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28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1E8A63-5EC9-4AE0-A7A9-9D59BC539B8E}" emma:medium="tactile" emma:mode="ink">
          <msink:context xmlns:msink="http://schemas.microsoft.com/ink/2010/main" type="writingRegion" rotatedBoundingBox="5834,8230 6385,9591 5843,9810 5292,8449"/>
        </emma:interpretation>
      </emma:emma>
    </inkml:annotationXML>
    <inkml:traceGroup>
      <inkml:annotationXML>
        <emma:emma xmlns:emma="http://www.w3.org/2003/04/emma" version="1.0">
          <emma:interpretation id="{640B42BC-86D7-4A31-B97A-DC5B8C885441}" emma:medium="tactile" emma:mode="ink">
            <msink:context xmlns:msink="http://schemas.microsoft.com/ink/2010/main" type="paragraph" rotatedBoundingBox="5834,8230 6385,9591 5843,9810 5292,8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BE934E-A415-4113-844E-CB4DCAC0B615}" emma:medium="tactile" emma:mode="ink">
              <msink:context xmlns:msink="http://schemas.microsoft.com/ink/2010/main" type="line" rotatedBoundingBox="5834,8230 6385,9591 5843,9810 5292,8449"/>
            </emma:interpretation>
          </emma:emma>
        </inkml:annotationXML>
        <inkml:traceGroup>
          <inkml:annotationXML>
            <emma:emma xmlns:emma="http://www.w3.org/2003/04/emma" version="1.0">
              <emma:interpretation id="{6C32FE1E-F01C-4567-A0A8-C53AFEBBA4D0}" emma:medium="tactile" emma:mode="ink">
                <msink:context xmlns:msink="http://schemas.microsoft.com/ink/2010/main" type="inkWord" rotatedBoundingBox="5834,8230 6385,9591 5843,9810 5292,84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2584 3154 67 0,'0'-5'72'0,"0"1"0"0,0-2-4 0,0 2-24 15,0-4-4-15,0 1 0 0,0-2-4 0,0 4 0 0,0-4-4 16,8-1 0-16,-8 5 0 0,10-4-4 0,-2-1 0 0,-8 0 0 0,8 1 4 15,2-1-4-15,-2-4 0 0,0 4 4 0,9 2 0 0,-8-3 0 16,8-3 0-16,-1 4 0 0,-6 1-8 0,6-2 4 0,2 3 0 16,-2-2-4-16,1 4-8 0,1-3 0 0,-2 5 0 0,-6-6 0 0,6 5 0 15,2 5-4-15,-2-4-4 0,1 4 0 0,1 0 0 0,-2 0 0 16,-8 0 0-16,10 4 0 0,0 1 4 0,-10 0 0 0,9 4 0 0,-9 0 0 16,1-3 0-16,8 4 4 0,-9 4 0 0,0-5 0 0,2 1 0 0,-2 0 0 15,0 4 0-15,-8 0 0 0,10-4 0 0,-2 4 0 0,-8-4-4 16,0 4 4-16,0-4 0 0,0 4-8 0,0-4 0 0,0 4-4 15,-8-4 0-15,8 1 0 0,-10 1 0 0,10-2 4 0,-8 0-8 0,0-1 0 16,-2 1 4-16,2-5-4 0,0 5 0 0,-1-5-4 0,-8 4 0 16,9-4-8-16,-1-1-4 0,1-4-4 0,0 5-8 0,-10 0-8 0,10-5-4 15,-2 0-12-15,2 0-4 0,8 5-12 0,-8-5-12 0,0 0-8 16,-1 0-4-16,9 0-4 0,-9 0-40 0,9 0-44 0,0 0 36 0,-8 0 20 16,8 0 28-16</inkml:trace>
          <inkml:trace contextRef="#ctx0" brushRef="#br0" timeOffset="-372.9939">2729 3068 7 0,'0'-5'56'0,"0"5"-4"16,0 0-8-16,0 0-24 0,0 0-4 0,0-5 4 0,0 5-4 16,-8 0 0-16,8 0 0 0,0-5 4 0,0 5 4 0,-8-5 0 0,8 5-8 15,0 0 8-15,0-4 0 0,0 4 0 0,-10-5 0 0,10 5 4 16,0 0 4-16,0 0 0 0,0-5 4 0,0 5 0 0,0 0-4 15,0 0 4-15,0 0 0 0,0 0 4 0,0 0-4 0,0 0 4 0,0 0-4 16,0 0-4-16,0 0 0 0,0 0 4 0,0 0 0 0,0 0 0 0,0 5 4 16,0-5 0-16,0 5 0 0,0 4 0 0,0-4-4 0,10 5 0 15,-10 0-4-15,0-1 0 0,8 5-4 0,-8 5-4 0,0-4-4 16,8 4 0-16,-8 5-4 0,0 0-4 0,10 0 0 0,-10 0 0 0,8 0-4 16,-8 5 4-16,8 0 0 0,-8-1-8 0,0 1 4 0,0 0-4 15,0 0 0-15,0 0-20 0,0-6 28 0,0 6-4 0,0-5-4 0,0 5 4 16,0-5-4-16,0 0 0 0,0-5-4 0,0 0 0 0,8 1 0 0,-8-1 4 15,0-5-4-15,0 1 0 0,0-6-4 0,0 5 4 0,0-4 0 16,0 0-4-16,9-5 4 0,-9 4-4 0,0-4-4 0,0 0-4 0,0-5-12 16,0 4-8-16,0-4 0 0,0 5 0 0,0-5-4 0,0 0-4 15,0-5-4-15,0 5-4 0,0-4-12 0,0-1-16 0,0 0-8 0,0-4-4 16,0-1 0-16,0 1-4 0,0-1-28 0,0 0-32 0,0-4-8 16,0 0 32-16,0-1 28 0</inkml:trace>
          <inkml:trace contextRef="#ctx0" brushRef="#br0" timeOffset="843.3695">3088 3922 19 0,'-8'4'80'0,"8"-4"-4"15,-10 0 0-15,10 0-24 0,-8 0-4 0,8 0-4 0,0 0 0 0,0 0-4 0,-8 0-4 16,8-4-4-16,0 4-4 0,0-5 0 0,0 0-4 0,0 5 4 15,0-5 0-15,0 0 4 0,0 0-8 0,0 1 4 0,0-1 0 16,0-5 0-16,8 6 0 0,-8-7 4 0,0 7 0 0,8-5 0 0,-8 4 4 16,0-5-8-16,10 6-4 0,-2-6 0 0,-8 6 0 0,8-7 0 15,1 7-8-15,-9-1-4 0,8 0 4 0,0 0 0 0,1-4-4 0,0 9-4 16,-9-5 4-16,8 5 0 0,0-5 0 0,2 5 0 0,-10 0 0 0,8-4-4 16,0 4-4-16,1 0 4 0,-9 4-4 0,9-4 4 0,-1 5 0 15,0-5-4-15,-8 5-12 0,9 0 16 0,-9 4 0 0,8-4 0 16,1 0 0-16,-9 4 0 0,0 1-4 0,0 0 4 0,9-1 0 0,-9 5 0 15,0-5 4-15,0 6-8 0,0 0 0 0,0-1 0 0,-9 5 0 0,9-3 0 16,-9 2 0-16,9 1-4 0,-8 0 4 0,-1 1 0 0,1-6 0 16,0 5-4-16,-1 0 0 0,0 0 4 0,9-4-4 0,-16 4 4 0,6-4-4 15,2-1 0-15,0-5 4 0,-1 6 0 0,0-7 0 0,1 3-4 16,8-6 0-16,-8-1 4 0,-1 2 0 0,9-6-4 0,-8 4 4 16,8-4 0-16,-8 0 0 0,8 0-4 0,0 0 0 0,0-4 0 0,0-2 0 15,-10 2-4-15,10-1 4 0,0 0 0 0,0-1 0 0,10-2 0 0,-10 3 0 16,0-5 0-16,8 5-4 0,-8-4 4 0,0 4 0 0,8-4 0 15,-8 4 0-15,0 0 0 0,9 0 4 0,-1 1-4 0,-8-2 0 16,8 2 4-16,1 4-4 0,-9 0 0 0,9-5-4 0,-1 5 4 0,-8 0 0 16,8 0 4-16,2 0 0 0,-2 0 0 0,-8 0 4 0,8 5 0 0,1-5 4 15,0 4 4-15,-1 2 0 0,0-2 0 0,1 1 4 16,-1 0 0-16,1 0 4 0,0 4 4 0,-1-4-4 0,0 4-4 0,10 1 0 0,-10 0-4 16,0-5 4-16,2 4 0 0,-2 1-8 0,0-6 4 0,1 6-4 15,7-5 0-15,-6 0 0 0,-2 0-4 0,0-1 0 0,0 2-4 16,2-2 0-16,-2-4 0 0,-8 0 4 0,8 0-4 0,1 0-4 0,0-4 4 15,-1-2-4-15,-8-3 0 0,9 4-4 0,-9-4-12 0,0-6-12 0,8 4-20 16,-8-2-24-16,0-2-24 0,0 1-24 0,0 0-36 0,0-6-28 16,-8 1-84-16,-1 5 40 0,1-10 40 0,-1 10 36 0,0-5 32 15,1-1 20-15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08.4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571456-A696-4046-BB66-44D99E6C68B3}" emma:medium="tactile" emma:mode="ink">
          <msink:context xmlns:msink="http://schemas.microsoft.com/ink/2010/main" type="inkDrawing" rotatedBoundingBox="8529,5890 8886,5405 8907,5420 8550,5905" semanticType="callout" shapeName="Other">
            <msink:sourceLink direction="with" ref="{7826E5F7-3B73-4A7E-BC94-F07A0A5FA606}"/>
            <msink:sourceLink direction="with" ref="{BF736B56-7E59-4AE7-9B9D-9D15A1B5378A}"/>
          </msink:context>
        </emma:interpretation>
      </emma:emma>
    </inkml:annotationXML>
    <inkml:trace contextRef="#ctx0" brushRef="#br0">6070 12 63 0,'0'0'88'0,"0"0"-8"0,0 0 0 0,0 5-28 0,0-5-4 16,0 0-8-16,0 0 0 0,0 0 0 0,0 0-4 0,0 0 0 15,0 0-4-15,-8 0 0 0,8 5 0 0,0-5-4 0,-8 4 4 0,8 2 0 16,-10-2 0-16,2 5 0 0,0-3-4 0,0 3 0 0,-2 1 0 16,2 4 4-16,0 0-8 0,-1 1 0 0,-8-1 0 0,8 5-4 15,-7-4-4-15,8 4 0 0,-10 0 4 0,10 0-4 0,-10 0-4 0,1 1 4 16,9-1-8-16,-9-1-4 0,0 2 0 0,9-6 0 0,-10 5-4 0,10 1 4 15,-10-6-4-15,10 1-4 0,0-1 4 0,-10 0 0 0,10 0-8 16,-1-4 0-16,9-1-16 0,-8 1-8 0,8-5-20 0,-8 5-16 0,8-6-12 16,0 0-12-16,0-4-8 0,0 7-64 0,0-7-12 0,8 0 36 0,-8-7 28 15,8 7 24-15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15.9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DF4BD7-11D8-401C-A6FD-7741559CFEBB}" emma:medium="tactile" emma:mode="ink">
          <msink:context xmlns:msink="http://schemas.microsoft.com/ink/2010/main" type="writingRegion" rotatedBoundingBox="3895,5865 5308,5920 5283,6579 3869,6524"/>
        </emma:interpretation>
      </emma:emma>
    </inkml:annotationXML>
    <inkml:traceGroup>
      <inkml:annotationXML>
        <emma:emma xmlns:emma="http://www.w3.org/2003/04/emma" version="1.0">
          <emma:interpretation id="{59974EC7-C198-4944-B5B6-D674ACFFE74B}" emma:medium="tactile" emma:mode="ink">
            <msink:context xmlns:msink="http://schemas.microsoft.com/ink/2010/main" type="paragraph" rotatedBoundingBox="3895,5865 5308,5920 5283,6579 3869,6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A39A7C-4769-47DA-B257-1B999B4ACEB3}" emma:medium="tactile" emma:mode="ink">
              <msink:context xmlns:msink="http://schemas.microsoft.com/ink/2010/main" type="line" rotatedBoundingBox="3895,5865 5308,5920 5283,6579 3869,6524"/>
            </emma:interpretation>
          </emma:emma>
        </inkml:annotationXML>
        <inkml:traceGroup>
          <inkml:annotationXML>
            <emma:emma xmlns:emma="http://www.w3.org/2003/04/emma" version="1.0">
              <emma:interpretation id="{E86055A3-985F-4729-8265-8B2F7207606A}" emma:medium="tactile" emma:mode="ink">
                <msink:context xmlns:msink="http://schemas.microsoft.com/ink/2010/main" type="inkWord" rotatedBoundingBox="3888,6053 4573,6080 4558,6485 3872,6459"/>
              </emma:interpretation>
              <emma:one-of disjunction-type="recognition" id="oneOf0">
                <emma:interpretation id="interp0" emma:lang="" emma:confidence="0">
                  <emma:literal>=6</emma:literal>
                </emma:interpretation>
                <emma:interpretation id="interp1" emma:lang="" emma:confidence="0">
                  <emma:literal>66</emma:literal>
                </emma:interpretation>
                <emma:interpretation id="interp2" emma:lang="" emma:confidence="0">
                  <emma:literal>-6</emma:literal>
                </emma:interpretation>
                <emma:interpretation id="interp3" emma:lang="" emma:confidence="0">
                  <emma:literal>6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382 170 35 0,'0'0'84'0,"0"0"-4"0,0 0-12 16,0 0-24-16,0 4-8 0,0-4-4 0,0 0-4 0,0 0 0 0,0 0-4 16,0 0-4-16,0-4 4 0,0 4 0 0,0 0-4 0,0 4 4 15,0-4 0-15,0 0 4 0,0 0-4 0,0 0 0 0,0 0 4 0,8 0 0 16,-8 0 4-16,0 0 0 0,9 0-4 0,-9 0 0 0,9 0 4 16,-9 0 0-16,8 0-4 0,-8 0 4 0,8 0-4 0,2 0 0 0,-2 0-4 15,-8 0-4-15,8 0-4 0,0 0 4 0,2 0-4 0,-10 0 0 16,8 0-4-16,0 0 4 0,1 0-4 0,-1 0 0 0,1 0 0 0,0 0 0 15,-1 0 0-15,0 0-4 0,0 0-4 0,2 0 4 0,-2 0-4 0,0 0 0 16,-8 0 0-16,10 0-4 0,-2 0 4 0,0 0 0 0,-8 0-16 16,9 0 16-16,-1 0 0 0,-8 0-4 0,8 0 4 0,-8 0-4 15,0 0 4-15,0 0-4 0,9 0 0 0,-9 0 0 0,0 0 0 0,0 0 0 16,0 5 0-16,0-5 0 0,0 0-4 0,0 0-12 0,0 0-4 16,0-5-4-16,0 5-8 0,0 0-8 0,-9 0-16 0,9 5-12 0,0-5-8 15,0 0-4-15,-8 0-4 0,8 0-4 0,-8 0-36 0,8 0-28 16,-9 0 0-16,1 0 32 0,8 0 32 0</inkml:trace>
          <inkml:trace contextRef="#ctx0" brushRef="#br0" timeOffset="3942.7247">450 343 67 0,'8'0'84'0,"-16"0"-4"0,8 0-8 0,0 0-24 0,0 0 0 16,8 0 0-16,-8 0 0 0,0 0-4 0,10 0 0 0,-10 0-4 16,0 0 4-16,8 0-4 0,-8 0 0 0,8 0 4 0,1 0-8 0,-9 0 0 15,8 0-4-15,1 0 0 0,0 0-8 0,-1 0 0 0,-8 0-4 0,8 0 0 16,0 0-4-16,2 0 0 0,-2 0-4 0,0 0 0 0,-8 0-4 16,10 0 0-16,-2 0-4 0,0 0 0 0,-8 0 0 0,9 0 0 0,-1 0-8 15,-8 0 0-15,8 0-4 0,1 0-8 0,-9 0-16 0,9 0-20 16,-9-6-20-16,8 6-8 0,0 0-24 0,-8 0-68 0,0 0-4 0,10-5 28 15,-10 5 28-15,8 0 32 0</inkml:trace>
          <inkml:trace contextRef="#ctx0" brushRef="#br0" timeOffset="-9478.1182">-2 16 3 0,'0'-5'68'0,"0"5"0"0,0 0-4 0,0 0-28 0,0 0-8 16,0 0 4-16,0 0-8 0,0 0 0 0,0-4 0 0,0 4-4 0,0 0 4 16,0 0-4-16,0 0 0 0,0 0 8 0,0 0-8 0,0 0 0 15,0-6 0-15,0 6 0 0,0 0 0 0,0 0 0 0,8 0 0 16,-8 0 4-16,0 0-4 0,0 0 0 0,0 0 0 0,0 0 0 0,0 0 4 15,0-4-4-15,0 4 4 0,0 0-4 0,0 0 4 0,0 4-4 16,0-4 0-16,0 0 0 0,0 0 0 0,0 0-4 0,0 0 0 0,0 0 0 16,0 0 0-16,0 0 0 0,0 0 0 0,0 0 0 0,0 0 0 15,0 0 0-15,0 0-8 0,0 0 4 0,0 0 4 0,0 0-4 0,0 0 0 16,0 0-4-16,0 0 0 0,0 0 0 0,0 0 0 0,0 0-4 16,0 0 0-16,0 0 4 0,0 0 0 0,0 0 0 0,0 0-4 0,0 0 4 15,0 0-4-15,0 0 0 0,0 0 4 0,10 0 0 0,-10 0 0 16,0 0 0-16,0 0 0 0,0 0-4 0,0 0 0 0,0 0 4 15,0 0 0-15,0 0-4 0,0 0 0 0,0 0 0 0,0 0 0 0,0 0 4 16,0 0 0-16,0 0-4 0,0 0 4 0,0 0 0 0,0 0 0 0,0 0-4 16,0 0 4-16,0 0 0 0,0 0 0 0,0 0-4 0,0 0 0 15,0 0 4-15,0 0 0 0,0 0-4 0,0 0 0 0,0 0 0 0,0 0 0 16,0 0 4-16,0 0 0 0,0 0-4 0,0 0 0 0,0 0 0 0,0 0-4 16,0 0 0-16,0 0 0 0,0 0 0 0,0 0 0 0,0 0 4 15,0 0 0-15,0 0 0 0,0 6-8 0,0-6 4 0,0 0 0 16,0 0 4-16,0 0 0 0,0 0-4 0,0 0 0 0,0 0 0 0,0 0 0 15,0 0 4-15,0 0-4 0,0 4 0 0,0-8 4 0,0 8-4 16,0-4 4-16,0-4 0 0,0 8-4 0,0-4 0 0,0 0 4 0,0 0-4 16,0 0 0-16,0 0 4 0,0 0-4 0,0 0 4 0,0 0-4 15,0 0 0-15,0 0 0 0,0 0-4 0,0 0 4 0,0 0 4 0,0 0-4 16,0 0-4-16,0 0 4 0,0 0 4 0,0 0-4 0,0 0 0 16,0 0 0-16,0 0-4 0,0 0 4 0,0 0 4 0,0 5-4 0,0-5 0 15,0 0 0-15,0 6 0 0,0-6 0 0,0 0 0 0,0 4 0 16,0-4 0-16,0 4 4 0,0-4-4 0,0 6-4 0,0-6 4 0,0 4 0 15,0-4 0-15,0 5 0 0,0-5 0 0,8 4 0 0,-8-4 4 16,0 6-4-16,0-2 0 0,0-4 0 0,0 5 0 0,0-1-4 0,0-4-16 16,0 6 24-16,0-2-4 0,0 2 4 0,0-2-4 0,0 0 0 15,0 1 4-15,0 1-4 0,0-2 0 0,0 1 4 0,0 0-4 0,0 0 0 16,0-1 0-16,0 6 0 0,0-5 0 0,0-1 0 0,0 6 0 16,0-5 0-16,0 0 0 0,0 4-4 0,0-4 0 0,0 5 4 0,0-6 0 15,0 6 0-15,0-5 0 0,0 0 0 0,0 4 0 0,8-4 0 0,-16 4 0 16,8-3 0-16,0-2-4 0,0 6 4 0,0-5 0 15,0-1 0-15,0 1-4 0,8 5 4 0,-8-6 0 0,0 0 4 0,0 2-4 16,0-1 4-16,0-1-8 0,0 2 0 0,0-2 8 0,9-4 0 0,-9 5-4 16,0 0 0-16,0 0 0 0,0-1 0 0,0-4 0 0,0 5 0 15,0-5-4-15,0 6 4 0,0-2 0 0,0 0-4 0,0-4 0 0,0 0 4 16,0 6 0-16,0-6 0 0,0 0 4 0,0 4-4 0,0-4 0 16,0 0 4-16,0 0-8 0,0 0 8 0,0 0-4 0,9 0 0 0,-9 0 0 15,0 0 0-15,-9 0 4 0,9 0-8 0,9 0 4 0,-9 0-4 16,0 0 8-16,0 0-8 0,0 0 4 0,0 0 0 0,0 0 0 0,0 0 0 15,0-4 0-15,0 4 4 0,0-6-8 0,0 6 4 0,0-4 0 16,0 0 0-16,0-2 0 0,0 6 0 0,8-5-4 0,-8-4 0 0,0 4 4 16,0 0 0-16,0-5 4 0,0 6-4 0,9-1 0 0,-9-5 0 15,0 6 4-15,0-1-4 0,0 0 0 0,8-4 0 0,-8 4 0 0,0 0 0 16,0-4 0-16,0 3 0 0,0 2 0 0,0-1 0 0,0 0 0 0,0 0 0 16,0 1 0-16,8-1-4 0,-8 0 8 0,0 0-4 0,0 0 0 15,0 5 0-15,8-4 0 0,-8-1 0 0,0 0 0 0,10 5 0 16,-10-5 0-16,0 1 0 0,0 4 4 0,0-5 0 0,0 5-4 0,0-5 0 15,8 5-4-15,-8 0 0 0,0-5 4 0,0 5 4 0,0 0-8 16,8 0 4-16,-8-5 0 0,0 5 0 0,0 0 0 0,0 0 0 0,10 0 0 16,-10 0-4-16,0 0 8 0,0 0-8 0,0 0 4 0,0 0 0 0,8 0 0 15,-8 0 0-15,0 0 0 0,0 0-16 0,8 0 16 0,-8 0 4 16,0 5 0-16,0-5-4 0,9 0 0 0,-9 5 0 0,0-5 4 16,8 5 0-16,-8 0-4 0,0-5 0 0,0 4 0 0,0 1 4 0,0 0-4 15,9 0 0-15,-9 4 0 0,0-4 0 0,0 0 4 0,0 4-4 16,0-4 0-16,0 0-4 0,0 4 0 0,0-3 4 0,0 3 0 0,0 1 4 15,0-6-4-15,0 6 4 0,0-1 0 0,9-5-4 0,-9 7-4 0,0-7 4 16,0 6 4-16,8-5-8 0,-8 5 4 0,0-6 4 0,0 7-4 16,8-7 0-16,-8 0 4 0,8 2-4 0,-8 4 0 0,0-6 0 15,10 1 4-15,-10-1-4 0,0 2 0 0,8-3 0 0,-8 3 0 0,8-6 4 16,-8 4 0-16,10 2-4 0,-10-6 4 0,8 4 0 0,-8-4 0 16,8 0 4-16,1 0-8 0,-9 4 0 0,8-4 4 0,-8 0 0 15,9 0 4-15,-9-4-12 0,8 4-4 0,1-4-4 0,-9-2-12 0,8 6-12 16,-8-10-16-16,0 7-16 0,8-3-28 0,-8-3-28 0,0 5-24 0,0-12-92 15,10 8 36-15,-20-3 32 0,10-3 40 0,0 5 24 0</inkml:trace>
        </inkml:traceGroup>
        <inkml:traceGroup>
          <inkml:annotationXML>
            <emma:emma xmlns:emma="http://www.w3.org/2003/04/emma" version="1.0">
              <emma:interpretation id="{5DE14E2B-C127-4E92-BD66-E833F8402CA0}" emma:medium="tactile" emma:mode="ink">
                <msink:context xmlns:msink="http://schemas.microsoft.com/ink/2010/main" type="inkWord" rotatedBoundingBox="5032,5909 5308,5920 5283,6579 5006,6569"/>
              </emma:interpretation>
            </emma:emma>
          </inkml:annotationXML>
          <inkml:trace contextRef="#ctx0" brushRef="#br0" timeOffset="3976.634">1251-137 3 0,'0'0'88'0,"0"0"-12"0,0 0-4 0,0 0-24 0,0 0-4 15,0 0 0-15,0 0-16 0,9 0 20 0,-9 0 0 0,0 0 0 0,0 0 0 16,-9 0 0-16,9 0 0 0,0 0-4 0,0 0 4 0,0-6 0 16,0 6-4-16,0 0 4 0,0 0-8 0,0 0-4 0,0 6-4 15,0-6 4-15,-8 0-4 0,8 4-4 0,0-4 4 0,-8 5-4 0,8 0 0 16,-8 4-4-16,8-4 0 0,-10 0 0 0,2 4 0 0,8 1 0 0,-8-4-8 16,-2 7 0-16,10-3 0 0,-8-1-4 0,8 1 4 0,-8 5-4 15,-1-6-4-15,9 5-4 0,-8-4 4 0,8 5-4 0,-8-1 0 0,8 1 0 16,-9-6 0-16,9 5 0 0,0 0 0 0,0 1-4 0,-9 0 0 0,9-1 0 15,0 0 0-15,0 1 0 0,0-1 0 0,9 0 4 16,-9 1-4-16,0-1 0 0,9 0 0 0,-9 1 0 0,8-1 0 0,0 1 4 16,-8-7-4-16,9 7 0 0,-1 0 0 0,0-5 0 0,2 5 0 0,-2-7 0 15,0 8 0-15,2-7 4 0,-2 1-8 0,0-1 4 0,0-5 0 16,1 6-4-16,8-6 4 0,-8 7 4 0,-1-7-4 0,0 2 0 0,2-6 0 16,-2 4 0-16,0-4 0 0,0 5 0 0,2-5-4 0,-2 0 8 15,0 0-4-15,1 0-4 0,0 0 4 0,-9-5 4 0,8 5-4 0,-8-4 0 16,0-2 0-16,0 6 0 0,9-4-4 0,-9-1 4 0,0-1 0 15,0 2 0-15,0-6 0 0,0 6 0 0,-9-5-4 0,9-1 4 0,0 1-4 16,-8 3 0-16,8-4 0 0,-9 2 4 0,9 2-4 0,-9-3 4 16,1 4-4-16,8-5 8 0,-8 6-8 0,-2-2 4 0,2 2-4 15,0-1 0-15,0 5 0 0,-2-6 4 0,2 6-4 0,0 0 0 0,8 0 4 16,-9 6-4-16,1-1-4 0,-1-1-4 0,0 6 0 0,1 0-8 0,8-1-8 16,-8 2-4-16,0 3-8 0,-2 0-20 0,10-5-12 0,-8 10-12 15,0-5-20-15,8 1-12 0,-10 4-76 0,2-4 0 0,8 5 32 0,-8-7 40 16,-1 6 16-16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08.9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2DF405-CE69-420E-BCEF-AC71C21BA152}" emma:medium="tactile" emma:mode="ink">
          <msink:context xmlns:msink="http://schemas.microsoft.com/ink/2010/main" type="inkDrawing" rotatedBoundingBox="10406,7844 10667,3098 10885,3110 10625,7856" semanticType="callout" shapeName="Other">
            <msink:sourceLink direction="with" ref="{7D5D26C9-CF3E-4D7E-B9BD-4137012E998C}"/>
          </msink:context>
        </emma:interpretation>
      </emma:emma>
    </inkml:annotationXML>
    <inkml:trace contextRef="#ctx0" brushRef="#br0">207 5 31 0,'0'0'72'0,"0"0"-8"15,0 0-4-15,0 0-32 0,8 0-4 0,-8 0-8 0,0 0 0 0,0 0 0 16,0 0 4-16,0 0-4 0,0 0 4 0,0-6 0 0,0 12 0 16,0-6 0-16,0 0 0 0,0 0-4 0,0 0 0 0,0 0 0 0,0 0 4 15,0 0-4-15,0 0 4 0,0 0-4 0,0 0 0 0,0 0 0 16,0 0 4-16,0 0-8 0,0 0 0 0,0 0 4 0,0 0 0 0,0 0 0 16,0 0 0-16,0 0 0 0,0 0 0 0,0 0-4 0,0 0 4 15,0 0 0-15,0 0 0 0,0 0 0 0,0 0 0 0,0-6 0 0,0 6 0 16,0 0 0-16,0 0 0 0,0 0 0 0,0 0 0 0,0 0-4 0,0 0 4 15,0 0 0-15,0 0 0 0,0 6 0 0,0-6 0 0,0 0-4 16,0 0 0-16,0 0 0 0,0 0 4 0,0 0-8 0,0 0 0 16,0 4 0-16,0 1 0 0,0-5 4 0,0 5 0 0,0 0-4 0,0 4-4 15,0-4 8-15,0 0-4 0,0 5-4 0,0-1 4 0,0 1 0 16,0-1 0-16,0 1-4 0,0-1 0 0,0 6 0 0,0-6 0 0,0 1 0 16,8 4-16-16,-8-4 20 0,0 4-4 0,0 0 0 0,0-4 0 15,0 5 0-15,9-6 0 0,-9 5 0 0,0-4 0 0,0 5-4 0,0-1 0 16,0-5 4-16,0 1 0 0,0 5 0 0,9-6-8 0,-9 5 4 15,0-4 0-15,0-1 0 0,8 1 0 0,-8 5 0 0,0-5-4 0,0-1 4 16,9 5 0-16,-9-4 0 0,0-2 0 0,0 8 0 0,0-6 0 16,0 4 0-16,0-5 4 0,0 6-4 0,0-5 0 0,0 4 0 0,0 0 0 15,0-4 4-15,0 3 0 0,8 2-4 0,-8 0 0 0,0-1 0 0,0 1 0 16,0-1 0-16,0 1 0 0,0 4 0 0,0-5 0 0,0 5 0 16,0-4 0-16,0 3-4 0,0-3 8 0,0 4-4 0,0-4 0 15,0 4-4-15,0 0 8 0,8-4-4 0,-8 4 0 0,0-5 0 0,0 6-4 16,9-6 4-16,-9 5 0 0,0-4 0 0,0 3 0 0,0-3-4 15,9-1 4-15,-9 5 0 0,0-4 0 0,0-1 0 0,0 1 0 16,0-1 0-16,0 5 0 0,0-4 0 0,0-2 0 0,0 2 0 0,8 5 0 16,-8-7-4-16,0 2 4 0,0 5 4 0,0-6-4 0,0 5 0 0,0-4 0 15,0-1 0-15,0 5 0 0,0 0 0 0,0-5 0 0,0 6 0 16,0-6 4-16,0 5-4 0,0-4 0 0,0 4 0 0,0-5-4 16,8 5 4-16,-16-4 0 0,8 4 0 0,0-5 4 0,0 6 0 0,0-1-4 15,0-5 0-15,0 5 0 0,0 0-4 0,0-4 0 0,0 4 4 0,8-5 0 16,-8 5-4-16,0 1 4 0,0-6-4 0,-8 6 4 0,8-6 4 15,0 5-4-15,0-4 0 0,0-1 0 0,0 5-4 0,0-4 0 0,0-1 4 16,0 0 0-16,0 5 0 0,0-4 0 0,0-1 0 0,0-1 0 16,0 3-4-16,0-2 4 0,0 0 4 0,0 1-4 0,0-1 0 0,0-4 0 15,0 4 0-15,0 0 0 0,0 0 4 0,0 1-8 0,0 0 4 16,0-5 0-16,0 5 0 0,0-2 0 0,0 1 0 0,0 1-4 0,0-5 4 16,0 4 0-16,0 1 0 0,0-1 4 0,0-5-4 0,0 6 0 15,0-1 0-15,0-4 0 0,0 4 0 0,0 0 0 0,0-4-20 0,0 4 24 16,0-4 0-16,0 5-4 0,0-1 0 0,0-5 4 0,0 6-4 15,-8-1 0-15,8-4-4 0,0 4 4 0,0 0 0 0,-9 1 4 0,9-1-4 16,0-4 0-16,0 4 0 0,-9 0-4 0,9 0 0 0,0 1 0 16,0 0 4-16,0-1 0 0,0 1 0 0,0-1 4 0,-8 1 0 0,8-2-8 15,0 2 4-15,0-1 0 0,0 1 0 0,0-1 0 0,-8-4 0 16,8 5-4-16,0-1 8 0,0-5-4 0,0 6-4 0,0-6 4 16,0 6 0-16,-9-1-4 0,9-4 4 0,0 4 0 0,0-4-4 0,0 4 4 15,-8-5 0-15,8 6 0 0,0-5 0 0,0 4-4 0,0-5 4 0,0 6 0 16,-9-5 0-16,9 4 0 0,0-5-4 0,0 6 4 15,-9-5 0-15,9 0 0 0,0 3-4 0,-8-3 0 0,8 5 4 0,0-7 0 16,0 7 0-16,0-5 0 0,-8-1 0 0,8 6 0 0,0-5 0 0,0 4 0 16,-10-5 0-16,10 1 0 0,0 5-4 0,0-5 8 0,0 3-8 15,0-3 4-15,0 5-4 0,0-6 8 0,-8 5-4 0,8-4 0 0,0 5 0 16,0-6 0-16,0 5 0 0,0-4-4 0,0 4 4 0,0-4 0 0,0 5-4 16,0-1 0-16,-8-5 4 0,8 6 0 0,0-1 4 0,0 1-4 15,0-6 4-15,0 5-4 0,0 1 0 0,0-5-4 0,-8 4 0 0,8-5 4 16,0 6-4-16,0-1 4 0,0-4 0 0,0-1 0 0,0 6-4 15,0-5 0-15,0 5 4 0,-10-7 0 0,10 7-4 0,0-5 8 16,0 3-4-16,0-3 0 0,-8 5 0 0,8-5-4 0,0 4 0 0,-8-5 0 16,8 5 4-16,0-4 0 0,0 5-4 0,0-6 0 0,0 6 4 0,0-6-8 15,-9 1 4-15,9 4 0 0,0-4 0 0,0 0 4 0,0 3-4 16,-8-3 0-16,8 5 4 0,0-5 0 0,0-1 0 0,0 5 0 16,0-4-4-16,-8 5 4 0,8-6-4 0,0 1 0 0,0 4 0 0,0 1 4 0,0-6-4 15,-10 5 0-15,10-4 4 0,0 5-4 0,0-2 0 16,0-3 0-16,0 5 0 0,-8-5 4 0,8 3-4 0,0 2-4 0,0-5 8 15,0 4 0-15,-8-5 0 0,8 6 0 0,0-5-4 0,0 4 4 16,0-5-4-16,0 6 4 0,0-6-4 0,0 1 0 0,0 6 4 0,0-8 0 16,0 2 0-16,0-1 0 0,0 5 0 0,0-4 0 0,-8-1 0 0,8 1 0 15,0 5 0-15,0-5 0 0,0-1 0 0,0 1-4 0,-10 4 4 0,10-5 4 16,0 1-4-16,0-1 0 0,0 1-4 0,0 0 0 16,0-1 4-16,-8 2 0 0,8-3 0 0,0 2 0 0,0 0 4 0,0-1-8 15,0 0 4-15,0-3 4 0,-8 4-4 0,8-2 0 0,0-2 0 0,0 3 0 16,0 1 0-16,0-1 0 0,0-3 0 0,0 3 0 0,0 1 0 15,-10-1-4-15,10-4 0 0,0 4 0 0,0 1 4 0,-8-1 4 16,8-3-4-16,0 3 0 0,0 1-4 0,0-1 8 0,-8 1-8 0,8-5 4 16,0 4 0-16,0 1 0 0,-9 1 4 0,9-8 0 0,0 7-8 15,0-1 8-15,0-4-4 0,0 5 4 0,-8-6-4 0,8 6 0 0,0-5 0 16,0-1-4-16,0 2 4 0,0 3 4 0,0-4-4 0,0 0 0 0,0-5 0 16,0 4 0-16,0 1 0 0,0 0-4 0,0 0 0 0,0-5 4 15,0 4-4-15,0 2 4 0,0-2 0 0,0-4-4 0,0 5 4 16,0 0 0-16,0 0 0 0,0-1 0 0,0 2 0 0,0-2 0 0,0 1 4 15,0-1-4-15,0 2-4 0,0-6 4 0,0 4 0 0,0 6 0 16,0-5 0-16,0-5 0 0,0 4-4 0,0 2 4 0,0-1 0 0,0-1 0 16,0 0 0-16,0-4 0 0,-8 0 0 0,8 0 0 0,0 6 0 0,0-6-4 15,0 0 8-15,0 0-4 0,0 0 0 0,0 0-4 0,0 0 4 16,0 0-4-16,0 0 4 0,0 0 0 0,0 0 0 0,0 0 0 16,0 0 4-16,0 4-4 0,0-4 0 0,0 0 0 0,0 0 4 0,0 5-4 15,0-5-4-15,0 5 8 0,0-5-4 0,0 0 0 0,0 5 0 16,0-5 0-16,0 0 0 0,0 4 0 0,0-4 0 0,0 6 0 0,0-6 0 15,0 0 0-15,0 3 0 0,0-3 0 0,0 0-4 0,0 0 0 0,0 0 8 16,0 6-4-16,0-6 0 0,0 0 0 0,0 0 0 0,0 0-16 16,0 0 20-16,0 0 0 0,0 0-4 0,0 0 0 0,0 0 0 15,0 0 0-15,0 0 0 0,0 0 4 0,0 0-4 0,0 0 4 0,0 4 0 16,0-4-4-16,0 0 0 0,0 0 0 0,0 0 0 0,0 0-4 16,0 0 4-16,0 0 0 0,0 6 0 0,0-6 0 0,0 0 4 0,0 0 0 15,0 0-4-15,0 0 4 0,0 0-4 0,0 0-4 0,0 0 0 16,0 0 0-16,0 0-4 0,0 0-4 0,0-6-20 0,0 6-12 0,0 0-8 15,0-4-20-15,0 4-4 0,0-6-28 0,0 3-52 16,0-7-4-16,0 5 24 0,-9-5 32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22.7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622A53-87B2-4ECC-A008-37D17C4686CA}" emma:medium="tactile" emma:mode="ink">
          <msink:context xmlns:msink="http://schemas.microsoft.com/ink/2010/main" type="inkDrawing" rotatedBoundingBox="8434,11169 14351,11257 14349,11412 8432,11324" semanticType="underline" shapeName="Other">
            <msink:destinationLink direction="with" ref="{EB920AB1-1EF1-45AA-B6E9-804A73979DF1}"/>
          </msink:context>
        </emma:interpretation>
      </emma:emma>
    </inkml:annotationXML>
    <inkml:trace contextRef="#ctx0" brushRef="#br0">100 78 11 0,'0'0'72'15,"0"0"-8"-15,-8 0-4 0,8 0-24 0,-8 0-8 0,8 0-4 16,-8 0 0-16,8 0 0 0,-9 0 0 0,9 0 0 0,-9 0 4 0,9 0-4 16,-8 0-4-16,8 0 8 0,-9 0-4 0,9 0 4 0,-8 0 4 15,8 0 0-15,-8 0 0 0,8 0 4 0,-10 0 0 0,10 0 0 0,-8 0 0 16,8 0 4-16,0 0-4 0,0 0-4 0,0 0-4 0,-8 0 4 15,8 0-8-15,0 0-4 0,0 0 0 0,0 0-4 0,0 0-4 0,0 0 0 16,0 0 0-16,0 0 0 0,0-5 0 0,0 5 4 0,8 0-4 16,-8-4 0-16,0 4 0 0,8 0 4 0,-8 0 0 0,10-5 4 15,-2 5 0-15,0-5-4 0,1 5 4 0,-1-4-4 0,1 4-4 0,0 0 0 16,7-6 8-16,2 6-4 0,-2 0 0 0,2 0 4 0,-10 0-4 0,17 0 0 16,-7 0 4-16,-2 0-4 0,10 0-4 0,-8 0 4 0,7 0 0 15,-8 0-8-15,8-4 0 0,1 4 4 0,0 0-4 0,-1-5 4 0,1 5-4 16,0 0 0-16,0-4 4 0,7 4 0 0,-7 0-4 0,8-6-4 0,-8 6 0 15,7-4 4-15,1 4 0 0,1 0 0 0,-10 0-4 16,18-5 0-16,-9 5-4 0,0-5 8 0,9 5-4 0,-9-5 0 0,9 5-16 16,-9-4 16-16,8 4 4 0,-8 0-4 0,9 0 0 0,-9-6-4 0,9 6 8 15,-9 0-4-15,8 0 0 0,-7 0 0 0,-1 0 0 0,0 0-4 16,0 0-4-16,9 6 4 0,-9-6 0 0,0 4 0 0,-9-4 0 16,9 5 0-16,0 0 0 0,1-5-4 0,-9 5 8 0,8-1 0 0,-1 2-4 0,-7-2 4 15,8 1-4-15,-8-1 0 0,-1 2-4 0,1 3 4 0,8-4 4 16,-8-5 0-16,-1 9-4 0,1-3 0 0,0-6 4 0,-10 4-4 15,10 1 4-15,-1 0-4 0,1-5 4 0,-8 5 0 0,6-5-4 0,2 0 4 16,-9 4 0-16,9-4 0 0,0 0-4 0,-1 0 4 0,-8 0-4 16,8 0 4-16,1 0 0 0,0 0 0 0,0 0 0 0,-1 0 0 15,1 0-4-15,0-4 0 0,-2 4 4 0,11 0 0 0,-9-5-4 0,8 5 0 16,-9 0-4-16,9-5 8 0,-8 0-4 0,8 5 4 0,0-4-4 0,-1 4 0 16,-7-6 4-16,9 1-4 0,-1 1 4 0,0 4-4 0,0-5 4 15,0 5 0-15,-9-5-4 0,9 5-4 0,1-4 4 0,-1-2 4 0,-8 6 0 16,8 0-4-16,0-4 0 0,-1-1 0 0,-7 5 0 0,9 0 0 15,-1-4 4-15,0 4 0 0,0 0-4 0,0 0 0 0,1 0 8 16,-1 0-4-16,-1-6 0 0,1 6 0 0,9 0 4 0,-9 0-4 0,0 0 0 16,0 6 0-16,9-6 0 0,-9 0 0 0,0 0 0 0,9 0 0 0,-9 0-4 15,0 0 4-15,0 0 0 0,1 0-4 0,-1 0 4 0,0 0 0 16,-1 0-4-16,1 0 0 0,1 0 4 0,-1 0-4 0,0 0 0 0,0 0-4 16,9 0 8-16,-9 0 0 0,0 0-4 0,0 4 0 0,-1-4 0 15,3 0 0-15,-3 5 0 0,9-5-4 0,-6 4 4 0,-3-4 0 16,1 6 4-16,0-2-4 0,0 1 0 0,1-5 0 0,-1 5 0 0,0-1 0 15,-1-4 0-15,1 5 0 0,-8-5 0 0,9 6 0 0,-1-6 0 0,-8 0 0 16,8 0 0-16,-9 0-4 0,9 0 4 0,-8 0 4 0,0 0 0 16,7 0-8-16,-7 0 4 0,0 0 0 0,-1 0 0 0,1 0 4 15,8 0-4-15,-8 0 0 0,-1 0 4 0,1 0-24 0,-2 0 28 0,2 0-4 16,0 4 0-16,0-4-8 0,-9 0 4 0,9 5 4 0,0-5-4 16,-10 5 0-16,1-5-4 0,9 5 8 0,-10-1-8 0,2 1 8 0,-2-5-4 15,2 5 4-15,-1 4-4 0,-9-3 4 0,10-2 0 0,-2 1-4 0,-6-2 4 16,6 4-4-16,-8-3 4 0,2 1-4 0,6 0-4 0,-7-5 4 15,-1 5-4-15,1-1 8 0,0 1-4 0,-1-5-4 0,0 5 8 16,-8-5-4-16,8 0 4 0,2 0-4 0,-10 0 0 0,8 5 4 0,0-5-4 16,-8 0 0-16,0 0 0 0,10 0 0 0,-10 0 4 0,0 0-4 15,0 0 0-15,0 0 4 0,0 0-4 0,8 0 8 0,-8 0 0 0,0 0-4 16,0 4 4-16,0-4 0 0,0 0 0 0,-8 0 0 0,8 0 4 0,0 0-4 16,0 0 4-16,0 0 0 0,0 0-4 0,0 0 0 0,0 0 0 15,0 0 0-15,0 0 4 0,0 0 0 0,0 0 0 0,0 0-8 16,0 0 0-16,0 0-4 0,0 0 0 0,0 0 0 0,0 0 0 0,0 0 0 15,0 0 0-15,0 0 0 0,0 0 0 0,0 0 0 0,0 0 0 16,0 0 0-16,0 0 0 0,0 0 0 0,0 0 0 0,0 0 0 0,0 0 0 16,0 0 0-16,0 0 0 0,0 0 0 0,0 0 0 0,0 0 0 0,0 0 0 15,0 0 0-15,0 0 0 0,0 0 0 0,0 0 0 0,0 0 0 16,0 0 0-16,0 0 0 0,0 0 0 0,0 0 0 0,0 0 0 16,0 0 0-16,0 0 0 0,0 0 0 0,0 0 0 0,0 0 0 0,0 0 0 15,0 0 0-15,0 0 0 0,0 0 0 0,0 0 0 0,0 0 0 0,0 0 0 16,0 0 0-16,0 0 0 0,0 0 0 0,0 0 0 0,0 0 0 15,0 0 0-15,0 0 0 0,0 0 0 0,0 0 0 0,0 0 0 0,0 0 0 16,0 0 0-16,0 0 0 0,0 0 0 0,0 0 0 0,0 0 0 16,0 0 0-16,0 0 0 0,0 0 0 0,0 0 0 0,0 0 0 15,0 0 0-15,0 0 0 0,0 0 0 0,0 0 0 0,0 0 0 0,0 0 0 16,0 0 0-16,0 0 0 0,0 0 0 0,0 0 0 0,0 0 0 0,0 0 0 16,0 0 0-16,0 0 0 0,0 0 0 0,0 0 0 0,0 0 0 15,0 0 0-15,0 0 0 0,0 0 0 0,0 0 0 0,0 0 0 16,0 0 0-16,0 0 0 0,0 0 0 0,0 0 0 0,0 0 0 0,0 0 0 15,-10 0-36-15,10 6-76 0,-8-6-24 0,8 0-32 0,-8 4-36 0,-2-4-72 16,10 5-8-16,-8-5 52 0,0 5 48 0,0-5 32 0,-1 0 24 16,-8 0 24-16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1:11.3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B01BC5-5D24-4A4D-BB41-C1E5C00CBFF1}" emma:medium="tactile" emma:mode="ink">
          <msink:context xmlns:msink="http://schemas.microsoft.com/ink/2010/main" type="writingRegion" rotatedBoundingBox="884,9037 13687,9519 13637,10842 834,10361"/>
        </emma:interpretation>
      </emma:emma>
    </inkml:annotationXML>
    <inkml:traceGroup>
      <inkml:annotationXML>
        <emma:emma xmlns:emma="http://www.w3.org/2003/04/emma" version="1.0">
          <emma:interpretation id="{881E8886-791E-491E-854E-6656226BCEC3}" emma:medium="tactile" emma:mode="ink">
            <msink:context xmlns:msink="http://schemas.microsoft.com/ink/2010/main" type="paragraph" rotatedBoundingBox="884,9037 13687,9519 13637,10842 834,10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1B7D3E-2CB6-4DCC-9AD3-29E11A939702}" emma:medium="tactile" emma:mode="ink">
              <msink:context xmlns:msink="http://schemas.microsoft.com/ink/2010/main" type="line" rotatedBoundingBox="884,9037 13687,9519 13637,10842 834,10361"/>
            </emma:interpretation>
          </emma:emma>
        </inkml:annotationXML>
        <inkml:traceGroup>
          <inkml:annotationXML>
            <emma:emma xmlns:emma="http://www.w3.org/2003/04/emma" version="1.0">
              <emma:interpretation id="{0094B285-5BA3-44F2-AECF-D91EC8C8D9D2}" emma:medium="tactile" emma:mode="ink">
                <msink:context xmlns:msink="http://schemas.microsoft.com/ink/2010/main" type="inkWord" rotatedBoundingBox="878,9204 2225,9255 2182,10411 834,10361">
                  <msink:destinationLink direction="with" ref="{9C89F82C-D814-4F4D-A4BE-0A4AFFDF82E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-3597 279 11 0,'-8'-5'92'0,"8"-5"-20"16,0 6-4-16,-8-6-28 0,8 5-4 0,0 0-4 0,0-4-4 16,0 4-4-16,0-5 0 0,0 6 0 0,0-6 0 0,0 5 0 15,0-5-4-15,8 5 0 0,-8-4 0 0,8 0-4 0,-8-1 0 0,8 0 0 16,2 2 0-16,-10-3 0 0,8 2 0 0,0-1-4 0,1 0 4 15,-1 1 0-15,10-1 0 0,-10 1-4 0,0-2 4 0,10 2 0 0,-10 5 0 16,0-6-4-16,10 5 4 0,-10 1 0 0,9-1 4 0,-8 0-4 0,-1 1 0 16,9 4 0-16,-9-6 0 0,10 6 0 0,-10 0 0 0,10 0 0 15,-10 6 0-15,0-6 0 0,10 4 0 0,-10 1 0 0,1 0 0 16,-1-1-4-16,0 6 4 0,2-5-8 0,-2 4 8 0,0 1-4 0,0-5 4 16,2 9 0-16,-10-5-4 0,8 1 0 0,-8 0 4 0,8-1 0 15,-8 7 0-15,0-8-4 0,0 2 0 0,0 4 0 0,0-4-4 0,0-1 0 16,-8 6-4-16,8-5 8 0,-8-1-8 0,-2 1 0 0,2 4 0 0,0-5 0 15,0 1-4-15,-2-5 4 0,2 5-4 0,0-1 0 0,-9-4 0 16,8 0-4-16,0 5-4 0,-7-6 0 0,8-4-4 0,-2 5-8 16,2-5-4-16,-10 5-8 0,10-5-12 0,0 0-8 0,8 0-8 0,-9 0-12 15,1 5-4-15,8-5-16 0,-9 0-4 0,9-5-56 0,-8 5-20 0,8 0 32 16,0 0 24-16,0 0 24 0</inkml:trace>
          <inkml:trace contextRef="#ctx0" brushRef="#br0" timeOffset="-359.0385">-3375 106 51 0,'0'-5'72'0,"-8"5"-4"0,8-5-4 16,0 5-28-16,0-5 0 0,-10 1-8 0,10 4 4 0,0-5-4 0,0 5 4 15,-8-5-4-15,8 0 8 0,0 5-8 0,0 0 4 0,0-4 0 16,0 4 0-16,0 0 8 0,-8 0 0 0,8 0 0 0,0 0 4 0,0 0 8 15,0 0 0-15,0 0 0 0,8 0 0 0,-8 0-4 0,0 0-4 16,-8 0 4-16,8 0-8 0,0 0 4 0,0 0-4 0,0 0 0 0,0 0 0 16,0 0-20-16,0 0 20 0,0 0 0 0,0 0 0 0,0 4-4 15,0-4 0-15,0 10 0 0,0-5 0 0,0-1-8 0,0 6 0 0,0 0-4 16,0-1-4-16,0 7 0 0,0-3-4 0,0 6-4 0,0 0 4 16,-9 1 0-16,9 4-8 0,0-5 4 0,0 5-8 0,-8 0 4 0,8 5 0 15,0-6-4-15,-9 5 0 0,9-2-4 0,0 3 4 0,-8-1-4 16,8-4 4-16,0 5 0 0,0-6-4 0,0 6 0 0,0-10 4 0,0 6-4 15,0-2 0-15,-9-3 4 0,9-1-4 0,0-5 0 0,0 0-4 16,9 1 0-16,-9-1 0 0,0-4-4 0,0-1-8 0,0 1-8 16,0-5-8-16,0 0-8 0,0 0-4 0,0-1-8 0,0 1-8 0,0-5-4 15,0 0-4-15,8 5 0 0,-8-5-8 0,0-5-8 0,0 5-12 16,0-5-4-16,0 1 0 0,0-6 0 0,0 1-16 0,0-1-28 0,-8 0-24 16,8-4 16-16,0 4 36 0,-9-4 20 0</inkml:trace>
          <inkml:trace contextRef="#ctx0" brushRef="#br0" timeOffset="457.529">-3094 1041 11 0,'0'5'96'0,"9"-5"-12"0,-9 0-8 0,0 0-24 16,0 4 0-16,-9-4-4 0,9 0-4 0,0 0-8 0,0 0 0 0,0 0-4 15,0 0 0-15,0-4-8 0,9 4 0 0,-9-10 0 0,0 5 4 16,0 1 0-16,8-1 0 0,-8-5 4 0,9 0 0 0,-9 1 0 0,8-1-4 16,-8 1 4-16,8-5-24 0,2-1 28 0,-2 6-4 0,-8-6-8 15,8 1 0-15,2 4 0 0,-10-4 0 0,8 3-8 0,0 3-4 0,-8-2 4 16,8 0 0-16,-8 6-4 0,9-6 4 0,-9 6-4 0,0-1-4 15,8 0 4-15,-8 5-8 0,0-5 4 0,0 5 0 0,0 0 0 0,0 0 0 16,0 0 0-16,0 0 4 0,9 0 0 0,-9 0 0 0,0 0 0 16,0 5 4-16,9 0-4 0,-9-5 0 0,0 9 4 0,8-4 0 0,-8 0-4 15,8 5 0-15,-8-1 0 0,10 1-4 0,-10 4 0 0,8 0-4 16,-8 1 4-16,0 4-8 0,8-5 8 0,-8 1-4 0,0 4-4 0,9-5 8 16,-9 5-8-16,9 0 0 0,-9-4 4 0,0-1-4 0,0 2 0 15,8-3 0-15,-8 2 4 0,0-1-8 0,0-5 4 0,0 1-4 0,0 0-8 16,8-1-4-16,-8-4-12 0,0 0-8 0,0 0-8 0,0-1-4 0,0-4-16 15,0 6-16-15,0-6-12 0,0 0-16 0,0-6-12 16,0 2-64-16,0-1-4 0,0 0 36 0,0-4 28 0,0-1 24 0</inkml:trace>
          <inkml:trace contextRef="#ctx0" brushRef="#br0" timeOffset="808.2794">-2514 427 3 0,'0'0'96'0,"0"6"-12"0,0-6-4 15,0 0-28-15,0 4-4 0,0-4-4 0,0 0-4 0,0 5 0 0,0-5 4 16,0 0 0-16,0 0-4 0,0 0 8 0,0 0 4 0,0 0-4 15,9 0 8-15,-9 0 4 0,8 0-4 0,0 0-4 0,-8 4 0 16,10-4 0-16,-2 0-4 0,0 5-4 0,0-5 4 0,2 0-4 0,6 6-8 16,-7-6 0-16,-1 4-4 0,0-4-4 0,2 5 0 0,-2-5 0 15,0 5-4-15,0-5-8 0,2 4 0 0,-2 1-4 0,0-5 0 16,1 0-4-16,0 5 0 0,-1-5 0 0,-8 0-4 0,9 0 4 0,-9 0-8 0,8 0 0 16,0 5 0-16,-8-5-4 0,0 0 0 0,10 0-12 0,-10 0-16 15,0 0-16-15,0-5-8 0,8 10-16 0,-8-5-32 0,0 0-24 16,0 0-20-16,0 0-92 0,0 0 28 0,0 0 48 0,0 0 24 0,0 0 28 15,0 0 24-15</inkml:trace>
        </inkml:traceGroup>
        <inkml:traceGroup>
          <inkml:annotationXML>
            <emma:emma xmlns:emma="http://www.w3.org/2003/04/emma" version="1.0">
              <emma:interpretation id="{5417A254-709E-4BB1-8A9E-663290D6B648}" emma:medium="tactile" emma:mode="ink">
                <msink:context xmlns:msink="http://schemas.microsoft.com/ink/2010/main" type="inkWord" rotatedBoundingBox="3072,9149 5363,9235 5333,10031 3042,9945">
                  <msink:destinationLink direction="with" ref="{9C89F82C-D814-4F4D-A4BE-0A4AFFDF82E1}"/>
                  <msink:destinationLink direction="with" ref="{E353C034-F828-45CF-A507-3C356682DF6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5886.586">189 77 75 0,'-8'-9'92'0,"-2"4"-8"0,2-1-8 0,-9 3-20 0,8 3-4 16,1-6-4-16,-9 6 0 0,9 0 0 0,-1 0 4 0,-8 0-8 0,9 0 4 15,-2 0-8-15,2 6 0 0,-9-6-4 0,17 3-8 0,-9-3-4 0,1 6-4 16,0-1 0-16,8-5-4 0,-9 5-4 0,9-1-8 15,0 2 4-15,0-2 4 0,0 1-4 0,0-1-4 0,0 2 8 0,0-2 0 16,9 6-8-16,-1-5 8 0,-8-1-4 0,8 2 0 0,1-1-4 0,0-1 4 16,-1 0-4-16,0 2 0 0,10-2 4 0,-10 1 0 0,1-5-4 15,8 5 0-15,-9-5-4 0,1 0 4 0,8 5 0 0,-8-5-4 0,-1-5 4 16,10 5 0-16,-10-5-4 0,0 0 4 0,1 1-4 0,0-2 0 16,-1 2 0-16,0-5 0 0,1-1 0 0,-9 5 4 0,8-5 0 15,-8 0-8-15,0 1 4 0,0-1 0 0,0 1 4 0,0-2-4 16,0 2 4-16,-8 0-4 0,8-1 0 0,-9 6-8 0,1-1 8 0,0-4 0 0,-1 9 0 15,0-5 0-15,1 5 0 0,0-6-4 0,-2 6 4 0,2 6-8 16,0-6 4-16,-1 5-4 0,0 4-4 0,1-4-4 0,-1 5-16 0,1-1-4 16,0 1-12-16,-1 4-12 0,9 1-8 0,-9-2-16 0,1 2-20 15,8-1-52-15,-8 5-4 0,8 1 28 0,0-5 28 0</inkml:trace>
          <inkml:trace contextRef="#ctx0" brushRef="#br0" timeOffset="-16547.3328">-314 202 95 0,'0'6'108'16,"-9"-2"-12"-16,9 1-4 0,0 5-28 0,-8-5 4 0,-1 4 4 0,9-4-8 16,-8 3 4-16,0 3-16 0,8-1 0 0,-10-1-4 0,2 1-8 15,8-1 0-15,-8 1-12 0,8 0 0 0,0 0-8 0,-10-1 0 0,10 5-8 16,0-4 8-16,0 4-4 0,10-4 0 0,-10 5 0 0,0-6-4 15,8 6 4-15,-8-1-4 0,8-4 0 0,2 4 0 0,-10 0 0 0,8 1 0 16,0-6 0-16,1 6-4 0,-1-5 0 0,1 4 0 0,8-4 0 16,-9 0 0-16,0-1 0 0,10 1 4 0,-10-6-4 0,10 6 0 0,-10-5 0 15,9-1 4-15,0 2 0 0,0-2 4 0,-9-4-4 0,10 5 0 16,-2-5 0-16,2 0 0 0,-1 0 4 0,-9-5-4 0,10 5 0 0,-10-4 0 16,8-2 0-16,-6 2-24 0,6-6 24 0,-6 5 0 0,-2-4 0 0,0-1-4 15,1 0 0-15,-1 1 0 0,-8-5-4 0,8 4 0 16,-8-5 0-16,0 6 0 0,0-5 0 0,0-1 0 0,0 5 0 0,0-4 0 15,0 1 0-15,-8 2 0 0,8-4 0 0,-8 1 0 0,8 4 4 0,-9 1-4 16,1-6 0-16,0 5 0 0,-2 1 0 0,2-5 0 0,-10 4 0 16,10 1 0-16,-8-1 0 0,7 5-4 0,0-5 4 0,-8 1-4 15,1 4 4-15,6-4 0 0,-6 2-4 0,8 4 0 0,-10-2 0 0,1 0 0 16,8 5 4-16,-8 0-4 0,1-5 0 0,8 5-4 0,-10 5-4 0,10 0 0 16,-10 0 4-16,10-2 0 0,-1 8-8 0,-8-1 0 0,9-1 0 15,-1 6-8-15,1-5-8 0,8 4-8 0,-8 0-4 0,8 0-8 0,-10 1 0 16,10-1-12-16,0 1-12 0,0-1-12 0,0 1-12 0,0-1-4 0,10-4-4 15,-10 4-36-15,8-4-28 0,-8-1 0 0,8-3 36 16,1 3 20-16,-1-4 20 0</inkml:trace>
          <inkml:trace contextRef="#ctx0" brushRef="#br0" timeOffset="-16226.1909">530 245 63 0,'0'0'100'0,"8"0"-8"16,-8 0-8-16,9 5-20 0,-9-10 0 0,0 5-4 0,9 0 4 0,-9-5-4 15,0 5 0-15,0-5-4 0,0 5 4 0,8-4-12 0,-8 4 4 0,0 0 4 16,0-5-4-16,0 5 0 0,0 0 0 0,0 0 0 16,0-5 0-16,0 5-4 0,0 0 0 0,-8 5 0 0,8-5-4 0,0 5 0 15,-9-1-4-15,9 6 0 0,-9-5 0 0,9 5-4 0,-8-1 0 0,0 5-28 16,-2-4 24-16,-6 5-4 0,7 4-4 0,0-5-4 0,-7 10-8 15,-1-5 4-15,-1 1-4 0,10 3-4 0,-10 1 0 0,2-4-4 16,-2 3-4-16,10-3 4 0,-9 3 0 0,1-3 0 0,6 4-4 0,-6-5 0 16,8 0-4-16,-10-5-4 0,10 6 0 0,-2-6-8 0,2 0-8 0,0 1-8 15,-1-5-8-15,1 4-20 0,8-5-8 0,-8-4-8 0,-1 5-12 16,9-6-12-16,-9 2-16 0,9-2-12 0,-8-4-8 0,8 0-20 0,-8 0-32 16,8 0 4-16,0-4 32 0,-10-6 32 0,10 5 24 0</inkml:trace>
          <inkml:trace contextRef="#ctx0" brushRef="#br0" timeOffset="-15519.1752">512 633 51 0,'10'5'104'0,"-10"5"-12"0,8 0-8 16,-8-6-24-16,0 6-4 0,8-1 0 0,-8-4 0 0,9 5-4 0,-9 0 0 16,0-1-4-16,9 1-4 0,-9-6 0 0,8 6-12 0,-8-1-4 15,8-3 0-15,1 3-4 0,-1 1-4 0,-8-6 0 0,8 1-4 0,2 5 0 16,-2-6 0-16,0 1-4 0,2 0 0 0,-2-5 4 0,0 5 0 15,9-5-8-15,-8 0 8 0,-1 5-8 0,1-5 0 0,7 0 0 0,-6-5-4 16,-2 5 0-16,8-5 0 0,-6 5 4 0,-2-5-4 0,9 0 0 0,-8-4 0 16,-1 4 0-16,1 0-4 0,-1-4 4 0,0 4-4 0,2-4 0 15,-2-1 0-15,0 0 0 0,-8 1-4 0,8 4 4 0,-8-5 4 0,0 0-4 16,0 1-4-16,0-1 8 0,0 1-4 0,-8-1 0 0,0 6 4 16,0-6-8-16,-2 0 0 0,2 2 0 0,0 2 0 0,-9-4 4 15,-1 6 0-15,2-2 4 0,6 2-8 0,-14-1 4 0,6 5 0 0,1 0 0 16,0 0-4-16,0 5 0 0,1-1 0 0,-2 6 0 0,-8 0-8 15,18-1-8-15,-9 6-16 0,0-1-16 0,0 0-16 0,9 1-12 0,-2 4-8 16,2-4-44-16,0 4-44 0,-1 0 12 0,9-5 40 0,0 5 24 16</inkml:trace>
          <inkml:trace contextRef="#ctx0" brushRef="#br0" timeOffset="-16988.1531">-844 69 47 0,'0'0'100'0,"0"0"-8"0,0 0-4 0,0-5-28 0,0 5-4 15,0 0-4-15,0 0 0 0,0 0-4 0,0 0-4 0,0 0 0 0,0 0-8 16,0 0 0-16,0 0 0 0,0 5-4 0,0-5-4 0,0 5 0 15,0-5 4-15,0 4-4 0,0 1 4 0,0 5-4 0,0-6-4 0,0 6 4 16,0 0 0-16,0-1 0 0,-8 5 4 0,8 1-4 0,0-1-4 16,0 0 4-16,0 1 0 0,0 4 4 0,0-4-4 0,0 4 0 0,0 0 0 15,0 0 0-15,0 1 0 0,0-2 0 0,0 6-4 0,0-4 0 0,8-1 0 16,-8 0-4-16,10 6 0 0,-10-7 0 0,8 1-4 16,0-5-4-16,2 1 0 0,-2 4 0 0,0-5-4 0,1 1 0 0,8-1 0 15,-9-5 0-15,9 1-4 0,-9-1 0 0,10-3 0 0,0 3 0 0,-10-4 0 16,8 0-4-16,2-5 0 0,-1 0 0 0,-1 4 0 0,2-8 4 15,-10 4 0-15,10 0 0 0,-2-5 0 0,-7 0-4 0,8-4 0 0,0 3 4 16,-9 2-4-16,0-5 4 0,2-1-4 0,6 0 0 0,-6 1 0 0,-10-6 0 16,8 5 0-16,0-4 0 0,-8 0 0 0,9-1 0 0,-9 1 0 15,0 0 0-15,0 0 4 0,0-1-4 0,0-4 0 0,0 5 0 0,-9-1 4 16,9 1-4-16,-8-5 0 0,0 4 0 0,8 1 0 0,-10-1 4 16,2 1-4-16,0 5 0 0,-2-5 0 0,2 4 0 0,0-5 0 15,-9 6 4-15,9-1-4 0,-10 1 0 0,10-1 0 0,0 0 0 0,-10 5 0 16,2-4 0-16,6 4 0 0,-6 1 0 0,7-6 0 0,-8 10 0 0,0-5-4 15,9 5-4-15,-10-5 4 0,10 5 0 0,-10 5 0 0,10-5 0 16,-9 5-4-16,9-1-8 0,-9 2 0 0,8-2-4 0,-7 6-8 16,6-1-4-16,2 1-4 0,0 0 0 0,-2-1-12 0,2 1-8 0,8 4-4 15,-8-4-8-15,8 4-4 0,-8-4-12 0,8 4-8 0,0-5-4 16,0 2-8-16,0 3-24 0,0-4-44 0,8-1 0 0,-8 0 32 0,8-5 28 16,0 6 24-16</inkml:trace>
          <inkml:trace contextRef="#ctx0" brushRef="#br0" timeOffset="-34748.7825">-1424 473 47 0,'0'0'84'0,"0"5"-8"0,0-5-8 0,0 5-24 16,0-5 0-16,0 0-4 0,0 5-4 0,-8-5 0 0,8 0-4 0,0 0 0 16,0 0-4-16,0 0 0 0,0 0-4 0,0 0 4 0,0 0 0 15,0 0-8-15,0 0 0 0,0 0 4 0,0 0-4 0,0 0-20 16,0 0 24-16,0 0 0 0,0 0-4 0,0 0 4 0,0 0 0 0,0 0 4 16,0 0 0-16,0 0 8 0,0 0 0 0,0-5-8 0,8 5 4 0,-8-5 0 15,0 5 0-15,0-5 0 0,8 1 0 0,-8-1 0 0,10 1 0 16,-10-2 4-16,0-3-4 0,8 4-4 0,0-5 0 0,-8 1-4 0,8-1 0 15,-8 0 0-15,10 1-4 0,-2-2 0 0,0-2-4 0,-8 3 0 16,9-4-4-16,-1 0 4 0,-8 4-4 0,8-5 0 0,2 1-4 0,-2 0 0 16,0 0 0-16,-8-1-4 0,8 1 0 0,1-5 0 0,0 4 0 15,-1 0 0-15,1 1-4 0,-9 0 8 0,8-1-8 0,0 6 0 0,2-5 0 16,-10 4 4-16,8 0-4 0,-8 1 4 0,8-1 0 0,-8 1-8 16,8 4 4-16,-8-1 0 0,0 2-4 0,9-1 4 0,-9 1 4 0,0 4-4 15,0 0-4-15,0-5 4 0,0 5-4 0,0 0 4 0,0 0 4 16,0 0-4-16,0 0 0 0,0 0 0 0,0 0 4 0,0 0-4 0,0 0 4 15,0 0 0-15,0 0-4 0,0 0 0 0,0 0 0 0,0 0 0 16,0 0 0-16,0 0 0 0,0 0 0 0,0 0 0 0,0 0 4 0,0 0-4 16,0 0 0-16,0 0 4 0,0 0-8 0,0 0 0 0,0 0 4 0,0 0 0 15,0 0 0-15,0 0 0 0,0 0 0 0,0 0 0 16,0 0 4-16,0 0-4 0,0 0 0 0,0 0 0 0,0 0 4 0,0 0 0 16,0 0-4-16,0 0 0 0,0 0 0 0,0 0 0 0,0 0 0 0,0-5-4 15,0 5 8-15,0 5-8 0,0-5 4 0,0 0 4 0,0 0 0 16,0 0-4-16,0 0 4 0,0 0-4 0,0 0 0 0,0 0 4 15,0 0-4-15,0 0 4 0,0 0-4 0,0 0 4 0,0 0-4 0,0 0 0 16,0 0 0-16,0 0 0 0,0 0-4 0,0 0 0 0,0 0-4 16,0 0-4-16,0 0-8 0,0 0-12 0,0 0-12 0,0 0-20 0,0 0-20 15,0 0-16-15,0 0-28 0,0 0-8 0,0 0-48 0,0 5-52 0,-9-1 52 16,9-4 28-16,0 5 32 0,-8-1 20 0</inkml:trace>
          <inkml:trace contextRef="#ctx0" brushRef="#br0" timeOffset="-17496.4124">-1175 63 11 0,'0'0'76'0,"0"-5"0"0,0 5-12 0,0 0-24 16,0-4 0-16,0 4-8 0,0 0 4 0,0-5-4 0,0 5 0 16,0-5 0-16,0 1-8 0,0 4 4 0,0-5-4 0,0 5 0 15,0 0 4-15,0 0-4 0,0-5 4 0,0 5 0 0,0 0 4 0,0 0 8 16,0 0 0-16,0 0 4 0,0 0 4 0,0 0 4 0,0 0-8 0,0 0 4 15,0 0-4-15,0 5 0 0,0-5 0 0,0 5 0 0,0-5 4 16,0 4-8-16,0 1 0 0,0 0 0 0,0 4-8 0,8-3 4 0,-8 3-4 16,0 1-4-16,0 4-4 0,0-5 0 0,0 6 0 0,0 3-4 15,0-3 0-15,8-1-4 0,-8 5 4 0,0 1-4 0,0-1 4 16,10 0-4-16,-10 0 0 0,0 0 0 0,0 5 0 0,8-4 0 0,-8 2-4 16,8-2-4-16,-8 4 0 0,0-5 0 0,8 5-4 0,-8-5 0 0,0 0 4 15,10 0-4-15,-10 0-4 0,0 0 4 0,8 0 0 0,-8-5-4 16,0 1 0-16,0-1 4 0,0 1-4 0,0-5 4 0,0-1-4 0,8 0 0 15,-8 1 0-15,0-5 0 0,0 4 0 0,0-4-4 0,0-1 4 16,0-4-4-16,0 5 4 0,-8-5-4 0,8 0-8 0,0 5-8 16,0-10-12-16,0 5-36 0,0-5 16 0,0 1-16 0,0-1-12 0,0 0-12 15,0-4-20-15,0-1-8 0,0 5-16 0,0-3-20 0,0-7-44 0,0 0-4 16,0 1 44-16,0-1 28 0,0 1 24 0</inkml:trace>
        </inkml:traceGroup>
        <inkml:traceGroup>
          <inkml:annotationXML>
            <emma:emma xmlns:emma="http://www.w3.org/2003/04/emma" version="1.0">
              <emma:interpretation id="{53BFE0BB-7D3E-4CD0-8243-99342FD36990}" emma:medium="tactile" emma:mode="ink">
                <msink:context xmlns:msink="http://schemas.microsoft.com/ink/2010/main" type="inkWord" rotatedBoundingBox="8746,9340 10504,9406 10459,10582 8702,105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22.9204">4256 360 43 0,'0'-5'80'16,"0"-4"-8"-16,0-1-12 0,0 6-28 0,0-6 0 0,0 0-4 0,8 6 0 15,-8-6-4-15,0 0 0 0,8 1 0 0,-8-6 0 0,10 5 0 16,-2 1-4-16,0-1 0 0,0 1 0 0,2-5-4 0,-2 4 0 15,0 5 0-15,1-5 0 0,-1 1-4 0,10-1 4 0,-10 6 0 0,0-2-4 16,10 2 0-16,-10-1 4 0,0 0 0 0,10 5-4 0,-10-5 4 0,1 5 0 16,7 0 0-16,-7 5 4 0,0-5 0 0,-1 5 0 0,0 0-4 15,2-1 0-15,-2 6 4 0,0-5-4 0,-8 4 0 0,9 1 4 0,-9-5-4 16,0 10 0-16,9-6-8 0,-9 1 4 0,0 4 0 0,-9-5-4 16,9 6-4-16,-9-5 0 0,1 4 0 0,8 1 0 0,-8-1-4 15,-2-4 4-15,2 4-4 0,0-5-4 0,-1 6-4 0,0-7 4 0,1 3-4 16,0-2-4-16,-1 1-12 0,1-5-12 0,8 5-16 0,-8-6-4 15,-2 2-16-15,10-2-4 0,-8 1-44 0,8-5-52 0,0 0 28 0,0 4 28 16,-8-4 24-16</inkml:trace>
          <inkml:trace contextRef="#ctx0" brushRef="#br0" timeOffset="2547.6238">4306 389 27 0,'0'-5'76'0,"0"-4"0"0,0 4-4 15,0 0-28-15,0 0 0 0,0 0 0 0,0-4-4 0,0 4 0 16,0 0-4-16,0 1 4 0,0-1-4 0,0 5 0 0,0-5 0 16,0 5-4-16,0-5 0 0,0 5 4 0,0 0-4 0,0 0 12 0,0 0 4 15,0 0 0-15,0 5-4 0,0 0-4 0,0 0 0 0,0-1-8 16,0 6 0-16,0-1 0 0,0 6-4 0,10-7 0 0,-10 8-4 15,0 3-4-15,0-5-4 0,8 10 0 0,-8-4-8 0,0 3 4 0,0 1-8 0,0 0 4 16,8 0-8-16,-8 0 4 0,0 0 0 0,0 5-4 0,0-10 0 16,0 5 4-16,0 0 0 0,0-5-4 0,0 0 0 0,9-4 0 15,-9 4 0-15,0-9-4 0,0 4 0 0,0-4-4 0,0 0 4 0,0-1-4 16,0-4 0-16,8 5-8 0,-8-6-8 0,0-4 0 0,0 5 0 16,0-5-12-16,0 0-4 0,0 0-12 0,0-5-8 0,0 1-8 15,-8-2-4-15,8 2-4 0,0-6 0 0,8 1 8 0,-8-1-32 0,0-5-28 16,-8 6-20-16,8-5 28 0,0-1 20 0</inkml:trace>
          <inkml:trace contextRef="#ctx0" brushRef="#br0" timeOffset="3315.6031">4698 960 63 0,'0'0'88'0,"-8"-5"-8"0,8 1-8 0,0 4-28 0,-8-6 0 0,8-3-4 16,0 4-4-16,0 0-4 0,0 0-4 0,0 0 0 0,0-4-4 16,8 4-4-16,-8 0 0 0,8-4-4 0,2 4 0 0,-2 1 0 0,0-3-4 15,2 4 0-15,-2-2 0 0,0 5 4 0,9-5 0 0,0 5-4 16,-8 5 0-16,7-5 0 0,2 5 4 0,-10-2-4 0,10 4 0 15,-2-3 0-15,-7 5-8 0,8 1 4 0,-8 0-4 0,7-1 0 0,-8 6 0 16,2 0 4-16,-10-2-4 0,8 6 0 0,-8-5 4 0,0 6-8 0,0-1 0 16,-8 5 4-16,8-5-4 0,-18 6 4 0,10-7 4 0,0 7 0 15,-9-1 0-15,-1-5 4 0,2 0-8 0,-2 5 4 0,2-9 0 16,-2 4 0-16,-7-5 0 0,7 0 0 0,2-4-4 0,-2 0 0 0,-8-7 4 16,10 3 0-16,7-6 0 0,-7 0-4 0,-2-6 0 0,10 3-4 15,0-2 0-15,-2-5 4 0,2 0-4 0,0-4 0 0,8 5 0 0,0-6-4 16,-9 1 4-16,9-1-4 0,0 1 4 0,0 5 0 0,9-6 4 15,-9 1-4-15,8 4 0 0,-8-4 0 0,8 9 0 0,2-5 4 0,-2 0-4 16,0 6 4-16,1-1-4 0,0 0 4 0,-1 5 4 0,0-4 0 16,9 4 8-16,-9 0 0 0,2 4 0 0,6-4 0 0,-6 5-4 0,-2-5 4 15,8 5-4-15,-7-1 0 0,8 1 0 0,0 0 0 0,-9 5 0 16,10-5-8-16,-2 0 0 0,2-1 0 0,-10 6 4 0,10-5-8 0,-1-1 4 16,-1 6-4-16,2-5-4 0,-2-1 4 0,-6 2-4 0,6-2 4 15,1 1-4-15,0 0-4 0,0-5-4 0,1 0 0 0,-2 5-8 0,2-10-24 16,-2 5-16-16,2-5-20 0,-1 0-16 0,-1-5-20 0,2 1-80 15,-10-1 24-15,10-4 32 0,-2 0 20 0,2-1 28 0</inkml:trace>
          <inkml:trace contextRef="#ctx0" brushRef="#br0" timeOffset="3625.8018">5577 552 7 0,'0'5'120'0,"0"-5"-16"0,0 0-12 0,0 0-28 0,0 5-4 0,9-5 8 16,-9 4 4-16,0-4 8 0,8 5-4 0,0-5-4 0,-8 0-8 0,10 0 0 15,-2 0-4-15,0 5-8 0,0-5-4 0,10 0 0 0,-10 0-12 16,9 0 0-16,1 0-4 0,-10 0-4 0,8 0 0 0,2 0-8 16,0 0-4-16,-2 0 0 0,-7 0-4 0,16 0 0 0,-16 0 0 0,7 0-4 0,2 0-4 15,-1 0 4-15,0 0-4 0,-8 0-4 0,7 0 0 0,-7 0-4 16,0 5 8-16,7-5-4 0,-6 0-8 0,-2 0-4 0,0 4-4 15,-8-4-16-15,9 5-12 0,-9-5-4 0,0 0-20 0,9 0-20 0,-9 5-16 16,0-5-16-16,0 0-32 0,-9 0-48 0,9 5 28 0,-9-5 32 16,9 0 32-16,-8 0 16 0</inkml:trace>
          <inkml:trace contextRef="#ctx0" brushRef="#br0" timeOffset="3827.7881">5628 773 23 0,'0'9'132'0,"-8"-4"-12"0,8 0-16 16,-8 4-20-16,8-4 0 0,0 0 0 0,0 0 8 0,-10 0 0 0,10 0-8 16,0-1-4-16,10 1-4 0,-10 0-4 0,0-1 0 0,8 2 4 0,0-6 0 15,-8 4-4-15,8 1 0 0,10-5-4 0,-10 0-4 0,1 5-8 16,8-5 0-16,-8 0-8 0,7 0-4 0,2 5-12 0,-2-5 0 16,2 0-8-16,-1 0 0 0,-1 0-4 0,10 0 0 0,-8-5-4 0,-2 5-4 15,2 0 0-15,-1 0-4 0,-9 0-4 0,9 0-4 0,0 0-4 16,-9 0-12-16,2 0-16 0,6 0-24 0,-7 0-32 0,-9 0-32 0,9 0-36 15,-1 0-48-15,-8 0-84 0,0 0 8 0,0 0 56 0,0 0 40 0,-8 0 36 16,8 0 28-16,-9 5 20 0</inkml:trace>
        </inkml:traceGroup>
        <inkml:traceGroup>
          <inkml:annotationXML>
            <emma:emma xmlns:emma="http://www.w3.org/2003/04/emma" version="1.0">
              <emma:interpretation id="{80C039CC-168B-40DE-8399-94AAFBD0B736}" emma:medium="tactile" emma:mode="ink">
                <msink:context xmlns:msink="http://schemas.microsoft.com/ink/2010/main" type="inkWord" rotatedBoundingBox="10881,9414 13687,9519 13640,10753 10834,1064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207.1925">8502 437 91 0,'0'-4'100'0,"0"4"0"0,-10 0-8 0,10 0-24 15,0 4 0-15,0 1 0 0,-8-1 4 0,8 1 0 0,0 5-4 0,0 0-4 16,0-1-4-16,0 1-8 0,0-1 0 0,0 6 0 0,8-1-8 0,-8 0 0 16,10 6-4-16,-10-6 0 0,0 5-4 0,8 0 0 0,0 0 0 15,-8 6-8-15,10-7 0 0,-2 2-8 0,-8-1 0 0,8 5-4 0,1-5 0 16,-9 0-8-16,8 0 0 0,0 6-4 0,-8-6 4 0,0 0-8 15,9 1 0-15,-9-2 4 0,0-3-4 0,0 4 0 0,0-5 0 0,0 1 4 16,0-1-8-16,0-5 0 0,0 1 4 0,0-1-4 0,0-3-4 16,0-2 0-16,0 1-4 0,0 0 0 0,0-5 4 0,0 0-8 0,-9 0 0 15,9-5 4-15,0 0-4 0,0-5 0 0,-8 1 4 0,8-1 0 16,-8 1 0-16,8-5 0 0,0-1 4 0,-9-4 0 0,9 5 0 0,-8-10 4 16,8 5 0-16,0-6 0 0,0 2 4 0,0-6 0 0,-8 5-4 15,8-5 0-15,0 5 8 0,0-5-4 0,0 1 0 0,0 0 0 16,0-2 0-16,8 1 0 0,-8 0 0 0,0 5 4 0,8 0 0 0,-8 1 0 15,9 3-4-15,-9 2 4 0,8-2-12 0,-8 5 16 0,8-5 0 0,1 12 4 16,0-7 0-16,-1 6 4 0,0-1-4 0,10 1 4 0,-10-1 0 16,1 5 0-16,8 1 0 0,-9-2 0 0,1 2 0 0,8 4 0 15,-8-5-4-15,7 5 0 0,-6 0-4 0,-2 0 4 0,8 5 0 0,-6-5-4 16,-2 10 4-16,9-6-4 0,-9 1 4 0,0 5-8 0,-8-5 0 16,10 4 0-16,-2 5 0 0,-8-4 4 0,0 3-8 0,0 3 4 0,0-2 0 15,-8 5-8-15,8-4 4 0,-10 0-8 0,2 3 0 0,0-3-4 0,-1-2-4 16,1 2-12-16,0 0-8 0,-10-1-8 0,10-4-8 0,0 4-8 15,-2-9-20-15,2 4-20 0,0-4-16 0,-1 0-8 0,9 0-60 0,-9-5-24 16,1 4 36-16,8-4 32 0,-9 6 24 0,9-6 24 0</inkml:trace>
          <inkml:trace contextRef="#ctx0" brushRef="#br0" timeOffset="6533.0887">8877 1257 3 0,'0'10'160'16,"0"-1"-16"-16,0 1-24 0,0-6-24 0,8 1-12 0,-8 0 0 0,0 0 0 15,9-5-8-15,-9 0 0 0,0 0-4 0,8-5-8 0,-8 0-12 0,8-4-4 16,-8 4-4-16,9-4-8 0,0-6-4 0,7 6-4 0,-6-6-8 16,-2 1-4-16,0-1 0 0,10 1 0 0,-10-1-4 0,0-4 0 0,9 5-4 15,-8-1 0-15,8 1 0 0,-9-1 4 0,2 1-4 0,-2 6 4 0,0-8-4 16,1 6 8-16,0 6 4 0,-1-6 8 0,0 5 4 0,1 1 8 15,-9-1 0-15,8 5 0 0,0 0 12 0,-8 0-4 0,0 5 0 0,10-1-8 16,-10 6 0-16,0-1 0 0,0 1-4 0,0 6 0 0,0-3-4 16,0 2-32-16,0-1 0 0,0 5 0 0,0 0 0 0,0 0 0 15,0 6 0-15,0-2 0 0,0-4 0 0,0 6 0 0,0-2 0 0,0 2 0 16,0-6 0-16,0 5 0 0,0-5-32 0,8 1-60 0,-8-2-32 16,0 1-32-16,0 1-40 0,0-6-56 0,0 5-48 0,0-10 60 0,0 6 40 15,-8-1 40-15,8-4 32 0,-10-1 20 0</inkml:trace>
          <inkml:trace contextRef="#ctx0" brushRef="#br0" timeOffset="14576.3411">6405 547 71 0,'0'-5'76'0,"-10"5"-4"0,10-5 0 16,0 1-20-16,0-1 0 0,0 5 0 0,0-5 4 0,0 0 0 16,0-4 0-16,0 3 0 0,0 2-4 0,0-5 0 0,-8 4 4 0,8-5-4 15,8 6-4-15,-8-6 0 0,0 0 0 0,10 1-4 0,-10 0-4 16,0 3 4-16,8-3 0 0,0-1-4 0,-8 6 0 0,8-6 0 0,1 0-4 16,0 4 0-16,-1-2-4 0,1 3 0 0,-1 0-8 0,0 0 8 15,2 0-4-15,-2 1-4 0,10 4-4 0,-10-5-4 0,0 5 0 16,0 0-4-16,10 0 0 0,-10 5 0 0,1-1 0 0,7 1-4 0,-6 0-4 15,-2 0 4-15,0 5-8 0,10-1 4 0,-10 1 0 0,0 0 4 0,1 4-8 16,-1 1 4-16,-8-2 0 0,9 2-4 0,0 4 0 0,-9 0 4 16,0 0-4-16,0 0-4 0,0 1 4 0,0 4 0 0,-9-5 4 15,9 5-4-15,-9-5 0 0,1 5-4 0,-1 0 0 0,1 0 4 0,0-5 4 16,-2 5 0-16,-6-5 0 0,8 5-8 0,-2-4 4 0,2-6 0 16,-9 5 0-16,9-4 0 0,-1-1 0 0,0-5 0 0,1 1 0 15,8 0 0-15,-8-1 0 0,0-4 4 0,8 0-8 0,-10 0 8 0,10-5-4 16,0 0 0-16,0 4 0 0,0-4 0 0,0 0 0 0,0 0 0 0,0 0-4 15,0 0 4-15,0 0-4 0,0 0 4 0,0 0 4 0,0 0-4 16,0 0 0-16,0 0 4 0,10 0 0 0,-10 0 0 0,0 0-4 0,8 0 4 16,0 0-16-16,-8 0 24 0,8 5 0 0,1-5 0 0,-9 0 0 15,9 0 0-15,-1 6 4 0,1-6-4 0,-1 4-4 0,0-4 4 0,2 5 0 16,6-5-4-16,-8 4-4 0,2-4 4 0,-2 5 0 0,0-5 0 16,9 0-4-16,-8 0 0 0,8 5 0 0,-9-5 0 0,0 0-4 0,10 0 4 15,-10-5-8-15,10 5 0 0,-10 0 0 0,9-5-12 0,-8 5-16 16,8-4-16-16,-9-1-24 0,0 5-16 0,2-4-8 0,6-2-24 0,-6 1-20 15,-2 1-16-15,-8-1-44 0,8-5-48 0,0 5 48 0,-8-4 48 0,9-1 24 16,-9 1 20-16</inkml:trace>
          <inkml:trace contextRef="#ctx0" brushRef="#br0" timeOffset="15031.6437">6924 528 63 0,'0'-10'92'0,"-8"10"-8"0,8-4-4 15,0-7-24-15,0 7 0 0,0-1 0 0,0-4-4 0,0 4 0 0,0-4 0 16,8 4 4-16,-8-4-4 0,8-2 0 0,-8 2 4 0,10 5-4 0,-2-6 0 16,-8 0-8-16,8 1 0 0,0 3-4 0,2-3 0 15,6 4 0-15,-7-4-4 0,-1 4-4 0,1 0 0 0,8 0-4 0,-9 5 0 16,0-5-8-16,2 5 0 0,6 5-4 0,-6-5 8 0,-2 5-8 0,0 0 4 15,1 0 0-15,-1 4-8 0,-8-4 4 0,9 10-4 0,-1-6-4 16,-8 5 0-16,0 1 0 0,9 4 0 0,-9 0-4 0,-9 0 0 0,9 0 4 16,0 5-12-16,-8 0 4 0,-1-5 0 0,9 6 4 0,-8-2 0 0,-1 2-4 15,-7-2 0-15,16 2 0 0,-18-6 0 0,10 0 0 0,-2 0 0 16,2 0 0-16,0-5 0 0,8 1 0 0,-8 0-4 0,-1-1 4 16,9 0 0-16,-9-4 0 0,9-2 0 0,-8 3 0 0,8-2 0 15,0 1 0-15,0-5 0 0,0 4 0 0,0 1 4 0,0-5-4 0,0 0 0 16,0 4 0-16,8-3 4 0,-8-2-4 0,9 1 0 0,-9-1 0 15,9 1 4-15,-9 0 4 0,8 0-8 0,-8-1 8 0,8-4-4 0,0 5 0 16,2 0 0-16,-10-5-4 0,8 4 8 0,0 1-4 0,2-5-4 0,-2 0-4 16,0 0 8-16,1 6-8 0,-1-6-4 0,1 0 0 0,-1 0-12 15,1 0-12-15,-1 0-12 0,10-6-20 0,-10 6-12 0,0-5-24 0,2 1-20 16,-2-1-20-16,0 0-32 0,1 1-52 0,-1-6 44 0,0 5 32 16,1-4 28-16,0-1 20 0</inkml:trace>
          <inkml:trace contextRef="#ctx0" brushRef="#br0" timeOffset="15583.7105">7239 499 59 0,'0'0'88'0,"0"0"-4"0,0 0-4 0,9 0-24 16,-9 0 8-16,0-5-4 0,9 5 4 0,-9 0 0 0,8-4-4 16,0 4 0-16,2-5 8 0,-2 5-8 0,9-5 8 0,-8 0-4 0,7 1-4 15,-7 4-4-15,17-5-4 0,-10-4-8 0,2 3-8 0,8 6-4 0,-10-5-8 16,9 1-4-16,-7-1-4 0,8 1-4 0,-1-2-4 0,1 2-4 16,-1 4-4-16,0-5-16 0,1 0-12 0,-8 5-24 0,7-5-16 0,1 5-24 15,-10 0-24-15,2 0-16 0,-2-4-72 0,2 4 8 0,-1 0 40 16,-1 0 24-16,-6 0 24 0</inkml:trace>
          <inkml:trace contextRef="#ctx0" brushRef="#br0" timeOffset="15337.8255">7402 571 47 0,'-8'-5'96'0,"8"5"-4"0,-10-4-4 15,10 4-24-15,-8 0 0 0,8 0-4 0,-8 0-8 16,8 0 0-16,-9 4-4 0,9-4-8 0,0 5-4 0,0 0 0 0,-9 0 4 16,9-1-8-16,0 1 0 0,0 0-4 0,0 4 0 0,0-3 4 0,0 3-4 15,0 2-4-15,9-3 0 0,-9-3 0 0,0 5 0 0,9-1 0 16,-9 1 0-16,8-1-4 0,-8 1 0 0,0-5 4 0,8 5 0 0,2-6 0 15,-2 6 0-15,-8-5 0 0,8 4 0 0,0-4 0 0,2 0-4 0,-2 5 4 16,0-6 0-16,1 6 0 0,-1-5 0 0,0 4 0 0,2-4-8 16,-2 4 4-16,8-4-4 0,-6 5-4 0,-2 0 0 0,0-5 4 15,1 4-4-15,0 0 0 0,-9 1-4 0,8-5 0 0,1 5 0 0,-9 0 0 16,8-1 4-16,-8 0-4 0,0 1 0 0,0-1 0 0,0 6-4 16,0-6 4-16,-8 2-20 0,-1-2 16 0,1 5 0 0,-1-5 0 15,0 5 0-15,1-3-4 0,-10-2 0 0,10 1 0 0,-8-1 0 0,6 1-8 16,-6 0-4-16,-1-6-8 0,9 1-12 0,-2 0-12 0,-6-5-12 0,8 6-12 15,-2-12 0-15,2 1-20 0,0 0-16 0,-1-5-12 0,0 1-8 16,1-1-24-16,-1-4-48 0,1-6 16 0,0 6 24 0,8-9 36 0,-9 3 24 16</inkml:trace>
          <inkml:trace contextRef="#ctx0" brushRef="#br0" timeOffset="16131.7609">7879 384 19 0,'-9'-9'88'0,"1"4"-4"0,0-5-12 0,0 5-20 0,-2 5 4 0,2-5 0 15,0 1 0-15,-2 4-4 0,2 0 0 0,0 0 0 0,-1 0-4 0,1-5-4 16,8 5-4-16,-9 5-4 0,0-5 0 0,9 4 0 0,-8-4-8 16,8 5 0-16,-8 0-4 0,8 0 0 0,0 0-4 0,0 0-4 0,0-2 0 15,0 3-4-15,0-1 0 0,8 0-4 0,-8 5 4 0,8-6 4 16,-8 1 0-16,9 5-8 0,0-6 0 0,-9 2 0 0,8-2 0 0,1-4 4 16,-1 5-4-16,10-5 0 0,-10 4 0 0,0-4-4 0,10 0 4 15,-10 0 0-15,9 0-4 0,-8-4-4 0,-1 4 0 0,9-5 4 16,-9 1-4-16,2-2 0 0,-2-3-4 0,0 4 8 0,0-4-4 0,2 3 0 15,-2 2-4-15,-8-6 4 0,8 1 0 0,-8 4 0 0,0-5-4 0,0 5-4 16,0-4-4-16,-8 4 4 0,8 0 0 0,0 1-8 0,-8-1-8 16,-2 5-8-16,10-5-8 0,-8 5-4 0,0 0-4 0,0 0 0 15,-2 5-4-15,2 0 0 0,0-1-4 0,-1 6-4 0,1-1 4 0,-1 6 0 16,0-1-12-16,1 0-28 0,0 6-40 0,0-1 8 0,-2 1 28 0</inkml:trace>
          <inkml:trace contextRef="#ctx0" brushRef="#br0" timeOffset="15811.6197">8143 408 79 0,'0'5'108'0,"0"-5"-8"0,0 5-8 16,8 0-20-16,-8-5 0 0,0 4 8 0,0 2-4 0,0-2 4 0,0 5-8 15,-8-4-4-15,8 5-8 0,0 0-8 0,0-1-4 0,0 1-4 0,-8-1-4 16,8 6-4-16,-9-1 0 0,9 5-8 0,-8-4 0 0,-1 4-4 16,1 0 0-16,-1 5-4 0,1-5-4 0,0 5 0 0,-10-5 0 0,10 5-4 15,-10 0 0-15,10 0 0 0,-9-5-4 0,9 5-4 0,-1 1 0 16,-8-7 0-16,9 7-4 0,-2-6 4 0,2 0-4 0,0 0 4 0,0 0 0 16,-2-4-4-16,2-1-4 0,0 0-4 0,-1-5-8 0,9 6-4 15,-8-10-8-15,8 5-8 0,0-6-12 0,0 1-12 0,0 0-24 0,0 0-12 16,-9-5-16-16,9-5-8 0,0 0-56 0,0 0-20 0,0 1 36 15,0-6 28-15,0 1 32 0</inkml:trace>
          <inkml:trace contextRef="#ctx0" brushRef="#br0" timeOffset="16454.8953">8076 1027 99 0,'0'4'104'0,"0"6"-12"0,-10-1 0 0,10-3-28 0,0-2-8 16,0 6 4-16,-8-4-4 0,8 2-4 0,0-3-8 0,0 0-4 15,0 5 0-15,0-6-8 0,0 6-4 0,0-6-4 0,0 6 4 16,0-5-4-16,0 5-8 0,8-1 4 0,-8 1 0 0,10-1-8 15,-2 1 4-15,-8-5-4 0,8 5 0 0,-8-1 0 0,9 1 0 0,-1-6 0 0,1 6-4 16,8-5-4-16,-9 5 0 0,0-6 4 0,2-4 0 0,6 5 0 16,-6 0 0-16,6-5-4 0,-8 0 8 0,1 0-4 0,8-5-4 15,-8 0-4-15,7 1 0 0,2-2 4 0,-10 2-4 0,0-5 4 0,10-1-4 16,-10 0 0-16,1 1 4 0,-1-6-4 0,-8 5 0 0,9-4 0 16,-9 5 0-16,0-6 0 0,0 0 0 0,0 1 0 0,0 4 4 0,-9-4-4 15,1 6-4-15,-1-3 12 0,1 2-12 0,-10-1 4 0,10 0 4 16,-8 5-12-16,-2 1 8 0,1-1-8 0,-9 5-4 0,10 0-12 0,-2 5-20 15,-8-1-16-15,10 6-20 0,-10-5-24 0,9 9-44 0,-9 2-48 16,0-3 36-16,10 2 24 0,-9 8 28 0,7-3 24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50.0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22B038-A1F4-4467-AD3D-F392802126E5}" emma:medium="tactile" emma:mode="ink">
          <msink:context xmlns:msink="http://schemas.microsoft.com/ink/2010/main" type="writingRegion" rotatedBoundingBox="15816,9622 17359,9622 17359,10753 15816,10753"/>
        </emma:interpretation>
      </emma:emma>
    </inkml:annotationXML>
    <inkml:traceGroup>
      <inkml:annotationXML>
        <emma:emma xmlns:emma="http://www.w3.org/2003/04/emma" version="1.0">
          <emma:interpretation id="{7FADEDE9-176E-441B-850F-B5034F3C4D70}" emma:medium="tactile" emma:mode="ink">
            <msink:context xmlns:msink="http://schemas.microsoft.com/ink/2010/main" type="paragraph" rotatedBoundingBox="15816,9622 16754,9622 16754,10451 15816,10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B310E7-AB19-4060-B232-1079E97723EA}" emma:medium="tactile" emma:mode="ink">
              <msink:context xmlns:msink="http://schemas.microsoft.com/ink/2010/main" type="inkBullet" rotatedBoundingBox="15816,10049 15842,10049 15842,10092 15816,1009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11349 869 35 0,'0'-5'108'0,"0"0"-4"0,0 0-12 0,9 1-24 0,-9-2 0 0,0 6 0 16,0 0 4-16,0 0 8 0,-9-4 0 0,9 4-4 0,0 0-4 15,0 0 0-15,-9 0-4 0,9 0-4 0,0 0-4 0,0 0 0 0,0 0-4 16,0 4-4-16,0-4-8 0,0 0 0 0,0 0-8 0,0 0-4 0,0 0 4 16,0 0-8-16,0 0-4 0,0 0 0 0,0 0 0 0,0 0 0 15,0 0-4-15,0 0-4 0,0 0 0 0,0 0 0 0,0 0-4 0,0 0 0 16,0 0-4-16,0 0 0 0,0 0-4 0,0 0 0 0,0 0-4 16,0 0 4-16,0 0-4 0,0 0-8 0,0 0-4 0,0 0-8 15,0 0-20-15,0 0-12 0,0 0-16 0,0 0-8 0,0 0-24 0,0 6-20 16,0-6-20-16,0 4-16 0,0 1-64 0,0-5-4 0,-8 5 44 0,8 0 40 15,0-2 24-15,0 8 20 0</inkml:trace>
      </inkml:traceGroup>
      <inkml:traceGroup>
        <inkml:annotationXML>
          <emma:emma xmlns:emma="http://www.w3.org/2003/04/emma" version="1.0">
            <emma:interpretation id="{9024997E-B783-44DC-818B-7247F843C6E7}" emma:medium="tactile" emma:mode="ink">
              <msink:context xmlns:msink="http://schemas.microsoft.com/ink/2010/main" type="line" rotatedBoundingBox="16429,9622 16754,9622 16754,10451 16429,10451"/>
            </emma:interpretation>
          </emma:emma>
        </inkml:annotationXML>
        <inkml:traceGroup>
          <inkml:annotationXML>
            <emma:emma xmlns:emma="http://www.w3.org/2003/04/emma" version="1.0">
              <emma:interpretation id="{86EC2D7A-EBC6-4984-8D81-02F1BB295232}" emma:medium="tactile" emma:mode="ink">
                <msink:context xmlns:msink="http://schemas.microsoft.com/ink/2010/main" type="inkWord" rotatedBoundingBox="16367,10438 16444,9606 16771,9637 16694,10468">
                  <msink:destinationLink direction="with" ref="{EB920AB1-1EF1-45AA-B6E9-804A73979DF1}"/>
                </msink:context>
              </emma:interpretation>
              <emma:one-of disjunction-type="recognition" id="oneOf1">
                <emma:interpretation id="interp1" emma:lang="" emma:confidence="0">
                  <emma:literal>Po</emma:literal>
                </emma:interpretation>
                <emma:interpretation id="interp2" emma:lang="" emma:confidence="0">
                  <emma:literal>p 1</emma:literal>
                </emma:interpretation>
                <emma:interpretation id="interp3" emma:lang="" emma:confidence="0">
                  <emma:literal>Pr</emma:literal>
                </emma:interpretation>
                <emma:interpretation id="interp4" emma:lang="" emma:confidence="0">
                  <emma:literal>Pi</emma:literal>
                </emma:interpretation>
                <emma:interpretation id="interp5" emma:lang="" emma:confidence="0">
                  <emma:literal>Ps</emma:literal>
                </emma:interpretation>
              </emma:one-of>
            </emma:emma>
          </inkml:annotationXML>
          <inkml:trace contextRef="#ctx0" brushRef="#br0" timeOffset="1069.6869">11955 686 31 0,'0'-14'92'15,"-10"4"-8"-15,10-4-8 0,0 4-28 0,0-4 4 0,0 4-8 16,0-4-4-16,0-1 0 0,0 6-4 0,0-5-4 0,10 4 0 0,-10-5 0 16,0 6 0-16,8-5-4 0,-8 3 0 0,8-2 4 0,1 3-4 0,0 1 0 15,-9-1 4-15,8 0-4 0,9 1 4 0,-9 4-4 0,1-5 0 16,8 6 4-16,-9 4-12 0,10-5 4 0,-10 0 0 0,10 5 0 16,-2 0-8-16,-7 0 8 0,7 5-8 0,2 0 0 0,-10-1 4 0,10 2-8 15,-10-2 4-15,9 5-4 0,-8 2-4 0,8 3 4 0,-9-5-4 16,0 5-4-16,2-5 4 0,-10 6-4 0,8 0 0 0,-8 4 4 15,0-5 0-15,0 1-4 0,0-1 0 0,0 5 0 0,-8-3-4 0,-2-3 4 16,2 2-4-16,0-1 0 0,-1 0 0 0,1 0 0 0,-10 1-4 0,10-5 0 16,-8 4-4-16,6-5-4 0,-6 1-12 0,6 0 0 0,-6-5-12 15,7 4-8-15,1-4-16 0,-9-5-16 0,8 5-12 0,1-5-4 0,0 0-16 16,8-5-48-16,-10 5-28 0,10-5 40 0,-8-4 24 0,8 4 32 16</inkml:trace>
          <inkml:trace contextRef="#ctx0" brushRef="#br0" timeOffset="798.4125">11997 514 71 0,'0'0'108'0,"-8"-5"-8"0,8 5-8 0,-9 0-20 0,9-6-8 15,0 6 0-15,-9 0 0 0,9 0-8 0,0 0 4 0,0 0 0 16,0 0-4-16,0 0-8 0,0 6 4 0,0-1 4 0,0-5-8 0,0 4 0 16,0 6 0-16,0-5 0 0,0 4 0 0,9 6 0 0,-9-1 0 15,0 0-4-15,9 1-4 0,-9 4-4 0,0 5 0 0,0-5-8 0,8 10 0 16,-8-5-4-16,9 0-4 0,-9 0-4 0,8 5 0 0,-8 0-4 16,0-6 0-16,8 5-4 0,-8 2 0 0,0-6-4 0,0 1 0 0,0 3 0 15,0-5-4-15,0 2 4 0,0-2-4 0,0 3 4 0,0-8-8 16,0 6 4-16,0-5 0 0,0-4 0 0,0 4-4 0,0-5 0 0,0 1-4 15,0-6-4-15,0 1-8 0,0 0-8 0,0-6-8 0,0 1-12 16,0-1-8-16,0-4-8 0,0 0-8 0,0-4-8 0,0-1-32 0,-8 1 16 16,8-6-8-16,0 0 0 0,0 1 0 0,-8-6-24 0,8 1-20 15,0-5-12-15,-9 4 28 0,9-4 24 0</inkml:trace>
        </inkml:traceGroup>
      </inkml:traceGroup>
    </inkml:traceGroup>
    <inkml:traceGroup>
      <inkml:annotationXML>
        <emma:emma xmlns:emma="http://www.w3.org/2003/04/emma" version="1.0">
          <emma:interpretation id="{D1635BBE-2B41-4FFC-AC59-2717B15F34E6}" emma:medium="tactile" emma:mode="ink">
            <msink:context xmlns:msink="http://schemas.microsoft.com/ink/2010/main" type="paragraph" rotatedBoundingBox="15816,10250 17359,10250 17359,10753 15816,10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D34D37-15B0-4509-AD76-C4FCB5DC06C5}" emma:medium="tactile" emma:mode="ink">
              <msink:context xmlns:msink="http://schemas.microsoft.com/ink/2010/main" type="inkBullet" rotatedBoundingBox="15816,10293 15876,10293 15876,10384 15816,10384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258.8959">11392 1084 23 0,'0'10'116'0,"0"0"-12"0,-8-1-12 0,8-4-24 0,-10 4-4 15,10 1 4-15,-8-5 4 0,0 0 8 0,8 4-4 0,-9-4-4 0,9 0 0 16,-9 0-4-16,9-5-4 0,-8 0-4 0,8 4-4 0,0-4-4 16,0 0 0-16,0 0 0 0,0 0-4 0,0 0-4 0,0 0 0 15,0 0-4-15,0 0-4 0,0 0-20 0,0 0 20 0,0 0 0 0,0 0-4 16,0 0 0-16,0 0-4 0,0 0-4 0,0-4 4 0,0 4-8 0,0 0-4 16,0-5-4-16,8 0 0 0,-8 5-4 0,0 0-4 0,0-5 0 15,0 5-4-15,0-4 0 0,0-1-12 0,0 5-8 0,9 0-16 0,-9-5-16 16,0 5-24-16,0 0-20 0,0 0-20 0,0 0-24 0,-9 0-20 0,9 0-48 15,0-5-40-15,0 5 52 0,9-5 28 0,-9 5 36 16,0-5 24-16</inkml:trace>
      </inkml:traceGroup>
      <inkml:traceGroup>
        <inkml:annotationXML>
          <emma:emma xmlns:emma="http://www.w3.org/2003/04/emma" version="1.0">
            <emma:interpretation id="{43216B31-38FF-4E8A-A299-8FBABFC6F5DF}" emma:medium="tactile" emma:mode="ink">
              <msink:context xmlns:msink="http://schemas.microsoft.com/ink/2010/main" type="line" rotatedBoundingBox="17113,10250 17359,10250 17359,10753 17113,10753"/>
            </emma:interpretation>
          </emma:emma>
        </inkml:annotationXML>
        <inkml:traceGroup>
          <inkml:annotationXML>
            <emma:emma xmlns:emma="http://www.w3.org/2003/04/emma" version="1.0">
              <emma:interpretation id="{E12204EE-1E04-433D-AD60-7AA5D9D7D9FD}" emma:medium="tactile" emma:mode="ink">
                <msink:context xmlns:msink="http://schemas.microsoft.com/ink/2010/main" type="inkWord" rotatedBoundingBox="17113,10250 17359,10250 17359,10753 17113,10753"/>
              </emma:interpretation>
            </emma:emma>
          </inkml:annotationXML>
          <inkml:trace contextRef="#ctx0" brushRef="#br0" timeOffset="1494.3767">12629 1338 55 0,'0'10'112'0,"8"-5"-12"16,-8-5-12-16,0 5-28 0,8-5 0 0,-8 0-8 0,8 0 0 0,-8 0-4 15,9-5 4-15,-9 0-8 0,0 0 0 0,8-4-8 0,-8-1 0 0,9 4-4 16,-9-7-4-16,9 3 4 0,-1-4-8 0,0 0 4 16,2-1 0-16,-2 1-8 0,0-1 0 0,0 1 4 0,2-1-4 0,-2 2 4 0,0-2 0 15,1 1 4-15,-1-1 0 0,1 0 0 0,0 6 0 0,-1-6 0 16,0 6 4-16,0-1 0 0,2 1 0 0,-10-1 0 0,8 6 8 15,0-2 4-15,-8 2-16 0,10-1 24 0,-2 5 0 0,-8 0 0 0,8 5 0 16,-8-5-4-16,0 4 4 0,0 6-8 0,0 0-4 0,0-1 0 0,0 6 0 16,0-1-4-16,0 0-20 0,0 6-16 0,0-1 0 0,0 1 0 15,0 3 0-15,0-4 0 0,0 6 0 0,0-1 0 0,0-1 0 16,0-3 0-16,0 3 0 0,0-3 0 0,0 4 0 0,0-5 0 0,0 0 0 16,0-5 0-16,0 6 0 0,0-6 0 0,0 0 0 0,0 0 0 15,0-4-16-15,0 0-92 0,0-1-28 0,0-3-40 0,0-2-44 0,0 1-92 16,-8-5 36-16,8 4 48 0,-8-8 40 0,8-1 36 0,-10 5 32 0,2-10 20 15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54.8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541E05-5F7E-486E-80E0-49C42F78643C}" emma:medium="tactile" emma:mode="ink">
          <msink:context xmlns:msink="http://schemas.microsoft.com/ink/2010/main" type="writingRegion" rotatedBoundingBox="9472,11768 9777,14570 8776,14679 8470,11877"/>
        </emma:interpretation>
      </emma:emma>
    </inkml:annotationXML>
    <inkml:traceGroup>
      <inkml:annotationXML>
        <emma:emma xmlns:emma="http://www.w3.org/2003/04/emma" version="1.0">
          <emma:interpretation id="{A11E5DC5-2CC7-4743-BD6E-E3D1CBA40891}" emma:medium="tactile" emma:mode="ink">
            <msink:context xmlns:msink="http://schemas.microsoft.com/ink/2010/main" type="paragraph" rotatedBoundingBox="9472,11768 9777,14570 8776,14679 8470,11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B9920A-8E96-4019-919A-EE8DD0BA01A3}" emma:medium="tactile" emma:mode="ink">
              <msink:context xmlns:msink="http://schemas.microsoft.com/ink/2010/main" type="line" rotatedBoundingBox="9472,11768 9777,14570 8776,14679 8470,11877"/>
            </emma:interpretation>
          </emma:emma>
        </inkml:annotationXML>
        <inkml:traceGroup>
          <inkml:annotationXML>
            <emma:emma xmlns:emma="http://www.w3.org/2003/04/emma" version="1.0">
              <emma:interpretation id="{0DD819B7-6192-4E6E-8F99-12CC0D53D687}" emma:medium="tactile" emma:mode="ink">
                <msink:context xmlns:msink="http://schemas.microsoft.com/ink/2010/main" type="inkWord" rotatedBoundingBox="9472,11768 9777,14570 8776,14679 8470,118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346 653 11 0,'-8'0'100'0,"-1"-5"-12"0,1 1-12 0,0-6-24 0,-1 5-4 0,9-5 0 16,0 6-4-16,-9-7 0 0,9 3-8 0,0-2 0 0,0 5 0 15,0-5-4-15,0 1-4 0,0-1 4 0,9 0-4 0,0 6-4 0,-1-6 0 16,-8 5 0-16,17-4-4 0,-9 5-4 0,0 4 0 0,2-6 0 0,-2 2 0 16,10-2-4-16,-10 6 4 0,8 0-4 0,-7 0 0 0,8-4-4 15,-8 4 4-15,7 4-4 0,-6-4-4 0,-2 6 4 0,0-2-8 0,0 2 8 16,2-2-4-16,-2 1 0 0,0 4 0 0,-8 1 0 0,9-6 0 15,-9 10 0-15,-9-3 0 0,9 3 0 0,0 1 0 0,-8 0 0 16,0 3-4-16,-10-3 4 0,10-2 4 0,0 7-4 0,-10-6 0 0,1 1 4 16,9 4 0-16,-10-5-4 0,2-4 4 0,-2 4-4 0,2-4 0 15,6-1 0-15,-6 1 0 0,7-5-4 0,1 0 4 0,0 0-4 0,-1-1 0 16,0-4 0-16,9 5 0 0,0-5 4 0,-8 0 0 0,8 0-4 16,0 0 4-16,0-5-4 0,0 5 0 0,8-4 0 0,-8 4 4 0,0-5-4 15,9 5 4-15,0-5-4 0,-9 5 4 0,8 0 0 0,0 0 4 16,1 0 8-16,-1 0 0 0,0 0 0 0,10 0 8 0,-10 0-4 0,10 5 4 15,-10 0 0-15,9-1 4 0,0 1 0 0,-8 0-4 0,7 4 4 0,2-4-4 16,-2 0 0-16,2 5-4 0,-1-6-4 0,-8 5-16 0,8-3 16 16,-1 4 0-16,2-6 0 0,-2 1-4 0,-6-1-4 0,6 6 0 15,-7-5-4-15,8-5 0 0,-9 5 0 0,9 0-4 0,-9-5-4 0,2 0-4 16,-2 4-12-16,0-4-8 0,2 0-16 0,-2 0-12 0,0 0-20 0,-8-4-20 16,0-1-20-16,8 0-20 0,-8 0-36 0,0 1-44 0,-8-6 36 15,8 5 28-15,-8-5 28 0,0 6 28 0</inkml:trace>
          <inkml:trace contextRef="#ctx0" brushRef="#br0" timeOffset="360.5484">-199 1262 59 0,'0'5'88'0,"0"-1"-8"0,-9-4-12 0,9 0-20 0,0 0-4 16,0 0 0-16,0 0-4 0,9 0 0 0,-9 0 4 0,8 0 4 0,-8 0 4 16,8 0 4-16,2 0 8 0,-2 0 4 0,0 0-4 0,2 0 4 15,6 0 0-15,-8 0 4 0,9 0 0 0,1 0 0 0,-2 0-4 0,10 0 0 16,-8 0-4-16,-2-4-4 0,10 4 0 0,-1 0-4 0,1-5-4 16,0 5 0-16,-1 0-8 0,1-5 0 0,8 5-4 0,-8-5-4 15,7 5 0-15,1-4-8 0,1 4 0 0,-10 0-4 0,10 0-4 0,-1-5-12 16,0 5-8-16,-1 0 0 0,1 0 0 0,-8 0 0 0,9 0 0 0,-11 0 0 15,12 0 0-15,-11 0 0 0,-8 0 0 0,8 5 0 0,-7-5 0 16,-2 0 0-16,2 4 0 0,-2-4 0 0,2 5 0 0,-10 0 0 0,1-5 0 16,-1 5 0-16,-8-1 0 0,8 1 0 0,-8-5 0 0,0 5 0 0,0 0 0 15,0-1-20-15,0 2-44 0,-8-1-24 0,8-5-20 0,-8 4-16 16,-1 1-20-16,-8-5-20 0,8 5-8 0,-7-5-72 0,8 4-4 16,-10-4 48-16,0 0 36 0,2 0 36 0,-10 6 24 0</inkml:trace>
          <inkml:trace contextRef="#ctx0" brushRef="#br0" timeOffset="880.1579">-28 1775 11 0,'0'-5'88'0,"0"5"-4"0,8 0-4 0,-8-5-24 0,0 5 0 16,0 0 0-16,0 0-4 0,8 5 0 0,-8-5 8 0,9 5 4 0,-9 0-4 0,8 5 0 16,1-6 0-16,0 6-8 0,-1-1-4 0,0 6-8 0,0-1 0 15,2 1-4-15,-2 0-4 0,0 3-4 0,2 1-4 0,-2 0 0 16,0 6-4-16,1-6-4 0,-1 5 0 0,0 0-4 0,-8 1-4 0,9-7 0 16,0 6 0-16,-9 0-4 0,0-1 0 0,8-3 0 0,-8 4 0 15,0-5 0-15,0 0 0 0,0 1 4 0,0-1-8 0,0-5 8 16,0 1-4-16,0-1 4 0,0 1-4 0,0-6 0 0,-8-5-4 0,8 6 0 15,0-5 4-15,-9-5-4 0,9 0 0 0,-9 0 0 0,9-5 4 0,-8 1 0 16,0-6-4-16,-1 1-4 0,1-6 4 0,8 1 4 0,-8-5-8 16,-2-1 0-16,2 1 4 0,0-5 0 0,-2 0-4 0,2-5 0 15,0 0 4-15,0 0 0 0,-1-4 0 0,9-1 0 0,-9 6 4 0,9-6-4 16,-8 0 0-16,8 6 4 0,0-7-4 0,-9 8-4 0,9-2 4 0,9 4 0 16,-9 2 0-16,0-2 0 0,8 6 0 0,-8 5 0 0,9-5 4 15,0 4-4-15,-1 6-4 0,0-1 4 0,0 1-4 0,2 4 8 0,-2 0-4 16,0 0 0-16,10 1 0 0,-10-1 0 0,1 5 4 0,7 0 0 15,-7-5-4-15,8 5 0 0,-9 0 0 0,10 0 4 0,-10 0-4 0,10 5 0 16,-10-5 0-16,9 5 4 0,-9-5 0 0,1 4-4 0,0 1 4 0,-1 0-4 16,-8 0 0-16,8 0 0 0,-8-1 0 0,10 6 0 0,-20-1 0 15,10 1 0-15,0-1 0 0,-8 1 0 0,0 5 0 0,8-6-4 16,-18 5 4-16,10 1-8 0,-1-5 0 0,1 4-8 0,-9 1-8 0,8-6-4 16,-7 5-16-16,6-4-8 0,2-1-20 0,-9 6-12 0,8-5-16 15,1-6-4-15,0 7-72 0,-1-3-8 0,9-2 28 0,-8 3 32 0,8-4 20 16</inkml:trace>
          <inkml:trace contextRef="#ctx0" brushRef="#br0" timeOffset="-491.2309">-80 125 71 0,'0'-4'80'16,"0"-11"-4"-16,0 5-4 0,0 1-28 0,0-1-4 0,0 0-4 16,0 1-4-16,0-1 0 0,8-4 0 0,-8 5-4 0,10-1 0 0,-10-5 0 15,8 7 0-15,-8-3-4 0,8-3-4 0,0 5 4 0,2-1-4 16,-2-5 4-16,0 6 0 0,1-1-4 0,-1 1 0 0,10-1 0 16,-10 1 0-16,8 4-4 0,-6-5-4 0,6 6 0 0,-6-6 0 0,6 10 0 15,-7-5 4-15,7 5-8 0,2-5 4 0,-10 10 0 0,10-5 0 0,-10 0 0 16,9 5-8-16,-8 0 4 0,7 0 0 0,-7 4 0 0,-1-4 0 15,10 4 0-15,-10 1 8 0,-8 0 0 0,8-1-4 0,2 1-4 0,-10 0 8 16,8-1-8-16,-8 5 4 0,0-4-4 0,0-1 0 0,-8 2 0 16,8-3 0-16,-10 2-4 0,10 5 0 0,-8-6 0 0,0-5 0 0,-1 6-4 15,0 0 0-15,1-4 0 0,-1 3 4 0,1-5-8 0,0 1 0 16,-1 0 0-16,0-5-8 0,1 5-4 0,0-5-8 0,-2 0-12 0,2 0-8 16,0 4-16-16,8-4-8 0,-9 0-8 0,0 0-8 0,9 0-12 15,-8 0-60-15,8 0-8 0,0 0 28 0,-8 0 32 0</inkml:trace>
          <inkml:trace contextRef="#ctx0" brushRef="#br0" timeOffset="-817.9041">39 10 47 0,'0'0'60'0,"0"0"-4"0,0 0-4 0,0-4-20 0,0 4-4 16,0-6-8-16,0 6 0 0,0 0 0 0,0-4 0 0,0 4 8 16,0 0-4-16,0 0 4 0,0-4 4 0,0 4-4 0,0 0 4 0,0 0 0 15,0 0-4-15,0 0 0 0,0 0 0 0,0 0 4 0,0 0 0 16,0 0 0-16,0 0 0 0,0 0 8 0,0 0-4 0,0 0 0 0,0 4 4 15,0 0-4-15,0 2-4 0,0-2-8 0,0 1 4 0,0 5-8 0,0-1 0 16,0 5-8-16,0-4 8 0,0 5-4 0,0 4 4 0,0-1-8 16,-8 2 4-16,8 4-8 0,0-5 4 0,0 6-8 0,0-2 4 0,0-4 0 15,-8 6-4-15,8-2 0 0,0 1 4 0,0 0-4 0,0-4-4 16,0 3 4-16,0-4-4 0,0 1 4 0,0-1-4 0,0-4 4 0,0 4 0 16,0-10-4-16,0 5 0 0,0 2 0 0,0-7 0 0,0 0 0 15,0 1 0-15,0-6 0 0,0 6 0 0,0-6-20 0,0-4 20 0,0 6-4 16,0-6-4-16,0 5 0 0,0-5-8 0,0 0 0 0,0 0-8 15,0-5-12-15,0 5-12 0,0-6-12 0,0 2-12 0,0 0-4 16,0-6-4-16,-9 4 0 0,9-3-8 0,0 5-36 0,0-5-28 0,0-1 16 16,-9 0 24-16,9-5 24 0</inkml:trace>
          <inkml:trace contextRef="#ctx0" brushRef="#br0" timeOffset="1226.2392">432 2394 7 0,'0'14'148'0,"0"-4"-20"0,0 0-20 15,0-1-36-15,0-4-8 0,0 0-4 0,-9-1 0 0,9 1-4 0,0-5 8 16,9 0-8-16,-9 0-4 0,0 0-8 0,8-5 0 0,-8 1-12 16,9-6-4-16,-1 5-8 0,0-5 0 0,2 0 0 0,6-3-4 0,-8 3 4 15,2 1-12-15,6-5 0 0,-7 3 4 0,8-3 0 0,0-1 0 0,-9 6-4 16,10-5 0-16,-10 4 0 0,0 1 4 0,10-6-4 0,-10 5 0 16,1 1 0-16,-1 0 0 0,1 4 4 0,-1-5 0 0,-8 5 4 15,9 0 8-15,-1 0 0 0,0 5 4 0,-8-4-16 0,10 4 20 0,-10 0 4 16,8 4 0-16,0-4 0 0,-8 5-4 0,10 0-4 0,-10 4 0 15,8 2-4-15,-8-2-8 0,8 6 0 0,-8-6 0 0,0 4-4 16,8 7 0-16,-8-5-4 0,0 4 0 0,0 1 0 0,0 3-4 0,0-4 0 16,0 0-8-16,0 6-4 0,0-6-12 0,0-1-16 0,0 2-12 0,0-1-20 15,0 0-8-15,0-4-20 0,0-1-16 0,9 1-20 0,-9-6-20 16,0 1-76-16,0-6 16 0,9-4 40 0,-9 5 32 0,8-10 24 0,-8 1 20 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3:20.3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457EBB-EA68-4E49-A177-D59712E0F993}" emma:medium="tactile" emma:mode="ink">
          <msink:context xmlns:msink="http://schemas.microsoft.com/ink/2010/main" type="writingRegion" rotatedBoundingBox="21788,12432 21998,14189 21646,14231 21436,12474"/>
        </emma:interpretation>
      </emma:emma>
    </inkml:annotationXML>
    <inkml:traceGroup>
      <inkml:annotationXML>
        <emma:emma xmlns:emma="http://www.w3.org/2003/04/emma" version="1.0">
          <emma:interpretation id="{48AFA661-8459-4C08-B90E-A46BF0784464}" emma:medium="tactile" emma:mode="ink">
            <msink:context xmlns:msink="http://schemas.microsoft.com/ink/2010/main" type="paragraph" rotatedBoundingBox="21788,12432 21998,14189 21646,14231 21436,12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28338F-FD63-4DEE-A7ED-423E3F2E1DB0}" emma:medium="tactile" emma:mode="ink">
              <msink:context xmlns:msink="http://schemas.microsoft.com/ink/2010/main" type="line" rotatedBoundingBox="21788,12432 21998,14189 21646,14231 21436,12474"/>
            </emma:interpretation>
          </emma:emma>
        </inkml:annotationXML>
        <inkml:traceGroup>
          <inkml:annotationXML>
            <emma:emma xmlns:emma="http://www.w3.org/2003/04/emma" version="1.0">
              <emma:interpretation id="{CB153133-EA68-4CE1-B02C-62609232C5B8}" emma:medium="tactile" emma:mode="ink">
                <msink:context xmlns:msink="http://schemas.microsoft.com/ink/2010/main" type="inkWord" rotatedBoundingBox="21788,12432 21998,14189 21646,14231 21436,124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11089-316 31 0,'0'4'100'0,"0"-4"-8"0,0 0-4 16,0 0-24-16,0 5-8 0,0-5-4 0,8 0 4 0,-8 0 0 0,0 0-4 15,8 0 0-15,-8 0-16 0,10 0 20 0,-2-5 0 0,0 5-4 0,0-4-4 16,1 4-4-16,8 0 4 0,-8-5-16 0,7 5-4 0,-6-5-4 16,-2 5 0-16,8-5-4 0,2 5 0 0,-10-4-4 0,9 4-4 0,-8 0-4 15,8-5 0-15,-9 5-4 0,10 0 0 0,-10 0-4 0,0 0 4 16,2 0-4-16,-2 0 0 0,0 0-8 0,1 0 0 0,-1 0-8 0,-8 0-12 15,8 5-8-15,-8-5-16 0,10 0-16 0,-10 0-16 0,0 4-8 16,0-4-12-16,0 5-60 0,0-5-16 0,0 5 28 0,0-5 32 0,-10 5 24 16</inkml:trace>
          <inkml:trace contextRef="#ctx0" brushRef="#br0" timeOffset="-277.22">11139-753 47 0,'-8'0'96'0,"8"0"-12"0,0-5-4 15,-8 5-24-15,8-4-8 0,0-1 0 0,0 0-8 0,-8 1 0 0,16-1-8 16,-8-5-4-16,0 0-4 0,0 5 0 0,8-9 4 0,0 5 0 0,-8-1-4 16,9-5 0-16,-1 1-4 0,1 5 4 0,0-6 0 0,-1 1 0 15,0 0-4-15,2-1 0 0,6 1 0 0,-8-1 8 0,2-4-4 0,-2 5-4 16,0-1 4-16,1 6-4 0,-1-5-4 0,1-2 0 0,-9 7 4 0,9 0-8 16,-9-1 0-16,8 0 8 0,-8 6 0 0,8-6-8 15,-8 5 0-15,0 1 0 0,0 4-4 0,8-6 4 0,-8 6-4 0,0-4 0 16,0 4-4-16,0 0 0 0,0 0 4 0,0 4 0 0,0-4 0 0,0 6 0 15,0-2 0-15,0 1 0 0,-8 5 0 0,16 0 0 0,-8 0 4 16,0-1-8-16,0 0 4 0,0 5 0 0,0 0 0 0,0 1 4 0,0 0 0 16,0 3 0-16,0-3-4 0,0 4 0 0,0 0 0 0,0-4 4 0,0 4 0 15,0-4-4-15,0-1 0 0,10 5 0 0,-10-4-4 0,0-1-4 16,8 0 4-16,-8-4 0 0,0 5-4 0,8-6 4 0,-8 5-8 0,0-4 4 16,10-6-8-16,-10 6 0 0,0-1-8 0,0-3-12 0,0 4-8 15,8-6-12-15,-8 1-12 0,0-1-24 0,0 2-12 0,0-6-16 16,0 4-4-16,0-4-68 0,0 0-16 0,0 5 40 0,-8-5 32 0,8 0 28 15</inkml:trace>
          <inkml:trace contextRef="#ctx0" brushRef="#br0" timeOffset="583.9051">11182 72 31 0,'0'-5'96'0,"8"1"-8"0,-8-6-4 15,0 5-28-15,10 0-4 0,-10-4-4 0,8 4-4 0,-8 0 0 0,8-5-4 16,-8 6-4-16,0-1 0 0,8 0-4 0,-8 0-4 0,0 1 0 16,0 4 0-16,0-5 4 0,0 5-4 0,0 0 0 0,0-5 4 0,0 5 4 15,0 0 0-15,0 5-4 0,0-5-4 0,0 5-4 0,0-1 0 16,0 1 0-16,0 0-4 0,0 0 4 0,0-1-8 0,0 6 0 0,0-5 0 16,0 5 0-16,0-1-4 0,0 1 4 0,0-1-4 0,0 6 4 15,0-6-12-15,0 6 4 0,0-6-8 0,0 6 4 0,0-1 0 16,0-5 0-16,0 6 0 0,0-5-4 0,0 4 0 0,0-5 0 0,10 6 0 15,-10-5 0-15,8 0 0 0,-8-1 4 0,8 1-4 0,-8-1 4 16,9-4-4-16,-1 4 0 0,1-5 0 0,8 3 0 0,-9-3 0 0,0 0 0 16,10 2 0-16,-10-6 0 0,10 0 0 0,-1 4 0 0,-9-4 0 0,10 0 0 15,-10-4 0-15,0 4-4 0,0 0 4 0,10-6-4 0,-10 6 4 16,1-4 0-16,0 0 0 0,-1-3 0 0,-8 3 4 0,9 0-4 0,-9-6 0 16,8 5-4-16,-8 1 4 0,8-6 0 0,-8 5 0 0,0 1-4 15,0-6 4-15,0 5 0 0,0 0 4 0,0 0 0 0,0 1-4 0,0-2 0 16,0 2 4-16,0-1-4 0,0 5-4 0,0-5 4 0,0 5 0 15,0 0 4-15,0 0 0 0,0 0 0 0,0 0 8 0,9 5 4 0,-9 0 0 16,0-1 0-16,0 2 4 0,0 3 4 0,0 1-12 0,0 4 20 16,0-5 0-16,0 6-4 0,0-1-4 0,0 1 0 0,0 4-4 0,0 0 0 15,0 1-4-15,0-1 0 0,0 0-4 0,0-1-4 0,0 2 0 16,0-1-4-16,0 0 0 0,0-4 0 0,0 4-4 0,0-5 0 0,0 5-8 16,0-4-8-16,0-1-16 0,0 1-16 0,0-6-20 0,0 5-12 0,0-4-32 15,0-5-32-15,0 5-40 0,-9-6-68 0,9 1 36 16,0 0 48-16,0-5 24 0,-8 0 32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3:26.2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FB62BB-C66F-484D-ADAA-9B4F0ED0AECF}" emma:medium="tactile" emma:mode="ink">
          <msink:context xmlns:msink="http://schemas.microsoft.com/ink/2010/main" type="writingRegion" rotatedBoundingBox="24194,12435 24407,14239 22828,14424 22616,12620"/>
        </emma:interpretation>
      </emma:emma>
    </inkml:annotationXML>
    <inkml:traceGroup>
      <inkml:annotationXML>
        <emma:emma xmlns:emma="http://www.w3.org/2003/04/emma" version="1.0">
          <emma:interpretation id="{2B871E75-E793-4EC5-A07E-576063C01F30}" emma:medium="tactile" emma:mode="ink">
            <msink:context xmlns:msink="http://schemas.microsoft.com/ink/2010/main" type="paragraph" rotatedBoundingBox="24194,12435 24407,14239 23735,14318 23523,12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F087E7-644D-41EB-A2C1-C39BF7B59632}" emma:medium="tactile" emma:mode="ink">
              <msink:context xmlns:msink="http://schemas.microsoft.com/ink/2010/main" type="line" rotatedBoundingBox="24194,12435 24407,14239 23735,14318 23523,12514"/>
            </emma:interpretation>
          </emma:emma>
        </inkml:annotationXML>
        <inkml:traceGroup>
          <inkml:annotationXML>
            <emma:emma xmlns:emma="http://www.w3.org/2003/04/emma" version="1.0">
              <emma:interpretation id="{75AD526B-38BE-4DE7-9399-099FE1B2F823}" emma:medium="tactile" emma:mode="ink">
                <msink:context xmlns:msink="http://schemas.microsoft.com/ink/2010/main" type="inkWord" rotatedBoundingBox="24194,12435 24407,14239 23735,14318 23523,12514"/>
              </emma:interpretation>
            </emma:emma>
          </inkml:annotationXML>
          <inkml:trace contextRef="#ctx0" brushRef="#br0">953 215 3 0,'0'4'104'0,"-8"1"-20"0,8 0-4 16,0 0-28-16,8-1 4 0,-8-4-8 0,0 5 4 0,8-5 0 0,2 0-4 15,-2 0 4-15,0 0-4 0,1 0 4 0,0 0 0 0,8 0-4 16,-1 0 0-16,2 0-4 0,-2 0-8 0,2 0-4 0,7 0-4 0,1 0-4 16,0 0-4-16,0 0 0 0,-2 0-4 0,2 0 4 0,-1 0 0 15,1 0-4-15,0 0 0 0,0 0-4 0,7 0-4 0,-15 0 4 0,8 0 0 16,-1 0-4-16,-8 0 0 0,8 0-4 0,-7 0 0 0,-2 0 0 15,2 0-4-15,-2 0 4 0,2 0-4 0,-10 0 0 0,1 0 0 0,-1 0 0 16,0 0 0-16,-8 0-4 0,10 0 0 0,-10 0-8 0,8 0-4 16,-8 0-16-16,0 0-12 0,0 0-16 0,0 0-16 0,0 0-12 15,-8 0-16-15,8 0-32 0,-10 0-52 0,10 0 24 0,-8 0 32 0,0 6 20 16</inkml:trace>
          <inkml:trace contextRef="#ctx0" brushRef="#br0" timeOffset="454.7834">1209 559 71 0,'0'0'112'0,"0"0"-12"0,0 0-12 0,0-4-28 0,0-1-4 0,0 0 0 0,0 5-4 0,0-5-4 0,0 1-4 15,0-1 0-15,0 0-8 0,8 5-4 0,-8-5 0 0,0 5-4 16,0-4 4-16,0 4-4 0,0 0 0 0,0 0 0 0,9 0-4 0,-9 4 0 15,0 1-20-15,0 0 20 0,0-5-4 0,0 9 0 0,0-4-4 16,0 0 4-16,0 4-4 0,0 2-4 0,0-2 4 0,0 0-8 16,0 6 0-16,0-1 4 0,0 1-4 0,0-1 0 0,0 1 4 0,0 4-4 15,0 0 0-15,0 0 0 0,0-5 0 0,0 11 4 0,0-6-8 0,9-6-4 16,-9 7 0-16,0-1 0 0,8 0 0 0,1-4 0 0,-1-1 4 16,0 1 0-16,2-6 0 0,-2 5-4 0,8-9 4 0,-6 5-4 0,6-5 0 15,2-1-4-15,-10 1 4 0,9-5-4 0,-9 0 0 0,10 0 0 16,-2-5 0-16,-6 1 4 0,6-1-4 0,-7 0-4 0,8-5 0 15,-9 1 0-15,1 4 0 0,-1-4 4 0,0-1 0 0,2 0 0 0,-2 1 0 16,-8-1 8-16,8 1 0 0,-8 4 0 0,0-5-4 0,0 6 0 0,10-1 0 16,-10-1 0-16,0 6 4 0,0-4 0 0,0 4 0 0,0 0 4 15,0 0 0-15,0 4 4 0,0 2 0 0,-10-1 4 0,10-1 4 0,0 6 4 16,0-1 0-16,0 1 8 0,-8 1 0 0,8-3-4 0,0 7-8 0,0-6 16 16,-8 5 0-16,8 6-4 0,0-6-4 0,-10-5-8 15,10 6 0-15,0-1 0 0,-8 1-8 0,8-1 0 0,0 1-4 0,0-6-4 16,0 5-8-16,0-3-8 0,0-2-24 0,0 0-20 0,0 1-28 0,-8-5-40 15,8 5-40-15,0-10-68 0,0 3-28 0,-9 3 40 0,9-6 48 16,0-6 32-16,0 6 28 0</inkml:trace>
          <inkml:trace contextRef="#ctx0" brushRef="#br0" timeOffset="-299.7947">1252-558 35 0,'8'-4'72'0,"-8"0"-8"0,0-3-8 0,0 3-24 15,0 0 0-15,0-2 0 0,0 2-4 0,0 4 4 0,0-5-8 16,0 0 4-16,-8 0 0 0,8 1 0 0,0-1-4 0,-9-1 0 15,9 2 0-15,0 0-4 0,-8-2 0 0,8 2 0 0,-9 4 4 0,9-6-4 16,-9 2 0-16,9-1 0 0,-8 5 0 0,8 0-4 0,-8 0 0 16,0-4 0-16,8 4 0 0,-10 0 0 0,2 0 0 0,8 4 0 0,-8-4 0 15,-2 5 0-15,10-1 0 0,-8 2 0 0,8-2-4 0,-8 2 4 16,-1 2-4-16,9-2 0 0,-8 3 0 0,8-4-4 0,-9 5 4 0,9 4 0 16,0-3-8-16,-8-3 4 0,8 2 0 0,0-1-4 0,0 1 0 15,0-1-4-15,0-3 0 0,0 3 4 0,0 1 0 0,8-6 0 0,-8 6-4 16,9-5 0-16,-9 0 0 0,8 0 0 0,1-1 4 0,-9 1-4 0,8-5 0 15,0 0 4-15,2 5 0 0,-2-5 0 0,10 0-4 0,-10 0 0 16,0-5 0-16,0 5 0 0,1-5 4 0,0 1-8 0,-1-1 4 16,9 0 0-16,-17 0 0 0,8 0 0 0,2 0 0 0,-2-4 0 0,0-1 0 15,0 6 0-15,-8-6 0 0,10 1 4 0,-10-1 0 0,0 0-4 0,0 5 0 16,8-3 0-16,-8-3 4 0,0 1-8 0,-8 1 4 0,8-1-16 16,0 1 16-16,-10-1 4 0,10 6-4 0,-8-6 0 0,8 0 0 15,-8 5 4-15,0 1-4 0,-2-1 0 0,10 1 0 0,-8-2 0 0,0 2 0 16,-1 4 0-16,1-6 0 0,-1 6-4 0,0 0 4 0,9 6 0 15,-8-6 0-15,0 4 0 0,0 2 4 0,-2-2-4 0,2 1 0 0,8-1 0 16,-8 1-4-16,8-1 4 0,-10 6 0 0,2-4 4 0,8 2-4 16,0-2 0-16,0 3-4 0,0 1 0 0,0-5 4 0,-8 5 0 15,16-6 0-15,-8 7-4 0,0-7 4 0,0 0 4 0,0 6 0 0,8-5-4 0,2-1 0 16,-10 6-4-16,8-5 8 0,-8-1-8 0,8 2 8 0,2-2-8 16,-2 1 0-16,0 0 0 0,0 0 4 0,1-1 0 0,0-4 0 15,-1 5 4-15,1 0-4 0,-1-5 0 0,0 5 0 0,10-5 0 0,-10 5 0 16,0 0 0-16,2-5 0 0,-2 4 4 0,0 1-4 0,1-5-4 0,0 5 4 15,-1-1 4-15,1 1-4 0,-1 5 0 0,0-5 0 16,-8 0 0-16,8 4 0 0,2-4 0 0,-10 4 0 0,8 1 0 0,0 0 4 0,-8 0-4 16,0 4 4-16,0-5-4 0,10 5 0 0,-10-4 4 0,0 5-4 15,0-5 4-15,0 3 4 0,-10 2-4 0,10-1 4 0,0-3-4 16,-8 3 0-16,8 0 4 0,-8 0 0 0,-2-4-4 0,2 0 4 0,0 4-4 16,0-5-4-16,-1 1 0 0,1-1 0 0,-1 1 0 0,0-6 0 15,1 7 0-15,0-7 0 0,-2 1 0 0,2 0 0 0,0 0-12 0,8-1-4 16,-8-4-8-16,-2 0-12 0,2 6-24 0,8-6-16 0,0 0-8 15,-8 0-20-15,8 0-76 0,0-6 8 0,0 6 32 0,0 0 28 0,-9-4 20 16</inkml:trace>
        </inkml:traceGroup>
      </inkml:traceGroup>
    </inkml:traceGroup>
    <inkml:traceGroup>
      <inkml:annotationXML>
        <emma:emma xmlns:emma="http://www.w3.org/2003/04/emma" version="1.0">
          <emma:interpretation id="{F3BC1276-19CD-49C2-B23B-9751885B41EE}" emma:medium="tactile" emma:mode="ink">
            <msink:context xmlns:msink="http://schemas.microsoft.com/ink/2010/main" type="paragraph" rotatedBoundingBox="23082,13086 23149,13507 22746,13572 22679,131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364B1C-9565-41D9-B46E-2C26E6123499}" emma:medium="tactile" emma:mode="ink">
              <msink:context xmlns:msink="http://schemas.microsoft.com/ink/2010/main" type="line" rotatedBoundingBox="23082,13086 23149,13507 22746,13572 22678,13151"/>
            </emma:interpretation>
          </emma:emma>
        </inkml:annotationXML>
        <inkml:traceGroup>
          <inkml:annotationXML>
            <emma:emma xmlns:emma="http://www.w3.org/2003/04/emma" version="1.0">
              <emma:interpretation id="{1D8A553D-C136-455C-8B03-D419144A5C99}" emma:medium="tactile" emma:mode="ink">
                <msink:context xmlns:msink="http://schemas.microsoft.com/ink/2010/main" type="inkWord" rotatedBoundingBox="23082,13086 23149,13507 22746,13572 22678,131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4418.6818">15 3 55 0,'-8'0'100'15,"8"-5"-12"-15,0 5-4 0,-9 0-24 0,9 0-8 0,0 0 0 16,0 0 0-16,0 0-4 0,0 0 0 0,0 0 4 0,0 0 4 0,0 0-4 15,0 0 4-15,9 0-4 0,-9 0-4 0,0 0 0 0,8 0-4 0,1 0 0 16,0 0 0-16,-9 0 0 0,8 0 0 0,0 0-4 0,10 0 0 16,-10 0 0-16,0 0 4 0,10 0 4 0,-1 0-8 0,-9 0 0 0,9 0-4 15,0 5-8-15,1-5-4 0,-10 0-4 0,10 0 0 0,-2 0-4 0,1 0-4 16,0 0 0-16,0 0-4 0,1 0 4 0,-10 0-8 0,8 0 4 16,2 0-8-16,-10 0 0 0,9 5-4 0,-8-5 0 0,0 5-12 15,-1-5-8-15,0 0-8 0,2 5-16 0,-2-5-4 0,-8 5-8 0,0-1-4 16,8-4-4-16,-8 5-12 0,0-5-16 0,0 5-4 0,0-5-8 15,-8 0-4-15,8 0-20 0,0 5-44 0,-8-5 0 0,-2 0 36 0,2 0 20 16,0 0 32-16</inkml:trace>
          <inkml:trace contextRef="#ctx0" brushRef="#br0" timeOffset="-4197.3861">49 282 47 0,'0'4'104'0,"0"5"-8"0,0-3-4 0,8-2-24 0,-8 2-4 16,0-2 0-16,10 1 0 0,-10 0 8 0,0 0-4 0,8-5 4 16,0 4-8-16,2-4 0 0,-2 0-4 0,0 0 0 0,1 0-4 15,8 0-4-15,-9 0-4 0,9 0-4 0,1 0-8 0,-2 0-8 0,2 0-4 16,-2 0-4-16,1 0-4 0,1 0 0 0,-2 0 0 0,2 0-8 16,-2 0 0-16,2 0 0 0,-1 0-12 0,0 0 0 0,0 0-20 0,-9 0-16 15,10 5-24-15,-10-5-24 0,0 0-36 0,2 5-24 0,-2-5-76 0,-8 5 8 16,0-1 52-16,0 2 24 0,0-6 28 0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3:29.3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6854EF-F218-490D-842F-9132322404D3}" emma:medium="tactile" emma:mode="ink">
          <msink:context xmlns:msink="http://schemas.microsoft.com/ink/2010/main" type="inkDrawing" rotatedBoundingBox="16677,14161 18834,14173 18833,14253 16677,14241" semanticType="underline" shapeName="Other">
            <msink:sourceLink direction="with" ref="{B04AA7EF-BCB7-436D-B6B8-316916C121B3}"/>
          </msink:context>
        </emma:interpretation>
      </emma:emma>
    </inkml:annotationXML>
    <inkml:trace contextRef="#ctx0" brushRef="#br0">-8 73 35 0,'0'0'100'0,"0"0"-8"0,-8 0-12 0,8 0-28 16,0 0 0-16,0 0-8 0,0 0-4 0,0 0-8 0,0 0 0 0,0 0-4 16,0 0-4-16,0 0 8 0,0 0 0 0,0 0 8 0,0 0 0 0,8 0 0 15,1 0 4-15,0 0 0 0,-1 0 0 0,1-6-4 0,-1 6 4 16,10 0 0-16,-2-4-4 0,2 4 4 0,7-5-4 0,-8 0-4 0,8 5 8 16,1-4-8-16,8-1 4 0,-8-1-4 0,7 2-4 0,3-1 0 15,6 0-8-15,-9 5 0 0,11-5-4 0,-11 1-4 0,19 4 4 16,-10-5-4-16,9 0-4 0,-7 5-4 0,7 0 0 0,-1-5-4 0,1 5 4 15,1 0-4-15,7 0 0 0,-7 0 0 0,-1 0-4 0,-1 0 4 0,2 0-4 16,-1 5 4-16,1-5 0 0,-11 0-4 0,3 5 0 0,-2-5 0 16,1 5 0-16,-9-5 4 0,0 0-8 0,1 4 8 0,-1-4-4 15,0 0 0-15,-9 5 0 0,9-5 0 0,-8 5 0 0,-1-5 4 0,1 0 0 16,0 0 0-16,0 5 0 0,-2-5 0 0,2 0 8 0,-1 4-4 16,-7-4 4-16,8 6 4 0,-10-6-4 0,10 5 4 0,-9-5-4 0,1 4 0 15,-2 1 4-15,2-5-4 0,-2 5 0 0,1-5 4 0,1 0-4 0,-10 0 0 16,8 0-8-16,-6 0 4 0,-2 0 4 0,0 0-4 0,2 0 0 15,-2 0 4-15,0 0-4 0,1 0-4 0,-1 0 4 0,-8 0 0 16,8 0 0-16,-8 0 0 0,0 0 0 0,0 0-4 0,9 0 0 0,-9 0-4 16,0 0 0-16,0 0 4 0,0 0 0 0,0 0-4 0,-9 0-4 0,9 0-8 15,0 0-12-15,-8 0-16 0,0 0-24 0,8 0-24 0,-9 0-24 16,1 0-28-16,0 0-36 0,-2 0-40 0,2 0-60 0,-10 0 48 16,2 0 48-16,8 0 32 0,-18 0 28 0,9 0 20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47.3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B920AB1-1EF1-45AA-B6E9-804A73979DF1}" emma:medium="tactile" emma:mode="ink">
          <msink:context xmlns:msink="http://schemas.microsoft.com/ink/2010/main" type="inkDrawing" rotatedBoundingBox="14998,10923 15595,9156 15646,9173 15048,10941" semanticType="callout" shapeName="Other">
            <msink:sourceLink direction="with" ref="{EA622A53-87B2-4ECC-A008-37D17C4686CA}"/>
            <msink:sourceLink direction="with" ref="{86EC2D7A-EBC6-4984-8D81-02F1BB295232}"/>
          </msink:context>
        </emma:interpretation>
      </emma:emma>
    </inkml:annotationXML>
    <inkml:trace contextRef="#ctx0" brushRef="#br0">11102 48 31 0,'0'-4'76'0,"8"-1"-8"16,-8 0 0-16,9 0-28 0,-9 1-4 0,0-1 0 0,9-4 0 15,-9 3 0-15,8 1 0 0,-8 1 0 0,0-1 4 0,0 0 0 16,8 0 0-16,-8 1 4 0,0-1 0 0,0 5 4 0,0-5 4 0,0 0-4 16,0 5 0-16,0 0-4 0,0-4 0 0,0 4 8 0,0 0-4 15,0 0 0-15,0 0 0 0,0 0 4 0,0 0 0 0,0 0 4 0,0 0 4 16,0 0-4-16,0 0 4 0,0 4-4 0,0 1-4 0,0 0-4 0,0 0-8 15,0-1 4-15,-8 1-4 0,8 5 0 0,0-1 0 0,-8 6-4 16,8-6-4-16,-9 6 0 0,0-2-4 0,1 7 4 0,-1-1-28 16,1 1-4-16,0 3 0 0,-2-4 0 0,-6 5 0 0,8 6 0 0,-2-7 0 15,-6 6 0-15,7 0 0 0,-8 5 0 0,8-1 0 0,-7 1 0 16,8-1 0-16,-10 1 0 0,10 4 0 0,-10-4 0 0,10 4 0 16,-9 1 0-16,8-6 0 0,0 5 0 0,-7 1 0 0,8-5 0 0,-10 4 0 15,10-4 0-15,-2-1 0 0,2 0 0 0,-9-4 0 0,9 5 0 0,-1-1 0 16,1-4 0-16,-9 0 0 0,9 4 0 0,-2-4 0 0,-6 5 0 15,6-5 0-15,2 0 0 0,0 0 0 0,0-1 0 0,-1 1 0 0,-8 3 0 16,8-7 0-16,1 5 0 0,0-2 0 0,8-4 0 0,-10-1 0 0,2 2 0 16,0-2 0-16,8-3 0 0,-8-1 0 0,8 0 0 15,-10 0 0-15,10 1 0 0,-8-6 0 0,8 0 0 0,-8-4 0 0,8 5 0 16,0-6 0-16,0 5 0 0,0-4 0 0,0-1 0 0,0-3 0 0,0 3 0 16,0-4 0-16,0 0 0 0,0-1 0 0,0 1 0 0,0-5 0 15,0 5 0-15,0-5 0 0,0 5 0 0,0-5 0 0,0 0 0 0,0 0 0 16,0 0 0-16,0 0 0 0,0-5 0 0,0 5 0 0,0-5 0 0,0 0 0 15,0 1-36-15,0-1-40 0,0 0-16 0,0 0-20 0,8-5-12 16,-8 1-28-16,0-1-24 0,0 1-36 0,0-5-48 0,0 4 32 16,0-5 44-16,0 1 32 0,0-5 32 0,0 4 24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05.8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9A6E5A-78FC-47AA-B751-7A440DD799A0}" emma:medium="tactile" emma:mode="ink">
          <msink:context xmlns:msink="http://schemas.microsoft.com/ink/2010/main" type="inkDrawing" rotatedBoundingBox="8381,6723 8500,5789 8560,5797 8441,6731" semanticType="callout" shapeName="Other">
            <msink:sourceLink direction="from" ref="{75992704-6226-4644-94FF-FAE1E5BF07AC}"/>
            <msink:sourceLink direction="to" ref="{75992704-6226-4644-94FF-FAE1E5BF07AC}"/>
          </msink:context>
        </emma:interpretation>
      </emma:emma>
    </inkml:annotationXML>
    <inkml:trace contextRef="#ctx0" brushRef="#br0">5722 462 39 0,'0'0'60'0,"-8"0"-12"0,8 0-4 0,0 0-20 0,-10 0-4 16,10 0-8-16,0-5 4 0,0 5 4 0,0-5-8 0,-8 5 0 0,8 0 4 16,0-4-4-16,0-1-4 0,0 5 4 0,0-5 0 0,0 0 0 0,0 1 0 15,0-2 4-15,0 1 4 0,0 5-4 0,0-4 4 0,0-1 0 16,0 0 4-16,-8 5 0 0,8-4 4 0,8-1 0 0,-8 5 0 0,-8 0 0 16,16 0 0-16,-8-5 0 0,0 5 0 0,0 0 0 0,-8 0 8 15,8 0-4-15,0 0 4 0,0 0 8 0,0 0 4 0,0 5-4 16,0-5 4-16,0 5 4 0,0-1 0 0,0 1 0 0,0 0-4 0,0 4-20 15,0 1 20-15,0 0-8 0,0 4-4 0,0 0 0 0,0 5-4 0,0 1 0 16,0-1-4-16,0 5-4 0,0 0 0 0,0-1-4 0,0 6 0 16,0 0-4-16,-8-4 0 0,8 7 0 0,0-3-8 0,-10 0 4 0,10 4 0 15,0-4-4-15,-8 5 0 0,8-5 4 0,-8-1 0 0,8 6-8 16,-9-4 4-16,9-2 0 0,-8 0 0 0,8-4-4 0,0 5 0 16,-9-5 0-16,9-5 0 0,-9 5-4 0,9-4 4 0,-8-2 0 0,8-4-4 15,-8 5 4-15,8-4-8 0,-10-5 8 0,10 4 0 0,0-5-8 16,-8 1 4-16,8-5-4 0,0 0-4 0,0 4-4 0,-8-9-4 0,8 5-4 15,0-5-8-15,0 5-4 0,0-5-12 0,0-5-12 0,0 5-12 0,0-9-4 16,0 4-12-16,0-5-8 0,0 0 0 0,0-3-8 0,0 3-4 16,0-5-4-16,0-4-8 0,0 0-36 0,0-1-20 0,0 1 28 15,0-9 20-15,0 4 32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56.7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B5985EA-31E3-4992-89AA-D16B22722203}" emma:medium="tactile" emma:mode="ink">
          <msink:context xmlns:msink="http://schemas.microsoft.com/ink/2010/main" type="writingRegion" rotatedBoundingBox="10439,12709 21275,12742 21271,13940 10436,13907"/>
        </emma:interpretation>
      </emma:emma>
    </inkml:annotationXML>
    <inkml:traceGroup>
      <inkml:annotationXML>
        <emma:emma xmlns:emma="http://www.w3.org/2003/04/emma" version="1.0">
          <emma:interpretation id="{5F3D6B1D-FCB2-4B15-95DC-B035CA9E1ECD}" emma:medium="tactile" emma:mode="ink">
            <msink:context xmlns:msink="http://schemas.microsoft.com/ink/2010/main" type="paragraph" rotatedBoundingBox="10439,12709 21275,12742 21271,13940 10436,13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1B53BB-DDF5-40DF-A830-9C7C46B155A7}" emma:medium="tactile" emma:mode="ink">
              <msink:context xmlns:msink="http://schemas.microsoft.com/ink/2010/main" type="line" rotatedBoundingBox="10439,12709 21275,12742 21271,13940 10436,13907"/>
            </emma:interpretation>
          </emma:emma>
        </inkml:annotationXML>
        <inkml:traceGroup>
          <inkml:annotationXML>
            <emma:emma xmlns:emma="http://www.w3.org/2003/04/emma" version="1.0">
              <emma:interpretation id="{A16AD213-0784-4B1D-940A-21AF2E10F1AC}" emma:medium="tactile" emma:mode="ink">
                <msink:context xmlns:msink="http://schemas.microsoft.com/ink/2010/main" type="inkWord" rotatedBoundingBox="10437,13280 10787,13281 10785,13718 10436,137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 0 47 0,'0'14'144'0,"0"-4"-12"16,-8 5-12-16,8-1-20 0,0-4-4 0,0-1 4 0,0 5 0 15,0-4 0-15,0 0-4 0,0-1-4 0,8 1-8 0,-8-5-4 16,8 4-4-16,1-4-8 0,0 0-8 0,-1-5-8 0,0 4-12 0,9-4-4 16,1 6-24-16,-2-6 12 0,2-6-4 0,-2 6-12 0,2 0-12 15,7-4-24-15,-7-1-32 0,-2 0-24 0,2 0-40 0,7 1-44 0,-8-1-44 16,0 0-56-16,-9-4 56 0,10 9 36 0,-10-10 36 0,10 5 24 0,-10 0 24 15</inkml:trace>
          <inkml:trace contextRef="#ctx0" brushRef="#br0" timeOffset="-261.3014">31-278 59 0,'0'5'124'0,"0"0"-12"0,-9 5-16 0,9-6-24 0,0 1-4 16,-9-1 4-16,9 2 0 0,0-2 4 0,0 1-8 0,-8 0 0 0,16 0-4 15,-8-1-4-15,0-4-4 0,9 4 4 0,-9-4-4 0,9 0-4 16,7 0 0-16,-7 0-4 0,-1 0-8 0,10 0-4 0,-10 6 0 0,10-6-12 15,-10 0 0-15,8 0-8 0,2 0-4 0,-1 0 0 0,-1-6-4 0,-6 6 0 16,6 0-4-16,2 6-8 0,-10-6 4 0,9 0-12 0,-8 5-16 16,8-5-16-16,-9 0-8 0,0 4-16 0,1-4-20 0,-9 6-24 15,9-6-20-15,-9 4-24 0,8 1-64 0,-16-5 28 0,8 5 32 0,0 0 32 16,-9-5 28-16</inkml:trace>
        </inkml:traceGroup>
        <inkml:traceGroup>
          <inkml:annotationXML>
            <emma:emma xmlns:emma="http://www.w3.org/2003/04/emma" version="1.0">
              <emma:interpretation id="{3F6B1EFC-C60D-4F15-BAE7-C080FB00D8F0}" emma:medium="tactile" emma:mode="ink">
                <msink:context xmlns:msink="http://schemas.microsoft.com/ink/2010/main" type="inkWord" rotatedBoundingBox="11351,12712 14591,12722 14587,13808 11348,13798"/>
              </emma:interpretation>
            </emma:emma>
          </inkml:annotationXML>
          <inkml:trace contextRef="#ctx0" brushRef="#br0" timeOffset="562.0164">960-432 3 0,'-9'-4'100'0,"9"-1"-12"15,-9 0-12-15,9-4-24 0,-8 4-4 0,8-5 0 0,0 2-4 0,0-3-4 16,0 1 0-16,0 1 0 0,0-1-4 0,0-5 0 0,0 7 4 0,8-2-4 16,1-5 0-16,-9 6 0 0,9-1 4 0,-1-4 0 0,0 4 0 15,10 1 0-15,-10 4-4 0,0-5-12 0,2 6 0 0,6-2 0 0,-7 2-4 16,-1 0 0-16,10 4 0 0,-10-7-4 0,8 14 0 0,-6-7 0 0,6 4-4 15,-6 0 0-15,-2 6-4 0,0 0-4 0,9-1 0 0,-17 6 0 16,9 5 4-16,-1-7-4 0,-8 6 0 0,9 6 0 0,-9-2-4 16,-9 2 0-16,9-2 0 0,-8 6 4 0,-1 0-4 0,1 4 4 0,-1-4-4 15,-7 0 0-15,6 5 0 0,-6-5 4 0,-2-2-4 0,2 3 0 16,-2-1 4-16,1-5-4 0,1 0 0 0,-2 0 4 0,10-5 0 16,-10-4 0-16,2 4 0 0,7-5 0 0,0-5 0 0,1 1 0 0,-1-1 0 0,1-4 4 15,0 0-8-15,8-5 0 0,0 0 0 0,0-5 0 0,0 5 0 16,0-5 0-16,8-4 0 0,0 4 0 0,-8-4 0 0,9-1 0 15,-1 1 0-15,10-2 0 0,-10 3 4 0,0-2-4 0,10 0 0 0,-10 5 0 16,10-4 0-16,-2 4 4 0,-7 0 0 0,8 5 8 0,0 0-4 0,-1 0 4 16,-6 0 4-16,6 5 0 0,2 0 0 0,-10 0 4 0,9-1 4 15,0 6 0-15,-8-1-24 0,7-3 24 0,-6 2 0 0,-2 3-8 0,10-2 0 16,-10 1 4-16,0-1 0 0,9 1-4 0,-9-6-4 0,1 6 0 16,0-5-4-16,-1 0-4 0,0 4 4 0,2-4-4 0,-2-5 0 15,0 5 4-15,1-5-4 0,0 0-8 0,-1 0-8 0,0-5-8 0,1 5-16 16,-1-5-16-16,1-4-12 0,0 4-28 0,-1-5-32 0,0 1-20 15,2-1-32-15,-2-4-60 0,-8 4 28 0,8-5 44 0,0 1 32 0,2-5 20 16</inkml:trace>
          <inkml:trace contextRef="#ctx0" brushRef="#br0" timeOffset="1010.8169">1795-561 79 0,'0'-5'88'0,"-8"-4"-8"0,8 5-4 0,-8-6-24 16,8 0 0-16,0 0 0 0,-10 1-8 0,10-1-4 0,0 1 0 0,10-5 4 16,-10 3 0-16,8 2 4 0,-8-1 4 0,8 0 4 0,0 1-4 15,1-1 0-15,0 0 0 0,-1 6 0 0,1-5 4 0,-1 3-4 0,10 2-4 16,-10 4 0-16,10-5-8 0,-10 5 0 0,8 0-4 0,-7 0-8 15,0 0-4-15,-1 5 0 0,9-1-8 0,-9 2-4 0,2 3 0 0,-2 1 0 16,-8 0-4-16,8 3 0 0,-8 2-4 0,0 3 0 0,0 3-4 16,-8-2 4-16,0 4-4 0,-2 2 4 0,2-2 0 0,0 6-4 0,-9-4 0 15,8 3-4-15,-8 1 0 0,1-1 4 0,-2-3 0 0,0 3 0 16,2-4 0-16,-1 0 0 0,-1 1 0 0,2-7 4 0,8 7-4 0,-10-6-16 16,0 0 20-16,10-5-4 0,0 5 4 0,-1-4-4 0,1-1 4 15,0 1 0-15,-1-2-4 0,9 3 4 0,-9-7 0 0,9 1-4 0,0-1 4 16,0 1 0-16,9 0 0 0,-9-2 0 0,9 3 4 0,-1-7-4 15,0 6 0-15,1-5 0 0,-1-1 4 0,10 1-4 0,-10 0-4 0,10 0 8 16,-2-1-4-16,1-4 0 0,0 0-4 0,0 5 0 0,1-5 0 16,-2 5 4-16,2-5-4 0,-2 0 0 0,2 0 0 0,-1 0-4 15,-1 0 0-15,10 0-8 0,-8 0-8 0,-2 0-8 0,2 0-20 0,-1 0-12 16,-1 0-20-16,2 0-28 0,-10 0-24 0,10 0-16 0,-2 0-56 0,1 0-12 16,-8 0 36-16,8 0 36 0,-9 0 28 0,0 0 20 0</inkml:trace>
          <inkml:trace contextRef="#ctx0" brushRef="#br0" timeOffset="1501.5065">2324-595 31 0,'0'-4'152'0,"0"4"-12"0,0 0-8 0,0 0-32 0,0 0 0 16,0 0-8-16,8 0 0 0,-8 4 0 0,8-4-8 0,2 0-12 0,-2 0-8 15,-8 0-12-15,17-4-4 0,-9 4-8 0,10-6-8 0,-2 6-4 0,2-4-4 16,-2 4-4-16,10 0-8 0,-9-5 4 0,9 5-4 0,0-4-4 16,8 4-8-16,-9-5 4 0,9 0-4 0,-8 0-4 0,8 1-8 0,0 4-12 15,1-6-16-15,7 2-20 0,-9 0-20 0,1-3-24 0,10-1-20 16,-11 3-20-16,1 0-60 0,10 0 12 0,-2-5 28 0,-7 6 32 16,7-5 28-16</inkml:trace>
          <inkml:trace contextRef="#ctx0" brushRef="#br0" timeOffset="1311.0151">2469-364 43 0,'0'-5'132'16,"0"5"-12"-16,-8 0-12 0,8 0-24 0,0 0-4 0,-10 0-4 0,10 0 0 16,0 0 0-16,0 0-8 0,0 0-16 0,0 0 0 0,0 0-4 0,0 5-4 15,0-5-12-15,10 4-4 0,-10-4-4 0,8 5-8 0,-8 0 0 16,8 5-4-16,1-5 4 0,-1-1-8 0,-8 6 0 0,9-1 4 0,0-4-8 15,-1 5 0-15,0 0 4 0,0-1 0 0,2 1-4 0,-2 0 4 0,0-1 4 16,2 1-4-16,-2-1 0 0,0 1 12 0,1-2-4 0,-1-2 0 16,0 3-4-16,1 1 4 0,0 0 0 0,-1 4 4 0,-8-4-4 0,8 0 0 15,2 0 4-15,-10 3-4 0,8 2 0 0,-8-5 0 0,0 4-4 0,0 0 0 16,0 0 0-16,0 0-4 0,0 1 0 0,-8 4-4 16,-2-4 0-16,10-1 4 0,-8 1-4 0,0-1-4 0,-10 0-4 0,10-4-4 15,0 4-12-15,-9-4-12 0,9 0-12 0,-10-6-12 0,10 1-20 0,-10 0-20 16,10-5-24-16,-9 0-24 0,0-5-52 0,0 0-28 0,9-4 48 15,-10-1 28-15,10-4 32 0,-10-1 20 0</inkml:trace>
          <inkml:trace contextRef="#ctx0" brushRef="#br0" timeOffset="1831.6245">3892-570 67 0,'0'-9'104'0,"0"3"-12"0,0 2-4 0,0-2-28 0,0 2 0 16,-8 4 0-16,8 0 0 0,0 0 0 0,-8 4 0 0,-2 2 0 15,2 4-4-15,0-6 0 0,-9 10-4 0,8-4-4 0,1 4-4 0,-9 5-4 16,-1 0-4-16,2 2-4 0,-2-3 0 0,2 6-8 0,-2 0 0 16,-7 5-4-16,7-6 0 0,-6 6-4 0,6 0 0 0,-7 0-4 0,-1-1-4 15,10-3 0-15,-10 4 0 0,8-1 0 0,-7 2-4 0,8-8 0 16,-8 8-4-16,7-11 0 0,0 4 0 0,10-3-4 0,-8 4-8 0,7-10 0 15,-8 1-16-15,8-1-8 0,9 1-16 0,-8-11-28 0,0 6-16 16,8-5-20-16,0-5-16 0,0 0-64 0,-10-5 12 0,20 0 36 0,-10-4 32 16,0-6 16-16</inkml:trace>
          <inkml:trace contextRef="#ctx0" brushRef="#br0" timeOffset="2157.75">3432-700 31 0,'-18'-10'104'16,"10"6"-12"-16,0-2-12 0,-9 2-20 0,9 4-4 0,-10 0-4 0,10 0 0 16,0-5 0-16,-2 5-8 0,2 0-4 0,-8 0 0 0,16 0-4 15,-10 0 0-15,2 5-8 0,8-5 0 0,0 0 0 0,0 4 4 0,0 2-8 16,0-2 4-16,0 2 0 0,8-6-4 0,2 9-4 0,-10-5 0 16,8 2-4-16,8-2-4 0,-6 6 0 0,-2-5-4 0,0 3 0 0,10-1-4 15,-10-3 0-15,9 0 4 0,-1 2-8 0,-6-6 0 0,6 4 0 16,-6-4 0-16,6 5 0 0,-7-5 0 0,-1 0 0 0,9-5 4 0,-8 1-8 15,-1 4 4-15,0-6 0 0,-8-2 0 0,10 1 0 0,-2-1 0 16,-8-2 0-16,0 1 0 0,0-1-4 0,0-5 4 0,0 5-4 16,0-3-4-16,-8-2 4 0,-2 5-4 0,10-4 0 0,-8 0 0 0,0 4 0 15,-1 0-4-15,-8 1 0 0,9-1 0 0,-1 6 4 0,-7-1 4 0,6 0-4 16,-6 5-4-16,-2 0 4 0,2 0-4 0,7 5 4 0,-8 0-8 16,8-1-4-16,-7 6 0 0,6-1-8 0,2 6-8 0,0 0 0 15,-10-1-16-15,10 5-8 0,8-5-8 0,-8 5-52 0,-1 6-40 0,9-2 16 16,-8 2 32-16</inkml:trace>
          <inkml:trace contextRef="#ctx0" brushRef="#br0" timeOffset="2490.8658">3807-62 47 0,'-8'9'116'0,"8"-3"-16"16,0 2-8-16,-8 3-24 0,8-2-4 0,-10 1 0 0,10-1-4 15,0 1-4-15,-8-1 0 0,8 1-8 0,0 4 0 0,-8-4-8 0,8 0 0 16,0 4-8-16,0-5 0 0,0 6 0 0,8-5 0 0,0 4-8 16,-8-5 0-16,10 1-4 0,-2 5 4 0,0-6-4 0,1 1-4 0,8-1 0 15,-8 1 0-15,-1-6 0 0,8 6 0 0,2 0 0 0,-10-5 0 16,10-1-4-16,-1 2 0 0,0-2-4 0,-9 1 0 0,9-5 4 16,1 4-4-16,-2-4 0 0,2 0 0 0,-2 0 0 0,1-4 0 0,1-1-4 15,-10 1 0-15,10-2-4 0,-10 2 0 0,8-6 4 0,-16 1-4 0,10-1 0 16,-2-5 0-16,-8 6 0 0,8 0 0 0,-16-6-4 0,8 0-4 15,-8 1 4-15,-2 0-8 0,2-1 0 0,-8 6 0 0,6-6 0 0,-6 1 0 16,-10 4-4-16,9 1 0 0,1-1 0 0,-10 5 0 0,8 0-4 0,1 1 0 16,-8 4-4-16,0 0-12 0,7 4-8 0,0 1-12 15,-6 0-4-15,6 5-16 0,1-1-32 0,1 6 16 0,-2-6-52 0,2 6-28 16,-2-1 28-16,1 1 32 0,8-1 20 0</inkml:trace>
        </inkml:traceGroup>
        <inkml:traceGroup>
          <inkml:annotationXML>
            <emma:emma xmlns:emma="http://www.w3.org/2003/04/emma" version="1.0">
              <emma:interpretation id="{C01CACAC-1E93-4C87-9028-CCEB063A411E}" emma:medium="tactile" emma:mode="ink">
                <msink:context xmlns:msink="http://schemas.microsoft.com/ink/2010/main" type="inkWord" rotatedBoundingBox="15594,13246 16072,13248 16071,13584 15593,135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65.1619">5180-312 3 0,'-8'5'132'0,"8"0"-12"16,-9 0-16-16,9-1-32 0,-9 2-8 0,9-1 8 0,0-1 0 15,0 1 4-15,0 0 0 0,0-1-4 0,9-4-4 0,-9 6-4 0,9-6-4 16,-1 4 0-16,0 1-4 0,0-5-4 0,2 0 0 0,6 0-4 0,2 4-24 16,-1-4 20-16,0 0 0 0,0 0-8 0,9 0-4 0,-10 0-4 15,10 0-4-15,-9 0-8 0,9-4 0 0,-10 4-4 0,10 0-4 16,-8 0 0-16,7 0 0 0,-8 0-8 0,0 0 0 0,-1 0 0 0,2 0-12 15,0 0-8-15,-10 0-16 0,9 0-12 0,-9 0-12 0,0 0-8 16,1 0-20-16,-9 4-20 0,9-4-20 0,-9 0-16 0,0 6-52 0,0-6-16 16,-9 0 44-16,9 4 32 0,-9-4 24 0,1 0 28 0</inkml:trace>
          <inkml:trace contextRef="#ctx0" brushRef="#br0" timeOffset="3169.6516">5214-57 71 0,'-8'4'148'0,"8"6"-16"0,0-6-12 0,0 7-24 0,0-7-8 0,0 1-16 0,0 5 24 16,8-6 0-16,-8 1-8 0,8 0-4 0,-8 0-4 0,10-1-8 15,-2 1-4-15,0-5-8 0,1 0-4 0,8 5-8 0,0-5-4 0,-1 0-12 16,2 0-4-16,0 0-8 0,-2 0-4 0,1 0-4 0,9 0 0 16,-10-5-4-16,10 5-8 0,-8-5-4 0,-2 5-16 0,1-4-12 15,9 4-24-15,-18 0-16 0,10 0-24 0,-10 0-24 0,10-5-28 0,-10 5-36 16,-8 0-48-16,0 0 28 0,8 0 44 0,-16 5 24 0,8-5 24 0</inkml:trace>
        </inkml:traceGroup>
        <inkml:traceGroup>
          <inkml:annotationXML>
            <emma:emma xmlns:emma="http://www.w3.org/2003/04/emma" version="1.0">
              <emma:interpretation id="{B04AA7EF-BCB7-436D-B6B8-316916C121B3}" emma:medium="tactile" emma:mode="ink">
                <msink:context xmlns:msink="http://schemas.microsoft.com/ink/2010/main" type="inkWord" rotatedBoundingBox="16789,12779 19099,12787 19095,13933 16785,13926">
                  <msink:destinationLink direction="with" ref="{2A6854EF-F218-490D-842F-9132322404D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42.8637">6425-335 27 0,'-8'4'76'0,"-2"1"0"15,10 0-8-15,-8 0-24 0,0-1-4 0,-1-4 4 0,9 5 0 0,-8-5-8 16,8 0 4-16,-9 0-4 0,9 0-4 0,-9 0 0 0,9-5 0 0,0 1 4 16,-8-1 0-16,8-5 0 0,0 6 0 0,0-6 4 15,0 0-4-15,0-4 0 0,0 4 4 0,8-4 0 0,-8-1-8 0,9 1 0 16,-9 0 0-16,9-1-4 0,-9 1 0 0,8-5 0 0,-8 4-4 0,9 1 0 15,-1 5 0-15,-8-6 0 0,8 5-4 0,2-4 0 0,-10 9 0 16,8-8 4-16,0 7-4 0,-8-4-4 0,8 6 4 0,2-2 0 0,-10 2-4 16,8 4 0-16,-8 0 0 0,8-5-8 0,-8 5 8 0,9 0-4 0,-1 0 0 15,-8 0-4-15,9 0-16 0,-9 5 16 0,9-1 4 0,-1 2-4 16,0-2 0-16,-8 6 0 0,8-4-4 0,2 7-4 0,-10-3 4 16,8-1 4-16,0 5-8 0,-8 6 4 0,10-6 0 0,-10 7-4 0,8 2 4 15,-8-4-4-15,0 5-4 0,0 0 4 0,0 0 4 0,-8 0-4 16,8 0 0-16,-10 5-4 0,10-6 8 0,-8 2-8 0,0-2 8 0,8 2 0 15,-10-2 0-15,2 2-4 0,0-6 0 0,0 4 0 0,-1-3-4 0,0-1 0 16,9-4 8-16,-8 0 0 0,-1-2-4 0,1 1 0 0,8-4 4 16,-8-1-4-16,8 1 0 0,0-5 0 0,0 0-4 0,-10 0 4 15,10-5 0-15,0 4 0 0,0-4 4 0,0 0-4 0,0 5 0 0,10-5 0 16,-10-5 0-16,0 5 0 0,8-4-4 0,-8 4 4 0,8-5 0 0,-8 0 4 16,9 5 0-16,-1-5 0 0,1 0 4 0,0 0 0 15,-1 5 4-15,8-4 4 0,-6-1 4 0,6 0-4 0,-6 0 4 0,6 1 4 16,-7-1 4-16,8 5-4 0,-9-5-8 0,9 5 0 0,-9 0 0 0,10-5-4 15,-10 5-4-15,10 0 0 0,-10 0 0 0,9 0 0 0,-9 0-8 16,1-4 8-16,8 4-8 0,-9 0 0 0,2 0-4 0,-2 0-4 0,0 0-4 16,-8 0-12-16,8-4-20 0,2 4-16 0,-10 0-24 0,0-7-20 15,0 7-32-15,8-4-36 0,-8 4-48 0,0-4-40 0,0-2 48 16,0 6 36-16,0-4 36 0,0-1 28 0,0 5 20 0</inkml:trace>
          <inkml:trace contextRef="#ctx0" brushRef="#br0" timeOffset="8990.7177">7158-115 51 0,'0'4'136'0,"0"2"-16"0,0-6-16 0,-9 4-28 0,9 2-8 0,0-6 0 0,0 4 0 16,0 1 0-16,0 0-4 0,0 0-8 0,0 4-8 0,0-4-8 15,0 0 0-15,0 5-4 0,0-6-8 0,0 7 4 0,9-3-4 0,-9 2-8 16,8 4 0-16,-8 0 0 0,0 1-4 0,0-1 0 0,0 1 0 0,9 4-4 15,-9-5 0-15,0 6 4 0,0-1-4 0,0 0 0 0,-9 0-8 16,9 0 0-16,-8 1 0 0,8-1-4 0,-9 0 4 0,9 0-8 0,-8-5 0 16,0 5-12-16,8-4-8 0,-9-1-16 0,0-5-20 0,9 1-24 15,-8 0-24-15,8 0-24 0,0-5-64 0,0-5 0 0,0 0 36 16,-8 0 28-16,8-5 28 0</inkml:trace>
          <inkml:trace contextRef="#ctx0" brushRef="#br0" timeOffset="9463.4518">7482-465 47 0,'0'-13'96'0,"0"2"-12"0,0 1-4 0,0-4-28 0,8 5 0 0,-8-6 0 16,9 1 4-16,-9-1 0 0,8 2 0 0,0 3 0 0,2-6 0 16,-2 7 0-16,0-5 4 0,10 5-4 0,-10-1-4 0,1-1 0 15,8 3 0-15,0 3 0 0,-9 0 0 0,10 0-4 0,-2 1 0 0,-6 4 0 16,6-6-4-16,-8 6-8 0,10 6-4 0,-1-6-4 0,-9 4 0 0,0 1-4 16,10 0 0-16,-10 0-4 0,0 3 0 0,-8 3-4 0,10-1 0 15,-10-1-4-15,8 5 0 0,-8 1-4 0,-8-1-20 0,8 5 20 0,-10 0-4 16,10 1 4-16,-8-1-4 0,0 0-4 0,0 5 0 0,-10-5 4 15,10 1 0-15,-1 3-4 0,-8-3 0 0,8-1 0 0,1 0 4 0,-8 0-8 16,6 0 4-16,2-5 0 0,-10 1 4 0,10-1-4 0,0 1 0 16,-1-1 0-16,1-4 0 0,-1 3 0 0,9-2 0 0,-8-1 0 0,8 4 4 15,-9-5-4-15,9 2 0 0,0-3-4 0,0 8 4 0,0-7 0 16,0 0 0-16,0 1 0 0,0 0 0 0,0-1 0 0,0 1 0 0,9-1 0 16,-9 1 0-16,0 0 0 0,8-2 0 0,1-1 0 15,-9 1-4-15,8 2 0 0,1-5-4 0,-1-1-8 0,0 1-8 0,2 5-12 0,6-10-12 16,-6 4-12-16,6 1-4 0,-8-5-20 0,10 0-20 0,-1 5-20 15,-1-5-12-15,2 0-56 0,-10-5-28 0,18 5 40 0,-9-5 36 0,0 5 32 16,0-4 16-16</inkml:trace>
          <inkml:trace contextRef="#ctx0" brushRef="#br0" timeOffset="10004.5196">8104-658 119 0,'0'0'156'0,"0"-4"-12"0,0 4-12 16,0-4-16-16,8 4-8 0,-8 0 0 0,10 0 4 0,-10 0-4 15,8-5-4-15,0 5 0 0,1 0-4 0,8-5-4 0,-8 5-12 16,7-5-4-16,-6 1-4 0,14-2-4 0,-6 2-8 0,-1-1-8 0,9 1-4 15,-10-2-4-15,10 2-40 0,-8-2-8 0,7 2 0 0,0-1 0 0,-8 1 0 16,9-2 0-16,-9 2 0 0,8-1 0 0,-8 0 0 0,1 0 0 16,8 5 0-16,-18-4 0 0,8-1 0 0,2 5 0 0,-1 0 0 0,-9 0 0 15,10-5 0-15,-10 5 0 0,0 0-40 0,-8 0-108 0,8 0-48 16,-8 0-52-16,10 0-84 0,-10 0 48 0,-10 5 56 0,10-5 44 16,-8 0 32-16,8 0 32 0,-8 0 24 0</inkml:trace>
          <inkml:trace contextRef="#ctx0" brushRef="#br0" timeOffset="9839.9612">8249-379 55 0,'0'-9'140'0,"-8"4"-20"0,8 0-8 16,-8 0-28-16,8 0 0 0,-10 5 0 0,10-4 4 0,-8 4-4 15,0 0-8-15,8 0-8 0,-8 0-12 0,8 0-4 0,0 0-4 0,-10 0-4 16,10 4-4-16,0-4 0 0,0 5-8 0,10-5 0 0,-10 5-8 16,0 0 4-16,8 0-12 0,0-5 0 0,0 9 0 0,2-4 0 0,-10 0 0 15,8 0-4-15,0 4 0 0,1-4 4 0,8 5-4 0,-8-1 0 16,-1-4 4-16,0 5 0 0,10-1 4 0,-10-4 0 0,0 4 4 16,2-3 4-16,-2 3-4 0,0 1 4 0,1 0 0 0,-1-1 0 0,0-5-4 15,1 6 4-15,0 0-4 0,-1-1-4 0,-8 1 0 0,8-1-4 16,2 1 0-16,-10 0 0 0,0 4 0 0,8-4 0 0,-8 0-4 0,0 4 0 15,0-5-20-15,-8 6 24 0,8-5-8 0,0 4 4 0,-10 0 0 0,2-4-4 16,0 4-8-16,-1 1 4 0,0-6 4 0,1 5-8 0,0 1 0 16,-1-6 0-16,1 1 0 0,-10 0 0 0,10-1 0 0,0 1-8 0,-10-5 0 15,10 4-8-15,0-9-4 0,-1 5-12 0,-8 0-8 0,17-5-12 0,-17-5-12 16,9 5-16-16,-2-5-12 0,2 0-12 0,0 1-24 16,8-6-20-16,-8 0-8 0,-2 1-40 0,2-6-44 0,0 1 40 0,-1 0 44 15,9-1 20-15,-9-4 28 0</inkml:trace>
        </inkml:traceGroup>
        <inkml:traceGroup>
          <inkml:annotationXML>
            <emma:emma xmlns:emma="http://www.w3.org/2003/04/emma" version="1.0">
              <emma:interpretation id="{63DE5E9D-264E-45EC-9838-BC3293021C30}" emma:medium="tactile" emma:mode="ink">
                <msink:context xmlns:msink="http://schemas.microsoft.com/ink/2010/main" type="inkWord" rotatedBoundingBox="19695,13276 20036,13277 20035,13554 19694,135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254.9846">9255-62 3 0,'0'5'112'0,"0"-1"-12"0,0 2-12 0,0-2-20 0,0 0-8 16,0 3 4-16,0-3-4 0,0 0 0 0,0 1 0 0,0-5-4 15,9 5 0-15,-9 0 0 0,8-5-4 0,-8 0-12 0,9 0-4 0,-9 4 0 16,8-4 0-16,0 0-4 0,2 0-8 0,-2 0 0 0,0 0-8 0,10 0 0 16,-10-4-4-16,9 4 0 0,-8-5-8 0,-1 5 8 0,9-5-8 15,-9 5-4-15,10-5-8 0,-10 5-8 0,10-4-16 0,-10 0-20 0,0 4-24 16,9-7-24-16,-8 7-28 0,0 0-84 0,-1-4 32 0,-8 4 36 16,8 0 24-16,-8 0 24 0</inkml:trace>
          <inkml:trace contextRef="#ctx0" brushRef="#br0" timeOffset="22042.5517">9333-282 11 0,'0'0'68'0,"0"0"0"0,-10 0 0 0,10 0-28 0,0 0-4 0,0 0 4 0,-8 0 0 16,8 0 4-16,0 0 0 0,0 0 4 0,0 0 4 0,0 0-4 16,-8 0 0-16,8 0 8 0,0 0-4 0,0 0 0 0,0 0-4 15,0 0 0-15,0 0-4 0,0 0-8 0,0 0 0 0,0 0 4 0,0 0-4 16,0 0 0-16,0 0 0 0,0 0 0 0,0 0 4 0,0 0 0 16,0 4 0-16,0-4-4 0,8 0 0 0,-8 5 0 0,0-5 0 15,8 0-8-15,-8 5 4 0,10-5-4 0,-10 0 0 0,8 0-4 0,0 4 0 0,0-4-4 16,1 0 0-16,0 0-4 0,-1 0 4 0,1 0-4 15,-1 0 0-15,0 0 0 0,2 0-4 0,-2 0-4 0,10 0 0 16,-10 0 0-16,0 0 0 0,0 0 0 0,9 0-4 0,-8 0 0 0,0-4 0 0,-1 4-4 16,0 0 0-16,2-5 4 0,-2 5-4 0,0 0 0 0,0 0 4 15,2 0-8-15,-2 0 8 0,-8 0 0 0,8 0-4 0,1-5-4 16,-9 5 0-16,0 0 4 0,0 5-4 0,8-5-4 0,-8 0-12 0,0 0-4 16,0 0-8-16,0 0-12 0,0 0-16 0,0 0-16 0,0 5-8 0,-8-5-12 15,8 4-12-15,-9-4-8 0,9 6-8 0,-8-6-4 0,8 4-44 16,-8 1-36-16,-2-5 32 0,2 4 40 0,0-4 24 0,0 6 16 0</inkml:trace>
        </inkml:traceGroup>
        <inkml:traceGroup>
          <inkml:annotationXML>
            <emma:emma xmlns:emma="http://www.w3.org/2003/04/emma" version="1.0">
              <emma:interpretation id="{1AA6793F-B3A8-4E34-9CF0-D57F3935F1DD}" emma:medium="tactile" emma:mode="ink">
                <msink:context xmlns:msink="http://schemas.microsoft.com/ink/2010/main" type="inkWord" rotatedBoundingBox="20583,12988 21274,12990 21272,13670 20581,13668"/>
              </emma:interpretation>
            </emma:emma>
          </inkml:annotationXML>
          <inkml:trace contextRef="#ctx0" brushRef="#br0" timeOffset="22901.2565">10270-307 67 0,'-9'-5'88'0,"9"1"-8"16,0-1-4-16,-8 0-24 0,8-4-4 0,0 4 0 0,0-5 0 15,0 0-8-15,0 1 0 0,0-1 4 0,0 1-4 0,0-6-4 0,0 6 4 16,0-5-4-16,8-1 4 0,-8 5-8 0,9-4 0 0,-1 1 0 16,-8-2 0-16,8 5 0 0,2 0-8 0,-2-4-4 0,0 4 0 15,2 0-4-15,-2 6 0 0,0-6 0 0,0 5 0 0,1 5 0 0,0-4-4 16,-1 4 0-16,1 0-4 0,-1 0 4 0,0 4 0 0,2 1 0 0,-2 0 0 16,0 4 4-16,0 1-4 0,2 5-4 0,-2-6 0 0,-8 5 0 15,8 7-4-15,-8-8 0 0,0 6 0 0,0 1 0 0,0 3 4 16,0-3 0-16,-8 3-4 0,8 2 0 0,-8-2 0 0,-10 2 0 0,10-2 0 15,0 6 0-15,-10-6-4 0,1 2 0 0,0-1 0 0,0 6 4 0,-9-8-4 16,10 3 4-16,-2-6 0 0,-7 5-4 0,8-5 0 0,0 0 0 16,-1-4 4-16,10-1-4 0,-9 1 4 0,8-6 0 0,1 1-4 15,0-5 0-15,-1-1 0 0,9 1 0 0,0-5 0 0,0 0 0 0,0-5 0 16,0 5 0-16,9-9 4 0,-1 4-4 0,0-5-4 0,1 1 4 16,0-1-4-16,-1 0 4 0,10 1-4 0,-10-1 4 0,9 1 0 0,-8-1 0 15,7 2-4-15,1-3 8 0,-9 7-4 0,10-2 0 0,-10 2 0 0,10 4 0 16,-10 0 0-16,0 4 4 0,10-4-4 0,-10 6 4 0,1-2 0 15,7 7 0-15,-6-7 0 0,-2 5 4 0,0 1 0 0,0-1 4 16,10 1-4-16,-10-1 0 0,1 1 0 0,8 0 0 0,-8-1 4 0,-1-4-4 16,0 5-4-16,10-1 4 0,-10 1-4 0,10-6 0 0,-10 1 0 15,9 0 0-15,0 0 0 0,-9 0-4 0,9-5 0 0,1 5 0 0,-2-5-12 16,-6 0 0-16,6-5-12 0,1 5-12 0,0-5-12 0,0 0-4 0,-9 0-20 16,10 0-16-16,-10-4-12 0,10 4-8 0,-10-4-4 0,0-1-48 15,1 0-32-15,0-4 36 0,-1-1 28 0,1 6 24 0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3:30.7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94ABA7-BFBC-4C82-8865-4076472C0B88}" emma:medium="tactile" emma:mode="ink">
          <msink:context xmlns:msink="http://schemas.microsoft.com/ink/2010/main" type="writingRegion" rotatedBoundingBox="25344,13195 28063,12505 28321,13521 25602,14211"/>
        </emma:interpretation>
      </emma:emma>
    </inkml:annotationXML>
    <inkml:traceGroup>
      <inkml:annotationXML>
        <emma:emma xmlns:emma="http://www.w3.org/2003/04/emma" version="1.0">
          <emma:interpretation id="{13B3DF5F-00DB-4999-9177-E31B1B69B508}" emma:medium="tactile" emma:mode="ink">
            <msink:context xmlns:msink="http://schemas.microsoft.com/ink/2010/main" type="paragraph" rotatedBoundingBox="25344,13195 28063,12505 28321,13521 25602,14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9B2A8-771E-43C1-8EBA-8ED89972FF0C}" emma:medium="tactile" emma:mode="ink">
              <msink:context xmlns:msink="http://schemas.microsoft.com/ink/2010/main" type="line" rotatedBoundingBox="25344,13195 28063,12505 28321,13521 25602,14211"/>
            </emma:interpretation>
          </emma:emma>
        </inkml:annotationXML>
        <inkml:traceGroup>
          <inkml:annotationXML>
            <emma:emma xmlns:emma="http://www.w3.org/2003/04/emma" version="1.0">
              <emma:interpretation id="{3F459D5D-64B6-4FAE-AC17-ACD337A5CB70}" emma:medium="tactile" emma:mode="ink">
                <msink:context xmlns:msink="http://schemas.microsoft.com/ink/2010/main" type="inkWord" rotatedBoundingBox="25355,13239 25926,13094 26052,13593 25481,137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2769 80 23 0,'-8'0'84'0,"0"0"-12"16,8 0-4-16,-10 0-24 0,2 0 4 0,8 0-8 0,-8 0 4 0,8 0-4 16,-10 0 4-16,10 0-4 0,0 0 4 0,-8 0 0 0,8 0 0 0,0 0-4 15,0 0 4-15,0 0 0 0,-8 0 0 0,8 0 4 0,0 0 0 16,0 0-8-16,0 0 8 0,0 5 4 0,8-5 4 0,-8 0 4 0,8 5 0 15,-8-5 0-15,10 4 4 0,-10-4-4 0,8 5-4 0,0-5 4 16,2 5 0-16,-2 0-4 0,0-1-4 0,1-4-8 0,8 0 0 16,-9 0-4-16,9 6 4 0,1-6-4 0,-10 0 0 0,10 0-4 0,7 0-8 15,-8 0-28-15,0 0 0 0,-1 0 0 0,10 0 0 0,-8 0 0 0,-2 0 0 16,10 0 0-16,-9 0 0 0,9 0 0 0,-10 0 0 0,10 0 0 16,-9 0 0-16,1 0 0 0,-2 0 0 0,2 0 0 0,-2 0 0 0,-6 0 0 15,6 0 0-15,-7 0 0 0,-1 0 0 0,1 0 0 0,-1 0 0 16,1 0 0-16,-1 0 0 0,-8 0 0 0,8 0 0 0,-8 0 0 0,0 0 0 15,0 0 0-15,10 0 0 0,-10 0 0 0,0 0 0 0,0 0 0 16,0 0 0-16,0 0 0 0,0 0 0 0,0 0 0 0,-10 0 0 0,10 0 0 16,0 0-16-16,-8 0-60 0,8 0-16 0,0 0-12 0,-8 0-16 0,-1 0-8 15,9 0-12-15,-8 0-12 0,-1 0-4 0,1 0-32 16,-1 0-44-16,1 0 32 0,0 0 40 0,-2 5 32 0,2-5 28 0</inkml:trace>
          <inkml:trace contextRef="#ctx0" brushRef="#br0" timeOffset="303.1882">2753 382 55 0,'0'5'96'0,"0"5"-8"16,8-6 4-16,-8 1-24 0,8 0 0 0,-8 0 8 0,9-5 4 15,-9 0 4-15,8 4-4 0,1-4 0 0,-1 0 4 0,1 0 0 0,7 0-4 16,-6 0 0-16,6 0 4 0,2 0 0 0,-1 0-8 0,0 0 0 15,0 0-4-15,9 0-8 0,-10 0-4 0,2 0-8 0,7 0-4 0,1 5-4 16,-10-5 0-16,2 0 0 0,8 0-4 0,-10 0-4 0,10 0-8 16,-9 5-28-16,-1-5 0 0,2 0 0 0,0 5 0 0,-2-5 0 0,-7 5 0 15,8-5 0-15,-9 5 0 0,1-1 0 0,-1-4 0 0,0 5 0 16,2-5 0-16,-10 0 0 0,0 5 0 0,8-5 0 0,-8 0 0 0,0 0 0 16,0 0 0-16,0 0 0 0,0 0 0 0,0 0 0 0,0 0 0 0,0 0 0 15,0 0 0-15,0 0-88 0,0 0-52 0,0 0-32 0,-8 0-32 16,8 0-36-16,-10 0-56 0,10 0 52 0,-8 0 40 0,0 0 44 0,-1 0 28 15,-8 0 28-15</inkml:trace>
        </inkml:traceGroup>
        <inkml:traceGroup>
          <inkml:annotationXML>
            <emma:emma xmlns:emma="http://www.w3.org/2003/04/emma" version="1.0">
              <emma:interpretation id="{CD9B21EF-2C0B-4B4E-BDE3-AD9603950726}" emma:medium="tactile" emma:mode="ink">
                <msink:context xmlns:msink="http://schemas.microsoft.com/ink/2010/main" type="inkWord" rotatedBoundingBox="26688,12915 27184,12789 27428,13748 26931,13874"/>
              </emma:interpretation>
            </emma:emma>
          </inkml:annotationXML>
          <inkml:trace contextRef="#ctx0" brushRef="#br0" timeOffset="5723.076">4116-199 7 0,'0'-4'76'0,"0"4"-4"0,0 0-4 16,0-5-28-16,0 1 0 0,0 4-8 0,0-5 4 0,0 5-4 15,0-5-4-15,0 0 4 0,0 1-4 0,0 4 0 0,0-6 0 0,0 2 0 16,0 0 4-16,0 4 0 0,0-7-4 0,0 7 8 0,0-4 0 0,0 4 0 16,0-4 0-16,0 4 0 0,0 0 4 0,0 0-4 0,0-5 4 15,0 5-8-15,0 0-4 0,0 0 0 0,0 0 4 0,0 0 4 0,0 0 4 16,0 0 4-16,9 5 0 0,-9-1 0 0,0-4-8 0,8 11 0 0,-8-7 0 15,0 6-4-15,9-1 0 0,-9 5-4 0,0 1-4 16,0-1-4-16,8 5 0 0,-8 0 0 0,0 6-4 0,0-2 4 0,0 2-4 16,0-2 0-16,0 6-4 0,0-5 0 0,8 5-4 0,-8-5-4 0,0 5 4 15,0 0-4-15,0-6 0 0,0 2 0 0,0 2-4 0,10-2 4 16,-10-1 0-16,0-4-8 0,8 3 4 0,-8-4 4 0,0 1-4 0,0-1 0 16,8-4 0-16,-8 4-4 0,0-5 4 0,0 0 4 0,0 0 0 0,10-4-4 15,-10 5 0-15,0-6 0 0,0 1-4 0,0-5 0 16,0 4 0-16,0-4-8 0,0 0-4 0,0-1 0 0,0 1-4 0,8 0-4 15,-8-5-4-15,0 0-4 0,0 0-4 0,0 0-8 0,8 0-4 0,-8 0-12 16,0-5-8-16,0 0-20 0,0 1-8 0,9-1-12 0,-9 0-4 16,0 0-16-16,0-4-44 0,0 4-12 0,0-5 32 0,0 1 32 0,0-1 20 15</inkml:trace>
          <inkml:trace contextRef="#ctx0" brushRef="#br0" timeOffset="6136.9656">4551 200 23 0,'0'0'100'0,"9"-6"-12"0,-1 6-4 0,-8 0-28 16,0-4 0-16,0 4 0 0,9 0 0 0,-9 0 0 0,0 0 0 0,0 0-4 0,0 0-4 16,0 0-8-16,-9 0-4 0,9 0 0 0,0 0-8 15,-8 0 0-15,-1 4-4 0,1-4 0 0,0 6 0 0,-2-6-4 0,-6 5-4 16,6-1 0-16,-6 2 0 0,-1-2-8 0,8 1 4 0,-16 0 0 0,17 0 0 15,-18 4 0-15,8-3 0 0,10 2-4 0,-17-2-4 0,16-2 8 16,-8 2 0-16,1-2 4 0,6 1-8 0,2-5 4 0,0 4 0 0,-2 1-4 16,2-5 0-16,0 4 0 0,8 2-4 0,-9-6 4 0,9 4-4 0,0 2 4 15,0-6-4-15,0 4 0 0,9 1 0 0,-9 0 0 0,8 0 4 16,-8-1 0-16,8 1 4 0,2 0-4 0,-2 4 4 0,10-3 0 16,-10-2 0-16,0 7 4 0,9-3 0 0,-8-3 4 0,8 5 4 0,-9-1 0 15,10 1-8-15,-2-1 4 0,-8 1 4 0,10 0-4 0,-1-1 4 0,-9 1-4 16,10-1 0-16,-2 1-4 0,-8-1-4 0,10 6 0 0,-10-5 0 15,10-1-4-15,-10 1 0 0,1-1 0 0,-1 1-4 0,9 0 0 0,-8-1-4 16,-1-4 4-16,0 4-4 0,2-4-16 0,-10 5 24 0,8-6-4 16,0 2 0-16,-8-6-4 0,10 4-4 0,-2-4 0 0,-8 0-8 15,8 0-12-15,-8 0-8 0,8-4-12 0,-8-2-8 0,9 2-12 0,-9-1-8 16,8-5-12-16,-8 6-20 0,9-10-16 0,-9 3-8 0,9 2-48 0,-1-5-32 16,-8-1 28-16,8 1 40 0,-8-1 24 0</inkml:trace>
        </inkml:traceGroup>
        <inkml:traceGroup>
          <inkml:annotationXML>
            <emma:emma xmlns:emma="http://www.w3.org/2003/04/emma" version="1.0">
              <emma:interpretation id="{B29E34AF-E2E7-40D0-8A11-565DD8BCAFDA}" emma:medium="tactile" emma:mode="ink">
                <msink:context xmlns:msink="http://schemas.microsoft.com/ink/2010/main" type="inkWord" rotatedBoundingBox="27600,12622 28063,12505 28194,13021 27731,13138"/>
              </emma:interpretation>
              <emma:one-of disjunction-type="recognition" id="oneOf1"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ń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6824.258">4995-409 7 0,'-9'-5'88'0,"9"5"-12"0,-9 0-8 15,1-5-20-15,8 5-4 0,-8-4 0 0,8 4-4 0,-10-5-4 0,10 0 0 16,-8 0-4-16,8 0-4 0,0 0-4 0,0 1 4 0,0-6-4 15,0 6 0-15,0-1 0 0,0 0-4 0,0-5 4 0,8 5 8 0,2 1-8 16,-10-6 12-16,8 5-4 0,0-5 0 0,1 6 4 0,0-1 0 0,-1-5 0 16,1 6-4-16,7-1-4 0,-7 0 4 0,0 0-8 0,-1 1 0 15,10 0-4-15,-10 4-20 0,0-7 24 0,10 7-4 0,-10 0-4 16,0 0 0-16,1 0-4 0,-1 0 0 0,10 7 0 0,-10-7 0 0,-8 4-8 16,8 0 0-16,2 1 0 0,-2 0 0 0,-8 0 0 0,8 5 0 15,-8-6 0-15,0 5-4 0,0 1 4 0,0 0-4 0,0-1 0 0,0 1 0 16,-8 5 0-16,0-6 4 0,-2 5 4 0,2-4-8 0,0 4 0 0,-1 1 0 15,0-6 0-15,1 6 0 0,-9-1 0 0,9 0 0 0,-1-4 0 16,0 5 0-16,1-6 0 0,0 1 0 0,-2 0 0 0,2-1 0 16,8-5-4-16,-8 6 4 0,8-5 0 0,0 0 0 0,-9-5 0 0,9 5 0 15,9-5 0-15,-9 0 0 0,8 4 0 0,-8-4 0 0,8-4 4 0,2 4-4 16,-2 0 0-16,0 0 0 0,1-5-4 0,0 5 4 0,-1-5 4 16,0 5-4-16,9 0 0 0,-8 0-4 0,0 0 4 0,-1 0 0 15,0 0 0-15,10 0 0 0,-10 0 0 0,-8 5 0 0,8 0 0 0,2-1 4 16,-2 0 0-16,0 3 4 0,1 1-4 0,-9 2 8 0,8-5 0 15,0 5 4-15,-8-1 0 0,10 5-4 0,-2-4 4 0,0 0 0 0,-8-1-4 16,8 1 4-16,2-1-4 0,-10 1 0 0,8 0 0 0,0-5 4 0,-8 4-8 16,9-4 8-16,0 0-8 0,-9-5 0 0,8 4 0 0,1-4 0 15,-1 0 0-15,0-4-4 0,-8-1 0 0,9 0 4 0,0 0 0 16,-1 1-4-16,0-7-4 0,2 3 8 0,-2-2-4 0,0-5-4 0,-8 6 0 16,9-5 0-16,0 4 0 0,-1-5-4 0,-8 1 4 0,0-1 0 0,9 0-4 15,-9 2-4-15,0 3-4 0,0-4 4 0,0-1-8 0,0 1-12 16,0 5-8-16,-9-1-8 0,9-5-8 0,0 6-12 0,-8 0-12 0,8-1-16 15,-9 5-12-15,0 0-12 0,1-5-4 0,8 10-64 0,-8-4-8 16,-10 4 32-16,10-5 28 0,-1 5 24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3:54.5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4E29BD-A8FE-4CA4-ABC0-45067A061271}" emma:medium="tactile" emma:mode="ink">
          <msink:context xmlns:msink="http://schemas.microsoft.com/ink/2010/main" type="writingRegion" rotatedBoundingBox="18255,15243 17447,18461 16346,18185 17154,14966"/>
        </emma:interpretation>
      </emma:emma>
    </inkml:annotationXML>
    <inkml:traceGroup>
      <inkml:annotationXML>
        <emma:emma xmlns:emma="http://www.w3.org/2003/04/emma" version="1.0">
          <emma:interpretation id="{C8E55DD7-2D06-4EF8-85EE-93307F71694D}" emma:medium="tactile" emma:mode="ink">
            <msink:context xmlns:msink="http://schemas.microsoft.com/ink/2010/main" type="paragraph" rotatedBoundingBox="18255,15243 17447,18461 16346,18185 17154,14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E58DDD-4896-444F-B474-C1CB0F5A2AFD}" emma:medium="tactile" emma:mode="ink">
              <msink:context xmlns:msink="http://schemas.microsoft.com/ink/2010/main" type="line" rotatedBoundingBox="18255,15243 17447,18461 16346,18185 17154,14966"/>
            </emma:interpretation>
          </emma:emma>
        </inkml:annotationXML>
        <inkml:traceGroup>
          <inkml:annotationXML>
            <emma:emma xmlns:emma="http://www.w3.org/2003/04/emma" version="1.0">
              <emma:interpretation id="{4C00058D-4971-4546-82F1-EB36666CC19E}" emma:medium="tactile" emma:mode="ink">
                <msink:context xmlns:msink="http://schemas.microsoft.com/ink/2010/main" type="inkWord" rotatedBoundingBox="18255,15243 17861,16812 16880,16566 17274,149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6792 2388 79 0,'0'0'88'0,"0"0"0"0,8 0-4 16,-8 0-16-16,8 0 0 0,1 0 8 0,-1 0-4 0,-8 5 0 16,9-5 4-16,8 0-4 0,-9 0 4 0,10 0-4 0,-10 0 4 15,10 0-4-15,-2 0 0 0,10 0 0 0,-9 0-8 0,9 0-8 0,0 5-4 16,-1-5-8-16,0 0-8 0,0 0-4 0,10 0-4 0,-10 5-4 16,10-5 0-16,-9 5-8 0,-2-5-4 0,2 4-4 0,9-4 4 0,-11 6-8 15,2-2 4-15,-8 1-4 0,7-1-4 0,-8 2-8 0,8-2-4 16,-7 1-8-16,-1-5-20 0,0 5-12 0,-9 0-16 0,1-1-16 0,7 2-12 15,-16-2-20-15,10-4-8 0,-2 5-8 0,0-5-44 0,-8 4-40 16,0 2 36-16,0-6 28 0,0 0 32 0,-8 0 24 0</inkml:trace>
          <inkml:trace contextRef="#ctx0" brushRef="#br0" timeOffset="463.2998">7184 2729 55 0,'0'-5'116'0,"8"1"-8"0,-8-2-4 0,0 6-24 0,8-5 0 16,-8 1-4-16,0 4 8 0,0-5-4 0,0 5-4 0,0-5 0 16,0 5-12-16,0 0 4 0,0 0-8 0,0 0-4 0,0 0 0 0,0 0-4 15,0 0-8-15,0 5-4 0,-8 0-4 0,8-5 0 0,0 9-8 16,-8-3-4-16,8-2-4 0,0 6-4 0,-9-5 0 0,9 9-4 15,-9-5 0-15,9 1 0 0,-8 6-4 0,8-8 0 0,-9 6-4 0,9 1-4 16,0-1 0-16,0 1 0 0,-8-5 0 0,8 4-16 0,0 0 16 16,0-4 0-16,0 4 0 0,8-4-4 0,-8-1 0 0,0 1-4 0,9-1 4 15,-1 1-4-15,1 0 0 0,0 0 4 0,-1-6-4 0,0 6 0 0,2-6 0 16,6 1-4-16,-8 0 4 0,10-5-4 0,-1 5 4 0,-1-5 0 16,2 0 0-16,-10 0 0 0,10 0 0 0,-2 0 4 0,-7-5 0 15,8 0 0-15,-8 0-4 0,7 1 8 0,-7-1-4 0,0-4 4 0,-1 4-4 16,0 0 0-16,2-5 4 0,-2 6 0 0,-8-2 0 0,8-3 4 0,-8 4 0 15,0 0 0-15,0 1 0 0,9-1 8 0,-9 5 0 0,0-5 0 16,0 5 0-16,0 0 4 0,0 5 0 0,0-5 0 0,0 5 0 0,0-1 0 16,0 6-4-16,0-1 4 0,-9 1-4 0,18 0 4 0,-18 4-4 15,9-4 0-15,0 4-4 0,0 1 0 0,-8-1 0 0,8 5 0 16,0 0-4-16,-8-5 0 0,8 2 0 0,-10 2-4 0,10-4-8 0,0 2-4 16,-8-3-8-16,8 2-8 0,0-6-16 0,-8 5-16 0,8-4-20 0,0 0-24 15,0-1-16-15,0-4-16 0,0 0-24 0,0 0-76 0,0-5 28 16,0 0 44-16,8 0 32 0,-8-5 20 0</inkml:trace>
          <inkml:trace contextRef="#ctx0" brushRef="#br0" timeOffset="-630.4401">6970 1516 47 0,'0'4'92'15,"-8"-4"-8"-15,0 0-8 0,-1 6-24 0,9-2-4 0,-9 1-4 0,1-1 0 16,-1 2-8-16,1-2-4 0,0 1-4 0,8 0 0 0,-10 0-8 15,10-1 0-15,-8 1 0 0,8 0-4 0,-8 0-4 0,8 5 0 0,0-5 0 16,0-1 0-16,0 1 0 0,0 4 0 0,-10-3-4 0,20 3 4 0,-10-5 0 16,0 5-4-16,0-3 0 0,8-1 0 0,-8 4 0 0,8-3 4 15,-8-2 0-15,10 5 4 0,-10-9 0 0,8 10 0 0,0-5 0 16,-8-5 0-16,9 5 0 0,8 0 0 0,-17-5 0 0,17 4 0 0,-9-4 0 16,0 0-8-16,2 0 4 0,6 0 4 0,-6 0-4 0,-2 0-4 15,0-4 0-15,9 4 0 0,-9-5-4 0,1 0 0 0,0 0 0 0,-1 1 0 16,0-2 0-16,2 2 4 0,-2-5 0 0,0 3-8 0,-8-3 4 0,0 4-4 15,9-10 4-15,-9 11 0 0,0-5-4 0,0-1 8 0,0 0-4 16,0 6 4-16,0-7-8 0,-9 2 4 0,9-1 0 0,-8 1 0 16,8 4 0-16,-8-4 0 0,-2 3-4 0,2-3 4 0,0-1 0 0,-1 6-4 15,0-6 8-15,1 5-4 0,-9 1 4 0,9-2 0 0,0 2-4 16,-10-1 4-16,10 1-4 0,-10-2 4 0,10 6-8 0,-9-4 4 0,8 4 0 16,1 0-4-16,-9 0 4 0,9 0-8 0,-2 0 0 0,2 4-4 0,-10 2-4 15,10-2 0-15,0 1-4 0,8-1 0 0,-8 6-8 0,-1-5-8 16,0 5-4-16,9-6-8 0,-8 6-4 0,8-1-4 0,-9-3 0 15,9 3-4-15,0 1 0 0,0-1-12 0,0-4 4 0,0 4-4 0,0 2-56 16,9-7-32-16,-9 6 24 0,8 0 28 0</inkml:trace>
          <inkml:trace contextRef="#ctx0" brushRef="#br0" timeOffset="-301.2578">7149 1622 79 0,'0'0'92'0,"0"0"-8"0,0 0-12 16,0 0-24-16,0 0-8 0,0 0-4 0,0 0 0 0,0 0-4 0,0 4 4 16,0-4-4-16,0 0-4 0,0 5 0 0,9-5 0 0,-9 4 4 0,0 2-4 15,8-6-4-15,-8 9 4 0,0-4 4 0,9 0-4 16,-9-1 8-16,9 6-8 0,-1-1-4 0,-8-3 4 0,8 3-4 0,-8 1-8 0,10-1 4 16,-10 1-4-16,8-1 4 0,-8 1 0 0,8 4-8 0,0-5 4 15,-8 6-4-15,0-5 0 0,10 4 4 0,-10-4-4 0,0 4 0 0,0 2 0 16,0-3-4-16,0 6 0 0,8-5 0 0,-8 1 0 0,0 4-4 15,0-4 0-15,0-1 0 0,-8 5 0 0,8-4 4 0,0-1-4 0,-10 1 0 16,10-2 0-16,0 2 8 0,-8-1 0 0,8-4 0 0,-8 5 0 16,0-6 0-16,-2 1 0 0,10 0 0 0,-16-6-4 0,7 5 0 15,0-3 0-15,1-2-20 0,-1-4 20 0,-7 5-4 0,7-5-4 0,0 5-8 16,1-5-8-16,-10 0-8 0,10 0-8 0,0-5-4 0,-1 5-16 16,0-5-12-16,-7 1-20 0,7-2-12 0,9 6-16 0,-8-4-28 0,0-5-48 15,8 3 20-15,-10 2 32 0,10-1 24 0</inkml:trace>
        </inkml:traceGroup>
        <inkml:traceGroup>
          <inkml:annotationXML>
            <emma:emma xmlns:emma="http://www.w3.org/2003/04/emma" version="1.0">
              <emma:interpretation id="{B574047B-F696-4034-88D4-912FDFFBC30D}" emma:medium="tactile" emma:mode="ink">
                <msink:context xmlns:msink="http://schemas.microsoft.com/ink/2010/main" type="inkWord" rotatedBoundingBox="17227,17080 17056,17762 16488,17620 16659,169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84.7519">6221 4086 23 0,'0'0'120'0,"0"0"-8"0,0 5-12 15,0-5-52-15,0 6 20 0,8-6 4 0,-8 3-8 0,8-3 4 16,-8 0-4-16,0 6-4 0,8-6-4 0,-8 0 4 0,9 4-8 0,0-4 4 16,-9 5-4-16,8-5 0 0,9 0 0 0,-9 0-4 0,10 0-4 15,-10 0 4-15,10 5-4 0,-10-5-8 0,9 0-4 0,0 0 0 0,0 0-8 16,1 0 0-16,-2 0-4 0,2 0-4 0,-2 0-4 0,1-5 0 0,1 5-4 15,-10 0 0-15,8 0-4 0,2 0 0 0,-10 0-4 0,10 0 0 16,-10 0-8-16,9 0-8 0,-8-5-8 0,-1 5-12 0,1 0-16 16,-9 0-12-16,8 0-4 0,-8 0-12 0,8 0-8 0,-8 0-4 0,0 5-12 15,0-5-4-15,0 5-24 0,0-5-60 0,-8 5 20 0,8-1 24 16,-8 1 28-16</inkml:trace>
          <inkml:trace contextRef="#ctx0" brushRef="#br0" timeOffset="6498.9982">6245 3478 51 0,'-8'0'104'0,"0"0"-12"0,8 0-4 15,-8 0-24-15,8 0-4 0,-10 4 0 0,10-4 0 0,-8 0-4 0,8 0-8 16,0 0 0-16,0 0 0 0,0 0-4 0,0-4-12 0,0 8-8 15,-8-4 4-15,8 0 0 0,0-4-8 0,8 4 0 0,-8 0 8 0,0-6-8 16,0 6 4-16,8-4 0 0,-8-1 0 0,10 5 0 0,-10-5 0 0,8 0 4 16,0 0-4-16,-8 1 0 0,8-1 0 0,1 0-4 0,0 0-4 15,-1 1 0-15,1 4 0 0,-1-5 0 0,0 5-4 0,2-5-4 16,-2 5-4-16,0 0 0 0,2 0 8 0,-2 0-4 0,0 0-4 0,-8 0-4 16,8 0 8-16,1 0 0 0,0 5-4 0,-9-5 4 0,8 5-4 15,-8-1 4-15,0 6-4 0,9-5 4 0,-9-1-4 0,0 6 4 0,-9 0-4 16,9 0 0-16,0-1 0 0,-8 0 0 0,-1 6 4 0,9-2-4 0,-9-2 4 15,1-2 0-15,0 6 0 0,0-6-4 0,-2 6 4 0,2-6 0 16,0 2 0-16,-10-2-4 0,18-5 0 0,-8 5-4 0,-1-3 4 16,1-2 0-16,8 1 0 0,-9-5-4 0,9 5 0 0,-9-5 0 0,9 4-4 15,0-4 4-15,0 0-4 0,0 0 0 0,0 0 0 0,0 0 0 0,0 0-4 16,0 0 4-16,0 0 0 0,0 0 4 0,9 0-4 0,-9 0 4 16,9 0 0-16,-9 0-4 0,8 0 0 0,-8-4 4 0,9 4 0 0,-1 0 0 15,0 0 4-15,2 0-4 0,-2 0-8 0,0 0 8 0,2 0 0 16,-2 0 4-16,0 0-4 0,0 0 0 0,1 4 0 0,0-4 0 15,-9 5 0-15,8 1 0 0,1-2 0 0,-1 1 0 0,0-5 0 0,-8 10 0 16,10-6 4-16,-2 1 0 0,-8 0 0 0,0 4 4 0,8 1-4 0,-8-5 0 16,0 5 0-16,0-1 4 0,0 1 0 0,0 0-4 0,-8-1 4 15,8-4 0-15,-8 9 0 0,-2-4 0 0,2-5 0 0,8 9-4 16,-8-9 4-16,-1 4-4 0,1 1 4 0,-1-5-4 0,0 5 0 0,1-6-4 16,0 1 4-16,0 0-4 0,-2 0 4 0,2-1-4 0,0-4 0 15,-2 0-8-15,2 5 4 0,8-5-8 0,-8 0-4 0,8 0-8 0,-9 0-4 16,9 0-8-16,0 0-8 0,0 0-8 0,0 0-8 0,-8 0-8 0,8 0-12 15,0 0-8-15,0 0 0 0,0 0-8 0,0-5 0 0,8 5-4 16,-8 0-32-16,0-4-40 0,0 4 20 0,9 0 28 0,-9-5 20 16</inkml:trace>
        </inkml:traceGroup>
        <inkml:traceGroup>
          <inkml:annotationXML>
            <emma:emma xmlns:emma="http://www.w3.org/2003/04/emma" version="1.0">
              <emma:interpretation id="{CAB81B55-B53C-4E00-8A2A-57735BD1B140}" emma:medium="tactile" emma:mode="ink">
                <msink:context xmlns:msink="http://schemas.microsoft.com/ink/2010/main" type="inkWord" rotatedBoundingBox="17315,18021 17219,18404 16745,18285 16841,17902"/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7329.3018">6374 4523 67 0,'0'0'124'0,"0"0"-20"15,0 0-12-15,0 0-32 0,0 0-8 0,0-4-4 0,0 4 0 16,-9-6-4-16,9 1-4 0,0 1 0 0,0-2-8 0,0-3 4 0,9 4 4 15,-9-4-4-15,0 5-4 0,8-7 4 0,1 1-8 0,-1 1 4 16,-8-1-8-16,8 1 0 0,2-1-8 0,-2 6 0 0,0-6 0 0,0 5-4 16,2-4-4-16,-2 4 0 0,0 0 4 0,1 5-8 0,-1-5 8 0,1 5-8 15,0 0 4-15,-1 5-8 0,0-5 4 0,0 10 0 0,-8-6 0 16,10 1 0-16,-2 5 0 0,-8-1 4 0,0 1 0 0,8-1-12 0,-8 6 12 16,0-1-4-16,-8 1 0 0,8-1 0 0,-8 5 0 0,8-4 0 15,-10 5-4-15,2-7 8 0,0 6-8 0,0-5-4 0,-1 6 8 16,-8-6 0-16,8 5 0 0,1-4-4 0,-10-1 0 0,10-4-4 0,0 5 0 15,0-6 4-15,-2 0 8 0,-6-4-4 0,7 0 0 0,9 0-8 0,-8 0 4 16,-1-5-4-16,9 5 0 0,-9-5 0 0,1-5 4 0,8 5-4 16,0-5 0-16,0 0 4 0,0 0-4 0,0 0 0 0,0-4 4 0,0 4 0 15,0-5 0-15,0 6-4 0,0-1 4 0,8-5-4 0,-8 6 0 16,9-6 4-16,-9 5 0 0,9 1 0 0,-9-2 0 0,8 2 0 16,-8 4-4-16,9-5 4 0,-1 5 4 0,0 5 0 0,2-5 4 0,-2 4 0 15,0 2 0-15,0-6 0 0,2 9 0 0,-2-4 4 0,9 0 4 0,-9-1-4 16,1 6 0-16,8-5 4 0,-9 5 4 0,10-6 0 0,-10 6 4 15,10-1 4-15,-10-4 0 0,9 5 0 0,-9-1 0 0,9-4 4 16,0 0 0-16,-9 5 0 0,10-6 4 0,-10 1-24 0,10 0 24 0,-10-5-4 16,0 5-4-16,9-5 0 0,-8 3-4 0,0-3-4 0,-1 0 0 15,0-3 0-15,10 3-8 0,-10-5-4 0,-8-5-4 0,8 6 0 0,2-11-8 16,-2 6-12-16,0-6-12 0,-8 1-12 0,9 0-20 0,-9-5-20 0,0 4-24 16,8-5-28-16,-8-3-28 0,0 4-28 0,0-1-76 0,-8-4 44 15,8 5 40-15,0 1 36 0,-9 3 24 0,1-5 24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3:46.4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0245EF-6407-403F-9529-B90174094074}" emma:medium="tactile" emma:mode="ink">
          <msink:context xmlns:msink="http://schemas.microsoft.com/ink/2010/main" type="writingRegion" rotatedBoundingBox="13750,15067 16328,15156 16230,18010 13652,17921"/>
        </emma:interpretation>
      </emma:emma>
    </inkml:annotationXML>
    <inkml:traceGroup>
      <inkml:annotationXML>
        <emma:emma xmlns:emma="http://www.w3.org/2003/04/emma" version="1.0">
          <emma:interpretation id="{0446F4A4-F93D-4EC0-B1AD-7FCAEA2FEE0C}" emma:medium="tactile" emma:mode="ink">
            <msink:context xmlns:msink="http://schemas.microsoft.com/ink/2010/main" type="paragraph" rotatedBoundingBox="13750,15067 16328,15156 16293,16172 13715,16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4EB12C-506E-46CF-9CBE-EEF2041BD9C9}" emma:medium="tactile" emma:mode="ink">
              <msink:context xmlns:msink="http://schemas.microsoft.com/ink/2010/main" type="line" rotatedBoundingBox="13750,15067 16328,15156 16293,16172 13715,16083"/>
            </emma:interpretation>
          </emma:emma>
        </inkml:annotationXML>
        <inkml:traceGroup>
          <inkml:annotationXML>
            <emma:emma xmlns:emma="http://www.w3.org/2003/04/emma" version="1.0">
              <emma:interpretation id="{80442C10-5943-4B42-851B-233892FCCF60}" emma:medium="tactile" emma:mode="ink">
                <msink:context xmlns:msink="http://schemas.microsoft.com/ink/2010/main" type="inkWord" rotatedBoundingBox="13750,15067 15063,15112 15028,16128 13715,160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3305 1674 47 0,'0'0'92'0,"0"0"-8"0,8 0-4 0,-16-4-24 15,8 4-4-15,0 0 0 0,0 0-8 0,0 0-4 0,0 0-4 0,0 0 0 16,0 0-4-16,0 0 0 0,0 0 4 0,0 0 8 0,0 0 0 16,0 0 8-16,0 4-8 0,8-4 0 0,-8 5 0 0,0-1 4 0,0-4-8 15,8 10 4-15,-8-5 0 0,0 5-4 0,8-6 0 0,-8 11-8 0,0-1-4 16,10-4 0-16,-10 8-4 0,8-3-4 0,-8 9-4 0,0-4 0 15,0 3 0-15,0 2-8 0,0-2 4 0,0 2-8 0,0-2 4 16,0 2 0-16,0 3-4 0,0-4 0 0,0 5 0 0,0-5-4 0,0 0 4 16,0 4-4-16,0-3 0 0,0-6 4 0,0 5 0 0,0-4 0 0,0-7-4 15,0 6 0-15,0-5 0 0,0 6 0 0,0-10 0 0,0 4-4 16,0-5 0-16,0 1 0 0,0-1-4 0,0 1 0 0,0 0-20 0,8-5-4 16,-8 0-8-16,0 0 0 0,0-1-8 0,0-4-4 0,0 0-12 15,0 5-8-15,9-5-8 0,-9 0-12 0,0-5-8 0,9 5-8 16,-9-4-44-16,0-1-24 0,8-5 32 0,-8 5 28 0,0-3 24 0</inkml:trace>
          <inkml:trace contextRef="#ctx0" brushRef="#br0" timeOffset="359.0406">3781 1957 59 0,'0'5'100'16,"0"-5"-8"-16,10 4-4 0,-10 2-24 0,0-2 0 0,-10 1-4 0,10-1-4 15,0 6 0-15,-8 0 0 0,0-1-8 0,0 1-8 0,-2-1-4 0,2 6 4 16,0-1-8-16,-10 1-4 0,1-2 0 0,9 3 4 0,-10-2-4 16,2 1-4-16,-2 4-4 0,2-10 4 0,-1 6 0 0,-9-1 0 15,10 0 0-15,-2-3 8 0,0 2 0 0,2-3 8 0,-1-1 0 0,0 1 0 16,8-6 4-16,-7 1-4 0,6 1-8 0,2-2-8 0,0 1 0 0,-2-1-4 16,10-4-4-16,-8 6 0 0,8-6 0 0,0 4-4 0,8 1 0 15,-8-5 4-15,10 0-4 0,-2 5-4 0,0-5 4 0,2 5 4 16,-2-1 0-16,0 2 0 0,9-2 4 0,0 1-4 0,0 6 0 0,-9-8 4 15,18 7 0-15,-16 0-4 0,14-5-4 0,-6 4 4 0,-1 0-4 16,-1 6 0-16,2-6 0 0,-2 1-4 0,10-1 0 0,-9 1 0 0,1 0-4 16,-2-1 4-16,2 1-4 0,-2-1 0 0,2 1-8 0,-10 0 4 0,9-5 0 15,1 4 0-15,-10-4-4 0,8 0-4 0,-6 5 0 0,-2-10-8 16,10 5-12-16,-10-1-12 0,0-4-16 0,1 5-20 0,-1-5-16 16,1-5-20-16,-1 5-28 0,1-9-20 0,-9 4-48 0,8-5-40 0,0 0 36 15,-8 1 48-15,10-5 28 0,-10-1 28 0</inkml:trace>
          <inkml:trace contextRef="#ctx0" brushRef="#br0" timeOffset="854.2342">4225 1808 67 0,'0'-5'84'0,"-8"5"-8"0,-2-4-4 0,10-1-28 16,-8 0 0-16,8-4-4 0,0 4 0 0,-8-5-8 0,8 1 0 0,0-1 0 16,0 0-4-16,0-3 0 0,8 2 4 0,-8-3 0 0,8-1 4 15,2 2 4-15,-2-2 0 0,0 4 0 0,2-2 4 0,-2 4 0 16,0-6-4-16,1 6-8 0,-1-2 0 0,9 2-4 0,-8-1-4 0,-1 6 0 16,10-6-8-16,-10 10 4 0,0-5 0 0,1 1 0 0,0 4-4 15,-1 0 4-15,1 4 0 0,-1 1-4 0,0-5 0 0,1 10-4 0,-9-6 0 16,9 6 0-16,-9-1 0 0,0 2-4 0,0-2 0 0,0 6-4 0,0-2 4 15,0 2 0-15,-9-1-8 0,9 5 4 0,-9-4 0 0,1 4-4 16,0 0 4-16,-9-4-4 0,8 3 0 0,-8 2 4 0,9-6-4 0,-2 1 0 16,-6-1 4-16,7 2-4 0,0-3 0 0,1-4-4 0,0 1 4 15,-1-1-4-15,9-4 4 0,-8 0-4 0,8 0 4 0,0-5 0 0,-8 0 0 16,8 5-4-16,0-5 8 0,8 0-4 0,-8 0 0 0,0 0 4 16,8 0-4-16,-8 0-4 0,9 0 4 0,-9 0 0 0,8 0 0 15,0 0 0-15,1 0 0 0,0 0 0 0,-1 0 0 0,0 5 0 0,2 0 4 16,-2-5 0-16,0 5 0 0,1-1 4 0,8 5 0 0,-8-3 4 0,-1-2-4 15,0 6 0-15,10-5 4 0,-10 5 4 0,0-1 4 0,2-5-4 16,6 6 4-16,-7 0 0 0,0-5 0 0,-1-1-4 0,0 2 4 0,9-2-4 16,-9 1 0-16,2-5-4 0,-2 0 0 0,0 4-4 0,2-4 0 0,-2 0-4 15,0-4-16-15,0-1 16 0,-8 5 0 0,9-10-8 16,0 6-8-16,-9-1-12 0,8-5-20 0,-8 0-20 0,0 1-16 0,9 5-28 16,-9-6-32-16,0 0-20 0,0-5-80 0,-9 6 20 0,9 0 44 0,-8-1 28 15,8 0 36-15,-9 0 20 0</inkml:trace>
        </inkml:traceGroup>
        <inkml:traceGroup>
          <inkml:annotationXML>
            <emma:emma xmlns:emma="http://www.w3.org/2003/04/emma" version="1.0">
              <emma:interpretation id="{79A41F8F-7954-4B1F-A221-6D695BBDFDB1}" emma:medium="tactile" emma:mode="ink">
                <msink:context xmlns:msink="http://schemas.microsoft.com/ink/2010/main" type="inkWord" rotatedBoundingBox="15833,15649 16311,15665 16300,15966 15822,159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42.197">5393 2090 71 0,'0'6'116'0,"0"-6"-16"0,0 5-8 0,0-5-24 0,0 0 4 0,0 5 4 15,9-5 8-15,-9 4 0 0,8-4-4 0,0 0-4 0,-8 6 0 16,10-6 4-16,-2 0-4 0,0 0-4 0,0 0 0 0,10 0 0 16,-10 0-8-16,9 0-8 0,1 0 0 0,-2 0-4 0,2 0-4 0,-2-6-4 15,2 12-4-15,-1-12-12 0,-1 6-4 0,2 0 0 0,-2 0-4 16,10 0-8-16,-8 0-4 0,-1 0-8 0,-1 0-4 0,2 0-24 0,-10-4 0 16,10 4-24-16,-10 0-20 0,0 0-20 0,1 4-28 0,0-4-28 0,-1 6-24 15,-8-2-52-15,0 1-24 0,-8-1 48 0,8-4 40 0,-9 6 32 16,0 3 24-16</inkml:trace>
          <inkml:trace contextRef="#ctx0" brushRef="#br0" timeOffset="1530.4669">5478 2307 107 0,'0'5'144'0,"0"5"-16"0,0-6-4 0,0 5-20 0,0-2-4 16,0 1 4-16,0-3 4 0,9 0 0 0,-9 5 0 0,8-6-8 0,-8 1-4 15,9-1-4-15,0 1-8 0,-1-5-12 0,0 5-8 0,10-5-4 16,-10 0-4-16,10 5-8 0,-2-5-8 0,1 0-8 0,0 0-4 0,0-5-12 16,1 5 0-16,-2-5 0 0,2 5-8 0,-1-5-4 0,-1 1-8 0,2 4-8 15,-2 0-12-15,2-5-16 0,-10 5-16 0,10 0-20 0,-10 0-24 16,0 0-16-16,1-4-32 0,-1 4-24 0,0 0-52 0,-8 0-32 0,10 0 36 16,-10 4 44-16,0-4 36 0,0 0 28 0,8 0 24 0</inkml:trace>
        </inkml:traceGroup>
      </inkml:traceGroup>
    </inkml:traceGroup>
    <inkml:traceGroup>
      <inkml:annotationXML>
        <emma:emma xmlns:emma="http://www.w3.org/2003/04/emma" version="1.0">
          <emma:interpretation id="{F5C7C9B2-8711-494A-8488-E2A575050440}" emma:medium="tactile" emma:mode="ink">
            <msink:context xmlns:msink="http://schemas.microsoft.com/ink/2010/main" type="paragraph" rotatedBoundingBox="13995,17236 15815,17449 15737,18113 13917,17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DC61E-4AA2-4B95-AC66-075DB50928B8}" emma:medium="tactile" emma:mode="ink">
              <msink:context xmlns:msink="http://schemas.microsoft.com/ink/2010/main" type="line" rotatedBoundingBox="13995,17236 15815,17449 15737,18113 13917,17900"/>
            </emma:interpretation>
          </emma:emma>
        </inkml:annotationXML>
        <inkml:traceGroup>
          <inkml:annotationXML>
            <emma:emma xmlns:emma="http://www.w3.org/2003/04/emma" version="1.0">
              <emma:interpretation id="{49E6101F-A388-4DE2-9E55-ACD7C43032A8}" emma:medium="tactile" emma:mode="ink">
                <msink:context xmlns:msink="http://schemas.microsoft.com/ink/2010/main" type="inkWord" rotatedBoundingBox="13995,17236 14824,17333 14747,17997 13917,179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501.2528">3551 3727 59 0,'0'-10'92'0,"10"5"-4"16,-10-5-4-16,0 6-24 0,0-6-4 0,0 10-4 16,0-5 0-16,0 1-4 0,8 4 4 0,-8 0 8 0,0 0 4 0,0 0 4 0,8 4-4 15,-8-4 0-15,8 10 4 0,-8-5-4 0,0 5 0 0,9 4-8 16,-9 0 0-16,9 0-4 0,-9 1-8 0,0 4 0 0,8 1-8 0,-8 3-8 15,0 2-4-15,0-2-4 0,0 2-4 0,0 3-4 0,0-4-8 16,0 0 4-16,0 4 0 0,0-3-8 0,0 4-16 0,0-6 20 0,0 2-8 16,0-2-4-16,0 2-8 0,0-6-4 0,0 4-8 0,0-3-8 15,0 4-12-15,0-5-8 0,0-5-12 0,0 6-16 0,9-6-4 0,-9-4-8 16,0 4 0-16,8-6-4 0,-8 3-12 0,8-6-44 0,-8 0-20 16,10-5 32-16,-2-5 32 0,0 0 20 0</inkml:trace>
          <inkml:trace contextRef="#ctx0" brushRef="#br0" timeOffset="9769.1044">4054 3928 67 0,'9'0'116'0,"-9"0"-4"0,0 5-12 0,-9 0-28 0,1-1-4 16,-1 1 4-16,1 5-12 0,-8-1-4 0,-2 1 0 0,0-1-8 0,2 6 0 16,-1-1-8-16,-9-3 0 0,0 2-8 0,10 1 4 0,-10 1 4 0,0-1 4 15,9 2 8-15,-9-3-4 0,10-3 0 0,-10 4 0 0,9-5-4 16,0 2-4-16,8-7-8 0,1 6-4 0,-10-5-4 0,18-1-8 0,-8 1 0 15,0 0 0-15,8 0-4 0,0-1-4 0,0 2 0 0,8-2 0 16,0 1-4-16,-8 0 4 0,10 0-4 0,-2-1 0 0,0 1 0 16,9 5 0-16,-8-5 4 0,8 4-4 0,1-4 4 0,-10 4 4 0,8 1-4 15,2-5 4-15,-1 5 4 0,0-1 0 0,0-4 0 0,-9 5 4 0,10-6 0 16,-2 6-4-16,2-5-8 0,-1 5 8 0,0-6-12 0,0 1 4 16,-1 0 0-16,-6 4-8 0,6-4 4 0,2 0 0 0,-2 0-8 15,1-5-4-15,-8 4-8 0,8-4-12 0,1 5-12 0,-2-5-12 0,2 0-16 16,-2 0-8-16,1 0-16 0,1 0-20 0,-2-5-8 0,2 1-16 15,-2-1-16-15,2 0-64 0,-1 0 12 0,-1-4 36 0,2 4 36 0,-2-4 20 16</inkml:trace>
        </inkml:traceGroup>
        <inkml:traceGroup>
          <inkml:annotationXML>
            <emma:emma xmlns:emma="http://www.w3.org/2003/04/emma" version="1.0">
              <emma:interpretation id="{E092E327-9D53-49C5-A626-7C3BBFDCAD98}" emma:medium="tactile" emma:mode="ink">
                <msink:context xmlns:msink="http://schemas.microsoft.com/ink/2010/main" type="inkWord" rotatedBoundingBox="15305,17592 15791,17649 15755,17955 15269,178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133.6445">4865 4033 63 0,'8'5'124'0,"-8"-5"-8"0,8 5 0 0,-8 0-24 0,10-5 4 0,-10 4 4 15,8-4-8-15,-8 0 4 0,8 6-8 0,0-6-4 0,1 0 0 0,0 0-8 16,-1 4-4-16,1-4-8 0,-1 0-8 0,0 0-8 0,2 5-4 16,6-5-8-16,-6 0-4 0,6 4-8 0,-8-4 0 0,10 0-8 0,-10 6-8 15,9-6 4-15,1 0-12 0,-10 4-12 0,8-4-16 0,2 5-20 16,-10-5-20-16,9 5-20 0,-8 1-32 0,0-6-12 0,7 3-12 15,-8-3-44-15,-8 6-44 0,10-2 36 0,-10 1 48 0,8 0 20 0,-8-5 32 16</inkml:trace>
          <inkml:trace contextRef="#ctx0" brushRef="#br0" timeOffset="10306.1831">4950 4245 35 0,'0'5'168'0,"-9"4"-12"16,9 0-16-16,0-4-28 0,0 0-12 0,0 5 4 0,-8-5-8 15,8 0 4-15,0-1-4 0,8-4 0 0,-8 5-12 0,0 0-4 0,9-5-4 16,-1 5-4-16,-8-5-4 0,8 4 0 0,2-4-8 0,-2 5 0 16,0 0 0-16,10-5-8 0,-10 5-4 0,0-2-8 0,10 4-4 0,-1-7-8 15,-9 4-16-15,10 1-12 0,-2 0 0 0,-8-5 0 0,10 4 0 16,-1 1 0-16,-9 0 0 0,10-5 0 0,-10 0 0 0,8 5 0 0,-6 0-36 16,6-5-24-16,-6 0-20 0,6 4-28 0,-7-4-28 0,-1 0-40 15,1 0-44-15,-1 0-88 0,1 0 52 0,-1 0 52 0,0 0 36 0,-8 0 32 16,10 0 24-16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0:46.5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1E0BD6-0F9B-44EA-AC27-3689C1D8121F}" emma:medium="tactile" emma:mode="ink">
          <msink:context xmlns:msink="http://schemas.microsoft.com/ink/2010/main" type="inkDrawing" rotatedBoundingBox="23642,856 24481,983 24456,1152 23616,1024" semanticType="callout" shapeName="Other">
            <msink:sourceLink direction="to" ref="{BF49AE7D-334A-4474-AB70-F112B499E62D}"/>
            <msink:sourceLink direction="from" ref="{726E4922-5564-4EDD-A473-7D1199D812E8}"/>
          </msink:context>
        </emma:interpretation>
      </emma:emma>
    </inkml:annotationXML>
    <inkml:trace contextRef="#ctx0" brushRef="#br0">4183-60 19 0,'0'0'72'0,"0"0"-4"0,0 0-4 16,-10 0-24-16,10 0-12 0,0-6-4 0,0 12 0 0,0-12 4 0,0 6-4 15,0 0 0-15,0 0 0 0,0 0 0 0,0 0-4 0,0 0 0 0,0 0 0 16,-8-4-4-16,16 4 0 0,-8 0 0 0,0 0 0 0,0 4-4 16,0-8 0-16,-8 4-4 0,16 4 4 0,-8-8 0 0,0 4 0 15,0 0 4-15,0 4 0 0,0-4 8 0,0 0 0 0,0 0-4 0,0 0 4 16,0 0 0-16,0 6 8 0,0-6-8 0,0 4 0 0,10-4 4 0,-10 5 0 15,0 0-4-15,8 0 0 0,-8-5 0 0,0 9-4 0,8-5 0 16,1 2-4-16,-9-2 0 0,9 2 0 0,-1-2 4 0,1 1 0 0,-9 0 0 16,8 0 0-16,0-1 0 0,0 5 0 0,2-3 0 0,-2-2-4 15,10 1 4-15,-10 0-4 0,0-1 0 0,9 2 0 0,-8-2 0 16,8 1 0-16,-1 0-4 0,2 0 4 0,-10 0-4 0,10-1 0 0,-2 1-4 16,2-5 0-16,-1 5 4 0,9 0-4 0,-10-5 0 0,2 6-4 0,-2-6 4 15,2 0 4-15,7 0-8 0,-9 0 0 0,2 3 0 0,0-3 0 16,-2 0 0-16,1 0 0 0,0 0 4 0,0 0-4 0,1 0-4 0,-2 0 0 15,2 0 0-15,-2-3 4 0,2 6-4 0,-10-3 0 0,9 0 4 0,1 0-4 16,-10 0 0-16,10 0 4 0,-10-3-4 0,0 3-4 16,9 0 4-16,-9 0-4 0,1-6 4 0,0 6 0 0,-1 0 4 0,0-5-4 15,2 5 0-15,-10-5 0 0,8 5 4 0,0-5-4 0,-8 5 0 0,8-4 0 16,2-1 0-16,-10 5 0 0,8-5 4 0,-8 5-4 0,0-5 0 16,8 0 0-16,-8 5 0 0,0 0 0 0,9-4 0 0,-9-2-4 15,0 6 8-15,0-4-4 0,0 4 4 0,0 0-4 0,0-5 0 0,0 5 0 16,0-5 0-16,0 5 0 0,0 0 0 0,0-4 0 0,0 4 0 0,0 0 0 15,0 0 4-15,0 0-4 0,0 0 4 0,0 0-4 0,0 0 0 16,0 0 0-16,0 0-4 0,0 0 8 0,8 0 0 0,-8 0-4 0,0 0 0 16,-8 0 4-16,8 0-4 0,0 0 4 0,0 0-4 0,0 0 4 15,0 0-4-15,0 0 0 0,0 0 4 0,0 0 0 0,0 0-20 16,0 0 16-16,0 0 4 0,0 0-4 0,0 0 0 0,0 0 0 0,0 0 4 16,0 0 0-16,-9 0-4 0,9 0 4 0,0 0-4 0,-8 0 4 0,8 0-4 15,-8 0 0-15,8 0 0 0,-10 0-4 0,2 0 4 0,0 4 0 16,0-4 0-16,-2 0 0 0,2 5 0 0,0-5 0 0,-1 5 0 15,0-5 0-15,-8 4-4 0,9 2 8 0,-8-6-4 0,6 4 4 0,-6 1-8 16,-2 0 4-16,1-5 0 0,0 5-4 0,0-5 4 0,1 5 0 16,-2-1 0-16,-8-4-4 0,9 5 0 0,0-5 4 0,0 0 0 0,-9 0 0 15,10 0 4-15,-2 0-4 0,2 0 0 0,-1 5 0 0,-1-5-4 0,10-5 4 16,-10 5 0-16,10 0 0 0,-8-5 0 0,6 5 0 0,2-4 4 16,-9 4-4-16,9-5 0 0,8 5 0 0,-9-5-4 0,0 0 4 15,1 0 4-15,0 5-4 0,8-4 0 0,-8-6 0 0,-2 10 0 0,10-5 0 16,-8 0 0-16,0 1 0 0,8-2 0 0,-10 2-4 0,2-1 0 0,8 1 0 15,-8-1 4-15,-1 0 0 0,1 0-16 0,8 1 16 0,-9-2 4 16,1 2 0-16,8-2-4 0,-9 2 0 0,1-5 0 0,8 4-4 0,-8 0 4 16,-2 0 0-16,10 1-4 0,-8-2 0 0,8-2 0 0,-8 1 4 15,8 3-4-15,0 0 4 0,-10-1 0 0,10 0-8 0,0 5 4 16,0-5-4-16,0 5-8 0,0-4-4 0,0 4-4 0,0 0-12 0,0 0 0 16,0-6-4-16,0 6 0 0,0 0-8 0,0 6-8 0,0-6-24 0,0 0-12 15,0 4-16-15,0 1-32 0,0-5-68 0,0 5 32 0,0 0 32 16,0-5 28-16,0 4 20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4:32.7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01E8E1-289F-45E1-9483-06D9B7E9BA5E}" emma:medium="tactile" emma:mode="ink">
          <msink:context xmlns:msink="http://schemas.microsoft.com/ink/2010/main" type="writingRegion" rotatedBoundingBox="18073,5257 19041,781 22866,1608 21898,6085"/>
        </emma:interpretation>
      </emma:emma>
    </inkml:annotationXML>
    <inkml:traceGroup>
      <inkml:annotationXML>
        <emma:emma xmlns:emma="http://www.w3.org/2003/04/emma" version="1.0">
          <emma:interpretation id="{1B00C50E-C25B-47C1-A0E4-DF92D759CE13}" emma:medium="tactile" emma:mode="ink">
            <msink:context xmlns:msink="http://schemas.microsoft.com/ink/2010/main" type="paragraph" rotatedBoundingBox="18073,5257 19041,781 20287,1050 19319,5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E79348-4069-455B-BEB2-31F6A636B598}" emma:medium="tactile" emma:mode="ink">
              <msink:context xmlns:msink="http://schemas.microsoft.com/ink/2010/main" type="inkBullet" rotatedBoundingBox="18615,5375 18758,4717 19461,4869 19319,5527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-703 3785 67 0,'0'-5'88'0,"0"1"-12"0,0-1-4 0,0 0-20 0,0 1-4 0,-8-1-4 15,8 0 0-15,0 0-4 0,0 1 0 0,0 4 0 0,0-6 0 16,0 6 0-16,0 0 0 0,0-3-4 0,0 3 0 0,0 0 8 0,0 0 12 15,0 0 0-15,0 3-4 0,0-3 0 0,0 6 0 0,8-2 0 16,-8 6-4-16,0-1 0 0,0-4-8 0,8 9 0 0,-8-4-4 16,10 5-4-16,-10-1-4 0,0 5-8 0,8 0-4 0,0 1 0 0,-8-1-4 15,9 5 4-15,-9-5-4 0,0 5-4 0,8-5 0 0,-8 5-4 0,8 0 0 16,-8 0 0-16,0 0-4 0,9 1 8 0,-9-2-8 0,0 2 0 16,9-1 0-16,-9-2 4 0,0-2-4 0,0 4 0 0,0 0 4 0,0-5-8 15,8 0 8-15,-8 0 0 0,0 1-8 0,0-6 4 0,0 1 0 16,0-1 4-16,0-5-8 0,0 1 4 0,0-1 0 0,0 1-16 15,0-5 16-15,0 0 4 0,0-5 0 0,0 5-4 0,8-5 4 0,-8-5-4 16,0 5 0-16,0-5 0 0,10-6 0 0,-10 7-4 0,0-5 4 16,8-5-4-16,-8 4 0 0,0-4 4 0,8-1 0 0,-8 1-4 0,9-5 0 15,-9 4 4-15,9-4 0 0,-9 0-4 0,8 0 4 0,0-1-4 0,-8 6 4 16,9-5 0-16,-9 4 0 0,8-4 0 0,1 5 4 0,0-1-4 16,-9 6-4-16,8-5 4 0,0 3 0 0,2 3-4 0,-10-2 4 0,8 0-4 15,0 5 4-15,-8-4 0 0,8 9 0 0,2-10 0 0,-10 10 0 16,8-4 0-16,-8 4 0 0,8 0 0 0,1-6 0 0,-9 6-4 0,8 0 0 15,-8 0 8-15,8 0-4 0,-8 6 0 0,10-6 0 0,-10 4-4 16,0-4 4-16,8 6 0 0,-8-2 4 0,8 1 0 0,-8-1-4 16,0 6 4-16,8-5-4 0,-8 5 0 0,0-2 0 0,0 3 0 0,0-2 4 15,0 1 0-15,0 4-4 0,0-3 0 0,0 2 4 0,0 1 0 0,10-4 0 16,-10 5 4-16,0-1-4 0,0 1 4 0,0-1 0 0,8 0 0 16,-8 0 4-16,8 1 4 0,-8-1-4 0,9 1 4 0,-9-6 0 15,9 6 4-15,-1-1 0 0,-8-4 0 0,9-1 0 0,-1 1-4 0,0-1 4 16,-8 1 0-16,9-5-4 0,0 3 8 0,-1-2-4 0,0-1 0 15,2 0 0-15,-2-5-4 0,9 5 0 0,-8-5 4 0,-1-5-4 16,1 5 0-16,-1-5 0 0,0 0-8 0,10-5 4 0,-10 6-8 0,0-6 0 16,2 1 0-16,-2-1-4 0,0-4 4 0,1 4-8 0,0-4-12 0,-1-1-4 15,-8 1-16-15,8 0-20 0,-8-1-28 0,0 1-24 0,0-1-24 16,0 1-32-16,-8-1-28 0,0 1-84 0,-1 5 20 0,0-6 48 0,1 5 44 16,0 1 24-16,-10-1 28 0</inkml:trace>
      </inkml:traceGroup>
      <inkml:traceGroup>
        <inkml:annotationXML>
          <emma:emma xmlns:emma="http://www.w3.org/2003/04/emma" version="1.0">
            <emma:interpretation id="{7B9039AF-1303-4E36-B6B4-24E23713B28D}" emma:medium="tactile" emma:mode="ink">
              <msink:context xmlns:msink="http://schemas.microsoft.com/ink/2010/main" type="line" rotatedBoundingBox="18316,4131 19041,781 19990,986 19265,4336"/>
            </emma:interpretation>
          </emma:emma>
        </inkml:annotationXML>
        <inkml:traceGroup>
          <inkml:annotationXML>
            <emma:emma xmlns:emma="http://www.w3.org/2003/04/emma" version="1.0">
              <emma:interpretation id="{38546D4E-B945-41B9-A8E2-F18670167E9B}" emma:medium="tactile" emma:mode="ink">
                <msink:context xmlns:msink="http://schemas.microsoft.com/ink/2010/main" type="inkWord" rotatedBoundingBox="18316,4131 18578,2923 19474,3117 19212,43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06.8137">-899 1987 27 0,'0'0'68'0,"0"0"-4"15,0-5-4-15,0 5-20 0,0 0-12 0,0 0 0 0,0-4-8 0,0 4 4 16,0 0-4-16,0 0 4 0,0 0 0 0,0 0 0 0,0 0 0 16,0 0-4-16,0 0 0 0,0 0 4 0,0 0-4 0,0 0 0 0,0 0 0 15,0 0 0-15,0 0-4 0,0 0 0 0,0 0 0 0,0 0 0 16,0 0 0-16,0 0 0 0,0 0 0 0,0 0-4 0,0 0 4 0,0 0 0 16,0 0 8-16,0 0 4 0,0 0 0 0,8 0 0 0,-8 0 0 15,0 0 0-15,0 0 0 0,0 0 4 0,9 4-8 0,-9-4 4 16,0 5-4-16,8 0 0 0,-8-5 0 0,0 5 4 0,9 0 0 0,-9 4-8 15,0-4 4-15,0 4-8 0,9-4 4 0,-9 10-4 0,0-5 4 0,0-1 0 16,0 5 4-16,8 1-4 0,-8-1-4 0,0 1 0 0,0-1 0 16,0 5 0-16,0 1 0 0,0-2-4 0,0 1 4 0,0 1-4 0,0-1 0 15,0 0 0-15,0 0-4 0,0 1 0 0,0-1 4 0,0-1-4 16,0 2 0-16,0-1 4 0,0 1-4 0,0-1 0 0,0-5 0 16,0 5 0-16,0-5 0 0,0 1 0 0,0 0-4 0,0-2 0 0,0 2 0 15,0-2 0-15,0-2-20 0,0-2 24 0,0 6 0 0,0-5-4 0,0-6-4 16,0 6 4-16,0-5 0 0,8 5 0 0,-8-5 0 0,0-1 0 15,0 1 0-15,10 0-4 0,-10-5 0 0,0 4 0 0,0 1 4 16,0-5-4-16,0 0 0 0,0 0 4 0,8 5-8 0,-8-5 4 0,0 0 0 16,0 0 0-16,0 0 0 0,-8 0 0 0,8 0 0 0,8 0 0 15,-8 0-4-15,0 0 0 0,0-5 0 0,0 5-4 0,8 0-8 0,-8-5-4 16,0 5-12-16,0 0-8 0,0-4-8 0,0 4-8 0,8-5-4 0,-8 5-16 16,0-5-12-16,0 1-16 0,0 4-16 0,0-5-4 0,0 0-52 15,0 0-24-15,0 0 36 0,0 1 28 0,0-2 28 0</inkml:trace>
          <inkml:trace contextRef="#ctx0" brushRef="#br0" timeOffset="-1219.8483">-566 2074 35 0,'0'-6'84'0,"8"2"0"0,-8-1-12 0,0 1-24 0,0-2 0 16,8 2-8-16,-8-1 0 0,0 0-4 0,0 0 0 0,0 5-8 16,0-5 0-16,0 5 0 0,9-5-4 0,-9 5 8 0,0 0 4 15,0 0 0-15,0-4 8 0,0 4 4 0,0 4-4 0,0-4 4 0,0 5-8 16,0 0 0-16,8 0 4 0,-8 0-4 0,0 0-4 0,0 5-4 16,9-1 4-16,-9 1-4 0,0-1 0 0,0 5-4 0,0-4 0 0,0 5 0 15,0 4 0-15,0-5 4 0,0 1 0 0,0 4-8 0,0 0 4 16,0 0-4-16,0-5 4 0,9 10 0 0,-9-9-4 0,0 8 4 0,0-4-8 15,0 1-4-15,8-1 0 0,-8 5 0 0,0-4 0 0,8-1 0 16,-8 0-4-16,10 0 0 0,-10 5 0 0,0-9-4 0,8 4 0 0,-8-5 0 16,0 5-4-16,0-4 0 0,0-1-4 0,0 1 0 0,8-6 4 15,-8 6-4-15,0-6 0 0,0 0 0 0,0 1 0 0,0 0-8 16,0-6-8-16,0 6 0 0,0-5-8 0,0-1-8 0,0 1-16 16,0-5-8-16,0 5-12 0,0-5-4 0,0 0-4 0,-8 0-4 0,8 0-16 0,0-5-8 15,0 5-8-15,-8-5 0 0,-2 1-28 0,10-7-36 0,-8 7 0 16,0-5 32-16,-1-1 28 0,0 1 24 0</inkml:trace>
          <inkml:trace contextRef="#ctx0" brushRef="#br0" timeOffset="-959.4255">-865 2447 31 0,'0'0'100'0,"0"6"-8"16,0-6-4-16,0 4-24 0,0-4 0 0,0 5 0 0,0-1 4 15,9-4 0-15,-9 5 4 0,8 0 0 0,-8 0 0 0,8 0-8 0,2-5 4 16,-2 5-4-16,0-5 8 0,0 0 0 0,2 5 0 0,6-5-8 0,-7 0-4 16,8 5 0-16,0-5-8 0,-1 0 0 0,-6 0-4 0,6 0-8 15,2 0-4-15,-1 0-4 0,-1 0-4 0,2 0-8 0,-2 0-4 16,2 0 0-16,-10 0-8 0,10 0 4 0,-2 0-8 0,-7 0 0 0,-1 0 0 16,10 0 0-16,-10 0-4 0,0 0-4 0,2 0-16 0,-10 0-12 15,8 0-16-15,-8 0-24 0,8 0-24 0,-8 4-28 0,0-4-36 0,0 0-32 16,0 5-80-16,0-5 44 0,0 4 48 0,-8-4 28 0,8 6 28 0,-8-6 24 15</inkml:trace>
          <inkml:trace contextRef="#ctx0" brushRef="#br0" timeOffset="-9007.068">-976 3133 55 0,'0'5'112'0,"-8"-5"-8"15,-1 5-8-15,0 0-24 0,1 0 8 0,8-1-4 0,-8 0 4 16,0-4-8-16,8 6-12 0,-10-6-4 0,10 0-12 0,-8 5-4 0,8-5-8 16,0 0 0-16,0 0-4 0,0 0 0 0,0 0 0 0,0 0-4 15,8 0 0-15,-8 0 4 0,10 0-4 0,-2 0 0 0,0 0 8 0,0 0-4 16,1 0 4-16,8 0-4 0,-8 0 4 0,7 0 4 0,-6 0-4 16,6 0 4-16,2 0-8 0,7 0 4 0,-8 0 0 0,0 0 0 0,1 0 0 15,-2 0-8-15,2 0 0 0,7 0 0 0,-8 0-4 0,0 0 0 16,9 0 0-16,-10 0-8 0,2 0 4 0,-1 0-8 0,8 0 0 0,-8 0 0 15,1 0-4-15,-2 0 4 0,2 0-4 0,-2 4 0 0,1-4 0 16,1 5 0-16,-2-5-4 0,2 5 0 0,-10-5 8 0,10 5-4 16,-2-1 0-16,-7 2-4 0,7-6 4 0,-6 4 0 0,-2 1 0 0,8-1 0 15,-6 2-4-15,-2-2 0 0,0 1 0 0,1 0-4 0,8-5 8 0,-8 6 0 16,-1-6 4-16,-8 3-8 0,8-3-4 0,1 0 12 0,0 0-8 16,-9 0 0-16,8 6 4 0,0-6 0 0,-8 0-4 0,10 0 0 15,-10 0-4-15,8 0 8 0,-8-6-4 0,8 6 0 0,-8-3 0 0,0 3 0 16,9 0 4-16,-9 0 0 0,0 0-8 0,0 0 8 0,0 0-4 0,0-6 0 15,0 6-4-15,0 0 4 0,0 0 0 0,0 0 0 0,0-5 0 16,0 10 4-16,0-5-8 0,0 0 4 0,0 0 0 0,0 0-4 0,0 0 0 16,0 0-4-16,0 0-4 0,0 0-8 0,0 0-16 0,0 0-16 15,-9 0-20-15,9 0-24 0,0 0-16 0,-8 0-24 0,8 0-20 16,-8 0-12-16,8 0-76 0,-10 0 28 0,2 0 36 0,0-5 32 0,-1 5 28 16,0-5 28-16</inkml:trace>
        </inkml:traceGroup>
        <inkml:traceGroup>
          <inkml:annotationXML>
            <emma:emma xmlns:emma="http://www.w3.org/2003/04/emma" version="1.0">
              <emma:interpretation id="{BF49AE7D-334A-4474-AB70-F112B499E62D}" emma:medium="tactile" emma:mode="ink">
                <msink:context xmlns:msink="http://schemas.microsoft.com/ink/2010/main" type="inkWord" rotatedBoundingBox="19401,1116 19454,870 19990,986 19936,1232">
                  <msink:destinationLink direction="to" ref="{0F1E0BD6-0F9B-44EA-AC27-3689C1D8121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38176.5887">-4 7 39 0,'0'0'68'0,"0"0"-12"0,0 0 0 16,0 0-28-16,0 0 0 0,0 0-8 0,0 0 4 0,0 0-4 0,0 0 0 16,0 0 8-16,0 0-8 0,0 0 0 0,0 0 0 0,0 0 0 15,0 0 0-15,0 0 0 0,0 0-4 0,0-5 4 0,0 5 0 0,0 0-4 16,0 0 0-16,0 0 4 0,0 0-4 0,0 0 0 0,0 0 4 0,0 0 0 16,0-5 4-16,0 5 0 0,0 0 8 0,0 0 4 0,0 0 0 15,9 5-4-15,-9-5 4 0,0 5-4 0,0-5 0 0,8 4-4 16,-8-4-4-16,0 5 4 0,9-1-8 0,-9 2 4 0,8-2-4 0,-8 1 0 15,8 0 0-15,-8-1 0 0,10 2-4 0,-2-2 4 0,-8 1-4 16,8 0 0-16,-8 0-4 0,8 0 0 0,2-1 0 0,-2 1 0 0,0 0 0 16,1 0 0-16,0 1-4 0,-1-3 0 0,1-3 0 0,-1 5 0 0,0 0 0 15,0-5 0-15,2 5 0 0,6-5 0 0,-6 0-24 0,-2 5 28 16,0-5-4-16,9 0 0 0,-8 0-4 0,-1 0 0 0,1 0-4 16,7 0 4-16,-6 0-8 0,-2 0 8 0,0 0-4 0,10 0 4 0,-10 0 0 15,0 0 0-15,1 0-4 0,0 0 4 0,-1 0-4 0,1 0 0 16,-1 0 4-16,-8 0 0 0,8 0-4 0,2-5 0 0,-10 5-4 0,8 0 4 15,-8 0 0-15,8 0 0 0,-8-5 0 0,10 5 4 0,-10 0-4 0,8 0 0 16,-8-5 4-16,0 5-4 0,0 0 0 0,0 0 0 0,0-5-4 16,0 5 8-16,0 0-4 0,0 0-4 0,0 0 8 0,8-3-4 15,-8 3 0-15,0 0 0 0,0 0 0 0,-8 3 0 0,8-6 4 0,0 3-4 16,0 0 0-16,8 0 0 0,-8 0 4 0,0 0-4 0,0 0 4 0,0 0 0 16,0 0 0-16,0 0 0 0,-8 0 0 0,8 0 0 0,0 0-4 15,0 0 4-15,0 0 0 0,0 0 0 0,0 0-4 0,0 0 0 16,0 0 0-16,0 0-4 0,-8 0 8 0,8 0-4 0,-10 0 4 0,10 0-4 15,-8 0 4-15,8 0-8 0,-8 0 0 0,-2 0-4 0,2 0 12 16,0 0-4-16,-1 0 0 0,1 0 4 0,-1 3-4 0,0-3-4 0,1 0 8 16,0 5-4-16,0-5 4 0,-10 0-8 0,10 5 4 0,-2-5 0 15,2 0 4-15,0 5-4 0,-1-5-4 0,-8 5 8 0,9-5 0 0,-1 0-8 16,1 4 4-16,0-4 0 0,-2 0 0 0,2 0 0 0,0 0 0 16,-2 0 0-16,2 0-4 0,0 0 4 0,0 0 0 0,8 0 0 0,-9 0 0 15,1 0 0-15,8 0 0 0,-9 0 0 0,0 0-4 0,9 0 4 16,-8 0-4-16,0 0-4 0,8 0 0 0,-10-4-8 0,10 4-12 0,-8-5 0 15,8 5-16-15,-8-5-4 0,8 5-20 0,-8-5-16 0,8 0-12 16,-10 2-16-16,2-3-32 0,8 1-64 0,-8 0 24 0,-1-4 36 0,1 4 32 16,-1 0 20-16</inkml:trace>
          <inkml:trace contextRef="#ctx0" brushRef="#br0" timeOffset="-208733.5123">-37-8 3 0,'0'0'68'0,"0"0"-12"0,0 0-4 0,0 0-24 16,0 0 0-16,0 0 0 0,0 0-4 0,0 0-4 0,0 0-4 0,0 0 0 16,0 0 0-16,0 0 0 0,0 0 0 0,0 0-8 15,0 0 4-15,0 0-4 0,0 0-4 0,0 0 4 0,0 0 0 0,0 0 0 16,0 0-4-16,0 0 0 0,0 0 4 0,0 0 4 0,0 0-4 0,0 0 4 16,0 0 4-16,0 0 0 0,0 0 4 0,0 0 0 0,0 0 0 15,0 5 4-15,0-5 4 0,0 0 0 0,0 5 0 0,0-5 0 0,0 5 4 16,0-1 0-16,0-4-4 0,0 5 0 0,8-1 4 0,-8 2-4 0,0-2-4 15,0 1 0-15,8 0-4 0,-8-1 0 0,8 2 4 0,1-2-4 16,-9-4-4-16,9 5-4 0,-1 0 0 0,-8 0 0 0,9 0 4 16,-1-1-4-16,0 1 0 0,-8-5-4 0,10 5 0 0,-2 0 0 0,0 1-4 15,0-3 0-15,2 2 4 0,-2-5-4 0,0 5 0 0,1 0 0 16,0-5 0-16,-1 5 0 0,9-5 4 0,-17 0-8 0,16 4 0 0,-6-4 4 16,-2 0 0-16,0 0-4 0,2 0 0 0,-2 0 0 0,0 0 0 15,1 0 4-15,-1 0 0 0,1 0-4 0,8 0 0 0,-17-4 4 0,16 4-4 16,-6 0 0-16,-2 0 0 0,0-5 0 0,2 5 0 0,-2 0 0 15,0-5 0-15,0 0 4 0,1 5-8 0,0-5 4 0,-1 2 0 0,1 3 0 16,-1-6 0-16,-8 1 4 0,8 0-8 0,2 5 8 0,-2-5-4 16,0 5 0-16,2-4 0 0,-10-1 0 0,8 5-4 0,0 0 8 15,-8-5-8-15,8 0 8 0,-8 5-4 0,9-5 0 0,-9 5 0 0,8-4 0 16,-8 4 4-16,9-6 0 0,-9 2-4 0,0 4 0 0,9-5-4 0,-9 0 4 16,0 5 0-16,0-4 0 0,8-2 0 0,-8 6 0 0,0-4-4 15,0-1 4-15,0 5 0 0,0-4 0 0,0 4 0 0,0-5 4 0,0 5-4 16,0-5 0-16,0 5-4 0,0 0 4 0,0 0 4 0,0 0-4 0,0 0 0 15,0 0 0-15,0 0 0 0,0 0 0 0,0 0-4 16,0 0 4-16,0 0 0 0,0 0 0 0,0 0 0 0,0 0 0 0,8 0 0 16,-16 0-4-16,8 0 4 0,0 0 4 0,0 0-8 0,0 0 8 0,0 0 0 15,0 0-4-15,0 0 0 0,0 0 0 0,0 0 0 0,0 0 0 16,0 0 0-16,0 0 0 0,0 0 4 0,0 0-4 0,0 0 0 0,0 0 0 16,0 0 0-16,0 0 0 0,0 0 4 0,0 0-4 0,0 0 0 0,0 0 0 15,0 5 0-15,0-5 0 0,0 0 4 0,-8 5-4 0,8-5 0 16,0 4 0-16,-9-4 0 0,9 5 4 0,-9-1-4 0,1-4 4 15,8 6-4-15,-9-2 0 0,1 1 0 0,0 0-20 0,0-1 24 0,-2 2 0 16,2-2 0-16,0-4 0 0,-2 5-4 0,2 0 0 0,0 0 0 16,-1 0 4-16,1-1-4 0,-1 1-4 0,0 0 4 0,-7 0 0 0,8 1 4 15,-2-3-4-15,2 2 0 0,0 0 0 0,-10 0 0 0,10 0-4 0,-1-1 8 16,1-4-4-16,-1 5 0 0,1 0 0 0,-1-1 0 0,1 1 4 16,0-5-4-16,-2 5 0 0,2-5 0 0,0 5 4 0,-2-5-4 15,2 0 4-15,0 0-8 0,0 0 4 0,8 5 0 0,-9-5 0 0,1 0 0 16,-1 0-4-16,0 0 4 0,1 0 0 0,8 0 0 0,-8 0 0 0,-2 0 0 15,2 0 0-15,8 0 0 0,-8 0 0 0,0-5 4 0,-2 5 0 16,10 0-4-16,-8 0-4 0,8 0 4 0,-8-5 0 0,-1 5 0 16,9 0 0-16,-8-5 0 0,8 5 0 0,-9-5 0 0,9 5 0 0,-9-4 0 15,1 4 0-15,8-5 4 0,0 5-4 0,-8-5 0 0,8 5 0 16,-8-4 0-16,8-1 0 0,0 5-4 0,0-5 4 0,0 5 4 0,-10-5-4 16,10 5 0-16,0-5-16 0,0 5 20 0,0-3 0 0,0 3 0 15,0 0-8-15,0-6 4 0,0 6 4 0,0 0-4 0,0 0 0 0,0 0 0 16,0 0 0-16,0 0 0 0,0 0 0 0,0 0 0 0,0 0 0 15,0 0 0-15,0 0 0 0,0 0 0 0,0 0 0 0,0 0-4 16,0 0 4-16,0 0 0 0,0 0 0 0,0 0 0 0,10 0 0 0,-10 0-4 16,0 0 8-16,8 0-4 0,-8 0 4 0,8 0-8 0,-8 0 4 0,8 0 0 15,1 0 4-15,-9 0-8 0,9 6 4 0,-1-6 0 0,1 0 4 16,-1 3-4-16,0-3 0 0,2 5-4 0,-2-5 4 0,0 5 0 0,0 0 0 16,2-5 0-16,-2 5-4 0,0-1 4 0,1-4 4 0,0 5 0 15,8 0-8-15,-9-5 4 0,0 4 0 0,0-4 4 0,2 0-4 0,-2 5 0 16,0-5 0-16,10 0 0 0,-10 0 0 0,1 5 0 0,-1-5 4 0,1 0-8 15,-1 0 4-15,1 0 4 0,-1 0-4 0,0 0 0 0,2 0 0 16,-2 0 0-16,0 0 4 0,2 0-4 0,-2 0 0 0,0 0 0 16,0 0 0-16,1 0 0 0,0 0 4 0,-1-5-8 0,1 5 4 0,-1 0 0 15,-8-5 4-15,8 5-4 0,2-4 0 0,-2-1 0 0,0 5 0 16,2-5 0-16,-10 1 4 0,8 4-4 0,0-5 0 0,0 0-4 16,-8 0 4-16,9 0 4 0,-1 5-4 0,-8-3 0 0,9 3 4 0,-9-6-4 0,9 6 0 15,-9-5 0-15,8 0 0 0,-8 5 0 0,0 0 0 0,8-5 0 16,-8 5 0-16,10-4-4 0,-10-1 4 0,0 5 0 0,0 0 4 15,8-5-4-15,-8 0 0 0,0 5-4 0,0-5 4 0,0 5 0 0,0-4 0 16,0-2 0-16,0 6 0 0,0-4 0 0,0-1 0 0,0 5 0 16,0-5 0-16,0 5 0 0,0-4 0 0,0-2 0 0,0 6 0 15,0-4 0-15,0 4 0 0,0 0 0 0,0-5 0 0,0 5 0 0,0 0 0 16,0 0-4-16,0 0-8 0,0 0-8 0,0 0-12 0,0 0-16 0,-8 0-16 16,8 0-20-16,0 0-16 0,-10 0-12 0,10 5-76 0,-8-5 8 15,8 0 24-15,-8 4 36 0,-1-4 20 0</inkml:trace>
        </inkml:traceGroup>
      </inkml:traceGroup>
    </inkml:traceGroup>
    <inkml:traceGroup>
      <inkml:annotationXML>
        <emma:emma xmlns:emma="http://www.w3.org/2003/04/emma" version="1.0">
          <emma:interpretation id="{239F92AE-038E-4EB7-8809-A9F933693FB1}" emma:medium="tactile" emma:mode="ink">
            <msink:context xmlns:msink="http://schemas.microsoft.com/ink/2010/main" type="paragraph" rotatedBoundingBox="20214,3679 22243,3753 22208,4709 20179,46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802F26-A45C-4002-8289-DF092A1EF3AE}" emma:medium="tactile" emma:mode="ink">
              <msink:context xmlns:msink="http://schemas.microsoft.com/ink/2010/main" type="line" rotatedBoundingBox="20214,3679 22243,3753 22208,4709 20179,4635"/>
            </emma:interpretation>
          </emma:emma>
        </inkml:annotationXML>
        <inkml:traceGroup>
          <inkml:annotationXML>
            <emma:emma xmlns:emma="http://www.w3.org/2003/04/emma" version="1.0">
              <emma:interpretation id="{F054B074-48CB-4194-9810-5D110B368689}" emma:medium="tactile" emma:mode="ink">
                <msink:context xmlns:msink="http://schemas.microsoft.com/ink/2010/main" type="inkWord" rotatedBoundingBox="20199,4091 20703,4110 20684,4616 20180,45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328.8655">738 3109 43 0,'0'0'84'15,"-8"0"-8"-15,8 0-4 0,0 0-24 0,0 6-4 0,0-6-4 16,0 0 0-16,0 0 0 0,0 0 4 0,0 0-4 0,0 0 4 15,0 0 0-15,0 0-4 0,0 0 0 0,0 0 8 0,0 0 0 0,0 0-8 0,0 0 0 16,0 0 4-16,0 0-12 0,0 4 16 0,0-4 0 16,0 0 0-16,0 5 0 0,0-5 4 0,0 0 0 0,0 4 4 0,0-4-4 15,0 5 0-15,8-5 4 0,-8 5 0 0,0-5 0 0,8 5-4 0,-8-5-4 16,10 5 4-16,-2 0-4 0,0-5-4 0,0 4 4 0,1-4-8 16,-1 4 4-16,10 2-4 0,-10-6-24 0,0 5-16 0,10-1 0 15,-2 1 0-15,2-5 0 0,-10 5 0 0,9 0 0 0,1-5 0 0,-2 4 0 16,-8 2 0-16,10-6 0 0,0 4 0 0,-2-4 0 0,1 0 0 0,-9 5 0 15,10-5 0-15,-2 0 0 0,-6 0 0 0,6 0 0 0,-7 0 0 16,8 0 0-16,-8 0 0 0,7 0 0 0,-7 0 0 0,0 0 0 0,-1 0 0 16,0 0 0-16,2 0 0 0,-2 0 0 0,0 0 0 0,1 0 0 15,-9 0 0-15,9 0 0 0,-9 0 0 0,8 0 0 0,-8 0 0 16,0 0 0-16,0 0 0 0,0 0 0 0,0 0 0 0,0 0 0 0,0 0 0 0,0 0 0 16,0 0 0-16,0 0 0 0,0 0 0 0,0 0 0 0,0 0 0 15,0 0 0-15,0 0 0 0,0 0 0 0,0 0 0 0,0 0 0 16,0 0 0-16,-8 0 0 0,8 0 0 0,-9 0 0 0,9 0 0 0,-9 4-56 15,1-4-40-15,8 0-12 0,-8 0-8 0,-2 6-4 0,2-6-16 16,0 0-8-16,-1 0-8 0,0 0 0 0,1 0-48 0,0 0-16 16,-1 0 40-16,1 4 32 0,-1-4 28 0,9 0 24 0</inkml:trace>
          <inkml:trace contextRef="#ctx0" brushRef="#br0" timeOffset="5694.41">797 3570 31 0,'0'0'96'0,"9"4"-8"0,-9-4-8 0,9 5-24 0,-1-5 4 16,-8 0 0-16,8 5 0 0,-8-5 8 0,10 5 0 0,-2-5-8 0,0 4 8 15,-8 2-4-15,8-6-4 0,2 4-4 0,-2-4 0 0,0 4 0 16,9-4-4-16,-8 0 8 0,0 6-4 0,7-6 4 0,-8 0 4 16,2 0-8-16,6 0-4 0,-6 0-4 0,6 0 0 0,1 0-4 0,-9 0-4 15,10 0-4-15,-10 0-4 0,10 0-4 0,-10 0-8 0,9 0 0 16,-8 0 0-16,8 0-4 0,-9 5 0 0,0-5 0 0,1 0-4 16,8 0 0-16,-17 4-8 0,8-4 4 0,2 0 0 0,-2 0-4 0,0 5 0 0,-8-5-4 15,0 0 0-15,9 0 0 0,-9 0 0 0,0 5 0 0,0-5-4 16,0 0-4-16,9 0-8 0,-9 0-12 0,0 0-16 0,0 0-36 15,0 0 4-15,-9 0-20 0,9 0-20 0,0 0-20 0,-9 0-20 0,9 0-24 16,0 0-64-16,-8 0 32 0,0 0 32 0,-2 0 40 0,10 0 24 16,-8 0 28-16</inkml:trace>
        </inkml:traceGroup>
        <inkml:traceGroup>
          <inkml:annotationXML>
            <emma:emma xmlns:emma="http://www.w3.org/2003/04/emma" version="1.0">
              <emma:interpretation id="{ECC20F9D-2DDF-46E0-BC25-A1863CB56F1F}" emma:medium="tactile" emma:mode="ink">
                <msink:context xmlns:msink="http://schemas.microsoft.com/ink/2010/main" type="inkWord" rotatedBoundingBox="21648,3732 22243,3753 22208,4709 21613,46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719.2694">2179 2812 39 0,'0'0'88'0,"0"-5"-12"15,0 5-4-15,0-4-20 0,0-2-4 0,0 3 0 0,0 3 0 0,0-6-4 16,0 1 4-16,0 0-4 0,0 5 4 0,0-4 0 0,0-2-4 16,0 2 0-16,0-1 8 0,0 5-8 0,0-4 0 0,0 4-8 0,0-6 0 15,0 6-4-15,0 0-4 0,0 0 0 0,0 0 0 0,0 0 4 0,0 0 0 16,0 0 4-16,0 6 4 0,0-2-4 0,8 1 0 0,-8-1 4 16,0 6-8-16,0 0 0 0,0-1 0 0,0 1-4 0,0 5 0 15,0-1-4-15,0 1 0 0,0 4-4 0,0 0 0 0,0 0 0 0,0 5-4 16,0-5-4-16,8 5 0 0,-8 0 0 0,0-5-4 0,0 6 4 15,0-2-4-15,10 1 0 0,-10 1 0 0,0-2 4 0,8 6 0 0,-8-5 0 16,0-5-4-16,0 5-4 0,0 0 4 0,8 0 0 0,-8 0 0 0,0-5 0 16,0 1 0-16,0 3 0 0,0-4-4 0,0 1 0 0,0-1 0 15,0-4-4-15,9 4 0 0,-9-5 4 0,0 0-4 0,0 1 0 16,0-1 4-16,8 0-8 0,-8-4 4 0,0 4 4 0,0-4-4 0,0-1 0 16,0 1 0-16,9-1 0 0,-9-3 4 0,0 2-8 0,0-2 4 15,0-1-4-15,0-1 0 0,0 1 0 0,0-5 0 0,0 0-4 16,0 5 0-16,0-5-4 0,0 0 0 0,0 0-4 0,0 0-20 0,0 0 16 15,0 0-4-15,0 0-12 0,0 0-4 0,0 0-12 0,0-5-4 0,0 5-4 16,0-5-8-16,0 5-4 0,0-4-12 0,0-1-4 0,0-1-8 16,0 2-8-16,0 0 0 0,0-6-12 0,0 0-36 0,0 1-24 0,0 0 32 15,0-1 20-15,9 0 24 0</inkml:trace>
          <inkml:trace contextRef="#ctx0" brushRef="#br0" timeOffset="24111.2203">2571 3240 31 0,'0'0'104'16,"0"0"-12"-16,8 0-8 0,-8 0-28 0,0 0-4 0,0 0 0 16,0 0 0-16,0 0-4 0,0 0-4 0,0 0 0 0,0 3-4 0,-8-3-4 15,-1 6-4-15,9-2 0 0,-8 1-4 0,0-1-4 0,-10 2-4 0,10 3-4 16,-10-4 4-16,2 4 0 0,-2 1-4 0,2 0 0 0,-1 4 0 15,-1-4 0-15,-8 0 4 0,10-1-4 0,-2 1 0 0,2-1 0 16,-9-4-4-16,7 4 4 0,0-3 0 0,10 3-4 0,-8-4 4 0,7-1 0 16,0-4 4-16,1 5-4 0,-1-5-4 0,9 0 4 0,-8 5 0 0,8-5-4 15,0 0 4-15,0 5 4 0,0-5 4 0,0 5 0 0,8 0 0 16,-8-5 8-16,9 5 4 0,-1-1-4 0,1 1 4 0,0 0 4 0,-1 4 0 16,0-4-4-16,0 5 4 0,10-1-8 0,-10 1 4 0,10-1 0 15,-1 1-8-15,-9 4 4 0,10-4 0 0,-2 4 4 0,-8-4-8 16,10 4 8-16,-1-4 0 0,0 4-4 0,0-4-4 0,0 4-12 0,0 0-16 15,1-4 0-15,-10-1 0 0,9 6 0 0,0-5 0 0,0 0 0 16,-9-6 0-16,10 5 0 0,-2-3 0 0,-6-2 0 0,6 1 0 0,-8-5 0 16,10 0 0-16,-10 0 0 0,1 0 0 0,7-5 0 0,-6 1-60 15,-2-2-48-15,0-3-36 0,-8-1-48 0,8 1-40 0,-8-5-84 0,10 4 52 16,-10-5 52-16,0 1 36 0,-10-6 36 0,10 6 28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14.0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8A8A7B-D9D3-439F-A07A-E904A2FEB8EF}" emma:medium="tactile" emma:mode="ink">
          <msink:context xmlns:msink="http://schemas.microsoft.com/ink/2010/main" type="writingRegion" rotatedBoundingBox="29394,3000 29690,5288 28999,5377 28704,3089"/>
        </emma:interpretation>
      </emma:emma>
    </inkml:annotationXML>
    <inkml:traceGroup>
      <inkml:annotationXML>
        <emma:emma xmlns:emma="http://www.w3.org/2003/04/emma" version="1.0">
          <emma:interpretation id="{3EEEE72C-1E93-47BD-8949-72E4A1D58EED}" emma:medium="tactile" emma:mode="ink">
            <msink:context xmlns:msink="http://schemas.microsoft.com/ink/2010/main" type="paragraph" rotatedBoundingBox="29394,3000 29690,5288 28999,5377 28704,3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D1AE6C-2AC5-49D7-8813-65ABC5F175C5}" emma:medium="tactile" emma:mode="ink">
              <msink:context xmlns:msink="http://schemas.microsoft.com/ink/2010/main" type="line" rotatedBoundingBox="29394,3000 29690,5288 28999,5377 28704,3089"/>
            </emma:interpretation>
          </emma:emma>
        </inkml:annotationXML>
        <inkml:traceGroup>
          <inkml:annotationXML>
            <emma:emma xmlns:emma="http://www.w3.org/2003/04/emma" version="1.0">
              <emma:interpretation id="{914F8CAE-B3F3-4D9B-B4DC-C1EA8C664B57}" emma:medium="tactile" emma:mode="ink">
                <msink:context xmlns:msink="http://schemas.microsoft.com/ink/2010/main" type="inkWord" rotatedBoundingBox="29394,3000 29690,5288 28999,5377 28704,30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9434 2261 47 0,'0'-5'76'0,"0"0"-4"0,-8 0-4 16,8-5-20-16,0 6-8 0,0-1 4 0,-8-1-4 0,8 2-8 0,0-1 4 15,-10-4-4-15,10 9 0 0,0-10-4 0,0 6 0 0,0-1-4 16,0 0 8-16,0 1-8 0,0-1 0 0,0-5 4 0,10 5-4 0,-10 0 4 15,8 0-4-15,0-4 0 0,-8 4 0 0,17-4 4 0,-8 3-4 16,0 2 0-16,-1-5 0 0,8 3 4 0,-6-3-4 0,6 4-4 0,2 0 0 16,-10 1 0-16,9-2-4 0,0 2 0 0,0 4-4 0,-9-5 0 15,10 5 4-15,-1 0-8 0,-8 0-4 0,7 5 0 0,-7-1 4 0,-1 2-4 16,1 3 4-16,0-4-8 0,-1 4 4 0,0 6 0 0,-8-5 0 16,0 4 0-16,0-5 0 0,0 6-4 0,0 0 4 0,-8 3-4 0,8-3 0 15,-8-2 0-15,-1 2 4 0,0 0-4 0,1-1 0 0,-1 1 0 16,1-1 4-16,-9-5-4 0,8 6 4 0,1-5-4 0,0-1 0 0,-2 0 4 15,2-4-8-15,0 5 4 0,8-5 0 0,-9 0 0 0,9 0 0 16,0-5 0-16,-9 0-4 0,9 4 4 0,0-4 0 0,0 0 0 0,9 0 0 16,-9 0 4-16,0 0-8 0,9 0 8 0,-1 0-4 0,0 0 0 15,-8 0 0-15,10 0 0 0,-2 0 0 0,0 0 0 0,1 5 0 0,8-5 0 16,-9 0-4-16,1 5 4 0,-1-5 0 0,1 5-4 0,0-5 4 16,-1 4 0-16,0 2 0 0,2-2 0 0,-2 1 0 0,0-1 0 15,0 2 0-15,2-2 0 0,-2 1 0 0,-8 5 0 0,8-6 0 0,1 6 0 16,-9-5 0-16,8 4 4 0,-8-4 0 0,0 5-4 0,0 0 4 0,0-1-4 15,0-4 4-15,0 5 0 0,0-1 0 0,-8 1 0 0,8 0 4 16,-9-1 0-16,1 1 0 0,8-1 4 0,-18 1-4 0,10 0 8 0,0-1-4 16,0 1-4-16,-2-1 0 0,-6 1 0 0,7-1-4 0,-8 1 4 15,8-1-4-15,-7-5 0 0,7 7 0 0,-8-7 0 0,9 1 0 16,-2 0-8-16,2 0 0 0,0 0 0 0,-1 0-8 0,0-5-8 0,9 0-8 16,-8 4-8-16,8-4-16 0,0 0-12 0,-8 0-16 0,8 0-16 0,0 0-12 15,0 0-8-15,0 0-64 0,0 0-8 0,8 0 40 0,-8 0 24 16,0 0 28-16</inkml:trace>
          <inkml:trace contextRef="#ctx0" brushRef="#br0" timeOffset="295.5533">9374 3090 23 0,'-8'5'96'0,"8"0"-4"15,0 0-12-15,0-1-24 0,0-4 0 0,0 6 0 0,0-2-4 0,8-4 4 16,-8 5 0-16,10-5 4 0,-2 0 4 0,8 0 0 0,-6 0-4 16,6 4-4-16,-7-4 4 0,8 0-4 0,0 0-4 0,9 0 0 0,-10 0 0 15,10-4-4-15,-1 4-4 0,1 0-4 0,0-5-8 0,0 5 0 0,-1-4-4 16,-8 4-4-16,8-6-4 0,1 6 0 0,0 0-4 0,-9-4-4 16,9 4-4-16,-10 0 0 0,2-5-4 0,7 5 4 0,-8 0-4 15,-8 0 0-15,7 5 0 0,-6-5-4 0,6 0 0 0,-8 4 4 0,2 2-8 16,6-6 0-16,-16 4-4 0,9-4-4 0,0 5-12 0,-1-1-8 0,1-4-16 15,-9 5-12-15,0 0-8 0,8 0-20 0,-8-5-20 16,0 5-20-16,0 0-28 0,0-5-56 0,-8 4 24 0,8 0 36 0,-9-4 32 0,9 6 20 16</inkml:trace>
          <inkml:trace contextRef="#ctx0" brushRef="#br0" timeOffset="881.0217">9656 3714 23 0,'0'4'108'0,"-8"-4"-12"16,-1 0-8-16,0 5-28 0,9-5 4 0,0 0-8 0,-8 0-4 0,8-5 0 15,0 5-4-15,0-4 0 0,0-2 4 0,-8 2-4 0,8-1-4 0,8 1 0 16,-8-2-4-16,0 2-4 0,8-1 0 0,-8-5-8 15,9 6 4-15,0-6 4 0,-1 5-4 0,0-5 0 0,-8 6-4 0,9-1 0 0,-1 0 0 16,1 0 0-16,8 1 0 0,-9-1 4 0,2-1-8 0,-2 6 0 16,0-4 4-16,0 4-4 0,2-4 4 0,-2 8 0 0,0-4-4 15,1 0 0-15,-1 4 0 0,0 2-4 0,2-1-4 0,-2 4 0 0,0 1 0 16,0 0-8-16,-8 3 0 0,10 2 0 0,-10-5 0 0,0 9 0 0,8 0 0 16,-8 1-4-16,0-1 0 0,0 4 0 0,-8 2 0 0,8-2-4 15,-10 2 0-15,2 4 0 0,0-6 0 0,0 6 0 0,-10-5 0 0,10 5 0 16,-9-5 0-16,-1 5 0 0,2-6 0 0,-2 2 0 0,2-2 0 15,-2 2 0-15,10-6 0 0,-9 1 0 0,0-2 0 0,8 1 0 16,-7-5 0-16,6-4-4 0,2 5 4 0,0-6-4 0,-1-4 4 0,9 4 0 16,0-3-4-16,-9-6 4 0,9 4 0 0,0-8 0 0,9 4 0 0,-9-6-4 15,9 2 4-15,-1-1 0 0,0-5 0 0,2 1-4 0,-2-1 4 16,0 0 4-16,10 1-4 0,-10-1 0 0,0 0 0 0,9 1 4 16,-8 5-8-16,8-5 0 0,-9 3 8 0,2 1-4 0,6 0 0 0,-8 1 0 15,2 4 8-15,-2 0-4 0,0 4 4 0,1-4 4 0,-1 5 4 16,0 0 0-16,2 1 4 0,-2 3 0 0,0-5 4 0,0 5 0 0,2-3 0 15,-2 3 0-15,0 0 0 0,1-4 8 0,0 5-4 0,-1 0 0 16,1-1 0-16,-1 1-4 0,10-1-12 0,-10-3-12 0,0 3 0 0,10-4 0 16,-10 4 0-16,9-4 0 0,-8 0 0 0,8-5 0 0,-1 5 0 15,-8-5 0-15,10 0 0 0,0 0 0 0,-2 0 0 0,-7-5 0 0,8 0 0 16,0 0 0-16,-1 1 0 0,-6-6 0 0,6 1 0 0,-6-6 0 16,-2 5 0-16,0-4 0 0,0-1 0 0,-8 1-52 0,0-1-52 0,0-4-20 15,0 5-24-15,0-5-32 0,-8 0-24 0,0-4-80 0,0 2 28 16,-2 2 52-16,-6-4 36 0,6 3 32 0,-6-4 24 0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28.0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2C947E-6FDE-45D6-81C4-708AD9792DD0}" emma:medium="tactile" emma:mode="ink">
          <msink:context xmlns:msink="http://schemas.microsoft.com/ink/2010/main" type="writingRegion" rotatedBoundingBox="32169,6476 33260,6476 33260,7258 32169,7258"/>
        </emma:interpretation>
      </emma:emma>
    </inkml:annotationXML>
    <inkml:traceGroup>
      <inkml:annotationXML>
        <emma:emma xmlns:emma="http://www.w3.org/2003/04/emma" version="1.0">
          <emma:interpretation id="{77C4B207-4868-4A29-985D-FC6D35578A60}" emma:medium="tactile" emma:mode="ink">
            <msink:context xmlns:msink="http://schemas.microsoft.com/ink/2010/main" type="paragraph" rotatedBoundingBox="32169,6476 33260,6476 33260,7258 32169,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7B6C0D-0F4A-4512-8E82-4F4D0A296A56}" emma:medium="tactile" emma:mode="ink">
              <msink:context xmlns:msink="http://schemas.microsoft.com/ink/2010/main" type="line" rotatedBoundingBox="32169,6476 33260,6476 33260,7258 32169,7258"/>
            </emma:interpretation>
          </emma:emma>
        </inkml:annotationXML>
        <inkml:traceGroup>
          <inkml:annotationXML>
            <emma:emma xmlns:emma="http://www.w3.org/2003/04/emma" version="1.0">
              <emma:interpretation id="{3B660B74-1390-44A3-BF68-09567309835E}" emma:medium="tactile" emma:mode="ink">
                <msink:context xmlns:msink="http://schemas.microsoft.com/ink/2010/main" type="inkWord" rotatedBoundingBox="32169,6745 32229,6745 32229,7071 32169,7071">
                  <msink:destinationLink direction="with" ref="{41C94CA3-0083-41F9-8FF3-3D664D9DB634}"/>
                </msink:context>
              </emma:interpretation>
              <emma:one-of disjunction-type="recognition" id="oneOf0">
                <emma:interpretation id="interp0" emma:lang="" emma:confidence="0">
                  <emma:literal>181:2</emma:literal>
                </emma:interpretation>
                <emma:interpretation id="interp1" emma:lang="" emma:confidence="0">
                  <emma:literal>18 1:2</emma:literal>
                </emma:interpretation>
                <emma:interpretation id="interp2" emma:lang="" emma:confidence="0">
                  <emma:literal>8 1:2</emma:literal>
                </emma:interpretation>
                <emma:interpretation id="interp3" emma:lang="" emma:confidence="0">
                  <emma:literal>88 1:2</emma:literal>
                </emma:interpretation>
                <emma:interpretation id="interp4" emma:lang="" emma:confidence="0">
                  <emma:literal>8 1:2</emma:literal>
                </emma:interpretation>
              </emma:one-of>
            </emma:emma>
          </inkml:annotationXML>
          <inkml:trace contextRef="#ctx0" brushRef="#br0">6283 350 143 0,'8'-10'164'0,"-8"10"-24"0,0-4-12 0,0-1-36 16,0 5-12-16,0-4-8 0,0 4-4 0,-8 0-12 0,8 0-4 0,0 0-8 16,0 0-4-16,0 0-12 0,-8 0-4 0,8 0-4 0,0 0-4 0,0 0-4 15,0 0-8-15,8 0 0 0,-8 0-12 0,0 0-16 0,8 0-24 16,-8 4-32-16,0-4-28 0,10 5-36 0,-10-5-68 0,0 4 32 0,0-4 28 15,0 6 32-15,0-2 20 0</inkml:trace>
          <inkml:trace contextRef="#ctx0" brushRef="#br0" timeOffset="228.3877">6335 609 91 0,'-9'5'160'0,"9"0"-8"0,-9 4-16 16,9-3-28-16,0-2-8 0,-8 1-8 0,8-5-12 0,-8 4-4 15,8-4-4-15,-10 6-8 0,10-6-8 0,0 0-8 0,-8 0-8 0,8 0-8 16,0 0-8-16,0 0-4 0,0 0-4 0,8-6-8 0,-8 6-4 0,0-4-16 16,10 4-16-16,-10 0-16 0,0-5-28 0,8 5-32 0,-8-4-32 15,8-2-32-15,-8 2-60 0,0-1 36 0,9 0 40 0,-9 0 28 0,9 1 28 16</inkml:trace>
        </inkml:traceGroup>
        <inkml:traceGroup>
          <inkml:annotationXML>
            <emma:emma xmlns:emma="http://www.w3.org/2003/04/emma" version="1.0">
              <emma:interpretation id="{25FF536B-2528-4EA5-B218-78031A8B7DBA}" emma:medium="tactile" emma:mode="ink">
                <msink:context xmlns:msink="http://schemas.microsoft.com/ink/2010/main" type="inkWord" rotatedBoundingBox="32808,6476 33260,6476 33260,7258 32808,7258"/>
              </emma:interpretation>
            </emma:emma>
          </inkml:annotationXML>
          <inkml:trace contextRef="#ctx0" brushRef="#br0" timeOffset="733.5661">6991 278 47 0,'0'-4'116'0,"-8"-1"-12"0,8 0-8 0,0-5-24 0,8 1-12 15,-8 4 8-15,0-5-4 0,8 1 4 0,-8-1 4 0,9 1 0 0,-1-1-8 16,-8 0 0-16,9-4-4 0,0-1 0 0,-1 6 0 0,8-1-4 15,-6-3 4-15,-2 3 0 0,10 0-4 0,-2 1 0 0,-7-1-4 16,8 5 0-16,0-5-4 0,-9 6 4 0,10 4-8 0,-2-5-4 0,-6 5-4 16,6 0-8-16,-8 0 0 0,9 5-8 0,-8-1 0 0,0 6-4 15,-1-1 0-15,0 1-4 0,2 1 0 0,-2 3-4 0,-8 5 0 0,0 0-4 16,0 0 0-16,0 0 0 0,-8 0-24 0,-2 5 28 0,2 0-8 0,0 0 0 16,-10 0 0-16,1 4 0 0,1-3 4 0,-10 4-4 0,8-6 0 15,-7 6 0-15,0-4 4 0,8 4-4 0,-9-6 0 0,0 0 4 16,10 2-4-16,-10-1-4 0,9 0 4 0,-1-5 0 0,2 0 0 0,8 0 0 15,-2-4 0-15,2-1 4 0,0 1 8 0,-1-6-4 0,9 1 0 0,0 0 0 16,9-6 4-16,-9 1 0 0,8 4-4 0,0-4 4 0,2-5 0 16,6 5 4-16,2-5-16 0,-10 5 0 0,9-5 0 0,0 4 0 0,0-4 0 15,9 6 0-15,-10-6 0 0,2 4 0 0,7-4 0 0,-8 5 0 16,8 0 0-16,-7-5 0 0,0 5 0 0,6-1 0 0,-7-4 0 16,1 6 0-16,-2-2 0 0,2 1 0 0,-1-5-28 0,-8 4-64 0,7-4-36 15,-7 0-44-15,-1 6-48 0,1-6-84 0,-9-6 24 0,0 6 48 0,0-4 44 16,0 4 32-16,-9-5 32 0,1-5 20 0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18.4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CBBF22-9C88-438C-A2FD-8DCCCD64D25E}" emma:medium="tactile" emma:mode="ink">
          <msink:context xmlns:msink="http://schemas.microsoft.com/ink/2010/main" type="inkDrawing" rotatedBoundingBox="26773,3590 28138,4633 28082,4707 26717,3664" semanticType="callout" shapeName="Other">
            <msink:sourceLink direction="with" ref="{8FB1AA87-5F73-4C96-967B-E16B8A1F9224}"/>
            <msink:sourceLink direction="with" ref="{1D6E9B44-8C1D-49FE-A657-774068019A06}"/>
          </msink:context>
        </emma:interpretation>
      </emma:emma>
    </inkml:annotationXML>
    <inkml:trace contextRef="#ctx0" brushRef="#br0">7251 2678 55 0,'0'0'80'0,"0"0"-8"0,0 0-4 15,0 0-32-15,0 4 0 0,0-4 4 0,8 5 4 0,-8-5 0 0,10 5 4 16,-10 0 4-16,8-5 0 0,0 5 4 0,2 0-4 0,-2 4 4 0,9-4 0 16,-9 0 0-16,9 4-4 0,0 2 0 0,9-8-4 0,-8 7-4 15,7-1-4-15,0 1-8 0,-8 0-4 0,9-1 0 0,0 1 0 16,-1 5-4-16,1-1 4 0,0-5 0 0,-2 10 0 0,2-4-4 0,0-1 4 15,-9 1-8-15,9 4 8 0,0 1-4 0,-10-2 4 0,10 2-4 16,-9-6 4-16,-1 5-8 0,2-1 4 0,0 3 0 0,6-2 0 0,-7 0 0 16,1 1-4-16,-2-2 0 0,2 2 4 0,-2-6-4 0,2 5 0 0,-1 0-4 15,0-4 0-15,0 5-8 0,1-7 8 0,-2 6-4 0,10-5-4 16,-9 6 4-16,-1-6-4 0,10 1 4 0,0 4 0 0,-9-5 0 16,9 1 0-16,-10-1 0 0,10 0 0 0,-8 1 0 0,7 0 0 0,-8-1 4 15,8 0-8-15,-7-4 4 0,8 4-4 0,-10-4 4 0,2 4-4 16,-2-4-4-16,1 4-4 0,1-4 0 0,-10 0 0 0,8-1 0 0,2 0 0 15,-10 5 0-15,1-8 0 0,8 8 0 0,-8-9 0 0,-1 4 0 16,0 1 0-16,1 0 0 0,0-6 0 0,-9 5 0 0,8-3 0 0,0-2 0 16,-8 1 0-16,10 0 0 0,-10 0 0 0,0-1 0 0,0 2 0 15,0-6 0-15,0 4 0 0,8-4 0 0,-8 0 0 0,0 0 0 16,0 0 0-16,0 0 0 0,0 0 0 0,-8 0 0 0,8 0 0 0,0 0 0 16,0 0 0-16,0 0 0 0,0 0 0 0,0 0 0 0,0 0 0 0,0 0 0 15,0 0 0-15,0 0 0 0,0 0 0 0,0 0 0 0,0 0 0 16,0 0 0-16,0 0-44 0,0 0-28 0,0-4-12 0,-10 4-20 0,10 0-12 15,-8-6-24-15,8 2-24 0,-8-1-12 0,-1 0-56 0,0 0-20 16,9 1 48-16,-16-2 44 0,7-3 28 0,1 5 24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18.9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2CBC86-4868-4F19-B94C-A6917215D3F2}" emma:medium="tactile" emma:mode="ink">
          <msink:context xmlns:msink="http://schemas.microsoft.com/ink/2010/main" type="inkDrawing" rotatedBoundingBox="28132,4395 28417,4842 28094,5049 27809,4602" semanticType="callout" shapeName="Other">
            <msink:sourceLink direction="with" ref="{1D6E9B44-8C1D-49FE-A657-774068019A06}"/>
          </msink:context>
        </emma:interpretation>
      </emma:emma>
    </inkml:annotationXML>
    <inkml:trace contextRef="#ctx0" brushRef="#br0">8590 3464 19 0,'0'-4'96'0,"0"4"-8"0,0 0-12 0,9 0-24 16,-9 0-4-16,0 4 0 0,0-4 0 0,0 5 0 0,8-5 4 0,-8 5 0 15,0-5 4-15,8 5 0 0,-8-2 4 0,10-3 0 0,-2 6 4 0,0-1-8 16,1 0 4-16,0 4 0 0,-1-4 0 0,1 5-4 0,-1-1 4 15,0-3-8-15,10 3-4 0,-10 0-4 0,0 1-4 0,10-1 0 16,-10 6-8-16,1-5-4 0,8 4-20 0,-9-5 24 0,1 6-4 0,-1-1-4 16,10-5 0-16,-10 6 0 0,0-1-4 0,2 1-4 0,-2-1 4 0,0-4-4 15,0 5-4-15,1-1 4 0,0-5-8 0,-9 5 0 0,8-3 0 16,1-2 4-16,-9 5-4 0,0-4 4 0,8-1-4 0,-8-3-4 0,0 3 8 16,0-4 0-16,0 4 0 0,0-4-4 0,0 0 0 0,0 5-4 15,-8-5 4-15,8-5-4 0,-9 4 4 0,9-4-4 0,-8 0 0 16,-1 5-4-16,0-5 0 0,1 0 0 0,0 0 0 0,0 0 4 0,-10-5-4 15,10 5 0-15,-10-4-4 0,10 4 0 0,-9-5 0 0,0 0 0 0,8 0-8 16,-7 5 0-16,-2-5-12 0,0 0-16 0,2 5-16 0,-1-4-16 16,0-1-12-16,0 0-8 0,-1 0-24 0,2 5-12 0,-2-4-20 0,2-2-16 15,-1 2-60-15,-1 4 4 0,2-5 40 0,-2 0 32 0,2 0 32 16,-2 1 24-16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07.2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535EEA-5C18-46A5-94DE-B17C0C92A2B5}" emma:medium="tactile" emma:mode="ink">
          <msink:context xmlns:msink="http://schemas.microsoft.com/ink/2010/main" type="inkDrawing" rotatedBoundingBox="8948,6181 9003,5280 9032,5282 8978,6183" semanticType="callout" shapeName="Other">
            <msink:sourceLink direction="with" ref="{7826E5F7-3B73-4A7E-BC94-F07A0A5FA606}"/>
            <msink:sourceLink direction="with" ref="{BF736B56-7E59-4AE7-9B9D-9D15A1B5378A}"/>
          </msink:context>
        </emma:interpretation>
      </emma:emma>
    </inkml:annotationXML>
    <inkml:trace contextRef="#ctx0" brushRef="#br0">6199-121 15 0,'0'0'88'0,"0"5"-8"0,0-5-4 0,0 0-28 0,0 0 0 16,0 0-4-16,0 0-4 0,0 4-4 0,0-4 0 0,0 0 0 15,0 5 4-15,0-5-8 0,0-5 0 0,0 5 0 0,0 5-4 16,0-5 0-16,0 0 4 0,0 5-4 0,0-5 4 0,0 5 4 0,0-1 0 15,0 1 4-15,0 5 0 0,0-1 0 0,0 1-4 0,-8 5 0 0,8-1 0 16,0 0 0-16,0 10-4 0,-9-5 4 0,9 5-4 0,-8 6 0 16,8-2 0-16,0 1-8 0,-8 4 0 0,8 1-4 0,-10-1 4 0,10 1 0 15,0-1-8-15,-8 6 0 0,8-5 0 0,0-1 0 0,0 0-4 16,0-4-4-16,0 5 4 0,0-5-4 0,0-6-4 0,0 6 0 16,0-4 4-16,0-2-4 0,0-4 0 0,0 2-4 0,0-3 0 15,0-3 0-15,0-2 0 0,0-3 0 0,0 4-4 0,0-3-4 0,0-2 0 16,0-4-4-16,0 0-4 0,0-1-4 0,0-4-12 0,0 0-4 0,0 0-8 15,0-4-8-15,0-1 0 0,0 0-12 0,0-4-8 0,0-2-12 16,0 2-4-16,0-6-8 0,0 2 4 0,0-2-16 0,-8-3-40 0,8-3-28 16,0 2 36-16,0-4 28 0,-10-2 28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27.8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C94CA3-0083-41F9-8FF3-3D664D9DB634}" emma:medium="tactile" emma:mode="ink">
          <msink:context xmlns:msink="http://schemas.microsoft.com/ink/2010/main" type="inkDrawing" rotatedBoundingBox="31436,7533 31843,6216 31895,6232 31487,7549" semanticType="callout" shapeName="Other">
            <msink:sourceLink direction="with" ref="{3B660B74-1390-44A3-BF68-09567309835E}"/>
          </msink:context>
        </emma:interpretation>
      </emma:emma>
    </inkml:annotationXML>
    <inkml:trace contextRef="#ctx0" brushRef="#br0">5994-168 15 0,'-10'-9'128'16,"10"4"-16"-16,-8 0-12 0,8 5-28 0,-8-4-4 0,8 4 0 0,0-5 0 16,-8 5 4-16,8 5 4 0,-10-1-4 0,10 1 0 0,-8 0-4 0,8 4-4 15,0 1 0-15,-8 4-4 0,8 1-4 0,0 4-8 16,-9 0 0-16,9-1-4 0,-9 7-8 0,9 5-4 0,-8-2-4 0,8 6 0 16,-9-5-4-16,1 5-4 0,0 3 0 0,0-3-4 0,-2 4 0 0,2 0-4 15,0 1 0-15,-2-5-4 0,2 4 0 0,-9 0 0 0,9 1-4 16,-9-1 0-16,8 1 4 0,-7-1-4 0,-2 0 0 0,10 1 0 0,-10-2 0 15,2 2-4-15,7 0 0 0,-8-6 0 0,0 6 4 0,9-6-4 0,-10 1 0 16,10-5-24-16,-10 0 20 0,10-1-4 0,0-4-4 0,-1 0-8 16,0 1-12-16,1-12-8 0,8 7-12 0,-9-11-12 0,9 5-4 15,0-4-24-15,-8-5-16 0,8-5-16 0,8 0-16 0,-8 0-64 0,9-5-4 16,-1 0 44-16,-8-4 28 0,18-6 32 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25.4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2CE2DE-69DD-4759-9F01-16ADA0F9A3A1}" emma:medium="tactile" emma:mode="ink">
          <msink:context xmlns:msink="http://schemas.microsoft.com/ink/2010/main" type="writingRegion" rotatedBoundingBox="26009,6004 32471,6671 32185,9444 25723,8777"/>
        </emma:interpretation>
      </emma:emma>
    </inkml:annotationXML>
    <inkml:traceGroup>
      <inkml:annotationXML>
        <emma:emma xmlns:emma="http://www.w3.org/2003/04/emma" version="1.0">
          <emma:interpretation id="{563FD628-3F8B-48FD-AB34-BAFB353D1FBA}" emma:medium="tactile" emma:mode="ink">
            <msink:context xmlns:msink="http://schemas.microsoft.com/ink/2010/main" type="paragraph" rotatedBoundingBox="25900,6392 30247,6429 30240,7234 25893,7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39095-A77A-4116-A210-F8E507407F10}" emma:medium="tactile" emma:mode="ink">
              <msink:context xmlns:msink="http://schemas.microsoft.com/ink/2010/main" type="line" rotatedBoundingBox="25900,6392 30247,6429 30240,7234 25893,7198"/>
            </emma:interpretation>
          </emma:emma>
        </inkml:annotationXML>
        <inkml:traceGroup>
          <inkml:annotationXML>
            <emma:emma xmlns:emma="http://www.w3.org/2003/04/emma" version="1.0">
              <emma:interpretation id="{D41F3D65-7D79-4869-92EA-C06E24FF39F1}" emma:medium="tactile" emma:mode="ink">
                <msink:context xmlns:msink="http://schemas.microsoft.com/ink/2010/main" type="inkWord" rotatedBoundingBox="25899,6416 27370,6428 27364,7175 25893,71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212 130 47 0,'-8'5'84'0,"0"5"0"0,8-6-8 0,-8 1-20 0,-2 0 4 0,10 0-4 15,-8 0 4-15,0-5-8 0,8 5 4 0,-9-5 0 0,0 0-4 16,9 0 4-16,-8 0-8 0,-1-5 0 0,9 5-4 0,-8-5-4 0,8 0-4 15,0 0 4-15,0 0-8 0,-8-4 4 0,8 4 4 0,0-4-4 0,0 4 0 16,0-5-4-16,8 0 4 0,-8-4-4 0,0 4 4 0,8 1-4 16,1-1 0-16,-9 0 0 0,8 1-8 0,1-1 8 0,0 0-8 0,-1 6 0 15,0-1 0-15,2 1-4 0,6-2 0 0,-8 6-4 0,2 0 0 16,-2 6-4-16,9-2 0 0,-9 1 0 0,1 5-4 0,0-1 0 0,7 1-4 16,-8 4 4-16,2 1-4 0,-2 4 0 0,0 0 0 15,2 0-4-15,-2 0 0 0,-8 6 0 0,8-2 0 0,-8 2 0 0,0-1 4 16,0 5-8-16,-8-5 4 0,0 5 0 0,-2-1-4 0,2 1 0 0,-10 0 0 15,2 0 4-15,-1 1 0 0,0-1-4 0,0-1 4 0,-1-4-4 16,-6 5 4-16,6-5 0 0,-8-4 0 0,9 3 0 0,1-8 0 0,-2-1 0 16,2 0 0-16,-2-4 0 0,1 0-4 0,9-5 0 0,-1-5-16 0,1 4 16 15,-1-8 4-15,9 4 0 0,-8-5 0 0,8-5 0 0,8 6 0 16,-8-6-4-16,9-6 4 0,-9 8 4 0,8-2-4 0,1-4-4 16,-1 4 0-16,1 1 4 0,-1-6 0 0,0 5-4 0,2 1 4 0,6 4 0 15,-6-5 0-15,-2 6 4 0,0-2 0 0,0 2-4 0,9-1 4 16,-8 5-4-16,0 0 4 0,-1 5-4 0,0-1 4 0,10 2-4 0,-10-2 4 15,0 1 0-15,2 0 0 0,6 4-4 0,-7 2 0 0,-1-2 4 16,10-4-4-16,-10 5 4 0,8-1 0 0,-6 0 0 0,6-4-4 16,-6 5 0-16,6 0 0 0,-7-7 0 0,7 8 0 0,2-6 0 0,-10 5 0 15,10-6 4-15,-2 1-4 0,-7 0-4 0,8-5 0 0,0 5-4 0,0-1-4 16,-8-4-12-16,7 0-16 0,2 6-16 0,-10-6-12 0,10-6-8 16,-2 6-16-16,-7-4-16 0,-1-1-24 0,10 0-12 0,-10 0-72 15,0-5 4-15,2 1 36 0,6-2 36 0,-8 3 28 0,1-2 16 0</inkml:trace>
          <inkml:trace contextRef="#ctx0" brushRef="#br0" timeOffset="239.35">870 154 75 0,'8'-5'112'16,"-8"1"-8"-16,0-1-12 0,0 0-24 0,8 0 0 0,-8 1 0 15,9 4-4-15,-9-5 4 0,0 5 4 0,8 0-8 0,-8 0 4 0,9 5 0 16,-1-5-8-16,-8 9-4 0,9-4-8 0,-9 4-8 0,8 1-4 0,0 0-4 15,-8 4-4-15,0 0-8 0,10 6-4 0,-10-1 0 0,0 1-8 16,0 3 4-16,0 2-4 0,0-1 0 0,0 4-4 0,0-3 0 0,0 4 0 16,0-5-4-16,0 0 0 0,0 4 0 0,0-3 0 0,0-2-12 15,0 2 0-15,0-6-8 0,0 6-4 0,0-6 0 0,0 0-16 0,0-5-8 16,0 1-8-16,0-1-12 0,0-5-8 0,0 1-12 0,0 0 0 16,0-5-4-16,0-5-28 0,0 0-32 0,8 0-8 0,-8-5 28 15,0-5 24-15</inkml:trace>
          <inkml:trace contextRef="#ctx0" brushRef="#br0" timeOffset="705.7661">1006 333 107 0,'0'4'120'0,"0"1"-8"0,-9-5-12 0,9 0-24 0,0 5 4 0,0-1-4 15,0-4 0-15,0 5 0 0,9-5-8 0,-9 0-4 0,8 6-4 0,-8-6-8 16,9 0 0-16,-1 0-4 0,1 0-12 0,7 0 0 0,-6 0-8 15,6 0-8-15,2 0 0 0,-10 0-4 0,9 0 0 0,9 0-8 0,-10 0 0 16,2 0-4-16,-2 0-4 0,10 0-4 0,-9 0-16 0,9 0-16 16,-10 0-12-16,10 0-24 0,-8 0-32 0,7 0-20 0,-8 0-24 0,8 0-60 15,-7 0 24-15,0 0 28 0,6 0 32 0,-7 0 24 0</inkml:trace>
          <inkml:trace contextRef="#ctx0" brushRef="#br0" timeOffset="497.2256">1185 169 75 0,'0'-15'104'0,"0"6"-4"0,0-1-8 16,8 1-24-16,-8-1-4 0,0 5-4 0,0-5-4 0,0 6 0 0,8-1-4 16,-8-5 0-16,0 5-4 0,0 1 4 0,10-1-4 0,-10 5 0 15,0 0-4-15,8-5 4 0,-8 10 4 0,0-5 4 0,8 5 4 0,-8-1 4 16,9 6 0-16,-9 0-4 0,0 4 0 0,0 1-8 0,0 4 0 0,0 0-4 15,8 0-4-15,-8 1-12 0,0 8 0 0,0-3-8 16,0 4 0-16,0 0-4 0,0-1-24 0,0 1 20 0,0 0-4 0,0 1 0 16,0-2-4-16,9 0 4 0,-9-3 0 0,0 4-8 0,9-6 0 15,-9 2 0-15,0-1-4 0,8-5 0 0,-8 5-4 0,0-6 0 0,8-2-4 16,-8-2-8-16,0 1-12 0,0-5-16 0,0-1-16 0,0 1-16 16,0-5-20-16,8-5-20 0,-16 4-16 0,8-8-24 0,0-1-28 0,-8-1-56 15,8 2 28-15,-8-5 40 0,8-6 32 0,-9 5 24 0</inkml:trace>
        </inkml:traceGroup>
        <inkml:traceGroup>
          <inkml:annotationXML>
            <emma:emma xmlns:emma="http://www.w3.org/2003/04/emma" version="1.0">
              <emma:interpretation id="{ECF2DD38-D6FD-4A9C-9060-0F258DD77289}" emma:medium="tactile" emma:mode="ink">
                <msink:context xmlns:msink="http://schemas.microsoft.com/ink/2010/main" type="inkWord" rotatedBoundingBox="27959,6706 28393,6710 28390,7075 27956,70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1.6017">2089 530 99 0,'-10'14'168'0,"10"-4"-16"0,-8 5-16 16,0-6-32-16,8 1 0 0,0-1 0 0,0 1 4 0,0 0 0 15,0 0 0-15,0-6-4 0,8 1-8 0,-8 0-8 0,8-1-12 0,2-4-8 16,-2 5-20-16,9-5-8 0,0 0 0 0,0 5-12 0,0-10-8 16,0 10-4-16,1-10-4 0,7 5-12 0,1 0-24 0,-10-5-24 0,10 5-28 15,0 0-16-15,-9 0-24 0,8-4-28 0,0 4-24 0,-7 0-40 16,8 0-36-16,-10 0 32 0,2 0 44 0,-1 0 32 0,-1-5 20 15</inkml:trace>
          <inkml:trace contextRef="#ctx0" brushRef="#br0" timeOffset="945.1251">2079 289 19 0,'0'5'144'16,"0"0"-20"-16,0 0-12 0,10-1-24 0,-10 2 4 0,0-2 4 16,8-4 0-16,-8 0-4 0,8 5-4 0,1-5-4 0,0 0-4 0,-1 0-12 15,1 0-4-15,-1 0-8 0,9 0-8 0,-8 0-8 0,7 0-4 0,2 5-8 16,-1-5-4-16,0 0-8 0,-8 0 0 0,7 5-4 0,2-1-4 15,-2-4-4-15,-6 5-4 0,6-5-12 0,-7 5-8 0,8-1-12 16,-9 1-12-16,9 1-12 0,-9-6-12 0,2 4-24 0,-10 1-20 0,8 0-20 16,-8-5-56-16,8 5-32 0,-8-5 32 0,-8 4 36 0,8-4 36 15,-8 0 20-15</inkml:trace>
        </inkml:traceGroup>
        <inkml:traceGroup>
          <inkml:annotationXML>
            <emma:emma xmlns:emma="http://www.w3.org/2003/04/emma" version="1.0">
              <emma:interpretation id="{68186A6F-2867-4200-ADAB-C11F4D555C50}" emma:medium="tactile" emma:mode="ink">
                <msink:context xmlns:msink="http://schemas.microsoft.com/ink/2010/main" type="inkWord" rotatedBoundingBox="29308,6421 30247,6429 30240,7234 29301,7226"/>
              </emma:interpretation>
            </emma:emma>
          </inkml:annotationXML>
          <inkml:trace contextRef="#ctx0" brushRef="#br0" timeOffset="1588.8937">3435 686 19 0,'-8'0'108'0,"8"0"-4"0,-8 0-16 16,8 0-24-16,0-5-4 0,0 5-4 0,0-5 0 0,-10 0 0 0,20 1 0 16,-10-6 0-16,0 0 4 0,0 1-4 0,8-1-4 0,-8 1-4 15,8-5-4-15,1-1 0 0,-9 1-4 0,9-1 0 0,-1-4-4 0,1 0 0 16,-1 0 0-16,10-1 0 0,-10 1-4 0,0 0 0 0,0-4-4 0,2 3 0 15,-2-4-4-15,0 5 0 0,10-5 4 0,-10 0 0 0,1 5 0 16,-1-5-4-16,0 5 4 0,0-1 0 0,2 1 0 0,-2 0 0 16,0 0 4-16,2-1 0 0,-2 7-4 0,-8-2-4 0,8 1 0 0,1 4 0 15,-9-5-4-15,8 6-4 0,1-1 0 0,-9 6 4 0,0-1-4 16,8-1 4-16,-8 6 4 0,0 0 0 0,0 0 4 0,0 0 0 16,0 11-4-16,0-7-16 0,0 6-8 0,0 5 0 0,0 0 0 0,0-1 0 0,0 5 0 15,0 4 0-15,0-4 0 0,0 10 0 0,0-5 0 0,0 5 0 16,-8 0 0-16,8 5 0 0,0-6 0 0,-9 1 0 0,9 4 0 15,0-4 0-15,0-1 0 0,-8 2 0 0,8-2 0 0,0 1 0 0,0 0 0 16,0-5 0-16,0 0 0 0,0 0 0 0,0 0 0 0,0-5 0 16,0 2 0-16,8-3 0 0,-8-4-20 0,0 0-84 0,9-4-24 0,-9 0-24 15,8-6-32-15,-8 1-28 0,9-5-72 0,-9 0 24 0,8-5 48 16,0-5 44-16,2 6 32 0,-10-11 24 0</inkml:trace>
          <inkml:trace contextRef="#ctx0" brushRef="#br0" timeOffset="2223.7117">4178 423 83 0,'0'5'144'15,"0"-1"-8"-15,0 0-16 0,0-4-32 0,0 0-4 0,0 6-4 16,0-6-4-16,0 0 0 0,0-6-4 0,0 6-4 0,8-4-8 0,-8 0-4 16,8-7-4-16,-8 2-8 0,10-1-4 0,-10 0-12 0,8-3-4 15,0-2 0-15,0 1-8 0,1-5 0 0,-1 4 0 0,1-4-4 16,0 0 0-16,-1-1-4 0,0 1 0 0,-8-5-4 0,10 5-4 0,-10 0 4 15,8-1-4-15,-8 1 0 0,0 0 0 0,0 5 8 0,-8-5-8 0,8 4 4 16,-10 0 4-16,2 7-4 0,0-2 4 0,-1 1 0 0,0 3 8 16,1 2-4-16,-9-1 4 0,9 5 0 0,-10 5 0 0,2-5 4 0,6 4-8 15,-6 2 0-15,-1 3 0 0,8 1-4 0,-8-2 0 0,9 3 0 16,-10 3-4-16,10 1 0 0,0-6 0 0,8 5 0 0,-10 1 0 16,10-1 0-16,-8 1 0 0,8-1-8 0,8 1 4 0,-8-6 0 0,10 5-4 15,-2 0 0-15,0 1 0 0,2-1 0 0,-2 1 4 0,0-6-4 0,9 6 0 16,-8-1 4-16,8 0 0 0,-9 1 0 0,10-5 0 0,-2 4 0 15,-6 1 0-15,6-6 0 0,-8 5 4 0,9 1-4 0,-8-5 0 0,8 3 0 16,-9 2 0-16,2-1 0 0,-2-5-4 0,0 7 4 0,0-2 0 16,2 1 0-16,-2-2-4 0,0 1 4 0,-8 1-4 0,9 4 4 0,-9-4 0 15,0-1-4-15,0 1 4 0,0 4 0 0,0-5-4 0,0 0 4 16,0 1-4-16,-9-1 0 0,9 1 0 0,-8-1 0 0,0 1 0 16,-2-6 4-16,2 1-4 0,0-1 0 0,0 1 4 0,-10 0-4 0,10-6 4 15,-10 6 0-15,1-10-4 0,1 5 4 0,-2-1-4 0,2-4 4 0,-2 0 0 16,1-4 4-16,0 4 0 0,0-5 0 0,1 0-20 0,-2-4 20 15,0 3 4-15,2-3-4 0,-1-1 4 0,8 1-4 0,1-5 0 0,-1 4 0 16,1-4 0-16,0-1-4 0,8 1 4 0,-10-1 0 0,10 1 0 16,0-1-4-16,10 2 0 0,-10-2 0 0,8 1 0 0,0-1-4 0,1 1 4 15,-1-1 0-15,9 0 0 0,-8 1-4 0,7 1-8 0,2-2-8 0,0 5-16 16,7-4-16-16,-8 5-16 0,0-1-16 0,9 0-28 0,0 1-28 16,-2-1-40-16,-7 1-64 0,9-1 40 0,0 5 36 0,0-5 32 15,-10 6 32-15</inkml:trace>
        </inkml:traceGroup>
      </inkml:traceGroup>
    </inkml:traceGroup>
    <inkml:traceGroup>
      <inkml:annotationXML>
        <emma:emma xmlns:emma="http://www.w3.org/2003/04/emma" version="1.0">
          <emma:interpretation id="{173381FA-79AB-41AC-B32F-FE956D873547}" emma:medium="tactile" emma:mode="ink">
            <msink:context xmlns:msink="http://schemas.microsoft.com/ink/2010/main" type="paragraph" rotatedBoundingBox="27065,7764 32302,8304 32185,9444 26947,8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42207C-A62E-4CB1-AD67-335C76D8E382}" emma:medium="tactile" emma:mode="ink">
              <msink:context xmlns:msink="http://schemas.microsoft.com/ink/2010/main" type="line" rotatedBoundingBox="27065,7764 32302,8304 32185,9444 26947,8904"/>
            </emma:interpretation>
          </emma:emma>
        </inkml:annotationXML>
        <inkml:traceGroup>
          <inkml:annotationXML>
            <emma:emma xmlns:emma="http://www.w3.org/2003/04/emma" version="1.0">
              <emma:interpretation id="{0E48B6E7-48E3-436E-BF1D-D3E1B562428F}" emma:medium="tactile" emma:mode="ink">
                <msink:context xmlns:msink="http://schemas.microsoft.com/ink/2010/main" type="inkWord" rotatedBoundingBox="27614,7863 27970,8768 27131,9098 26775,81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24.9609">1134 1717 87 0,'0'-10'108'0,"8"1"-12"0,-8 0-16 0,0 4-28 0,9-5-4 0,-1 5-4 15,-8 2 0-15,0 3 4 0,8 0 0 0,-8 0 4 0,0 0 4 0,0 3 4 16,10 2 0-16,-10 5-8 0,0-1 4 0,0 1-8 0,0 4 4 16,0 1-4-16,8 4-4 0,-8 0-4 0,0 5-4 0,0 0-4 15,0 0-4-15,0 5-4 0,0-1-4 0,0 1 4 0,0 0-8 0,0 5 0 16,0-6-4-16,-8 6 0 0,8-5 0 0,0 4-4 0,0-4-4 15,-10 5 0-15,10-6 0 0,0 1-4 0,0 0-4 0,0 0 0 16,0 0-4-16,-8-6-4 0,8 6-8 0,0-5-8 0,0-5-12 0,0 0-8 16,0 1-16-16,0-6-20 0,0-3-12 0,8-3-8 0,-8-3-8 0,10 0-20 15,-10-5-52-15,0-5 4 0,8-5 40 0,-8 1 24 0,8-1 24 16</inkml:trace>
          <inkml:trace contextRef="#ctx0" brushRef="#br0" timeOffset="4418.8084">1381 2063 51 0,'0'0'136'0,"0"4"-12"0,0 1-20 0,0 0-24 0,0 0 4 0,0-1 4 15,0 1 0-15,0 0 4 0,8 0 0 0,-8-1-4 0,8 6-4 16,-8-5-4-16,10-5-4 0,-2 4-8 0,0 2-8 0,2-2-4 16,6-4-8-16,1 5-8 0,-9-5-4 0,10 0-4 0,8 5-8 0,-10-5-8 15,2 0 0-15,7 0 0 0,1 0-4 0,-10 0-8 0,10-5-8 16,0 5-12-16,-1-5-16 0,1 5-20 0,-10-4-24 0,10 4-16 15,0-6-16-15,-9 6-12 0,9 0-8 0,-10-4-8 0,10-1-48 0,-8 5-32 0,7-3 40 16,-8-4 36-16,0 7 28 0,9-4 16 0</inkml:trace>
          <inkml:trace contextRef="#ctx0" brushRef="#br0" timeOffset="4210.4629">1619 1698 59 0,'10'-5'108'0,"-2"-4"-12"0,-8 9-8 0,8-6-24 0,-8 2-4 15,0 4-4-15,8 0 4 0,-8 0 8 0,0 4 0 0,0 2-4 16,0-1 0-16,0-1 0 0,0 6-4 0,0-1 0 0,0 1-4 16,0 5-4-16,0-1-4 0,0 5 0 0,10-6-4 0,-10 7-4 0,0 5-4 15,0-2-4-15,8 2 0 0,-8-2-4 0,0 6-8 0,0-5 4 0,0 5-4 16,0 0-4-16,8-1 0 0,-8 1-4 0,0 0-4 0,0-1 0 15,0 1-4-15,0 1 4 0,0-2 0 0,0 1-4 0,0 0-4 0,0-5 0 16,0 0-4-16,0 4-4 0,0-3-12 0,0-6-8 0,0 5-12 16,0-5-12-16,0-5-12 0,0 5-20 0,0-3-20 0,-8-8-20 15,8 2-8-15,0 0-52 0,-8-6-32 0,-2-4 40 0,2 0 32 0,8 0 28 16,-8-4 24-16</inkml:trace>
        </inkml:traceGroup>
        <inkml:traceGroup>
          <inkml:annotationXML>
            <emma:emma xmlns:emma="http://www.w3.org/2003/04/emma" version="1.0">
              <emma:interpretation id="{B817E4C3-DBF1-40F6-A2C6-4B1C66247491}" emma:medium="tactile" emma:mode="ink">
                <msink:context xmlns:msink="http://schemas.microsoft.com/ink/2010/main" type="inkWord" rotatedBoundingBox="28560,8362 28969,8404 28932,8761 28523,87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61.1468">2642 2183 71 0,'0'9'164'0,"0"0"-12"0,0 1-12 0,0 0-32 0,0-2-4 0,0 3-4 15,0-6 0-15,0 5-4 0,10-1-4 0,-10 1-4 0,8-6-12 0,0 1-12 16,1 5-12-16,-1-6-8 0,9 2-8 0,-8-1-12 0,17-1-8 0,-10-4 0 16,2 0-12-16,-2 0-16 0,10 5-28 0,-1-5-28 0,1 0-28 15,-8 0-40-15,7 0-20 0,1-5-72 0,-10 5 0 0,10-4 44 16,0-1 32-16,-9-1 32 0,9 2 20 0</inkml:trace>
          <inkml:trace contextRef="#ctx0" brushRef="#br0" timeOffset="4656.693">2702 1981 91 0,'0'0'176'0,"9"0"-20"16,-9-5-12-16,0 5-32 0,8 0-8 0,0 0 0 0,2 0-4 15,-2 0-4-15,0 0-4 0,2 0-12 0,-2 0-8 0,0 0-12 0,9-5-8 16,-9 5-8-16,10 0-8 0,-2 0-8 0,-6 0-8 0,6 0 0 16,2 0-4-16,-2 0-4 0,1 0-4 0,-8 0 0 0,8 5-4 0,-9-5-24 15,10 0 20-15,-2 5-8 0,-6-5-12 0,-2 6-20 0,0-6-12 16,9 4-16-16,-8-4-24 0,-9 4-24 0,9 1-24 0,-9-5-32 0,0 5-64 15,0 0 32-15,0-5 40 0,-9 5 32 0,9-5 20 0</inkml:trace>
        </inkml:traceGroup>
        <inkml:traceGroup>
          <inkml:annotationXML>
            <emma:emma xmlns:emma="http://www.w3.org/2003/04/emma" version="1.0">
              <emma:interpretation id="{AFC9EDA6-E04E-4B56-957C-4EE512E64126}" emma:medium="tactile" emma:mode="ink">
                <msink:context xmlns:msink="http://schemas.microsoft.com/ink/2010/main" type="inkWord" rotatedBoundingBox="29678,8033 30209,8088 30112,9024 29582,897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20.8635">4101 1876 71 0,'0'-5'96'0,"0"0"-4"16,0 5-4-16,0 0-24 0,0 0-4 0,0-4 0 0,0 4-4 15,0 0 0-15,0 0 4 0,0 0-4 0,0 0-4 0,0 0 8 16,0 4-8-16,0-4 0 0,0 5 0 0,8-5-4 0,-8 5 4 0,0-1-4 15,9 1 0-15,-9 0-4 0,0 0 0 0,8 5 0 0,-8-1-4 0,9 1 0 16,-9-6-16-16,0 11 20 0,8-6 0 0,-8 6-8 0,9-6 4 16,-9 6 0-16,0-6 0 0,8 6-8 0,-8-1 4 0,8 0-4 15,-8 1-4-15,10-6-4 0,-10 6 4 0,0-1-4 0,8 2 0 0,0-4 0 16,-8 8-4-16,10-6 0 0,-10 1 0 0,8-1-4 0,0 0 0 16,-8 1-16-16,8 4 0 0,-8-5 0 0,9 1 0 0,-9-1 0 15,0 1 0-15,0 0 0 0,0-1 0 0,8 0 0 0,-8 0 0 0,-8 1 0 16,8-1 0-16,0-4 0 0,-9 4 0 0,9 0 0 0,-8-5 0 0,0 6 0 15,0-5 0-15,-2 4 0 0,-6-4 0 0,6-1 0 0,-6 1 0 16,7 5 0-16,-8-11 0 0,0 6 0 0,1-1 0 0,-2 1 0 16,0-5 0-16,2-1 0 0,-1 2 0 0,0-2 0 0,0 1 0 0,-1 0 0 0,2-5 0 15,-2 0 0-15,10 0 0 0,-9 0 0 0,0 0 0 0,8 0 0 16,-7 0 0-16,6-5 0 0,2 0-20 0,-8 1-108 0,6 4-24 16,-6-10-28-16,7 5-24 0,1 0-40 0,-1-5-44 0,0 1 56 0,1 0 40 15,0-1 24-15,0-5 48 0,8 1 24 0</inkml:trace>
          <inkml:trace contextRef="#ctx0" brushRef="#br0" timeOffset="5302.6639">3972 1890 15 0,'10'-5'104'0,"-10"0"-4"15,0 1-8-15,8-1-24 0,-8 0 0 0,0 1 0 0,0-1 4 16,0-1 0-16,0 2-4 0,0 4-8 0,0-5 0 0,0 5-28 0,0-5 16 15,-8 5-4-15,8 0-4 0,0 0-4 0,-10 0 0 0,10 5 0 0,-8 0 4 16,8-1 0-16,-8 7-4 0,8-7 4 0,-10 6-4 0,10-1 0 16,0 1-4-16,-8 0 4 0,8-1-8 0,0 5 4 0,-8-4-4 0,8-1 0 15,8 6-4-15,-8-6 4 0,0 1-4 0,8 0-4 0,-8-6 0 16,10 6-4-16,-2 0 0 0,0-6 0 0,2 1-4 0,-2 0 0 16,0-1 0-16,9 1-8 0,-8-5 4 0,-1 5-4 0,9-10 4 0,1 5-8 15,-10 0 4-15,10-5-4 0,-10-4 0 0,9 4 0 0,-9-4-8 0,9 4 4 16,-8-5 0-16,-1-4 0 0,10 0-4 0,-18 4-4 0,8-4 0 15,0-1 0-15,2-5-4 0,-10 7-4 0,0-6 4 0,0 5-4 0,0-6-4 16,-10 1 4-16,2-1 0 0,0 6-4 0,-2-5 4 0,2 0 4 0,-9 5-4 16,9-6 8-16,-9 6 0 0,0 0 4 0,-1-1 4 15,-8 7-4-15,10-3 4 0,-1 1 0 0,-9 5-4 0,10 1 4 0,-10 4 0 16,8 0 0-16,2 0 4 0,-10 4-16 0,9 6 16 0,-1-5 0 0,2 6 0 16,8 1 0-16,-10-1-8 0,10 3-4 0,-9 0-4 0,8 1-8 15,0-1-12-15,9 1 0 0,-8 4-8 0,8-5-8 0,0 1-8 16,0-1-4-16,0 0 0 0,8 0 0 0,1 1-4 0,0-5 4 0,-1-1 8 15,1 5 4-15,7-5 0 0,-6-3 16 0,6 4 0 0,2-6 4 16,-10 0-4-16,9 2 0 0,9-1-12 0,-18-5-16 0,8 0-16 0,2 0-8 16,0 0-4-16</inkml:trace>
        </inkml:traceGroup>
        <inkml:traceGroup>
          <inkml:annotationXML>
            <emma:emma xmlns:emma="http://www.w3.org/2003/04/emma" version="1.0">
              <emma:interpretation id="{66AB1A5E-4A37-4DD3-9C24-4C0A42A1BD48}" emma:medium="tactile" emma:mode="ink">
                <msink:context xmlns:msink="http://schemas.microsoft.com/ink/2010/main" type="inkWord" rotatedBoundingBox="30836,8630 32254,8776 32215,9152 30797,9006"/>
              </emma:interpretation>
              <emma:one-of disjunction-type="recognition" id="oneOf5"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cm</emma:literal>
                </emma:interpretation>
                <emma:interpretation id="interp8" emma:lang="" emma:confidence="0">
                  <emma:literal>cni</emma:literal>
                </emma:interpretation>
                <emma:interpretation id="interp9" emma:lang="" emma:confidence="0">
                  <emma:literal>nn</emma:literal>
                </emma:interpretation>
              </emma:one-of>
            </emma:emma>
          </inkml:annotationXML>
          <inkml:trace contextRef="#ctx0" brushRef="#br0" timeOffset="16053.2088">5098 2322 35 0,'0'-5'68'0,"0"5"-4"0,0 5-4 16,0-5-28-16,0 0 0 0,0 0 0 0,0 0 0 0,0 0 0 15,0 0-4-15,8 0 4 0,-8 0 0 0,0-5 0 16,0 5-8-16,0 0 4 0,0-5 0 0,0 5 4 0,0-4-4 0,0 4 4 0,0-5 0 16,0-1 4-16,0 2 4 0,0-1 0 0,0 0 0 0,0 0 4 15,0 1-4-15,0-1-4 0,0 0 4 0,0 0-4 0,0 1 4 16,0-2-8-16,-8 2 0 0,8-1-4 0,0 5 4 0,-8-5-4 0,8-1 0 15,-8 6 0-15,-2-3-4 0,10 3 0 0,-8 0 0 0,0 0 0 0,-2 0-4 16,2 0 4-16,0 0 0 0,8 0-4 0,-9 0 0 0,1 3 0 16,0 3-4-16,-1-6 0 0,0 5-8 0,1 0 0 0,8 5 0 0,-8-6-4 15,-2 1 4-15,10 5-4 0,-8-1 0 0,0 1-4 0,8 0 0 0,0-1 4 16,-9 1-4-16,9 4 4 0,0-5 0 0,-9 6-4 0,9-5 0 16,0 4 4-16,9 0-8 0,-9-4 4 0,0 4 4 0,9 0 0 15,-9 1-8-15,8-5 4 0,-8 4 0 0,8 0 0 0,2-4 0 0,-2 4 0 16,0-4 0-16,1 4 0 0,8-4 0 0,-9 0-4 0,1-1 8 15,7 1-4-15,2-1 4 0,-10-4-4 0,10 4 0 0,-2-3 4 0,2-6-4 16,-1 4 0-16,-9 1 0 0,10-5 0 0,-2 0 4 0,2 0-4 16,-2-5 0-16,2 1 4 0,-1 4-4 0,-1-10 0 0,-8 5 0 0,10 0 0 15,0-4 4-15,-10-1-4 0,9 1-4 0,-9-1 8 0,1 0-4 16,8 0 4-16,-9-4-4 0,0 5 0 0,2-1 4 0,-10 0-8 0,8-4 4 16,0 5 4-16,2-1 0 0,-10 0-8 0,8 1 4 0,-8-1 4 15,8 1-4-15,-8 4 4 0,0-5-4 0,9 1 4 0,-9 4-4 0,8 0 4 16,-8-4-4-16,0 4 0 0,0 0 0 0,9-1 0 0,-9 2 0 15,0-1 0-15,0 1 0 0,8 4 0 0,-8 0 0 0,0-5 4 0,0 5 0 16,0 0-4-16,0 0 0 0,9 0 4 0,-9 0 0 0,0 5 0 16,8-5 0-16,-8 4 0 0,0 1 0 0,8-1 0 0,-8 7 4 0,0-6 4 15,10 4 0-15,-2 1 0 0,-8 4-8 0,8-4 4 0,-8 3 0 16,10 2 0-16,-2 5-4 0,-8-6 4 0,8 0-4 0,0 1 0 0,1 4 0 16,-1-5 0-16,-8 0 0 0,9 1-4 0,0-1 0 0,-1 1 0 15,0-5-16-15,2 4 20 0,6-4 0 0,-8-6 0 0,2 1 0 0,-2 0-4 16,9-1 0-16,-9-4 0 0,1 0 0 0,8-4 4 0,-9-1-4 15,0 0 0-15,10 1 0 0,-10-6 0 0,2-4 0 0,-2 4 0 0,9 0 0 16,-9-4 4-16,1 0-4 0,-1-1 0 0,1 0 0 0,-1 1-4 16,0 0 4-16,2-1 0 0,-2 1 0 0,-8 5 0 0,8-6 4 15,-8 5-4-15,10 0 4 0,-10-3-4 0,8 8 0 0,-8-5 4 0,8 5 0 16,-8-4 0-16,0 4 0 0,0 0-4 0,0 1 0 0,8-1 4 0,-8 0-4 16,0 5 4-16,0-6 0 0,0 6-4 0,0 0 4 0,9 0 0 15,-9 0 0-15,0 0 4 0,0 0 4 0,8 6-4 0,-8-1 0 16,0 0 0-16,9 4 0 0,-9-4 0 0,0 4 0 0,9 1-4 0,-9 4 4 15,8-5-4-15,-8 6-4 0,8 0 0 0,-8-1 4 0,10 0 0 16,-10 1 0-16,0-1-4 0,8 0 0 0,-8 1 4 0,8 0-4 16,-8-1 4-16,8-5-4 0,2 6 0 0,-10-5 0 0,8-1-4 0,0 1-16 0,-8-1 24 15,9-4 0-15,-1 0 0 0,1-1-4 0,0 1 8 0,-1-5-4 16,0 0 0-16,2 0-4 0,-2 0 0 0,0 0 0 0,0-5-4 16,2 1 4-16,-2-1 0 0,0 0 0 0,1-4 0 0,-1-1-4 0,0 5 4 15,2-5 0-15,-2 1 0 0,0-1 0 0,0-4 0 0,2 5 4 16,-2-6-4-16,0 5 0 0,1 1-4 0,0-1 0 0,-9-4 4 0,8 4 0 15,1 2 0-15,-9 2 0 0,8-4 0 0,0 6 0 0,-8-6 4 0,9 5-4 16,-9 0 0-16,9 0 0 0,-9 1 0 0,8 4 4 0,-8-6-4 16,8 6 4-16,-8 0 4 0,10 0-4 0,-10 0 4 0,0 6 0 15,8-6 8-15,-8 4-4 0,0 1 0 0,8 0-8 0,-8 0-4 0,0 5 0 16,0-6 0-16,9 1 0 0,-9 6 0 0,0-3 0 0,0 2 0 0,0 0 0 16,0-1 0-16,0 5 0 0,0-4 0 0,0-1 0 15,0 1 0-15,0 5 0 0,0-6 0 0,0 1 0 0,0 4 0 0,0-4 0 16,0 0 0-16,0-1 0 0,0 0 0 0,0 1 0 0,0 0-4 0,0-5-56 15,0 4-24-15,0-4-32 0,0 0-20 0,-9-5-28 0,9 4-24 16,0-4-48-16,-8 0-40 0,8 0 52 0,-8-4 44 0,8-1 32 16,-10 0 32-16,2-4 12 0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10.9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115171-5489-4135-8EBC-12E49B6B9274}" emma:medium="tactile" emma:mode="ink">
          <msink:context xmlns:msink="http://schemas.microsoft.com/ink/2010/main" type="writingRegion" rotatedBoundingBox="26344,2944 26664,5332 25797,5448 25477,3061"/>
        </emma:interpretation>
      </emma:emma>
    </inkml:annotationXML>
    <inkml:traceGroup>
      <inkml:annotationXML>
        <emma:emma xmlns:emma="http://www.w3.org/2003/04/emma" version="1.0">
          <emma:interpretation id="{E92F23B5-1D77-4A46-BEC9-8DC5DC569707}" emma:medium="tactile" emma:mode="ink">
            <msink:context xmlns:msink="http://schemas.microsoft.com/ink/2010/main" type="paragraph" rotatedBoundingBox="26344,2944 26664,5332 25797,5448 25477,3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12456C-BE97-4407-9DA4-398101FEC8B0}" emma:medium="tactile" emma:mode="ink">
              <msink:context xmlns:msink="http://schemas.microsoft.com/ink/2010/main" type="line" rotatedBoundingBox="26344,2944 26664,5332 25797,5448 25477,3061"/>
            </emma:interpretation>
          </emma:emma>
        </inkml:annotationXML>
        <inkml:traceGroup>
          <inkml:annotationXML>
            <emma:emma xmlns:emma="http://www.w3.org/2003/04/emma" version="1.0">
              <emma:interpretation id="{726E4922-5564-4EDD-A473-7D1199D812E8}" emma:medium="tactile" emma:mode="ink">
                <msink:context xmlns:msink="http://schemas.microsoft.com/ink/2010/main" type="inkWord" rotatedBoundingBox="26344,2944 26664,5332 25797,5448 25477,3061">
                  <msink:destinationLink direction="from" ref="{0F1E0BD6-0F9B-44EA-AC27-3689C1D8121F}"/>
                </msink:context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6885 3482 39 0,'0'-3'96'0,"0"3"-12"0,-8 0 0 16,8-5-24-16,0 5 0 0,-9 0-4 0,9 0-4 0,0-5 4 0,-9 5 0 16,9 0 4-16,-8 0-4 0,8 0 4 0,-8 0-8 0,8 0 4 0,-10 0-8 15,10-5-4-15,-8 5 0 0,0 0-4 0,8 0 0 0,-8 5-4 16,-2-5 0-16,2 5-4 0,0 0 4 0,-1-2-28 0,-7 3 28 0,6 4-4 16,-6-5 4-16,6 4-8 0,-6 1 4 0,-1 5-4 0,0-6 0 15,0 6-4-15,-1 3 0 0,-6-4 0 0,6 0 4 0,1 6 0 16,0 0-4-16,-8-1-4 0,7 0 0 0,2 0-4 0,-2 0 4 0,1 1-4 15,0 3-4-15,9-4 0 0,-9 6 0 0,9-6-4 0,-2 5-4 0,2 0 4 16,0 0-4-16,8-5 4 0,-10 5-4 0,10 0 0 0,0-5 0 16,10 5 0-16,-10 0 0 0,8-4-4 0,0 3 4 0,2 0-4 0,-2-3 4 15,0 4-4-15,1-5 0 0,8 0 4 0,-9 0 0 0,9 1-4 0,1-1-4 16,-2 0 4-16,2-4 0 0,-2 4 0 0,10-5 0 16,-9 1 0-16,1-6 0 0,6 6 4 0,-6-6-4 0,7 1 0 0,-7 0 0 15,-2-6 0-15,10 1 0 0,-8 0 0 0,-2 0-4 0,1-5 4 0,1 4-4 16,-2-4 4-16,-8-4-4 0,10 4 4 0,-10-5-4 0,1 0 0 15,0 0 0-15,-1-4 0 0,1 4 0 0,-9-5 0 0,0 1 4 16,8-6-8-16,-8 6 4 0,0-1 0 0,-8 1 0 0,8-6 4 0,0 1-4 16,-9 4 0-16,9-4 0 0,-8 4 4 0,-1-5-8 0,9 6 4 15,-9 0 0-15,1-1 0 0,0 1 0 0,-2 3 0 0,2-3 4 0,0 9-8 16,0-5 0-16,-10 0 0 0,10 5-4 0,-1 0 0 0,-7 0-4 0,6 5-4 16,2 0 0-16,-10 1 0 0,10-3-8 0,-8 7-4 0,-2-1-4 15,10-3-8-15,-9 3-8 0,9 5-8 0,-2-4-8 0,-6 0-8 16,8-1-20-16,-2 1-16 0,2-1-12 0,0 1-48 0,8 0-40 0,-9-5 40 15,9 4 28-15,-9-4 28 0,9-5 24 0</inkml:trace>
          <inkml:trace contextRef="#ctx0" brushRef="#br0" timeOffset="-3722.5119">6246 2131 35 0,'0'0'56'0,"0"0"-8"0,0 0-8 0,0 0-20 15,0 0 0-15,0 0-4 0,0 0-4 0,0 0 4 0,0 0 4 16,0 0-4-16,0 0 0 0,0 0 0 0,0 0-4 0,0 0 0 0,0 0 4 15,0 0 0-15,0 0 4 0,0 0-4 0,0 0 0 0,0 0 4 16,0 0 0-16,0 0 4 0,0 0-4 0,0 0 4 0,0 0 8 0,0 0-4 16,0-5 0-16,0 5 4 0,0 0 4 0,0 0 0 0,0 0 0 15,0 5 4-15,0-5 0 0,0 0-4 0,0 0 4 0,0 0 0 16,0 0 4-16,0 0 0 0,0 0-4 0,0 5 0 0,0 0 0 0,0-1-4 16,0 6 0-16,0-5-4 0,0 5 4 0,0-1-4 0,0 1 0 15,0 4 0-15,8 0-4 0,-8 1 4 0,0-1-4 0,0 5 0 0,0 0-4 16,0 0 4-16,8 0-4 0,-8 1-4 0,0-1 0 0,0 0-4 0,0 0-4 15,0 6 4-15,0-6-4 0,0 0-4 0,0 0 0 0,0 1 0 16,0-1 0-16,0 0 0 0,0-5 0 0,0 5-4 0,0 0-4 16,0-4 4-16,10 0-4 0,-10-1 0 0,0 0 0 0,0 0 0 0,0-4 4 15,0-1-4-15,8 6 0 0,-8-5 0 0,0-1 0 0,0-4 0 16,0 4 4-16,0-4-4 0,0 6 4 0,8-8-4 0,-8 3 0 0,0-2 0 16,0-4-4-16,0 5 0 0,0-5 0 0,0 0-8 0,0 0 0 15,0 0-8-15,0 0-4 0,0 0 0 0,0 0-8 0,8 0-4 0,-8-5-8 16,0 1-4-16,0-2-4 0,10 3-4 0,-10-3 0 0,0 1-8 15,0-4-4-15,8 4-12 0,-8-5 0 0,0 1-8 0,0-1 0 0,0 0-4 16,0 1-4-16,0-1-36 0,0-4-24 0,8 4 8 0,-8 1 24 0,0 0 24 16</inkml:trace>
          <inkml:trace contextRef="#ctx0" brushRef="#br0" timeOffset="-3366.465">6603 2045 43 0,'0'-5'88'0,"0"0"-4"0,0-5-16 15,0 5-16-15,0 1-12 0,10-1-4 0,-10 1-4 0,0 4-4 16,0-5 4-16,0 5-4 0,0-5 4 0,8 5 0 0,-8 0 8 0,0 0 0 16,0 0 4-16,8 0 4 0,-8 5-4 0,0-5 0 0,8 5 0 15,-8-1 0-15,0 5-4 0,10-4 0 0,-10 5 0 0,0 0-8 16,0 4 0-16,8-5 0 0,-8 6 0 0,0-1 0 0,0 5-16 0,0-4 20 15,8 4 0-15,-8 1-4 0,0-1-4 0,0 0 4 0,0 0-8 0,0 0 4 16,9 0-4-16,-9 5-4 0,0-4-4 0,0-1 0 0,0-1 0 16,8 2-8-16,-8-1 0 0,0 1 0 0,9-7 0 0,-9 7 0 0,0-1 0 15,9-5-4-15,-9 6 0 0,0-6 0 0,0 1 0 0,0-1 0 0,0 1 0 16,8-2-4-16,-8 2 0 0,0-5 0 0,0 4 0 16,0-4-4-16,0 0 0 0,0-1-4 0,0 0 0 0,0-4-8 0,0 5-8 15,0-5 0-15,-8-1-8 0,8 0-8 0,8 2-12 0,-8-1 0 0,0-5-12 16,-8 4-12-16,8-4-8 0,0 0-4 0,0 0-4 0,0 0-4 15,-9-4 4-15,9-1-32 0,-9-1-28 0,9 2-16 0,-8-5 32 0,8 4 28 16</inkml:trace>
          <inkml:trace contextRef="#ctx0" brushRef="#br0" timeOffset="-3070.6122">6203 2486 71 0,'0'5'84'0,"0"-5"-4"16,-8 0-8-16,8 0-20 0,0 0-4 0,8 0 0 0,-8 0 4 0,0 0-4 16,8 0 0-16,-8 0 0 0,9 0 0 0,-1 0 4 0,1 0 0 0,0 0-8 15,-1 5 4-15,10-5-4 0,-10 0 0 0,8 5-4 0,-6-5 0 16,6 0 0-16,1 0 0 0,1 4 0 0,-2-4 4 0,-8 0-4 16,18 5 0-16,-16-5-4 0,6 4 0 0,1-4-4 0,0 0-4 0,0 6 0 15,1-6-4-15,-2 4 0 0,-6-4-4 0,6 0-4 0,-8 5 0 0,9-5 0 16,-8 5-4-16,8-5 0 0,-9 0-4 0,2 0 0 0,-2 0-4 15,0 5 0-15,0-5 0 0,2 0-4 0,-2 0-4 0,0 0 4 16,-8 0-4-16,9 0-12 0,-9 0-4 0,0 0-12 0,8 0-12 0,-8 0-12 16,0 0-12-16,0 0-16 0,0 0-16 0,0 0-20 0,0 0-8 15,0 0-32-15,0 0-48 0,0 0 24 0,-8 0 32 0,8 0 32 0,0 0 24 16</inkml:trace>
          <inkml:trace contextRef="#ctx0" brushRef="#br0" timeOffset="-2584.2742">6151 3081 59 0,'0'0'92'0,"-8"0"-4"0,8-5-4 0,0 5-16 0,0 0 0 0,0 0 0 0,0 5 4 16,8-5 0-16,-8 0 0 0,0 0 0 0,10 0 0 0,-10 0 0 16,8 0 0-16,-8 0 0 0,8 0 0 0,2 0 4 0,-2 0 4 15,8 4 0-15,-7-4 0 0,8 0-12 0,0 0-4 0,1 0-4 0,6 0-4 16,-6 0-4-16,7 0-4 0,-7 5 0 0,6-5-8 0,2 0 0 15,0 0-8-15,0 5 0 0,-1-5-16 0,1 5-16 0,8-5 0 0,-9 5 0 16,1-1 0-16,-8 2 0 0,6-6 0 0,2 4 0 0,0 1 0 0,-1-1 0 16,-7 1 0-16,8 0 0 0,-10 0 0 0,1 0 0 0,1-5 0 15,6 5 0-15,-6-1 0 0,-1 0 0 0,0-4 0 0,-8 6 0 16,7-6 0-16,2 5 0 0,-10-5 0 0,10 4 0 0,-10-4 0 0,0 0 0 16,1 5 0-16,8-5 0 0,-9 0 0 0,1 0 0 0,-9 0 0 15,8 0 0-15,0 0 0 0,-8 0 0 0,0 0 0 0,10 0 0 0,-10 0 0 16,0 0 0-16,0 0 0 0,0 0 0 0,0 0 0 0,0 0 0 0,0 0 0 15,0 0 0-15,0 0 0 0,-10 0 0 0,10 0-52 0,-8 0-48 16,0 0-24-16,8 0-16 0,-9 0-24 0,1 0-24 0,0 0-36 16,-1 0-48-16,0 0 48 0,1 0 40 0,-10 0 40 0,10 0 28 0,0 0 20 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19.6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59C992-91FC-4A0A-B43D-66C1ACB5B410}" emma:medium="tactile" emma:mode="ink">
          <msink:context xmlns:msink="http://schemas.microsoft.com/ink/2010/main" type="writingRegion" rotatedBoundingBox="26857,3604 27360,3604 27360,4126 26857,4126"/>
        </emma:interpretation>
      </emma:emma>
    </inkml:annotationXML>
    <inkml:traceGroup>
      <inkml:annotationXML>
        <emma:emma xmlns:emma="http://www.w3.org/2003/04/emma" version="1.0">
          <emma:interpretation id="{79AD1328-909C-4AAF-AD51-F4D3A67DD1E9}" emma:medium="tactile" emma:mode="ink">
            <msink:context xmlns:msink="http://schemas.microsoft.com/ink/2010/main" type="paragraph" rotatedBoundingBox="26857,3604 27360,3604 27360,4126 26857,4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EA5078-84A3-4B16-A1D8-D012932ECEE0}" emma:medium="tactile" emma:mode="ink">
              <msink:context xmlns:msink="http://schemas.microsoft.com/ink/2010/main" type="line" rotatedBoundingBox="26857,3604 27360,3604 27360,4126 26857,4126"/>
            </emma:interpretation>
          </emma:emma>
        </inkml:annotationXML>
        <inkml:traceGroup>
          <inkml:annotationXML>
            <emma:emma xmlns:emma="http://www.w3.org/2003/04/emma" version="1.0">
              <emma:interpretation id="{8FB1AA87-5F73-4C96-967B-E16B8A1F9224}" emma:medium="tactile" emma:mode="ink">
                <msink:context xmlns:msink="http://schemas.microsoft.com/ink/2010/main" type="inkWord" rotatedBoundingBox="26857,3604 27360,3604 27360,4126 26857,4126">
                  <msink:destinationLink direction="with" ref="{6ECBBF22-9C88-438C-A2FD-8DCCCD64D25E}"/>
                </msink:context>
              </emma:interpretation>
            </emma:emma>
          </inkml:annotationXML>
          <inkml:trace contextRef="#ctx0" brushRef="#br0">7481 2678 27 0,'0'0'92'0,"0"-5"-12"0,0 5-4 0,0-6-24 0,0 6-4 15,0-4-4-15,0 4 0 0,0 0 0 0,0-4 0 0,0 4 0 16,0-5 0-16,0 5 0 0,0 0-4 0,0-5 4 0,0 5-8 0,0 0-4 15,0 0-4-15,0 0 8 0,0 0 0 0,0 0 0 0,0 5 4 16,0-5-8-16,0 5 4 0,0 3-4 0,0-2 0 0,0-1-4 16,0 9 0-16,0-4-4 0,0-1-4 0,0 6 0 0,0-1-4 0,0 5 0 15,0 0 0-15,0 0-4 0,0 6 4 0,0-7-8 0,0 6 0 16,0 1 0-16,10-6 0 0,-10 5-4 0,8 0 4 0,-8-5-4 0,0 1 0 16,8 3-4-16,-8-5 0 0,10-2 4 0,-10 3 0 0,0-5-4 15,8-4 0-15,-8 4 0 0,0-4 0 0,0-5 4 0,0 4-4 0,0-4 4 16,0-5-4-16,0 5 0 0,0-5 4 0,0-5-24 0,0 5 24 15,-8-10 0-15,8 6-4 0,-10-5 0 0,10-6 4 0,-8 5-4 0,8-4 0 16,-8-1-4-16,8-3 4 0,-10-2 0 0,2 1 0 0,8 0-4 0,-8-5 0 16,-1 0 0-16,9 5 4 0,-8-6 0 0,8 2 0 0,-9-2 0 15,9 6 0-15,-8-4 0 0,-1 3 0 0,9 1 0 0,-8 1 0 16,8-2-4-16,-8 5 4 0,8 1-4 0,-10-1 8 0,10 0 0 0,0 7 0 16,-8-2-8-16,8 0 4 0,0 6 0 0,0-1 0 0,0 5 0 15,0-5 0-15,0 5 0 0,0-4 4 0,0 4 0 0,0 4 0 0,0-4-4 16,8 5 4-16,-8 0 0 0,10-5 4 0,-2 4-4 0,-8 1 4 0,8 0 0 15,1 5-4-15,-1-6 4 0,1 0 0 0,8 2 0 0,-9-1 0 16,10 4 0-16,-2-4 0 0,2 0 4 0,-2 0-4 0,2 0 0 16,-1-1-4-16,-1 1 0 0,2 0 4 0,8 0-4 0,-10-1 0 0,10 1-4 15,-9 0 0-15,9-5 0 0,-10 6-4 0,2-3 0 0,-1-3-8 0,0 6-8 16,0-2-20-16,-1-4-16 0,-6 5-20 0,-2-5-20 0,10 0-24 16,-10 0-20-16,0 0-72 0,-8 0-4 0,8 0 36 0,1 0 36 15,-9 0 28-15,0 0 24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5:20.5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1DF75C-16BE-4538-B707-0E2E97397C6C}" emma:medium="tactile" emma:mode="ink">
          <msink:context xmlns:msink="http://schemas.microsoft.com/ink/2010/main" type="writingRegion" rotatedBoundingBox="26819,4619 28387,3279 28826,3792 27258,5132"/>
        </emma:interpretation>
      </emma:emma>
    </inkml:annotationXML>
    <inkml:traceGroup>
      <inkml:annotationXML>
        <emma:emma xmlns:emma="http://www.w3.org/2003/04/emma" version="1.0">
          <emma:interpretation id="{1261754E-0BF7-4668-A670-DB041BA65F71}" emma:medium="tactile" emma:mode="ink">
            <msink:context xmlns:msink="http://schemas.microsoft.com/ink/2010/main" type="paragraph" rotatedBoundingBox="26819,4619 28387,3279 28826,3792 27258,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212D11-F51C-462D-8F95-DF21C5D251B9}" emma:medium="tactile" emma:mode="ink">
              <msink:context xmlns:msink="http://schemas.microsoft.com/ink/2010/main" type="line" rotatedBoundingBox="26819,4619 28387,3279 28826,3792 27258,5132"/>
            </emma:interpretation>
          </emma:emma>
        </inkml:annotationXML>
        <inkml:traceGroup>
          <inkml:annotationXML>
            <emma:emma xmlns:emma="http://www.w3.org/2003/04/emma" version="1.0">
              <emma:interpretation id="{1D6E9B44-8C1D-49FE-A657-774068019A06}" emma:medium="tactile" emma:mode="ink">
                <msink:context xmlns:msink="http://schemas.microsoft.com/ink/2010/main" type="inkWord" rotatedBoundingBox="26819,4619 28387,3279 28826,3792 27258,5132">
                  <msink:destinationLink direction="with" ref="{6ECBBF22-9C88-438C-A2FD-8DCCCD64D25E}"/>
                  <msink:destinationLink direction="with" ref="{282CBC86-4868-4F19-B94C-A6917215D3F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8615 2746 91 0,'0'-6'108'0,"0"6"-12"0,0-5-16 0,0 5-24 16,0 0-4-16,10-5-4 0,-10 5 0 0,8-4-4 16,-8-1 8-16,8 0 0 0,1 0 0 0,8 1 0 0,-8-6 0 0,7 5-4 15,2-5-4-15,-2 6-4 0,2-1 0 0,7-5-4 0,1 6-8 0,-10-6 0 16,10 5-4-16,0 0-4 0,0 1-4 0,-1-1 0 0,1 0 0 16,0 1 0-16,-1 4-4 0,-8-5 0 0,8 5 0 0,-7 0 0 0,-2-5 4 15,10 5-12-15,-9 0 4 0,-8 0-4 0,8 0 4 0,-9 0-4 16,10 0 0-16,-10 0 0 0,0 5 4 0,2-5 4 0,-10 5-4 0,8-5 4 15,-8 0 4-15,0 4 4 0,0 1 0 0,0 0 4 0,0-1 0 16,0 1 0-16,-8 5 4 0,-2-1 0 0,10-5 0 0,-8 7-4 0,0-2 0 16,-2 1 4-16,2 0 0 0,0-1-8 0,-1 5 4 0,1-4-4 15,-9-1-4-15,8 6-4 0,1-5 4 0,0-1-8 0,-2 5 0 0,10-4-4 16,-8 5 4-16,0-6-4 0,8 0 0 0,-10 2-4 0,10-2-4 16,-8 1 0-16,8-1-12 0,0 1-8 0,-8 0-12 0,8-1-16 0,0 1-12 15,-8-6-16-15,8 1-12 0,-9 5-24 0,9-5-20 0,-9 4-16 16,1-4-36-16,-1 0-44 0,1-1 36 0,0 1 32 0,-2 0 32 0,2 0 24 15</inkml:trace>
          <inkml:trace contextRef="#ctx0" brushRef="#br0" timeOffset="533.6838">7711 3537 7 0,'0'-6'104'0,"0"2"-8"0,0 4-12 16,0-5-24-16,0 5-4 0,0 0-4 0,-8-5 0 0,8 5 0 15,-8 0 4-15,8 0-4 0,0 5 0 0,-8-5-4 0,8 5 0 16,0-5 0-16,-9 4 0 0,0 2-4 0,9 3-4 0,-8-4-4 0,-1 5 0 16,9-6 0-16,-8 10-4 0,0-4 0 0,8 4 0 0,-10 1 0 0,2-1 0 15,0 1 4-15,8 4 0 0,-8-5-8 0,-2 5 4 16,10 0-4-16,-8 0 0 0,8-4-4 0,0 4 0 0,-8 1 0 0,8-6 0 0,0 0 4 16,0 6-4-16,0-6 0 0,0 0 0 0,8 1-4 0,-8-1 0 15,8-5 4-15,-8 1 4 0,10 3-4 0,-2-2-4 0,0-1 4 16,0-1-4-16,10 1 0 0,-10-5-4 0,9 5 4 0,1-6-4 0,-10 1 0 15,18 0-4-15,-10-1 0 0,2 1 0 0,-1-5-4 0,8 5-4 0,-8-5 0 16,1 0-4-16,8 0-4 0,-10 0-8 0,1 0-16 0,0-5-28 16,0 0-36-16,1 5-40 0,-2-4-52 0,-8-6-48 0,10 6-76 0,-10-6 64 15,-8 5 40-15,9-5 36 0,-9 1 32 0,8-1 24 0</inkml:trace>
          <inkml:trace contextRef="#ctx0" brushRef="#br1" timeOffset="-8968.8002">8199 3168 19 0,'-10'9'120'0,"2"-4"-16"0,8 0-4 16,0 4-28-16,-8-3 0 0,8-2 4 0,0 1 8 0,8-5 4 15,-8 4-4-15,0 2 4 0,8-2 0 0,2 1 0 0,-2-5 0 16,0 5 0-16,1-5 0 0,8 6 0 0,-9-6-8 0,10 3-12 0,-1-3-8 16,-1 0 0-16,2 0-12 0,-2 0-4 0,2 6-4 0,8-6-4 15,-8 0-8-15,6 0-8 0,-6 0 0 0,8 0-4 0,-9 0-8 0,8-6-4 16,-8 6-4-16,1 0-8 0,-2 0-16 0,2 0-28 0,-2 6-28 15,2-6-32-15,-10 0-36 0,2 0-44 0,-2 0-60 0,0-6-32 0,-8 6 52 16,9 0 48-16,-9-3 36 0,0 3 24 0,0-6 20 0</inkml:trace>
          <inkml:trace contextRef="#ctx0" brushRef="#br1" timeOffset="-9177.755">8241 2885 55 0,'0'5'92'0,"-8"-5"-4"0,8 0-8 15,0 0-20-15,-9 0 0 0,9 4 0 0,0-4 4 0,0 0 4 16,0 0 0-16,0 6 0 0,9-6 4 0,-9 4-4 0,8-4-4 0,-8 5 0 16,8-5-4-16,1 4 0 0,0-4 0 0,-1 6-4 0,1-2 0 0,-1-4 4 15,10 0-4-15,-2 5-4 0,-8-5 0 0,10 0 0 0,0 5-8 16,-2-5-4-16,2 0-4 0,-2 0-4 0,2 0-4 0,-1 0-8 0,0 0 0 15,0 0-8-15,0 0-4 0,0 0 0 0,1 0 0 0,-2 0-4 16,2 0 0-16,-10 0-4 0,10 0 0 0,-10 0-16 0,0 0-4 16,2 0-12-16,-2 0-8 0,-8 5-16 0,8-5-20 0,-8 0-20 0,0 5-8 15,0-5-20-15,0 5-12 0,-8-1-12 0,0 1-20 0,8 0-40 0,-10-1 12 16,2 1 32-16,-10 0 40 0,10 0 20 0</inkml:trace>
          <inkml:trace contextRef="#ctx0" brushRef="#br0" timeOffset="-402.4392">8855 2788 43 0,'8'-10'108'0,"-8"6"-8"0,0-2-8 15,0 2-24-15,8-1-4 0,-8 1-4 0,0 4 8 0,0-6 4 16,0 6 0-16,0 0-4 0,0-3-8 0,-8 3-4 0,8 0-4 0,0 0-8 16,-8 0 0-16,0 0-4 0,8 3-4 0,-10 3 0 0,2-2-4 0,0 5-4 15,-10 1 0-15,10 0 0 0,-9 5 0 0,0-1-4 0,0 5 0 16,-9-4-8-16,8 8 8 0,-6 2-8 0,-2-2 0 0,1 6 0 16,-1 0-4-16,0 0-4 0,-8-2 0 0,9 3-4 0,-9 4 4 0,-1-1-8 15,1-5 4-15,0 6 0 0,-9-5 0 0,9 5 0 0,0-6 0 0,0 2-4 16,0-1 4-16,-9-1-4 0,9 1-4 0,1 0 4 0,-1 0 0 15,-1-1 0-15,9-4 4 0,-8 5-4 0,8-5 4 0,1 0-4 16,-9 0-4-16,18 0 4 0,-10-1-4 0,0-3 8 0,9-1-4 0,-9 5 0 16,10-4 0-16,-2-6 0 0,10 0-4 0,-10 0 0 0,10 1-4 15,0-1 0-15,-1-9-4 0,0 5-4 0,9 0 0 0,0-6-4 0,0-4-8 16,0 5-8-16,0-10-8 0,0 5-12 0,9-4-12 0,0-6-12 16,-1 0-16-16,0 1-16 0,0-1 0 0,2-5-56 0,6 1-32 0,-6-5 44 15,6 1 28-15,1-2 24 0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36.7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3E7289-4A29-48EA-BB62-4A5A6AE5377B}" emma:medium="tactile" emma:mode="ink">
          <msink:context xmlns:msink="http://schemas.microsoft.com/ink/2010/main" type="inkDrawing" rotatedBoundingBox="2515,7248 5756,7297 5754,7435 2513,7385" semanticType="callout" shapeName="Other">
            <msink:destinationLink direction="to" ref="{99F6B509-466E-4FC6-B0C6-05B393F0A4AD}"/>
            <msink:destinationLink direction="from" ref="{99F6B509-466E-4FC6-B0C6-05B393F0A4AD}"/>
            <msink:destinationLink direction="to" ref="{5926CB35-FC43-441F-880E-E436B8EE262B}"/>
            <msink:destinationLink direction="from" ref="{5926CB35-FC43-441F-880E-E436B8EE262B}"/>
          </msink:context>
        </emma:interpretation>
      </emma:emma>
    </inkml:annotationXML>
    <inkml:trace contextRef="#ctx0" brushRef="#br0">-2 0 67 0,'0'0'80'0,"0"0"-16"0,0 0-4 0,0 0-16 0,0 0-12 0,0 0 0 16,0 0 0-16,0 4-8 0,0-4 0 0,0 0 0 0,0 6 0 0,8-6 0 16,-8 0-4-16,0 4 4 0,8-4-4 0,-8 5 4 15,10 0 0-15,-10-5 8 0,8 5 0 0,-8-1 4 0,8 2 0 0,0-6-4 16,2 4 8-16,-2 1-8 0,0-5 8 0,9 4 0 0,-8-4-8 0,0 6 8 16,7-6-12-16,2 4 4 0,-2-4 0 0,2 0-8 0,-1 0 0 15,0 5 0-15,0-5 0 0,-1 0-4 0,10 0 0 0,-8 0 0 0,7 0 4 16,1 0-8-16,0 0 0 0,0 5 0 0,-2-5 0 0,2 0-4 15,-1 5 0-15,1-5 0 0,8 4 0 0,-8-4-4 0,-1 6-4 0,9-1 0 16,-8-5 0-16,-1 4-4 0,9 0 12 0,-8 2-8 0,0-6-4 16,8 4 0-16,-9 2 0 0,9-6 4 0,-8 4-4 0,9 1 0 0,-9-1 4 15,7 2 0-15,-7-6-4 0,8 3 4 0,0 3-4 0,-8-6 4 16,7 4 0-16,1-4-4 0,1 6 4 0,-1-6 0 0,-8 0 0 16,8 0 4-16,0 4-4 0,-9-4 0 0,9 0 4 0,0 0 4 0,-8-4-4 15,7 4 4-15,-7-6-8 0,0 6 4 0,9-4 0 0,-11-2 0 0,2 6-4 16,0-3 4-16,0-3-8 0,7 2 4 0,-7-1 4 0,0 1-8 15,-1-2 4-15,1 2-4 0,0-2 4 0,0 2 0 0,7 0-4 0,-7 4 0 16,0-5 4-16,0-1 0 0,-1 2 0 0,0 4 0 0,0 0 0 16,1-5-4-16,0 5 0 0,-1 0 4 0,1 0 0 0,0 0-4 15,8 0 0-15,-17 0 0 0,9 0 0 0,0 0 4 0,-2 0 0 0,-6 0-4 16,7 0 4-16,1 0-4 0,-10 0 0 0,2 0 4 0,8 0 0 0,-9 0 0 16,-1 0-4-16,10 0-4 0,-8 0 4 0,-2 0 0 0,2 0 0 15,-2 0 4-15,1 0 0 0,1 0-4 0,-2 0 0 0,2 0 4 16,-2 0-4-16,2 0 0 0,-10 0 0 0,9 0 4 0,1 0-4 0,-2 0 4 15,2 0 0-15,-2 5-4 0,2-5 0 0,-10 0 4 0,9 0 0 16,1 0 0-16,-2 0 0 0,2 4-4 0,-2-4 4 0,1 0-4 0,-8 6 4 16,8-6-4-16,-1 0 4 0,2 5 0 0,-10-5 0 0,10 0-4 0,-1 4 4 15,0-4 0-15,-9 4 0 0,9-4-4 0,-9 0 4 0,10 6-4 16,-10-6 0-16,10 4 4 0,-10-4-4 0,9 6 4 0,-9-6-4 0,1 0 4 16,0 0 0-16,7 4 0 0,-6-4 0 0,-2 0 0 0,0 0-4 15,0 0 0-15,2 5 4 0,-2-5 0 0,0 0 0 0,-8 0 0 16,9 4 0-16,-1-4 0 0,1 0-4 0,-9 0 4 0,9 6 0 0,-9-6 0 15,8 0-4-15,-8 0 4 0,0 3 0 0,8-3 0 0,-8 6 4 16,0-6-4-16,0 0 8 0,0 4 0 0,0-4-4 0,0 0 4 0,0 6-4 16,0-6 4-16,0 0 0 0,0 4-4 0,0-4-4 0,0 0 4 0,0 4-4 15,0-4 4-15,0 0-4 0,0 0 0 0,0 0-4 0,0 0 0 16,0 0 0-16,0 0 0 0,0 0-4 0,0 0 8 0,0 0-4 0,0 0 4 16,0 0-4-16,0 0 0 0,0 0 0 0,0 0 0 0,0 0 0 15,0 0 4-15,0 0-4 0,0 0 0 0,0 0 0 0,0 0-4 0,0 0 0 16,0 0 0-16,0 0 0 0,0 0-8 0,0 0 0 0,0 0-4 15,0 0-12-15,0 0-12 0,0 0-12 0,0 0-20 0,-8 0-16 16,8 0-16-16,-8 0-28 0,-1 0-36 0,9 0-56 0,-17 0-32 0,8 0 44 16,1 0 40-16,-10-4 40 0,2 4 20 0,-2-4 16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35.5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0122A2-5BEA-4390-8D52-E3255F7D35E5}" emma:medium="tactile" emma:mode="ink">
          <msink:context xmlns:msink="http://schemas.microsoft.com/ink/2010/main" type="inkDrawing" rotatedBoundingBox="4470,4295 5849,7458 5783,7486 4405,4323" shapeName="Other">
            <msink:destinationLink direction="with" ref="{CA576A48-92E9-4109-BF16-8CC28D76A0E5}"/>
          </msink:context>
        </emma:interpretation>
      </emma:emma>
    </inkml:annotationXML>
    <inkml:trace contextRef="#ctx0" brushRef="#br0">-5 2 23 0,'0'0'68'0,"0"-4"0"0,0 4-4 16,0 0-32-16,0 0 0 0,0 0-8 0,0-6-4 0,0 6 0 0,0 0 4 15,0 0-4-15,0 0 0 0,0 0 0 0,0 0-4 0,0 0 0 16,0 0 0-16,0 0-4 0,0 0 4 0,0 0-8 0,0 0 4 16,0 0 0-16,0 0 4 0,0 0 4 0,0 0 0 0,0 0 4 0,0 6 4 15,0-6 4-15,8 4-4 0,-8 1 0 0,0 0 0 0,8 0 0 0,0-1-4 16,-8 6 4-16,10-1 0 0,-2 1-8 0,0 0 0 15,2-1 4-15,-2 6-4 0,0-5 0 0,1 4 0 0,-1 0 0 0,0-1 4 0,10 8 0 16,-10-7-8-16,0 6 4 0,2-6 0 0,-2 5 0 0,9 0-4 16,-8 5 0-16,-1-5 0 0,9 5 0 0,-9 0-4 0,1 0 4 15,8 6 0-15,-9-7 0 0,2 5 0 0,6-3-4 0,-7 4 0 0,8-1-4 16,-9 1 0-16,9 0 4 0,-9-1 0 0,2 2-4 0,6-2 0 0,-6-4 4 16,6 5-4-16,-8 0 0 0,10-6 0 0,-10 6 4 0,9 0-4 15,-9-1 4-15,10-4-4 0,-10 6-4 0,0-1 4 0,10-6 0 0,-10 6-4 16,1 0 0-16,0 0 4 0,8-2 0 0,-9 3-4 0,0-1 4 15,1 0-8-15,0 0 4 0,-1-1 0 0,10 1-4 0,-10 0-4 16,0 0 8-16,1-6-4 0,0 6 4 0,-1 0-4 0,9 0 0 0,-9 0 4 16,0 0-20-16,2-6 24 0,-2 6-8 0,0-5 4 0,2 1 0 0,-2 3 0 15,8-4-4-15,-7 0 4 0,0 0-4 0,-1 1 0 0,1-2 0 16,-1-4 0-16,0 5 0 0,2 0 4 0,-2-4-4 0,0 3 0 16,0-4 0-16,2 5 0 0,-2-4 0 0,0-1 0 0,1 5 0 0,0-5 0 15,-1 5 4-15,1-5-4 0,-1 5 0 0,0-5 0 0,2 6-4 16,-2-7 4-16,0 7 0 0,0-6 0 0,10 4-4 0,-10-4 4 0,1 2 0 15,-1 2 0-15,1-4 0 0,0 0 0 0,-1 1 0 0,0-1 4 0,10-1-4 16,-10 2-4-16,0-6 8 0,2 5-4 0,-2-4 4 0,0 4-4 16,1-4 0-16,-1 4 0 0,1-5-4 0,-1 1 4 0,1-2 0 15,-1 2 0-15,0-1-4 0,2 1 4 0,-2-1-4 0,0 1 4 0,2-2 4 16,-10 3-8-16,8-2 4 0,0 1 0 0,0-2 0 0,1 1-4 0,-1-3 4 16,1 3 4-16,-9-5 0 0,9 6-8 0,-1-1 4 0,0 1 0 15,-8-5-4-15,10 3 4 0,-2-3 0 0,0 4 0 0,-8 1-16 16,8-5 24-16,2 4-8 0,-10-4 4 0,8 4 0 0,0 1-4 0,-8-6 4 15,9 5 0-15,-1 0-8 0,-8-4 4 0,9 5 4 0,0-1 0 16,-9-5-8-16,8 6 4 0,0-5 0 0,-8 4 0 0,8 1 0 0,2-6 0 16,-10 5 0-16,8-3 0 0,-8 3-4 0,8-4 4 0,-8-1 4 0,10 1-4 15,-10-1 0-15,8 1-4 0,-8-2 8 0,8 3-4 0,-8-7-4 16,0 6 4-16,0-5 0 0,0-1 0 0,0 2 4 0,0-2-4 0,9 1 0 16,-9-5 0-16,0 6-4 0,0-6 4 0,0 0-4 0,0 0 0 15,0 0 4-15,0 4-8 0,-9-4 0 0,9 0-12 0,0 0-8 16,0 0-8-16,0-4-12 0,0 4-8 0,0 0-16 0,0-6-12 0,0 6-12 15,0-5-12-15,-8 5-20 0,8-4-48 0,-8-2-20 0,-2 2 40 0,10-1 28 16,-8-5 32-16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7T10:27:37.6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79B64F-EDFA-409C-914A-0EC3A1D1CA1E}" emma:medium="tactile" emma:mode="ink">
          <msink:context xmlns:msink="http://schemas.microsoft.com/ink/2010/main" type="inkDrawing" rotatedBoundingBox="8243,1986 8258,1986 8258,2001 8243,2001" shapeName="Other"/>
        </emma:interpretation>
      </emma:emma>
    </inkml:annotationXML>
    <inkml:trace contextRef="#ctx0" brushRef="#br0">0 0 0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34.2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576A48-92E9-4109-BF16-8CC28D76A0E5}" emma:medium="tactile" emma:mode="ink">
          <msink:context xmlns:msink="http://schemas.microsoft.com/ink/2010/main" type="inkDrawing" rotatedBoundingBox="2467,7088 4280,4263 4352,4309 2539,7134" semanticType="callout" shapeName="Other">
            <msink:sourceLink direction="with" ref="{250122A2-5BEA-4390-8D52-E3255F7D35E5}"/>
            <msink:sourceLink direction="with" ref="{88F2303B-3310-4959-A996-AFB689BCA8BB}"/>
          </msink:context>
        </emma:interpretation>
      </emma:emma>
    </inkml:annotationXML>
    <inkml:trace contextRef="#ctx0" brushRef="#br0">-3937 2298 47 0,'0'0'72'0,"0"0"-4"16,0 0-8-16,0-4-24 0,0 4-8 0,0 4 0 0,0-8 0 16,0 4 0-16,0 0 4 0,0 0 0 0,0 0 0 0,0 0 0 0,0 0 8 15,0 0-8-15,0 0 4 0,0 0 0 0,0 0 4 0,0 0-4 0,0 0 0 16,0 0-4-16,0 0 0 0,0 0 0 0,0 0 0 0,0 0-4 15,0 0 4-15,0 0 4 0,0 0-8 0,0 0 0 0,0 0-4 0,0 4 0 16,0-4 0-16,0 5-4 0,-8-5 0 0,8 5-4 0,0 0 0 16,0 4 0-16,-9-4 0 0,9 4 0 0,-9 1-4 0,1 0 0 0,8 4 0 15,-9-4 0-15,1 4 0 0,0 5 0 0,0-4-4 0,-2 4 4 16,-6 0 0-16,6 0-4 0,-6 5 0 0,7-5 4 0,-8 5 0 0,9-5-4 16,-9 6 0-16,9 3 4 0,-10-4-4 0,0 0 0 0,2 5-4 15,-1 1 4-15,0-2 4 0,0 1 0 0,-1-6-8 0,2 6 0 16,-2 0 4-16,2 4-4 0,-1-4 4 0,-1 0-4 0,2 0 0 0,-10 4-4 15,8-3 4-15,2-2 4 0,-1 1-8 0,-9 0 0 0,10 4 4 16,-10-5-4-16,8 1 4 0,1 0-4 0,-8 5 0 0,8-5 4 0,-1-1 0 16,2 1-4-16,-10 5 4 0,9-5-4 0,0-1 0 0,0 6 0 0,-1-6 0 15,2 1 0-15,-2 0 0 0,2 0 4 0,-1-1-4 0,8 1 0 16,-16 0 0-16,17 0 0 0,-10 0 0 0,0 0 4 0,2-5-8 16,-1 4 4-16,-1-3 4 0,2 3-4 0,-2 1 4 0,2-5-4 0,-10 4 0 15,9-3 4-15,0 4 0 0,0-6-8 0,-1 6 4 0,-7-4-4 0,8 3 4 16,0 0 0-16,1-3 4 0,-10 3-4 0,8 1 0 0,2 0 0 15,-2-5 0-15,1 5 0 0,-9-1 0 0,10 1-4 0,-2-5 4 0,2 6 0 16,-2-8 4-16,1 2 0 0,9 6-8 0,-8-5 4 0,-2-2 0 16,0 0 4-16,2 2-4 0,-2-1 0 0,2-1 0 0,7 2 0 15,-7-1 0-15,-2 0 0 0,0-5 0 0,2 4 4 0,-1 2-4 0,0-6 0 16,8 5 0-16,-7-4 0 0,-2 3 0 0,0-3 0 0,10-1 0 0,-8 0-4 16,7 0 4-16,0-5 0 0,-8 5 4 0,9-4-4 0,0-1 0 15,-2 1-4-15,2-6 4 0,0 5 4 0,0-4-4 0,8-1 0 0,-10 1 0 16,2 0 0-16,8-6 0 0,-8 1 0 0,8 0 0 0,0 0-4 15,0-5 0-15,0 5 0 0,-9-5 0 0,9 0-12 0,0 5-8 0,0-5-4 16,0-5-12-16,0 5-12 0,0-5-12 0,0 5-24 0,0-5-28 16,9-5-24-16,-9 6-76 0,-9-6 4 0,9 0 36 0,0 1 32 0,0-5 28 15,0-1 16-15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37.8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F6B509-466E-4FC6-B0C6-05B393F0A4AD}" emma:medium="tactile" emma:mode="ink">
          <msink:context xmlns:msink="http://schemas.microsoft.com/ink/2010/main" type="inkDrawing" rotatedBoundingBox="2631,6719 5745,6863 5720,7383 2607,7238" semanticType="callout" shapeName="Other">
            <msink:sourceLink direction="to" ref="{AD3E7289-4A29-48EA-BB62-4A5A6AE5377B}"/>
            <msink:sourceLink direction="from" ref="{AD3E7289-4A29-48EA-BB62-4A5A6AE5377B}"/>
          </msink:context>
        </emma:interpretation>
      </emma:emma>
    </inkml:annotationXML>
    <inkml:trace contextRef="#ctx0" brushRef="#br0">33 403 43 0,'0'4'72'0,"-8"-4"-4"0,8 0-8 16,0 0-28-16,-8 0-4 0,8 0-4 0,0 0 0 0,0 0-4 0,-9 0 0 15,9 0 0-15,0 0 4 0,0 0-4 0,-9 0 4 0,9 0-4 16,0 0 4-16,0 0 0 0,0 0-4 0,0 0 4 0,0 0 0 0,0 0-4 16,0 0 4-16,0 0-4 0,0 0 0 0,0 0-4 0,0 0 0 15,0 0 4-15,0 0-4 0,0 0 4 0,0 0 0 0,0-4 4 0,0 4-4 16,0 0 0-16,0-6 4 0,9 6 0 0,-9-4 4 0,0-1-4 15,9 0 4-15,-9 0-4 0,8 1 4 0,0-1-4 0,0-4 4 16,2 4 0-16,-2-5 0 0,10 2-4 0,-2-3 4 0,-7 1-4 0,8 1-4 0,0-1 0 16,9 0-4-16,-10 1 0 0,2-1 4 0,7 0-4 0,1 1 0 15,-10-1-4-15,10 1 0 0,0-1 0 0,-1 2 0 0,1-3-4 16,0 1 0-16,8 1 0 0,-9 5-4 0,1-6 0 0,0-1 0 0,8 3 0 16,-9-2-4-16,1 1 0 0,8-1 0 0,-8 1 4 0,7-1 0 15,-7 4-4-15,8-4 8 0,0 1-4 0,-9 5-4 0,11-6-16 16,-3 5 20-16,-7-5 4 0,8 6-4 0,0 0-4 0,0-1 0 0,-1-1 4 15,-7 2-4-15,9-1 4 0,-1 0 0 0,0 5-4 0,-8 0 0 0,8-5 0 16,-9 5 0-16,9 0 0 0,-8 0 0 0,8 0 0 0,-9 0 0 16,1 0 4-16,0 0-4 0,-1 0 0 0,1 0 0 0,0 0 0 0,0 0 0 15,-1 0 0-15,-8 0 0 0,8 0 0 0,1 0 0 0,-8 0 0 16,6 0 0-16,2 0 0 0,-9 0 4 0,9 0-4 0,0 0 0 0,-10 0 4 16,10 0-4-16,-1 0 0 0,1 0 0 0,0 0 0 0,-1 0 0 15,1 0 4-15,0 0-4 0,-10 0 8 0,10 0-4 0,-1 0 0 0,1 0-4 16,0 0 0-16,-9 0 4 0,8 0 0 0,0 5 0 0,-7-5 0 15,8 0 0-15,-10 5 0 0,2-5 0 0,7 0-4 0,-7 5 0 16,-2-5 0-16,10 4 4 0,-9-4 0 0,0 6 0 0,0-1 4 0,0-5-4 16,0 4 0-16,1 0 0 0,-2-4 0 0,2 6 0 0,-2-6 4 15,1 4-4-15,1 1-4 0,-2 0 8 0,-6-5 0 0,6 5 0 0,1-1 0 16,-8 2 0-16,8-6 0 0,-9 3 0 0,10 3 0 0,-10-2-4 0,8 2 4 16,-6-2-8-16,-2 2 8 0,9-2-4 0,-8 1 4 0,-1-1-4 15,9 2 0-15,-9-2 0 0,2 1 4 0,-2 5-4 0,0-6 0 0,0 0 4 16,2 2 0-16,-2 3-4 0,0-3 0 0,9-2 0 0,-8 5 4 15,-9-3-4-15,17-2 4 0,-9 7-4 0,-8-7 0 0,18 0 4 16,-10 6 0-16,0-5 0 0,-8-1 4 0,10 6-12 0,-2-5 12 0,0 5-4 16,1-6 4-16,-1 6-4 0,1-1-4 0,-1-4 0 0,1 5 4 0,-1-1 0 15,0 1-4-15,2 0 0 0,-2-1 0 0,0 1 0 0,-8 0 4 16,10 4-8-16,-2-5 4 0,0 1 0 0,0 0 0 0,-8-1 0 16,9 5 4-16,-1-4-4 0,1-1 0 0,-9-3 0 0,9 3 0 0,-1 1-4 15,-8 0 4-15,8-6 4 0,-8 5-4 0,10-3 0 0,-2 3-4 0,-8-4 0 16,8 0 0-16,-8 5 8 0,8-5-4 0,-8-1 0 15,10 0-4-15,-10 2 0 0,0-2 0 0,8 2-12 0,-8-6 20 0,8 4 0 16,-8 1-8-16,0-5 0 0,9 4 0 0,-9-4 8 0,0 0-8 0,0 6 4 16,0-6 0-16,0 0-4 0,0 0 0 0,8 0 0 0,-8 0 0 15,0 0 0-15,0 0 0 0,0 0-8 0,-8 0 0 0,8 0-8 16,0-6-12-16,0 6-20 0,-9 0-16 0,9 0-20 0,0-4-20 0,-8-1-16 0,0 5-24 16,-2-4-24-16,2-6-40 0,-8 4-40 0,6 2 32 0,-6-5 48 15,-2-1 28-15,1 5 28 0,-7-9 24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09.3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96C244-66F2-46CB-BFC2-069213145153}" emma:medium="tactile" emma:mode="ink">
          <msink:context xmlns:msink="http://schemas.microsoft.com/ink/2010/main" type="inkDrawing" rotatedBoundingBox="9500,6794 9977,6150 10023,6184 9546,6828" semanticType="callout" shapeName="Other">
            <msink:sourceLink direction="with" ref="{75992704-6226-4644-94FF-FAE1E5BF07AC}"/>
            <msink:sourceLink direction="with" ref="{BF736B56-7E59-4AE7-9B9D-9D15A1B5378A}"/>
          </msink:context>
        </emma:interpretation>
      </emma:emma>
    </inkml:annotationXML>
    <inkml:trace contextRef="#ctx0" brushRef="#br0">6694 1409 47 0,'0'0'80'0,"0"0"-8"0,0 0-4 0,0 0-24 0,0-6 0 15,0 6-4-15,10-4 4 0,-10-1-4 0,8 1 0 0,-8-2 0 0,8-3-4 16,1 4 0-16,0-4 0 0,-1-1 0 0,0-5 4 16,9 6-8-16,-8-10 0 0,8 4 0 0,-9 1 0 0,10-5-4 0,-2-1 4 15,2 2-4-15,-1-1 4 0,0-6-12 0,0 6 0 0,1-4 0 0,-2-2-4 16,2 6-4-16,-2-6-4 0,1 1 0 0,1 6-4 0,-2-6 0 15,2 5 0-15,-10 0 0 0,10-2 0 0,-10 3-4 0,9 4 4 0,-9-6-4 16,0 6 0-16,1 0 0 0,0-1 0 0,-1 6-4 0,0-5 4 0,-8 4-4 16,10 0-4-16,-2 1-8 0,-8 4-8 0,0-5-8 15,8 6-16-15,-8-1-20 0,0 0-8 0,0 5-12 0,-8-5-8 0,8 5-52 16,-8 0-16-16,8 0 28 0,-10 0 28 0,2 0 20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38.9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26CB35-FC43-441F-880E-E436B8EE262B}" emma:medium="tactile" emma:mode="ink">
          <msink:context xmlns:msink="http://schemas.microsoft.com/ink/2010/main" type="inkDrawing" rotatedBoundingBox="2550,7395 5697,7490 5682,8011 2534,7916" semanticType="callout" shapeName="Other">
            <msink:sourceLink direction="to" ref="{AD3E7289-4A29-48EA-BB62-4A5A6AE5377B}"/>
            <msink:sourceLink direction="from" ref="{AD3E7289-4A29-48EA-BB62-4A5A6AE5377B}"/>
          </msink:context>
        </emma:interpretation>
      </emma:emma>
    </inkml:annotationXML>
    <inkml:trace contextRef="#ctx0" brushRef="#br0">-2 2 39 0,'0'-6'76'0,"0"6"-8"0,-8 0-12 0,8 0-24 0,0 0-4 0,0 0 0 15,0 0-4-15,0 0-4 0,0 0 4 0,0 0 0 0,0 0-4 16,0 0 4-16,0 0-4 0,0 0 4 0,0 0 0 0,0 0-4 0,0 0 4 16,0 0 4-16,0 0 0 0,0 0-4 0,0 0-4 0,0 0 0 0,0 0 0 15,0 0 0-15,0 0 0 0,0 0 4 0,0 0 0 0,0 0 8 16,0 0-4-16,0 0 4 0,8 0 0 0,-8 0 4 0,8 6-4 0,-8-6-4 15,10 4 4-15,-10 0-8 0,8 2 0 0,0-1 4 0,1-1-4 0,-1 6 0 16,10-1 0-16,-10-3-4 0,8 9 4 0,-6-7-4 16,6 7 0-16,2-1-4 0,-1-5 0 0,8 6 0 0,-8 0 4 0,9-1-4 15,-8 0 0-15,7 0-4 0,0 6 0 0,0-6 0 0,1 0-4 0,0 1 4 16,8-5-4-16,-9 4 0 0,1 0-4 0,8 0 4 0,-8 1 0 16,-1-5 0-16,9 4-4 0,-8-5 0 0,-1 1 0 0,9 5 0 15,-8-5 0-15,8-1 0 0,-8 1-4 0,9-1 4 0,-1 1-4 0,-9-6 0 16,9 5 4-16,0 1 0 0,0-4 0 0,1 3-4 0,-1-4 0 15,0 0 0-15,7 5 0 0,-5-6 4 0,-3 1 0 0,1 5 0 16,10-6 0-16,-11 0-4 0,1 2 0 0,0-1 0 0,0-1 4 0,1 1-8 0,-11 0 4 16,12 0 0-16,-3 0 0 0,-7-1 0 0,0 1 0 0,8 0 0 15,-9-5 0-15,1 6 0 0,0-2 0 0,0-4 0 0,-2 4 0 16,2-4 0-16,-1 0-4 0,1 0 4 0,0 5 0 0,-1-5 0 0,1 0 0 16,8 0 0-16,-8 0 0 0,-1 0 0 0,9 0-4 0,-8-5 4 0,8 5 4 15,-9-4-4-15,9 0 0 0,1 4 0 0,-1-6 0 0,-8 1-4 16,8 0 4-16,0 1 4 0,-9-1-4 0,9 0 0 0,-8 0 0 15,8 0 4-15,-9 1-8 0,1-1 8 0,0-1-4 0,0 2 4 0,-1 0-8 16,1-1 4-16,-10 0 0 0,10 5 0 0,-9-5 0 0,9 1 0 16,-10 4 0-16,2-6 0 0,-2 2 0 0,2 4 0 0,8 0 4 0,-18-5-8 15,9 0 4-15,1 0-4 0,-2 5 4 0,2-10 4 0,-10 6-4 0,9-2 0 16,0 3 0-16,-8-7 0 0,7 5 0 0,-8-5 0 0,2 0-4 16,6 2 8-16,-6 3-4 0,6-5 0 0,-7 0-4 0,-1 1 4 0,1-1 0 15,8 1 0-15,-9-1 4 0,0 0-4 0,2 1 0 0,-2-1-4 16,0 5 4-16,2-5-4 0,-2 6 8 0,-8-6-4 0,8 6 0 15,0-7 4-15,-8 7 0 0,9-1-4 0,-1 0 0 0,-8 0 4 16,9 1-4-16,-9-1 4 0,0 5-4 0,9-5 4 0,-9 0-4 0,0 1 4 16,8-1 0-16,-8 5 8 0,8-5 0 0,-8 0 0 0,0 5 0 0,0-3 0 15,10-4 4-15,-10 3 0 0,8 4-4 0,-8-5 4 0,0 5 0 16,8-5-4-16,-8 0 4 0,8 5 0 0,-8-4-4 0,0 4 0 0,10-5 0 16,-10 5-4-16,0 0-4 0,0 0 0 0,8-5 4 0,-8 5-4 0,0 0 0 15,0 0-4-15,0 0 0 0,0 0-4 0,0 0-4 0,0 0-16 16,0 0-16-16,-8 0-24 0,8 5-32 0,-10-5-28 0,10-5-36 15,-8 5-36-15,0 0-72 0,0 0 36 0,-2 0 48 0,-6 0 32 0,-2 0 28 16,1 0 24-16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40.5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B0B5A2-E439-49BE-9885-3FFC1521D39F}" emma:medium="tactile" emma:mode="ink">
          <msink:context xmlns:msink="http://schemas.microsoft.com/ink/2010/main" type="inkDrawing" rotatedBoundingBox="8096,3847 15443,4849 14970,8315 7623,7313" semanticType="enclosure" shapeName="Other">
            <msink:sourceLink direction="with" ref="{51F5B04F-E8E9-41C7-8045-47CC1750EFEC}"/>
            <msink:destinationLink direction="with" ref="{5CFF2E1B-2967-4F69-8003-22C3D129B178}"/>
            <msink:destinationLink direction="with" ref="{A95146B8-A998-4248-A3F9-55162DDA31A8}"/>
          </msink:context>
        </emma:interpretation>
      </emma:emma>
    </inkml:annotationXML>
    <inkml:trace contextRef="#ctx0" brushRef="#br0">0 2871 27 0,'0'0'76'0,"0"0"-8"0,0 0-4 0,0 0-32 15,0 0 4-15,0 0-8 0,0 0 4 0,8 0-4 0,-8 0 0 0,0 0 0 16,8 0 0-16,-8 0-4 0,0-5-4 0,10 5 0 0,-10 0 0 16,8-5 4-16,0 5-4 0,-8-4 4 0,9-1 0 0,0 5-4 0,-1-5 0 15,-8 1 4-15,8-1 0 0,1 0 0 0,-1-5 0 0,1 7 0 16,0-3 0-16,-1-4 0 0,0 5 0 0,2-4 4 0,-2-1 0 15,0 0-4-15,10 1 0 0,-2-1 0 0,-7-4 0 0,7 5-8 0,2-6 0 16,0 1 0-16,-2-1 0 0,10-4 8 0,-9 5-4 0,9-5 0 0,-2 0 0 16,2 0 0-16,9-7 0 0,-11 3 4 0,12 0-4 0,-3-2-4 15,1-3 0-15,10 3 0 0,-2-4 0 0,1 1 0 0,-1-6-4 0,1 5 0 16,-1-4-4-16,9-1 0 0,-9 1 0 0,10-1 0 0,-1 1-4 16,-7 4 4-16,-3-5-4 0,11 1 0 0,-10 4 0 0,1 0 0 0,-1-5-4 15,1 6 4-15,-1-1 0 0,2 5 0 0,-2-5 0 0,-7 6 0 0,7-6 0 16,-9 4-4-16,11 2 4 0,-2-6-4 0,-7 6 4 0,-1-2-4 15,8-3 4-15,-9 3 0 0,3-4 0 0,-3 4 0 0,9 2 0 16,-16-6 4-16,17 1 0 0,-9-1 0 0,0 5 0 0,-8-5-4 0,8 0 4 16,1 1 0-16,-1-1-4 0,-1 0 0 0,-7 5 0 0,8-4 0 15,0 3 0-15,0-4 0 0,1 6 0 0,-1-2 0 0,-9 2 0 0,9-1 0 16,0 0 4-16,0 0-4 0,1 5 0 0,-1-5 0 0,0 4 0 16,-1-3-4-16,1 4 4 0,-8-1-4 0,9 1 4 0,-1-5-8 0,-8 4 4 15,8 1 0-15,-1-4 0 0,-7 4 0 0,8-6 4 0,-8 6 0 16,-1-5-4-16,9 6 0 0,-8-7 0 0,0 6 0 0,-1-5-4 0,1 5 0 15,0 0 4-15,-1-2 0 0,-8 3 0 0,8-5 4 0,-7 8 0 16,8-4-4-16,-10-1 0 0,1 6 0 0,9 0 0 0,-10-6 0 16,2 6 0-16,0 0 0 0,-2 0 0 0,1-1 4 0,-8 1-4 0,8-1 0 15,-1 1 0-15,2-1 0 0,-2 1 0 0,2-1 0 0,-1 1 0 0,0 5 0 16,0-6-4-16,-1 1 4 0,-6 4 0 0,6-4 0 0,2 4 4 16,-1-4-4-16,0 4-4 0,0 1 8 0,-9-1-8 0,10 1 4 0,-10-1 4 15,10-1 0-15,-10 8 0 0,0-7-4 0,9 5 0 0,-9 1 0 16,1-1 4-16,0 0 0 0,-9 0 0 0,8 1 0 0,0-1-4 15,2 5 4-15,-2-5-4 0,-8 0-4 0,8 5 8 0,-8-5-4 0,8 0 4 16,2 5-4-16,-10-5 0 0,8 5 4 0,0-4 4 0,-8-1-8 0,9 0 4 16,-9 5 0-16,8-4 0 0,1-2-4 0,0 2 4 0,-1-1-4 15,-8 0 0-15,8 0 0 0,0 5 0 0,2-4 0 0,-10-1 4 0,8 0-8 16,0 0 4-16,-8 5 0 0,10-4-4 0,-10 4 4 0,0 0-4 0,8-6-4 16,-8 6-4-16,0 0-4 0,0 0-12 0,0 0-4 0,0 0-8 15,0 0-16-15,-8 0-12 0,8 0-12 0,0 0-16 0,-10 6-16 16,2-6-16-16,0 4-32 0,8-4-60 0,-10 5 36 0,2-5 36 0,0 5 20 15,-9-5 28-15</inkml:trace>
    <inkml:trace contextRef="#ctx0" brushRef="#br0" timeOffset="3510.4695">145 3011 55 0,'0'0'72'16,"0"-6"-8"-16,0 6-12 0,0 0-28 0,0 0 0 0,0 0 0 16,8-4 0-16,-8 4-4 0,0-5-4 0,8 5 0 0,-8 0 0 0,10-5 0 15,-10 5 4-15,8 0-4 0,0 0 4 0,1 0 0 0,-9 0-4 0,8 0 4 16,0 0-4-16,2 0 0 0,-2 0 0 0,0 0 0 0,2 0 4 16,-2 0-4-16,-8 0 0 0,16 0-4 0,-7 0 0 0,0 0 4 0,-1 0-4 15,1 0 0-15,-1 5 0 0,10-5 0 0,-10 0 0 0,8 5-4 16,-6-5 4-16,6 4-4 0,-7-4 0 0,8 6-4 0,0-6 4 15,-1 5 0-15,2-5 0 0,0 4 0 0,-2-4-4 0,1 0 4 0,0 4-8 16,8-4 4-16,-7 0 0 0,8 0 0 0,-10 0-4 0,10 0 8 0,-1 0 0 16,-7 0-4-16,8 0 0 0,-1 0 0 0,1 0 0 0,-2 0-4 15,2 0 4-15,0 6-4 0,0-6 4 0,-1 4-4 0,1-4 0 0,0 6 0 16,-1-2 8-16,1-4-4 0,0 5 0 0,0-1 0 0,-2-4-4 0,-7 6 0 16,9-3 4-16,0 3 0 0,0-6 0 0,-1 4 4 0,1 2-4 15,-2-6-4-15,2 4 4 0,0 0 0 0,-1-4 4 0,1 6-4 16,0-1 4-16,8-5-8 0,-9 4 4 0,1 2 0 0,0-2 0 15,8-4 4-15,-9 5-8 0,9-1 4 0,-8 2 0 0,8-6 4 0,-9 4-8 16,9 1 4-16,1 1 0 0,-9-2 0 0,8 0 0 0,-8-4 0 16,7 5 0-16,1 0 0 0,-8-5 4 0,8 5 0 0,-8-1-4 0,7-4 4 15,-7 6-4-15,8-2 0 0,-8-4 4 0,9 5-4 0,-11-1 0 0,11 2 0 16,-9-6 4-16,8 4-8 0,0 1 4 0,-9 0 0 0,9 0 0 16,-8 0 4-16,8-1-4 0,0 1 0 0,-9 0 4 0,9 0-4 0,1-1 0 15,-9 1 0-15,8 0-4 0,0 0 0 0,-1-1 4 0,-7 3-4 16,8-7 4-16,1 3 8 0,-10-3-4 0,10 0 4 0,-1 0 0 15,-1 5 4-15,1-5-4 0,-8 0 0 0,8 0 4 0,1 0-4 0,-1 0 0 16,0 0 0-16,-9 0-4 0,9 0 0 0,0 0 0 0,0 0 0 0,1 0 0 16,-1 0-4-16,0 5 0 0,-1-5 0 0,3 5 0 0,-3-5 0 15,1 4 4-15,-8 1-8 0,8 0 4 0,0 0 0 0,-1-1 0 0,3 1 0 16,-11 0-4-16,9 4 0 0,-8-3 0 0,8-1 0 0,-1-1 8 16,-7 1-8-16,0 0 0 0,8-1 0 0,-9 1 0 0,1 0 4 15,8 0 0-15,-8-1-4 0,-1 2 0 0,1-6 4 0,0 0 0 0,8 4 0 16,-9-4 0-16,1 0 0 0,0 0-4 0,-1 0 0 0,0 5 0 0,1-5 0 15,9 0 4-15,-11 0-4 0,2 5 0 0,9-5 0 0,-11 0 0 16,2 5 0-16,9-5 0 0,-10 0 0 0,10 4 0 0,-10-4 0 16,9 6-4-16,-8-2 8 0,8-4 0 0,0 0 0 0,-9 0-8 0,9 5 4 15,-8-5 0-15,8 0 4 0,-9 0 0 0,9 0-4 0,-8 0 8 16,0 0-8-16,7 0 4 0,-7 0-4 0,9 0 0 0,-10 4 4 0,10-4-4 16,-9 0 4-16,7 0 0 0,1 0 0 0,-8 6-4 0,8-6 4 0,-9 0 0 15,9 0 4-15,0 0-4 0,-8 0 0 0,9 0 0 0,-1 0-4 16,-8 0 0-16,7 4 0 0,1-4 4 0,-8 0-4 0,8 5 0 15,-9-5 4-15,1 5 0 0,8-5-4 0,-8 5 0 0,-1-1 4 0,1-4 0 16,0 6-4-16,-1-1 0 0,1-1 4 0,-1 0-4 0,0-4 4 16,1 6-4-16,0-2 0 0,-9 1 4 0,9-5-4 0,0 5 0 0,-10 0 4 15,10-1 0-15,-1-4-4 0,1 6 0 0,-8-3 4 0,6 3 0 0,2-6-4 16,-9 4 4-16,9 2-4 0,0-2-4 0,-1 1 8 0,1 0-4 16,-2-5-4-16,-6 5 4 0,8-1 0 0,-1 2 0 0,1-6 0 15,0 4 0-15,0 1 0 0,-2-5 0 0,2 5 0 0,-9 0 0 0,9-5 0 16,0 4 0-16,-1-4 0 0,1 4 0 0,-10-4 0 0,10 0 0 15,-8 6 0-15,7-6 4 0,1 0-4 0,-10 0 0 0,10 0 0 16,-8 5 0-16,7-5 0 0,-8 0 0 0,8 0 0 0,-7 0 0 0,8 0 0 16,-10 0 0-16,9 0 0 0,-7 0 0 0,-2 0 0 0,10 0 0 0,-8 0-4 15,7 0 8-15,-8 0-4 0,0 0 0 0,-1 4-16 0,10-4 20 16,-8 5 0-16,-1-5-4 0,-1 0 0 0,2 5 0 0,-2-5 0 0,2 0 0 16,-1 5 4-16,0-5-4 0,0 0 0 0,-9 0 0 0,10 5-4 0,-10-5 4 15,10 0 0-15,-10 0-4 0,0 0 8 0,1 0-4 0,8 0 0 16,-9 0-4-16,1 0 4 0,-9 0 4 0,8 0 0 0,0 0-4 15,2 0-4-15,-2 0 4 0,-8 0 0 0,8 0 0 0,-8 0 0 0,10 0-4 16,-2 0 0-16,-8 0 4 0,0 0 0 0,8 0 0 0,-8 0 4 0,0 0 0 16,0 0-4-16,0 0 4 0,8 0-4 0,-8 0 0 0,0 0-4 15,0 0 4-15,0 0-4 0,0 0 4 0,0-5 0 0,0 5 4 16,0-5-4-16,-8 5 0 0,8 0 0 0,8-5-4 0,-8 5 4 0,0-5 0 16,0 1 0-16,0 4 0 0,0-5 4 0,0-1-4 0,0 2 0 15,0 4 0-15,0-4 4 0,0 4-4 0,9-5 0 0,-9 0 0 0,0 0 0 16,0 5 0-16,0-4 0 0,0-2 0 0,0 2-4 0,9 4 4 0,-9-5 0 15,0 0-4-15,0 0 8 0,0 1-4 0,0 4 0 0,0-6 0 16,0 2-4-16,0-2 4 0,0 6 0 0,0-3 0 0,0-3 4 16,0 6-8-16,0-4 4 0,0-1 0 0,0 5 0 0,0-5 0 0,0 0 0 15,0 5 0-15,0-4 0 0,0-2 0 0,0 2 0 0,0 0 4 16,0-1-4-16,0-1 0 0,0-3 4 0,0 4-4 0,0 0 0 0,0-5 0 16,0 1 4-16,0 5-8 0,-9-6 0 0,9 0 4 0,0 1 0 15,0-6 0-15,-9 5 0 0,9 1-4 0,-8-5 4 0,8 4 0 0,-8 0 0 16,8-4 0-16,-8 0 0 0,8 4 0 0,-10 2 0 0,2-3 0 15,8-4 4-15,-8 6-4 0,8-1 0 0,-10-4 4 0,2 4-4 0,8 0 0 16,-8 1-4-16,-1-1 4 0,9 1-4 0,-8-1 8 0,0 2-4 0,-1-3 0 16,9 1 0-16,-9 1 0 0,1-1 4 0,8 1-4 0,-8-1 4 15,8 0-4-15,-10 0 0 0,10 1 4 0,-8 0 0 0,8 5-4 0,-8-6 0 16,8 0 0-16,0 6-4 0,0-1 4 0,0-1 4 0,0 2-8 16,0-1 0-16,0 0-16 0,0 0 28 0,0 5-12 0,0-4 0 15,0 4 0-15,0 0 0 0,0 0 0 0,0 0-12 0,0 0-8 0,0 4-16 16,0-4-16-16,0 5-28 0,0 0-28 0,-9 0-24 0,9-1-48 0,0 2-48 15,-9 3 44-15,9-5 36 0,-8 2 24 0,0 4 28 0</inkml:trace>
    <inkml:trace contextRef="#ctx0" brushRef="#br0" timeOffset="1326.4346">4092 61 19 0,'0'-5'68'0,"0"5"-12"0,0 0 4 0,-9-4-28 15,9 4-4-15,0 0 0 0,0-6-8 0,0 6-4 0,9 0 4 16,-9-4 0-16,0 4 0 0,0-5-4 0,0 5 0 0,0-5 0 0,-9 5 0 15,9 0 0-15,0-5-4 0,0 5 8 0,0 0-4 0,0 0 0 16,0 0 4-16,0 0 4 0,9 0 0 0,-9 0 0 0,0 0 0 16,0 0 0-16,9 0 0 0,-9 0 4 0,0 5 0 0,8-5 4 0,-8 0 0 15,8 5-4-15,2 0 0 0,-2-5 4 0,-8 4-4 0,8 2 4 16,10 3 0-16,-18-4-8 0,16 4 0 0,-7 1 4 0,-1 0 0 0,10-1 0 16,-10 1-4-16,10 4 4 0,-2-1 0 0,2-2-8 0,-2 3-4 0,1 6 0 15,1-6 4-15,6 0-4 0,-6 5 4 0,8-4-4 0,-9 3 0 16,8 2 0-16,0 0 0 0,1 3-4 0,-8-4 0 0,7 0 0 15,1 7 0-15,8-3-8 0,-9-4 0 0,1 5 4 0,0 0-4 0,0 0 0 16,-2 0 4-16,11 5-4 0,-9-5 0 0,-2 0-4 0,11 0 0 16,-9 4 4-16,8-4 0 0,-8 0 0 0,7 5 0 0,-7-6 0 0,8 2 0 15,0 5-4-15,-8-6 0 0,7-2 0 0,-7 2 4 0,8 1-4 0,1 3 4 16,-11-3-4-16,12-2 4 0,-11 1 0 0,9 5-4 0,-8-5 4 16,8 0 0-16,-9 5 0 0,1-5-4 0,8 5 4 0,-8-6 0 15,-1 6 0-15,1 0 0 0,0-5-4 0,-2 5 4 0,2 0 0 0,-1-5 0 16,1 4 0-16,8-3 0 0,-8 3-4 0,-9-4 4 0,9 5-4 15,0-5 4-15,-1 0 0 0,0 0-4 0,1 0 0 0,-1 0 0 16,1 0 4-16,-8 0-8 0,7 0 8 0,1-6 0 0,0 7-4 0,-2-1 4 0,-6 0-4 16,7-5 4-16,1 6-8 0,-10-2 4 0,10 1 4 0,0 0-4 15,-1 0 0-15,1 0 0 0,-8-5 4 0,7 5-20 0,0 0 20 16,0 0 0-16,1 0 0 0,-8 1-4 0,7-1 4 0,1-5 0 0,0 4-4 16,-10 2 0-16,10-6 0 0,-1 0 0 0,-7 4 0 0,8-4 0 0,-2 1 0 15,-6-1 0-15,7-4 0 0,-7 3 4 0,-2-3-4 0,10 4 0 16,-8-4 0-16,7 4 0 0,-8-5 0 0,0 6 0 0,-1-7 0 15,2 2 4-15,0-1-4 0,-2 5 0 0,1-4 0 0,0-1 0 0,-8 1 0 16,7 4 4-16,2-5-4 0,-10 1 0 0,10 5 0 0,-10-7-4 16,0 2 8-16,9 3-4 0,-8-3 0 0,0 4 0 0,7-4 0 0,-8 4 0 15,2-5 0-15,6 1 0 0,-6 4 0 0,-2-5 0 0,0 6 0 16,9-1 0-16,-9-5 4 0,1 6-4 0,8-2 0 0,-9-3 4 0,2 4-4 16,-2-5 0-16,9 5 4 0,-8-4-4 0,-1-1 0 0,1 5 0 15,-1-4 0-15,0-1 4 0,10-3-4 0,-10 3 4 0,0 0-4 0,2-5-4 16,-2 0 8-16,0 1-4 0,1 0 0 0,0 0 4 0,-1-5 0 15,0 5-4-15,1-6-4 0,-9 5 4 0,8-3 0 0,0-2 0 16,2-4 0-16,-10 5-4 0,8-5 0 0,-8 6 0 0,0-6 0 0,0 0-4 16,8 0-4-16,-8 0-4 0,0 0-4 0,0 0-12 0,0-6-8 0,0 6-12 15,-8-5-12-15,8 1-16 0,-8 4-16 0,8-6-20 0,-10 2-16 16,2-1-60-16,0 1-24 0,-1-6 44 0,1 5 28 0,-9-5 28 0,0 6 24 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45.8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FF2E1B-2967-4F69-8003-22C3D129B178}" emma:medium="tactile" emma:mode="ink">
          <msink:context xmlns:msink="http://schemas.microsoft.com/ink/2010/main" type="inkDrawing" rotatedBoundingBox="8009,6361 15307,7225 15192,8199 7894,7334" semanticType="callout" shapeName="Other">
            <msink:sourceLink direction="with" ref="{60B0B5A2-E439-49BE-9885-3FFC1521D39F}"/>
            <msink:sourceLink direction="with" ref="{F5BE1B6B-F0C1-48F8-A366-A36B3C5F1505}"/>
          </msink:context>
        </emma:interpretation>
      </emma:emma>
    </inkml:annotationXML>
    <inkml:trace contextRef="#ctx0" brushRef="#br0">-3 560 47 0,'0'0'76'0,"0"0"-12"0,0 0-4 0,0 0-20 0,0 0-4 0,0 0-12 16,0 0 8-16,0 0-8 0,0-6 0 0,0 6-4 0,0-4 4 16,0 4-4-16,0-5 0 0,8 5 0 0,-8-5 0 0,0 0 4 15,0 5 0-15,8-4 4 0,-8-2-4 0,9 2 0 0,-9-1 4 0,9 1 4 16,-1-2 0-16,1-3 4 0,-1 4 0 0,0 0 0 0,2-5 0 0,-2 1 0 15,8-1 0-15,-6 1-8 0,6-1-4 0,-7 0 4 0,8 1-8 16,0-1 0-16,-1 1 0 0,2-5 0 0,0 4 0 0,7 2-4 16,-8-8-4-16,0 6 0 0,9 1 0 0,0-6-4 0,-2 6 0 0,2-1 0 15,-1 0-4-15,1 1 4 0,0-1-4 0,-1 1 0 0,9-1 0 16,-8 2 0-16,0-3-4 0,8 1 4 0,-9 6 0 0,1-5 0 0,8 3 0 16,-9 2-4-16,1-7 0 0,8 7 4 0,-8 0-4 0,-1-2 4 0,9 2 0 15,-8-5-4-15,0 3 0 0,8 2 0 0,-9-1 4 0,9 1 0 16,-8-6 0-16,8 4 0 0,1 2-4 0,-10-2 4 0,9 3 0 0,0-7 0 15,0 5-4-15,-8 0 0 0,7 0 0 0,3-5 0 0,-3 10 4 16,9-4 0-16,-16-5-4 0,8 9 0 0,1-6 0 0,-1 2 0 16,0-1 4-16,0 5-4 0,-1-5 0 0,3 5 4 0,-12-5 0 0,11 5-4 15,-9 0 0-15,8-4 0 0,-9 4 4 0,9 0-4 0,-8 0 0 16,0 0 4-16,-1 0-4 0,1-6 0 0,8 6 0 0,-8 0 0 0,-1-4 4 16,0 4-4-16,10 0 0 0,-9-5 4 0,-2 5 0 0,11-4-4 15,-9 4 0-15,-2-6 0 0,11 6 4 0,-9-4-4 0,-2 4 4 0,12-5-4 16,-11 5 4-16,0 0-4 0,0 0 0 0,10 0 0 0,-9-5 0 0,-1 5 0 15,0 0 0-15,1 0 0 0,-8 0 0 0,7 0 4 0,1 0 0 16,0 0 0-16,-10 0-4 0,10 0 4 0,-9 0-4 0,9 0 8 16,-10 0-4-16,10 0 0 0,-9 0 0 0,9 0 0 0,-10 0 0 0,10 0 4 15,-8 0-4-15,7 0 0 0,0 0 4 0,-8 0 0 0,9 0 0 16,0 0 8-16,-10 0-8 0,10 0 0 0,-1 0 0 0,1 0 0 0,0 5 0 16,0-5 0-16,-1 0 4 0,-7 5 0 0,6-5-4 0,2 0 0 0,0 4-4 15,-1-4 4-15,1 0 0 0,0 6-4 0,-1-6 0 0,-8 4 0 16,8-4 0-16,1 0 0 0,0 0 4 0,-9 5 0 0,9-5 0 15,0 0 0-15,-2 0 0 0,2 0 0 0,0 0-4 0,-9 0 4 0,9 4 0 16,0-4 0-16,7 0 0 0,-7 0 4 0,0 6 0 0,0-6-8 16,-1 0-16-16,0 4 20 0,10-4 0 0,-10 5-4 0,9 0 4 0,-8-5-4 15,8 0 0-15,-8 5 0 0,7-1 0 0,-7-4 0 0,8 6 0 0,-8-6-4 16,7 5 4-16,1-5-4 0,-8 4 4 0,8 0 0 0,-9 2-4 16,11-6 4-16,-12 4 0 0,2 1 0 0,9 0 0 0,-9 0 0 15,-2-1 0-15,2 2-4 0,-1 3 4 0,1-5 0 0,0 2 0 0,0-2 0 16,-1 2 0-16,1-2 0 0,0 5 0 0,-10-3-4 0,10-2 0 15,-1 1 4-15,1-1 0 0,0 2 0 0,-1-2 4 0,1 0 0 16,0 2 0-16,-2 3 0 0,2-3-4 0,0-2 0 0,-1 1 4 0,1-1-4 16,8 2-8-16,-8-2 8 0,-1 1-4 0,1 1 0 0,8-2 4 0,-9 0-4 15,1 1 0-15,0 0 0 0,8 0 4 0,-9-1 0 0,1 2-4 16,0-2 4-16,0 1 0 0,-1-1-4 0,-9 2 4 0,10-2-4 0,0 6 0 16,0-6-4-16,-1 1 4 0,-8 0 0 0,8 5 4 0,1-5-4 15,-8-1 0-15,7 6 0 0,-8-5 0 0,8 6-4 0,-7-3-12 16,-1-3 16-16,0 5 4 0,8-1 0 0,-7 0-4 0,-2-4 0 0,2 9 4 15,7-8 0-15,-8 3-4 0,0 1 0 0,1 0 0 0,-2-1 4 0,2 1 0 16,-2-1 0-16,10 1-4 0,-9 0-4 0,-1-1 4 0,2 1 0 16,0-6 4-16,-2 6-4 0,1-1 4 0,0-3 0 0,0 3-8 0,9-5 4 15,-8 6 0-15,-2-4-4 0,1 3 4 0,0-5 0 0,0 5 0 0,1-3 0 16,-2 4-4-16,2-6 4 0,-2 0 4 0,1 2-4 0,1 3 0 16,-2-3-4-16,2-2 0 0,-2 5 4 0,-6-3 4 0,6-2-4 15,-7 1 0-15,8 1 4 0,0 2-4 0,-9-3 0 0,10 0 0 0,-10 0 0 16,10-1 4-16,-10 2-8 0,9 3 4 0,-9-5 0 0,9 2 0 15,0-2-4-15,-9 6 4 0,10-5 0 0,-10 0 0 0,10 4 0 16,-10-4 0-16,9 4 0 0,0-4 4 0,-8 5 0 0,7-6 0 0,-6 6-4 16,6 0 0-16,-8-5 4 0,10 4-4 0,-1 1 4 0,-9-1-4 0,10-4 4 15,-10 4 0-15,8 2-4 0,2-2 4 0,-10-4-20 0,10 4 24 16,-10 1-4-16,9 0 4 0,-9-6 0 0,10 6-4 0,-2-1 0 0,-6 1 0 16,6-1 4-16,-7-3 0 0,8 3-4 0,-8 1 8 0,7 0-8 0,-7-5 4 15,8 3-4-15,-9 2 0 0,2 0 0 0,6-1 4 0,-7 0-4 16,8 1 0-16,-9 0 0 0,9 0 0 0,-9-1-4 0,2 1 0 15,6 0 0-15,-6-1 0 0,6 1 0 0,-8-1 0 0,1-4 0 0,8 10 0 16,-8-11 0-16,7 6 0 0,-6 0 0 0,-2-1 0 0,8 1 0 16,-6-5 0-16,-2 4 0 0,0 0 0 0,1-4 0 0,0 0 0 0,-1 5 0 15,1-6 0-15,-1 2 0 0,0-2 0 0,0-4 0 0,-8 5 0 16,10-5 0-16,-10 5 0 0,8-5 0 0,-8 0 0 0,8 0 0 16,-8 0 0-16,0 0 0 0,0 0 0 0,0 0 0 0,0 0 0 0,0 0 0 15,0 0 0-15,0 0 0 0,0-5 0 0,0 5-8 0,-8-5-52 0,0 5-20 16,8-4-20-16,-10-2-28 0,2 2-24 0,0-1-32 0,0-5-40 15,-9 5-48-15,-1-4 32 0,2 0 56 0,-2-1 32 0,-8 0 28 0,10-4 24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47.6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5146B8-A998-4248-A3F9-55162DDA31A8}" emma:medium="tactile" emma:mode="ink">
          <msink:context xmlns:msink="http://schemas.microsoft.com/ink/2010/main" type="inkDrawing" rotatedBoundingBox="7785,7422 15239,8010 15158,9029 7704,8441" semanticType="callout" shapeName="Other">
            <msink:sourceLink direction="with" ref="{60B0B5A2-E439-49BE-9885-3FFC1521D39F}"/>
            <msink:sourceLink direction="with" ref="{F5BE1B6B-F0C1-48F8-A366-A36B3C5F1505}"/>
          </msink:context>
        </emma:interpretation>
      </emma:emma>
    </inkml:annotationXML>
    <inkml:trace contextRef="#ctx0" brushRef="#br0">-3 1 7 0,'0'0'80'0,"0"0"-4"0,0 0-8 0,0-6-36 15,0 6 0-15,0 0-8 0,0 0 4 0,0 0-4 0,0 0 4 16,0 0-4-16,0 0 0 0,0 0 0 0,8 0 4 0,-8 0-4 0,0 0 0 15,8 0 4-15,-8 0 0 0,10 0-4 0,-10 6 4 0,8-6-4 0,0 0 4 16,1 4 4-16,-1-4 0 0,0 5 4 0,2-1 0 0,-2 2 0 16,0-2-4-16,2 1-4 0,-2 5 8 0,8-6-8 0,-7 6 0 15,8-1-4-15,-8-3-4 0,7 3 4 0,-6 1-4 0,6-1 0 0,2 1 4 16,-2-1-4-16,2 1 0 0,-10-1 0 0,9 6-4 0,9-4 4 0,-10-3 0 16,2 6-4-16,-1-4-4 0,8 4 4 0,-8-4 0 0,9 5 0 15,-8-6 0-15,6 5-4 0,2-4 0 0,-1 4 0 0,1 1-4 0,0-5 4 16,-9 3-4-16,9-3 4 0,-2 5 4 0,2-5-4 0,0 3 0 15,0-3 0-15,-1 5 0 0,1-5-4 0,0 3 4 0,-1 2-4 16,1-5 4-16,0 4-4 0,0 1 0 0,-2-7 0 0,2 7 0 0,-1 0 0 16,1-1 4-16,0 1-4 0,-1-6 0 0,1 6 0 0,0-1 0 0,0 0-4 15,-1 0 0-15,0 1 0 0,0-1 4 0,1 1-4 0,0-1 0 16,-1 1 0-16,1-1-4 0,8 0 0 0,-8 0 0 0,-1 1 0 0,1-1 4 16,8 1 0-16,-8-5-4 0,-1 4 0 0,1 1 4 0,8-6-4 15,-8 5 4-15,-1-4 0 0,1 5-4 0,0-6 0 0,7 5 0 16,-7-4 0-16,0-1 0 0,0 0 4 0,-2 7-4 0,2-8 0 0,-1 3 4 15,1-2-4-15,0 1 0 0,0-1-20 0,-1 1 24 0,1-4 0 16,0 2-4-16,-1 2 8 0,1 0-4 0,-2-1-4 0,12-4 4 0,-11 4 0 16,9 1-4-16,-8-5 4 0,8 5-4 0,-1-1 4 0,1 1-4 15,-8-6 0-15,8 6 0 0,1-1 4 0,-1-2-4 0,0 1 0 0,8-4 0 16,-17 6 0-16,19 0 0 0,-11-5 0 0,1 4 0 0,1-4 0 0,-1 5 0 16,0 0 4-16,-8-6 0 0,8 6-4 0,-1-6 4 0,1 6-4 15,1-5 4-15,-1 5-4 0,0-7 0 0,0 8 0 16,0-6 0-16,1-1 0 0,-1 2-4 0,8 3 8 0,-7-4 0 0,-1 0-4 0,8-1 4 15,-7 1-4-15,7 0 4 0,1 0-4 0,-9-1 0 0,8 2 4 16,1-6-4-16,-1 5 0 0,-8-1 0 0,9-4 0 0,-1 5 0 0,-7-5 0 16,7 5 0-16,2-5 0 0,-2 4 4 0,-9-4 0 0,11 0-4 0,-2 0 0 15,1 5 4-15,-9-5 0 0,9 0-8 0,-1 5 4 0,1-5 0 16,-9 5 0-16,8-5 0 0,1 4-4 0,-1-4 8 0,2 5-4 0,-11-1 4 16,11-4-24-16,-11 6 24 0,9-6 0 0,-6 5 0 0,6-5-4 15,-9 0-4-15,1 5 4 0,1-5 4 0,-1 0 0 0,0 0-4 16,0 0 0-16,0 0 0 0,1 0 4 0,-1 0-4 0,-9 0 0 0,9 0 4 15,0 0-4-15,0 0 0 0,-8 0 0 0,7 0 0 0,3 0-4 16,-3 0 4-16,1 0 0 0,-8-5 0 0,8 5 0 0,0-5 0 16,-9 5 0-16,10-6 0 0,-1 6 0 0,-8-4 0 0,8-1 4 0,-8 5 0 15,7-4-4-15,-7-1-4 0,8 0 4 0,-8 0-4 0,-1 1 4 0,9-1 0 16,-8 0-4-16,0 5 4 0,-1-4 0 0,1-1 0 0,0-1 0 16,8 2 0-16,-9-1 0 0,1 0 0 0,0 0-4 0,-2-4 8 0,2 4-4 15,-1 0 0-15,1 1 0 0,0-2 0 0,0 2 0 0,-1-1 0 0,1 0 4 16,0-1-4-16,-1 3 0 0,0-2 0 0,0 0 0 15,1 0 0-15,0 0-4 0,-9 0 0 0,9 1 4 0,0-1 0 0,-10 0 0 16,2 5 4-16,7-4-4 0,-8-1 4 0,8 0-4 0,-7 0 0 0,-2 5-4 16,10-5 4-16,-9 0 4 0,1 0-4 0,-2 1 0 0,10 4 0 15,-8-5 0-15,-2 0-4 0,1 0 4 0,0 1 0 0,0-2 0 0,1 6-4 16,-2-4 4-16,2-1 0 0,-2 2 0 0,1-4 0 0,1 3 0 16,-10-1-4-16,10 0 4 0,-2 0 0 0,-8-4 0 0,10 4-4 15,-1 0 4-15,0 1 0 0,-8-6-4 0,7 5 4 0,2 0 0 0,-10-5 0 16,10 6-4-16,-2-1 0 0,-7-4 4 0,7 4 0 0,-7-5 0 15,8 5 0-15,-9-3 0 0,10 2-4 0,-10 1 4 0,10-4 4 0,-10 4-4 16,1 0 0-16,7 0 0 0,-7-4-4 0,0 4 4 0,7-1 0 16,-6 2 0-16,-2 0 0 0,0-1 0 0,1 0 0 0,0 5 0 0,-1-6 0 15,-8 3 0-15,8 3 0 0,1-6 4 0,-1 2-8 0,0 4 4 16,-8-5 0-16,10 5 0 0,-2-5 0 0,-8 0 0 0,8 5 4 0,2 0-4 16,-2-4 4-16,-8-1-4 0,8 5 0 0,0-5 0 0,1 5 0 0,-9 0 0 15,9-4 0-15,-1-1 0 0,-8 5 4 0,9-6-4 0,-1 6 0 16,-8-4 4-16,8 4-4 0,-8-5 0 0,10 5 0 0,-10-5 4 0,8 5-4 15,-8-5 4-15,8 5-4 0,-8-4 4 0,8-1-4 0,-8 5 0 16,0-5 0-16,10 5 4 0,-10-5 0 0,0 5 0 0,8-4 0 16,-8-2 0-16,0 6 0 0,8-4 0 0,-8 4 0 0,9-5 4 0,-9 5 0 15,0-5 0-15,9-1 0 0,-9 6 4 0,0 0 0 0,8-3-4 16,-8 3 0-16,0 0 4 0,9 0-4 0,-9-6 4 0,0 6 0 0,0 0-4 16,0 0 0-16,0 0 4 0,0-4-4 0,8 4 0 0,-8 0 0 15,0 0 0-15,0 0 0 0,0-5 0 0,8 5 0 0,-8 0-4 0,0-4 4 16,0-2 0-16,8 6-4 0,-8-4 0 0,10 4 0 0,-10-5 0 15,0 5 0-15,8-5 4 0,-8 5-8 0,8-4 8 0,-8 4-8 0,0 0 0 16,10 0 0-16,-10-5 0 0,0 5 0 0,8 0 0 0,-8 0 0 16,0 0 0-16,0 0 0 0,0 0 0 0,0 0 0 0,0 0 0 0,0 0 0 15,0 0 0-15,0 0 0 0,0 0 0 0,0 0-12 0,0 0 12 16,0 0 4-16,0 0-8 0,0 0-4 0,0 0 0 0,0 0-8 0,0 0-12 16,0 0-8-16,-8 0-24 0,8 0-28 0,0 0-28 0,-10 0-32 0,2 0-48 15,0 0-60-15,-2 0-24 0,2 0 56 0,0 0 40 0,-9 0 32 16,9 0 32-16,-10 0 24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50.1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804A8E-DB86-4DA7-A123-46C65432E83E}" emma:medium="tactile" emma:mode="ink">
          <msink:context xmlns:msink="http://schemas.microsoft.com/ink/2010/main" type="inkDrawing" rotatedBoundingBox="3991,7391 4366,4375 4421,4381 4046,7398" shapeName="Line"/>
        </emma:interpretation>
      </emma:emma>
    </inkml:annotationXML>
    <inkml:trace contextRef="#ctx0" brushRef="#br0">359-1 27 0,'0'0'72'0,"-8"0"0"16,8 0-12-16,0-4-24 0,0 4-8 0,0 0 0 0,0 0 0 0,0 0-4 15,0 0 0-15,0 0-4 0,0 0 0 0,0 0-4 0,0 0 0 0,0 0 4 16,0 0-4-16,0 0 0 0,0 0 4 0,0 0 0 0,0 0 0 16,0 0 4-16,0 0 4 0,0 0 0 0,0 0 0 0,0 0 4 0,0 0-4 15,0 0 4-15,8 0 0 0,-8 4 4 0,0-4-8 0,0 5 0 16,0-5-4-16,0 5 0 0,0-1-8 0,0 1 8 0,0 0 0 0,0 0-4 15,0 5-4-15,0-5 0 0,0 4-4 0,0 1 0 0,0-1-8 16,0 1 4-16,0-7-4 0,0 8 4 0,0-1-4 0,0-1 0 16,0 1 0-16,0 5-4 0,0-6 4 0,0 0 0 0,0 6-4 0,0-6 8 15,0 5-4-15,-8 0-4 0,8-3 4 0,0 3-4 0,0 1 8 16,0-2-8-16,-8 2 8 0,8-1-8 0,0 5 8 0,0-4-4 0,-10-1 4 16,10 1-4-16,0 4-4 0,-8-5 0 0,8 1 4 0,0-1 4 0,-8 1-8 15,8-1-4-15,0 1 4 0,0-1 0 0,0 1 0 0,0-1 0 16,0 0 4-16,0-1-4 0,-8 3 0 0,8-2 0 0,0 1 0 15,0-1 0-15,0-4 4 0,0 4 0 0,-10 0-4 0,10 0 0 0,0 2 0 16,-8-3 0-16,8 2 0 0,0-1 0 0,0 1 0 0,-8-1 0 16,8-5 0-16,0 6 0 0,0-1 0 0,-9 2 0 0,9-3 4 0,0 2 0 15,-9-6-4-15,9 5-4 0,0 1 4 0,0-1 4 0,0 1-4 0,0-5 0 16,-8 4 0-16,8 0-4 0,0-4 4 0,0 4 0 0,0 0 0 16,0 1 0-16,0-5 4 0,0 4-8 0,0 0 4 0,-9 0 0 15,9 1 0-15,0-1 4 0,0 1-4 0,0 0 0 0,-8-1-4 0,8 0 4 16,0 0 0-16,0 0-4 0,0 6 4 0,0-6-4 0,0 0 4 0,0 1 0 15,0-1 0-15,-8 1 4 0,8-1-8 0,0 5 4 0,0-4 4 16,0-1-4-16,0 1 0 0,0-1 0 0,0 1 0 0,0-1 0 0,0-5 0 16,-8 6 0-16,8-1 0 0,0 1 0 0,0-1 4 0,0 0-8 15,0-4 4-15,0 4 4 0,0 0-4 0,-10 1 0 0,10-5 0 16,0 4-4-16,0-5 4 0,-8 6 4 0,8-1-8 0,0-4 4 0,0 4 0 16,0 0 0-16,0-4 0 0,0 5 0 0,0-6 0 0,-8 5-4 0,8-4 4 15,0 5-4-15,0-6 8 0,0 5-4 0,-10-4-4 16,10 5 8-16,0-5-8 0,0-1 4 0,-8 5 4 0,8-5-4 0,0 1 0 0,0 0 0 15,-8-1 0-15,8 1 0 0,0 0 0 0,0-1 0 0,0 1 0 16,0-1 0-16,-9 1 0 0,9 0 0 0,0-1-4 0,0 1 4 16,0-1 0-16,0 1 0 0,0-5 0 0,-8 9 4 0,8-9-8 0,0 4 0 15,0 6 4-15,0-5 0 0,0-1 0 0,0 1 0 0,0-2 0 16,0 3 4-16,0-1-4 0,-9 4 0 0,9-5 4 0,0 2-4 0,0-3-4 16,0 8 4-16,0-7 0 0,-8 1 4 0,8 3-4 0,0-3 0 15,0 0 0-15,-9-1 0 0,9 1 0 0,0-1-4 0,0 1 0 0,-8 1 4 16,8-3 0-16,0 2 0 0,0-1-4 0,-8 1 0 0,8-5 8 0,0 5-4 15,0-1-4-15,-10 1 4 0,10 0 4 0,0-6-4 0,0 6 0 16,0-1 0-16,-8 1 0 0,8-6 0 0,0 6-4 0,0 0 8 16,0-5 0-16,-8 4-4 0,8 1-4 0,0-5 8 0,0 4-8 0,0 1 4 15,0-5-4-15,0 4 4 0,0-4 4 0,-10 4-20 0,10 1 16 16,0-1 4-16,0-3 0 0,0 3-4 0,0 1 0 0,0 0 0 0,-8-6 4 16,8 5-4-16,0 1 4 0,0 0-4 0,-8-1 0 0,8 2-4 0,0-3 4 15,0 2 0-15,0 0 0 0,0-5 4 0,0 5-4 0,0-1 0 16,-8 1-4-16,8-6 4 0,0 6 4 0,0-1-8 0,0-3 4 15,0 3 4-15,0 1 0 0,0-6 0 0,-9 6-4 0,9-5 0 0,0 5-4 16,0-6 4-16,-9 5-4 0,9-3 4 0,0 3-4 0,0-3 8 16,0 2-4-16,0-3 0 0,-8 5-4 0,8-6 0 0,0 2 4 0,0 3 4 15,0-5-4-15,0 2 0 0,0-2-4 0,0 1 4 0,0 4 0 0,0-4 0 16,0 0-4-16,0 0 4 0,0 0 4 0,0 0-8 0,0-5 4 16,0 4 4-16,0 1 0 0,0 0-4 0,0 0 0 0,0 0 4 15,-9 1-8-15,9-6 4 0,0 3 0 0,0 2 0 0,0 5 0 0,0-10 0 16,0 9-4-16,0-4 0 0,0 0 4 0,0-1 4 0,0 1-4 15,0 0 0-15,0 0-4 0,0 5 8 0,0-6-4 0,0 1 0 0,0 0 4 16,0 0-8-16,0-1 0 0,0-4 4 0,0 6 4 0,0-2 0 0,0 1 0 16,0-1-4-16,0 2 0 0,0-6 0 0,0 4 0 0,0 1 0 15,0 0 4-15,0-5-4 0,0 5 0 0,0-1 0 0,0 2-4 16,0-2 0-16,0-4 4 0,0 5 0 0,0-1 0 0,0-4-4 0,0 6 0 16,0-2 4-16,0-4 0 0,0 5 0 0,0 0 0 0,0-5 0 0,0 5 0 15,0-1-4-15,0-4 4 0,0 6 0 0,0-1 0 0,0-5 0 16,0 4 0-16,0-4 0 0,0 4 4 0,0-4-4 15,0 6 0-15,0-6 4 0,0 0-4 0,0 4 0 0,0-4 4 0,0 0-4 0,0 6 0 16,0-6 0-16,0 0 0 0,0 4-4 0,0-4 4 0,0 0 0 16,0 0 0-16,0 5 0 0,0-5-4 0,0 0 4 0,0 0 0 0,0 0 4 15,0 0-4-15,0 4 4 0,0-4-4 0,0 0-4 0,0 0 4 0,0 0 0 16,0 0 4-16,0 0-4 0,0 0 0 0,0 0-4 0,0 6 8 16,0-6-4-16,0 0 4 0,0 0 4 0,0 0-8 0,0 3 0 15,0-3 0-15,0 0 8 0,0 0-8 0,0 0 0 0,0 0 0 0,0 0 0 16,0 6 0-16,0-6 0 0,0 0 0 0,0 0 0 0,0 0 0 15,0 0-4-15,0 0 4 0,0 0 4 0,0 0-8 0,0 4 4 0,0-4 4 16,0 0-8-16,0 0 4 0,0 0-4 0,0 0-4 0,0 0-8 0,0 0-12 16,0 0-20-16,0 0-24 0,0 0-24 0,0 0-20 0,0 0-92 15,-8 0 24-15,8 0 32 0,0-4 28 0,-8 4 20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55.3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8C4BE5A-022F-4EF6-80F7-9CB2549FDB57}" emma:medium="tactile" emma:mode="ink">
          <msink:context xmlns:msink="http://schemas.microsoft.com/ink/2010/main" type="inkDrawing" rotatedBoundingBox="11345,7528 11731,4377 11766,4382 11380,7532" semanticType="verticalRange" shapeName="Line">
            <msink:sourceLink direction="with" ref="{29621D7E-EE95-42A0-AC33-065FC8762A1C}"/>
          </msink:context>
        </emma:interpretation>
      </emma:emma>
    </inkml:annotationXML>
    <inkml:trace contextRef="#ctx0" brushRef="#br0">384 27 19 0,'0'0'76'0,"0"-5"-8"0,0 5-8 16,0 0-28-16,0 0 0 0,0-5-12 0,0 5 0 0,0 0 4 15,0-5 0-15,0 5-8 0,0-4 0 0,0 4 0 0,0-5-16 0,0 5 20 16,0 0-4-16,0 0 0 0,0-5 0 0,0 5 0 0,0 0 0 15,0 0 0-15,0 0 0 0,0 0-4 0,0 0 4 0,0 0 4 16,0 0-12-16,0 5 4 0,0-5 0 0,0 0 0 0,0 0 4 0,0 0 0 16,0 0 4-16,0 0 0 0,0 0 4 0,0 5-4 0,0-1 8 0,0-4 0 15,0 5-4-15,-8 0 0 0,8 0 0 0,0 0 0 0,0 5 0 16,0-6-4-16,-9 6 4 0,9-1-4 0,0 1 0 0,0-2 0 0,-9 3-8 16,9-1 0-16,0 4 4 0,-8-4-4 0,8 4 4 0,0 0-8 15,0 1 4-15,0-1-4 0,0 1 0 0,0-1 0 0,0 5-4 16,0-4 4-16,0 4-4 0,0 0 0 0,0-5 0 0,-8 5-4 0,8 6 0 15,0-6 0-15,0-1 4 0,0 2 0 0,-9 4-8 0,9-5 4 0,0 5 0 16,0 0 0-16,-8 0 0 0,8-5 0 0,-8 5 0 0,8 1 4 16,0-2-4-16,-10 1 0 0,10-5 4 0,-8 5-4 0,8 0 4 0,0-5-4 15,-8 6 0-15,8-6 4 0,0 4 0 0,-10-4-4 0,10 5 0 16,-8-4 0-16,8 4 4 0,-8-5-4 0,8 0 0 0,0 0 0 16,-9 1 0-16,9-1 0 0,0 5 0 0,0-5-4 0,0 0 4 0,-8 0 4 15,8 5-4-15,0-4-4 0,0 3 8 0,0 2-8 0,0-6 4 0,0 4 0 16,0 2 4-16,-9-2-4 0,9 2 4 0,0-2-4 0,0 2 0 15,-8-2 0-15,8 2 0 0,0-2 0 0,-9 2 0 0,9-1 0 16,-8-1-4-16,8-4 0 0,-8 1 4 0,8 4 0 0,-10-5 0 0,10 5 0 16,-8-5 0-16,8 0 0 0,-8 0 0 0,8-4 0 0,-10 3 4 0,10 2-4 15,0 0 4-15,-8-5-8 0,8 3 4 0,0 1 0 0,0-4 0 16,-8 3 4-16,8-3-8 0,0 0 8 0,0 4 0 0,0-5-4 16,0 1 0-16,0 4-4 0,0-5 0 0,0 5 4 0,0-5 0 0,0 6 4 15,-8-1-4-15,8 0 0 0,0-4 0 0,0 4 0 0,-9 0 0 16,9 1 4-16,-9-1-8 0,9 0 0 0,0-5 4 0,-8 5 0 0,8 0 0 15,0 0 0-15,0-4 0 0,0 4 0 0,0-5-4 0,-9 5 4 0,9-4 4 16,0-1-4-16,0 0-4 0,0 1 4 0,0-1 0 0,0 1 0 16,0-1 0-16,0 1 0 0,0-1-4 0,0-5 4 0,0 6 0 15,-8-5 0-15,8 4 0 0,0 1 0 0,0-6 0 0,0 5 0 0,-8-4 0 16,8 5 0-16,0-6 0 0,0 5 0 0,-10-4 0 0,10 5-4 16,-8-2 8-16,8-3-4 0,0 0 0 0,-8 5 4 0,8-6-4 0,0 5 0 15,0-4 0-15,-8 5 0 0,8-6 0 0,0 5 0 0,-10-3 0 16,10-3 0-16,0 7-4 0,0-5 4 0,0-1 0 0,0 1 0 0,0-1 0 15,0 0 0-15,0 1 0 0,0 0 4 0,0-1-4 0,0 1 0 16,0 0-4-16,0-1 4 0,-8-4 0 0,8 5 0 0,0-5 0 0,0 4 0 16,-8 0 0-16,8-4-4 0,0 5 0 0,0-6 4 0,0 6 0 0,-9-5 0 15,9 0 0-15,0 4-4 0,0-3 8 0,0 3-4 16,0-5 4-16,0 6-4 0,-9-5 4 0,9 0-4 0,0 0 0 0,0-1-4 16,0 6 0-16,0-5 0 0,0-1 8 0,0 2 0 0,0-6-4 0,0 9 0 15,0-4 4-15,0-5-8 0,0 5 4 0,0-1 0 0,-8 2 0 16,16-1-4-16,-8-5 0 0,-8 4 4 0,8 0 4 0,0 2-8 0,0-6 4 15,0 4 0-15,0 2-4 0,0-2 8 0,0 1-8 0,0-1 8 0,0 2-4 16,0-3 0-16,0-3 0 0,0 6 0 0,0-2 4 0,0 2-8 16,0-2 8-16,0 0-8 0,0 2 4 0,0-1 0 0,0-1 0 15,0-4 4-15,0 6-4 0,0-2-4 0,0-4 0 0,0 5 8 0,0-1-4 16,0-4 0-16,0 6 0 0,0-6 0 0,0 0 0 0,0 4-4 16,0-4 0-16,0 0 8 0,0 0-4 0,0 0 4 0,0 5-4 0,0-5-4 15,0 6 4-15,0-6 4 0,0 0 0 0,0 0-4 0,0 4 4 16,0-4-4-16,0 0-4 0,0 4 4 0,0 1 4 0,0-5-4 0,0 5 0 15,0-5 0-15,0 5 4 0,0-5-4 0,0 0 0 0,0 4 0 16,0-4 4-16,0 0-4 0,0 6 0 0,0-6 0 0,0 4-4 0,0-4 4 16,0 5 0-16,-9-5 0 0,9 4 0 0,0-4 4 0,0 6-4 15,0-6 0-15,0 4-4 0,0-4 4 0,0 5 0 0,0-5 0 0,0 0 0 16,0 5 0-16,0-5 0 0,0 0 0 0,0 0-4 0,0 0 4 0,0 0 0 16,0 0-4-16,0 0 4 0,0 0-4 0,0 0 4 0,0 0 0 15,0 0-4-15,0 0 0 0,0 0 0 0,0 0-4 0,0 0-4 16,0 0 4-16,0 0-12 0,0 0-12 0,0 0-8 0,0 0-12 0,0 0-12 15,0 0-8-15,0 0-4 0,0-5-4 0,0 5-60 0,0-5-36 0,0 1 32 16,0 4 32-16,0-6 16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0:15.9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DB5B5E-56BD-4AF8-8C24-2AFDA4AFB187}" emma:medium="tactile" emma:mode="ink">
          <msink:context xmlns:msink="http://schemas.microsoft.com/ink/2010/main" type="writingRegion" rotatedBoundingBox="2709,10546 2000,15307 1427,15221 2136,10461"/>
        </emma:interpretation>
      </emma:emma>
    </inkml:annotationXML>
    <inkml:traceGroup>
      <inkml:annotationXML>
        <emma:emma xmlns:emma="http://www.w3.org/2003/04/emma" version="1.0">
          <emma:interpretation id="{EB6C5BF1-99FC-4A6F-A1F5-A9E9AB5BA9E3}" emma:medium="tactile" emma:mode="ink">
            <msink:context xmlns:msink="http://schemas.microsoft.com/ink/2010/main" type="paragraph" rotatedBoundingBox="2709,10546 2000,15307 1427,15221 2136,10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66D9A7-E993-4F86-A60B-8FF5712E475A}" emma:medium="tactile" emma:mode="ink">
              <msink:context xmlns:msink="http://schemas.microsoft.com/ink/2010/main" type="line" rotatedBoundingBox="2709,10546 2000,15307 1427,15221 2136,10461"/>
            </emma:interpretation>
          </emma:emma>
        </inkml:annotationXML>
        <inkml:traceGroup>
          <inkml:annotationXML>
            <emma:emma xmlns:emma="http://www.w3.org/2003/04/emma" version="1.0">
              <emma:interpretation id="{4B8B5049-EB64-4D32-9213-97A5479391BE}" emma:medium="tactile" emma:mode="ink">
                <msink:context xmlns:msink="http://schemas.microsoft.com/ink/2010/main" type="inkWord" rotatedBoundingBox="2674,10541 2550,11377 2169,11320 2293,104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 1835 31 0,'0'-4'116'0,"9"-6"-12"0,-9 4-8 0,0-2-28 0,0 3 4 16,0 0 0-16,0 5 4 0,0-5 0 0,0 5 4 0,0 0-8 15,0 0-4-15,0-5-4 0,-9 5-4 0,18 0 0 0,-9 0 0 16,0 0-8-16,0 0 0 0,0 5 4 0,0 0 0 0,0 0-4 0,0 0 4 15,0 3-8-15,0 3 0 0,0-2-4 0,0 6 0 0,0-1-4 0,0 1 0 16,0 4 0-16,0 5-8 0,0-1 0 0,0 2-4 0,0 4 0 16,0 0-4-16,0-1 0 0,0 1-4 0,0-1 0 0,0 6-4 0,0-5-4 15,0 5-4-15,0-6-8 0,0 1 0 0,0 0 0 0,-9 0 0 16,9-1 0-16,0 1 0 0,0-5 0 0,0 0 0 0,-8 0 0 0,8 0 0 16,0-5 0-16,0 0 0 0,0 0 0 0,0-4 0 0,0 5 0 15,0-11 0-15,0 5 0 0,0-4-12 0,0-1-20 0,0-3-4 16,0 3-16-16,0-9-12 0,0 3-20 0,-9 4-16 0,9-14-12 0,0 7-16 15,0-3-12-15,-8-2-12 0,8 1-4 0,-8-6-48 0,8-5-12 16,-10 6 40-16,10-5 28 0,-8-1 36 0,8-5 16 0</inkml:trace>
          <inkml:trace contextRef="#ctx0" brushRef="#br0" timeOffset="326.1271">0 2051 11 0,'0'-4'104'0,"0"-2"-12"15,0 2-8-15,0-5-28 0,0 3 0 0,0 2-4 0,0-1 4 0,0 0-4 16,0-4 4-16,9 3 0 0,-9-3-4 0,0-1-4 0,8 6 0 16,-8-6 0-16,9 1-4 0,-9 3-8 0,8-8 4 0,0 9-4 15,0-4 0-15,2-1-4 0,-2 1 0 0,0-1 0 0,10 1-4 0,-10 4 0 16,1-5 4-16,-1 5-4 0,9-4 0 0,-8 4 0 0,-1 0-4 16,0 0 0-16,10 1-4 0,-10 4-4 0,2-5 4 0,6 5 4 15,-8 0 0-15,1 0 4 0,0 5 0 0,8-5-4 0,-9 4 0 0,0 1 4 0,2 5 0 16,6-5-4-16,-8 4-4 0,2 1 0 0,-2-1 0 0,0 6 0 15,1-6-4-15,-1 6 0 0,1-1 0 0,0 1-4 0,-9-1 0 16,0 5 4-16,8-4 0 0,-8-1-4 0,0 1-4 0,8-2 4 0,-16 7-24 16,8-5 24-16,0-1-8 0,-8 0 4 0,8 0-4 0,-9 1 0 15,0-1-4-15,1-4-4 0,-1-1 0 0,1 6-8 0,0-5-12 0,-2-1-8 16,-6-4-12-16,8 4-20 0,-10-4-12 0,1 0-12 0,9 0-12 0,-10-5-24 16,10 4-12-16,-8-4-8 0,6 0-36 0,-6 0-36 0,6-4 20 15,-6-1 36-15,7 5 28 0,1-5 28 0</inkml:trace>
        </inkml:traceGroup>
        <inkml:traceGroup>
          <inkml:annotationXML>
            <emma:emma xmlns:emma="http://www.w3.org/2003/04/emma" version="1.0">
              <emma:interpretation id="{BDE6E276-D396-4718-8B02-F98938A3281D}" emma:medium="tactile" emma:mode="ink">
                <msink:context xmlns:msink="http://schemas.microsoft.com/ink/2010/main" type="inkWord" rotatedBoundingBox="2418,12413 2234,13650 1674,13566 1858,123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953.0577">-401 3888 27 0,'-9'0'72'0,"9"0"-8"0,0-5-8 16,0 5-28-16,0 0-4 0,0-4 0 0,-8 4 0 0,8 0-8 0,0-4 0 0,0 4 0 16,0 0 0-16,0-7 0 0,-8 7 4 0,8-4 4 0,0 4-4 15,0-4-4-15,0-2 0 0,0 6 0 0,0-4 0 0,0 4-4 16,0-5 4-16,0 0 0 0,0 0-4 0,0 5 4 0,0-9-4 0,0 3 0 15,0 6 0-15,0-8 4 0,0 2 0 0,0 2-8 0,0-2 4 0,0 2 0 16,0-5 0-16,8 4 0 0,-8 1 4 0,0-6-8 0,8 4 0 16,-8-2 4-16,9 2 0 0,0-3-4 0,-9 3 4 0,8-3 4 15,0 5-4-15,2-6 0 0,-2 5-16 0,0-1 20 0,1 2-4 0,0-5 0 16,-1 4-4-16,0 0 4 0,1 1 0 0,-1-2-4 0,1 6-4 16,0-4 0-16,-1 4 8 0,0 0-4 0,2-5 0 0,-2 5-4 0,0 0 4 15,0 0 4-15,10 0-4 0,-10 0 4 0,1 0 0 0,-1 0-4 0,0 0 0 16,2 0 4-16,-2 5 0 0,0-5-4 0,0 0 0 0,-8 4 0 15,10-4-8-15,-2 0 8 0,0 6 4 0,1-6-8 0,0 4-4 16,-1-4 8-16,-8 5-4 0,9-5 0 0,-1 5-4 0,0 0-4 0,-8-5 12 16,10 4-8-16,-2-4 0 0,-8 4 8 0,8 2-8 0,-8-1 8 15,8-5 0-15,-8 4 0 0,10 2 0 0,-10-2-4 0,8 1 8 0,-8-1-4 16,0 2 0-16,0-2 0 0,8 7-4 0,-8-7 0 0,0 0 0 0,0 6 4 16,0 0-4-16,0-5 4 0,0 4-4 0,0 1-4 0,0-6 4 15,0 6 0-15,0 0 0 0,0-1 4 0,-8 1-4 0,8-5 4 16,0 5-4-16,0-2 4 0,-8-1 4 0,8 1 0 0,-10 2 4 0,2-5-4 15,8 5-12-15,-8-6 16 0,0 5 4 0,-2-3-4 0,-6-2 0 0,7 1 0 16,1 0 4-16,-10 0-4 0,10-1-4 0,-10 1-4 0,10 0 0 16,-8-5 4-16,6 0-4 0,-6 5-8 0,7-5 0 0,1 0 0 0,-10 0 4 15,10 0-4-15,-8 0-8 0,6 0 0 0,2 0 0 0,0 0-12 16,-1 0-8-16,0 0-12 0,1 0-8 0,-1 0-12 0,9 0-20 16,-8 0-16-16,8 0-12 0,-8 0-8 0,8 0-56 0,0 0-36 0,0 0 48 15,-9 0 28-15,9-5 16 0,0 5 28 0</inkml:trace>
          <inkml:trace contextRef="#ctx0" brushRef="#br0" timeOffset="47220.4945">-281 3840 3 0,'0'-5'64'0,"0"5"0"0,0 0-12 0,0 0-20 16,0 0 0-16,0 0-8 0,0 0 4 0,0 0-8 0,0 0-4 0,0 0-4 16,0 0 4-16,0 0 0 0,-9 0 4 0,9 0 0 0,0 0 0 0,0 0 0 15,0 0 0-15,0 0 0 0,0 0 0 0,0 0 0 0,0 0 0 16,0 0 0-16,0 0 4 0,0 0 0 0,0 0 0 0,0 0 4 0,0 0-4 16,0 0 0-16,0 0 0 0,0 0 0 0,0 0 4 0,0 0-4 15,0 0 4-15,0 0 0 0,0 0-4 0,0 0 4 0,0 0 4 16,0 0 0-16,0 0-4 0,0 0-4 0,0 0 0 0,0 5-4 0,0-5 4 0,0 5-4 15,-9 0-4-15,9-1-4 0,0 6 0 0,0-6 0 0,-8 7 0 16,8 3-4-16,0-5 0 0,-9 6 0 0,9-1 0 0,0 1-4 16,-8 4 0-16,8-5 0 0,-8 5 4 0,8-4-4 0,-9 4-4 0,9 0 0 15,0 1 4-15,-9-6-4 0,9 5 4 0,0 0-4 0,0-5 4 0,0 1 0 16,-8 4-4-16,8-5 0 0,0 1 4 0,0-1 0 16,0 1 8-16,0-2-8 0,0 3 0 0,0-2 0 0,-8 0 4 0,8-4-4 15,0 4 4-15,0-4 0 0,0 4 0 0,0-4 4 0,0 0-8 0,0-1 4 16,0 5 0-16,0-4-4 0,-10-1 4 0,10 1-4 0,0-1 0 15,0 1 4-15,0 0 0 0,0-6 0 0,0 6-8 0,0-5 4 0,-8 5 0 16,8-6-4-16,0 1 4 0,0 5-4 0,0-10 4 0,0 4-4 0,-8 1 0 16,8-5 0-16,0 5 4 0,0-5-4 0,0 0 0 0,0 0 0 15,0 0-4-15,0 5 4 0,0-5 0 0,0 0 0 0,0 0 0 16,0 0-4-16,0-5 0 0,0 5-4 0,0 0 0 0,0 0-8 0,0 0-8 16,0 0-8-16,0 0 0 0,0 0-12 0,0 0-12 0,0-5-8 15,0 5-4-15,0-5-16 0,0 1-4 0,-9-1-8 0,9 0-4 0,0 0-48 16,0-4-28-16,-9 4 36 0,9-5 24 0,0 1 24 0</inkml:trace>
          <inkml:trace contextRef="#ctx0" brushRef="#br0" timeOffset="52504.0046">-222 4818 11 0,'0'0'88'0,"0"5"-20"16,0-5-8-16,0 0-20 0,0 0-8 0,0 0-4 0,0 0 0 0,0 0 0 15,0 0 4-15,0 0-4 0,0 0 0 0,0 0-4 0,0-5 0 16,0 5 0-16,0-4 4 0,0 4 0 0,8-6 0 0,-8 2 0 0,0-1 0 15,8 0 4-15,-8 0 0 0,0 1 0 0,9-6 0 0,-1 1 4 16,-8 4-4-16,8-5 4 0,-8 0-4 0,10 0 4 0,-2 1 0 0,0 0-8 16,-8-1-4-16,8 5 4 0,2-4 0 0,-10-1-8 0,8 0 0 15,0 0 0-15,-8 1-4 0,9-1 0 0,0 0 0 0,-1 1-4 0,-8-1 4 16,9 6-4-16,-9-6 0 0,8 1 0 0,0 3-4 0,-8 2-4 0,0-1 4 16,10 0-4-16,-10 1 0 0,8-1-4 0,-8 5 4 0,8-6-4 15,-8 6 4-15,0 0-4 0,0 0 4 0,8-4-4 0,-8 8 8 16,0-4 0-16,0 0-4 0,10 6 8 0,-10-1-4 0,0-1 0 0,0 1 0 15,0 0 0-15,0-1 0 0,0 6-4 0,0-5 4 0,0 5 0 0,0-1 0 16,0 1-4-16,0 4 0 0,0-4 0 0,0-1 0 0,0 6 0 16,0-6 4-16,0 6-8 0,0 0 4 0,0-6-4 0,0 5 4 0,0-4-4 15,0 5 0-15,0-6 4 0,0 6-4 0,0-6 4 0,0 1-4 16,0 0 4-16,0 3-4 0,0-7 4 0,0 3-4 0,0 1 0 16,0-6 0-16,0 6-4 0,0-5 8 0,0 0-4 0,0 5 4 0,0-6-8 15,0 1 0-15,-10 0 4 0,20-1 0 0,-10 2 0 0,0-6 0 0,0 4-4 16,0 1 0-16,0 0 0 0,0-5-4 0,0 5 0 0,0-5-8 15,0 4-8-15,0-4-4 0,0 0-12 0,0 0-4 0,0 0-4 16,0 5-8-16,0-5-8 0,0 0-4 0,0 0-16 0,0 0-8 0,0 0 0 16,0-5-28-16,0 5-52 0,0-4 8 0,0 4 24 0,0-5 28 15</inkml:trace>
        </inkml:traceGroup>
        <inkml:traceGroup>
          <inkml:annotationXML>
            <emma:emma xmlns:emma="http://www.w3.org/2003/04/emma" version="1.0">
              <emma:interpretation id="{C86A5948-C556-4EFF-8005-25A6739D866E}" emma:medium="tactile" emma:mode="ink">
                <msink:context xmlns:msink="http://schemas.microsoft.com/ink/2010/main" type="inkWord" rotatedBoundingBox="2092,14687 2000,15307 1511,15234 1603,146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8256.332">-588 6036 7 0,'0'0'28'16,"0"0"4"-16,0 0-4 0,0 6-24 0,0-6 4 0,0 0 0 16,0 0 0-16,0 0 8 0,0-6 0 0,0 6 0 0,0 0 8 0,0 0-8 15,0 6-8-15,0-6 8 0,0 0-8 0,0 0 0 0,0 0 0 0,0 0 0 16,0 0 0-16,0 0 0 0,0 0-4 0,0 0 4 0,0 0 0 15,0 0 0-15,0 0 4 0,0 0-4 0,0 0 0 0,0 0 0 16,0 0 0-16,0 0 0 0,0 0-4 0,0 0 8 0,0 0-4 0,0 0-4 16,0 0 12-16,0 0-12 0,0 0 8 0,0 0-4 0,0 0 0 15,0 0 4-15,0 0 0 0,0 0-4 0,0 0 0 0,0 0 0 0,0 0 0 16,0 0 4-16,0 0 0 0,0 0 0 0,0 0 4 0,0 0-4 0,0 0 4 16,0 0-4-16,0 0 0 0,0 0 4 0,0 0 0 0,0 0-4 15,0 0 4-15,0 0 0 0,0 0 0 0,0 0 0 0,0 0 4 16,0 0-4-16,0 0 0 0,0 0 8 0,0 0-4 0,0 0 4 0,0 0-8 15,0 0 4-15,-8 0 4 0,8 0-4 0,0 0-4 0,0 0 0 0,0 0 0 16,0 0 0-16,0 0-4 0,0 0 0 0,-10 0 0 16,10 0 0-16,0 0 4 0,0 0-4 0,0-6 0 0,0 6-4 0,0 0 4 0,0 0 0 15,0-4-4-15,10 4-4 0,-20-5 4 0,10 5-4 0,0-4 0 16,0-2 4-16,0 6-4 0,0-9 0 0,0 9 0 0,0-11 0 16,0 8 4-16,10-3-4 0,-10 2 4 0,0-1 0 0,0 0-4 0,0 0-4 15,0 1 4-15,8 4-4 0,-8-5 8 0,0 0-4 0,8 1 0 0,-8-1 0 16,0 5 0-16,8-6-4 0,-8 2 4 0,10 4-4 0,-2-5 4 15,-8 5 0-15,8 0 0 0,-8 0 0 0,9 0-4 0,-9-4 0 16,8 4 4-16,0 0 0 0,-8 0-4 0,10 0 0 0,-2 0 4 0,-8 0-4 16,8 0 4-16,-8 4 0 0,8-4 0 0,2 5 4 0,-10-5-4 15,8 0 4-15,0 4-8 0,-8 2 12 0,9-1-8 0,0-5 0 0,-9 4 0 16,8 6 4-16,1-6-4 0,-9 1 0 0,8 5-4 0,-8-6 8 0,8 2-4 16,-8 3 0-16,9 1 0 0,-9-6 0 0,0 6 0 0,9-1 0 15,-9 1 0-15,0 0-4 0,0-1 4 0,0 2-4 0,0 3 4 16,0-5 4-16,0 1-8 0,0 5 0 0,-9-7 0 0,9 7 0 0,0-1-4 15,-9-5 4-15,9 6 0 0,-8 0 0 0,8-1 4 0,-8 0-4 0,-1 1 0 16,1-1 0-16,-1 1 0 0,0-6 0 0,-7 5 0 0,6 1 0 16,2 0 0-16,-8-2 0 0,6-3 0 0,2 5 0 0,-9-5-4 0,9 3 4 15,-10-3 0-15,10 0 0 0,-8-1 0 0,6-4 0 0,2 5 0 16,-9-6 0-16,8 7 0 0,1-7 0 0,-1 1 0 0,1-5 0 16,0 5 0-16,8-5 0 0,-9 4 4 0,0-4-4 0,9 0 0 0,-8 0 4 15,0 0-4-15,8 0 4 0,-10 0-4 0,10 0 0 0,0 0-4 16,-8 0 4-16,8 0 0 0,0 0 0 0,0-4 0 0,0 4 0 0,-8 0 0 15,8 0 0-15,0-5 0 0,0 5 4 0,0 0-4 0,0-5 0 0,0 5-4 16,0-4 0-16,0 4 4 0,0-5 0 0,0 5 0 0,0-6 0 16,0 6 4-16,0-4-4 0,0 4 0 0,0 0 0 0,0-5-4 15,0 5 4-15,0-5-4 0,0 5 4 0,8 0 4 0,-8-5-4 0,0 5 0 16,0 0 0-16,8 0-4 0,-8 0 4 0,0 0 0 0,10 0-16 16,-2 0 20-16,-8 0-4 0,8 0 0 0,-8 0 0 0,9 0 0 0,0 5 0 15,-1 0 4-15,0-5 0 0,-8 5-4 0,9-5 0 0,-1 4 0 16,1 2 0-16,0-1 4 0,-1-1 0 0,0 1-4 0,-8 0 0 0,10 5 0 15,-2-6 0-15,0 5 4 0,0-3 0 0,2-3 0 0,-2 3 0 0,0 4-4 16,1-6 0-16,-1 2 4 0,0 3 4 0,-8-5-8 0,10 2 4 16,-2-2 0-16,0 1 0 0,0 0-4 0,2 0 0 0,6-1 4 15,-16-4-4-15,18 5 4 0,-10-5-4 0,1 6 4 0,-1-6 0 0,0 0-4 16,1 4 4-16,8-4 4 0,-9 0-8 0,2 0 4 0,-2 0 0 16,0-4 0-16,10 4 0 0,-10-6-4 0,0 1 4 0,1 5-4 0,-1-4 4 15,1-1 0-15,0 5-4 0,-9-5 0 0,8 0 0 0,0 1 0 0,-8-2 0 16,10-3-4-16,-10 5-4 0,8-2-8 0,-8 2-4 0,0-6-16 15,0 10-12-15,0-9-8 0,0 3-20 0,0 2-20 0,0-1-16 16,-8-5-8-16,-2 6-72 0,10-1-4 0,-8 0 32 0,0-4 28 0,8 3 32 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53.2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362F82-6B30-4DFD-A0C6-C48E1BBE64CB}" emma:medium="tactile" emma:mode="ink">
          <msink:context xmlns:msink="http://schemas.microsoft.com/ink/2010/main" type="writingRegion" rotatedBoundingBox="4435,5722 4758,6094 4490,6326 4167,5954"/>
        </emma:interpretation>
      </emma:emma>
    </inkml:annotationXML>
    <inkml:traceGroup>
      <inkml:annotationXML>
        <emma:emma xmlns:emma="http://www.w3.org/2003/04/emma" version="1.0">
          <emma:interpretation id="{2DD1445C-3F30-49F5-B2BC-CB9CA0C7E9E6}" emma:medium="tactile" emma:mode="ink">
            <msink:context xmlns:msink="http://schemas.microsoft.com/ink/2010/main" type="paragraph" rotatedBoundingBox="4435,5722 4758,6094 4490,6326 4167,5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0B43D2-20ED-49AC-93B0-B4047AD78AA2}" emma:medium="tactile" emma:mode="ink">
              <msink:context xmlns:msink="http://schemas.microsoft.com/ink/2010/main" type="line" rotatedBoundingBox="4435,5722 4758,6094 4490,6326 4167,5954"/>
            </emma:interpretation>
          </emma:emma>
        </inkml:annotationXML>
        <inkml:traceGroup>
          <inkml:annotationXML>
            <emma:emma xmlns:emma="http://www.w3.org/2003/04/emma" version="1.0">
              <emma:interpretation id="{9582FEC8-F144-483A-9269-1CE6AE0E84FD}" emma:medium="tactile" emma:mode="ink">
                <msink:context xmlns:msink="http://schemas.microsoft.com/ink/2010/main" type="inkWord" rotatedBoundingBox="4435,5722 4758,6094 4490,6326 4167,5954"/>
              </emma:interpretation>
            </emma:emma>
          </inkml:annotationXML>
          <inkml:trace contextRef="#ctx0" brushRef="#br0">3 11 11 0,'8'0'88'0,"-8"-5"-4"16,0 5-8-16,0 0-24 0,0-5-4 0,0 5-8 0,0 0 0 16,0-4-4-16,0 4 0 0,0 0-4 0,0 0 0 0,0 0-4 0,0-5 0 15,0 5 4-15,0 0-4 0,0 0 4 0,0 0-4 0,0 0 4 16,0 0 0-16,0 0 4 0,0 0-4 0,0 0 0 0,0 0 4 15,0 5 4-15,0-5-12 0,0 0 4 0,0 4-4 0,0 1-4 0,0 0 0 16,0 0 0-16,0 0 0 0,0-1-8 0,0 6 0 0,0-1 0 16,0 1 0-16,0-1-4 0,0 1-4 0,0 5 0 0,0-1 0 0,0-5 0 15,0 6-4-15,0-1-4 0,0 1 4 0,0-1 0 0,0 1-4 16,0-1 0-16,0 5 4 0,0-4-4 0,0 0 0 0,-8-2 0 0,8 1 4 16,0-4-4-16,0 5 0 0,0-5 0 0,0 3 4 0,0-3-4 15,0-1 0-15,0 1 0 0,0-4 0 0,0 2 4 0,0-3-4 0,0 1 4 16,0-2-4-16,0 1 0 0,0 0 0 0,0-5 0 0,0 5 0 15,0-5 0-15,0 0 0 0,0 4-4 0,0-4 8 0,0 0-4 16,0 0 0-16,0 0 0 0,0-4 0 0,0 4 0 0,0-5 0 0,0 0 0 16,0 0 0-16,0 1 0 0,0-2-4 0,8 1 4 0,-8-3 0 0,0-2 0 15,0 0 0-15,9 5 0 0,-9-5 0 0,0-3 0 0,8 3-4 0,-8 0 8 16,9 1-8-16,-9-1 4 0,9 5 0 0,-9-5 0 0,8 2 0 16,-8-3 0-16,0 7 0 0,8-6-4 0,-8 5 4 0,8-5 4 15,-8 6-4-15,10-1-4 0,-10 1 0 0,8-2 4 0,-8 2 0 0,8-2 0 16,-8 6 0-16,10-4 0 0,-10 4 0 0,0 0 4 0,8-5-4 15,-8 5 0-15,8 0-4 0,-8 0 4 0,9 0 0 0,-9 0 0 0,0 0 0 16,8 0 0-16,-8 0 0 0,0 5 4 0,8-5-4 0,-8 4 0 0,0-4 0 16,0 6-4-16,9-2 4 0,-9-4 0 0,0 6 0 0,0-2 0 15,9 5 0-15,-9-4 0 0,0 0 0 0,8 4 0 0,-8-3 0 16,0-2 0-16,8 7 0 0,-8-7 0 0,0 5 0 0,0-4 0 0,10 4 0 16,-10 1 0-16,0-5 0 0,0 5 0 0,8 0 0 0,-8-1 0 15,0-5 0-15,0 6 0 0,0-1 0 0,0 1 0 0,8 0 0 0,-8-6 4 16,0 7-4-16,0-7 4 0,9 6-4 0,-9-5-4 0,0-1 8 0,0 6 0 15,9-5-4-15,-9-5 0 0,8 4 0 0,-8-4 0 0,8 5-4 16,-8-5 4-16,0 0 4 0,9 0-4 0,-9 0-4 0,8 0 4 16,-8-5-12-16,9 1 16 0,0 4-4 0,-9-5 0 0,8-5 0 0,-8 6 4 15,8-1-8-15,2 0-4 0,-2-4-4 0,-8 3-4 0,8-3-8 0,1-1-20 16,-9 0-16-16,9 1-20 0,-1-1-16 0,-8 6-12 16,8-5-56-16,-8-1-36 0,0 0 36 0,0 1 36 0,9-1 16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0:33.2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322E25-B188-41DA-A825-72E5278E3862}" emma:medium="tactile" emma:mode="ink">
          <msink:context xmlns:msink="http://schemas.microsoft.com/ink/2010/main" type="writingRegion" rotatedBoundingBox="13821,4944 14784,5645 14491,6047 13528,5345"/>
        </emma:interpretation>
      </emma:emma>
    </inkml:annotationXML>
    <inkml:traceGroup>
      <inkml:annotationXML>
        <emma:emma xmlns:emma="http://www.w3.org/2003/04/emma" version="1.0">
          <emma:interpretation id="{EB463A63-8F19-4834-B464-8911CB422452}" emma:medium="tactile" emma:mode="ink">
            <msink:context xmlns:msink="http://schemas.microsoft.com/ink/2010/main" type="paragraph" rotatedBoundingBox="13821,4944 14784,5645 14491,6047 13528,5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6DF596-A8DD-436D-A26C-8DA9EC4B4643}" emma:medium="tactile" emma:mode="ink">
              <msink:context xmlns:msink="http://schemas.microsoft.com/ink/2010/main" type="line" rotatedBoundingBox="13821,4944 14784,5645 14491,6047 13528,5345"/>
            </emma:interpretation>
          </emma:emma>
        </inkml:annotationXML>
        <inkml:traceGroup>
          <inkml:annotationXML>
            <emma:emma xmlns:emma="http://www.w3.org/2003/04/emma" version="1.0">
              <emma:interpretation id="{484CCCEB-76BE-4C42-843F-584CD4152755}" emma:medium="tactile" emma:mode="ink">
                <msink:context xmlns:msink="http://schemas.microsoft.com/ink/2010/main" type="inkWord" rotatedBoundingBox="13821,4944 14201,5221 13909,5623 13528,53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 51 47 0,'8'-5'80'0,"-8"5"-4"0,0-5-12 0,0 0-16 16,9 5-4-16,-9-4-4 0,0-1 4 0,0 5 0 0,9-5 0 16,-9 1 0-16,0 4 4 0,0-7-4 0,0 4 0 0,8 3 4 0,-8 0 0 0,0-5 4 15,0 5-4-15,0 0 4 0,0 0-8 0,0-5 0 0,0 5-4 16,0 0 0-16,0 0 4 0,0 0 0 0,0 0 0 0,0 0 4 16,0 5 0-16,9-5 4 0,-18 5-4 0,18-5-4 0,-9 3 0 0,0 4 0 15,0-3-12-15,-9 1 4 0,9 4 0 0,0 1-4 0,-8-5-12 16,8 9 0-16,-9-5-4 0,9 7-4 0,-9-7 0 0,9 5 0 0,-8 1-8 15,0 0 4-15,-2-2-4 0,10 1 0 0,-8 1 0 0,0 4-4 0,0-5 4 16,-2 1 4-16,2 4-4 0,8-5-4 0,-8 1 4 0,-1-1 0 16,9 5-4-16,-8-4 0 0,8-1 0 0,-9 1 4 0,9-1-8 0,-9-4 0 15,9 4 4-15,0 1 0 0,0-6 4 0,0 5-8 0,0-4 4 16,-8-1-4-16,16 1 4 0,-8 0 0 0,0-1 4 0,0-4-4 16,9 5 0-16,-9-6 0 0,0 7 4 0,9-7-8 0,-9 0 4 0,8 2 0 15,-8-2 4-15,9 2 0 0,-1-2-8 0,0 1 8 0,2-5-4 16,-2 4 4-16,0-4-8 0,0 0 4 0,2 5 4 0,-2-5-4 0,0 0-4 15,10 0 8-15,-10 0-4 0,1 0 0 0,7 0 0 0,-8 0 0 16,10-5 0-16,-10 5 0 0,10-4 0 0,-10-1 4 0,9 5 0 0,-8-4-8 16,8 4 0-16,-9-6 4 0,10 2 4 0,-10-2-4 0,0 2-4 15,2 0 4-15,-2-7 4 0,8 7-4 0,-16-1 0 0,9 0 0 0,0 0 0 16,-1 1 0-16,-8-1 0 0,9 0 0 0,-9 0 4 0,0-1-4 16,8 2-16-16,-8 4 20 0,0-4 0 0,0-1-4 0,0 0 0 0,0 5 0 15,0-5 0-15,0 5 0 0,0-4 0 0,0 4 4 0,0 0-4 16,0-5 4-16,0 5 4 0,0 0-4 0,0 0-4 0,0 0 0 0,0 0 4 15,0 0 0-15,0 0 0 0,0 0-4 0,0 0 4 0,0 0 0 0,0 0 4 16,0 0 0-16,0 0-4 0,0 0 0 0,0 0 4 16,0 0-4-16,0 0 4 0,0 0 0 0,0 0-4 0,0 0 4 0,0 0 0 15,0 0 0-15,0 0 0 0,0 0-4 0,0 0 0 0,-8 0 0 0,8 0-4 16,0 0 4-16,0 0 0 0,0 0 4 0,0 0-4 0,-9 5-4 16,9-5 4-16,0 0 0 0,0 4 0 0,0-4 0 0,0 0-4 0,0 5 0 15,0-5 0-15,0 5 0 0,0-5 0 0,-8 0 0 0,8 0 0 0,0 5 0 16,0-5 0-16,0 0 0 0,0 0 0 0,0 0 0 0,-9 0 0 15,18 0 0-15,-18 0 0 0,9 0 0 0,0 0 0 0,0 0 0 16,-9 4 0-16,9-4 0 0,0 0 0 0,0 0 0 0,-8 0-4 0,8 0-52 16,-8 0 0-16,8 0-20 0,-8 4-24 0,8-4-20 0,-10 0-36 15,2 0-32-15,8 6-60 0,-8-6-24 0,-2 0 56 0,2 0 32 0,0 0 40 16,-1 0 28-16,1 0 20 0</inkml:trace>
        </inkml:traceGroup>
        <inkml:traceGroup>
          <inkml:annotationXML>
            <emma:emma xmlns:emma="http://www.w3.org/2003/04/emma" version="1.0">
              <emma:interpretation id="{7B766B17-0C30-4ACC-8DA8-B50B01BE4EF1}" emma:medium="tactile" emma:mode="ink">
                <msink:context xmlns:msink="http://schemas.microsoft.com/ink/2010/main" type="inkWord" rotatedBoundingBox="14377,5348 14784,5645 14588,5914 14181,5617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ą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69755.1865">682 512 35 0,'0'0'80'0,"-8"0"-8"0,8 0-12 0,0 0-20 0,0 0-4 15,0 0-4-15,0 0 4 0,0 0-4 0,0 0 0 0,-8 0 0 16,8 0 0-16,0 0-4 0,0 0 0 0,-10 0 0 0,10 0-4 0,0 0 4 16,0-6 0-16,0 6-4 0,0 0 0 0,0-5 4 0,0 1-4 0,0 4-4 15,0-5 4-15,0 5 4 0,0-5 0 0,0 0-4 0,0 1 0 16,0-1 0-16,0 0 4 0,0 0-4 0,10-1 0 0,-10 2-4 15,0 0-4-15,0 4 4 0,8-5-4 0,-8 0 0 0,8 0-4 0,-8 1 0 16,9-1-4-16,-9 5 0 0,8-5-4 0,1 5 4 0,-9 0-8 16,8 0 4-16,-8 0-4 0,9 0 8 0,-1 5-8 0,-8-5 4 0,8 5-4 15,-8-1 4-15,10 6-4 0,-10-5 0 0,8 3 0 0,-8 3 0 0,0-1 0 16,0-1 4-16,8 1-4 0,-8 5 0 0,-8-1 0 0,8-4 4 16,0 3-4-16,-8 2 4 0,8-1 4 0,-10 1-12 0,2-1 0 15,0 1 0-15,8 0 0 0,-9-2 0 0,1 1 0 0,-1 1 4 0,1-5 0 16,-1 4 4-16,1-5-4 0,0 1 4 0,-2-5-4 0,2 5 0 15,8-6 0-15,-8 1 4 0,-2-5-8 0,10 5 0 0,0-5 4 0,0 0 4 16,-8 4-4-16,8-8 0 0,0 4 0 0,0-5-4 0,0 5 4 0,0-5-4 16,0 1 0-16,8-1 4 0,-8 0 0 0,0 0-4 0,10 5 0 15,-10-4 4-15,8-2 0 0,-8 2 4 0,0 4 0 0,8-5-8 16,2 5 4-16,-10 0 4 0,8 0-4 0,0 0 8 0,-8 5-4 0,9-1-4 16,-1 2 4-16,-8 3 0 0,9-4-4 0,-1 4 4 0,-8 1 0 0,9-1 4 15,-1 1 0-15,0 5 0 0,2-6 4 0,-10 5 4 0,8-4 0 16,0 5 0-16,2-6 0 0,-2 6-4 0,0-6 0 0,0 1 4 15,1-1-4-15,-1-4-4 0,1 4 0 0,0-3 0 0,7-2 0 0,-6 1 0 16,-2-5 0-16,0 5-4 0,0-5-4 0,10-5 4 0,-10 5 0 16,1 0-8-16,-1-5-4 0,10 1-8 0,-10-2-8 0,0-3-20 15,0 4-8-15,-8-4-24 0,10 4-20 0,-2-5-28 0,-8 1-36 0,0 4-56 0,0-5 24 16,0 1 40-16,0 4 32 0,-8-5 20 0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57.5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621D7E-EE95-42A0-AC33-065FC8762A1C}" emma:medium="tactile" emma:mode="ink">
          <msink:context xmlns:msink="http://schemas.microsoft.com/ink/2010/main" type="writingRegion" rotatedBoundingBox="11792,5733 12108,5733 12108,6250 11792,6250">
            <msink:destinationLink direction="with" ref="{08C4BE5A-022F-4EF6-80F7-9CB2549FDB57}"/>
          </msink:context>
        </emma:interpretation>
      </emma:emma>
    </inkml:annotationXML>
    <inkml:traceGroup>
      <inkml:annotationXML>
        <emma:emma xmlns:emma="http://www.w3.org/2003/04/emma" version="1.0">
          <emma:interpretation id="{023CF64A-743C-4873-AF7F-423F0C6C2702}" emma:medium="tactile" emma:mode="ink">
            <msink:context xmlns:msink="http://schemas.microsoft.com/ink/2010/main" type="paragraph" rotatedBoundingBox="11792,5733 12108,5733 12108,6250 11792,6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D7EFB6-C17D-4A5D-9C7C-D4CA2215E971}" emma:medium="tactile" emma:mode="ink">
              <msink:context xmlns:msink="http://schemas.microsoft.com/ink/2010/main" type="line" rotatedBoundingBox="11792,5733 12108,5733 12108,6250 11792,6250"/>
            </emma:interpretation>
          </emma:emma>
        </inkml:annotationXML>
        <inkml:traceGroup>
          <inkml:annotationXML>
            <emma:emma xmlns:emma="http://www.w3.org/2003/04/emma" version="1.0">
              <emma:interpretation id="{52DCBAFA-7109-4EAC-94F5-EB4202B73966}" emma:medium="tactile" emma:mode="ink">
                <msink:context xmlns:msink="http://schemas.microsoft.com/ink/2010/main" type="inkWord" rotatedBoundingBox="11792,5733 12108,5733 12108,6250 11792,6250"/>
              </emma:interpretation>
            </emma:emma>
          </inkml:annotationXML>
          <inkml:trace contextRef="#ctx0" brushRef="#br0">59-2 67 0,'0'0'100'15,"9"0"-4"-15,-9 0-12 0,0 0-28 0,0 0 4 0,0 4-4 0,0 1 0 16,0 0 0-16,0 0 0 0,0-1-4 0,0 6-4 0,-9 0 0 0,18-1-4 16,-9 1-4-16,0 0 4 0,0 4-4 0,0 0-4 0,0 0 0 0,0 1-4 15,-9 4-4-15,9-5 0 0,0 5-4 0,0-4-4 0,0 4-4 16,0 1 0-16,0-1 0 0,0-5 0 0,0 5-8 0,-8 0 0 15,8-4-4-15,0 4 0 0,0 1 0 0,0-7 0 0,0 2 0 0,0-1 0 16,0 0 0-16,0 1-4 0,0 0 0 0,0-6 0 0,0 5 4 0,0-4-8 16,0-5-4-16,0 5 0 0,0-6-4 0,0 1-8 0,0 0-8 15,0 0-16-15,-8-1-16 0,8-4-8 0,0 0-12 0,-9 0-4 0,9 0-12 16,0-4 4-16,-8-1-52 0,-1 0-32 0,9 0 28 0,-9 1 24 16,1-6 28-16</inkml:trace>
          <inkml:trace contextRef="#ctx0" brushRef="#br0" timeOffset="-285.2388">-196 46 7 0,'0'0'92'0,"8"0"-12"0,-8 0-8 15,0 0-20-15,0 0-8 0,9 0 4 0,-9 0-4 0,0 0 4 0,0 0-4 16,0 4 0-16,0 1 0 0,0 0 0 0,0 0-4 0,0 4 4 16,0 1-8-16,0-1 0 0,0 1-4 0,0-1-4 0,0 6-4 0,0-1-4 15,0 1 0-15,0 0-4 0,0-1 0 0,0 0-8 0,-9 0 4 0,9 6 0 16,0-6-8-16,0 0 0 0,-8 0 0 0,8 7 0 0,0-8-8 15,-8 1 4-15,8 1-4 0,0-1 4 0,0 1-8 0,-9-5 0 16,9 3-12-16,0-3-16 0,0 4-12 0,0-9-12 0,0 5-8 0,0 0-4 16,0-5-28-16,0-1-48 0,0-4-4 0,0 5 24 0,0-5 24 15</inkml:trace>
          <inkml:trace contextRef="#ctx0" brushRef="#br0" timeOffset="221.4056">-204 243 39 0,'0'4'112'0,"0"1"-8"16,0-5 0-16,0 4-20 0,0 1 4 0,0 0 8 0,0-5 0 0,0 5-8 16,8-1-8-16,-8 2 0 0,0-2 0 0,8-4-4 0,-8 0 0 0,9 4-4 15,-1-4-4-15,1 0-4 0,0 0-8 0,-1 7-4 0,0-7-4 16,2 0-12-16,-2 0-4 0,8 0-8 0,-6 0 0 0,6 0-4 15,1 0-8-15,-9 0 0 0,10 0-4 0,-10 0-4 0,10 0-4 0,-2 0-8 16,-7 0-12-16,8 4-16 0,-8-4-20 0,-1 0-16 0,9 4-20 16,-8-4-32-16,-1 5-32 0,0-5-56 0,-8 5-36 0,10 0 40 0,-10-1 40 15,0 6 28-15,-10-5 28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06.7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992704-6226-4644-94FF-FAE1E5BF07AC}" emma:medium="tactile" emma:mode="ink">
          <msink:context xmlns:msink="http://schemas.microsoft.com/ink/2010/main" type="inkDrawing" rotatedBoundingBox="7907,6527 9038,5352 10022,6299 8891,7474" hotPoints="8401,5834 9487,5830 9491,6916 8405,6920" semanticType="enclosure" shapeName="Square">
            <msink:destinationLink direction="from" ref="{099A6E5A-78FC-47AA-B751-7A440DD799A0}"/>
            <msink:destinationLink direction="with" ref="{3F96C244-66F2-46CB-BFC2-069213145153}"/>
            <msink:destinationLink direction="with" ref="{7826E5F7-3B73-4A7E-BC94-F07A0A5FA606}"/>
            <msink:destinationLink direction="to" ref="{099A6E5A-78FC-47AA-B751-7A440DD799A0}"/>
          </msink:context>
        </emma:interpretation>
      </emma:emma>
    </inkml:annotationXML>
    <inkml:trace contextRef="#ctx0" brushRef="#br0">5534 1519 43 0,'-8'0'96'15,"-1"0"-16"-15,0 5-8 0,9-5-28 0,-8 0-8 0,8 0 0 0,-8 0-8 16,8 0-4-16,0 0 4 0,0 0 0 0,0 0 0 0,0 0 4 15,0 0 0-15,8 0 8 0,-8 0 0 0,8 0 8 0,1 0 0 0,0 0 0 16,8 0 4-16,-9 0 0 0,10-5 0 0,-10 5 0 0,8-4 0 0,10 4-4 16,-8 0-4-16,7-6 0 0,1 2 4 0,0-2-8 0,-1 6 0 15,9-4 0-15,-8-2-4 0,8 3-4 0,-9 3 0 0,9-6 0 16,0 2-4-16,0 4-4 0,1-5-4 0,-1 5 0 0,0-5-4 0,0 0 0 16,-1 5-4-16,3-4-4 0,-3-2 0 0,1 6 0 0,0-4 0 15,-8 4-4-15,8-4 0 0,-9-1 0 0,1 5 0 0,0 0-4 16,-1 0 0-16,1 0 0 0,-8-6 4 0,-2 6 0 0,2 0-4 0,-2 0-20 15,-7 0 12-15,-1 0-4 0,1 0-8 0,-9 0-16 0,0 0-12 0,0 0-16 16,0 6-16-16,0-6-20 0,-9-6-16 0,1 6-12 0,-1-4-12 16,1 4-68-16,0-5-8 0,-2 0 52 0,-6 0 32 0,8 1 20 0,-10-6 24 15</inkml:trace>
    <inkml:trace contextRef="#ctx0" brushRef="#br0" timeOffset="1300.3157">6155 869 11 0,'0'0'88'0,"-8"0"-8"0,8 0-8 0,0 0-28 0,-8 0 0 0,8 0-8 16,0 0 0-16,0 0 0 0,0 0 0 0,0 0 4 0,8 0 0 15,-8 0-8-15,0 0 4 0,8 0 8 0,2 0 0 0,-2 0 8 0,0 0-4 16,1 0 0-16,-1 0-4 0,1-5 0 0,8 5 4 0,-1-4-8 0,2 4 0 15,0-5-4-15,7 5 0 0,-8-5 0 0,8 1-8 0,1-1-4 16,0 0-4-16,7-4 0 0,-7 4-4 0,8-5 4 0,-8 5-8 16,8-4 0-16,-1-1-8 0,-7 1 4 0,9 4 0 0,-1-5-4 0,-8 1 4 15,8-1-8-15,-9 4 0 0,1-2-4 0,0 3 0 0,-2-5-4 0,-6 5-8 16,7 1-8-16,-7-1-16 0,-10 0-12 0,10 5-20 0,-10-4-20 16,0 4-16-16,-8 0-8 0,8 0-68 0,-8 0-16 0,-8 0 40 15,8 0 36-15,-8 0 24 0</inkml:trace>
    <inkml:trace contextRef="#ctx0" brushRef="#br0" timeOffset="3186.054">6286 915 23 0,'0'0'84'0,"0"0"-8"0,0 0-4 16,0 0-24-16,0 0 0 0,0 4-8 0,0-8 4 0,0 4 0 0,0 0-8 16,0 0 0-16,0 0 0 0,0 0-8 0,0 0 0 0,0 0 4 15,0 0-4-15,0 0 0 0,-9 0 4 0,9 0 0 0,0 4-8 0,0-4-4 16,-9 0 8-16,9 0 0 0,-8 0-4 0,8 0 4 0,-8 5 4 16,-2 0-4-16,2 0-4 0,0-1 8 0,-1 0-4 0,0 7 0 0,-7-1-4 15,7-1 0-15,1 1 0 0,-10 5 4 0,10-1 4 0,-10 5-4 16,2 0 4-16,-2-5-4 0,2 5 0 0,-1 0 4 0,8 2-8 0,-8-3 0 15,-9 6 0-15,10-5 0 0,-2 1-4 0,1-1-4 0,1-1 4 0,-2 2-4 16,2-1-4-16,-2 0 0 0,0 1 0 0,10-6 0 0,-8 5-8 16,-1-5 4-16,-1 1-4 0,10-1 0 0,0-5-4 0,-10 6 0 15,10-5 4-15,0 0 0 0,-2-1-4 0,2-5-4 0,8 6 0 0,0-5-4 16,-8 0-4-16,8 0-12 0,0-5-8 0,0 4-12 0,-9-4-12 16,9 0-8-16,0 0-20 0,0 0-16 0,0 0-16 0,0 0-8 15,9-4-36-15,-9-1-60 0,0 0 36 0,0 0 36 0,0 1 36 0,0-6 16 16</inkml:trace>
    <inkml:trace contextRef="#ctx0" brushRef="#br0" timeOffset="-362.2528">5645 559 67 0,'0'-4'84'0,"0"4"-12"0,0-5-4 15,0 5-24-15,0-5-4 0,0 0 0 0,0 5-4 0,9-4 4 0,-9-1-4 16,0 0 0-16,8 0-4 0,-8 5 0 0,8-4 0 0,2-2-4 0,-2 2 0 16,0 0 0-16,10-7 0 0,-10 7 4 0,9-1-4 0,0 0-4 15,0 0 4-15,9-4-4 0,-10 4 0 0,10-4 0 0,-9 3-8 16,9 2 0-16,0-6 0 0,0 5-4 0,7 1 0 0,-7-1 0 0,0-5-4 15,8 6-4-15,-9-1 4 0,9 0-4 0,-8 0 4 0,8 0 0 16,-9 1-8-16,9 4 0 0,0-5 0 0,-8 5 4 0,8-5-4 16,-9 5 4-16,1 0-4 0,0 0-4 0,8-5 8 0,-9 5 0 0,1 0-4 15,-8 0-4-15,7 0 8 0,-8 5-4 0,0-5 4 0,-1 5-4 0,2-5 0 16,0 5 0-16,-10-1-4 0,9-4 4 0,-9 5-4 0,1 0 4 16,-1 0 0-16,1 0 0 0,-1 4 4 0,0-4 0 0,-8 0 0 0,10 4-4 15,-10-4 4-15,8 0 0 0,-8-1 0 0,8 6 0 0,-8-5 4 16,0 0 0-16,0 0-8 0,0-1 0 0,0 6 8 0,0-5 4 15,0 3-4-15,0-1 0 0,10 1 4 0,-10 2 0 0,0 0 0 0,-10-1 4 16,10 6 0-16,0-1 4 0,0 1 0 0,0-1-4 0,0 5 8 0,0 0-4 16,0 0 0-16,0 6-4 0,0-6 4 0,0 4 0 0,0 6 0 15,0-4 0-15,0 3 0 0,0 1 4 0,0 0 0 0,0-1-8 0,0 1 4 16,0 0 0-16,0 0 0 0,0-1 0 0,-8 1 0 0,8 0-8 0,0-4 4 16,-8 3-4-16,8-4-4 0,0 0 4 0,-10 5-4 15,10-10 0-15,0 5 0 0,0-5-4 0,0 0 4 0,0-4-8 0,-8 4 4 16,8-5 0-16,0 0 0 0,0 1 0 0,0-5-8 0,0 4 4 0,0-5 0 15,0-3 0-15,0 3-4 0,0 1-4 0,0-6 0 0,0 1-8 16,0 0 0-16,0-5-12 0,-8 5-8 0,8-5-16 0,0 4-8 0,-9-4-8 16,9 0-20-16,-8 0-20 0,-1 0-16 0,1 0-16 0,-1-4-52 0,1 4-24 15,0-5 36-15,-10 5 36 0,10-5 28 0,-10 0 20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56.5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F5B04F-E8E9-41C7-8045-47CC1750EFEC}" emma:medium="tactile" emma:mode="ink">
          <msink:context xmlns:msink="http://schemas.microsoft.com/ink/2010/main" type="writingRegion" rotatedBoundingBox="12602,7147 13002,7147 13002,7612 12602,7612">
            <msink:destinationLink direction="with" ref="{60B0B5A2-E439-49BE-9885-3FFC1521D39F}"/>
          </msink:context>
        </emma:interpretation>
      </emma:emma>
    </inkml:annotationXML>
    <inkml:traceGroup>
      <inkml:annotationXML>
        <emma:emma xmlns:emma="http://www.w3.org/2003/04/emma" version="1.0">
          <emma:interpretation id="{BC23BDBB-F76A-4FF7-9B33-04F6A208EE81}" emma:medium="tactile" emma:mode="ink">
            <msink:context xmlns:msink="http://schemas.microsoft.com/ink/2010/main" type="paragraph" rotatedBoundingBox="12602,7147 13002,7147 13002,7612 12602,7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AEB167-3F41-4578-98D7-13B63757215D}" emma:medium="tactile" emma:mode="ink">
              <msink:context xmlns:msink="http://schemas.microsoft.com/ink/2010/main" type="line" rotatedBoundingBox="12602,7147 13002,7147 13002,7612 12602,7612"/>
            </emma:interpretation>
          </emma:emma>
        </inkml:annotationXML>
        <inkml:traceGroup>
          <inkml:annotationXML>
            <emma:emma xmlns:emma="http://www.w3.org/2003/04/emma" version="1.0">
              <emma:interpretation id="{486D1C69-35B2-4518-9ACC-CBCEA2D89BF7}" emma:medium="tactile" emma:mode="ink">
                <msink:context xmlns:msink="http://schemas.microsoft.com/ink/2010/main" type="inkWord" rotatedBoundingBox="12602,7147 13002,7147 13002,7612 12602,7612"/>
              </emma:interpretation>
            </emma:emma>
          </inkml:annotationXML>
          <inkml:trace contextRef="#ctx0" brushRef="#br0">25 159 19 0,'0'-6'100'0,"0"2"-4"0,0-1-8 0,0 1-20 16,0-2-4-16,0 2-4 0,0 4-4 0,0-5-4 0,0 0-8 0,0 5 0 15,0 0 0-15,0-5-4 0,0 5-4 0,0 0 0 0,0 0 0 16,0 0 4-16,0 0 0 0,0 5-8 0,0 0-4 0,0 0 4 0,0-1-8 15,8 6 4-15,-8-5-8 0,0 5-4 0,0-1 0 0,0 1 0 0,0 0-4 16,0-1-4-16,0 5 0 0,0 1 0 0,0-5 0 0,0 3 0 16,0 1-8-16,0-3 4 0,0 3-4 0,0 1 0 0,0-6 0 15,0 5 0-15,0-4 0 0,0-1 0 0,0 1 0 0,0-1 0 0,0 1 0 16,0 0 0-16,-8-5 0 0,8 0 4 0,0-1 0 0,0 1-4 16,0-5 0-16,-8 5 0 0,8-5 8 0,0 0-12 0,0 0 0 0,-9-5 4 15,9 5 0-15,0-5 0 0,0-4 0 0,0 4 0 0,0 0-4 0,0-4 4 16,-8-1 0-16,8 1 0 0,0-1 0 0,0-5 0 0,8 1 0 15,-8-1-4-15,0 2 4 0,0-2 0 0,9-5-4 0,-9 1 4 16,0 0 0-16,8 1-4 0,-8-2 4 0,8 6-4 0,2-5 4 0,-10 4 0 16,8-5 0-16,0 7 0 0,2-2 0 0,-2 1 4 0,0 4-8 15,-8 0 4-15,8-4 0 0,1 9 0 0,0-4 0 0,-1 4 0 0,1 5 0 16,-9-5 0-16,8 5 8 0,0-5-8 0,2 5 4 0,-2 0-4 16,0 0 4-16,0 0-4 0,2 0 0 0,-2 0 4 0,0 5-4 0,1 0 4 15,-1-5-4-15,1 5 0 0,0 0 0 0,-1-1 0 0,0 1 4 16,0 0 0-16,-8-1-4 0,10 6 0 0,-2-5 0 0,0 5 0 0,-8-1 0 15,0-4 0-15,10 4 0 0,-10 1 0 0,0-1 0 0,0 1 0 16,-10 5 0-16,10-5 0 0,-8-1 0 0,0 5 4 0,-2-4-4 16,2 5 4-16,0-6-4 0,-9 1 0 0,8 0 0 0,1-1 0 0,-9 1 0 15,9-1-4-15,-10-5 4 0,10 2 0 0,-10-2 0 0,10 0 0 0,0 2 0 16,-1-6 0-16,1 0 0 0,-1 5 0 0,9-5 0 0,-9 0 0 16,9 0 0-16,0 0 0 0,-8-5 0 0,8 5-4 0,0 0 8 0,0 0-4 15,0 0-4-15,0 0 4 0,0 0 0 0,0 0 0 0,8 0 0 0,-8 0 0 16,9 0 0-16,-9 0 0 0,0 0 4 0,9 0 4 15,-9 5-4-15,8-1 0 0,-8 2 8 0,9-2 0 0,-1 1 4 0,0 5 4 16,-8-6 0-16,10 7 4 0,-2-3 0 0,0 2 0 0,0-1 0 0,2 1 4 16,-2-1 0-16,-8 1-4 0,17 5 0 0,-9-6 0 0,-8-4 0 15,18 5-4-15,-10-1-4 0,0 1 0 0,0-6 0 0,2 3-8 0,-2 1 0 16,0-3-4-16,10 0 4 0,-10-5 0 0,1 4-4 0,-1-4-8 0,1 0-4 16,0 0-8-16,-1-4-24 0,0 4-24 0,0-5-20 15,2 0-32-15,-10-3-36 0,8-3-32 0,-8 1-72 0,8-4 32 0,-8 4 44 16,-8-4 36-16,8 0 24 0,0-5 28 0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1:44.1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27BF9B-DBF7-44D1-B9BD-369FEA544AF6}" emma:medium="tactile" emma:mode="ink">
          <msink:context xmlns:msink="http://schemas.microsoft.com/ink/2010/main" type="writingRegion" rotatedBoundingBox="11085,9260 11967,12115 11186,12356 10304,9501"/>
        </emma:interpretation>
      </emma:emma>
    </inkml:annotationXML>
    <inkml:traceGroup>
      <inkml:annotationXML>
        <emma:emma xmlns:emma="http://www.w3.org/2003/04/emma" version="1.0">
          <emma:interpretation id="{79834594-EC88-490F-83B6-5E08F311301F}" emma:medium="tactile" emma:mode="ink">
            <msink:context xmlns:msink="http://schemas.microsoft.com/ink/2010/main" type="paragraph" rotatedBoundingBox="11085,9260 11967,12115 11186,12356 10304,9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12F902-DEE8-448C-B642-F4379E521FC5}" emma:medium="tactile" emma:mode="ink">
              <msink:context xmlns:msink="http://schemas.microsoft.com/ink/2010/main" type="line" rotatedBoundingBox="11085,9260 11967,12115 11186,12356 10304,9501"/>
            </emma:interpretation>
          </emma:emma>
        </inkml:annotationXML>
        <inkml:traceGroup>
          <inkml:annotationXML>
            <emma:emma xmlns:emma="http://www.w3.org/2003/04/emma" version="1.0">
              <emma:interpretation id="{A21CCE39-9077-42C5-914E-486635C68C57}" emma:medium="tactile" emma:mode="ink">
                <msink:context xmlns:msink="http://schemas.microsoft.com/ink/2010/main" type="inkWord" rotatedBoundingBox="11085,9260 11459,10472 10842,10663 10468,9451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310-790 51 0,'0'5'80'0,"-8"-5"0"0,8 4-8 16,0-4-28-16,0 0 0 0,0 0 0 0,0 0 0 0,-8 5 0 15,8-5 0-15,0 0-4 0,0 0 0 0,0 0 0 0,0 0 4 0,0-5-4 0,0 5-4 16,0 0 8-16,0 0-4 0,0-4 0 0,0 4 4 0,0-5-12 16,0 5 0-16,0-5 4 0,0 0-4 0,0 1 0 0,0-2-4 15,8 6 0-15,-8-5 0 0,0-4-4 0,8 9 0 0,-8-5 0 0,10 1-4 16,-10-1 4-16,8 0-8 0,0 0 4 0,-8 1-4 0,9 4-4 15,-1-5 4-15,1 5-4 0,-9-4 0 0,9 4 0 0,-1 0-8 0,-8 0 4 16,8 0-4-16,0 0 4 0,-8 0-4 0,10 0 0 0,-10 4-4 0,8 1 0 16,0-1 0-16,-8 1 4 0,0 0-4 0,10 4 0 0,-10-4 0 15,0 4 4-15,0 2 0 0,0-2-4 0,0 1 0 0,0 4 4 16,-10-5 0-16,10 6-4 0,-8-1 0 0,0 1 0 0,-2-5 0 0,2 4 4 16,0-5-8-16,0 6 4 0,-1-5 0 0,0-1 0 0,1 1 0 15,-9 0 4-15,9-1-4 0,-2-5 0 0,2 2 0 0,0-2 0 16,0-4 0-16,-2 0 0 0,2 5 0 0,0-5 0 0,8 0 0 0,-9 0 0 0,1 0 0 15,8-5 0-15,-9 5 0 0,9-4 0 0,0-2 4 0,0 2-4 16,0 4 0-16,0-9 0 0,0 9 0 0,0-6-4 0,0 2 8 16,0-1-8-16,0 0 0 0,9 0 0 0,-9 5 4 0,0-4 4 0,8 4 0 15,-8 0-4-15,0-5-4 0,9 5 4 0,-9 0 0 0,8 0 4 0,-8 0-4 16,8 5 8-16,2-5-4 0,-10 4 0 0,8-4 0 16,0 5 0-16,0 0 0 0,2 0-4 0,-10-1 4 0,8-4 0 0,0 6 0 15,1-2 4-15,-1 1 4 0,10 5 8 0,-10-6 4 0,0 6 4 0,0-5-4 16,2 5 4-16,6-6-4 0,-6 1-4 0,-2 5 4 0,0-6-8 15,9 1 4-15,-8 5-8 0,-1-5 4 0,1-1-8 0,7 1 4 0,-6 0 0 16,-2-5-8-16,0 4 8 0,2-4-4 0,-2 0-8 0,8 0 4 0,-7 0 0 16,-1-4 0-16,1-1-4 0,0 0-4 0,-9 1-8 0,8-6-8 15,0 5-12-15,2-4-8 0,-10-1-20 0,8 5-16 0,-8-5-16 16,0 1-24-16,0-1-28 0,0-4-24 0,0 5-64 0,-8-1 0 0,8 0 36 16,-10 5 36-16,2-4 28 0,0-1 28 0</inkml:trace>
          <inkml:trace contextRef="#ctx0" brushRef="#br0" timeOffset="-69737.1495">-98-1586 67 0,'0'-5'76'0,"0"0"-8"0,0 5 0 0,0-4-28 0,0-1-4 16,0 5 0-16,0-5 0 0,0 0 4 0,0 5 0 0,0-5 0 15,0 5-4-15,0-5 4 0,0 0-4 0,0 5 4 0,0-4 0 16,0 4 0-16,0-5 0 0,8 5 4 0,-8 0 0 0,0-5-8 0,9 5 4 16,-9 0 4-16,0 0-4 0,0 0 4 0,8 0 0 0,-8 0 4 15,8 0 4-15,-8 5 0 0,0 0-4 0,9-1 0 0,-9 1-4 0,0 0-4 16,0 0 4-16,0 5-8 0,0-1-4 0,0 1-4 0,0-1 0 15,0 6-8-15,0-1 0 0,0 1 0 0,-9-1-4 0,9 1 0 0,-8 4-4 16,8-5-4-16,0 0 4 0,-8 6-4 0,8-1 0 0,-9 0 0 16,9 5 0-16,-8-4-4 0,-1-2 8 0,9 1-8 0,-9 5 4 0,9-5 0 15,-8 6-4-15,0-6 0 0,8 0 4 0,0 5-4 0,-10-5 0 16,10 0 0-16,0 5 4 0,0-10 0 0,0 6 0 0,-8-1 0 16,8-4-4-16,0 4 0 0,0-5 0 0,0 0 0 0,8 1 0 0,-8-5 0 15,0 4 4-15,0 0-4 0,10-4 4 0,-10-2-4 0,8 3 4 0,-8-2-4 16,8 1 0-16,1-5 0 0,-9 4 4 0,9-4 0 0,-1 0 0 15,1 5-4-15,-1-6 4 0,0 1 4 0,1-5-4 0,0 6 0 0,7-6-4 16,-6 4 0-16,-2-4-4 0,0 0 0 0,10 0 0 0,-10 5 0 16,0-10 0-16,9 5 0 0,1 0 0 0,-10-4 0 0,0-2 0 0,10 1 0 15,-10 1 0-15,0-1 0 0,1 0 0 0,8 0 0 0,-8 0-28 16,-1 1-12-16,0-6-16 0,2 5-28 0,-2-4-24 0,-8 4-12 0,8-6-28 16,-8 8-28-16,10-7-16 0,-10 1-68 0,0 3 32 0,0-3 44 15,8 0 32-15,-8-1 20 0,0 0 32 0</inkml:trace>
        </inkml:traceGroup>
        <inkml:traceGroup>
          <inkml:annotationXML>
            <emma:emma xmlns:emma="http://www.w3.org/2003/04/emma" version="1.0">
              <emma:interpretation id="{C1DEC9D6-014C-4721-A375-E7CB2D605D0A}" emma:medium="tactile" emma:mode="ink">
                <msink:context xmlns:msink="http://schemas.microsoft.com/ink/2010/main" type="inkWord" rotatedBoundingBox="11543,10785 11955,12119 11186,12356 10774,1102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5043.4293">38 88 47 0,'-9'0'72'0,"9"-6"-8"15,-8 6-8-15,8-3-20 0,-8 3-4 0,8-6 4 0,0 2 0 16,-9 4 4-16,9-6 0 0,0 2 4 0,0-1 0 0,0 0 4 15,0 0 4-15,-9 1 8 0,9-1-4 0,0 0 4 0,0 0 0 0,0 0 0 16,0 1 4-16,0-1-4 0,0 5 0 0,0-4-4 0,0-3 0 16,0 7 0-16,0 0-4 0,0 0-4 0,0 0-4 0,0-4 4 0,0 4 0 15,0 0 4-15,0 0 0 0,0 4 0 0,0 3-4 0,9-7 0 0,-9 4 4 16,0 1-8-16,0 4-4 0,0-4 0 0,9 5-4 0,-9-6-4 16,8 6-16-16,-8 5-16 0,0-5 0 0,8 3 0 0,-8 2 0 15,9-1 0-15,-1 1 0 0,-8-1 0 0,8 5 0 0,2 0 0 0,-10 0 0 16,8 0 0-16,-8 1 0 0,8-1 0 0,2 5 0 0,-10 0 0 0,8 0 0 15,0-5 0-15,-8 5 0 0,8 0 0 0,1 0 0 0,-9 0 0 16,9 0 0-16,-1-5 0 0,-8 5 0 0,9-5 0 0,-9-4 0 16,8 3 0-16,-8-3 0 0,8 0 0 0,-8-1 0 0,10 1 0 0,-10-6 0 15,8 1 0-15,0 0 0 0,-8-6 0 0,10 1 0 0,-10-1 0 16,8 2 0-16,-8-6 0 0,8 0 0 0,-8 0 0 0,8-6 0 0,-8 6 0 16,9-9 0-16,0 5 0 0,-9-6 0 0,8 0 0 0,1 1 0 0,-1-6 0 15,0 5 0-15,-8-4 0 0,10-6 0 0,-2 6 0 0,0-5 0 16,10 0 0-16,-18 1 0 0,16-2 0 0,-7 0 0 0,-1 1 0 15,1 0 0-15,0 0 0 0,7-5 0 0,-8 5 0 0,2 0 0 0,-2-2 0 16,0 3 0-16,2 4 0 0,-2-5 0 0,9 4 0 0,-9-4 0 16,-8 5 0-16,9-1 0 0,-1 1 0 0,1 5 0 0,-1-6 0 0,0 5 0 15,-8 1 0-15,10-1 0 0,-2 0 0 0,-8 1 0 0,8 5 0 0,-8-6 0 16,10 5 0-16,-10-5 0 0,8 6 0 0,-8-2 0 0,0 3 0 16,8-3 0-16,-8 2 0 0,0-2 0 0,0 2 0 0,8-1 0 15,-8 5 0-15,0-5 0 0,0 5 0 0,0 0 0 0,0-5 0 0,0 5 0 16,0 0 0-16,0 0 0 0,0 0 0 0,0 0 0 0,0 0 0 0,0 0-28 15,0 0-20-15,0 0-12 0,0 0-16 0,0 5-16 0,-8-5-16 16,8 5-12-16,0-5-24 0,0 0-20 0,-8 5-32 0,8-1-56 0,-8-4 36 16,8 6 40-16,-10-2 32 0,10 2 28 0,0-6 28 0</inkml:trace>
          <inkml:trace contextRef="#ctx0" brushRef="#br0" timeOffset="-62915.5113">720 812 23 0,'0'0'92'0,"-8"0"-8"0,8 0-8 0,0 5-20 0,0-5-4 0,0 0 4 16,-9 0 0-16,9 0 4 0,0 0-4 0,0 0 4 0,0 0 0 15,-9 0 0-15,9 0 0 0,0 0-4 0,0-5 4 0,0 5-4 0,0-5 0 16,0 5 0-16,0 0-8 0,0-5 0 0,0 0 0 0,0 1 0 16,0-1-4-16,0 5-4 0,0-10 0 0,0 6-4 0,0-1-4 15,0 0-8-15,0 0 0 0,0 1 4 0,9-2 0 0,-9 6-8 0,0-5 0 16,9 1-4-16,-9-1 0 0,8 5 0 0,-8 0-4 0,8 0-4 0,0-5 0 16,2 5-4-16,-2 0 0 0,0 5 4 0,2-5-4 0,-10 5 0 15,8-5 0-15,0 9 0 0,1-3-4 0,-1-2 0 0,1 6 0 16,-1-1 4-16,-8 1-4 0,9-1 0 0,-1 1 0 0,-8 5 4 0,0-6-4 0,8 5 0 15,-8 1 0-15,0-6 0 0,0 6 0 0,-8 4 0 16,8-5 0-16,-8 1 0 0,8 4 0 0,-9-5 0 0,1 1-4 0,-9 4 4 16,8-5-4-16,1 1 4 0,0 4 0 0,-10-5 0 0,10-5 4 0,-10 6-8 15,10-5 0-15,-9 0 4 0,8-1 0 0,1 1 0 0,-9-10 0 16,9 4-4-16,-2 1 0 0,2-5 0 0,0 0 4 0,8-5-4 0,-8 1 0 16,8 0 4-16,-10-2-4 0,10 1 0 0,0-5 4 0,0 6-4 0,0-6 0 15,-8 1 4-15,16-2-4 0,-8 3 4 0,0-2 0 16,0 0 0-16,10 1-4 0,-10 0 0 0,8 3 8 0,-8-4-4 0,0 6 0 15,8-2 0-15,-8 2 4 0,8-1-4 0,2 1 0 0,-2 4 0 0,-8 0 0 16,8 0 0-16,1 0 0 0,-1 0 4 0,1 4-4 0,0 1 0 16,-1-1 0-16,0 2 0 0,0-2 0 0,2 6 4 0,-2-4-4 15,0 3 0-15,2-5 4 0,6 6-4 0,-7-1 4 0,-1 1-4 0,9-6 4 16,-8 7-4-16,-1-7 8 0,0 6-8 0,10-5 8 0,-10 5-4 16,2-6 0-16,6 1 0 0,-7 5 0 0,-1-10 0 0,9 4 0 0,-8 1 0 15,-1 0-4-15,0-5 4 0,2 0 0 0,-2 0-4 0,9 5 4 0,-8-5 0 16,-1 0-4-16,0-5 0 0,1 5 0 0,-9-5 0 0,8 0-4 15,1 1-4-15,0 0-8 0,-1-2-16 0,0 1-12 0,-8 1-16 16,10-6-16-16,-2 5-12 0,-8-5-12 0,8 0-20 0,-8 1-16 0,8-1-20 16,-8 1-64-16,10-1 4 0,-10 0 36 0,0-3 36 0,8 3 32 15,-8-5 24-15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9:52.0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5CA9A6-8C00-4F74-BE88-7128F8D151DB}" emma:medium="tactile" emma:mode="ink">
          <msink:context xmlns:msink="http://schemas.microsoft.com/ink/2010/main" type="writingRegion" rotatedBoundingBox="4679,7609 4976,7434 5080,7610 4784,7786"/>
        </emma:interpretation>
      </emma:emma>
    </inkml:annotationXML>
    <inkml:traceGroup>
      <inkml:annotationXML>
        <emma:emma xmlns:emma="http://www.w3.org/2003/04/emma" version="1.0">
          <emma:interpretation id="{27039755-C382-4775-8C64-1D46D2205922}" emma:medium="tactile" emma:mode="ink">
            <msink:context xmlns:msink="http://schemas.microsoft.com/ink/2010/main" type="paragraph" rotatedBoundingBox="4679,7609 4976,7434 5080,7610 4784,7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FB8C64-2A9C-42E3-B2CB-D762E26B0203}" emma:medium="tactile" emma:mode="ink">
              <msink:context xmlns:msink="http://schemas.microsoft.com/ink/2010/main" type="line" rotatedBoundingBox="4679,7609 4976,7434 5080,7610 4784,7786"/>
            </emma:interpretation>
          </emma:emma>
        </inkml:annotationXML>
        <inkml:traceGroup>
          <inkml:annotationXML>
            <emma:emma xmlns:emma="http://www.w3.org/2003/04/emma" version="1.0">
              <emma:interpretation id="{829557B0-0C2C-488D-8A70-16D2D9ECCE4D}" emma:medium="tactile" emma:mode="ink">
                <msink:context xmlns:msink="http://schemas.microsoft.com/ink/2010/main" type="inkWord" rotatedBoundingBox="4679,7609 4976,7434 5080,7610 4784,7786"/>
              </emma:interpretation>
            </emma:emma>
          </inkml:annotationXML>
          <inkml:trace contextRef="#ctx0" brushRef="#br0">-3 115 51 0,'0'0'84'0,"0"0"-12"0,0 0-4 0,0 0-24 15,0 0-4-15,0 0-8 0,0 0 4 0,0 0-8 0,0 0 8 0,0 0-4 16,0 0-4-16,0 0 4 0,0 0-4 0,0 0 4 0,0 0 0 16,0 0-4-16,0 0 4 0,0-5 0 0,0 5 0 0,0 0-4 0,8-5 4 15,-8 5 0-15,0 0-4 0,0 0 4 0,0 0-4 0,8 0 0 16,-8 0-4-16,0 0 4 0,9 0-4 0,-9 0-4 0,8 5 0 15,-8-5 0-15,8 5-4 0,-8-5 0 0,0 5-4 0,10-1 4 0,-10 1-4 16,8 0 0-16,-8 0-8 0,0-1 4 0,8 6-4 0,-8-5 0 0,0 5 4 16,10-1-4-16,-10 1-4 0,0-6 4 0,0 6-4 0,8-1 0 15,-8 1 4-15,0 0 0 0,0-5-4 0,0 5 4 0,0-1 0 0,0-5-4 16,0 6 0-16,0-5 4 0,0 0-4 0,0 0 4 0,0-1-4 16,0 2 0-16,0-6 4 0,0 5-4 0,0-5 8 0,0 0-8 15,0 0 0-15,0 0 0 0,0 0-4 0,0-5 4 0,0 5-4 0,0-6 8 16,0 2-4-16,0-1-4 0,0 0 4 0,0-4 0 0,0 3-4 0,0-3 4 15,0 5 0-15,0-6 0 0,0 0 0 0,0 1 4 0,8 3-4 16,-8-3 0-16,0-1-4 0,0 6 4 0,0-6 0 0,8 6 0 0,-8-7 0 16,10 7 0-16,-10-1 4 0,0 0-4 0,8 5-4 0,-8-5 4 15,0 1 0-15,8 4-4 0,-8-5 4 0,0 5 0 0,9 0 0 16,-9 0 0-16,8 0 0 0,-8-5 0 0,8 5 0 0,-8 0 0 0,10 0 0 16,-2 0-4-16,-8 0 8 0,8 0-4 0,-8 0 4 0,8 0-4 0,2 0 0 15,-2 5 0-15,-8-5 0 0,8 0 0 0,1 0 0 0,0 0 0 16,-1 0 0-16,-8 0 0 0,9 5 0 0,-1-5 4 0,0 0-4 15,-8 0-4-15,9 0 8 0,-9 0-4 0,9 0 4 0,-1 4-8 0,-8-4 8 16,0 0-8-16,8 0 4 0,-8-4 0 0,10 4 4 0,-10-5-4 0,0 5 0 16,8-5 0-16,-8 0 0 0,0 1 4 0,0 4-4 0,0-5 4 15,0-5-8-15,0 7 0 0,0-4 0 0,0-2 0 0,8-1-4 0,-8 6-4 16,0-6-8-16,0 5 0 0,-8-4-16 0,8 4-16 0,0-5-16 16,0 6-16-16,0-2-16 0,0 2-20 0,0-5-80 0,-8 9 20 15,8-6 36-15,-10 6 24 0,2-4 28 0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1:39.8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6E4E76-37B3-4EED-983B-4E837C4D7672}" emma:medium="tactile" emma:mode="ink">
          <msink:context xmlns:msink="http://schemas.microsoft.com/ink/2010/main" type="writingRegion" rotatedBoundingBox="5210,4911 5747,4911 5747,5891 5210,5891"/>
        </emma:interpretation>
      </emma:emma>
    </inkml:annotationXML>
    <inkml:traceGroup>
      <inkml:annotationXML>
        <emma:emma xmlns:emma="http://www.w3.org/2003/04/emma" version="1.0">
          <emma:interpretation id="{4EF85AF2-80C6-4390-A3BC-FDBCAA8538B7}" emma:medium="tactile" emma:mode="ink">
            <msink:context xmlns:msink="http://schemas.microsoft.com/ink/2010/main" type="paragraph" rotatedBoundingBox="5210,4911 5747,4911 5747,5891 5210,5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4BF429-F053-4AD3-B88E-A1DFE7061469}" emma:medium="tactile" emma:mode="ink">
              <msink:context xmlns:msink="http://schemas.microsoft.com/ink/2010/main" type="line" rotatedBoundingBox="5210,4911 5747,4911 5747,5891 5210,5891"/>
            </emma:interpretation>
          </emma:emma>
        </inkml:annotationXML>
        <inkml:traceGroup>
          <inkml:annotationXML>
            <emma:emma xmlns:emma="http://www.w3.org/2003/04/emma" version="1.0">
              <emma:interpretation id="{36F9FDA8-F339-4249-91B4-BF3ADE642D4D}" emma:medium="tactile" emma:mode="ink">
                <msink:context xmlns:msink="http://schemas.microsoft.com/ink/2010/main" type="inkWord" rotatedBoundingBox="5210,4911 5747,4911 5747,5891 5210,5891"/>
              </emma:interpretation>
              <emma:one-of disjunction-type="recognition" id="oneOf0">
                <emma:interpretation id="interp0" emma:lang="" emma:confidence="0">
                  <emma:literal>l,</emma:literal>
                </emma:interpretation>
                <emma:interpretation id="interp1" emma:lang="" emma:confidence="0">
                  <emma:literal>l 1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l.</emma:literal>
                </emma:interpretation>
                <emma:interpretation id="interp4" emma:lang="" emma:confidence="0">
                  <emma:literal>m,</emma:literal>
                </emma:interpretation>
              </emma:one-of>
            </emma:emma>
          </inkml:annotationXML>
          <inkml:trace contextRef="#ctx0" brushRef="#br0">78 15 47 0,'0'-5'80'0,"0"0"-4"0,0 5-4 0,0 0-24 16,0 0-8-16,0-6 0 0,0 6-8 0,0 0-4 0,0 0 0 0,0 0 0 15,0 0 0-15,8 0 4 0,-8 0-4 0,0 0 4 0,0 6 0 16,8-6 8-16,-8 0-8 0,0 0 4 0,0-6 0 0,10 6-4 0,-10 6 8 16,0-6-4-16,8 0-4 0,-8 5 4 0,8-5-8 0,-8 5-4 0,0 0 4 15,0-1-4-15,0 1-4 0,0 0 0 0,0 5 0 0,0-7 0 16,0 8-4-16,0-1 0 0,0 4-4 0,0-5 0 0,0 1 0 16,0 5-4-16,0-1 0 0,0 0-4 0,-8 6 4 0,8-5-4 0,0 3 0 15,-8 1 0-15,8 0 0 0,-10 0 0 0,10 0 0 0,-8 1 0 0,0-1-4 16,-1 0 4-16,1 0-4 0,8 1 0 0,-9-1 4 15,0 0-4-15,1 0 4 0,8 1-4 0,-8-6 0 0,8 5 0 0,-10-6 4 16,10 3 0-16,-8-2-4 0,8 0 0 0,0 1 0 0,-8-1 0 0,8 1 0 16,0-6 4-16,0 1-4 0,0 4 0 0,0-10 0 0,0 7 0 15,0-2 0-15,0-4 0 0,0 0 4 0,0 5-8 0,0-6 4 0,8-4 4 16,-8 5-4-16,0 1 0 0,8-6 4 0,-8 0-4 0,10 4 0 16,-10-4 0-16,8 0 0 0,0 0 0 0,1 0 0 0,0 0 0 0,-9 0 0 15,8 0 4-15,1 0-4 0,-1-4 0 0,0 4 0 0,2-6 4 16,-2 6-4-16,0-5 0 0,0 5 0 0,2-4-4 0,6-2-8 0,-16 2-4 15,9 4-8-15,-1-5 0 0,1-5-12 0,0 6-16 0,-1-1-16 16,0-1-16-16,-8 2-16 0,8 0-8 0,2-2-52 0,-10 2-28 0,0-6 28 16,8 5 28-16,-8 1 28 0</inkml:trace>
          <inkml:trace contextRef="#ctx0" brushRef="#br0" timeOffset="414.6034">334 844 23 0,'0'0'92'0,"0"0"-4"0,0 0-8 0,0 0-28 15,8 0-4-15,-8 0-4 0,0-4-4 0,8-1-4 0,-8 5-4 0,0-5 0 16,10-4-4-16,-2 4 0 0,0 0 0 0,-8 0-4 0,8-5 4 0,9 5 0 16,-8-9-4-16,0 10 4 0,-1-6-4 0,0-5 0 0,2 6-4 15,-2-1 0-15,0 0 4 0,0 1-4 0,2-1 0 0,-2 1 0 16,0 4 0-16,1-4-8 0,-1-1 0 0,-8 5 0 0,9 1-4 0,-9-2 0 16,9 2 4-16,-9-1-4 0,8 5 0 0,-8-5 4 0,0 5 4 0,0 0-4 15,0 0 0-15,0 5 8 0,0 0 4 0,0-5-8 0,0 10 4 16,0-6-4-16,0 7 0 0,0-3-4 0,0 2 0 0,0-1 0 0,0 1-4 15,0 5 4-15,-8-6-4 0,8 5 0 0,0 1 0 0,0-1-4 16,-9 0 0-16,9 1 0 0,0 0 0 0,-9-1-20 0,9-5 24 16,-8 6-4-16,8-1 0 0,-9-4 0 0,9 0-12 0,0 4-4 0,0-5-8 15,0 1-16-15,0-1-28 0,0 1-24 0,0-5-32 0,-8 5-52 0,8-6-48 16,0 1 36-16,-8 0 36 0,8 0 28 0,0-5 24 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0:34.8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3CD274-5524-45D4-B1C7-C044BA0B0BD1}" emma:medium="tactile" emma:mode="ink">
          <msink:context xmlns:msink="http://schemas.microsoft.com/ink/2010/main" type="writingRegion" rotatedBoundingBox="11588,9609 19494,9692 19468,12117 11563,12034"/>
        </emma:interpretation>
      </emma:emma>
    </inkml:annotationXML>
    <inkml:traceGroup>
      <inkml:annotationXML>
        <emma:emma xmlns:emma="http://www.w3.org/2003/04/emma" version="1.0">
          <emma:interpretation id="{CD80E980-012B-4CC4-B8EF-32AA3258CE8A}" emma:medium="tactile" emma:mode="ink">
            <msink:context xmlns:msink="http://schemas.microsoft.com/ink/2010/main" type="paragraph" rotatedBoundingBox="11605,9537 15484,9813 15441,10426 11561,10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4C6004-1D41-4BDE-9FCE-669F5CB45580}" emma:medium="tactile" emma:mode="ink">
              <msink:context xmlns:msink="http://schemas.microsoft.com/ink/2010/main" type="line" rotatedBoundingBox="11605,9537 15484,9813 15441,10426 11561,10150"/>
            </emma:interpretation>
          </emma:emma>
        </inkml:annotationXML>
        <inkml:traceGroup>
          <inkml:annotationXML>
            <emma:emma xmlns:emma="http://www.w3.org/2003/04/emma" version="1.0">
              <emma:interpretation id="{CF205376-99C5-4D65-9482-BD4A96C4ED5E}" emma:medium="tactile" emma:mode="ink">
                <msink:context xmlns:msink="http://schemas.microsoft.com/ink/2010/main" type="inkWord" rotatedBoundingBox="11587,9794 12027,9825 12005,10136 11564,10105"/>
              </emma:interpretation>
            </emma:emma>
          </inkml:annotationXML>
          <inkml:trace contextRef="#ctx0" brushRef="#br0">788-1227 43 0,'0'5'112'0,"0"0"-4"0,0-5-8 15,0 5-16-15,9-5 0 0,-9 4 8 0,0-4 4 0,0 6 0 0,8-2 0 16,-8 1-4-16,9-5 0 0,-1 5 8 0,1 1-4 0,-1-6 0 16,0 0-8-16,2 3-4 0,-2-3-8 0,0 0-4 0,10 5 0 15,-10-5-4-15,9 0-8 0,-9 0-8 0,10 0-4 0,-2 5-8 0,2-5-40 16,-10 0 0-16,10 0 0 0,-2 0 0 0,1 0 0 0,1 5 0 16,-2-5 0-16,2 5 0 0,-10 0 0 0,10-5 0 0,-10 4 0 0,9 1 0 15,-9-5 0-15,10 5 0 0,-10-1 0 0,0 1 0 0,0-5 0 16,2 5 0-16,-2 0 0 0,-8-5 0 0,8 0 0 0,-8 0-72 0,0 5-12 15,9-5-12-15,-9 0-16 0,-9 0-12 0,9 0-20 0,-8 0-16 0,0 0-4 16,8 0-44-16,-18 0-28 0,10 0 40 0,-10 0 44 0,10 0 24 16,-9 0 24-16</inkml:trace>
          <inkml:trace contextRef="#ctx0" brushRef="#br0" timeOffset="251.5181">805-962 103 0,'0'4'112'0,"0"-4"-12"0,0 5 0 16,0-5-24-16,0 5 4 0,0 0 8 0,9-5-4 0,-9 3 0 16,0-3 0-16,0 7-4 0,8-7 4 0,-8 4-8 0,9-4 4 0,-9 5-4 15,8-5 4-15,0 0 0 0,2 4-8 0,-2-4-4 0,0 5 0 16,2 0-4-16,6-5-4 0,-7 0-8 0,7 0-4 0,-7 5-4 0,0-5-8 16,7 0 0-16,2 0-8 0,-10 5-24 0,1-5-4 0,8 0 0 0,-9 0 0 15,9 0 0-15,-8 0 0 0,0 4 0 0,7-4 0 0,-6 0 0 16,-2 0 0-16,0 0 0 0,0 0 0 0,2 0 0 0,-10 0 0 0,8 5 0 15,-8-5-40-15,8 0-32 0,-8 0-24 0,0 0-24 0,0 0-24 16,9 0-28-16,-18 0-20 0,9 0-64 0,0 0 4 0,-8 0 40 0,8 0 44 16,-8-5 32-16,8 5 28 0</inkml:trace>
        </inkml:traceGroup>
        <inkml:traceGroup>
          <inkml:annotationXML>
            <emma:emma xmlns:emma="http://www.w3.org/2003/04/emma" version="1.0">
              <emma:interpretation id="{9C7BA524-6CFE-4612-AD58-9C861D9F2A19}" emma:medium="tactile" emma:mode="ink">
                <msink:context xmlns:msink="http://schemas.microsoft.com/ink/2010/main" type="inkWord" rotatedBoundingBox="12654,9611 13810,9693 13766,10307 12611,10225"/>
              </emma:interpretation>
            </emma:emma>
          </inkml:annotationXML>
          <inkml:trace contextRef="#ctx0" brushRef="#br0" timeOffset="1007.4966">1957-1182 3 0,'-10'0'84'0,"10"3"-12"0,-8-3-4 0,8-3-20 15,-8 3-8-15,8 0 4 0,-9-6-4 0,1 6 0 0,8-5 4 16,0 0 0-16,-9 1 0 0,9-2 0 0,-9 2 4 0,9-1 4 16,-8-5-4-16,8 6 4 0,0-6 0 0,0 5 0 0,-8-4-4 0,8-1-4 15,0 5 4-15,0-4-4 0,0-1-4 0,8 1 0 0,-8-2 0 0,0 7 4 16,0-5-4-16,8-1 0 0,-8 1-4 0,9 4 0 0,-9-4-4 15,9 3-4-15,-1-3 4 0,-8 4 0 0,9 1-4 0,-1-2-4 0,0 2 0 16,2 4-4-16,-2-5-4 0,0 5-4 0,-8-5 0 0,8 5 0 0,2 0 0 16,-2 0-4-16,0 5-4 0,1 0 4 0,-1-1-4 0,-8 2 4 15,9-2-4-15,0 5 0 0,-9 2-20 0,8 3 24 0,-8 0-8 0,0 0 4 16,0 1 0-16,0 4-4 0,0 0 4 0,-8 0-4 0,-1 5 0 16,0-5 0-16,1 5 0 0,-1 0 0 0,1 0 0 0,-10-4 0 15,2 3 0-15,-2-4 0 0,10 6 0 0,-9-6-4 0,0-5 4 0,8 6 4 16,-7-6-4-16,8 0-4 0,-2-4 0 0,2 5 4 0,0-6 4 15,-2-5-8-15,2 1 4 0,8 0 0 0,-8 0 0 0,8-5-4 0,0 5 4 16,0-5 0-16,8 0 0 0,-8 0 0 0,8-5 0 0,-8 5 0 16,10-5 0-16,-2 5 0 0,0 0 0 0,2-5-4 0,-2 5 4 0,0-5 4 15,9 5 0-15,-8 0 0 0,8 0 4 0,-9 0 0 0,0 5 0 16,10-5 4-16,-10 5 0 0,10 0 12 0,-10 0-8 0,0-1 8 16,9 6 0-16,-8-5 0 0,8 4-8 0,-9-4 0 0,0 5 0 0,10-1 0 15,-10 1-4-15,10-1 0 0,-1-4-4 0,-9 4 0 0,10 2-4 0,-2-7 0 16,-8 6 0-16,10-5-4 0,0-1-4 0,-2 1-4 0,-7 0-12 15,7 0-16-15,2-5-36 0,-2 4 0 0,-6-4-20 0,6 0-12 0,2-4-16 16,-10 4-20-16,9-5-4 0,-9-5-12 0,1 6-24 0,8-6-32 0,-9 1 16 16,2-6 36-16,-2 5 32 0,0-4 24 0</inkml:trace>
          <inkml:trace contextRef="#ctx0" brushRef="#br0" timeOffset="1366.4068">2562-1164 75 0,'0'0'112'0,"0"0"-8"0,0 0-4 0,0 5-16 0,-9 0-4 0,9-5 0 15,0 9 4-15,-9-4-8 0,9 4 0 0,0 1-8 16,0-1-4-16,0 1 4 0,-8 0-4 0,8 4-4 0,0-4-4 0,0 4 0 16,0 1 0-16,-8-1-4 0,8 0-4 0,0 1 0 0,8-1-4 0,-8 0-4 15,0 1-4-15,8-2 0 0,1-2-4 0,-9 3-4 0,9-4-4 16,-1 4-4-16,9-4 0 0,-9-1 0 0,1 2-4 0,8-2-4 16,-9-5 0-16,10 1 0 0,-1 5 0 0,0-6-4 0,0-4 0 0,0 5 0 15,0-5 0-15,1 0 4 0,-2 0-4 0,2 0 0 0,-2-5 0 0,9 1-4 16,-7-1 0-16,0-5 4 0,-2 6-4 0,-8-5 4 0,10-2-4 15,-1-3-4-15,-9 4 0 0,10-4 0 0,-10 0 0 0,0-2 4 0,0 3-4 16,2-2 0-16,-10-3 0 0,8 3 4 0,-8 0-4 0,0-4 4 16,0 5-4-16,-8-1 0 0,8-4 0 0,-10 5 0 0,2-1 0 15,0 1 0-15,0-5 0 0,-2 5 4 0,-6-6-8 0,7 6 4 0,-8-1-4 16,0 1 4-16,9-5 0 0,-10 5 0 0,2 4-4 0,-2-4 0 0,1 4 4 16,1 1-4-16,-2-2-4 0,2 7 4 0,6-1-4 0,-6 5 0 15,-2 0-4-15,1 5-4 0,9-5-4 0,-9 10-8 0,8-1-8 0,-7 1-8 16,6-1-8-16,2 6-12 0,-9-1-8 0,8 1-4 0,1-1-20 15,0 5-20-15,-1-3-12 0,9-3-16 0,-8 6-44 0,8-5-36 16,-9 6 28-16,9-6 40 0,0 5 32 0,0-4 20 0</inkml:trace>
        </inkml:traceGroup>
        <inkml:traceGroup>
          <inkml:annotationXML>
            <emma:emma xmlns:emma="http://www.w3.org/2003/04/emma" version="1.0">
              <emma:interpretation id="{F5BE1B6B-F0C1-48F8-A366-A36B3C5F1505}" emma:medium="tactile" emma:mode="ink">
                <msink:context xmlns:msink="http://schemas.microsoft.com/ink/2010/main" type="inkWord" rotatedBoundingBox="14147,9964 15467,10058 15444,10375 14124,10281">
                  <msink:destinationLink direction="with" ref="{5CFF2E1B-2967-4F69-8003-22C3D129B178}"/>
                  <msink:destinationLink direction="with" ref="{A95146B8-A998-4248-A3F9-55162DDA31A8}"/>
                </msink:context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cm</emma:literal>
                </emma:interpretation>
                <emma:interpretation id="interp2" emma:lang="" emma:confidence="0">
                  <emma:literal>cus</emma:literal>
                </emma:interpretation>
                <emma:interpretation id="interp3" emma:lang="" emma:confidence="0">
                  <emma:literal>cni</emma:literal>
                </emma:interpretation>
                <emma:interpretation id="interp4" emma:lang="" emma:confidence="0">
                  <emma:literal>ms</emma:literal>
                </emma:interpretation>
              </emma:one-of>
            </emma:emma>
          </inkml:annotationXML>
          <inkml:trace contextRef="#ctx0" brushRef="#br0" timeOffset="2414.5204">3465-943 3 0,'0'0'100'0,"-8"0"-8"0,8 0-8 0,0 0-28 16,0-5-4-16,0 5 0 0,0-5 0 0,0 0 8 0,0 5-8 0,0-4 4 15,0-2-4-15,0 2 4 0,0-1-4 0,0 0 4 0,0 1-4 0,0-1 4 16,0 0-8-16,0-5-4 0,0 5 0 0,0 0 0 0,0 1 0 15,0-1-4-15,0 5 0 0,0-5 4 0,0 5 0 0,0-5-4 16,0 5-4-16,0 0-4 0,0 0 0 0,-9-4-4 0,9 4-4 0,0 0 0 16,-8 4-4-16,8-4 0 0,-8 5 0 0,8-5-4 0,-10 5-4 15,2 0-4-15,8-1 0 0,-8 6 0 0,0-5 0 0,-2 0-4 0,10 5 0 16,-8-1 0-16,0 0-4 0,8 1 0 0,-9 0 0 0,0-2 4 0,9 3 0 16,-8 3 0-16,8-4-4 0,-9-1 0 0,9 1 0 0,0 0 0 15,0 5 4-15,0-6-8 0,0 0 4 0,0 1 0 0,9-1 0 16,-9 0 4-16,8 2-4 0,-8-2 0 0,9-4 0 0,0 4 4 0,-1 1 0 15,0-5 0-15,2 5 0 0,-2-6 0 0,0 1-4 0,10 0 4 16,-2 1-4-16,-7-3 4 0,8-3-4 0,0 5 0 0,-1-5 0 0,2 0 0 16,0 0 4-16,-2 0 0 0,1 0-4 0,0-5 0 0,0 2 4 0,1-3-4 15,-2 1-4-15,-6 0 4 0,6 1 0 0,1-6 0 0,-9 5 0 16,10-5 0-16,-10 6 4 0,0-6-4 0,2 1 0 0,-2-2 4 16,0 2-4-16,0 4 4 0,2-4-4 0,-10-1 8 0,8 1-4 0,0-1 0 15,-8 5 0-15,9-4-4 0,-9-1 8 0,8 5-4 0,-8-4-4 0,0 4 0 16,9-5 4-16,-9 6 4 0,9-1-8 0,-9-6 4 15,0 8 0-15,0-2 4 0,8 0-4 0,-8 0 0 0,0 1 0 0,0 4 4 16,0-6-8-16,0 6 0 0,0-4 0 0,0 4 4 0,0 0-4 0,0 0 0 16,0 0 4-16,0 0 0 0,8 0 0 0,-8 4 4 0,0-4-8 15,0 6 8-15,0-2-4 0,8 1 0 0,-8 0 0 0,0 0 0 0,0 5-4 16,10-6 4-16,-10 1 0 0,8 4-4 0,-8 1 4 0,8-1 0 16,-8 1-4-16,0 0 0 0,10-6 0 0,-10 7 4 0,8-2-4 0,0 0-4 15,-8-4 4-15,9 4-4 0,-9-4 4 0,8 4 0 0,0-4 0 16,1 1-4-16,0 3 4 0,-9-9 0 0,8 5 0 0,0 0 0 0,2-1 0 15,-2-4 0-15,0 0 4 0,1 5-4 0,0-5 0 0,-1 0 0 16,1-5 0-16,-1 5 4 0,0-4-4 0,1-1 0 0,0 0 0 0,-1 0 4 16,0 1-8-16,2-7 4 0,-2 2-4 0,0 4 4 0,1-4 0 15,0-1 0-15,-1 6 0 0,-8-5-4 0,8-2 4 0,1 2 0 0,-1-1 0 16,-8 5 4-16,8-4 0 0,2 4-4 0,-10 0 0 0,8-4 4 16,-8 4-4-16,8 1 0 0,-8-3 0 0,0 7 0 0,0-3 4 0,10 3 0 15,-10 0 0-15,0 0-4 0,0-5 4 0,0 5-4 0,0 0 0 16,0 0 4-16,0 0 0 0,0 0-4 0,8 5 4 0,-8-5 0 0,0 0-4 15,0 3 8-15,0 4-4 0,0-3 0 0,0 1-4 0,8-5 0 16,-8 4 4-16,0 6-4 0,0-5 4 0,0 4-4 0,0-4 0 0,8 5 0 16,-8-5-4-16,0 4 4 0,0-3 0 0,9 3 4 15,-9-5-4-15,0 6 0 0,0-5 0 0,9-1 0 0,-9 1 0 0,8 4-4 0,-8-4 4 16,9 1 0-16,-9-6 0 0,8 4 0 0,0 1 0 0,2-5 0 16,-10 0-16-16,8 0 20 0,0 5 0 0,0-5 0 0,-8 0-4 0,10-5 0 15,-2 5 0-15,0 0 0 0,1-5 0 0,0 1-4 0,-1-2 4 16,1 6 0-16,-1-5 0 0,-8 1-4 0,8-1 4 0,0 0 0 0,2 1 4 15,-2-6-4-15,0 5 0 0,2-4 0 0,-2 5 0 0,0-2 0 16,1-3 4-16,-9 4-4 0,8-5 0 0,1 5-4 0,-1-4 4 16,1 4 0-16,-1 0 0 0,-8-4 4 0,8 4-4 0,2 1 0 0,-2-6 4 15,0 5 4-15,-8 0 0 0,10 5 4 0,-2-5 0 0,-8 1 0 0,8 4-4 16,0 0-8-16,1-6 0 0,-9 6 0 0,9 0 0 0,-1 0 0 16,1 0 0-16,-9 0 0 0,8 6 0 0,0-6 0 0,-8 4 0 0,10-4 0 15,-2 5 0-15,-8 0 0 0,8 0 0 0,2-2 0 0,-10 4 0 16,8-3 0-16,-8 1 0 0,0-1 0 0,8 6 0 0,-8 0 0 15,0-6 0-15,0 6 0 0,0-5 0 0,0 4 0 0,0-4 0 0,0 1 0 16,0 3 0-16,0-5 0 0,0 6 0 0,0-5 0 0,-8-1 0 0,8 1 0 16,0 0 0-16,-8-1 0 0,8 1-48 0,-10-5-92 0,10 6-28 15,-8-6-48-15,0 4-52 0,-2-4-32 0,2 0 52 0,0-4 44 0,-1 4 40 16,1-6 32-16,-1 1 24 0</inkml:trace>
        </inkml:traceGroup>
      </inkml:traceGroup>
    </inkml:traceGroup>
    <inkml:traceGroup>
      <inkml:annotationXML>
        <emma:emma xmlns:emma="http://www.w3.org/2003/04/emma" version="1.0">
          <emma:interpretation id="{737F3F68-9038-4B20-B035-0C137089DF5E}" emma:medium="tactile" emma:mode="ink">
            <msink:context xmlns:msink="http://schemas.microsoft.com/ink/2010/main" type="paragraph" rotatedBoundingBox="12588,11212 19477,11285 19468,12117 12579,120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C51426-2C0C-4B28-9751-79FF67AAAAEF}" emma:medium="tactile" emma:mode="ink">
              <msink:context xmlns:msink="http://schemas.microsoft.com/ink/2010/main" type="line" rotatedBoundingBox="12588,11212 19477,11285 19468,12117 12579,12044"/>
            </emma:interpretation>
          </emma:emma>
        </inkml:annotationXML>
        <inkml:traceGroup>
          <inkml:annotationXML>
            <emma:emma xmlns:emma="http://www.w3.org/2003/04/emma" version="1.0">
              <emma:interpretation id="{63AB0634-CD43-4216-8CDA-8A69C1041691}" emma:medium="tactile" emma:mode="ink">
                <msink:context xmlns:msink="http://schemas.microsoft.com/ink/2010/main" type="inkWord" rotatedBoundingBox="12585,11516 13020,11520 13017,11816 12581,1181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714.9035">1786 495 59 0,'0'0'88'0,"0"6"-8"0,0-6-4 15,0 0-20-15,0 4 4 0,0-4-4 0,0 0-12 0,8 0 20 16,-8 0 4-16,0 4-4 0,9-4-4 0,-9 0 8 0,8 0-8 15,-8 0 0-15,9 0 8 0,-1 6 0 0,0-6 0 0,2 0 4 0,-2 0 4 16,10 0 0-16,-10 0-4 0,8 4-4 0,-7-4-8 0,8 0-4 0,0 0-8 16,-9 0-8-16,10 0-4 0,-2 0-4 0,2 6-8 0,-1-6-4 15,-9 0 0-15,10 3-4 0,-2-3-4 0,2 6 0 0,-2-6-4 0,2 4 0 16,-10 1 0-16,9-1-8 0,-8-4 4 0,8 6-8 0,-9-2 0 16,0 2-12-16,2-2-8 0,-2 0-12 0,0-4-16 0,2 5-8 15,-10 1-16-15,0-6-16 0,8 0-8 0,-8 4-24 0,0-4-16 0,0 0-8 16,0 0-48-16,-8 5-40 0,8-5 40 0,-10 0 44 0,2 0 24 0,0 0 24 15</inkml:trace>
          <inkml:trace contextRef="#ctx0" brushRef="#br0" timeOffset="6951.2728">1786 726 35 0,'0'4'124'0,"0"1"-16"0,0 0-12 0,0-1-24 0,0 1-4 15,0-5 8-15,0 6 4 0,8-2 0 0,-8 1 0 0,0 0-4 0,9 0-4 16,-9-5-4-16,0 4 0 0,8-4 0 0,1 5 0 0,-1-5-4 16,0 5 4-16,2-5-4 0,6 0-4 0,-6 0-8 0,6 0-4 0,1 0-8 15,0 0-4-15,0 5-12 0,-9-5 0 0,18-5-8 0,-8 5 0 0,-2 0-4 16,1 0-4-16,1 0-4 0,-2 0-8 0,-8 0-8 0,10 0-12 16,0 0-20-16,-10 0-20 0,9 0-16 0,-9 0-28 0,1 0-28 0,0 0-28 15,-1 0-56-15,-8 0-24 0,0 0 40 0,8 0 44 0,-8-5 32 16,0 5 20-16</inkml:trace>
        </inkml:traceGroup>
        <inkml:traceGroup>
          <inkml:annotationXML>
            <emma:emma xmlns:emma="http://www.w3.org/2003/04/emma" version="1.0">
              <emma:interpretation id="{2AFE3499-2BC9-4DE2-B0E7-AC548C281A42}" emma:medium="tactile" emma:mode="ink">
                <msink:context xmlns:msink="http://schemas.microsoft.com/ink/2010/main" type="inkWord" rotatedBoundingBox="13552,11392 14746,11405 14740,11993 13545,11980"/>
              </emma:interpretation>
            </emma:emma>
          </inkml:annotationXML>
          <inkml:trace contextRef="#ctx0" brushRef="#br0" timeOffset="7939.1425">3525 547 51 0,'0'-4'116'15,"8"-1"-4"-15,-8 5-4 0,10-4-16 0,-10 4 0 0,0 0 0 0,0 4 0 16,0 1-8-16,0-1 0 0,0 2 0 0,-10 4-8 0,10-2-4 0,0 3 0 16,-8-2-4-16,8 1-4 0,0 4-4 0,0 1-4 0,0-6-4 0,-8 11 0 15,8-7-12-15,0 2 0 0,0-1 0 0,0 1-12 0,0 4 0 16,0-5-4-16,8 1-8 0,-8-1 4 0,8 1-4 0,-8-1 0 0,10 1 0 15,-2-1-4-15,0 0 4 0,1 1-8 0,-1-1 0 0,0-5 0 16,1 6 0-16,0-5 0 0,7-1-4 0,-6 1 4 0,6-2-4 16,-6-1 0-16,6-3 0 0,-8 6 4 0,9-6 0 0,1-4-4 0,-2 0-4 15,-6 5 4-15,6-5 0 0,2 0-12 0,-10-5 12 0,9 5 0 0,0-4 4 16,-8-2-4-16,7 2 0 0,-8-7-4 0,2 3 0 0,6-2 4 16,-6 1-4-16,-2-1 0 0,0 1 0 0,1-6 4 0,-1 1-4 0,0-1 0 15,-8 1 0-15,9 4 0 0,-9-4 0 0,9-1 4 0,-9 1-4 0,0 0 0 16,0 4 0-16,0-5-4 0,-9 1 4 0,9 5 0 15,-9-1 0-15,9-4 4 0,-8 4-8 0,0 1 4 0,-1-1 0 0,1 1 0 16,-10-1 0-16,10 5 0 0,-10-5-4 0,10 0 4 0,-8 1-4 0,7-1 4 16,-8 1-4-16,0-1-4 0,-1 6 0 0,2-7 0 0,-2 3 0 15,2 2 0-15,-10 2-4 0,9-2-8 0,1 2-4 0,-2-1-4 16,0 5-12-16,2-4-12 0,-2 8-16 0,2-4-16 0,-1 5-16 0,9-1-20 0,-10 2-24 16,0 4-20-16,10-2-56 0,-8 3-16 0,-2-2 44 0,10 5 32 15,-9-4 36-15,9 5 24 0</inkml:trace>
          <inkml:trace contextRef="#ctx0" brushRef="#br0" timeOffset="7549.669">2750 672 43 0,'0'6'104'0,"0"-2"-12"15,0 1-8-15,0 0-28 0,0-5 0 0,0 5 0 0,0-5 4 16,0 0 8-16,0 4 0 0,0-4-4 0,8 0 4 0,-8 0-4 16,0-4 0-16,8 4-4 0,-8-5-4 0,9 5-4 0,0-5 4 0,-9 0 0 15,8 1-4-15,0-2 4 0,1 2-4 0,7-5 0 0,-6 3 0 0,-2-3-4 16,0-1 0-16,10 0 0 0,-10 1-8 0,0-1-4 0,10-4 0 15,-10 5-4-15,9-2-4 0,-9-3 0 0,10 4-4 0,-10-3-4 16,0-2 4-16,10 5-8 0,-10-4 0 0,1 5 0 0,8-6 0 0,-8 5-4 16,-1-5-4-16,8 7 4 0,-6-2 0 0,-2 1-4 0,0-1 0 0,2 5 0 15,-10-4-4-15,8 4 0 0,0 0 0 0,-8 0-4 0,9 5 0 16,-1-4 0-16,-8 4 0 0,9 0 0 0,-9 0 0 0,0 0 0 16,0 0 0-16,0 4 0 0,0 1 0 0,8 0 0 0,-8 0 0 0,0 4 0 15,0-4 0-15,0 5 0 0,0 4 0 0,0-5 0 0,-8 1 0 16,8 5 0-16,0 4 0 0,0-4 0 0,0 3 0 0,0-3 0 0,-9 4 0 15,9-1 0-15,0 2 0 0,0 4 0 0,-8-5 0 0,8 0 0 0,0 6 0 16,0-6 0-16,0 0 0 0,0 0 0 0,0 5 0 0,-9-5 0 16,9 0 0-16,0 1 0 0,9-6-16 0,-9 5-36 0,0-4-20 15,8-1-8-15,-8 1-12 0,0-6-12 0,9 5-8 0,-9-4-20 0,8-1-8 16,-8-5-12-16,9 3-20 0,-1-3-44 0,0 0 8 0,-8-4 40 16,10-4 32-16,-2 4 32 0,0-4 16 0</inkml:trace>
        </inkml:traceGroup>
        <inkml:traceGroup>
          <inkml:annotationXML>
            <emma:emma xmlns:emma="http://www.w3.org/2003/04/emma" version="1.0">
              <emma:interpretation id="{B3799B4D-71EF-4676-B75C-0B929522EBE8}" emma:medium="tactile" emma:mode="ink">
                <msink:context xmlns:msink="http://schemas.microsoft.com/ink/2010/main" type="inkWord" rotatedBoundingBox="14999,11465 15912,11475 15905,12080 14993,12070"/>
              </emma:interpretation>
            </emma:emma>
          </inkml:annotationXML>
          <inkml:trace contextRef="#ctx0" brushRef="#br0" timeOffset="8598.8895">4207 634 35 0,'0'0'100'16,"0"-4"-4"-16,0-2-8 0,0 1-24 0,-8 5 0 0,8-4-4 0,0 0 0 16,0-2 0-16,0 2-8 0,0-1 4 0,8 0 0 0,-8 0-4 15,0-5 0-15,8 5-4 0,-8 1-4 0,9 0-8 0,-9-6 0 0,9 4-4 16,-1-3 0-16,-8 5 0 0,9-2 0 0,-1-3-4 0,0 5 0 0,10-2 0 15,-10 2 0-15,0 0 4 0,2-2-4 0,-2 1 0 0,0 5-8 16,1 0 4-16,8-4-4 0,-8 4-4 0,-1 0 0 0,0 4 0 16,10-4-4-16,-10 11-4 0,0-7 0 0,2 0 0 0,-10 6 0 0,8-1-4 15,0 6 0-15,-8-1-4 0,0 0 0 0,0 1 0 0,0 0-4 16,0 3 0-16,-8 2 4 0,8 0-4 0,-8-1 4 0,-2 0-4 0,-6 5 4 16,6-5-4-16,2 0 4 0,-8 5-4 0,7-5-4 0,-8 1 8 0,0-1 0 15,9 0-4-15,-10-5 4 0,10 6-4 0,-10-7 4 0,10 2 0 16,-9-5 0-16,9 5 0 0,-1-7 0 0,0 2 0 0,9-5 0 15,-8 5 0-15,8-6 0 0,-8 5 0 0,8-3-4 0,0-6 8 0,0 4 0 16,0 2 0-16,8-2 0 0,-8-4 0 0,8 6-4 0,-8-3 4 16,9-3 0-16,0 6 0 0,-9-6 4 0,8 4-4 0,1-4 4 0,-1 5 4 15,10 0 0-15,-10-5 0 0,0 5 0 0,10-5-4 0,-10 0 4 16,9 0-8-16,-8 4 0 0,8-4 0 0,-9 0 0 0,8 0 0 0,2 0-8 16,-10 0 4-16,10 0-4 0,-1 0-4 0,-9 0-4 0,9 0-12 15,0 0-16-15,1-4-12 0,-10 4-8 0,10 0-8 0,-2-5-12 0,-8 5-12 16,10-5-12-16,-10 0-12 0,9 1 0 0,-9-5-36 0,10 3-24 15,-10-4 0-15,10 0 32 0,-10 1 28 0,0-1 28 0</inkml:trace>
          <inkml:trace contextRef="#ctx0" brushRef="#br0" timeOffset="9011.7846">4881 678 75 0,'8'-15'92'0,"1"1"-12"0,-1-1-8 16,-8 5-20-16,0-3 0 0,9-2-8 0,-9 5 0 0,0-5 0 15,0 1-4-15,8 4 0 0,-8-3 0 0,0 4 0 0,0-1 0 0,0-4 4 16,0 3-4-16,0 2 4 0,0 4-4 0,0-4 8 0,0 3-8 15,0 2 4-15,-8 4-4 0,8-5-8 0,0 5 4 0,0 0 0 0,-9 0 0 16,9 5 0-16,0-5 0 0,-8 10-4 0,8-6 0 0,-9 1 4 0,1 5-8 16,8-1-4-16,-8 1 0 0,8 0-4 0,-10 3-4 0,2-3-4 15,8 5 0-15,0-1-4 0,-8-5-16 0,8 6 20 0,0-1-8 16,0 0 4-16,0 1-4 0,0 0 0 0,0-1 0 0,0 1 0 0,8-1-4 16,-8-5 0-16,8 6 4 0,-8-5-4 0,10 4 0 0,-2-5 4 15,-8 1 0-15,8-5-8 0,1 5 4 0,-1-1 0 0,1-4 0 0,8 0 0 16,-9-5 0-16,0 4-4 0,2-4 0 0,6 0 0 0,-6 0-4 0,-2-4 4 15,0 4 0-15,0-5-12 0,1 0 4 0,-1-4 0 0,10 4-4 16,-10-5 0-16,-8 0 0 0,8 5 4 0,2-4 0 0,-2 0 4 16,-8-1-4-16,8 1 4 0,-8-1 4 0,8 0 4 0,-8 5-4 0,10-5 0 15,-10 6 4-15,0-1 0 0,0 1 4 0,0 4-4 0,0-6 4 16,0 6 0-16,8 0 4 0,-8 6 0 0,0-2 4 0,0 1 0 16,0-1 8-16,-8 6 0 0,8 0 0 0,0-1 0 0,0 1 0 0,-10 5 0 15,10-1 0-15,0-5-4 0,-8 11 0 0,8-6 0 0,-8 0-4 0,8 6-4 16,0-6 0-16,-8 5 0 0,-2-4-4 0,10-1 0 0,-8 1-4 15,8-2 0-15,0 2-24 0,0-1 16 0,0 1-12 0,0-5-16 0,-8-1-16 16,8 1-16-16,0-1-16 0,8 1-24 0,-8-6-16 0,0 2-20 16,0-2-40-16,8 2-40 0,2-6 32 0,-10 0 32 0,8-6 36 15,-8 2 20-15</inkml:trace>
        </inkml:traceGroup>
        <inkml:traceGroup>
          <inkml:annotationXML>
            <emma:emma xmlns:emma="http://www.w3.org/2003/04/emma" version="1.0">
              <emma:interpretation id="{B9264A60-89CF-46BC-80DF-93376597CDFC}" emma:medium="tactile" emma:mode="ink">
                <msink:context xmlns:msink="http://schemas.microsoft.com/ink/2010/main" type="inkWord" rotatedBoundingBox="16370,11252 16958,11258 16950,12059 16361,1205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380.2668">5596 563 55 0,'0'-6'104'0,"10"2"-8"0,-10 4-8 16,0 0-24-16,0-6-4 0,0 6 0 0,0 0 0 0,0 0 0 0,0 6 8 16,0-6 0-16,0 4 0 0,0 2-8 0,0-2 0 0,0 0-4 0,0 7 0 15,0-7-8-15,0 6 0 0,0-1-4 0,0 1 0 0,0-1-4 16,-10 6 0-16,10-1-8 0,0 1 0 0,0-5 0 0,0 4-8 16,-8 5-4-16,8-4-4 0,0-1-4 0,0 1 0 0,0-1-4 0,0 0 0 15,0 0 0-15,-8 1-4 0,8-1 0 0,0-4-4 0,0 4-4 0,0 1 0 16,0-1-4-16,0 1-8 0,0-6-4 0,0 1-12 0,0-1-4 15,0 5-8-15,0-10-8 0,0 7-4 0,0-1-16 0,8-6-8 16,-8 1-8-16,0-1-4 0,0 2-8 0,8-6 4 0,-8 0-32 0,10 0-28 16,-10-6-4-16,8 2 20 0,0-1 32 0</inkml:trace>
          <inkml:trace contextRef="#ctx0" brushRef="#br0" timeOffset="9663.2024">5929 605 15 0,'0'-9'124'0,"8"-1"-8"0,-8 6-12 0,10-2-28 0,-10-3 4 16,8 5 0-16,-8-2 4 0,8 2 0 0,-8-2-8 0,10 2-8 16,-10 4-12-16,8-5 0 0,-8 5 0 0,8 0-4 0,-8-4-4 0,8 4-4 15,-8 4 0-15,9-4 0 0,-9 5 0 0,0-1 0 0,0 2 0 0,9 4 0 16,-9-2 0-16,0 3 0 0,0-2 0 0,0 1-4 0,0 4-4 16,0-5 0-16,0 6-4 0,0 5-4 0,-9-7 0 0,9 2-4 0,0 5 0 15,-9-6 4-15,9 5-4 0,0 0 0 0,-8 0-24 0,8-4 20 16,0 4-4-16,-8 0-4 0,8 0 0 0,0 0-4 0,-8-4 0 15,8 4 0-15,0-5 0 0,0 1-8 0,0 4 4 0,0-9-4 0,-10 3 0 16,10 2-8-16,0-5 0 0,0 0-8 0,0-6-12 0,10 5-8 0,-10-3-16 16,0-2-16-16,0-4-20 0,0 5-12 0,0-5 0 0,0 0-20 15,-10-5-12-15,10 1-12 0,0-5 0 0,0-1-52 0,0 0-24 16,0 0 36-16,-8-5 36 0,8 2 32 0,-8-1 20 0</inkml:trace>
          <inkml:trace contextRef="#ctx0" brushRef="#br0" timeOffset="9919.2101">5614 232 43 0,'-8'0'124'0,"8"0"-12"0,-10 4-12 0,2-4-24 0,8 0-4 0,-8 0 0 16,8 0 8-16,0 5 4 0,-9-5-8 0,9 0 4 0,9 5 4 0,-9-5 4 15,0 0-4-15,8 0 4 0,-8 0 0 0,8 0-4 0,2 0-4 16,-2 0-8-16,0 0-4 0,10 0-8 0,-10 0 0 0,9 4-8 15,0-8-8-15,8 8 0 0,-7-4-12 0,-2 0 0 0,2 0-8 0,8 0-4 0,-1 0-4 16,1 0-8-16,-10 0-8 0,10 0 0 0,0 0 0 0,-9 0 0 16,9 5 0-16,-10-5 0 0,10 6 0 0,-9-6-4 0,0 0-36 15,0 4-24-15,1 1-36 0,-2 0-24 0,2-5-24 0,-10 5-36 0,9-1-32 16,-9-4-68-16,1 5 40 0,0 0 48 0,-9-5 36 0,8 0 32 16,0 5 24-16</inkml:trace>
        </inkml:traceGroup>
        <inkml:traceGroup>
          <inkml:annotationXML>
            <emma:emma xmlns:emma="http://www.w3.org/2003/04/emma" version="1.0">
              <emma:interpretation id="{2C2D747F-F89C-4A03-B496-061D6D31359A}" emma:medium="tactile" emma:mode="ink">
                <msink:context xmlns:msink="http://schemas.microsoft.com/ink/2010/main" type="inkWord" rotatedBoundingBox="17480,11783 18734,11796 18730,12089 17476,12076"/>
              </emma:interpretation>
            </emma:emma>
          </inkml:annotationXML>
          <inkml:trace contextRef="#ctx0" brushRef="#br0" timeOffset="11183.4822">6867 888 35 0,'8'-4'88'15,"-8"-1"-4"-15,0 0-8 0,0 0-28 0,0 1 0 0,0-6-4 16,0 5 0-16,0-4 0 0,0 4 0 0,0-5-4 0,0 6 8 0,0-1-4 16,0 0 0-16,0 0 0 0,0-5 0 0,0 6 4 0,0-1-4 15,0 5 0-15,0-5-4 0,0 0-4 0,0 1-4 0,-8 4 0 0,8 0-4 16,0-5-4-16,-8 5 0 0,8 0-4 0,-8 0 0 0,-2 0 0 0,10-5-4 16,-8 5-4-16,0 0 4 0,-1 0-4 0,9 5-4 0,-9-5 0 15,1 5-4-15,-1-5 0 0,1 4 0 0,0-4 0 0,-1 5 0 16,0-5 0-16,1 5 0 0,0 0 0 0,-2-1-4 0,10 6 4 0,-8-5-4 15,0 0 0-15,-1 4 0 0,0-4 0 0,9 5 0 0,-8-1 0 0,8 1 0 16,-8-5 4-16,8 9 0 0,0-5-4 0,0 1 0 16,0-1 0-16,0 1 0 0,0 5 0 0,0-7 0 0,0 3 0 0,8 3 0 15,0-5-4-15,-8 1 0 0,9-1 4 0,0 1 0 0,-1 0 0 0,0-1 0 16,2-3 0-16,6 3 0 0,-7-4 0 0,8 0 0 0,0-1-4 16,-9-4 0-16,10 6 4 0,-2-6 0 0,2 0 0 0,-2 0 0 0,2-6 0 15,-1 6 0-15,-1-4 0 0,10-1 0 0,-8-5-16 0,-2 6 20 16,-7-5-4-16,8 3 0 0,0-4 0 0,-9 0 4 0,10 1-4 0,-10-1 0 15,0 1 4-15,2-5-4 0,-2 10 0 0,0-11 0 0,1 5 0 16,0 1 0-16,-1-1 4 0,-8 1 0 0,8 3 0 0,1-3 4 0,-9-1-8 16,8 6 4-16,-8-6 0 0,0 5 8 0,8-4-4 0,-8 4-4 15,0 0 4-15,10 0 0 0,-10 1 4 0,0-1-4 0,0 0 0 0,0 0-4 16,8 5 4-16,-8 0 0 0,0-5-4 0,0 5 4 0,0 0 0 16,0 0 0-16,0 0 0 0,0 0 4 0,0 5 0 0,0-5 0 0,0 5 0 15,0 0 0-15,0 0-4 0,0-1 0 0,8 6 0 0,-8-5 0 16,0 4 0-16,0-4 0 0,0 5 0 0,10 4-8 0,-10-5 0 0,0 1 4 15,0-1-4-15,8 6 0 0,-8-5 0 0,8-2 0 0,-8 3 0 0,9 3 0 16,-9-5 0-16,8 1 0 0,1-1 0 0,-1-3 0 0,-8 4-4 16,9-6 4-16,-1 5 0 0,0-3 0 0,2-2 0 0,-2 1 0 15,10-5 0-15,-10 5 0 0,0-5 0 0,0 0 4 0,1 0-4 0,8-5 0 16,-8 5 0-16,-1-5 4 0,0 1-4 0,2-2 0 0,6 3 0 16,-8-3 0-16,2 2 0 0,-2-6-4 0,0 4 4 0,1-3 4 0,0-1-4 15,-9 1 0-15,8-1 0 0,1 6 0 0,-1-7 0 0,-8 3 4 0,8-2-4 16,0 1 4-16,-8-1-4 0,10 1 0 0,-10-1 0 0,8 5 4 15,-8-5-4-15,8 6 0 0,-8-6 0 0,0 5 4 0,10 0-4 16,-10 1 4-16,0 4 0 0,0-5 0 0,0 5 4 0,0 0 0 0,0 0-4 16,0 0 4-16,0 0 0 0,0 5-4 0,0-5 4 0,0 4-4 15,0 1 0-15,0 0 0 0,0 0 0 0,0 0-4 0,0 4 4 0,0-4-4 16,0 0 0-16,0 5 0 0,0-1 0 0,0 1 4 0,8-6-4 16,-8 6 0-16,0-1 0 0,0-5 4 0,8 7-4 0,-8-7 4 0,9 6-4 15,-9-5 0-15,8 5 0 0,-8-6-4 0,9 1 4 0,-1-1 0 16,-8 2 0-16,9-6 0 0,-1 4 0 0,0-4 0 0,2 6-4 15,-2-6 4-15,0 0 0 0,2 0 0 0,-2 0 0 0,0 0 0 0,0 0 0 16,1-6 4-16,0 6-8 0,8-4 8 0,-9-2-4 0,0 2-4 0,2-1 8 16,-2 1-4-16,0-2 0 0,0 2 0 0,2-1-4 0,-2-5 4 15,0 2 0-15,1-3 0 0,-1 7 0 0,1-6 0 0,0 1 0 0,-9 3-4 16,8-3 4-16,0-1 0 0,2 6 0 0,-10-6 0 0,8 1 0 16,0 4 0-16,-8 0 4 0,8-5-4 0,-8 6 4 0,10-1 0 0,-10 0 4 15,8 0 0-15,-8 5 0 0,8-4 4 0,-8 4 4 0,9 0 0 16,-9 0 0-16,0 0 4 0,8 0 0 0,-8 0 0 0,0 4 0 15,9-4 0-15,-9 5 0 0,9 0-4 0,-9 0 0 0,0 4 0 0,0-4-4 16,0 5 4-16,0-6-4 0,8 6 0 0,-8-1-8 0,0 1 0 0,0-1 4 16,0 1-4-16,0 0 0 0,0-1 0 0,0 2-4 0,0-3 4 15,0 2-4-15,0-1-8 0,-8 1-12 0,8-1-8 0,0-3-24 0,0 4-24 16,0-6-24-16,-9 5-16 0,9-3-32 0,-9-2-28 0,9 1-28 0,-8-5-72 16,8 5 36-16,-9-5 52 0,9 0 32 0,-8 0 32 15,0 0 24-15</inkml:trace>
        </inkml:traceGroup>
        <inkml:traceGroup>
          <inkml:annotationXML>
            <emma:emma xmlns:emma="http://www.w3.org/2003/04/emma" version="1.0">
              <emma:interpretation id="{01B47FC3-F6ED-450A-B26A-0A47569B48CF}" emma:medium="tactile" emma:mode="ink">
                <msink:context xmlns:msink="http://schemas.microsoft.com/ink/2010/main" type="inkWord" rotatedBoundingBox="19047,11293 19477,11298 19472,11749 19043,11744"/>
              </emma:interpretation>
            </emma:emma>
          </inkml:annotationXML>
          <inkml:trace contextRef="#ctx0" brushRef="#br0" timeOffset="11799.3762">8266 409 23 0,'0'0'112'0,"-10"-5"-8"0,10 1-8 0,0-1-28 0,-8 0 0 15,8-5-4-15,0 6 0 0,0-2 0 0,0 2-8 0,8-6 4 0,-8 5 0 16,0-4-4-16,10 4-8 0,-2-4-4 0,-8 2 0 0,8-1 0 15,0 4-4-15,2-2 4 0,-2 2 0 0,0-1-4 0,10 0 0 0,-10 0 4 16,9 1-4-16,-9-1 0 0,10 5-4 0,-10 0 4 0,10 0-8 0,-10 0-4 16,9 0-4-16,-8 0 0 0,8 5-4 0,-9-1-8 0,0 1 0 15,1 0-4-15,0 4 4 0,-1 1-4 0,-8-2 0 0,0 3-4 0,0-1 0 16,0 4 0-16,-8 0 0 0,8 1 0 0,-9 0 0 0,0 4 0 16,1-5-4-16,-9-1 4 0,9 2 0 0,-1-5 0 0,0 5-4 0,-7-6 0 15,6 5 0-15,2-4 4 0,0-4-4 0,8 3-4 0,-9-5 4 16,9 1 0-16,-9-5 0 0,9 4 4 0,0-4-4 0,0 0 0 15,0 0-4-15,0 0 0 0,9 0 4 0,-9-4-4 0,9-1 0 0,-1 5 4 16,0-4 0-16,2-2 0 0,-2 3-4 0,0-3 4 0,1 2 0 16,0 4 0-16,8-6 0 0,-9 2 0 0,0 0 0 0,10-2 0 0,-10 1-4 15,0 1 4-15,10 4 0 0,-10 0 0 0,1-5 4 0,0 5-4 0,-1 0 4 16,0 0 0-16,1 0 0 0,-1 5 0 0,0-5 0 0,2 4 4 16,-2-4 4-16,0 5 0 0,2 1-4 0,-2-2 8 0,-8 0-4 15,8 6 4-15,0-4 0 0,-8 3 0 0,9-5-4 0,-9 5 8 0,0 1-4 16,0 0 4-16,0-1 4 0,9 1 0 0,-18 0 8 0,9-1 0 15,0 1 0-15,-9-1-28 0,9 1-4 0,-8 0 0 0,0-1 0 0,0 1 0 16,-2-1 0-16,2 1 0 0,0 0 0 0,-10-5 0 0,10-1 0 0,-9 6 0 16,0-5 0-16,8 0 0 0,-7-5 0 0,-2 5 0 0,10-5 0 15,-10 0 0-15,10 0 0 0,-9 0-40 0,9 0-80 0,-10-5-32 16,10 5-48-16,0-5-48 0,-10 0-68 0,10 1 56 0,-1-2 48 0,0 2 40 16,1-1 32-16,0 0 24 0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7:40.1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E742E8-3D3C-4182-9B0C-9702D229C713}" emma:medium="tactile" emma:mode="ink">
          <msink:context xmlns:msink="http://schemas.microsoft.com/ink/2010/main" type="writingRegion" rotatedBoundingBox="9916,11660 10734,11660 10734,13416 9916,13416"/>
        </emma:interpretation>
      </emma:emma>
    </inkml:annotationXML>
    <inkml:traceGroup>
      <inkml:annotationXML>
        <emma:emma xmlns:emma="http://www.w3.org/2003/04/emma" version="1.0">
          <emma:interpretation id="{01BCD857-D015-4536-9238-CAAB106D4F2F}" emma:medium="tactile" emma:mode="ink">
            <msink:context xmlns:msink="http://schemas.microsoft.com/ink/2010/main" type="paragraph" rotatedBoundingBox="9916,11660 10734,11660 10734,13416 9916,13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F29AC8-972B-47BE-AD39-F1D5368D7C7F}" emma:medium="tactile" emma:mode="ink">
              <msink:context xmlns:msink="http://schemas.microsoft.com/ink/2010/main" type="line" rotatedBoundingBox="9916,11660 10734,11660 10734,13416 9916,13416"/>
            </emma:interpretation>
          </emma:emma>
        </inkml:annotationXML>
        <inkml:traceGroup>
          <inkml:annotationXML>
            <emma:emma xmlns:emma="http://www.w3.org/2003/04/emma" version="1.0">
              <emma:interpretation id="{ECF9A139-00F2-4F82-9C4E-BCA4632DF8FF}" emma:medium="tactile" emma:mode="ink">
                <msink:context xmlns:msink="http://schemas.microsoft.com/ink/2010/main" type="inkWord" rotatedBoundingBox="9916,11660 10734,11660 10734,13416 9916,13416"/>
              </emma:interpretation>
              <emma:one-of disjunction-type="recognition" id="oneOf0">
                <emma:interpretation id="interp0" emma:lang="" emma:confidence="0">
                  <emma:literal>Ć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[</emma:literal>
                </emma:interpretation>
                <emma:interpretation id="interp3" emma:lang="" emma:confidence="0">
                  <emma:literal>ć</emma:literal>
                </emma:interpretation>
                <emma:interpretation id="interp4" emma:lang="" emma:confidence="0">
                  <emma:literal>ż</emma:literal>
                </emma:interpretation>
              </emma:one-of>
            </emma:emma>
          </inkml:annotationXML>
          <inkml:trace contextRef="#ctx0" brushRef="#br0">817 1736 23 0,'0'6'68'0,"0"-2"-8"16,0-4-4-16,-8 4-32 0,8-4 0 0,0 0-8 0,0 6 0 16,0-6 0-16,0 0 0 0,0 0-4 0,0 0-4 0,0 0 0 0,8 0 4 15,-16 0-8-15,8-6 4 0,0 6 4 0,0 0 8 0,0 0 4 16,0 6 4-16,0-6 0 0,0 0 4 0,0 0 8 0,0 0 0 0,0 0 4 16,0 0 4-16,0 0-4 0,0 0 0 0,0 0-12 0,0 0-4 0,-8 0-4 15,8 0-8-15,0 0 4 0,-9 0-12 0,1 0 4 0,8 0 0 16,-9 0 0-16,0 0-4 0,1-6 0 0,-10 6-4 0,10 0 0 15,0 0 4-15,-10-4 0 0,10 4 0 0,-9-4 0 0,1 4-4 0,6-6 4 16,-6 6 0-16,-2-5-4 0,2 1 4 0,-10-1-4 0,9 0 4 16,0 0 0-16,-8 1 0 0,7-6 0 0,-8 5 0 0,1-1 0 0,8-2-4 15,-8-2 4-15,-1 1 0 0,0-1-4 0,9 1 0 0,-9-1 0 0,0-4 0 16,10 3 0-16,-10-3 0 0,9 0 4 0,-9 0-4 0,10-1 0 16,-2 1 0-16,2-1-16 0,7-4 16 0,-8 5 4 0,8 0-4 15,-7-6 0-15,8 6 4 0,-2-4 0 0,-6-3-4 0,6 7 0 0,10-6 0 16,-8 2-4-16,0-1 0 0,-1-6 0 0,1 6 0 0,8 0 0 15,-9-6 8-15,1 7-8 0,8-6 0 0,0 0 0 0,-9 5 0 16,9-5 4-16,0 0-4 0,0 0-4 0,0-5 4 0,0 5 4 0,0 0 0 0,0 0-4 16,0-5-4-16,9 6 4 0,-9-6 0 0,0 5-4 0,8 0 4 15,-8 0 0-15,9 0 0 0,-9-1-4 0,0 2 12 0,8-1-8 16,-8 0 4-16,9 5-4 0,-9 0 0 0,8-5 0 0,-8 4 0 0,8 1-4 16,-8 0 8-16,10 0-8 0,-2-1 0 0,-8 2 4 0,8 3 0 0,2-4 0 15,-2 1 0-15,-8-3-4 0,8 2 4 0,0 4 0 16,9-3 0-16,-8-1 0 0,0 4 0 0,7-5 0 0,-6 7 4 0,6-6 0 15,-8 5-4-15,10-1 8 0,-1 0-12 0,0 1 0 0,0-5 4 0,-1 9 0 16,2-4 0-16,0 4 0 0,-2-4 0 0,1 4-4 0,0 1 4 16,8-1 0-16,-15 0 4 0,6 1-4 0,2 4 0 0,-1-4-4 0,-1 4 4 15,2-5-4-15,-10 6 4 0,10-2 4 0,-2 1-8 0,-7 1 4 0,8-1-4 16,-9 0 4-16,1 5 8 0,7-4-12 0,-6-1 8 0,-2 0 0 16,0 0 0-16,2 5-8 0,6-4 4 0,-8 4 0 0,2-6 0 15,-2 2-4-15,0-1 4 0,1 5 0 0,-9 0 0 0,8-5 0 0,0 5 4 16,2-5-8-16,-10 5 8 0,8 0-4 0,-8 0-4 0,8 0 4 15,-8 0-4-15,8 0 4 0,-8 0 4 0,0 0 0 0,0 0-4 0,0 0-4 16,0 0 8-16,0 0-4 0,0 0 4 0,0 0-4 0,0 0 4 0,0 0-4 16,0 0 0-16,0 0 0 0,0 0 0 0,0 0-4 0,0 0 4 15,0 0 4-15,0 0-4 0,-8 0 0 0,8 0-4 0,0 0 4 16,-8 0 0-16,8 0-4 0,0 0 0 0,-8 0 4 0,8 0 0 16,-10 0-4-16,10 0 8 0,-8 0-4 0,0 0 0 0,-1 0-4 0,9 0 0 15,-8 0 8-15,0 5 0 0,-2 0-8 0,2-5 8 0,0 0-8 0,0 5 4 16,-2-1 8-16,2-4-12 0,0 6 8 0,-2-2 0 0,-6 1-8 15,7 0-4-15,1-5 4 0,-9 5 0 0,8-1 4 0,-7 1 8 0,6-5-8 16,-6 5 0-16,7-1-4 0,-8 1 4 0,0-5-4 0,9 0 4 16,-10 6 4-16,10-6-8 0,-10 0 8 0,10 4-8 0,0-4 4 0,-1 0 0 15,-8 0 0-15,9 0 8 0,-1 0-4 0,1 0 0 0,8 0-8 16,-8 0 0-16,-2-4 8 0,10 4 0 0,-8 0-4 0,8 0-4 0,0-6 4 16,0 6-4-16,0 0 0 0,0-5 4 0,0 5-4 0,0-4 4 15,8 4 0-15,-8-5 0 0,0 0 0 0,10 1 0 0,-2 4-4 0,0-5 4 16,1 0 4-16,-1 0-4 0,0 5 0 0,1-4 0 0,8-2 0 15,-9 2 0-15,2-1 4 0,6 0-8 0,-7 0 4 0,8 1 4 0,-8-2-4 16,-1 2-4-16,9-1 0 0,-8 5 4 0,7-4-4 0,-6-2 0 16,-2 6 4-16,9-4-4 0,-8-1 0 0,7 5 8 0,-7 0 0 0,7 0-8 15,-6 0 4-15,-2-5 0 0,10 5 0 0,-10 0-20 0,0 0 28 16,0 0-4-16,10 0 0 0,-10 0-4 0,1 5 4 0,-1-5-8 0,0 5 8 16,2-1-4-16,-10 2 4 0,8-6-4 0,0 4 4 0,-8 1-8 0,8 5 4 15,-8-6 0-15,0 1 4 0,0 5-8 0,0 0 8 0,0-1-8 16,0-4 8-16,0 4-4 0,0 1 4 0,-8-1-4 0,8 1 0 15,0 0 0-15,-8-1 0 0,8 1 0 0,-8-1 4 0,8 1-4 0,0 5 0 16,-10-6 0-16,2 1 4 0,8-1-4 0,-8 1 4 0,8-1 0 16,-9 1 0-16,1-1 0 0,8-3-4 0,-8 3 4 0,8 1 0 0,-10-6 0 15,10 6 0-15,-8-5 4 0,8-1 0 0,-8 7 0 0,8-7 0 0,-8 0-4 16,8 2-4-16,0-2 4 0,0-4 0 0,-10 5-4 0,10-1 4 16,0 2 0-16,-8-6-4 0,8 4 0 0,0-4-4 0,0 0 0 15,0 5 4-15,0-5 0 0,0 0-8 0,0 4-12 0,0-4 0 0,0 0-16 16,0 6-16-16,0-6-20 0,0 4-12 0,0 2-12 0,0-6-28 15,0 4-84-15,0 2 32 0,0-3 36 0,0 3 24 0,0-2 24 0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7:48.4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9BECBB-110B-4F19-86EF-956F36CA3F30}" emma:medium="tactile" emma:mode="ink">
          <msink:context xmlns:msink="http://schemas.microsoft.com/ink/2010/main" type="writingRegion" rotatedBoundingBox="17458,14601 23133,15166 23051,15989 17376,15424"/>
        </emma:interpretation>
      </emma:emma>
    </inkml:annotationXML>
    <inkml:traceGroup>
      <inkml:annotationXML>
        <emma:emma xmlns:emma="http://www.w3.org/2003/04/emma" version="1.0">
          <emma:interpretation id="{9117BE6E-1799-4203-86FC-3E947D903CCB}" emma:medium="tactile" emma:mode="ink">
            <msink:context xmlns:msink="http://schemas.microsoft.com/ink/2010/main" type="paragraph" rotatedBoundingBox="17458,14601 23133,15166 23051,15989 17376,15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B1A658-0331-4A63-BCF6-AD4974FB6C76}" emma:medium="tactile" emma:mode="ink">
              <msink:context xmlns:msink="http://schemas.microsoft.com/ink/2010/main" type="line" rotatedBoundingBox="17458,14601 23133,15166 23051,15989 17376,15424"/>
            </emma:interpretation>
          </emma:emma>
        </inkml:annotationXML>
        <inkml:traceGroup>
          <inkml:annotationXML>
            <emma:emma xmlns:emma="http://www.w3.org/2003/04/emma" version="1.0">
              <emma:interpretation id="{C20E8C31-3C1E-4706-92D5-166EDABFDE9C}" emma:medium="tactile" emma:mode="ink">
                <msink:context xmlns:msink="http://schemas.microsoft.com/ink/2010/main" type="inkWord" rotatedBoundingBox="17458,14601 18809,14735 18727,15558 17376,154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-4757 10575 63 0,'0'0'80'0,"0"0"-4"0,0 0-8 0,0 0-20 0,0 0 0 16,0 0-8-16,0 0 0 0,0 0 0 0,0 0 0 0,0 0-4 0,0 0-4 15,0 0 0-15,0 0-4 0,0 0 0 0,0 0 0 0,0 0 0 0,0-5 0 16,10 1 0-16,-10-2 0 0,0 6 4 0,8-9-4 0,-8 5 4 15,8-6 0-15,1 5 0 0,-9-10 0 0,8 6-4 0,0 0 8 0,1-6-4 16,8 2 0-16,-9-3-4 0,2 2 0 0,-2-5 4 0,9 4-8 16,-8 0 4-16,7-3 0 0,-7 3-8 0,-1-4 0 0,10 5 0 15,-10 0-4-15,0 0 0 0,2-1-4 0,6 0 0 0,-8 5-4 0,-8 1 0 16,10-1-4-16,-2 1 4 0,0-2-4 0,-8 8 0 0,9-3-4 0,-9 2 4 16,0 4 4-16,0-5 0 0,0 5-8 0,8 0 4 0,-8 0 0 15,0 0 4-15,0 0 4 0,0 0 0 0,0 5 4 0,0-1 0 0,0 2 4 16,0-3 0-16,0 8 0 0,0-2 0 0,0 6 0 0,0-1-4 15,0 1 4-15,0 4 0 0,0-5-4 0,0 5 0 0,0 5-4 16,0 0 0-16,0-5-4 0,0 5 0 0,0 0-8 0,0 0 8 0,0-4 0 16,0 3 0-16,0-3-4 0,8-1 0 0,-8 0-4 0,0 1 4 0,0-1 0 15,0-5-4-15,0 5 0 0,0-4 0 0,0-1-4 0,0-5 0 16,0 6 0-16,10-5-4 0,-10-1-8 0,0 1-8 0,0-6-4 16,0 6-12-16,0-5-28 0,0-1 8 0,0 2-16 0,0-6-12 0,0 4-16 15,0-4-16-15,0-4-8 0,-10 4-4 0,10-6-36 0,0 2-44 16,-8-1 40-16,8 1 24 0,-8-2 32 0,-1-3 24 0</inkml:trace>
          <inkml:trace contextRef="#ctx0" brushRef="#br0" timeOffset="1800.1627">-4032 10316 47 0,'0'0'104'16,"-8"-4"-12"-16,8 4-8 0,-9 0-28 0,9-6-4 0,0 6 0 15,0 0-4-15,0-4 4 0,0 4 0 0,0 0 8 0,0-4 0 0,0-1 4 16,9 5-4-16,-1-6 4 0,0 6 4 0,2-4-4 0,-2 4 8 15,8 0 0-15,-6-5-4 0,6 5 0 0,2 0 0 0,-1 0-4 16,7 0 0-16,-6 0-4 0,8 0-8 0,-9 0-4 0,8 0-4 16,0 0-4-16,-7 0-4 0,8 5 4 0,-1-10-4 0,1 5-12 0,-10 0 0 0,10 0-4 15,-8 0-4-15,7 0-4 0,-8 0 0 0,0 0-4 0,9 0 0 16,-10 0 0-16,2 0-4 0,-1 0-4 0,-9 0 0 0,10 0 0 0,-10 0-12 16,8 0-8-16,-6 0-12 0,-2-5-20 0,0 5-28 0,2 0-28 0,-2-5-20 15,0 5-36-15,-8-4-32 0,0-2-72 0,9 2 4 0,-9 4 48 16,0-5 48-16,-9 1 24 0,9 4 32 0</inkml:trace>
          <inkml:trace contextRef="#ctx0" brushRef="#br0" timeOffset="1192.8945">-3869 10465 87 0,'0'-5'100'15,"0"5"-16"-15,0-5-12 0,0 5-24 0,0 0 0 0,0 0 0 0,8 0 0 16,-8 0 8-16,0 0-4 0,0 5 8 0,0-5 0 0,0 5-8 15,8 1 0-15,-8-3 0 0,0 2-8 0,9 5-4 0,-9-5 4 0,0 4-4 16,8 5-8-16,-8-4 0 0,9 4 0 0,-1 1-4 0,-8 4-4 16,0-5 0-16,9 5 0 0,-9-4-4 0,8 4 0 0,-8 1-4 15,0-1-4-15,8 0 0 0,-8 0-4 0,10 5 0 0,-10-5-4 0,0 0 4 16,0 0-8-16,0 1-4 0,0-2 8 0,8 2-8 0,-8-6 0 0,0 5-4 16,0-4-4-16,0-1-4 0,0 1-8 0,0-5-16 0,0 3-4 15,0-3-12-15,0 0-16 0,0-5-12 0,0 0-16 0,0 0-8 0,0-5-56 16,0 0-32-16,0 0 32 0,0-5 32 0,0 0 28 0</inkml:trace>
          <inkml:trace contextRef="#ctx0" brushRef="#br0" timeOffset="1492.6971">-3631 10556 31 0,'0'0'104'0,"0"0"-12"0,0-5-8 0,0 5-32 15,0 0 0-15,8 0 0 0,-8 0 0 0,0 0-4 0,9 0 4 16,-9 0 0-16,0 0 4 0,8 0-4 0,-8 5 4 0,9-5 0 0,0 4-12 16,-9-4 8-16,8 6-8 0,0 3-4 0,2-4 4 0,-10 4-8 15,8-3 0-15,0 3 0 0,-8 5 4 0,8-4-4 0,-8 4-4 0,10 0 8 16,-10 1-8-16,8-1-4 0,-8 1 0 0,0 4-4 0,0-5 0 16,0 5 0-16,0-4 0 0,8 4 0 0,-8 0-4 0,0-4-4 15,0 3 0-15,0 2-4 0,0-6 0 0,0 5-8 0,-8-4 4 0,8-1-4 0,0 5-4 16,0-4 4-16,0-1 0 0,0-4-4 0,0 5 0 0,0-6-4 15,0 5 4-15,0-4-4 0,0-1-8 0,0-3-8 0,0 3-12 16,0-5-4-16,0 2-12 0,0-2-8 0,0-4-12 0,0 0-16 0,0 0-12 16,0 0-12-16,0-4-12 0,0-2-8 0,0-3-48 0,0 5-24 0,0-11 32 15,-8 5 32-15,8-4 32 0</inkml:trace>
          <inkml:trace contextRef="#ctx0" brushRef="#br0" timeOffset="262.3719">-4816 10853 75 0,'0'0'96'15,"9"5"-8"-15,-9-5-4 0,8 0-20 0,-8 0 0 0,8 0 0 16,0 0 8-16,-8 0 4 0,10 0-8 0,-2 0 4 0,0 0-12 0,10 0-4 16,-10 0 0-16,1 0-4 0,7 0-4 0,2 0 0 0,-10 0-8 15,10 0-4-15,-2 0-8 0,2 0 0 0,-2 0-4 0,1 0-4 16,1 0-4-16,-2 0 0 0,2 0-8 0,-2 5 4 0,2-5-4 0,-1 0-8 16,-1 0 4-16,2 0 0 0,-2 0-4 0,-6 5-8 0,6-5-4 0,-7 0-8 15,8 4-12-15,-8-4-12 0,-1 0-20 0,0 0-20 0,1 5-12 16,0-5-24-16,-9 0-32 0,8 0-52 0,-8 0 24 0,0 0 32 0,0 0 32 15,0 0 20-15</inkml:trace>
        </inkml:traceGroup>
        <inkml:traceGroup>
          <inkml:annotationXML>
            <emma:emma xmlns:emma="http://www.w3.org/2003/04/emma" version="1.0">
              <emma:interpretation id="{C99F6E0C-254F-4C0F-A1E2-119E8416EFBE}" emma:medium="tactile" emma:mode="ink">
                <msink:context xmlns:msink="http://schemas.microsoft.com/ink/2010/main" type="inkWord" rotatedBoundingBox="19618,14928 21701,15092 21647,15783 19564,156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08.9253">-1261 10882 47 0,'0'5'120'0,"-8"-5"-8"16,8 4-12-16,-9-4-24 0,9 6-4 0,0-6-4 0,0 0 0 15,0 0-8-15,-8 0-4 0,8 0-4 0,0 0-8 0,0 0 4 0,0 0-12 16,0 0 0-16,0 0-4 0,8 0 0 0,-8 0-4 0,9 0 0 15,-9 0-4-15,8 0 0 0,0 0-8 0,0 0 0 0,-8 0-4 16,18 0 4-16,-10 0-4 0,2 0-4 0,-2 0 0 0,9 0-4 16,-9 0 0-16,1 0-4 0,8 0 0 0,-9 0-4 0,0 0-8 0,2 0-8 0,6 0-16 15,-6 0-12-15,-2 0-20 0,0 0-16 0,-8 0-24 0,8 0-20 16,1 0-72-16,-9 0 20 0,9 0 32 0,-9 0 32 0,0 0 24 0</inkml:trace>
          <inkml:trace contextRef="#ctx0" brushRef="#br0" timeOffset="7494.1523">-868 10700 19 0,'0'0'112'0,"0"0"-8"0,0-5-16 0,0 5-32 0,0 0-4 15,8 0-8-15,-8 0 0 0,0 0-4 0,0 0 4 0,0 5 4 16,0-5 0-16,0 0-4 0,0 0 4 0,8 4 0 0,-8-4-8 0,0 6 4 15,9-3-4-15,-9 3-4 0,0-1-4 0,8 4-8 0,-8-3 0 16,0 3-8-16,0 1 8 0,0-1-8 0,9 5-4 0,-9 1-4 16,0-6 4-16,0 6-4 0,-9-1 0 0,9 1-4 0,0-1-8 0,0 5 4 0,0-4-4 15,0-2 4-15,0 7-4 0,0-1-8 0,0-5-4 16,0 6 0-16,0-6-20 0,0 5-8 0,-8-4-12 0,8-1-8 0,0 1-12 16,0-1-8-16,0-5 4 0,8 6-40 0,-8-11-40 0,0 7 8 0,0-7 32 15,0 1 24-15</inkml:trace>
          <inkml:trace contextRef="#ctx0" brushRef="#br0" timeOffset="7810.2588">-656 10762 15 0,'0'-10'108'0,"10"6"-4"0,-10-1-12 0,0 1-24 0,0-2-12 16,0 2-4-16,0 4-4 0,0-5-8 0,-10 5-4 0,10 0 0 0,0 0-4 15,10 0 4-15,-10-5 4 0,0 10 4 0,0-5 0 0,8 0 4 16,-8 5-4-16,0-1 0 0,8 2-4 0,-8-2-4 0,0 1 8 0,8-1-8 15,-8 6 0-15,0 0-4 0,9-1 0 0,-9 2 0 0,0-3-4 16,0 7-4-16,0-1-4 0,0 1 0 0,0-1 0 0,0 0 0 0,0 1-4 16,0 4-4-16,0-5 4 0,0 1-8 0,0 4 0 0,0-5 4 15,0 1-4-15,0 4-4 0,0-5 0 0,0 1-4 0,0-1 4 16,0-5-4-16,0 6 0 0,0-1 0 0,0-4-4 0,0-1 0 0,0 2-4 16,0-2-4-16,0-4-4 0,0-1-12 0,0 1-4 0,0 0-8 0,0 0-4 15,0-5-8-15,8 4-12 0,-8-4-16 0,0 0-12 0,0 0-12 16,0-4-8-16,0-1-60 0,0 0-24 0,-8-4 40 0,8-1 32 0,0 1 20 15</inkml:trace>
          <inkml:trace contextRef="#ctx0" brushRef="#br0" timeOffset="9606.2178">-715 10993 27 0,'0'0'72'0,"8"0"-8"0,-8 0-12 0,0 0-16 0,0 0-4 16,0 0-8-16,0 0 0 0,0 0-4 0,0 0 0 0,0 0 4 0,0 0 0 16,0 0-4-16,0 0 0 0,0 0 0 0,0 0 4 0,0 0-4 15,0 0 4-15,0 0 0 0,0 0-4 0,0 0 4 0,0 0-4 0,0 0 4 16,0 0 0-16,0 0-4 0,0-5 4 0,-8 5-4 0,8 0 4 0,0 0 4 15,0 0-4-15,0 0 0 0,0-5-4 0,-9 5 8 0,9 0-8 16,0 0 0-16,0 0-4 0,0 0 8 0,0 0 0 0,0 0-4 16,0 0-4-16,0 0 0 0,0 0-4 0,0 0-4 0,0 0 0 0,0 0 4 15,0 0-4-15,0 0 0 0,0 0 0 0,0 0 0 0,0 0-4 16,0 0 4-16,0 0-4 0,0-5 4 0,0 5 12 0,0 5-4 16,0-5-4-16,0 0 4 0,9 0 0 0,-9-5 4 0,0 5 0 0,8 0 0 15,1 0 8-15,-9-5-4 0,8 5 0 0,0 0-4 0,2-5 4 0,-2 5 4 16,0-5-4-16,2 5-4 0,-2-5 4 0,0 5-8 0,0-4 4 15,1 4-4-15,-1 0 0 0,1 0 0 0,0 0-4 0,-1-5 0 0,0 5-4 16,-8 0-4-16,10 0 0 0,-2 0 4 0,-8 0-4 0,8 0 0 16,0 0-4-16,-8 0 4 0,0 5-4 0,0-5 0 0,0 0 0 15,10 0 0-15,-10 0 0 0,0-5 0 0,0 5-20 0,0 0 16 0,0 0-8 16,0 0-12-16,0 5-12 0,0-5-8 0,0 0-16 0,0 0-12 0,-10 0-32 16,10 0-16-16,0 0-20 0,0 0-28 0,-8 0-52 0,8 0 28 15,-8 0 36-15,8 0 28 0,-8 0 28 0</inkml:trace>
          <inkml:trace contextRef="#ctx0" brushRef="#br0" timeOffset="5999.9408">-2583 10474 19 0,'0'-3'84'0,"0"-3"-4"0,0 1-8 0,0 5-24 0,0-5-8 16,0 0-4-16,0 5-4 0,0-5-4 0,8 5-4 0,-8 0 0 0,0-4-4 0,0 4 0 15,10 0 0-15,-10 0 0 0,0 0 0 0,0 0 0 0,0 0 8 16,0 0 0-16,8 0 8 0,-8 4 4 0,0-4-4 0,0 5 0 0,8 0 0 16,-8 0 0-16,0 0-4 0,0 1 0 0,0 2-8 0,0-3 0 15,10 5-4-15,-10-1-4 0,0 5 0 0,0 1-4 0,-10 0 4 16,10-2-8-16,0 2 0 0,0-1-4 0,-8 5 0 0,8-4 4 0,-8-1-4 15,8 5 4-15,0 1 0 0,-10-5-8 0,10-2 0 0,-8 7 0 16,8-5 4-16,0-2 0 0,-8 2-8 0,8-1 8 0,0 1-4 0,0-6 4 16,0 1-4-16,0 0 0 0,8-1-4 0,-8 1-4 0,8-5 8 15,-8-1 0-15,10 1 4 0,-2 0-4 0,0 0 0 0,2-5-4 0,-2 4 4 16,0-4 0-16,1 0 0 0,-1 5 0 0,1-5 0 0,-1 0 0 16,1-5 0-16,-1 5-4 0,0 0 4 0,2-4-4 0,-2 4 4 0,0-5 4 15,2 5-4-15,-10-5 0 0,8 5 0 0,0-5 0 0,-8 5 0 16,8-4 4-16,-8 4-4 0,0 0 0 0,0-5-4 0,0 5 4 0,9 0 0 15,-9 0 4-15,0 0-8 0,0 0 0 0,0 0 4 0,0 0 0 16,0 0 0-16,0 0-4 0,0 0 8 0,0 0 0 0,0 5-4 16,0-1 0-16,0-4 4 0,0 5-4 0,0 0 0 0,0 4 0 0,0-4 4 0,0 5-4 15,0 0 4-15,0-1-4 0,0 5 0 0,0-4 4 0,0 5-4 16,0-2 4-16,0 2-8 0,0 0 8 0,0-1-8 0,0 0 0 16,0 1 4-16,0-1-20 0,0 1 8 0,0-1-8 0,0-5-12 0,0 6-12 15,0-5-12-15,0-1-8 0,0 1-16 0,9-1 0 0,-9-4-32 16,0 0-52-16,8-1 4 0,-8-4 24 0,0 0 32 0</inkml:trace>
          <inkml:trace contextRef="#ctx0" brushRef="#br0" timeOffset="6545.4789">-2198 10729 39 0,'0'-5'92'0,"0"0"-12"0,0-1-4 0,0 6-24 0,0-3-4 0,0 3-4 16,0 0-8-16,0 0 0 0,-10 0-8 0,10 0 0 0,0 3 0 15,0 3-4-15,-8-6 0 0,8 5 0 0,0 4 0 0,-8-3 0 0,8 3 4 16,-8-5 0-16,8 6-8 0,0 0-4 0,0-1 8 0,0 6-4 16,-10-1-28-16,10 1 28 0,0-2 0 0,0 2-4 0,0 0-4 0,0 4-4 15,0-5 0-15,0 2 0 0,0 2-4 0,10-4 4 0,-10 0-4 16,0 6 4-16,8-6-4 0,-8 1 4 0,8-1-8 0,-8-5 0 0,8 6 0 16,2-5 4-16,-2-1-4 0,0 1 4 0,1 0 0 0,-1-6 0 0,1 1-4 15,0-5 0-15,-1 4 4 0,8-4 0 0,-6 0 0 0,-2-4 0 16,0 4 0-16,10-9 0 0,-10 3-4 0,1-3 4 0,-1 4-4 0,9-10 4 15,-8 6-8-15,-1-5 0 0,0-1 4 0,-8 5-4 0,10-8 4 16,-2 3 4-16,-8-4-4 0,8 4 4 0,-8-4-4 0,0 0 4 16,0 0-8-16,0 0 4 0,0 5 4 0,0-6-4 0,0 1-4 0,0 1 4 15,-8-2 4-15,8 0 0 0,-8 7-4 0,8-7-4 0,-10 5 4 0,2 2 0 16,8-2 4-16,-8 6 0 0,-1-2-4 0,1 2-4 0,-1 4 4 16,1 0 0-16,-9 1-4 0,9 4 4 0,-2 0-4 0,-6 4 4 0,6 1-4 15,-6 0 0-15,8 4-8 0,-10 2 4 0,1-2-4 0,9 0-8 16,-10 6-8-16,10-2-8 0,-8-2-8 0,-2 4-8 0,10-2-8 15,-1 2-4-15,0-1-32 0,1 1-60 0,-1-1 4 0,1-4 28 0,8 4 28 16</inkml:trace>
          <inkml:trace contextRef="#ctx0" brushRef="#br0" timeOffset="6846.367">-1909 10729 35 0,'0'0'96'0,"0"4"-8"15,-8-4-8-15,8 6-24 0,-9-2 0 0,0 1-8 16,9 5 0-16,-8-6-8 0,-1 6-4 0,1-1-4 0,8 2-4 0,-8-3-4 16,8 2 0-16,-8 0-8 0,8 4 0 0,0 1-4 0,0-6-4 0,0 5 0 15,0 1 0-15,0-5-4 0,0 3 0 0,8 2-16 0,-8-1 20 16,8 1-4-16,0-1 0 0,1 1 4 0,-9-1-4 0,8 1 0 0,1-6-4 16,0 5 8-16,-1-4-8 0,10-1 4 0,-10 1 0 0,0 0 0 0,0-1-4 15,10 1 4-15,-10-5 4 0,1-1-8 0,-1 2 4 0,10-1 0 16,-10-5 0-16,0 4 4 0,10-4 0 0,-10 0 0 0,0 0-4 15,10 0 4-15,-10-4 0 0,1-1 0 0,7-1-4 0,-6-3 4 0,-2 5-8 16,0-6 8-16,0 0-4 0,10 1 4 0,-10-1-8 0,1-5 4 16,0 6 0-16,-1-5-4 0,1-1 0 0,-9 1 4 0,8-1 0 15,0 5 0-15,-8-3 0 0,9-2 0 0,-9 2 4 0,0-3 0 0,9 2 4 0,-9-1 0 16,0 6 0-16,0-5 4 0,-9-1 4 0,9 1-4 0,-9 4 0 16,9-4 0-16,-8-1 0 0,0 6 4 0,-1-1-4 0,9-4-4 15,-8 5 4-15,-10-1 0 0,10 0 0 0,0 4 0 0,-2-3-4 0,-6 5 0 16,8-5-4-16,-2 9 0 0,-6-6-4 0,7 6 0 0,-7 0 0 0,6-4 0 15,-6 4-4-15,6 4 0 0,-6-4 0 0,-1 6 0 16,8-6-4-16,-8 4 0 0,9 1-4 0,-10-1 4 0,10 5-12 0,-8-3-8 16,6-1-8-16,-6 4-8 0,7-3-12 0,0 3-8 0,1 1-16 0,-1-1-8 15,1 1-8-15,8-6-48 0,0 7-44 0,-8-3 24 0,8 2 32 16,0-5 20-16</inkml:trace>
        </inkml:traceGroup>
        <inkml:traceGroup>
          <inkml:annotationXML>
            <emma:emma xmlns:emma="http://www.w3.org/2003/04/emma" version="1.0">
              <emma:interpretation id="{A1E2916D-928A-4CFC-AD6A-08DF36B574AA}" emma:medium="tactile" emma:mode="ink">
                <msink:context xmlns:msink="http://schemas.microsoft.com/ink/2010/main" type="inkWord" rotatedBoundingBox="22428,15146 23128,15216 23055,15950 22355,15880">
                  <msink:destinationLink direction="with" ref="{7DB06F54-EE14-410A-A859-22A065C4FBA3}"/>
                </msink:context>
              </emma:interpretation>
            </emma:emma>
          </inkml:annotationXML>
          <inkml:trace contextRef="#ctx0" brushRef="#br0" timeOffset="13481.4976">188 11054 19 0,'0'0'96'0,"0"0"-4"15,0 0 0-15,0 0-28 0,0 0-4 0,0 6-8 0,0-6 0 0,0 0 4 16,0 0-4-16,0 0 4 0,0-6 8 0,0 6-4 0,8 0 4 0,-8 0-12 16,0 0 0-16,0 0 0 0,0 0 0 0,10 0 0 0,-10 0 4 15,0 0 0-15,0 0 0 0,8 0 0 0,-8 0 4 0,0-4-16 0,0 4 16 16,0 4 0-16,0-8-4 0,0 8 0 0,0-4-4 0,0 0 0 15,8 0 0-15,-8 0 0 0,0 0 0 0,-8 0 0 0,8 0-16 16,0 0-36-16,0 0 0 0,0 0 0 0,0 0 0 0,0 0 0 0,0 0 0 16,0 0 0-16,0 0 0 0,0 0 0 0,0 0 0 0,0-4 0 0,0 4 0 15,0 0 0-15,0 0 0 0,0 0 0 0,0 0 0 0,0 0 0 16,0 0 0-16,0 0 0 0,0 0-36 0,0-5-80 0,0 10-28 16,0-5-20-16,0-5-24 0,0 5-12 0,0 5-72 0,0-5 20 0,0 0 48 15,0 0 40-15,0 0 28 0,0 0 24 0</inkml:trace>
          <inkml:trace contextRef="#ctx0" brushRef="#br0" timeOffset="15696.0219">529 10729 67 0,'0'0'80'0,"8"-5"-8"0,-8 0 0 0,10 5-28 0,-10 0-4 0,0-6-4 0,8 6 0 15,-8 0 0-15,8 0 4 0,-8-3 0 0,10 3 0 0,-10 3 4 16,0-3 4-16,0 6 0 0,8-6 0 0,-8 5 0 0,0 0 0 16,0-1 0-16,8 2-12 0,-8 3 4 0,0-5 0 0,0 6 0 0,0 0 4 15,0 4-8-15,0 0-4 0,0 1 0 0,0-1-8 0,0 1 8 0,0 4 0 16,0 0 0-16,0 0-8 0,0 5 0 0,0-4-4 0,0 3 0 16,0 2-4-16,0-2 0 0,0 2 0 0,0-2 0 0,0 2 0 0,0-1-8 15,0-1-4-15,0 0 4 0,0-3-4 0,0-1 0 0,0 6-4 0,0-6 0 16,0-5 4-16,0 5 0 0,0-4 0 0,0 4-4 15,0-5 4-15,0 0-8 0,0 1 4 0,0-5-4 0,0-1-4 0,0 5 4 16,0-4-8-16,0-5-4 0,0 6-4 0,0-8-12 0,0 2-8 0,0 0-4 16,9 0-12-16,-9-5-4 0,-9 5-16 0,18-5-16 0,-9 0-8 15,0-5-4-15,0 0-8 0,0 0-40 0,0 0-28 0,0 2 24 16,0-8 24-16,0 2 24 0</inkml:trace>
          <inkml:trace contextRef="#ctx0" brushRef="#br0" timeOffset="16345.3669">606 11079 15 0,'-8'0'112'0,"8"0"-8"15,0 0-8-15,0 4-32 0,0-4-4 0,0 0 0 0,0 0 0 16,0 0 4-16,0-4 0 0,8 4 0 0,-8 0 4 0,0 0 0 0,9 0-8 16,-9 4 0-16,8-4 0 0,1 0 4 0,-1 6 0 0,0-6 0 15,2 0 0-15,-2 4-4 0,0-4 0 0,10 5-4 0,-10-5-12 0,9 0-4 16,-9 4-8-16,1-4 0 0,8 0-8 0,-9 6 0 0,10-6-4 15,-10 0-4-15,10 0-4 0,-10 0-4 0,9 0 0 0,-9 0-8 16,1 0-8-16,0 0-4 0,-1 5-20 0,0-5-20 0,2 0-20 0,-10 4-28 16,8-4-44-16,-8 5-44 0,0-5-92 0,0 5 32 0,0-5 48 0,-8 4 44 15,8 1 28-15,-10-5 24 0</inkml:trace>
          <inkml:trace contextRef="#ctx0" brushRef="#br0" timeOffset="16067.1111">828 10739 63 0,'0'-6'92'0,"0"6"-8"15,8 0-4-15,-8-4-28 0,0 4-4 0,0-5-8 0,0 5 0 16,9 0-4-16,-9 0-4 0,0 0 0 0,0-5 0 0,9 5 0 15,-9 0 4-15,0 0 4 0,0 5 4 0,8-5 4 0,-8 5 4 0,0-5 0 16,0 4-4-16,0 2 4 0,0-2 0 0,0 5 4 0,8-3-4 0,-8 3 0 16,0 1-4-16,0-1-4 0,0 5 4 0,0-4-8 0,-8 9-4 15,16-4 0-15,-16-1 0 0,8 5-4 0,0 1 0 0,0 0-8 16,0 2 0-16,0-3 0 0,0 6-4 0,0-2 0 0,0-3-4 0,-8 4 0 16,8 0-4-16,0 0 0 0,0 0 0 0,0 0-4 0,-9 0-4 15,9-5 0-15,0 0 0 0,0 0 0 0,0 1-4 0,0-1 4 0,0 1-4 16,0-7 0-16,0 2 0 0,0-1-4 0,0 1 0 0,0-2 0 0,0-3-4 15,0 5-4-15,0-5-8 0,-9-1-4 0,9-5-8 0,0 6-8 16,0-5-12-16,0 0-4 0,0 0-12 0,-8-5 0 0,8 5-8 16,0-5-12-16,-9-5-8 0,9 5-8 0,0-5-4 0,-8 0-4 0,8 0-28 15,-8-5-36-15,8 1 8 0,0-1 28 0,-10-4 28 0,10 5 24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8:56.9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B06F54-EE14-410A-A859-22A065C4FBA3}" emma:medium="tactile" emma:mode="ink">
          <msink:context xmlns:msink="http://schemas.microsoft.com/ink/2010/main" type="inkDrawing" rotatedBoundingBox="23773,16380 24484,14452 24548,14476 23837,16403" semanticType="callout" shapeName="Other">
            <msink:sourceLink direction="with" ref="{A1E2916D-928A-4CFC-AD6A-08DF36B574AA}"/>
            <msink:sourceLink direction="with" ref="{8C76B69D-BA4A-4374-9A01-567B78A76AD1}"/>
          </msink:context>
        </emma:interpretation>
      </emma:emma>
    </inkml:annotationXML>
    <inkml:trace contextRef="#ctx0" brushRef="#br0">656 14 23 0,'0'-5'116'0,"9"2"-12"0,-9 3-12 0,9-7-28 0,-1 7-4 0,-8 0 4 16,0 0 0-16,0 7 4 0,0-4-4 0,0 2-4 0,0 0 8 16,0 0-12-16,0 4-4 0,0 1 4 0,-8-1-4 0,8 1 4 0,0 5 0 15,-9-1 0-15,9 5 0 0,-9 0-4 0,9 1 0 0,-8 3-8 16,-1-4 0-16,1 10-4 0,8-4-4 0,-8-2 0 0,-2 6-4 0,2 1-4 16,0-2-4-16,-10 5-4 0,10-4 0 0,0 5 0 0,-10-1-4 15,10 1 0-15,-9 4-4 0,9-5-4 0,-10 6 4 0,10-1 0 0,-10 6 0 16,2-1 0-16,-1 0-4 0,-1 0 0 0,2 5-4 0,-2-5 4 15,2 5 0-15,-2-4 0 0,1 4-4 0,0 0 0 0,0-6 0 16,1 2-4-16,-2-1 4 0,-8 0 0 0,10 0-4 0,-1-4 0 0,-1-1 4 0,10-5 0 16,-10 1-4-16,2-1 4 0,-2-4 0 0,10 0-4 15,-9 0 4-15,9 0 0 0,-10-1-8 0,10-3 8 0,0-2-4 0,0 1 0 16,-2-5 0-16,2 6 0 0,0-6 0 0,-2-1 0 0,10 2 0 0,-8-6 4 16,8 1-8-16,0-1 0 0,0 2 0 0,0-8 0 0,0 2-8 15,-8 0 4-15,8-6 0 0,0 5 0 0,0-4-24 0,0-5 20 0,0 5-4 16,0-5 0-16,8 0 0 0,-8 0-4 0,0 0-4 0,0 0-4 15,0 0-8-15,-8 0-8 0,8-5-8 0,0 5-8 0,0 0-12 0,0-5-4 16,0 5-16-16,0-4-4 0,0-1-12 0,0 5-4 0,0-4-4 16,0-2-60-16,0 2-32 0,0-1 44 0,0-5 28 0,0 7 32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8:58.4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08D2163-7A97-4462-82B5-9C502D3E40B1}" emma:medium="tactile" emma:mode="ink">
          <msink:context xmlns:msink="http://schemas.microsoft.com/ink/2010/main" type="writingRegion" rotatedBoundingBox="25048,14602 28683,14681 28658,15838 25023,15759"/>
        </emma:interpretation>
      </emma:emma>
    </inkml:annotationXML>
    <inkml:traceGroup>
      <inkml:annotationXML>
        <emma:emma xmlns:emma="http://www.w3.org/2003/04/emma" version="1.0">
          <emma:interpretation id="{F8164726-00F6-464F-A4A6-2A61310916D0}" emma:medium="tactile" emma:mode="ink">
            <msink:context xmlns:msink="http://schemas.microsoft.com/ink/2010/main" type="paragraph" rotatedBoundingBox="25048,14602 28683,14681 28658,15838 25023,15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310802-6861-4992-8ED8-5C154343009D}" emma:medium="tactile" emma:mode="ink">
              <msink:context xmlns:msink="http://schemas.microsoft.com/ink/2010/main" type="line" rotatedBoundingBox="25048,14602 28683,14681 28658,15838 25023,15759"/>
            </emma:interpretation>
          </emma:emma>
        </inkml:annotationXML>
        <inkml:traceGroup>
          <inkml:annotationXML>
            <emma:emma xmlns:emma="http://www.w3.org/2003/04/emma" version="1.0">
              <emma:interpretation id="{DCF69ADB-DD56-4B6D-A328-0715C9FB1713}" emma:medium="tactile" emma:mode="ink">
                <msink:context xmlns:msink="http://schemas.microsoft.com/ink/2010/main" type="inkWord" rotatedBoundingBox="25033,15284 25143,15287 25133,15757 25023,157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24-4 23 0,'0'5'176'0,"0"4"-12"0,0-4-4 0,-8 4-40 0,8-4-4 15,0 4-4-15,0-3 4 0,0-1 4 0,-8-1 0 0,8 1 0 16,0 0-8-16,0-1-8 0,0-4-8 0,0 5-8 0,-9-5-8 0,9 0-8 15,0 0-8-15,0 5-8 0,0-5-28 0,0 0-28 0,0 0 0 0,0 0 0 16,0 0 0-16,0 0 0 0,0 0 0 0,0-5 0 0,0 5 0 16,0 0 0-16,0 0 0 0,0 0 0 0,0 0 0 0,0-5 0 15,0 5 0-15,9-4-12 0,-9-1-72 0,0 5-20 0,0-5-20 0,8 5-24 16,-8-4-24-16,0-1-12 0,8-1-48 0,-8 6-28 0,0-4 44 0,9-1 40 16,-9 0 36-16,9 1 28 0</inkml:trace>
          <inkml:trace contextRef="#ctx0" brushRef="#br0" timeOffset="-219.9297">84-391 39 0,'9'0'180'0,"-9"0"-12"0,9 0-20 0,-9 0-32 0,0 5-12 0,8-5-8 16,-8 0 0-16,0 0-4 0,0-5-4 0,0 10 0 0,0-5-4 15,0 0-8-15,0 0-8 0,0 0-4 0,0 0-12 0,0 0-8 0,0 0-4 16,0 0-8-16,0 0-4 0,0 0-4 0,0 0-4 0,0 0-8 0,0 0 0 16,0 0 0-16,0 0-4 0,0 0-4 0,0 0-4 0,8 0-8 15,-8 0-8-15,0 0-28 0,0 0 12 0,0 0-16 0,0 0-4 16,0 0-12-16,0 0-8 0,0 0-8 0,0 0-12 0,0 0-12 0,0 0-4 16,0 5 0-16,0-5-8 0,0 5-12 0,0-1-48 0,0-4-4 15,0 6 32-15,0-2 28 0,-8 1 24 0</inkml:trace>
        </inkml:traceGroup>
        <inkml:traceGroup>
          <inkml:annotationXML>
            <emma:emma xmlns:emma="http://www.w3.org/2003/04/emma" version="1.0">
              <emma:interpretation id="{8C76B69D-BA4A-4374-9A01-567B78A76AD1}" emma:medium="tactile" emma:mode="ink">
                <msink:context xmlns:msink="http://schemas.microsoft.com/ink/2010/main" type="inkWord" rotatedBoundingBox="25657,14615 26483,14633 26458,15790 25632,15772">
                  <msink:destinationLink direction="with" ref="{7DB06F54-EE14-410A-A859-22A065C4FBA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9.2276">690-557 31 0,'0'-5'108'0,"0"0"-8"0,0 1-12 0,0-2-28 0,0 2 0 16,0-1-4-16,0 1 4 0,0 4 0 0,0-6 4 0,0 6 4 0,0 0 4 16,0 0-8-16,0 0 4 0,0 0 0 0,8 0 4 0,-8 6 0 15,0-2 4-15,8 1-4 0,-8 5-4 0,0-1 0 0,10 0-8 0,-10 1 0 16,0 4-8-16,0 0-4 0,8 1-4 0,-8 4-4 0,0 0-8 16,0 0-4-16,-8 5-8 0,8 1 0 0,0-3-4 0,0 2-4 15,-10 1-8-15,10 3 4 0,-8-3-4 0,8 3 0 0,0-5-8 0,0 6-4 16,-8 0-8-16,8-6-4 0,0 1-8 0,0 0-4 0,0 0-4 0,0-1-12 15,0-4-4-15,0 1-4 0,0-6-8 0,8 5-8 0,-8-4-8 16,0-1-12-16,8-5-12 0,-8 1-4 0,0-1-4 0,10-4 4 0,-10 1-24 16,0-6-44-16,8 0-4 0,-8 0 32 0,8 0 32 0,-8-6 20 15</inkml:trace>
          <inkml:trace contextRef="#ctx0" brushRef="#br0" timeOffset="560.5025">1057-553 143 0,'8'-9'152'0,"0"4"-12"0,-8 1-24 0,8-2-28 15,-8 6-8-15,10-4 0 0,-10-1-12 0,0 5 4 0,0-4 0 16,0 4-4-16,0 0 4 0,0 0-8 0,0 0 0 0,8 0-4 0,-8 4-4 16,0 1 0-16,0-1-4 0,0 2 4 0,0 3-4 0,0 0-4 15,8-4 0-15,-8 9-8 0,0-4-8 0,0-1 4 0,0 6-4 0,0-1 0 16,9 0-8-16,-9 5 0 0,0-4 0 0,0 4 0 0,-9-5-8 15,9 5 4-15,0 1-8 0,0-2 0 0,0 7 0 0,0-6-12 0,0 4 0 16,0-4 0-16,0 5 0 0,0-5 0 0,0 5 0 0,0-5 0 16,0 4 0-16,0-3 0 0,0-1 0 0,0 5 0 0,0-9 0 0,0 3-12 15,0-4-12-15,0 5-8 0,0-9-12 0,0 5-8 0,-8-6-12 16,8 1-12-16,0-1-16 0,-8-4-12 0,8-1-8 0,0 2-12 0,-10-6-4 16,10 0-4-16,-8 0 0 0,0-6-40 0,8 2-36 0,-8-6 32 15,-2 1 32-15,10-1 28 0,-8 1 24 0</inkml:trace>
          <inkml:trace contextRef="#ctx0" brushRef="#br0" timeOffset="989.3549">681-890 71 0,'0'-5'108'0,"-9"-1"-16"0,1 2-8 0,-1-1-24 0,9 0-4 16,-8 0 0-16,0 1 4 0,8-2-8 0,-8 2 4 0,8-1-4 15,0 1 0-15,0-2-4 0,0-3 0 0,0 4 0 0,0-1-4 16,0 3 0-16,0-7 0 0,8 5 0 0,-8 0 4 0,8 0 4 0,0 5 4 15,1-4 4-15,-1 4 0 0,10-5 0 0,-10 5 4 0,10 0-4 16,-10 0 0-16,8 5-4 0,2-5-4 0,-1 4-4 0,0 1 0 0,0 0-4 16,-1 0 0-16,2 5-8 0,8-7 0 0,-9 3-4 0,0 4-20 0,8-6-12 15,-7 6 0-15,8-1 0 0,-10-3 0 0,9-2 0 0,1 6 0 16,-8-5 0-16,6-1 0 0,2 7 0 0,-9-7 0 0,9-4 0 16,0 4 0-16,-10 2 0 0,10-6 0 0,-9 4 0 0,9-4 0 0,-10 0 0 15,10 0 0-15,-8-4 0 0,-1-2 0 0,-1 2 0 0,2 4 0 16,-2-9 0-16,-6 3 0 0,6 2-28 0,-7-6-28 0,0 1-12 0,-1-1-16 15,0 1-16-15,-8-1-20 0,9 0-12 0,-9 1-20 0,0-6-16 0,0 5-36 16,-9 1-44-16,9 0 40 0,-8-6 40 0,8 10 32 0,-8-5 24 16</inkml:trace>
        </inkml:traceGroup>
        <inkml:traceGroup>
          <inkml:annotationXML>
            <emma:emma xmlns:emma="http://www.w3.org/2003/04/emma" version="1.0">
              <emma:interpretation id="{36995E70-453C-4F58-B7F8-43EFA0EFF11A}" emma:medium="tactile" emma:mode="ink">
                <msink:context xmlns:msink="http://schemas.microsoft.com/ink/2010/main" type="inkWord" rotatedBoundingBox="27138,15391 27147,15391 27147,15415 27137,154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243.4065">2113-287 19 0,'0'0'116'0,"0"0"-4"0,0 0 0 0,0 0-24 16,0 0 0-16,0 0 4 0,0 0 8 0,0 0-4 0,0 0-4 0,0 0 0 15,0 0-4-15,0 0 0 0,0 0-4 0,0 0 0 0,0 0-4 16,0 0-4-16,0 0-4 0,0 0-4 0,0 0 0 0,0 0-4 15,0 0-8-15,0 0-4 0,0 0 0 0,0 0 0 0,0 0-4 0,0 0-40 16,0 0-8-16,0 0 0 0,0 0 0 0,0 0 0 0,0 0 0 0,0 0 0 16,0 0 0-16,0 0 0 0,0 0 0 0,0 0 0 0,0 0 0 15,0 0 0-15,0 0 0 0,0 0 0 0,0 0 0 0,0 0 0 0,0 0 0 16,0 0 0-16,0 0 0 0,0 0 0 0,0 0 0 0,0 0 0 16,0 0 0-16,0 0 0 0,0 0 0 0,0 0 0 0,0 0 0 15,0 0 0-15,0 0 0 0,0 0 0 0,0 0 0 0,0 0 0 0,0 0 0 16,0 0 0-16,0 0 0 0,0 0 0 0,0 0 0 0,0 0-92 0,0 0-20 15,0 0-12-15,0 0-12 0,0 0-8 0,0 0-12 0,0 5-4 16,0-5-16-16,0 4-60 0,0-4 24 0,0 7 40 0,0-4 32 0,9 2 28 16</inkml:trace>
        </inkml:traceGroup>
        <inkml:traceGroup>
          <inkml:annotationXML>
            <emma:emma xmlns:emma="http://www.w3.org/2003/04/emma" version="1.0">
              <emma:interpretation id="{F8490F39-8526-4065-BF32-D380B2B3E3F4}" emma:medium="tactile" emma:mode="ink">
                <msink:context xmlns:msink="http://schemas.microsoft.com/ink/2010/main" type="inkWord" rotatedBoundingBox="28109,14954 28677,14966 28659,15803 28091,15790"/>
              </emma:interpretation>
              <emma:one-of disjunction-type="recognition" id="oneOf3"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ś</emma:literal>
                </emma:interpretation>
                <emma:interpretation id="interp7" emma:lang="" emma:confidence="0">
                  <emma:literal>Ś</emma:literal>
                </emma:interpretation>
              </emma:one-of>
            </emma:emma>
          </inkml:annotationXML>
          <inkml:trace contextRef="#ctx0" brushRef="#br0" timeOffset="19150.9883">3222-536 63 0,'0'0'84'0,"-9"-5"-4"0,9 5-4 15,-8-5-24-15,8 5-4 0,-9-5 0 0,9 5 0 0,0-4-4 16,0-1-4-16,0 0-4 0,0 5 4 0,-8-9 0 0,8 3-8 0,0 2 0 15,8-5-12-15,-8 3 16 0,0 2 0 0,0-6 0 0,9 5 0 0,-1-5 4 16,-8 6-8-16,9-5 4 0,-1 3 0 0,1-3-4 0,-1 4 0 16,0-5 0-16,2 5 0 0,-2-4-4 0,0 5-4 0,2-1 4 0,6 0 0 15,-8 0 0-15,1 0-8 0,0 5 0 0,-1-5 0 0,1 5-4 16,7 0 4-16,-6-3-4 0,-2 6 0 0,0-3-4 0,0 0 0 16,10 5-4-16,-18-5 0 0,17 5 0 0,-9 0 0 0,1 0 0 0,-9 0 0 15,9 4-4-15,-1-5 4 0,-8 6 0 0,0-5 0 0,8 5-4 16,-8 0 0-16,0 3 0 0,-8-3 0 0,0 5 0 0,8-5 0 0,-9 3 0 15,0 2-4-15,-8-1 4 0,9-4 0 0,-10 5 0 0,10-1 0 16,-8 1 0-16,6-6 0 0,-6 4 0 0,-1-2 0 0,8-2-4 0,-8 6 0 16,9-11 0-16,0 6 0 0,-2 0 0 0,10-5 0 0,-8-1-4 15,0 1 0-15,8 1-4 0,0-6 0 0,0 0 0 0,0 4 8 0,0-4 0 16,0 0-8-16,8 0 4 0,-8 0 0 0,8 0 0 0,2 0 0 16,-2 0 4-16,0 0 0 0,0 0 0 0,1 0-4 0,8 0 4 0,-8 0 0 15,7 0 0-15,-6 0 0 0,6 0 0 0,2 4 0 0,-10-4 0 16,9 0 0-16,0 5 0 0,-8-5 4 0,7 5-4 0,-8 0 0 0,10 0 0 15,-10 0 0-15,10-1 4 0,-10 1 0 0,9 5-4 0,-8-5 0 0,-1 4 4 16,1-4-4-16,-1 4 0 0,0 1 0 0,2-1 4 16,-2 1 0-16,0-1 0 0,-8 6 0 0,10-5 0 0,-10 4 0 0,0-5 4 15,0 6 0-15,8 0-4 0,-8-6 4 0,0 6 0 0,0-1 4 0,0 1 0 16,-8-2 4-16,8 2 8 0,0-1 0 0,-10 1 0 0,10 0 0 16,-8-6 0-16,-10 5 8 0,10 0 0 0,0 1-4 0,-9-5 8 0,8 4 0 15,-8 1-4-15,-9-6 4 0,10 5-20 0,-10-3-16 0,9-2 0 0,-9 0 0 16,0 1 0-16,2-1 0 0,-2-4 0 0,0 1 0 0,9 3 0 15,-9-9 0-15,0 4 0 0,10-4 0 0,-1 5 0 0,0-5 0 16,0-5 0-16,-1 5 0 0,10 0 0 0,-10-4 0 0,10-1 0 0,0 1 0 16,0-2 0-16,-1-3-84 0,1 4-24 0,-1-5-16 0,0 1-16 0,9 0-24 15,-8-2-8-15,8 2-40 0,0-1-56 0,0-4 40 16,-8 5 44-16,8-1 36 0,0 0 28 0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9:22.6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C97D4C-6DB4-4125-81CE-091D4F8D250E}" emma:medium="tactile" emma:mode="ink">
          <msink:context xmlns:msink="http://schemas.microsoft.com/ink/2010/main" type="writingRegion" rotatedBoundingBox="12688,16622 22024,16882 22000,17766 12663,17506"/>
        </emma:interpretation>
      </emma:emma>
    </inkml:annotationXML>
    <inkml:traceGroup>
      <inkml:annotationXML>
        <emma:emma xmlns:emma="http://www.w3.org/2003/04/emma" version="1.0">
          <emma:interpretation id="{F4FB9576-34B7-424C-BA03-9F9044BA6F62}" emma:medium="tactile" emma:mode="ink">
            <msink:context xmlns:msink="http://schemas.microsoft.com/ink/2010/main" type="paragraph" rotatedBoundingBox="12688,16622 22024,16882 22000,17766 12663,17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0A63B7-9E71-4E72-A39B-608E4ADA8DD4}" emma:medium="tactile" emma:mode="ink">
              <msink:context xmlns:msink="http://schemas.microsoft.com/ink/2010/main" type="line" rotatedBoundingBox="12688,16622 22024,16882 22000,17766 12663,17506"/>
            </emma:interpretation>
          </emma:emma>
        </inkml:annotationXML>
        <inkml:traceGroup>
          <inkml:annotationXML>
            <emma:emma xmlns:emma="http://www.w3.org/2003/04/emma" version="1.0">
              <emma:interpretation id="{22E08C6B-29E3-4BA0-8FEA-2243ED7B2027}" emma:medium="tactile" emma:mode="ink">
                <msink:context xmlns:msink="http://schemas.microsoft.com/ink/2010/main" type="inkWord" rotatedBoundingBox="12687,16640 13144,16653 13123,17411 12666,173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1947 5718 27 0,'0'0'88'0,"-8"-5"-16"0,8 5 4 16,-8 0-28-16,8 0 0 0,0-5-4 0,-9 5-4 0,9 0-4 0,-9-4 0 15,9 4 0-15,-8-6-4 0,8 6 0 0,0-3-4 0,-9 3 4 16,9-6-4-16,0 6 0 0,0-5-4 0,0 0 0 0,-8 5 0 0,8-4-4 15,0 4 0-15,0-5 0 0,0 0-4 0,0 5 8 0,0-5-4 0,0 1 0 16,0-1-4-16,0 5 4 0,0-4-8 0,8-2 0 16,-8 1 4-16,0 5-4 0,0-5 4 0,9 1-4 0,-9 4 0 0,8 0-4 15,-8-5 0-15,9 5 0 0,0 0 0 0,-1 0 0 0,0 0 0 0,2 0 0 16,-2 0-4-16,0 5 0 0,0-1 0 0,1-4 0 0,0 5 0 16,8 0 4-16,-9 1-4 0,0-2-4 0,2 5 0 0,-2-4 4 0,0 0 4 15,0 4-4-15,2-4 0 0,-2 6 0 0,-8-2 0 0,8 0 0 0,-8-4 4 16,0 4-4-16,0 1 0 0,0-1 0 0,0 1 4 0,0 0-4 15,-8-1-4-15,8 6 4 0,-8-5 0 0,-2-1 0 0,2 1-4 16,8-1 0-16,-8 1 0 0,0 0 4 0,-2-1 0 0,2 0-8 0,0 1 4 16,-1 0 4-16,1 0-4 0,8-6 4 0,-9 1-4 0,0 5 0 15,9-6 0-15,-8 1-4 0,8 0 4 0,0-5 0 0,0 5 0 16,-8-5 0-16,8 0-4 0,0 0 0 0,0 0 4 0,0 0-4 0,0 0-12 16,0 0 24-16,8 0-4 0,-8 0-4 0,0 0 4 0,8 0-8 0,-8 0 4 15,9 0 0-15,-9 0 0 0,9 0-4 0,-1 0 4 0,1 0 8 16,-1 0-12-16,0 0 4 0,2 0 4 0,6 0-4 0,-8 3 0 0,10-3 0 15,-10 0 0-15,9 7 0 0,-8-7-4 0,8 4 8 0,-9 1-4 0,10-5 0 16,-2 5 0-16,-7 0-4 0,8-1 4 0,-8 6 0 16,7-5-4-16,-6 4 8 0,6-4-4 0,-8 5 0 0,2-6 4 0,-2 6 0 15,0-5 0-15,1 4-4 0,-1 1 0 0,0-5 0 0,2 4 0 0,-10 1 4 16,8-1 0-16,-8 6 8 0,0-5-8 0,0-1 4 0,0 1 0 16,0 4-4-16,0-5 4 0,-8 6 0 0,8-5-4 0,-10 4 4 0,2-5-4 15,0 6 0-15,-1-1 0 0,1-4 0 0,0 5 4 0,-10-6 0 0,10 5-4 16,-10-4 0-16,2 5 4 0,7-6 0 0,-8 0 0 0,0 1 0 15,1 0 0-15,-2 0 4 0,1-6-4 0,8 6 4 0,-8-5-4 16,1-1 8-16,-2 1-4 0,10 0 4 0,-10-5-4 0,10 5 4 0,-9-5-8 16,9 0 4-16,-1 0-4 0,-8 0 0 0,9 0-4 0,0-5-4 15,-2 5 0-15,2-5 0 0,0 0 0 0,-1 1-4 0,0-1-4 16,9 0-4-16,-8 0-8 0,-1 1-4 0,9-1-12 0,-8-5-8 0,8 5-8 0,-8-5-16 16,8 1-12-16,0 0-12 0,0 3-12 0,0-3-12 0,-8-1-72 15,8 1-16-15,0-1 40 0,0 0 28 0,0 1 28 0</inkml:trace>
        </inkml:traceGroup>
        <inkml:traceGroup>
          <inkml:annotationXML>
            <emma:emma xmlns:emma="http://www.w3.org/2003/04/emma" version="1.0">
              <emma:interpretation id="{E12B703C-16B1-4AA1-94D1-ED480FC80C31}" emma:medium="tactile" emma:mode="ink">
                <msink:context xmlns:msink="http://schemas.microsoft.com/ink/2010/main" type="inkWord" rotatedBoundingBox="13538,16836 15183,16882 15164,17548 13519,175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2.6627">3430 6298 75 0,'0'5'108'0,"0"-5"-8"16,0 0-12-16,0 0-28 0,0 0 0 0,8 0-8 0,-8 0 4 0,0 0 0 16,0 0-4-16,0 0-8 0,0 5 0 0,0-5 0 0,8 0 4 15,-8 4-8-15,0-4 0 0,9 5-4 0,-1-5 0 0,1 0-4 0,0 0-4 16,-1 5 0-16,0-5-8 0,0 0-4 0,10 0-4 0,-10 0 0 15,10 0-4-15,-10-5 0 0,9 5-4 0,-1-5 4 0,2 5-12 16,-10-4-8-16,10-1-8 0,-1 5-8 0,-1-5-16 0,2 1-16 0,-2-2-20 16,2 6-16-16,-10-4-20 0,9-1-80 0,0 0 16 0,-8 0 36 15,7 1 28-15,2-1 16 0</inkml:trace>
          <inkml:trace contextRef="#ctx0" brushRef="#br0" timeOffset="3278.7819">4008 6141 15 0,'0'0'100'0,"-8"-6"-16"0,0 6-8 0,-2 0-32 0,2-5 0 16,8 0-4-16,-8 1 0 0,8 0-4 0,-9-2 0 0,9 1-4 0,0-4-4 16,0 4-4-16,-8-5 4 0,8 1-4 0,0-2 0 0,8 3 0 0,-8 3 4 15,9-5-8-15,-9 1 4 0,8-1 0 0,0 0 0 16,2 6 0-16,-10-6 4 0,16 5 0 0,-7 0-4 0,-9-4 4 0,17 4-4 16,-9 5 0-16,1-5 0 0,-1 5-4 0,0-4 0 0,2 4-8 0,6 0 4 15,-6 0-4-15,-2 0-4 0,0 4-4 0,0-4 0 0,1 5 0 16,-1 0 4-16,1 4-4 0,0-4 0 0,-1 5 0 0,0-5-4 15,2 5 4-15,-2-1-4 0,-8 5 4 0,0-4-4 0,8 3 0 0,-8 7 4 0,-8-5-4 16,8 5 4-16,0-2-8 0,-8 1 4 0,-2 0 0 0,2 0 0 16,0 6 0-16,-1-6-4 0,0 5 4 0,-8-5 0 0,9 5 0 15,0-5-4-15,-10 1 8 0,10-1-8 0,-10-5 8 0,10 5-4 0,0-4 0 16,-9-6 4-16,9 5-8 0,-1-4 4 0,9 0-4 0,-9-6 4 16,1 6 0-16,8-5-4 0,0-5 4 0,-8 5-4 0,8-1 0 0,0-4 4 15,0 0 0-15,0 0-4 0,0 0-16 0,8 0 24 0,-8 0 4 0,8 0-4 16,-8 0 0-16,9 0 0 0,-9 0-4 0,9 0 0 0,-1 0 8 15,0 0-4-15,1 0 0 0,-1 0 0 0,0 0 4 0,10 0 4 16,-10 0 4-16,2 0-8 0,6 5 4 0,-8-5-4 0,1 0 0 0,8 5 0 16,-8-5-4-16,-1 5 0 0,10-5 0 0,-10 0-4 0,8 5 4 0,-7-5 0 15,0 4-4-15,8-4 0 0,-9 4 0 0,0-4-12 0,10 0-8 16,-10 6-16-16,0-6-4 0,2 0-28 0,-2 0-8 0,0 0-28 16,1 0-16-16,-1 0-88 0,0 0 24 0,2 0 32 0,-10-6 36 0,8 6 20 15</inkml:trace>
          <inkml:trace contextRef="#ctx0" brushRef="#br0" timeOffset="1937.8778">2876 5866 35 0,'8'0'76'0,"-8"-4"-8"0,0 4-8 0,0-5-24 0,0 5-4 16,0 0-4-16,0-5 4 0,0 5-4 0,0-4 0 0,0 4 0 15,-8 0 4-15,8-5-8 0,0 5 4 0,0 0-8 0,0-5 4 0,0 5-4 16,-9 0 4-16,9 0-4 0,0 0-4 0,-8 0 0 0,8 0 0 0,0 0-4 15,-9 0 0-15,9 0 0 0,0 0 0 0,-8 0 0 0,8 0-8 16,0 0 0-16,-8 0 0 0,8 0 4 0,0 5-4 0,-10-5 0 16,10 5-4-16,0-5 0 0,-8 4 4 0,8 1 0 0,-8 0 0 0,8-1-4 15,0 1 0-15,-9 5 4 0,9-5 0 0,-9 5 0 0,9-1-8 16,-8 1 8-16,8-1-4 0,-8 1-4 0,8 4 4 0,-9-4 0 0,9 4 4 16,-8-4-4-16,8 4 0 0,-8 0 4 0,8 1-8 0,0-1 4 0,-10 1 4 15,10 4-4-15,0-5 0 0,-8 5 4 0,8-4 0 0,0-1-4 16,0 5 0-16,0-4 0 0,0-1 0 0,0 1 4 0,0-1-4 15,0 0 4-15,0 0 0 0,0-4 4 0,8 5-4 0,-8-6 4 0,0 1 0 16,10 0 0-16,-2-1 0 0,-8 0 0 0,8 1 0 0,1-5 0 16,-1 5 0-16,0-1 0 0,1-4 0 0,0 5 4 0,7-6-4 0,-6 6 0 15,-2-5 0-15,9-2 4 0,-9 4-4 0,9-3 0 0,0 1 4 0,-9-5-4 16,10 5 0-16,-1-5 0 0,-8 0 0 0,7 0 4 0,1-5-4 16,1 5 4-16,-2-5-8 0,-6 1 0 0,6-3 8 0,-8 4-4 15,10-7-4-15,-10 5 0 0,9-4 0 0,-9 4 4 0,2-4-4 0,-2-1 0 16,8 0 4-16,-16 0-4 0,10-4 0 0,-2 4 4 0,0-4-4 0,-8 5 0 15,9-6 0-15,-9 5 0 0,0-4 0 0,0 0 0 16,0 0 4-16,8 3-8 0,-16-3 0 0,8 0 0 0,0-1-4 0,0 1 8 16,-9 5-4-16,9-6 8 0,-8 6-8 0,8-6 0 0,-8 6 0 0,-2-6 0 15,2 6 0-15,0-6 0 0,0 6 0 0,-2 0 0 0,2-1 0 16,-9 0 0-16,9 0 0 0,-1 1 0 0,-8-1 0 0,9 6 0 0,-10-6 0 16,10 5 4-16,-10-6-8 0,10 8 8 0,-9-2-8 0,9 0 4 0,-9 0-4 15,8 1 0-15,-7-1 0 0,6 0 0 0,2 5 0 0,-9 0 4 16,9 0-4-16,-1 0-8 0,1-5 0 0,-1 5-8 0,1 5-8 15,8-5-4-15,-8 0-8 0,-2 5 0 0,2-5-8 0,8 5 8 0,-8-1-12 16,8 1 8-16,-9-5-8 0,9 5-4 0,0 0 4 0,0 5-4 0,0-6-24 16,-9 1-36-16,9 0-20 0,0 0 20 0,0-1 24 0</inkml:trace>
          <inkml:trace contextRef="#ctx0" brushRef="#br0" timeOffset="2528.3355">3420 5963 47 0,'-8'0'88'16,"0"0"-8"-16,8-5-8 0,-8 0-28 0,8 0 4 0,-10 5-8 16,10-4 0-16,-8-3-8 0,8 4-4 0,0-2 4 0,0 0-8 0,-8 0 4 15,8 1-4-15,8-6-4 0,-8 5 0 0,0 1 0 0,8-3 4 0,-8-1 0 16,10 3-4-16,-10 0 0 0,8 0 8 0,0 1-8 16,-8-1 4-16,8 0 0 0,2 1-8 0,-2 4 8 0,0-5-4 0,1 5 0 15,-1 0-4-15,1-5 0 0,0 5 4 0,-1 0-4 0,0 0 0 0,0 0 0 16,10 0-4-16,-10 0 0 0,1 0 4 0,0 5 0 0,-1-5-4 15,1 5 4-15,-1-5 4 0,8 0-4 0,-6 4-4 0,-2-4 0 0,0 5-4 16,2-5 4-16,-2 5 0 0,0-1-4 0,1 1 4 0,-1 0 0 0,0-5 0 16,1 5 4-16,-9 0 4 0,9-2-4 0,-1 4 0 0,-8-3 0 15,8 1 0-15,-8 5 0 0,0-6-4 0,10 1 0 0,-10 5 4 16,0 0 0-16,0-6 0 0,0 6-4 0,0-1 0 0,0 6 0 0,0-6 0 16,0 6 0-16,0-1-4 0,-10 0 0 0,10 6 0 0,0-1 4 15,-8 0-4-15,8 0-8 0,-8 0 8 0,8 1-4 0,0 3 0 0,-9-4-4 16,9 6 4-16,-9-6 0 0,9 5 0 0,-8-5-4 0,8 5 4 15,0-5-4-15,0 1 4 0,0-1-4 0,-8-5 0 0,8 5 0 0,0-4 0 16,0-1 0-16,0-5-4 0,0 6 4 0,0-6-4 0,0 1-4 16,0 0 0-16,0-6-4 0,0 1-8 0,0 5 0 0,0-10-8 0,0 5-4 15,0-1-4-15,0-4 0 0,0 0-4 0,0 4-16 0,0-4-12 16,0-4-16-16,0 4 0 0,0-4-16 0,0-1-8 0,-9 5-4 16,9-5-40-16,-8-5-32 0,8 6 32 0,-8-1 32 0,-2 0 16 0</inkml:trace>
        </inkml:traceGroup>
        <inkml:traceGroup>
          <inkml:annotationXML>
            <emma:emma xmlns:emma="http://www.w3.org/2003/04/emma" version="1.0">
              <emma:interpretation id="{860DC749-C00A-4FBD-B7D8-09F34C25C827}" emma:medium="tactile" emma:mode="ink">
                <msink:context xmlns:msink="http://schemas.microsoft.com/ink/2010/main" type="inkWord" rotatedBoundingBox="16424,16726 16926,16740 16917,17050 16415,170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7607.7937">5625 5723 103 0,'0'0'156'0,"0"0"-12"0,0 0-16 16,0 0-36-16,0 0-8 0,0 0-4 0,0 0 0 0,10 0 0 16,-10 0 0-16,0 0-4 0,8 0 0 0,-8 0 0 0,8 0-4 15,2 0 0-15,-2 0-4 0,0 0-4 0,1 0-4 0,7 0-8 0,-7 0-4 16,8 0-8-16,9 0 0 0,-9 0-8 0,0 0-4 0,0 0 0 16,9 0-8-16,-10 0-4 0,10 0-4 0,-1-5 0 0,-7 5 0 0,8 0-4 15,-10 0-4-15,10 0-8 0,-9 0-4 0,-1 0-8 0,2 0-8 0,-1 0-12 16,-8 0-12-16,7 0-20 0,-7 0-16 0,-1 5-12 0,0-1-12 15,-8-4-16-15,10 5-12 0,-10 0 0 0,0-1 0 0,0-4-48 0,-10 5-28 16,10 1 32-16,-8-2 36 0,0-4 32 0</inkml:trace>
          <inkml:trace contextRef="#ctx0" brushRef="#br0" timeOffset="-17601.8108">5677 5929 103 0,'0'8'160'15,"0"-1"-20"-15,0-3-12 0,0 1-32 0,0 0 0 0,0 0 4 16,9-1 0-16,-9 1 0 0,0 0-4 0,8 0-4 0,-8-1-8 0,0 1 0 16,8 0 0-16,1 0-12 0,0 0-8 0,-1-5 0 0,0 4 0 0,2 2-8 15,-2-6-4-15,9 4-4 0,0-4-4 0,0 0-8 0,-1 0-4 16,2 0-8-16,0 0-4 0,6-4-12 0,-7 4-8 0,1-6 0 16,8 2-20-16,-10-1-16 0,1 5-20 0,9-5-28 0,-10 0-24 0,2 0-24 15,-10 1-32-15,10 4-20 0,-2-5-36 0,-7 5-48 0,-1 0 40 0,0 0 48 16,2-5 36-16,-10 5 24 0,8 0 24 0</inkml:trace>
        </inkml:traceGroup>
        <inkml:traceGroup>
          <inkml:annotationXML>
            <emma:emma xmlns:emma="http://www.w3.org/2003/04/emma" version="1.0">
              <emma:interpretation id="{9BBE5641-80AA-4171-8A6C-51A5EF7D390C}" emma:medium="tactile" emma:mode="ink">
                <msink:context xmlns:msink="http://schemas.microsoft.com/ink/2010/main" type="inkWord" rotatedBoundingBox="17601,16769 19877,16832 19857,17539 17581,174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100.9388">7482 5982 51 0,'0'-5'120'0,"0"5"-12"0,8-5-8 0,-8 5-32 0,0 0-4 0,0-5-4 0,0 10-4 0,0-5 0 16,-8 5-8-16,8 0 0 0,0-1 0 0,-8 1 0 0,8 5 0 15,-8-5-12-15,8 5-4 0,-10 4 0 0,10-5 4 0,-8 1-4 0,8 3-4 16,-8 7-4-16,8 0 0 0,-9-5 0 0,9 3 0 0,0 1-8 16,0 0-16-16,-8 0 20 0,8-4 0 0,0 4-4 0,0 1 0 0,0-1-4 15,8-5 0-15,-8 5 4 0,9-5-4 0,-9 1 0 0,8 0 0 16,0-1 0-16,2 0 0 0,-2-4 0 0,8 4 0 0,-6-4-4 0,6-5-4 0,1 4 0 15,1-4 0-15,-2 4 4 0,2-9 0 0,8 6-4 16,-10-2 4-16,9-4-4 0,-7 0 4 0,8-4-4 0,-1 4 0 0,-8-6 0 16,8-3 0-16,1 4 0 0,-9-4-8 0,9-1 8 0,-10 1-4 0,10-1 0 15,-8-5 4-15,-2 1 0 0,-7 0-4 0,7-1 0 0,-7 1 0 16,0 0 0-16,-1-1 0 0,0 1 4 0,2-5-4 0,-10 4 0 0,0 1 0 16,0-5 4-16,0 4 0 0,-10 1-8 0,10-1 0 0,-8 2 0 0,0-3 8 15,-10 2-4-15,10 0 0 0,0-1 0 0,-9 1 0 0,-1 0 0 16,2 4 0-16,-2-4-4 0,2 4 4 0,-1 0 0 0,-9 1 0 15,8-1 0-15,-7 1 0 0,8 4-4 0,-8-5 4 0,-1 6-4 0,9 4 0 16,-8-5-4-16,8 5 0 0,-9 0-4 0,8 0-12 0,-6 0 16 16,6 5-4-16,1-1-4 0,1 1-4 0,6 0-4 0,-6 4-4 0,8 1-8 15,-10 0 0-15,10 0-12 0,-1-1-12 0,1 0-8 0,8 6-8 0,-8-6-4 16,8 6-8-16,0-1 0 0,0 1-12 0,0 0-48 0,8-2-28 16,-8 1 40-16,8 1 24 0,1 4 24 0</inkml:trace>
          <inkml:trace contextRef="#ctx0" brushRef="#br0" timeOffset="11387.6155">8122 6048 87 0,'8'0'116'0,"-8"-5"-12"0,0 5-12 0,0-4-32 16,0 4-4-16,0 4-4 0,0-4 0 0,0 5-4 0,0 0-4 0,0 3 0 15,0 3-4-15,0-2-8 0,0 1 4 0,0 5-4 16,0-1 0-16,0 1-4 0,0-1 0 0,0 5-4 0,0-1 0 0,0 2-8 15,8-1 0-15,-8 1 0 0,0 0-4 0,10-6-4 0,-10 5 4 0,8 0 0 16,0 1 0-16,1-7-4 0,-9 2 0 0,9-1-4 0,7 1 0 16,-7-5 8-16,-1 4-8 0,1-5 0 0,8 2 4 0,-9-2-4 0,10-4 0 15,-10-1 0-15,10 2 0 0,-10-2 0 0,10-4-4 0,-10 0 8 0,9 0-4 16,0-4-4-16,-9-2 4 0,9-3-4 0,-8 0 0 0,8 3 0 16,-9-8-4-16,10 0 4 0,-10-1 4 0,2 1-4 0,-2-1 0 15,-8-4 0-15,8-1 0 0,-8 1 4 0,0 0-8 0,0 1 4 0,0-2 4 16,0-4-4-16,-8 5-4 0,0 0 4 0,-2-1 0 0,2 1 0 15,0 0 4-15,-2 0 0 0,-6 0 0 0,7 4-4 0,-8 1 4 16,0-1 4-16,9 5 0 0,-10 1 4 0,2 0-4 0,-2 4 0 0,0 0 0 0,2 0 0 16,-2 5 0-16,2 0-4 0,-2 0 4 0,1 5-4 0,1 0-4 15,-10 4-4-15,8-4 0 0,2 4 4 0,-2 6-8 0,2-5 0 16,-2 4-8-16,10-5-4 0,-9 6-4 0,-1-1-8 0,10 1 0 0,0-5-12 16,-1 4-8-16,0 0 0 0,1 0-4 0,8 1-4 0,0-1-8 0,-8 1 0 15,16-5-8-15,-8 4-20 0,8 1-48 0,-8-2-16 0,9-3 28 16,0 5 28-16</inkml:trace>
          <inkml:trace contextRef="#ctx0" brushRef="#br0" timeOffset="11657.7984">8648 6001 99 0,'0'-5'124'16,"10"-5"-12"-16,-10 1-16 0,0 4-28 0,0-4-4 0,0 4-8 15,0 0 4-15,0 0-8 0,0 5-4 0,0-4-8 0,0 4 4 0,0-7-8 16,0 7 8-16,0 0-4 0,0 0 0 0,0 0 4 0,0 7 0 16,0-3-8-16,8 1 4 0,-8 0-4 0,0 4-4 0,0 1 0 0,0-1-8 15,0 6-4-15,0-6-4 0,0 6 4 0,0 4-4 0,0-5 0 16,0 5-8-16,0 1 0 0,0 0 0 0,0 4 0 0,0-6-4 0,0 6-4 16,0-5 4-16,0 5-4 0,0 0-8 0,0-5-8 0,0 0-4 15,0 5-4-15,0-4-16 0,0-1-4 0,0 0-8 0,8-6-12 16,-8 3-12-16,0-2 0 0,0 1-12 0,9-5-8 0,-9 4 0 0,9-10-40 15,-9 6-36-15,8-5 16 0,-8-5 28 0,9 5 24 0</inkml:trace>
          <inkml:trace contextRef="#ctx0" brushRef="#br0" timeOffset="12201.6433">8700 6198 15 0,'-8'4'172'0,"-1"1"-16"0,9 0-16 0,-9 0-36 0,9-1-4 0,-8 1-12 0,8 0 0 16,0 0-4-16,0-1 0 0,0 2-8 0,0-2-4 0,0-4-8 15,0 5-4-15,0-5 0 0,0 5 0 0,8-5-8 0,-8 0-8 0,9 0 4 16,0 5-8-16,-1-5-4 0,9 0-8 0,-9 0-4 0,10 0-4 0,-10 0-4 16,10 0-8-16,-2 0-4 0,1 0-4 0,0 0-8 0,0-5 0 15,1 5-16-15,-2 0-16 0,1 0-20 0,9 0-20 0,-10 0-24 16,2 0-24-16,-1 0-20 0,0 0-28 0,0 0-68 0,-1 0 32 0,2 0 32 15,0 0 36-15,-2 0 28 0</inkml:trace>
          <inkml:trace contextRef="#ctx0" brushRef="#br0" timeOffset="11944.5582">8955 5876 19 0,'0'-14'140'0,"9"4"-8"0,-9 6-16 0,0-6-24 15,0 5-8-15,9-5-12 0,-9 6-4 0,0 4-4 0,0-5 0 16,0 5-4-16,0-5 0 0,0 5-4 0,0 0 0 0,0 5-4 0,0-5 4 16,8 5 0-16,-8-1-4 0,0 1 0 0,0 0 0 0,8 5-4 15,-8-5 0-15,0 4-4 0,0 5-8 0,9-4-4 0,-9 5 4 0,0-1-8 16,0 0 0-16,0 6 0 0,0-1-4 0,0 0 0 0,0 0-4 0,0 0 0 16,0 5-4-16,0 0-4 0,0 0 0 0,0 1-4 0,0-1 4 15,8-2-8-15,-8 2 0 0,0 1 0 0,0-1 0 0,0-5-4 16,8 5 4-16,-8-5-8 0,0 0 0 0,10 1-8 0,-10-1 4 0,0-5-12 0,8-1-4 15,-8 3-8-15,0-6-8 0,0-1-12 0,8 1-8 0,-8 0-16 16,0-6-4-16,0 6-8 0,0-10-12 0,0 4-12 0,0 2-8 16,0-6-8-16,0-6-28 0,-8 6-44 0,8-4 16 0,0-1 32 0,-8-4 28 15,-2 3 20-15</inkml:trace>
          <inkml:trace contextRef="#ctx0" brushRef="#br0" timeOffset="10275.6997">6963 5780 23 0,'0'0'52'0,"0"0"-4"0,0 0 0 0,0 0-24 0,0 0-12 15,0 0 8-15,0 0-4 0,0-5-8 0,0 5 4 0,0 0-4 16,0 0 4-16,0 0-8 0,0 0-4 0,0 0 0 0,0 0 4 0,0 0 0 16,0 0 0-16,0 5 4 0,0-10-4 0,0 5 4 0,0 0 4 15,0 0-4-15,0 0 0 0,0 0 0 0,0 0 0 0,0 0 0 0,0 0 0 16,0 0 0-16,0 0 0 0,0 0-4 0,0-4 0 0,0 4 0 15,0 0 0-15,0 0 0 0,0 0 0 0,0 0 0 0,0-5 4 16,0 5-4-16,0 0 0 0,0 0 0 0,0 0 0 0,0 0 0 0,0-5 0 16,0 10 4-16,0-5 0 0,0-5-4 0,0 5 4 0,0 0-4 0,0 0 4 15,0 0-4-15,0 0 4 0,0 0-4 0,0 0 4 0,0 0 0 16,0 0 0-16,0 0 4 0,0 0-4 0,0 0 0 0,0 0 0 0,0 0 4 16,0 0 0-16,0 0-4 0,0 0 4 0,0 0-4 0,0 0 0 15,0 0 0-15,0 0 0 0,0 0-16 0,0 0 16 0,0 0 4 16,0 0-4-16,0 0 0 0,0 0 0 0,0 0 0 0,0 0 0 0,0 0 0 15,0 0 0-15,0 0 0 0,0 0 0 0,0 0-4 0,0 0 4 0,0 0-4 16,0 0 4-16,0 0 0 0,0 0 0 0,0 0 0 0,0 0 0 16,0 0-4-16,0 0 0 0,0 0 4 0,0 0-4 0,0 0 0 0,0 0 0 15,0 0-4-15,0 0 4 0,0 0 4 0,0 0-4 0,0 0 0 0,0 0 0 16,0 0 4-16,0 0-4 0,0 0 0 0,0 0 4 16,0 0 0-16,0 0 0 0,0 0 0 0,0 0 0 0,0 0 4 0,0 0-4 15,0 0 4-15,0 0 0 0,0 0 0 0,0 0-8 0,0 0 4 0,0 0 0 16,0 0 0-16,0 0 4 0,0 0 0 0,0 0-4 0,0 0 4 15,0 0-4-15,0 0 4 0,0 0 0 0,0 0-4 0,0 0 4 0,0 0-4 16,0 0 0-16,0 0-4 0,0 0 0 0,0 0 0 0,0-5-4 16,0 5 4-16,0 0 0 0,0 0-4 0,0 0 4 0,0 0 4 15,0 0-8-15,0 0 0 0,0 0 4 0,0 0 4 0,0 0 0 0,0 0-4 16,0 0 0-16,0 0 4 0,0 0-4 0,0 0 0 0,0 0 4 0,0 0 0 16,0 0-4-16,0 0 0 0,0 0 4 0,0 0 0 0,0 0-4 15,0 0 8-15,0 0-4 0,0 0-4 0,0 0 4 0,0 0-4 0,0 0 0 16,0 0 4-16,0 0 0 0,0 0-8 0,0 0 4 0,0 0 0 0,0 0 4 15,0 0-8-15,0 0 8 0,0 0 0 0,0 0 0 0,0 0-4 16,0 0-4-16,0 0 8 0,0 0 0 0,0 0-4 0,0 0 4 16,0 0-4-16,0 0 4 0,0 0-4 0,0 0 4 0,0 0 0 0,0 0 0 15,0 0 0-15,0 0 0 0,0 0 0 0,0 0 0 0,0 0-4 16,0 0 4-16,0 0 0 0,0 0 4 0,0 0 0 0,0 0-4 16,0 0 0-16,0 0 0 0,0 0 0 0,0 0 0 0,0 0 0 0,0 0 0 15,0 0 0-15,0 0 0 0,0 0 0 0,0 0 0 0,0 0 0 0,0 0 0 16,0 0 0-16,0 0-4 0,0 0 0 0,0 0 0 0,0 0 0 15,0 0-20-15,0 0 24 0,0 0-4 0,0 0 0 0,0 0 4 16,0 0-4-16,0 0 0 0,0 0 0 0,0 0-4 0,0 0 0 0,0 0 4 16,0 0-4-16,0 0 4 0,0 0 0 0,0 0-4 0,0 0 0 15,0 0 0-15,0 0 4 0,0 0 0 0,0 0-4 0,0 0 4 0,0 0 0 16,0 0-4-16,0 0 0 0,0 0 0 0,0 0 0 0,0 0 4 0,0 0-4 16,0 0 0-16,0 0 4 0,0 0-4 0,0 0-4 0,0 0 4 15,0 0 4-15,0 0 0 0,0 0-4 0,0 0 0 0,0 0 0 16,0 0-4-16,0 0 4 0,0 0 0 0,0 0 0 0,0 0 0 0,0 0 0 15,0 0 0-15,0 0 0 0,0 0 4 0,0 0-8 0,0 0 8 16,0 0-4-16,0 0 4 0,0 0 0 0,0 0 0 0,0 0 0 0,0 0-4 16,0 0 4-16,0 0 0 0,0 0-4 0,0 0 0 0,0 0 0 0,0 0 4 15,0 0 0-15,0 0-4 0,0 0 0 0,0 0-4 0,0 0 4 16,0 0 0-16,0 0 4 0,0 0 0 0,0 0 0 0,0 0 0 16,0 0 0-16,0 0 0 0,0 0 0 0,0 0-4 0,0 0 4 0,0 0-4 15,0 0 4-15,0 0-4 0,0 0 4 0,0 0-4 0,0 0 0 16,0 0 0-16,0 0 0 0,0 0 4 0,0 0-4 0,0 0 4 0,0 0-4 15,0 0 4-15,0 0 0 0,0 0 0 0,0 0 0 0,0 0 0 16,0 0 0-16,0 0-4 0,0 0 0 0,0 0 4 0,0 0 0 0,0 0 0 16,0 0-4-16,0 0-4 0,0 0 4 0,0 0 0 0,0 0 4 15,0 0 0-15,0 0-4 0,0 0 4 0,0 0-4 0,0 0-4 0,0 0 8 16,0 0-4-16,0 0 4 0,0 0 0 0,0 0-4 0,0 0 4 0,0 0 0 16,0 0-4-16,0 0 4 0,0 0-4 0,0 0 4 0,0 0 0 15,0 0 0-15,0 0 0 0,0 0 0 0,0 0 0 0,0 0-4 16,0 0 4-16,0 0 0 0,0 0 0 0,0 0 0 0,0 0-4 0,0 0 4 15,0 0-4-15,0 0 4 0,0 0-4 0,0 0 8 0,0 0-4 16,0 0 0-16,0 0-8 0,0 0 8 0,0 0-4 0,0 0-16 0,0 0 24 16,0 0-4-16,0 0 4 0,0 5-4 0,-9-5-4 0,9 0 0 0,0 5 0 15,0 0 0-15,-8-1 4 0,8 1-4 0,0 0 4 16,-8 0-8-16,8 5 8 0,-9-6-8 0,9 6 4 0,-9-1 0 0,9 1-4 16,-8 5 4-16,0-6 0 0,8 5-4 0,-10-4 4 0,2 5 0 0,0-1 0 15,8-5 0-15,-9 6 0 0,1-1 0 0,-1 1 0 0,1-1 0 16,8 0 0-16,-9-4 0 0,1 5-4 0,0-6 4 0,8 0 0 15,-10 6-4-15,10-6 4 0,-8-5 0 0,8 7 0 0,0-7 0 0,-8 6 0 0,8-5 0 16,0 0 0-16,0 0 0 0,0-5-4 0,0 4 0 16,0 1 0-16,0-5 0 0,0 0 0 0,0 6 4 0,0-6 0 0,0 0-4 15,8 0 4-15,-8 4 0 0,8-4-4 0,-8 0 0 0,0 0 4 0,10 0 0 16,-2 0 0-16,-8 0 0 0,8 0 4 0,1 0 0 0,-1 0-4 16,1 4 0-16,-1-8 4 0,9 8 0 0,-9-4-4 0,2 0 4 0,-2-4-4 15,0 8 0-15,10-8 4 0,-10 4-20 0,9 0 20 0,-9 0 0 0,0 0-4 16,10 4 4-16,-10-4 0 0,2 0 0 0,6 0 0 15,-8 0-4-15,1-4 0 0,8 4 4 0,-8 0 0 0,-1 0-4 0,0 0 4 16,2-4-4-16,-2 4 0 0,0 0-4 0,0-6 8 0,-8 6 0 0,9 0-4 16,0 0 0-16,-9-5 0 0,8 5-4 0,-8 0 4 0,0 0 0 15,0 0 0-15,0 0 0 0,9 0 4 0,-9 0-8 0,0 0 0 0,0 0-4 16,0 0 4-16,0 0-4 0,0 0 0 0,0 0-8 0,0 0-4 16,-9 0-4-16,9 0-4 0,0 0-8 0,0 0-12 0,0 0-4 0,9 0-8 15,-9 0-12-15,0 5-4 0,0-5-12 0,0 0-8 0,0 0-4 16,8 0-4-16,-8 0-4 0,0 0-4 0,0 0-44 0,0 0-28 0,0 0 28 15,8 6 32-15,-8-12 12 0</inkml:trace>
          <inkml:trace contextRef="#ctx0" brushRef="#br0" timeOffset="10553.9574">7185 5953 87 0,'0'0'112'0,"0"0"-4"0,0 0-16 15,0 0-28-15,0 0-4 0,0 0-8 0,0 5 0 0,0-5-8 0,0 0-4 16,0 0 0-16,0 0 0 0,0 0 0 0,0 5-8 0,0-1 12 0,0 1-8 16,0 0 0-16,0 0-4 0,0 4 0 0,0 1 0 0,0-1 0 15,0 1 0-15,0 4-4 0,0 1-4 0,0 4 4 0,0-5-8 0,0 6-4 16,0-5 4-16,0 3 0 0,0 1-4 0,0 0 0 0,0-5-4 16,0 6 0-16,0-1-4 0,0-5 0 0,0 6 0 0,0-6-4 15,0 6 0-15,0-6 0 0,0 0 0 0,0 1-4 0,0-1 0 0,0 0-4 16,0 1-4-16,0-5-8 0,0 4-8 0,0-5-8 0,0 1-4 0,0-1-8 15,0-3-20-15,0 3-4 0,0-4-4 0,0-1 0 0,0-4-8 16,0 6 0-16,0-2-4 0,0-8-40 0,0 4-40 0,0-6 12 0,8 2 24 16,-8-1 24-16</inkml:trace>
        </inkml:traceGroup>
        <inkml:traceGroup>
          <inkml:annotationXML>
            <emma:emma xmlns:emma="http://www.w3.org/2003/04/emma" version="1.0">
              <emma:interpretation id="{D69FEBEF-47F1-496A-8558-170119478010}" emma:medium="tactile" emma:mode="ink">
                <msink:context xmlns:msink="http://schemas.microsoft.com/ink/2010/main" type="inkWord" rotatedBoundingBox="20572,17279 20938,17290 20937,17315 20572,173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941.8192">9773 6284 111 0,'0'0'132'0,"0"0"-4"0,0 0-4 0,0 0-24 15,0 0-16-15,0 0 0 0,0 0-4 0,0 0-4 0,0 0-4 16,0 0-4-16,0 0 0 0,0 0-4 0,0 0 8 0,0 0-4 0,0 0 4 0,0 0 0 15,0 0 0-15,9 0 0 0,-1 0-4 0,-8 0 4 0,8 0-4 16,0 0-4-16,2 0-4 0,-2 0-4 0,9 0-16 0,-8 0-40 16,8 0 0-16,-1 0 0 0,2 0 0 0,-2 0 0 0,2-5 0 0,-10 5 0 15,9 0 0-15,0-5 0 0,0 5 0 0,1 0 0 0,-2 0 0 0,-7 0 0 16,8 0 0-16,-9 0 0 0,9-5 0 0,-9 5 0 0,2 0 0 16,-2 0 0-16,0 0 0 0,2 0 0 0,-10 0 0 0,8 5 0 0,-8-5 0 15,0 0 0-15,8 0 0 0,-8 0 0 0,0 0-36 0,0 0-68 16,0-5-28-16,0 5-20 0,0 0-24 0,0 5-20 0,-8-5-56 15,8 0-12-15,0 0 44 0,-8 0 40 0,8 0 36 0,0 0 32 0</inkml:trace>
        </inkml:traceGroup>
        <inkml:traceGroup>
          <inkml:annotationXML>
            <emma:emma xmlns:emma="http://www.w3.org/2003/04/emma" version="1.0">
              <emma:interpretation id="{2481EBFA-549A-4E5D-BE50-A99857DDB31F}" emma:medium="tactile" emma:mode="ink">
                <msink:context xmlns:msink="http://schemas.microsoft.com/ink/2010/main" type="inkWord" rotatedBoundingBox="21619,17051 22019,17062 22000,17766 21599,17755"/>
              </emma:interpretation>
              <emma:one-of disjunction-type="recognition" id="oneOf5">
                <emma:interpretation id="interp5" emma:lang="" emma:confidence="0">
                  <emma:literal>H</emma:literal>
                </emma:interpretation>
                <emma:interpretation id="interp6" emma:lang="" emma:confidence="0">
                  <emma:literal>¥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At</emma:literal>
                </emma:interpretation>
                <emma:interpretation id="interp9" emma:lang="" emma:confidence="0">
                  <emma:literal>Kt</emma:literal>
                </emma:interpretation>
              </emma:one-of>
            </emma:emma>
          </inkml:annotationXML>
          <inkml:trace contextRef="#ctx0" brushRef="#br0" timeOffset="14439.4475">10820 6058 7 0,'0'-4'104'0,"0"-1"-4"0,0 5-12 0,0-5-20 0,0 0 0 16,0 5-4-16,0-5 0 0,0 5-8 0,0 0-4 0,0-4-4 15,0 4-4-15,0 0 0 0,0 0-12 0,0 0 0 0,0 0 0 0,0 0 8 16,0 4 0-16,0-4 0 0,0 5-4 0,9 0 0 0,-9 5-8 15,0-2 0-15,0-2 0 0,8 3 0 0,-8 6 0 0,0-1 0 0,8 1-4 16,-8-1-8-16,0 5 0 0,9 0 0 0,-9 0-4 0,0-4 0 16,9 4 0-16,-9 5-4 0,0-5 0 0,0 0-4 0,8 1 4 0,-8-1-8 15,0-4 0-15,0 4 4 0,0 0 0 0,8-5-4 0,-8 1 0 16,0 4 0-16,0-5 0 0,0 0 0 0,0-4-4 0,0 4 4 0,0-4-4 16,0 4-8-16,0-4-4 0,0-1-4 0,0-4-4 0,0 5-12 15,10 0-12-15,-10-6-12 0,0 1-4 0,0 1-4 0,0-6-8 0,0 4-4 16,0-4 4-16,0 0-16 0,0 4-16 0,0-8-44 0,8 4-12 15,-8 0 36-15,0-4 24 0</inkml:trace>
          <inkml:trace contextRef="#ctx0" brushRef="#br0" timeOffset="14963.7382">10854 6370 103 0,'0'0'116'0,"0"0"-12"0,0 0-8 0,0 0-24 0,0 0-16 16,0 0 20-16,0 0 4 0,9 0-4 0,-9 0-4 0,8 0-4 0,-8 0-4 15,8 0 0-15,-8 0-8 0,0 0-4 0,10 0-4 0,-2 0-8 16,0 0 4-16,1 0-8 0,0 0-4 0,-1 0-8 0,0 0-4 0,1 0 0 15,7 0-4-15,-6 0-4 0,-2 0-4 0,10 0 0 0,-10 0-8 0,0 0 0 16,9 0-8-16,-9 0-8 0,10 0-8 0,-10 0-12 0,10 0-12 16,-10 0-12-16,0 0-16 0,9 0-12 0,-8 0-12 0,8 0-12 15,-9 0-12-15,10 0-64 0,-10-5 4 0,0 5 28 0,10-4 32 0,-10-1 24 16</inkml:trace>
          <inkml:trace contextRef="#ctx0" brushRef="#br0" timeOffset="14706.4285">11135 6082 83 0,'0'-5'112'0,"9"1"-8"15,-9-1-12-15,0-1-20 0,0 6-4 0,0-4 0 0,0 4 0 16,0 0-8-16,0-4-4 0,0 4-8 0,0 0-12 0,0-5 0 0,-9 5-4 16,18 0 0-16,-9 0 0 0,0 0 0 0,0 0 4 0,0 0 4 0,0 5 0 15,0-1 0-15,8 0 8 0,-8-4-4 0,0 11 0 0,0-7 0 16,8 6 0-16,-8 5 0 0,0-6-4 0,0 5-4 0,10 2-4 16,-10 2-4-16,0 1-4 0,0 1-4 0,0 3 0 0,0-4-4 0,0 6 0 15,0-2-4-15,0 1 4 0,0 1-4 0,0-1-4 0,0-2-4 0,0 4 0 16,0 3 0-16,0-5 0 0,0-6 0 0,0 6-4 0,0 0 4 15,0-4-24-15,0-1 24 0,0 0-4 0,0 0-4 0,0 0 0 0,0-5-12 16,0 6 0-16,0-6-8 0,0-5-8 0,0 6-4 0,-10-5-8 16,10-1-4-16,0 1-12 0,0-5-8 0,0-1-4 0,0 2-12 15,-8-2-16-15,8-4-8 0,0 0 0 0,-8 0-4 0,8-4-40 0,-9 4-40 16,9-10 28-16,0 5 36 0,-8-5 16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50.1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C8DBC2-BE01-444D-9312-7D4C192D3EB6}" emma:medium="tactile" emma:mode="ink">
          <msink:context xmlns:msink="http://schemas.microsoft.com/ink/2010/main" type="writingRegion" rotatedBoundingBox="9283,7118 9979,8064 9533,8392 8837,7447"/>
        </emma:interpretation>
      </emma:emma>
    </inkml:annotationXML>
    <inkml:traceGroup>
      <inkml:annotationXML>
        <emma:emma xmlns:emma="http://www.w3.org/2003/04/emma" version="1.0">
          <emma:interpretation id="{A9B47F85-95B5-409D-9668-E6823F49825F}" emma:medium="tactile" emma:mode="ink">
            <msink:context xmlns:msink="http://schemas.microsoft.com/ink/2010/main" type="paragraph" rotatedBoundingBox="9283,7118 9979,8064 9533,8392 8837,7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9D5D7-90CA-4E7C-B106-380330C9A0D2}" emma:medium="tactile" emma:mode="ink">
              <msink:context xmlns:msink="http://schemas.microsoft.com/ink/2010/main" type="line" rotatedBoundingBox="9283,7118 9979,8064 9533,8392 8837,7447"/>
            </emma:interpretation>
          </emma:emma>
        </inkml:annotationXML>
        <inkml:traceGroup>
          <inkml:annotationXML>
            <emma:emma xmlns:emma="http://www.w3.org/2003/04/emma" version="1.0">
              <emma:interpretation id="{BF736B56-7E59-4AE7-9B9D-9D15A1B5378A}" emma:medium="tactile" emma:mode="ink">
                <msink:context xmlns:msink="http://schemas.microsoft.com/ink/2010/main" type="inkWord" rotatedBoundingBox="9283,7118 9979,8064 9533,8392 8837,7447">
                  <msink:destinationLink direction="with" ref="{E7535EEA-5C18-46A5-94DE-B17C0C92A2B5}"/>
                  <msink:destinationLink direction="with" ref="{96571456-A696-4046-BB66-44D99E6C68B3}"/>
                  <msink:destinationLink direction="with" ref="{3F96C244-66F2-46CB-BFC2-069213145153}"/>
                  <msink:destinationLink direction="with" ref="{7826E5F7-3B73-4A7E-BC94-F07A0A5FA60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1073-1324 55 0,'0'-6'76'16,"0"3"-12"-16,0-3-4 0,0 2-16 0,0-1 0 0,-8 5-4 15,8-4 4-15,0-2 0 0,0 2 4 0,0-2 0 0,0 2 0 0,0 0 0 16,0 4 0-16,-10-5 4 0,10 5-8 0,0-6 8 0,0 2-4 16,0 4-4-16,0-5 0 0,0 5-4 0,0 0 0 0,0 0-4 0,0 0-4 15,0 0-4-15,0 0 0 0,0 0 0 0,0 0 0 0,0 5 4 16,0-5 0-16,0 4 4 0,0 2 0 0,0 3-4 0,0-5-4 0,0 6 4 16,0 0-8-16,0-1 0 0,0 0-4 0,0 7 0 0,0-2-4 15,0 1-4-15,0-2 0 0,0 2 0 0,0-1 0 0,0 1-4 0,0-1 0 16,0 1-4-16,0-1 0 0,0 5 0 0,0-5 0 0,0 1-4 15,0-1 0-15,0 1 0 0,0-6 4 0,0 5 0 0,0 1-4 16,0-5 4-16,0 4-4 0,0 0-4 0,0-4 4 0,0 0 4 0,0 4-4 0,0-9-4 16,0 9 4-16,0-9 0 0,0 5 4 0,0-6-8 0,0 6-4 15,0-5 4-15,0-1-8 0,0 2 0 0,0-1-4 0,0-1-12 16,0-4-4-16,0 4-8 0,0-4 0 0,0 0-8 0,0 0-4 0,0 0 0 16,0 6-12-16,0-12-4 0,0 6-16 0,0-4-8 0,0 0 0 15,0-1 0-15,0-1 0 0,0 2-12 0,0-6-28 0,0 1-24 0,0-1 20 16,0 1 28-16,0-1 24 0</inkml:trace>
          <inkml:trace contextRef="#ctx0" brushRef="#br0" timeOffset="312.1644">1013-1314 7 0,'0'-6'84'0,"0"-4"-8"0,0 7-4 15,-9-3-28-15,9-3 0 0,0 5-8 0,0-2-4 0,0 2-4 0,0-6-4 16,0 6 0-16,0-1 0 0,0-5-4 0,0 5 0 0,9-5-4 15,-9 6 0-15,0-2 0 0,8-3 0 0,-8 5-4 0,9-6 4 16,0 5-4-16,-1 0 0 0,-8 0 0 0,18-5 0 0,-10 6 0 0,0-1 0 16,1-5 0-16,8 6 0 0,-9-1-4 0,9 0 4 0,-9 0-4 0,10 1 4 15,-10-2 0-15,10 6-4 0,-10-4 0 0,9 4 0 0,0 0-4 16,-8 0 0-16,7 0 4 0,-6 4-4 0,6 2 0 0,-8-2 0 0,2 1 0 16,6 0 4-16,-7 4-4 0,0 1 4 0,-1-5-4 0,-8 5 0 15,9-1-4-15,-9 1 8 0,8 4-4 0,-8-5 0 0,0 1 0 16,0 0 0-16,0 5 0 0,-8-6 0 0,8 1-4 0,-9 0 0 0,9-1 0 0,-8 1 0 15,-1-1 0-15,0-5 0 0,9 6-4 0,-8-6 0 16,0 7 0-16,-2-7-4 0,2 2-8 0,-8-2-8 0,6-4-8 0,2 5-8 16,0-5-4-16,8 0-8 0,-9 4 0 0,1-4-16 0,-1 0-48 0,9-4-44 15,-9 4 40-15,9-5 24 0</inkml:trace>
          <inkml:trace contextRef="#ctx0" brushRef="#br0" timeOffset="891.1302">1517-930 27 0,'0'0'88'0,"-10"0"-12"0,10-5 0 16,0 5-24-16,-8-6-8 0,8 2-4 0,0 4-4 0,0-5-4 15,0 5 0-15,0-5-4 0,0 0 0 0,0 1-4 0,0-2-4 0,0 2 0 16,0-1-4-16,0 1 0 0,8-2 0 0,-8 2 0 0,10 4-4 0,-10-5 4 16,8 0-4-16,0 5-4 0,-8-5 0 0,8 5 4 0,1 0-4 15,0 0 0-15,-1-4-4 0,-8 4 4 0,9 0-4 0,-1 0 0 16,0 4 0-16,2-4 0 0,-10 5 0 0,8 0-4 0,0 0 4 0,-8-1 0 15,8 6 0-15,-8-5 4 0,0 5-4 0,10-1 4 0,-10 1-4 0,0 0 0 16,0 3 8-16,-10 2-8 0,10-1 4 0,-8 1 0 0,8-1-4 16,-8 1 8-16,0 4 0 0,-2-5-4 0,2 5 0 0,-9-4 4 0,9 4 0 15,-1-5 4-15,-8 1 4 0,1-1 4 0,6 0-8 0,2 1 4 16,-10-5 0-16,10-1-4 0,-9-4-20 0,9 4 8 0,-1-9 12 16,1 5-8-16,-1-5-8 0,9 0 8 0,-8 0-8 0,0-5 4 0,8 1 0 15,0-1 0-15,0-5 0 0,0 6-4 0,0-6-4 0,0 0 4 0,8 0 4 16,-8 1-4-16,8 0-4 0,-8-1 4 0,9 0 0 15,-1 2 0-15,1 2 0 0,-9-4-4 0,8 6 4 0,1-1-4 0,-1 5 12 16,0-5-4-16,2 5 4 0,-2 5 0 0,0 0 0 0,-8-1 4 0,10 1 4 16,-2 6 0-16,0-3 0 0,0 7 4 0,1-6 4 0,8 5 0 15,-17 1 4-15,17 0 0 0,-9-1 0 0,2 5 0 0,-2-3-4 0,0-4-4 16,0 3-4-16,2-1 4 0,-2 1-8 0,0 0 0 0,1-6 0 0,0 0 0 16,-1 1-8-16,1-1 4 0,-1-3-4 0,0-3-8 0,10 3-4 15,-10-1-8-15,0-5-8 0,-8-5-16 0,10-1-16 0,-2 3-12 16,0-7-32-16,1 1-24 0,-1-6-20 0,-8 6-84 0,0-11 20 15,9 6 36-15,-9-5 36 0,0 1 32 0,-9-3 12 0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5:15.3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090240-6294-4982-8A7F-1879F6B4D2C9}" emma:medium="tactile" emma:mode="ink">
          <msink:context xmlns:msink="http://schemas.microsoft.com/ink/2010/main" type="writingRegion" rotatedBoundingBox="11126,12591 17882,12970 17802,14393 11046,14015"/>
        </emma:interpretation>
      </emma:emma>
    </inkml:annotationXML>
    <inkml:traceGroup>
      <inkml:annotationXML>
        <emma:emma xmlns:emma="http://www.w3.org/2003/04/emma" version="1.0">
          <emma:interpretation id="{B12D4FC5-D7B6-43D8-984B-743C8666B1E2}" emma:medium="tactile" emma:mode="ink">
            <msink:context xmlns:msink="http://schemas.microsoft.com/ink/2010/main" type="paragraph" rotatedBoundingBox="11239,12597 17882,12970 17810,14249 11167,13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E73435-3EB6-4CE1-B7D3-35201704D887}" emma:medium="tactile" emma:mode="ink">
              <msink:context xmlns:msink="http://schemas.microsoft.com/ink/2010/main" type="line" rotatedBoundingBox="11239,12597 17882,12970 17810,14249 11167,13877"/>
            </emma:interpretation>
          </emma:emma>
        </inkml:annotationXML>
        <inkml:traceGroup>
          <inkml:annotationXML>
            <emma:emma xmlns:emma="http://www.w3.org/2003/04/emma" version="1.0">
              <emma:interpretation id="{9535B2C7-3DB1-45DC-A492-72603464AD53}" emma:medium="tactile" emma:mode="ink">
                <msink:context xmlns:msink="http://schemas.microsoft.com/ink/2010/main" type="inkWord" rotatedBoundingBox="11226,12825 11751,12855 11704,13689 11179,136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431 2011 27 0,'0'-10'96'0,"0"0"-4"0,0 6-4 16,0-6-24-16,0 5-4 0,0-4 4 0,0 5 0 0,0-2-4 15,-10-4-4-15,20 6 0 0,-10-2-4 0,0 2 8 0,-10-1-8 0,20 1-8 16,-10-1-20-16,0 0 24 0,0 5-4 0,0-5-4 0,0 5-4 0,0-4 0 16,0 4 0-16,0 0-4 0,0 0 0 0,0 0 0 15,0-6 0-15,0 12 0 0,8-6-4 0,-8 4 4 0,8 1 0 0,-8 0 0 16,9 4-4-16,-9 0-4 0,8 1 0 0,1 0-8 0,-9 5 0 0,8-1 0 15,1 5-4-15,-9-4-4 0,8 8 0 0,0-2 0 0,2 2 0 16,-10 0 0-16,8 1-4 0,0 1 0 0,-8-2 0 0,10 2 0 0,-2 3 0 16,0-3 0-16,-8 3 0 0,8-4-4 0,1 5 0 0,-9-5 4 0,8 4-4 15,-8-3-4-15,9-2 4 0,-9 2 4 0,9-2-4 0,-9-2 0 16,0-3 0-16,8 1 0 0,-8 0 0 0,8-4 0 0,-8-1 0 16,0 0 0-16,10-4 0 0,-10 4 0 0,0-9 4 0,0 0 0 0,8 0-4 15,-8 0 4-15,0-1 0 0,0-4 0 0,8-4 4 0,-8 4-4 16,8-5 0-16,-8-5-4 0,0 5 4 0,10-9 4 0,-10 4 0 15,0-4-4-15,8 0 4 0,0-1 0 0,-8-4 0 0,9 0 4 0,-1 1-16 0,-8-7 12 16,9 1 8-16,0 0 0 0,-1 0 0 0,0-4-4 0,0 3 0 16,2-5 0-16,-2 3 0 0,0 2-4 0,2-4 4 0,6 1-4 15,-7-1 0-15,-1 0 0 0,9 0 0 0,-8 5 0 0,-1-4-4 0,0 4 0 16,2 0 0-16,6-1-4 0,-6 7 4 0,-2-6 0 0,0 4 0 16,1 6-4-16,-1 0 4 0,0-6 0 0,-8 12-8 0,9-3 4 15,0 2-4-15,-9-1 0 0,0 0 4 0,8 6 0 0,-8-1 0 0,0 5-4 16,0-4-4-16,0 4 4 0,0 0-4 0,0 0-4 0,0 0-12 0,0 0-12 15,0 4-4-15,0-4-8 0,0 5-12 0,0-1-8 0,0 2-12 16,0-2-8-16,0 6-20 0,0-5-12 0,0 3-12 0,-8-1-8 0,8 1-52 16,0-2-28-16,0 3 32 0,0 1 40 0,-9-6 32 0,9 5 20 0</inkml:trace>
        </inkml:traceGroup>
        <inkml:traceGroup>
          <inkml:annotationXML>
            <emma:emma xmlns:emma="http://www.w3.org/2003/04/emma" version="1.0">
              <emma:interpretation id="{AA5BB96D-6109-41E0-BB39-0EB3B74D7D30}" emma:medium="tactile" emma:mode="ink">
                <msink:context xmlns:msink="http://schemas.microsoft.com/ink/2010/main" type="inkWord" rotatedBoundingBox="12313,13208 12733,13231 12717,13517 12297,13493"/>
              </emma:interpretation>
            </emma:emma>
          </inkml:annotationXML>
          <inkml:trace contextRef="#ctx0" brushRef="#br0" timeOffset="371.035">1513 2217 31 0,'0'0'100'0,"0"0"8"0,0 0-8 15,0 0-24-15,0 0-4 0,0 0 4 0,0 0 0 0,0 0-8 0,0 0 4 16,8 0-4-16,-8 0-12 0,10 0 0 0,-2 0 0 0,-8 0 0 16,8 0-4-16,0 0-4 0,1-5-4 0,0 5 0 0,8 0-12 15,-9 0-4-15,10 0-4 0,-10-5-4 0,8 5 0 0,2 0-8 0,-10 0-4 16,10-4 0-16,-1 4 0 0,-9 0 0 0,8 0-4 0,2 0-4 0,-10 0-4 15,2 0-4-15,6 0-8 0,-7 0-8 0,-1 0-12 0,1 4-12 16,-1-4-20-16,-8 5-20 0,9 0-20 0,-9-5-16 0,0 5-40 16,0-1-44-16,0 1 32 0,0 0 36 0,-9 0 28 0,9 5 20 0</inkml:trace>
          <inkml:trace contextRef="#ctx0" brushRef="#br0" timeOffset="576.4848">1598 2389 39 0,'0'6'140'0,"0"4"-12"16,0-6-12-16,0 5-24 0,0-4 4 0,0 5 4 0,0-6-4 16,0 2 4-16,0 3-4 0,0-4-8 0,0 0-4 0,8-1-4 0,-8 1-8 15,10-5-4-15,-10 5-4 0,8-5-8 0,0 0-4 0,10 5-8 0,-10-10-8 16,0 5-12-16,10 0-4 0,-1 0 0 0,-9-5-8 0,8 0-4 16,2 5-8-16,0-4-8 0,-10-1-16 0,9 5-12 0,0-5-20 15,0 0-16-15,-1 5-32 0,-6-4-36 0,6-2-24 0,-6 6-84 0,6-4 12 16,-8 4 36-16,1 0 44 0,0 0 24 0,-1 0 28 0</inkml:trace>
        </inkml:traceGroup>
        <inkml:traceGroup>
          <inkml:annotationXML>
            <emma:emma xmlns:emma="http://www.w3.org/2003/04/emma" version="1.0">
              <emma:interpretation id="{FCC16875-F2BA-4767-8FE0-73F9318B6205}" emma:medium="tactile" emma:mode="ink">
                <msink:context xmlns:msink="http://schemas.microsoft.com/ink/2010/main" type="inkWord" rotatedBoundingBox="13556,12727 14018,12753 13974,13535 13512,13509"/>
              </emma:interpretation>
            </emma:emma>
          </inkml:annotationXML>
          <inkml:trace contextRef="#ctx0" brushRef="#br0" timeOffset="1783.6429">2750 2097 79 0,'0'0'116'0,"0"5"-8"0,0-5-8 16,0 0-32-16,0 0 0 0,0 0 0 0,0 0 0 15,0 0 0-15,0 0-4 0,0 0-8 0,0-5-4 0,0 0-4 0,0 0 4 0,0 1-8 16,8-1 0-16,-8 0 0 0,0-4-4 0,8-1 4 0,-8 1-4 16,9-1-4-16,0-5 0 0,-1 6-4 0,-8-5 0 0,8-1 4 0,9 1 0 15,-9-1-4-15,2-5-4 0,-2 7 0 0,0-2-4 0,2-3 0 16,-2 3-4-16,0 0-4 0,0 1-20 0,1-1 24 0,0 1 0 0,-1-1 0 15,1 1 0-15,-1 5-4 0,0-1 0 0,-8 1-4 0,10-1 0 16,-2 5-4-16,-8-5 0 0,8 6-4 0,-8 4 4 0,0-5-4 0,0 5 0 16,0-5 0-16,0 5 4 0,0 0-8 0,0 0 4 0,0 0 0 0,0 0 0 15,0 5-4-15,0 0 4 0,0-1 4 0,0 1 0 0,0 0-4 16,0 0 4-16,0 5 0 0,0-1-8 0,0 1 4 0,0-1-4 16,0 5 4-16,0 1 0 0,0 5 4 0,0-7-4 0,0 2-4 0,0 3 4 15,0 3-4-15,0-2 0 0,0 0-4 0,0 1 4 0,0-2 0 0,0 6 0 16,0-5 4-16,0 0-4 0,0-4 0 0,0 4 0 0,0 0 0 15,0-5-4-15,0 1 0 0,0 4-4 0,0-4 0 0,0-1-4 16,0-5-4-16,0 6-12 0,8-5-8 0,-8-1-16 0,0 1-16 0,0-1-4 16,0-4-12-16,0 0-4 0,0-1-20 0,0 2-20 0,0-1-12 15,0-1-16-15,0-4-48 0,0 0 0 0,0 0 40 0,0 0 32 0,-8 0 24 16</inkml:trace>
          <inkml:trace contextRef="#ctx0" brushRef="#br0" timeOffset="2019.0417">2715 2462 99 0,'0'0'112'0,"0"4"-12"16,0 1-4-16,0-5-20 0,0 0 0 0,0 5 8 0,0-5 0 0,9 0-8 15,-1 0-4-15,-8 5 4 0,8-5-4 0,2 0 0 0,-2 0-8 16,0-5 0-16,1 5-4 0,8 0-8 0,0 0-4 0,-9 0-8 15,10 0 0-15,-2 0-8 0,2 0-8 0,-2 0-4 0,10 0 0 0,-9 0-24 0,1 0 20 16,-2 0-4-16,10 0 0 0,-9 0-4 0,0 0-4 0,0 0-4 16,-1 0-4-16,2 0-8 0,0 0-16 0,-2 0-12 0,1 5-16 15,-8-5-16-15,-1 4-24 0,1-4-32 0,-1 6-16 0,0-6-64 0,-8 4-16 16,10 0 40-16,-10 3 36 0,0-3 24 0,-10 0 24 0</inkml:trace>
        </inkml:traceGroup>
        <inkml:traceGroup>
          <inkml:annotationXML>
            <emma:emma xmlns:emma="http://www.w3.org/2003/04/emma" version="1.0">
              <emma:interpretation id="{4652F7BD-5FC1-4951-8845-A58E0FC38A69}" emma:medium="tactile" emma:mode="ink">
                <msink:context xmlns:msink="http://schemas.microsoft.com/ink/2010/main" type="inkWord" rotatedBoundingBox="14470,12838 16529,12953 16460,14174 14402,14058"/>
              </emma:interpretation>
            </emma:emma>
          </inkml:annotationXML>
          <inkml:trace contextRef="#ctx0" brushRef="#br0" timeOffset="5657.3799">5663 2485 115 0,'0'6'160'0,"10"-6"-16"0,-10 0-12 0,0 0-32 15,8 4-12-15,-8-4-4 0,0 0 0 0,0 0 0 0,0 0-12 0,0 4-8 16,0-4-12-16,0 0-4 0,0 0-8 0,0 0-12 0,0 0 0 16,0 0-8-16,0 0-4 0,0 0-4 0,8 0-4 0,-8 0-4 15,0 0-8-15,0 0-16 0,9 0-16 0,-9 0-28 0,0 0-32 0,0 7-32 16,0-7-84-16,0 0-16 0,0-7 40 0,0 7 32 0,0 0 40 0,-9-4 20 16</inkml:trace>
          <inkml:trace contextRef="#ctx0" brushRef="#br0" timeOffset="79876.811">4659 2174 31 0,'0'0'80'0,"0"0"-8"0,-8 0 0 16,8 0-32-16,0 4-8 0,0-4 0 0,0 0 0 0,0 0-4 0,0 0 0 15,0 0 0-15,0 0-4 0,0 0 0 0,0 0 0 0,0 0 0 16,0 0-4-16,0 0 4 0,0 0-8 0,0 0 4 0,0 0-4 0,0 0 8 15,0 0 4-15,0 0 4 0,0 0 0 0,0 0 4 0,0 0 4 0,0 0 0 16,0 5-4-16,8 0 0 0,-8 0-4 0,0 0 0 0,8 0 0 16,-8 4 0-16,0-4-4 0,9 9 0 0,-9-4-4 0,0 5-4 15,9-1 0-15,-9 0 0 0,0 5-4 0,0-4 0 0,0 4 0 0,0 0 0 16,0 0 0-16,8 1-4 0,-8-1 0 0,0 0 0 0,0 0-4 0,0 0 0 16,0 1 0-16,0-1 0 0,-8 0 0 0,8 0 4 0,0-5-8 15,0 5 0-15,8-4 0 0,-8-1 0 0,-8 5 0 0,8-9 0 0,0 4 0 16,0 1-4-16,0-6 0 0,0 5 0 0,0-3 4 0,0-7-4 15,0 6 4-15,0-6-4 0,0 6 0 0,0-10 4 0,0 5-4 16,0-1 0-16,0-4 0 0,0 0 8 0,0 0-8 0,0 0-4 0,0 0 4 16,0-4 0-16,0-1 0 0,0 0 0 0,0 0 0 0,0 1 0 0,0-6 0 15,0 1 0-15,0-1 0 0,0 0-4 0,0-4 4 0,0 4 0 16,-9-4 4-16,9 4-8 0,0-4 4 0,0 0 0 0,-9-1 0 0,9 1 0 16,0-1-4-16,-8 1 0 0,8 0 4 0,-8-1 0 0,8 0 0 15,0 1 0-15,-8-5 0 0,8 5-4 0,0-5 4 0,-10 4 0 16,10-4 0-16,0 1 0 0,0-2 0 0,0 6 0 0,0-7-4 0,-8 3 4 15,16-1-4-15,-8 0 4 0,0 5 0 0,10-6 4 0,-10 1-4 0,8 5 0 16,-8-1 0-16,8-4 0 0,0 5 0 0,1-1 0 0,0 1 0 16,-1 0 0-16,1-1 4 0,-1 5-4 0,10-4 0 0,-10 1 4 15,0 2-4-15,0 1 0 0,10 1 4 0,-10-1-4 0,1 1 0 0,8 3 4 16,-8 2 0-16,-1-6-4 0,8 6-4 0,-6 4 4 0,6-5 0 0,-6 5 4 16,6 0-4-16,-7 0 0 0,-1 5-4 0,9-5 4 0,-8 4 0 15,-1 2 0-15,10 2 0 0,-10-2 4 0,0 3-4 0,2 1 0 16,-2-1 0-16,0 6 0 0,-8-5 0 0,8 4 4 0,-8 0-4 0,0 0 0 15,0 6 0-15,0-6 0 0,-8 5 0 0,0 0 0 0,0 1 0 16,-2-1 0-16,2 0 0 0,-10 1 0 0,2-2 0 0,-1 1 0 0,0 1 0 16,0-7 0-16,-1 8 0 0,2-7 0 0,-2 0 0 0,2 0 0 0,-2-4 0 15,1 0 0-15,1-1 0 0,-2-4 0 0,10-1 0 0,0 2 0 16,-2-6 0-16,2 4 0 0,0-4 0 0,-1 0 0 0,9 0 0 16,-8 0 4-16,8-4-4 0,0-2 0 0,0 2 0 0,0-1 0 0,0 1 0 15,8-1 0-15,-8 1 0 0,9-2 0 0,-1 2-4 0,-8-2 4 16,8 6 0-16,2-4 0 0,-10 0 4 0,8 4 0 0,0 0-4 0,0 0 0 15,2 4 4-15,-2-4 4 0,0 4 0 0,1 6 4 0,-1-4 4 0,1 3 0 16,-9 0 4-16,9 5 8 0,-1-4-4 0,0 5 0 0,0-6 4 16,2 11-4-16,-2-5 0 0,0-2 4 0,2 1 0 0,-2 1-4 15,-8-1 0-15,8-4-4 0,9 4 0 0,-17 1-4 0,17-1 4 0,-8-5-20 16,-1 1 20-16,0 5 0 0,2-6-4 0,-2-4 0 0,0 4-4 16,2-4 0-16,-2 0 0 0,0 0 0 0,0-1-4 0,1-4 0 0,-1 0-4 15,1 0 0-15,0-4 0 0,-1-1 0 0,0 0 0 0,2 0-4 16,-2-4 0-16,-8 4 0 0,8-4-4 0,0-1-8 0,2 0 0 0,-10 1-12 15,0-1-8-15,8 1-20 0,-8-6-24 0,0 6-20 0,0-1-24 16,0 0-36-16,0 1-32 0,-8-6-60 0,8 6-20 0,-10 4 56 0,2-4 36 16,8-2 32-16,-8 3 28 0,0 2 20 0</inkml:trace>
          <inkml:trace contextRef="#ctx0" brushRef="#br0" timeOffset="4783.1593">3662 2005 55 0,'0'0'108'0,"0"0"-8"15,0-4-8-15,0 4-24 0,0 0 0 0,0-4 4 0,0 4-4 16,0-6 0-16,8 6-8 0,0-4 4 0,-8 4-8 0,9-5 4 0,0 0-8 15,-1 0-4-15,1 5 0 0,8-4 0 0,0-5-4 0,-1 3-4 16,2 2-4-16,0-2-8 0,-2 6 0 0,10-4-8 0,-9-2-4 0,9 2 0 16,0-1-4-16,-10 1-4 0,10 4 4 0,0-5-8 0,0 5 0 15,-9 0-4-15,8 0-4 0,1 0-4 0,-9 0-8 0,9 0-16 0,-10 0-12 16,2 5-32-16,8-1 4 0,-8 1-28 0,-10-5-16 0,8 10-36 16,-7-6-60-16,8 2 32 0,-8 4 36 0,-1-1 28 0,1-5 24 0</inkml:trace>
          <inkml:trace contextRef="#ctx0" brushRef="#br0" timeOffset="4229.1018">3799 2193 23 0,'0'-15'96'0,"0"6"-12"0,0-1-4 0,0 1-24 16,0-1-4-16,0 5-4 0,0-4-4 0,0 4-4 0,0 0-4 16,0 1-4-16,0-2-4 0,0 2 0 0,0 4 4 0,0 0-4 0,0 4 0 15,0 2 4-15,0-2-8 0,0 6 0 0,0-1 0 0,8 1 0 0,-8 4 0 16,0 1 4-16,0-1 0 0,8 5-8 0,-8 0 4 0,0 0 0 15,10 1-8-15,-10 4 4 0,0-5-4 0,8 5-4 0,-8-5 0 0,8 5-4 16,-8 0 0-16,0-5 0 0,8 6-8 0,-8-6 0 0,0 4 0 16,0-2-4-16,9-3 4 0,-9 1 0 0,0 0 4 0,9-4-4 15,-9 4-4-15,0-5 4 0,8 0-8 0,-8 1-4 0,0-5-8 0,0-1-8 16,9 1-12-16,-9-6-8 0,0 6-12 0,0-10-8 0,0 5-12 0,0-5-4 16,0 0-40-16,0 0-36 0,0-5 20 0,0 0 20 0,0-4 28 15</inkml:trace>
          <inkml:trace contextRef="#ctx0" brushRef="#br0" timeOffset="4534.8092">4072 2222 71 0,'9'-5'104'0,"-9"5"-8"0,0 0-4 16,0 0-24-16,0-5-4 0,0 5-4 0,8 0 0 0,-8 0 0 0,0 0 0 15,0 5-4-15,8-5 0 0,-8 5-4 0,0 4-4 0,10-4-8 16,-10 4 0-16,8 2-4 0,-8-2-4 0,8 6 0 0,0 4-4 15,-8-5-8-15,0 5 0 0,10 5 0 0,-10-5-4 0,0 5 0 0,0 0-4 0,0 0 0 16,0 5-4-16,0-6 0 0,0 2 0 0,0 3-4 0,0-3 0 16,0-1 0-16,0-5 0 0,0 5-4 0,0-5 4 0,0 0-4 15,0-4 4-15,0-1-8 0,0 0 4 0,0-4-4 0,0 4-4 0,0-9-8 16,0 5 0-16,0-6-8 0,0-4-20 0,0 6-4 0,-10-6-12 0,10-6-16 16,-8 6-8-16,8-4-12 0,-8-6-4 0,8 1-52 0,-8-1-28 15,-2 0 28-15,2-4 32 0,0 0 20 0</inkml:trace>
          <inkml:trace contextRef="#ctx0" brushRef="#br0" timeOffset="156010.0924">4514 2903 3 0,'0'-10'92'0,"0"6"-12"0,-8-2-4 0,8-4-24 15,0 6-8-15,0-1 0 0,0 1 4 0,0-1-8 0,0 0 4 16,0 5-4-16,0-5-4 0,0 5 0 0,0 0-4 0,0-4 0 0,0 4-4 16,0 0 0-16,0 0 0 0,0 0 4 0,0 0 4 0,0 0 0 0,0 0 0 15,0 0 8-15,0 0 0 0,0 0 0 0,0 0 4 0,0 0-4 16,8 4-4-16,-8-4 12 0,0 5-8 0,8-5 4 0,-8 5-4 0,10 0 0 15,-2-1-4-15,-8 5 0 0,8-3-8 0,0 4 0 0,1-1 0 16,-1 1-4-16,1 3 0 0,0-3 0 0,-1 4-4 0,0-3 0 16,10 3-4-16,-10-5 0 0,9 6 0 0,-9-6-4 0,10 6 4 0,-2-6 0 15,2 1 0-15,-10 4-4 0,9-4 0 0,9-5-4 0,-10 4 4 0,2 1 0 16,8-6 0-16,-1 2 0 0,-9-2 0 0,10 1-4 0,0 0 4 16,-1-5-8-16,1 5 0 0,8-5 0 0,-9 0 0 0,1 0-8 0,0-5 0 15,7 5 0-15,-7-5 0 0,0 0 0 0,-1 1 0 0,1-2 0 16,0 2 0-16,-2-1 0 0,-6-5 0 0,7 6 0 0,1-6 0 15,-9 5 0-15,0-9 0 0,0 9 0 0,-1-4 0 0,-6-6 0 0,6 10 0 16,-6-4 0-16,-2-1 0 0,0 1 0 0,0-1 0 0,1 1 0 0,-1 4 0 16,-8-5 0-16,0 6 0 0,9-6 0 0,-9 4 0 0,0 6 0 15,0-4 0-15,0-1 0 0,0 5 0 0,0-4 0 0,0 4 0 0,0 0 0 16,0 0 0-16,0 0 0 0,0 0 0 0,0 0 0 0,0 0 0 16,0 0 0-16,0 0 0 0,0 0 0 0,0 0 0 0,0 0 0 0,0 0 0 15,0 0 0-15,0 0 0 0,0 0 0 0,0 0 0 0,0 0 0 16,0 0 0-16,0 0 0 0,0 0 0 0,0 0 0 0,0 0 0 0,0 0 0 15,0 0 0-15,-9 0 0 0,9 0 0 0,0 0 0 0,0 0 0 16,0 0 0-16,0 0 0 0,0 0 0 0,0 0 0 0,0 0 0 0,0 0 0 16,0 0 0-16,0 0 0 0,0 0 0 0,-8 4 0 0,8-4-36 15,0 5-88-15,0-5-20 0,-9 4-32 0,9 2-36 0,0-2-76 0,-8 2 8 16,0 2 52-16,8-2 44 0,-8 3 32 0,8-4 32 0,-10 5 24 16</inkml:trace>
          <inkml:trace contextRef="#ctx0" brushRef="#br0" timeOffset="5407.05">5056 2011 47 0,'-8'-10'104'0,"8"6"-12"0,0-2-12 0,0 2-20 15,-10-6 0-15,10 5-8 0,0 1 0 0,10-5-4 0,-10 3 0 0,8 2-8 16,-8-2 0-16,8-4 0 0,2 6 0 0,-2-1 0 0,0 1-8 15,10-1 0-15,-10 0 0 0,9 0-4 0,-8 5 0 0,8 0-8 0,-9-4-4 16,1 8-4-16,8-4 0 0,-9 5 0 0,10-5-8 0,-10 5 0 16,0 0 0-16,2 4 0 0,-2-5 0 0,0 6 0 0,-8 0 0 0,0 0 0 15,8-1-4-15,-8 6 4 0,0-1 0 0,-8-4-4 0,8 4 0 0,-8 0 0 16,8 7 0-16,-8-8 4 0,-2 1-4 0,2 5 0 0,-9-4 0 16,8-1 4-16,1 6-4 0,-1-6 0 0,1 0 0 15,-9 1 0-15,8-6 0 0,1 6 4 0,-1-6-4 0,0 5 0 0,9-3 0 0,-8-2 4 16,8 0 0-16,-8 1-4 0,8-5 4 0,0 5 0 0,0-6-4 15,0 1 0-15,0 5 12 0,0-6-4 0,8 0-4 0,-8 2 4 16,8-1 4-16,1-1-8 0,-9 2 4 0,9-2 0 0,-1-4-4 0,1 5 4 16,-1-5-4-16,1 0-4 0,8 5 4 0,-9-5-4 0,1 0 0 0,8 0-4 15,-9 0 0-15,2 0-12 0,6 0-4 0,-8 0-16 0,10 0-24 16,-10 0-28-16,2 0-28 0,-2 0-56 0,0-5-40 0,1 5 44 0,0 0 32 16,-1-5 28-16</inkml:trace>
        </inkml:traceGroup>
        <inkml:traceGroup>
          <inkml:annotationXML>
            <emma:emma xmlns:emma="http://www.w3.org/2003/04/emma" version="1.0">
              <emma:interpretation id="{57D7CCDB-5111-4CCF-BEF6-9DC5E99C0960}" emma:medium="tactile" emma:mode="ink">
                <msink:context xmlns:msink="http://schemas.microsoft.com/ink/2010/main" type="inkWord" rotatedBoundingBox="17253,12978 17880,13013 17831,13882 17204,13847">
                  <msink:destinationLink direction="with" ref="{DE80EA35-13BC-46F3-9BC7-109D10D30223}"/>
                </msink:context>
              </emma:interpretation>
            </emma:emma>
          </inkml:annotationXML>
          <inkml:trace contextRef="#ctx0" brushRef="#br0" timeOffset="7266.4195">6451 2135 23 0,'0'-9'92'0,"0"4"-4"0,0-4-4 0,0-1-24 0,0 5-4 16,0-5 4-16,0 1-4 0,0 4 4 0,0-4 0 0,0 5-4 0,0-7 0 15,0 7 0-15,0-2 0 0,0-3-4 0,0 4-8 0,0 0-4 0,0 1-4 16,0-1 0-16,0 5-4 0,0 0 4 0,0 0 0 0,8 0 0 16,-8 5 0-16,0-1-4 0,9 1 4 0,-9 5 0 0,0 0-4 15,8 5 4-15,-8-2-4 0,0 1-4 0,8 5 0 0,-8 5 0 0,10-4-4 16,-10 4-4-16,0 5 0 0,0-6-4 0,0 2 0 0,0 4 0 16,0-1-4-16,8 1-4 0,-8-5 4 0,0 4-4 0,0 1-4 0,0-4 4 15,0 3-4-15,0-4-4 0,0 0 0 0,0 0 0 0,8 0 4 0,-16-5 0 16,16 5 0-16,-8-5-4 0,0 1 0 0,0-1-4 0,0 0 4 15,0 0-4-15,0-5 0 0,0 1 0 0,0-1 0 0,0 1-16 16,0-5 0-16,0 3-16 0,0-3-4 0,0-5-12 0,0 5-8 0,0-6-8 16,0 0-8-16,0 3-12 0,0-7-4 0,0 0-8 0,0 0-4 0,0 0 0 15,0-7-8-15,0 3-28 0,0-5-36 0,0 4 24 16,0-4 28-16,0-1 24 0</inkml:trace>
          <inkml:trace contextRef="#ctx0" brushRef="#br0" timeOffset="8040.9096">6562 2506 95 0,'-8'4'136'16,"8"-4"-12"-16,0 0-12 0,-10 0-28 0,10-4 4 0,0 4-4 0,0 0 0 15,10 0-4-15,-10 0 0 0,8 0-4 0,-8 0-4 16,8 0-4-16,2 4 0 0,-2-4-4 0,0 0 4 0,9 0-4 0,0 0-4 0,-8 0 0 16,8 0-4-16,0 0-4 0,1 0-4 0,6 0-4 0,-6 0-4 15,8 0-8-15,-9 0-4 0,8 0-4 0,-7 0-4 0,7 0-4 16,-7 0-4-16,6 0 0 0,-6 0-8 0,0 0 0 0,8 0-4 0,-10 0-12 15,1 0-4-15,-8 0-20 0,8 0-24 0,-9 0-32 0,1 0-32 0,0 0-48 16,-9 0-44-16,8 0-76 0,-8 0 40 0,0 0 48 0,-8 0 36 16,8 0 40-16,-9 0 16 0</inkml:trace>
          <inkml:trace contextRef="#ctx0" brushRef="#br0" timeOffset="7791.0292">6972 2011 7 0,'0'-6'116'0,"9"2"-8"0,-9 0-12 0,0 4-24 0,0-6-4 0,0 6-12 16,0-4-4-16,0 4 8 0,0 0-8 0,0 0 4 0,0 0 4 0,0 4 4 15,0 2-8-15,0-2-4 0,9 0 4 0,-9 7 0 0,0-2 4 16,0 5-8-16,8 1 0 0,-8-1-4 0,0 1 0 0,0 4-4 0,0 0 0 16,0 5 0-16,9-5-4 0,-9 5 0 0,0 0-4 0,0-5 4 15,0 10 0-15,0-9-4 0,8 3-4 0,-8 6-4 0,0-5 4 16,0-5-24-16,0 11 16 0,9-12-4 0,-9 6 0 0,0 0-4 0,0 0-4 16,9-5 0-16,-9 5 0 0,0-5-4 0,0 1-4 0,0 4-4 0,0-5 4 15,0 0 0-15,0 0-4 0,0-5 4 0,0 5-4 0,0 1-4 16,0-6 4-16,0 0-8 0,0 1-8 0,0-1 0 0,0 1 0 15,0-1-12-15,0-4-12 0,0-1-12 0,0 2-8 0,0-3-12 0,0-2-12 16,0 3-12-16,-9-4-20 0,9 0-12 0,0-5-16 0,-9 0-20 16,1 0-48-16,-1 0 8 0,9-5 40 0,-17 0 32 0,8-4 24 0</inkml:trace>
        </inkml:traceGroup>
      </inkml:traceGroup>
    </inkml:traceGroup>
    <inkml:traceGroup>
      <inkml:annotationXML>
        <emma:emma xmlns:emma="http://www.w3.org/2003/04/emma" version="1.0">
          <emma:interpretation id="{718BA78B-C13A-4B72-9FC9-5B874F5DA1BA}" emma:medium="tactile" emma:mode="ink">
            <msink:context xmlns:msink="http://schemas.microsoft.com/ink/2010/main" type="paragraph" rotatedBoundingBox="11042,13602 11915,13529 11955,14012 11083,14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BD2E9F-E972-42FC-94D0-9D451C021E25}" emma:medium="tactile" emma:mode="ink">
              <msink:context xmlns:msink="http://schemas.microsoft.com/ink/2010/main" type="line" rotatedBoundingBox="11042,13602 11915,13529 11955,14012 11083,14085"/>
            </emma:interpretation>
          </emma:emma>
        </inkml:annotationXML>
        <inkml:traceGroup>
          <inkml:annotationXML>
            <emma:emma xmlns:emma="http://www.w3.org/2003/04/emma" version="1.0">
              <emma:interpretation id="{7A2F0FDB-E3EE-4B8B-80DB-4B2D647F21CF}" emma:medium="tactile" emma:mode="ink">
                <msink:context xmlns:msink="http://schemas.microsoft.com/ink/2010/main" type="inkWord" rotatedBoundingBox="11042,13602 11915,13529 11955,14012 11083,14085"/>
              </emma:interpretation>
            </emma:emma>
          </inkml:annotationXML>
          <inkml:trace contextRef="#ctx0" brushRef="#br0" timeOffset="116364.2928">899 2682 31 0,'-8'0'84'0,"8"0"-8"0,0-5-4 0,0 5-24 15,-8 0-4-15,8 0-4 0,0 0 0 0,-10 0 0 16,10 0 0-16,0-5-4 0,-8 5 0 0,8-4-4 0,0-1-4 0,-8 5 0 15,8-5 4-15,0 0-8 0,0 1 4 0,0-1 4 0,0 0 4 0,0 0-8 16,0 0 4-16,0-4-8 0,0 4 0 0,0 0 4 0,0 0 0 16,0 1 0-16,8-6-8 0,-8 5-4 0,0 0 4 0,8-4-4 0,-8 4 0 15,10 0-4-15,-10 0 0 0,8-4 4 0,-8 4 0 0,8 0-8 0,1 5 0 16,-9-5-4-16,8 1 4 0,0 4-4 0,-8 0 0 0,9-5 0 16,0 5 0-16,-9 5 0 0,8-5 0 0,0 4-4 0,-8 1 4 15,10 0 4-15,-10 0-8 0,8 4 0 0,-8 1 0 0,0 0 4 0,0-1-4 16,0 6 0-16,8-6 0 0,-16 5 0 0,8 1-4 0,0-1 8 15,0 1-4-15,-8-1 4 0,8 1-4 0,-10-1 0 0,2 0 0 16,0 0-4-16,8 1 4 0,-9-5 0 0,0 4 4 0,1-5-4 0,0 1 0 16,-1 0 0-16,1-1-4 0,0-5 8 0,-2 7-4 0,10-7-4 0,-8-4 4 15,0 6 0-15,8-6-4 0,-10 4 4 0,2-4 0 0,8-4 0 16,-8 4-4-16,8-6 4 0,0 2-4 0,0 0 4 0,0-3-4 0,0-1 8 16,-9 3-4-16,9 0 0 0,0-4 0 0,0 3 0 0,0-3 4 0,9 5-4 15,-9-2 0-15,0 2 0 0,0-1 0 0,0 0-4 0,8 0 4 16,-8 5 0-16,0 0 0 0,0-4 0 0,8 4 0 0,-8 0 4 15,10 4 0-15,-10-4-4 0,8 5-4 0,-8 0 4 0,8 0 4 0,2 5 0 16,-10-6 0-16,8 5 0 0,0-3 0 0,-8 3 0 0,9 1 0 16,-1-2 4-16,0 3-20 0,1-1 20 0,-9-1 0 0,9 1 4 0,-1-1 0 15,0 1-4-15,2 0 0 0,-2-6 4 0,-8 1 0 0,8 5-4 0,1-6 0 16,0 1 0-16,-1-5 0 0,0 4 4 0,-8-4 0 0,9 0-4 16,-1 0 4-16,1 0 4 0,-9 0-8 0,9 0 4 0,-1-4 0 15,-8-1-8-15,8 1 4 0,2-1-4 0,-2 0 0 0,-8 0-4 0,8-5 4 16,-8 6-4-16,8-6-4 0,2 5 0 0,-10-4 0 0,8-1-4 15,-8 0-12-15,8 2-8 0,-8-3-8 0,0 7-16 0,0-6-12 16,0 1-16-16,9 3-16 0,-9-3-20 0,0 5-12 0,0-2-80 0,-9-3 20 16,9 4 28-16,0 0 36 0,-8 1 24 0</inkml:trace>
          <inkml:trace contextRef="#ctx0" brushRef="#br0" timeOffset="115562.3272">302 2812 31 0,'0'0'64'0,"-8"-5"-8"15,8 5 0-15,0-5-20 0,-8 5-4 0,8-5-4 0,0 5-8 16,-10-4 4-16,10 4-12 0,0-6 4 0,-8 6 0 0,8-4 4 0,0-1 0 16,-8 5 0-16,8-4 4 0,0 4 0 0,0 0 4 0,0 0 0 0,0 0-4 15,0-6 4-15,0 6-4 0,0 0 4 0,0 0 0 0,0 0-4 16,0 0 0-16,0 0 0 0,0 0-4 0,0 6 4 0,0-6-4 0,0 0-4 15,0 0 0-15,0 0 8 0,0 0 0 0,0 0 0 0,0 0 8 16,0 0-4-16,0 4-4 0,0-4 0 0,8 5-8 0,-8-1 8 0,0 2-4 16,8-2-4-16,2 1 4 0,-2 0-8 0,-8 4 4 0,16 2-4 15,-6-3 4-15,-2 2-4 0,0 0 0 0,1-1-4 0,8 0 4 16,-8 1-4-16,7 0-4 0,-8 0 4 0,10-1-4 0,0 0 8 0,-10-3-8 16,9 4 4-16,0-2-4 0,0 3 0 0,-9-7 0 0,10 6 4 0,-2-5-4 15,2-1 4-15,-2 6 0 0,1-5-4 0,1 1 8 0,-2-3-4 16,2 2 4-16,-2-5-4 0,2 5 0 0,-1 0-4 0,0-5 4 15,0 0 0-15,-1 0-4 0,-6 0 4 0,6 5-4 0,2-5 0 0,-1-5 0 16,0 5 0-16,0 0 0 0,-1-5 0 0,-6 5 0 0,6-5 0 16,2 0 0-16,-1 5-4 0,-9-3 4 0,9-3 0 0,-8 1 0 0,7 0 0 15,2 0 0-15,-10 1-4 0,1-1 4 0,0 0-4 0,7 0 4 0,-7 1-4 16,-1-1 0-16,1-1 0 0,0 6 4 0,-1-4-4 0,-8 4 4 16,8-4-4-16,2 4 0 0,-10 0 4 0,0 0 0 0,8 0-4 0,-8 0 0 15,0 0-4-15,0 0 4 0,0 0 4 0,0 0-4 0,0 0 4 0,0 0-4 16,0 0 4-16,0 0 0 0,0 0 4 0,0 0 0 15,0 0 4-15,0 0 0 0,0 0 0 0,0 0 0 0,0 0 0 0,0 0 4 16,0 0 0-16,0 0 0 0,0 0-4 0,0 0-4 0,0 0-4 0,0 0 4 16,0 0 0-16,0 0-8 0,0 0 4 0,0 0 0 0,0 0 0 15,0 0-4-15,0 0 4 0,0 0-8 0,0 0 4 0,0 0 0 0,0 0-4 16,0 0-4-16,0 0-8 0,0 0-8 0,0 0-12 0,0 0-16 16,0 0-12-16,0 0-16 0,-8 0-12 0,8 0-16 0,0 0-12 0,-10 0-8 15,10 0-36-15,-8 0-48 0,8 0 32 0,0 4 28 0,-8-4 36 16,-1 4 24-16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0:07.5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7152A1-BFFE-4DC7-9A6A-7FEE5951904F}" emma:medium="tactile" emma:mode="ink">
          <msink:context xmlns:msink="http://schemas.microsoft.com/ink/2010/main" type="writingRegion" rotatedBoundingBox="2228,8711 7499,8548 7596,11676 2324,11840"/>
        </emma:interpretation>
      </emma:emma>
    </inkml:annotationXML>
    <inkml:traceGroup>
      <inkml:annotationXML>
        <emma:emma xmlns:emma="http://www.w3.org/2003/04/emma" version="1.0">
          <emma:interpretation id="{44B7DF59-3B29-452E-A870-0CAA6B2F5665}" emma:medium="tactile" emma:mode="ink">
            <msink:context xmlns:msink="http://schemas.microsoft.com/ink/2010/main" type="paragraph" rotatedBoundingBox="2255,8669 5992,8983 5917,9878 2180,9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EF63DD-77BD-42F2-BDA8-9D47BE6B0151}" emma:medium="tactile" emma:mode="ink">
              <msink:context xmlns:msink="http://schemas.microsoft.com/ink/2010/main" type="line" rotatedBoundingBox="2255,8669 5992,8983 5917,9878 2180,9564"/>
            </emma:interpretation>
          </emma:emma>
        </inkml:annotationXML>
        <inkml:traceGroup>
          <inkml:annotationXML>
            <emma:emma xmlns:emma="http://www.w3.org/2003/04/emma" version="1.0">
              <emma:interpretation id="{88F2303B-3310-4959-A996-AFB689BCA8BB}" emma:medium="tactile" emma:mode="ink">
                <msink:context xmlns:msink="http://schemas.microsoft.com/ink/2010/main" type="inkWord" rotatedBoundingBox="3122,9075 3416,9099 3412,9148 3117,9123">
                  <msink:destinationLink direction="with" ref="{CA576A48-92E9-4109-BF16-8CC28D76A0E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-7675-1946 91 0,'0'5'124'0,"0"0"-12"0,0 0-4 16,0-5-20-16,0 5-4 0,9-5 12 0,-9 4-8 0,0-4-4 0,8 0 4 16,-8 5-12-16,8-5-4 0,2 0-4 0,-10 0-4 0,8 0 0 0,0 0-8 15,0 5-4-15,10-5-8 0,-10 0 0 0,1 0-4 0,-1 0-8 16,1 0-8-16,8 0 0 0,-9 0-8 0,0 4 0 0,10-4-4 0,-10 0-4 16,2 0 0-16,6 0 0 0,-7 0-4 0,-1 0-4 0,9 0-8 15,-8 0-8-15,-1 0-8 0,0 0-16 0,2 0-16 0,-2 6-16 16,-8-6-16-16,8 0-28 0,-8 4-16 0,10-4-8 0,-10 5-48 0,0 0-36 15,0-5 36-15,0 5 36 0,-10-2 32 0,2 3 24 0</inkml:trace>
        </inkml:traceGroup>
        <inkml:traceGroup>
          <inkml:annotationXML>
            <emma:emma xmlns:emma="http://www.w3.org/2003/04/emma" version="1.0">
              <emma:interpretation id="{B14703E7-7DB3-4245-8AC2-51DBD51AF1E2}" emma:medium="tactile" emma:mode="ink">
                <msink:context xmlns:msink="http://schemas.microsoft.com/ink/2010/main" type="inkWord" rotatedBoundingBox="3175,8746 4345,8844 4289,9512 3119,9414"/>
              </emma:interpretation>
            </emma:emma>
          </inkml:annotationXML>
          <inkml:trace contextRef="#ctx0" brushRef="#br0" timeOffset="233.9178">-7666-1639 107 0,'-9'5'136'0,"9"-1"-8"0,0 1-4 0,0 0-24 15,0 0 8-15,9-5 0 0,-9 5 4 0,0-5-4 0,8 0 4 16,-8 5-4-16,8-5-8 0,2 0-8 0,-10 0-4 0,8 0-8 0,0 0-8 16,0 0-16-16,2-5-4 0,-2 5 0 0,9 0-8 0,-9-5-4 15,1 5-4-15,0 0-4 0,7-5-8 0,-8 5-4 0,10-5-12 0,-10 5-8 16,10 0 0-16,-10-5 0 0,9 5 0 0,-8 0 0 0,8 0 0 0,-9 0 0 16,10 0-12-16,-10 0-36 0,0 0-24 0,2 0-24 0,-2 0-28 15,9 5-28-15,-9-5-36 0,-8 5-32 0,9 0-64 0,-1-5 48 16,-8 5 44-16,9 0 36 0,-9 0 32 0,0-1 20 0</inkml:trace>
          <inkml:trace contextRef="#ctx0" brushRef="#br0" timeOffset="5233.6461">-6745-2195 19 0,'0'0'96'16,"0"0"-8"-16,0 0-4 0,9-5-24 0,-9 5-4 0,0 0-4 16,0 0 0-16,0 0 4 0,0 0 0 0,-9 0 4 0,9 0 0 15,0 0-4-15,0 0-4 0,0 5 4 0,0-5-12 0,0 0 4 0,0 0 0 16,0 5-4-16,0-1-4 0,0 1-4 0,0-1-4 0,0 2 0 0,0 3 0 15,0-4 0-15,0 5-8 0,0-1 0 0,0 1-4 0,0 4 0 16,-9-4 0-16,9 4-4 0,0 0-4 0,0 1 0 0,-8 0 0 0,8-1-8 16,-9 0 4-16,1 0-4 0,8 6 0 0,-8-6 0 0,-2 0 4 15,10 6-4-15,-8-6 0 0,0 6-4 0,8-6 0 0,-10 0 0 0,2 6 4 16,8-6-4-16,-8 0 0 0,8 0 0 0,-8-3 0 0,8 3 0 16,-9 0 4-16,9-5 0 0,-9 0-4 0,9 2-4 0,0-2 4 0,0-4 0 15,0 4 4-15,0-4-4 0,0 0 0 0,0 0-4 0,0 0 4 16,0-5 4-16,0 5-4 0,0-5-4 0,0 4 4 0,9-4 0 15,-9 0 0-15,9 0 0 0,-9 5 0 0,8-5 0 0,0 0 0 0,-8 0-4 16,8 0 4-16,2 0 0 0,6 0 4 0,-6 0-4 0,-2 0 0 0,9 0 4 16,-9 0-4-16,10 0 0 0,-10 0-4 0,0 0 8 0,10 0-4 15,-10 0-4-15,10 0 8 0,-10 0-4 0,9 0 0 0,-9 0 0 0,9 0-4 16,-8 0 0-16,7 0-4 0,-6 0 0 0,-2 0-4 0,10 0-12 0,-10 0-4 16,0-5-8-16,0 5-8 0,1 0-8 0,0-4-12 0,-9 4-8 15,8 0-12-15,1-5-8 0,-9 5-4 0,8-5-4 0,-8 0-36 16,0 5-32-16,0-5 8 0,8 0 32 0,-8 1 24 0</inkml:trace>
        </inkml:traceGroup>
        <inkml:traceGroup>
          <inkml:annotationXML>
            <emma:emma xmlns:emma="http://www.w3.org/2003/04/emma" version="1.0">
              <emma:interpretation id="{10FEFC3A-83D5-4074-A75B-08D2C1B03022}" emma:medium="tactile" emma:mode="ink">
                <msink:context xmlns:msink="http://schemas.microsoft.com/ink/2010/main" type="inkWord" rotatedBoundingBox="4282,9122 5968,9264 5928,9739 4242,9597"/>
              </emma:interpretation>
            </emma:emma>
          </inkml:annotationXML>
          <inkml:trace contextRef="#ctx0" brushRef="#br0" timeOffset="5477.0006">-6515-1888 7 0,'0'0'108'0,"0"-5"-8"0,0 5-8 16,0-5-20-16,0 5-8 0,0 0 0 0,0 0 8 0,0 0 0 15,0 0 4-15,0 0 0 0,9 5-4 0,-9-5-8 0,0 5 0 0,0 0-4 16,8-2 0-16,-8 3 0 0,0 4-8 0,0 0 4 0,0-1-4 15,0 1-4-15,0-1-4 0,8 5 4 0,-8 1-4 0,0-1-4 0,0 5-4 16,0-4 0-16,0 4 0 0,0-5-4 0,0 6-4 0,0 0-4 0,0-7 0 16,0 6-8-16,0 0 0 0,0-4-4 0,0 4-4 0,0-5 0 15,0 1-4-15,0-1 0 0,0 1-4 0,0-1 0 0,0 1-4 0,0-6-4 16,0 1 0-16,0 4-12 0,0-9-8 0,0 4-16 0,0 1-12 16,0-5-16-16,0 3-12 0,0-2-20 0,0-1-20 0,0-5-20 15,0 5-24-15,0-5-64 0,0 0 12 0,0 0 48 0,0-5 32 0,0 0 28 16,0-1 20-16</inkml:trace>
          <inkml:trace contextRef="#ctx0" brushRef="#br0" timeOffset="6572.2352">-5815-1673 7 0,'0'0'92'0,"0"0"-4"0,0 0-8 0,8-3-20 16,-8 3-8-16,0 0 4 0,0-6-4 0,0 6 0 0,0-5 0 15,0 0 0-15,0 5 4 0,0-4 4 0,0-1-4 0,0 0 0 0,0 0-4 16,0 5 0-16,0-5 0 0,0 0-8 0,-8 1 0 0,8-1 0 16,0 0 0-16,0 0 0 0,-9 1-4 0,9 4-4 0,0-5 0 15,-9-1-4-15,1 6-4 0,8-4 4 0,-8 4 0 0,8 0-8 0,-8-5 4 16,-2 5-4-16,2 0-4 0,8 0 4 0,-8 0-8 0,-2 0 0 0,2 0 0 16,8 0-4-16,-8 5 4 0,-1-5-8 0,1 4 4 0,-1 2-4 15,1-1 0-15,8-5-4 0,-9 4 0 0,1 6 0 0,8-5-16 0,-8 4 16 16,-2-4 0-16,2 5 4 0,8-1-8 0,0 7 4 0,-8-8 0 15,8 2 0-15,0 0-8 0,-10 4 4 0,10-5 0 0,0 1 0 16,0 5 0-16,0-6-4 0,0 5 4 0,10-4 0 0,-10-1-4 0,8 6 4 16,-8-5 0-16,8-1-4 0,2 1 4 0,-2 0 0 0,-8-1 0 0,17 1 0 15,-9-1 0-15,1-4 0 0,-1 0-4 0,9 4 4 0,-9-4-4 16,10-5 4-16,0 5 0 0,-10-5-4 0,8 5 4 0,2-5 0 16,-10 0-4-16,9-5 0 0,1 5-4 0,-10-5 4 0,8 0 0 0,-6 0 0 15,6-4 0-15,-7 4 0 0,0 1-4 0,-1-6 4 0,9 5 4 16,-9-4 0-16,-8-1 0 0,9 5 0 0,0-5 0 0,-1 1-4 0,-8-1 8 15,8 0-8-15,-8 1 8 0,0 4-8 0,0-4 8 0,10-1-4 0,-10 1 0 16,0 4 4-16,0-5-4 0,0 5 4 0,0-5 0 0,0 6-4 16,0-1-4-16,0 0 4 0,0 1 0 0,0-2 0 0,0 2 4 15,0 4-4-15,0 0 4 0,0-5-4 0,0 5-4 0,0 0 8 0,0 0-4 16,0 0 4-16,0 0-4 0,8 0 4 0,-8 0-8 0,0 0 8 16,0 5-4-16,0-1 0 0,8 2 0 0,-8-6 4 0,0 4-4 15,0 1 0-15,9 4 4 0,-9-4 0 0,9 5-4 0,-9-5 4 0,8 5 0 0,-8 4-8 16,0-5 8-16,8 1-4 0,-8 5 0 0,9-6 0 0,-9 1-4 15,8 4 4-15,1-5 4 0,-9 1-8 0,9 5 4 0,-1-10 0 16,-8 4 0-16,8 0 0 0,2 1 0 0,-2 0 0 0,-8-5 0 0,8-2 0 16,1 3-4-16,0-1 4 0,-1 0 0 0,-8-5-4 0,8 4 4 0,1-4 0 15,-1 0 0-15,1-4 0 0,0-1 0 0,-1 5-4 0,0-5 4 16,2-4 0-16,-10 4-4 0,8-5 4 0,0 5 0 0,0-4 0 0,2-1 0 16,-2 1-4-16,-8-6 0 0,8 5 4 0,1 1 0 0,-9-1 0 15,8 1-4-15,-8-1 4 0,9 0 4 0,-9 1-4 0,9-1 0 16,-9 6 0-16,8-6 0 0,-8 5-4 0,0 1 4 0,0-1 4 0,0 0-4 15,8 5 4-15,-8-5-20 0,0 5 20 0,0 0 0 0,0 0 4 0,0 0-8 16,0 0 8-16,0 5-4 0,0-5 0 0,8 5 0 0,-8 0-4 16,0-1 4-16,10 1 0 0,-10 0 0 0,0 0-4 0,8-1 4 15,-8 6 0-15,8-5-4 0,-8 5 0 0,0-1 0 0,10-4 0 0,-10 4 4 16,8 1-4-16,-8-5 0 0,0 5 0 0,8-6 0 0,-8 6 4 16,9-5-8-16,-9 4 8 0,8-4-4 0,1 0 4 0,-9 4-4 0,8-4 0 15,-8 0 0-15,9 0 0 0,-1 0-4 0,0-5 4 0,2 3-4 0,-10-3 4 16,8 6 0-16,0-6-4 0,2 0 4 0,-2 0-8 15,0 0 8-15,0 0 0 0,1 0-4 0,0-6 4 0,-1 3-4 0,1-2 0 16,-1 0 0-16,0 0 0 0,-8 0 0 0,10 0 0 0,-2-4-4 0,0 4 4 16,0 1-4-16,-8-6 8 0,10 0 0 0,-2 0 0 0,-8 6-4 15,8-6 4-15,1 1-4 0,-9 4 4 0,9-5 0 0,-9 6 0 0,8-2 0 16,-8 2 0-16,9-1 0 0,-9 0 0 0,8 0 4 0,-8 5-4 0,8-4 0 16,-8 4 0-16,9 0 4 0,-9 0 4 0,9 0-4 0,-9 4 4 15,8-4 0-15,-8 5 0 0,8 0 0 0,-8 0 4 0,10-1-4 16,-2 2 4-16,-8-2 0 0,8 1 4 0,-8 0 0 0,9 0 0 15,-9 4 0-15,9 1 0 0,-9-6 0 0,8 6-4 0,-8-5 4 0,0 5 0 16,9-5-4-16,-9 4-4 0,0 0 4 0,0-4-4 0,0 5-4 16,0 0 0-16,8-1 0 0,-8-4-4 0,0 4-8 0,0-3 0 0,0 3-8 15,0-4-20-15,0 4-16 0,0-3-28 0,-8-2-24 0,8 1-36 0,0-1-36 16,-9-4-48-16,9 5-60 0,0-5 56 0,-8 0 44 0,-1 6 32 16,0-6 32-16,9 0 20 0</inkml:trace>
        </inkml:traceGroup>
        <inkml:traceGroup>
          <inkml:annotationXML>
            <emma:emma xmlns:emma="http://www.w3.org/2003/04/emma" version="1.0">
              <emma:interpretation id="{4AF4F84A-6298-401A-AF3B-C7680ED66FDB}" emma:medium="tactile" emma:mode="ink">
                <msink:context xmlns:msink="http://schemas.microsoft.com/ink/2010/main" type="inkWord" rotatedBoundingBox="2252,8710 2880,8763 2808,9616 2180,9564"/>
              </emma:interpretation>
            </emma:emma>
          </inkml:annotationXML>
          <inkml:trace contextRef="#ctx0" brushRef="#br0" timeOffset="-270.3106">-8536-2291 19 0,'0'-4'100'16,"0"-1"-12"-16,0-1-8 0,-9 6-24 0,9 0 4 0,0 0-4 0,0-4 0 15,0 4 0-15,0 0 4 0,0 0-4 0,0 0 0 0,0 0-4 0,0 0 0 16,0 0-4-16,0 0-4 0,0 0 4 0,0 0-4 0,0 4 0 15,0-4-4-15,0-4 0 0,0 4 4 0,0 0 4 0,0 0-4 0,0 0-4 16,0 0 4-16,0 0 0 0,0 0 0 0,0 0 0 0,0 4 4 0,0-4 0 16,0 6-4-16,0-1-8 0,0-1-4 0,0 1 4 0,0 4-8 15,0 1 0-15,0-1-8 0,0 6 4 0,0-1-8 0,0 1 0 16,0-1-4-16,0 5 0 0,0 0 4 0,0 5-4 0,0-5-4 0,0 6 0 16,0-7 0-16,0 6 0 0,0 1 0 0,0-2 0 0,0 2-8 15,0-2 0-15,0-3 4 0,0 4-4 0,0 0 0 0,0 0 0 16,0 0 0-16,0 0 0 0,0 0 0 0,0-5 4 0,0 5 0 0,0-5-4 15,0 0 0-15,0 5 0 0,0-10-4 0,0 5 0 0,0 1 8 0,0-6-4 16,0 1-4-16,0-1 8 0,0-4-4 0,0-1 0 0,0 1 0 16,0-6 4-16,0 2-4 0,0-2 0 0,0 1-4 0,0-5 4 0,0 5-4 15,0-5 0-15,9 0 4 0,-9 0 0 0,0-5 4 0,0 5-4 0,0-5 0 16,0 1 0-16,0-6-4 0,0 5 0 0,0-5 4 16,8 1-4-16,-8-1 4 0,0 1-4 0,0-1 4 0,0 0 0 0,9-4 0 15,-9-1 0-15,0 6-4 0,8-4 0 0,-8 2 4 0,8-3 0 0,-8 4-4 16,0-4 4-16,8 4 0 0,-8 1-4 0,10-2 4 0,-10 2 0 15,8 0 0-15,-8-1 0 0,8 6-4 0,-8-6 0 0,10 6 4 0,-10-7-8 16,8 7 4-16,0-1 0 0,-8 0 0 0,9 0-4 0,-9 1 0 0,9-1 0 16,-1 5 0-16,-8 0 0 0,8-5 0 0,-8 5 0 0,9 0 4 15,-1 0-4-15,1 0 4 0,-9 0 0 0,9 0 0 0,-1 5 0 16,-8-5 0-16,8 5 0 0,2-1 4 0,-10 1 0 0,8 5 0 0,0-1-4 16,-8-3 4-16,8 3-4 0,-8 0 4 0,0 6 0 0,0-6-4 15,10 6 0-15,-10-1 4 0,0 0 0 0,0 1 4 0,0-6-4 16,0 7 0-16,0-3 4 0,0 2-8 0,0-1 4 0,0-5 4 0,8 6-4 15,-8-1 0-15,0 1 0 0,8-6 0 0,-8 5 4 0,9-4-4 0,-9 5 0 16,8-6 4-16,1 5-4 0,-9-4 4 0,9 0-4 0,-1 0 0 16,0-1 0-16,0 0 0 0,2 1 0 0,-2 0 0 0,0-5-4 0,2-2 8 15,6 3-8-15,-7-1 8 0,-1-5-4 0,9 5 0 0,-8-5 0 16,-1 0-4-16,0-5-8 0,10 5-12 0,-10-5-12 0,2-1-12 0,6-2-16 16,-8 3-20-16,1-5-4 0,8 1-20 0,-8-1-20 0,-1-4-12 0,0 4-12 15,2-4-56-15,-2-1-8 0,0 1 44 0,-8-1 36 0,10 1 20 16,-2-5 24-16</inkml:trace>
        </inkml:traceGroup>
      </inkml:traceGroup>
    </inkml:traceGroup>
    <inkml:traceGroup>
      <inkml:annotationXML>
        <emma:emma xmlns:emma="http://www.w3.org/2003/04/emma" version="1.0">
          <emma:interpretation id="{9D4BF43D-5592-4831-9704-15211A1675F3}" emma:medium="tactile" emma:mode="ink">
            <msink:context xmlns:msink="http://schemas.microsoft.com/ink/2010/main" type="paragraph" rotatedBoundingBox="2636,10734 7562,10582 7596,11676 2670,11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BBB655-E5B9-4B3B-8F57-295412B79D5A}" emma:medium="tactile" emma:mode="ink">
              <msink:context xmlns:msink="http://schemas.microsoft.com/ink/2010/main" type="line" rotatedBoundingBox="2636,10734 7562,10582 7596,11676 2670,11829"/>
            </emma:interpretation>
          </emma:emma>
        </inkml:annotationXML>
        <inkml:traceGroup>
          <inkml:annotationXML>
            <emma:emma xmlns:emma="http://www.w3.org/2003/04/emma" version="1.0">
              <emma:interpretation id="{C3692C97-FCAE-4A39-93F0-F1B75A3D0D5D}" emma:medium="tactile" emma:mode="ink">
                <msink:context xmlns:msink="http://schemas.microsoft.com/ink/2010/main" type="inkWord" rotatedBoundingBox="4627,10673 5059,10659 5080,11361 4649,113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871.6509">-6075-162 35 0,'-10'0'112'16,"10"0"-12"-16,0 0-12 0,-8 0-28 0,8 0-8 0,-8-4-4 0,8 4 0 0,0-6-4 15,-8 6 0-15,8 0 0 0,0-4 0 0,0-1-4 0,0 5 0 16,0-10-4-16,0 10 0 0,0-9-4 0,0 4 0 0,0-4 0 15,8-1-4-15,-8 1 0 0,8 3-4 0,0-3-4 0,-8-1 4 0,10 0-8 16,-2 1 4-16,0-1-4 0,1 1 0 0,-1-1 0 0,1 0 0 0,0 6-4 16,-1-6 4-16,0 5-8 0,0 1 0 0,2-1 0 0,-2 0 4 15,0 0-4-15,2 5 0 0,-2 0 0 0,0 0 0 0,1 0 0 16,-1 0-4-16,1 5-4 0,-9 0 4 0,8 0 0 0,1-1-4 0,-1 6 0 16,-8-1 0-16,8 1 0 0,-8 0 4 0,0 5-4 0,10-2 0 15,-10 2 4-15,0-1-4 0,0 6 0 0,0-1-4 0,-10 0 4 0,10 0 0 16,-8 0-4-16,0 6 4 0,-1-6 0 0,1 4 0 0,-9-3 0 15,8 4-4-15,-7-5 4 0,6 5 0 0,-6-5 0 0,-2 0-4 0,10 1 8 16,-9-1-4-16,8-5-4 0,-8 1 0 0,1-2 8 0,6 2 0 16,2-5 0-16,0 0-4 0,0-1-4 0,-2-5 4 0,2 2 0 0,0-2 0 15,8-4 0-15,-9 0 0 0,9 5-4 0,0-5 0 0,-9-5 4 16,9 5 0-16,0 0-4 0,0-4 0 0,0-2 0 0,0 2 0 16,9-1 0-16,-9 1 4 0,0-2 0 0,9-3 0 0,-9 4 0 0,8 0-4 15,-8 1 4-15,8-2 0 0,-8 1 4 0,10 5-4 0,-2-4 0 0,0 4 0 16,-8-4 4-16,8 4-4 0,2 0 4 0,-2 4-4 0,-8 0 4 15,8-4 0-15,1 5 0 0,-1 1-4 0,1 3 0 0,0-4 4 0,-1 4 4 16,0-3 0-16,-8 3 0 0,8 1-4 0,2-6 0 0,-2 11 4 0,0-5 0 16,2-1 0-16,-2 1 4 0,0-1 0 0,1 0 0 0,-1 2-4 15,1-2 0-15,-9-4-4 0,17 4 4 0,-9 1 0 0,-8-5-4 16,18 5 0-16,-10-6 0 0,0 1-4 0,2-2 4 0,-2 4 0 0,0-3-4 16,0 1 0-16,1-5-4 0,0 0 0 0,-1 5-12 0,1-5 0 15,-1 0-4-15,0 0-12 0,2 0-8 0,-10-5-12 0,8 5-12 16,0-5-12-16,0 1-12 0,-8-3-12 0,10 4-8 0,-2-2-48 0,-8 1-36 15,0-6 28-15,8 0 32 0,-8 5 28 0</inkml:trace>
        </inkml:traceGroup>
        <inkml:traceGroup>
          <inkml:annotationXML>
            <emma:emma xmlns:emma="http://www.w3.org/2003/04/emma" version="1.0">
              <emma:interpretation id="{A4BE76CC-44D8-4E1A-8137-CDFC76A0F408}" emma:medium="tactile" emma:mode="ink">
                <msink:context xmlns:msink="http://schemas.microsoft.com/ink/2010/main" type="inkWord" rotatedBoundingBox="3424,11037 3867,11023 3879,11394 3436,114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735.8845">-7330 222 35 0,'-8'10'148'0,"8"-1"-8"0,0 0-16 0,0-4-24 0,-9 5-4 16,9 0-4-16,0-5 0 0,0-1 4 0,0 1 4 0,0 0 0 0,9 0-4 15,-9-1 0-15,8 2-4 0,-8-6-4 0,9 4 0 0,-1-4-4 16,0 5 0-16,-8-5-4 0,10 3-4 0,6-3-4 0,-6 0-12 0,6 0-52 16,-8 7-8-16,10-7 0 0,-1 0 0 0,-9 0 0 0,10 0 0 15,-2 0 0-15,2 0 0 0,-10 0 0 0,9 0 0 0,0 0 0 0,-8 0 0 16,7 0 0-16,-7 4 0 0,0-4 0 0,-1 0 0 0,0 5 0 0,2-5 0 16,-2 5 0-16,0-5 0 0,1 5 0 0,-9-1-36 0,9-4-84 15,-9 5-32-15,0-5-32 0,0 5-32 0,0 0-64 0,0-5 8 16,0 4 48-16,0-4 44 0,0 0 32 0,-9 6 32 0,9-6 16 0</inkml:trace>
          <inkml:trace contextRef="#ctx0" brushRef="#br0" timeOffset="10484.0473">-7372 16 27 0,'0'4'100'0,"0"-4"-8"16,0 0-4-16,0 0-20 0,0 0 0 0,8 0 4 0,-8 0 4 16,0 0 0-16,0 0 4 0,9 0-4 0,-9 0 4 0,8 0 0 0,-8 0-4 15,9 0 0-15,-9 0 4 0,8 5 4 0,1-5 0 0,-1 0 0 0,0 0-8 16,2 0 4-16,6 0 0 0,-6 0-4 0,6 0-8 0,-8 0-4 15,10 0-4-15,-1 0-4 0,-9 0-36 0,10-5-20 0,-2 5 0 16,2 0 0-16,-2 0 0 0,-7 0 0 0,8 0 0 0,0 0 0 0,0 0 0 16,-8 0 0-16,7 0 0 0,-6 0 0 0,6 0 0 0,-7 0 0 0,8 0 0 15,-9 0 0-15,1 0 0 0,-1 0 0 0,1 0 0 0,0 5 0 16,-9-5 0-16,8 0 0 0,-8 5 0 0,8-5 0 0,-8 0 0 0,0 0 0 16,0 5-44-16,10-5-36 0,-10 5-24 0,-10-5-12 0,10 4-16 15,0-4-16-15,-8 5-8 0,8-5-4 0,-8 5-16 0,-1-5-44 16,0 0 12-16,1 0 40 0,-1 0 32 0,1 0 24 0</inkml:trace>
        </inkml:traceGroup>
        <inkml:traceGroup>
          <inkml:annotationXML>
            <emma:emma xmlns:emma="http://www.w3.org/2003/04/emma" version="1.0">
              <emma:interpretation id="{50220FFA-035A-44C8-8E94-BCA501FD75AC}" emma:medium="tactile" emma:mode="ink">
                <msink:context xmlns:msink="http://schemas.microsoft.com/ink/2010/main" type="inkWord" rotatedBoundingBox="2641,10903 7047,10767 7076,11693 2670,1182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357.4703">-5607-114 15 0,'0'-4'116'0,"0"-2"-8"0,0 2-4 16,0-1-28-16,0 1-4 0,0-2 4 0,0 2-4 0,0-1 0 15,9 0 0-15,-9 5-8 0,0-5-12 0,0 1-4 0,9 4 4 0,-9-6-12 16,0 6 0-16,0 0-4 0,8 0 0 0,-8 0 0 0,0 0 4 16,0-4 0-16,0 8 0 0,0-4 0 0,8 0-4 0,-8 6 0 15,0-2-4-15,0 1 0 0,0 5-4 0,0-6-16 0,0 6 16 0,0-1-8 16,0 1-4-16,0 0-4 0,0 4 0 0,0-4 0 0,0 9 0 0,0-4-4 16,0-1-4-16,0 0 0 0,0 0 0 0,0 6 0 0,0-6-4 15,0 0 4-15,0 5 0 0,0-3-4 0,0 2 0 0,0-4 0 0,9 5-4 16,-9-4 4-16,0-1-4 0,8 1 4 0,-8-1-4 0,9-4 0 15,-9 5 0-15,9-6 0 0,-1 1 0 0,-8-1-4 0,8-4 0 16,2 4 4-16,-2-3 0 0,0-6 0 0,1 4-4 0,0-4 4 0,-1 0 0 16,-8 0 0-16,8 0 4 0,1-4 0 0,-1-2-4 0,1 6 0 0,0-9 0 15,-1 4 0-15,0 0 0 0,2-5-4 0,-2 6 8 0,0-5 0 16,-8 3-4-16,8-3 0 0,2-1 4 0,-10 0-4 0,8 1 4 0,0 5 0 16,-8-6 0-16,9 0 4 0,-9 1-4 0,8 3 4 0,-8-3-4 15,9 5 0-15,-9-6 0 0,0 5 4 0,9 0 0 0,-9 5-4 0,0-5 0 16,0 1 0-16,0 4 4 0,8-6 4 0,-8 6 4 0,0 0 0 15,0 0 4-15,0 6-16 0,0-6 16 0,0 4 8 0,0 1 0 0,0 0-4 16,0 4 0-16,0-3 0 0,0 7 0 0,0-3-4 0,0 0 0 16,0 5-4-16,0-2 4 0,0 2-8 0,0-1 0 0,0 5 0 0,0 1 0 15,0-5-8-15,0 4 0 0,-8 0 4 0,8-5 0 0,0 5-8 16,-9-4 0-16,9-1-12 0,0 1-4 0,0-1-8 0,0 0-12 0,0 1-12 16,0-6-4-16,0 1-16 0,-9-2-4 0,9-2-16 0,0-1-16 15,0-1-8-15,9 2-4 0,-9-2-8 0,0-4-48 0,0 0-28 16,0 0 24-16,0 0 40 0,0-4 20 0,9-2 24 0</inkml:trace>
          <inkml:trace contextRef="#ctx0" brushRef="#br0" timeOffset="15123.9381">-5155-210 43 0,'-8'0'132'0,"8"5"-12"16,-8-5-16-16,8 0-32 0,0 0 0 0,0 0-8 0,-10 0 4 0,10 0 0 16,0 0 0-16,0 0 0 0,10 0-4 0,-10 0-8 0,0 0-4 15,8 0-4-15,-8 0-4 0,8 0-4 0,2 0-4 0,-2 0-4 0,0 0 0 16,0 0-4-16,1 0-4 0,8 0-4 0,-8 0-4 0,7 0 0 16,-6 0 0-16,6 0-8 0,-8 0 0 0,10 5-4 0,-1-5 0 15,-8 0-4-15,8 4-8 0,-1-4-12 0,-7 5-12 0,8-5-12 0,-9 6-16 0,10-2-24 16,-10 1-20-16,1-1-12 0,0 2-4 0,-1-2-68 15,1 1-8-15,-1 0 36 0,0 4 32 0,1-3 24 0</inkml:trace>
          <inkml:trace contextRef="#ctx0" brushRef="#br0" timeOffset="14613.7836">-5018-56 119 0,'0'-5'132'0,"0"5"-12"0,0-5-8 0,0 0-20 16,0 5-8-16,0 0 8 0,0-5-8 0,0 5-4 0,0 0-4 0,0 0-16 15,0 0-4-15,0 0-12 0,0 0 0 0,0 0-4 0,0 0 0 0,0 5-4 16,0-5-4-16,0 5 4 0,0 0-4 0,0-5 0 0,0 10 0 16,0-5-4-16,0-1 0 0,0 6-8 0,0-1 4 0,0 1-4 15,0 3-8-15,0 3 0 0,0-2-4 0,0 0 0 0,0 1 0 0,0-1-4 16,0 1 0-16,-8 4-4 0,8-5-12 0,0 5-8 0,0-4-4 0,0-1-12 16,0 5-12-16,0-4-4 0,0-1-12 0,0-5-4 0,-10 6-12 15,10-1-8-15,0-4-4 0,0 0 0 0,0-1 4 0,10 1-4 0,-10-5 0 16,0-1-32-16,8 2-36 0,-8-2 8 0,0-4 32 0,0 0 20 15</inkml:trace>
          <inkml:trace contextRef="#ctx0" brushRef="#br0" timeOffset="14894.0352">-4881-32 99 0,'0'-10'112'15,"0"6"-8"-15,0 4-8 0,0-5-24 0,8 5-4 0,-16-5 0 16,16 5 0-16,-8 0 0 0,0 0-4 0,0 0-4 0,0 0 0 0,9 0-4 15,-9 0 0-15,0 0 4 0,8 0-4 0,-8 5 0 0,0 0 0 0,8-1 4 16,-8 1-4-16,0 0 0 0,9-1-4 0,-9 6-4 0,0 0-4 16,0-2-4-16,0 8-4 0,0-7-4 0,0 6 0 0,0 4-4 15,0-5-8-15,0 1 4 0,0 4-4 0,0-1 0 0,0 2-8 0,0 0 0 16,0-1-4-16,0 0 0 0,0 0-4 0,0 0 4 0,0 1 0 16,0-1-4-16,0 0-4 0,0 0-4 0,0 0 0 0,0-5-8 0,0 5-4 15,0-4-8-15,0 0-12 0,0-1-8 0,0 0-8 0,0-4-8 0,0-2-8 16,0 3-4-16,0-7-12 0,0 2-12 0,0-2-20 0,0 1-12 15,-9-5-4-15,9-5-36 0,0 1-36 0,-8-2 20 0,8-3 32 16,-8-1 32-16,-1 1 20 0</inkml:trace>
          <inkml:trace contextRef="#ctx0" brushRef="#br0" timeOffset="10110.7363">-8132 634 3 0,'0'0'108'0,"0"0"-12"0,0 0-8 0,0 5-24 0,0-5 0 15,0 0-8-15,0 0 0 0,0 0 0 0,0 0-4 0,0 0 0 0,0 0 4 0,0 0-4 16,0 0 0-16,0 0 0 0,0 0 0 0,0-5-4 0,0 5 0 16,0 0 0-16,0-4-4 0,0 4 0 0,8-6 0 0,-8 1 0 15,0 1 0-15,0 0 4 0,0-2-4 0,10-3 0 0,-10 4-4 0,8-4 0 16,-8 3-4-16,8-3-4 0,-8-1-4 0,10 0-4 0,-2-3 0 15,0 4-4-15,-8-1-4 0,8 0 0 0,1 0 0 0,0 1-4 0,-1-6 0 16,-8 5-4-16,9 1 0 0,-1-1 0 0,0 1-4 0,-8-1 0 16,10 6 0-16,-2-6 0 0,-8 5 0 0,8-4 0 0,-8 4-4 0,10 0 4 15,-10 0 0-15,8 1-4 0,-8-2 4 0,0 6 0 0,8-4 0 16,-8 4 8-16,0 0 4 0,0-5 0 0,8 5 0 0,-8 5 4 0,0-5 0 16,0 4 4-16,9 2 0 0,-9-2 0 0,0 1-4 0,0 5-8 15,9-1-12-15,-9 1 0 0,0-1 0 0,0 6 0 0,0-1 0 0,8 1 0 16,-8-1 0-16,0 6 0 0,0-2 0 0,0-3 0 0,0 4 0 15,0-5 0-15,0 5 0 0,0-4 0 0,0 3 0 0,0-3 0 0,0 0 0 16,0-1 0-16,9 1 0 0,-18-1 0 0,18-5 0 0,-9 6 0 0,0-5 0 16,0-1 0-16,0 0 0 0,0 2 0 0,0-2 0 0,0-4 0 15,0 0 0-15,0-1 0 0,0 1 0 0,0 0 0 0,0 0 0 16,0-5 0-16,0 4-8 0,0-4-24 0,0 0-8 0,0 0-8 0,0 5-8 16,0-5-8-16,0 0-8 0,0 0-4 0,0 0-8 0,0 0-8 15,0 0-12-15,0-5-12 0,0 5-12 0,0-4-8 0,0 4-36 0,0-5-40 16,0 0 24-16,0 0 36 0,0-4 28 0,0 4 24 0</inkml:trace>
          <inkml:trace contextRef="#ctx0" brushRef="#br0" timeOffset="16180.172">-4395 313 87 0,'0'5'108'0,"0"-5"-12"0,8 0-8 0,-8 0-24 0,0-5 0 15,0 5 0-15,0-4 4 0,0-2 0 0,0 2-4 0,0-1-4 16,0 0-4-16,0-4-4 0,-8 4 0 0,8-5-4 0,0 6-4 15,-9-7 4-15,9 2-4 0,0 0-8 0,-9-1 4 0,9 1-4 0,-8 3 0 16,8-3-4-16,-8 4-4 0,0 0 0 0,8-5 0 0,-10 6 0 16,10-1-4-16,-8 5 0 0,0-4 0 0,-2 4-8 0,10 0 8 15,-8-6-8-15,0 6 0 0,-1 0-4 0,9 0-4 0,-8 6 4 0,-1-6 0 0,1 4-4 16,-1 1 0-16,1-1-4 0,0 2 0 0,-2-2 0 0,2 6 0 16,0-5-16-16,-2 5 16 0,2-1 0 0,0 1 0 0,0 4 0 15,-1 1-4-15,0-1-4 0,1-5 4 0,8 6 4 0,-9-1-4 0,1 1 0 16,8-1-4-16,0 0 4 0,0 0 0 0,-8-4-4 0,8 5 4 0,0-1-4 15,0-4 0-15,8 4 0 0,-8-5 4 0,8 6 0 0,-8-5 0 16,9-1-4-16,-1 1 4 0,-8-1-4 0,9-3 4 0,0 2-4 0,-1-2 4 16,8-2-4-16,-6 5 0 0,6-3 0 0,-6-6 4 15,6 0 0-15,-7 4 0 0,8-4 0 0,-9 0 0 0,9 0 0 0,1-4-4 16,-10 4 4-16,10-6-4 0,-10 3 4 0,8-3 0 0,-7 2 0 0,8-2 0 16,-8-2 0-16,-1-3 0 0,0 2 0 0,2-1 0 0,-2 0 0 0,0 1 4 15,0-5-8-15,2 4 4 0,-2-4 0 0,-8 4 4 0,8-4 0 16,-8 4-4-16,9 0 0 0,-9 1 4 0,9-1 0 0,-9 1 4 15,8-1-4-15,-8 6 0 0,0-6 0 0,0 5 4 0,0 1-4 0,9-2 0 16,-9 2 4-16,0-1-8 0,0 5 4 0,0 0 0 0,0 0-20 16,0-5 24-16,0 5-4 0,0 0-4 0,0 0 0 0,0 0 4 15,0 0 0-15,0 0-4 0,0 0 4 0,0 5 0 0,0-5 0 0,0 5 0 0,8-1 0 16,-8 2 0-16,0-2 0 0,8 1-4 0,-8 5-4 0,0-1 4 16,9-4 0-16,-9 4 0 0,9 1-4 0,-9 5 4 0,8-6 0 15,-8 1 4-15,8-1-4 0,-8 1 0 0,0-1 4 0,10 1-8 0,-10-5 0 16,8 3 0-16,0-2 4 0,-8 3-4 0,9-3 0 0,-9-2 0 15,9 1 4-15,-1 0 0 0,-8-5-4 0,9 5 0 0,-1-5 4 0,-8 0 0 16,8 0-4-16,1 0 0 0,-9 0 0 0,9 0 4 0,-1-5 0 0,0 0 0 16,-8 0 0-16,10 1 0 0,-2-2-4 0,-8-3 4 0,8 3-4 15,1-2 4-15,-9-2 0 0,9 1-4 0,-9-1 8 0,8 1-4 16,-8-6 0-16,8 6 0 0,-8-1 0 0,0 0 0 0,9-4 0 0,-9 4 4 16,8-1-4-16,-8 3 4 0,0-2-4 0,0 1 4 0,0 4 0 15,9-4-4-15,-9 4 0 0,0 0 4 0,0 0-4 0,0 1-16 16,0 4 20-16,0 0 0 0,0-6 0 0,0 6 4 0,0 0-4 0,0 0 0 0,0 0 0 15,0 6 4-15,0-6 0 0,0 4 0 0,0 1-4 0,0 0 0 16,0 0 4-16,0 4-4 0,0-4 0 0,0 0 0 0,9 5 0 16,-9-6 0-16,0 4 0 0,0 3-4 0,0-1 0 0,8-1 0 0,-8-4 0 15,0 5 0-15,8 0 0 0,-8-1 4 0,0-4-4 0,10 5-4 16,-10-6 8-16,8 6-4 0,-8-5 0 0,8 4 0 0,-8-4 0 0,8 0 0 16,-8-1-4-16,10 0 4 0,-10 2-4 0,8-6 4 0,0 5-4 0,-8-5 0 15,9 0 4-15,-1 4-4 0,-8-4 0 0,9 0 4 0,0 0 0 16,-1-4 0-16,-8 4 0 0,8-5 0 0,0 5-4 0,2-6 0 15,-10 2 4-15,8 0 0 0,0-1 0 0,-8 0-4 0,10 0 4 0,-10-4 0 16,8 4-8-16,-8-4 4 0,8-1 8 0,-8 5-4 0,9-4 0 16,-9-1-4-16,8 0 4 0,-8 5 0 0,0-4 0 0,9 4 0 0,-9-4 4 15,0 2-4-15,8 4 0 0,-8-2 0 0,0 1-4 0,9-2 8 16,-9 6 0-16,0 0 0 0,0-4 0 0,8 4 4 0,-8 4 0 0,0-4 0 16,8 6 4-16,-8-2-4 0,0 1 8 0,10-2 0 0,-10 4 0 15,0-3-4-15,8 6 4 0,-8-1 0 0,0 1-4 0,8-1 0 0,-8 1-4 16,0 0 0-16,0 0-4 0,10-1 4 0,-10 5-4 0,0-4 0 15,0-1 0-15,0 6-4 0,0-5 4 0,0-1-8 0,0 1 0 16,0-1-8-16,0 1-8 0,0 0 0 0,0-6-12 0,0 5-12 0,0-3-12 16,0-2-8-16,0 1-20 0,0-1-12 0,0-4-20 0,0 6-24 0,0-6-16 15,0 0-36-15,0 0-40 0,0-6 24 0,0 2 44 0,0-5 32 16,0 3 24-16</inkml:trace>
        </inkml:traceGroup>
        <inkml:traceGroup>
          <inkml:annotationXML>
            <emma:emma xmlns:emma="http://www.w3.org/2003/04/emma" version="1.0">
              <emma:interpretation id="{B4C3DE7F-E427-441E-9A12-6E6E83EA29D5}" emma:medium="tactile" emma:mode="ink">
                <msink:context xmlns:msink="http://schemas.microsoft.com/ink/2010/main" type="inkWord" rotatedBoundingBox="7259,10758 7567,10748 7580,11183 7272,11193"/>
              </emma:interpretation>
              <emma:one-of disjunction-type="recognition" id="oneOf4"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?</emma:literal>
                </emma:interpretation>
                <emma:interpretation id="interp8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6591.073">-3533-118 31 0,'0'-10'108'0,"0"5"-16"0,0-5-8 0,0 1-20 0,8 4 4 16,-8-4 4-16,8 3 0 0,0-3-4 0,2-1 4 0,-10 1 0 0,8 4-12 15,0-4 12-15,1-1-12 0,8 5-4 0,-8-5 0 0,7 7-4 16,-7-3-4-16,0 1-4 0,7 0 0 0,-6 1-8 0,-2 4 0 16,9-6-4-16,-8 6-4 0,-1 0 0 0,9 6-4 0,-9-6 0 0,1 4 0 15,-9 1-4-15,9 0-4 0,-1 4-4 0,-8 1 4 0,0 0-4 0,0-1 0 16,0 1-8-16,0-1 0 0,0 6 0 0,-8-1-4 0,-1 1 4 16,9-1-4-16,-9 1 0 0,1-1 0 0,-1 0 4 0,-7 0-4 0,7 1 4 15,0-5-4-15,1 4 4 0,0 0-4 0,-2-4 0 0,2-1 4 16,0 2-4-16,8-2 0 0,-9 0 0 0,0 1 8 0,9-5 4 0,0 4 0 15,0-4 8-15,-8 4-4 0,8-3 4 0,8-2 0 0,-8 5-4 0,0-3 4 16,9-2-4-16,-9 6 4 0,9-5-4 0,-1-1 0 0,-8 2-8 16,8 2 4-16,2-3 0 0,-2 1 0 0,0-2-4 0,1 1-4 15,0 0 0-15,-1 0-4 0,0-5-4 0,1 4 8 0,8-4-12 0,-8 0-12 16,-1 6-8-16,0-12-24 0,2 6-24 0,-2 0-24 0,8-4-36 16,-6-1-36-16,-10 0-52 0,8 0-60 0,0-5 52 0,-8 5 44 0,0-3 36 15,9 2 36-15,-9-3 16 0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7:58.8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E04A81-BA06-4051-BEFB-9253ADB2FFAA}" emma:medium="tactile" emma:mode="ink">
          <msink:context xmlns:msink="http://schemas.microsoft.com/ink/2010/main" type="writingRegion" rotatedBoundingBox="22132,14870 22878,17232 22422,17376 21676,15014"/>
        </emma:interpretation>
      </emma:emma>
    </inkml:annotationXML>
    <inkml:traceGroup>
      <inkml:annotationXML>
        <emma:emma xmlns:emma="http://www.w3.org/2003/04/emma" version="1.0">
          <emma:interpretation id="{9852FF76-F0CF-47D2-8B52-2FF33FF9C89B}" emma:medium="tactile" emma:mode="ink">
            <msink:context xmlns:msink="http://schemas.microsoft.com/ink/2010/main" type="paragraph" rotatedBoundingBox="22132,14870 22878,17232 22422,17376 21676,15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F65C6-16EB-4BD6-B698-6938747F45D4}" emma:medium="tactile" emma:mode="ink">
              <msink:context xmlns:msink="http://schemas.microsoft.com/ink/2010/main" type="line" rotatedBoundingBox="22132,14870 22878,17232 22422,17376 21676,15014"/>
            </emma:interpretation>
          </emma:emma>
        </inkml:annotationXML>
        <inkml:traceGroup>
          <inkml:annotationXML>
            <emma:emma xmlns:emma="http://www.w3.org/2003/04/emma" version="1.0">
              <emma:interpretation id="{E2607C70-79BA-4713-A682-D5D12FF50F83}" emma:medium="tactile" emma:mode="ink">
                <msink:context xmlns:msink="http://schemas.microsoft.com/ink/2010/main" type="inkWord" rotatedBoundingBox="22132,14870 22500,16033 22044,16178 21676,150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-434 10585 19 0,'-8'-5'80'0,"8"5"-8"0,-10-5-4 0,10 5-16 0,-8 0-16 16,8-5 0-16,0 1-4 0,0-2 4 0,-8 2-4 0,8-1 0 16,0 1-4-16,0-2 0 0,0 2-4 0,8-1 0 0,-8 0 0 0,0 0 0 15,8 0 0-15,-8 0 4 0,10 5 0 0,-10-4 0 0,8-1 4 0,-8 5 0 16,8-4-4-16,-8 4 8 0,10 0-8 0,-2-5 4 0,0 5-4 15,-8 0-4-15,9 0 0 0,-1 0-8 0,-8 0 0 0,8 5 0 16,2-5-4-16,-10 4 0 0,8 1-4 0,-8-1 0 0,8-4 0 0,-8 5-8 16,0 0 8-16,0 5-4 0,0-5 0 0,0-1 0 0,0 6-4 0,0-1 0 15,0 1 0-15,-8-5 0 0,8 5 4 0,-8 0 0 16,8-1-4-16,-10 1 8 0,2-1-8 0,0 1 4 0,8-1-4 0,-9 1 4 0,1-6-4 16,0 7-12-16,-2-7 20 0,2 6 0 0,8-6-8 0,-8 2 8 15,-2 3-8-15,10-5 4 0,0-4-4 0,0 6 0 0,-8-3 0 16,8 3 4-16,0-6-4 0,0 5 4 0,0-5-4 0,0 0 0 0,0 5 0 15,0-5 0-15,8 4 4 0,-8-4-4 0,0 0 0 0,10 0 4 0,-10 0-4 16,8 6 0-16,-8-6 4 0,8 0-4 0,2 0 4 0,-10 0-4 16,8 0 0-16,0 4-4 0,1-4 4 0,-1 0-4 0,0 0 8 15,2 0-8-15,-2 0 0 0,0 0-4 0,0 5-12 0,2-5-12 0,-10 0-16 16,8 4-16-16,0-4-12 0,1 0-12 0,0 0-8 0,-9 0-76 16,8 6-16-16,1-6 40 0,-9 0 24 0,0 0 32 0</inkml:trace>
          <inkml:trace contextRef="#ctx0" brushRef="#br0" timeOffset="59.8403">-170 10412 71 0,'0'0'88'0,"0"0"-4"16,0 0-8-16,9 0-20 0,-9 0 0 0,0 0-4 0,8 0-4 0,-8 0 4 15,9 0 0-15,-9 0 4 0,9 0 0 0,-9 0-4 0,8 0 0 16,0 4 4-16,-8-4-8 0,10 6 0 0,-2-6 0 0,0 4-4 0,0 1 0 16,-8 0 0-16,10 4 0 0,-2-4 0 0,0 5 0 0,1 1 4 15,-9-3-4-15,8 7 0 0,0-6 0 0,-8 5-4 0,10 1-4 0,-2 0 4 16,-8-2 0-16,8 2 0 0,-8 5-4 0,8-7 0 0,-8 7-4 16,0-1 0-16,10 1-4 0,-10-2 0 0,0 1 0 0,8 1-4 0,-8 4 0 15,8-5 0-15,-8 6 0 0,9-7-4 0,-9 6-4 0,0-5-12 0,9 10-4 16,-9-10 0-16,0 10 0 0,8-5 0 0,-8 0 0 15,0 4 0-15,0 1 0 0,0-4 0 0,0 4 0 0,0-1 0 16,0 1 0-16,0 0 0 0,0 0 0 0,-8-1 0 0,8-4 0 0,0 6 0 0,-9-2 0 16,9-5 0-16,-9 2 0 0,1-2 0 0,8 6 0 0,-8-9 0 15,-2 3 0-15,10 1 0 0,-16-5 0 0,16 1 0 0,-8 4 0 0,-2-10 0 16,2 5 0-16,0 1 0 0,-1-6-44 0,1 0-20 0,0-4-16 0,-2 5-20 16,10-6-20-16,-8-4-20 0,0 0-20 0,0-1-20 15,-2-4-60-15,2 0-12 0,0 0 44 0,-1-4 44 0,9-6 32 0,-9 4 24 16</inkml:trace>
        </inkml:traceGroup>
        <inkml:traceGroup>
          <inkml:annotationXML>
            <emma:emma xmlns:emma="http://www.w3.org/2003/04/emma" version="1.0">
              <emma:interpretation id="{B383BE25-C4A5-4C4E-B177-30080148F6B0}" emma:medium="tactile" emma:mode="ink">
                <msink:context xmlns:msink="http://schemas.microsoft.com/ink/2010/main" type="inkWord" rotatedBoundingBox="22607,16721 22779,17263 22436,17372 22264,16830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99294.6062">137 12446 23 0,'-8'0'100'0,"8"-5"-20"0,-8 0-4 0,8 5-20 15,0-5-4-15,-10 1-4 0,10-3 4 0,0 4-8 0,0-2-4 0,0 0 0 16,0 0-4-16,-8 0-4 0,16-4 0 0,-8 4-4 0,0 1 4 16,10-6 4-16,-10 5 0 0,8-5 4 0,-8 6 4 0,8-1-4 0,1-5 0 15,0 6 0-15,-1-6 4 0,0 5-4 0,1 0 0 0,-1 0-4 16,10 1-4-16,-10-1 0 0,0 0 0 0,2 0-4 0,6 5-4 15,-7-4-4-15,-1 4 0 0,1 0-4 0,-1 0 0 0,1 0-8 0,-1 0 0 16,0 0 0-16,2 4 0 0,-2 1 0 0,0 0 0 0,2 0 0 0,-10-1 0 16,8 6 0-16,-8-5 0 0,0 5 4 0,0-1-4 0,0 1 0 15,0-1 4-15,0 6-8 0,-8-6-4 0,8 5 0 0,-10-4 0 16,2 3 4-16,8 3 0 0,-8-6-4 0,-2-1 4 0,2 1-4 0,8 4 4 16,-8-9-4-16,8 5 0 0,-9-6 0 0,9 6-4 0,-8-5 4 0,8-5-4 15,0 4 0-15,0-4 4 0,0 5-4 0,0-5 0 16,0 0 4-16,0 0 0 0,0 0-4 0,8 0 0 0,-8-5 4 0,9 5 0 0,-9 0-4 15,8-4 4-15,0-1 0 0,-8 5 0 0,10 0 0 0,-2-5 0 16,0 5 4-16,2-5-4 0,-2 5 0 0,0 0-4 0,0-4 4 16,1 4 0-16,-9 0 0 0,9 0 0 0,-1 0 0 0,1 0 0 0,-9 0 4 15,8 0-4-15,0 4 4 0,2-4-4 0,-10 5 4 0,8 0 0 0,0-5 0 16,0 5 0-16,-8-5 0 0,10 4 0 0,-2 1 0 0,-8 0 4 16,8 0-4-16,1 0 4 0,-9 5-4 0,8-6 4 0,-8 6 0 0,9-6 4 15,0 6 0-15,-9-5 4 0,0 4 4 0,8-5 4 0,-8 11 0 16,0-10 4-16,0 5-4 0,0 4 4 0,0-3 0 0,0-3 4 0,0 2-4 15,-8 5-4-15,8-6 4 0,0 1-4 0,-9 4 0 0,0-5 0 16,1 6-4-16,-1-5-4 0,1 4-16 0,0-5 0 0,-2 1 0 0,2 0 0 16,-8-1 0-16,6 1 0 0,2-1 0 0,-9-3 0 0,9 3 0 15,-10-4 0-15,10-1 0 0,-8 1 0 0,6-5-44 0,-6 5-20 0,6-5-12 16,2 0-20-16,0 0-20 0,-1-5-20 0,-8 5-24 0,9-5-24 16,-1 1-68-16,1-1 0 0,0-4 44 0,-2 3 44 0,2 2 32 0,8-1 20 15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0:24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D31FF5-D286-4773-8897-72201F23DD2A}" emma:medium="tactile" emma:mode="ink">
          <msink:context xmlns:msink="http://schemas.microsoft.com/ink/2010/main" type="writingRegion" rotatedBoundingBox="18175,3386 26563,3568 26540,4612 18153,4430"/>
        </emma:interpretation>
      </emma:emma>
    </inkml:annotationXML>
    <inkml:traceGroup>
      <inkml:annotationXML>
        <emma:emma xmlns:emma="http://www.w3.org/2003/04/emma" version="1.0">
          <emma:interpretation id="{039C43F2-48E2-4A2B-AD1B-EABDD765B073}" emma:medium="tactile" emma:mode="ink">
            <msink:context xmlns:msink="http://schemas.microsoft.com/ink/2010/main" type="paragraph" rotatedBoundingBox="18175,3386 26563,3568 26540,4612 18153,4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FDCA54-0F76-462A-8408-351CA49FCB82}" emma:medium="tactile" emma:mode="ink">
              <msink:context xmlns:msink="http://schemas.microsoft.com/ink/2010/main" type="line" rotatedBoundingBox="18175,3386 26563,3568 26540,4612 18153,4430"/>
            </emma:interpretation>
          </emma:emma>
        </inkml:annotationXML>
        <inkml:traceGroup>
          <inkml:annotationXML>
            <emma:emma xmlns:emma="http://www.w3.org/2003/04/emma" version="1.0">
              <emma:interpretation id="{BA745690-8F3A-4B96-908F-7B3E06562ACB}" emma:medium="tactile" emma:mode="ink">
                <msink:context xmlns:msink="http://schemas.microsoft.com/ink/2010/main" type="inkWord" rotatedBoundingBox="18175,3386 18994,3404 18972,4448 18153,44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 33 3 0,'0'-6'88'15,"0"6"-12"-15,0-4 0 0,0-1-24 0,0 1-4 0,0 4-4 16,0-6 0-16,0 3 0 0,0 3 0 0,0-6 0 0,0 6 8 0,0-5-4 16,0 5 4-16,0 0 0 0,0-5 0 0,0 5 4 0,0 0-4 15,0 0 0-15,0 0-4 0,0 0-4 0,0 0-4 0,0 0 0 0,0 0-4 16,0 0 4-16,0 0 0 0,0 0-8 0,0 0 0 0,0 0 4 0,0 0 0 15,0 0 4-15,0 5 0 0,0 0 4 0,0 1 0 0,0-3-8 16,0 3 0-16,0 3-4 0,0 1-4 0,0 4 0 0,0-5-4 16,0 11-4-16,0-7-8 0,0 7 4 0,0-1 0 0,0 5-4 0,0 1 0 15,0-7-4-15,-8 6 0 0,8 0 0 0,0 0 0 0,0 3-4 16,0-2 0-16,-8-1 0 0,8 0 0 0,0-1 0 0,0 2-20 16,0-2 24-16,0-3-4 0,0-1-4 0,0 1 4 0,0-2-4 0,0 1 4 15,0-5-4-15,0 1-4 0,0-1 4 0,0 0-4 0,0-4 0 0,0-1-4 16,0 2-4-16,0-3-4 0,0 2-8 0,0-5-8 0,0 5-8 15,0-6-8-15,0-4-4 0,0 5-8 0,0-1-4 0,0-4-4 0,0 0 0 16,0 0 0-16,0 6-16 0,0-6-4 0,0-6-8 0,0 6-8 16,0-4-8-16,0-1-20 0,0 1-48 0,0-1 0 0,0 0 40 15,0-4 24-15,0 3 28 0</inkml:trace>
          <inkml:trace contextRef="#ctx0" brushRef="#br0" timeOffset="401.4744">243 23 43 0,'0'0'84'0,"0"-5"-12"0,0 5-4 0,0 0-28 0,8 0-4 16,-8 0 0-16,0 0-4 0,10 0 4 0,-10 0-8 0,0-4 0 0,0 4 4 15,8 0 0-15,-8 0-4 0,0 0 0 0,8 0 0 0,-8 0 0 16,0 0 4-16,0 0-8 0,0 0 4 0,10 0 4 0,-10 0 0 0,0 0-4 15,0 0 0-15,8 0 12 0,-8 4 0 0,0-4-4 0,8 5 4 0,-8-5 0 16,0 4 0-16,8 6 0 0,-8-5-8 0,0 5 0 0,0-1 4 16,0 1-4-16,0-1 4 0,0 6 0 0,0 4 0 0,0-5-4 15,0 5-4-15,0 0 4 0,0 0-4 0,0 5 0 0,0-5 0 0,0-1 0 16,0 7-4-16,0-2-4 0,9-2-4 0,-18 2 4 0,18-4-4 16,-9 0 0-16,0 1-4 0,0-1 0 0,0 0-4 0,9 0 0 0,-9-5 0 15,0 5 0-15,8-5-20 0,-8 1 24 0,0-1-4 0,0 0 0 0,9 1-4 16,-9-1 0-16,0-4 0 0,0 4 0 0,0-4 0 0,0 5-4 15,0-7 0-15,0 2 0 0,0 0-4 0,0-1 4 0,0 0-8 16,0 1 0-16,0-5 0 0,0 0-8 0,0 5-4 0,0-6-4 0,0 1-8 16,0-5-8-16,0 5-4 0,0-5-12 0,0 5-4 0,0-5-8 15,-9 0-8-15,9 0-8 0,0 0-8 0,-8-5-4 0,8 0 0 0,0 0-4 16,-9 1-4-16,9-1-44 0,-9-5-36 0,1 5 24 0,8-5 36 16,-8 1 28-16</inkml:trace>
          <inkml:trace contextRef="#ctx0" brushRef="#br0" timeOffset="669.8127">21 419 43 0,'0'0'104'0,"0"0"-8"16,0 0-8-16,0 0-28 0,0 0-4 0,0 0 0 0,0 0-4 0,0 0 12 15,0 0-4-15,10 0 4 0,-10 0 4 0,0 0 0 0,0 0-8 16,0 0 0-16,8 0 0 0,0 0-4 0,-8 0 0 0,8 5 0 0,2-5-4 15,-2 0 0-15,0 0-4 0,1 0 0 0,0 0-8 0,-1 0-8 16,1 5 0-16,7-5-8 0,-8 0-4 0,2 0 0 0,6 0-4 0,-6 0-4 16,-2 0 0-16,9 0-4 0,-9 0-4 0,1 0 4 0,-1 0-4 15,9 0-4-15,-9 0-4 0,2 0-4 0,-2 0-8 0,0 0-20 0,2 0-8 16,-2 0-12-16,0 0-12 0,0 0-16 0,1 0-20 0,-9 0-16 16,9 0-16-16,-1 0-40 0,1 0-48 0,-9-5 40 0,8 5 36 15,-8-5 24-15,8 1 28 0</inkml:trace>
          <inkml:trace contextRef="#ctx0" brushRef="#br0" timeOffset="1213.5585">473-168 27 0,'0'-10'92'0,"0"1"-4"16,0 4-8-16,0-5-28 0,0 0 0 0,10 1 0 0,-10-1 0 0,0 6 0 15,8-5 0-15,-8-1 4 0,8 0-4 0,0 5 0 0,2-4 4 16,-10 0-8-16,8 3 0 0,0 2 0 0,1-6-12 0,-1 5-8 16,1 2 4-16,0 3-4 0,-1-7-4 0,0 7 0 0,0 0-4 0,2 0-4 15,-2 0 4-15,0 0-4 0,2 0 0 0,-10 7-4 0,8-4 8 0,0 2-4 16,1 0 4-16,-9 0-4 0,0-1 0 0,8 6 0 0,-8-5 0 15,0-1-4-15,0 6-4 0,0 0 4 0,0 0 0 0,0-1-4 0,0 0 4 16,-8 1-4-16,8 0-4 0,0-2 0 0,-9 3 4 0,9-2-4 16,-8 1 0-16,8-6-4 0,0 6 0 0,-8-5 0 0,8 4 0 0,0-4 0 15,0 0 0-15,0 0-4 0,0-5 4 0,0 5-4 0,0-5 4 16,0 0-4-16,8 4 4 0,-8-4 0 0,0 0 0 0,8 0 4 0,1 0-8 16,-9-4 4-16,8 4 0 0,-8 0 0 0,8-5 0 0,1 5 0 15,0-5 0-15,-1 5-4 0,0 0 4 0,2 0 0 0,-2 0 4 0,0-5-8 16,1 5 4-16,0 0 0 0,-9 0 0 0,8 0 0 0,0 0 0 15,1 5 0-15,-1 0 0 0,1-5 0 0,-9 5 4 0,9-1-4 0,-1 6 0 16,-8-10 0-16,8 9 0 0,2-4-16 0,-10 5 20 0,0-5 0 16,8 4 0-16,-8 1 4 0,0-6 0 0,0 6 4 0,0 0 4 0,0-1 0 15,0-4 4-15,0 4 0 0,0 1 0 0,-8-4 0 0,8 3 0 16,-10 0 0-16,2-5-4 0,8 6-4 0,-8-5-4 0,-1 5 0 0,0-6-4 16,1 6 0-16,-1-5 0 0,1 0 0 0,-9-1-4 0,8 1 0 15,1-1-4-15,0-4-4 0,-2 6-8 0,-6-6-12 0,7 0-12 0,0 0-12 16,1 0-16-16,0 4-16 0,8-8-24 0,-9 4-20 0,1 0-12 15,0-6-72-15,-2 2-8 0,2 4 40 0,8-5 28 0,-8 1 36 0,-2-1 20 16</inkml:trace>
        </inkml:traceGroup>
        <inkml:traceGroup>
          <inkml:annotationXML>
            <emma:emma xmlns:emma="http://www.w3.org/2003/04/emma" version="1.0">
              <emma:interpretation id="{4F7F9151-5D0C-4F24-B042-98A02B74D392}" emma:medium="tactile" emma:mode="ink">
                <msink:context xmlns:msink="http://schemas.microsoft.com/ink/2010/main" type="inkWord" rotatedBoundingBox="19729,4169 20088,4177 20087,4232 19727,42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57.9451">1581 448 3 0,'0'5'84'0,"0"-5"0"0,0 0-16 16,0 0-20-16,-8 0 0 0,8 0-4 0,0 0-4 0,0 0 8 16,0 0-4-16,0 0 0 0,0 0 0 0,0 0 0 0,0 0 8 0,0 0 0 15,0 0 0-15,0 0 0 0,0 0 0 0,0 0-4 0,0 0-4 16,0 0 0-16,0 0-4 0,0 0-4 0,0 0 0 0,0 0 0 0,0 0-8 15,0 0 4-15,0 0 8 0,0 0 4 0,0 0 4 0,0 0-4 16,8 0 0-16,-8 5 0 0,10-5-4 0,-10 0-4 0,8 5 0 0,-8-5 0 16,8 4-4-16,2-4-4 0,-2 0 0 0,8 5 0 0,-7 0-4 0,0-5-4 15,8 4 4-15,-9 1-4 0,10-5 4 0,-10 5-8 0,10-5 0 16,-2 6 0-16,-8-6 0 0,9 0 0 0,1 0-4 0,-10 3 0 16,10-3-4-16,-2 0 0 0,-8 0 0 0,2 0 0 0,6 0 0 0,-7 0-4 15,-1 6 0-15,1-6 0 0,0 0-4 0,-1 0 4 0,-8 0-4 0,8 0 0 16,-8 4 0-16,8-4 0 0,-8 0 0 0,0 0 0 15,0 0 0-15,0 0 0 0,0 0 0 0,0 0 0 0,0 0 0 0,0 0 0 16,0 0 0-16,0 0 0 0,0 0 0 0,0 0 0 0,0 0 0 0,0 0 0 16,0 0 0-16,0 0 0 0,0 0-12 0,0 0-16 0,0 0-12 15,0 0-20-15,0 0-16 0,0 0-16 0,0 0-16 0,0 0-8 0,0 0-24 16,0 0-12-16,0 0-8 0,0 0-60 0,0 0-16 0,0-4 48 16,0 4 28-16,10-6 36 0,-10 3 24 0</inkml:trace>
        </inkml:traceGroup>
        <inkml:traceGroup>
          <inkml:annotationXML>
            <emma:emma xmlns:emma="http://www.w3.org/2003/04/emma" version="1.0">
              <emma:interpretation id="{8DAB22AA-66E0-4504-9BCF-F3CB3F5665A1}" emma:medium="tactile" emma:mode="ink">
                <msink:context xmlns:msink="http://schemas.microsoft.com/ink/2010/main" type="inkWord" rotatedBoundingBox="20786,3682 21177,4387 20877,4553 20486,38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51.1497">2503 109 47 0,'0'-5'116'0,"0"0"-12"16,8-5-4-16,-8 6-24 0,0-1-4 0,0 1 0 0,9-6 4 0,-9 5 0 15,9 0-4-15,-9-4-12 0,0 4 0 0,8 0-8 0,-8 1-4 16,0-6-4-16,0 5-4 0,8 5-4 0,-8-4-4 0,0-2 0 16,0 6 4-16,9 0-4 0,-9 0 8 0,0 0 4 0,0 0-4 0,0 0 4 15,0 6-4-15,0-2 0 0,0 1-4 0,0-1-4 0,0 6 0 16,-9 0-4-16,9-1 0 0,0 1-8 0,0 0-4 0,-8 3-4 0,8 2 0 16,0 3 0-16,-8-3-4 0,8 5 0 0,-9 0-4 0,0-2 0 15,9 1 0-15,-8 5 0 0,8-5-8 0,-8 5 4 0,8-4 0 0,0 3-4 16,-10-4 4-16,10 0 0 0,10 0 0 0,-10 0 0 0,0 0-4 15,8 0 4-15,0-4-4 0,1-1 4 0,0-4 0 0,-1-1 0 0,0 2-4 16,9-2 4-16,-9-5 0 0,10 1 0 0,-10-1 0 0,10 2 0 16,-2-6-4-16,2 0 4 0,-10-6 0 0,9 6-4 0,1-4 0 0,-2-1 0 15,2 1-12-15,-10-2 20 0,9-3 0 0,0 4-4 0,-8-4 0 16,-1-1 0-16,8 6 0 0,-6-6 0 0,-2 1 0 0,0 3 0 0,2-3 0 16,-2-1 0-16,0 6 0 0,-8-1 0 0,0 0-4 0,9 0 4 15,-9 1 0-15,0 4 4 0,0 0 0 0,0-6-4 0,8 6 4 0,-8 0-4 16,0 6 0-16,-8-2 0 0,8 1 0 0,0 5 4 0,-9-6 0 15,9 11-4-15,0-5 0 0,-8-1 4 0,8 5-8 0,-8 0 0 0,-2 5 4 16,10-4-4-16,0 4 0 0,-8 1 0 0,0-2-12 0,8 1-4 16,0-4-12-16,-10 4-8 0,10-5-12 0,0 1-8 0,0-2-8 0,10 2-8 15,-10 0-8-15,0-6-16 0,8 1-8 0,0-1-8 0,2 1 8 16,-10-6-36-16,16-4-28 0,-16 6-8 0,17-6 32 0,-8 0 32 16,-1-6 20-16</inkml:trace>
        </inkml:traceGroup>
        <inkml:traceGroup>
          <inkml:annotationXML>
            <emma:emma xmlns:emma="http://www.w3.org/2003/04/emma" version="1.0">
              <emma:interpretation id="{4A6B4E46-B7BC-439A-9C35-4AF49DAC54B8}" emma:medium="tactile" emma:mode="ink">
                <msink:context xmlns:msink="http://schemas.microsoft.com/ink/2010/main" type="inkWord" rotatedBoundingBox="21369,3591 23309,3633 23292,4442 21352,4400"/>
              </emma:interpretation>
            </emma:emma>
          </inkml:annotationXML>
          <inkml:trace contextRef="#ctx0" brushRef="#br0" timeOffset="7015.177">3202 419 63 0,'17'-14'100'0,"-8"-1"-8"16,-1 1-8-16,0 0-24 0,-8 5 0 0,8-1 4 0,-8 1 0 16,0-1-4-16,10 5 0 0,-10 5-8 0,0-4 0 0,0-2-4 15,0 6-4-15,-10 6 0 0,10-6-4 0,0 4 0 0,-8 1-4 0,8 5 0 16,0-1-4-16,-8 1-4 0,8-1 0 0,-8 1-4 0,8 4 0 0,-9 0-4 16,9 1-4-16,0-1 0 0,-9 5-4 0,9 0-4 0,0-5 0 15,0 5 0-15,0-4 0 0,9 4 0 0,-9 1-4 0,9-6 0 0,-9 0 0 16,8 0 0-16,0 0 0 0,0 1-4 0,2-1 4 0,6-4-4 0,-6-1 0 15,6 0 4-15,-7-3-4 0,8-2 4 0,0 1 0 16,-1-5-4-16,2 0 0 0,0 0 4 0,-2 0-4 0,9-5 0 0,-7-5 0 16,-2 6 0-16,2-5 0 0,-2-1 0 0,-6-5-4 0,6 2 4 0,1-2 0 15,-8 1 0-15,8-1 0 0,-9-3 0 0,0-2 0 0,2 1 0 16,-2 1 0-16,-8-7 0 0,0 6 0 0,8 0-12 0,-8-5 16 16,0 4 0-16,-8-3-4 0,8-1 4 0,-8 5-4 0,-2-4 0 0,2 3 4 15,0 1 0-15,0-5 0 0,-1 5-4 0,-8 5-4 0,8-6 4 0,-7 6 0 16,6 0 0-16,-6 0 0 0,-2 4 0 0,2-1 4 0,-2 7 0 15,1 0-4-15,1-1 0 0,8 5 0 0,-10 5 0 0,0-1-4 0,2 0 0 16,-1 7 4-16,0-1-4 0,8 4-8 0,-7-5-4 0,6 5-4 16,2 6-4-16,0-6-12 0,-2 5-8 0,10-6-16 0,-8 8-16 15,8-2-8-15,0 0-16 0,0-5-8 0,8 5-44 0,2-4-40 0,-2-1 36 16,0 0 28-16,2 1 24 0</inkml:trace>
          <inkml:trace contextRef="#ctx0" brushRef="#br0" timeOffset="7535.3138">3850 324 71 0,'9'-5'96'0,"-1"1"-4"0,-8-2-12 0,8 6-40 0,-8-4 20 0,0 4-8 16,0 0 0-16,0 0 4 0,-8 4-4 0,8-4 0 0,-8 6 0 0,-1-2 4 15,9 5 0-15,-9 1-4 0,9-1-4 0,-8 1 0 0,8 5 0 16,-8-1-8-16,8 0 0 0,0 1-4 0,-10-1-4 0,10 5-4 0,0 0 0 16,0-5-8-16,10 5 0 0,-10 0-4 0,8-4 0 0,-8 5 0 15,17-6-4-15,-8 0 4 0,-1 0-8 0,9 0 4 0,-9 1 0 16,10-5-4-16,-2-1 4 0,2 1-8 0,8-1 4 0,-10-5 0 0,9 2-4 15,-7-2 4-15,8 1-4 0,-1-5 0 0,-8 0 0 0,8-5 0 0,1 5 0 16,-8-10 4-16,7 1-4 0,-8 5-4 0,8-11 0 0,-7 5 4 16,-2-9-4-16,2 5 4 0,-10 0-4 0,9-5 4 0,-8-1-4 0,-1-4 0 15,1 5 0-15,-1-4 0 0,-8-1 0 0,0 0 0 0,0 0-4 16,0 0 4-16,0 0 4 0,-8 1-4 0,-1-2 0 0,1 2 4 16,-1 4-4-16,-8-5 4 0,9 4-4 0,-10 2 0 0,2 3-4 0,-2 2 4 15,1-3 0-15,1 7 4 0,-10-6-4 0,8 11-4 0,-7-1 4 16,8-1 0-16,-8 6 0 0,-1-4-4 0,8 8 4 0,-6-4 0 0,-2 11 0 15,9-7 0-15,-9 2-4 0,10 3 4 0,-2 0-4 0,0 1 0 16,2 4-4-16,-1-4-4 0,0 4 0 0,8 0-16 0,1-4-8 0,0 3-8 16,8 3-12-16,-10-2-16 0,10 0-8 0,0-3-4 0,0 3-12 0,0-5-4 15,10 5-8-15,-2-5-52 0,0 1-28 0,1 0 36 0,8-1 28 16,-9 1 20-16</inkml:trace>
          <inkml:trace contextRef="#ctx0" brushRef="#br0" timeOffset="8136.7792">4600 294 71 0,'-8'0'152'0,"-2"7"-12"0,2-7-8 16,0 4-32-16,8-4-12 0,-8 4-4 0,8-4-4 0,0 0 0 0,0 0 4 15,0 0-4-15,0 0 0 0,0 0 4 0,0 0 0 0,8 0-4 16,0 0-4-16,0 0-8 0,2 0-4 0,-2 0-12 0,10 0-4 15,-2 0-12-15,1 0-8 0,0 0-4 0,0 0-8 0,9 0-4 0,0 0-8 16,-1 0 0-16,1 0-12 0,0 0-32 0,-2 0 12 0,2 0-24 16,0 0-16-16,-1 0-16 0,1 0-12 0,0 0-20 0,-1 6-32 15,1-6-12-15,0 0-88 0,0 4 24 0,-10-4 32 0,1 0 44 0,9 5 28 0,-10-5 24 16</inkml:trace>
          <inkml:trace contextRef="#ctx0" brushRef="#br0" timeOffset="7786.6413">4651 104 123 0,'0'-9'148'0,"0"-6"-12"0,9 6-8 16,-9-1-28-16,0 1 4 0,0 4-8 0,0-5 0 0,0 6-8 16,0-6-8-16,0 10-8 0,0-5-4 0,0 1 0 0,0-2-4 0,0 6-4 15,0 0 0-15,0 0-8 0,0 6 0 0,0-2-8 0,8 1 0 16,-8 5-8-16,0-1-4 0,0 5-4 0,9 1-4 0,-9 3 0 15,0 2-8-15,0-1 0 0,0 0-8 0,0 5 4 0,8 0-8 0,-8 0 4 16,0 3-4-16,0-2 0 0,0-2 0 0,0 7-4 0,0-7 0 0,-8 6-8 16,8-5 0-16,0 0-8 0,0 0-12 0,0 0-16 0,0 1-4 15,0-7-12-15,0 1-8 0,0 5-8 0,0-10-4 0,0 5-8 0,0-4-4 16,8 0-8-16,-8-7-4 0,0 2-8 0,0 0 0 0,8-5-20 16,-8-5-36-16,0 0-8 0,10 0 24 0,-2-5 36 0,-8 0 20 0</inkml:trace>
          <inkml:trace contextRef="#ctx0" brushRef="#br0" timeOffset="8104.8627">4975 66 91 0,'9'-19'120'0,"-1"-5"-8"15,-8 9-8-15,0-4-16 0,9 5-4 0,-9 0 0 0,0 4 0 16,0 1-4-16,0-1-4 0,0 1-8 0,0 4-8 0,0 0 4 0,0 0-4 16,0 5 4-16,0 0 4 0,9 0-4 0,-9 0 0 0,0 0 0 0,0 5-4 15,0 5-4-15,8-7 0 0,-8 8-8 0,0-2 0 0,0 6-8 16,0-1 4-16,0 0-8 0,8 5 0 0,-8 0 0 0,0 1-8 0,0 4 0 15,0 0 0-15,0 3-24 0,0-2-4 0,0 5 0 0,0-2 0 16,-8 0 0-16,16 1 0 0,-8-1 0 0,0 1 0 0,0-1 0 0,0 1 0 16,0 0 0-16,0-5 0 0,0 0 0 0,0 4 0 0,0-9 0 15,0 6 0-15,0-7 0 0,0 2 0 0,0-1 0 0,0 0 0 16,0-4 0-16,0-2-12 0,0 2-48 0,0-5-16 0,0-1-28 0,0 1 0 16,0-6-20-16,0 1-16 0,0 0-20 0,0 0-16 0,0-5-56 15,-8 0-12-15,8-5 52 0,0 0 36 0,-8 0 28 0,-1-5 32 16</inkml:trace>
        </inkml:traceGroup>
        <inkml:traceGroup>
          <inkml:annotationXML>
            <emma:emma xmlns:emma="http://www.w3.org/2003/04/emma" version="1.0">
              <emma:interpretation id="{9D3925F4-83A2-4F21-87B1-6A1013FE4506}" emma:medium="tactile" emma:mode="ink">
                <msink:context xmlns:msink="http://schemas.microsoft.com/ink/2010/main" type="inkWord" rotatedBoundingBox="24055,3923 24431,3931 24421,4354 24046,43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84.5577">5904 367 119 0,'0'0'140'16,"-8"5"-20"-16,8-1-16 0,0-4-24 0,0 5-4 0,0 0 4 0,8-5 0 16,-8 4-8-16,0-4-4 0,8 6 0 0,2-6-4 0,-2 0-8 15,0 0-4-15,2 0-8 0,-2 4-8 0,9-4-4 0,0 0-12 0,0 0-4 16,-1 0-4-16,10 0-12 0,-8 0-12 0,7 0-20 0,-8 0-20 16,8 0-28-16,1 0-28 0,-8 0-16 0,-2 0-52 0,10 0-36 0,-9 0 28 15,1 0 36-15,-2-4 32 0</inkml:trace>
          <inkml:trace contextRef="#ctx0" brushRef="#br0" timeOffset="8503.3102">6023 252 7 0,'0'-6'116'0,"0"-2"-16"0,0 3-8 16,0-5-24-16,10 6-8 0,-10-1 4 0,0 0 0 0,0 5 4 15,0 0 4-15,8 0 4 0,-8-4-4 0,0 4 0 0,0 0 0 0,0 0-4 16,8 0 0-16,-8 4 4 0,10-4-8 0,-10 5 0 0,8 0-4 0,-8-1-4 16,0 6-4-16,8-5-8 0,-8 3 0 0,0 3-8 0,8-1-4 15,-8 4-8-15,0-1-4 0,9 2 0 0,-9 0-8 0,0-1 0 16,9 5-8-16,-9 0 0 0,0 1 0 0,0-1-4 0,0 0-8 0,0 0 0 15,8-5-12-15,-8 5-4 0,0 1-12 0,0-1-8 0,0-5-8 16,0 1-8-16,0-1-4 0,0 0-12 0,0-5-12 0,0 1-12 0,0-1-16 16,0 2-12-16,0-7-32 0,-8-4-44 0,8 4 20 0,0-4 36 15,-9-4 32-15,9 4 12 0</inkml:trace>
        </inkml:traceGroup>
        <inkml:traceGroup>
          <inkml:annotationXML>
            <emma:emma xmlns:emma="http://www.w3.org/2003/04/emma" version="1.0">
              <emma:interpretation id="{62BDBC78-48EA-48DB-B7E7-C68162663F76}" emma:medium="tactile" emma:mode="ink">
                <msink:context xmlns:msink="http://schemas.microsoft.com/ink/2010/main" type="inkWord" rotatedBoundingBox="25314,3622 25670,4356 25229,4569 24874,38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313.7796">6927 185 27 0,'0'-8'92'0,"-8"-3"-8"0,8 2-4 15,0-1-24-15,-8-4 0 0,8 3-4 0,0 3 4 0,0-2-4 16,0 1 4-16,-9-1 0 0,9-4-4 0,9 4 0 0,-9 1 0 0,0 4 0 15,8-5-4-15,-8 0 0 0,8 6 0 0,-8-1-4 0,10-5 0 0,-2 10 0 16,0-3 0-16,1 3 0 0,0-6 0 0,7 6-4 0,-7 0 4 16,-1 0-4-16,10 6 0 0,-10-6-8 0,10 3 0 0,-10 3-8 0,8 3 0 15,-7-5-4-15,8 6-4 0,-8 0 0 0,-1-1-4 0,0 1 0 16,2 4 0-16,-2 1-8 0,-8-1 4 0,8-1-4 0,-8 8 0 0,0-3 0 16,-8 1 0-16,8 1-4 0,-8-1 0 0,-2 0 0 0,2 0 0 15,0 0 4-15,-1-5-4 0,1 5 0 0,-1-4 0 0,0-1 4 0,-7 1-4 16,8-1-4-16,-2-5 4 0,10 1 0 0,-8 0 0 0,0-6-4 15,8 1 0-15,0 0 4 0,0 0 0 0,0-5 4 0,0 4-4 0,0-4 0 16,8 0 0-16,0-4 0 0,-8 4-20 0,10-5 24 0,6 5-4 16,-8-5 4-16,1 0-4 0,8 1 4 0,-8-2-4 0,7 2 0 0,-6-1 0 15,6 0 0-15,2 1-4 0,-10-1 0 0,9 0 4 0,0 0 4 0,-8 1 0 16,7 4-4-16,-8-6 4 0,10 6-4 0,-10 0 0 16,10 0 4-16,-10 0-4 0,9 0 0 0,-8 6 0 0,-1-2 4 0,9 1-4 15,-9 0 0-15,2 0 4 0,-2 4 0 0,0 0 0 0,2 1 0 0,-2 0 0 16,0-1 0-16,1 1 0 0,-1 5 0 0,-8-1-4 0,9 0 8 15,-9 0-4-15,0 0 4 0,8 1 4 0,-8-5 0 0,0 8 4 0,0-3 0 16,-8-1 0-16,8 1-4 0,-9-1 4 0,9 1 0 0,-8-2 0 0,-1 2-4 16,1-1 0-16,-10 1 0 0,10-1-4 0,-10 0 0 15,2-4 4-15,-1 4-8 0,0-4 4 0,0 0 0 0,-1-1-4 0,-8-4-4 16,10 4-4-16,-9-4 0 0,7-5-4 0,-8 5-12 0,10-5-8 0,-2 0-16 16,-7-5-20-16,8 0-12 0,8-4-20 0,-7 4-16 0,-2-4-24 15,10-6-20-15,-10 5-24 0,10-9-68 0,0 5 24 0,-1-6 40 0,9 7 40 16,0-12 24-16,-8 6 24 0</inkml:trace>
        </inkml:traceGroup>
        <inkml:traceGroup>
          <inkml:annotationXML>
            <emma:emma xmlns:emma="http://www.w3.org/2003/04/emma" version="1.0">
              <emma:interpretation id="{BA166A6C-3D55-477A-AABC-B3233183F2B1}" emma:medium="tactile" emma:mode="ink">
                <msink:context xmlns:msink="http://schemas.microsoft.com/ink/2010/main" type="inkWord" rotatedBoundingBox="25907,3884 26556,3898 26544,4427 25896,4413">
                  <msink:destinationLink direction="with" ref="{8500A1E5-D443-423E-B1B2-655B807D5A6A}"/>
                  <msink:destinationLink direction="with" ref="{E6E33AB1-AB92-4E22-8649-3AED300B85CF}"/>
                  <msink:destinationLink direction="with" ref="{0D8E12FC-2A48-4E7F-863A-7C515AD73D0B}"/>
                  <msink:destinationLink direction="with" ref="{61C94B57-56AC-4681-9EC6-46BEDC20299C}"/>
                </msink:context>
              </emma:interpretation>
            </emma:emma>
          </inkml:annotationXML>
          <inkml:trace contextRef="#ctx0" brushRef="#br0" timeOffset="9817.6196">7985 271 75 0,'0'-4'104'0,"-9"-6"-12"0,9-1-8 16,-8 8-28-16,8-12 4 0,-8 10 0 0,8-4 4 0,-10 0-4 16,10-1 0-16,-8 5 0 0,8-5 0 0,-8 7-8 0,8-3 4 0,-8 6-4 15,8-5-4-15,-10 5-4 0,2 0 0 0,0 5 4 0,-1 1-4 16,0-3 0-16,1 7 0 0,-1 0 0 0,1-1-4 0,0 5 0 0,-10 1 0 15,10-1-4-15,0 5 0 0,-10 0-4 0,10 0-4 0,-1 6-8 16,1-6 0-16,-1 4 0 0,1-3-4 0,8 3-4 0,-9-4 0 16,9 6-4-16,0-2 0 0,0-3 0 0,0-1-4 0,9-1 4 0,-9 2 0 15,8-1-4-15,9-5 0 0,-8 0-4 0,7 1 0 0,-6-1 4 0,6 1-4 16,10-6 4-16,-9 1-4 0,9-6 0 0,-10 6 4 0,10-5-4 16,0-5 4-16,-1 5 0 0,9-5-4 0,-8-5 4 0,0 5-4 0,7-5 0 15,-7-5 0-15,0 6 0 0,8-6-4 0,-9-4 4 0,1 4 4 16,0-4-4-16,-9-1-4 0,8-4 0 0,-8 5 4 0,1-5-4 0,-2 0 4 15,-6-5-4-15,-2 6 4 0,0-7 0 0,-8 6 0 0,0-5-4 16,0 0 4-16,0 5 0 0,-8-5 0 0,0 5 0 0,-10-5 0 0,10 6 0 16,-10-2 4-16,1 6-4 0,-8-1-4 0,8 1 4 0,-9 4-4 15,9 1 4-15,-8-1 0 0,8 6-4 0,-9-1 0 0,0 0 0 0,10 5-4 16,-10 5-4-16,9-5-4 0,-1 5 0 0,-8-1-4 0,10 1-16 16,8 0-8-16,-10 4-4 0,10-4-12 0,-1 0-12 0,1 3-4 0,0 3-12 15,8-6-16-15,0 4-12 0,0-4 0 0,8 5-32 0,0-6-56 16,1 0 20-16,8 7 32 0,-8-7 32 0,7 2 24 0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8:09.4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80EA35-13BC-46F3-9BC7-109D10D30223}" emma:medium="tactile" emma:mode="ink">
          <msink:context xmlns:msink="http://schemas.microsoft.com/ink/2010/main" type="inkDrawing" rotatedBoundingBox="17279,14023 18107,13900 18136,14097 17308,14221" semanticType="callout" shapeName="Other">
            <msink:sourceLink direction="with" ref="{57D7CCDB-5111-4CCF-BEF6-9DC5E99C0960}"/>
          </msink:context>
        </emma:interpretation>
      </emma:emma>
    </inkml:annotationXML>
    <inkml:trace contextRef="#ctx0" brushRef="#br0">6508 3099 15 0,'0'-4'96'0,"-8"4"-8"15,8-6-8-15,0 2-24 0,0 4-4 0,-8-5-8 0,8 5 0 16,0 0 0-16,0 0 0 0,0-5-4 0,0 5-4 0,0 0-4 0,8-5 0 15,-8 5 0-15,8-4 0 0,-8 4-4 0,10-5 0 0,-2 5 0 0,0 0 0 16,2 0 0-16,-2-5 0 0,0 5 0 0,1 0 0 0,8-5-4 16,0 5 0-16,-9 5-8 0,10-5 8 0,-2 5-4 0,2-5-4 0,-1 5 4 15,-1-1 0-15,2 1 0 0,-2 0 0 0,10-5-4 0,-8 5 0 16,7-1 0-16,-8 2 0 0,8-2-4 0,1 1 0 0,-8 0-4 16,7-5 4-16,-9 5-20 0,10-5 24 0,-8 0-4 0,7 4 0 0,-8-4 0 15,0 0 4-15,9 0-4 0,-10-4 0 0,2 4-4 0,-1-5 4 0,0 0-8 16,0 0 4-16,-1-5-4 0,-6 6 0 0,6-6 0 0,-6 1 0 15,6-1 0-15,-7 0-4 0,8 1 4 0,-9-5-4 0,1 4 0 0,7-3 0 16,-6-3 0-16,-10 7 0 0,8-6-4 0,0 6-4 0,2-5-8 16,-10 4-8-16,0 4-8 0,0-3-12 0,8 0-16 0,-8 4-16 0,-8 0-24 15,8 1-20-15,0-2-24 0,-10 6-64 0,10 0 20 0,-8 0 36 16,0 6 32-16,-2-6 16 0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5:17.7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EBDBEEC-E584-420D-8E6D-0695AA6A1FBA}" emma:medium="tactile" emma:mode="ink">
          <msink:context xmlns:msink="http://schemas.microsoft.com/ink/2010/main" type="writingRegion" rotatedBoundingBox="13616,13833 14102,13833 14102,14475 13616,14475"/>
        </emma:interpretation>
      </emma:emma>
    </inkml:annotationXML>
    <inkml:traceGroup>
      <inkml:annotationXML>
        <emma:emma xmlns:emma="http://www.w3.org/2003/04/emma" version="1.0">
          <emma:interpretation id="{E17D056C-8E94-4C96-9F3F-37E50CD87314}" emma:medium="tactile" emma:mode="ink">
            <msink:context xmlns:msink="http://schemas.microsoft.com/ink/2010/main" type="paragraph" rotatedBoundingBox="13616,13833 14102,13833 14102,14475 13616,14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55BC9A-EC74-4CB9-AB77-492EF563DD07}" emma:medium="tactile" emma:mode="ink">
              <msink:context xmlns:msink="http://schemas.microsoft.com/ink/2010/main" type="inkBullet" rotatedBoundingBox="13616,13833 14102,13833 14102,14475 13616,14475"/>
            </emma:interpretation>
          </emma:emma>
        </inkml:annotationXML>
        <inkml:trace contextRef="#ctx0" brushRef="#br0">2851 2908 99 0,'-8'9'152'0,"0"-5"-20"0,-2 2-20 0,10-2-36 0,-8-4 0 16,8 0 0-16,0 0 0 0,0-4-4 0,0-2 0 0,0 2-4 0,0-1-4 15,8 1-8-15,-8-6-4 0,10 1-4 0,-2-1-4 0,10 0-8 16,-10 5-4-16,8-4-4 0,2-1 0 0,-1 0-8 0,-1 6 0 0,2 0-4 15,-2-3-4-15,2 3-4 0,-1 4 0 0,0-4 0 0,0 8 0 16,-1 0-4-16,2-4 0 0,-10 11 0 0,2-7 0 0,-2 11-4 16,0-5 4-16,-8-1-4 0,9 5 0 0,-9 6 0 0,-9-6 0 0,9 0 0 15,-8 6 4-15,0-1-4 0,-2-5 0 0,2 5 0 0,0-4 0 0,-2 4 0 16,2-5 4-16,-8 1-4 0,7-1 0 0,1 1 0 0,-1-6 0 16,0 1 0-16,1-1-4 0,8 1 8 0,-8-6-4 0,8 2-4 15,0-2 4-15,-10-4-4 0,10 0 0 0,0 0 4 0,10 0-4 0,-10-4 4 16,8-2-4-16,-8 2 4 0,8-6 0 0,1 5 0 0,0-4-4 0,-1-1 0 15,1 0 4-15,-1 1-4 0,0-1 4 0,0 6 0 0,10-11 0 16,-10 10 0-16,10-4 0 0,-10-1 0 0,9 6 0 0,-8-1-4 0,-1-5 8 16,9 10-4-16,-9-5-4 0,2 5-12 0,6-3 20 0,-6 3 0 15,-2 0-4-15,0 0 0 0,0 3 0 0,1-3 4 0,0 5-4 0,-1 0 0 16,1 0 4-16,-1 4-4 0,0 1 0 0,-8-1 4 0,10 1-4 0,-10 0 4 16,8 4 0-16,-8 1-4 0,8-1 0 0,-8 0 0 0,0 6 0 15,0-6 0-15,0 5 8 0,0 1-8 0,0-2 8 0,-8 1-4 16,8 1 0-16,-8-1 8 0,-2 0 0 0,2 0 8 0,-9 0 0 0,9-4 4 15,-10 4 0-15,10-5 0 0,-8 1 0 0,-2-1-8 0,0 1 0 16,-7-11-4-16,8 6 4 0,0 1-4 0,1-8-4 0,-2-3-4 16,0 5-4-16,2-10-4 0,-1 5-4 0,0-3-4 0,0-8-20 0,-1 1-20 15,10 1-20-15,-8-5-12 0,-2-1-24 0,10-5-28 0,-9 2-16 0,8-6-24 16,0 5-64-16,-7-10 32 0,8 5 44 0,-2-5 32 0,2 5 20 16</inkml:trace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1:08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390515-AF64-49A2-B406-FF8412C61224}" emma:medium="tactile" emma:mode="ink">
          <msink:context xmlns:msink="http://schemas.microsoft.com/ink/2010/main" type="writingRegion" rotatedBoundingBox="1804,12554 18054,13193 17812,19351 1562,18712"/>
        </emma:interpretation>
      </emma:emma>
    </inkml:annotationXML>
    <inkml:traceGroup>
      <inkml:annotationXML>
        <emma:emma xmlns:emma="http://www.w3.org/2003/04/emma" version="1.0">
          <emma:interpretation id="{BB7BEF1A-5C0E-44B7-AC30-892FCF1BA313}" emma:medium="tactile" emma:mode="ink">
            <msink:context xmlns:msink="http://schemas.microsoft.com/ink/2010/main" type="paragraph" rotatedBoundingBox="2739,12192 7348,12814 7148,14295 2539,13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96C821-4F68-4A67-9BCB-02CDFD395F46}" emma:medium="tactile" emma:mode="ink">
              <msink:context xmlns:msink="http://schemas.microsoft.com/ink/2010/main" type="line" rotatedBoundingBox="2739,12192 7348,12814 7148,14295 2539,13673"/>
            </emma:interpretation>
          </emma:emma>
        </inkml:annotationXML>
        <inkml:traceGroup>
          <inkml:annotationXML>
            <emma:emma xmlns:emma="http://www.w3.org/2003/04/emma" version="1.0">
              <emma:interpretation id="{1CA2A8EE-4BBD-4497-88AD-88720FF23E55}" emma:medium="tactile" emma:mode="ink">
                <msink:context xmlns:msink="http://schemas.microsoft.com/ink/2010/main" type="inkWord" rotatedBoundingBox="2933,12937 2951,13354 2602,13370 2583,129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-8200 2225 35 0,'0'5'104'0,"0"-5"-8"0,0 5-4 0,8 0-24 0,-8-5 4 0,0 4 0 16,0-4 4-16,8 6 8 0,-8-6 0 0,9 5-8 0,-9-1-8 16,8-4 0-16,1 0-4 0,-1 5 4 0,-8-5-4 0,17 5 0 15,-9-5-4-15,2 4 4 0,-2-4-12 0,0 6 0 0,10-6-12 0,-10 4 0 16,0-4-8-16,10 5-4 0,-10-5-8 0,9 0 0 0,-9 4 0 15,10-4-4-15,-10 6-4 0,2-6-4 0,-2 4 0 0,8-4-4 0,-7 0-4 16,0 5-8-16,-1-5-8 0,1 5-16 0,-1 0-24 0,-8-5-20 0,8 0-16 16,2 4-28-16,-10 0-28 0,0-4-24 0,0 6-80 0,0-6 36 15,0 0 36-15,0 5 32 0,0-5 32 0,-10 0 24 0</inkml:trace>
          <inkml:trace contextRef="#ctx0" brushRef="#br0" timeOffset="-12.9743">-8158 1929 23 0,'0'4'88'0,"0"-4"-4"0,0 0-8 0,0 0-20 16,0 6 0-16,0-6 0 0,0 4 4 0,0-4 0 0,8 6 0 15,-8-2 0-15,0 2 0 0,0-6 0 0,9 4-8 0,-1 1 0 0,-8-1-8 16,8-4 4-16,2 5-4 0,-2 0-4 0,0 0 0 0,2-1 0 16,-2-4-4-16,0 6 0 0,0-2 0 0,1-4 0 0,0 0-4 15,-1 4 0-15,9-4 0 0,-9 0-4 0,2 0-4 0,6 0-4 0,-6 0-4 0,-2 0 0 16,0 6 0-16,0-6-8 0,1 0 0 0,0 0 0 0,-1 0-4 15,1 0 0-15,-1 5-4 0,0-5 4 0,2 0 0 0,-10 0-4 16,8 4 0-16,0-4-4 0,-8 0-4 0,8 0-8 0,-8 5-4 0,0-5-12 16,0 0-8-16,0 0-8 0,0 0-8 0,10 0-20 0,-10 0-16 15,0 0-12-15,-10 0-8 0,10 0-16 0,0 0-68 0,-8 0 4 16,8 0 32-16,-8 0 40 0,0 5 16 0</inkml:trace>
        </inkml:traceGroup>
        <inkml:traceGroup>
          <inkml:annotationXML>
            <emma:emma xmlns:emma="http://www.w3.org/2003/04/emma" version="1.0">
              <emma:interpretation id="{0FC93E51-DB09-478E-9DC4-4CD139BBCE38}" emma:medium="tactile" emma:mode="ink">
                <msink:context xmlns:msink="http://schemas.microsoft.com/ink/2010/main" type="inkWord" rotatedBoundingBox="3669,12369 4563,13264 4024,13802 3131,12907"/>
              </emma:interpretation>
            </emma:emma>
          </inkml:annotationXML>
          <inkml:trace contextRef="#ctx0" brushRef="#br0" timeOffset="2134.2885">-7194 1766 51 0,'0'0'76'0,"0"-4"-8"16,0 4-4-16,0-5-24 0,0 5-4 0,0 0-4 0,0 0 0 0,-8 0 0 15,8 0-4-15,0 0 4 0,0 0-4 0,0 0 4 0,0 0 0 16,0 0 0-16,0 0 4 0,0 0 0 0,0 5-4 0,0-5 4 0,0 4 4 16,0 1-8-16,0 0 0 0,0 4-8 0,0-4 0 0,0 4 0 0,0 6-8 15,0-5 0-15,0 4 0 0,0 1-4 0,0 4 0 0,0 0 4 16,0 0-4-16,0 0-4 0,0 5 0 0,0 0-4 0,0-4 4 16,0 3-4-16,0 2 0 0,0-2 4 0,0-4-4 0,0 6 0 0,0-2 0 15,0-3-4-15,0-1 4 0,0 0 0 0,0 0 0 0,0 0-8 16,0-5 4-16,0 1 0 0,0-1 4 0,0 1-8 0,0-5 0 0,0-1 4 15,0 1-8-15,0-6 0 0,0 6 4 0,0-5-4 0,0-1-4 0,0 2-4 16,0-6-4-16,0 4-8 0,8-4 4 0,-8 0-4 0,0 5-8 16,0-5-4-16,0 0-4 0,0 0-8 0,10-5-4 0,-10 5 0 0,0-4-12 15,0-2-20-15,0 2-36 0,0-1-12 0,0-1 24 0,0-2 20 16</inkml:trace>
          <inkml:trace contextRef="#ctx0" brushRef="#br0" timeOffset="3054.2003">-7398 1795 3 0,'-8'-10'92'0,"8"5"-16"0,-10-4-8 0,2 0-28 15,8 4-4-15,-8-5 0 0,8 5 0 0,0-5-8 0,-9 6 4 0,9-1-4 16,0-5 0-16,0 6 0 0,0-1-4 0,0 0 0 0,0-5 0 15,0 5 0-15,0 1-4 0,0-1 0 0,9 0 0 0,-9-4 0 0,8 4 4 16,-8 0-4-16,8 0 0 0,-8 0 4 0,10-4-4 0,-10 4 0 0,8 0 0 16,0 1-8-16,2-2 0 0,-10 2 4 0,8 4 0 15,0-5-4-15,1 5 0 0,-1-4 4 0,1 4-4 0,-1 0-4 0,1 0 8 16,-1 4-4-16,10 1 0 0,-10-5 4 0,0 4 0 0,10 2 0 0,-10-2 0 16,0 1-4-16,10 5 0 0,-10-6-4 0,1 6 0 0,7-5-4 15,2 5 0-15,-10-1 4 0,10 0-4 0,-10 1-20 0,9 0 24 16,-8-5-4-16,8 4 4 0,-1 1 0 0,-7-6 4 0,8 6-8 0,1-5 0 0,-10 5 0 15,9-5 0-15,-8-1-4 0,7 1 4 0,1 0 0 0,-8-5 0 16,8 4 0-16,-9-4-4 0,10 5 12 0,-10-5-8 0,10 0 0 16,-10 0 0-16,9 0 0 0,-9 0-4 0,1-5 4 0,0 5-4 0,-1-4 0 15,0-1 0-15,0 5-4 0,2-5 0 0,-2 1 4 0,0-1 0 0,2 0-4 16,-10 0-4-16,8 0 0 0,-8 0-8 0,8 0-8 0,-8 1-16 16,0-1-16-16,0 5-20 0,0-5-8 0,0 0-8 0,0 5-20 0,0-4-52 15,-8 4-12-15,8 0 36 0,0-5 32 0,-8 5 16 0</inkml:trace>
          <inkml:trace contextRef="#ctx0" brushRef="#br0" timeOffset="2633.2978">-6954 1790 51 0,'0'-5'80'0,"0"5"-8"0,0-5-4 15,0 5-24-15,0 0-4 0,0 0-8 0,0-4 0 0,0 4 0 0,0 0 0 16,0 0 4-16,0 0 4 0,0 0 0 0,0 4 0 0,0 1 4 16,0-5-4-16,0 5-4 0,0 4-4 0,0-3 0 0,0 3-8 0,0 1 0 15,0 0 0-15,0 3-8 0,0 2 0 0,0-1 0 0,0 5-4 0,0 1 0 16,0-2 0-16,0 2-4 0,0-1 4 0,0 6 0 0,0-6-4 16,0 4 0-16,0-2 0 0,0 2 0 0,0-4-8 0,0 0 8 15,0 5-4-15,0-5 0 0,0-5-4 0,0 6 8 0,0-1-4 0,0-5-4 16,0 0 0-16,0 1 0 0,0-1 4 0,0-4-4 0,0 5 0 15,0-6-4-15,0 1 0 0,0-2 4 0,0-2 0 0,0 3-4 0,0-3-4 16,0-2-4-16,0 1-4 0,0 0 0 0,0-5-8 0,0 5-4 0,0-5-8 16,0 0-8-16,0 0-8 0,0 4-4 0,-9-8-4 0,9 4-4 15,0-5-8-15,0 0-48 0,-9 0-28 0,9 1 12 0,-8-6 40 16</inkml:trace>
          <inkml:trace contextRef="#ctx0" brushRef="#br0" timeOffset="6738.0742">-6682 2169 31 0,'0'0'72'0,"0"0"-8"0,0-5-4 0,0 5-28 15,0 0-4-15,-8-5-4 0,8 5 0 0,0-4 0 0,0 4 4 16,0-5-4-16,0 0 0 0,0 5-4 0,0 0 8 0,0-5-4 0,0 5 4 16,0 0-4-16,0 0 4 0,0 0 0 0,0-5 0 0,0 5 0 15,0 0 0-15,0 0 4 0,0 0-4 0,0 5 4 0,0-5 0 16,0 0-8-16,0 0 8 0,0 0-4 0,0 0 4 0,0 0-8 0,0 0-4 15,0 0 4-15,0 0-4 0,0 0-4 0,0 0 0 0,0 0 0 0,0 0 4 16,0 0-4-16,0 0 8 0,0 5-4 0,0-5 0 0,0 5 4 16,0 0-4-16,0-1 0 0,0 1-4 0,8 5 4 0,-8-1-8 0,0-4 4 15,10 10-4-15,-10-6 0 0,8 1 0 0,-8 4-4 0,8 1 0 0,-8-1-4 16,9 1 0-16,-1 4 4 0,-8-5-8 0,9-1 4 16,-9 8 0-16,8-7-4 0,1 0 4 0,-9 6-4 0,0-6 0 0,8 4 0 15,-8-2 4-15,8-2 0 0,-8 5 0 0,0-4-8 0,0 0 4 0,10-7 4 16,-10 7-4-16,0-6 0 0,0 1 0 0,0-1 0 0,0 1 0 15,0-5 0-15,0 4 0 0,0-4 4 0,0-5-4 0,0 5 4 16,0-5 4-16,0 5-4 0,0-5 0 0,0 0 0 0,0 0 0 0,0 0-4 16,0-5 4-16,0 5-4 0,0-5 4 0,0 0-4 0,0 1 8 0,0-1-8 15,0-5 4-15,0 5-4 0,0-4 0 0,0 4 4 0,0-5-8 16,0-4 8-16,0 5-4 0,0-6 0 0,0 5-4 0,0-4 4 0,0 0 4 16,0 4-4-16,0-4 0 0,0-1 0 0,0 6 0 0,0-5 0 15,8 0-4-15,-8 3 8 0,0-3-8 0,0-1 8 0,8 6-4 16,-8-5 0-16,0 4-4 0,10 1 4 0,-10-1 0 0,8 1 0 0,-8-1 0 15,8 5 0-15,-8 0 0 0,0-4 0 0,8 3 0 0,-8 6 0 0,9-4 0 16,-9 4 0-16,0-5-4 0,9 5 0 0,-9 0 4 0,8 0 0 16,-8 0 4-16,9 0-4 0,-9 0 0 0,8 0 0 0,-8 0 0 0,0 0 0 15,8 0-4-15,-8 5 4 0,10-5 0 0,-10 0 4 0,8 4-8 16,-8-4 4-16,8 0 0 0,-8 6 0 0,8-6 4 0,-8 5-4 16,10-1 0-16,-10-4 0 0,0 5 0 0,8-5 4 0,-8 5 0 0,0-5-4 15,8 4 0-15,-8-4 0 0,0 0 0 0,0 0 0 0,0 0-4 16,0 0 4-16,0 0 4 0,0 0-4 0,9 0 0 0,-9 0 0 0,0 0-4 15,0 0 0-15,0 0-12 0,0 0-12 0,9 0-12 0,-9 0-12 16,0 0-12-16,0 0-28 0,0 0-12 0,0 0-8 0,0-4-32 0,0-1-60 16,0 5 16-16,0-5 40 0,0 5 32 0,0-4 16 0</inkml:trace>
        </inkml:traceGroup>
        <inkml:traceGroup>
          <inkml:annotationXML>
            <emma:emma xmlns:emma="http://www.w3.org/2003/04/emma" version="1.0">
              <emma:interpretation id="{278764BD-61B8-47B7-880B-8734602E82B6}" emma:medium="tactile" emma:mode="ink">
                <msink:context xmlns:msink="http://schemas.microsoft.com/ink/2010/main" type="inkWord" rotatedBoundingBox="4946,12490 7348,12814 7148,14295 4746,13971"/>
              </emma:interpretation>
            </emma:emma>
          </inkml:annotationXML>
          <inkml:trace contextRef="#ctx0" brushRef="#br0" timeOffset="9330.821">-5623 2284 63 0,'0'-4'72'0,"-10"4"-4"0,10-6-8 0,0 6-24 0,0-4 4 16,0 4-4-16,0-5-4 0,0 5 4 0,0 0-4 0,0-5-4 15,0 5 0-15,0 0 0 0,-8 0 0 0,8 0-4 0,8 0 0 0,-8 0 0 16,0 0 0-16,0 0 0 0,0 0 0 0,0 0 0 0,0 0-8 16,0 0 4-16,0 0 0 0,0 0-4 0,0 0-4 0,0 0 0 0,0 0 0 15,0 0 4-15,0 0 0 0,0 0 4 0,0 0 0 0,0 0-4 0,0 0 0 16,0 5 0-16,10-5 4 0,-10 5 0 0,8-1-4 0,-8 2 0 16,8 3-4-16,-8-5 4 0,9 6-8 0,0 0 0 0,-1-1-4 15,-8 1 0-15,8 5 0 0,1-1 0 0,-1 0 0 0,-8 0 0 0,9 2 0 16,0-3-4-16,-9 2 0 0,8-1-4 0,-8 1 4 0,8-1 4 0,-8 1 0 15,10-7 0-15,-10 7 0 0,0 0-4 0,0-6 4 0,0 1-4 16,0-1 0-16,8 1 4 0,-8 0-8 0,0-1 8 0,0-4 0 0,0 0-4 16,0 0 4-16,0-1 4 0,-8-4-8 0,8 5 0 0,0-5 4 15,0 0 0-15,0 0 0 0,0 0-4 0,0-5 4 0,0 1 0 16,0-1 4-16,0 0-8 0,0 0 0 0,0-4 0 0,0-1-4 0,0 5 4 16,0-5 4-16,0 1-4 0,0-5-4 0,0 4 8 0,0-3 0 0,0 2-4 15,0 1-4-15,0-4 4 0,8 5 0 0,-8-1 0 16,0 1 0-16,8-1 0 0,-8 0-4 0,9 5 0 0,-9-4 8 0,9 5-4 15,-1-6-4-15,-8 4 4 0,8 2 0 0,1-6 4 0,-1 5-4 0,1 1 0 16,0-1 0-16,-9 0 0 0,8 0 0 0,0 1 4 0,2 4-4 16,-2-6 0-16,0 2 0 0,-8 4 0 0,8-5 0 0,2 5 0 0,-2 0-4 15,-8 0 4-15,8-6 4 0,1 6 0 0,-9 0-4 0,8 0 4 0,1 0-8 16,-9 0 0-16,0 0 4 0,9 0 0 0,-9 0-4 0,8 6 4 16,-8-6 0-16,0 0-4 0,0 0 0 0,0 0 0 0,0 0 0 15,8 0-8-15,-8 0-12 0,0 0-8 0,0 0-12 0,0 0-12 0,0 0-16 16,0 0-12-16,-8-6-4 0,8 6-44 0,0 0-44 0,0-4 20 15,0 0 24-15,0-1 24 0</inkml:trace>
          <inkml:trace contextRef="#ctx0" brushRef="#br0" timeOffset="12470.2231">-5010 2332 15 0,'0'0'84'0,"0"0"-12"0,0 0-4 0,0 0-24 0,0 0-8 0,0 0 0 15,0 0-4-15,0 0 0 0,0 0 0 0,9 0 4 0,-9 0-4 16,0 0 4-16,9 0 0 0,-9 0 0 0,8 0 4 0,-8 0 0 0,9 0-4 16,-1 0 4-16,0 0-4 0,1 0 0 0,0 0-4 0,-1 0 0 0,0 0-8 15,2 0 4-15,6 0 0 0,-7 0-4 0,0 0 0 0,-1 0-4 16,1 0-4-16,-1 0-4 0,0 5 0 0,1-5-4 0,0 0 4 16,-1 4-4-16,0-4-4 0,2 0-4 0,-2 0 8 0,0 6-8 0,1-6 4 15,0 0 0-15,-9 0 0 0,8 0-8 0,0 4 8 0,-8-4-4 16,9 0-4-16,-1 0-4 0,-8 0 4 0,9 0-16 0,-9-4-16 15,9 4-16-15,-9 0-16 0,8 4-20 0,-8-8-8 0,0 4-56 0,0 4-36 16,0-4 32-16,0 0 28 0,8-4 20 0</inkml:trace>
          <inkml:trace contextRef="#ctx0" brushRef="#br0" timeOffset="7164.9459">-5768 1780 7 0,'0'-9'92'15,"0"4"-8"-15,0 1-4 0,0-1-28 0,0 0 0 0,0 0 0 0,-10 0 0 16,10 5 0-16,0-5 0 0,-8 5-8 0,8 0 4 0,0-5 0 0,-8 5-4 16,8 0 0-16,0 0-8 0,-9 0 4 0,1 0-8 0,8 0 4 15,-9 5-4-15,9-5 0 0,-9 5-8 0,9 0-4 0,-8 5 0 0,8-5-4 16,-8 4 4-16,8-4 0 0,-8 4 0 0,-2 5 0 0,10 1-8 0,-8-1 0 16,8 1 0-16,-8 4 0 0,-2-1-4 0,2 7 0 0,8-1 0 15,-8-4 0-15,-1 8 4 0,9-4-4 0,-8 5 0 0,8 1-4 16,-9 2 8-16,1-3-4 0,8 5 0 0,-9-1 0 0,9 1-4 0,-8 4 4 15,8-5-4-15,-8 0 0 0,8 7 4 0,0-7 0 0,0 5-4 16,0-4-4-16,-10 1 8 0,10-3-8 0,0 2 4 0,10-5 0 16,-10 4-4-16,0-4 4 0,8-1-4 0,-8 1-4 0,8-4 4 0,-8 4-4 15,9-10 0-15,-1 4 0 0,1-4-8 0,-9 6-4 0,8-12-12 0,1 7-8 16,-1-5-16-16,0-2-28 0,2 3-16 0,-2-8-24 0,0 3-36 16,2-2-60-16,-10-4 40 0,8 0 28 0,0-1 32 0,-8-4 24 15</inkml:trace>
          <inkml:trace contextRef="#ctx0" brushRef="#br0" timeOffset="12190.978">-4864 2087 23 0,'0'0'80'0,"0"0"-12"0,0 0-4 0,0 0-24 0,8 0-8 16,-8 0 4-16,0 0-8 0,0 0 0 0,0 0-4 0,0 0 4 16,0 0 0-16,0 0 0 0,0 0 0 0,0 0 4 0,0 0 0 0,0 0-4 0,0 5 4 15,0-5 0-15,0 5 0 0,0 0 4 0,0-1 0 16,0 6-8-16,0-5 0 0,0 4 0 0,0 1 0 0,0 0-4 0,0 4-4 15,0 0 0-15,8-4-4 0,-16 5 4 0,8-1-8 0,0 5-4 0,8-4 8 16,-8-1-4-16,0 1 0 0,0-2-8 0,0 2 8 0,0-5-4 16,0 4-8-16,0 1 0 0,0-1 4 0,0-5 0 0,0 6 0 0,0-5-4 15,0 0 0-15,9-1 0 0,-18 0 0 0,9 1-4 0,0 0 4 0,0-1 0 16,0 1 0-16,0-6-4 0,0 6 0 0,0-5 4 16,0-1-8-16,0 2-4 0,0-2 0 0,0 0-8 0,0 3-12 0,0-7-8 15,0 0-16-15,0 4-8 0,0-4-8 0,0 0-4 0,0 0-20 0,-8 0-40 16,8 0-24-16,0-4 32 0,-8 4 20 0</inkml:trace>
          <inkml:trace contextRef="#ctx0" brushRef="#br0" timeOffset="12933.9797">-4395 1959 39 0,'8'-6'80'0,"-8"6"-8"0,0-4-8 0,0-2-20 0,0 6-8 0,0 0 0 16,0 0 4-16,0 0 0 0,0 0 0 0,0 0-16 0,0 0 20 16,0 6 0-16,9-2-4 0,-9 2 0 0,8-2 0 0,-8 1 0 0,0 4 0 15,8 1-4-15,-8 0-4 0,0-2 4 0,10 7 0 0,-10 0-4 0,0-1 0 16,0 5-8-16,0 0-8 0,0 0 8 0,0 1-8 0,0 4 0 16,0-5 0-16,0 5 0 0,0 0-4 0,-10 0-4 0,10 0 0 0,-8 0-4 15,8 0 4-15,-8 0 0 0,8 0 0 0,-9 4 0 0,9-8 0 16,-8 4-4-16,8 0 8 0,-9-5-4 0,0 4 0 0,9-3 0 0,0-1 0 15,0-5 0-15,0 6 0 0,-8-6-4 0,8 1 8 0,0-1-4 16,8-5-4-16,-8 6 0 0,0-5 0 0,0-1 0 0,9 1 0 0,0-6 0 16,-1 6 0-16,-8-5 0 0,9-1 0 0,-1 2 0 0,10-1-4 15,-10-1 0-15,0-4 4 0,10 0 0 0,-10 5-4 0,9-5 0 0,0-5 0 16,0 5 0-16,0-4 0 0,-8-1-4 0,7-1-4 0,2 2-8 16,-1-1-12-16,0-5-8 0,0 6-16 0,-9-6-16 0,10 1-16 0,-10-1-16 15,10 0-12-15,-10 1-48 0,0-1-32 0,1-4 28 0,0 4 28 16,-1 1 28-16</inkml:trace>
          <inkml:trace contextRef="#ctx0" brushRef="#br0" timeOffset="32890.0235">-4011 2794 51 0,'0'-6'80'0,"0"2"-8"0,8 4-4 0,-8-5-28 16,0 1-4-16,8-1-4 0,-8 0-4 0,10 0 0 0,-10 0-4 0,8-4-4 15,-8 4 0-15,8-4-4 0,-8 3 0 0,8 2 0 0,-8-5 0 16,10 4-4-16,-10-5 0 0,8 5 0 0,-8 1 0 0,8-6 0 16,-8 5 4-16,9 1-4 0,-9-1-4 0,0 0 4 0,8 0-4 0,-8 1 4 15,0 4-4-15,0 0 0 0,9-6 0 0,-9 6 0 0,0 0 0 0,0 0 0 16,0 0 4-16,0 0-4 0,0 0 0 0,0 6 8 0,0-6 0 16,0 4-4-16,0 1 4 0,0 0 0 0,0 4-4 0,0-4 0 0,0 5 0 15,0-6-4-15,0 7 8 0,0-2-4 0,0 0 0 0,0 5-4 16,0-4 0-16,0 4 4 0,0-4-4 0,0 4 4 0,0-4-4 15,0 4 0-15,0-5 0 0,0 6 0 0,0-6-4 0,0 6 0 0,0-6-4 16,0 0 0-16,0 6 4 0,0-10-4 0,0 9 0 0,0-10 0 0,0 6 0 16,0-5-4-16,0-1-12 0,0 2-8 0,0-2-24 0,0 0-16 15,0 2-16-15,-9-6-36 0,9 0-56 0,0 5 8 0,0-5 28 0,-8 0 24 16</inkml:trace>
          <inkml:trace contextRef="#ctx0" brushRef="#br0" timeOffset="13718.8523">-3765 1752 3 0,'0'0'72'0,"0"0"0"0,0 0-8 16,0 0-24-16,10 0-16 0,-10 0 0 0,0 0 0 0,0 0 0 15,0 0 4-15,8 5 0 0,-8-5 4 0,0 5 0 0,8-1 4 0,-8 1 0 16,10 0-4-16,-10-1 4 0,8 6-4 0,0-1 4 0,0-3-4 16,-8 3 4-16,9 5 0 0,0-4 4 0,-9 5-4 0,8-6-4 0,1 5 4 15,-1 1 0-15,0-5-8 0,-8 4 0 0,10 0 0 0,-2 6-4 16,0-6 4-16,-8 0-4 0,8 0 4 0,2 6 0 0,-10-6 0 0,8 6 0 15,0-5 0-15,1 3-4 0,-9 1 0 0,9 0 0 0,-9 0-4 16,8 1 4-16,-8-1-4 0,9 0-4 0,-9 0 4 0,8 0-4 0,-8 6 0 16,0-7-4-16,8 7-4 0,-8-6 0 0,0 4 0 0,0 2 0 15,0-2-4-15,0 2 0 0,0-2 0 0,0 2 0 0,0 4-4 0,-8-6 0 16,8 6 0-16,-8-5 0 0,8 5 0 0,-9-5 0 0,9 5 4 16,-8-1 0-16,8 1-4 0,-9-5-4 0,0 5 0 0,1-5 4 15,0 0-4-15,8 4-4 0,-10-3 0 0,2-6-8 0,0 5 0 0,0 0-16 16,-2-6-8-16,2 2-12 0,0-1-12 0,-1 0-12 0,1-4-16 15,-1-1-16-15,0 5-12 0,1-9-28 0,-8 4-40 0,6 0 16 0,2-4 24 16,-10 0 32-16,10 4 24 0</inkml:trace>
        </inkml:traceGroup>
      </inkml:traceGroup>
    </inkml:traceGroup>
    <inkml:traceGroup>
      <inkml:annotationXML>
        <emma:emma xmlns:emma="http://www.w3.org/2003/04/emma" version="1.0">
          <emma:interpretation id="{758D1C66-4581-4FC5-BC75-CCC7B41CF088}" emma:medium="tactile" emma:mode="ink">
            <msink:context xmlns:msink="http://schemas.microsoft.com/ink/2010/main" type="paragraph" rotatedBoundingBox="2274,14197 17990,14815 17931,16333 2215,15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EF387-114A-47E8-BCAD-DAB65151A930}" emma:medium="tactile" emma:mode="ink">
              <msink:context xmlns:msink="http://schemas.microsoft.com/ink/2010/main" type="line" rotatedBoundingBox="2274,14197 17990,14815 17931,16333 2215,15716"/>
            </emma:interpretation>
          </emma:emma>
        </inkml:annotationXML>
        <inkml:traceGroup>
          <inkml:annotationXML>
            <emma:emma xmlns:emma="http://www.w3.org/2003/04/emma" version="1.0">
              <emma:interpretation id="{B8A28F4F-C091-4348-AED7-2AB2E5516889}" emma:medium="tactile" emma:mode="ink">
                <msink:context xmlns:msink="http://schemas.microsoft.com/ink/2010/main" type="inkWord" rotatedBoundingBox="2262,14520 3417,14565 3383,15435 2228,15389"/>
              </emma:interpretation>
            </emma:emma>
          </inkml:annotationXML>
          <inkml:trace contextRef="#ctx0" brushRef="#br0" timeOffset="78922.0356">464 4112 71 0,'0'0'104'0,"0"4"-12"0,0-4-4 0,0 5-24 0,0-5-4 15,0 5 4-15,0 0 0 0,0-1 0 0,8 6 0 0,-8-1 4 16,0 0-4-16,0 1-8 0,0-1-4 0,0 5-4 0,0 0 0 0,0 1-4 15,0-1-8-15,0 5 0 0,0-5-8 0,0 4-4 0,0 2-4 16,0-6 0-16,0 5-4 0,0-1-4 0,0 6 0 0,0-10-4 16,0 5 0-16,0 0-4 0,0 0 0 0,0-1 0 0,0 0-4 0,0-3 0 0,0 4-4 15,0-5 0-15,0 0 0 0,0 1-4 0,9-1-8 0,-9-5-8 16,0 0-4-16,0 1-4 0,0-1-20 0,0-4-8 0,0 0-20 16,0-1-8-16,0-4-12 0,0 0-16 0,0-4-40 0,0-1-28 0,0 0 36 15,-9-4 28-15,9 4 32 0</inkml:trace>
          <inkml:trace contextRef="#ctx0" brushRef="#br0" timeOffset="79178.8621">148 3914 3 0,'-9'0'116'0,"9"-5"-12"0,-8 5-8 0,0-4-24 15,8 4-4-15,0 0-4 0,0-6 0 0,-10 6 4 0,10 0 0 16,0 0-4-16,10-4 0 0,-10 4-8 0,8-5 4 0,0 5-4 0,1-5 0 15,0 5-4-15,8-4 0 0,-9 4-4 0,10-5 0 0,-2 5-4 16,2 0 4-16,-2-5-8 0,10 5-4 0,-9 0 0 0,9 0-4 0,-9-4-8 16,8 4-4-16,1 0 0 0,-8 0-8 0,7 4 4 0,1-4-8 0,-10 0-20 15,10 5 24-15,-8 0 0 0,8-5-4 0,-10 4-4 0,2-4-4 16,-2 5 0-16,1 0-12 0,1-1-12 0,-2 2-16 0,-8-2-24 16,2 1-8-16,6-1-24 0,-6 1-32 0,-2 0-24 0,0-5-48 0,-8 0-32 15,9 4 44-15,-9-4 28 0,0 0 36 0,0 0 24 0</inkml:trace>
          <inkml:trace contextRef="#ctx0" brushRef="#br0" timeOffset="78582.1663">234 4055 75 0,'0'-5'104'0,"0"5"-12"0,0 0-8 16,0 0-28-16,0 0-4 0,0-4 0 0,0 4 0 0,0 0 4 15,0 4 0-15,0-4 8 0,0 5-4 0,0 1-4 0,0-2 0 16,0 0-12-16,0 1 4 0,0 4 0 0,0-4-4 0,0 5-8 0,0-1 4 15,0 0-8-15,0 6 0 0,0-6 0 0,0 5 0 0,0 0-8 16,0 0-4-16,0 0 4 0,0 5-4 0,0-5 0 0,0 0-4 0,0 5-4 16,0-5 0-16,0 6-4 0,0-2 0 0,0 1-4 0,0 0 0 0,0-1 0 15,8 2 0-15,-8 3 0 0,0-4-4 0,0 0 0 0,0 0 0 16,0 0 0-16,0-1-4 0,0-4 4 0,0 5-20 0,0-5 20 0,0-4-4 16,0 4 0-16,0-5-8 0,0 1-8 0,0-1-8 0,0-4-4 0,0-1-16 15,0-4 0-15,0 5-8 0,0-5-12 0,0 0-12 16,0-5 0-16,0 1-12 0,0-1-4 0,0 0 0 0,0-4-24 0,0 4-20 15,0-4-16-15,0 0 24 0,0-1 28 0</inkml:trace>
          <inkml:trace contextRef="#ctx0" brushRef="#br0" timeOffset="40544.2838">-8050 3688 67 0,'0'-3'100'0,"-9"-3"-8"0,9-3-4 0,0 4-20 0,0-4-4 15,0 4 4-15,0-4-12 0,0 4 4 0,9-5-4 0,-9 1-4 16,8 3-4-16,1-3 0 0,-1-1 0 0,0 0-4 0,2 6-8 0,-2-6-4 16,10 1-4-16,-10 4 0 0,8-5-4 0,-7 6 4 0,8-2-4 0,0 6 0 15,-9-4 0-15,10 4 0 0,-2-5 4 0,-6 5-8 0,6 5 0 16,2-5 8-16,-10 4 0 0,9 2 0 0,-9-2 0 0,10 1-4 0,-10 0 4 15,10 4-4-15,-10 1-4 0,0-1 0 0,10-3 0 0,-10 3 0 16,0 5 0-16,9-4-4 0,-8-1-4 0,8 2 0 0,-9-2 0 16,2 0 0-16,6-4-8 0,-8 5 0 0,10 0 4 0,-10-7-4 0,9 3 0 15,-8-1-4-15,8 0 0 0,-9-1-8 0,0-4-8 0,10 6-12 0,-10-6-12 16,10 0-8-16,-10 0-16 0,1 0-20 0,8-6-20 0,-9 6-20 16,1-4-16-16,-1-1-36 0,0 0-44 0,2-1 28 0,-2-3 40 15,0 5 28-15,2-6 24 0</inkml:trace>
        </inkml:traceGroup>
        <inkml:traceGroup>
          <inkml:annotationXML>
            <emma:emma xmlns:emma="http://www.w3.org/2003/04/emma" version="1.0">
              <emma:interpretation id="{ED7B10FD-F260-41AF-A1BC-66DB26B3F476}" emma:medium="tactile" emma:mode="ink">
                <msink:context xmlns:msink="http://schemas.microsoft.com/ink/2010/main" type="inkWord" rotatedBoundingBox="3821,14960 4193,14975 4179,15319 3807,153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236.1035">-7743 3867 63 0,'0'-6'104'0,"0"2"-8"0,0 4-4 0,0-5-20 15,0 5-12-15,0 0-4 0,8 0-12 0,-8-4 0 0,0 4-4 16,0 0 0-16,0 4-4 0,9-4 0 0,-9 0 4 0,0 5 0 0,0-1 0 16,9 2 0-16,-9-2 0 0,0 6-8 0,8 0 4 0,-8-1-8 0,8 1-4 15,-8 4-12-15,0 2 16 0,0-3 4 0,9 2-12 0,-9 3 0 16,0 2-4-16,8-6-4 0,-8 10 4 0,0-4-4 0,0-1-4 16,9 0 0-16,-9 4 0 0,0-3 0 0,0-1-4 0,0 5 0 0,0-4 4 15,0 3 0-15,0-4-4 0,0 0-4 0,0 1 4 0,0-6-4 16,0 5-4-16,0-4 8 0,0-1-8 0,0 1 0 0,0-6 0 0,0 2-8 15,0-8-4-15,0 7-12 0,0-10-4 0,0 5-20 0,0-5-12 0,0 0-16 16,0 0-8-16,0-5-8 0,0 0 0 0,-9-3-44 0,9 1-32 16,-8-6 16-16,8 3 28 0,-9 0 20 0</inkml:trace>
          <inkml:trace contextRef="#ctx0" brushRef="#br0" timeOffset="39637.14">-8519 3675 47 0,'0'0'84'15,"8"-5"-12"-15,-8-1-8 0,0 6-20 0,0-4-4 0,0 4-4 0,0-5-4 16,0 5 0-16,0-5 4 0,0 5 4 0,0-5-8 0,0 5 0 0,0 0 0 16,0 0 4-16,0-4-4 0,0 4 4 0,0 0 0 0,0 0-4 15,0 0 4-15,8 0 0 0,-8 0 0 0,0 0 0 0,0 0-4 0,0 0 0 16,0 0 0-16,0 0-8 0,0 0-4 0,0 0 8 0,0 0 0 15,0 0 0-15,0 0 0 0,0 4 0 0,0-4 0 0,0 5-4 16,0 0-4-16,0 0-4 0,0 5 4 0,0-5-4 0,0 5 4 0,0-1-8 16,0 1 0-16,0 0-8 0,0 4 4 0,0-3-4 0,0 3 0 0,0 2 0 15,-8-2-4-15,8 1 4 0,0 0 0 0,-8-6-4 0,8 6 0 16,0 0 4-16,-9-1 0 0,9 1-4 0,0 0 0 0,-8 0 0 0,8-6 0 16,-9 6 0-16,9 0-4 0,0-5 4 0,0 0 0 0,0 0 0 0,-9-1 0 15,9-4 0-15,0 5 0 0,0-5 0 0,0 4 0 16,0-3 0-16,0-6-4 0,0 5 4 0,0 0 0 0,9-5 4 0,-9 4-4 15,0-4 0-15,9 0 0 0,-9 0 4 0,0 0-4 0,8 0-4 0,-8 0 4 16,9 0 0-16,-1 0 4 0,-8 0-4 0,8 0 0 0,0 0 0 16,2 0 0-16,-2 0 4 0,0 0-8 0,2-4 4 0,-2 4 0 0,0 0 0 15,1-5 0-15,0 0 0 0,7 5 0 0,-16-6 0 0,9 2 0 16,-1-1 0-16,1 0 0 0,0 0-4 0,-1 0 4 0,0 0 0 0,2 0 0 16,-10 1 4-16,8-1-4 0,0 0-4 0,-8 0 8 0,8 0-4 15,2 0 0-15,-10 0 0 0,8-5-4 0,-8 5 4 0,8 1 4 0,-8-2-4 16,9 1 0-16,-9 1-4 0,0-1 4 0,8 0 0 0,-8 5 0 15,0-5 0-15,0 0 0 0,0 5 4 0,0-6-4 0,0 6-4 16,0 0 4-16,0 0 0 0,0 0 0 0,0 0 0 0,0 0 0 0,0 0 4 16,0 6-4-16,0-1 0 0,0 0 0 0,0 0 4 0,0 0-4 0,0 4 0 15,0-3 4-15,0 3 0 0,0 6-4 0,0-5 0 0,0 0 4 16,0 4-4-16,0 1 4 0,-8-1 0 0,8 6-4 0,0-5 0 0,0 0 4 16,0 4 0-16,-9-4-4 0,9 0 0 0,0 0 0 0,0 4 4 15,-8-4-4-15,8 0 0 0,0-5 4 0,0 5-4 0,-8 0 0 16,8-6-4-16,0 6 4 0,0-5 0 0,0 0 0 0,0-5 4 0,0 4 0 15,0-4-4-15,0 1-4 0,0-2 0 0,0 1 0 0,0 0 0 0,0-5-4 16,0 0-4-16,0 5-4 0,0-5-8 0,0 0-4 0,0 0-12 16,0 0-8-16,0 0-16 0,0 0-12 0,0-5-8 0,0 5-12 0,0-5-12 15,0 0-12-15,0 1-44 0,0-2-12 0,0 1 32 0,0-4 24 16,0 4 20-16</inkml:trace>
        </inkml:traceGroup>
        <inkml:traceGroup>
          <inkml:annotationXML>
            <emma:emma xmlns:emma="http://www.w3.org/2003/04/emma" version="1.0">
              <emma:interpretation id="{06721DA0-8F60-486B-8EE0-2CAD8C919303}" emma:medium="tactile" emma:mode="ink">
                <msink:context xmlns:msink="http://schemas.microsoft.com/ink/2010/main" type="inkWord" rotatedBoundingBox="4601,14665 5398,14696 5366,15498 4569,15467"/>
              </emma:interpretation>
            </emma:emma>
          </inkml:annotationXML>
          <inkml:trace contextRef="#ctx0" brushRef="#br0" timeOffset="39956.8501">-7981 3871 11 0,'0'0'104'0,"0"0"-8"0,0 0-8 0,0-5-28 16,0 5-8-16,8 0-4 0,-8 0 0 0,0 0-8 0,0 0 0 0,8 0 0 15,-8 0 0-15,0 0 0 0,0 0 0 0,8 5 4 0,-8 0 4 0,0 0-4 16,0 0-4-16,9-1 0 0,-9 2-4 0,0 4-4 0,9 0 0 16,-9-1 0-16,0 1-4 0,0 5 0 0,0 0 0 0,0 0-4 15,0-1-4-15,0 1 0 0,0 0-4 0,0 5-4 0,0-5 0 0,0 4-4 16,0-4 0-16,0 0-4 0,0 4 0 0,0-4 4 0,0 0-4 16,0 0-4-16,0 4 0 0,0-9 4 0,0 4-8 0,0 1-4 0,0 0-4 15,0-5-12-15,0 0-4 0,0 0-12 0,0-1-16 0,0-3-8 16,0-2-16-16,0 1-4 0,0 0-12 0,0 0-8 0,0-5-44 0,0 0-24 15,0-5 20-15,0 5 36 0,0-5 24 0</inkml:trace>
          <inkml:trace contextRef="#ctx0" brushRef="#br0" timeOffset="40908.8195">-6976 3940 23 0,'0'0'108'0,"0"0"-12"0,0 0-4 0,0 0-24 16,9 0 0-16,-9 0 4 0,0 3-4 0,0-3 0 0,9 0 0 0,-9 5 8 15,8-5-8-15,0 0 0 0,-8 5-4 0,10 0-4 0,-2-5-4 0,8 5 4 16,-6-5 0-16,-2 5 4 0,9-1-4 0,-9 1-4 0,1-1-8 15,8-4 0-15,-9 5-8 0,10 0-4 0,-10-5-8 0,10 5 0 0,-2 0-8 16,-7-5-4-16,8 5 0 0,-8-1-4 0,7 2-4 0,-8-6 0 16,2 4 0-16,6 1-12 0,-6-1 4 0,-2 2-4 0,0-2-8 15,9 1-12-15,-17-5-12 0,9 5-12 0,-1 0-16 0,-8-1-12 0,9-4-12 16,-9 6-28-16,0-2-20 0,0 1-16 0,0-5-76 0,-9 4 12 0,9-4 40 16,-8 6 32-16,-1-6 28 0,-8 0 24 0</inkml:trace>
          <inkml:trace contextRef="#ctx0" brushRef="#br0" timeOffset="41144.1972">-6908 4198 55 0,'0'4'120'0,"0"2"-8"0,0-2-8 0,-8 1-24 16,16-1 4-16,-8 2 8 0,0-2 0 0,10-4-8 0,-10 5 0 15,8-5-4-15,0 0-4 0,1 0 0 0,-9 0-4 0,8 0-8 16,1 0 0-16,8 0 0 0,-9 0-12 0,0 0-4 0,10 0-8 0,-10 0-4 15,10 0-8-15,-10 0-4 0,9 0 0 0,-8 5-8 0,8-5 0 0,-9 5-4 16,10-5-4-16,-10 4 4 0,0-4-8 0,2 5-4 0,-2-5 0 16,0 6-8-16,1-2-8 0,-1 0-20 0,1 1-16 0,-1 0-20 15,-8-5-20-15,9 5-32 0,-9 0-24 0,0 0-48 0,0-5-60 0,0 0 44 16,0 4 44-16,0-4 28 0,0 0 32 0,-9 0 16 0</inkml:trace>
          <inkml:trace contextRef="#ctx0" brushRef="#br0" timeOffset="42698.7823">-6105 3929 43 0,'0'-5'88'0,"0"0"0"0,0 0-8 0,0 1-40 16,0 4 12-16,0-5 0 0,0 5-4 0,0-5-4 0,0 5-4 0,0 0-4 15,0 0 0-15,0 0-4 0,0-5 4 0,0 5 0 0,0 5 4 0,0-5 8 16,0 0 0-16,8 5 0 0,-8 4 0 0,0-4-4 0,0 5-4 15,0-5-4-15,0 4 0 0,0 1-8 0,0 5 0 0,0-2 0 0,0 2-4 16,0-1-8-16,8 5 0 0,-8 1 4 0,0-1-8 0,0 0 0 16,-8 0-4-16,8-4-4 0,0 4 0 0,0 1 0 0,0-1 0 0,0 0 0 15,0-5 0-15,0 5-4 0,8-4 0 0,-8 0 0 0,0-2 0 0,0 2 0 16,0-1 0-16,0-4 0 0,10 4-4 0,-10-4 0 0,0-1-4 16,0-4-8-16,0 4 0 0,8-3-4 0,-8-2-8 0,0 1-4 15,0-5-16-15,0 4-8 0,0-4-16 0,0 0-8 0,0 0 0 0,0 0-12 16,8-4-8-16,-8 4-48 0,0-9-24 0,0 3 32 0,0 2 20 15,0-6 24-15</inkml:trace>
        </inkml:traceGroup>
        <inkml:traceGroup>
          <inkml:annotationXML>
            <emma:emma xmlns:emma="http://www.w3.org/2003/04/emma" version="1.0">
              <emma:interpretation id="{5216108C-21FE-42A7-8219-80D54A22152A}" emma:medium="tactile" emma:mode="ink">
                <msink:context xmlns:msink="http://schemas.microsoft.com/ink/2010/main" type="inkWord" rotatedBoundingBox="5744,15003 6264,15023 6245,15499 5725,15479"/>
              </emma:interpretation>
            </emma:emma>
          </inkml:annotationXML>
          <inkml:trace contextRef="#ctx0" brushRef="#br0" timeOffset="42990.4996">-5857 3934 23 0,'8'-5'104'16,"-8"0"-4"-16,8 0-8 0,-8 5-20 0,0-5-4 0,8 5-4 0,-8 0-8 15,0-4-4-15,0 4-8 0,0 0 0 0,0 0 0 0,0 0 0 0,0 4-4 16,9-4 8-16,-9 0-4 0,0 5-4 0,0 5-4 0,0-5-4 16,0 4 0-16,0-4 0 0,0 5-4 0,0 0 0 0,0 3-4 0,0 2-4 15,0-1 0-15,9 1 0 0,-9 4 0 0,-9-5-8 0,9 5 4 16,0 1-4-16,0 4 0 0,0-5-4 0,0 1-4 0,0-1 0 16,0 0 4-16,0 0-4 0,0 0 4 0,0 0-4 0,0 0 0 0,0 1 0 15,0-1-4-15,0 0 0 0,0-5-16 0,0 0 20 0,0 1-4 16,0-1 4-16,0 1-8 0,0-5 4 0,0-1 0 0,0 0-4 0,0-4-4 15,0 5-8-15,0-5-8 0,0 0-12 0,0-5 0 0,0 5-16 16,0-10-16-16,-9 5-12 0,9-5-8 0,0 0-8 0,-8 0-4 0,8 0-32 16,0-5-32-16,-8 1 8 0,0-1 28 0,-2-4 28 0</inkml:trace>
        </inkml:traceGroup>
        <inkml:traceGroup>
          <inkml:annotationXML>
            <emma:emma xmlns:emma="http://www.w3.org/2003/04/emma" version="1.0">
              <emma:interpretation id="{2F40DD98-E5E9-448E-8F58-885B01C59ECB}" emma:medium="tactile" emma:mode="ink">
                <msink:context xmlns:msink="http://schemas.microsoft.com/ink/2010/main" type="inkWord" rotatedBoundingBox="6876,14609 8289,14664 8240,15907 6827,15852"/>
              </emma:interpretation>
              <emma:one-of disjunction-type="recognition" id="oneOf2">
                <emma:interpretation id="interp2" emma:lang="" emma:confidence="0">
                  <emma:literal>sier</emma:literal>
                </emma:interpretation>
                <emma:interpretation id="interp3" emma:lang="" emma:confidence="0">
                  <emma:literal>*u.</emma:literal>
                </emma:interpretation>
                <emma:interpretation id="interp4" emma:lang="" emma:confidence="0">
                  <emma:literal>*v.</emma:literal>
                </emma:interpretation>
                <emma:interpretation id="interp5" emma:lang="" emma:confidence="0">
                  <emma:literal>er</emma:literal>
                </emma:interpretation>
                <emma:interpretation id="interp6" emma:lang="" emma:confidence="0">
                  <emma:literal>*r.</emma:literal>
                </emma:interpretation>
              </emma:one-of>
            </emma:emma>
          </inkml:annotationXML>
          <inkml:trace contextRef="#ctx0" brushRef="#br0" timeOffset="43261.7705">-6200 3767 63 0,'0'-11'88'0,"10"7"-8"0,-10-6-4 0,0 1-24 0,8 3 4 0,-8-3-4 15,8 5 0-15,-8-6 0 0,9 5 0 0,-1-6-4 0,-8 8-4 16,18-3-4-16,-10-3-4 0,0 4 8 0,2 0-8 0,6 5 8 16,-8-4-8-16,2 4-4 0,6-5 0 0,-7 5-8 0,8 0 0 0,-8 0 4 15,7 5 0-15,-8-5-8 0,10 4 0 0,-10 1-4 0,10 0 0 16,-1 0 0-16,-9 5 0 0,9-7-8 0,-8 3 0 0,-1-1 0 15,10 4 0-15,-10-3-4 0,10 3 0 0,-10-5 0 0,8 2 0 0,-7-2 0 16,0 1-4-16,8 0 0 0,-9 0 0 0,0-5 0 0,10 4-4 0,-10-4-4 16,0 0-8-16,2 0-8 0,-2 0-16 0,0 6-24 0,1-6-16 15,0 0-20-15,-1 0-8 0,1-6-48 0,-1 6-36 0,-8 0 28 0,8 0 36 16,1-4 16-16</inkml:trace>
          <inkml:trace contextRef="#ctx0" brushRef="#br0" timeOffset="43737.4978">-5431 4279 115 0,'0'0'152'0,"0"5"-12"0,8-5 4 16,-8 5-24-16,0-5 4 0,0 5 4 0,0-5 12 0,0 0 0 0,0 0 4 15,0 4-4-15,0-4-12 0,0 0-4 0,0 0-20 0,0 0-16 0,0 0-20 16,0 0-20-16,0 0-48 0,0 0 0 0,0-4 0 0,0 4 0 15,0 4 0-15,0-4 0 0,0 0 0 0,0 0 0 0,0 0 0 0,0 0 0 16,0 0 0-16,0 0 0 0,0 0 0 0,0 0 0 0,0 0 0 0,0 0 0 16,0 0 0-16,0 0 0 0,0 0 0 0,0 0 0 0,0 0-100 15,0 0-60-15,0 0-36 0,-8 0-32 0,8 0-84 0,0 0 44 16,0 0 44-16,-9 0 44 0,9 0 40 0,0 0 24 0,-9 0 16 0</inkml:trace>
          <inkml:trace contextRef="#ctx0" brushRef="#br0" timeOffset="50100.6081">-5056 4140 47 0,'0'0'80'16,"0"-4"-12"-16,0 4 0 0,0-5-24 0,0 5-20 0,0-6 16 16,0 2 0-16,0-1 0 0,0 5 0 0,0-5-4 0,0 0 4 15,0 1-4-15,0-1 4 0,0 0-4 0,0 0-4 0,0 1 8 0,0-2-4 16,0 6-4-16,0-4 8 0,0-1-4 0,0 1 4 0,8 4-4 15,-8-6-4-15,0 6 0 0,0 0-4 0,0 0 0 0,8-4-4 16,-8 4 0-16,0 0 4 0,10 0 0 0,-10 0-4 0,8 0 0 0,-8 0 4 0,0 0 0 16,8 0 0-16,-8 0 4 0,0 4 0 0,9-4 0 0,-9 0-4 15,9 6-4-15,-9-2 0 0,8 1 0 0,-8-1-4 0,9-4-4 16,-9 10 0-16,0-5 0 0,8 0-4 0,0 4 0 0,-8 1 0 0,9-1-4 16,-9 2-8-16,9-2 4 0,-9 0 0 0,8 6 0 0,-8-5-4 15,8 4 4-15,-8-5-4 0,10 6 0 0,-10-1 0 0,8 1 0 0,-8-6-4 16,8 5 8-16,-8 1-4 0,0-1 0 0,9 1 0 0,-9-6 0 0,0 6 4 15,9-1-8-15,-9 1 8 0,0-6-4 0,0 5 0 0,0-4 0 16,8-1 4-16,-8 1-4 0,0-1-4 0,0-4 8 0,0 5-8 16,0-5 4-16,0 0 0 0,0 0 0 0,0-5-4 0,0 5 8 0,0-5 0 15,0 0-4-15,0 4 4 0,0-4-4 0,0-4 0 0,0 4 0 16,0-5 4-16,0 0-4 0,0 0 0 0,0-5 0 0,0 5 0 0,0-4 0 16,0 0 0-16,0-1 0 0,0 0 4 0,0-5-4 0,0 6 4 15,0-5-4-15,9-1-4 0,-9 1 4 0,0 0 0 0,0-1 0 0,0 1 0 16,0 4-4-16,0-3 8 0,0-2-4 0,0 5 0 0,0-5 0 15,0 2 0-15,0 3 0 0,8-6 0 0,-8 7 0 0,0-4 0 16,0 3 4-16,0 0-8 0,0-5 4 0,8 11 0 0,-8-11 0 0,0 11-4 0,9-6 4 16,-9 5 0-16,0-5 0 0,0 6 0 0,0-1 0 15,9 1 0-15,-9-2-4 0,0 2 4 0,8 4-4 0,-8 0 8 0,8-5-4 16,-8 5 0-16,0 0 0 0,10 0 0 0,-10 0 0 0,8 0 0 0,-8 0 0 16,8 5 0-16,-8-5 0 0,0 4 0 0,9-4 4 0,0 6-4 15,-9-2 0-15,8 1 0 0,0-1 0 0,-8 2 0 0,9-2 0 0,-9 1 0 16,8 5 0-16,1-6 0 0,-9 1 4 0,9 0-8 0,-1 0 0 0,0-1 8 15,-8 2-4-15,10-1 0 0,-2-1 0 0,0 1 0 0,0-5 4 16,-8 0-4-16,10 5 4 0,-2-5 0 0,0 0-4 0,-8 0 0 16,9 0 4-16,-1 0-4 0,1 0 0 0,-9 0 0 0,9 0 4 0,-1-5-4 15,0 5 0-15,-8-5 4 0,8 1-4 0,2 4 4 0,-10-5 0 16,8-1-4-16,-8 2 0 0,8-1 0 0,-8 0 4 0,10 0 0 16,-10-4-4-16,8 4 0 0,-8 0 0 0,8 1 4 0,-8-2-4 0,0-3 4 15,0 5-4-15,0-2 0 0,0 2-4 0,0-1 0 0,0 0 0 0,0 0 0 16,0-5-8-16,0 10-12 0,0-4-12 0,0-1-8 15,0 1-16-15,0-2-12 0,0 6-32 0,-8 0-20 0,8-4-28 0,0 4-44 0,-8 0-44 16,-2 0 48-16,10 0 36 0,-8-5 24 0,8 5 24 0</inkml:trace>
          <inkml:trace contextRef="#ctx0" brushRef="#br0" timeOffset="54324.8921">-3487 4096 7 0,'-8'0'84'0,"8"0"-4"0,0 0-12 0,0 0-24 0,0 0-4 16,0-5 0-16,0 5 0 0,0 0 0 0,0-5 0 0,0 5 0 0,0-4 0 15,-8 4 0-15,8-6 0 0,0 6-4 0,0-4 4 0,0 4 4 16,0-5-4-16,0 5 0 0,0-4-8 0,0 4 0 0,0 0 0 0,0 0 0 16,0 0-4-16,0 0 0 0,0 0-4 0,0 0 0 0,0 0 0 15,0 4 4-15,8-4 0 0,-8 5-20 0,0-1 24 0,8 2 0 0,-8 3-8 16,9-4 0-16,-9 4 0 0,9-4-8 0,-1 9 0 0,1-3 0 15,-1-2-4-15,-8 6 0 0,17-2-8 0,-8 2 0 0,-9-1 0 16,16 1 0-16,-6-1 0 0,-10 1 4 0,8 0-4 0,0-2-4 0,1 2 4 16,0-1-8-16,-1 1 4 0,-8-1 4 0,8-5-4 0,-8 6 0 0,9-1 0 15,-9-5 0-15,8 6 0 0,-8-5 0 0,0 4 0 0,0-5 0 16,0 1 4-16,0 0-4 0,0-5 4 0,0 5 0 0,0-6-4 0,0 1 0 16,0-1 0-16,0 2 0 0,0-6 4 0,0 4 0 0,0-4-4 15,0 5 4-15,0-10-4 0,0 5 0 0,-8 0 0 0,8-4 0 16,0-2 0-16,0 6 4 0,-9-9-4 0,9 5 4 0,-8-1-4 0,8-5 0 15,0 0-4-15,-8 0 4 0,8 6 4 0,0-11-4 0,0 6 0 16,-9-1-4-16,9-4 4 0,0 5 4 0,0-6-8 0,0 1 4 0,0 4-4 16,0-4 4-16,0-1 0 0,0 1 0 0,0-1 0 0,9 7 4 0,-9-7 0 15,0 0-20-15,0 1 20 0,0-1-4 0,8 6 4 0,-8-2 0 16,8 2 0-16,-8-4-8 0,9 7 4 0,-1-3 0 0,-8 4-4 0,9 1 4 16,0-1 0-16,-1-1-4 0,0 6 8 0,-8-4-4 0,10 4 0 15,-2 4 4-15,0-4-4 0,0 6-4 0,-8-1 4 0,10-1 0 0,-2 1 0 16,0 0 0-16,1-1 0 0,-9 6-4 0,8-5 8 0,1 5-4 15,0-7 0-15,-1 8-4 0,0-2 4 0,0-3 0 0,2-2 4 0,-2 5-4 16,0-3-4-16,-8-2 4 0,10 1 0 0,-2-5 0 0,0 0 0 16,1 5 0-16,-1-5 0 0,1 0 0 0,-1 5 4 0,1-10-4 0,-1 5 0 15,0-5-4-15,-8 5 4 0,10-5 0 0,-2 1 0 0,0-2-4 16,2 2 4-16,-2-5-4 0,0 3 0 0,-8 2-4 0,8-6-4 0,1 4-4 16,-9-3-4-16,9 0-8 0,-9 5 4 0,8-6-8 0,-8 5 0 15,0-4-16-15,0 4-4 0,9-1-8 0,-9-3-16 0,0 4-4 0,0 0-8 16,0 5-4-16,0-4-36 0,-9-1-36 0,9 5 8 0,0-5 36 15,0 5 16-15</inkml:trace>
        </inkml:traceGroup>
        <inkml:traceGroup>
          <inkml:annotationXML>
            <emma:emma xmlns:emma="http://www.w3.org/2003/04/emma" version="1.0">
              <emma:interpretation id="{BDAAE385-8A88-4AF9-9EB1-A17C6F9E9DAC}" emma:medium="tactile" emma:mode="ink">
                <msink:context xmlns:msink="http://schemas.microsoft.com/ink/2010/main" type="inkWord" rotatedBoundingBox="8636,14814 9185,14835 9146,15827 8597,15805"/>
              </emma:interpretation>
            </emma:emma>
          </inkml:annotationXML>
          <inkml:trace contextRef="#ctx0" brushRef="#br0" timeOffset="54693.8913">-2702 3968 15 0,'8'0'92'0,"-8"-5"-8"0,0 5-8 0,10-5-28 0,-10 5 0 0,0-5-4 16,0 5-4-16,8 0-4 0,-8 0-4 0,0 0-4 0,0-5 0 0,8 5 0 15,-8 0-4-15,0 0 4 0,0 0 0 0,9 5 8 0,-9 0 0 16,0-5 4-16,0 5 4 0,0 4 0 0,0-4 4 0,0 4-4 0,0 1-12 15,0 0 4-15,0 0-4 0,0 3 0 0,0 2 0 0,0-1-4 16,0 5 4-16,0-4-8 0,0 4 0 0,0 1-4 0,0-1-4 16,0-5 0-16,0 4 0 0,0 2-4 0,0-1 0 0,0-4-4 0,0-1 4 15,0 5-4-15,0-4-4 0,9-1-4 0,-9 1 0 0,0-1 0 0,0-4 0 16,0-1-4-16,0 1 0 0,8 0 0 0,-8-1-4 0,0-5-8 16,0 3 0-16,0-4-8 0,0 2-8 0,8-5-4 0,-8 0-16 0,0 0-8 15,0 0-12-15,0-5-12 0,0 2-12 0,0-4-4 0,-8 3-44 0,8-1-36 16,0-5 24-16,0 6 32 0,-8-6 24 0</inkml:trace>
          <inkml:trace contextRef="#ctx0" brushRef="#br0" timeOffset="54936.2438">-2803 4164 11 0,'0'0'108'0,"0"0"-8"0,0 0-12 16,0 0-24-16,0 0 0 0,0 5-8 0,0-5 0 0,0 0 4 0,0 4-4 0,0-4 0 15,10 0 8-15,-10 6-8 0,0-6-4 0,0 3-4 0,8-3 0 16,-8 0-8-16,8 0 0 0,1 6 0 0,-9-6-4 0,9 0 0 16,-1 0-4-16,1 0-4 0,-1 0-4 0,0 0-4 0,1 0-4 0,0 0 0 0,-1 0-4 15,0 0 4-15,2 0-8 0,-2 0 0 0,0 0-4 0,1 0 0 16,0 0-4-16,-1 0-4 0,0 0-4 0,1 0-4 0,-1 0-8 16,1 0-8-16,-9 0-8 0,9 0-12 0,-1 0-20 0,0 5-16 0,2-5-12 15,-10 5-8-15,8-5-20 0,0 0-60 0,0 0 4 0,-8 0 36 16,10 0 32-16,-2 0 20 0</inkml:trace>
        </inkml:traceGroup>
        <inkml:traceGroup>
          <inkml:annotationXML>
            <emma:emma xmlns:emma="http://www.w3.org/2003/04/emma" version="1.0">
              <emma:interpretation id="{E2DAE15A-5860-442C-A12B-5CF18A1EE143}" emma:medium="tactile" emma:mode="ink">
                <msink:context xmlns:msink="http://schemas.microsoft.com/ink/2010/main" type="inkWord" rotatedBoundingBox="9563,14484 10602,14525 10544,16015 9504,15974"/>
              </emma:interpretation>
            </emma:emma>
          </inkml:annotationXML>
          <inkml:trace contextRef="#ctx0" brushRef="#br0" timeOffset="77532.0957">-379 3545 55 0,'0'-4'76'0,"0"-6"-4"0,0 5-4 0,0 0-24 16,0 5 0-16,0-4 0 0,0-1 0 0,0 5 0 0,0-5 0 0,0 0 0 16,0 5 0-16,0 0-4 0,0 0 0 0,0-5 0 0,0 5-8 0,0 0 0 15,0 0 0-15,0 0 4 0,0 0-4 0,0 0 4 0,0 0-4 16,0 0 4-16,0 0-4 0,0 5 4 0,0-5 4 0,0 5-8 15,0 0 8-15,0 0-4 0,0-1 0 0,0 6-4 0,0 0 8 0,-8 4-12 16,8 0 0-16,0 6 0 0,0-1 0 0,-9 4-4 0,9 2 0 16,-9 4 0-16,1 0-8 0,8-1 0 0,-8 5 4 0,-1 1-4 15,0 5 0-15,1-2 0 0,-1 2-4 0,-8 0-4 0,8 4-4 0,1-5 4 16,-10 5 0-16,10 1-8 0,0-2 4 0,-10 2 0 0,10 0-4 0,0-7 0 16,-10 6 4-16,10-5-4 0,-2 1 0 0,2 0 4 0,0-1-4 15,0-4 4-15,-2-1 0 0,2 1-4 0,0-2 0 0,-2-2 4 16,2-1-4-16,0-5 0 0,8 5-4 0,-9-5 8 0,0-5 0 0,9 4-4 15,-8-4 0-15,0 1 0 0,8-1 0 0,-9-3 0 0,9-3-4 16,-9 2 0-16,9-2 4 0,-8-3-4 0,8 0 4 0,0-1-8 0,0-3 4 16,0 3-12-16,-9-9-4 0,9 4-8 0,0-4-12 0,0 6-8 0,0-12-8 15,0 6-8-15,0-4-8 0,0-1-12 0,0 1-8 0,0-6-4 16,0 5-8-16,0-10-4 0,0 6-20 0,0-5-36 0,0 4-12 0,-8-3 28 16,8-7 28-16,0 5 32 0</inkml:trace>
          <inkml:trace contextRef="#ctx0" brushRef="#br0" timeOffset="77777.9534">-320 4239 95 0,'0'0'120'15,"0"0"-16"-15,0 0-16 0,0 0-28 0,0 0-8 0,0 0 0 0,0 0 0 16,0 0-4-16,0 0-8 0,0 4-8 0,0-4 0 0,0 0-4 16,0 0-8-16,0 0-4 0,8 0 0 0,-8 0-4 0,0 6-4 15,0-6-8-15,9 5 0 0,-9-5-4 0,0 0-12 0,8 4-20 0,-8-4-20 16,0 4-16-16,0 1-56 0,0-5-44 0,9 5 32 0,-9-1 20 0,0 1 20 16</inkml:trace>
          <inkml:trace contextRef="#ctx0" brushRef="#br0" timeOffset="78065.7077">-235 4546 131 0,'-8'8'148'0,"8"-3"-12"0,0 0-12 0,0 0-20 0,0-1 0 16,-8 1 0-16,8 0 4 0,0-5-4 0,0 4 0 0,-10-4-8 15,10 0-8-15,0 5-12 0,0-5-28 0,-8 0 12 0,8 0-12 0,0 0-4 16,0-5-8-16,0 5-8 0,0 0-8 0,0 0-4 0,0 0 0 15,0-4-12-15,0 4 4 0,8 0-4 0,-8-5-12 0,0 5-4 0,0-5-16 16,0 1-20-16,10 4-20 0,-10-5-16 0,0 0-28 0,0 0-32 0,8 1-28 16,-8 0-68-16,0-2 8 0,0 6 44 0,8-4 36 0,-8-1 32 15,0 0 16-15</inkml:trace>
          <inkml:trace contextRef="#ctx0" brushRef="#br0" timeOffset="51686.5772">-3794 3612 51 0,'0'0'76'15,"0"0"-16"-15,0-4-4 0,0 4-24 0,0 0-4 0,0-5 0 0,0 5-4 16,0 0-4-16,0 0 4 0,0-5-4 0,0 5 0 0,0 0 4 15,0-5-4-15,0 5 0 0,0 0 0 0,0 0-4 0,0 0 4 16,0 0 0-16,0 0-4 0,0 0 0 0,0 0 4 0,0 0-4 0,0 0 0 0,0 0 0 16,0 0 4-16,0 0 0 0,0 0 0 0,0 0 0 0,0 0 4 15,0 0 0-15,0 0 0 0,0 0 4 0,0 0-4 0,0 0 0 16,0 0 4-16,0 0-4 0,0 0 0 0,0 5-4 0,0-5 0 0,0 5 0 16,0-5-4-16,0 5 0 0,-8-1 0 0,8 2-4 0,0-2 0 15,-9 1 4-15,9-1 0 0,0 7 0 0,-8-2 0 0,8-4 0 16,-9 4 0-16,9 1-4 0,-8 0 4 0,0-1 0 0,8 1 0 0,-10 0 4 0,10-1-8 15,-8 1 4-15,8-1-4 0,-8 1 0 0,-2 5-4 0,10-7 4 16,0 2-4-16,-8 5 4 0,0-6-4 0,8 1 0 0,-8 4 4 16,8 1-8-16,0-6 4 0,-9 5 0 0,9 0-4 0,-9 1 0 0,9-1 0 15,-8 1 0-15,8-1 0 0,0 1 4 0,0-1-8 0,0 0 0 16,0 1 4-16,0 0 0 0,0-2 0 0,0 2-4 0,-9-1-12 16,9 5 20-16,0-4 0 0,0-1 0 0,0 1-4 0,0 4 0 0,9-5 0 15,-9 1-4-15,0 4 4 0,0-5-4 0,0 5 0 0,-9-4 4 0,9-1-4 16,0 5 4-16,0 1 0 0,0-6-4 0,0 5 4 0,0 0-4 15,9 0 4-15,-9 0 0 0,0 1 0 0,0-1 0 0,0 0 0 0,8 1 0 16,-8-2 4-16,9 7-4 0,-9-6-4 0,9 0 0 0,-9 1 4 0,8-1-4 16,-8 0 0-16,8 0 0 0,0 0 0 0,-8-5 0 0,10 5 0 15,-2-4 4-15,0-1-8 0,-8 1 4 0,10-1 0 0,-2-4-4 16,-8 4 0-16,8-4-4 0,1-1 0 0,-1 1-8 0,1-1 0 0,-9 1-16 16,8-1-4-16,1-3-12 0,-1-2-4 0,0 5-16 0,-8-3-16 15,10-6-24-15,-2 4-12 0,-8-4-32 0,8 5-52 0,-8-5 20 0,10 0 36 16,-10-5 28-16,8 5 16 0</inkml:trace>
        </inkml:traceGroup>
        <inkml:traceGroup>
          <inkml:annotationXML>
            <emma:emma xmlns:emma="http://www.w3.org/2003/04/emma" version="1.0">
              <emma:interpretation id="{11B91C4B-A058-4568-B284-D615AF30FCD3}" emma:medium="tactile" emma:mode="ink">
                <msink:context xmlns:msink="http://schemas.microsoft.com/ink/2010/main" type="inkWord" rotatedBoundingBox="10911,14876 11511,14900 11481,15662 10881,1563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5378.5733">-2162 3857 67 0,'0'-5'92'0,"0"1"-8"0,8-1-4 0,-8 0-24 0,0 0-4 16,0 0 0-16,9-4-8 0,-9 9 0 0,8-4-4 0,-8-2 0 15,0 1-4-15,8 1 0 0,-8 4 0 0,10 0 0 0,-10-5 0 16,0 5 4-16,8 0 4 0,-8 0-4 0,8 5 0 0,-8-5 4 0,0 4-4 16,0 1-4-16,0 5 4 0,0-1-4 0,0 1 4 0,0 0 0 0,0-1-4 15,0 5 0-15,0 0 4 0,0 1-4 0,-8 4-4 0,8 2 0 16,-8-3 0-16,8 5 0 0,-10-3-4 0,10 4-8 0,-8 0 0 15,8 0 0-15,-8 0 0 0,-1 4-4 0,1-3 0 0,8-2 4 0,-9 6-4 16,9 0 4-16,0-5-4 0,-9 0 0 0,9 4 0 0,0-3 0 16,0-1 0-16,0-1 0 0,0 2 0 0,0-6-4 0,0 5-4 0,0-5 0 15,9-4 4-15,-9 4 0 0,9-5-4 0,-9 1-4 0,8-1 0 0,-8 1 0 16,9-6 0-16,-9 1-4 0,8-1 0 0,0-4-4 0,2 4-4 16,-2-4-12-16,0-5-8 0,-8 5-16 0,8-5-12 0,2 0-20 0,-2 0-16 15,0-5-20-15,1 0-28 0,0 1-20 0,-9-6-36 0,8 1-56 16,1-6 36-16,-1 1 44 0,-8-1 32 0,8 1 28 0,-8-1 24 15</inkml:trace>
          <inkml:trace contextRef="#ctx0" brushRef="#br0" timeOffset="55727.2125">-1905 4600 31 0,'0'5'108'0,"0"5"-12"0,0-6-8 0,0 2-28 15,0-3 0-15,0 3-4 0,0-1 0 0,0-5 0 0,8 0 4 16,-8 5 0-16,0-5 0 0,9 0 0 0,-9 0-4 0,0 0-8 0,8-5-4 16,-8 5 0-16,8-11-4 0,2 8 4 0,-2-3 0 0,0-3-4 15,0-1 0-15,2 1-4 0,-2 0-4 0,0-2-4 0,1 2-4 16,0-5 0-16,-1-1 0 0,1 5-8 0,-1-3 4 0,0 3-4 0,0-5 0 15,2 5-4-15,-2 1 0 0,0 5 0 0,2-6 0 0,-2 5 0 0,-8 0 0 16,8 0 4-16,1 0 4 0,-9 5 0 0,9 0 4 0,-9 0-4 16,8 0 4-16,-8 5 0 0,0 0-4 0,9 0 0 0,-9 0 0 15,8 5-4-15,-8-1 0 0,0-5-4 0,0 11 4 0,8-5-4 0,-8 0 0 16,0 3-4-16,0-3 4 0,0 5-8 0,0-1 4 0,0 1-4 0,0-1 4 16,0 0-8-16,0 0 8 0,0 1-8 0,0-1 4 0,0 1-4 15,0-1 0-15,0 1 0 0,0 0 0 0,0-2 0 0,0 2-4 0,0-6-4 16,0 2-4-16,0 2-12 0,0-3-8 0,0-5-20 0,0 4-16 0,0-4-12 15,0-1-20-15,0 1-20 0,0-5-24 0,0 0-24 0,0 0-36 16,-8 0-32-16,8-5 44 0,0 1 8 0,0-1 56 0,0-4 24 16</inkml:trace>
          <inkml:trace contextRef="#ctx0" brushRef="#br0" timeOffset="56271.2796">-1240 3637 55 0,'0'-6'92'0,"0"2"-4"15,0 4-8-15,0-5-28 0,8 1 0 0,-8 4-4 0,0-6 0 0,0 2-4 16,8 4-4-16,-8-5 4 0,8 0-4 0,-8 5 4 0,9 0 4 0,-9 0 0 15,8-5-4-15,-8 5 0 0,9 0 0 0,0 5 0 0,-9-5 0 16,8 5 4-16,0 0 4 0,-8-1-4 0,10 2 4 0,-2 3 4 16,0-5 0-16,-8 7 4 0,8 3-4 0,2-5 0 0,-10 1 0 0,8 9-4 15,0-5-4-15,-8 5-20 0,9-4 16 0,-1 5 0 0,-8 3 0 0,9-4-4 16,-9 5-8-16,9 0 0 0,-1 0 0 0,-8 0-4 0,0 0-4 16,8 0-8-16,-8 5-16 0,0 0 0 0,0-6 0 0,10 6 0 0,-10 0 0 15,0 0 0-15,0-5 0 0,0 5 0 0,0 0 0 0,0 0 0 16,0-1 0-16,0 1 0 0,0 5 0 0,0-6 0 0,0 5 0 15,-10-4 0-15,10 0 0 0,0 0 0 0,0 0 0 0,-8-1 0 0,8 7 0 16,-8-11 0-16,8 4 0 0,-9 1 0 0,9-5 0 0,-9 0-12 0,1 0-52 16,-1 0-8-16,9-4-16 0,-8 3-12 0,0-4-12 0,-2-4-12 15,10 4-28-15,-8-5-20 0,0 1-64 0,0-2-8 0,-2-3 40 0,2 0 40 16,0 0 32-16,-1-5 28 0</inkml:trace>
        </inkml:traceGroup>
        <inkml:traceGroup>
          <inkml:annotationXML>
            <emma:emma xmlns:emma="http://www.w3.org/2003/04/emma" version="1.0">
              <emma:interpretation id="{AAA0660D-1150-4689-981B-70DABF414F70}" emma:medium="tactile" emma:mode="ink">
                <msink:context xmlns:msink="http://schemas.microsoft.com/ink/2010/main" type="inkWord" rotatedBoundingBox="12533,14949 14747,15036 14716,15846 12501,15758"/>
              </emma:interpretation>
            </emma:emma>
          </inkml:annotationXML>
          <inkml:trace contextRef="#ctx0" brushRef="#br0" timeOffset="396244.4927">4327 3986 23 0,'-8'-5'96'15,"0"1"0"-15,-1-1-8 0,9 1-24 0,-8-1 0 0,8 0-8 0,-9 5-4 16,9-5 0-16,-8 5-4 0,8-5 0 0,0 5 0 0,0-5-4 15,-9 2 0-15,18-3 8 0,-9 6 0 0,0-5-12 0,8-5 8 16,-8 5-4-16,9 1-4 0,-1-6 4 0,1 5 4 0,-1-5 4 0,0 1 0 16,2 4-12-16,6-5 16 0,-6 1 4 0,6 5-4 0,1-6 4 0,0 5-4 15,0 0-8-15,1-4 0 0,-2 9-8 0,2-4 0 0,-10-2-8 16,9 6 0-16,0 0 0 0,0-5 0 0,-1 10 0 0,2-5-4 16,0 0-4-16,-2 6-4 0,1-6-4 0,1 4-16 0,-2 0 0 0,2 1 0 15,-2 5 0-15,2-5 0 0,-10-5 0 0,9 9 0 0,0-4 0 16,0-1 0-16,9 2 0 0,-18-2 0 0,18 1 0 0,-9 0 0 0,0-1 0 15,0 2 0-15,1-2 0 0,-10-4-28 0,18 0-44 0,-18 5-32 0,9-5-16 16,0 0-32-16,0 0-40 0,-1-5-60 0,-6 1-32 0,6-2 48 16,-6-3 44-16,6 0 36 0,-7-1 32 0,8 1 24 0</inkml:trace>
          <inkml:trace contextRef="#ctx0" brushRef="#br0" timeOffset="397886.7303">5513 4179 7 0,'0'0'76'0,"0"0"-4"15,-8-6-8-15,8 6-24 0,0 0 4 0,-8 0-8 0,8 0 4 16,0 0 0-16,-10 0 0 0,10 0 0 0,0 0 4 0,0-4-4 0,0 4 8 15,0 0-4-15,0 0 0 0,0 0 0 0,0 0 4 0,0 0 0 0,0 0 4 16,0 0-8-16,0 4 0 0,0-4 4 0,0 0 0 16,0 0 4-16,0 0 0 0,0-4 0 0,0 8 4 0,0-4-4 0,10 0 0 15,-10 0 4-15,8 6-4 0,-8-6-8 0,8 3 4 0,1-3-8 0,0 6 4 16,-1-6 0-16,0 0-12 0,9 0 4 0,-9 5-4 0,10-5-4 16,0 0 0-16,-2 5-8 0,-8-5 0 0,10 0-4 0,-1 0-4 15,-1 0-4-15,2 0 4 0,-2 0-4 0,10 0-4 0,-8 0 4 0,-1 0-4 16,-1-5 0-16,2 10 0 0,-2-5-4 0,2 0 0 0,-1 4 0 0,0-4 0 15,-9 0-4-15,9 0 0 0,-8 6-4 0,0-6-8 0,-1 0-4 16,0 4-8-16,2-4-12 0,-10 0-12 0,8 5-12 0,-8-1-16 0,0-4-4 16,0 0-12-16,0 6-16 0,-8-2-12 0,-2-4-12 0,10 5-4 15,-8 0-48-15,0-5-40 0,-10 5 44 0,10-1 32 0,-9 1 28 0,9 1 28 16</inkml:trace>
          <inkml:trace contextRef="#ctx0" brushRef="#br0" timeOffset="393782.3552">1718 4548 15 0,'0'10'112'0,"0"-6"-20"0,0 5-8 0,0-3-32 0,0-1-8 16,0 4-4-16,0-9-4 0,0 5-8 0,0-5 0 0,-8 4-4 16,8-4 4-16,0 0-4 0,0 0 0 0,0-4 0 0,8 4-4 0,-8-5 4 15,0 0 4-15,8-4 0 0,-8 3 0 0,10-7 0 0,-2 3 0 16,0 0 4-16,1-5 0 0,-1 2 0 0,1-2 0 0,8-5-4 0,-9-3 0 16,10 3-4-16,-2 2 4 0,2-7-4 0,-10 2 4 0,9-2-8 15,0 6 0-15,0-5 0 0,1 0 0 0,-2 0-4 0,10-5 0 16,-9 10-4-16,0-4 0 0,0-2 0 0,1 7-4 0,-2-7 0 0,2 6 0 15,-2 4-4-15,2-4 0 0,-10 5 0 0,9-1 0 0,-9 2 0 0,10-2-4 16,-10 5 0-16,0 0 0 0,2 1 0 0,-2 5 4 0,0-1-4 16,1 0 0-16,-9 0 0 0,9 5 4 0,-9-5-4 0,8 5 0 0,-8 0 0 15,0 0 4-15,0 0-4 0,0 0 4 0,0 0 4 0,0 0 4 16,0 5 0-16,0 0 8 0,0 0 0 0,0 0 0 0,0 4 0 0,0 0 0 16,0 1-4-16,0 4 0 0,0 1-4 0,0-1 4 0,0 5-8 15,0 0 0-15,0 1 0 0,0-1 0 0,0 1 0 0,0 4-4 0,0-2 0 16,0-2 0-16,0 5-4 0,0-2 4 0,0 1-4 0,0-4 4 15,0 4 0-15,0-5 0 0,0 4 0 0,0-4-4 0,0 1 4 0,0-1 0 16,0 0-4-16,0 1 0 0,0-6-4 0,0 5 4 0,0-5-4 0,0-4 0 16,0 5-4-16,0-6 0 0,9 1-12 0,-9 0-8 0,0-1-12 15,0-5-4-15,0 2-16 0,8-1-8 0,-8-1-8 0,0 1-12 16,8-5-20-16,-8 0-12 0,8 5-36 0,-8-10-56 0,0 5 28 0,10 0 40 16,-10-5 28-16,8 1 24 0</inkml:trace>
          <inkml:trace contextRef="#ctx0" brushRef="#br0" timeOffset="394206.7398">2640 4193 67 0,'0'5'112'0,"0"-1"-8"0,0 2-8 0,0-2-32 16,-10 1 0-16,10 5 0 0,0-6-4 0,-8 6-4 0,8-5-4 0,-8 4-4 15,-1 1 0-15,9-1-8 0,-9 1-8 0,9 0 0 0,0-1 0 0,0 6-8 16,0-6-8-16,-8 1 4 0,8 4-4 0,0 1 0 0,0-2-4 15,8 2 0-15,-8-1-4 0,0 1-4 0,9 4 0 0,-9-4 0 0,9-1 4 16,-1 0-4-16,-8 1-4 0,8-1 0 0,2 1 0 0,-2-1 4 16,0-5-4-16,1 1 0 0,0-1 0 0,7 2 0 0,-7-2 4 15,-1-4 0-15,10-1 0 0,-10 1 4 0,0 0-4 0,10 0-4 0,-10-5 4 16,10 4-4-16,-10-4 4 0,9 0 4 0,-1 0-4 0,-6-4 0 0,-2-1 0 16,10 0 4-16,-10 0 0 0,8 1-4 0,-7-1 0 0,0-4 4 15,-1 4-8-15,1-5 4 0,7 1 0 0,-16-1-4 0,10 0 4 0,-2-5 0 16,-8 6-4-16,8-1 4 0,-8-4 0 0,0 5 0 0,0-6 0 15,0 6 0-15,0-1 0 0,0-5 0 0,-8 6 0 0,8-6 0 16,-8 6 0-16,-2-1 0 0,2 0 0 0,0-3 0 0,-1 3-4 0,1 0 4 16,-1 1-20-16,-8-1 20 0,9 1 0 0,-10-2 0 0,10 2 0 0,-10 5 0 15,10-6-4-15,-9 5 0 0,9-5 0 0,-9 6 0 0,8 0 0 16,1-2 0-16,-10 1-4 0,10 5 0 0,-10 0 4 0,10 0 0 0,0 0 0 16,-1 5-8-16,1 1 4 0,0-2-8 0,-1 0-4 0,9 6-4 15,-9-5-8-15,1 5-12 0,8-1-4 0,0 1-8 0,0-1 0 0,0 1-8 16,0-1-8-16,0 1 0 0,0-1-16 0,8 1-12 0,-8-1-56 15,9 1-4-15,0-5 24 0,-1 0 20 0</inkml:trace>
        </inkml:traceGroup>
        <inkml:traceGroup>
          <inkml:annotationXML>
            <emma:emma xmlns:emma="http://www.w3.org/2003/04/emma" version="1.0">
              <emma:interpretation id="{E7FD32D2-F1A7-4731-A84E-6CCA90941861}" emma:medium="tactile" emma:mode="ink">
                <msink:context xmlns:msink="http://schemas.microsoft.com/ink/2010/main" type="inkWord" rotatedBoundingBox="15070,14814 15884,14846 15847,15793 15033,15761"/>
              </emma:interpretation>
            </emma:emma>
          </inkml:annotationXML>
          <inkml:trace contextRef="#ctx0" brushRef="#br0" timeOffset="394598.722">3142 4298 63 0,'0'-4'92'0,"0"-1"-12"16,0 0-8-16,0 0-24 0,0 0-4 0,0 0-8 0,0 1 4 0,9 0-8 16,-9-2 0-16,8 1 0 0,-8 1-4 0,9-6-4 0,0 5 0 0,-1 1 0 15,0-2 4-15,2 2-8 0,-2-1 0 0,0 1 0 0,10-2 0 16,-10 2 0-16,9 4-4 0,-9-5 0 0,10 5 0 0,-10 0-4 16,0 0 0-16,0 0 0 0,2 5 0 0,-2-5 4 0,0 4 0 0,2 2 4 15,-10 3-8-15,8-5 0 0,-8 6 0 0,0 0-4 0,0-1-4 16,-8 6 4-16,8-1 0 0,-10 1 0 0,10-2-4 0,-8 2 0 0,0 4 0 15,-2 0 0-15,-6 0 0 0,8-4 0 0,-1 5 0 0,0-2 0 0,-8 2 0 16,9-6-4-16,0 5 4 0,-2 0 4 0,2-4 0 0,0-1 0 16,0 1 0-16,-2-1 0 0,10 1-4 0,-8-1-4 0,0 0 4 15,8-4 0-15,0 3 4 0,0-2 0 0,-9-2 0 0,9 1 0 0,0-1 0 16,9 1 0-16,-9 0-4 0,0-1 0 0,8-4 4 0,0 5-4 16,-8-5 0-16,10-1 0 0,-2 1-4 0,-8 0-4 0,8 0 8 0,0 0-4 15,2-1 0-15,6-4 0 0,-7 5 4 0,-1-5-8 0,10 0 8 0,-10 0-4 16,0 6 0-16,0-6-8 0,10 0-4 0,-10 0-12 0,2 0-16 15,6 0-20-15,-7-6-16 0,-1 6-16 0,10-5-16 0,-10 5-72 16,0-4-4-16,0-1 36 0,2-5 24 0,-2 5 28 0</inkml:trace>
          <inkml:trace contextRef="#ctx0" brushRef="#br0" timeOffset="395058.4923">3655 4303 11 0,'0'-5'116'15,"0"-4"-16"-15,0 4-4 0,0 0-32 0,0 0-4 0,0 0-8 16,0 1 0-16,0 0-4 0,0-2-4 0,0 1-4 0,0 1 0 16,0-1-12-16,0 0 0 0,0 5-4 0,0-5 0 0,8 5-4 0,-8 0 0 15,0-4 0-15,0 4-4 0,0 0 12 0,0 0 8 0,0 0-4 0,0 0-4 16,0 4-4-16,0-4 4 0,0 5-4 0,0 0-4 0,8 0 0 16,-8-1-4-16,0 1 0 0,-8 5-4 0,16-6 0 0,-8 6-4 0,0 0 0 15,-8 4 4-15,8-4-8 0,0 4 4 0,0 0 0 0,0 1-4 16,0-5 0-16,0 10-4 0,0-7 4 0,0 2-4 0,0-2 0 15,8 2 4-15,-8 0-4 0,0-1-4 0,8 0 8 0,-8 1-4 0,0-5-4 16,10 3 0-16,-2-3 4 0,-8 0-4 0,8-1 0 0,1 1 0 0,-1-5 0 16,1 5 4-16,0-5-4 0,-1-5 0 0,-8 4 0 0,8-4-4 15,0 0 0-15,2 0 4 0,-2 0-4 0,0-4 4 0,2-1 0 0,-10-1 4 16,8 2-4-16,0-1-4 0,1-5 0 0,-9 6 0 0,8-6 4 16,1 1 0-16,-9-1 0 0,8 1 0 0,-8-1 0 0,9 0 4 0,-1 1 0 15,0-1 0-15,-8 1 4 0,10-1-8 0,-10 5 0 0,8 0 4 16,-8-5-4-16,8 5 4 0,-8 5 0 0,10-4 4 0,-10 4 0 0,0 0 0 15,0 0 0-15,8 4 8 0,-8 1 0 0,0 5-8 0,0 0 8 0,0 0 0 16,0-1-4-16,0 5 8 0,0 1 0 0,0-1 0 0,0 1 0 16,0 4 0-16,0-5 4 0,0 6 4 0,0-2-4 0,0 1 0 15,0-4-4-15,0 5-4 0,0-7 0 0,0 7-4 0,0-6 0 0,0 1 0 16,0-1-4-16,0 0 0 0,0-3 0 0,0 2-8 0,0-3-8 16,0-1-8-16,0 1-20 0,0-6-12 0,0 7-20 0,0-7-24 15,0-4-28-15,0 5-36 0,0-1-72 0,0-4 32 0,0-4 44 0,0 4 28 16,0-5 28-16</inkml:trace>
          <inkml:trace contextRef="#ctx0" brushRef="#br0" timeOffset="395641.9937">4405 4322 11 0,'8'-9'96'0,"-8"3"-8"0,0-3-8 0,0 0-20 0,0 4-4 16,9 0-4-16,-9 0 4 0,0 0 0 0,0 1 0 0,0 0-4 15,0-2 4-15,0 6 0 0,0-5-4 0,0 5-4 0,0 0-20 0,0 0 16 16,0 0 0-16,0 0 0 0,0 0 4 0,0 0-4 0,0 5 4 0,0 1-4 16,0-2 0-16,0 0-8 0,0 6-4 0,0 0 0 0,0-1-4 15,0 0-4-15,0 6 0 0,0-5-8 0,0 9 0 0,0-4-8 16,0 5 4-16,0 2-4 0,0-3-4 0,0 1 0 0,0 4 0 0,0-5 0 15,0 5-4-15,0 0 0 0,0-4 0 0,0 4-8 0,0-6 0 0,0 1-4 16,0 1 0-16,8-1-12 0,-8 0 0 0,0-4-12 0,0 0-4 16,8-6-8-16,-8 0 0 0,10 1-8 0,-10-1-8 0,0-4-8 0,8-5-12 15,-8 0-12-15,8 0 4 0,-8-5-20 0,8 1-40 0,-8-6-12 16,10 0 24-16,-10 1 28 0,8-6 20 0</inkml:trace>
        </inkml:traceGroup>
        <inkml:traceGroup>
          <inkml:annotationXML>
            <emma:emma xmlns:emma="http://www.w3.org/2003/04/emma" version="1.0">
              <emma:interpretation id="{65A8737E-DF5E-42BA-BFA7-884D5BA9EABD}" emma:medium="tactile" emma:mode="ink">
                <msink:context xmlns:msink="http://schemas.microsoft.com/ink/2010/main" type="inkWord" rotatedBoundingBox="16284,15190 16755,15208 16741,15554 16270,15536"/>
              </emma:interpretation>
            </emma:emma>
          </inkml:annotationXML>
          <inkml:trace contextRef="#ctx0" brushRef="#br0" timeOffset="395943.7332">4686 4241 7 0,'0'-5'112'0,"0"-4"-8"0,0 3-12 16,0-3-28-16,0 5-4 0,0-2 0 0,0 2 0 15,0-1-4-15,0 5-4 0,0-5-8 0,0 5-8 0,0 0 4 0,0 0-4 16,0 0 0-16,0 0-4 0,0-6 0 0,0 6 8 0,0 0-8 0,0 0 8 16,8 6-4-16,-8-6 4 0,0 5 0 0,0 0 0 0,10-1-4 15,-10 2-4-15,0-2-4 0,8 5 0 0,-8 1-4 0,0 0 0 0,8-1 0 16,-8 6-4-16,0-1-4 0,9 1 0 0,-9-2 0 0,0 7-8 15,0-1 4-15,0 1-4 0,0 0 0 0,0-2-4 0,0 1 0 0,0 5 4 16,0-5-4-16,-9 0 0 0,9 0 0 0,0 0 0 0,0 1-4 16,-8-1 0-16,8 1 0 0,0-6 0 0,0 0 4 0,0 1-4 0,-8-1-4 15,8-5-4-15,0 1 4 0,0-1-4 0,0 1-4 0,0-5-8 16,0 0 0-16,0 0-8 0,0-1 0 0,0-4-4 0,0 0-8 16,0 0 0-16,0 0-28 0,0 0 12 0,0-4-8 0,0-1-12 0,0 0-4 15,0 0-8-15,0-5 0 0,-10 1-28 0,10-1-32 0,0 1-16 0,-8-5 28 16,8-1 20-16</inkml:trace>
          <inkml:trace contextRef="#ctx0" brushRef="#br0" timeOffset="398203.9179">5522 4414 23 0,'-9'4'124'0,"9"1"-20"0,9-1-8 0,-9 1-36 0,0 0-8 15,0 0 0-15,0-5 0 0,0 5 4 0,0-5 0 0,0 5-4 0,0-5 0 16,0 5 0-16,9-5 0 0,-9 0-4 0,8 5-8 0,-8-5 0 16,8 0-4-16,1 0 0 0,-1 4 0 0,0-4-8 0,2 5 4 0,-2-5-8 15,10 0-4-15,-10 4 0 0,8-4-4 0,-6 0-4 0,-2 0-4 16,9 6 0-16,-1-6 0 0,-6 0-4 0,6 4-4 0,-8-4 4 15,10 5 0-15,-10-5-8 0,10 5-8 0,-10-5-16 0,1 5-20 0,7-5-28 16,-7 4-28-16,0 2-32 0,-1-2-92 0,-8 1 28 0,0-1 40 0,8-4 28 16,-8 6 28-16</inkml:trace>
        </inkml:traceGroup>
        <inkml:traceGroup>
          <inkml:annotationXML>
            <emma:emma xmlns:emma="http://www.w3.org/2003/04/emma" version="1.0">
              <emma:interpretation id="{E723BBEA-D3E4-4DE5-882A-F73603FA0574}" emma:medium="tactile" emma:mode="ink">
                <msink:context xmlns:msink="http://schemas.microsoft.com/ink/2010/main" type="inkWord" rotatedBoundingBox="17575,15648 17957,15663 17931,16333 17548,1631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0810.4728">6801 4687 91 0,'0'0'116'0,"-9"5"-16"0,9-5-8 0,-8 0-32 16,8 4-4-16,0-8-4 0,0 4 0 0,-8 0 4 0,8-5-4 15,8 5 4-15,-8-5 0 0,0 0-4 0,8 1-4 0,-8-2-4 0,9 2 0 0,-1-1-8 16,10 1-4-16,-10-2 0 0,0 2-4 0,10-1-8 0,-10 5 0 16,9-5-4-16,-8 5 0 0,8 0-4 0,-9 0 0 0,10 0-4 15,-10 5 0-15,0-5-4 0,0 5 4 0,2 5-4 0,-2-6 4 0,-8 5-4 16,0 6 0-16,8-5 0 0,-8 5 0 0,-8-6 0 0,8 5 0 0,0 5-4 15,-8-4 4-15,-2 4-4 0,2-5 0 0,8 1 0 0,-8 4 4 16,0-5-4-16,-2 1 0 0,2 5 0 0,0-7 0 0,-1-3 4 16,9 4-4-16,-8-5 0 0,-1 1 0 0,9-5 0 0,-9 4 0 0,9-3 0 15,0-2 0-15,0 1-4 0,0-5 4 0,0 4 0 0,9-4 0 16,-9-4-4-16,9 4 8 0,-1-5-4 0,-8 5-4 0,9-4 4 0,-1-2 0 16,0-3-4-16,2 4 8 0,-2 0-8 0,0 0 4 0,0 0-4 0,2 1 4 15,-2-1 0-15,0 1 0 0,1-1 0 0,0 5 4 0,-1-5-4 16,1 5-4-16,-1 0 4 0,0 0 0 0,1 0 0 0,0 5 0 15,-1 0 0-15,0-1 0 0,2 1 0 0,-10-1-4 0,8 6 8 0,0 0-4 16,1-1 0-16,-9-3 0 0,9 7 0 0,-1-3 0 0,-8 0 0 16,8 5 0-16,-8-6 0 0,0 5 4 0,9 1 0 0,-9-1 0 0,0 1 0 15,0-1 4-15,0 0 0 0,0 1 8 0,-9-1-4 0,9 0 4 0,0 1 4 16,-8-1 0-16,0 0 0 0,-1 2 0 0,0-3 0 0,1-3 0 16,0 4-8-16,-2-5 0 0,-6 6 0 0,7-5 0 0,-8-1-4 15,9-4-4-15,-9 5 0 0,8-6 0 0,-8-4 0 0,9 6-8 0,-2-6 4 16,-6-6-12-16,8 6-4 0,-2-9-12 0,2 4-8 0,0-4-16 15,-1-6-16-15,1 0-28 0,-1 1-36 0,0 0-8 0,1-4-36 0,0-7-48 16,0 1 32-16,8 0 40 0,-10 0 32 0,2-4 16 0</inkml:trace>
        </inkml:traceGroup>
      </inkml:traceGroup>
    </inkml:traceGroup>
    <inkml:traceGroup>
      <inkml:annotationXML>
        <emma:emma xmlns:emma="http://www.w3.org/2003/04/emma" version="1.0">
          <emma:interpretation id="{C19BD7C0-5DA1-4438-9FB8-95D5E03EDF7B}" emma:medium="tactile" emma:mode="ink">
            <msink:context xmlns:msink="http://schemas.microsoft.com/ink/2010/main" type="paragraph" rotatedBoundingBox="1677,16073 8155,16428 8108,17292 1630,16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4BFF6-8403-491A-933E-85B3E2E6B17F}" emma:medium="tactile" emma:mode="ink">
              <msink:context xmlns:msink="http://schemas.microsoft.com/ink/2010/main" type="line" rotatedBoundingBox="1677,16073 8155,16428 8108,17292 1630,16938"/>
            </emma:interpretation>
          </emma:emma>
        </inkml:annotationXML>
        <inkml:traceGroup>
          <inkml:annotationXML>
            <emma:emma xmlns:emma="http://www.w3.org/2003/04/emma" version="1.0">
              <emma:interpretation id="{5F6E6779-C3F2-445B-B42E-0F553C4C92A6}" emma:medium="tactile" emma:mode="ink">
                <msink:context xmlns:msink="http://schemas.microsoft.com/ink/2010/main" type="inkWord" rotatedBoundingBox="2440,16238 3945,16320 3904,17062 2399,16980"/>
              </emma:interpretation>
            </emma:emma>
          </inkml:annotationXML>
          <inkml:trace contextRef="#ctx0" brushRef="#br0" timeOffset="81896.8824">-8362 5363 35 0,'0'-9'104'16,"0"-1"0"-16,0 5-12 0,0-5-24 0,0 0 0 0,0 6-4 0,8-5-8 15,-8-1 4-15,0 5-4 0,0-5-4 0,0 1 0 0,10 4-4 16,-10-4-8-16,0 3-4 0,0 1 0 0,8-4-4 0,-8 4-4 0,0 1-4 16,8 4-8-16,-8-5 0 0,0 5 0 0,0-5 4 0,0 5 0 15,0 0 0-15,0 0 8 0,0 0 0 0,0 5 0 0,0 0 8 0,0-1-8 16,0 1 0-16,0 4-4 0,0 2-4 0,0-2 0 0,0 1-8 15,0 4 0-15,0-5 0 0,0 6-4 0,0 4 0 0,0 1-4 0,0-2 0 16,0 2 0-16,0-1-4 0,0 0 4 0,0 5-4 0,0-5 0 0,0 0 0 16,0 6 4-16,0-6-4 0,0 0-4 0,0 0 8 0,0 0-4 15,0 0 0-15,0-4-4 0,0 5 0 0,0-7 4 0,8-3-4 16,-8 4 0-16,10-3 4 0,-10-2 0 0,8 0-4 0,-8-4 4 0,8 0 0 16,-8-1-4-16,9-4 4 0,-1 5-4 0,0-5 4 0,2 0-4 15,-2 0 4-15,0-5-4 0,-8 1-4 0,8-1 0 0,2 0 0 16,-2 0 0-16,0 1 0 0,2-5 0 0,-2 3 0 0,0-4 0 0,-8 6 0 15,9-6 4-15,-1 1 0 0,0 0 0 0,-8 3 0 0,9-4 0 16,-9 6 4-16,9-1 0 0,-1 0 0 0,-8 0-4 0,8 1 0 0,-8-1 8 16,0 5-4-16,10-5 0 0,-10 5 0 0,0 0-4 0,8 0 8 0,-8 5-4 15,0-5 0-15,8 5 4 0,-8-1-4 0,0 1 4 0,10 5 0 16,-10-6 0-16,0 6 0 0,0 0 4 0,8-1-4 0,-8 6 0 0,0-6 4 16,0 5 0-16,0 1 0 0,0-1 0 0,0 0 0 0,8 1 0 15,-8 0 0-15,0-1 0 0,0 1-4 0,0-1 0 0,0 0 0 0,0-4 0 16,0 4 0-16,-8 0-4 0,8-4 4 0,0 0-4 0,0 4 0 15,0-4 0-15,0-1-4 0,0 1-4 0,0-5-4 0,0 5-12 0,0-6-8 16,0 6-16-16,8-5-12 0,-8-1-20 0,0-4-16 0,0 5-28 16,0 0-24-16,0-5-64 0,0 0 24 0,0 0 32 0,0 0 32 15,0-5 20-15</inkml:trace>
          <inkml:trace contextRef="#ctx0" brushRef="#br0" timeOffset="82438.5083">-7339 5536 19 0,'0'0'120'16,"0"-5"-12"-16,0 5-8 0,0 0-28 0,0 0-12 0,0 0-4 15,0 0 4-15,0 0-4 0,0 0 8 0,0 0 8 0,9 0-4 0,-9 0-4 16,0 0-4-16,9 5 4 0,-9-5-4 0,8 0 4 0,0 4-8 0,2-4 0 15,-2 5 0-15,0 0 0 0,1-5-4 0,8 5-4 0,-9 0-4 16,9-5 0-16,1 5-12 0,-10-2 0 0,10-3 0 0,-2 0-8 0,2 0-4 16,-2 6 0-16,1-6-4 0,1 0-4 0,-2 0 0 0,2 0-4 0,-2 0-4 15,2 0 4-15,7 0-4 0,-17 0-4 0,10 0-4 0,-2 0-8 16,2 5-8-16,-10-5-4 0,10 5-12 0,-10-5-12 0,0 4-8 16,1-4 0-16,-1 5-8 0,1-5-8 0,0 5-8 0,-9 0-12 0,0-5-4 15,0 5-8-15,0-1-20 0,0 1-12 0,0-5-40 0,-9 0-12 16,0 5 28-16,1-5 36 0,-1 5 28 0</inkml:trace>
        </inkml:traceGroup>
        <inkml:traceGroup>
          <inkml:annotationXML>
            <emma:emma xmlns:emma="http://www.w3.org/2003/04/emma" version="1.0">
              <emma:interpretation id="{CC1CE4B2-D175-4145-BDD4-5A2A995A499F}" emma:medium="tactile" emma:mode="ink">
                <msink:context xmlns:msink="http://schemas.microsoft.com/ink/2010/main" type="inkWord" rotatedBoundingBox="3523,16579 5083,16664 5061,17059 3502,1697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2675.4023">-7287 5814 63 0,'0'5'112'0,"0"-5"-16"0,0 4-8 0,0-4-28 0,0 5 0 0,8 0 4 16,-8-5 4-16,0 5 4 0,0-5-4 0,9 5 0 0,-9-5 4 0,9 0-8 15,-9 5 0-15,8-5 0 0,0 0 4 0,1 0-4 0,-1 0 0 16,10 0 0-16,-10 4-8 0,10-4 0 0,-10 0-8 0,8 0-4 16,-6 0 0-16,6 0-8 0,1 0-12 0,1-4-4 0,-10 4 0 0,8 0-4 15,2 0-4-15,0 0-4 0,-2 0 0 0,-7 0-4 0,7 0-4 16,2 0-8-16,-10 0-12 0,10 0-20 0,-2 0-12 0,-6-5-24 0,-2 5-16 16,8 5-32-16,-7-5-20 0,-1 0-32 0,1 4-72 0,0-4 32 15,-1 5 36-15,-8-5 36 0,8 5 24 0,2-5 24 0</inkml:trace>
          <inkml:trace contextRef="#ctx0" brushRef="#br0" timeOffset="86062.9081">-6238 5761 63 0,'0'0'76'0,"0"-5"-4"0,0 5-12 16,0-4-16-16,0-2-4 0,0 6 0 0,0 0 4 0,0-5-8 15,0 1 0-15,0 4 0 0,0-5 0 0,0 0 4 0,0 1-4 0,-8-1 0 16,8 0 4-16,0 0 0 0,0 1 8 0,0-2-8 0,0 3 4 0,0 3-4 16,0-6 0-16,0 1 0 0,0 5-12 0,0 0 4 0,0-5-12 15,0 5 0-15,0 0 4 0,0 0 0 0,0 0 0 0,0 0 4 0,8 0 0 16,-8 0 4-16,0 5 4 0,8 0-4 0,-8-5-4 0,9 9-8 15,-9-3 4-15,9-2-4 0,-9 6 0 0,8-1-4 0,0-4-4 16,1 9-4-16,-1-4 4 0,1 5 0 0,0-1-20 0,-1 1 16 0,-8-1 0 16,8 0-4-16,2 1 0 0,-2-1-4 0,0 0 0 0,-8 1 4 0,9-1 0 15,0-4 0-15,-1 4-4 0,-8-4 0 0,0 4 0 0,8-4 0 16,-8-1 4-16,0 1-4 0,9-1 0 0,-9-4 0 0,0 0 0 0,0 0 4 16,0 0-4-16,0-1 4 0,0 2-4 0,0-6 4 0,0 0 0 15,0 4 0-15,0-4 0 0,0 0 0 0,0 0-4 0,0 0 0 16,0-4-4-16,-9 4 4 0,9-6 0 0,0 2 4 0,0-1-4 0,0 0 0 15,-8 0 0-15,8-4 0 0,0 4 0 0,0-5 0 0,0 1 0 0,0-1 0 16,0-4 0-16,0-1-4 0,0 6 4 0,0-5 4 0,0-1-4 16,0 5-4-16,0-4 4 0,0 0 0 0,8-1 0 0,-8 1-4 0,9 0 0 15,-9-1 4-15,8 1 0 0,-8-1 4 0,9 0-8 0,0 6 4 16,-9-5-4-16,8 4 4 0,0 0 0 0,2 1 0 0,-2 4 0 0,0-4 0 16,0 4 0-16,-8 5 0 0,10-5-4 0,-2 5 0 0,0 0 4 15,1 0 0-15,-1 0-16 0,0 5 20 0,2-5 0 0,-2 5 0 0,0-1-4 16,0 1 4-16,2 0-4 0,-2 4 0 0,0-3 0 0,10-2 0 15,-10 1 0-15,1 5 0 0,-1-6 0 0,0 1 0 0,1 0 0 16,0-1 0-16,-1-4 0 0,0 5 4 0,2-5-4 0,-2 6 0 0,0-6 0 16,2 0 4-16,-2 4-4 0,0-4 0 0,-8-4 0 0,8 4 0 0,-8 0 0 15,9-6-4-15,-1 1 8 0,-8 1-8 0,0-1 0 0,0 0-4 16,0 1-8-16,9-1 0 0,-9 0-4 0,0-4-8 0,0 3-12 0,0-3-8 16,0 4-4-16,0-4-12 0,-9 4-12 0,9 0-8 0,0 0-16 0,-8 1-4 15,8-1-8-15,-9 1-44 0,9 4-28 0,-8 0 28 0,8 0 24 16,-8-6 32-16</inkml:trace>
        </inkml:traceGroup>
        <inkml:traceGroup>
          <inkml:annotationXML>
            <emma:emma xmlns:emma="http://www.w3.org/2003/04/emma" version="1.0">
              <emma:interpretation id="{5527DCEA-31A4-4F87-9CF7-8AB3D77871C0}" emma:medium="tactile" emma:mode="ink">
                <msink:context xmlns:msink="http://schemas.microsoft.com/ink/2010/main" type="inkWord" rotatedBoundingBox="5306,16321 6581,16391 6546,17037 5271,1696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6622.4118">-5463 5478 43 0,'0'-5'84'0,"-8"-4"-8"15,8 4-8-15,0 0-16 0,0 1-4 0,0-6-8 0,0 5 4 16,0-5-4-16,0 6-4 0,0-6 0 0,8 1-4 0,-8-1 0 0,0 5-4 15,10-5 4-15,-2 0 0 0,-8 1-4 0,8 5 0 0,-8-6 0 0,10 5 0 16,-2-5 0-16,0 7-4 0,1-4 4 0,8 3-4 0,-17 4-4 16,17-5 0-16,-9 5-4 0,0 0-4 0,2 0 4 0,-2 0-8 0,0 0 4 15,2 5-4-15,-2-1-4 0,0 3 4 0,-8-4 0 0,8 2-4 16,1 5 0-16,-9 0 0 0,0-1-4 0,9 0 4 0,-9 6-4 16,-9 0-4-16,9-1 4 0,-9 5 0 0,9-4 0 0,-8 4 4 0,0 0-4 15,0-5 4-15,-10 6-8 0,10 3 0 0,-10-8 4 0,10 4 0 0,-9 0 4 16,8-5-8-16,-8 5 8 0,1-3-4 0,6-7 4 0,2 0-4 15,-10 5 4-15,10-9-4 0,0 6-4 0,0-8 8 0,-1 3 0 16,9-2-4-16,-9-4 4 0,9 5-8 0,0-5 4 0,0 0 0 0,-8 0 0 16,8 0 0-16,8 0 0 0,-8 0 4 0,0 0-4 0,9 0 0 15,-9 0-8-15,9 0 4 0,-9 0 0 0,8 0 8 0,0 0 0 0,-8 0 0 16,8 5 0-16,2-5 0 0,-2 0 0 0,0 5 0 0,2-1 8 0,-2-4-4 16,0 5 8-16,1-5 0 0,-1 5 0 0,1-1 4 0,-1 1 0 15,1 1 0-15,7-2-4 0,-6 1 4 0,-2-5 0 0,0 5-4 16,10 0-4-16,-10-5 0 0,0 0 0 0,10 4-8 0,-10-4 4 0,1 0-4 15,-1 0 0-15,0 0 0 0,2 0 0 0,-2 0-4 0,0 0-4 16,0 0 0-16,2 0-8 0,-10 0-20 0,8 0-12 0,0-4-24 0,-8 4-24 16,9-5-16-16,-9 0-20 0,0 5-72 0,9-5 0 0,-9 1 32 0,0-2 28 15,0 1 36-15</inkml:trace>
          <inkml:trace contextRef="#ctx0" brushRef="#br0" timeOffset="87485.8746">-4719 5924 39 0,'0'0'108'0,"0"0"-4"0,0 0-8 0,0 5-24 0,0-5 0 0,8 5 0 15,-8-5 0-15,0 3 0 0,8-3 0 0,-8 7-4 0,0-3 0 16,9-4-4-16,-9 5 4 0,8 0 0 0,1 0-4 0,-1-1-4 0,1-4-4 16,-1 5-4-16,0 0 0 0,2-5-4 0,-2 5-4 0,0-5-8 15,2 0 0-15,6 4-8 0,-8-4-8 0,1 0 0 0,8 0 0 16,0 0-12-16,-9 0 4 0,10 0-4 0,-2 0 0 0,2 0-4 0,-1 0-4 15,0 0-8-15,0 0-8 0,-1 0-20 0,2 0-16 0,0 0-20 16,-2 0-24-16,1 5-36 0,0-5-24 0,0 5-52 0,-9-5-36 0,10 5 44 16,-10 0 36-16,10-1 28 0,-10 2 32 0</inkml:trace>
        </inkml:traceGroup>
        <inkml:traceGroup>
          <inkml:annotationXML>
            <emma:emma xmlns:emma="http://www.w3.org/2003/04/emma" version="1.0">
              <emma:interpretation id="{6091CB9C-C5F2-49BE-A039-7B991E3D6589}" emma:medium="tactile" emma:mode="ink">
                <msink:context xmlns:msink="http://schemas.microsoft.com/ink/2010/main" type="inkWord" rotatedBoundingBox="6265,16639 7585,16711 7556,17245 6236,1717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7279.4276">-4533 5819 23 0,'0'-5'88'0,"0"0"-4"16,0 0 0-16,0 1-24 0,0-2 0 0,0 2 0 0,10-1-4 0,-10 0-4 16,0 0-4-16,0 1 4 0,0-1 0 0,8 0-4 15,-8 5-4-15,0-5 0 0,0 5-8 0,0-4 0 0,0 4 4 0,0-6-8 16,0 6 8-16,0 0-4 0,0 6 4 0,0-6 0 0,0 4 0 0,0 1-4 16,0 5 0-16,0-6 0 0,0 6-8 0,0-1-4 0,0 1-4 15,0 0-4-15,0-1 0 0,0 6 0 0,0-1-4 0,0 0 0 0,0 6-8 16,0-6 4-16,0 5-4 0,0-4 0 0,0-1 0 0,0 5 0 15,0-4 0-15,0 4 0 0,-8-4-4 0,8 3 0 0,0-3 0 16,0-2 0-16,0 2-4 0,0-5-4 0,0 0-4 0,0 4 4 0,0-4-4 16,0-6-8-16,0 6-8 0,0-4-4 0,0-3 0 0,0 3-4 0,0-6-8 15,0 4-12-15,0-4-12 0,0 0-8 0,0 0-4 0,0-4-8 16,-10-2-4-16,10 3 0 0,0-3-28 0,-8 1-24 0,0-4-8 0,8 5 28 16,-9-7 20-16</inkml:trace>
          <inkml:trace contextRef="#ctx0" brushRef="#br0" timeOffset="88928.5622">-3773 5727 11 0,'0'-4'84'0,"0"4"-4"0,0-5 0 0,0 5-28 0,0-5-4 0,0 0 0 15,0 1-4-15,0 4 0 0,0-6 0 0,0 3-8 16,0-3 4-16,0 1-4 0,0 0-4 0,0 5 0 0,0-4 4 0,0-1-8 0,0 5 0 16,0-5 0-16,0 5-4 0,0 0 0 0,0-5 0 0,0 5 0 0,0 0-4 15,8 0 0-15,-8 0 4 0,0 5-8 0,9-5 4 16,-9 5-4-16,0 0 0 0,8-1-4 0,-8 1 4 0,9 6-8 0,0-8 4 15,-9 7-4-15,8 0-4 0,0-1 4 0,-8 1 0 0,8 5-4 0,2-1 0 16,-2-5 4-16,-8 6-8 0,8-1 4 0,2 1-4 0,-2 4 0 16,-8-5 0-16,8 0 4 0,1 1-4 0,-9 0 0 0,8-1 0 15,1 0 0-15,-9-4 4 0,8 4 4 0,-8 1-8 0,9-6 0 0,-9 5 4 16,0-4-4-16,0-5 0 0,0 4 4 0,0 1-4 0,8-5 0 0,-8 0 4 16,0-1 4-16,0-4-8 0,0 5 4 0,0-5 0 0,0 5 0 15,-8-5 0-15,8 0-4 0,0-5 4 0,0 5 0 0,0-5-4 0,-9 5-4 16,9-4 4-16,0-1 0 0,0 0 0 0,-8 1 4 0,8-6 0 15,0 5-4-15,0-5 0 0,0 1 4 0,-9-1-8 0,9 1 0 0,0-1 8 16,0 5-4-16,0-9 0 0,9 9 0 0,-9-5-4 0,0 1 4 16,0-1 4-16,8-1-4 0,-8 3 0 0,0 3 4 0,9-5-8 0,-9 1 0 15,8 4 8-15,-8 1-8 0,8-6 0 0,2 5 8 0,-10 0 0 16,8 0-8-16,0 1 0 0,2 4 4 0,-10-5-4 0,8 5 8 0,0-5-8 16,1 5 4-16,-1 0 0 0,1 0 0 0,-1 0 4 0,1-5 0 0,7 5 0 15,-6 5-4-15,-2-5 0 0,0 0 0 0,10 5 4 0,-10-5-4 16,9 5 8-16,-8-5 0 0,8 4 0 0,-9-4 4 0,0 5 4 15,10-5-8-15,-10 5 0 0,10-5 4 0,-10 5 4 0,0-5-8 0,1 0 4 16,-1 5-4-16,10-5-4 0,-10 0 0 0,0 0 4 0,-8-5-4 16,8 5 4-16,2-5-8 0,-2 5 8 0,-8-5-4 0,8 0-4 15,-8 1 0-15,0 4-4 0,0-5 4 0,10 0-8 0,-10-4 0 0,0 3-12 16,0 2-8-16,0-6-8 0,-10 5-12 0,10 1-8 0,0-6-12 0,-8 5-12 16,8-5-12-16,0 5-12 0,-8 1-12 0,8-1-40 0,-10 0-20 15,10-4 24-15,-8 9 40 0,8-5 16 0</inkml:trace>
        </inkml:traceGroup>
        <inkml:traceGroup>
          <inkml:annotationXML>
            <emma:emma xmlns:emma="http://www.w3.org/2003/04/emma" version="1.0">
              <emma:interpretation id="{EA5981EA-7D99-4658-AA64-AEBF068D85A4}" emma:medium="tactile" emma:mode="ink">
                <msink:context xmlns:msink="http://schemas.microsoft.com/ink/2010/main" type="inkWord" rotatedBoundingBox="1677,16073 8155,16428 8111,17236 1633,16882"/>
              </emma:interpretation>
            </emma:emma>
          </inkml:annotationXML>
          <inkml:trace contextRef="#ctx0" brushRef="#br0" timeOffset="89410.2758">-2954 5406 11 0,'8'-4'104'0,"-8"4"-8"0,0-5-8 0,0 5-28 0,9 0 0 0,-9-5-4 16,0 5-4-16,8 0-4 0,-8 0-8 0,0 0 4 0,0 0 0 15,8 0-8-15,-8 0 8 0,10 5 0 0,-10-5 4 0,8 5-8 16,-8-1 4-16,0 1 0 0,8 0-8 0,-8 0 0 0,0-1 0 0,8 6-4 16,-8-2 4-16,0 3-4 0,0 4 4 0,0-1-8 0,0 1 4 15,0-1-8-15,0 5-4 0,0-5 0 0,0 6-8 0,-8-1 8 0,8 0-8 16,-8 5 4-16,8-4-8 0,-8 3 0 0,8 2 0 0,-10-7-4 0,10 6 0 16,-8 0 4-16,8 0 0 0,-8 0 0 0,-1 0 0 0,9 0 4 15,-8 0-4-15,8-5 4 0,0 5 0 0,-9-4 4 0,9 3 0 16,0-4 0-16,0 1 0 0,0-1 0 0,0 0 0 0,0-1-8 0,9-3 4 15,-9 0 0-15,0-1-4 0,8 1 0 0,1-1 0 0,-9-5-4 16,8 1 0-16,0-1 0 0,2 1-4 0,-2 0 4 0,0-6 0 0,0 1-4 16,2 1 4-16,6-2-4 0,-7-4-4 0,0 5-4 0,8-5-4 0,-9-5-8 15,9 5-12-15,-8-4-16 0,7 4-12 0,-6-6-16 0,-2 1-16 16,9-4-12-16,-8 4-12 0,-1 1-20 0,0-6-20 0,1 5-48 16,-1-5 8-16,1 1 36 0,0 4 32 0,-9-4 20 0</inkml:trace>
          <inkml:trace contextRef="#ctx0" brushRef="#br0" timeOffset="81380.1151">-8836 5247 3 0,'-8'5'64'0,"8"-5"16"0,-9 0-12 0,9 6-24 16,-8-6 0-16,8 0-4 0,-8 0 4 0,8 0-4 0,-9 0 0 0,9 0-4 15,-9 0 0-15,9 0-4 0,-8-6 0 0,8 1 0 0,-8 5 4 0,8 0-4 16,-10-4-4-16,10-1 0 0,-8 5 0 0,8-5 0 0,-8 1 4 16,8-1 0-16,0 0-8 0,0 0 8 0,0-4-4 0,0 5-4 0,0-2-4 15,0 1 4-15,-9 0-8 0,9 1 0 0,9-1 0 0,-9-5 0 0,0 6 0 16,0-1-8-16,8 0 4 0,-8 0 0 0,8 0 0 0,-8 1 0 16,10-1-4-16,-10 5-4 0,8-5 4 0,0-1 4 0,1 6-8 0,0 0 0 15,-1-3 0-15,0 3 0 0,-8 0 0 0,17 0 0 0,-8 0-4 16,0 0 0-16,-1 3 4 0,0 3 0 0,2-1 0 0,-2 0-4 15,0-1 0-15,0 6 4 0,2 0 0 0,-2-1-4 0,0 5 0 0,1 2 4 16,-9-3-4-16,8 6 0 0,-8 0 0 0,0 6 8 0,0-6-8 0,0 11 0 16,-8-8 0-16,8 7 0 0,-9 0 0 0,1 0 4 0,-10 0-8 15,10-1-8-15,-8 6 16 0,-2-5 0 0,1 0-4 0,-9-1 4 16,10 1-4-16,-2-5 0 0,-8 6 0 0,10-7 0 0,-10-4 0 0,9 5-4 16,0-10 4-16,-8 5 4 0,7-4-4 0,2-5-4 0,6-1 4 15,-6 1 8-15,-1 0-8 0,9-10 0 0,-2 4 4 0,2 1-4 0,0-5-4 16,0 0 4-16,-2-5 0 0,10 1 4 0,-8 4-4 0,8-10 0 15,0 5 4-15,-8-5-8 0,8 6 0 0,0-6 4 0,0 5 0 0,0-5-4 16,0 1 4-16,0-1 4 0,0 6-4 0,8-6-4 0,-8 5 4 16,8-5 4-16,-8 5-4 0,10 1 4 0,-2 4-4 0,-8-5-4 0,8 5 4 15,0 0 0-15,2 0 0 0,6 0 0 0,-7 0 0 0,-1 5 0 0,0-5 0 16,10 4 4-16,-10 1 4 0,10 5-8 0,-2-5 4 0,-7 0 0 16,8 4 0-16,0-4-4 0,0 0 4 0,-8 0 0 0,7 5-4 0,2-6 4 15,-1 6-4-15,-8-5 4 0,7-1 0 0,1 1-4 0,1 0-4 16,-10 0 8-16,10 0 0 0,-2 0-4 0,2-5 0 0,-10 4-16 15,9-4 20-15,-1 0 0 0,2 5-4 0,-10-5-4 0,10 0 8 0,-2 0-8 16,-7 0-4-16,8 0-4 0,0-5-12 0,-9 5 0 0,10-4-12 0,-10 4-20 16,10-5-16-16,-10 0-12 0,0 0-12 0,10 0-12 0,-10 0-56 15,1 1-28-15,-1-6 44 0,0 1 28 0,0-1 16 0</inkml:trace>
        </inkml:traceGroup>
      </inkml:traceGroup>
    </inkml:traceGroup>
    <inkml:traceGroup>
      <inkml:annotationXML>
        <emma:emma xmlns:emma="http://www.w3.org/2003/04/emma" version="1.0">
          <emma:interpretation id="{9E6B0C4A-D04A-4F16-B095-64AB6F7C89DC}" emma:medium="tactile" emma:mode="ink">
            <msink:context xmlns:msink="http://schemas.microsoft.com/ink/2010/main" type="paragraph" rotatedBoundingBox="4456,17080 8458,17090 8457,17727 4455,177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260D77-533B-46E7-BA12-1C692BCFE21D}" emma:medium="tactile" emma:mode="ink">
              <msink:context xmlns:msink="http://schemas.microsoft.com/ink/2010/main" type="line" rotatedBoundingBox="4456,17080 8458,17090 8457,17727 4455,17716"/>
            </emma:interpretation>
          </emma:emma>
        </inkml:annotationXML>
        <inkml:traceGroup>
          <inkml:annotationXML>
            <emma:emma xmlns:emma="http://www.w3.org/2003/04/emma" version="1.0">
              <emma:interpretation id="{BEC09A71-C34A-49F3-9756-99F9149E14A5}" emma:medium="tactile" emma:mode="ink">
                <msink:context xmlns:msink="http://schemas.microsoft.com/ink/2010/main" type="inkWord" rotatedBoundingBox="4456,17080 5556,17083 5555,17507 4455,17504"/>
              </emma:interpretation>
            </emma:emma>
          </inkml:annotationXML>
          <inkml:trace contextRef="#ctx0" brushRef="#br1" timeOffset="184604.2395">-6290 6432 47 0,'-8'0'68'0,"8"0"-12"0,0 0-4 16,-8 0-28-16,8 0 8 0,0 0-8 0,0 0-8 0,0 0 4 0,0 0-4 16,0 0 0-16,-9 0 8 0,9 0-8 0,0 0 0 0,0 0 4 15,0 0-4-15,0 0 0 0,0 0 0 0,0-4 0 0,0 4 4 16,0 0 0-16,-8-5-4 0,8 5 8 0,0 0-4 0,0-5 0 0,0 5-4 16,-9-5 8-16,9 5-4 0,0 0 0 0,0-4 0 0,0 4 4 15,0 0 0-15,0 0 0 0,0 0 0 0,0 0 0 0,0 0 0 0,-9 0-4 16,9 0 4-16,0 0 0 0,0 0-8 0,0 0 0 0,0 0-4 0,0 0 0 15,0 0 4-15,0 0 0 0,0 0-4 0,0 0 0 0,0 0 4 16,9 0 0-16,-9 0 8 0,0 0 0 0,0 0 0 0,9 0 4 16,-9 0-8-16,8 0 0 0,-8 0 0 0,9 0 0 0,-1 0 4 0,0 0-4 15,1 4 4-15,0-4-8 0,-1 5 4 0,10-5 0 0,-10 5 0 16,0 0-4-16,10-5 0 0,-2 4-4 0,1 2 4 0,-8-2-4 0,8 1 0 16,1 0-4-16,-2-1 0 0,10 2 0 0,-9-2 0 0,0-4 0 0,0 5 0 15,1 0 0-15,-2-5 0 0,10 4-4 0,-9-4 0 0,-1 0 4 16,2 0-4-16,-2 0 0 0,2 0 0 0,8 5 0 0,-9-5 0 15,-1 0 0-15,2 0 4 0,-2-5-4 0,2 5 4 0,0 0-4 0,6-4 4 16,-7-1-4-16,1 0 0 0,-2 5 4 0,2-4 0 0,-2-6 0 16,2 5-4-16,-1-4 4 0,9 3-4 0,-10-3 4 0,2-1-4 0,-10 1-4 15,18-1 4-15,-18-4 4 0,9 4-4 0,1 1 0 0,-2-6 0 16,2 6 0-16,-2-6 0 0,-6 5 0 0,6 1 0 0,1-6-4 0,-8 6 4 16,8-1-4-16,-9-4 0 0,10 5 4 0,-10-1 0 0,0 0 0 15,2 1 0-15,-2-1-4 0,0 1 4 0,0-2-4 0,1 2 4 0,0 0-4 16,-1-1 4-16,-8 1-4 0,9 0 0 0,-9-2 0 0,8 2 0 15,-8 5 4-15,0-7 4 0,0 7 0 0,8-1 0 0,-8 0 0 16,0-5 0-16,0 10 0 0,0-5 0 0,0 1 0 0,0-1-4 0,0 5 8 16,0 0 0-16,0-6-4 0,0 6 4 0,0 0 0 0,0 0 4 0,0 0-8 15,0 0 8-15,0 0-8 0,-8 0 0 0,8 0 0 0,0 0 4 16,0 0-8-16,0 0 4 0,0 0-20 0,0 0 20 0,-8 0 0 0,8 0-8 16,0 0 4-16,0 0 4 0,0 0-4 0,0 0-4 0,0 0 0 15,0 0 0-15,0 0 0 0,0 0 4 0,0 0-8 0,0 0 4 0,0 0-4 16,0 0-4-16,0 0-4 0,0 0-8 0,0 0-12 0,0 6-12 15,0-6-16-15,0 5-24 0,0-5-20 0,-9 4-20 0,9 1-24 0,0-5-24 16,-8 5-52-16,8 0-32 0,-9 0 48 0,9 0 40 0,-9-1 32 16,1 1 24-16</inkml:trace>
        </inkml:traceGroup>
        <inkml:traceGroup>
          <inkml:annotationXML>
            <emma:emma xmlns:emma="http://www.w3.org/2003/04/emma" version="1.0">
              <emma:interpretation id="{793412C0-FA1D-4269-8A8C-B6BAD1588B3C}" emma:medium="tactile" emma:mode="ink">
                <msink:context xmlns:msink="http://schemas.microsoft.com/ink/2010/main" type="inkWord" rotatedBoundingBox="6966,17336 7401,17338 7400,17463 6965,1746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87434.4797">-3831 6327 11 0,'0'0'68'0,"0"0"-8"0,0 0-8 0,0 5-28 0,0-5-4 15,0 0 0-15,0 0-8 0,8 0 4 0,-16-5-8 0,8 5 4 0,0 0 0 16,0 0 0-16,0 0-8 0,0 0 8 0,0 0 0 0,0 0 0 0,0 0-4 15,0 5 0-15,0-5 0 0,0 0 4 0,0 0 0 0,0 0-4 16,0 0 4-16,0 0-4 0,0 0 4 0,0 0-4 0,0 0 8 0,0 0 0 16,0 0-4-16,0 0 4 0,0 0 4 0,0 0-4 0,0 0 4 0,0 0 0 15,0 5-4-15,8-5 0 0,-8 5-4 0,0-5 4 0,0 4-4 16,10 1 0-16,-10 0 0 0,0 0 0 0,8-1 0 0,-8 1-4 16,8 0 4-16,0 0-4 0,-8-2 0 0,10 4-4 0,-2-3 4 0,0 1 0 15,-8 0-4-15,9 0 4 0,-1-1 0 0,1 1 0 0,0-5 0 16,-9 5-4-16,8-5 0 0,0 5 4 0,0-5 0 0,2 0 0 0,-2 0-4 15,0 4 4-15,2-4 0 0,-10 0 0 0,8 0 4 0,0 0-4 0,1 0-4 16,-1-4 4-16,1 4 0 0,-1 0 0 0,1-5-4 0,-1 5 0 16,0-5 0-16,2 5 4 0,-10-5-8 0,8 5 4 0,0-4-8 15,2-1 4-15,-2 5 4 0,0-5 0 0,1 0 0 0,-9 5-8 0,8-4 8 16,1-3-4-16,-1 7 4 0,1-3-4 0,-9-2 0 0,8 5 0 16,0-5 0-16,2 5 0 0,-10-5 0 0,8 1 0 0,-8 4 0 0,8-5 4 15,-8 0-4-15,10 5 0 0,-10-5 0 0,8 1 4 0,-8 4-4 16,0-5-4-16,0 5 8 0,8-5-8 0,-8 5 4 0,0-5 0 0,8 5-4 15,-8 0 4-15,0-5 0 0,9 5 0 0,-9 0 0 0,0 0 0 16,0 0 4-16,0 0-4 0,0 0 0 0,9 0 0 0,-9 0 0 0,0 0 0 16,0 0 0-16,0 0 0 0,0 0-4 0,0 0 0 0,8 0 4 15,-8 0 0-15,0 0 4 0,0 0-4 0,0 0 0 0,0 0 0 0,0 0 4 16,0 0-4-16,0 0 0 0,0 0 0 0,0 0 0 0,0 0 0 16,0 0 8-16,0 0-12 0,0 0 4 0,0 0 0 0,0 0 0 0,0 0 0 15,0 0 0-15,0 0 0 0,0 0 4 0,0 0-4 0,0 0 0 16,0 0-4-16,0 5 8 0,0-5-4 0,0 0 0 0,0 5 0 15,0-5 0-15,0 5 0 0,0-5 0 0,-8 5 0 0,8-5 0 0,0 4 0 0,-9 1 0 16,9-5 0-16,0 5 0 0,-9 0 4 0,9-1-4 0,-8-4 0 16,8 5 4-16,-8 0-4 0,0-5 4 0,8 5-8 0,-10-5 4 15,2 3-4-15,0 4 4 0,8-7 0 0,-10 4 0 0,2 1 4 0,0-5-4 16,8 5 0-16,-9 0 0 0,1-5-4 0,-1 4 4 0,1 1 4 16,8 0-4-16,-9-5 0 0,1 5 0 0,0-1 0 0,-2-4-4 15,10 6 4-15,-8-6-4 0,0 0 8 0,-2 4-4 0,2-4 0 0,0 0 0 16,-1 0 4-16,9 0-8 0,-8 0 4 0,-1 0 4 0,1 0-8 15,-1 0 4-15,1 0 0 0,8 0 0 0,-8 0 0 0,-2 0 0 0,2 0 0 16,8 0 0-16,-8-4 0 0,-2 4 0 0,10 0-4 0,-8-6 0 0,8 6 4 16,-8-4 0-16,8-1 0 0,-8 5 0 0,8-5-4 0,-9 0 8 15,9 5 0-15,-9-4-4 0,9-1-4 0,0 5 4 0,-8-5 0 16,8 5 0-16,-9 0 4 0,9 0-8 0,0 0 4 0,0 0-4 0,0 0 4 16,0 0-4-16,0 0 0 0,0 0 8 0,0-5-4 0,0 5 0 0,0 0 0 15,0 0 0-15,0 0 4 0,0 0-4 0,0 0 0 0,0-4-4 16,0 4 4-16,0-7 0 0,0 7 0 0,0 0 4 0,0-3-4 0,0 3 0 15,0-5 0-15,0 5-4 0,0 0 8 0,0 0-4 0,0 0 0 16,0 0 0-16,0-5 0 0,0 5 0 0,0 0 0 0,0 0-4 16,0 0 4-16,0 0 0 0,9 5 0 0,-9-5 0 0,0 0 0 0,8 0 0 15,-8 0 4-15,9 0-8 0,-9 0 4 0,9 5 0 0,-9-5 0 0,8 0 4 16,0 3-4-16,-8-3 0 0,8 7 0 0,2-7 0 0,-2 4 4 16,0 1-4-16,2-5 0 0,-10 5 0 0,8 0 0 0,0-5 0 0,1 4 4 15,-1-4 0-15,1 5-4 0,-1-5 0 0,1 0 0 0,-1 0 4 0,10 0 0 16,-18 0-4-16,16 5 4 0,-6-5-4 0,-10 0 0 15,16 0 4-15,-7 0-4 0,-9 0 4 0,8 0-4 0,1-5 4 0,-1 5 0 16,1 0 0-16,-1 0 4 0,0 0-4 0,2 0 0 0,-2-5 0 0,0 5 0 16,-8-4 0-16,10 4 0 0,-2-5 4 0,-8 0-4 0,8 5-4 15,0-5 4-15,-8 1 4 0,9-3-8 0,-9 4 4 0,9-2 4 16,-9 0-8-16,8 0 0 0,-8 5 0 0,0-4-4 0,0-1 0 0,0 0 4 16,0 0-8-16,0 1-8 0,0 4-16 0,0-5-16 0,0 0-28 15,-8 5-24-15,8-5-60 0,-9 0-32 0,9 5 40 0,-9 0 28 0,1-5 20 16</inkml:trace>
        </inkml:traceGroup>
        <inkml:traceGroup>
          <inkml:annotationXML>
            <emma:emma xmlns:emma="http://www.w3.org/2003/04/emma" version="1.0">
              <emma:interpretation id="{108F8C80-4912-4A91-ADEC-FCF1A1C5F8FD}" emma:medium="tactile" emma:mode="ink">
                <msink:context xmlns:msink="http://schemas.microsoft.com/ink/2010/main" type="inkWord" rotatedBoundingBox="8201,17164 8458,17165 8457,17727 8199,1772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9746.374">-2596 6298 47 0,'0'10'124'0,"0"-6"-20"0,8 6-12 0,-8-5-24 0,0 0-8 15,0-5-4-15,9 5 0 0,-9-5-4 0,9 0-4 0,-9 0 0 0,8 0 0 0,-8-5-8 16,8 0-4-16,0 0 4 0,2-5-12 0,-2 6 0 0,10-6 0 15,-10 0-4-15,0 1-4 0,1 4 4 0,-1-4-4 0,1-1 4 16,8 1-4-16,-9-1-4 0,0 0 4 0,2 1-4 0,-2-1 4 0,0 5 4 16,-8-5 0-16,10 5 0 0,-2-4 0 0,0 4 8 0,-8 1-8 15,8-2 4-15,-8 2-4 0,9-1 4 0,-9 1-4 0,0 4 8 16,9-6 8-16,-9 6 0 0,0 0-4 0,0 0 8 0,8 6-4 0,-8-6 0 16,0 9 0-16,0-5-8 0,9 6 4 0,-9 0-4 0,0-1-4 15,0 6 0-15,0-1-4 0,0 5 0 0,0-4-8 0,0 4-4 0,0 5 4 16,0-5 0-16,0 6-12 0,0-6 0 0,0 3-4 0,0 4 0 0,0-7 0 15,0 5 0-15,0 0 0 0,0-5-12 0,0 5-20 0,0-5-20 16,0 0-24-16,0 0-28 0,0 1-44 0,0-7-8 0,0 7-28 0,0-5-68 16,0-1-12-16,0 0 44 0,0-5 36 0,0 2 36 0,0-2 32 15,0-4 24-15</inkml:trace>
        </inkml:traceGroup>
      </inkml:traceGroup>
    </inkml:traceGroup>
    <inkml:traceGroup>
      <inkml:annotationXML>
        <emma:emma xmlns:emma="http://www.w3.org/2003/04/emma" version="1.0">
          <emma:interpretation id="{2041F3EF-FD6F-4B80-80B3-5AA6E7CF50D1}" emma:medium="tactile" emma:mode="ink">
            <msink:context xmlns:msink="http://schemas.microsoft.com/ink/2010/main" type="paragraph" rotatedBoundingBox="1852,17651 14473,17992 14444,19067 1823,18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3AF5D1-9D23-4D5A-97AD-834044171012}" emma:medium="tactile" emma:mode="ink">
              <msink:context xmlns:msink="http://schemas.microsoft.com/ink/2010/main" type="line" rotatedBoundingBox="1852,17651 14473,17992 14444,19067 1823,18726"/>
            </emma:interpretation>
          </emma:emma>
        </inkml:annotationXML>
        <inkml:traceGroup>
          <inkml:annotationXML>
            <emma:emma xmlns:emma="http://www.w3.org/2003/04/emma" version="1.0">
              <emma:interpretation id="{A20C1D49-BA02-4984-832B-A4D25F32F453}" emma:medium="tactile" emma:mode="ink">
                <msink:context xmlns:msink="http://schemas.microsoft.com/ink/2010/main" type="inkWord" rotatedBoundingBox="1852,17651 2936,17680 2907,18755 1823,1872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25962.8746">-8947 7084 27 0,'0'-3'84'0,"0"3"-4"16,0-6-4-16,0 1-28 0,0 5-4 0,0-5 0 0,-8 1-4 0,8 4-4 15,0-4 0-15,0-2 0 0,0 1-4 0,0 1 0 0,0 4-4 16,0-6 0-16,0 2 4 0,0-1 0 0,0 5 0 0,0-5 0 15,0 5-4-15,0-5 4 0,0 1 0 0,0 4 4 0,0 0-4 0,0 0 4 16,0 0 8-16,8 0-4 0,-8 0-4 0,0 0 0 0,9 0 4 16,-9 0-8-16,9 0 0 0,-9 4 0 0,8 1-8 0,0 0 0 0,-8 4 0 15,10-3-8-15,-2 3-4 0,0 1 0 0,1 4 0 0,0-5 0 16,-1 6-4-16,0-1 4 0,1 0-4 0,-1 1 0 0,1 4-4 16,0-4 0-16,-1-1 0 0,0 5 4 0,-8-4 0 0,10-1-4 0,-2 5-8 15,0-4 8-15,0-1-4 0,2 1 4 0,-10-1-4 0,8 0 0 16,0 1 0-16,-8-1 8 0,9 0-4 0,-1 1-4 0,-8-6-4 0,8 1 4 15,-8-1 4-15,0 1-4 0,10-1 0 0,-10-3 0 0,0-2 0 16,0 0 4-16,0 2 0 0,0-6-4 0,0 5 4 0,0-5 0 0,0 0-4 16,0 0 4-16,0 0-4 0,0 0 4 0,0 0-4 0,0 0 0 0,0 0 4 15,0-5-4-15,0-1 0 0,0 2-4 0,-10 0 4 0,10-2 0 16,0 2 0-16,0-1 0 0,0-5 4 0,-8 6-8 0,8-5 4 0,0-1 0 16,0-4 0-16,-8 3 0 0,8 2 0 0,0-5 0 0,0 4 0 0,0-4 4 15,0-1-4-15,0 1 0 0,0 0 0 0,0-1 0 0,0 1-4 16,8 0 4-16,-8-1-4 0,0 1 4 0,8-1 0 0,-8 1 4 15,10-1-4-15,-10 1 0 0,8-1-4 0,-8 1 8 0,8 5-8 0,0-6 4 16,2 5 0-16,-10 1-4 0,8-5 4 0,0 10 0 0,1-7-4 16,0 1 8-16,-9 1-8 0,8 4 4 0,1 0-4 0,-1 1 4 0,0 0 4 15,-8-3-8-15,10 3 4 0,-2 4 0 0,0-4 0 0,-8 4 0 0,8 0 0 16,-8 0 0-16,10 0 0 0,-2 0-4 0,-8 0 0 0,8 0 0 16,-8 0 4-16,0 0-4 0,9 0-4 0,-9 0 0 0,0 0-4 15,0 0-4-15,0 0-8 0,0 0-4 0,0 4-8 0,0-4-8 16,0 4-12-16,0-4-12 0,0 7-4 0,0-3-8 0,0-4-12 0,0 4 0 0,0 1-8 15,0 0-48-15,0 0-28 0,0-1 20 0,0-4 28 0,0 6 24 16</inkml:trace>
          <inkml:trace contextRef="#ctx0" brushRef="#br0" timeOffset="426501.5173">-8281 6845 31 0,'0'-5'88'16,"-9"1"-8"-16,9-1-8 0,0 0-24 0,0 0-4 0,0-5-8 0,0 5 4 15,0 1-8-15,0-1 0 0,0-4-4 0,0-1 0 0,9 0-4 16,-9 5 4-16,8-4 0 0,-8-1-8 0,8 0 4 0,2 1-4 0,-10-1 0 15,8 1 0-15,0 4 0 0,10-4 0 0,-10 3-4 0,0-3 0 16,1 4 4-16,8 0-4 0,-8 1 0 0,-1-1 0 0,8 5-4 0,-6-5 0 16,-2 5-4-16,0 0 4 0,2 0-4 0,-2 5 0 0,0-5 0 0,1 9-8 15,-1-4 8-15,-8 0-8 0,9 4 4 0,-9 6 0 0,0-5-4 16,0 4 4-16,0 5 4 0,0 0-4 0,-9 1 0 0,9-1-4 0,-8 5 0 16,-1 0 4-16,1 0-4 0,0 0 4 0,-2-5-8 0,2 5 4 15,0-5 4-15,-2 5-4 0,10-10-4 0,-16 5 4 0,8-4 4 16,8-5 0-16,-9-1-4 0,0 1 0 0,9-1 4 0,-8-4 0 0,8-5 0 15,0 6-4-15,0-6 0 0,0 0 4 0,-9 3 0 0,9-3-4 0,9 0 4 16,-9 0 0-16,0 0 0 0,0 0 8 0,8 0 0 0,-8 0-4 16,9 0 4-16,-9 6 4 0,9-6-8 0,-1 0 4 0,-8 0-4 0,8 0 4 15,0 4 0-15,2-4-4 0,-2 0 4 0,0 0-4 0,2 0 0 16,-2 0 4-16,0 0-4 0,1 0 0 0,-1 0-4 0,1 0 0 16,8 0 0-16,-9 0-4 0,0 0 0 0,2 0 4 0,6 0-4 0,-6 0 0 15,6 0-4-15,-7 0-8 0,-1 0-8 0,9 0-24 0,-8 0-16 0,-1 0-24 16,0 0-20-16,10-4-28 0,-10 8-68 0,2-4 20 0,-10 0 36 15,8 5 28-15,0-5 20 0</inkml:trace>
          <inkml:trace contextRef="#ctx0" brushRef="#br0" timeOffset="601279.4686">-8929 7569 15 0,'0'0'72'0,"0"0"-8"0,0 0-4 0,0 0-32 15,0 0 0-15,0 0 0 0,0 0-4 0,0 0-8 0,0 0 4 16,0 0-4-16,0 0-4 0,0 0 0 0,0 0 4 0,0 0-8 0,0 0 8 15,0 0 0-15,0 0 0 0,0 0-4 0,0 6 8 0,0-6-4 0,0 0-4 16,0 3 4-16,0-3-4 0,8 6 0 0,-8-2 0 0,8-4 4 16,-8 5 0-16,0 0-4 0,10 0 0 0,-2-5 4 0,-8 4-4 0,8 2 4 15,1-2-4-15,0 0 0 0,-9-4 0 0,8 5 0 0,0 1 0 16,-8-2 0-16,9-4 4 0,-1 5-4 0,1 0 0 0,0 0 0 0,-9-1 0 16,8-4-4-16,0 6 0 0,2-2 4 0,-2 1 0 0,0-5 0 15,-8 4 0-15,8 2 0 0,2-2-4 0,-2-4 0 0,0 5 0 16,-8 0 0-16,9-5 0 0,-1 5 4 0,0-1-4 0,-8-4 4 0,10 0-4 15,-2 5 4-15,0-5-8 0,-8 0 8 0,8 5 0 0,2-5-4 16,-2 0 4-16,0 0-4 0,-8 0-16 0,9 0 24 0,0 0-4 0,-1 0 0 16,-8 0 0-16,9 0-8 0,-1-5 4 0,0 5-4 0,-8 0 4 0,10-5 4 15,-2 5 0-15,0-4-4 0,-8 4-8 0,8-5 4 0,2 0 0 16,-2 0-4-16,0 1 4 0,1-2-4 0,-9 2 0 0,9-1 8 16,-1 1-4-16,1-2 0 0,-1 2-4 0,0-1 4 0,0-5 0 0,2 6-4 15,-2-2 4-15,0 1-4 0,-8 1 4 0,10 0-4 0,-2-6 4 16,0 5 0-16,-8 0 0 0,9 0-4 0,-1 1 8 0,-8-2-12 0,9 3 4 15,-9 3 0-15,8-6 0 0,-8 2 0 0,0-2 4 0,0 6-8 0,9-4 8 16,-9 4-4-16,0 0 0 0,0-6 0 0,0 6 0 0,0 0-4 16,0 0 0-16,0 0-8 0,0 0 4 0,0 0 0 0,0 0-4 15,0 0-8-15,0 0-8 0,0 0-4 0,0 0-16 0,0 0-8 0,0 0-12 16,0 0-8-16,0 0-8 0,0 0-28 0,0 0-52 0,0 0 4 0,-9 0 28 16,9 0 28-16</inkml:trace>
        </inkml:traceGroup>
        <inkml:traceGroup>
          <inkml:annotationXML>
            <emma:emma xmlns:emma="http://www.w3.org/2003/04/emma" version="1.0">
              <emma:interpretation id="{92C0513C-E533-492E-9FB6-773C5F96F846}" emma:medium="tactile" emma:mode="ink">
                <msink:context xmlns:msink="http://schemas.microsoft.com/ink/2010/main" type="inkWord" rotatedBoundingBox="3428,18153 3829,18164 3820,18500 3418,1849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27017.1372">-7369 7200 35 0,'0'0'88'0,"0"0"-8"0,0 0-8 0,0 0-24 15,0 0-4-15,0 0-8 0,0 0 4 0,0 0-4 0,0 0 4 0,0 0 0 16,0 0 4-16,0 0 4 0,0 0 0 0,8 0 4 0,-8 0 0 15,10-5 4-15,-2 5-4 0,-8 0-8 0,8-5 0 0,0 5 0 16,1-4 0-16,0 4 0 0,-1 0 0 0,1-6-4 0,7 2 4 0,-6 4-4 16,6-5-4-16,-8 1 0 0,2 4-4 0,6-6 0 0,-7 2-4 15,8 4-4-15,0 0-4 0,-9-5-4 0,10 5-4 0,-10-5 0 16,10 5 0-16,-10 0-4 0,9 0-4 0,-9 0 4 0,9 0-4 0,-8-5 4 16,7 5-4-16,-6 0-4 0,-2 0 0 0,0 5-4 0,2-5 0 0,-2 0-4 15,0 5-8-15,0-10-8 0,1 5-4 0,-9 5-16 0,9-5-4 16,-9 0-12-16,0 5-8 0,0-5-8 0,0 0-12 0,0 4-8 0,0-4-8 15,0 6-4-15,0-6-40 0,-9 0-36 0,0 0 24 0,9 0 24 16,-8 4 28-16</inkml:trace>
          <inkml:trace contextRef="#ctx0" brushRef="#br0" timeOffset="427417.3696">-7377 7430 55 0,'0'0'92'15,"0"4"-8"-15,0 2-8 0,0-2-28 0,0-4-4 0,0 4 4 0,8-4 0 16,-8 6 0-16,0-6 0 0,0 0 0 0,8 5 8 0,-8-5-4 16,10 0 0-16,-2 0-4 0,0 0 0 0,-8 0-4 0,17 0 0 15,-17 0-8-15,17 0 0 0,-8 0 4 0,-1 0-4 0,10 0 4 0,-10 0-4 16,0 0-4-16,10 0 8 0,-10 0-8 0,9 0 0 0,-8 0 4 15,8 0-8-15,-9 0-4 0,8 0 0 0,-6 0 0 0,6 0 0 0,-6 0 0 16,-2 0 0-16,9 0-4 0,-9 0 0 0,1 0 0 0,-1 0-8 16,1 0 4-16,-1 0-4 0,10 0 0 0,-18 0 0 0,8 0-8 0,0 0 0 15,2 0 4-15,-10 0 0 0,8 0-4 0,0 0 0 0,-8 0 0 0,0 0-4 16,8 0 0-16,-8 0 0 0,0 0-4 0,0 0 4 0,0 0 0 16,0 0-8-16,0 0-12 0,0 0-20 0,0 0-12 0,0 0-28 15,-8 0-20-15,8 0-32 0,-8 4-28 0,0-4-56 0,8 0-32 0,-10 5 52 16,2-5 36-16,0 5 28 0,-2 0 28 0</inkml:trace>
        </inkml:traceGroup>
        <inkml:traceGroup>
          <inkml:annotationXML>
            <emma:emma xmlns:emma="http://www.w3.org/2003/04/emma" version="1.0">
              <emma:interpretation id="{DB8CB405-2B1A-485D-8046-130DBC688DAC}" emma:medium="tactile" emma:mode="ink">
                <msink:context xmlns:msink="http://schemas.microsoft.com/ink/2010/main" type="inkWord" rotatedBoundingBox="4502,17760 5733,17793 5705,18829 4474,1879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31912.2912">-5894 7497 79 0,'0'10'120'0,"0"4"-36"0,0-5 4 0,0 1-28 0,0-5-12 16,0 5-8-16,0-6-4 0,0 2-4 0,0-6-8 0,0 4 4 0,8-4 0 16,-8 0 0-16,0 0 0 0,9 0 0 0,-9-4-4 0,9-2 4 15,-1 2 0-15,1-2-4 0,-1 2 0 0,0-1 4 0,1 1-8 16,0-6 4-16,-1 5-4 0,0 0 4 0,10-4-8 0,-10-1 8 0,1 5-4 16,0-5-4-16,-1 6 0 0,0-6 0 0,1 5 0 0,-1 1 0 0,0-1 0 15,2-1 4-15,-2 2-4 0,-8 0 0 0,8 4 0 0,2-6 4 16,-10 6 0-16,8 0 0 0,-8 0 0 0,8 6 0 0,-8-6 4 0,8 4-4 15,-8 6-4-15,0-5 0 0,9 9 0 0,-9-5-4 0,0 6-4 16,0-1 0-16,0 1 0 0,0-1-8 0,0 5 4 0,0 0 0 0,0 1-4 16,0-1 0-16,0 0-4 0,0 0 4 0,0 0-4 0,0-4 0 15,0 4-4-15,0-4-8 0,0-1-12 0,9 0-12 0,-9-4-4 16,0 0-16-16,0-1-16 0,0-4-16 0,8 0-16 0,-8-1-16 0,0-4-56 16,0-4-20-16,0-1 32 0,0 0 40 0,9-4 24 0</inkml:trace>
          <inkml:trace contextRef="#ctx0" brushRef="#br0" timeOffset="432366.0771">-5399 6994 47 0,'0'-6'92'0,"0"2"-16"0,0-6-8 0,0 5-16 0,0-4-12 0,0 5 0 16,0-6 0-16,0 0-4 0,8 5 0 0,-8-4 0 0,0-1-4 16,8 0 4-16,0 1-4 0,-8 0 0 0,10 2 4 0,-2-1 0 0,0 3 0 15,2-4 4-15,-2 4-12 0,9 0 8 0,-9 0-8 0,1 5-4 0,8-4 4 16,-9 4-4-16,0 0-4 0,2 0-4 0,-2 0-4 0,0 0 4 16,2 4-4-16,-2 1 0 0,0 0-4 0,-8 0 4 0,8 4-8 15,-8-4 4-15,0 3 0 0,0 3-4 0,0 3 4 0,0-4-4 0,-8 4-4 16,8 1 0-16,-8 0 0 0,0-2 0 0,-2 2 0 0,2-1 0 15,0 1 0-15,8-15 0 0,-18 38 0 0,1-24 0 0,9-4 0 16,-1 5 4-16,-8-6-4 0,9 1 0 0,0-1 0 0,-2 0 0 0,10-4 0 0,-8 5 0 16,0-5 0-16,-2-5 0 0,10 5 0 0,0 0 0 0,0-10 4 15,-8 5 0-15,8 0-4 0,0 5 12 0,8-5 0 0,-8 0-4 16,10 4 8-16,-10 2 0 0,8-6 4 0,0 4 0 0,-8 1 8 0,10-1 0 16,-2 2 0-16,0-2 0 0,1 6-4 0,-1-5 0 0,9-1 0 0,-8 6 0 15,-1-5-8-15,0-1 4 0,10 2-4 0,-10 3-4 0,2-4 0 16,6-1-4-16,-8 1-4 0,1-5 0 0,-1 5 4 0,1-5 0 15,8 5-4-15,-9-5 0 0,2 0-8 0,-2 0-8 0,0 0-12 0,10-5-20 16,-10 0-24-16,0 5-24 0,-8-5-40 0,9 1-40 0,-1-1-84 16,-8-4 32-16,0 3 44 0,0-3 36 0,0 5 28 0,0-6 20 0</inkml:trace>
          <inkml:trace contextRef="#ctx0" brushRef="#br0" timeOffset="431590.1511">-6295 6877 43 0,'0'-8'80'0,"0"3"-8"0,0-4 0 0,0 4-28 0,0-5-4 0,0 6 0 16,0-6 0-16,0 5 4 0,0-5-4 0,0 5-4 0,0-4-4 15,0 4 4-15,0-4-4 0,0 4 0 0,0-5 4 0,0 5-4 16,0 1 0-16,0-1 4 0,8 0 4 0,-8 0-4 0,0 5 0 0,9-4 4 16,-9 4 4-16,9 4-4 0,-9-4 0 0,8 5-8 0,-8 0 0 0,8 4 0 15,2 1 0-15,-10 0-8 0,8 4 0 0,-8 0-4 0,0 1-4 16,0 4-4-16,8 0 0 0,-8 1 0 0,0 3 0 0,0 1-4 15,0 1 4-15,0-2-8 0,0 7 0 0,-8-7 4 0,8 6-8 0,0-6 4 16,-8 2-4-16,8 4 4 0,-10-6 4 0,10 2-8 0,0-6 8 16,0 0-4-16,0 0 0 0,-8 0 0 0,8 0-4 0,0-4 0 0,0-1-4 15,0-4 12-15,0 4-8 0,0-4 4 0,8-1-4 0,-8 1 0 0,0-6 0 16,10 7-4-16,-10-7 4 0,8 1 0 0,0 0 0 0,1-1 0 16,0-4 0-16,-1 6 0 0,0-6 0 0,1 0 0 0,-1 0 0 0,10 4-4 15,-10-4 0-15,10 0 0 0,-10 0-8 0,9 0-4 0,-8 0-12 16,7-4-12-16,1 4-12 0,-9-6-16 0,10 6-20 0,-10-4-16 15,10 4-8-15,-10-5-32 0,10 0-52 0,-10 1 20 0,0 4 32 0,1-6 28 16,-1-3 20-16</inkml:trace>
        </inkml:traceGroup>
        <inkml:traceGroup>
          <inkml:annotationXML>
            <emma:emma xmlns:emma="http://www.w3.org/2003/04/emma" version="1.0">
              <emma:interpretation id="{8BE2EA4F-A185-4806-A4B8-DA07168A3E5C}" emma:medium="tactile" emma:mode="ink">
                <msink:context xmlns:msink="http://schemas.microsoft.com/ink/2010/main" type="inkWord" rotatedBoundingBox="6150,18321 6695,18335 6691,18476 6146,1846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12375.129">-4564 7334 23 0,'-8'0'64'0,"8"0"-12"0,0 0-4 0,0 0-24 0,-10 0-8 16,10 0 0-16,0 0 8 0,0 0-8 0,0 0 4 0,0 0-4 16,-8 0-4-16,8 5-4 0,0-5 8 0,-8 5 0 0,8-5-4 15,-8 0 4-15,8 4-4 0,-10 1 4 0,10 0 0 0,0-5 4 0,-8 5-4 16,0-1 4-16,8 1 0 0,0-5 0 0,-9 6 0 0,9-6 4 0,0 4 0 15,0-4-4-15,-8 0 4 0,8 5 0 0,0-5-4 0,0 0 0 16,0 0 0-16,0 0 0 0,0 0 0 0,0 0 4 0,0 0 0 0,0 0 0 16,0 0 0-16,0 0 4 0,0 0 0 0,0 0-8 0,0 0 4 0,0 0-4 15,0 0 8-15,0 0-4 0,0 0 0 0,0 0 4 16,0 0 4-16,0 0-4 0,0 0 0 0,0 0 4 0,8 0 0 0,-8 0-4 16,0 0 0-16,0 0 4 0,9 0-4 0,-9 0-4 0,8 0 0 0,-8 0 0 15,8 0 0-15,2 0 0 0,-2 0-4 0,0 0-4 0,0 0 0 16,2 0 4-16,-2 0-4 0,0 0 0 0,1 0 0 0,8 0 0 0,-8 0-4 15,7 0 4-15,-7 0-4 0,8 0 0 0,1 0-4 0,-2 0 4 16,2 0-8-16,-2 0 0 0,1 0 4 0,1 0-4 0,-2 0 4 16,2 0-4-16,-2 0 0 0,10 0 0 0,-17 0-4 0,17 5-4 0,-18-10 4 15,8 5 4-15,2 0 0 0,-10 0 0 0,10 0-4 0,-10 0 0 0,9 0 0 16,-9 0 0-16,2 0 0 0,-2 0 4 0,0 5-8 0,0-5 4 16,-8 0 0-16,10 0 0 0,-2 0 0 0,-8 0 0 0,0 0 0 15,0 0 0-15,8 0 0 0,-8 0 0 0,0 0 4 0,0 0-4 0,0 0 0 16,0 0 4-16,-8 0 0 0,8-5 0 0,0 5-4 0,-8 0 0 15,8 0-4-15,-10-5 4 0,2 5 0 0,0 0-4 0,0 0 8 0,8 0-4 16,-18 0 0-16,10 0-4 0,-1 0 4 0,-8 0 0 0,8-4 0 0,-7 4 0 16,-2 0 0-16,10 0 0 0,-10 4 0 0,2-4-8 0,7 0 4 15,-8 0 4-15,0 0-4 0,1 0 0 0,-2 0 4 0,0 0-4 16,2 5 4-16,7-5 0 0,-7 0-4 0,-2 0 4 0,2 0 0 0,-2 0-4 16,1 0 0-16,8 0 0 0,-7 0 8 0,7 5-4 0,-8-5 0 15,8 0 4-15,1 0-4 0,0 0 0 0,-2 0 0 0,2 0 0 0,0-5 4 16,0 5-4-16,8 5-4 0,-10-5 4 0,10 0-4 0,0 0 4 0,-8 0 0 15,8 0 0-15,0 0 0 0,0 0 0 0,0 0 0 0,0 0-4 16,0 0 4-16,0 0 0 0,0 0 0 0,0 0-4 0,8 0 4 16,-8 0 4-16,0 0-4 0,10 0 0 0,-10 0 0 0,8 0 0 0,0 0 0 15,-8 0-4-15,8 0 4 0,2 0 0 0,6 0 4 0,-7 0 0 0,8 0 0 16,-8 0-4-16,7 0 0 0,-7 0-16 0,8 4 20 0,1-4 0 16,-2 0 0-16,2 0 0 0,-2 0-4 0,-7 0 4 0,7 0-4 0,2 0-4 15,0 0 4-15,-2 0 0 0,1 0 0 0,0 0 0 0,-8 0 0 16,7 0 4-16,-6 0 0 0,6 0-4 0,-8 0 0 0,2 0-4 15,-2 0 0-15,-8 0 8 0,8 0 0 0,-8 0 0 0,9 0 0 0,-9 0-8 16,0 0 4-16,0 0 0 0,0 0 0 0,0 0 0 0,-9 0 0 0,1 6-4 16,0-6 0-16,-2 0 4 0,2 4 0 0,0-4-4 0,-10 0 4 15,10 5-4-15,-9-5 0 0,0 0 0 0,0 0 0 0,-9 0-4 16,10 4 0-16,-2-4 4 0,1 0 0 0,-8-4 0 0,8 4 0 0,-1 0 4 16,2-5-4-16,-2 5 4 0,2 0-4 0,-1-4 4 0,-1 4 0 15,10 0-4-15,-10 0 4 0,10 0 4 0,0 0-8 0,0-6 4 0,-2 6 0 16,10 0-4-16,-8 0 4 0,8 0 0 0,0 0 0 0,-8 0-4 15,8 0 0-15,8 0 4 0,-8 0-4 0,0 0 8 0,8 6 0 0,2-6-4 16,-2 0 0-16,0 4 4 0,0 1-4 0,2-5 0 0,6 4 0 16,-7-4 4-16,0 5 0 0,8 0 0 0,-1 0-4 0,2-1 4 0,-2-4-4 15,2 6 4-15,-1-2 0 0,-8-4-4 0,7 0 4 0,1 4-4 16,1-4 0-16,-2 0 0 0,2 0 0 0,-10 0 0 0,9 0 4 0,0-4 0 16,-8 4-4-16,7 0 4 0,-6 0-4 0,-2 0 0 0,0 0 0 15,0 0 0-15,-8 0 4 0,10 0-4 0,-10-4 0 0,0 4 4 0,0 0-8 16,0 0 4-16,-10-6 0 0,10 6 0 0,-8 0 0 0,0 0-4 15,-10-4 0-15,10 4 4 0,-9-5 0 0,0 5-4 0,0-5 4 0,1 0 0 16,-2 5-4-16,0-4 4 0,2-1 0 0,-1 5-4 0,0-4 4 16,0 4 0-16,-1 0 0 0,2-6 0 0,7 6 4 0,-8 0-4 0,9 0-4 15,-1 0 4-15,1 0 0 0,-1 0 4 0,9 0-4 0,-9 0 0 16,9 0 0-16,0 0-4 0,0 0 4 0,0 0 0 0,0 0 0 0,0 0 0 16,9 0-4-16,-9 0 4 0,9 6 0 0,-9-6 4 0,8 4-4 15,1-4-20-15,-1 5 24 0,0-5 0 0,1 4-4 0,0-4 0 0,-1 5 4 16,0-5-4-16,10 0 0 0,-10 5 0 0,1-5 4 0,8 0-4 15,-9 0 4-15,9 0-4 0,-9 0-4 0,10 0 4 0,-10 0-12 16,10 0-8-16,-10 0-16 0,9 0-20 0,-8 0-16 0,-1 0-20 16,1 0-24-16,7 0-28 0,-6 0 0 0,-2 0-88 0,0 5 20 0,0-5 40 0,-8 0 24 15,10 4 32-15,-2 2 24 0</inkml:trace>
          <inkml:trace contextRef="#ctx0" brushRef="#br0" timeOffset="434145.3182">-4641 7301 31 0,'0'0'80'0,"0"0"-4"0,0 0-12 0,0 0-16 0,0 0-8 15,0 0 0-15,0 0 8 0,9 0-4 0,-9 0 4 0,0 0 4 16,8 0 8-16,-8 0 4 0,8 0 0 0,-8 4-8 0,10 1 4 0,-2-5-4 16,0 5-20-16,0-5 20 0,2 5-4 0,-2-2-4 0,0 3 0 15,10-1 4-15,-10 0-8 0,1 0-4 0,7-1 0 0,-7-4-4 0,0 5 0 16,7 0 0-16,-6 0-8 0,6-5 0 0,-7 4 0 0,8-4-4 0,0 0 0 15,-9 5 0-15,10-5-4 0,-10 0 4 0,10 0-8 0,-10 0 0 16,8 0 0-16,2 6 0 0,-10-6-4 0,1 0 4 0,7 0 0 16,-6-6-4-16,-2 6 0 0,8 0 0 0,-6 0-4 0,-2 6 4 0,0-6 0 15,1-6-4-15,-9 12 0 0,9-6 0 0,-1 0 0 0,-8 0-4 16,9 0 0-16,-9 0 0 0,0 0-4 0,0 0 4 0,0 0-4 0,0 0 0 16,0 0 0-16,0 0 4 0,0 0 0 0,0 0-8 0,0 0 4 0,0 0-4 15,0 0 0-15,0 0-12 0,0 0-4 0,-9 0-20 0,9 0-16 16,0 0-20-16,-8 0-8 0,8 0-20 0,-9 0-20 0,0 0-20 0,9 0-16 15,-8 0-56-15,0 0-16 0,-2 0 40 0,2 0 40 0,0 0 28 16,0 0 24-16</inkml:trace>
        </inkml:traceGroup>
        <inkml:traceGroup>
          <inkml:annotationXML>
            <emma:emma xmlns:emma="http://www.w3.org/2003/04/emma" version="1.0">
              <emma:interpretation id="{52BC6883-0E9D-4D90-BBF0-65358A9FA89A}" emma:medium="tactile" emma:mode="ink">
                <msink:context xmlns:msink="http://schemas.microsoft.com/ink/2010/main" type="inkWord" rotatedBoundingBox="7135,18029 8193,18058 8173,18808 7114,1877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35369.6132">-3678 7603 27 0,'0'4'104'0,"0"2"-8"16,0-2-12-16,10-4-32 0,-10 0-4 0,0 4-8 0,0-4-4 16,0 0-4-16,-10 0 4 0,10 5-4 0,0-10-4 0,0 5 0 0,10 0-4 15,-10-4 4-15,0 0 0 0,8-2 0 0,-8 2 0 0,8-1 0 16,-8-5 0-16,9 6 4 0,-1-5-4 0,1-7 0 0,-1 6 8 16,1-3-4-16,-1-2-8 0,0-3 8 0,2 3-4 0,6-5-4 0,-6 6 0 15,6-6 8-15,-7 1-8 0,7 0 0 0,2-5 4 0,-2 5-8 0,-6 0-4 16,6 0 0-16,2 0-4 0,-10 4 0 0,9-4 0 0,0 0 0 15,-8 4-4-15,7 2 0 0,-6-2-4 0,-2 1 0 0,8-1 0 0,-6 5 0 16,-2 1 0-16,0-1-4 0,1 0 8 0,-1 5-4 0,0-4-4 16,-8 4 0-16,10 1 0 0,-2 4 4 0,-8-6 0 0,8 6 0 15,-8 0 0-15,0 0 4 0,8 0 4 0,-8 6-4 0,0-2 0 0,0 1 0 16,0 0 4-16,0 4 4 0,10 1-4 0,-10 5 0 0,0-5 0 0,0 3-4 16,0 2 0-16,0-1-4 0,0 5 0 0,0 1 4 0,-10-1-4 15,10 0 0-15,0 0-4 0,0-1 8 0,0 3-8 0,0-2 4 0,0 0-4 16,0 1 0-16,0-7-4 0,0 6 4 0,0-5-4 0,0 1 4 15,10 0-4-15,-10-1-4 0,0-3-4 0,0 2-8 0,0-3-16 0,8 0-12 16,-8-1-16-16,0-5-16 0,8 2-12 0,-8-2-12 0,9 2-12 16,-9-2-12-16,9-4-48 0,-9 0-20 0,8 0 36 0,-8-4 28 0,9 4 28 15</inkml:trace>
          <inkml:trace contextRef="#ctx0" brushRef="#br0" timeOffset="435919.3128">-2808 7075 55 0,'8'-5'112'0,"-8"0"-12"0,10 1-8 16,-10 4-28-16,0-4-8 0,0-2-4 0,0 6-4 0,0-5 0 0,0 5 0 0,0-4 0 16,0 4 4-16,0-6-4 0,0 6 4 0,0 0 0 0,0 0-12 15,0-4 4-15,0 4 0 0,0 0-4 0,0 0 0 0,0 0 0 16,0 0-4-16,0 0 0 0,0 0 4 0,0 0-8 0,0 4 0 0,-10 2 0 15,10-6 0-15,0 4-8 0,-8 1 0 0,8 1-4 0,-8 2 4 16,0 2-4-16,8-1-4 0,-10 1 0 0,2 5 0 0,0-1 0 0,-1 1-4 16,1-1 4-16,-1 5-4 0,9-4 0 0,-9 4 0 0,1 0-4 0,0 0 0 15,0 0 0-15,8 5 0 0,-10-5-4 0,10-1 0 0,0 7 4 16,-8-6-4-16,8 1 0 0,0 4 0 0,0-5-4 0,0-1 0 16,8 7 4-16,-8-6-4 0,10 0 4 0,-2 0-4 0,0 0 0 0,0-3 4 15,1 3-8-15,0-5 4 0,-1 5 0 0,1-4-4 0,7-6 4 16,-6 5 0-16,6-4 0 0,2-1 0 0,-10 1 4 0,9-5 0 15,-8 0-4-15,8 0-4 0,-1-1 8 0,-8-4-4 0,10 0 0 0,-10-4-4 16,10 4 4-16,-10-5 0 0,1 0 0 0,-1-4-4 0,1 3 4 0,-1-3 0 16,1-1-4-16,-9 1 0 0,0-5 0 0,0 3 0 0,0 3 4 15,-9-7-4-15,1 5 4 0,8 0-4 0,-9 1 4 0,1-1-4 0,-9 6 0 16,9-6 0-16,-10 10 0 0,10-5 4 0,-10 5-4 0,10 0 0 16,-9 0 0-16,9 5-4 0,-10 5-4 0,2-6-4 0,6 6-4 0,-6 5-16 15,8-6-4-15,-2 5-8 0,2 0-12 0,0 1-8 0,-1 0-28 16,1 4-24-16,-1-5-24 0,0 5-84 0,9-4 12 0,-8 4 36 0,8-5 36 15,0 1 20-15,0-1 32 0</inkml:trace>
        </inkml:traceGroup>
        <inkml:traceGroup>
          <inkml:annotationXML>
            <emma:emma xmlns:emma="http://www.w3.org/2003/04/emma" version="1.0">
              <emma:interpretation id="{E1DCD924-241B-4579-84A3-39BCEE20123F}" emma:medium="tactile" emma:mode="ink">
                <msink:context xmlns:msink="http://schemas.microsoft.com/ink/2010/main" type="inkWord" rotatedBoundingBox="10104,18052 11251,18083 11236,18624 10089,18593">
                  <msink:destinationLink direction="to" ref="{A8B9AC65-67B3-49A3-9DC0-F1D0BE4EBE44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18581.2943">-677 7378 11 0,'0'-6'112'0,"0"6"-16"16,-8-5-12-16,8 5-24 0,-8-4-8 0,8 4 0 0,0-5-4 15,0 5 0-15,0-5-8 0,0 0 8 0,-8 5 0 0,16-4-4 16,-8-1 0-16,0 0-4 0,0 0 4 0,0-1-4 0,8 3 0 0,-8-2-4 16,8 0-4-16,-8 0 0 0,10 1 4 0,-2 4-4 0,0-5 0 0,-8 0-4 15,9 5-4-15,-1-5 0 0,1 5 0 0,0 0-4 0,-1 0 0 16,0 0-4-16,0 5 4 0,2-5-8 0,-2 5-4 0,0 0 0 15,2 4 0-15,-2-4-4 0,0 3 0 0,1 3 0 0,-1 3 0 0,-8-4 0 16,8-1-4-16,1 6 0 0,-9-1 0 0,9 1 4 0,-1-1-4 16,-8 1 0-16,0-1 0 0,8 0 4 0,-8 0-4 0,0 1 0 0,0-5-4 15,0 4 8-15,0-5-4 0,0 1 0 0,0-1 0 0,0 1 4 16,0-4-4-16,0-2 4 0,-8 2 0 0,8-3-4 0,0-3 0 0,0 0 0 16,-8 0 0-16,8-3 0 0,0-3 0 0,0 2-4 0,0-2 4 15,-9-4-4-15,9 1 4 0,0-5 0 0,0 4 4 0,0-3-8 0,0-2 8 16,0 0-4-16,0 1 0 0,9-1 0 0,-9 1 0 0,0-5-4 0,8 4 0 15,-8 1 4-15,8-1 4 0,-8 1-4 0,10 0 0 0,-2-2 0 16,-8 3 4-16,8-1 0 0,1 4-4 0,0-4 0 0,-1 4 0 0,-8 0 0 16,9 1 4-16,-1 0 0 0,0 3 0 0,1 2 0 0,0-5-24 15,-1 3 28-15,0 2-4 0,2 4 0 0,-10-5 0 0,8 0-4 16,0 5 0-16,1-5 0 0,0 5 0 0,-1 0 0 0,0 0 0 0,1-4-4 16,-1 4 0-16,0 0 0 0,2 0-4 0,-2 0 0 0,0 0-4 15,2 0 0-15,-10 0-8 0,8 0-8 0,0 0-8 0,0 4-16 0,2-4-12 16,-10 0-16-16,8 0-12 0,0 5-12 0,1-5-4 0,-9 0-64 0,8 0-12 15,-8 0 32-15,8 0 24 0,2 0 28 0</inkml:trace>
          <inkml:trace contextRef="#ctx0" brushRef="#br0" timeOffset="618824.4837">134 7057 15 0,'0'0'144'0,"0"4"-24"0,8 0-16 0,-8 1-36 0,9-5-4 15,-9 5 0-15,8-5-4 0,0 6-8 0,2-6 0 0,-10 3 0 0,8-3-8 16,0 0-8-16,2 0 0 0,-2-3-12 0,0 3-4 0,9 0 0 0,-8-6-8 16,8 6 0-16,-9-5-4 0,10 5-4 0,-2 0-8 0,-8-5 0 15,10 5-12-15,-1 0-8 0,-9 0-8 0,10-4-12 0,-10 4-8 0,8 0-12 16,-6 0-8-16,-2 4-24 0,0-4-44 0,2 5-20 0,-10 0 28 15,0 1 28-15</inkml:trace>
          <inkml:trace contextRef="#ctx0" brushRef="#br0" timeOffset="619121.2419">236 7248 139 0,'0'4'164'0,"0"1"-24"16,0 5-20-16,0-5-36 0,0 0-8 0,0-1 0 0,0 1-8 15,0 0-4-15,0 0 0 0,0 0 0 0,0-5-12 0,9 4 0 0,-9-4-8 16,8 0-8-16,1 5-8 0,-1-5 0 0,0 0-12 0,2-5-8 16,6 5-4-16,-8-4-12 0,10 4-20 0,-10-5-20 0,9 0-24 15,1 0-24-15,-10 5-20 0,8-5-36 0,-6 1-64 0,6 4 32 0,-6-5 32 16,-2 0 32-16,0 5 20 0</inkml:trace>
        </inkml:traceGroup>
        <inkml:traceGroup>
          <inkml:annotationXML>
            <emma:emma xmlns:emma="http://www.w3.org/2003/04/emma" version="1.0">
              <emma:interpretation id="{C70F1126-DB17-4874-B9A8-6CC686498594}" emma:medium="tactile" emma:mode="ink">
                <msink:context xmlns:msink="http://schemas.microsoft.com/ink/2010/main" type="inkWord" rotatedBoundingBox="12335,18381 13095,18082 13338,18700 12578,1899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21448.5944">1941 7737 75 0,'0'5'104'0,"0"-5"-20"0,0 0-12 0,0-5-28 16,8 5-4-16,-8-5 0 0,10 0-4 0,-10 1 4 0,0-1-4 0,8-5-4 16,0 5-4-16,-8-4 0 0,8 4 0 0,2-4-4 0,-2-1-8 15,-8 1 4-15,8-1 0 0,9 5-4 0,-17-5 0 0,9 6 0 0,0-7 0 16,-1 7-4-16,0 0 0 0,0-2 0 0,2 2 4 0,-10 4-4 16,8-5 8-16,0 5 0 0,-8-5-4 0,10 5 4 0,-10 0 0 15,8 5 0-15,-8-5 0 0,0 5-4 0,0-1 4 0,0 2-4 0,0 2 0 16,0 3-4-16,0-2 0 0,0 1-4 0,0 0 0 0,0 3 0 0,0-3 0 15,0 5-8-15,0 4 0 0,0-5 4 0,-8 0-4 0,8 1 0 16,0-5-4-16,0 4 4 0,0-5 4 0,0 6-8 0,0-7 0 16,0 3-8-16,0-6-12 0,-10 4-4 0,10-4-20 0,0 0-8 0,10-5-8 15,-10 0-12-15,0 0-12 0,0-5-4 0,0 0-60 0,0 1-20 0,0-1 32 16,0-4 28-16</inkml:trace>
          <inkml:trace contextRef="#ctx0" brushRef="#br0" timeOffset="621703.9121">2155 7243 67 0,'8'-5'120'0,"-8"1"-16"0,0 4-16 0,8-6-28 0,-8 6-4 0,0-4-4 16,8 4 0-16,2-5-4 0,-10 5-4 0,8 0-8 0,0-4-8 15,-8 4 0-15,10 0-4 0,-2 0-4 0,0 0-4 0,1 0 0 0,-1-6-8 16,0 6 0-16,1 0-4 0,0 0 4 0,-1-4 0 0,0 8-4 15,2-4 0-15,-2 6-4 0,0-6 0 0,-8 4 0 0,9 1 0 0,-9-1 0 16,9 2 4-16,-9-2-4 0,0 1 4 0,0 4 4 0,0-4 4 0,0 5 0 16,-9 0 0-16,9-1 4 0,-9 1 0 0,9-1 8 0,-8 1 0 15,8-2-4-15,-8 3 0 0,8-1 4 0,-10-1 0 0,10-4 4 16,0 4-4-16,-8-4-8 0,8 1 4 0,0 3 4 0,0-4-4 0,0-1 0 16,0 2 0-16,0-2-4 0,0-4 0 0,0 5 0 0,8-1-4 0,-8-4-4 15,10 5 4-15,-10-5 0 0,8 0-4 0,-8 0-4 0,8 5 0 16,1-5 0-16,-9 0-4 0,9 0 0 0,-1 0 0 0,0 0-4 0,1 0-4 15,-1 0 0-15,1 0-12 0,0 0-4 0,-1 0-12 0,-8 0-8 16,8 0-16-16,2 0-16 0,-2 0-8 0,-8 5-8 0,8-5-12 16,-8 0-4-16,8 0-60 0,-8 0-16 0,10 4 40 0,-10-4 24 0,0 6 28 15</inkml:trace>
          <inkml:trace contextRef="#ctx0" brushRef="#br0" timeOffset="620953.9162">1652 7378 79 0,'-10'-6'92'0,"10"6"-12"0,0-5-4 0,-8 1-24 15,8-1-8-15,0 0-4 0,0 5 0 0,0-5-4 0,0 1 0 16,0 4-4-16,0-5 4 0,0 0-4 0,0 0 4 0,0 5 0 16,0-6-4-16,0 6 4 0,0 0-4 0,0 0 8 0,8-3-4 0,-8 3 0 15,0 0-4-15,0 0 0 0,0 3 0 0,0-3 0 0,0 6-8 16,0-1 0-16,0 5 0 0,0-6 0 0,0 6 0 0,0-1 0 0,0 2-4 15,0 3-4-15,0 0 4 0,0 0-4 0,0 0 0 16,0 6 0-16,0-6 0 0,0 6 0 0,0-1 0 0,0-5 0 0,0 5 0 0,0 0 0 16,0-3 0-16,0 2 0 0,10-4 0 0,-10 0-8 0,0 1 4 15,8-5-4-15,-8 5 0 0,0-6 0 0,8-5 0 0,1 6-4 16,0-5 4-16,-9 0-8 0,8 0 4 0,9-5-4 0,-9 4 4 0,0-4-8 0,10-4 0 16,-10 4 0-16,10-5-8 0,-10 0-4 0,9 0-8 0,-8 1-12 15,8-6-8-15,-9 5-8 0,10-5-12 0,-10 1-12 0,10-1-12 16,-2 0-8-16,-8 1-16 0,1-5 4 0,0 4-56 0,-1 1-32 0,1 0 32 15,-1-1 40-15,0 0 16 0</inkml:trace>
        </inkml:traceGroup>
        <inkml:traceGroup>
          <inkml:annotationXML>
            <emma:emma xmlns:emma="http://www.w3.org/2003/04/emma" version="1.0">
              <emma:interpretation id="{9892517F-2A00-4428-B2FD-0C9579AB956A}" emma:medium="tactile" emma:mode="ink">
                <msink:context xmlns:msink="http://schemas.microsoft.com/ink/2010/main" type="inkWord" rotatedBoundingBox="13370,18560 13609,18566 13607,18624 13368,18618"/>
              </emma:interpretation>
              <emma:one-of disjunction-type="recognition" id="oneOf17"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-</emma:literal>
                </emma:interpretation>
                <emma:interpretation id="interp23" emma:lang="" emma:confidence="0">
                  <emma:literal>•</emma:literal>
                </emma:interpretation>
                <emma:interpretation id="interp24" emma:lang="" emma:confidence="0">
                  <emma:literal>g</emma:literal>
                </emma:interpretation>
                <emma:interpretation id="interp2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673113.3203">2700 7598 7 0,'0'0'72'16,"0"0"-12"-16,0 0-8 0,0 0-24 0,0 0 0 0,0 0 0 0,0 0-4 16,0 0-4-16,0 0-4 0,0 0 0 0,0 0-4 0,0 0 0 15,0 0 0-15,0 0 0 0,0 0-4 0,0 0 4 0,0 0 8 0,0 0-4 16,0 0 0-16,0 0-8 0,0 0 8 0,0 0 0 0,0 0-4 0,-9 0 0 16,9 0 0-16,0 0 0 0,0 0 0 0,0 0 0 0,0 0 0 15,-8 0 4-15,8 0-4 0,0 0 0 0,0 0 0 0,-8 0 0 16,8 0 0-16,0 0-4 0,0 0 0 0,0 0 4 0,0 0 0 0,-9 0 0 15,9 0-4-15,0 0 0 0,0 0 0 0,-9 0-4 0,9 0 4 16,0 0 0-16,0 0 0 0,-8 0 0 0,8 0 0 0,0 0-4 0,-8 0 4 16,8 0 0-16,0 0 4 0,-10 0-8 0,10 0 4 0,-8 0-4 0,8 0 0 15,-8 0 0-15,8 0 4 0,0 0-4 0,-9 0 4 0,9 0 0 16,-9-5 0-16,9 5-4 0,0 0 0 0,-8 0 4 0,8-5-4 16,-8 5 0-16,8 0 0 0,0 0 0 0,0 0 8 0,-9 0-8 0,9-4 4 15,0 4 0-15,0 0-4 0,0 0 4 0,0 0-4 0,0 0 0 0,0 0-4 16,0 0 4-16,0 0-4 0,0 0 4 0,0 0 0 15,0 0-8-15,0 0 8 0,0 0-4 0,0 0 0 0,0 0 0 0,0 0 4 16,0 0 0-16,0 0-4 0,0 0 0 0,0 0 4 0,0 0 0 0,0 0-4 16,0 0-4-16,0-6 4 0,0 6 0 0,0 0 0 0,0 0 0 15,0 0-4-15,0 0 4 0,9 0-4 0,-9 0 4 0,0 0 0 0,8 0-4 16,-8-3 8-16,8 3-4 0,-8 0 0 0,9 0 4 0,-9 0-4 0,9 0 0 16,-1 0 4-16,-8 0-4 0,8 0 4 0,2-6-8 15,-10 12 0-15,8-12 4 0,0 6 0 0,-8 0 0 0,9 0 0 0,0 0 0 16,-9 0 0-16,8 0 0 0,0 0 0 0,-8 0 0 0,9 0 4 0,-1 0-4 15,-8 0 0-15,9 0 4 0,0 0 0 0,-9 0-4 0,8 0 4 16,0 0-4-16,-8 0 4 0,10 0-8 0,-10 6 4 0,8-6-4 0,0 0 4 16,-8 3 4-16,9-3-4 0,-9 6 0 0,9-6 0 0,-9 4 0 0,8-4 0 15,-8 0 0-15,8 5 0 0,-8-5 0 0,0 0-4 0,9 5 4 16,-9-5 0-16,0 0 0 0,0 0 0 0,0 0 0 0,0 0-4 16,0 0 4-16,0 0 4 0,0 0-4 0,0 0 0 0,0 0 0 0,0 0 0 15,0 0 0-15,0 0 4 0,0 0-4 0,0 0 0 0,0 0 4 16,0 0 0-16,0 0-4 0,0 0-4 0,0 0 4 0,0 0 0 15,-9 0 0-15,9 0 0 0,0 0 0 0,-8 0 0 0,8 0 4 0,-8 0-4 16,8 0 0-16,-9 0 0 0,9 0 0 0,-9 0 4 0,9 0-4 0,-8 0 0 16,0 0 0-16,-2 0-4 0,10 0 4 0,-8 0 0 0,8 0 0 15,-8 0 0-15,-1 0 4 0,0 0 0 0,9 0-4 0,-8-5 0 0,-1 5 4 16,1 0 0-16,8-5-4 0,-8 5 0 0,-1 0-4 0,0-4 4 16,9 4-4-16,-8-6 8 0,0 3-4 0,-2 3 0 0,10-6-4 15,-8 6 4-15,8-4 4 0,-8 4-8 0,-1 0 4 0,9 0 4 0,-9 0-4 16,9 0 0-16,0-6-4 0,-8 6 8 0,8 0-8 0,0 0 4 0,0 6 0 15,-8-6-4-15,8 0 4 0,0 0 4 0,0 0-8 0,0 0 4 16,0 0 4-16,0 0 0 0,0 0-4 0,0 0 0 0,0 0 4 0,0 0-8 16,0 0 4-16,0 0 0 0,0 0 0 0,0 0 0 0,0 0-4 15,0 0 4-15,0 0 0 0,0 0-4 0,0 0 4 0,0 0 0 16,0 0 4-16,0 0-8 0,0 0 8 0,0 0-8 0,8 0 8 0,-8 0-4 16,0 0 0-16,8 0 0 0,-8 0 0 0,0 0 4 0,9 0-4 0,0 0 0 15,-9 0 0-15,8 0-4 0,0 0 0 0,2 0 4 0,-10 0 0 16,8 0-4-16,0 0 8 0,-8 0-4 0,9 0 0 0,0 0 0 15,-1 0-4-15,-8 0 8 0,8 0-4 0,1 0 4 0,-9 0-8 0,8 0 8 16,1 0-4-16,-9 0 0 0,0 0 4 0,9 0-8 0,-9 0 4 16,8 0 0-16,-8 0 0 0,0 0 0 0,0 0 4 0,0 0-8 0,8 0 4 15,-8 0-4-15,0 0 8 0,0 0 0 0,0 0-4 0,0 0 0 0,0 0 4 16,0 0-4-16,0 0-4 0,-8 0 8 0,8 0-8 0,0 0 8 16,0 0-4-16,0 0 4 0,0 0 0 0,0 0-12 0,0-6 8 15,-8 6 0-15,8 0 4 0,-9 0-4 0,9 0-4 0,-9 0 8 0,9 0-4 16,-8 0-4-16,-1-4 4 0,1 4-16 0,8 0 12 0,-8 0 8 15,-1 0 0-15,9 0-8 0,-9 0 8 0,1 0 0 0,0 0 0 0,8 0-8 16,-10 0 0-16,10 0 8 0,-8 0-4 0,0 0 0 0,8 0-4 0,-9 0 4 16,9 0 0-16,-9 0 4 0,9 0-8 0,-8 0 4 0,8 0 4 15,0 0 0-15,0 0-4 0,0 0 0 0,-8 0-4 0,8 0 8 16,0 0-4-16,0 0 0 0,0 0 4 0,0 0-8 0,0 0 4 0,0 0-4 16,0 0 4-16,0 0 4 0,0 0-4 0,0 0 4 0,0 0-8 15,8 0 4-15,-8 0 0 0,0 0 0 0,8 0 0 0,-8 0 4 0,0 0 0 16,9 0-8-16,0 0 4 0,-9 0 0 0,8 0 0 0,0 0 4 0,2 0-4 15,-2 0 0-15,0 0-4 0,1 0 4 0,0 0 0 0,-1 0-4 16,0 0 8-16,1 0-4 0,-9 0 4 0,8 0-8 0,1 0 4 16,0 0 4-16,-1 0-4 0,0 0-4 0,-8 0 0 0,10 0 4 0,-10 0 4 15,8 0 0-15,-8 0-4 0,0 0 4 0,0 0-4 0,8 0 0 16,-8 0 0-16,0 0 0 0,0 0 4 0,0 0-4 0,0 0 0 16,0 0 0-16,0 0 0 0,0 0 0 0,-8 0 0 0,8 0 0 0,0 0 0 15,-8 0 0-15,8 0-4 0,-10 0 8 0,10 0-4 0,-8 0-4 0,0 0 4 16,-1 0 4-16,9 0-4 0,-9 0 4 0,1 0-4 0,-1-6-4 15,1 6 4-15,0 0-4 0,-1 0 4 0,0-4 0 0,1 4 4 0,0 0-4 16,-2 0 0-16,10 0-4 0,-8 0 4 0,0 0 0 0,8 0 0 16,-9 0 0-16,0-5 4 0,9 5-4 0,0 0 4 0,0 0 0 15,0 0-8-15,0 0 0 0,0 5 8 0,-8-10-8 0,8 5 4 0,0 5 0 16,0-5-4-16,0 0 4 0,8 0 0 0,-8 0 0 0,0 0 0 0,9 0 0 16,-9 0 0-16,0 0 4 0,9 0-4 0,-1 0 0 0,-8 0 4 15,8 0 0-15,2 0 0 0,-2 0-8 0,0 0 8 0,-8 0 4 0,18 0-4 16,-10 0 0-16,-8 0-4 0,17 0 4 0,-9 0-4 0,1 0 0 15,-9 0 0-15,9 0 4 0,-1 0-4 0,0 0-4 0,2 0 0 16,-2 0-8-16,0 0-8 0,-8 0-20 0,9 0-16 0,0 0-32 0,-9 0-40 16,8 0-80-16,-8 0 36 0,0 0 36 0,0 0 20 0</inkml:trace>
        </inkml:traceGroup>
        <inkml:traceGroup>
          <inkml:annotationXML>
            <emma:emma xmlns:emma="http://www.w3.org/2003/04/emma" version="1.0">
              <emma:interpretation id="{01BBD41C-B6D0-40FC-979C-4A4868D62EF0}" emma:medium="tactile" emma:mode="ink">
                <msink:context xmlns:msink="http://schemas.microsoft.com/ink/2010/main" type="inkWord" rotatedBoundingBox="13452,18319 14464,18346 14451,18817 13440,18789">
                  <msink:destinationLink direction="from" ref="{A8B9AC65-67B3-49A3-9DC0-F1D0BE4EBE44}"/>
                </msink:context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22053.9772">2657 7555 31 0,'0'0'144'0,"0"0"-16"0,-8 0-12 16,8 0-36-16,0 4-8 0,0-4-4 0,0 0-8 0,0 0-4 15,0 0-4-15,0 0 4 0,8 0-4 0,-8 0-8 0,9 0-4 0,-9 0-8 16,9 0-4-16,-1-4 0 0,0 4-4 0,1 0-8 0,-1-6 0 0,1 6-8 15,-9 0-4-15,17-4-4 0,-17 4 0 0,8 0-4 16,2 0-4-16,-2 0-12 0,0 0-4 0,-8-5-4 0,9 5-12 0,0 0-8 16,-9 0-8-16,8 0-8 0,-8 0-8 0,8 0-4 0,-8 0-12 0,0 5-52 15,9-5-20-15,-9 0 24 0,0 0 28 0</inkml:trace>
          <inkml:trace contextRef="#ctx0" brushRef="#br0" timeOffset="622710.2182">3016 7694 19 0,'0'5'144'0,"-9"-5"-12"0,9 4-20 0,0-4-32 16,0 0-8-16,-9 0-8 0,9 0-8 0,0-4 0 16,0-1-4-16,0 0 0 0,9-4-8 0,-9 3-8 0,9-3-4 0,-9-1 0 15,8-4-4-15,1 5-4 0,-1-6-4 0,0 1-4 0,0-1-4 0,2 2-4 16,-2-3 4-16,10 2-4 0,-10-1 0 0,0 1 4 0,1 1 0 16,8-2-4-16,-9 0 4 0,1 5 4 0,-1-5 0 0,0 7 0 15,2-7 0-15,-2 5-4 0,-8 1 4 0,8 5 0 0,2-6 0 0,-10 5-4 16,8-4-4-16,-8 3 4 0,8 6 0 0,-8-5 0 0,0 5-4 0,0 0 0 15,0 0-4-15,8 5 0 0,-8-5-4 0,0 10 4 0,0-5 0 16,0 4-4-16,0 1 0 0,0-1 0 0,0 1 0 0,0 5 0 0,-8-1 0 16,8-5 4-16,0 6-4 0,0 4 0 0,8-5 4 0,-16 1-8 15,8-1 0-15,0 1 0 0,0 5 0 0,0-7 0 0,0 2-8 16,0-1-4-16,0 1-4 0,0-1-4 0,0-5-8 0,0 6-12 0,0-5-8 16,0-1-12-16,0 1-12 0,0-1-8 0,0 1-12 0,0-1 0 0,8-4-48 15,-8-5-40-15,0 5 28 0,9 0 28 0,-9-5 24 0</inkml:trace>
          <inkml:trace contextRef="#ctx0" brushRef="#br0" timeOffset="623067.3045">3476 7339 27 0,'0'-5'120'0,"0"0"-16"0,0-1-8 15,0 6-24-15,-9-3-8 0,9 3 0 0,0 0-4 0,-8 0-4 0,8 0-4 16,0 3 4-16,-9 3-4 0,9-1 0 0,0 0-8 0,-8 4 0 15,8-4-4-15,-8 5-4 0,8-1 4 0,0 1-4 0,-10 4 4 0,10-4-4 16,0 4 4-16,0 0-4 0,0 0 4 0,0 1 0 0,0 4-4 16,0-4 0-16,0 4 4 0,0 1-4 0,10-7 0 0,-10 7 0 15,8-1 0-15,-8 0-8 0,8-5 0 0,1 6 0 0,-9 0-4 0,8-7-4 16,1 7-4-16,0-6-4 0,-1 1 0 0,0-6-4 0,0 5 0 0,2 1-4 16,6-5 0-16,-6-6 0 0,-2 6-4 0,0-5-8 0,1-1 0 15,7-4 0-15,-7 0-4 0,0 0 0 0,-1-4-8 0,0-1-8 0,2-5-4 16,-2 1-4-16,0 4 0 0,-8-10 0 0,10 6-4 0,-10-5 0 15,0 4 0-15,0-4-4 0,-10-1 4 0,10 1 0 0,-8-1 8 0,0 1 4 16,8 5 4-16,-18-6 4 0,10 5 0 0,-1 6 4 0,-8-6 4 16,0 5 0-16,1 1 0 0,-2 4-4 0,0 0-4 0,2 4-4 0,-1-4 0 15,0 10-8-15,0-5-4 0,-9 5-8 0,10 3-8 0,-2-3-12 16,-8 5-8-16,9-1-8 0,1 1-48 0,-10 4-44 0,8-5 24 16,2 5 32-16,-1-5 20 0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3:30.1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00A1E5-D443-423E-B1B2-655B807D5A6A}" emma:medium="tactile" emma:mode="ink">
          <msink:context xmlns:msink="http://schemas.microsoft.com/ink/2010/main" type="inkDrawing" rotatedBoundingBox="25884,3155 26003,3143 26005,3167 25887,3179" semanticType="callout" shapeName="Other">
            <msink:sourceLink direction="with" ref="{BA166A6C-3D55-477A-AABC-B3233183F2B1}"/>
          </msink:context>
        </emma:interpretation>
      </emma:emma>
    </inkml:annotationXML>
    <inkml:trace contextRef="#ctx0" brushRef="#br0">7849-560 39 0,'-8'-4'100'0,"-2"4"-8"15,2-5-12-15,0 5-28 0,-2 0-4 0,2 0-8 0,-9 0-4 16,17 0-8-16,-17 0-8 0,9 0-4 0,8 0 0 0,-9 5-4 0,1-5-4 15,8 0-4-15,-8 4-4 0,8-4-8 0,0 5-8 0,8-5-12 16,-8 4-20-16,0-4-64 0,8 5-36 0,1-5 32 0,-1 0 20 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0:34.7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C6C763-EDED-4F87-A809-6E1E2F85DAEC}" emma:medium="tactile" emma:mode="ink">
          <msink:context xmlns:msink="http://schemas.microsoft.com/ink/2010/main" type="inkDrawing" rotatedBoundingBox="27342,3673 27575,4415 27107,4562 26874,3820" semanticType="callout" shapeName="Other">
            <msink:sourceLink direction="with" ref="{C2925182-9CC2-487F-B6B7-EFF7A01633C3}"/>
            <msink:sourceLink direction="with" ref="{6C6233F7-494D-4065-9273-07E25A3D5F8E}"/>
          </msink:context>
        </emma:interpretation>
      </emma:emma>
    </inkml:annotationXML>
    <inkml:trace contextRef="#ctx0" brushRef="#br0">8744 166 43 0,'0'0'120'16,"0"-5"-12"-16,0 5-12 0,0-4-32 0,-9-1-4 0,18 5 4 15,-9-5 4-15,0-5 4 0,8 6 0 0,-8-1-4 0,9-1 0 0,-1-2 4 16,1-2-4-16,-9 5 0 0,16-5 0 0,-6 6 4 0,-2-5 0 15,0 4 0-15,10-5-8 0,-2 5-4 0,2 1-8 0,-10 4 0 0,9-5-8 16,1 0 0-16,-2 5-4 0,2 0-24 0,-2-5 20 0,1 5-4 16,9 0-4-16,-10 0-8 0,2 0 0 0,0 0-4 0,-2 0 0 0,1 5-8 15,0-5 8-15,-8 5-8 0,7 0 0 0,2-5 0 0,-10 4-4 0,10 1 0 16,-10 0 4-16,0-5-4 0,1 10 0 0,-1-6-4 0,1 1 4 16,0 5-4-16,-9-1 4 0,8 1-4 0,-8-2 8 0,0 7-8 15,8-5 4-15,-8 4 0 0,0-4 0 0,0 4 0 0,-8 6-4 0,8-6 0 16,0 5 4-16,-8-5 0 0,8 5-4 0,-9 0 0 0,0 0 0 15,1 0 0-15,8 0 0 0,-9 1 0 0,1 3 0 0,8-3 0 0,-8-1 0 16,0 0 0-16,8 0 0 0,-10 5 0 0,2-5 0 0,8 0 0 0,0 0 0 16,-8 1 0-16,8-1 0 0,0 0 0 0,-10-4 0 0,10 3 0 15,0-3 0-15,0-2 0 0,0 2 0 0,0 0 0 0,0-1 0 16,0 0 0-16,0-4 0 0,0 0-4 0,0-1-32 0,0-4-8 0,0 4-8 16,0-4-16-16,0-5-20 0,0 5-8 0,0 0-8 0,0-5-20 15,0-5-16-15,0 5-16 0,-8-5-20 0,8 0-48 0,0-4 4 16,-8-1 48-16,8 0 32 0,-9 1 24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0:35.0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925182-9CC2-487F-B6B7-EFF7A01633C3}" emma:medium="tactile" emma:mode="ink">
          <msink:context xmlns:msink="http://schemas.microsoft.com/ink/2010/main" type="inkDrawing" rotatedBoundingBox="27028,4165 27513,4166 27512,4185 27027,4184" shapeName="Other">
            <msink:destinationLink direction="with" ref="{97C6C763-EDED-4F87-A809-6E1E2F85DAEC}"/>
          </msink:context>
        </emma:interpretation>
      </emma:emma>
    </inkml:annotationXML>
    <inkml:trace contextRef="#ctx0" brushRef="#br0">8905 444 71 0,'-8'0'156'0,"8"0"-12"16,-8 4-16-16,8-4-32 0,-9 5-12 0,9-5-8 0,0 0-8 16,0 0 0-16,-8 5 0 0,8-5-4 0,0 0 0 0,8 0 0 0,-8 0-4 15,0 5 0-15,9-5-4 0,-1 0-8 0,0 0-8 0,2 0-8 0,-2 0-4 16,8 0-8-16,-6 0-4 0,6 0-4 0,1 0-4 0,9 0-4 15,-10 0-8-15,10 0-16 0,0 0-20 0,0 0-16 0,-1 0-24 0,1 0-20 16,0 0-20-16,-1 0-8 0,1 0-24 0,0 0-48 0,-2-5 4 16,2 5 36-16,0-5 28 0,-1 0 28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26.7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C889B6-23C7-48E1-96C2-F98F196ADE20}" emma:medium="tactile" emma:mode="ink">
          <msink:context xmlns:msink="http://schemas.microsoft.com/ink/2010/main" type="writingRegion" rotatedBoundingBox="3956,8168 5436,8598 5193,9432 3714,9002"/>
        </emma:interpretation>
      </emma:emma>
    </inkml:annotationXML>
    <inkml:traceGroup>
      <inkml:annotationXML>
        <emma:emma xmlns:emma="http://www.w3.org/2003/04/emma" version="1.0">
          <emma:interpretation id="{1F1DCD24-73C4-4EF7-9CCC-1269C6814EE7}" emma:medium="tactile" emma:mode="ink">
            <msink:context xmlns:msink="http://schemas.microsoft.com/ink/2010/main" type="paragraph" rotatedBoundingBox="3956,8168 5436,8598 5193,9432 3714,9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EFE7C9-D07B-43C7-99DB-657EF9702FD6}" emma:medium="tactile" emma:mode="ink">
              <msink:context xmlns:msink="http://schemas.microsoft.com/ink/2010/main" type="line" rotatedBoundingBox="3956,8168 5436,8598 5193,9432 3714,9002"/>
            </emma:interpretation>
          </emma:emma>
        </inkml:annotationXML>
        <inkml:traceGroup>
          <inkml:annotationXML>
            <emma:emma xmlns:emma="http://www.w3.org/2003/04/emma" version="1.0">
              <emma:interpretation id="{B310D90A-0F82-40C7-96A7-ED7C8451B154}" emma:medium="tactile" emma:mode="ink">
                <msink:context xmlns:msink="http://schemas.microsoft.com/ink/2010/main" type="inkWord" rotatedBoundingBox="3844,8555 4308,8690 4203,9053 3738,8918"/>
              </emma:interpretation>
            </emma:emma>
          </inkml:annotationXML>
          <inkml:trace contextRef="#ctx0" brushRef="#br0">990 3236 35 0,'0'5'76'0,"0"-5"-4"15,0 0-8-15,0 0-28 0,0 0 4 0,0 0-4 0,0 0-4 16,0 0 4-16,0 0 0 0,0 0-8 0,0 0 0 0,0 3 0 0,0-3-4 16,0 0 0-16,0 0 0 0,0 0-4 0,0 0 4 0,0 0-4 15,0 0 0-15,0 0 0 0,0 0 4 0,0 0-4 0,0 0 8 16,0 0 0-16,0 0 0 0,0 0 0 0,0 0 0 0,0 0 0 0,0 0 4 0,0 0 4 15,0 0-8-15,0 0 4 0,0 6 0 0,9-6 4 0,-9 0-8 16,0 0 4-16,0 0-4 0,8 0 0 0,-8 0 8 0,9 0-8 16,-9 0 0-16,8 0 0 0,-8 0 4 0,8 0-4 0,2 0 0 15,-10 0-16-15,8 0 16 0,0 0-4 0,0 0 0 0,2 0 0 0,-2 0 0 16,0 0-4-16,1 0 0 0,0 0-4 0,-1 0 0 0,1 0 0 16,-1 0-4-16,0 0 4 0,10 0 0 0,-10 0-4 0,0 0 0 0,2 0 0 15,-2 0-4-15,9 0 0 0,-9 0 0 0,1 0 4 0,0 0 0 0,-1 0-4 16,0 0 4-16,0 0-4 0,2 0 0 0,-2 0 0 0,0 0 0 15,2 0 0-15,-10 0 0 0,8 0 0 0,0 0 4 0,-8 0-8 0,9 0 4 16,-9 0 0-16,8 0 0 0,-8 0-4 0,9 0 4 0,-9 0-4 0,0 0 4 16,8 0-4-16,-8 0 0 0,0 0 0 0,0 0 0 15,0 0 0-15,0 0-4 0,0 0 4 0,0 0 0 0,0 0-4 0,0 0-4 16,0 0 4-16,0 0 4 0,0 0 0 0,0 0 0 0,0 0 0 0,0 0-8 16,0 0 8-16,0 0-4 0,0 0 0 0,0 0 4 0,0 0 0 15,0 0-8-15,0 0 4 0,0 0 0 0,0 0 4 0,0 0-4 0,0 0-4 16,0 0 0-16,0 0-12 0,0 0 0 0,0 0-12 0,0 0-12 0,0 0-16 15,0 0-8-15,0 0-16 0,-8 0-8 0,8 0-8 0,0 0-20 16,0 5-12-16,-9-5-12 0,9 0 0 0,0 0-44 0,-8 0-36 16,8 0 36-16,-9 0 44 0,9 0 24 0,-8 0 24 0</inkml:trace>
          <inkml:trace contextRef="#ctx0" brushRef="#br0" timeOffset="555.5139">1084 3566 55 0,'0'0'84'0,"0"0"-12"0,0 0-4 0,0 0-20 15,0 0-4-15,0 0-4 0,0 0-4 0,8 0 0 0,-8 0 0 16,0 0 0-16,0 0-4 0,9 0 0 0,-9 0 4 0,9 0 4 0,-9 0 0 15,8 0 4-15,1 0 4 0,-9 0-4 0,8 0 0 0,0 0 0 16,0 0-4-16,2 0-8 0,-10 0 4 0,8 0-4 0,0 0 0 0,2 0 0 16,-2 0-4-16,0 0 4 0,1 0 0 0,-1 0 0 0,1 0 0 0,0 0-4 15,-1-4 0-15,0 4 0 0,0 0-4 0,2 0-4 0,-2 0 0 16,0 0 0-16,2 0 0 0,-2 0 4 0,0 0-4 0,1 0 0 16,-9 0 0-16,8 0 0 0,1 0-4 0,-1 0 0 0,-8 0 0 0,9 0 0 15,-9 0 0-15,8 0 0 0,-8 0 0 0,8 0-4 0,-8 0 0 0,10 0 0 16,-10 0 0-16,8 0 0 0,-8 0-4 0,0 0 0 0,0 0 0 15,0 0-4-15,0 0 4 0,0 0-4 0,8 0 0 0,-8 0-4 16,0 0 4-16,0 0-4 0,0 0 0 0,0 0 0 0,0 0 4 0,-8 0-4 16,8 0 0-16,0 0 4 0,0 0-8 0,0 0 4 0,0 0 0 15,0 0 0-15,0 0-4 0,0 0-12 0,0 0-12 0,0 0-16 0,0 0-16 16,0 0-20-16,0 0-8 0,0 0-12 0,0 0-16 0,-8 0-24 16,8 0-8-16,-10 0-72 0,10 0 0 0,-8 0 40 0,8 0 40 15,-8 0 20-15,-1 0 28 0</inkml:trace>
        </inkml:traceGroup>
        <inkml:traceGroup>
          <inkml:annotationXML>
            <emma:emma xmlns:emma="http://www.w3.org/2003/04/emma" version="1.0">
              <emma:interpretation id="{9F136B33-6CE5-4742-8159-929A1668CD69}" emma:medium="tactile" emma:mode="ink">
                <msink:context xmlns:msink="http://schemas.microsoft.com/ink/2010/main" type="inkWord" rotatedBoundingBox="4715,8389 5436,8598 5193,9432 4472,92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602.8832">1885 3039 23 0,'0'0'60'0,"0"0"-8"0,0 0 4 0,0-5-24 0,0 5-8 16,0-4-4-16,0 4 0 0,0 0 0 0,0-5-4 0,0 5-4 0,0-5-4 15,0 0 8-15,0 5 0 0,0-5-4 0,0 5 0 0,0-4 0 0,0 4-4 16,0-4 4-16,0-2 0 0,0 6-4 0,0-5 8 0,0 5-4 16,0 0 0-16,0 0 0 0,0 0 0 0,0 0 0 0,0-5 0 0,0 5 4 15,0 0-4-15,0 0 4 0,0 0 0 0,0 0 0 0,0 0 4 16,0 0 4-16,0 5 4 0,0-5 4 0,9 0 8 0,-9 0 4 0,0 0-4 16,0 0 0-16,0 5-4 0,0-5 0 0,0 6 0 0,0-2-8 15,0 0 0-15,0 1 0 0,8 0-4 0,-16 5 0 0,8-6-4 16,0 6 0-16,0-1-4 0,0 1-4 0,8 0 0 0,-16-1 0 0,8 1 0 15,0 4 0-15,0 0-4 0,0-4 0 0,0 5 0 0,0-1-4 0,0 5 0 16,0-4 0-16,-9 4-4 0,9-5 4 0,-8 4 0 0,8 2 0 16,0 0-4-16,-8-1 4 0,8 1-4 0,-9-2 0 0,0 1 4 15,9 1 0-15,-8-1-4 0,8 0 0 0,-8-5 0 0,8 5 4 0,-10-4-4 16,10-1 0-16,0 2 0 0,-8-8 0 0,8 7 0 0,0-6 0 16,0 1 0-16,0-1 0 0,0 1 0 0,0-1 4 0,0-3-4 0,0-2 0 15,0 6 4-15,0-10-4 0,0 9 0 0,0-4 0 0,8-5 0 0,-8 5 0 16,0 0 4-16,0-1-4 0,10-4 0 0,-10 6 0 0,8-6 0 15,-8 4 0-15,8-4 0 0,-8 5 0 0,9-5 0 0,0 5 0 16,-9-5 4-16,8 0-4 0,-8 5 0 0,8-5 4 0,1 0-4 0,-9 0 8 16,8 0-4-16,0 0 4 0,-8 0-4 0,10 0-4 0,-2 5 4 0,0-10-4 15,-8 5 0-15,10 0 0 0,-2 0 4 0,0 0-4 0,0-5 4 16,2 5-4-16,-2-5 4 0,-8 5 0 0,8-5-4 0,1 5 0 0,-1-4 0 16,0-2-4-16,2 6 4 0,-2-4 0 0,0-1 0 0,0 0-4 15,-8 0-20-15,10 5 12 0,-2-4-4 0,0 4-8 0,1-5-8 16,-9 5 0-16,9 0-12 0,-1 0-8 0,-8 0-16 0,9 0-12 0,-1 0 0 15,-8 0-12-15,8 0 0 0,-8 0-32 0,0 0-36 0,0 0 12 0,9 0 24 16,-9 0 24-16</inkml:trace>
          <inkml:trace contextRef="#ctx0" brushRef="#br0" timeOffset="17930.0082">2158 3394 3 0,'0'0'84'0,"0"0"-8"0,0 0-4 16,0 0-28-16,0 0-4 0,0 0 8 0,0 0-8 0,0 0 8 0,0 0-4 16,0 5-4-16,0 0 0 0,0-5 0 0,0 4 8 0,0 1-4 15,0 0-4-15,0 5-4 0,0-1 4 0,0-5-4 0,0 11 0 0,0-5 0 16,0 4-4-16,0 2 0 0,0-3-8 0,0 2 4 0,0-1 0 0,0 0-4 16,0 6-4-16,0-6 4 0,0 5-4 0,0 0 4 0,0-4-4 15,0 4 0-15,0-5 0 0,0 6-4 0,0-2 0 0,0-3 0 16,0 4 0-16,0-5 0 0,0 1-4 0,0-1 0 0,0 5 4 0,0-4-4 15,0-5-4-15,0 4 4 0,0 0-4 0,0-4 0 0,0 4-4 0,0-4-4 16,0-1 0-16,0 1 0 0,0 0 0 0,0-6 4 0,0 6 0 16,0-4-4-16,0-3 0 0,0 2 0 0,0 0-4 0,0 0 4 0,0-5 0 15,0 4-8-15,0-4-8 0,0 0 0 0,0 6-12 0,0-6-12 16,0 0-8-16,0 0-20 0,0 0-20 0,0 0-16 0,0 0-4 16,0-6-32-16,-8 2-48 0,8 4 8 0,0-5 32 0,0 0 32 0,-9 0 28 15</inkml:trace>
          <inkml:trace contextRef="#ctx0" brushRef="#br0" timeOffset="18273.0967">2483 3562 47 0,'0'4'116'16,"0"-4"0"-16,0 0-8 0,0 0-12 0,0 0 8 0,0 0-4 0,0 6 8 16,0-6-4-16,0 0 4 0,0 0 0 0,0 4-4 0,0-4-4 0,0 5-4 15,0-5-4-15,0 5-8 0,0-5 0 0,0 5-12 0,0-5 0 16,0 4-8-16,0-4-8 0,0 5-4 0,0-5-8 0,0 5-32 0,0 0-12 15,0-5 0-15,0 4 0 0,0-4 0 0,0 0 0 0,0 0 0 16,0 6 0-16,0-6 0 0,0 0 0 0,0 0 0 0,0 0 0 0,0 0 0 16,-10 0 0-16,10 0-96 0,0 0-52 0,0 4-40 0,-8 1-40 15,8-5-80-15,-8 5 28 0,-1 0 52 0,9 0 48 0,-8-1 32 0,-1 1 28 16,-8 4 24-16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0:35.3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E33AB1-AB92-4E22-8649-3AED300B85CF}" emma:medium="tactile" emma:mode="ink">
          <msink:context xmlns:msink="http://schemas.microsoft.com/ink/2010/main" type="inkDrawing" rotatedBoundingBox="27963,4457 27975,3742 28377,3748 28365,4464" semanticType="callout" shapeName="Other">
            <msink:sourceLink direction="with" ref="{BA166A6C-3D55-477A-AABC-B3233183F2B1}"/>
            <msink:sourceLink direction="with" ref="{6C6233F7-494D-4065-9273-07E25A3D5F8E}"/>
          </msink:context>
        </emma:interpretation>
      </emma:emma>
    </inkml:annotationXML>
    <inkml:trace contextRef="#ctx0" brushRef="#br0">9852 190 43 0,'0'-10'136'16,"0"7"-16"-16,-9-8-20 0,9 6-28 0,0-4-12 0,0 4-4 0,-8-5 4 16,8 1 0-16,0-1 4 0,0 6 4 0,8-6-4 0,-8 1 0 0,0-1 4 15,9 1 0-15,-9-1 0 0,9 5 0 0,-1-4 4 0,1 4-4 16,7-5-8-16,-7 6-4 0,0 4-4 0,7-6-4 0,-6 2-8 16,6 4 0-16,-7 0-12 0,8 0 0 0,0 0-8 0,-9 4-4 0,10-4 0 15,-10 10 0-15,10-5-8 0,-10 0 4 0,0 4-4 0,1 1 0 16,-1 0-4-16,1 3 4 0,-9-3-4 0,0 5 0 0,8-1-4 0,-8 1 4 15,0 3-4-15,-8-2 0 0,8 2 0 0,-9 1 0 0,1-5 0 0,-1 4 0 16,1 3 4-16,-10-2-4 0,10 0-4 0,-10 0 4 0,2 0-4 16,-1-5 0-16,9 5 4 0,-10 1-4 0,2-1 4 0,-2 0 0 15,1 0 4-15,8-5 0 0,-7 5 4 0,-1 1-4 0,8-7 4 0,0 7-4 16,1-5 4-16,0 3-4 0,-2-3 4 0,10-1 0 0,0 1-4 16,-8-2 4-16,8 2 0 0,8-5-4 0,-8-1 4 0,10 5-4 0,-10-4 0 15,8-5 4-15,9 4-4 0,-8 1 0 0,-1-5-4 0,9-1-4 0,0 1 0 16,0 0-12-16,1 0-8 0,-2-5-16 0,10 0-24 0,-9 4-24 15,-1-4-24-15,10 0-20 0,-8 0-20 0,7-4-16 0,-8 4-40 16,8-5-36-16,-7 0 36 0,8 0 40 0,-10 1 28 0,10-6 28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0:35.6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8E12FC-2A48-4E7F-863A-7C515AD73D0B}" emma:medium="tactile" emma:mode="ink">
          <msink:context xmlns:msink="http://schemas.microsoft.com/ink/2010/main" type="inkDrawing" rotatedBoundingBox="29548,4021 30085,4105 30076,4166 29538,4081" semanticType="callout" shapeName="Other">
            <msink:sourceLink direction="with" ref="{BA166A6C-3D55-477A-AABC-B3233183F2B1}"/>
          </msink:context>
        </emma:interpretation>
      </emma:emma>
    </inkml:annotationXML>
    <inkml:trace contextRef="#ctx0" brushRef="#br0">11421 328 91 0,'-9'6'168'16,"1"-6"-16"-16,-1 0-16 0,1 0-40 0,8 4-4 0,0-4-4 0,0 0 8 15,0-4 0-15,8 4 0 0,1 0 4 0,-1 0-4 0,9 0 0 16,-8 0-8-16,17 0-8 0,-10 0-4 0,2 0-8 0,7 0-12 15,1 0-8-15,0 4-8 0,-2-4-8 0,2 0-8 0,9 5 0 0,-11-1-8 16,2 2 0-16,0-2-4 0,0-4-16 0,-1 5 4 0,-7 0-8 0,8 0-12 16,-10 4-16-16,1-4-16 0,0-1-24 0,0 2-20 0,-9-2-20 15,2 1-24-15,-2 0-24 0,-8 0-12 0,0-1-64 0,-8 1 0 16,8 0 48-16,-10 0 32 0,-6-1 36 0,7-4 20 0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0:35.9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C94B57-56AC-4681-9EC6-46BEDC20299C}" emma:medium="tactile" emma:mode="ink">
          <msink:context xmlns:msink="http://schemas.microsoft.com/ink/2010/main" type="inkDrawing" rotatedBoundingBox="29549,4252 30031,4347 30007,4468 29526,4373" semanticType="callout" shapeName="Other">
            <msink:sourceLink direction="with" ref="{BA166A6C-3D55-477A-AABC-B3233183F2B1}"/>
          </msink:context>
        </emma:interpretation>
      </emma:emma>
    </inkml:annotationXML>
    <inkml:trace contextRef="#ctx0" brushRef="#br0">11438 539 119 0,'-9'9'184'0,"1"6"-16"0,-9-6-28 0,8 1-40 0,1-1-12 16,8-4-8-16,-8 5 0 0,8 0-4 0,0-5 4 0,0 3 4 15,0-2 0-15,8-2 0 0,-8 1-4 0,8 0-8 0,1 0-12 16,8-5-4-16,-9 4-8 0,9 1-12 0,1-1-8 0,-2 2-8 0,2-6-4 16,-2 4-8-16,2-4-12 0,7 5-12 0,-7-5-20 0,-2 0-20 0,10 0-12 15,-9 5-20-15,9-5-8 0,-2 0-20 0,-6 0-8 16,8 0-12-16,-9 0-8 0,8 0-40 0,0 0-24 0,1 0 32 0,-8-5 32 15,7 5 32-15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0:36.2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261247-025B-4238-AA38-FAB090B920F7}" emma:medium="tactile" emma:mode="ink">
          <msink:context xmlns:msink="http://schemas.microsoft.com/ink/2010/main" type="inkDrawing" rotatedBoundingBox="30923,3968 31944,3876 31995,4435 30973,4527" semanticType="enclosure" shapeName="Other"/>
        </emma:interpretation>
      </emma:emma>
    </inkml:annotationXML>
    <inkml:trace contextRef="#ctx0" brushRef="#br0">12981 448 27 0,'25'-4'144'0,"-7"-2"-16"0,-2 6-4 0,2-4-32 0,-10 4 0 16,1 0-4-16,-9-5-4 0,0 5-4 0,0 0-8 0,-9 0-4 0,9 0 0 15,-8 0 0-15,-10 5 4 0,10-5 0 0,-10 4 4 0,10-4 0 0,-8 6 0 16,-1 3-4-16,8-4-8 0,-8 0-4 0,-1 4 0 0,2 0-8 0,-2-4-8 16,2 6-4-16,-1 2-8 0,8-4 0 0,-8 6-8 15,9-6 0-15,0 6-4 0,-2-5-4 0,2 4-16 0,8 0 0 0,0-4 0 16,0 5 0-16,0-7 0 0,8 7 0 0,2-1 0 0,-2-5 0 0,8 1 0 16,-7 5 0-16,17-6 0 0,-10 1 0 0,2-1 0 0,8 1 0 15,-1-5 0-15,9 5 0 0,-8-6 0 0,8 1 0 0,0 0 0 0,-1 0 0 16,3-5 0-16,6 0 0 0,-9 0 0 0,11 0 0 0,-2-5 0 0,-7 0 0 15,7 0 0-15,1 1 0 0,-9-6 0 0,8 0 0 0,-8 1 0 16,1-1 0-16,-1-4 0 0,-1 4 0 0,-7-5 0 0,0 2 0 16,0-6 0-16,-10 5 0 0,1-6 0 0,1 6 0 0,-2-5 0 0,-6-1 0 15,-10 1 0-15,8 0 0 0,-8-5 0 0,0 5 0 0,-8-4 0 16,-2 3 0-16,2-4 0 0,-9 5 0 0,8-5 0 0,-8 5 0 16,-9 0 0-16,10 1 0 0,-10-2 0 0,0 6 0 0,1-1 0 0,-1 1 0 15,-8 4 0-15,9 1 0 0,-9-1 0 0,0 6 0 0,0-1 0 16,-1 0 0-16,1 5 0 0,0 0 0 0,0 5 0 0,1 0 0 0,-3-1 0 15,3 1 0-15,7 4 0 0,-8 1 0 0,8 0 0 0,1-1 0 0,-1 1-68 16,0 4-36-16,10 0-20 0,-10-3-24 0,9 3-28 0,-9-1-24 16,10 2-72-16,-2-1 12 0,2 1 48 0,-2-1 44 0,10 0 28 15,-9 1 28-15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1:52.4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6233F7-494D-4065-9273-07E25A3D5F8E}" emma:medium="tactile" emma:mode="ink">
          <msink:context xmlns:msink="http://schemas.microsoft.com/ink/2010/main" type="inkDrawing" rotatedBoundingBox="17676,3958 32745,4764 32687,5845 17618,5040" shapeName="Other">
            <msink:destinationLink direction="with" ref="{E6E33AB1-AB92-4E22-8649-3AED300B85CF}"/>
            <msink:destinationLink direction="with" ref="{97C6C763-EDED-4F87-A809-6E1E2F85DAEC}"/>
          </msink:context>
        </emma:interpretation>
      </emma:emma>
    </inkml:annotationXML>
    <inkml:trace contextRef="#ctx0" brushRef="#br0">269 144 39 0,'0'0'44'0,"0"-5"16"0,0 5-8 0,0-4-28 16,0 4-4-16,8-5-4 0,-16 1 4 0,8-2-8 0,0 6 0 0,0-4-4 15,0-1 0-15,0 0 0 0,0 0 0 0,0 0 0 0,0 5-4 16,0-4 4-16,0-1 0 0,0 0-4 0,0 0-8 0,0 0 12 15,0 1-8-15,0-1 4 0,0 0 0 0,0 1 0 0,0-3 4 16,0 4 0-16,0-2 8 0,8 0-4 0,-8 0 0 0,0 1-4 0,0 4 0 16,0-5 4-16,0 0-4 0,0 5 4 0,0-5 0 0,0 1 0 0,0 4-4 15,0 0 0-15,9-7 4 0,-9 7-4 0,0 0 0 0,0 0 4 16,0 0-4-16,0 0 0 0,0 0 0 0,-9 0-4 0,18 0 4 0,-9 0 0 16,0 0 4-16,0 7 0 0,0-3 0 0,0 1 4 0,0 0-4 15,0 0 0-15,0 4 0 0,0-4 0 0,0 3 0 0,0 8 4 0,0-2-4 16,0 1 0-16,0-1 0 0,0 6 0 0,0-7-4 0,-9 7 0 0,9-1 4 15,0 5 0-15,-8-5-4 0,8 5 0 0,0-5 0 0,-8 5 0 16,-2 0 4-16,10-5-8 0,-8 6 4 0,0-2-4 0,-1 2 0 16,0-7 4-16,1 7 0 0,8-1 0 0,-8-5 0 0,-1 5 0 0,1 0 0 15,-1-5 0-15,0 0 4 0,1 5-4 0,0-6 0 0,-2 2 0 0,2 0 0 16,0-1 0-16,0 0 0 0,-2 0 0 0,2 0-4 16,0 1 0-16,-1-1 4 0,1-5-4 0,0 5 0 0,-2-4 0 0,10-1 0 15,-8 1-4-15,0-1 4 0,0 0-4 0,8 1 4 0,-10-6-4 0,10 1 0 16,-8-1 0-16,8 1 0 0,0-2 0 0,0 3-4 0,0-6 4 15,-8 4 0-15,8-4 0 0,0 0 0 0,0 0 0 0,0 0-4 16,0-2 4-16,8 4 4 0,-8-3-4 0,0 1 0 0,8-5 0 0,-8 5 0 16,0-5 4-16,0 4-4 0,10-4 4 0,-10 0 0 0,0 0 0 15,8 0-4-15,-8 5 8 0,8-5 0 0,0 0 0 0,-8 0-4 0,10 0 4 16,-10 0 0-16,8 0-4 0,0 0 0 0,-8 0 4 0,9 0 0 0,-1 0 0 16,0 0 0-16,2 0 0 0,-2 0 0 0,8 0 4 0,-6 0 0 15,-2 5-20-15,9-5 16 0,-8 0 4 0,8 5-4 0,-1-5 0 0,2 4 0 16,-2 1 0-16,2-5 0 0,-1 5 0 0,0 0 0 0,0-1 0 0,-1 2-4 15,10-2 0-15,-8 2 0 0,-1-2 0 0,8-4 0 16,-8 5 0-16,9-1 0 0,-8 1 0 0,6 0 0 0,2-5 0 0,-1 5 0 16,1-1 0-16,-8-4 0 0,7 0 0 0,9 6-4 0,-8-6 4 0,0 0 0 15,7 0 0-15,-7 0 0 0,8 0 0 0,0 0 0 0,0 0 0 16,1 0 0-16,7 0 0 0,-8 0-4 0,9 0 0 0,-9 0 4 16,9 0-4-16,-9 0 4 0,8 0 0 0,1 0 0 0,-1 0-4 0,-8 0 4 15,9 0-4-15,-9 0 0 0,9 0 0 0,-1 0 0 0,1 0 4 0,-9 4 0 16,8-4-4-16,2 0 0 0,-2 4 0 0,-7-4 0 0,7 7 0 15,1-7 0-15,-1 0 4 0,1 4-4 0,-9-4 4 0,8 0-4 16,1 4 0-16,-1-4 0 0,-7 0 4 0,7 0-4 0,-8 0 0 0,9 0 0 16,-9 0 0-16,0 0 0 0,0 0 4 0,9 0 0 0,-9 0 0 0,0 0-4 15,1 0 0-15,-1 0 0 0,0 0 0 0,8 0 4 0,-7 0 0 16,-1 0-4-16,-1 0 4 0,11 0-4 0,-10 0 4 0,-1 0-4 0,9 0 4 16,-6 0 0-16,5 0 0 0,-7 0 0 0,1 0-4 0,-1 0 4 15,0 0-4-15,0 0 0 0,9 0 4 0,-17 0 4 0,8 0 0 0,0 0-4 16,-1 0 0-16,1 0 0 0,1 0 0 0,-1 0 4 0,0 0-4 15,0 0 0-15,0 5 0 0,9-5 4 0,-9 0 0 0,9 0-4 16,-9 0 0-16,8 0 0 0,1 0 0 0,-1 0 0 0,1 0 0 0,-1 0 0 16,2 5-4-16,7-5 4 0,-9 0-4 0,1 0 0 0,-1 0 4 0,2 0 0 15,-2-5-4-15,9 5 4 0,-8 5-4 0,-1-5 0 0,1 0 0 16,-1 0 4-16,2 0-4 0,-2 0 0 0,1 0 0 0,-1 5 0 16,1-5 0-16,-1 4 0 0,-8-4 0 0,9 6 0 0,-1-6 4 0,-7 4-4 15,7 1 0-15,-8 1 0 0,9-2 0 0,-9 0 0 0,10 1-4 16,-11 0 4-16,1 1 0 0,0-3 0 0,9 3 4 0,-9-6-8 15,0 9 8-15,9-5 0 0,-9-4-4 0,8 6 0 0,-8-2 0 0,9 1 8 16,-1 0-8-16,-7-5 4 0,7 4-4 0,2 1-4 0,-2-5 4 0,1 6 0 16,-1-6 0-16,1 4 4 0,-1-4 0 0,1 0-4 0,-1 5 4 15,2-5-4-15,7 0 0 0,-9 0 4 0,1 0-4 0,-1 0 0 0,1 0-4 16,-1 0 4-16,10 5 0 0,-10-5 0 0,1 0 4 0,8 5-4 16,-9-5 0-16,10 0 0 0,-9 4 0 0,7-4 0 0,-7 5 0 0,-1 0 0 15,10-5 4-15,-9 5 0 0,9-5-4 0,-11 4 0 0,3-4 0 0,-2 6 0 16,1-6 4-16,-1 4 0 0,1-4-8 0,-1 5 8 0,-8 0 0 15,9-5-4-15,-1 5 0 0,2-5 0 0,-11 0 0 0,9 4 0 16,2 1 4-16,-1-5-8 0,-9 5 4 0,8-5 0 0,1 0-4 0,-1 5 4 16,-8-5 0-16,9 4 0 0,-1-4 0 0,-7 0 0 0,7 5 4 0,-8-5-4 15,1 0 4-15,-1 0-4 0,8 5 0 0,-8-5 0 0,1 0 0 16,-1 5 4-16,0-5-4 0,-1 0-24 0,3 5 24 0,-3-5 4 16,9 4 0-16,-8-4-4 0,1 5 4 0,-1-5-4 0,0 5 0 0,0 0 0 15,0-5 4-15,1 5-4 0,-1 0 0 0,-1-1 4 0,-7 1-4 16,8-5 0-16,0 10 0 0,1-6 0 0,-11-4 0 0,12 5 0 0,-3 0 0 15,-7 0 4-15,8-1-4 0,0 0 0 0,-9 2 0 0,9-1-4 16,1 0 8-16,-10 0-4 0,10-5 0 0,-9 4 0 0,7 1 0 0,1-5 0 16,0 5 0-16,0 0 0 0,-8-5 0 0,7 0 0 0,3 4-4 15,-3-4 4-15,1 0 0 0,0 5 4 0,1-5-4 0,-1 0-4 0,0 0 4 16,-8 0 0-16,8 0 0 0,-1 0 0 0,1 0 0 0,-8 0 0 16,9 0 4-16,-11 0-4 0,2 0 0 0,0 0 0 0,8 6 4 0,-9-6-4 15,1 0 0-15,0 0 0 0,-1 0 0 0,1 0-4 0,0 0 4 0,0 0 0 16,-1 0 0-16,-8 0 4 0,8 0-4 0,1 4 0 0,0-4 0 15,-1-4 0-15,1 4 0 0,8 0 0 0,-8 0 0 0,-1 0 0 16,1 0 0-16,0-6-16 0,-1 6 20 0,0-5 0 0,1 5 0 0,-1 0 0 16,1-4-4-16,0 4 0 0,-1-5 0 0,1 5 0 0,0 0 0 15,-1-5 0-15,1 5 0 0,-1 0 0 0,-8 0 0 0,9 0 4 0,-9 0-4 16,9 0-4-16,-10 0 4 0,10 0 4 0,-8 0-4 0,-2 0 0 0,10 0 0 16,-9 0-4-16,-1 0 8 0,2 0-4 0,0 0-4 0,-2 0 4 15,1 0 4-15,0 0-8 0,0 0 4 0,1 0 0 0,-2 0 0 16,2-5 0-16,-2 5 0 0,1 0-4 0,1 0 4 0,-2 0-4 0,-8 0 4 15,10 0 0-15,0 0 0 0,-2 0 0 0,-7 0 0 0,8 0 0 16,-9 0 0-16,9 0 0 0,-9 0 0 0,2 0 4 0,6 0 0 16,-6 0-4-16,-2 0 0 0,0 5 0 0,9-5-4 0,-9 0 4 0,1 0 0 15,0 5-4-15,7-5 4 0,-6 0 0 0,-2 5 4 0,0-5-4 0,2 0 0 16,6 4 0-16,-8-4-4 0,1 5 8 0,8 1-4 0,-8-6 0 16,-1 0 0-16,0 0 0 0,10 4 0 0,-10-4 4 0,10 0-8 0,-10 0 4 15,0 4 0-15,9-4 0 0,-8 0-4 0,8 0 8 0,-9 0-4 16,10 0 0-16,-10 0 0 0,10 0 0 0,-10 0 0 0,9 6 0 0,-9-6 0 15,9 0 4-15,-8 0-8 0,7 4 0 0,2-4 8 0,-10 6 0 16,10-6-4-16,-2 4-4 0,-7-4 8 0,8 5-4 0,0-5 4 0,1 4-4 16,-2-4 0-16,-8 5-4 0,10 0 4 0,-1-5 4 0,-1 5-8 15,2-1 0-15,-2-4 4 0,2 6 4 0,-1-6-4 0,0 4 0 0,8-4 0 16,-7 4 4-16,-2-4-4 0,10 6-4 0,0-1 0 0,-9-5 8 16,9 4-4-16,0 1 0 0,-1-5 0 0,0 5-4 0,10 0 0 0,-9-1 4 15,-2 2 4-15,11-2-4 0,-9 1 0 0,-2-5 0 0,11 6 0 16,-9-2 0-16,-2 0 4 0,12 1-8 0,-11 0 4 0,0-5 4 0,10 5-4 15,-9-1-4-15,7-4 4 0,-7 6 0 0,8-6 0 0,-8 4 0 16,7-4 0-16,-7 5 0 0,8-1-4 0,0-4 4 0,-8 6 0 16,7-6 4-16,3 0-4 0,-11 4-4 0,9-4 4 0,0 5 0 0,-8-5 0 15,7 0 0-15,1 0 0 0,-8 0 0 0,8 0 0 0,1 0 0 0,-9 0 0 16,8 0 4-16,-9 0-4 0,9 0 0 0,-8 0 0 0,-1 0 4 16,1 0-4-16,8 0 0 0,-8 0 0 0,-1 0-4 0,0-5 8 0,0 5-8 15,1-4 0-15,0 4 4 0,-9-6 0 0,9 6 0 0,0-4 0 0,-2-1 0 16,-6 1 0-16,8 4 0 0,-1-6 0 0,-9 2 0 0,2-1 0 15,8 0 0-15,-9 5 0 0,8-5 0 0,-8 1 0 0,1 4 0 16,8-4 4-16,-10 4-4 0,1-6 0 0,9 1 4 0,-10 5-4 0,2-4-4 16,0 4 4-16,6-6-4 0,-7 6 0 0,1-4 12 0,8 4-8 15,-10 0 0-15,2-5 0 0,-2 5 0 0,10-5 0 0,-9 5 0 16,-1 0 0-16,10-5 0 0,-8 5 4 0,-1 0-8 0,0 0 4 0,0 0 0 16,-1 0 0-16,2-4 0 0,0 4 0 0,-2 0 0 0,1 0 0 0,0 0-4 15,0 0 8-15,1 0 0 0,-10 0-4 0,8 0 0 0,2 0-4 16,-1 4 0-16,-9-4 4 0,10-4 0 0,-2 4-16 0,-6 0 16 0,6 4 4 15,2-4-4-15,-10 0 4 0,9 0-4 0,-1 0 4 0,2 0-4 16,-10 0 0-16,10 0 4 0,-2 0 0 0,2 0-4 0,-10 0 0 16,9 0 4-16,0 0-4 0,0 0 0 0,1 0 0 0,-2 0 0 0,-7 0 0 15,8 0 0-15,0 0 0 0,-1 0 0 0,2-4 0 0,0 4-4 0,-10 0 8 16,8-5-4-16,2-1 0 0,-10 2-4 0,9 0 4 0,-9-2 0 16,10 2 4-16,-10-6 0 0,0 5-8 0,2-4 0 0,-2-1 4 0,0 6 0 15,1-6 4-15,-9 0-4 0,9 1 0 0,-1-6 0 0,-8 6 0 0,9-1 0 16,-9-4 0-16,8-1 0 0,-8 6 0 0,8-5 4 15,-8-1-4-15,8 1 0 0,-8-1 4 0,10 1-4 0,-10 0 0 0,8-5 0 16,-8 4 0-16,8 1 4 0,-8-1-4 0,10 0 0 0,-10 1 0 0,8 0 0 16,0-1-4-16,-8 1 0 0,9 5 0 0,-9-6 8 0,8 1-4 15,1 4 0-15,0-3 0 0,-9-2 0 0,8 5 0 0,0 0 0 0,0-4-4 16,2 0 4-16,-2 4 0 0,0 0 4 0,2-4-4 0,-2 4 0 16,0-4 0-16,-8 3 0 0,9 3 0 0,-1-2 0 0,1 1 0 0,-1-1 4 15,1-1-4-15,-1 3 0 0,-8 3 0 0,8-5 4 0,-8 6-4 16,10-6-4-16,-10 6 4 0,8-1-4 0,-8 5 0 0,0-5-4 0,0 0-12 15,0 0-12-15,0 5-16 0,0 0-12 0,-8 0-8 0,8 0-12 16,-10 0-12-16,2-5-16 0,0 10-12 0,-1-5-16 0,-8 0-68 16,9 5 8-16,-9-5 36 0,-1 5 24 0,2 0 32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37:53.4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AC4D88-B1CA-4DC1-96AB-F110AD86BF1F}" emma:medium="tactile" emma:mode="ink">
          <msink:context xmlns:msink="http://schemas.microsoft.com/ink/2010/main" type="inkDrawing" rotatedBoundingBox="19106,16208 19234,14394 19491,14412 19362,16226" semanticType="scratchOut" shapeName="Other"/>
        </emma:interpretation>
      </emma:emma>
    </inkml:annotationXML>
    <inkml:trace contextRef="#ctx0" brushRef="#br0">-2736 9956 3 0,'0'-9'92'0,"9"4"-12"0,-9 0-8 0,8 1-24 16,-8 4-4-16,0-5 0 0,0 5 0 0,0-5 4 0,9 5-4 15,-9 0 4-15,0 0 0 0,0 0 0 0,0 0 0 0,0 0 0 0,0 0-4 16,-9 0 0-16,9 0 0 0,0 5-4 0,0-5-4 0,-8 5-4 0,8-5 0 16,-9 4 4-16,9 1-4 0,-9 0-4 0,9 0-4 15,-8 4 0-15,0-4 0 0,0 6 0 0,-2 2 4 0,2-3-4 0,0 4 4 16,-2 5-4-16,2 0 0 0,0 1 0 0,-9-1-4 0,9 4 0 0,-1 6 0 16,-8-4 0-16,9 3 0 0,-10 1-4 0,10 4 0 0,-1-4 0 15,-8 5-4-15,9-1 0 0,-9 1 0 0,8 0 0 0,0-1 0 16,1 1 0-16,0-1-8 0,-2 1 4 0,2-1-4 0,8 1 8 0,-8-1-4 15,8-4-4-15,0 5 8 0,-9-1-8 0,9 7 4 0,0-7 0 16,0 5 0-16,0 0 0 0,0 0 0 0,0 1-4 0,9-1 4 16,-9 0-4-16,8 1 0 0,-8-1 0 0,8 1 0 0,2 4 4 0,-10-9-8 0,8 5 0 15,0-2 0-15,1-4 4 0,0 2-4 0,-1-2 0 0,-8-5 0 16,9 1 0-16,-1-4 0 0,0 4-4 0,1-6 4 0,0-4-4 16,-1 6 4-16,-8-6-24 0,8-5 20 0,2 4 0 0,-2-2-8 0,-8-2-12 15,8-4-16-15,-8-1-16 0,9 1-12 0,-9-1-8 0,0-4-20 0,0 1-24 16,9-6-20-16,-9 4-48 0,0-8-52 0,0 4 48 0,0-6 32 15,0-4 36-15,0 6 20 0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1:28.9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B9AC65-67B3-49A3-9DC0-F1D0BE4EBE44}" emma:medium="tactile" emma:mode="ink">
          <msink:context xmlns:msink="http://schemas.microsoft.com/ink/2010/main" type="inkDrawing" rotatedBoundingBox="11807,17786 14939,17709 14962,18622 11830,18699" semanticType="callout" shapeName="Other">
            <msink:sourceLink direction="from" ref="{01BBD41C-B6D0-40FC-979C-4A4868D62EF0}"/>
            <msink:sourceLink direction="to" ref="{E1DCD924-241B-4579-84A3-39BCEE20123F}"/>
          </msink:context>
        </emma:interpretation>
      </emma:emma>
    </inkml:annotationXML>
    <inkml:trace contextRef="#ctx0" brushRef="#br0">1089 7209 43 0,'-18'-4'120'0,"10"-1"-12"0,8-5-20 0,-8 6-28 0,-1-2-12 16,0-3-4-16,9 5-4 0,-8-6 0 0,8 5 0 0,0 0-4 0,-9 0 4 0,9 1-8 16,0 4 4-16,0 0 4 0,9-6-4 0,-9 6 0 0,0 0-4 15,8 0 4-15,1 6-4 0,0-2 0 0,-1 1 8 0,10 5-8 0,-10 0-4 16,8-1 0-16,-6 1-8 0,6 9 4 0,1-5-8 0,1 1 0 0,-2 3 0 16,2 2-4-16,-2 4-4 0,2-5-4 0,-1 5 0 15,-1 0 0-15,-7 0 0 0,8 0 0 0,1-1 0 0,-10 2-4 0,0-6 4 16,10 6 0-16,-10-7-4 0,0 1 0 0,-8 0-4 0,9 0 4 0,-1 1 4 15,-8-5-4-15,0-2 0 0,8-3 0 0,-8 0 4 0,0-1 0 16,0-3 0-16,0-2-4 0,0 1-4 0,0-5 4 0,0 0 0 0,0 0 0 16,0-5 0-16,-8-5 4 0,8 1-8 0,0-1 4 0,-8-5-16 0,8 1 12 15,-9 0 0-15,9-4 0 0,-8-2 0 0,0-5-4 0,8 6 0 16,-9-4 0-16,0-2 0 0,1 2 0 0,0-6 0 0,-2 5-4 16,2-5 0-16,0 5 0 0,-1-5 0 0,0 5 8 0,1-5 0 0,0 5 0 15,-1-4 4-15,1 4 0 0,-1 0-4 0,0-1 0 0,1 1 4 16,8 2-4-16,-8-2 0 0,-2-1 8 0,2 6-4 0,8 0 0 15,-8-1 4-15,8 2 0 0,0-2 0 0,0 6-4 0,0-1 4 0,-8-4 4 16,8 5-8-16,0 4 0 0,8-4 4 0,-8 4-4 0,0-4 4 16,8 4 0-16,-8 0 0 0,8 1 0 0,2 4 0 0,-10-4 4 0,8 4-4 15,0 0 8-15,1 0-4 0,0 5 0 0,-1-5 0 0,9 5 0 0,-9-4 0 16,1 4 0-16,0 4 4 0,7-4-4 0,2 5 0 0,-10-5 4 16,10 0-4-16,-2 5 4 0,1 0-4 0,-9-5-4 0,10 5 0 15,8-5 4-15,-10 0-4 0,2 5 0 0,-1-5 0 0,9 0 0 0,0 0 4 16,-10 0-4-16,10 0 0 0,-1 0-4 0,-7 0 0 0,6 0 4 0,2 0-4 15,0 0 0-15,-1 0 4 0,1 0-8 0,0 0 4 0,-1 0 4 16,-8 0-4-16,8 4-4 0,1-4 4 0,0 5 0 0,0 0 0 0,-9-5 0 16,9 4 0-16,-2 1 0 0,-6 0 4 0,7 5 0 0,1-5-4 15,0 0 0-15,-10 4 0 0,10 1 4 0,0-6-4 0,-1 6 0 16,1-5-4-16,0 5 4 0,-1-6 4 0,-8 1-4 0,8 0 0 0,1-1 4 16,0 1-4-16,-1 0-4 0,1-5 4 0,0 5 0 0,0-5 4 0,-1 5-4 15,1-5 0-15,-2 0 0 0,2 0 0 0,0 0 4 0,-1 0 0 16,9-5-4-16,-8 5 4 0,0-5-4 0,-1 5-4 0,1-5 4 0,0 0 0 15,0 1 0-15,-1 4-4 0,9-5 4 0,-8 0 0 16,-1 1-4-16,1 4-4 0,0-7 4 0,-2 7-4 0,-6-3 4 0,8 3 0 16,-1 0 0-16,-9 0-4 0,10 0 4 0,0 0 0 0,-9 0 0 0,0 3 0 15,8 4 0-15,-7-7 4 0,0 4-4 0,-2 1 0 0,1 0 8 16,0-5-4-16,8 4 0 0,-7 1 0 0,-2 0-20 0,2 0 20 0,-1 0 0 16,0-1 8-16,0 1 0 0,1-5-8 0,-2 5 4 0,2 0-4 15,-2 0 4-15,1-5 0 0,1 4 0 0,-2 2-4 0,2-6 4 0,-2 4-4 16,2-4 4-16,-1 5-4 0,-1-1 0 0,2-4 4 0,-2 5-4 0,-6 0 4 15,6-5-4-15,2 5 0 0,-2-1 4 0,1 2-4 0,1-6 4 16,-2 4-4-16,-6-4-4 0,6 4 4 0,2-4 0 0,-10 0 4 16,9 7-4-16,0-7 0 0,-8 0 0 0,7 0 0 0,2 0 0 0,-10 0 0 15,10 0 4-15,-10 0 0 0,9 0-4 0,-9 0 0 0,9 0 4 16,-8 0-4-16,-1 0-4 0,10 0 4 0,-10 0 0 0,0 0 0 0,1 0 0 16,0 0 0-16,-9 0 0 0,8 0 0 0,1 0 0 0,-1 0 4 0,-8 0-4 15,8 0 4-15,-8 4 0 0,9-4 0 0,-9 0 0 0,9 4 0 16,-9-4 4-16,8 5 0 0,-8-5 0 0,0 5 0 0,8-5-4 15,-8 5 4-15,10-1 0 0,-10 2-4 0,0-6 4 0,0 4-4 0,8 1 8 16,-8-5-8-16,0 0-16 0,8 6 24 0,-8-6 0 0,0 0 0 0,9 0 0 16,-9 4-4-16,0-4 4 0,0 0-4 0,0 0 4 15,9 0 4-15,-9 0 0 0,0 0 4 0,0 0 0 0,8 0 0 0,-8 0 4 0,0 4 0 16,0-4 0-16,0 5 0 0,0-5 0 0,0 5 4 0,0 1 0 16,8-6 0-16,-8 3-4 0,0 3 4 0,0-2-8 0,0 1 8 15,0 5-4-15,0-6 4 0,0 1-4 0,0 4-16 0,0-4-8 0,0 5 0 16,0-5 0-16,0 5 0 0,9-6 0 0,-9 6 0 0,0-1 0 0,0-3 0 15,0 3 0-15,0 1 0 0,8-6 0 0,-8 6 0 0,0-5 0 16,0 5 0-16,0-6 0 0,0 1 0 0,0 4 0 0,0-9 0 0,0 5 0 16,0 0 0-16,8 0 0 0,-8-5 0 0,0 0 0 0,0 5-60 15,0-5-36-15,0 0-20 0,0 0-16 0,-8-5-16 0,8 5-24 16,0-5-12-16,-8 0-60 0,-1 0 4 0,9 1 40 0,-16-1 44 0,7-4 28 16,0 3 24-16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3:52.3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418DD4-2982-4F74-BDD8-20701BA7F93D}" emma:medium="tactile" emma:mode="ink">
          <msink:context xmlns:msink="http://schemas.microsoft.com/ink/2010/main" type="inkDrawing" rotatedBoundingBox="5714,3461 9611,10031 3608,13592 -288,7022" semanticType="9" shapeName="Other">
            <msink:sourceLink direction="with" ref="{03E06850-4B1F-4574-8343-3CD30A4AAB91}"/>
            <msink:sourceLink direction="with" ref="{9BE29574-DCAA-4547-9B87-F2379091E453}"/>
            <msink:sourceLink direction="with" ref="{392A7467-2CDB-4ADC-9F0C-87F67AF79BD9}"/>
            <msink:destinationLink direction="with" ref="{30528D74-9600-4CCF-86CC-E253E250C4DA}"/>
            <msink:destinationLink direction="with" ref="{2C16EC0C-5FC4-44AF-A009-1589C5C1C9C5}"/>
            <msink:destinationLink direction="with" ref="{194061DA-B8D1-41A1-873C-1F6E6B14D08C}"/>
          </msink:context>
        </emma:interpretation>
      </emma:emma>
    </inkml:annotationXML>
    <inkml:trace contextRef="#ctx0" brushRef="#br0">-125-61 55 0,'0'0'72'0,"0"0"-8"15,0 0-8-15,0 0-20 0,0 0-4 0,0 0-4 0,0 0-8 16,0 0 4-16,0 0-4 0,0 0 4 0,0 0-4 0,0 0 4 0,0 0 0 16,0 0-4-16,0 0 4 0,0 0 0 0,0 0 0 0,0 0 4 15,0 0 0-15,0 0 0 0,0 0 4 0,0 0-4 0,0 0 4 0,0 0 0 16,0 0-4-16,0 0 0 0,0 0-4 0,0 0 0 0,0 0 0 0,0 0-4 15,0 0 4-15,0 0 0 0,0 0-4 0,0 0 4 0,0 0-4 16,0 0-4-16,0 0 4 0,0 0-8 0,0 0 4 0,0 0 0 0,0 0 0 16,0 0 4-16,0 0-4 0,0 0 4 0,0 0-4 0,0 0 0 0,0 0 0 15,0 4 0-15,0-4 4 0,0 5 4 0,0-5-4 16,0 5-4-16,0-5 0 0,0 5 4 0,0-5-4 0,-8 3 0 0,8 4 0 16,0-3 4-16,-8 1-8 0,8-1 0 0,-9 2 4 0,9-2-4 0,-9 1 0 15,9 0 0-15,-8 0 0 0,8-1-4 0,-9 2 0 0,1 3 0 16,8-4-4-16,-8 0 4 0,8 0-4 0,-8-1 0 0,-2 6 0 15,10-6 0-15,-8 1 0 0,0 5-4 0,8-5 4 0,-10 3 0 0,2-2-4 0,8 3 4 16,-8-4 0-16,-1 5 0 0,9 0-4 0,-8-6 0 0,-1 6 4 16,9-1 0-16,-8-4-4 0,-1 6 0 0,9-2 4 0,-8 0-4 15,8-5 0-15,-8 6 4 0,-2 0 0 0,10-4-4 0,-8 3 0 0,0 0 4 16,-2 1 0-16,10-1 0 0,-8 0-4 0,0 2 8 0,0-2-4 16,-1 1 0-16,0-1 0 0,1 5-4 0,-1-4 4 0,1-1 0 15,0 6-4-15,-2-5 4 0,2 4 0 0,0-4 0 0,0 4-4 0,-2-4 4 16,2 4-4-16,0-4 8 0,-1 4-8 0,1-4 0 0,-1 0 4 0,0-1-8 15,1 5 0-15,0-4 4 0,8 4 4 0,-10-4-4 0,2-1 0 16,0 6 4-16,0-6-4 0,8 1 4 0,-10 0-4 0,2-2-4 0,0 7 4 16,-1-5 0-16,9-1 0 0,-8 1 0 0,-1 5 0 0,0-6-4 15,1 2 4-15,8-2 0 0,-8 0 0 0,0 5 0 0,-2-4 4 16,2-1-4-16,8 6 0 0,-8-5 0 0,-2-1 4 0,2 1-4 0,0 4 4 16,-1-4-4-16,1-1 0 0,8 1 0 0,-8-1-4 0,-1 1 0 0,0 0 4 15,1 4 4-15,0-4-4 0,-2 0-4 0,2-1 4 0,0 1-4 16,-1-1 4-16,0 1 4 0,1-1-4 0,0 1 0 0,-1-1 0 0,1 1 0 15,-1 0 0-15,0 0 0 0,1 4 0 0,0-4 0 16,-2-1 0-16,2 0-4 0,0 1 8 0,0 0-4 0,-2 4 0 0,2-5-4 16,0 6 4-16,-1-5 4 0,1 3-8 0,-10-3 0 0,10 5 8 0,0-1-4 15,-10-5 0-15,10 6 0 0,0-1 0 0,-10 1 0 0,10-1-4 16,-1 0 4-16,-7 1 0 0,7 0 0 0,-8-1 0 0,9 1 4 0,-10-1-4 16,10 0 4-16,-10 1-4 0,10 4 0 0,-9-5 0 0,9-1 4 15,-10 3-8-15,2-2 4 0,6 1 0 0,-6-1 0 0,7 0-4 16,-8 5 4-16,0-4 4 0,9-1-4 0,-10 1 0 0,10-1 0 0,-10 1 0 15,2 0 0-15,8-2 0 0,-10 1 4 0,10 1-8 0,-9-1 0 0,9 2 4 16,-10-3 4-16,10 2-8 0,-10-1 4 0,10 1 0 0,-9 4 0 0,8-5 0 16,1 1 0-16,-9-1 0 0,1 0 4 0,6 0-4 0,2 1 0 15,-10-1 0-15,2 6 0 0,7-6 0 0,1 0-4 0,-9 0 0 16,8 1 4-16,1-1 0 0,-10 1 0 0,10 0 0 0,-10 3 0 0,10-3 0 16,0-1 0-16,-9 1-4 0,8 4 4 0,1-5 0 0,-9 1 0 15,9 4 0-15,-2-5 0 0,-6 1 0 0,6 4-4 0,2-5 4 0,-8 5 0 16,7-4 0-16,-8-1 0 0,8 5 0 0,1-4-4 0,-10-1 4 15,10 5 0-15,-8-4 0 0,6 4 0 0,-6-5 0 0,7 0-4 0,-8 5 4 16,0-4 0-16,9-1 0 0,-10 1-4 0,10 4 4 0,-10-5-4 16,10 1 4-16,-9-1 0 0,9 1 4 0,-9 4-4 0,8-5 0 0,-7 1 0 15,6 0 0-15,-6-2 0 0,6 1 0 0,-6 1 0 0,8-1 0 16,-9 1 0-16,8-1 0 0,-8 1 0 0,9-1-4 0,-2 1 4 16,-6-1 0-16,8 0 4 0,-10 5-4 0,10-4 0 0,-1-1-4 0,-8 5 4 15,8 0-4-15,-7 0 4 0,8 1 0 0,-10-1 0 0,10 0 0 0,-10 0-4 16,10 0 8-16,-9 0-4 0,9 1 0 0,-2-2 0 0,-6 2-4 15,8-1 4-15,-10 6 0 0,10-6 0 0,-1-5 0 0,0 5-4 0,-8 0 4 16,9 0 0-16,0-4 0 0,-1-1 0 0,0 5 0 0,1-4 0 0,0 4 0 16,-2-5 4-16,2 1-8 0,-9-1 4 0,8 6 0 0,1-7-4 15,0 2 0-15,-1-1 4 0,1 1 0 0,0-1 0 0,-2 1-4 16,2 0 4-16,-10 3 4 0,10-3-4 0,0-2-4 0,0 3 0 0,-10-2 4 16,10 5 0-16,-1-4 0 0,-7-1 0 0,6 1 0 0,2 4 0 15,-8-4 0-15,6-2 0 0,-6 7 0 0,7-7 0 0,-8 2 0 0,8-1 0 16,-7 6 0-16,8-6 0 0,-2 2 0 0,-6 2 0 0,6-4 0 0,-6 0-4 15,7 0 8-15,-8 1-4 0,9 5 0 0,-9-7-4 0,9 2 8 16,-10-1-4-16,10 1 4 0,-10-1-4 0,10 5 4 0,-1-4-4 16,-8-1 0-16,9 1 0 0,-9-2 0 0,9 3 0 0,-2-2 0 0,-6 1 0 15,6-6 0-15,2 5 0 0,0 1-4 0,-9-1 4 0,8 1 0 16,1-2 0-16,-1 2 0 0,1 0 0 0,-10-6-4 0,10 5 4 16,0 1 0-16,0-1 0 0,-2 1 0 0,2-6 0 0,0 5 0 0,-1 1 0 15,1-5-4-15,-1 4 0 0,0-5 0 0,1 6 4 0,0-5-4 0,0-1 0 16,8 1 0-16,-10 4-4 0,2-5 4 0,0 1-4 0,-2 5 4 15,2-5 0-15,0-1 0 0,-1 5 0 0,9-4-4 0,-8-1 4 0,-1 6 4 16,1-1-4-16,-1-4 0 0,1 5 0 0,0-1 4 0,-2-1 0 0,2-2 0 16,0 3-4-16,-2 0 4 0,2 2-4 0,0-3 4 15,0 6 0-15,-1-5 0 0,1 1 0 0,-10 0-4 0,18-1 8 0,-16 0-8 16,6 7 4-16,2-9-4 0,0 3 4 0,0-1 0 0,-2 1 0 0,2 0 0 16,0-1-4-16,-1 0 4 0,1-5 0 0,-1 6 0 0,0-5 0 15,1 4 0-15,0 1 0 0,-2-6 0 0,2 5 0 0,0-3 0 0,0 3 0 16,-2-5 0-16,2 5 0 0,0-5 0 0,-1 7 0 0,1-8 0 0,0 7 0 15,-2-5 0-15,2 4 0 0,0-4 0 0,0 4 0 0,-2-4 0 16,2 4 0-16,0-4-4 0,-1-1 4 0,0 6 0 0,1-5-4 16,-1-1 4-16,1 5 0 0,0-4 0 0,8-1 0 0,-9 1 4 0,0 5-4 15,1-6 0-15,0 1 0 0,-2 4 0 0,2-4 0 0,0 0 0 16,-1 4-4-16,0-5 4 0,9 1 4 0,-8 3-8 0,0-2 4 16,-1-2-4-16,1 6 4 0,-1-5 0 0,9-1 0 0,-9 1 0 0,1 0 4 15,0 4-8-15,-2-5 4 0,10 1 4 0,-8-1-4 0,0 0 0 0,8 2 0 16,-8 3 0-16,-2-9 0 0,10 9 0 0,-8-4 0 0,0-1-4 15,8 0 4-15,-9 1 0 0,9 0 0 0,-8 0 0 0,8-1 4 0,-8 1-4 16,-2 4 0-16,10-4 0 0,-8 0 0 0,8-1 0 0,-8 0 0 16,8 1-4-16,-8 0 4 0,8 0 0 0,-10-1 0 0,10 1 0 0,-8-1-4 15,8 1 4-15,-8 0 0 0,8-1 0 0,-9-4 4 0,9 5 0 16,-9-1-4-16,9 0 0 0,-8-4 0 0,8 5 0 0,-9 0 0 0,9-5 0 16,-8 4 0-16,8-4 0 0,-8 5 0 0,8-6 0 0,-9 6-4 15,9-5 8-15,-9 4-4 0,9-4 0 0,0 4 0 0,-8-3 0 0,8-2 4 16,-8 1-4-16,8 0 0 0,-10 4 0 0,10-4 4 0,0-5-4 15,-8 5 4-15,8 0-8 0,0-1 8 0,0 1-4 0,0-5 4 0,-8 0-4 16,8 6 0-16,0-6 4 0,0 0-4 0,0 0 0 0,0 0-4 16,0 0 4-16,0 0-4 0,0 0 0 0,0 0 4 0,0 0-8 0,0 0-4 15,0 0-12-15,0 0-8 0,0 0-12 0,0 0-8 0,0 0-16 0,0 0-16 16,0 0-24-16,0 0-20 0,0 0-40 0,0-6-56 0,0 1 40 16,0 1 32-16,0-1 28 0,0-5 24 0</inkml:trace>
    <inkml:trace contextRef="#ctx0" brushRef="#br0" timeOffset="2307.7799">4-4 39 0,'0'0'72'0,"0"0"0"16,0 0-12-16,0 0-28 0,0 0 0 0,0 0-4 0,0 0-8 15,0 0 4-15,0 0-4 0,0 0 0 0,-10 0 0 0,10 0 0 0,0 0-4 16,0 0 0-16,0 0 0 0,0 0 0 0,0 0 0 0,0 0-4 16,0 0-4-16,0 0 4 0,0 0-4 0,0 0 4 0,0 0-4 0,0 5 8 15,0-5-8-15,0 5 0 0,0-5 4 0,0 4-4 0,0 2 0 0,0-2 4 16,0 1-4-16,0 0 4 0,10 0 0 0,-10 0-4 0,0 4 0 16,0-4 0-16,8 4 0 0,-8-4 4 0,8 5-4 0,-8-2 4 0,10-2-8 15,-10 3 4-15,8 1 4 0,0 0-4 0,1-1-4 0,-1 1 4 16,-8-1 0-16,9 1 0 0,-1-1-4 0,1 6 4 0,-1-5-8 0,0 4 8 15,2 1-4-15,-2-6 0 0,0 5-4 0,2 0 0 0,-2 1 4 16,0 0 0-16,9-1-4 0,-9 5 0 0,1-4 0 0,0 4 4 0,-1 0 4 16,0-5-4-16,10 4 0 0,-10 3 0 0,1-2 0 0,0 5-4 15,-1-5 0-15,9 0 8 0,-9 0-4 0,1 5 4 0,0-4-4 16,-1-1 0-16,10 4-4 0,-10-4 4 0,0 1 4 0,0 4-4 0,2-5-4 16,6 1-4-16,-7 3 8 0,-1-4 4 0,0 6-24 0,2-6 16 0,6 5 0 15,-8-5 4-15,2 0 0 0,6 5-8 0,-7-5 8 0,0 5 0 16,-1-5 0-16,9 5-8 0,-9-5 8 0,1 6-4 0,8-2 0 15,-9-4 0-15,2 6 8 0,6-2-8 0,-7-4 0 0,0 7 4 0,7-3-8 16,-7-4 8-16,-1 5-8 0,10 0 4 0,-10 0 4 0,0-5 0 16,10 5 0-16,-10 0-4 0,9-5 0 0,-8 5 0 0,-1-6 0 0,9 7-4 15,-9-6 8-15,2 6-4 0,6-6 4 0,-8 4-4 0,2 2 0 0,6-6 0 16,-7 6 0-16,0-7 0 0,8 6 0 0,-9 0 4 0,0 0-4 16,10 0-4-16,-10-5 8 0,0 10-8 0,2-5 4 0,6 0 0 15,-7 0 0-15,0 0 0 0,8 0 4 0,-9 0 0 0,0 5-8 0,0-6 4 16,10 2 0-16,-10 3 0 0,2-4 0 0,6 0 0 0,-7 0 0 15,-1 0 0-15,1 0 0 0,-1 5 0 0,9-5 0 0,-9 0 0 0,2 0 4 16,-2 0-4-16,10 0 0 0,-10 0 0 0,0 0 0 0,0 0 0 0,1 5 4 16,0-6-4-16,8 2-20 0,-9-2 24 0,0 6 0 0,2-5-4 15,-2 0 4-15,0 5-4 0,0-5 0 0,2 0 0 0,-2 0 0 16,9 5 0-16,-9-5 0 0,1 0 8 0,0 0-8 0,-1-1-4 0,0 2 8 16,0-2 0-16,2 2-8 0,6-2 8 0,-6 2-4 0,-2-2 0 15,0 2 0-15,1-2 4 0,8-4 0 0,-9 6-4 0,1-2-4 0,7 2 4 16,-6-2 0-16,-2-3-4 0,10 3 4 0,-10 2-4 0,9-1 4 15,-9 0 0-15,9-1-4 0,-8 2 0 0,7-2 4 0,-6 2 4 0,6-2-4 16,2 2 4-16,-10-2 0 0,9 2 0 0,-9-2-8 0,10 2 4 16,-10-2 0-16,10 2 0 0,-10 3 0 0,8-4 0 0,-6 0 0 0,6 0 0 15,-7 0 0-15,-1 0 0 0,10 0 4 0,-10 0-8 0,8 0 4 16,-6 0 0-16,-2 0 4 0,9 0-8 0,-8 0 0 0,-1-4 4 0,9 4 4 16,-9-2-4-16,1-2 0 0,0 5 4 0,-1-6-4 0,10 4 0 15,-10-4 0-15,0 6 0 0,1-6 4 0,0 5-4 0,7-5 0 0,-7 0-4 16,-1 5 4-16,1-5 0 0,0 5 0 0,-1 0 4 0,0-5 0 15,2 0-8-15,-2 6 4 0,0-6 4 0,10 4-4 0,-10 2-4 0,0-6 4 16,1 5 0-16,-1-5 0 0,0 4 0 0,2-3 0 0,-2 4 4 16,0-5 0-16,2 5-8 0,-2-5 4 0,0 6 0 0,9-2 4 0,-8-4-4 15,-1 0 4-15,1 6-4 0,-1-6-4 0,0 5 4 0,2-5 4 16,-2-1-4-16,0 2 0 0,10 0 0 0,-18-1 0 0,16 1 0 0,-7-2 4 16,0 1-4-16,-1 1 0 0,1-7 0 0,-1 7 0 0,0-1 0 15,0-3 4-15,2 2-4 0,-2 1-4 0,0-5 4 0,2 6-4 0,-2-1 8 16,0 0 0-16,1-3 0 0,-1 2-4 0,1 1-4 0,-1 0 0 15,1 0 4-15,-9 0 0 0,16 1 0 0,-6-1 4 0,-2 0 0 16,-8 0 0-16,8 1 0 0,2-1 0 0,-2 0-8 0,0 0 4 0,0 0 4 16,1 0-4-16,0 0-4 0,-1 0 4 0,1-4 0 0,-1 4 0 15,0 0 4-15,10-4-4 0,-18 4 0 0,8-5 0 0,10 6 0 0,-10-6 4 16,0 0-20-16,1 6 24 0,-1-6-8 0,1 0 0 0,0 5 0 0,-1-4 0 16,0 4 4-16,0-4-4 0,2 4 0 0,-2-5 0 0,0 5 0 15,2-4 0-15,-2 4 4 0,0-4 0 0,1-1-4 0,-1 5 0 16,1-6 0-16,0 7-4 0,-1-6 8 0,0 1-4 0,0 4-4 0,2-5 4 15,-2 1 4-15,0-1 0 0,2 0-4 0,-2 1 0 0,-8 0 0 0,8-1 0 16,1 0 0-16,-1 0-4 0,0 1 4 0,1-1 0 0,0 1 0 16,-1-1 4-16,0 1-4 0,2-1 0 0,-2 0 0 0,0 1 0 0,2 4 0 15,-2-4 0-15,0-1 0 0,-8 5-4 0,8-5 8 0,1 1-4 16,-1 4 0-16,1-5-4 0,0 1 8 0,-9-1-4 0,8 0 0 16,0 6 0-16,2-6-4 0,-2 0 4 0,-8-4 0 0,8 4 0 0,0 2 0 15,2-8 0-15,-10 7-4 0,8-6 4 0,0 1 0 0,-8 4 0 0,9-4 0 16,-1 0 4-16,-8-1-4 0,9 1 0 0,0-1-4 0,-9 1 8 15,8 0 0-15,-8-1-4 0,8 1 0 0,-8-6 0 0,8 6-20 16,2-1 24-16,-10 1-4 0,8 0 4 0,-8-5 0 0,8 4-4 16,-8 1 0-16,10-6-4 0,-2 6 4 0,-8-5 0 0,0 5 4 0,8-7-4 15,-8 4 0-15,9 2 0 0,-9-9 4 0,0 4-4 0,0 1 0 16,0 0 0-16,0-5-4 0,0 0 4 0,0 5 0 0,0-5 8 0,0 0 0 0,0 0-4 16,0 0 0-16,0 0 0 0,0 0 0 0,0-5 0 0,0 5 0 15,0 0-4-15,0 0 0 0,0-5 0 0,0 5 0 0,0 0 0 16,0 0-4-16,0-5-4 0,-9 5 0 0,9-4-12 0,0 4-16 0,-8 0-20 15,8-5-20-15,0 5-16 0,-8 0-68 0,-2-4-32 0,2 4 40 16,8-7 28-16,-18 7 24 0</inkml:trace>
    <inkml:trace contextRef="#ctx0" brushRef="#br0" timeOffset="9417.8149">-4379 6288 7 0,'0'0'84'16,"0"0"-12"-16,0 0-4 0,0 0-24 0,0 0-4 0,0 0-8 0,0 0-4 16,0 0-4-16,0 0 0 0,0 0 0 0,0 0-4 0,0 0-4 15,0 0 0-15,0 0 0 0,0 0-4 0,0 0 0 0,0 0 4 0,0 0-4 16,0 0 4-16,0 0 8 0,0 0-8 0,0 0 0 0,0 0 4 16,9 0 4-16,-9 0 4 0,0 0 0 0,0 0 8 0,8 5 0 0,-8-5 0 15,9 0-4-15,-1 5 0 0,-8 0 4 0,8-5-8 0,2 4 4 16,-2 1-4-16,0 0-4 0,2-1-4 0,-2 6 4 0,0-5-4 15,0 0 0-15,9 5-4 0,-8-6 0 0,0 6 0 0,7-5-16 0,-6 4 20 16,6-4-4-16,-7 4 0 0,8-3 0 0,-9 3 0 0,9 1 0 16,-8-6 0-16,8 6-4 0,1-5 0 0,-2 4 0 0,2-4 0 0,-2 5 0 15,-7-5-4-15,7 4 8 0,2 1-4 0,-2-6 0 0,10 6-4 0,-8 0 4 16,-1-5 4-16,-1 5 0 0,10-1 0 0,-8-5 0 0,-2 6-8 16,10 0 8-16,-9-6-4 0,9 6 0 0,-10 0 0 0,10-1 0 15,-8-3 0-15,7 3-4 0,1 0 0 0,-10 1 4 0,10-1-4 0,0 0 4 16,-9-4-4-16,9 5 4 0,-2 0-4 0,-6-1 0 0,8 1 0 15,-1-5 0-15,1 5 0 0,-10-1 0 0,10 2 0 0,0-8 4 0,-1 7-8 16,1-1 4-16,0-3 0 0,-1 3 0 0,1 0 0 0,0-4 0 0,-2 5-4 16,2-5 4-16,0 5 0 0,-1-1 0 0,1-4 0 0,0 4-4 15,8-3 4-15,-9 3-4 0,1-5 0 0,8 6 0 0,-9 0 0 16,1-5 4-16,8 5-8 0,-8-1 4 0,-1 1 4 0,1-6-4 0,8 6 4 16,-8 0 0-16,-1-1-4 0,1-4 0 0,0 4-16 0,0 1 24 15,-1 0-4-15,0-1-4 0,10 1 0 0,-19-6 4 0,10 6 0 16,-1 0 0-16,1-1-4 0,0-3 0 0,0 3 4 0,-1 0 0 0,-9-3-4 15,10 3 0-15,0-5 0 0,0 6-4 0,-1-5 4 0,1-1 0 0,0 6 4 16,-1-6-4-16,1 1 4 0,-2 1-8 0,2 3 0 0,0-4 4 16,0 0-4-16,-1-1 4 0,1 1 0 0,0 5-4 0,-1-6 4 15,1 2 0-15,0 3-4 0,-2-4 4 0,2 4-8 0,0-3 4 0,-1 3 0 0,-7-5 4 16,8 6-4-16,-1 0 0 0,-8-1 0 0,8-3 0 0,1 3 4 16,-8 1-4-16,7-1 4 0,-8 0-4 0,8-4 0 0,-7 5 4 15,8-1-4-15,-10-3 0 0,1 3 0 0,9 1 4 0,-10-6 0 0,2 2-8 16,8 3 4-16,-10-5-4 0,1 2 4 0,9-2 0 0,-10 1 4 15,2 0-4-15,8 4 4 0,-9-9-4 0,8 5 4 0,-8 0 0 0,9 0-4 16,-9-1 4-16,8 1 0 0,-8 0-4 0,9 0 4 0,-8 0-8 0,7 0 4 16,-8 0 4-16,8-5 0 0,1 4-4 0,-8 1 0 0,6 0 0 15,2-1 0-15,-9 1 0 0,9 0 0 0,0 0 0 0,-10-5 0 16,10 5 0-16,-9-1 0 0,9 0 0 0,-10 3 0 0,10-7 0 0,-8 4 0 16,7 1 0-16,-9-1 0 0,2-4 0 0,8 5 0 0,-10 0 0 0,2 0 0 15,-1-5 0-15,9 5 0 0,-10-1 0 0,2-4 0 0,-2 5 0 16,2 0 0-16,-1-5 0 0,-1 5 0 0,2-5 0 0,-2 4 0 0,10-4 0 15,-9 0 0-15,1 6 0 0,-2-6 0 0,10 0 0 0,-8 0 0 16,-2 0 0-16,10 4 0 0,-9-4 0 0,9 0 0 0,-10 0 0 16,10 0 0-16,-9 0 0 0,9 0 0 0,-10 0 0 0,10 0 0 0,-8 0 0 15,7 0 0-15,1 0 0 0,-10 0 0 0,10 0 0 0,-8 0 0 16,7 0 0-16,-8 0 0 0,8 0 0 0,1 0 0 0,-8 0 0 0,7 0 0 16,0 0 0-16,-8 0 0 0,9 0 0 0,-9 0 0 0,8 0 0 15,1-4 0-15,-9 4 0 0,9 0 0 0,0 0 0 0,-10-6 0 0,9 6 0 16,-7-4 0-16,8 4 0 0,-1-5 0 0,-8 5 0 0,8 0 0 15,1-5 0-15,-8 5 0 0,7-5 0 0,0 5 0 0,-8 0 0 0,9 0 0 16,-8 0 0-16,6 0 0 0,-6 0 0 0,7 0 0 0,-7-4 0 16,6 4 0-16,-6 0 0 0,-1 0 0 0,9-5 0 0,-10 5 0 0,2 0 0 15,8 0 0-15,-10-5 0 0,2 5 0 0,-1-5 0 0,7 5 0 16,-6-5 0-16,0 1 0 0,-2 4 0 0,1-5 0 0,0 5 0 0,0-4 0 16,1 4 0-16,-2-7 0 0,2 3 0 0,-2 4 0 0,2-4 0 0,-1-1 0 15,-1 5 0-15,2-5 0 0,-2 0 0 0,2 5 0 0,-1-5 0 16,-9 1 0-16,10 4 0 0,-2-5 0 0,2 0 0 0,-10 1 0 15,10 4 0-15,-2-5 0 0,1 0 0 0,-8 5 0 0,8-5 0 0,-1 0 0 16,2 5 0-16,-10-5 0 0,10 0 0 0,-1 1 0 0,-1-1 0 16,-7 0 0-16,8 5 0 0,1-5 0 0,-2 1 0 0,2-1 0 0,-10 0 0 15,9 0 0-15,0 1 0 0,0-2 0 0,1 2 0 0,-2-1 0 0,2 1-8 16,-10-2 16-16,9-3-8 0,-1 4 0 0,2 0 0 0,-2 1 0 16,2-2 0-16,-1-3 0 0,0 5 0 0,0-2 0 0,-9-3 0 15,10 4 0-15,-2 0 0 0,2 1 0 0,-1-6 0 0,-8 5 0 16,7 1 0-16,1-2 0 0,1 2 0 0,-2-6 0 0,-6 5 0 0,6 1 0 15,2-2 0-15,-10 2 0 0,9-1 0 0,-1 1 0 0,2-2 0 0,-10 2 0 16,10-1 0-16,-2 0 0 0,-7 0 0 0,8 5 0 0,0-4 0 0,1-2 0 16,-10 2 0-16,8-1 0 0,2 0 0 0,-1 0 0 0,-8-4 0 15,8 4 0-15,-1 5 0 0,2-9 0 0,-2 3 0 0,2 1 0 16,-10 1 0-16,9-1 0 0,9 0 0 0,-18 1 0 0,18-1 0 0,-8 0 0 16,-2 0 0-16,1 1 0 0,0-1 0 0,0 1 0 0,1-2 0 0,-2 1 0 15,2 1 0-15,-2-1 0 0,1 1 0 0,1-2 0 0,-10 1 0 16,8 1 0-16,2-1 0 0,0 0 0 0,-2-5 0 0,1 6 0 15,-8-1 0-15,8 0 0 0,-1-1 0 0,2 3 0 0,-10-7 0 0,10 5 0 16,-1 0 0-16,-1 0 0 0,-7-4 0 0,8 4 0 0,1 1 0 16,-2-6 0-16,2 5 0 0,-10 0 0 0,9 1 0 0,0-6 0 0,0 5 0 15,-9 1 0-15,10-2 0 0,-2 2 0 0,-6-1 0 0,-2 0 0 0,9 0 0 16,-9 5 0-16,1-4 0 0,8 4 0 0,-9-6 0 0,0 6 0 16,2-4 0-16,-2 4 0 0,0 0 0 0,2-5 0 0,-10 5 0 15,8 0 0-15,0 0 0 0,1 0 0 0,-1 0 0 0,-8 0 0 0,8 0 0 16,1 0 0-16,-9 0 0 0,9-4 0 0,-9 4 0 0,8 0 0 15,-8-6 0-15,8 6 0 0,2 0 0 0,-10-4 0 0,8 4 0 0,-8-5 0 16,8 0 0-16,-8 5 0 0,9-5 0 0,0 5 0 0,-9-4 0 0,8-1 0 16,-8 5 0-16,8 0 0 0,1-5 0 0,-9 5 0 0,0 0 0 15,8-5 0-15,-8 5 0 0,9 0 0 0,-9 0 0 0,0 0 0 16,0 0 0-16,9 0 0 0,-9 0 0 0,0 0 0 0,0 0 0 0,0 0 0 16,0 0 0-16,0-5 0 0,0 5 0 0,0 0 0 0,0 0 0 0,-9 0 0 15,9 0-48-15,-9 0-44 0,1 0-36 0,8 0-28 0,-9-5-36 16,-7 5-56-16,7-5-48 0,-8 5 48 0,9-4 52 0,-18 4 36 0,8-5 28 15,-7 0 28-15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4:37.8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E66BC7-65F4-4F62-94D5-AAEE32310B53}" emma:medium="tactile" emma:mode="ink">
          <msink:context xmlns:msink="http://schemas.microsoft.com/ink/2010/main" type="inkDrawing" rotatedBoundingBox="3126,2036 4841,1916 4845,1968 3130,2088" shapeName="Other"/>
        </emma:interpretation>
      </emma:emma>
    </inkml:annotationXML>
    <inkml:trace contextRef="#ctx0" brushRef="#br0">7 145 47 0,'0'0'80'0,"0"0"-4"0,0 0 0 0,0 0-28 0,0 0 0 0,0 0-4 15,0 0 0-15,0 0 0 0,0 0-4 0,0-5 0 0,0 5 4 0,0 0-4 16,-10 0 0-16,10 0 0 0,0 0 4 0,0 0-4 0,10-5 4 16,-20 5 0-16,20 0 0 0,-20 0-8 0,10 0 0 0,0 0 0 0,0 0-4 15,0 0 0-15,0 0-4 0,0 5-4 0,0-5-4 0,0-5 4 16,0 5-4-16,0 0 4 0,0 0 4 0,0 0 0 0,0 0 4 16,10 0 0-16,-10 0 0 0,0 0 0 0,8 0 0 0,-8 0 0 0,8 5 0 15,-8-5 0-15,9 0 0 0,-1 0 0 0,0 0 4 0,1 0-8 16,8-5 8-16,-9 5-4 0,10 0 0 0,-10-5-4 0,10 5 0 0,-2-4-4 15,1 4 0-15,1-5-4 0,-2 0-4 0,2 1-16 0,8 4 20 16,-10-5-4-16,9 0 0 0,1 0 0 0,-8 5-8 0,7-5 4 0,1 2-12 16,8 3 0-16,-8-7 0 0,-1 7 0 0,1 0 0 0,8-4 0 15,-8 4 0-15,7-5 0 0,-7 5 0 0,8-5 0 0,-8 5 0 0,8-5 0 16,-1 5 0-16,-7-4 0 0,8-1 0 0,-8 5 0 0,7-5 0 0,-7 5 0 16,9-5 0-16,-9 1 0 0,-2 4 0 0,12-6 0 0,-11 6 0 15,0-4 0-15,0 4 0 0,1 0 0 0,0 0 0 0,-9-5 0 16,9 5 0-16,0 0 0 0,-10 0 0 0,2 0 0 0,7 0 0 0,-8 0 0 15,0 0 0-15,-1 0 0 0,2 5 0 0,0-5 0 0,-10 0 0 16,9 0 0-16,-9 4 0 0,9-4 0 0,-8 0 0 0,-1 6 0 0,10-6 0 16,-10 0 0-16,0 4 0 0,1-4 0 0,8 0 0 0,-9 0 0 0,1 5 0 15,-1-5 0-15,1 0 0 0,0 0 0 0,7 0 0 0,-6-5 0 16,-2 5 0-16,0-4 0 0,10 4 0 0,-10-6 0 0,0 2 0 16,1 4 0-16,-1-5 0 0,10 5 0 0,-10-5 0 0,0 0 0 0,2 0 0 15,-2 5 0-15,0-4 0 0,0 4 0 0,2-5 0 0,-10 5 0 16,8 0 0-16,0 0 0 0,-8 0 0 0,9 0 0 0,-9-5 0 15,0 5 0-15,0 0 0 0,0 5 0 0,8-5 0 0,-8 0 0 0,0 0 0 16,0 0 0-16,0 0 0 0,0 0 0 0,0 0 0 0,0 0 0 0,-8 0 0 16,8 0 0-16,0 0 0 0,0 0 0 0,0 0 0 0,0 0 0 15,0 0 0-15,0 0 0 0,0 0 0 0,0 0 0 0,0 0 0 0,0 0 0 16,0 0 0-16,-9 0 0 0,9 0-96 0,-8 5-56 0,8-1-44 16,-8-4-44-16,-2 5-88 0,2 0 56 0,-8 0 48 0,6 0 44 0,-6-1 36 15,-2 2 24-15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4:42.2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E06850-4B1F-4574-8343-3CD30A4AAB91}" emma:medium="tactile" emma:mode="ink">
          <msink:context xmlns:msink="http://schemas.microsoft.com/ink/2010/main" type="writingRegion" rotatedBoundingBox="5863,7397 7546,9823 6894,10276 5211,7850">
            <msink:destinationLink direction="with" ref="{6C418DD4-2982-4F74-BDD8-20701BA7F93D}"/>
            <msink:destinationLink direction="with" ref="{E9F6A820-96E6-4BB8-85C2-51E7669ABE4F}"/>
            <msink:destinationLink direction="with" ref="{4D1F2D2C-EF38-499B-B21E-5ABBE4BB1962}"/>
            <msink:destinationLink direction="with" ref="{FC1E0011-760D-4A07-B015-1CDEF92333E2}"/>
          </msink:context>
        </emma:interpretation>
      </emma:emma>
    </inkml:annotationXML>
    <inkml:traceGroup>
      <inkml:annotationXML>
        <emma:emma xmlns:emma="http://www.w3.org/2003/04/emma" version="1.0">
          <emma:interpretation id="{6824A8CA-4491-4406-9851-EAD5BAE4F264}" emma:medium="tactile" emma:mode="ink">
            <msink:context xmlns:msink="http://schemas.microsoft.com/ink/2010/main" type="paragraph" rotatedBoundingBox="5863,7397 7546,9823 6894,10276 5211,7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5BA2B0-44FA-4F55-87F3-A887E618BC62}" emma:medium="tactile" emma:mode="ink">
              <msink:context xmlns:msink="http://schemas.microsoft.com/ink/2010/main" type="line" rotatedBoundingBox="5863,7397 7546,9823 6894,10276 5211,7850"/>
            </emma:interpretation>
          </emma:emma>
        </inkml:annotationXML>
        <inkml:traceGroup>
          <inkml:annotationXML>
            <emma:emma xmlns:emma="http://www.w3.org/2003/04/emma" version="1.0">
              <emma:interpretation id="{69138ACC-5601-4618-ABEC-44C9D9425BCC}" emma:medium="tactile" emma:mode="ink">
                <msink:context xmlns:msink="http://schemas.microsoft.com/ink/2010/main" type="inkWord" rotatedBoundingBox="5863,7397 6430,8214 5777,8667 5211,78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531 273 51 0,'0'0'76'16,"0"0"-12"-16,-10-4-8 0,10 4-28 0,0 0 0 0,0 0 4 16,0 0 0-16,-8 0-8 0,8 0 4 0,0 0 0 0,0 0-4 0,0 0 4 15,-8 0 4-15,8 0 0 0,0-5-8 0,0 5 0 0,0 0 0 0,0 0 0 16,0 0 0-16,0 0 0 0,0 0 0 0,0 0 0 0,0 0 4 15,0 0-4-15,0 0 0 0,0 0 4 0,0 0 4 0,0 0 0 16,0 0 4-16,0 0-4 0,0 0 4 0,0 5 0 0,8-5 0 0,-8 0 0 16,0 4-4-16,8 0-4 0,-8 2 4 0,10-6 0 0,-10 5 4 15,8 4-4-15,0-4 0 0,1 5 0 0,-1-1 0 0,0-4-4 0,1 5 4 16,0 4 0-16,-1-4-8 0,0-1 4 0,2 5-4 0,-2-4 0 0,0 5-4 16,1-6 0-16,0 5 0 0,7 1-4 0,-16-4 0 0,17 1 0 15,-8 3 0-15,0-5-4 0,-1 4-4 0,0 1 4 0,2-6 0 0,-2 5-20 16,0-4 24-16,0 5-8 0,2-6 4 0,-2 5-8 0,0-4 0 15,1 0 4-15,-1 4-4 0,0-4-4 0,-8 0 4 0,10-1-4 16,-2-4 0-16,0 4 0 0,-8-4 0 0,8 5 4 0,-8-6-4 0,10 2 4 16,-10-3-4-16,8 3 0 0,-8-1 4 0,0 0-4 0,0-5-4 0,8 0 4 15,-8 4 4-15,0-4-4 0,0 0 0 0,0 0-4 0,0 0 0 16,0 0-8-16,0 0 0 0,0 0-8 0,0 0-8 0,0 0-8 0,0 0-16 16,0-4-12-16,0-1-20 0,-8 5-4 0,8-5-16 0,0-1-16 15,0 3-12-15,-8-3 0 0,8-3-52 0,-10 4-32 0,10-4 40 16,0-1 28-16,-8-5 32 0,8 6 20 0</inkml:trace>
          <inkml:trace contextRef="#ctx0" brushRef="#br0" timeOffset="341.6427">846 292 39 0,'0'0'108'0,"0"0"-12"0,0 0-4 0,0 0-24 0,-10 0-4 16,10 5 0-16,0-5 0 0,0 0 0 0,-8 0 4 0,8 0-4 0,0 0 0 15,-8 0-4-15,8 0-8 0,0 0-4 0,-8 0 0 0,8 0 0 16,-10 5-8-16,10-5 0 0,-8 5 4 0,8 0-4 0,-8-5-4 0,-1 4 4 16,9 1-4-16,-8 6-4 0,8-7 0 0,-8 0 4 0,-2 6-4 15,2 0-4-15,0-1-4 0,8 0 4 0,-8 1 0 0,-2 0-4 16,2 0 0-16,0-1-4 0,-1 1 0 0,-8-1-4 0,8 5 0 0,1-4 0 16,0-1-4-16,-1 6 4 0,0-5-4 0,1-1 0 0,0 1 4 0,-2 5-4 15,2-6 0-15,-9 0 0 0,8 1-8 0,1-1 8 0,0 0-8 16,-1 2 4-16,1-2-4 0,0 1 4 0,-2 0-4 0,10-1-4 0,-8-4 0 15,0 5 0-15,-2-6 0 0,10 2 4 0,-8-1-20 0,8-1 20 16,-8 1 0-16,8 0-4 0,-9-5 0 0,9 0 0 0,0 4 0 16,0-4-8-16,0 0-8 0,0 0-4 0,0 0-8 0,0 0-8 0,0 0-12 15,0 0-16-15,0 0-12 0,0-4-12 0,0 4-24 0,0-5-16 0,0 0-12 16,0 1-12-16,9-7-64 0,-9 7-4 0,8-6 44 0,-8 1 36 16,8-6 20-16,-8 1 24 0</inkml:trace>
          <inkml:trace contextRef="#ctx0" brushRef="#br0" timeOffset="-15833.0084">95 125 43 0,'0'4'84'0,"0"-4"-8"0,-8 5-4 0,8-5-24 0,0 0-4 0,0 5 0 0,0-5 0 15,0 0 0-15,-8 0-4 0,8 0 4 0,0 0 0 0,0 0 4 16,0 0 0-16,0 0-4 0,0 0 4 0,0 0-4 0,0 0 0 15,0 0-4-15,-10 0 0 0,10 0 0 0,0 0 0 0,0 0-4 0,0 0 0 16,0-5 0-16,0 5 0 0,0-5-4 0,0 5 4 0,0-4-4 16,0 4 0-16,0-6-16 0,0 2 16 0,0-1 0 0,0 5-4 0,0-4 0 15,0-6 0-15,10 5-4 0,-10 0 0 0,0 0 4 0,0 1-4 16,8-2-4-16,-8 2 0 0,8-1-4 0,-8 0 0 0,0-4 0 0,9 4 0 16,-9 0 0-16,8 1-4 0,1-1 0 0,-9-1 0 0,8 6 0 15,-8-4 0-15,9-1-4 0,-1 0 0 0,-8 5 0 0,8-5 0 0,-8 5-4 16,10-4 0-16,-10 4-4 0,8 0 4 0,-8 0-4 0,8 0 4 15,-8 0-4-15,10 0 0 0,-10 0 4 0,8 4 0 0,0-4-4 16,-8 5 4-16,8 0 0 0,-8 0-4 0,9 5 0 0,-9-5 0 0,8-1 4 16,-8 6-4-16,0-1 0 0,0 1 0 0,9 0 0 0,-9 4 4 0,0-5-4 15,0 6 0-15,0-1 0 0,-9 1 0 0,9 0 0 0,-8 3 4 16,-1-3-4-16,9 4 4 0,-8-5-4 0,0 5 0 0,0 1 0 0,-2-1 0 16,2 0 4-16,-10 0-8 0,10-4 8 0,-9 4-4 0,9-5 0 15,-1 5 0-15,-8-5-4 0,9 1 4 0,0-5 0 0,-2 4 4 16,2-5-4-16,0-2-16 0,-2 1 20 0,2-4 0 0,0 2-4 0,0-6 4 15,8 5-4-15,-9-5 0 0,9 0 0 0,0 0-4 0,0-5 4 0,0 5-4 16,0-6 4-16,0 2 0 0,0-1 0 0,-9-5 0 0,9 6 4 16,0-6-8-16,0 5 4 0,9-4 0 0,-9-1 0 0,0 0 0 0,0 6-4 15,0-6 8-15,9 0-8 0,-9 1 4 0,0 4 0 0,8-4-4 16,-8 4 4-16,8-5 0 0,-8 6 0 0,0 4 0 0,8-4 0 16,-8-2 0-16,10 6 0 0,-10-5 0 0,8 5 0 0,-8 0 0 0,8 0 0 15,-8 0-4-15,10 0 8 0,-2 0-4 0,-8 0 4 0,8 5 0 0,1 1-4 16,-9-6-4-16,8 4 4 0,1 0 4 0,-1 1-4 0,1 0 4 15,-1 0-4-15,-8 0 4 0,8 4-4 0,2-4 0 0,-2 4 4 0,0 1 0 16,2-5-4-16,-2-1 0 0,-8 6 4 0,8-5 0 0,0 0 0 16,1 0 0-16,-1-1 0 0,1 1 4 0,-9 0-4 0,9 0 0 15,-1-1 4-15,0-4 0 0,-8 0 0 0,10 7 0 0,-2-7 0 0,0 0-20 16,-8 0 20-16,8 0 0 0,-8 0 0 0,10-7 0 0,-2 3-4 16,-8 4 0-16,8-5 4 0,-8-5-4 0,9 6 0 0,-1-6-4 0,-8 5 0 15,9-5-4-15,-9 6 4 0,0-11 0 0,0 6-4 0,9-1-8 16,-9 1 0-16,0-6-8 0,0 7-12 0,0-3-8 0,0 2-8 0,0-1-12 15,0-4-16-15,0 3-8 0,0 3-8 0,-9-2-24 0,9 1-20 0,0-1-12 16,-9 5-36-16,1-5-44 0,8 6 20 0,-9-2 40 0,9 2 36 16,-8-2 28-16</inkml:trace>
        </inkml:traceGroup>
        <inkml:traceGroup>
          <inkml:annotationXML>
            <emma:emma xmlns:emma="http://www.w3.org/2003/04/emma" version="1.0">
              <emma:interpretation id="{BC29356D-85F0-4516-AA38-44B9E99A8510}" emma:medium="tactile" emma:mode="ink">
                <msink:context xmlns:msink="http://schemas.microsoft.com/ink/2010/main" type="inkWord" rotatedBoundingBox="6619,9083 6908,9501 6544,9753 6255,9336">
                  <msink:destinationLink direction="with" ref="{305C951F-6B69-4081-BDB6-78C3A7899B1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555338.4449">1118 1593 3 0,'0'0'108'0,"0"0"-8"0,-8 0 0 0,8 0-32 0,0 4 0 16,-9-8 0-16,9 4 4 0,0 0-4 0,0 0 0 0,0 0 4 15,0-6-8-15,0 6-8 0,0 0-12 0,0-5 0 0,0 5 0 0,0-4-4 16,0 4-4-16,0-5-4 0,0 5 0 0,0-5 0 0,9 0 0 16,-9 5-4-16,0-4 0 0,8-1-4 0,-8 0 0 0,9 0 0 0,-9 1 0 15,8-2-4-15,-8 2 4 0,8 4-4 0,2-5 0 0,-2 0-4 0,0 5 0 16,0 0 4-16,2-6-4 0,-2 6-4 0,0 0-4 0,-8 0 4 16,18-3-4-16,-10 3 0 0,1 0 0 0,-9 3 0 0,8-3 0 15,0 6 0-15,2-6 0 0,-2 5-4 0,0 0 0 0,0-5 4 0,-8 4-4 16,10 2 0-16,-10 3-4 0,0-4 4 0,8 4-4 0,-8 1 0 15,0-1 0-15,-8 2 4 0,8 3 0 0,-10 0-4 0,10-5 0 0,-8 6 0 16,0-1 0-16,0 0 0 0,-2 1 4 0,2-5-4 0,0 4 4 0,-1 0-4 16,1-4 0-16,-1 4 0 0,0-4 0 0,1-1 0 0,0 1 0 15,-2-5 0-15,2 0 4 0,0 0-4 0,8-1 0 0,-8 1-4 16,8-5 4-16,0 5 0 0,-10-5-4 0,10 0 0 0,0 0-4 0,0 0 8 16,0 0 0-16,0 0 0 0,0 0 0 0,0 0 0 0,10 0 0 15,-10 0 0-15,0 0 0 0,8-5 0 0,-8 5 0 0,8 0 0 16,-8-5 0-16,8 5-4 0,-8 0 4 0,10-4 0 0,-2 4 0 0,0-5 4 0,1 5-4 15,0 0 4-15,-9 0-4 0,8-5 0 0,1 5 0 0,-1 0 4 16,0 0-4-16,2 0 4 0,-2 0 0 0,0 0 0 0,0 5-4 16,2-5 4-16,-2 5-4 0,9-1 4 0,-17 1-4 0,9 0 0 0,8 0 4 15,-17-1-4-15,8 6 4 0,0-1-4 0,0-3 0 0,-8 3 0 16,10 5 0-16,-10-4 4 0,8-1 0 0,-8 1-8 0,0 5 4 0,0-6 0 16,-8 5 0-16,8-4 0 0,-10 5 0 0,10-6 4 0,-8 1-4 0,0 0 4 15,0-1 0-15,-1 1-4 0,-8 0 0 0,8-1 4 0,1-5-4 16,-10 7 0-16,2-7-4 0,8-4 4 0,-10 5 4 0,10-5-4 15,-9 5 0-15,8-5-4 0,-8 0 0 0,9 0-4 0,-2 0 0 0,-6-5-4 16,8 5-4-16,-2-5 0 0,2 1-8 0,0 4 0 0,-1-6-4 16,1 1-4-16,-1 1-4 0,0-1-8 0,9 1-4 0,-8-2-4 15,8 2-4-15,0-1-12 0,-8 0-4 0,8-4-8 0,0 3-12 0,0 2 0 16,0-6-4-16,0 4-4 0,0 3-64 0,8-7-16 0,-8 5 36 0,8-5 28 16,-8 6 24-16</inkml:trace>
        </inkml:traceGroup>
        <inkml:traceGroup>
          <inkml:annotationXML>
            <emma:emma xmlns:emma="http://www.w3.org/2003/04/emma" version="1.0">
              <emma:interpretation id="{87E5EF33-A339-4FCB-9D45-5984DC1C5B79}" emma:medium="tactile" emma:mode="ink">
                <msink:context xmlns:msink="http://schemas.microsoft.com/ink/2010/main" type="inkWord" rotatedBoundingBox="6584,9144 6724,9345 6556,9462 6416,9261">
                  <msink:destinationLink direction="with" ref="{305C951F-6B69-4081-BDB6-78C3A7899B1A}"/>
                </msink:context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*</emma:literal>
                </emma:interpretation>
                <emma:interpretation id="interp6" emma:lang="" emma:confidence="0">
                  <emma:literal>@</emma:literal>
                </emma:interpretation>
              </emma:one-of>
            </emma:emma>
          </inkml:annotationXML>
          <inkml:trace contextRef="#ctx0" brushRef="#br1" timeOffset="566868.6646">1280 1764 31 0,'0'-4'64'16,"0"-1"-12"-16,0 5-4 0,0-5-24 0,0 1-4 0,0 4-4 16,-8-6-4-16,8 2 0 0,0 4 4 0,-8-5-8 0,8 5-4 0,0 0 4 15,0-5-4-15,0 5 4 0,-10 0 0 0,10 0-4 0,0 0 0 16,0 0-8-16,0 0 4 0,0 0 0 0,0 0 0 0,-8 0 4 15,8 0 0-15,0 0-4 0,0 0-4 0,0-5 4 0,-8 5-8 0,8 0 8 0,0-3 0 16,0 3 0-16,-9-6 0 0,9 6-4 0,0-5 0 16,-8 5 4-16,8-5-4 0,-9 5 4 0,9-4 4 0,-9 4 0 0,9-5-8 15,0 5 8-15,-8-5-8 0,8 5 4 0,-8-5 4 0,8 5-8 0,-10-5 4 16,10 5 0-16,0 0-8 0,-8 0 4 0,0 0 8 0,8 0-4 16,-8 0-4-16,8 0 8 0,0 0-4 0,-10 0 0 0,10 0 0 15,-8 0-4-15,8 0 4 0,-8 0 0 0,8 0 4 0,-9 0-8 0,9 0 8 16,0 0 0-16,-8 0-4 0,8 0 4 0,0 0 0 0,-9 0-4 15,9 0 0-15,0 0 0 0,-9 0 4 0,9 0 0 0,0 0 0 0,0 0 4 16,-8 0 0-16,8 0-4 0,0 0 0 0,0 0 4 0,-8 0 4 0,8 0-8 16,0 0 8-16,0 0-4 0,0 0 4 0,-8 0 4 0,8 0 0 15,0 0-4-15,0 0 0 0,0 0 4 0,0 0 0 0,0-5 0 16,0 5 0-16,0 0 0 0,0 0 0 0,0 0 4 0,0 0 4 0,0-4-4 16,0 4 0-16,0 0 0 0,0-5 0 0,0 5 0 0,0-5 8 15,0 5-4-15,0-5 0 0,0 5 0 0,0-4 0 0,0 4-8 0,0-5 8 16,0-1 0-16,0 2-4 0,0 4 0 0,0-5 0 0,0 5 0 0,0-4 0 15,8-1-4-15,-8 0 0 0,0 5 0 0,0-5 0 0,8 1-4 16,-8 4-4-16,0-5-4 0,8 5 8 0,-8-5-4 0,9 5 0 16,0-4 4-16,-9 4-4 0,8-6 0 0,-8 6 0 0,9-5-4 0,-1 5-4 15,-8 0 12-15,8-4-12 0,2 4 8 0,-10 0-8 0,8 0 8 0,-8 0-8 16,8 0 0-16,0 0 0 0,-8 0 4 0,10 0 4 0,-10 0-8 16,8 0 0-16,0 0 0 0,-8 0 8 0,9 0-12 0,-9 4 4 0,9-4 4 15,-9 0 0-15,8 5 0 0,-8-5-4 0,9 0 0 0,-9 6-4 16,8-6 8-16,-8 4-4 0,0 1 0 0,8-5 0 0,-8 5 0 15,0-1 4-15,0 1 0 0,0-5-4 0,0 5 0 0,10-5 4 0,-10 5 0 16,0-5-4-16,0 4 8 0,0-4-4 0,0 5-4 0,-10-5 0 0,10 0 4 16,0 4-4-16,0 2 4 0,0-6-4 0,0 5 0 0,0-5 4 15,0 0-4-15,0 0 0 0,0 4 0 0,0-4 0 0,0 0 0 0,0 0 0 16,0 0 0-16,0 0 8 0,0 0-8 0,0 0 4 0,0 0-4 16,0 0 0-16,0 0 4 0,0 0-4 0,0 0 4 0,0 0 4 15,0 0-4-15,0 0 0 0,0 0 4 0,0 0-4 0,0 0-4 0,0 0 4 16,0 0-4-16,0 0 4 0,0 0-4 0,0 0 0 0,0 0 0 15,0 0 4-15,0 0-4 0,0 0-20 0,0 0 24 0,0 0 0 0,0-4 0 16,0 4-4-16,0 0 4 0,0-5 0 0,0 5-4 0,0-6 0 16,0 2 0-16,0 4 4 0,0-5 0 0,0 5-4 0,0-4 0 0,0-1 0 15,0 0 0-15,0 5 0 0,0-5 4 0,0 5-4 0,0-4 4 0,0 4-4 16,0-5 0-16,0 5 0 0,0-5 0 0,0 5 0 0,0-4 4 16,0 4-4-16,0-6 0 0,-8 6 0 0,8 0 0 0,0-5 0 15,-8 5 0-15,8 0 0 0,0 0 0 0,-9 0-4 0,1 0 8 0,8 0-4 16,-9 0 0-16,0 0 0 0,9 0 0 0,-8 0-4 0,0 0 0 15,8 0 4-15,-10 0-4 0,2 0 4 0,8 0 0 0,-8 0 0 0,8 5 0 16,-8-5 0-16,8 0 0 0,-10 6 0 0,10-6 4 0,-8 0-8 0,8 4 4 16,-8-4-4-16,8 5 0 0,-9-5 4 0,9 5-4 0,0-5 0 15,0 0 4-15,0 4-4 0,0-4 0 0,0 0-4 0,0 0-4 16,0 0 0-16,0 0 0 0,0 0-8 0,0 0 4 0,0 0-12 0,0 0-8 16,0 0-8-16,0 0-12 0,0 0-8 0,0 0-16 0,0 5-12 15,9-5-12-15,-9 0-92 0,0 0 28 0,0 0 32 0,8 0 20 0,-8 0 28 16</inkml:trace>
        </inkml:traceGroup>
        <inkml:traceGroup>
          <inkml:annotationXML>
            <emma:emma xmlns:emma="http://www.w3.org/2003/04/emma" version="1.0">
              <emma:interpretation id="{B39EC7F1-D3FF-478E-992A-DFBD492CFEBC}" emma:medium="tactile" emma:mode="ink">
                <msink:context xmlns:msink="http://schemas.microsoft.com/ink/2010/main" type="inkWord" rotatedBoundingBox="7005,9241 7217,9548 7002,9697 6789,9391">
                  <msink:destinationLink direction="with" ref="{305C951F-6B69-4081-BDB6-78C3A7899B1A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555682.5235">1417 1760 95 0,'0'0'116'0,"8"0"-4"0,-8 0-8 0,9 0-20 16,-9-5 0-16,8 5 0 0,-8-5 0 0,9 5-12 0,-9 0-4 0,8 0 0 15,-8 0-8-15,9 0 0 0,-1 0-4 0,0-4-4 0,-8 4 0 0,10 4-8 16,-2-4 0-16,0 5 0 0,2 0 0 0,-10-1-8 0,8 6 0 15,0 0-4-15,0 0 0 0,-8-1-4 0,9 1 0 0,0-1 0 0,-1 5-4 16,1 1-4-16,-9-1 0 0,8 1-4 0,-8 4 4 0,8-4-4 16,2-1 0-16,-10 0 4 0,0 1 4 0,8-1-8 0,-8 1 4 15,8-1 0-15,-8-5 4 0,0 6 0 0,0-6-4 0,0 1 0 0,0 0-8 16,0-6 0-16,0 1 4 0,0 0 4 0,8-5-4 0,-8 0-12 0,0 0-4 16,0 0 0-16,0-5 0 0,10 0 0 0,-10 1 0 0,0-6 0 15,8 0 0-15,-8 1 0 0,8-6 0 0,1 1 0 0,-9 5 0 0,8-6 0 16,1 1 0-16,-9-6 0 0,9 6 0 0,-1 0 0 0,-8-1 0 15,8 1 0-15,0-1-28 0,-8 6-28 0,10-5 12 0,-10 4-16 16,8 0-24-16,-8 1-16 0,0-1-20 0,0 5-32 0,8 1-28 0,-8-6-44 16,0 5-36-16,-8 5 48 0,8 0 44 0,0-5 28 0,0 5 20 0,0 0 28 15</inkml:trace>
        </inkml:traceGroup>
        <inkml:traceGroup>
          <inkml:annotationXML>
            <emma:emma xmlns:emma="http://www.w3.org/2003/04/emma" version="1.0">
              <emma:interpretation id="{B8B11FB1-2525-48C8-972B-940F6E9A9586}" emma:medium="tactile" emma:mode="ink">
                <msink:context xmlns:msink="http://schemas.microsoft.com/ink/2010/main" type="inkWord" rotatedBoundingBox="7222,10030 7230,10042 7216,10052 7207,10039">
                  <msink:destinationLink direction="with" ref="{305C951F-6B69-4081-BDB6-78C3A7899B1A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565609.754">1843 2422 51 0,'0'0'68'0,"0"0"-4"0,-8 0-12 0,8 0-24 16,0 0-4-16,0-5-8 0,8 5 0 0,-8 0-4 0,0-5-8 15,0 5 4-15,0 0-4 0,0-4-4 0,0 4-4 0,0 0-8 16,0 0-32-16,0 0-36 0,0 0-32 0,0-5 28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9:21.1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9FE8AF-E1BF-42B7-BE77-3CF0097E7ADA}" emma:medium="tactile" emma:mode="ink">
          <msink:context xmlns:msink="http://schemas.microsoft.com/ink/2010/main" type="writingRegion" rotatedBoundingBox="4420,11177 8822,11133 8874,16374 4472,16417"/>
        </emma:interpretation>
      </emma:emma>
    </inkml:annotationXML>
    <inkml:traceGroup>
      <inkml:annotationXML>
        <emma:emma xmlns:emma="http://www.w3.org/2003/04/emma" version="1.0">
          <emma:interpretation id="{FE0EDFD6-88D0-4DF5-8809-5A4D3A4FBB4C}" emma:medium="tactile" emma:mode="ink">
            <msink:context xmlns:msink="http://schemas.microsoft.com/ink/2010/main" type="paragraph" rotatedBoundingBox="4488,11053 8915,11510 8818,12450 4391,11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6679C4-A270-4C0C-9B82-BD784A25FC4E}" emma:medium="tactile" emma:mode="ink">
              <msink:context xmlns:msink="http://schemas.microsoft.com/ink/2010/main" type="line" rotatedBoundingBox="4488,11053 8915,11510 8818,12450 4391,11993"/>
            </emma:interpretation>
          </emma:emma>
        </inkml:annotationXML>
        <inkml:traceGroup>
          <inkml:annotationXML>
            <emma:emma xmlns:emma="http://www.w3.org/2003/04/emma" version="1.0">
              <emma:interpretation id="{B7064127-7C61-453A-91E0-0ADA849834BF}" emma:medium="tactile" emma:mode="ink">
                <msink:context xmlns:msink="http://schemas.microsoft.com/ink/2010/main" type="inkWord" rotatedBoundingBox="4430,11615 4851,11659 4815,11999 4395,119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1 31 0,'0'10'104'0,"0"-5"-12"16,0 0-4-16,0 5-28 0,0-6-4 0,0 1 4 0,0 0 0 15,0 0 0-15,0-1 0 0,0 1 0 0,0-5 0 0,10 5-4 0,-10-5-4 16,0 5 4-16,8-5 0 0,0 0 0 0,-8 4 0 0,10-4 8 15,-2 0 0-15,0 0-4 0,9 0 0 0,-9 0 4 0,1 0-4 0,8 0 0 16,-9 0-4-16,10 0-8 0,-1 0 0 0,0 0-4 0,-9 0 0 0,9 0-4 16,1 0-8-16,-10 0-4 0,10-4-4 0,-2 4-4 0,2 0-4 15,-10 0 0-15,9 0 0 0,-9-5-4 0,0 5-4 0,10-5-4 16,-10 5 0-16,2 0 4 0,-2 0-4 0,-8-5-12 0,8 5-8 0,0 0-12 16,-8 0-20-16,0 0-32 0,0 0-28 0,10 0-36 0,-10 0-52 15,-10 0-64-15,10 0-24 0,0 0 52 0,-8 0 44 0,8 0 32 16,-8 0 28-16,0 0 28 0</inkml:trace>
          <inkml:trace contextRef="#ctx0" brushRef="#br0" timeOffset="-269.803">-12-224 15 0,'0'0'88'0,"0"0"-8"0,0 0 0 16,0 0-24-16,0 0 0 0,0 0-4 0,0 0 0 0,0 0 4 0,0 0 4 15,0 0 4-15,8 0-4 0,-8 0 8 0,0 0 0 0,10 0 0 0,-2 0 0 16,-8 0-4-16,8 0 0 0,2 0 0 0,-2 0 4 0,0 0-4 16,1 0 0-16,7 0-4 0,-7 0 0 0,8 0 0 0,-9 0 0 0,10 0-8 15,-10 0-4-15,10 0 0 0,-2 0-4 0,1-5-4 0,-8 5-4 16,8 0-8-16,1 0-4 0,-2 0 4 0,-7 0-12 0,8 0 4 15,0 0-4-15,-9-5-4 0,10 5-4 0,-10 0 0 0,10 0-8 0,-10 0 0 16,0 0 0-16,0 0 0 0,2 0 0 0,-2 0 0 0,0 5 0 0,1-5 0 16,-9 0 0-16,8 0 0 0,-8 0 0 0,0 0-8 0,0 0-20 15,8 0-8-15,-8 0-4 0,0 0-16 0,0 0-20 0,0 0-16 0,-8 0-16 16,8 0-16-16,0 0-20 0,-8 0-12 0,-1 0-4 0,9 0-60 16,-8 0-4-16,0 0 44 0,-10 0 36 0,10 0 28 0,0 0 20 15</inkml:trace>
        </inkml:traceGroup>
        <inkml:traceGroup>
          <inkml:annotationXML>
            <emma:emma xmlns:emma="http://www.w3.org/2003/04/emma" version="1.0">
              <emma:interpretation id="{A6154DB0-6DA0-421D-BC04-B423E53BA520}" emma:medium="tactile" emma:mode="ink">
                <msink:context xmlns:msink="http://schemas.microsoft.com/ink/2010/main" type="inkWord" rotatedBoundingBox="5557,11163 6022,11212 5925,12151 5460,121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49.4327">1140-704 31 0,'0'-6'96'0,"0"6"-8"0,0-4-8 0,0-1-24 0,0 5-8 15,0 0-4-15,0-5 4 0,0 5-8 0,0 0 0 0,0 0-4 0,-8 0 0 16,16 0 8-16,-8 0 0 0,-8 0 8 0,8 0 4 0,8 5-4 0,-8-5 4 16,0 5 0-16,0-1-8 0,0-4-4 0,8 6 0 0,-8-2 0 15,0 5-8-15,0-3 4 0,0 3-4 0,0 2-4 0,8-2 0 0,-8 4 0 16,0 2-4-16,0-1-4 0,0 1-8 0,0-1 4 0,0 5-8 15,0-4 0-15,-8 4 0 0,8 1-4 0,0 0 0 0,-8 3-4 16,8-4 0-16,-8 5 4 0,8-5-4 0,-10 5 0 0,10-5 0 0,-8 5 0 16,0-5 0-16,8 1-4 0,-10 4 4 0,2-10-4 0,8 5 4 0,-8 1 4 15,8-6-4-15,-9 0 0 0,9-4 0 0,-8 5 0 0,8-6 0 16,0 1 0-16,0 0-4 0,0-6 0 0,0 1 4 0,0 0-4 0,0-1 0 16,0-4 0-16,0 5 4 0,0-5 0 0,0 0-8 0,0 0 4 0,0 0 0 15,0 0 0-15,0 0 0 0,8 0-4 0,-8 0 4 16,9 0 4-16,-9 0-4 0,8 0 0 0,0 0 0 0,2 0 4 0,-2 0-4 15,0 0-4-15,2 0 4 0,6 0 4 0,1 0-4 0,-9 0 0 0,10 0 0 16,-10 0 0-16,10 0 0 0,-2 0 0 0,-8 0-4 0,10 0 4 16,-10 0 0-16,9 0 4 0,1 0-4 0,-2-5 0 0,-8 5 0 15,10 0 0-15,-10-4-4 0,2 4-4 0,6 0 0 0,-7-5-8 0,-1 5-8 16,1-5-16-16,8 1-4 0,-9 4-8 0,0-5-4 0,-8 0-8 0,10 5-12 16,-2-5-16-16,0 5-12 0,2-5-8 0,-10 5-24 0,8-5-56 15,-8 1 12-15,8-1 32 0,-8 5 32 0,0-5 24 0</inkml:trace>
          <inkml:trace contextRef="#ctx0" brushRef="#br0" timeOffset="2031.679">1548-455 87 0,'0'0'104'0,"-8"-5"-4"0,8 5 0 0,0 0-20 0,0 0-8 15,0 0 0-15,0 5-8 0,-8-5 4 0,8 5-8 0,0-5-4 16,0 4-4-16,0 6-4 0,0-5 0 0,-9 0-4 0,9-1 0 0,0 6 0 15,0 0 0-15,0 0 4 0,0 4-8 0,0 0 0 0,0 1 0 0,0-1 4 16,0 0 0-16,0 6-4 0,0-1-4 0,0 0 4 0,0 0-4 16,-9 6 0-16,9-6-4 0,0 5-4 0,0 0 0 0,-8 0-4 0,8 0-4 15,0 0-4-15,-8 0 0 0,8 0 0 0,0 0-4 0,-9-5 0 16,9 5 0-16,0 0-4 0,0-4 0 0,0-1 0 0,0 0-4 16,0 0 4-16,0 0-4 0,0-5-4 0,-8 1 4 0,8-1 0 0,0 1-4 15,8-5-4-15,-8-1 0 0,0 1-4 0,0-6 0 0,0 2-16 0,0-2-12 16,0 1-16-16,0-5-32 0,-8 0-16 0,8 0-32 0,0 0-28 15,-8-5-24-15,8 1-68 0,-10-2 20 0,10-3 44 0,0-1 36 16,-8-4 24-16,0 4 28 0</inkml:trace>
        </inkml:traceGroup>
        <inkml:traceGroup>
          <inkml:annotationXML>
            <emma:emma xmlns:emma="http://www.w3.org/2003/04/emma" version="1.0">
              <emma:interpretation id="{6F25DC08-B844-49FD-97CF-79AF04967CA0}" emma:medium="tactile" emma:mode="ink">
                <msink:context xmlns:msink="http://schemas.microsoft.com/ink/2010/main" type="inkWord" rotatedBoundingBox="6996,11741 7439,11787 7407,12091 6965,120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033.8289">2555-104 59 0,'0'0'72'0,"0"0"-4"0,0 0-4 0,0 0-20 15,0 0 0-15,0 0 0 0,0 0 0 0,0 0 0 0,0 0 0 16,0 0 0-16,0 0 0 0,0 0-4 0,0 0 4 0,0 0 0 16,0 0 4-16,0 0 0 0,0 0 0 0,0 0-12 0,0 0 0 0,0 0-4 15,0 0 0-15,0 0-8 0,0 0 8 0,0 0 0 0,0 0 4 0,0 0 4 16,8 0 0-16,-8 0 0 0,8 5 0 0,-8-5 4 0,10 0 0 16,-2 0-4-16,0 0-4 0,-8 0 0 0,17 0-4 0,-8 0 0 15,0 0-4-15,7 0 0 0,-8 0 0 0,10 0 0 0,-10 0-4 0,10 0-4 16,-1 0 0-16,-9 0 0 0,9 0-4 0,0 0-4 0,-9 0 0 15,10 0 4-15,0 0 0 0,-2 0-4 0,-7 0-4 0,7 0-4 0,2 0 0 16,-10 0 4-16,10 0-4 0,-10-5 0 0,9 5-4 0,-8 0 4 0,-1 0-4 16,0 0 4-16,1 0-8 0,-1 0 8 0,1 0 0 0,0 0-8 15,-9 0 4-15,8 0 0 0,-8 0 0 0,8 0 0 0,-8 0 0 16,0 0 4-16,0 0 0 0,0 0 0 0,0 0-4 0,0 0 0 0,0 0 0 16,0 0 0-16,0 0-4 0,0 0-4 0,0 0 0 0,0 0-12 15,0 0-8-15,-8 0-8 0,8 0-8 0,0 0-8 0,-8 0-12 0,8 0-8 16,-9 5-8-16,9-5-8 0,-9 5-8 0,1-5-12 0,8 4-8 0,-9 1 0 15,1 0 0-15,0 0-40 0,-1-1-32 0,0 2 20 0,1-2 32 16,0 6 28-16,-2-5 24 0</inkml:trace>
          <inkml:trace contextRef="#ctx0" brushRef="#br0" timeOffset="8343.999">2656 169 43 0,'0'0'80'0,"0"0"-4"0,0 0-4 0,0 0-24 0,0 0-4 16,0 0 0-16,0 0 4 0,0 0 0 0,0 0 0 0,0 0 0 0,10 0 4 16,-10 0 8-16,0 0-4 0,8 0 0 0,-8 0 0 0,8 0-4 15,-8 0 0-15,10 0 0 0,-2 0 0 0,-8 0-4 0,8 0 0 16,1 0-4-16,-1 0-4 0,1 0 4 0,8 0 0 0,-9 0 0 0,0 0 0 16,2 0-4-16,-2 0-4 0,10 6 0 0,-10-6-4 0,0 0 0 15,1 0-4-15,7 0-4 0,-7 0 0 0,0 0 0 0,7 0-8 16,-6 0 0-16,-2 0-4 0,0 0 0 0,1 0 0 0,0 0 0 0,-1 0-8 0,0 0 0 15,1 0 0-15,-9 0 0 0,8 0 0 0,1 0 0 16,-9 0-4-16,9 0 0 0,-9 0 0 0,0 0 4 0,0 0-4 0,0 0 0 16,0 0-4-16,0 0-4 0,0 0-8 0,0 0-12 0,0 0-12 0,0 0-12 15,0 0-12-15,0 0-20 0,0 0-12 0,0 0-28 0,0 0-16 16,0 0-12-16,0 4-60 0,0-4-8 0,-9 0 36 0,9 5 36 0,0-5 28 16,-9 5 20-16</inkml:trace>
        </inkml:traceGroup>
        <inkml:traceGroup>
          <inkml:annotationXML>
            <emma:emma xmlns:emma="http://www.w3.org/2003/04/emma" version="1.0">
              <emma:interpretation id="{6CB135FF-69EE-488F-86B8-6F0DF14FE39F}" emma:medium="tactile" emma:mode="ink">
                <msink:context xmlns:msink="http://schemas.microsoft.com/ink/2010/main" type="inkWord" rotatedBoundingBox="8363,11549 8906,11605 8826,12373 8284,123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432.2267">3927-330 43 0,'0'-5'60'16,"0"5"-4"-16,0 0-8 0,0 0-24 0,0 0 0 0,0 0 0 15,0 0 0-15,0-5-4 0,0 5-4 0,0 0-4 0,0 0 4 0,0 0 0 16,0 0 0-16,0 0 0 0,0 0 0 0,0 0 0 0,0 0-4 16,0 0 4-16,0 0 0 0,0 0 0 0,0 0 4 0,0 0-4 0,0 0 0 15,0 0 0-15,0 0 4 0,0 0 0 0,0 0 4 0,0 0 8 0,0 0 4 16,0 0 4-16,0 0 4 0,0 0 0 0,0 0 0 0,0 0 4 16,0 0-8-16,0 5 0 0,9-5 4 0,-9 5 0 0,0-5-4 0,0 5-4 15,0-1 0-15,0 2 4 0,8-2-8 0,-8 1 4 0,0 0 0 16,0-1-4-16,0 6 0 0,9-5 0 0,-9 5 0 0,0-5-8 15,0 4 0-15,0-4 4 0,0 4-4 0,0 1-4 0,0-5 0 0,0 5-4 16,0-1 0-16,0-4 0 0,0 4 0 0,0 1 0 0,0 0-4 0,0-1 0 16,0 1 4-16,0 0-4 0,0 4 0 0,0-5-4 0,0 2 0 15,0-2 0-15,0 5 0 0,0-4-4 0,0 5 0 0,0-1 4 0,0-5-4 16,0 6 4-16,0-1-4 0,0 0 0 0,0 1 0 0,0 0 0 16,0-1-4-16,0 5 8 0,0-4 0 0,0-1 0 0,0 5-4 15,0-5 4-15,0 1-4 0,0 4 4 0,0-4-4 0,0 4 4 0,0-5-4 16,0 5 0-16,0-4-4 0,0-1 4 0,0 6-4 0,0-6 4 15,0 0 0-15,0 1 0 0,0-1-4 0,0 1 4 0,0-6-4 0,0 5 4 16,0-4-4-16,0-1 0 0,0 1 0 0,0-5 0 0,0 5 0 16,0-6 0-16,0 1 4 0,0 0 0 0,0 0-4 0,0-5-16 0,0 0 20 15,0 4 0-15,0-4 0 0,0 0-4 0,0 0 0 0,0 0 4 0,0 0-8 16,0 0 4-16,0 0 0 0,0 0 0 0,0 0 4 0,0 0-8 16,0 0 0-16,0 0 4 0,0 0-4 0,0 0 4 0,0 0-4 15,0 0 0-15,0 0 0 0,0 0-12 0,0 0 0 0,0 0 0 0,0 0-4 16,0-4-4-16,0 4-8 0,0 0 0 0,0-5-8 0,0 5-4 15,0-5-8-15,0 0-12 0,0 1-4 0,0-2 0 0,0 2-16 0,0-1-8 16,9-5-8-16,-9 6-8 0,0-6-4 0,0 1 4 0,0-1-40 0,0 5-32 16,0-9 16-16,0 4 36 0,0 1 28 0,0-1 12 0</inkml:trace>
          <inkml:trace contextRef="#ctx0" brushRef="#br0" timeOffset="12210.1453">4337 6 43 0,'0'0'88'0,"0"0"-8"16,0 0-4-16,0 0-24 0,0 0 0 0,0 0 0 0,0 0-4 0,0 0 0 16,0 0 0-16,0 0 4 0,0 0 0 0,0 0 0 15,0 0 0-15,0 0 4 0,0 0-4 0,0 5-8 0,0-5 0 0,0 0-8 16,0 0-4-16,0 5 0 0,0-5-4 0,-8 5-8 0,8 0 0 0,0-5 4 16,-10 9 0-16,2-4-4 0,8 0 0 0,-8 0-4 0,-1-1 4 15,0 6-4-15,9-5 4 0,-17-1-4 0,9 6 0 0,0-5 0 0,0 5-4 16,-10-6-4-16,10 6 4 0,-2-1 0 0,-6-4-4 0,7 5 4 0,-8-5 0 15,9 5-4-15,-9-6 4 0,9 6 0 0,-10-6 0 0,0 2-4 16,10 3 4-16,-8-4-4 0,7 0 0 0,0-1 0 0,-8-4 0 16,9 5 0-16,0-5 0 0,-2 5-4 0,2-5 0 0,0 0 4 0,-2 0 0 15,2 0-4-15,0 0 4 0,8 0 0 0,-8 0 0 0,8 0 0 16,-9 0-4-16,9 0 8 0,-9-5-4 0,9 5 0 0,0 0 0 0,0 0 0 16,0-5-4-16,0 5 0 0,0-4 4 0,0 4 0 0,-8 0 0 0,8-5 0 15,0 5 0-15,0 0-4 0,0-5 4 0,8 5-4 0,-8 0 4 16,0 0 0-16,0 0 0 0,0 0 0 0,0 0 0 0,-8 0 0 15,8 0 0-15,0 0-4 0,0 0 0 0,0 0 4 0,0 0-4 0,0 0 0 16,0 0-20-16,0 0 24 0,0 0-4 0,0 0 0 0,0 0 0 16,0 0 0-16,0 0 0 0,0 0-4 0,0 0 4 0,0 0 0 0,0 0-4 15,0 5 4-15,8-5-4 0,-8 5 4 0,0-5-4 0,0 4 4 0,9-4 0 16,-9 5 0-16,9 0 0 0,-9 0 0 0,8-1 4 0,-8 2-4 16,8-2 0-16,0 6 0 0,2-5 4 0,-2-1-4 0,0 6 0 15,-8-5 0-15,10 5-4 0,-2-5 4 0,0 4-4 0,1 0 4 0,-1-4 4 16,1 5-12-16,0-6 8 0,-1 6 0 0,0-5-4 0,0 5 8 0,2-6-4 15,-2 6 0-15,0-5 0 0,2 5 0 0,-2-6 4 16,0 1-4-16,9 5 0 0,-9-6 4 0,-8 2 0 0,18-2 0 0,-10 1-4 16,-8-1 0-16,18 2 0 0,-10-2 0 0,-8-4 0 0,18 5 4 15,-10 0-4-15,0 0 4 0,0-5-4 0,1 4 4 0,-1-4-4 0,-8 6 0 16,9-6 0-16,0 0 0 0,-1 0-4 0,0 0 0 0,2 0 0 0,-10 0 0 16,8 0 0-16,0 0 0 0,-8 5 0 0,8-10 0 0,-8 5 0 15,10 0 0-15,-2 0 0 0,-8 0 0 0,0 0 0 0,8-6 0 0,-8 6 0 16,9-4 0-16,-9 4 0 0,0-5 0 0,8 0 0 0,-8 0 0 15,0 1 0-15,0-6 0 0,0 5 0 0,0-5 0 0,0 6 0 0,0-6 0 16,0 5 0-16,0-5 0 0,0 1 0 0,0 5 0 0,0-6 0 16,0 5-24-16,0-5-40 0,0 6-12 0,0-2-28 0,0 2-16 0,0-6-12 15,-8 5-24-15,8 1-24 0,-9-1-64 0,9 0-12 0,-8 1 52 16,8 4 40-16,-8-5 28 0,-2 5 32 0</inkml:trace>
        </inkml:traceGroup>
      </inkml:traceGroup>
    </inkml:traceGroup>
    <inkml:traceGroup>
      <inkml:annotationXML>
        <emma:emma xmlns:emma="http://www.w3.org/2003/04/emma" version="1.0">
          <emma:interpretation id="{D1832A69-A721-49EA-8C7F-A3B4CBCB87BE}" emma:medium="tactile" emma:mode="ink">
            <msink:context xmlns:msink="http://schemas.microsoft.com/ink/2010/main" type="paragraph" rotatedBoundingBox="5586,13750 8487,13421 8615,14557 5715,148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BCD3C6-CD1D-4A7C-BA72-37DD8AB01E9A}" emma:medium="tactile" emma:mode="ink">
              <msink:context xmlns:msink="http://schemas.microsoft.com/ink/2010/main" type="line" rotatedBoundingBox="5586,13750 8487,13421 8615,14557 5715,14886"/>
            </emma:interpretation>
          </emma:emma>
        </inkml:annotationXML>
        <inkml:traceGroup>
          <inkml:annotationXML>
            <emma:emma xmlns:emma="http://www.w3.org/2003/04/emma" version="1.0">
              <emma:interpretation id="{C48F3D47-FDB4-4EF5-B72C-EE052596A515}" emma:medium="tactile" emma:mode="ink">
                <msink:context xmlns:msink="http://schemas.microsoft.com/ink/2010/main" type="inkWord" rotatedBoundingBox="5586,13750 5966,13707 6072,14644 5692,146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497.5689">1310 1943 23 0,'0'-10'92'0,"0"1"-4"0,0-1-12 0,0 5-20 0,0-5-4 0,0 6 0 16,0-1-4-16,0-5 0 0,0 6 0 0,0-2 4 0,0 2-4 16,0-1 4-16,0 0-12 0,0 0 4 0,0 5 0 0,0-4 0 15,0 4-8-15,0 0-4 0,0-5 12 0,0 5-8 0,8 0 4 0,-8 0 0 16,0 0 4-16,0 0 4 0,0 0 0 0,0 0 4 0,0 5 0 0,0-5 0 16,0 4 0-16,0 1-4 0,0 0 0 0,0 0-8 15,0 5-20-15,8-1 16 0,-8 1-8 0,-8 4-4 0,8 1-4 0,0 4-4 16,-8 0 0-16,8 0-4 0,-8 4 0 0,8-3-4 0,-9 4 0 0,0 0-4 15,9 5 0-15,-8-5 0 0,-1 0-4 0,1 0 0 0,0 4 0 16,8-3 4-16,-10-2-8 0,2 2 4 0,8-6-4 0,-8 4 4 0,8-3 0 16,0-1 0-16,-8-1 0 0,8-2 4 0,0 3 0 0,0-5-8 15,0-4 4-15,0 5 0 0,0-6 0 0,8 1 0 0,-8-1 0 16,0 1 0-16,8-6-4 0,-8 1 4 0,8-1-4 0,-8 2 4 0,10-6 0 16,-2 4 0-16,0-4 0 0,-8 0 0 0,17 0 0 0,-8 0 0 0,0 0 0 15,-1-4-4-15,0 4 4 0,10-6 0 0,-10 2 0 0,0-1 0 16,10 1-4-16,-10-1-4 0,9-5 0 0,-8 6 0 0,8-2 0 0,-1-2-4 15,-6-3 8-15,-2 2-4 0,10-1 0 0,-10 6 0 0,0-6 4 0,9 1-4 16,-9-1 4-16,1 0 0 0,0 1 0 0,-1-1 0 0,0 5 0 16,2-5 0-16,-10 1 0 0,8 4 4 0,0-4 0 0,-8 3 0 15,0 2 0-15,0-1 0 0,0 0 4 0,9 0 0 0,-9 1-4 0,0 4 0 16,0 0 4-16,0-5 0 0,0 5 0 0,0 0 0 0,0 0 0 16,0 0 0-16,0 0 0 0,0 0 0 0,0 0-4 0,0 0 4 0,0 5 0 15,0-5-4-15,0 4 0 0,0 1 4 0,0 0 0 0,0 0-4 16,0 5 4-16,0-1 0 0,0 1 0 0,0 4 0 0,0-5 0 0,0 6 0 15,-9 5 0-15,9-7 0 0,0 7 0 0,0 0 0 0,0-2-4 16,0 1 0-16,-8 0 4 0,8 1-4 0,0-1 4 0,0 0-4 16,-8 0 4-16,8-4-4 0,0 4 4 0,0 0-4 0,0-5-4 0,0 0 4 15,0 1 0-15,0-1 0 0,0-4 0 0,0-1-4 0,0 1-8 16,0 0-4-16,0-5-12 0,0-1-12 0,0 2-16 0,0 3-12 0,0-9-12 16,0 0-4-16,0 4-4 0,0-4-20 0,0 0-8 0,0 0-4 0,8 0-8 15,-8-4-52-15,0 4-28 0,8-5 44 0,-8 1 36 0,9-2 24 16</inkml:trace>
        </inkml:traceGroup>
        <inkml:traceGroup>
          <inkml:annotationXML>
            <emma:emma xmlns:emma="http://www.w3.org/2003/04/emma" version="1.0">
              <emma:interpretation id="{F8D7B41D-7CB3-4065-BB57-A2BB6831D0D4}" emma:medium="tactile" emma:mode="ink">
                <msink:context xmlns:msink="http://schemas.microsoft.com/ink/2010/main" type="inkWord" rotatedBoundingBox="6632,14123 7044,14077 7079,14382 6667,1442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757.8739">2265 2226 39 0,'0'4'100'0,"9"1"-4"0,-9 0-8 16,0-5-24-16,8 5 0 0,-8-5 0 0,9 0 0 0,-1 0 0 16,-8 4 0-16,8-4-4 0,0 0 4 0,2 0-4 0,6 0-12 0,-6 0-8 15,-2 0 0-15,9-4 0 0,-9 4-8 0,1 0-8 0,8 0-4 16,-1 0 0-16,-6-5-4 0,6 5-8 0,-6 0 0 0,6 0 4 0,-8 0-8 16,10-5 0-16,-10 5-4 0,1 0 0 0,-1 0-4 0,10 0-12 15,-10-5-20-15,0 5-20 0,-8 0-20 0,8 0-24 0,-8 5-12 16,10-5-76-16,-10 0-4 0,0 5 44 0,0-5 20 0,-10 0 32 0</inkml:trace>
          <inkml:trace contextRef="#ctx0" brushRef="#br0" timeOffset="48994.2973">2248 2489 51 0,'-8'9'104'0,"8"-3"-12"0,-10 4-12 16,10-6-28-16,0 1-4 0,0 0 0 0,0 0-4 0,0-5-4 15,0 0 0-15,0 4-4 0,10-4 0 0,-2 0 4 0,-8 0 0 16,8-4 0-16,1 4 0 0,8 0 0 0,-8-5 0 0,7 5-4 0,-8-5-8 16,10 0 0-16,0 5-8 0,-2-4-4 0,1-2-4 0,0 6 0 15,0-4 0-15,1-2-8 0,-2 2 4 0,2-1 0 0,-2 5-4 0,-7-4-8 16,8 4-12-16,0 0-16 0,1 0-24 0,-10-5-16 0,8 5-20 0,2 0-36 16,-10 0-64-16,1-5 20 0,8 5 40 0,-8 0 24 0,-1-5 16 15</inkml:trace>
        </inkml:traceGroup>
        <inkml:traceGroup>
          <inkml:annotationXML>
            <emma:emma xmlns:emma="http://www.w3.org/2003/04/emma" version="1.0">
              <emma:interpretation id="{BEECE288-FD74-4C13-958D-E58D8ACD5385}" emma:medium="tactile" emma:mode="ink">
                <msink:context xmlns:msink="http://schemas.microsoft.com/ink/2010/main" type="inkWord" rotatedBoundingBox="7541,13932 7890,13892 7974,14630 7625,14669"/>
              </emma:interpretation>
              <emma:one-of disjunction-type="recognition" id="oneOf6">
                <emma:interpretation id="interp6" emma:lang="" emma:confidence="0">
                  <emma:literal>w</emma:literal>
                </emma:interpretation>
                <emma:interpretation id="interp7" emma:lang="" emma:confidence="0">
                  <emma:literal>k 2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k</emma:literal>
                </emma:interpretation>
                <emma:interpretation id="interp10" emma:lang="" emma:confidence="0">
                  <emma:literal>ć</emma:literal>
                </emma:interpretation>
              </emma:one-of>
            </emma:emma>
          </inkml:annotationXML>
          <inkml:trace contextRef="#ctx0" brushRef="#br0" timeOffset="49268.0813">3134 2106 47 0,'0'-5'104'0,"0"-5"-12"0,0 6-4 0,0-1-24 16,0-5-8-16,0 6-4 0,0-2-4 0,0 2-4 0,-8-2-4 15,8 6-4-15,8-4 0 0,-8-1-4 0,0 5 0 0,0-4 4 0,0 4 4 0,0 0 8 16,9 0 0-16,-9 0 4 0,0 4-4 0,0 1 0 0,9 5 0 16,-9-6 0-16,0 6 4 0,8 5-4 0,-8-6 0 0,0 5-4 15,9 1-4-15,-9 4-8 0,0 0-4 0,0 0-8 0,0 5 0 0,0-4-4 16,0 3-8-16,0 2 4 0,0-2 0 0,0 2-8 0,0-2 0 16,0 2-4-16,0-2-4 0,0 2-8 0,0-2-4 0,0 2-16 0,0-2-8 15,0-4-8-15,0 1-12 0,0-1-12 0,0 0-12 0,0-5-8 16,0 1-16-16,0-1 0 0,8-4-8 0,-8-1-48 0,0-4-24 0,0 0 40 15,8-5 20-15,-8 5 28 0</inkml:trace>
          <inkml:trace contextRef="#ctx0" brushRef="#br0" timeOffset="49559.3025">3415 2283 79 0,'0'-5'116'0,"0"-5"-4"0,10 6-4 0,-10-1-20 15,0 5 4-15,0 0 4 0,0 0-12 0,0 0-4 0,-10 0-4 16,10 5-4-16,-8-1 0 0,0 6-4 0,-1 0-8 0,1-5 0 0,0 9-8 15,-10-5-4-15,10 6-4 0,0-1-4 0,-10 1-4 0,1-2-4 0,8 3-8 16,-8 3-4-16,9-5-4 0,-9 5 0 0,8-4-4 0,-7-1 0 16,6 1 0-16,2-2-8 0,0 3 0 0,8-7 4 0,-9 1-4 15,0 4 0-15,9-5-4 0,0-4 4 0,0 4 0 0,0-2-4 0,0 1 0 16,0-3 4-16,0 0 0 0,9 0 0 0,-9 4 4 0,9-4 0 16,-1 0 0-16,-8 4 4 0,8-4 0 0,2 5-4 0,-2-1 4 0,0-4 0 15,1 4 0-15,0 1-4 0,-1 0 0 0,9-5 0 0,-9 4-4 0,1 1 0 16,0-6-4-16,-1 6 0 0,10-5 4 0,-10 5 0 0,0-6-8 15,10 2 0-15,-10-6-8 0,0 4-12 0,9-4-12 0,-9 0-24 16,2 0-20-16,6-4-24 0,-6-2-20 0,-2-3-32 0,0-1-36 0,9 0-64 16,-8-4 40-16,-1 0 40 0,1 0 36 0,-1-1 28 0,0-4 16 15</inkml:trace>
        </inkml:traceGroup>
        <inkml:traceGroup>
          <inkml:annotationXML>
            <emma:emma xmlns:emma="http://www.w3.org/2003/04/emma" version="1.0">
              <emma:interpretation id="{61DCB7AC-903C-4E8C-84E4-8BF1A904BCA3}" emma:medium="tactile" emma:mode="ink">
                <msink:context xmlns:msink="http://schemas.microsoft.com/ink/2010/main" type="inkWord" rotatedBoundingBox="8236,13507 8493,13478 8547,13954 8290,13983"/>
              </emma:interpretation>
            </emma:emma>
          </inkml:annotationXML>
          <inkml:trace contextRef="#ctx0" brushRef="#br0" timeOffset="49997.1356">3834 1736 79 0,'0'-4'104'0,"-9"-1"-8"0,9-5-4 0,0 5-28 0,-9 1 8 0,9-6-4 15,0 5 4-15,0-5 0 0,0 6-8 0,0-6 4 0,0 5-12 16,9-4 4-16,-9 4-8 0,9-4-4 0,-1 5 0 0,1-3 0 0,-1-1 0 15,0 8 0-15,2-6 0 0,-2 2 0 0,0-1-4 0,10 5-8 0,-10 0-4 16,9 0 0-16,-9 0-4 0,10 5-4 0,-10-1 0 0,0 2-4 16,10-2-4-16,-10 0 0 0,0 7 0 0,2-2-4 0,-2 1-4 15,-8 4 0-15,8-5 0 0,-8 6-4 0,0 4 0 0,-8-4 0 0,8 4 0 16,-8 0 0-16,-2 0-4 0,2 0 0 0,0 1 4 0,-2-1-4 16,-6 0 0-16,8 0 0 0,-10-5 0 0,10 5 0 0,-1-4 0 0,-7-5 0 15,6 5 0-15,2-7 4 0,0-2-4 0,0 3 0 0,-2-4-4 16,2 0 4-16,0-5-4 0,8 0 0 0,0 4 4 0,-9-4 0 0,9 0-4 15,0 0 4-15,0 0 0 0,0 0 0 0,0 0 0 0,0 0 0 16,0 0-20-16,9 0 24 0,-9 0 4 0,8 0 0 0,-8 5 8 0,8-1 4 16,2-4 0-16,-10 6 4 0,8-2-4 0,0 2 4 0,10-6 0 15,-10 4-8-15,0 1 0 0,9 5 0 0,-8-10-8 0,0 9 0 16,7-5 4-16,-8-4-8 0,10 6-4 0,-10-2-4 0,10-4-12 0,-10 0-24 16,1 6-36-16,8-6-36 0,-8 0-40 0,-1 0-56 0,0-6-96 0,-8 6 40 15,0-4 48-15,8-2 48 0,-8 2 24 0,0-5 28 0,10 4 24 16</inkml:trace>
        </inkml:traceGroup>
      </inkml:traceGroup>
    </inkml:traceGroup>
    <inkml:traceGroup>
      <inkml:annotationXML>
        <emma:emma xmlns:emma="http://www.w3.org/2003/04/emma" version="1.0">
          <emma:interpretation id="{20F3BD8D-C0EE-4EAF-B527-428092DBB26E}" emma:medium="tactile" emma:mode="ink">
            <msink:context xmlns:msink="http://schemas.microsoft.com/ink/2010/main" type="paragraph" rotatedBoundingBox="5502,15604 8179,15577 8187,16380 5509,164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A33C5F-5B2A-4B16-95D9-811A193F9BE6}" emma:medium="tactile" emma:mode="ink">
              <msink:context xmlns:msink="http://schemas.microsoft.com/ink/2010/main" type="line" rotatedBoundingBox="5502,15604 8179,15577 8187,16380 5509,16407"/>
            </emma:interpretation>
          </emma:emma>
        </inkml:annotationXML>
        <inkml:traceGroup>
          <inkml:annotationXML>
            <emma:emma xmlns:emma="http://www.w3.org/2003/04/emma" version="1.0">
              <emma:interpretation id="{29A6F7A6-E350-48D3-AF7C-5C6F69BBEA29}" emma:medium="tactile" emma:mode="ink">
                <msink:context xmlns:msink="http://schemas.microsoft.com/ink/2010/main" type="inkWord" rotatedBoundingBox="5502,15604 6048,15598 6056,16402 5509,16407"/>
              </emma:interpretation>
              <emma:one-of disjunction-type="recognition" id="oneOf7">
                <emma:interpretation id="interp11" emma:lang="" emma:confidence="0">
                  <emma:literal>2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w</emma:literal>
                </emma:interpretation>
                <emma:interpretation id="interp14" emma:lang="" emma:confidence="0">
                  <emma:literal>zw</emma:literal>
                </emma:interpretation>
                <emma:interpretation id="interp15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54431.8688">1207 3914 63 0,'0'0'72'0,"-8"0"0"0,0 0-4 0,8 0-24 16,-9 0 0-16,0 0-4 0,9 0 0 0,-8 0 0 0,8-5-4 15,-9 5-4-15,1-5 0 0,8 5 0 0,-8-5 4 0,0 5-4 16,8-4 0-16,-10-1 0 0,10 1-4 0,-8-2 4 0,8 1-4 0,0 1 0 16,-8-1 0-16,8 0 0 0,0 0 4 0,0 0-4 0,0-4 4 0,0 5-4 15,0-7-4-15,0 7-4 0,0-6 4 0,0 5 0 0,0-5-4 16,0 1-4-16,8 5 4 0,-8-6 0 0,8 0-8 0,-8 1 0 0,0 3 0 15,10-3 0-15,-2 4 0 0,0 0 0 0,-8 1 0 0,8-1-4 16,9 0 0-16,-8 5 0 0,0-4-4 0,-1 4 0 0,0 0 0 16,2 4-4-16,6-4 0 0,-8 5 4 0,2 0 0 0,6 4-4 0,-7-4 4 15,-1 4 0-15,1 6-4 0,8-5 4 0,-9 4 0 0,0-5-4 0,2 6-4 16,-10 4 4-16,8-4 4 0,0 4-4 0,-8 1 4 0,0-7-4 16,0 11 4-16,0-4-4 0,0-1 4 0,0 4-4 0,-8-4-4 0,0 6 0 15,-2-2 4-15,2-3 0 0,0 4 0 0,0 0 0 0,-1 0 0 16,-8-5 4-16,8 5-4 0,-7-9 0 0,6 4 0 0,-6 0 0 15,8-6 0-15,-10 7 0 0,10-10 4 0,-10 4 0 0,10-4-4 0,-1-5-4 16,1 4 0-16,0-4 4 0,0 1 0 0,-2-6 0 0,2 4 0 0,0-4 4 16,8 0-4-16,-10 0 0 0,10 5-4 0,-8-10 8 0,8 5-4 15,0-4 0-15,-8 4 0 0,8-6 0 0,0 6-4 0,0-5 4 16,-9 0-4-16,9 1 4 0,0 4 0 0,0-5 4 0,0-5-4 0,0 6 4 16,0-1-8-16,0 0 8 0,0 0-4 0,0 0 0 0,0-4-4 15,0 4 4-15,9 5 0 0,-9-6 0 0,0 3-4 0,8-2 4 0,-8 5 0 16,8 0 0-16,2 0 0 0,-2 0 0 0,0 0 4 0,2 5-4 0,-2-2 4 15,0 3 0-15,9-1-4 0,-9 4 0 0,10-4 4 0,-10 5-4 16,10-1 0-16,-10 1 0 0,8-1 0 0,2 1 4 0,-10 0 4 16,9-1 0-16,-8 6 4 0,8-6 0 0,-9 0 0 0,10 6 4 0,-10-5-4 15,10-1 4-15,-10 6 0 0,9-5 0 0,-9-1-4 0,1 2 0 0,8-3 0 16,-9 2 0-16,0-6-4 0,10 6 0 0,-10-5 0 0,2-1 0 16,-2 1 0-16,0 0 4 0,9-5-4 0,-9 5 4 0,1-5 4 0,0-5-8 15,-1 0 4-15,0 0-4 0,2 1 0 0,-2-5-4 0,0-1 0 16,1 0-4-16,0-5 4 0,-9 6 0 0,8-5-4 0,0-5-4 15,-8 4-4-15,9 0-8 0,-9 1-16 0,0-5-4 0,0 6-16 0,0-3-16 16,0 2-16-16,0 0-28 0,-9-1-24 0,9 1-20 0,-8 5-88 0,0-1 36 16,-10 0 36-16,10 1 28 0,0-1 28 0,-2 6 28 0</inkml:trace>
        </inkml:traceGroup>
        <inkml:traceGroup>
          <inkml:annotationXML>
            <emma:emma xmlns:emma="http://www.w3.org/2003/04/emma" version="1.0">
              <emma:interpretation id="{2D9BFC3C-6DB1-4EF1-B3A7-6A6343DB2EBC}" emma:medium="tactile" emma:mode="ink">
                <msink:context xmlns:msink="http://schemas.microsoft.com/ink/2010/main" type="inkWord" rotatedBoundingBox="7152,15820 7169,16177 6830,16193 6812,15837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1164.1728">2376 3952 59 0,'0'-5'108'0,"0"5"-4"0,8 0 0 0,-8 0-16 15,0 0 0-15,9 0 4 0,-9 0 4 0,8 5-8 0,-8-5 0 0,9 0 4 16,-1 0-12-16,0 0 0 0,2 0-4 0,-2 0-4 0,10 0-8 0,-10 0-8 16,8 0-4-16,-7 0-4 0,8 0-12 0,-8 0-8 15,7 0-8-15,-6 0 0 0,6 0-4 0,2 0-4 0,-10 0 0 0,9 0-8 16,0 0-4-16,-8 0-12 0,7 0-24 0,-8 0-16 0,10 0-20 0,-10 0-16 15,2 4-28-15,-2-4-28 0,0 6-16 0,1-2-80 0,-9 1 24 16,0 0 40-16,0 0 36 0,0-1 28 0,-9 2 16 0</inkml:trace>
          <inkml:trace contextRef="#ctx0" brushRef="#br0" timeOffset="51365.634">2401 4216 19 0,'9'0'108'0,"-9"5"-12"15,0-1-4-15,0 1-24 0,0 0 4 0,0-5-4 0,8 5 12 0,-8-5-8 16,8 0 4-16,-8 5-4 0,10-5-4 0,-2 0 0 0,0 0-4 16,2 0-4-16,-2 0-4 0,8 0-4 0,-7 0-24 0,8 0 20 15,-8-5-12-15,7 5-4 0,2 5-4 0,-10-5-4 0,10 0-8 0,-2 0 0 16,1 0-8-16,-8 0-4 0,8 0-8 0,-1 0-20 0,-6 0-28 16,6 0-28-16,-6 0-40 0,-2 5-36 0,0-2-92 0,1 3 32 15,-9-1 36-15,0 0 44 0,8 4 20 0,-16 1 24 0</inkml:trace>
        </inkml:traceGroup>
        <inkml:traceGroup>
          <inkml:annotationXML>
            <emma:emma xmlns:emma="http://www.w3.org/2003/04/emma" version="1.0">
              <emma:interpretation id="{747E21AD-C2B9-4C80-99D6-14D966340DBB}" emma:medium="tactile" emma:mode="ink">
                <msink:context xmlns:msink="http://schemas.microsoft.com/ink/2010/main" type="inkWord" rotatedBoundingBox="7699,15592 8179,15587 8186,16255 7706,16260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0539.8452">3263 3750 7 0,'8'-9'108'0,"-8"4"-4"0,0-4-12 0,8 4-28 0,-8 0-4 16,0 1-8-16,0-1 0 0,0 5-4 0,0 0 4 0,0-6 8 0,0 12 0 16,0-6 4-16,9 5 0 0,-9-5-4 0,0 9-4 0,8-4 4 0,-8 4-8 15,9 1 4-15,-9 0-4 0,9 4 0 0,-9 1 0 0,8 4-4 16,0 0-8-16,-8 0-4 0,10 5-4 0,-10 0-4 0,8 0-4 0,-8 5-8 16,8-6-4-16,-8 6 4 0,8 0-8 0,-8-5 0 0,0 5 0 15,10 0-4-15,-10-6 0 0,0 6-4 0,8-5 0 0,-8 1-4 0,0-2-8 16,0 0-4-16,0-3-12 0,0 0-8 0,0-6-12 0,0 5-16 15,0-9-8-15,0 4-20 0,0-4-20 0,0-6-12 0,0 1-4 0,0-5-56 16,0 0-24-16,0-9 40 0,0 4 36 0,0-5 28 0</inkml:trace>
          <inkml:trace contextRef="#ctx0" brushRef="#br0" timeOffset="50848.0188">3629 3875 43 0,'8'-4'116'0,"0"8"-8"0,-8-4 0 0,0 5-20 15,0-5-4-15,10 6 4 0,-20-2 0 0,10 5-8 0,0-4-12 16,-8 5-16-16,8-6 0 0,-8 6-4 0,8-1-4 0,-8 1-8 0,-1-1-8 16,1 1-4-16,-1 5 0 0,0-5-4 0,1-1-4 0,0 5 0 15,-2-4-8-15,-6 5 0 0,16-6 0 0,-8 0 0 0,-2 1-4 0,2 0 0 16,0 4 0-16,-1-5 4 0,1-3 0 0,8 3 4 0,-9 1 0 16,9-6 4-16,0 6 0 0,0-1 4 0,-9-3 4 0,9-2 4 0,0 6-4 15,0-5 0-15,0 4 0 0,9-4 4 0,-9 5-4 0,0-5 4 16,9 4-4-16,-9-4 0 0,8 4 4 0,1-4 0 0,-9 5-4 0,8-5 0 15,0 3 0-15,2-2 0 0,-2 4-4 0,0-6 0 0,0 6-4 16,2-5 0-16,-2 0-8 0,9-1 4 0,-8 1-4 0,-1 0 0 0,9-5-8 16,-9 5 0-16,0-5 4 0,2 4-4 0,6-4-8 0,-6 0-12 0,-2 0-8 15,9-4-12-15,-9-1-20 0,1 0-24 0,-1 0-20 0,1 1-36 16,-9-1-28-16,0-5-44 0,8 1-52 0,-8-1 48 0,-8 1 40 0,8-1 28 16,0 0 32-16,-9-4 24 0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4:46.8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6CE9CF-9A5A-427D-90F3-CC823F3FF464}" emma:medium="tactile" emma:mode="ink">
          <msink:context xmlns:msink="http://schemas.microsoft.com/ink/2010/main" type="writingRegion" rotatedBoundingBox="11998,3635 18997,3538 19030,5955 12031,6052"/>
        </emma:interpretation>
      </emma:emma>
    </inkml:annotationXML>
    <inkml:traceGroup>
      <inkml:annotationXML>
        <emma:emma xmlns:emma="http://www.w3.org/2003/04/emma" version="1.0">
          <emma:interpretation id="{44FE5FC6-EB34-4C45-88C2-B74714889421}" emma:medium="tactile" emma:mode="ink">
            <msink:context xmlns:msink="http://schemas.microsoft.com/ink/2010/main" type="paragraph" rotatedBoundingBox="12027,3618 15745,3794 15708,4573 11990,4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4BEADE-D163-4F10-9C77-0BDD62D3D010}" emma:medium="tactile" emma:mode="ink">
              <msink:context xmlns:msink="http://schemas.microsoft.com/ink/2010/main" type="line" rotatedBoundingBox="12027,3618 15745,3794 15708,4573 11990,4397"/>
            </emma:interpretation>
          </emma:emma>
        </inkml:annotationXML>
        <inkml:traceGroup>
          <inkml:annotationXML>
            <emma:emma xmlns:emma="http://www.w3.org/2003/04/emma" version="1.0">
              <emma:interpretation id="{9B679DED-2EF3-461C-A47A-9E862C6B8C0C}" emma:medium="tactile" emma:mode="ink">
                <msink:context xmlns:msink="http://schemas.microsoft.com/ink/2010/main" type="inkWord" rotatedBoundingBox="12027,3618 12514,3641 12477,4420 11990,43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0 75 0,'-8'6'88'0,"8"-6"-4"16,0 0-8-16,0 4-20 0,0-4 0 0,0 5-4 0,0-5 0 16,0 4 0-16,0-4 0 0,8 5-4 0,-8-5 4 0,0 5-4 0,9-5 8 15,0 5 0-15,-9-5-4 0,8 5 0 0,1-5 0 0,-1 5-4 0,9-5 0 16,-8 0-4-16,-1 4-4 0,10-4 0 0,-2 0-4 0,2 0 0 16,-2 0-8-16,1 4 0 0,-9-8-24 0,10 4 16 0,8 0-4 15,-10 0-4-15,2-4-4 0,-1 4 0 0,-1 0-4 0,2-5 4 0,0 5 0 16,-10 0-12-16,8 0-4 0,2 0 0 0,-10 0-20 0,9 0-8 15,-9-5-12-15,10 5-16 0,-10 0-24 0,0 0-32 0,2 0-16 0,-2 0-84 16,0 0 8-16,1 5 40 0,0-5 36 0,-9 0 20 0,8 0 28 16</inkml:trace>
          <inkml:trace contextRef="#ctx0" brushRef="#br0" timeOffset="-618.3448">17-239 27 0,'0'-6'88'16,"0"-3"-4"-16,9 5-4 0,-9-2-24 0,0 1-8 0,0 1 0 0,0-6 4 16,0 6-8-16,0-1 0 0,0 0-4 0,-9 0 4 0,9 5 0 0,0-4-4 15,0-2 4-15,9 3-4 0,-9 3 0 0,0-6 0 0,0 6 0 16,0 0 0-16,0-5-4 0,0 5 0 0,0 0-8 0,8 0 0 16,-8 0 0-16,0 0 0 0,9 0 4 0,-9 0 0 0,0 5 4 0,8 1-4 15,-8-6 4-15,0 3 0 0,8 3 0 0,-8 3-8 0,0-4 0 0,9 4 0 16,-9 5-8-16,0-3 0 0,9 2-4 0,-9 7 0 15,0-5 0-15,0 4-4 0,0 0 0 0,0 0 0 0,0 5-4 0,0-5 0 0,0 5-4 16,0 0 4-16,0-5-4 0,8 5 0 0,-8-5 0 0,0 5 0 16,0-4-4-16,0 3 0 0,0-4 0 0,8 0 0 0,-8-4 0 15,0 5 0-15,0-1 0 0,10-5 0 0,-10 1 0 0,0-1 0 0,8 0 0 16,-8-4 0-16,0 4 0 0,0-4 0 0,0-1 0 0,8 1-4 0,-8-1 4 16,0-3 0-16,0-2-4 0,0 1-4 0,0 4-4 0,0-9-4 15,0 5-4-15,0-5 0 0,0 5-4 0,0-5 0 0,0 0 0 16,0 0 0-16,0 0-4 0,0 0 0 0,0 0-8 0,0 0-4 0,0-5-4 15,0 5-4-15,9-5-8 0,-9 1-4 0,0-1-8 0,0 0-8 16,0 1-8-16,0-2 0 0,0-3 0 0,9 4-24 0,-9-4-36 0,0-1-20 16,0-5 32-16,0 6 24 0</inkml:trace>
          <inkml:trace contextRef="#ctx0" brushRef="#br0" timeOffset="-258.3093">281-455 51 0,'0'0'92'0,"0"0"-12"15,0-5-4-15,0 5-32 0,0 0-4 0,0 0 0 0,0 0 0 0,8 0-4 16,-8 0-4-16,0 0 4 0,0 0 0 0,0 0 0 0,10 0 8 16,-10 5 4-16,0 0 0 0,8-5 0 0,-8 4 4 0,8 0 0 0,-8 7-4 15,10-7 4-15,-10 6-4 0,8 0-4 0,0-1 0 0,-8 1 4 0,8 4-8 16,-8 0-4-16,9 1 4 0,-9 4 0 0,9-5-4 0,-9 6-8 15,8-1 0-15,-8 0 0 0,9 0 4 0,-9 6-4 0,8-6 0 16,-8 5-4-16,0-1-4 0,8-3-4 0,-8 4 0 0,0 0 0 0,0 0 0 16,10-5-4-16,-10 5-4 0,0-5 0 0,0 5-4 0,0-6 4 15,0 2 0-15,0 0-4 0,0-7 0 0,0 7 0 0,0-5 0 16,0-2 0-16,0 2 0 0,0-6-4 0,0 6 0 0,0-5-4 0,0-1 0 16,0 1 0-16,0-5 0 0,0 5-8 0,0-6-4 0,0 1-8 0,0 0-4 15,0 0-12-15,0-5-4 0,0 4-4 0,0-4-8 0,-10 0 0 16,10 0-8-16,0 0 0 0,-8 0-12 0,8-4-12 0,-8-1-12 0,8 5-4 15,-9-5 4-15,1 0-28 0,8 1-32 0,-9-2-8 0,0 2 20 16,1-6 32-16,0 5 24 0</inkml:trace>
        </inkml:traceGroup>
        <inkml:traceGroup>
          <inkml:annotationXML>
            <emma:emma xmlns:emma="http://www.w3.org/2003/04/emma" version="1.0">
              <emma:interpretation id="{F7D131A6-307B-48E0-BF18-99DC7351C38B}" emma:medium="tactile" emma:mode="ink">
                <msink:context xmlns:msink="http://schemas.microsoft.com/ink/2010/main" type="inkWord" rotatedBoundingBox="13198,3945 13691,3968 13674,4324 13181,43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2.2735">1193-139 19 0,'0'0'92'0,"0"0"0"0,0 0-8 0,0 0-24 0,0 0 0 15,0 0-4-15,0 0 0 0,0 0 0 0,10 0 8 0,-10 0 4 0,8 0 4 16,-8 0-4-16,8 0 4 0,-8 0-4 0,8 0 0 0,2 0 4 16,-2 0 4-16,0 0-4 0,9 0 4 0,-9 0 0 0,10 0 0 0,-10 0-4 15,10 5-8-15,-2-5 0 0,2 0-8 0,-1 0-4 0,-1 0 0 0,-7 0-8 16,8 0-4-16,1 0-8 0,-2 0 0 0,2 0-8 0,-2 5-12 16,1-5-12-16,-8 0 0 0,8 0 0 0,-9 5 0 0,10-2 0 15,-10-3 0-15,1 7 0 0,0-7 0 0,-1 4 0 0,0 1 0 0,1-5 0 16,-1 5 0-16,-8 0 0 0,8-5 0 0,-8 4 0 0,10-4 0 15,-10 0 0-15,0 5 0 0,0-5 0 0,0 0 0 0,8 0-8 0,-8 0-52 16,0 5-16-16,0-5-20 0,-8 0-12 0,8 5-12 0,0-5-12 0,-10 0-16 16,10 3-12-16,-8-3-28 0,0 0-48 0,8 7 24 0,-9-3 44 15,1-4 32-15,0 5 28 0</inkml:trace>
          <inkml:trace contextRef="#ctx0" brushRef="#br0" timeOffset="943.645">1253 149 15 0,'0'0'100'0,"0"4"-4"0,0 2-12 16,9-2-24-16,-9-4 4 0,0 5 0 0,8-5 0 0,-8 0 0 0,8 0 4 16,-8 0 0-16,10 0 4 0,-2 0-4 0,0 0 0 0,0 5-4 0,2-5 0 15,-2 0-4-15,0 0 4 0,1 0-4 0,8 0 0 16,-8 0 4-16,-1 0-8 0,9 4 0 0,0-4-4 0,-9 0 0 0,10 0-4 15,-1 0-4-15,-8 0-4 0,7 5-4 0,1-10-4 0,-8 10 0 0,8-5 0 16,1 0-8-16,-2 6 0 0,-7-6-4 0,8 0-4 0,-9 4 0 16,1-4-4-16,7 5-4 0,-6-5 0 0,-2 0 0 0,-8 5-4 15,8-5 4-15,2 5-4 0,-2-5 4 0,-8 0-8 0,0 0-8 0,0 0-8 16,8 0-16-16,-8 0-8 0,0 0-28 0,0 4-32 0,0-4-28 0,-8 0-36 16,8 5-40-16,-8-5-80 0,-2 0 20 0,10 5 48 0,-8 0 40 15,0-1 40-15,-2-4 24 0</inkml:trace>
        </inkml:traceGroup>
        <inkml:traceGroup>
          <inkml:annotationXML>
            <emma:emma xmlns:emma="http://www.w3.org/2003/04/emma" version="1.0">
              <emma:interpretation id="{F111E6F8-A4A8-49F3-8D60-9F08FD429C9A}" emma:medium="tactile" emma:mode="ink">
                <msink:context xmlns:msink="http://schemas.microsoft.com/ink/2010/main" type="inkWord" rotatedBoundingBox="14303,3759 14708,3778 14673,4515 14268,44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080.7893">2293-148 43 0,'0'0'96'0,"0"-5"-4"0,0 0-12 0,0 5-20 0,0-4 0 15,0-6-4-15,0 10 0 0,0-10 0 0,0 5-4 0,0-5 4 16,0 6 0-16,0-5-4 0,0 3 4 0,8-3-4 0,-8-1 0 0,0 6-4 16,10-6-4-16,-10 5-4 0,8-5 4 0,-8 5-4 0,8-4-4 0,2 4 4 15,-10 1 0-15,8-6-4 0,0 5 0 0,1 1-4 0,-1-2 0 16,0 3-4-16,1 3 0 0,8-6 4 0,-9 6-8 0,2-5-8 0,-2 5 8 15,0 0-8-15,2 5-4 0,-2-5 0 0,0 6 0 0,0-6-4 0,1 9 0 16,-1-5 0-16,1 1 0 0,0 5 0 0,-9-1-4 16,8 0 0-16,-8 6-4 0,0 0 4 0,0-6-4 0,0 11 4 0,0-7-4 15,0 2 4-15,0 5-4 0,-8-6 0 0,8 5 0 0,-9 0 0 0,0-4 0 16,1 4 0-16,-1-5 0 0,1 0 4 0,0 1-4 0,0-1 0 16,8-4 4-16,-10 5-4 0,2-6-4 0,0-5 4 0,8 1 0 15,-10 0 0-15,10 0 0 0,0 0 0 0,-8-5-4 0,8 0 4 0,0-5 0 16,0 5-8-16,8-5 8 0,-8 0-4 0,0 0 4 0,10 1 0 15,-10-1 0-15,8-5-4 0,0 6 4 0,2-6 0 0,-10 5 0 0,8-4 0 16,0 4 0-16,0-5 0 0,1 5-4 0,-1 1 4 0,-8-1 4 0,9 0-8 16,0 1 4-16,-1-3 0 0,-8 7-4 0,8-3 4 0,2 3 4 15,-2 0 0-15,-8 0 4 0,8 0 0 0,0 0-4 0,-8 3 4 0,10-3 4 16,-2 7-4-16,0-3 4 0,-8 1 0 0,9 0 0 0,-1-1 0 16,1 1-4-16,-9 5 0 0,9-1 0 0,-1 1 0 0,0 0-4 0,-8 0 0 15,8 3 0-15,2-3 0 0,-10 5 0 0,8-1 0 0,-8 0-4 16,8 0 4-16,-8 1-4 0,10-1-4 0,-10 5 4 0,0-4 4 0,0-1 0 15,0 0 4-15,0 6-4 0,0-6 0 0,0 1 0 0,-10 4 0 16,10-5 8-16,-8 1-4 0,0-1 0 0,-2 0 0 0,2 1 8 16,0 0-4-16,0-6 0 0,-1 5-4 0,-8-4 0 0,8-2-4 15,-7 3 4-15,-2-6-4 0,10 4-4 0,-10-4 0 0,2 0-4 0,-2-5-4 0,10 5-8 16,-9-5-8-16,1 0-8 0,6 0-12 0,-6-5-8 16,6 0-12-16,-6 0-20 0,7 1-16 0,0-6-8 0,-7-1-28 0,7 3-16 15,1-6-4-15,0 4-56 0,-2-4-8 0,2-6 40 0,0 6 32 0,8-5 32 16,-10 4 16-16</inkml:trace>
        </inkml:traceGroup>
        <inkml:traceGroup>
          <inkml:annotationXML>
            <emma:emma xmlns:emma="http://www.w3.org/2003/04/emma" version="1.0">
              <emma:interpretation id="{94C5E1E0-6570-4005-9F39-4CB672D80E05}" emma:medium="tactile" emma:mode="ink">
                <msink:context xmlns:msink="http://schemas.microsoft.com/ink/2010/main" type="inkWord" rotatedBoundingBox="15239,4009 15734,4032 15713,4466 15219,4442"/>
              </emma:interpretation>
              <emma:one-of disjunction-type="recognition" id="oneOf3"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K</emma:literal>
                </emma:interpretation>
                <emma:interpretation id="interp6" emma:lang="" emma:confidence="0">
                  <emma:literal>ł/</emma:literal>
                </emma:interpretation>
                <emma:interpretation id="interp7" emma:lang="" emma:confidence="0">
                  <emma:literal>K/</emma:literal>
                </emma:interpretation>
              </emma:one-of>
            </emma:emma>
          </inkml:annotationXML>
          <inkml:trace contextRef="#ctx0" brushRef="#br0" timeOffset="21874.6699">3667-48 75 0,'0'-4'136'0,"0"-1"-8"16,8 5-4-16,-8 0-28 0,0 0 4 0,0 0-4 0,0-5 0 15,0 5 0-15,0 0 4 0,0 0 0 0,0 0-4 0,0 0-4 0,0 0-4 16,-8 5-8-16,8-5-4 0,0 5-4 0,-10-1-12 0,10 1-8 0,-8-5-4 16,0 10 0-16,-2-1-4 0,2-4-4 0,0 5 0 0,-9 5-4 15,8-6-8-15,-8 5-28 0,1 1 0 0,-2 4 0 0,2-5 0 0,-2 1 0 16,1-2 0-16,0 7 0 0,0-5 0 0,1-2 0 0,-2 7 0 0,0-5 0 16,2-1 0-16,-1 0 0 0,8 0 0 0,-8 1 0 15,1-5 0-15,-2 4 0 0,10-5 0 0,-10 6 0 0,10-6 0 0,-1 1 0 16,1 0 0-16,-1-5 0 0,1 0 0 0,-1 4 0 0,9-4-32 0,-8-5-88 15,8 5-24-15,0-5-32 0,-8 0-36 0,8 0-64 0,0 0-4 16,0-5 44-16,0 0 52 0,0 0 32 0,8-4 32 0,-8 4 24 0</inkml:trace>
          <inkml:trace contextRef="#ctx0" brushRef="#br0" timeOffset="21611.3694">3265-62 35 0,'0'-4'104'0,"0"4"-12"0,0 0-4 16,0 0-24-16,0 0-8 0,0 0-4 0,0 0 0 0,0 0 4 16,0 0 0-16,0 0 8 0,0 0 4 0,0 4 4 0,9 1-4 0,-9-5 0 15,0 5 4-15,8-1 4 0,-8 1 4 0,8 0 0 0,2 5 0 0,-2-1 4 16,0 1-4-16,2-1-4 0,-2 1-4 0,0 4-8 0,9 1 0 15,-8-2 0-15,8 2 0 0,-9 0-8 0,10-1-16 0,-10 1-40 16,10-1 0-16,-2 1 0 0,-8-2 0 0,10 2 0 0,-1-1 0 0,-1 1 0 16,-6-5 0-16,6 4 0 0,2 1 0 0,-2-6 0 0,-7 5 0 15,8-4 0-15,-8-1 0 0,7 6 0 0,-8-6 0 0,10 1 0 0,-10-5 0 16,2 5 0-16,-2-1 0 0,0-4 0 0,1 0 0 0,-1 0 0 0,-8 4 0 16,9-9 0-16,-9 0 0 0,0 5 0 0,0-5 0 0,0 0 0 15,0 0 0-15,-9-5-60 0,9 5-40 0,-8-5-16 0,8 1-12 16,-9-6-16-16,1 5-12 0,0-4-12 0,-2-1-20 0,2 0-36 0,0 1 4 15,-2-1 44-15,2-4 36 0,0 4 20 0,8-4 32 0</inkml:trace>
        </inkml:traceGroup>
      </inkml:traceGroup>
    </inkml:traceGroup>
    <inkml:traceGroup>
      <inkml:annotationXML>
        <emma:emma xmlns:emma="http://www.w3.org/2003/04/emma" version="1.0">
          <emma:interpretation id="{55A5F5E1-FF6E-4B07-BA99-16EB66957DC6}" emma:medium="tactile" emma:mode="ink">
            <msink:context xmlns:msink="http://schemas.microsoft.com/ink/2010/main" type="paragraph" rotatedBoundingBox="12140,5118 19017,5022 19030,5955 12153,6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6B2226-314A-485C-9EDF-4B000F001777}" emma:medium="tactile" emma:mode="ink">
              <msink:context xmlns:msink="http://schemas.microsoft.com/ink/2010/main" type="line" rotatedBoundingBox="12140,5118 19017,5022 19030,5955 12153,6051"/>
            </emma:interpretation>
          </emma:emma>
        </inkml:annotationXML>
        <inkml:traceGroup>
          <inkml:annotationXML>
            <emma:emma xmlns:emma="http://www.w3.org/2003/04/emma" version="1.0">
              <emma:interpretation id="{F3D0565F-E633-4397-BECB-897E9D09643A}" emma:medium="tactile" emma:mode="ink">
                <msink:context xmlns:msink="http://schemas.microsoft.com/ink/2010/main" type="inkWord" rotatedBoundingBox="12141,5253 12626,5246 12636,5964 12151,597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7911.1265">162 1166 91 0,'-9'0'120'0,"9"0"-12"0,0 0 0 0,-8 0-28 16,8 0 0-16,0 0-4 0,0 0-4 0,0-5-12 0,0 5-4 15,0 5-8-15,-8-5 0 0,8 0-12 0,0-5 4 0,0 10 4 0,0-5 0 16,8 0-4-16,-8 4-4 0,0 2-4 0,8-2 4 0,-8 1-4 0,9 5 4 16,-9-6-4-16,8 6 4 0,-8 4-4 0,8 1-4 0,2-1 4 15,-2 5-4-15,-8 0-4 0,8 4-4 0,2-2 0 0,-2 2 0 16,0 6-4-16,0-5 0 0,1 4-4 0,0 2 0 0,-1-1 0 0,1 0 0 16,-1-1-8-16,-8 1 4 0,8-1 4 0,2 2 0 0,-2-7 0 0,-8 6 4 15,8-9 0-15,2 3-4 0,-10-4 4 0,8 1-4 0,-8-1 0 16,8-6-4-16,-8 2 0 0,0 0 4 0,0-5-4 0,0-1-4 0,0-4 0 15,8 0 4-15,-8-1 0 0,0 2-4 0,0-6 4 0,0 0-4 16,0 0 0-16,0-6 0 0,0 2-4 0,9-1 0 0,-9-5 0 16,0 1 4-16,0-1 0 0,9 0-4 0,-9-5 0 0,8 2 0 0,-8-1 4 15,9-1 4-15,-9-4-8 0,8 0-4 0,0 0 4 0,-8 0 4 0,10-1 0 16,-2 1-4-16,-8 0 8 0,8-5 0 0,0 5-4 0,2-1 0 16,-2-3 0-16,-8 4 8 0,8-1-4 0,1-4 4 0,0 5-4 0,-1 0 0 15,1-1 0-15,-1 1 0 0,0 0 4 0,0 1 0 0,2 3-8 16,-2-4 4-16,0 4-4 0,2-4-4 0,-2 5 0 0,0-1 0 15,1 1 0-15,-1 4 0 0,1 1 0 0,-9-6 0 0,8 6 0 0,1 4 0 16,-9-5 0-16,0 6 0 0,8-1-20 0,-8 5-16 0,0-5-12 0,0 5-20 16,0-5-20-16,0 5-20 0,0 0-8 0,0 0-28 0,0 5-20 15,0-5-8-15,0 5-76 0,0 0 16 0,-8-5 40 0,8 4 36 0,0 1 36 16,0 0 20-16</inkml:trace>
        </inkml:traceGroup>
        <inkml:traceGroup>
          <inkml:annotationXML>
            <emma:emma xmlns:emma="http://www.w3.org/2003/04/emma" version="1.0">
              <emma:interpretation id="{3566B59C-2354-4D57-B465-754836857DD6}" emma:medium="tactile" emma:mode="ink">
                <msink:context xmlns:msink="http://schemas.microsoft.com/ink/2010/main" type="inkWord" rotatedBoundingBox="13352,5497 13789,5490 13795,5867 13357,587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8586.9329">1373 1669 39 0,'0'5'120'0,"0"-5"-8"16,0 10-4-16,0-5-16 0,0-1 4 0,8 1 0 0,-8 0-8 0,8 0 4 15,-8-5-4-15,0 5 12 0,9-1 0 0,0 1 8 0,-1 0-4 16,0 0-4-16,2-1-8 0,-2-4-4 0,0 5-8 0,10 0-8 0,-10-5 0 16,9 5-12-16,0-5-8 0,-8 4-4 0,7-4-8 0,2 6-40 15,-10-6 0-15,10 0 0 0,-2 0 0 0,1 4 0 0,1-4 0 0,-2 0 0 16,2 0 0-16,-10 0 0 0,9 0 0 0,0 5 0 0,-8-5 0 16,7 0 0-16,-6 0 0 0,6 0-16 0,-8 0-88 0,2 0-28 15,-10 0-36-15,8 5-32 0,0-5-56 0,-8 0-44 0,-8 0 60 0,8 0 48 16,0 0 32-16,-8 0 28 0,-2 0 28 0</inkml:trace>
          <inkml:trace contextRef="#ctx0" brushRef="#br0" timeOffset="28344.9394">1347 1405 111 0,'0'0'124'0,"0"0"-12"0,0 0-12 0,0 0-16 0,0 0 4 0,9 0 0 16,-9 0 0-16,0 0 0 0,8 0 0 0,-8 0-8 0,9 0 0 15,-9 0 0-15,8 5 4 0,0-5-4 0,1 0-4 0,0 5-4 0,-1-5-4 16,10 0-4-16,-10 5-4 0,9-5-4 0,-8 4 8 0,7 2-12 16,1-6 4-16,-8 4-8 0,8 0-8 0,1-4-24 0,-2 6-16 15,2-6 0-15,-10 5 0 0,9-5 0 0,-1 4 0 0,2 1 0 0,0-5 0 16,-2 5 0-16,-8 0 0 0,10-5 0 0,-1 4 0 0,-9-4 0 0,0 6 0 16,10-2 0-16,-10-4-4 0,0 5-68 0,-8 1-20 0,10-6-16 15,-10 4-12-15,8 0-12 0,-8-4-16 0,0 5-8 0,0 0-4 16,-8-5-52-16,8 0-24 0,-10 5 48 0,2-5 36 0,0 0 32 0,-10 0 20 15</inkml:trace>
        </inkml:traceGroup>
        <inkml:traceGroup>
          <inkml:annotationXML>
            <emma:emma xmlns:emma="http://www.w3.org/2003/04/emma" version="1.0">
              <emma:interpretation id="{20C45663-65AA-479A-9322-ECBF9CB48C5F}" emma:medium="tactile" emma:mode="ink">
                <msink:context xmlns:msink="http://schemas.microsoft.com/ink/2010/main" type="inkWord" rotatedBoundingBox="14592,5161 16454,5135 16466,5966 14603,599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1920.4076">4058 1324 107 0,'0'0'132'15,"0"0"-8"-15,0-5-12 0,0 5-24 0,0 0-4 0,0 0 0 0,0 0-4 16,0 0 0-16,0 0-4 0,0 0 0 0,0 0-4 0,0 0 0 16,0 0 0-16,9 0-4 0,-9 5-4 0,0-5-4 0,0 10-4 15,0-6-4-15,8 6-4 0,-8-5-4 0,0 10-8 0,0-7-4 0,0 8-12 16,0-3 4-16,8 2-4 0,-8 3-4 0,0-3 0 0,0 4-8 0,0 2 4 15,0-3-4-15,0 1-4 0,0 5 0 0,0-4 0 0,0-1-8 16,0-1 0-16,0 2-8 0,0-1-12 0,0 0-12 16,0-4-12-16,0 4-8 0,0 0-12 0,0-5-8 0,0 5-4 0,0-4-8 0,0-1-8 15,0 1-4-15,0-7 0 0,0 3 0 0,0-1 0 0,0-1 0 16,0-4-32-16,0 0-24 0,0-5-8 0,0 4 36 0,0-8 20 0</inkml:trace>
          <inkml:trace contextRef="#ctx0" brushRef="#br0" timeOffset="42199.6539">4271 1319 75 0,'0'-10'104'0,"0"1"-8"0,0 4-4 15,0-4-20-15,0 4 0 0,0 0 0 0,0 0 0 0,0 1-8 0,0 4-4 16,0 0-8-16,0-5 4 0,0 5-4 0,0 0 0 0,0 0 0 16,0 0-4-16,0 0 4 0,0 5 4 0,0-1-4 0,0 1 0 0,0 0 4 15,0 0-4-15,0 4 0 0,0 1-4 0,0-2 0 0,0 3-4 16,0 3-4-16,0-4 4 0,0 4-12 0,0 6 0 0,0-6-4 15,0 5 0-15,0 0-8 0,0 0-4 0,0 0 0 0,0 2-4 0,0-3-4 16,0 6-4-16,0-5 8 0,0 1-4 0,0-1-8 0,0-1 0 0,0 2 4 16,0-1 0-16,0-5-4 0,0 6 0 0,0-6-4 0,0 1 0 15,0-6 0-15,0 5-8 0,0-4-8 0,0-5-12 0,0 5-4 16,0-6-12-16,0 1-12 0,0 0-8 0,0 0-16 0,0-5 0 0,0 0-12 16,0 0-16-16,0-5-12 0,-8 0-4 0,8 0-8 0,0 1-40 15,-9-6-24-15,9 0 36 0,-8 1 36 0,8-1 16 0</inkml:trace>
          <inkml:trace contextRef="#ctx0" brushRef="#br0" timeOffset="42433.7496">3905 1108 43 0,'0'0'112'0,"-8"0"-8"0,8 0-4 15,0 0-20-15,-10 0-4 0,10 0 4 0,0 0 0 0,0 0 0 0,0 0 0 16,0 0-8-16,0-5-4 0,0 5 4 0,10-4-4 0,-10 4 0 15,8 0 4-15,-8-6-8 0,8 6 0 0,1-4-8 0,-1-1-4 0,10 1 0 16,-10 4-8-16,8-6 0 0,2 3-8 0,-10-3-8 0,18 6-4 16,-9-5-8-16,0 5 0 0,0-5-4 0,9 1-4 0,-9 4-4 15,9 0-12-15,-1 0-12 0,-8-4-20 0,9 4-16 0,0 0-20 0,-1 0-12 16,1 0-28-16,-10 0-24 0,10 4-16 0,0-4-72 0,-9 4-8 0,9-4 44 16,-10 5 40-16,2 0 28 0,-2-5 24 0</inkml:trace>
          <inkml:trace contextRef="#ctx0" brushRef="#br0" timeOffset="41071.1584">2634 1424 43 0,'0'0'76'0,"0"0"-4"16,-8 0-8-16,8 0-28 0,0 6 0 0,0-6 0 0,-8 0 4 15,8 0-8-15,0 0 0 0,-9 0 0 0,9 0 4 0,0 0 0 0,-9 0 0 16,9 0 8-16,0 0-4 0,-8-6 4 0,8 6 4 0,0-4 0 16,0-1-8-16,0 0 8 0,0 0-8 0,0 1 0 0,0-1 0 15,0-5 0-15,0 6-4 0,0-6 0 0,0 6-4 0,0-2-4 0,0-3 0 16,0 4 4-16,0-5-4 0,0 6-8 0,0-1 4 0,0 0-4 0,0 0 0 16,0-1-4-16,0 2 0 0,8 0 0 0,-8 4 0 0,9-5 0 15,-9 0-4-15,9 5-4 0,-9-5 4 0,8 5-4 0,-8-4 0 0,8 4 4 16,0-5-4-16,2 5 0 0,-2 0-4 0,0 0 4 0,2 0-8 0,-2-5 4 15,0 5-4-15,1 0 0 0,-1 0 4 0,0 0 0 16,1 0 0-16,0 5-4 0,-1-5 0 0,10 5 4 0,-10-1-4 0,0 1 4 16,1 0-4-16,0 0 0 0,-1-1 4 0,1 6 0 0,-1-5 0 0,0 5-4 15,1 4-4-15,-9-5 8 0,9 6-4 0,-9-5 0 0,0 4 0 16,0 0 4-16,0 6-4 0,0-6 0 0,0 5 0 0,-9 0 0 0,0-4-4 16,9 4 8-16,-8 4-8 0,0-3 4 0,-9-1 0 0,8 0-4 0,0 0 4 15,-7 1-4-15,6-1 4 0,-6-5 0 0,7 6-4 0,-8-6 4 16,9 0-4-16,-1 1 0 0,1-6 4 0,0 1 0 0,-2 0 0 15,2-1 0-15,0-4 0 0,8 0 0 0,-10-1 4 0,10-4-4 0,0 5 0 16,0-5 0-16,0 0-4 0,0 0 4 0,0 0 0 0,0-5 0 16,0 5 0-16,10-4-4 0,-10-1 4 0,0 0 0 0,8 0 0 15,-8 1 0-15,8-2-4 0,-8 2 0 0,10-1 0 0,-10 0 4 0,8 0 0 16,0 1 0-16,1 4 4 0,-9-5-8 0,8 5 4 0,0 0 4 0,1-5-4 16,-9 10 0-16,9-5-16 0,-1 5 16 0,0-5 4 0,2 4 0 15,-2 1 0-15,0 5 0 0,1-6 0 0,-9 6 0 0,9-5 0 0,-1 5-4 16,1-1 0-16,-1 1 4 0,0-2-4 0,1 3 0 0,0-1 0 0,-1-6 4 15,0 6 0-15,2-1-4 0,-2-4 4 0,0 5 0 16,1-6-4-16,0 2 0 0,-1-2 0 0,0 2 4 0,1-6-4 0,-1 4 0 16,0-4 0-16,10 5 0 0,-10-10 0 0,2 5-4 0,-2-4-4 0,8 4-4 15,-7-6-8-15,8 2-8 0,-8-6-4 0,-1 5-12 0,10-5-8 16,-10 6-8-16,0-6-4 0,0 1-12 0,2-1-8 0,-2-1-4 0,0 3-4 16,1-7 4-16,-9 6-4 0,0-1-24 0,9-4-32 0,-9 4-12 15,0-4 32-15,0 4 24 0,0-4 16 0</inkml:trace>
          <inkml:trace contextRef="#ctx0" brushRef="#br0" timeOffset="41454.6466">3146 1376 7 0,'9'-8'100'0,"-9"-3"-8"15,0 7-8-15,0-6-24 0,8 5-4 0,-8 1-4 0,0-1 0 0,0 0 0 16,8 5 0-16,-8-5-4 0,0-1 4 0,0 6 0 0,8-4-4 16,-8 4-4-16,0-4 4 0,10 4 0 0,-10-5-4 0,8 0 0 0,-8 0 0 15,8 5 0-15,2-9 0 0,-2 4 0 0,0 0 0 0,1 1-4 0,8-6-4 16,-9 5 0-16,9-5 4 0,-9 6-8 0,10-6 0 0,0 5-4 15,-10-4 0-15,8 4-4 0,2 0-4 0,-1 0-4 0,-9 1 4 16,10-1-4-16,-2 5 0 0,-6-5-4 0,6 5 0 0,-8 5 0 0,1-5 4 16,8 5 0-16,-8-5 0 0,-1 4 4 0,0 6-4 0,2-5 8 0,-2-1-4 15,-8 1 0-15,8 5 0 0,0-5 0 0,-8 4-4 0,0 1 0 16,10 0 4-16,-10-1-8 0,0 1 4 0,0-1-4 0,0 1 0 0,8 4 0 16,-8-4 4-16,0 4 0 0,0-4-4 0,0 5 0 0,0-1 0 15,0 5-12-15,0-5 0 0,0 1 0 0,0 4 0 0,-8 0 0 16,8 0 0-16,0 0 0 0,8 1 0 0,-8-1 0 0,0 0 0 0,0 0 0 15,0 0 0-15,0 5 0 0,0-9 0 0,0 4 0 0,-8 0 0 16,8 0 0-16,0 0 0 0,0-4 0 0,8-1 0 0,-8 1 0 0,0-1 0 16,0 0 0-16,0 0 0 0,8-3 0 0,-8-3 0 0,0 2 0 15,0 0-16-15,0-1-20 0,0-4 0 0,0 0-4 0,9 0-8 0,-9-1 0 16,0-4-8-16,0 0-12 0,0 6-8 0,0-6-8 0,0 0-4 16,0 0-8-16,-9 0-8 0,9 0-4 0,0-6-4 0,-8 6-4 0,0-4 4 15,8-1-32-15,-10 0-32 0,10 0 8 0,-8 1 40 0,0-6 20 0</inkml:trace>
          <inkml:trace contextRef="#ctx0" brushRef="#br0" timeOffset="41665.0839">3359 1664 23 0,'0'-4'108'0,"-9"4"-8"0,9-5-8 0,0 5-40 0,0 0 20 16,0-5 4-16,0 5 0 0,9-5 4 0,-9 5 4 16,0-4-8-16,0 4 0 0,9 0-4 0,-9-5-4 0,0 5 0 0,8-5 4 0,1 5-4 15,-9-5 0-15,8 5-4 0,0 0 0 0,2-4-8 0,-2 4 0 16,0 0-4-16,10-6-12 0,-10 6 0 0,0-5-12 0,1 5 0 0,8 0 0 15,-8-4-12-15,7 4-4 0,-6 0 0 0,-2-5-4 0,8 5 0 16,-6-5-4-16,6 5-8 0,-7 0 0 0,8-4-12 0,-8 4-16 0,7 0-12 16,-8 0-16-16,2 0-16 0,6-5-8 0,-6 5-8 0,-2 0-16 15,0 0-12-15,1 0-8 0,-1 0-24 0,1 0-56 0,-1-5-4 0,1 5 44 16,-9 0 28-16,8-5 28 0,0 5 28 0</inkml:trace>
        </inkml:traceGroup>
        <inkml:traceGroup>
          <inkml:annotationXML>
            <emma:emma xmlns:emma="http://www.w3.org/2003/04/emma" version="1.0">
              <emma:interpretation id="{4C9B9AFE-8CD9-41D9-A985-52AC415EC327}" emma:medium="tactile" emma:mode="ink">
                <msink:context xmlns:msink="http://schemas.microsoft.com/ink/2010/main" type="inkWord" rotatedBoundingBox="16939,5051 19017,5022 19030,5955 16952,5984">
                  <msink:destinationLink direction="with" ref="{585AB543-9BD5-4A88-BE38-0263069A1AFD}"/>
                </msink:context>
              </emma:interpretation>
              <emma:one-of disjunction-type="recognition" id="oneOf7">
                <emma:interpretation id="interp11" emma:lang="" emma:confidence="0">
                  <emma:literal>ma</emma:literal>
                </emma:interpretation>
                <emma:interpretation id="interp12" emma:lang="" emma:confidence="0">
                  <emma:literal>cm 3</emma:literal>
                </emma:interpretation>
                <emma:interpretation id="interp13" emma:lang="" emma:confidence="0">
                  <emma:literal>m 3</emma:literal>
                </emma:interpretation>
                <emma:interpretation id="interp14" emma:lang="" emma:confidence="0">
                  <emma:literal>m</emma:literal>
                </emma:interpretation>
                <emma:interpretation id="interp15" emma:lang="" emma:confidence="0">
                  <emma:literal>cni 3</emma:literal>
                </emma:interpretation>
              </emma:one-of>
            </emma:emma>
          </inkml:annotationXML>
          <inkml:trace contextRef="#ctx0" brushRef="#br0" timeOffset="43620.8107">5149 1602 47 0,'9'-9'96'0,"-9"4"-4"0,0 0-8 0,0-4-20 0,0 3 0 15,9-3-4-15,-9 4 4 0,0-4 0 0,0 3 0 0,0-3-4 16,0 5 4-16,-9-6-8 0,9 5 0 0,0 0-4 0,0-4-4 0,-9 9 0 15,9-10-8-15,0 5 0 0,-8 5-20 0,8 0 24 0,0-4-8 16,-9 4-4-16,9 0 0 0,-8-6-4 0,8 6 0 0,-8 0-8 0,8 0 0 16,-8 0 4-16,8 0-4 0,-10 6-4 0,10-6-4 0,-8 4 0 15,0-4 4-15,-2 5 0 0,10 1 0 0,-8-2 0 0,0 0-4 0,-1 6 0 16,1-5 0-16,-1 5 0 0,1-6 0 0,-1 11-4 0,1-6 0 16,0 1 0-16,-2 0 0 0,10 4 0 0,-8-5 0 0,0 5-8 0,-2-3 8 15,2 3 0-15,8-5-8 0,0 6 0 0,-8-1 4 0,8 1 0 16,0-6 0-16,0 6 0 0,0-1 0 0,0 0-4 0,8-4 4 0,-8 4 0 15,8-4 0-15,2-1-4 0,-2 6 4 0,0-7-4 0,10 3 0 16,-10-1 4-16,9-1 0 0,0 1 0 0,0-6-4 0,1 1 0 0,-2 0 0 16,2 0 4-16,-2-1-4 0,10-4 0 0,-9 6 0 0,1-6 0 15,-2 0 0-15,2 0 0 0,-2 0 0 0,1-6 0 0,-8 6 0 16,8-4 0-16,-9 4 0 0,10-10 0 0,-10 5 0 0,0 1 0 0,2-1 0 16,-2-5 0-16,0 6-12 0,1-6 12 0,-1-1 4 0,-8 3 0 0,9-7 4 15,-9 6-8-15,9-1 4 0,-9 0 4 0,8-4-8 0,-8 5 0 16,0-1 4-16,8-4 0 0,-8 4 4 0,0 1-4 0,8-6 4 0,-8 5-4 15,0 1 8-15,0-1-4 0,10 6-4 0,-10-6 4 0,0 5-4 16,0-5 0-16,0 5 4 0,0 1-4 0,8-1 4 0,-8 5-4 0,0-5 4 16,0 5-4-16,0 0-4 0,0-4 8 0,0 8-4 0,0-4-4 15,0 5 4-15,-8-5 0 0,8 5 0 0,0-1 0 0,0 7-4 0,0-7 0 16,0 6 4-16,0-5 0 0,0 4 0 0,0 1 0 0,0-1-4 16,0 6 4-16,0-6-8 0,0 6 4 0,0-6-4 0,0 6 4 15,0-6-4-15,0 1 4 0,0 0-4 0,8 4 4 0,-8-5 0 0,0 1 0 16,0-1 0-16,8-5 0 0,-8 7 0 0,0-7 0 0,10 6 0 15,-10-5 0-15,8 0 0 0,0-5 0 0,-8 5 0 0,9-5 4 0,-1 0-4 16,0 4-4-16,1-8 4 0,0 4 0 0,-1-5 0 0,10 5 4 0,-10-5-8 16,0-4 4-16,1 3 0 0,0 2-4 0,7-7 4 0,-7 3 0 15,-1-2 4-15,1 1-4 0,0-1 4 0,-1-5 0 0,10 6-4 16,-10-5 0-16,0 4 4 0,0-4-4 0,2 4 0 0,-2-4 0 0,0 4 0 16,-8-4 4-16,9 4 0 0,-1 1 0 0,0-1 0 0,-8 1 4 15,10 3-4-15,-2-3 4 0,-8 4-4 0,0 0 4 0,8 1 0 0,-8 4-4 16,0-5 4-16,0 5-4 0,0 0 0 0,0-5 0 0,0 5 4 0,0 5-4 15,0-5 0-15,0 0 4 0,0 5-4 0,0-1 0 0,0 1 0 16,0 0 0-16,0-1-4 0,8 1 0 0,-8 5 0 0,0-5 0 16,0 5 4-16,0-6 0 0,10 6-4 0,-10-1 0 0,0 1 4 0,8 0-4 15,-8-1 0-15,0 1 0 0,8 0 0 0,-8-1 0 0,9-4 0 0,-9 4 0 16,9 1 0-16,-9-1 0 0,8-3 0 0,-8-2 0 0,9 6 0 16,-1-5 0-16,0-1 0 0,1 1 0 0,-9-5 0 0,9 5 0 15,-1-5 0-15,0 5 0 0,2-5 0 0,-2 0 0 0,0 0 0 0,1-5-8 16,0 5 12-16,-1-5 0 0,0 0-4 0,1 5 0 0,-1-4 0 15,0-6 0-15,2 5 0 0,-2 1 0 0,0-2 0 0,2-3 0 0,-2-1 0 16,-8 6 0-16,8-6 0 0,1 1 0 0,-1-1 0 0,-8 0 0 0,9 1 0 16,-1-1 0-16,-8 5 0 0,9-4 0 0,-1-1 0 0,-8 1 0 15,8 4 0-15,-8-5 0 0,10 6 0 0,-10-2 0 0,8 1 0 16,-8 1 0-16,0-1 0 0,8 0 0 0,-8 5 0 0,0 0 0 0,0-4 0 16,10 4 0-16,-10 0 0 0,0 4 0 0,0-4 0 0,0 5 0 15,0 0 0-15,0-1 0 0,0 1 0 0,0 5 0 0,0-5 0 0,0 5 0 16,0-1 0-16,0 1 0 0,0-1 0 0,0 1 0 0,8 4 0 0,-8-4 0 15,0 0 0-15,0 4 0 0,8-5 0 0,-8 6 0 0,0-5 0 16,0-1 0-16,0 5 0 0,8-4 0 0,-8-1 0 0,0 2 0 16,0-3 0-16,0 2 0 0,0-5 0 0,0 5 0 0,0-6 0 0,0 1 0 15,0 0 0-15,0 0 0 0,0-1-24 0,0-4-56 0,0 6-24 0,0-6-20 16,0 0-12-16,0 0-16 0,0 0-20 0,0-6-12 0,0 2-56 16,0-1 12-16,0 0 36 0,0 0 40 0,0-4 36 0,0-1 16 15</inkml:trace>
          <inkml:trace contextRef="#ctx0" brushRef="#br0" timeOffset="44209.5597">6480 1055 19 0,'0'-4'120'0,"0"0"-12"0,-9-2-16 0,9 1-24 0,0 1-4 0,0-6-4 16,0 5 4-16,0 0 0 0,9 0 0 0,-9 1 0 0,0-7-4 15,8 7 4-15,-8-6-8 0,9 6 0 0,-1-1 0 0,0 0 4 0,10 0 0 16,-10-4-4-16,0 9 0 0,10-4 0 0,-10-2-4 0,9 6-4 15,1 0-4-15,-2-4-4 0,-6 4-8 0,6 0-8 0,2 0-4 0,-2 4 0 16,-7 2-4-16,8-6-4 0,-8 4 0 0,-1 1-4 16,8-1 0-16,-6 6 0 0,-10-5 0 0,8 5 0 0,-8-6 0 0,8 7-4 15,-8-3 0-15,-8 7 0 0,8-5-4 0,0-1 0 0,-8 5 0 0,-2-4 0 16,10 5 0-16,-8-6 4 0,-8 1-4 0,16 4-4 0,-18-5 4 16,10 1 0-16,8 0 0 0,-9-1 0 0,1-4-4 0,0 5 4 0,-2-6 0 15,10 2 0-15,-8-2-4 0,8 1 4 0,0 0-4 0,-8-5 4 0,8 5-4 16,0-5 4-16,8 0 0 0,-8 0 0 0,0 0 4 0,8 0-8 15,-8 0 0-15,10 0 4 0,-2 0 0 0,0 0 0 0,1 0 0 16,-9 0 0-16,8 0 0 0,1 0 0 0,0 0 0 0,7 0 0 0,-8 0 0 16,2 0 0-16,6 0 0 0,-6 0 0 0,-2 0 0 0,9 0 4 15,-9 0-4-15,0-5-4 0,10 5 4 0,-10 0 4 0,0 0 0 0,10 0-4 16,-10 0-4-16,10 0 4 0,-10 0-4 0,0 0 8 0,1 0 0 16,8 0-4-16,-8 0 0 0,-1 0 0 0,0 5 4 0,2-5-4 0,-2 4 4 15,-8-4 0-15,8 5 0 0,0 0 0 0,-8 0 0 0,10-1 0 16,-10 1 4-16,0 0 0 0,0 0 0 0,8 4 4 0,-8-4 4 0,0 5 0 15,0-5 4-15,0 0-4 0,0 4 8 0,0-4 0 0,0 0-4 16,0 4 4-16,0-4 4 0,0 0 0 0,0 3-4 0,-8-2-16 0,8-1-8 16,0 5 0-16,0-6 0 0,-10 6 0 0,10-5 0 0,-8-1 0 15,0 7 0-15,8-7 0 0,-8 0 0 0,-2 6 0 0,2-4 0 0,0-2 0 16,-1 1 0-16,0-1 0 0,1 1 0 0,-1 0 0 0,-7-5 0 16,7 5 0-16,0-5 0 0,-7 4-52 0,6-4-72 0,-6 0-24 0,7 0-40 15,-8 0-44-15,9 0-80 0,-9 0 52 0,9 0 48 0,-10 0 36 16,10-4 32-16,-2-1 28 0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3:57.5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5C951F-6B69-4081-BDB6-78C3A7899B1A}" emma:medium="tactile" emma:mode="ink">
          <msink:context xmlns:msink="http://schemas.microsoft.com/ink/2010/main" type="inkDrawing" rotatedBoundingBox="1401,8706 9176,9194 9111,10240 1335,9753" semanticType="enclosure" shapeName="Other">
            <msink:sourceLink direction="with" ref="{BC29356D-85F0-4516-AA38-44B9E99A8510}"/>
            <msink:sourceLink direction="with" ref="{87E5EF33-A339-4FCB-9D45-5984DC1C5B79}"/>
            <msink:sourceLink direction="with" ref="{B39EC7F1-D3FF-478E-992A-DFBD492CFEBC}"/>
            <msink:sourceLink direction="with" ref="{B8B11FB1-2525-48C8-972B-940F6E9A9586}"/>
          </msink:context>
        </emma:interpretation>
      </emma:emma>
    </inkml:annotationXML>
    <inkml:trace contextRef="#ctx0" brushRef="#br0">-3792 1639 7 0,'0'0'84'0,"0"0"-12"15,0-4-8-15,0 4-28 0,0 0 0 0,0 0 0 0,0 0-8 16,0 0 0-16,0 0-4 0,0-5 0 0,0 5-4 0,0 0 4 0,0-4-4 16,0 4 4-16,0 0-4 0,0 0 4 0,0 0-4 0,0 0 4 0,0 0 0 15,0-5 0-15,0 5 0 0,0 0 4 0,0 5-4 0,0-5 4 16,0 0 0-16,0 0 4 0,0 0-4 0,0 0-4 0,0 0 0 0,0 0-4 15,0 0-4-15,0 0 0 0,0 0-4 0,0 0-4 0,-9 0 0 16,9 4 4-16,0 1-8 0,0-5 0 0,-9 4-4 0,9 2 4 0,-8-1-4 16,8-1 4-16,-8 6 0 0,8-5 0 0,-10 4-4 0,2 1 0 15,8-5 4-15,-8 4 4 0,-1 1-8 0,9-1 0 0,-9 1 0 0,9-1 0 16,-8 1 4-16,-1 0 0 0,9-6-4 0,-8 6 4 0,0 0-4 16,8 0 0-16,-8-1-4 0,-2-4 4 0,10 4 4 0,-8 1-4 0,8-1 0 15,-8 1 0-15,-2-5 4 0,10 5-4 0,-8-1 0 0,8 1 0 16,-8 0 0-16,-1-1 4 0,9 1 0 0,-8-1 0 0,8-4-4 0,-9 4 0 15,9 1 0-15,-8 0 0 0,8-2 4 0,-9 3 0 0,9-2-4 16,-8-3 0-16,8 3-4 0,0 1 4 0,-8-6 0 0,8 6-4 0,0-5 4 16,0-1 0-16,-10 1 0 0,10 1 4 0,0-2-4 0,0 1 4 15,0 0-4-15,0-1 4 0,0 1-4 0,0 0 0 0,0-5 4 0,0 5-4 16,0-1 0-16,-8-4 0 0,8 5 0 0,0-1 0 0,0-4 0 0,0 6 0 16,0-6 0-16,0 0 4 0,0 0-8 0,0 5 12 15,0-5-12-15,0 0 8 0,0 0 0 0,0 0 0 0,0 0 0 0,0 0 0 16,0 0-4-16,0 0 0 0,0 0 4 0,0 0-4 0,0 0 0 0,0 0 0 15,0 0 0-15,0 0 4 0,0 0-4 0,0 0-4 0,0 0 4 16,0 0 0-16,0 0 0 0,0 0 0 0,8 0 0 0,-8 0 0 16,0 0-4-16,10 0 8 0,-10 0 0 0,8 0 0 0,-8 0-4 0,8 0 0 15,1 0 0-15,-1 0 0 0,1 0 0 0,-9 0 4 0,8 0-4 16,1 0 4-16,-1 0 0 0,0 0-4 0,10 0 0 0,-10 0 0 0,2 0 8 16,-2 0-4-16,8 0 0 0,-7 0 4 0,-1 0-12 0,10 0 4 0,-2 0 0 15,-6-5 0-15,6 5 0 0,2 0 4 0,-2 0-4 0,1-6 0 16,1 6 0-16,-2 0 4 0,2 0-4 0,-2-4 4 0,10 4 4 15,-9-5-4-15,1 5 0 0,6 0 0 0,2-4 0 0,-8 4-4 0,7 0 0 16,1 0 0-16,0 0 0 0,-1 0 4 0,0-5-4 0,1 5 0 0,-1 0 4 16,1 0 4-16,0 0-8 0,-1-5 0 0,9 5 0 15,-8-5 4-15,0 5 0 0,-1 0 0 0,1-4 0 0,0 4-4 0,8-5 4 0,-9 0-16 16,1 5 16-16,0-4 0 0,-1 4 0 0,0-6 0 0,0 1 0 16,1 5-4-16,0-4 4 0,0 4 0 0,-1 0-4 0,1-5 4 15,0 5 0-15,-1 0 4 0,1 0-4 0,-2 0-4 0,12 0 4 0,-11 0-4 16,0 0 4-16,0 0 0 0,1 0-4 0,9 0 0 0,-10 0 4 0,0 0-4 15,1 0 0-15,0 0 0 0,-1 0 0 0,1 0 4 0,0 0-4 16,0 0 4-16,-1 0 0 0,1 0-4 0,-2 0 8 0,2 5-4 16,0-5-4-16,-1 0 8 0,-7 0-4 0,8 0 0 0,-1 0-4 0,0 0 0 15,1 0 4-15,-9 0 0 0,9 0-4 0,0 0 4 0,-1 0 4 16,-9 0-4-16,10 0 0 0,0 0-4 0,-9 4 4 0,9-4 4 0,0 0-4 16,-2 0 0-16,-6 5 0 0,8-5 0 0,-1 0 4 0,1 0 0 0,0 0-4 15,-10 0 0-15,10 0 4 0,-1 0-4 0,1 0 0 0,0 0 0 16,-10 0 4-16,10 0-4 0,-1 6 4 0,-7-6-4 0,8 0 4 15,-1 0-4-15,-8 0 0 0,8 4 0 0,-7 1-4 0,8-5 4 0,-10 5-20 16,1-5 20-16,9 4 4 0,-10 1-8 0,2 0 4 0,0-5 8 0,7 5-8 16,-17-1-4-16,18 1 4 0,-18-1 0 0,10 2 0 0,-2-1-4 15,2-1 0-15,-2 1 4 0,-7 0 4 0,8 0-4 0,0-1 4 0,-9 1-4 16,10 0 4-16,-10 0-4 0,10 0 4 0,-2-5-4 0,-7 5 0 0,8-1 4 16,-8 1 0-16,7-5 0 0,-8 5 0 0,10-5 0 15,-10 5 0-15,10-5 0 0,-1 4 4 0,-9-4-4 0,9 0-4 0,0 5 0 16,-9-5 4-16,10 0 0 0,-1 5 0 0,-8-5 0 0,7 5 0 0,1-5-4 15,1 4 4-15,-10-4-4 0,10 0 0 0,-2 6 0 0,2-6 4 16,-2 4-4-16,1-4 4 0,-9 0 0 0,10 5-4 0,0-5 4 0,-2 0 0 16,2 5 0-16,-10-5-4 0,9 6 0 0,-1-6 0 0,2 0 0 0,-10 0 0 15,10 3 0-15,-2 2 0 0,2-5 0 0,-10 5 0 0,9-5 0 16,-9 5 0-16,10-5 0 0,-10 5 0 0,10 0 0 0,-10-5 0 16,9 4 0-16,-8-4 0 0,-1 5 0 0,9-5-4 0,-9 5 4 0,10-5-4 15,-10 4 4-15,0-4 0 0,2 5 4 0,6-5 0 0,-8 5-4 16,1-5 0-16,0 5 0 0,-1-5-4 0,9 5 4 0,-9-5 0 0,2 4 0 15,-2-4 0-15,0 6 0 0,10-6 0 0,-10 4-4 0,0-4 8 16,10 5-8-16,-10-5 4 0,9 5-4 0,-9-5 8 0,10 0-8 0,-10 5 0 16,10-5 4-16,-2 0 0 0,1 0-8 0,-8 0 4 15,16 0 8-15,-7 0-4 0,-2 0-4 0,2 0 4 0,-1 0 0 0,0 0-4 0,8 0 4 16,-7 0-4-16,8 0 4 0,-10 0 0 0,9 0 0 0,1 0 0 16,-8 0-4-16,6 0 0 0,2 0 0 0,-9 0 4 0,9 0-4 15,0 0 4-15,-10 0-4 0,10 0 0 0,0 0 0 0,-9 0 0 0,9 4 4 16,-10-4-4-16,10 0 4 0,-9 5-8 0,9-5 4 0,-10 0 0 0,10 0 0 15,-8 5 0-15,-2-5 4 0,10 0-4 0,-9 5 0 0,9-5 0 16,-10 4 4-16,2-4-4 0,7 6 0 0,-7-6 0 0,-2 4 0 0,10-4 0 16,-9 0 4-16,0 5-4 0,8-5 0 0,-7 5 4 0,-2 0-4 15,10-5 0-15,-8 0 0 0,7 4 0 0,-9-4 4 0,10 5-4 16,0-5 4-16,-9 0 0 0,9 5-4 0,0-5 4 0,-10 0 0 0,10 5 0 16,0-5-8-16,-9 0 8 0,9 4-4 0,-2-4 4 0,-6 5-4 0,8-5 4 15,-1 5-4-15,-9-5 0 0,10 0 0 0,-8 5 8 0,7-5-4 16,-8 0-4-16,8 0 4 0,1 5-4 0,-8-5 0 0,7 0 4 0,-8 5 0 15,8-5 0-15,1 0-4 0,-8 0 4 0,7 5-8 0,-8-5 4 16,8 0 0-16,1 0 0 0,-8 4 4 0,7-4-4 0,0 5 4 0,0-5-4 16,-7 0 4-16,8 0-4 0,-1 5 0 0,1-5 0 0,0 0 4 15,-10 4-4-15,10-4 0 0,-1 6 0 0,1-2 0 0,0-4 0 0,0 0 0 16,-10 5 0-16,9-5 0 0,1 5 0 0,-8-5 0 0,7 5 0 16,1-2 0-16,-10-3 0 0,10 0 0 0,-8 7 0 0,7-7 0 15,-8 0 0-15,0 0 0 0,9 0 0 0,-10 4 0 0,2-4 0 0,8 0 0 16,-10 0 0-16,1 0-4 0,9 0 8 0,-8 0-4 0,-2 0 0 0,1 0 0 15,9 0 0-15,-10 0 0 0,2 0 0 0,8 0 0 0,-10 0 0 16,2 0 0-16,-1 5 0 0,-1-5 0 0,10 0 0 0,-8 0 0 16,-2 0 0-16,1 0 0 0,9 4 0 0,-10-4 0 0,2 5 0 0,0-5 0 15,-2 0 0-15,10 0 0 0,-9 5 0 0,-1-5 0 0,2 0 0 16,-2 5 0-16,2-5 0 0,7 0 0 0,-7 0 0 0,-2 5 0 0,2-5 0 16,-2 4 0-16,2-4 0 0,-1 0 0 0,0 0 0 0,0 5 0 0,-9-5 0 15,10 0 0-15,-2 5 0 0,2-5 0 0,-10 5 0 0,9-5 0 16,-9 0 0-16,10 0 0 0,-2 5 0 0,-6-5 0 0,6 0 0 15,-6 0 0-15,6 0 0 0,-8 0 0 0,9 0 0 0,-8 0 0 0,0 0 0 16,7 0 0-16,-6 0 0 0,-2 0 0 0,0 0 0 0,10 0 0 16,-10 0 0-16,0 0 0 0,1 0 0 0,-1 4 0 0,1-4 0 15,0 0 0-15,-1 5 0 0,0-5 0 0,0 6 0 0,2-6 0 0,-2 0 0 0,0 4 0 16,2 1 0-16,-2-5 0 0,-8 4 0 0,8-4 0 0,1 5 0 16,-1-5 0-16,0 0 0 0,1 0 0 0,0 0 0 0,-9 0 0 15,8 0 0-15,0 5 0 0,2-5 0 0,-2 0 0 0,-8 0 0 0,8 0 0 16,1 0 0-16,0-5 0 0,-1 5 0 0,-8 0 0 0,8 0 0 0,1 0 0 15,-1 5 0-15,1-5 0 0,-9 0 0 0,9 0 0 0,-1 0 0 16,-8 0 0-16,8 0 0 0,-8 0 0 0,10 0 0 0,-10 0 0 0,0 0 0 16,8 0 0-16,-8 0 0 0,0 0 0 0,0 0 0 0,0 0 0 15,0 0 0-15,-8 0 0 0,8 0 0 0,-10 0 0 0,2 0 0 16,8 0 0-16,-8 0 0 0,-1 5-20 0,0-5-40 0,-8 0-32 0,9 0-24 16,-9 4-28-16,0-4-32 0,-1 0-24 0,2 0-84 0,-2 0 20 0,-7 5 56 15,9-10 40-15,-2 5 36 0,-8 0 20 0</inkml:trace>
    <inkml:trace contextRef="#ctx0" brushRef="#br0" timeOffset="2237.7697">-3972 2129 15 0,'0'0'80'0,"-8"0"-12"16,8 0-8-16,0 0-24 0,0 0-8 0,0 0-4 0,0 0-4 0,0 0 8 16,-9 0-8-16,9 0 0 0,0 0-4 0,0 0 0 0,0 0 0 0,0 0-4 15,-8 0 0-15,8 0 0 0,0 0 4 0,0 0-4 0,0 0 0 16,0 0-4-16,0 0 0 0,0 0 4 0,0 0-4 0,0 0 4 0,0-5 0 15,0 5 0-15,0-5-4 0,0 1 8 0,0 4-4 0,0-5 0 0,0 0 4 16,0 0-4-16,0 1 0 0,8-7-4 0,-8 7 4 0,0-5 0 16,0 4 4-16,9-5-4 0,-9 6 0 0,8-6 4 0,-8 6 0 15,9-7 4-15,-1 2-4 0,0-1 0 0,2 1 0 0,-2-1 0 0,0 0 0 16,2 1-4-16,-2-2 4 0,0 3-4 0,9-2 0 0,-9 0-4 16,1 1 0-16,8 0 4 0,-9-1 0 0,10-4 0 0,-1 4-4 15,0 0 0-15,0 1 0 0,0-1 0 0,0 1-4 0,1-6 0 0,-2 5 4 16,10 1 0-16,-9-1 0 0,-1 1 0 0,10-1 0 0,0 5-4 0,-9-5 4 15,9 1 0-15,-1 0-4 0,-8 3 0 0,9-3 0 0,0-1 4 16,-1 7-8-16,1-8 8 0,0 2-8 0,-2 4 4 0,2-5 4 0,-1 0-4 16,9 1 0-16,-8-1 4 0,0 6 0 0,-1-11 4 0,9 6-4 15,-8-1 4-15,9 1-4 0,-11-1 0 0,12 0-4 0,-11-4 0 16,0 4 0-16,10 1 0 0,-9-1 4 0,-2 0-4 0,11 1 0 0,-9-2 0 16,-2 3 0-16,2 3 4 0,9-4-4 0,-11-1 0 0,2 5 0 0,0 0 0 15,0-4 0-15,-1 4 0 0,1 0 0 0,8 0 0 0,-9 0 0 16,1 0 0-16,0 1 0 0,0-1 0 0,-1 0 0 0,1 1 0 0,0-1 4 15,-2 0-4-15,-6 5 4 0,7-5-4 0,1 0 0 0,0 1 4 16,0 4-4-16,-10-6 0 0,9 2 4 0,1 4-4 0,0-5 4 16,-9 0-4-16,8 5 0 0,1-5 0 0,-1 5 0 0,-7-4 4 0,8-1-4 15,-1 5 0-15,1 0 0 0,0-5-4 0,-2 5 4 0,2-5 0 16,-9 5-4-16,9-4 0 0,0 4 4 0,-1 0 0 0,9 0 0 0,-8-6 0 16,0 6 0-16,-1 0 0 0,0-4 0 0,0 4-4 0,1 0 8 15,0-5 0-15,0 5-4 0,-1 0 0 0,1-5-4 0,0 5 4 0,-1 0 4 16,1-5-4-16,-2 5 4 0,2-5-4 0,0 5 0 0,-9-4 4 0,9 4-4 15,0 0 4-15,-10-5-4 0,10 0 0 0,-9 5 0 0,9-4 0 16,0 4 0-16,-10 0 0 0,2 0-4 0,7 0 4 0,-8 0 0 0,0-5-4 16,9 5 4-16,-10 0-4 0,2 0 0 0,-1 0 0 0,0 0 4 15,0 0 0-15,9 0 0 0,-10 5-4 0,2-5 4 0,-1 0-4 16,-1 0 4-16,2 0 0 0,-2 0-4 0,10 0 0 0,-8 0 0 0,-2 0 4 16,1 0 4-16,9 0-4 0,-8 0-4 0,-2 0 4 0,2 0 0 0,7 0 0 15,-9 0 0-15,2 0 0 0,0 0 4 0,6 0-8 0,-6 0 4 16,-1 0 0-16,-1 0 0 0,2 4 0 0,-2-8 4 0,10 4 0 15,-8 4-4-15,-1-4-4 0,-1 0 4 0,2 5 0 0,-2-5-4 0,2 0 0 16,-1 5 4-16,0-5 0 0,0 0 0 0,-9 4 0 0,10-4 0 16,-2 5 0-16,2-5 0 0,-2 5 0 0,-7-5-4 0,8 5 0 15,0 0 0-15,1-5 4 0,-10 4 0 0,8 2 0 0,-6-6-4 0,6 4 0 0,2 1 0 16,-10 0 4-16,9 0 0 0,-9-1-4 0,10 1 0 0,-2-5 0 16,-6 5 0-16,6 0 0 0,-7-1 4 0,8 2-4 0,0-6 0 15,-9 4 0-15,10 1 4 0,-2-5 0 0,-6 5 0 0,6 0 4 16,1-5-4-16,0 5 0 0,0-5-4 0,1 4 4 0,-2-4 0 0,-6 5 0 15,6 0 0-15,1-5 0 0,0 4 0 0,0 1 4 0,1-5-4 0,-2 5 0 16,2-5 0-16,-2 5 0 0,10 0 0 0,-9-5 0 0,-1 5 0 0,2-5 0 16,0 5 0-16,-2-1 0 0,1-4 0 0,0 5 4 0,0-5-8 15,1 5 4-15,-2-1 4 0,2-4-4 0,-1 6 0 0,-1-6 0 16,2 4 0-16,8 1 0 0,-10-5-4 0,2 5 0 0,-2-5 4 0,1 0-4 16,1 5 4-16,8-5-4 0,-10 3 4 0,2-3 0 0,-2 0-4 15,1 6 0-15,1-6 4 0,6 0 0 0,-6 5-4 0,-1-5 0 0,0 5 0 16,0-5 0-16,0 4 4 0,0-4 0 0,1 6-4 0,-2-2 4 15,-7 1-4-15,8-5 4 0,0 5 0 0,-1-5-4 0,2 5 4 0,0-1-4 16,-10-4 4-16,8 5-4 0,2 0 4 0,-1-5 0 0,-1 5-4 16,-6-5 4-16,6 4 0 0,2 1 0 0,-2-5 0 0,2 6 4 0,-1-6-4 15,-1 0-4-15,2 0 4 0,-2 0 4 0,2 4 0 0,-1-4-4 16,0 0 4-16,0 0 4 0,-1 0-8 0,2 5 0 0,0-5 4 0,-2 0 0 16,1 5 0-16,0-5 0 0,0 0 0 0,1 4-8 0,-2-4 0 15,2 5 0-15,-2 0 0 0,-7-5 0 0,8 5 0 0,0-1 0 0,1 1 0 16,-2-5 0-16,-8 4 0 0,10 2 0 0,-1-1 0 0,-9-5 0 15,10 4 0-15,-2 1 0 0,-8 0 0 0,10-5 0 0,0 5 0 0,-10-1 0 16,9 1 0-16,0 0 0 0,-9 0 0 0,9 0 0 0,1-5 0 16,-10 5 0-16,10-1 0 0,-2 1 0 0,-7-5 0 0,7 5 0 0,2 1 0 15,-2-3 0-15,-6-3 0 0,6 5 0 0,2 0 0 0,-2 0 0 16,1-5 0-16,1 4 0 0,-2 2 0 0,2-2 0 0,-10-4 0 0,10 5 0 16,-2 0 0-16,1-1 0 0,1 1 0 0,-10 0 0 0,8 0 0 15,2 0 0-15,-1 0 0 0,-8 0 0 0,8-5 0 0,-9 4 0 0,9 1 0 16,0 0 0-16,-9 0 0 0,10-1 0 0,-10 1 0 0,10 0 0 15,-10 0 0-15,9-1 0 0,-9-4 0 0,10 6 0 0,-10-2 0 0,10 1 0 16,-10 0 0-16,8 0 0 0,-6-5 0 0,6 4 0 0,-7 1 0 16,-1 0 0-16,10 0 0 0,-10-5 0 0,10 4 0 0,-10 2 0 15,0-2 0-15,9 1 0 0,-8 0 0 0,8 0 0 0,-9-5 0 0,0 5 0 0,10-1 0 16,-10 1 0-16,0 0 0 0,2-1 0 0,6-4 0 16,-7 5 0-16,0 0 0 0,8 0 0 0,-9 0 0 0,0 0 0 0,0-2 0 15,2 3 0-15,6-6 0 0,-6 5 0 0,-2 0 0 0,0-1 0 0,1 2 0 16,-1-2 0-16,9 6 0 0,-8-5 0 0,-1-1 0 0,0 2 0 15,2-2 0-15,-2 1 0 0,10-1 0 0,-10 1 0 0,0 1 0 0,0-2 0 16,10 1 0-16,-10 0 0 0,1-1 0 0,7 1 0 0,-6 0 0 0,-2 0 0 16,8-1 0-16,-6 1 0 0,-2-1 0 0,9 2 0 0,-9-1 0 15,10-1 0-15,-10 1 0 0,0 0 0 0,10 0 0 0,-10-5 0 16,10 4 0-16,-10 1 0 0,0 0 0 0,9 0 0 0,-8 0 0 0,0 0 0 16,7-5 0-16,-8 4 0 0,10 1 0 0,-10 0 0 0,2 0 0 15,-2-1 0-15,9 1 0 0,-9 0 0 0,0 0 0 0,10-1 0 0,-10 2 0 16,0-2 0-16,2 1 0 0,-2 0 0 0,10 1 0 0,-10-3 0 0,0 2 0 15,0 0 0-15,9 0 0 0,-8-5 0 0,0 5 0 0,-1 0 0 16,0-1 0-16,10 1 0 0,-10 0 0 0,0-1 0 0,2 1 0 16,-2 0 0-16,0 0 0 0,1 0 0 0,-1-1 0 0,-8 2 0 0,9-2 0 15,0 1 0-15,-1 0 0 0,-8 0 0 0,8-1 0 0,0 1 0 0,-8 0 0 16,10 0 0-16,-10-5 0 0,8 4 0 0,-8 2 0 0,0-2 0 16,8 1 0-16,-8 0 0 0,10 0 0 0,-10-1 0 0,0-4 0 15,8 5 0-15,-8 0 0 0,0-5 0 0,0 5 0 0,0-5 0 0,8 4 0 16,-8-4 0-16,0 0 0 0,0 5 0 0,0-5 0 0,9 0 0 15,-9 0 0-15,0 0 0 0,0 0 0 0,0 0 0 0,0 0 0 0,0 0 0 16,0 0 0-16,0 0 0 0,0 0 0 0,0 0 0 0,0 0 0 0,0 0 0 16,0 0 0-16,0 0 0 0,0 0 0 0,0 0 0 0,0 0 0 15,0 0 0-15,0 0 0 0,-9 0 0 0,9-5 0 0,-8 5-32 16,8-4-104-16,-8 4-36 0,-2-5-44 0,2 5-60 0,0-5-32 0,-10 0 60 16,2 1 48-16,-2-1 32 0,1-5 32 0,-9 6 28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7:49.9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8B54DF-20D9-4707-B332-1E73A7FFF55C}" emma:medium="tactile" emma:mode="ink">
          <msink:context xmlns:msink="http://schemas.microsoft.com/ink/2010/main" type="writingRegion" rotatedBoundingBox="4720,12179 4973,15527 1472,15792 1218,12444"/>
        </emma:interpretation>
      </emma:emma>
    </inkml:annotationXML>
    <inkml:traceGroup>
      <inkml:annotationXML>
        <emma:emma xmlns:emma="http://www.w3.org/2003/04/emma" version="1.0">
          <emma:interpretation id="{39C2DE2F-E22D-4725-BEFF-82D9F9700E3F}" emma:medium="tactile" emma:mode="ink">
            <msink:context xmlns:msink="http://schemas.microsoft.com/ink/2010/main" type="paragraph" rotatedBoundingBox="4809,12470 4856,14084 4273,14101 4226,12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1508B1-294C-451B-BDE8-0281287F1941}" emma:medium="tactile" emma:mode="ink">
              <msink:context xmlns:msink="http://schemas.microsoft.com/ink/2010/main" type="line" rotatedBoundingBox="4809,12470 4856,14084 4273,14101 4226,12487"/>
            </emma:interpretation>
          </emma:emma>
        </inkml:annotationXML>
        <inkml:traceGroup>
          <inkml:annotationXML>
            <emma:emma xmlns:emma="http://www.w3.org/2003/04/emma" version="1.0">
              <emma:interpretation id="{865EE580-DDD9-4D44-AEED-1681252BD431}" emma:medium="tactile" emma:mode="ink">
                <msink:context xmlns:msink="http://schemas.microsoft.com/ink/2010/main" type="inkWord" rotatedBoundingBox="4524,12478 4544,13184 4273,13192 4253,12486"/>
              </emma:interpretation>
              <emma:one-of disjunction-type="recognition" id="oneOf0">
                <emma:interpretation id="interp0" emma:lang="" emma:confidence="0">
                  <emma:literal>ń</emma:literal>
                </emma:interpretation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☹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„</emma:literal>
                </emma:interpretation>
              </emma:one-of>
            </emma:emma>
          </inkml:annotationXML>
          <inkml:trace contextRef="#ctx0" brushRef="#br0">2755-579 79 0,'0'0'96'0,"0"0"-12"0,10 0-8 15,-10 0-28-15,0-5 0 0,0 5-4 0,0-5-4 0,8 0 0 16,-8 0-4-16,0-5-4 0,0 1-4 0,8-1 4 0,-8 1-24 16,8 4 20-16,2-10 0 0,-10 6 4 0,8-5 0 0,0-1-4 0,1 6-4 15,-1-6 4-15,1 5-4 0,-9-3 4 0,9-2 0 0,-1 5 0 0,0-5-8 16,0 7 8-16,2-2-8 0,-10 0 0 0,8 1 4 0,0-2-8 15,-8 3 4-15,10 2-4 0,-10-4 0 0,0 6 4 0,8-1-4 0,-8 1 0 16,0-1 0-16,0 5-4 0,0-4 4 0,0 4-4 0,0 0 0 16,8 0 0-16,-8 0-4 0,0 0 4 0,0-6 0 0,0 12 4 0,-8-6 0 15,8 0 4-15,8 4 0 0,-16 1 4 0,16-1 0 0,-8 1-8 16,0-1 0-16,0 2 0 0,0 4 0 0,9-2 0 0,-9-2-4 0,0 8 4 16,0-4-8-16,0 4 0 0,0 1 0 0,0-1 0 0,0 1 4 15,0-2-4-15,0 2-4 0,0-1 0 0,0 6 0 0,0-6-4 0,0 0 0 16,0 1 4-16,0 4-4 0,0-5-4 0,0 1 0 0,0-1-4 15,0-4-4-15,0 4-12 0,0-5-8 0,0 6-12 0,0-5-8 0,0 0-4 16,0-1-8-16,0 1-16 0,0-6-4 0,0 6-12 0,0-5-8 16,0-1-4-16,0 0-28 0,8 3-48 0,-16-7 8 0,8 0 28 15,0 4 36-15,0-4 16 0</inkml:trace>
          <inkml:trace contextRef="#ctx0" brushRef="#br0" timeOffset="247.34">2713-263 63 0,'0'9'108'0,"0"-4"-16"15,0 0-12-15,0 0-28 0,0-1 0 0,0-4-4 0,0 6 4 0,0-6 0 16,0 4 0-16,8-4 4 0,-8 0 0 0,0 0-4 0,9 0 4 0,-9 0-4 16,9 0 0-16,-1 0-8 0,0 0 0 0,2 0-8 0,-2 0-4 15,0-4-4-15,0 8 0 0,2-4-24 0,6 0 16 0,-7 0 4 16,-1 0-8-16,10 0-4 0,-10 0 0 0,0 0-4 0,10 0 0 0,-10 0 0 15,0 0-8-15,2 0 4 0,-2 0-8 0,9 0 4 0,-9 0-8 0,-8 5-12 16,8-5-16-16,1 0-12 0,0 5-20 0,-1-1-12 0,-8 1-16 16,8-5-8-16,-8 5-40 0,0 0-48 0,0 5 20 0,0-6 36 0,0 1 24 15</inkml:trace>
        </inkml:traceGroup>
        <inkml:traceGroup>
          <inkml:annotationXML>
            <emma:emma xmlns:emma="http://www.w3.org/2003/04/emma" version="1.0">
              <emma:interpretation id="{095D9D7E-2AA8-4B35-B5EB-47AA6356CCCA}" emma:medium="tactile" emma:mode="ink">
                <msink:context xmlns:msink="http://schemas.microsoft.com/ink/2010/main" type="inkWord" rotatedBoundingBox="4839,13504 4856,14084 4273,14101 4256,13521"/>
              </emma:interpretation>
            </emma:emma>
          </inkml:annotationXML>
          <inkml:trace contextRef="#ctx0" brushRef="#br0" timeOffset="802.853">2799 341 51 0,'-10'9'112'0,"10"-3"-16"16,0-1-8-16,0-1-36 0,0 1-4 0,0 0 0 0,0-5-4 15,0-5 0-15,0 5 0 0,0-5-4 0,0 1 0 0,-8-7 0 16,8 2 4-16,0 4-4 0,0-9 4 0,0 4 0 0,8 0 0 0,-8-4-4 15,0 5 0-15,10-6 4 0,-10 1 0 0,0 4 0 0,8 1-4 16,0-6 4-16,-8 6-8 0,9-1-4 0,-1 1-4 0,-8 4 4 0,9-5-4 16,0 6 0-16,-1 0-4 0,0-3-4 0,-8 7-4 0,8-4 4 0,2 4-8 15,-2 0 0-15,0 0 0 0,-8 4-4 0,10 3 0 0,-2-3-4 16,0 0 0-16,-8 6-4 0,9-1 4 0,-1 1 0 0,-8-1 0 16,8 6-4-16,-8-1 4 0,0 1-4 0,0-1 0 0,0 5 4 0,0 1 0 15,0-1-8-15,0 4 4 0,-8-3 0 0,8 4 4 0,-8-5-4 0,-1 5 0 16,1 0 0-16,0 1 0 0,-2-2 0 0,2-4 0 0,0 5 0 15,-10-5-16-15,10 6 16 0,-9-6 4 0,8-5-4 0,-8 0 4 0,9 5-4 16,0-9 0-16,-10 0 0 0,10-1 0 0,0 1 0 0,-2-6 0 16,2 1 0-16,0-5 0 0,-1 0 0 0,9 0 0 0,-9-5 0 15,1 1 0-15,8-1 0 0,0-5 0 0,0 1 0 0,0-1 0 0,0 2 0 16,0-3 0-16,0 1 0 0,0-4 0 0,8 5-4 0,-8-6 4 0,9 5 0 16,-9 0 0-16,9 1-4 0,-1 0 8 0,-8 4-4 0,8-4 0 15,2 9 4-15,-2-6-4 0,0 2 0 0,0 4-4 0,2 0 8 0,-2 0 0 16,0 4 0-16,1 2 0 0,-1-2 0 0,10-4 4 0,-10 10 4 15,0-5 0-15,10-1 4 0,-10 5 8 0,10 1 0 0,-10-4-4 16,9 2 0-16,-9 3 4 0,9-2 0 0,0 1-8 0,1-1-4 0,-2 1 4 16,2-1 0-16,-2 1-8 0,1 0 0 0,1-1-4 0,-2-4 4 15,2 4-4-15,-1-4 0 0,0 0-4 0,-9 0 0 0,9-5 0 0,1 5 0 16,-2-5-8-16,-6 0-8 0,6-5-20 0,-8 0-20 0,10 0-44 16,-10-4-8-16,1-1-32 0,-1-4-36 0,-8-1-72 0,8 1-12 0,-8-5 48 15,0 0 32-15,0-1 40 0,0-3 24 0,0-2 24 0</inkml:trace>
        </inkml:traceGroup>
      </inkml:traceGroup>
    </inkml:traceGroup>
    <inkml:traceGroup>
      <inkml:annotationXML>
        <emma:emma xmlns:emma="http://www.w3.org/2003/04/emma" version="1.0">
          <emma:interpretation id="{49735C62-F5B1-4076-B444-667599D53C59}" emma:medium="tactile" emma:mode="ink">
            <msink:context xmlns:msink="http://schemas.microsoft.com/ink/2010/main" type="paragraph" rotatedBoundingBox="2077,13682 3396,12738 3678,13131 2358,140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481A50-51D5-4CB8-857D-19A6A2D4498A}" emma:medium="tactile" emma:mode="ink">
              <msink:context xmlns:msink="http://schemas.microsoft.com/ink/2010/main" type="line" rotatedBoundingBox="2077,13682 3396,12738 3678,13131 2358,14075"/>
            </emma:interpretation>
          </emma:emma>
        </inkml:annotationXML>
        <inkml:traceGroup>
          <inkml:annotationXML>
            <emma:emma xmlns:emma="http://www.w3.org/2003/04/emma" version="1.0">
              <emma:interpretation id="{7DE664D5-F2D4-456B-9721-0A8A298DDD06}" emma:medium="tactile" emma:mode="ink">
                <msink:context xmlns:msink="http://schemas.microsoft.com/ink/2010/main" type="inkWord" rotatedBoundingBox="2077,13682 2414,13441 2670,13799 2333,14040"/>
              </emma:interpretation>
              <emma:one-of disjunction-type="recognition" id="oneOf1">
                <emma:interpretation id="interp5" emma:lang="" emma:confidence="0">
                  <emma:literal>za</emma:literal>
                </emma:interpretation>
                <emma:interpretation id="interp6" emma:lang="" emma:confidence="0">
                  <emma:literal>Na</emma:literal>
                </emma:interpretation>
                <emma:interpretation id="interp7" emma:lang="" emma:confidence="0">
                  <emma:literal>2*</emma:literal>
                </emma:interpretation>
                <emma:interpretation id="interp8" emma:lang="" emma:confidence="0">
                  <emma:literal>Za</emma:literal>
                </emma:interpretation>
                <emma:interpretation id="interp9" emma:lang="" emma:confidence="0">
                  <emma:literal>z*</emma:literal>
                </emma:interpretation>
              </emma:one-of>
            </emma:emma>
          </inkml:annotationXML>
          <inkml:trace contextRef="#ctx0" brushRef="#br0" timeOffset="-2728.2367">658 221 67 0,'8'5'112'0,"-8"5"-16"0,0-6-12 16,10 6-24-16,-10-5 0 0,8 4 4 0,-8 1 0 0,8-1 0 16,1 1 0-16,-9-5-12 0,9 5 0 0,-1-6 0 0,1 6-4 0,-1-1-4 15,0-4-8-15,0 5 0 0,2-6 0 0,6 7-8 0,-6-2-4 0,-2-4 0 16,9 4-8-16,-9-4 4 0,1 4-4 0,8 1 0 0,-9-5-4 15,0 5-4-15,2 0 4 0,6-6-4 0,-6 5 0 0,-2 1 0 0,0 0-4 16,0-5 4-16,-8 3-4 0,9 3-4 0,0-7 0 0,-9 6 0 16,8-5-4-16,-8 5-4 0,0-6-4 0,0 1-12 0,0-1-12 15,9 2-16-15,-9-2-16 0,0-4-16 0,0 6-16 0,0-6-12 0,-9 0-52 16,9 0-28-16,0 0 36 0,-8 0 28 0,8-6 28 0</inkml:trace>
          <inkml:trace contextRef="#ctx0" brushRef="#br0" timeOffset="-2500.8467">957 226 127 0,'0'-5'140'0,"0"5"-12"0,0 0-8 15,0 0-20-15,0 0 0 0,0 0-8 0,-9 0 0 16,9 5-4-16,0-5-8 0,-8 5 4 0,8 0-12 0,-9-1 0 0,9 1-4 16,-9 0-8-16,9 5 0 0,-8-6-4 0,0 6-8 0,0-1-4 0,8 6 0 15,-10-5-4-15,2 4-8 0,0 0 0 0,-2 0 0 0,2-3-16 16,0 3 4-16,-9 0-4 0,8 5-4 0,1-4-4 0,-1-1 0 0,1 1 0 15,-10-1-8-15,10-5 0 0,0 6-8 0,-2-5-4 0,2-1-12 0,0 5-20 16,0-9-24-16,8 5-24 0,-9-6-12 0,1 6-28 0,-1-10-32 16,9 5-32-16,-9-5-60 0,9 0 28 0,-8-5 48 0,8 1 36 15,0-2 24-15,0-4 20 0</inkml:trace>
        </inkml:traceGroup>
        <inkml:traceGroup>
          <inkml:annotationXML>
            <emma:emma xmlns:emma="http://www.w3.org/2003/04/emma" version="1.0">
              <emma:interpretation id="{EB943806-D7D6-4F1F-BA05-F671B6ABC964}" emma:medium="tactile" emma:mode="ink">
                <msink:context xmlns:msink="http://schemas.microsoft.com/ink/2010/main" type="inkWord" rotatedBoundingBox="3142,12943 3407,12754 3678,13131 3413,13321"/>
              </emma:interpretation>
            </emma:emma>
          </inkml:annotationXML>
          <inkml:trace contextRef="#ctx0" brushRef="#br0" timeOffset="-419.2876">1715-235 39 0,'9'0'88'0,"-9"6"-4"16,8-6-12-16,-8 0-20 0,0 0-4 0,9 0 4 0,0 0 4 0,-9 4-4 16,8-4 0-16,0 0 4 0,2 0-4 0,-10 0 0 15,8 0-4-15,8 0-4 0,-6 0-4 0,-2 0-4 0,0 0-4 0,1 0-4 16,7 0-4-16,-6 0 0 0,-2 5-8 0,10-5 0 0,-10 0 0 0,8 0-4 16,-7 0-4-16,8 0 0 0,-8 0-4 0,-1 0 0 0,10 0 0 15,-10 0-4-15,8 0 0 0,-6 0-20 0,-2 0-8 0,9 0-20 0,-8 0-12 16,-1 0-12-16,1 0-12 0,-1 0-24 0,0 0-68 0,10 0 4 0,-18-5 36 15,16 5 20-15,-6-4 24 0</inkml:trace>
          <inkml:trace contextRef="#ctx0" brushRef="#br0" timeOffset="-640.6969">1655-469 15 0,'0'0'84'0,"0"0"-4"0,0 0-4 0,0 0-20 0,0 0-4 0,10 0-8 16,-10 0-4-16,0 0-4 0,0 0 0 0,0 0 0 0,0 0 0 15,-10 0 4-15,10 0 0 0,10 0 4 0,-10 0 4 0,0 0 0 0,0 0-4 16,8 0 8-16,-8 0-4 0,8 0-4 0,-8 0 0 0,9 0 0 0,0 0 0 16,-9 0 0-16,8 0 0 0,0 0 0 0,1 0-4 0,8-5-4 15,-8 5-4-15,-1 0-4 0,0 0 0 0,10 0-4 0,-10 0 0 16,0 0-4-16,10-5 0 0,-10 5-4 0,1 0 0 0,-1 0-8 0,10 0 0 16,-10 0 0-16,0 0-4 0,2 0 0 0,-2 5 0 0,0-5 0 15,0 0 0-15,1 5 0 0,0-5-4 0,-1 0 0 0,-8 4-4 0,9-4 0 16,-9 4 4-16,8-4-12 0,-8 7-4 0,0-3-12 0,8-4-8 0,-8 4-12 15,0 2-12-15,0-6-8 0,0 4-12 0,0 1-16 0,0-5-12 16,-8 5-8-16,8-5-8 0,-8 5-48 0,8-1-16 0,-9-4 36 16,1 5 28-16,8-5 24 0</inkml:trace>
        </inkml:traceGroup>
      </inkml:traceGroup>
    </inkml:traceGroup>
    <inkml:traceGroup>
      <inkml:annotationXML>
        <emma:emma xmlns:emma="http://www.w3.org/2003/04/emma" version="1.0">
          <emma:interpretation id="{F5E8B468-0BE5-4FE2-8DE4-BC6B00B5394E}" emma:medium="tactile" emma:mode="ink">
            <msink:context xmlns:msink="http://schemas.microsoft.com/ink/2010/main" type="paragraph" rotatedBoundingBox="2397,12355 2651,15702 1472,15792 1218,12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B35724-AEFE-4ABB-BC64-47B6DCE1F186}" emma:medium="tactile" emma:mode="ink">
              <msink:context xmlns:msink="http://schemas.microsoft.com/ink/2010/main" type="line" rotatedBoundingBox="2397,12355 2651,15702 1472,15792 1218,12444"/>
            </emma:interpretation>
          </emma:emma>
        </inkml:annotationXML>
        <inkml:traceGroup>
          <inkml:annotationXML>
            <emma:emma xmlns:emma="http://www.w3.org/2003/04/emma" version="1.0">
              <emma:interpretation id="{36A798B5-8495-4A7E-9EEA-5B5F16E7E9F4}" emma:medium="tactile" emma:mode="ink">
                <msink:context xmlns:msink="http://schemas.microsoft.com/ink/2010/main" type="inkWord" rotatedBoundingBox="2242,12367 2286,12949 1647,12998 1603,12415"/>
              </emma:interpretation>
              <emma:one-of disjunction-type="recognition" id="oneOf2">
                <emma:interpretation id="interp10" emma:lang="" emma:confidence="0">
                  <emma:literal>X</emma:literal>
                </emma:interpretation>
                <emma:interpretation id="interp11" emma:lang="" emma:confidence="0">
                  <emma:literal>x</emma:literal>
                </emma:interpretation>
                <emma:interpretation id="interp12" emma:lang="" emma:confidence="0">
                  <emma:literal>K</emma:literal>
                </emma:interpretation>
                <emma:interpretation id="interp13" emma:lang="" emma:confidence="0">
                  <emma:literal>z</emma:literal>
                </emma:interpretation>
                <emma:interpretation id="interp14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-4178.6667">275-848 39 0,'-9'-6'80'0,"9"2"-4"0,0 4-4 0,0-5-24 0,0 1-4 0,0 4-4 16,-8-5 0-16,8 1 4 0,0-2-4 0,0 2 0 0,0-2 0 16,0 6 4-16,0-4 4 0,0 0 4 0,0-2 0 0,0 1 4 15,0 5-4-15,-9-4-4 0,9-2-4 0,0 6-4 0,0 0 0 0,0-4 0 16,0 4-4-16,0 0 8 0,0 0 4 0,0 0 4 0,9 0 0 16,-9 0 0-16,0 4 0 0,0 2-4 0,8-2 0 0,-8 1-4 15,9 1-4-15,-9-2-4 0,8 6-4 0,0 0-4 0,-8-6-4 0,9 10-4 16,0-4-4-16,-1 0 0 0,0 4-4 0,2 0 4 0,6-4-8 0,-7 4 0 15,0 1-4-15,-1-1 4 0,0 1 0 0,1-2-4 0,-1-3 0 16,1 5-4-16,0-1 0 0,-1-4 8 0,0 4-12 0,-8-5 8 0,10 6-4 16,-2-5 4-16,0-1 0 0,-8 1-4 0,8-1 0 0,-8 1 4 15,10 0-4-15,-10-5 4 0,8 4-4 0,-8-4 0 0,0-1-8 16,0 1 0-16,0 0 4 0,0 0-8 0,8-5-4 0,-8 4-8 0,0-4-24 16,0 0 16-16,0 0-12 0,0 6-12 0,-8-6-12 0,8 0-4 0,0-6-12 15,0 6-12-15,0 0-16 0,0-4-12 0,0 4-4 0,-8-5-40 16,8 0-40-16,0 0 24 0,-10 1 32 0,10-1 28 0,-8-4 24 0</inkml:trace>
          <inkml:trace contextRef="#ctx0" brushRef="#br0" timeOffset="-3911.3831">521-968 23 0,'0'-5'124'0,"0"0"-8"0,0 5-8 0,0 0-24 0,0-4 4 0,0 4 0 16,0 0 4-16,0 0-8 0,0 0 0 0,-8 0-8 0,16 0-4 0,-16 0-8 15,8 0-8-15,0 0 0 0,0 4-4 0,0-4-4 16,-8 5 0-16,8-5-4 0,-9 5-4 0,9 0-4 0,0-1-24 0,-8 0 24 0,0 7-4 16,-2-1-4-16,10-1-4 0,-8 5-4 0,0-3-4 0,0 3-4 15,-2 0-4-15,2 0 0 0,0 0 4 0,-1 0-8 0,-8 1 4 16,8 0 4-16,1-1-8 0,0 1 0 0,-1-1-4 0,0 1 4 0,1-6-4 16,0 5 0-16,-2-4-4 0,2-1 0 0,0 1 4 0,-1 0-8 0,0-1-4 15,9-4-12-15,-8 0-16 0,8-1-8 0,0 1-12 0,-8 0-4 16,8 0-12-16,0-5-8 0,0 0-12 0,0 5-8 0,0-5-8 0,0 0-12 15,0 0-60-15,0 0-20 0,0-5 36 0,0 5 36 0,0-5 24 16</inkml:trace>
          <inkml:trace contextRef="#ctx0" brushRef="#br0" timeOffset="-3563.3117">87-382 55 0,'0'0'100'0,"0"0"-16"15,0 0-4-15,0 0-24 0,0 0 0 0,0 0 0 0,8 0 4 0,-8 0 0 16,0 0 4-16,10 0-4 0,-2-6 8 0,-8 6-8 0,8 0 0 0,0-4-4 16,10 4-4-16,-10-6 0 0,9 6 0 0,-9 0 0 0,10-4 0 15,-2-2-4-15,2 6 0 0,8-4-4 0,-9 4 0 0,-1 0 0 0,10-5-4 16,-8 1-4-16,-2 4 0 0,10 0 0 0,-9 0-8 0,9 0 0 0,-10 0-4 15,10 0-4-15,-8 0 0 0,-2 0-4 0,1 0-4 0,1 0 0 16,-2 0-4-16,2 0 4 0,-2 0 0 0,2 0 0 0,-10 0-4 0,9 0 0 16,-9 0 0-16,10 0-4 0,-10 0 0 0,0 0 0 0,2 0 0 15,-2 0 0-15,0 0-24 0,1 0 24 0,0 0-4 0,-9 0 4 16,8 0-4-16,-8 0-8 0,0 0-12 0,9 0-12 0,-9 0-12 0,0 0-20 16,0 0-12-16,0 4-12 0,0-4-24 0,0 0-20 0,0 5-12 15,-9-5-8-15,9 0-68 0,-8 0 8 0,8 0 36 0,-9 0 28 0,0 0 36 16,1 0 24-16</inkml:trace>
        </inkml:traceGroup>
        <inkml:traceGroup>
          <inkml:annotationXML>
            <emma:emma xmlns:emma="http://www.w3.org/2003/04/emma" version="1.0">
              <emma:interpretation id="{18AD3F7D-AB5C-4AE3-94C3-52A448E91D40}" emma:medium="tactile" emma:mode="ink">
                <msink:context xmlns:msink="http://schemas.microsoft.com/ink/2010/main" type="inkWord" rotatedBoundingBox="2088,13338 2126,13841 1562,13884 1524,13381"/>
              </emma:interpretation>
            </emma:emma>
          </inkml:annotationXML>
          <inkml:trace contextRef="#ctx0" brushRef="#br0" timeOffset="-2978.567">129 221 39 0,'-8'0'96'0,"8"0"-8"0,0-5-8 15,-8 0-24-15,8 1 0 0,-8-1-4 0,8 0 0 0,0 0-8 16,0-4 4-16,0 4-4 0,0 0 4 0,-10-3 0 0,10-3-4 0,10 1-4 16,-10-4 4-16,0 5 0 0,8-1-4 0,-8 1-8 0,8-1 0 15,-8 0-4-15,8-4 0 0,2 4 0 0,-2 0-4 0,0 6 0 16,1-6-4-16,-1 1-4 0,0 4 0 0,2-5 0 0,6 6 0 0,-8 4-4 15,2-6 0-15,-2 6 4 0,0 0 0 0,10 0-4 0,-10 0 0 0,1 6 0 16,-1-2 0-16,0 1 0 0,10 0 4 0,-18 4 0 0,8 2-4 16,0-3 0-16,2 8 0 0,-10-3 0 0,0-4-4 0,8 7 0 15,-16 3 0-15,8 0 4 0,0-5-8 0,-10 5-4 0,10 5 4 0,-16-5-4 16,7 1 0-16,0 4 4 0,-7-5-4 0,7 4 4 0,-8-3-24 0,0 4 24 16,-1-5 0-16,2 0 0 0,-2 1 0 0,2-1-4 0,-1 0 0 15,-1-5 0-15,10 1 0 0,-8-7 4 0,-2 7-4 0,10-9 4 0,-10 3 0 16,10-4-4-16,-1 0-4 0,1-5 4 0,0 0-4 0,-1 0 4 15,0-5 0-15,9 0 0 0,-8-4 0 0,8 3 0 0,0-2 0 0,0-3 0 16,0 2-4-16,0-1 4 0,0 0 0 0,0-3 0 0,8 3 0 16,-8 0 0-16,9 1 4 0,-9-1-4 0,9 0-4 0,-1 5 0 0,0-4 4 15,1 4 0-15,-9 1 0 0,17 4 0 0,-8-5 0 0,-1 5 0 16,0 0 4-16,2-6-4 0,6 12 0 0,-8-6 0 0,2 0 4 0,6 5-4 16,-7-1 8-16,7-4-4 0,-6 5 0 0,6 0-4 0,-8-1 0 15,10 1 4-15,-10 0 0 0,10 0 4 0,-10-1-4 0,9 6 4 0,-9-5-4 16,1 0 0-16,8 0-4 0,-9-1 4 0,10 2-4 0,-10-2 0 15,1 1 0-15,8-1 0 0,-9 2 0 0,1-6 0 0,8 4 0 0,-8 1 0 16,-1-5 0-16,0 5 0 0,2-5-12 0,6 0 0 0,-8 0-8 16,2 5-8-16,-2-5-8 0,0 0-8 0,1 0-12 0,-1 0-8 0,0 0-20 15,2 0-12-15,-2 0-8 0,0 0-12 0,-8-5-40 0,8 5-36 16,-8-5 20-16,10 5 28 0,-10-5 28 0,0 1 28 0</inkml:trace>
        </inkml:traceGroup>
        <inkml:traceGroup>
          <inkml:annotationXML>
            <emma:emma xmlns:emma="http://www.w3.org/2003/04/emma" version="1.0">
              <emma:interpretation id="{02B8B473-A9A6-48C9-953A-4D5599B64F96}" emma:medium="tactile" emma:mode="ink">
                <msink:context xmlns:msink="http://schemas.microsoft.com/ink/2010/main" type="inkWord" rotatedBoundingBox="2595,14959 2651,15702 1472,15792 1415,15048"/>
              </emma:interpretation>
              <emma:one-of disjunction-type="recognition" id="oneOf3">
                <emma:interpretation id="interp15" emma:lang="" emma:confidence="0">
                  <emma:literal>-</emma:literal>
                </emma:interpretation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_</emma:literal>
                </emma:interpretation>
                <emma:interpretation id="interp18" emma:lang="" emma:confidence="0">
                  <emma:literal>,</emma:literal>
                </emma:interpretation>
                <emma:interpretation id="interp1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7239.3374">642 1640 31 0,'0'0'84'0,"0"0"-12"16,0 0-12-16,0 0-24 0,0-4 0 0,0 4-12 0,0-5 4 0,0 5-4 15,0 0 0-15,0 0 0 0,8 0 4 0,-16-4 0 0,8 4-8 16,0 0 4-16,0 0 4 0,0 0-4 0,0 0 0 0,0 0 4 0,0 0 0 16,0 0 4-16,0 0 4 0,0 4 0 0,0-4 4 0,0-4 4 15,0 4 0-15,0 0 0 0,0 0-4 0,0 0 4 0,0 0-8 16,0 0 0-16,0 0-4 0,0 0 4 0,0 0 4 0,0 0-8 0,0 4 0 15,0-4 4-15,0 0-4 0,0 0 4 0,0 0-4 0,0 0 0 0,0 0-4 16,0 0 4-16,0 0 0 0,0 0-4 0,0 0 0 0,0 0 0 16,0 0 0-16,0 0-4 0,0 0 4 0,0 0 0 0,0 0-4 15,0 0 4-15,0 0-8 0,0 0 0 0,0 0-4 0,-10 5 4 0,10-5-8 16,0 4 4-16,0-4 0 0,-8 5 0 0,8 0 0 0,-8 0-12 0,8 0 8 16,-9 0-4-16,9-1 0 0,-8 2 4 0,-1-2 0 0,9 5-4 15,-9-3 0-15,1-2 0 0,8 1 4 0,-8 5-4 0,-2-6-4 16,10 2 4-16,-8 3-8 0,8-5 0 0,-8 2 0 0,0-2 0 0,8 1 0 15,-10 5 0-15,10-6 0 0,-8 1 0 0,8 0 0 0,-8 4 0 16,-1-3 0-16,9-1 0 0,-8-1 0 0,8 1 0 0,-8 0 0 0,-2 5 0 16,10-6 0-16,-8 1 0 0,8-1 0 0,-8 5 0 0,0-3 0 0,8 4 0 15,-10-6 0-15,2 2 0 0,8 3 0 0,-8-5 0 0,-1 2 0 16,9 3 0-16,-9-4 0 0,1 0 0 0,8-1 0 0,-9 7 0 16,1-7 0-16,8 0 0 0,-8 6 0 0,-1-5 0 0,9 0 0 0,-9 0 0 15,1 4 0-15,0-5 0 0,8 2 0 0,-10 3 0 0,2-4 0 16,8 0 0-16,-8 0 0 0,8 4 0 0,-9-4 0 0,9 0 0 0,-9-1 0 15,9 2 0-15,-8-2 0 0,8 1 0 0,-8-1 0 0,8-4 0 0,0 7 0 16,-9-4 0-16,9-3 0 0,0 5 0 0,0-5 0 0,0 0 0 16,0 5 0-16,0-5 0 0,0 0 0 0,0 0 0 0,0 0 0 15,0 0 0-15,0 0 0 0,0 0 0 0,0 0 0 0,0 0 0 0,0 0 0 16,0 0 0-16,0 0 0 0,0 0 0 0,0 0 0 0,0 0 0 0,0 0 0 16,0 0 0-16,0 0 0 0,0 0 0 0,0 0 0 0,0 0 0 15,0 0 0-15,0 0 0 0,0 0 0 0,0 0 0 0,0 0 0 16,0 0 0-16,0 0 0 0,0 0 0 0,0 0 0 0,0 0-48 0,0 0-8 15,0 0-20-15,0 0-4 0,0 0-12 0,0 0-8 0,0 0-12 16,0 0-12-16,0-5-12 0,0 5-12 0,0 0-32 0,0-5-44 0,0 5 20 16,0-3 44-16,0 3 28 0,0-7 28 0</inkml:trace>
          <inkml:trace contextRef="#ctx0" brushRef="#br0" timeOffset="26500.6411">343 1669 31 0,'0'0'68'0,"0"0"-8"0,0 0-4 0,0 0-20 0,0 0-4 16,0 0-12-16,0 0 0 0,0-4-4 0,0 4 4 0,0 0-4 15,0 0 0-15,0 0 0 0,0 0 4 0,0 0-4 0,0 0 0 0,0 0-4 16,0 0 4-16,0 0 0 0,0 0 0 0,0 0 0 0,0 0 0 15,0 0 0-15,0 0 0 0,0 0 0 0,0 0 4 0,0 0-4 16,0 0 4-16,0 0-4 0,0 0 0 0,0 0 0 0,0 0 4 0,0 0 4 16,0 0 4-16,0 0 8 0,0 0 0 0,0 0 4 0,0 0 4 0,0 0-4 15,0 0-4-15,0 0 4 0,0 0-8 0,0 4 0 0,0-4 0 16,8 0-4-16,-8 6 0 0,0-6-4 0,9 0 0 0,-9 4 4 0,0-4 0 16,9 5 0-16,-9-1 0 0,8-4-4 0,-8 6-4 0,8-2 8 15,-8 1-4-15,9 0 0 0,-9 0-8 0,8-1 4 0,1-4 0 16,-9 10 0-16,9-5 0 0,-9-1 0 0,8 2 0 0,0 3-4 0,2-4 4 15,-10 4-4-15,8 1 0 0,0-5-4 0,0 5 0 0,2-1 4 0,-2 1-4 16,0 0-4-16,-8-1 4 0,9 1-4 0,-1-1 4 0,0 1-4 16,2-6 0-16,-10 6 0 0,8-1 4 0,0 1-4 0,0-5 0 0,-8 5 4 15,10-6-4-15,-2 7 0 0,-8-3 4 0,8-3-4 0,-8 0 0 16,9 0 4-16,0 5-8 0,-9-6 4 0,8 1-4 0,-8-1 0 16,9 2 4-16,-9-1 0 0,8-1 0 0,-8 1-4 0,8 0 4 0,-8 0-4 15,0-1-4-15,10 1 8 0,-10-5-4 0,8 5-4 0,-8 0 4 0,8-1 0 16,-8-4-4-16,8 6 4 0,-8-6-4 0,0 4 4 0,0-4-4 15,10 5 0-15,-10-5 0 0,0 4 4 0,0-4-4 0,0 0 0 0,0 0 4 16,0 0-4-16,0 0 0 0,0 0 0 0,0 0 0 0,0 0 4 16,0 0-4-16,0 0 0 0,0 0-4 0,0 0 4 0,0 0 4 0,0 0 0 15,0 0 0-15,0 0-4 0,0 0 0 0,0 0 0 0,0 0 0 16,0 0 0-16,0 0 4 0,0 0-4 0,0 0 0 0,0 0 8 0,0 0-8 16,0 0 0-16,0 0 4 0,0 0-4 0,0 0 0 0,0 0 0 15,0 0 0-15,0 0-4 0,0 0 0 0,0 0-4 0,0 0 4 16,0 0-8-16,-10 0-8 0,10-4 0 0,0 4-8 0,0 0-4 0,-8-5-4 0,8 5-16 15,0-4-4-15,-8 4-12 0,8 0-4 0,-8-6-8 0,-2 6-4 16,10 0 0-16,-8-4-12 0,8 4-8 0,-8 0 0 0,8-5-4 16,-9 5 0-16,9 0-36 0,0-5-32 0,-8 5 8 0,-1-5 32 0,9 5 20 15,-9-4 28-15</inkml:trace>
          <inkml:trace contextRef="#ctx0" brushRef="#br0" timeOffset="27958.9925">-91 2375 35 0,'0'0'84'16,"0"0"-12"-16,0 0-4 0,0-5-24 0,0 5-8 0,0 0 0 0,0 5-4 16,0-10 0-16,0 5 0 0,0 5 4 0,0-10 0 0,0 5 0 0,8 0 4 15,-8 0 0-15,0 0 0 0,8 0 0 0,-8 0 0 0,8 0 4 16,1 0-4-16,-1 0 0 0,-8-4 0 0,9 4 0 15,8 0 0-15,-9-6-24 0,2 6 20 0,-2 0 0 0,9 0-4 0,-8 0 4 0,7 0 0 16,-7 0-4-16,8-5 0 0,0 5 0 0,1 0-8 0,-2 0 0 16,2 0 4-16,-2 0-4 0,9 0 0 0,-7 0 4 0,-2 0-4 0,10-4 0 15,-8 4 4-15,7 0 0 0,1-5-4 0,-10 5 0 0,10-5-4 0,0 5-4 16,-9-5 0-16,9 5 0 0,0-4 0 0,-10 4 0 0,10-6-4 16,-9 6 4-16,9-4 0 0,-10 4-4 0,10 0 0 0,-9 0-4 0,0-5 4 15,0 5 0-15,1 0 0 0,-2 0 0 0,2 0 0 0,-2 0 4 0,2 0-4 16,-10 0-4-16,9 0 4 0,-1 0-4 0,-6 0 4 15,6 0-4-15,-6 0 4 0,6 0 0 0,-7 0-4 0,8 0 0 0,-9 0 0 16,1 0 0-16,7 0 0 0,-6 0 0 0,-2 0 0 0,0 0 0 0,2 0 0 16,-2 0 0-16,0 0 4 0,0 0-8 0,1 0-4 0,0 0 0 15,-1 0 0-15,1 5 0 0,-9-5 0 0,8 0 0 0,0 0 0 16,2 0 0-16,-2 4 0 0,-8-4 0 0,8 0 0 0,0 0 0 0,-8 0 0 16,10 0 0-16,-2 0 0 0,-8 0 0 0,8 0 0 0,-8 0 0 0,9 0 0 15,-1 0 0-15,-8 6 0 0,9-6 0 0,-9 0 0 0,9 0 0 16,-9 4 0-16,0-4 0 0,8 0 0 0,-8 0 0 0,8 0 0 0,-8 0 0 15,0 5 0-15,8-5 0 0,-8 0 0 0,0 0 0 0,0 0 0 16,0 0 0-16,0 0 0 0,0 0 0 0,0 0 0 0,0-5 0 16,0 10 0-16,0-5 0 0,0 0 0 0,0 0 0 0,0 0 0 0,0 0 0 15,0 0 0-15,0 0 0 0,0 0 0 0,0 0 0 0,0 0 0 0,0 0 0 16,0 0 0-16,0 0 0 0,0 0 0 0,0 0 0 0,0 0 0 16,0 0 0-16,-8 0 0 0,8 0 0 0,0 0 0 0,0 0 0 0,-8 0 0 15,8 0 0-15,-8 0 0 0,8 0-16 0,-9 0-100 0,0 0-20 16,9 0-28-16,-8 0-28 0,-1 0-40 0,1 0-56 0,0 0 40 15,-2 0 44-15,2 0 40 0,0 0 32 0,0 0 28 0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8:39.6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65CFA5-7B95-4C8B-A51A-1E9A4B0D0C0A}" emma:medium="tactile" emma:mode="ink">
          <msink:context xmlns:msink="http://schemas.microsoft.com/ink/2010/main" type="writingRegion" rotatedBoundingBox="7240,15904 7819,15904 7819,16250 7240,16250"/>
        </emma:interpretation>
      </emma:emma>
    </inkml:annotationXML>
    <inkml:traceGroup>
      <inkml:annotationXML>
        <emma:emma xmlns:emma="http://www.w3.org/2003/04/emma" version="1.0">
          <emma:interpretation id="{80850C72-F061-4664-97F7-3F6E15176C5E}" emma:medium="tactile" emma:mode="ink">
            <msink:context xmlns:msink="http://schemas.microsoft.com/ink/2010/main" type="paragraph" rotatedBoundingBox="7240,15904 7819,15904 7819,16250 7240,16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318C42-9D37-4F42-8C74-B03954E9EBE4}" emma:medium="tactile" emma:mode="ink">
              <msink:context xmlns:msink="http://schemas.microsoft.com/ink/2010/main" type="line" rotatedBoundingBox="7240,15904 7819,15904 7819,16250 7240,16250"/>
            </emma:interpretation>
          </emma:emma>
        </inkml:annotationXML>
        <inkml:traceGroup>
          <inkml:annotationXML>
            <emma:emma xmlns:emma="http://www.w3.org/2003/04/emma" version="1.0">
              <emma:interpretation id="{117385C5-DA87-4F0B-AF0A-25FD2EB6DC72}" emma:medium="tactile" emma:mode="ink">
                <msink:context xmlns:msink="http://schemas.microsoft.com/ink/2010/main" type="inkWord" rotatedBoundingBox="7240,15904 7819,15904 7819,16250 7240,16250"/>
              </emma:interpretation>
            </emma:emma>
          </inkml:annotationXML>
          <inkml:trace contextRef="#ctx0" brushRef="#br0">5689 2571 51 0,'0'-4'96'0,"0"4"-8"15,0 0-4-15,0-5-28 0,-8 5 0 0,8 0 0 0,0-5-4 16,8 5 4-16,-8-5 0 0,0 5 4 0,0-5 0 0,0 5 16 0,0-5-8 16,8 5 0-16,-8 0 4 0,0 0 4 0,9 0 4 0,-1 0-4 15,-8 0 0-15,8 0-4 0,1 0 0 0,0 0 0 0,7 0-8 0,-6 5-4 16,-2-5 4-16,9 0-4 0,-8 5-8 0,7-5 4 0,1 0-24 15,1 0 24-15,-10 0-32 0,10 5-24 0,-2-5 0 0,2 0 0 16,-2 0 0-16,1 0 0 0,1 0 0 0,-2 0 0 0,10 0 0 0,-9 0 0 0,0 0 0 16,0 0 0-16,0 0 0 0,0 0 0 0,1 0 0 15,-2 0 0-15,2 0 0 0,-2 0 0 0,-7 0 0 0,8 0 0 0,-8 0 0 16,-1 0 0-16,0 0 0 0,2 0 0 0,-2 0 0 0,0 0 0 0,-8 0 0 16,8 0 0-16,-8 0 0 0,0 0 0 0,0 0 0 0,10 0 0 15,-10 0-4-15,0 0-72 0,-10 0-16 0,10 0-8 0,0 0-4 16,-8 0-12-16,8 0-4 0,-8 0-12 0,0 0-8 0,8 0-4 0,-10 0-16 15,2 5-36-15,0-5-4 0,-1 0 40 0,0 5 28 0,1-5 28 0</inkml:trace>
          <inkml:trace contextRef="#ctx0" brushRef="#br0" timeOffset="432.22">5791 2806 47 0,'0'5'112'0,"0"0"0"0,0 0-8 0,9-1-16 16,-9-4 0-16,0 5 8 0,8 0-8 0,-8-5 8 0,8 5 0 0,1-5-4 16,-9 4 0-16,8-4 0 0,10 0-4 0,-10 0-4 0,0 0 4 15,10 0-8-15,-10 0 0 0,10 5-8 0,-2-5-4 0,-7 0-4 0,7 0-8 16,2 0 0-16,-2 0-8 0,2 0 0 0,-1 0-36 0,0 0-12 16,0 0 0-16,0 0 0 0,-8 0 0 0,7 0 0 0,2 0 0 0,-1 0 0 15,-8 0 0-15,7 0 0 0,-7 0 0 0,8 0 0 0,-8 0 0 16,-1 0 0-16,0 5 0 0,2-5 0 0,-2 0 0 0,0 6 0 0,0-6 0 15,-8 0 0-15,10 4 0 0,-10-4 0 0,0 5 0 0,8-5-100 16,-8 4-36-16,0-4-32 0,0 5-36 0,0-5-60 0,0 5-32 0,-8-5 52 16,8 0 48-16,0 5 36 0,-10-5 28 0,10 0 28 0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8:50.8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3B7F488-748C-433D-AA8F-5A1F25A0D5B3}" emma:medium="tactile" emma:mode="ink">
          <msink:context xmlns:msink="http://schemas.microsoft.com/ink/2010/main" type="writingRegion" rotatedBoundingBox="9260,15114 9406,17106 8795,17151 8649,15159"/>
        </emma:interpretation>
      </emma:emma>
    </inkml:annotationXML>
    <inkml:traceGroup>
      <inkml:annotationXML>
        <emma:emma xmlns:emma="http://www.w3.org/2003/04/emma" version="1.0">
          <emma:interpretation id="{D042EBF7-3A7B-4334-BE92-93F2565C45D2}" emma:medium="tactile" emma:mode="ink">
            <msink:context xmlns:msink="http://schemas.microsoft.com/ink/2010/main" type="paragraph" rotatedBoundingBox="9260,15114 9406,17106 8795,17151 8649,15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78F388-4CB6-464C-A9F9-066732591BDC}" emma:medium="tactile" emma:mode="ink">
              <msink:context xmlns:msink="http://schemas.microsoft.com/ink/2010/main" type="line" rotatedBoundingBox="9260,15114 9406,17106 8795,17151 8649,15159"/>
            </emma:interpretation>
          </emma:emma>
        </inkml:annotationXML>
        <inkml:traceGroup>
          <inkml:annotationXML>
            <emma:emma xmlns:emma="http://www.w3.org/2003/04/emma" version="1.0">
              <emma:interpretation id="{339A70FD-CEA3-4827-91E3-A6E5B6437BC7}" emma:medium="tactile" emma:mode="ink">
                <msink:context xmlns:msink="http://schemas.microsoft.com/ink/2010/main" type="inkWord" rotatedBoundingBox="9260,15114 9406,17106 8795,17151 8649,151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6 421 43 0,'0'0'76'15,"0"0"-4"-15,0 0-12 0,0 0-24 0,0 0 0 0,0 0 0 16,0 0-4-16,0 0 0 0,0 0-4 0,0 0 0 0,0 0 0 0,0 0-4 16,-8 0 0-16,8 0-4 0,0 0 0 0,0 0-4 0,0 0 0 15,0 0-4-15,0 0 0 0,0 0 4 0,0 0-4 0,0 0-4 16,0 0 4-16,0 0 0 0,0 0 0 0,0 0 4 0,0 0-4 0,0 0 8 15,0 0 0-15,0 0 0 0,0 0 4 0,0-6 0 0,8 2 0 0,-8-1 0 16,0 1 0-16,8-2-4 0,-8-3 4 0,10 4-4 0,-2-4 4 16,-8-1-4-16,8 1-4 0,1-6-4 0,-1 5 4 0,1-4-4 0,0-1 0 15,-1 1 4-15,0-1 0 0,0 6-4 0,2-5 4 0,-2 4 0 0,0-4-4 16,2 0 4-16,-2 3-4 0,0-2 0 0,9-2-4 16,-9 5 0-16,1 2 0 0,0-7 0 0,-1 5-4 0,0-5 0 0,2 6 0 15,-2-1-4-15,0 1 0 0,1-2 0 0,0 2 4 0,-9 5 0 0,8-5-4 16,0-1 4-16,1 5-4 0,-9 0 0 0,8-4 0 0,1 3-12 15,-9 2 20-15,9 4-4 0,-9-5 4 0,0 0 0 0,8 5 0 0,-8-5 0 16,0 5-4-16,0 0 4 0,0 0 4 0,0 0-4 0,0 0 0 0,0 0 4 16,0 0 4-16,0 0 8 0,0 0 0 0,0 5 0 0,0 0 0 15,0 0 0-15,0-1-4 0,0 7 0 0,0-7 0 0,0 6 0 16,0 0-4-16,0-1-4 0,0 4 4 0,0-2-8 0,0 8 8 0,0-4-4 16,0-1 4-16,0 0-4 0,0 5 0 0,0-4-4 0,0 3 4 15,0-3-8-15,0 4 8 0,0-4-4 0,0 4 4 0,0-5 0 0,0 5-4 16,0-4 0-16,0-1-4 0,0 1 4 0,0-1-4 0,0 1-4 15,0-6 4-15,8 5 0 0,-8-4-4 0,0-1 4 0,0 1-4 0,0-5 0 16,10 5 0-16,-10-6 4 0,0 6-4 0,0-5 4 0,0-1 0 16,0 2-4-16,0-6 0 0,0 5 0 0,0-1 0 0,0-4-4 0,0 5 4 15,0-5 0-15,0 5 0 0,0-1 4 0,0-4-4 0,0 5 0 16,0-5 0-16,0 5 0 0,0 0 0 0,0-1-4 0,0-4 4 16,0 6-4-16,0 3-4 0,0-4-8 0,0-5 0 0,0 9-4 0,0-3-8 15,0-2-8-15,0 1-4 0,0-1-4 0,0 2-8 0,0-2-8 0,0 1-8 16,0-5-12-16,0 5-8 0,0-5-12 0,-10 0-8 0,10 0-12 15,0 0-8-15,0 0-48 0,-8-5-20 0,8 5 36 0,0-5 32 0,0 1 28 16</inkml:trace>
          <inkml:trace contextRef="#ctx0" brushRef="#br0" timeOffset="362.2951">-71 756 51 0,'0'5'100'0,"0"-1"-12"16,0 3-8-16,0-4-24 0,0-3 0 0,0 5 4 0,0-5 8 16,0 5 0-16,9-5-4 0,-9 0 8 0,8 0-4 0,-8 0 0 0,9 0 0 15,0 0-4-15,-1 0-4 0,-8 0 8 0,18 0 0 0,-10 0 0 16,0 0 4-16,10 0 4 0,-2 0-8 0,1 0-4 0,1 0 0 0,-2 0-8 15,-8 0-4-15,10 0 0 0,8 0-4 0,-9 0-4 0,-1 0-4 0,2 0-8 16,-2 0 0-16,2 0-4 0,8 0-4 0,-10 0-24 0,1 0 0 16,1 0 0-16,-2 0 0 0,2 0 0 0,-1 0 0 0,0 0 0 15,0 0 0-15,-1 0 0 0,2 0 0 0,0 0 0 0,-2 0 0 0,-8 0 0 16,10 0 0-16,-10 0 0 0,1 0 0 0,-1 0 0 0,0 0 0 0,2 0 0 16,-10 0 0-16,8 0 0 0,-8 0-12 0,8 0-40 0,-8 0-16 15,0 0-12-15,0 0-16 0,0 0-12 0,-8 5-20 0,8-5-16 16,-8 0-12-16,8 0-20 0,-10 0-60 0,10 0 12 0,-8 0 40 0,0 0 36 15,-1 0 32-15,1 0 16 0</inkml:trace>
          <inkml:trace contextRef="#ctx0" brushRef="#br0" timeOffset="1109.9641">117 1327 47 0,'0'0'96'0,"0"-5"-8"0,0 5-12 16,0-5-24-16,0 1 0 0,0-1-4 0,0 0 4 0,0-4-8 16,0 4 0-16,8-5-4 0,-8 5 8 0,10-5-8 0,-10 1 4 15,8 0 0-15,0-1 0 0,1 5-4 0,-1-5 4 0,0 7-4 0,1-8-4 16,8 6-4-16,-9 1 0 0,10-2 0 0,-10 6 0 0,10-4-4 15,-10 4-4-15,9 0 0 0,-9 4-4 0,1-4 0 0,8 6 0 0,-9 3-8 16,2-5 4-16,6 3 0 0,-7 1 0 0,0 2 0 0,-1 4-4 16,-8-5 0-16,8 1 4 0,-8 5-4 0,0-1 0 0,9 1 0 0,-18-1-4 15,9 1 4-15,0-1-4 0,-8 5 8 0,8-4-4 0,-8-1 4 0,-1 0-4 16,0 0 4-16,9-4-4 0,-8 5 0 0,0-6-4 0,-2 5 0 16,2-4 0-16,0-5 0 0,-1 4-8 0,9-4 0 0,-9 0 4 0,1 0-4 15,8-1 0-15,0-4 4 0,0 5-4 0,-9-5 0 0,9 0 4 16,0 0-4-16,0 0 0 0,0 0 0 0,9-5 0 0,-9 5-16 0,0-4 20 15,8-1-4-15,-8 5 0 0,9-5 4 0,-9 0 0 0,9 1-4 16,-9-1 0-16,8 5 0 0,0-5-4 0,2 0 4 0,-2 0 0 0,0 1 4 16,1 4-4-16,0 0 4 0,-1-5-8 0,0 5 4 0,1 0 4 15,-1 0-4-15,0 0 0 0,2 0 4 0,-2 5 0 0,0-5-4 0,2 4 4 16,-2 1-4-16,0 0 4 0,0 0-4 0,1 4 4 0,0-4 0 16,-1 5 0-16,1-6-4 0,-1 12 0 0,0-7 4 0,2 0-4 15,-2 1 4-15,0-1 0 0,0 5 4 0,-8-4-4 0,10 5 4 0,-2-1 0 16,-8-5 4-16,0 6 4 0,0-1 4 0,8 1-4 0,-8-1 0 15,-8 1 4-15,8-1 0 0,0 5 4 0,-8-5-8 0,-2 1 8 0,10 4-4 16,-8-4 0-16,0 4 4 0,-10-5-4 0,10 1 0 0,-9 4-4 16,9-5 0-16,-10 6 0 0,2-6-8 0,-2 0 8 0,-8-4-4 0,10 4-8 15,-1-5-4-15,0 1 0 0,-8 0 0 0,7-5 0 0,1-1 0 16,0 1 0-16,0-5 0 0,9 0 0 0,-10-5 0 0,2 1 0 0,6-1 0 16,2-5-20-16,-9 0-16 0,8-5-16 0,1 2-8 0,0-2-16 15,-1-3-20-15,9-2-20 0,-8 1-16 0,0 0-24 0,8-2-32 0,-10 3-76 16,10-1 28-16,-8-5 48 0,8 5 32 0,0 0 32 0,0 4 16 0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8:54.1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4BE3A2-DD52-4DAF-A2F7-F78BC1A6FDEE}" emma:medium="tactile" emma:mode="ink">
          <msink:context xmlns:msink="http://schemas.microsoft.com/ink/2010/main" type="writingRegion" rotatedBoundingBox="10154,15626 11867,15625 11868,16503 10155,16504"/>
        </emma:interpretation>
      </emma:emma>
    </inkml:annotationXML>
    <inkml:traceGroup>
      <inkml:annotationXML>
        <emma:emma xmlns:emma="http://www.w3.org/2003/04/emma" version="1.0">
          <emma:interpretation id="{6F3F23CC-C56C-426D-BC7A-7465E39D495F}" emma:medium="tactile" emma:mode="ink">
            <msink:context xmlns:msink="http://schemas.microsoft.com/ink/2010/main" type="paragraph" rotatedBoundingBox="10154,15626 11867,15625 11868,16503 10155,16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A5B566-BB68-4D92-8374-C601A0594EC6}" emma:medium="tactile" emma:mode="ink">
              <msink:context xmlns:msink="http://schemas.microsoft.com/ink/2010/main" type="line" rotatedBoundingBox="10154,15626 11867,15625 11868,16503 10155,16504"/>
            </emma:interpretation>
          </emma:emma>
        </inkml:annotationXML>
        <inkml:traceGroup>
          <inkml:annotationXML>
            <emma:emma xmlns:emma="http://www.w3.org/2003/04/emma" version="1.0">
              <emma:interpretation id="{7D2AFE6F-00B5-4831-B26D-3F17D0189BEE}" emma:medium="tactile" emma:mode="ink">
                <msink:context xmlns:msink="http://schemas.microsoft.com/ink/2010/main" type="inkWord" rotatedBoundingBox="10155,16058 10581,16057 10582,16470 10155,164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 1 79 0,'0'0'112'0,"-9"0"-8"0,9 0-8 0,0 0-24 0,0 0-4 0,-8 0-4 0,8 0 0 15,0 0-4-15,0 0 8 0,0 0 4 0,0 0 0 0,0 0 0 16,0 0-4-16,0 0 8 0,8 0-4 0,-8 0-4 0,9 0 0 16,-9 0-8-16,9 0 4 0,-1 0-4 0,0 0-4 0,0 0-4 0,2 0-4 15,-2 0 4-15,0 0-4 0,10 0-4 0,-1 0-4 0,-9 0-4 16,9 0 0-16,-8 0-4 0,7 0-4 0,-6 0 4 0,6 0-28 0,-7 0-4 15,8 0 0-15,-8 0 0 0,-1 0 0 0,9 5 0 0,-8-5 0 0,-1 0 0 16,10 0 0-16,-10 0 0 0,0 4 0 0,1-4 0 0,0 5 0 16,7-5 0-16,-16 0 0 0,9 5 0 0,-1-5 0 0,0 0 0 15,2 5 0-15,-2-5 0 0,0 5 0 0,2-5 0 0,-10 5 0 0,8-5 0 16,-8 0 0-16,8 0 0 0,-8 0 0 0,8 5 0 0,-8-5 0 0,0 0 0 16,0 0 0-16,0 0 0 0,10 0 0 0,-10 0 0 0,0 0 0 15,0 0 0-15,0 0 0 0,0 0 0 0,0 0 0 0,0 0 0 0,0 0-28 16,0 0-56-16,-10 0-16 0,10 0-16 0,0 0-4 0,0 0-16 15,-8 0-4-15,8 0-12 0,-8 0 0 0,8 0-44 0,-8 0-28 16,-2 0 36-16,2 0 36 0,0 0 28 0,8 0 28 0</inkml:trace>
          <inkml:trace contextRef="#ctx0" brushRef="#br0" timeOffset="321.1232">6 283 3 0,'0'0'104'0,"0"7"-8"0,9-7-4 0,-9 3-20 15,9-3-8-15,-9 5 4 0,8 0 8 0,0-5 0 0,0 5 0 0,-8-5-4 16,10 0 0-16,6 4 0 0,-6-4 0 0,-2 0 4 0,0 6-8 16,1-6 0-16,7 0 4 0,-7 0-8 0,8 4 0 0,-9-4 0 0,2 0-4 15,6 0-4-15,-7 5-4 0,8-1 0 0,-8-4-8 0,-1 5 0 16,9-5 4-16,-8 5-12 0,-1 0 4 0,0 0-4 0,2-5-4 0,6 5-4 15,-7 0-4-15,0 0-20 0,-1-1-4 0,0 1 0 0,1 0 0 16,-1 0 0-16,0-1 0 0,-8-4 0 0,10 5 0 0,-2 0 0 0,0 0 0 16,-8-5 0-16,10 0 0 0,-10 3 0 0,8-3 0 0,-8 0 0 15,0 0 0-15,0 0 0 0,8 7 0 0,-8-7 0 0,0 0 0 16,0 0 0-16,0 0 0 0,0 0-36 0,0-7-68 0,0 7-36 0,-8 0-36 16,8 0-36-16,0 0-72 0,-8 0 4 0,8 7 52 0,-10-7 44 0,10 0 32 15,-8 0 24-15,0 0 24 0</inkml:trace>
        </inkml:traceGroup>
        <inkml:traceGroup>
          <inkml:annotationXML>
            <emma:emma xmlns:emma="http://www.w3.org/2003/04/emma" version="1.0">
              <emma:interpretation id="{6F585C0F-9F4C-4E94-83AF-914AEAF1A8E3}" emma:medium="tactile" emma:mode="ink">
                <msink:context xmlns:msink="http://schemas.microsoft.com/ink/2010/main" type="inkWord" rotatedBoundingBox="11229,15626 11867,15625 11868,16503 11230,165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72.3126">1073-378 63 0,'0'-4'76'0,"0"4"-8"0,0-6 0 0,0 2-20 0,0-1-4 15,0 5 0-15,0-5 0 0,0-1-8 0,0 3 4 0,0 3-4 16,0-6 0-16,0 2-4 0,0 4-4 0,0-5 0 0,0 5-4 0,0 0-4 16,0 0 0-16,0-5-4 0,0 5 0 0,0 0-4 0,0 0 8 15,0 0 4-15,0 0 4 0,0 0 8 0,0 5 0 0,0 0 0 0,0-5-4 16,0 4 0-16,0 5 4 0,8-3-8 0,-8 4-4 0,0 0-4 15,8 3-4-15,-8 2 8 0,0-1-8 0,0 1 0 0,9 4-4 0,-9 0-4 16,0 0 8-16,0 5 0 0,0 0-4 0,8 0 0 0,-8-4 0 16,0 3 0-16,0 2 0 0,0-2 0 0,0 2-4 0,0-2 4 0,0 2-4 15,0-6 4-15,0 4-4 0,0 2-4 0,0-6 4 0,9 5 0 16,-9-5 0-16,0 0 4 0,0 0-4 0,8 0-4 0,-8 1 0 16,0-1 4-16,0-5-4 0,0 1 0 0,0 4 0 0,0-5 0 0,0 1 0 15,0-6-4-15,0 5 0 0,0 1 8 0,0-5-8 0,0-1 4 0,0 0 0 16,0 1 0-16,0 0-4 0,0-5 0 0,0 0-4 0,0 4 4 15,0-4 0-15,0-5-4 0,0 5 0 0,0-5 0 0,0 4 0 16,0-4 0-16,0 0-4 0,0 0 0 0,0 0 0 0,0 0-4 0,0 0-4 16,0-4-4-16,0 4 0 0,0-5-8 0,0 5-12 0,0-5-8 0,0 0-12 15,0 1-8-15,0 4-8 0,0-10-8 0,0 5-8 0,0 0-4 16,0-5-20-16,0 5-44 0,0-4-12 0,0-1 32 0,0 1 28 0</inkml:trace>
          <inkml:trace contextRef="#ctx0" brushRef="#br0" timeOffset="11630.2975">1499-61 47 0,'0'0'96'0,"8"0"-12"0,-8 0-12 0,0 0-20 16,8 0-4-16,-8 0 4 0,0 4-4 0,0-4-4 0,0 0-12 0,0 5 20 15,0-5 4-15,0 5 0 0,0-5-8 0,0 5 0 0,0-1 0 0,0-4-4 16,-8 10-8-16,8-5 0 0,-8-1-8 0,8 2 0 0,-10 3-8 16,2-4 0-16,0 0 4 0,-1 4-8 0,-8-4 0 0,9 5 0 15,-9-5-4-15,9 4 0 0,-10-4 4 0,0 0 0 0,10-1 0 0,-8 1-4 16,-2 0 4-16,10 0 4 0,-9-5 4 0,9 5 0 0,-10-5 4 0,10 0 0 16,0 5 4-16,-10-5-4 0,10 0 0 0,8 0-8 0,-9-5 0 15,0 5-4-15,9 0 0 0,-8 0-4 0,8 0-4 0,0-5 0 16,0 5 0-16,0 0-4 0,0 0 4 0,-9 0 0 0,9 0-4 0,9 0 0 15,-9-5-4-15,0 5 4 0,0 0 4 0,8 0 4 0,-8 0-4 16,9 0 0-16,-9 5 4 0,9 0 0 0,-9 0 0 0,8-2 0 0,-8 3 0 16,8 4 0-16,2-6 4 0,-2 6 0 0,0 0 0 0,-8-1-4 0,8 5 8 15,2 2-4-15,-2-3 0 0,0 2 8 0,1-1-4 0,-1 1-4 16,1-1 4-16,8 0-4 0,-9 0 4 0,0 1-20 0,2 4 20 16,6-5 0-16,-6 1-4 0,-2-1 0 0,9 1 0 0,-9-1-12 0,9-4-4 15,-8 4 0-15,7-4 0 0,-6 0 0 0,6-1 0 0,2-4 0 16,-10 4 0-16,9-9 0 0,-9 5 0 0,10 0 0 0,-2-5 0 0,-6 0 0 15,6-5 0-15,-7 0 0 0,0 5 0 0,7-9 0 0,-7 4 0 0,-1-4 0 16,1 2 0-16,0-6-20 0,-1 4-28 0,-8-1-16 0,8 1-16 16,-8-1-12-16,0-5-16 0,0 5-16 0,-8 1-20 0,8-5-16 15,-8 4-24-15,-1 2-56 0,0-3 16 0,1 2 40 0,-1-1 40 0,-7 0 28 16,7 5 20-16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8:21.6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0F1F9B-610D-44D5-87E6-A0B6762A681C}" emma:medium="tactile" emma:mode="ink">
          <msink:context xmlns:msink="http://schemas.microsoft.com/ink/2010/main" type="writingRegion" rotatedBoundingBox="1467,16139 5377,14789 6144,17008 2233,18359"/>
        </emma:interpretation>
      </emma:emma>
    </inkml:annotationXML>
    <inkml:traceGroup>
      <inkml:annotationXML>
        <emma:emma xmlns:emma="http://www.w3.org/2003/04/emma" version="1.0">
          <emma:interpretation id="{DAB8A9CA-C9D4-4EE6-8BDF-A23EE902D27D}" emma:medium="tactile" emma:mode="ink">
            <msink:context xmlns:msink="http://schemas.microsoft.com/ink/2010/main" type="paragraph" rotatedBoundingBox="1467,16139 5377,14789 5687,15686 1777,17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1E50DD-2C92-4CA9-9462-3AC5C70EDC90}" emma:medium="tactile" emma:mode="ink">
              <msink:context xmlns:msink="http://schemas.microsoft.com/ink/2010/main" type="line" rotatedBoundingBox="1467,16139 5377,14789 5687,15686 1777,17037"/>
            </emma:interpretation>
          </emma:emma>
        </inkml:annotationXML>
        <inkml:traceGroup>
          <inkml:annotationXML>
            <emma:emma xmlns:emma="http://www.w3.org/2003/04/emma" version="1.0">
              <emma:interpretation id="{D0B7E39C-B31E-472F-BA94-1E88AEE12395}" emma:medium="tactile" emma:mode="ink">
                <msink:context xmlns:msink="http://schemas.microsoft.com/ink/2010/main" type="inkWord" rotatedBoundingBox="3306,15661 5426,14929 5593,15414 3473,16146">
                  <msink:destinationLink direction="with" ref="{1EB15D8B-5996-4581-8507-DF2EE1E8584B}"/>
                </msink:context>
              </emma:interpretation>
              <emma:one-of disjunction-type="recognition" id="oneOf0">
                <emma:interpretation id="interp0" emma:lang="" emma:confidence="0">
                  <emma:literal>+1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±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i.</emma:literal>
                </emma:interpretation>
              </emma:one-of>
            </emma:emma>
          </inkml:annotationXML>
          <inkml:trace contextRef="#ctx0" brushRef="#br0">1810 2278 23 0,'0'0'100'0,"0"0"-8"0,0 0-4 0,0 0-24 16,0 0-4-16,0 0 0 0,0 0-4 0,0 0 4 0,0 0 0 0,0 0 0 15,0 0 4-15,0 0 4 0,0 0-4 0,0 0 8 0,0 0 0 16,8 0 0-16,-8 0 0 0,0 0-4 0,8 0 4 0,-8 0-8 0,9 0 0 16,-1 0 0-16,0 0 0 0,2 0-4 0,-10 0 0 0,16 0-4 15,-6 0-4-15,-2 0-8 0,0 0 0 0,9 0-4 0,-8 0 0 0,8 0-4 16,-9 0-24-16,10 6-12 0,-10-6 0 0,8 0 0 0,-6 0 0 16,6 3 0-16,-7-3 0 0,8 0 0 0,-8 6 0 0,7-6 0 0,2 5 0 15,-10-5 0-15,10 5 0 0,-10-5 0 0,0 4 0 0,9 2 0 16,-8-6 0-16,-1 4 0 0,1-4 0 0,7 5 0 0,-6-5 0 0,-2 4 0 15,0-4 0-15,2 6 0 0,-2-6 0 0,-8 4 0 0,8-4 0 0,0 5 0 16,1-5 0-16,-9 0 0 0,9 0 0 0,-9 5 0 0,8-5 0 16,-8 0 0-16,0 0 0 0,9 0 0 0,-9 0 0 0,0 0 0 15,0 0 0-15,0 0 0 0,0 0 0 0,0 0 0 0,0 0 0 0,0 0 0 16,0 0 0-16,0 0 0 0,0 0 0 0,0 0 0 0,0 0 0 16,0 0 0-16,0 0 0 0,0 0 0 0,0 0 0 0,0 0 0 15,-9 0 0-15,9 0 0 0,0 0-20 0,0 0-60 0,-8 0-8 0,8 0-12 0,-9 0-4 16,9-5-4-16,-9 5-12 0,9 0 0 0,-8 0-12 0,8 0-4 15,-8 0 4-15,0 0-40 0,-2 0-28 0,10 0 24 0,-8 0 32 16,0 0 32-16,-2 5 20 0</inkml:trace>
          <inkml:trace contextRef="#ctx0" brushRef="#br0" timeOffset="376.9929">1851 2595 59 0,'0'0'96'0,"0"0"-8"0,0 0-8 0,0 0-24 0,0 0 0 15,0 0 8-15,0 5 0 0,0-5 4 0,0 0 4 0,0 0-4 0,10 0 4 16,-10 0 0-16,0 0 0 0,8 0 0 0,-8 0 4 0,8 0 0 16,2 0-4-16,-2 5 0 0,-8-5 0 0,8 0-4 0,0 4 4 0,1-4-8 15,8 0-8-15,-8 6 0 0,-1-6-4 0,0 0 0 0,2 4 0 16,6-4-4-16,-8 0-4 0,2 0 0 0,-2 0-32 0,9 0-12 15,-8 5 0-15,8-5 0 0,-9 0 0 0,0 0 0 0,10 0 0 0,-10 0 0 16,0 0 0-16,2 0 0 0,6 4 0 0,-7-4 0 0,-1 0 0 0,1 0 0 16,8 0 0-16,-9 0 0 0,0 0 0 0,2 0 0 0,-10 0 0 15,8 0 0-15,0 0 0 0,2 0 0 0,-2 0 0 0,-8 0 0 16,8 0 0-16,-8 0 0 0,8 0 0 0,-8 0 0 0,9 0 0 0,-9 0 0 16,0 0 0-16,0 0 0 0,0 0 0 0,9 0 0 0,-9 0 0 0,0 0 0 15,0 0 0-15,0 0 0 0,0 0 0 0,0 0 0 0,0 0 0 16,0 0 0-16,0 0-40 0,0 0-76 0,-9 0-28 0,9 0-36 0,0 0-24 15,0 0-56-15,-9 0-24 0,9 0 52 0,-8 0 44 0,8 0 36 16,-8 0 32-16,8 0 20 0</inkml:trace>
          <inkml:trace contextRef="#ctx0" brushRef="#br0" timeOffset="4617.38">3949 1804 67 0,'0'0'108'0,"0"0"-4"0,0 0-8 16,-8 0-24-16,8-5 4 0,0 5-4 0,0 0 4 0,0 5-4 0,-9-5-8 15,9 0 0-15,-8 0-4 0,8 0-8 0,-9 5-4 0,9-5-4 16,-8 4-4-16,0 2 0 0,-2-6 0 0,2 9 0 0,0-5-4 0,-2 2 0 15,2 3-4-15,0 1 0 0,0 0 4 0,-1-1-4 0,0 1 0 16,1 4-4-16,-1-5-4 0,1 6 0 0,-10-1 0 0,10-4-4 0,0 4 0 16,0 1-4-16,-10-1-4 0,10 0 0 0,-1-4-4 0,-8 4 4 15,8 2-8-15,1-3 0 0,-10 2 0 0,10-2 0 0,0-3 0 0,0 5 0 16,-10-1-4-16,10-5 0 0,-1 6 0 0,1-5 0 0,-1 0 0 16,0-1-4-16,1 1 0 0,8-1-4 0,-8-4 0 0,0 0-8 0,8-1-12 15,0-4-16-15,0 6-8 0,-10-6 0 0,10 0-12 0,0 0 0 16,0 0-12-16,0 0-12 0,0 0-12 0,0-6-12 0,10 2-16 0,-10-1-60 15,0 0-8-15,0 0 36 0,0 1 32 0,0-2 24 0</inkml:trace>
        </inkml:traceGroup>
        <inkml:traceGroup>
          <inkml:annotationXML>
            <emma:emma xmlns:emma="http://www.w3.org/2003/04/emma" version="1.0">
              <emma:interpretation id="{3105ADC6-197B-4C3F-A82E-C4D1F0EBB4F0}" emma:medium="tactile" emma:mode="ink">
                <msink:context xmlns:msink="http://schemas.microsoft.com/ink/2010/main" type="inkWord" rotatedBoundingBox="1876,16128 5273,14956 5542,15736 2146,16909">
                  <msink:destinationLink direction="with" ref="{1EB15D8B-5996-4581-8507-DF2EE1E8584B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313.6767">3514 1804 43 0,'0'0'80'0,"0"0"-4"16,0 0-4-16,0 0-20 0,0-5-8 0,0 5 4 0,0 0-4 0,0 0 8 15,0 5 8-15,8-5 0 0,-8 0 4 0,10 5 4 0,-10-1-4 0,8 2-8 16,-8-6 8-16,8 4-8 0,2 5 0 0,-2-3 4 0,0-3-8 16,0 8 0-16,1-2 0 0,0-3 4 0,-1 7-4 0,9-7-4 15,-9 8-4-15,2-5-4 0,-2 2-8 0,8 2 0 0,-6-3-4 16,-2 4 0-16,9-5-4 0,-8 6 4 0,8 0-4 0,-9-1-8 0,0 1 0 0,10-2 0 16,-10 2 0-16,0-1-4 0,10 1 0 0,-10-1 0 0,1 1 0 15,-1-1-4-15,10 1 0 0,-10-1 0 0,0-5-4 0,0 6-4 16,2-5 4-16,-2-1-4 0,0 1 4 0,2 0-4 0,-2-1 0 0,0-5 0 15,-8 7 0-15,9-7 4 0,-1 1-4 0,-8 0-4 0,9 4 4 16,-9-9-4-16,0 5 0 0,0 0 0 0,8-5-4 0,-8 4-4 0,0-4-4 16,0 0-8-16,0 0-8 0,0 0-16 0,0 0-8 0,0 0-12 0,0 0-4 15,0 0-8-15,-8-4-8 0,8-1-12 0,-9 5-8 0,9-5-8 16,0 0 4-16,-8-4-32 0,-1 4-32 0,9 1-8 0,-8-7 40 16,0 2 20-16,8-1 28 0</inkml:trace>
          <inkml:trace contextRef="#ctx0" brushRef="#br0" timeOffset="-1368.9056">666 2682 3 0,'0'-6'88'0,"0"6"-8"0,0 0-8 0,0 0-24 15,0 0-4-15,0-4-8 0,0 4 0 0,0-5-4 0,10 5-4 16,-10-4 0-16,0-2 0 0,0 6 4 0,0 0-4 0,0-4-4 0,0 4 0 16,0 0 4-16,0 0 0 0,0-5-4 0,0 5 4 0,0 0 8 0,0 0-8 15,0-5 4-15,0 5 8 0,8 0 0 0,-8 0 4 0,0 0 0 16,0 5 0-16,0-5 4 0,0 5-4 0,0-5 4 0,0 4-4 0,0 2-4 15,0-2 0-15,0 1 0 0,0 5 0 0,0-6-4 0,0 6 0 0,0-1-8 16,0 1 0-16,0 5 0 0,0-1 0 0,0 0-4 16,0 1 0-16,0-7-8 0,0 12 0 0,0-5-4 0,0-1 0 0,0 0 4 15,0 6 0-15,0-6-8 0,0 5 0 0,0 1 4 0,0-6-4 0,0 5 4 16,0 0 4-16,0-3-4 0,0 2 0 0,-8-4 0 0,8 0-4 16,0 6 4-16,0-6-4 0,0 5 0 0,0-4-4 0,0-1 4 0,0 1 0 15,-10-1 0-15,10 1-24 0,0-1 24 0,0 0 0 0,0 0 0 0,0 1-4 16,0-5 4-16,0 4 0 0,-8 0 0 0,8 1-4 0,0-1 0 15,0-5 4-15,0 7-12 0,0-3 4 0,0-3 0 0,-8 4 0 16,8-3 4-16,0 2 0 0,0-3 0 0,0 4-8 0,0-5 4 0,0 2 4 16,-8-2-8-16,8 1 4 0,0-1 0 0,0 1 4 0,0 0-4 15,0-6 4-15,0 6-4 0,-10-5-4 0,10 4 4 0,0-4-4 16,0 0 4-16,0 5 0 0,0-6 0 0,0 1-4 0,0 0 4 16,0-5-8-16,0 4 4 0,-8-4-4 0,8 5 0 0,0-5-4 0,0 0-12 0,0 0 4 15,0 0-8-15,0 5-4 0,0-10-8 0,-8 5-12 0,8 0-4 16,0-5-4-16,-9 1-8 0,9-1-8 0,0 0-4 0,-8 5-4 0,8-4-12 15,-9-6-8-15,9 5-8 0,-9-5 0 0,9 6-36 0,-8-6-32 16,0 1 12-16,8-1 24 0,-10 0 32 0,2 1 28 0</inkml:trace>
        </inkml:traceGroup>
        <inkml:traceGroup>
          <inkml:annotationXML>
            <emma:emma xmlns:emma="http://www.w3.org/2003/04/emma" version="1.0">
              <emma:interpretation id="{C6BAF020-EEE0-4E60-A99E-1D89D7702E71}" emma:medium="tactile" emma:mode="ink">
                <msink:context xmlns:msink="http://schemas.microsoft.com/ink/2010/main" type="inkWord" rotatedBoundingBox="1467,16139 1940,15975 2178,16666 1706,16830"/>
              </emma:interpretation>
              <emma:one-of disjunction-type="recognition" id="oneOf2">
                <emma:interpretation id="interp6" emma:lang="" emma:confidence="0">
                  <emma:literal>x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*</emma:literal>
                </emma:interpretation>
                <emma:interpretation id="interp10" emma:lang="" emma:confidence="0">
                  <emma:literal>x*</emma:literal>
                </emma:interpretation>
              </emma:one-of>
            </emma:emma>
          </inkml:annotationXML>
          <inkml:trace contextRef="#ctx0" brushRef="#br0" timeOffset="-825.8339">139 3243 59 0,'-10'0'72'0,"10"0"-4"0,0 0-8 0,0 0-20 16,0 0-12-16,0 0 0 0,0 0 0 0,0 0 0 0,0 0 0 16,0 0 0-16,0 0 0 0,0 0 0 0,0-5 4 0,10 5 4 0,-10 0 0 15,0 0 4-15,0 0 0 0,8 0 4 0,-8 0 8 0,8 0 4 16,-8 0-4-16,9 0-4 0,-1 0-4 0,-8 0 0 0,8 0 0 0,2 0 0 15,-2 0 0-15,0 0 0 0,0 0 4 0,2 0-8 0,6 0 0 16,-7 0 0-16,0 0-8 0,-1 0 0 0,9 0 4 0,-9 0-8 16,1 0 0-16,8 0 4 0,-9 0-4 0,10-5-4 0,-10 5 0 0,10 0 0 15,-10-6-4-15,0 6 0 0,9 0 0 0,-8-3-4 0,8 3 4 0,-9 0 0 16,2 0-4-16,6-5 4 0,-8 5-4 0,2 0-4 0,6 0 4 16,-7 0 0-16,-1 0 0 0,0 0-4 0,2 0 4 0,-2 0-8 0,0 0 0 15,-8 0 4-15,8 0-4 0,2 0 0 0,-10 0 4 0,8 0 0 16,-8 0-4-16,8 0 0 0,-8 0-8 0,0 0 4 0,9 0 4 15,-9 0 0-15,0 0 0 0,0 0-8 0,0 0 0 0,0 0 0 0,0 0 0 16,0 0 0-16,0 0 0 0,0 0 0 0,0 0 0 0,0 0 0 0,0 0 0 16,0 0 0-16,0 0 0 0,0 0 0 0,0 0 0 0,0 0 0 15,0 0 0-15,0 0-24 0,0 0-20 0,0 0-24 0,0 0-24 0,0 0-20 16,0 0-20-16,-9 0-20 0,9 0-28 0,0 0-60 0,0 0-24 16,-8-5 48-16,8 0 40 0,0 5 36 0,-8-5 24 0</inkml:trace>
          <inkml:trace contextRef="#ctx0" brushRef="#br0" timeOffset="-1940.3748">129 2701 11 0,'0'0'88'0,"0"0"-8"16,0 0 0-16,0 0-32 0,0 0 0 0,0 0-8 0,0 0 4 0,0 0-4 16,0 0 0-16,0 0 0 0,0 0-4 0,0 0-4 0,0 0 0 15,0 0 4-15,0 0 0 0,0 0 0 0,0 0 8 0,10 0 0 16,-10 4-4-16,0-4 0 0,0 5-4 0,0-5-4 0,8 5 0 0,-8-5-4 15,0 5 0-15,0 5-4 0,8-10 0 0,-8 9 0 0,0-4 0 16,0 4 0-16,0-4-4 0,0 5 0 0,0 0-4 0,0-1 0 0,0 1 0 16,0-1-4-16,0 1 0 0,0-1 0 0,0 1 0 0,0 4-4 0,0-3 4 15,0 2-4-15,0 2 0 0,0-1 4 0,0 1-4 0,0-1 4 16,0 0-4-16,0 0 0 0,0 5 0 0,0-4-4 0,0-1 4 16,0 5 0-16,0-4-4 0,0 0 4 0,0 4-4 0,-8-5 0 0,8-1 0 15,0 3 0-15,0-2 0 0,0 1 0 0,0-1 0 0,0 1 0 0,0-1-4 16,0 0 4-16,0 1-4 0,0-7 4 0,0 8-4 0,0-2 4 15,0-4-4-15,0-1 0 0,0 5 4 0,0-4-4 0,0 0 0 0,0-1 4 16,0 1-4-16,0-1 0 0,0 1 4 0,0-1-8 0,0-3 4 16,0 3 0-16,0 1 0 0,0-6-4 0,0 6 4 0,0-6 0 15,0 1 0-15,0 5 0 0,0-5 4 0,0 0-4 0,0 0 0 0,0-1 4 16,0 1-4-16,0 0 4 0,0 0-4 0,0-5 0 0,0 4 0 0,0 2 0 16,0-6-4-16,0 4 4 0,0-4 0 0,0 5 0 0,0-5 0 15,0 0 0-15,0 0 0 0,0 0 0 0,0 0 0 0,0 0 4 16,0 0-8-16,0 0 4 0,0 0 0 0,0 0 0 0,0 0 0 0,0 0 0 15,0 0-4-15,0 0 0 0,0 0 0 0,0 0 4 0,0 0-4 16,0 0 4-16,0 0-4 0,0 0 0 0,0 0-12 0,0 0 8 0,0 0-12 16,0 0-8-16,0 0 0 0,0-5-8 0,0 5-8 0,0-4-4 0,0-6-4 15,0 5-20-15,0 0-8 0,0-4-4 0,0-1-4 0,0 1-4 16,0-6-24-16,0 5-36 0,8-9-24 0,-8 6 32 0,0-3 32 16,9-3 20-16</inkml:trace>
        </inkml:traceGroup>
      </inkml:traceGroup>
    </inkml:traceGroup>
    <inkml:traceGroup>
      <inkml:annotationXML>
        <emma:emma xmlns:emma="http://www.w3.org/2003/04/emma" version="1.0">
          <emma:interpretation id="{49C4A73E-1EC5-4CB8-8C6E-842E4A9463E4}" emma:medium="tactile" emma:mode="ink">
            <msink:context xmlns:msink="http://schemas.microsoft.com/ink/2010/main" type="paragraph" rotatedBoundingBox="4979,16354 6116,16760 5932,17273 4796,168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8ACBA1-8F86-486A-8FB4-D1496385A059}" emma:medium="tactile" emma:mode="ink">
              <msink:context xmlns:msink="http://schemas.microsoft.com/ink/2010/main" type="line" rotatedBoundingBox="4979,16354 6116,16760 5932,17273 4796,16867"/>
            </emma:interpretation>
          </emma:emma>
        </inkml:annotationXML>
        <inkml:traceGroup>
          <inkml:annotationXML>
            <emma:emma xmlns:emma="http://www.w3.org/2003/04/emma" version="1.0">
              <emma:interpretation id="{532B61E2-46F6-495A-AC8A-C7058FD96AFC}" emma:medium="tactile" emma:mode="ink">
                <msink:context xmlns:msink="http://schemas.microsoft.com/ink/2010/main" type="inkWord" rotatedBoundingBox="4979,16354 6116,16760 5932,17273 4796,16867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661.4207">3481 3157 51 0,'0'0'80'0,"-9"0"4"0,0 0-4 16,1 0-28-16,8 0 0 0,-8 0 0 0,-2 0 4 0,2 0-4 0,8 0 4 15,-8 0-4-15,-1-6 0 0,9 6 0 0,-9-4-4 16,1 4-4-16,8 0 4 0,-8-5-4 0,8 5-4 0,0-5-8 0,0 0-4 15,-9 5 4-15,9-4-8 0,0-1 0 0,0 0 0 0,0 0-8 0,9 1 4 16,-9-3-4-16,8 7-4 0,-8-3 0 0,8-2 4 0,-8 0-4 16,9 0 0-16,0 1-4 0,-1-1 0 0,-8 0 0 0,8 0 4 15,10 5-4-15,-10-4 0 0,1 4-4 0,0 0 4 0,-1-5-4 0,0 5 4 0,9 0 0 16,-9 0-4-16,2 0-4 0,-2 5 8 0,0-5-8 0,2 4 4 16,-2 1-4-16,0 0 0 0,0 0 4 0,1-1-4 0,0 6 4 15,-9-5 0-15,8 5 4 0,-8-1 0 0,0 1-4 0,0-1-4 0,0 1 0 16,0 4 0-16,0-4 4 0,-8 4 0 0,8-4-4 0,-9 4 4 15,0 1-4-15,1-6 4 0,8 5 4 0,-8-4-4 0,0 4-4 16,-2-4 0-16,2-1 4 0,0 1 0 0,8 0-4 0,-10-1 0 0,2-4 0 0,8 0-4 16,-8 0 4-16,8-1 0 0,0-4 0 0,-9 5 0 0,9-5 0 15,0 5 0-15,0-5-4 0,0 0 4 0,0 0 0 0,0 0 0 16,9 0 0-16,-9 0 0 0,8 0 0 0,-8 0 4 0,8 0-4 0,-8 0-4 16,10 0 0-16,-2 0 4 0,-8 0 0 0,8 0-4 0,2 0 4 15,-2 0 0-15,8 0-16 0,-7 0 16 0,0 0 4 0,-1 0-4 16,1 0 0-16,-1 6 4 0,10-6-4 0,-10 3 4 0,0-3-4 0,0 6 4 15,10-2-4-15,-10 1 4 0,1 0-8 0,0 0 4 0,8 4 0 0,-9-4 4 16,0-1-4-16,10 7 0 0,-10-2 4 0,0-4 0 0,2 4-8 16,-2 1 8-16,0-5-8 0,-8 5 4 0,9-1 4 0,-9 1-4 0,8-1 0 15,-8 1 0-15,0 0 0 0,0-1 0 0,0 0 4 0,-8 1-4 0,-1 0 0 16,9 0 0-16,-8-1 4 0,0 1-4 0,-10-1 4 16,10 1 0-16,0-7 8 0,-10 8-4 0,10-6-4 0,-9 5 0 0,8-6-4 15,-8-4 4-15,-1 5-4 0,10 0 0 0,-8-5 0 0,6 0 0 0,2 0 0 16,-9 0 0-16,9-5-4 0,-1 5 0 0,-8-5 0 0,9 1-4 15,0-1 0-15,-2-5 4 0,2 6-8 0,0-6-8 0,-2 5-8 0,2-5-4 16,8 1-12-16,-8 4-4 0,-1-4-12 0,9-1-16 0,-8 0-4 0,8 0-12 16,0 6-8-16,0-6-4 0,-8 6-44 0,8-6-24 15,0 5 12-15,0-5 32 0,0 6 28 0</inkml:trace>
          <inkml:trace contextRef="#ctx0" brushRef="#br0" timeOffset="16977.5694">4085 3338 55 0,'0'0'96'0,"10"0"-8"15,-10 0-4-15,8 0-28 0,-8 0 0 0,8 0 0 0,-8 5 4 0,8-5-4 16,-8 5 8-16,10-5 0 0,-2 6 0 0,0-3 0 0,1 3-24 15,-1-2 20-15,1 6 0 0,0-5 0 0,-1 4-8 0,0 0 0 0,10 2 0 16,-10-2-12-16,0 1 0 0,10-1-4 0,-10 1-4 0,1 0 0 16,8 4-4-16,-9-5-4 0,1 6-4 0,7-5-4 0,-6 4 0 15,-2-5-4-15,0 1-4 0,2 5 4 0,-2-6-4 0,0 1 0 0,1-1-4 16,-1 1 0-16,0 4 0 0,1-9-8 0,0 5 0 0,-1-1-4 0,0 1-8 16,-8-1-4-16,10-4-16 0,-10 5-4 0,8-5-20 0,-8 0-12 15,0-1-12-15,8 1-16 0,-8 0-12 0,0-5-8 0,0 4-44 16,0-4-40-16,0 0 28 0,-8-4 28 0,8 4 32 0,-8-5 20 0</inkml:trace>
          <inkml:trace contextRef="#ctx0" brushRef="#br0" timeOffset="17214.9325">4401 3354 103 0,'0'-6'128'0,"0"6"-8"0,0 0-8 0,0-5-24 0,0 5 0 16,0 0 4-16,0 5-8 0,0-5 0 0,-9 6 0 0,9-6-8 0,0 3-8 15,-8 3-8-15,8-2 4 0,-8 1 0 0,8 5-12 0,-9-6 4 16,1 6-4-16,0-1 0 0,-2 1-4 0,10 0-4 0,-16 4-4 0,6-4-4 16,2 4-12-16,0 1 4 0,-1-6-8 0,1 6 0 0,-9-1 0 15,8 0-8-15,-7-4 4 0,6 5 0 0,2-6-4 0,-10 5-8 0,10-4 0 16,0-2-8-16,-9 8 0 0,8-6-8 0,1-6-12 0,-1 6-20 16,1-5-20-16,8-1-16 0,-8 1-28 0,-2 0-28 0,10-5-24 0,-8 5-44 15,8-5-56-15,0 0 40 0,-8-5 40 0,8 5 36 0,0-5 28 16,0 0 16-16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0:23.2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D21FF0-B7E1-4CB0-8F7E-575C6874E321}" emma:medium="tactile" emma:mode="ink">
          <msink:context xmlns:msink="http://schemas.microsoft.com/ink/2010/main" type="writingRegion" rotatedBoundingBox="14539,14721 17638,13513 18638,16081 15540,17288"/>
        </emma:interpretation>
      </emma:emma>
    </inkml:annotationXML>
    <inkml:traceGroup>
      <inkml:annotationXML>
        <emma:emma xmlns:emma="http://www.w3.org/2003/04/emma" version="1.0">
          <emma:interpretation id="{40D05F50-7655-4B8F-988E-2FC6DCCC21E1}" emma:medium="tactile" emma:mode="ink">
            <msink:context xmlns:msink="http://schemas.microsoft.com/ink/2010/main" type="paragraph" rotatedBoundingBox="15548,14288 16276,15841 15242,16325 14514,147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57557F-94F4-43F2-8F9B-254EEE20BC6B}" emma:medium="tactile" emma:mode="ink">
              <msink:context xmlns:msink="http://schemas.microsoft.com/ink/2010/main" type="line" rotatedBoundingBox="15548,14288 16276,15841 15242,16325 14514,14773"/>
            </emma:interpretation>
          </emma:emma>
        </inkml:annotationXML>
        <inkml:traceGroup>
          <inkml:annotationXML>
            <emma:emma xmlns:emma="http://www.w3.org/2003/04/emma" version="1.0">
              <emma:interpretation id="{564F75DC-382F-43CE-BCC2-C3C1509089EE}" emma:medium="tactile" emma:mode="ink">
                <msink:context xmlns:msink="http://schemas.microsoft.com/ink/2010/main" type="inkWord" rotatedBoundingBox="15548,14288 16276,15841 15242,16325 14514,14773"/>
              </emma:interpretation>
            </emma:emma>
          </inkml:annotationXML>
          <inkml:trace contextRef="#ctx0" brushRef="#br0">-548 3725 47 0,'0'0'88'0,"0"0"-8"16,0-4-4-16,0 4-24 0,0 0 0 0,0-5-8 0,0 1 0 16,0 4 4-16,0-6-4 0,0 2 0 0,0-1-4 0,0 0-4 0,0 0 8 15,0 1 0-15,8-1-4 0,-8-5 0 0,0 6 0 0,8-7-4 16,-8 7 4-16,10-1-4 0,-10-4-4 0,8 4-4 0,0-5 0 0,-8 1-4 15,9 5 4-15,-1-7-4 0,1 2 0 0,-1-1-4 0,1 0 4 16,-9 6-4-16,8-5 0 0,0-1-4 0,2 0 4 0,-2 1-4 0,0-1 0 16,2 1 4-16,-2-1-8 0,0 0 0 0,0 1-4 0,1 3 0 15,-1-3 0-15,1-1 0 0,0 6 0 0,-1-6 0 0,-8 1-4 0,8 3 0 16,2 2 0-16,-2-5 0 0,-8 3 0 0,8 2 4 0,-8-1-4 0,8 5 0 16,-8-5 0-16,10 5 0 0,-10-5 0 0,0 5-4 0,0 0 0 15,0 0 4-15,0-4 0 0,0 4 4 0,0 0 0 0,0 0 0 16,0 4 0-16,8-4 4 0,-8 0 4 0,0 5-4 0,0 0 4 0,0 0 0 15,0-1 0-15,0 2 0 0,0-2 0 0,0 5 0 0,0-3 0 0,0 3 0 16,0 1 0-16,0-1 0 0,0 5 0 0,0-3 0 16,0-2 0-16,0 6-4 0,0-6 4 0,0 4-4 0,0-2-4 0,0 4 8 15,0-6-4-15,0 5-4 0,0-4 0 0,0-1 0 0,0 6 4 0,0-6-8 16,0 6 0-16,0-6 4 0,8 0 0 0,-8 2-8 0,0-2 4 16,0 1-4-16,0 4 0 0,9-9 0 0,-9 5 4 0,0-1 0 0,0-5-4 15,0 6 0-15,0-5-4 0,8 0 4 0,-8 4 0 0,0-3-8 0,0-6 8 16,0 4-8-16,0 1-4 0,0-5-4 0,0 0-12 0,0 4-4 15,0-4-12-15,0 0-12 0,0 0 0 0,0 0-16 0,0-4-8 16,0 4-16-16,0-5-16 0,0 1-12 0,0-2-12 0,0 2-20 0,0-6-48 16,-8 5 0-16,8 2 40 0,0-8 28 0,-9 6 24 0</inkml:trace>
          <inkml:trace contextRef="#ctx0" brushRef="#br0" timeOffset="-1518.1537">-1145 2881 35 0,'0'0'72'0,"0"-4"-4"0,0 4-12 0,0 0-24 0,0-5-4 16,0 5-8-16,0-5-4 0,0 5 0 0,0-4 0 0,0 4 0 16,0 0 0-16,0 0-4 0,0-5 0 0,0 5-4 0,0 0 0 0,0 0 0 15,0 0 0-15,0 0 0 0,0-5 0 0,0 5 0 0,0 0 4 16,0 0 0-16,0 0 0 0,0 0 0 0,0 0 4 0,0 0 0 0,0 0 0 15,0 0 4-15,0 0 4 0,0-5-4 0,0 5 4 0,0 0 4 0,0 0 4 16,0 0-4-16,0 0 0 0,0 0 4 0,0 0 0 0,0 0-4 16,0 0 0-16,0 0 0 0,0 0 0 0,0 0 4 0,0 0 4 15,0 0-8-15,0 0 4 0,0 0-4 0,0 0-4 0,0 0 0 0,0 0 0 16,0 0 0-16,0 0 0 0,0 0 0 0,0 0 4 0,0 0 4 16,8 0-4-16,-8 0 0 0,0 0 4 0,8 5-4 0,-8-5 4 0,10 5-20 15,-10-5 20-15,8 5 0 0,-8-1-8 0,8 1 0 0,0 0 0 16,-8 5-4-16,10-1 4 0,-10 1-8 0,0-1 0 0,8 1-4 0,-8 4 0 15,8 1 0-15,-8-1 0 0,9 1 0 0,-9 4-4 0,9-5 0 16,-9 1 0-16,0 4 0 0,8-5-4 0,-8 5 0 0,9-4 4 0,-9 4-8 16,8 0 4-16,-8-5 0 0,0 1 0 0,8 4 0 0,-8-5 0 15,8 1 0-15,-8 3 4 0,0-3-4 0,10-1-4 0,-10 1 4 0,0-1 0 16,8 1 0-16,-8-1-4 0,8 0 4 0,-8 1 0 0,0 0-4 16,10-2 4-16,-10-3 0 0,0 5-8 0,8-5 4 0,-8 3 4 15,8-3-4-15,-8 0 0 0,9-1 0 0,-9 1-4 0,0-1 4 0,8 2 0 16,-8-7 4-16,0 6-8 0,9-6 4 0,-9 2 0 0,8-2 4 0,-8 1-4 15,0-1 4-15,0-4-4 0,0 0-4 0,0 6 4 0,0-6 4 0,0 0-4 16,0 0-4-16,0 3 4 0,0-3 0 0,0 0 4 0,0 0-4 16,0-3 0-16,0 3 0 0,0 0 4 0,0 0-24 0,0 0 24 15,0-6-4-15,9 6 4 0,-9-4 0 0,0 4 0 0,0-5 0 0,0 1-4 16,0-2 0-16,8-3 4 0,-8 4-8 0,0 1 4 0,8-7 0 16,-8 7 0-16,10-6 4 0,-10 1-4 0,0-1 0 0,8 5 0 0,-8-5 0 15,8 1-4-15,-8-1 8 0,0 1-4 0,10-1 0 0,-10 0 0 16,8-3 0-16,-8 3-4 0,8 0 4 0,-8 0 0 0,8-4 0 0,1 5 0 15,-9-1 4-15,9-3-8 0,-9 2 4 0,8-4-4 0,1 1 8 16,-9 5-8-16,8-6 0 0,0 0 8 0,-8 2 0 0,10-2-4 0,-2 1 0 16,0-1-4-16,2-4 8 0,-2 5-4 0,0-1 4 0,-8-4-8 15,8 5 4-15,1-1-4 0,0-5 0 0,-1 7 4 0,1-2 0 16,-1 1 0-16,0-1-4 0,-8 2 4 0,10-2 4 0,-2 5-4 0,0-4 0 16,-8 4 0-16,8 1 0 0,-8 4 0 0,10-5 0 0,-10 0 4 0,8 6 0 15,-8-1-4-15,8-4-4 0,-8 4 8 0,0 0 0 0,0 0 0 16,0 0-4-16,9 0 4 0,-9 1-4 0,0 4 0 0,0-5 0 0,0 5 4 15,0-5-4-15,0 5 4 0,0 0-4 0,0-5 0 0,0 5 0 0,0 0 0 16,0 0 0-16,0 0 0 0,0 0 0 0,0 0 4 16,0 0 0-16,0 0-4 0,0 0 0 0,0 0 4 0,0 0 0 0,0 0-4 15,0 0 0-15,0 0 0 0,0 0 0 0,0 0 0 0,0 0 0 0,0 0 0 16,0 0 0-16,0 0 0 0,0 0 0 0,0 0 4 0,0 0-4 16,0 0 0-16,0 0-4 0,0 0 8 0,0 0-4 0,0 0 0 0,0 0 0 15,0 0-4-15,0 0 0 0,0 0-8 0,0 0-8 0,0 5-12 0,0-5-12 16,0 0-12-16,-9 0-12 0,9 5-8 0,0-5-12 0,0 5-12 15,-8-5-12-15,8 4-12 0,-8 1-8 0,8 0-16 0,-10 0-52 16,10-5 0-16,-8 5 36 0,0 0 32 0,8-1 24 0</inkml:trace>
          <inkml:trace contextRef="#ctx0" brushRef="#br0" timeOffset="1098.5374">-1145 4229 43 0,'0'-3'80'15,"0"3"-8"-15,0 0 0 0,-9-7-32 0,9 7 4 0,0 0-4 0,0-4-4 16,0 4-4-16,0-5 4 0,0 5 0 0,0-4 0 0,0 4 0 16,0 0 4-16,0-6-4 0,0 6 4 0,0-4 4 0,9 4 4 0,-9-5 4 15,0 5 0-15,0-5-12 0,8 5 8 0,-8 0 0 0,8-5 0 0,-8 5 0 16,10-4 0-16,-2 4 4 0,0 0 0 0,0 0 0 0,2-6 0 15,6 6 0-15,-7 0-8 0,0 0 0 0,8 0 0 0,-1 0-4 16,-8 0 0-16,10-4 0 0,0 4-4 0,-2 0-4 0,1 0 0 0,0-5-4 16,0 5-4-16,9-4 0 0,-8 4-4 0,-2 0 0 0,10-6-4 15,-9 6 4-15,9-5-4 0,0 5-4 0,-10-4-4 0,10 4 4 16,-9 0-4-16,9 0 0 0,-2-5 0 0,-6 5 0 0,7 0 0 0,-7 0-8 16,6 0 0-16,-6 0 0 0,8 0 0 0,-9 0 0 0,8 0 0 0,-8 0 0 15,9 0 0-15,-8 0 0 0,-2 0 0 0,1 0 0 0,9 5 0 16,-10-5 0-16,2 0 0 0,-2 0 0 0,2 0 0 0,-1 0 0 15,-9 4 0-15,10-4 0 0,-2 5 0 0,2-5 0 0,-10 6 0 0,10-6 0 0,-10 0 0 16,9 4 0-16,-9 1 0 0,0-5 0 0,10 4 0 16,-10-4 0-16,0 6 0 0,2-6 0 0,-2 4 0 0,0 1 0 0,1-5 0 15,0 5 0-15,-1-5 0 0,1 5 0 0,-9-1 0 0,8-4 0 0,0 6 0 16,-8-6 0-16,9 0 0 0,-9 0 0 0,9 4 0 0,-9-4 0 16,0 0 0-16,0 0 0 0,0 0 0 0,0 0 0 0,0 0 0 0,0 0 0 15,0 0 0-15,0 0 0 0,0 0 0 0,0 0 0 0,0 0 0 0,0 0 0 16,0 0 0-16,0 0 0 0,0 0 0 0,0 0 0 0,0 0 0 15,-9 0 0-15,9 0 0 0,0 0 0 0,-9 0 0 0,9 0 0 16,-8 0 0-16,0 0-36 0,8 0-64 0,-9 0-20 0,1 0-12 0,-1-4-28 16,0 4-24-16,1-6-32 0,0 6-56 0,-10-4 44 0,10-1 44 15,-1 0 24-15,-8 5 36 0,9-9 20 0</inkml:trace>
        </inkml:traceGroup>
      </inkml:traceGroup>
    </inkml:traceGroup>
    <inkml:traceGroup>
      <inkml:annotationXML>
        <emma:emma xmlns:emma="http://www.w3.org/2003/04/emma" version="1.0">
          <emma:interpretation id="{858F0DA4-4448-4877-982F-16B832909BC4}" emma:medium="tactile" emma:mode="ink">
            <msink:context xmlns:msink="http://schemas.microsoft.com/ink/2010/main" type="paragraph" rotatedBoundingBox="15178,16361 18277,15153 18638,16081 15540,17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6C272-41BD-4BA5-8F53-77E835C00081}" emma:medium="tactile" emma:mode="ink">
              <msink:context xmlns:msink="http://schemas.microsoft.com/ink/2010/main" type="line" rotatedBoundingBox="15178,16361 18277,15153 18638,16081 15540,17288"/>
            </emma:interpretation>
          </emma:emma>
        </inkml:annotationXML>
        <inkml:traceGroup>
          <inkml:annotationXML>
            <emma:emma xmlns:emma="http://www.w3.org/2003/04/emma" version="1.0">
              <emma:interpretation id="{AAC842F7-5769-40A3-9117-1312543FFFFE}" emma:medium="tactile" emma:mode="ink">
                <msink:context xmlns:msink="http://schemas.microsoft.com/ink/2010/main" type="inkWord" rotatedBoundingBox="15212,16448 15924,16171 16251,17011 15540,172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663.7774">-915 4944 7 0,'0'-5'72'0,"0"0"0"0,0 1-12 0,0-1-24 0,0 0-8 16,0-1 0-16,0 6-8 0,0-8 0 0,0 8 0 0,0-5 4 0,0 0 0 15,0 0-4-15,0 0-4 0,0 5 4 0,0-4-4 0,0-1 4 16,0 0-4-16,0 1 8 0,0-1-4 0,0 5 0 0,0-5 4 0,0 0 0 16,0 0-4-16,0 1 0 0,0-2 0 0,0 2 4 0,0-1 4 15,0 0 0-15,0 0-4 0,0 1 0 0,0-1 4 0,0 0 4 16,0 0 0-16,0 1 0 0,0-3 0 0,0 4 0 0,0 3 4 0,0-5 0 15,0 0-4-15,0 5 8 0,0-5 0 0,0 1 4 0,0 4 0 16,0-5 0-16,0 5-4 0,0-5 0 0,0 5 0 0,0-5 0 0,0 5 0 16,0 0 0-16,0-4 0 0,0 4-8 0,0 0 0 0,0 0 0 15,0 0-4-15,0 0 0 0,0 0 0 0,0 0 0 0,0 0-4 0,0 0 4 16,0 0 0-16,8 0 0 0,-8 4-4 0,0-4 0 0,0 0 0 0,8 5-4 16,-8 0-4-16,10 0 4 0,-10-1-20 0,0 1 0 0,8 0 0 15,-8 3 0-15,0-1 0 0,8 2 0 0,-8 5 0 0,10-4 0 0,-10-1 0 16,8 1 0-16,-8 5 0 0,0-1 0 0,8 0 0 0,-8 1 0 15,8-1 0-15,1 0 0 0,-9 1 0 0,9-1 0 0,-9 0 0 16,8 6 0-16,1-6 0 0,-9 5 0 0,8-5 0 0,0 1 0 0,-8 4 0 16,10-5 0-16,-2 1 0 0,0 4 0 0,-8-5 0 0,10 1 0 0,-2-1 0 15,0 6 0-15,-8-6 0 0,8 0 0 0,1 1 0 0,0-1 0 16,-9 5 0-16,8-4 0 0,1-1 0 0,-1-4 0 0,-8 4 0 0,8 0 0 16,2 1 0-16,-10 0 0 0,8-6 0 0,-8 5 0 0,8 1 0 15,0-7 0-15,-8 7 0 0,10-5 0 0,-10 5 0 0,8-6 0 0,-8 1 0 16,8 4 0-16,-8-5 0 0,9 1 0 0,-9-1 0 0,0 1 0 15,0 0 0-15,0-6 0 0,8 7 0 0,-8-7 0 0,0 1 0 16,0 5 0-16,0-6 0 0,0 1 0 0,0 0 0 0,0-5 0 0,0 5 0 16,0-5 0-16,9 0 0 0,-9 4 0 0,0-4 0 0,0 0 0 15,0 0 0-15,0 0 0 0,9 0 0 0,-9-4 0 0,0 4 0 0,8-5 0 16,-8 0 0-16,0 0 0 0,0 1 0 0,8-6 0 0,-8 5 0 0,0-5 0 16,8 1 0-16,-8-1 0 0,10-4 0 0,-10 5 0 0,8-6 0 15,-8 1 0-15,8-1 0 0,-8 1 0 0,10-1 0 0,-10 0 0 16,8 2 0-16,0-6 0 0,-8 5 0 0,9-1 0 0,-1-4 0 0,1 4 0 15,-1 1 0-15,1-5 0 0,-1 4 0 0,0-4 0 0,2 0 0 16,-2 4 0-16,0-3 0 0,2-2 0 0,6 1 0 0,-8 4 0 0,1-4 0 16,-1 5 0-16,10-6 0 0,-10 6 0 0,0-5 0 0,10 6 0 0,-10-3 0 15,0 2 0-15,2 0 0 0,-2-1 0 0,0 6 0 0,1-1 0 16,-1-4 0-16,1 4 0 0,0 1 0 0,-1-1 0 0,-8 1 0 16,8 4 0-16,0-5 0 0,-8 0 0 0,10 6 0 0,-10-1 0 0,8-4 0 15,-8 4 0-15,8 0 0 0,-8 0 0 0,0 0 0 0,10 1 0 16,-10-2 0-16,0 6 0 0,8-4 0 0,-8-1 0 0,0 0 0 15,8 0 0-15,-8 5 0 0,0-4 0 0,0-1 0 0,9 0 0 0,-9 5 0 16,0-5 0-16,0 5 0 0,0-4 0 0,0 4 0 0,0 0 0 0,0 0 0 16,0-7 0-16,0 7 0 0,0 0 0 0,0 0 0 0,0 0 0 15,0 0-16-15,0 0-76 0,-9 0-28 0,9 7-20 0,-8-7-28 0,8 4-28 16,0-4-56-16,-8 5-28 0,-2-5 60 0,2 5 40 0,8-5 28 0,-18 0 28 16,10 5 28-16</inkml:trace>
        </inkml:traceGroup>
        <inkml:traceGroup>
          <inkml:annotationXML>
            <emma:emma xmlns:emma="http://www.w3.org/2003/04/emma" version="1.0">
              <emma:interpretation id="{11560974-97A6-4C45-BF7C-3EFF69F07A54}" emma:medium="tactile" emma:mode="ink">
                <msink:context xmlns:msink="http://schemas.microsoft.com/ink/2010/main" type="inkWord" rotatedBoundingBox="16809,15725 17325,15524 17497,15966 16981,16167"/>
              </emma:interpretation>
              <emma:one-of disjunction-type="recognition" id="oneOf1"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„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3413.5297">713 4302 55 0,'0'0'96'0,"9"4"-4"0,-9 1-4 0,0-5-20 0,0 4 0 15,8-4 0-15,-8 0 8 0,9 0 0 0,-9 6 0 0,9-6 4 16,-1 0 0-16,0 0 0 0,0 0 4 0,2 0 0 0,-2 0-8 0,10 0-4 16,-10 0 4-16,0 0-4 0,9 0-4 0,-8 4 0 0,-1-4-4 15,9 5-4-15,-9-5-8 0,10 5 4 0,-10-5-12 0,10 5 0 0,-10-5-4 16,9 4-4-16,-9-4-4 0,1 6-24 0,0-6 0 0,7 4-8 15,-6-4 0-15,-2 0 0 0,0 5 0 0,0-5 0 0,2 0 0 16,-2 4 0-16,0-4 0 0,1 0 0 0,-1 0 0 0,1 0 0 0,-9 0 0 16,9 0 0-16,-9 0 0 0,8 0 0 0,-8 0 0 0,8 0 0 15,-8 0 0-15,0 6-44 0,0-12-64 0,0 6-32 0,0 0-32 0,0 0-36 16,0 0-60-16,0 0-16 0,0 0 52 0,-8 0 44 0,8 0 36 0,-8 0 24 16,8 0 28-16</inkml:trace>
          <inkml:trace contextRef="#ctx0" brushRef="#br0" timeOffset="13114.3307">722 4013 55 0,'0'-4'100'0,"0"4"-8"16,0 0-8-16,0 0-24 0,0 0-4 0,0 0 0 0,0 4 8 0,0-4 4 16,0 0 4-16,0 0 4 0,8 0-4 0,-8 0 0 0,0 0-20 15,9 0 28-15,-9 0 0 0,9 0 0 0,-1 0-4 0,0 0 0 16,0 6 0-16,2-6 0 0,-2 4-4 0,0-4-8 0,10 5 0 0,-10-5-4 15,1 5 0-15,8 0-4 0,-9-5-4 0,9 4 0 0,1 1-8 0,-10 1-44 16,10-6 0-16,-2 4 0 0,-8-4 0 0,9 0 0 0,1 0 0 16,-2 5 0-16,-6-5 0 0,6 0 0 0,2 0 0 0,-2 0 0 0,-7 0 0 15,8 0 0-15,-8 0 0 0,7 0 0 0,-8 0 0 0,10 0 0 0,-10 0 0 16,2 0 0-16,-2 0 0 0,0-5 0 0,1 5 0 0,-1 0 0 16,1 0 0-16,-9 0 0 0,0 0 0 0,9 0 0 0,-9-4 0 0,0 4 0 15,0 0 0-15,8 0 0 0,-8-6 0 0,0 6 0 0,-8 0 0 16,8 0 0-16,0 0-72 0,-9 0-12 0,9 0-12 0,-9 0-4 15,1 0-4-15,8 0-12 0,-9 0-4 0,1 0-4 0,0 0-8 0,-2 0 4 16,2 0-16-16,0 0-32 0,-2 0-20 0,2 0 32 0,-8 0 36 16,7 0 24-16</inkml:trace>
        </inkml:traceGroup>
        <inkml:traceGroup>
          <inkml:annotationXML>
            <emma:emma xmlns:emma="http://www.w3.org/2003/04/emma" version="1.0">
              <emma:interpretation id="{BFD4D887-6C08-45CB-925A-021EF4A5DD18}" emma:medium="tactile" emma:mode="ink">
                <msink:context xmlns:msink="http://schemas.microsoft.com/ink/2010/main" type="inkWord" rotatedBoundingBox="17849,15347 18286,15177 18607,15999 18169,1617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233.8976">1856 3668 11 0,'0'-4'96'0,"-9"-1"-8"0,9-5-4 0,0 5-24 0,0 1-4 15,0-1-4-15,-8 0 0 0,8 0-4 0,0 0 0 0,0 0 0 16,0 1-8-16,0 4 0 0,0-4 4 0,0 4-4 0,0 0 4 0,0-6 0 16,0 12 4-16,0-6 0 0,0 4-8 0,0 0-4 0,0 1 0 0,0 0 0 15,8 5-4-15,-8-1 0 0,0 0 4 0,0 2-8 0,9 3 4 16,-9 0-8-16,0 0 4 0,8 5-4 0,-8 1 4 0,0-1-8 15,8 0 0-15,-8 6 0 0,10-6-4 0,-10 4 0 0,0 2 0 0,0-2-4 16,0 2 4-16,0 3-4 0,0-5 0 0,0 3 4 0,0 2-4 16,0-3-4-16,0-2 0 0,8 2 4 0,-8-7-24 0,0 6 24 15,0-5 0-15,0 5-8 0,8-4 4 0,-8 0 0 0,10-7-4 0,-10 6 4 16,0-5-4-16,0 1-4 0,8 0 0 0,-8-2 4 0,0-3-4 0,8 0 0 16,-8-1 0-16,0 1 0 0,8-1-4 0,-8 1 0 0,0-5 0 15,0 0 0-15,9 0-4 0,-9-1-12 0,0-4-4 0,0 5 0 0,9-5-8 16,-9 5-16-16,0-5-4 0,0 0-8 0,0-5-4 0,0 0-12 15,0 1-4-15,0 4-12 0,0-10-8 0,0 5-4 0,0-5-4 0,0 6-24 16,0-5-28-16,0-1-8 0,0 0 32 0,0-5 36 0</inkml:trace>
          <inkml:trace contextRef="#ctx0" brushRef="#br0" timeOffset="17619.6114">2205 3980 39 0,'8'-6'96'16,"2"6"-12"-16,-2-3-4 0,0 3-28 0,2 0 0 0,-10 0-8 0,8 0 0 16,0-6-4-16,-8 6 0 0,8 0 8 0,-8 0 4 0,0 0 0 0,0 0-4 15,0 0 4-15,0 0-8 0,0 6-4 0,-8-6 0 0,0 3-4 16,0 3-4-16,-2-1 4 0,2 0-4 0,0 5-4 0,-10-6 0 0,10 5 0 16,-9-3-4-16,0 3-4 0,8 1 4 0,-7-1 0 0,-2 1 4 15,0-1-8-15,2-4 8 0,8 5-4 0,-9-5 4 0,8 4 4 16,-8-3-4-16,9-2 0 0,-2 1-4 0,2-1 0 0,0 1 0 0,8 0-4 15,-8 0 0-15,-2-1 0 0,10 1-4 0,0 0 0 0,0-1 0 16,0 7 4-16,-8-7 0 0,8 1-4 0,8-1 4 0,-8 6-4 0,0-5 4 16,0 5 0-16,10-6-4 0,-10 6 0 0,8-1 4 0,0 1 4 0,-8-5-4 15,8 5-4-15,2 0 0 0,-2-1 0 0,0 0 4 0,1-4-4 16,0 5-4-16,-1-1 4 0,9-3-4 0,-9 3 0 0,0-5 4 16,2 6-4-16,6-5-12 0,-6 0 0 0,-2 0 0 0,9-1 0 0,-9 2 0 15,1-2 0-15,8 1 0 0,-9-5 0 0,10 4 0 0,-10-4 0 16,0 0 0-16,10 6 0 0,-10-6 0 0,0 0 0 0,1 0 0 15,0 0 0-15,-1 0-52 0,1-6-20 0,-1 2-20 0,0 4-24 0,-8-5-24 0,10 1-24 16,-10-2-24-16,0 2-60 0,0-6-8 0,0 5 44 0,0-5 44 16,0 1 28-16,0-1 28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0:48.6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8B0FC2-A3C4-45F5-8CA0-23D27CAC3C19}" emma:medium="tactile" emma:mode="ink">
          <msink:context xmlns:msink="http://schemas.microsoft.com/ink/2010/main" type="writingRegion" rotatedBoundingBox="18869,14634 20225,15916 19853,16309 18498,15027"/>
        </emma:interpretation>
      </emma:emma>
    </inkml:annotationXML>
    <inkml:traceGroup>
      <inkml:annotationXML>
        <emma:emma xmlns:emma="http://www.w3.org/2003/04/emma" version="1.0">
          <emma:interpretation id="{BADD51E1-FBE6-4ABD-AE92-E781F0BFFDA2}" emma:medium="tactile" emma:mode="ink">
            <msink:context xmlns:msink="http://schemas.microsoft.com/ink/2010/main" type="paragraph" rotatedBoundingBox="18869,14634 20225,15916 19853,16309 18498,15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3568E9-85AC-4D29-8871-5B83BD9F62C2}" emma:medium="tactile" emma:mode="ink">
              <msink:context xmlns:msink="http://schemas.microsoft.com/ink/2010/main" type="line" rotatedBoundingBox="18869,14634 20225,15916 19853,16309 18498,15027"/>
            </emma:interpretation>
          </emma:emma>
        </inkml:annotationXML>
        <inkml:traceGroup>
          <inkml:annotationXML>
            <emma:emma xmlns:emma="http://www.w3.org/2003/04/emma" version="1.0">
              <emma:interpretation id="{BC741C14-7272-4465-B955-58F467BADF18}" emma:medium="tactile" emma:mode="ink">
                <msink:context xmlns:msink="http://schemas.microsoft.com/ink/2010/main" type="inkWord" rotatedBoundingBox="18824,14681 19219,15055 18893,15400 18498,150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2530 3189 43 0,'0'0'56'0,"0"0"-8"0,0 0-4 0,0 0-20 0,0 0 0 16,0 0 0-16,0 0-4 0,0 0 4 0,0 0-8 16,0 0 0-16,0 0 0 0,0 0 8 0,0 0-4 0,0 0 4 0,0 0 0 15,0 0 4-15,0 0 0 0,0 0 0 0,0 0 0 0,0 0 0 0,-9 0 0 16,9 0 4-16,0 0 0 0,0 0-4 0,0 0-4 0,0 0 4 16,0 0-4-16,0 0 0 0,0-5 0 0,0 5-4 0,0-5 4 0,0 0 0 15,-9 0-4-15,9 1 0 0,0 0 4 0,9-2 0 0,-9 1-4 16,0-4-4-16,9 4 0 0,-9-4 0 0,8-1-4 0,-8 6 4 0,8-7 0 15,-8 7-4-15,8-6 8 0,2 5-4 0,-10 1-4 0,8-2 0 16,0-3 0-16,2 5-4 0,-2-2 0 0,0 6 0 0,1-4 0 0,-9-1 0 16,8 5 0-16,0 0 0 0,1-5-4 0,0 5 0 0,-1 5 4 15,0-5 4-15,-8 5-4 0,10-1 0 0,-2 2 0 0,0-2 0 0,-8 5 0 16,9 1 0-16,0 0 0 0,-9-1 0 0,0 6 0 0,8-5-4 16,-8 4 4-16,8 0 0 0,-8 0 0 0,0 1 0 0,0 4 4 0,0-5-12 15,0 0 4-15,0 1 0 0,-8-1 4 0,8 6 0 0,-8-6-4 16,8 1 0-16,-9-1 0 0,9 0 4 0,-9-4-4 0,1 5 0 0,8-2 0 15,-8-3-4-15,-2-5 4 0,2 5 0 0,8 0 0 0,-8-6 4 0,8 5-4 16,-9-9 4-16,9 6-4 0,0-6 0 0,0 4 0 16,-9-4 0-16,9 0 0 0,0 0 4 0,0 0-4 0,0-4-24 0,0 4 24 15,0-6 0-15,0 6 0 0,0-4-4 0,0-1 4 0,9 1-4 0,-9-2 0 16,0 2 4-16,0-1 0 0,0 0-4 0,9 0 4 0,-9-5-4 16,8 6 0-16,-8-1-4 0,8 1 4 0,2-2-4 0,-2 6 4 15,0-4 0-15,1 4 0 0,0 0-4 0,-9-5 4 0,8 5 0 0,0 0 4 0,1 0-4 16,-1 0 0-16,1 5 0 0,0-5 0 0,-1 4 0 0,0 2 4 15,2-6 0-15,-2 4-4 0,0 1 4 0,0-1-4 0,2 2 0 16,-2-2 0-16,0 1-4 0,-8 5 8 0,9-6 0 0,-1 2 0 0,0 3 0 16,-8-5 0-16,10 2 0 0,-10 3 0 0,8-4 0 0,-8 4 0 15,0-4 8-15,8 0 0 0,-8 4 0 0,0-3 4 0,0 3 0 0,0-4 4 16,0 4 0-16,0-3 0 0,0 3 4 0,-8-5-4 0,8 5 0 0,-8-3 0 16,8 4-4-16,-10-6 0 0,2 6 0 0,0-5 0 0,-1-1-4 15,1 6-4-15,-10-5 4 0,10 0-8 0,-8 0 8 0,6-1-8 16,-6 1 0-16,7 5 0 0,-8-10-24 0,0 4 24 0,9 1-4 0,-10-5 8 15,10 5-8-15,-10-5 4 0,10 0-4 0,0 0-4 0,-1 0 4 0,0 5-8 16,1-5-12-16,0 0-16 0,-1 0-16 0,9 0-24 16,-8 0-20-16,8-5-36 0,0 5-36 0,0-5-56 0,-8 5-48 0,16-5 48 15,-8 5 36-15,0-4 40 0,8 4 28 0,-8-4 20 0</inkml:trace>
        </inkml:traceGroup>
        <inkml:traceGroup>
          <inkml:annotationXML>
            <emma:emma xmlns:emma="http://www.w3.org/2003/04/emma" version="1.0">
              <emma:interpretation id="{6F717AEA-46DD-4008-BB6B-A26D844EB029}" emma:medium="tactile" emma:mode="ink">
                <msink:context xmlns:msink="http://schemas.microsoft.com/ink/2010/main" type="inkWord" rotatedBoundingBox="19782,15497 20225,15916 19893,16266 19451,15848"/>
              </emma:interpretation>
              <emma:one-of disjunction-type="recognition" id="oneOf1">
                <emma:interpretation id="interp1" emma:lang="" emma:confidence="0">
                  <emma:literal>//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i,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r.</emma:literal>
                </emma:interpretation>
              </emma:one-of>
            </emma:emma>
          </inkml:annotationXML>
          <inkml:trace contextRef="#ctx0" brushRef="#br0" timeOffset="1524.6177">3347 4105 71 0,'-8'0'88'0,"8"0"0"0,0 0-12 0,-8 0-20 16,8 0-8-16,0 0 0 0,0 0 4 0,0-4-4 0,0 4-4 0,0 0 8 15,0 0 4-15,0 0 8 0,0-6-4 0,0 6 0 0,8 0 4 16,-8 0 0-16,0 0-4 0,8 0 8 0,2-5-4 0,-10 5 4 0,8 0 0 16,0 0 0-16,1 0-4 0,0 0 4 0,-1 0-4 0,9 0-4 15,-9 0-8-15,10 0 0 0,-10 0-4 0,10 5 0 0,-2-10-4 16,1 5-8-16,0 0 0 0,0 0-4 0,1 0-24 0,-2 5-8 0,10-5 0 0,-9 0 0 16,0 0 0-16,0 6 0 0,9-6 0 0,-8 0 0 15,-2 4 0-15,1-4 0 0,0 0 0 0,0 5 0 0,1-5 0 0,-2 0 0 16,2 0 0-16,-10 4 0 0,9-4 0 0,-9 0 0 0,1 0 0 0,8 5 0 15,-9-5 0-15,-8 0 0 0,8 0 0 0,2 0 0 0,-10 0 0 16,8 0 0-16,-8 0 0 0,0 0 0 0,0 0 0 0,0 0 0 16,0 0 0-16,0 0 0 0,0 0 0 0,0 0 0 0,0 0 0 0,0 0-80 15,0 0-12-15,-8 0-12 0,8 0-8 0,-10 0-8 0,10 0-16 0,-8 0-12 16,8 0-4-16,-8 0-28 0,0 0-48 0,-10 0 24 16,10 0 32-16,-1 0 40 0,-7 5 24 0</inkml:trace>
          <inkml:trace contextRef="#ctx0" brushRef="#br0" timeOffset="1803.8691">3458 4359 35 0,'0'0'108'16,"0"4"-4"-16,10-4-4 0,-10 6-24 0,0-6 0 0,8 4 4 15,-8-4 0-15,8 5-4 0,1-5 4 0,-1 5 0 0,1-5-4 0,-1 0-4 16,1 0 0-16,-1 0-4 0,0 5-4 0,10-5 4 0,-10 0 4 0,10 0-12 15,-10 0 4-15,9 0-4 0,-8 0-4 0,8 0 0 16,-1 0-4-16,2 0-4 0,-10 0-4 0,10 0-4 0,-2 0-8 0,-7 0 0 16,8 0-4-16,-8 0 0 0,7 0-4 0,-6 0-8 0,6 0 0 0,-8 0-12 15,2 0-4-15,-2 0 0 0,0 0 0 0,1 0 0 0,-1 0 0 16,-8 0 0-16,9 0 0 0,-9 0 0 0,9 0 0 0,-9 4 0 0,0-4-8 16,8 0-48-16,-8 0-28 0,0 0-32 0,0 5-24 0,0-5-40 0,0 5-36 15,0-5-88-15,0 5 52 0,-8 0 48 0,8 0 32 0,0-5 36 16,0 5 24-16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2:43.3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EEF811-1D70-4C2D-80DB-C43D73484644}" emma:medium="tactile" emma:mode="ink">
          <msink:context xmlns:msink="http://schemas.microsoft.com/ink/2010/main" type="writingRegion" rotatedBoundingBox="32371,4802 33885,11181 25969,13059 24455,6681"/>
        </emma:interpretation>
      </emma:emma>
    </inkml:annotationXML>
    <inkml:traceGroup>
      <inkml:annotationXML>
        <emma:emma xmlns:emma="http://www.w3.org/2003/04/emma" version="1.0">
          <emma:interpretation id="{35679F72-A79E-494A-BD07-0C2419A43F24}" emma:medium="tactile" emma:mode="ink">
            <msink:context xmlns:msink="http://schemas.microsoft.com/ink/2010/main" type="paragraph" rotatedBoundingBox="30125,9031 33693,9442 33582,10406 30014,999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211AA63-F48F-4FFE-8A49-1D226BDF98E1}" emma:medium="tactile" emma:mode="ink">
              <msink:context xmlns:msink="http://schemas.microsoft.com/ink/2010/main" type="line" rotatedBoundingBox="30125,9031 33693,9442 33582,10406 30014,9996"/>
            </emma:interpretation>
          </emma:emma>
        </inkml:annotationXML>
        <inkml:traceGroup>
          <inkml:annotationXML>
            <emma:emma xmlns:emma="http://www.w3.org/2003/04/emma" version="1.0">
              <emma:interpretation id="{4A730742-9E25-4C0E-8D3C-59A259B77AEF}" emma:medium="tactile" emma:mode="ink">
                <msink:context xmlns:msink="http://schemas.microsoft.com/ink/2010/main" type="inkWord" rotatedBoundingBox="30064,9563 30449,9607 30408,9969 30022,99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9099-5342 135 0,'0'10'152'16,"0"-5"-20"-16,-10 0-16 0,10-2-32 0,0 3 8 0,10-6 4 0,-10 5 0 15,0-5 4-15,0 5-4 0,8-5-4 0,0 4-12 0,-8-4 0 16,10 0-16-16,-2 0-8 0,0 0-4 0,9 0-12 0,-9 6-4 0,10-6-8 15,-2 0-4-15,-6 4-8 0,6-4 0 0,2 5-8 0,7-5-4 16,-8 5-4-16,0-5 0 0,-1 0-12 0,2 5-12 0,0-5-20 0,-10 4-20 16,9-4-20-16,-1 0-20 0,-7 6-32 0,0-2-24 0,-1-4-64 15,-8 5-8-15,0-1 40 0,0 1 40 0,0 1 24 0,-8 3 24 0</inkml:trace>
          <inkml:trace contextRef="#ctx0" brushRef="#br0" timeOffset="343.5432">9081-5067 31 0,'0'8'156'0,"0"-3"-12"0,0 5-12 0,0-1-28 0,0-4-4 0,8 4 4 16,-8-4 12-16,10 5 0 0,-10-5-4 0,8 5 0 0,-8-6 0 15,8 1-8-15,2 0-8 0,-2 0-8 0,8-5-8 0,-7 4-16 16,8-4-4-16,0 0-16 0,1 0-8 0,-2 0-12 0,2 0 0 0,7 0-8 16,-8 0-8-16,0-4-16 0,-1 4-16 0,10 0-36 0,-8-5-36 15,-1 5-32-15,-9 0-52 0,9 0-36 0,-8 0-84 0,-1-5 40 16,0 10 48-16,-8-10 24 0,10 10 52 0,-10-5 24 0</inkml:trace>
        </inkml:traceGroup>
        <inkml:traceGroup>
          <inkml:annotationXML>
            <emma:emma xmlns:emma="http://www.w3.org/2003/04/emma" version="1.0">
              <emma:interpretation id="{0DA3EFC4-1D2E-48B9-B349-ED85C7EBB53E}" emma:medium="tactile" emma:mode="ink">
                <msink:context xmlns:msink="http://schemas.microsoft.com/ink/2010/main" type="inkWord" rotatedBoundingBox="30915,9122 32460,9300 32349,10264 30804,100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1.343">9934-5370 67 0,'-8'5'100'0,"8"-5"-4"0,-9 0-8 15,9-5-20-15,-9 5 0 0,9-10 0 0,-8 5-4 0,8-5 4 0,0 6 0 16,0-6-4-16,0 1-4 0,8-1-4 0,-8-5-4 0,9 6-4 15,-9-1 0-15,9 1 0 0,-1-1 0 0,0 6 0 0,1-6-4 16,-1 5 0-16,10-5 0 0,-10 5-4 0,0 1 0 0,10 4 0 0,-10-5-4 16,9 5-4-16,-8 0-4 0,8 0-4 0,-9 5 0 0,10-5-8 0,-10 4 0 15,8 6-4-15,-6 0-4 0,-2 0 0 0,0-1-4 0,1 5 4 16,0 1-4-16,-1 4 0 0,-8-5 0 0,9 11-4 0,-9-6 0 16,0 9-4-16,-9-5 4 0,9 7 0 0,-8-1 0 0,-1 0 0 0,-8-1 0 15,9 6-4-15,-10-5 4 0,2-1 0 0,-2 1 0 0,1 0 0 16,0 0-4-16,0-1 0 0,1-3 0 0,-2-2 4 0,0-3 0 15,2-1 0-15,7 0 0 0,-7-4 0 0,7-6 0 0,0 5-4 0,9-4 0 0,-8-5 4 16,8 5 0-16,0-7 0 0,0 4 0 0,0-3 4 0,8-4-4 16,1 5 4-16,0-5-4 0,-9 0 0 0,16 0 0 0,-7 0 0 15,-1 0 4-15,10 0-4 0,-10 4 0 0,10-4 0 0,-2 0 0 0,1 0 4 16,-8 5-4-16,16-5 0 0,-7 0 4 0,-2 5-4 0,2-5 4 16,-2 0-4-16,2 0-4 0,7 0 4 0,-9 0-4 0,2 5 4 15,8-5-8-15,-9 0-16 0,8 0-24 0,-8 0-20 0,1 0-20 0,-2 0-28 0,2 0-36 16,-1 0-16-16,0 0-80 0,0 0 24 0,-9-5 44 0,10 5 28 15,-10 0 36-15,10-5 20 0</inkml:trace>
          <inkml:trace contextRef="#ctx0" brushRef="#br0" timeOffset="1194.2628">10778-5327 99 0,'0'-20'136'0,"0"6"-8"0,0 0-12 0,0 0-28 16,8-1 0-16,-8 5 0 0,0-4-4 0,0 5-4 0,0 3-8 0,0-3-8 15,0 4-4-15,0 0-8 0,-8 1-8 0,8 4-8 0,0-5 0 16,0 5-8-16,0 5 4 0,0-5 0 0,0 9-4 0,0-4-4 0,-8 4 4 16,8 1-4-16,-10 5 0 0,10-1 0 0,-8 1-4 0,0 4 0 15,-1 0-4-15,1 5 4 0,8 0 0 0,-9 0-4 0,1 4-4 0,-1-3 0 16,1 3 4-16,0 6-4 0,-2-5-4 0,10-1 0 0,-8 1 0 16,8 0 0-16,0-1 0 0,-8 2 0 0,8-7 0 0,0 6 0 0,0-5-4 15,8 0 4-15,-8-4 0 0,0-2-4 0,8 2 0 0,2-5 0 0,-2-2 0 16,0-3 0-16,1 4 0 0,8-9 0 0,-9 0-4 15,1 0 0-15,7 0 4 0,2-5-4 0,-10-5 0 0,10 0 0 0,-10 0 0 16,9 0 0-16,-9-4 0 0,10-6-4 0,-10 6 0 0,0-5 0 0,2-1 0 16,-10 1-4-16,8 0 4 0,-8-1 0 0,0-4 4 0,0 4-4 15,-8-4 4-15,8 5 0 0,-10-1-4 0,2 6 0 0,0-5 4 0,-10 4 4 16,10 5-4-16,-9 0-4 0,1 0 4 0,-2 0 0 0,0 5 0 0,2 5-4 16,-1 0 4-16,8 0 0 0,-8 4 0 0,1 1 0 15,-2 0 4-15,0 4-4 0,10-4-4 0,-8 4 4 0,7 1-4 0,0-1-4 16,1 0-8-16,-1 1-8 0,1-1-16 0,8-4-12 0,0 4-12 0,0-4-12 15,0-2-12-15,0 3-16 0,8-6-12 0,1 4-8 0,-1-4-4 16,1 0-44-16,8-5-36 0,-9 5 32 0,10-5 32 0,-10 4 32 0,10-4 24 16</inkml:trace>
          <inkml:trace contextRef="#ctx0" brushRef="#br0" timeOffset="2168.6879">10966-5629 3 0,'-9'0'144'0,"9"0"-16"0,-9 4-12 15,9-4-32-15,-8 5 0 0,8 0 4 0,0-5 4 0,0 5 4 16,0-5 0-16,0 4-4 0,0-4 0 0,0 0-8 0,8 0 0 0,-8 0-4 16,9 0-4-16,0 0-4 0,-1 0 0 0,0 0-4 0,10 0 4 0,-10 0-4 15,10 0-4-15,-2 0-8 0,1 0-8 0,9 0 0 0,-10 0-8 16,10 0-40-16,0 0 0 0,-1 0 0 0,1 0 0 0,0 0 0 0,0 0 0 16,-1 0 0-16,1 0 0 0,0 0 0 0,-10 0 0 0,10 0 0 15,-9 0 0-15,-1 0 0 0,2 0 0 0,-2 0-8 0,2 0-72 0,-10 0-28 16,1 0-28-16,-9 0-32 0,9 0-36 0,-9 5-80 0,0-5 4 15,0 0 52-15,0 5 48 0,-9-5 36 0,0 5 20 0,9 0 28 0</inkml:trace>
          <inkml:trace contextRef="#ctx0" brushRef="#br0" timeOffset="1472.561">11119-5179 39 0,'0'-9'128'0,"0"-1"-16"0,8 1-4 16,-8-1-32-16,9 1 4 0,-9-1 0 0,0 6 0 0,9-2 0 16,-9 1-12-16,0 5-8 0,8-4-4 0,-8 4-4 0,0 0-4 0,0 4 0 15,9 1 0-15,-9 1-8 0,0-2 4 0,0 6-4 0,0-1 0 0,0 5-4 16,8-5 0-16,-8 6-4 0,0 4-8 0,0-4 0 0,0 4-4 16,-8 0-4-16,8 1 0 0,0 0-8 0,-9 3 0 0,9-4 0 15,0 0 0-15,0 5-4 0,-8-5 0 0,8 1-4 0,0-1-4 0,-9 0-4 16,9-5-8-16,0 6-12 0,-9-6-12 0,9-4-12 0,0 4-12 15,0-6-12-15,0 3-20 0,0-6-16 0,0-1-8 0,9 1-8 0,-9-5-48 16,9 0-20-16,-9 0 32 0,8-9 32 0,-8 4 28 0</inkml:trace>
          <inkml:trace contextRef="#ctx0" brushRef="#br0" timeOffset="1843.5591">11341-5240 79 0,'0'-11'104'16,"0"2"-4"-16,-8-1-8 0,8 1-24 0,0 4 4 0,0 0 4 0,0 1 0 0,0-2-4 15,0 6 0-15,0 0-8 0,0 0-8 0,0 0-4 0,0 0 0 16,0 6 0-16,0-2 0 0,8 6 0 0,-8-5 0 0,0 9-4 16,0-5 0-16,0 2-4 0,8 3 0 0,-8 5-4 0,0-6-4 0,0 7-8 15,0-1 0-15,0 1-4 0,0-1 0 0,0 4-8 0,0-3-4 0,-8 4 4 16,8-5-8-16,-8 5-4 0,8-5 0 0,-10 0 0 16,10 6-4-16,-8-6 4 0,0 0-4 0,8 0-4 0,-10-4-8 0,2 3-4 0,8-3-8 15,-8-2-12-15,8-2-12 0,0-2-12 0,0 1-16 16,-9-5-24-16,9 0-20 0,0-1-20 0,0-4-20 0,0 0-44 0,0-4-4 15,-8-1 44-15,8-5 24 0,0 1 36 0</inkml:trace>
        </inkml:traceGroup>
        <inkml:traceGroup>
          <inkml:annotationXML>
            <emma:emma xmlns:emma="http://www.w3.org/2003/04/emma" version="1.0">
              <emma:interpretation id="{C60AE3EC-8062-4219-A775-78B03C09EA10}" emma:medium="tactile" emma:mode="ink">
                <msink:context xmlns:msink="http://schemas.microsoft.com/ink/2010/main" type="inkWord" rotatedBoundingBox="32704,9860 33633,9966 33597,10276 32669,10169"/>
              </emma:interpretation>
              <emma:one-of disjunction-type="recognition" id="oneOf2">
                <emma:interpretation id="interp2" emma:lang="" emma:confidence="0">
                  <emma:literal>cm</emma:literal>
                </emma:interpretation>
                <emma:interpretation id="interp3" emma:lang="" emma:confidence="0">
                  <emma:literal>cen</emma:literal>
                </emma:interpretation>
                <emma:interpretation id="interp4" emma:lang="" emma:confidence="0">
                  <emma:literal>au</emma:literal>
                </emma:interpretation>
                <emma:interpretation id="interp5" emma:lang="" emma:confidence="0">
                  <emma:literal>cni</emma:literal>
                </emma:interpretation>
                <emma:interpretation id="interp6" emma:lang="" emma:confidence="0">
                  <emma:literal>cu</emma:literal>
                </emma:interpretation>
              </emma:one-of>
            </emma:emma>
          </inkml:annotationXML>
          <inkml:trace contextRef="#ctx0" brushRef="#br0" timeOffset="4927.7957">11929-4915 27 0,'-9'0'68'0,"9"0"-12"16,0 5-8-16,0-5-16 0,0 0-4 0,0 0 0 0,0 0-8 16,0 0-4-16,0 0-4 0,-8 0 8 0,8 0 0 0,0 0-4 0,0 0 0 15,0 0 0-15,0 0 0 0,0 0 0 0,0 0 8 0,0 0 0 0,0-5 4 16,0 5 4-16,0-5 0 0,0 1 4 0,-8 4 0 0,8-5 4 16,8 0 4-16,-8 0 4 0,0-5-4 0,0 6 4 0,0-1 0 15,0-5-4-15,0 6-4 0,0-6-4 0,-8 5 0 0,8 1 0 0,0-2 0 16,0 2-20-16,-10-1 20 0,10 0-4 0,0 0-4 0,-8 0 0 15,8 1 0-15,-8 4-12 0,8 0 4 0,-8-5-4 0,-2 5-4 16,2 0 4-16,0 0-4 0,8 0 0 0,-9 0 4 0,1 0-8 0,-1 5 0 0,0-1 0 16,1-4 4-16,0 5-4 0,0 0 0 0,-2 0-4 0,2 4 0 15,0-3 0-15,-2 3 4 0,10 1-4 0,-8-6-4 0,0 11 4 16,-1-5 0-16,9-1-4 0,0 1 0 0,-8 4 0 0,8-5 4 0,0 6-4 16,0-5 0-16,0 4 4 0,0-5 0 0,8 6-4 0,-8-5 0 15,9 4 4-15,-1-5-4 0,-8 1-4 0,8 4 4 0,10-4 0 0,-10 0 0 16,2-1 4-16,6-3-4 0,-8 3-4 0,10-5 4 0,-1 6-4 0,-1-10 4 15,2 5 0-15,-2-1 0 0,2-4 0 0,-1 0 4 0,0 0-4 16,0 0 0-16,-1-4 0 0,2-1 0 0,-10 0-4 0,10 0 4 16,-1 1 0-16,0-5 0 0,-9-2 0 0,1 7 0 0,-1-6 4 0,0 0-4 15,2 1 0-15,-2-1 0 0,0 1 0 0,-8 4 0 0,10-6-12 0,-10 3 24 16,0-2 0-16,8 6 4 0,-8-6 0 0,0 5 0 0,0 0 4 16,0-4 0-16,0 4-4 0,0 0 0 0,0 0 4 0,0 5-4 15,0-5 0-15,0 0 0 0,0 1-4 0,0 4 0 0,0 0-4 0,0 0 0 16,0-5-4-16,0 5 0 0,0 0 0 0,0 0 0 0,0 0-4 15,0 5 4-15,0-5-4 0,0 4 0 0,0-4 0 0,0 5 0 16,0 0 0-16,0 0 4 0,0 0-4 0,0 5 0 0,0-6 0 0,0 6 0 0,0-6 0 16,0 6 0-16,0 0 0 0,0-2-4 0,0 3 4 0,8-2-4 15,-8 1 0-15,0 0 0 0,8-6 0 0,-8 6 4 0,9 0 0 16,-9-1-4-16,8-3 4 0,1 3-4 0,-9-5-4 0,9 1 4 0,-1 0 0 16,0 0 4-16,2-1-4 0,-2-4 4 0,-8 0-4 0,8 5 0 15,1-5 4-15,0 0 4 0,-1 0-8 0,0-5 8 0,1 1-4 16,-1-1 0-16,-8 0-4 0,9 0 4 0,0 1 0 0,-1-5 0 0,-8 3 0 0,8-3 0 15,2-1 4-15,-10 0-4 0,8 1-20 0,-8-6 24 0,8 6 0 16,-8-2 4-16,8-2-4 0,-8 4 0 0,0-1-4 0,10 0 4 16,-10 1-4-16,8 4 0 0,-8-5 0 0,0 0 4 0,0 6-4 0,0-1 4 15,8 0-4-15,-8 0-4 0,0 5 8 0,0-4-4 0,0 4 4 16,0 0-4-16,0 0 0 0,0 0 4 0,0 0-4 0,0 0 0 16,0 4 0-16,0 1 0 0,0 0 0 0,0 0 0 0,0-1 0 0,0 1 0 0,0 0 0 15,0 5 0-15,0-5 0 0,0 4 0 0,0-4 4 0,0 4-4 16,0 1 0-16,0 0 0 0,0-2 4 0,0 3-4 0,0-6 0 15,9 4 0-15,-9 1 0 0,0-5-4 0,8-1 4 0,-8 6 0 0,8-5-4 16,-8 0 8-16,10-1 0 0,-2 1-4 0,-8 1 0 0,8-6 0 16,0 0 0-16,2 4 0 0,-2-4 4 0,-8 0-4 0,8 0 0 15,1 0 0-15,0-4 0 0,-1 4 0 0,1-6 0 0,-9 1 0 0,8 1 4 16,0-1-4-16,1 0-4 0,-9-5 4 0,9 6 0 0,-1-6 0 0,0 5 0 16,-8-4 4-16,10 0-8 0,-10-1 8 0,8 0-4 0,-8 1 0 15,8 3 0-15,-8-3 0 0,9 0 4 0,-9-1-8 0,9 5 4 0,-9-5 4 16,0 5 0-16,8 1-4 0,-8-6 4 0,0 5 0 0,8 1 0 15,-8 4 0-15,0-5 0 0,9 5 4 0,-9-5 0 0,0 5-4 16,8 0 0-16,-8 0 4 0,0 5-4 0,0 0 8 0,9-5-4 0,-9 4 0 16,0 1 4-16,0 5 0 0,0-6-4 0,0 1 4 0,0 5-4 0,0 0 0 15,9-1-4-15,-9 1 4 0,0 0-4 0,0-1 0 0,0 1-4 16,0 0 4-16,-9-1 0 0,18 0-4 0,-18 1 0 0,9-1 0 0,9 1 0 16,-18 0 0-16,9-1 0 0,0 1-4 0,0-5 0 0,0 4-4 15,0-4-8-15,0 0-8 0,0-1-16 0,0 1-12 0,0-5-20 16,0 5-20-16,0-5-12 0,0 0-20 0,0 0-12 0,0-5-12 0,0 0-4 15,0 1-36-15,0-1-28 0,0 0 32 0,9-4 32 0,-9 0 28 0,0-2 28 16</inkml:trace>
        </inkml:traceGroup>
      </inkml:traceGroup>
    </inkml:traceGroup>
    <inkml:traceGroup>
      <inkml:annotationXML>
        <emma:emma xmlns:emma="http://www.w3.org/2003/04/emma" version="1.0">
          <emma:interpretation id="{1F0C918C-9514-4A0D-9D9B-26CCDD86DA56}" emma:medium="tactile" emma:mode="ink">
            <msink:context xmlns:msink="http://schemas.microsoft.com/ink/2010/main" type="paragraph" rotatedBoundingBox="29681,7581 32968,7549 32977,8510 29691,85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1D4589B-E21B-4291-8C8F-EA08FDC6707E}" emma:medium="tactile" emma:mode="ink">
              <msink:context xmlns:msink="http://schemas.microsoft.com/ink/2010/main" type="line" rotatedBoundingBox="29681,7581 32968,7549 32977,8510 29691,8543"/>
            </emma:interpretation>
          </emma:emma>
        </inkml:annotationXML>
        <inkml:traceGroup>
          <inkml:annotationXML>
            <emma:emma xmlns:emma="http://www.w3.org/2003/04/emma" version="1.0">
              <emma:interpretation id="{26C6FE80-217A-4BD8-892B-1C3F96EA1DC7}" emma:medium="tactile" emma:mode="ink">
                <msink:context xmlns:msink="http://schemas.microsoft.com/ink/2010/main" type="inkWord" rotatedBoundingBox="29684,7853 30121,7848 30125,8240 29688,824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0536.7708">8715-6742 47 0,'0'9'172'0,"0"1"-8"0,0-5-8 16,0 5-28-16,0-7-4 0,0 3 4 0,8 4 8 0,-8-6 0 0,9 2-4 16,-1-2-8-16,0-4 0 0,2 5-12 0,6-5-8 0,-8 0-16 15,10 5-12-15,-1-5-16 0,0-5-24 0,8 5-36 0,-7-5 0 16,8 5 0-16,-10-4 0 0,10 4 0 0,-1-6 0 0,-7 2 0 0,8-1 0 15,-10 5 0-15,1 0 0 0,9-5-104 0,-18 5-44 0,10 0-40 0,-10 0-40 16,0 0-88-16,2 5 40 0,-10 0 48 0,0-1 44 0,0 2 36 16,0 3 32-16,-10-4 16 0</inkml:trace>
          <inkml:trace contextRef="#ctx0" brushRef="#br0" timeOffset="-10611.5702">8817-7054 43 0,'0'5'176'15,"0"0"-12"-15,-9 0-20 0,9-1-32 0,-8 6-4 0,8-5 0 16,0 0 0-16,0 0 8 0,0-5 0 0,0 4-4 0,0-4-4 0,8 4-8 15,-8-4-12-15,9 0-4 0,0 0-4 0,-1 0-8 0,1 0-8 0,7 0-4 16,-8 0-12-16,10 0-12 0,0 0-36 0,-2 0 0 0,1-4 0 16,0 8 0-16,8-4 0 0,-7 0 0 0,0 0 0 0,-2 0 0 15,1 0 0-15,9 0 0 0,-18 0 0 0,10 0 0 0,-2 6-56 0,-6-1-44 16,-2-5-16-16,0 4-16 0,-8 1-32 0,8 0-16 0,-8 5-28 0,0-6-52 16,-8 6 28-16,0-4 40 0,8 2 40 0,-8 2 28 15,-10-5 20-15</inkml:trace>
        </inkml:traceGroup>
        <inkml:traceGroup>
          <inkml:annotationXML>
            <emma:emma xmlns:emma="http://www.w3.org/2003/04/emma" version="1.0">
              <emma:interpretation id="{1E5F7EAE-FB48-4A46-ABA1-F0CC41E83B4E}" emma:medium="tactile" emma:mode="ink">
                <msink:context xmlns:msink="http://schemas.microsoft.com/ink/2010/main" type="inkWord" rotatedBoundingBox="30520,7573 32968,7549 32977,8510 30530,8535"/>
              </emma:interpretation>
              <emma:one-of disjunction-type="recognition" id="oneOf4">
                <emma:interpretation id="interp8" emma:lang="" emma:confidence="0">
                  <emma:literal>74-I</emma:literal>
                </emma:interpretation>
                <emma:interpretation id="interp9" emma:lang="" emma:confidence="0">
                  <emma:literal>744-I</emma:literal>
                </emma:interpretation>
                <emma:interpretation id="interp10" emma:lang="" emma:confidence="0">
                  <emma:literal>Hi-Ił</emma:literal>
                </emma:interpretation>
                <emma:interpretation id="interp11" emma:lang="" emma:confidence="0">
                  <emma:literal>Hi-ii</emma:literal>
                </emma:interpretation>
                <emma:interpretation id="interp12" emma:lang="" emma:confidence="0">
                  <emma:literal>Hi-ił</emma:literal>
                </emma:interpretation>
              </emma:one-of>
            </emma:emma>
          </inkml:annotationXML>
          <inkml:trace contextRef="#ctx0" brushRef="#br0" timeOffset="-4002.919">10027-7049 23 0,'0'0'88'0,"-8"0"-8"0,8-5-4 0,-8 5-24 16,8 0-4-16,-8 0 0 0,8-4 0 0,0 4-4 0,0-6 0 0,-10 2 0 15,10-2-4-15,0 6 4 0,0-3-4 0,0-3 4 0,0 2 0 0,0-1-4 16,0 0 0-16,0 0 4 0,10 1-4 0,-10-2-4 0,8 2-4 16,-8 0 0-16,8-1 4 0,-8-1-4 0,8 2 0 0,1-1 0 15,-9 5 0-15,9-5-4 0,-1 0 4 0,1 1-4 0,-1 4-4 0,0 0-4 0,2-6 4 16,-2 6 0-16,-8 0-4 0,8 0-4 0,0 0 4 15,2 0-4-15,-2 0 0 0,0 0 0 0,-8 0-4 0,9 0 0 0,0 6 4 16,-9-6-4-16,8 4 0 0,1 1 0 0,-9 0 4 0,8 0 0 0,-8-1-4 16,8 2 0-16,-8 3-4 0,0 1 0 0,8-1 4 0,-8 1 0 15,0 0 0-15,0 3 0 0,0-3-4 0,0 5 0 0,0-1-4 0,0 1 0 16,0 4 4-16,0-5-4 0,0 5 4 0,0 0-4 0,0 1-4 0,0-2 4 16,0 2 0-16,0 4 0 0,0-5 0 0,0 5 0 15,0-5-4-15,0 5 0 0,0-4 4 0,0-2-4 0,0 7 0 0,0-6 0 16,0 0 0-16,-8 0 0 0,8 1 0 0,0-1 4 0,0 0-4 0,0-6 0 15,0 7 0-15,0-5 0 0,0 4 0 0,0-5 0 0,0 1 0 16,8-1-8-16,-8-4 4 0,0 4-4 0,0-5 0 0,0 1 0 0,10 0-4 16,-10-1-8-16,0 1-24 0,0-5 16 0,0 4-8 0,0-4-4 15,0-5-4-15,8 5-8 0,-8-5-16 0,0 4-8 0,0-8-12 0,0 4-16 16,0-5-12-16,-8 0 0 0,8 0-36 0,0 1-32 0,-10-6 0 16,10 1 36-16,-8-1 24 0,8 0 28 0</inkml:trace>
          <inkml:trace contextRef="#ctx0" brushRef="#br0" timeOffset="-3768.8622">10062-6651 31 0,'0'5'120'0,"0"-5"-12"0,0-5-8 0,0 10-28 0,0-5-8 0,8-5 0 16,-16 5 0-16,16 0 0 0,-16 0-4 0,16 0 4 0,-8 0-4 16,0 0-4-16,0 0-4 0,8 0-4 0,-8-5-8 0,10 5 0 15,-10 0-8-15,8-4 0 0,0 4 0 0,0-5-8 0,2 5-4 0,-2-5 4 16,9 5-8-16,-8-5 4 0,-1 1-8 0,9-2-4 0,-9 6 0 15,10-4-8-15,-10 4 4 0,10-5-8 0,-10 0 0 0,9 5-8 0,-9-6-4 16,1 6-12-16,8 0-16 0,-9-3-16 0,0 3-20 0,2 0-16 0,-2-6-8 16,0 6-20-16,2-4-52 0,-2 4-16 0,-8-5 40 0,8 1 28 15,-8 4 20-15</inkml:trace>
          <inkml:trace contextRef="#ctx0" brushRef="#br0" timeOffset="-2798.2886">10411-7241 71 0,'-8'-4'88'0,"-1"-1"-12"16,1-1 0-16,8 2-24 0,-9-1 0 0,9 0 0 0,0 0 0 0,0 1-4 15,0-6 0-15,0 5-4 0,0 1 4 0,9-1 4 0,-9 0 0 0,8 0 0 16,1 2 0-16,-1-4-4 0,0 3 4 0,2-1 0 0,-2 5 0 16,0-5 0-16,2 5 0 0,6 0-4 0,-8 0-4 0,1-5 8 15,-1 10-8-15,10-5 4 0,-10 0-8 0,0 5-4 0,2 0 0 0,6-1-4 16,-8 3-4-16,2-4 0 0,-2 2-4 0,0 0-4 0,1 0-4 16,8 4 0-16,-8-4-4 0,-1 4 0 0,0-4-4 0,10 5-4 0,-10-6 4 15,0 2-4-15,10 3-4 0,-10-4-8 0,9 0-12 0,-8-1-8 16,-1 1-20-16,9 0-12 0,-9 0-20 0,10-5-16 0,-10 4-28 15,10 2-28-15,-10-6-28 0,0 0-64 0,9 4 28 0,-8-4 40 0,0 0 36 16,-1 0 24-16</inkml:trace>
          <inkml:trace contextRef="#ctx0" brushRef="#br0" timeOffset="-3427.6146">10540-7116 71 0,'0'-4'112'0,"0"-1"-12"0,0-1-8 15,0 6-32-15,0-4-8 0,0 4 0 0,8 0 0 0,-8 0 4 16,0-5 4-16,0 10-4 0,0-5 4 0,8 0-4 0,-8 4-4 16,0 2-4-16,0-1-8 0,8 3 0 0,-8 2-4 0,0 0-4 0,0 5 4 15,10-6-4-15,-10 10-4 0,0-5 0 0,0 6-4 0,0-1-4 0,0 5 0 16,0-5-4-16,0 5 0 0,0 0 0 0,0 0-8 0,0 0 0 15,0 0-4-15,0-1 4 0,0 2-4 0,0-2 0 0,0 2 0 0,0-2-4 16,0 2 0-16,0-6 0 0,0 0-4 0,0 1 0 0,0-1 0 16,0 0-8-16,0-6-4 0,0 3-4 0,-10-2-12 0,10 0-8 15,0-4-8-15,0 4-8 0,10-9-16 0,-10 5-12 0,0-6-8 0,0 1-8 16,0 0-28-16,-10-5-44 0,10 0 0 0,0 0 32 0,10-5 28 0,-10 0 24 16</inkml:trace>
          <inkml:trace contextRef="#ctx0" brushRef="#br0" timeOffset="-3154.3429">10701-6905 71 0,'9'-10'108'0,"-9"1"-4"0,0 4-8 0,0-5-28 0,0 6-4 15,0 0 0-15,-9-2 0 0,9 6-4 0,0 0-4 0,0-5-4 16,0 5 4-16,0 0-4 0,0 0-4 0,9 0-8 0,-9 0 4 0,0 0 0 16,0 5-4-16,0-5 0 0,8 6 0 0,-8 2 0 0,0-3 0 15,0 5 0-15,0-5-4 0,9 4 0 0,-9 5-4 0,0-4-4 0,0 5-4 16,0 4-8-16,0-5 4 0,0 5-4 0,0 1-4 0,0-2 0 15,0 1 0-15,0 1-4 0,0-1-4 0,0-1 4 0,0 2-4 0,0 5 0 16,0-6-4-16,0 0 4 0,0 0-4 0,0 1 4 0,0-6-4 16,0 5 4-16,0-5-4 0,0 1 0 0,0-1-4 0,8 0 0 0,-8 1-4 15,0-6-4-15,0 1-4 0,0-1-12 0,0-4-4 0,9 5-4 16,-9-5-20-16,0-5-4 0,0 5-20 0,0-5-12 0,0 0-12 0,0-5-16 16,0 5-8-16,0-5-52 0,0-5-24 0,-9 5 44 0,9-4 32 15,-8-1 24-15</inkml:trace>
          <inkml:trace contextRef="#ctx0" brushRef="#br0" timeOffset="-2497.5858">11127-6785 95 0,'0'4'124'0,"0"-4"-8"0,0 0-8 15,0 0-24-15,0 0 8 0,0 0 0 0,0 0 0 0,0 0 0 0,0 0 8 16,0 0-4-16,9 0 0 0,-9 0-4 0,0 0-8 0,9 0 0 16,-1 0-8-16,-8 0-8 0,9 0-4 0,-1 0-8 0,0 0-8 0,1 0-8 15,8 0-8-15,-9 0-4 0,2 0-12 0,6 0 4 0,-7 0-20 0,8 0 12 16,-9 0-4-16,1 0 0 0,7 0-4 0,-6 5-16 0,6-5-8 16,-6 5-24-16,-2-5-20 0,0 0-28 0,0 5-28 0,1-5-40 15,-9 4-24-15,9-4-68 0,-9 6-8 0,8-6 44 0,-8 5 40 0,0-5 40 16,0 4 24-16</inkml:trace>
          <inkml:trace contextRef="#ctx0" brushRef="#br0" timeOffset="-1489.0769">11553-7227 23 0,'-8'-4'108'0,"0"4"-12"0,8-5-4 16,-10 0-24-16,2 5 0 0,8-4 8 0,0 4 4 0,0-5 4 15,0-1 0-15,0 6-4 0,0-4-4 0,0 4 0 0,8-5-4 0,-8 5 4 16,10 0-4-16,-2 0-4 0,0-5 0 0,2 5 0 0,6 0 0 16,-7 0 4-16,8 0-4 0,-8 0 0 0,7 5-8 0,2-5 4 0,-2 0-12 15,2 5-4-15,-1-1-8 0,0-4-4 0,0 6-4 0,-1-6-28 0,2 5-4 16,0-1 0-16,-2 1 0 0,1 0 0 0,0-1 0 0,0 1 0 16,1 0 0-16,-10 0 0 0,8-1 0 0,2-4 0 0,-10 6-32 15,9-2-36-15,-8 1-28 0,0-5-24 0,-1 5-28 0,0-5-32 0,0 5-24 16,-8-5-76-16,10 0 36 0,-10 0 40 0,0 0 40 0,8 0 28 15,-8 0 32-15</inkml:trace>
          <inkml:trace contextRef="#ctx0" brushRef="#br0" timeOffset="-2090.6209">11664-6977 7 0,'0'-5'108'0,"0"0"-4"0,0-4-8 16,0 9-24-16,0-10-4 0,0 10 4 0,0-4 0 0,0-1 0 0,0 0 0 15,0 5 0-15,0-5-8 0,0 5-4 0,0 0 4 0,0 0-4 0,0 0 0 16,0 0 0-16,10 0-4 0,-10 5 4 0,0 0-4 0,8 0 0 15,-8 3-4-15,0 3-4 0,0-2 0 0,0 6-8 0,8-1 4 16,-8 0-4-16,0 1-8 0,0 4 0 0,0 5-4 0,0-5-8 0,0 5 0 16,0 0-4-16,0 0-4 0,0 0 0 0,0 5 0 0,0-6-4 15,0 2 0-15,0-1-4 0,0 4 0 0,0-3 0 0,0-2-8 0,0-3 0 16,0 4 0-16,0-5-8 0,0 0-4 0,0 0-4 0,0 0-12 16,0-5-8-16,0 1-12 0,0-5-12 0,0-1-12 0,0 1-12 0,0-1 0 15,0-4-12-15,0 0-8 0,0-5-8 0,0 0-4 0,0-5-4 16,0 5-36-16,0-9-28 0,9-1 24 0,-9 5 28 0,0-9 28 0</inkml:trace>
          <inkml:trace contextRef="#ctx0" brushRef="#br0" timeOffset="-1820.3599">11793-6871 15 0,'0'-10'104'0,"0"0"-16"0,0 5-4 0,8 0-28 0,-8 1-4 0,0-1-4 15,0 5 4-15,0 0 0 0,8 0 0 0,-8-5 0 0,0 5-4 16,0 0 4-16,9 0 0 0,-9 5-8 0,9-5 4 0,-9 5 4 15,0-1-8-15,8 1 4 0,-8 5 4 0,0-1 4 0,0 1-8 0,9 0 0 16,-9-1 0-16,0 6-4 0,0-1-8 0,0 6 0 0,8-2-8 0,-8-3-4 16,0 4-4-16,0 5 0 0,0-6-4 0,0 2-4 0,0 0-4 15,0-1 0-15,0 1 0 0,0-2-4 0,-8 1-4 0,8 1 0 0,8-1-4 16,-8-5-8-16,0 5 0 0,0-3-8 0,0-8-8 0,0 7-8 16,0-6-16-16,0 1-4 0,0-1-12 0,0-9-4 0,-8 5-16 15,8 0-8-15,0-5-16 0,0 0 4 0,0-5-52 0,0 0-28 0,0-4 28 16,0 4 32-16,0-9 28 0</inkml:trace>
          <inkml:trace contextRef="#ctx0" brushRef="#br0" timeOffset="-4667.1362">9686-6972 15 0,'-8'0'60'0,"8"0"-8"0,0 5-8 0,-8-5-16 0,8 0-12 15,-8 0 0-15,8 0 0 0,-10 0 0 0,10 0 4 0,-8 0-4 16,8 0 4-16,-8 0-4 0,-2 0 0 0,10 0 8 0,-8 0-4 0,0-5-4 16,-1 5 4-16,9 0 0 0,-8-5 0 0,0 5 8 0,8-5 0 15,-10 0 0-15,10 1-4 0,-8-1 8 0,0-5-4 0,8 6-4 16,0-6 4-16,-8 5 0 0,8-5 0 0,0 1 0 0,0-1 0 0,0 6 0 16,0-6 0-16,0 1 0 0,0 3 0 0,8-3 0 0,-8-1 0 0,8 6-4 15,-8-6 4-15,8 6-4 0,2-7 0 0,-10 7 0 0,8-1 4 16,0-5 0-16,1 6-8 0,-1-2 4 0,0 2 0 0,2-1-4 15,-2 1 0-15,0-2-4 0,10 2 0 0,-10 4-4 0,0 0 4 0,2-5-4 16,-2 5 0-16,0 0 0 0,1 0 0 0,-1 5-4 0,0-5 0 16,2 10 0-16,-2-6 0 0,-8 1-4 0,8 5 0 0,0 4-4 0,2-5 8 15,-10 6-8-15,8-5 4 0,-8 4 0 0,0 4-4 0,0 2 0 0,8-5 0 16,-8 4 0-16,0 5 4 0,0-5 0 0,-8 0-4 0,8 5 0 16,-8-5 0-16,8 5 0 0,-10 0 0 0,2-5 0 0,8 7-4 15,-8-3 4-15,0-5 0 0,-2 1 0 0,2 6 0 0,0-6 0 0,-1 0 0 16,1 1 0-16,0-6 0 0,8 0 0 0,-10 0 0 0,2 1 0 15,8-1 0-15,-8 1 0 0,8-5-4 0,0-1 4 0,-8 1 0 0,8-6 0 16,0 6 0-16,0-1 0 0,0-4 0 0,0 0 0 0,0 0 0 0,0 0 0 16,0-1 0-16,0 1 0 0,8-5 0 0,-8 5 0 0,0 1 0 15,8-2 0-15,-8-4 0 0,8 4 0 0,-8-4 0 0,10 5 4 16,-10 0-4-16,8-5 0 0,0 5 0 0,1-5-4 0,-1 0 4 0,-8 5 0 16,8-5 4-16,2 4-4 0,-2-4 0 0,-8 0 0 0,8 5-4 0,0-5 4 15,2 0-4-15,-10 0 4 0,8 0 0 0,0 0 0 16,1 0 0-16,0 0 0 0,-1 0-4 0,1 0 4 0,-1 0-8 0,0-5-4 15,1 5-4-15,0 0-4 0,-9-4-4 0,8-1-4 0,0 5-4 0,2-5-16 16,-2 0-4-16,0 0-12 0,-8 1-12 0,9-6-12 0,0 5-12 16,-9-4 0-16,8-1-48 0,0 0-32 0,-8 1 28 0,9-1 28 0,-1-4 20 15</inkml:trace>
        </inkml:traceGroup>
      </inkml:traceGroup>
    </inkml:traceGroup>
    <inkml:traceGroup>
      <inkml:annotationXML>
        <emma:emma xmlns:emma="http://www.w3.org/2003/04/emma" version="1.0">
          <emma:interpretation id="{123E51DA-ECC9-4F46-A1B0-6170E3511645}" emma:medium="tactile" emma:mode="ink">
            <msink:context xmlns:msink="http://schemas.microsoft.com/ink/2010/main" type="paragraph" rotatedBoundingBox="29252,5525 32518,5807 32414,7004 29149,67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184ED0-7133-4ED5-B0AC-8FBE33093CC6}" emma:medium="tactile" emma:mode="ink">
              <msink:context xmlns:msink="http://schemas.microsoft.com/ink/2010/main" type="line" rotatedBoundingBox="29252,5525 32518,5807 32414,7004 29149,6722"/>
            </emma:interpretation>
          </emma:emma>
        </inkml:annotationXML>
        <inkml:traceGroup>
          <inkml:annotationXML>
            <emma:emma xmlns:emma="http://www.w3.org/2003/04/emma" version="1.0">
              <emma:interpretation id="{77222C42-3A15-4DBB-9FEF-A78364889C42}" emma:medium="tactile" emma:mode="ink">
                <msink:context xmlns:msink="http://schemas.microsoft.com/ink/2010/main" type="inkWord" rotatedBoundingBox="29252,5525 32518,5807 32414,7004 29149,672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3432.7705">9141-8996 23 0,'0'-4'52'0,"0"8"-8"15,0-4 4-15,0-4-28 0,0 8 0 0,0-4-4 0,0 0-8 0,0 0 0 16,0 0 0-16,0-4 0 0,0 4 4 0,0 0-4 0,0 0 0 0,0 0-4 16,0 0 0-16,0 0-4 0,0 0 0 0,0-7 4 0,0 7 0 15,0 0 4-15,0-4 0 0,0 4 0 0,0-4 0 0,0 4-4 0,0 0 0 16,0-5 8-16,0 5-8 0,0 0 4 0,0-5 4 0,0 5 0 16,0 0-8-16,0 0 8 0,0 0-4 0,0-5 0 0,0 5 0 15,0 0 8-15,0 0-4 0,0 0 8 0,0 0-4 0,0 0 0 0,0 0 4 16,0 0 4-16,0 0 4 0,0-4 4 0,0 4 0 0,0 0 4 0,0-5 8 15,0 0 0-15,0 5 0 0,0-5 8 0,0 5 0 0,0-4 0 16,0-2-4-16,0 6-4 0,0-4 4 0,8-1 4 0,-8 0-4 0,0 5 0 16,0 0-8-16,0-5-4 0,0 5 0 0,0 0-4 0,0 0-4 15,0 0 0-15,0 0 4 0,0 0 0 0,0 0-4 0,9 5 4 16,-9 0 0-16,0 0 0 0,0-1 0 0,0 6-4 0,8 0-4 0,-8-1 0 16,9 1 0-16,-9 3-4 0,0-2-8 0,9 8-4 0,-9-5 4 15,8 5 0-15,-8 1 0 0,0-1 0 0,8 0-4 0,-8 5-4 0,10 0 4 16,-10 1 0-16,8-2 4 0,0-4-4 0,-8 10 4 0,8-5-4 0,2 0 4 15,-10 5 0-15,8-5-4 0,0 4 0 0,1-3 0 0,-9 2-4 16,8-2 8-16,1-1-8 0,0 0 4 0,-9 1 0 0,8-2 0 16,0-4-4-16,-8 6 0 0,8-6 0 0,2-5-4 0,-10 5 8 0,8-4-8 15,-8-1 4-15,8 1-4 0,-8-6 0 0,10 1 0 0,-10-1 0 16,8 0 0-16,-8-4 0 0,0 5 0 0,8-10 0 0,-8 5 0 0,0-5 0 16,9 0 0-16,-9 0 0 0,0 0 0 0,0-5 0 0,8 0 0 15,-8 0 0-15,0-4 0 0,8 4 0 0,-8-4 0 0,9-1 0 0,-9-5 0 16,9 1 0-16,-9 5 0 0,8-10 0 0,0 4 0 0,-8-3 0 0,10-3 0 15,-2 2 0-15,0-4 0 0,1-2 0 0,0 6 0 0,-1-10 0 16,0 6 0-16,1-2 0 0,-1-3 0 0,1-1 0 0,0 0 0 0,7 5 0 16,-6-9 0-16,-2 9 0 0,8-5 0 0,-6 0 0 0,-2 0 0 15,9 6 0-15,-9-2 0 0,0 2 0 0,10-2 0 0,-10 6 0 16,2 0 0-16,-2 0 0 0,0 5 0 0,0 0 0 0,2-1 0 0,-2 5 0 16,-8 1 0-16,8 4 0 0,-8 0 0 0,0 0 0 0,0 1 0 0,9 4 0 15,-9-6 0-15,0 6 0 0,0 0-4 0,0 0-12 0,0 6-8 16,-9-6-4-16,9 4-8 0,0 1-8 0,0-5-12 0,-8 5-12 0,8 4-16 15,0-4-12-15,-8 0-8 0,8 0-20 0,-10 3-20 0,10 3-8 16,-8-1-56-16,0-6-28 0,8 6 44 0,-8-1 28 0,8 6 32 16,0-5 32-16</inkml:trace>
          <inkml:trace contextRef="#ctx0" brushRef="#br0" timeOffset="-13117.6052">10019-8588 79 0,'-8'0'136'0,"8"0"-8"0,-8-5-16 0,8 5-24 16,-10 0-4-16,10-5 0 0,0 5-16 0,-8-5 16 0,8 5 0 15,0 0 0-15,0 0-4 0,0 0-4 0,0 0 0 0,0 0-4 0,8 0-8 16,-8 0-4-16,10 0 0 0,-2 0 0 0,-8 0 0 0,8 0 0 15,0 0-4-15,1 0 0 0,0 0 4 0,8 0-4 0,-9 0 0 16,10 0-8-16,-10 0-32 0,8 5-16 0,2-5 0 0,-1 0 0 0,0 0 0 16,0 0 0-16,-9 0 0 0,10 0 0 0,-2 0 0 0,2 0 0 15,-1 0 0-15,0 0 0 0,-9 5 0 0,9-5 0 0,-9 0 0 0,2 5 0 16,-2-5-44-16,0 4-64 0,2-4-20 0,-10 5-24 0,8 0-24 16,-8-5-24-16,0 5-52 0,0-1-12 0,-8-4 48 0,8 0 40 0,0 4 36 15,-10-4 28-15</inkml:trace>
          <inkml:trace contextRef="#ctx0" brushRef="#br0" timeOffset="-12629.1892">10667-8871 15 0,'0'-11'120'0,"-8"3"-8"0,-2-2-4 0,10-5-24 0,-8 6 0 0,8-1-4 15,0 0 4-15,0 6 0 0,0-6-4 0,0 5-4 0,0 1-8 16,0-1 0-16,0 0-4 0,0 0-4 0,0 1 0 0,8 4-4 0,-8 0-4 16,10 0 0-16,-10 4-4 0,8 1-4 0,-8 0 0 0,8 4-8 0,-8 1 4 15,10-1-4-15,-2 7-8 0,-8-3 0 0,8 2-4 0,1-1-4 16,-1 5-20-16,-8 0 20 0,9 6-4 0,-1-2 0 0,-8 2-4 0,9-2-4 15,-9 6 0-15,8 0 0 0,-8-5 0 0,8 5-4 0,2-1-4 16,-10 1 8-16,8 0-8 0,-8 0 4 0,8-1-4 0,-8-3 0 0,10-2 0 16,-10 2 0-16,8-6 0 0,-8 0 4 0,8-5-4 0,-8 1 4 0,8-1-4 15,-8-5 0-15,9 1 0 0,-9-10 0 0,8 5 4 0,-8-5 0 16,9 0 0-16,0-5 0 0,-9 1 0 0,8-6 0 0,0 1-4 16,2-6 4-16,-2 1-4 0,0-1 0 0,0-4 0 0,10 0 0 15,-10-5 0-15,1 0 0 0,8 0 4 0,-8 0-8 0,7-5 8 0,-6 0-4 16,6 0 0-16,-8 1 0 0,10-1 0 0,-10 0 0 0,9-4 0 15,1 4 0-15,-10-4 0 0,8 4 0 0,-6-5 0 0,6 5 0 0,-7 0-4 16,8 0 4-16,-8 1-4 0,-1 4 4 0,-8 0-4 0,8 0 0 0,1 5 0 16,-9 4-8-16,0 1-4 0,0 0-8 0,0 4-4 0,0 5-12 15,0 1-12-15,-9-1-16 0,9 5-8 0,-8 5-12 0,8-1-8 0,-8 1-20 16,-1 5-8-16,1-5-8 0,-1 4-16 0,0 1-48 0,1 4-8 16,0-5 40-16,-2 6 36 0,2-1 20 0</inkml:trace>
          <inkml:trace contextRef="#ctx0" brushRef="#br0" timeOffset="-12257.18">11162-8205 47 0,'8'10'140'0,"-8"0"-20"0,8-6-4 16,-8 1-32-16,0 0-8 0,0-5 0 0,9 4 4 0,-9-4 0 0,9 0-4 15,-1-4 0-15,-8-1-4 0,8 0-4 0,2-4-4 0,-2-1-12 16,0 0-4-16,1-4-8 0,0 0-8 0,7-6 4 0,-7 6-4 16,7-5-4-16,2 0 0 0,-10 0-4 0,10-6 0 0,-2 6-4 0,2-4 0 15,-1 4-4-15,-1-2 4 0,-6 3 4 0,6-1 4 0,-8 0 4 16,10 5 0-16,-10-1 0 0,1 0-8 0,0 5 0 0,-9 1 8 0,8 3-4 16,-8 2 0-16,0 4 4 0,0 0-4 0,0 4 4 0,0 7 0 15,0-1 0-15,0-1-20 0,0 5-12 0,0 1 0 0,-8 5 0 0,8-1 0 16,-9 0 0-16,9 4 0 0,-9 2 0 0,9-6 0 0,0 10 0 0,-8-6 0 15,0 2 0-15,8 3 0 0,-10-4 0 0,2 0 0 0,8 0 0 16,-8 0 0-16,0 0 0 0,8 0 0 0,-10 0 0 0,10-5 0 16,-8 6 0-16,8-7 0 0,-8 1 0 0,8 0 0 0,-9-3 0 0,9-3-92 15,-8 2-36-15,8-5-36 0,-9-2-32 0,0 3-48 0,1-1-56 16,8-6 48-16,-8-4 48 0,0 5 32 0,-2-5 40 0,2 0 20 0</inkml:trace>
          <inkml:trace contextRef="#ctx0" brushRef="#br0" timeOffset="-24990.6931">8255-8813 71 0,'-10'4'128'0,"10"1"-12"15,0-5-8-15,-8 4-28 0,8-4-8 0,0 0-4 0,0 6 0 0,-8-6 4 16,8 0-4-16,0 4 4 0,0-4 0 0,0 0-8 0,8 0 0 0,0 0-4 15,2-4-4-15,-2 4 0 0,0 0-8 0,9 0-4 0,-9 0-4 16,10 0-12-16,-2 0-4 0,10 0-4 0,-8 0-4 0,-1 0-4 0,9-6-4 16,-2 6 4-16,-6-4-4 0,8 4-8 0,-9 0-4 0,7 0-12 15,-6 0-16-15,0-5-16 0,-2 5-16 0,-7 0-16 0,8 5-24 16,-9-5-16-16,1 4-16 0,-9 2-44 0,0-2-40 0,0 1 44 0,0 5 32 16,-9-6 28-16,1 6 20 0</inkml:trace>
          <inkml:trace contextRef="#ctx0" brushRef="#br0" timeOffset="-24692.4208">8340-8607 11 0,'0'9'160'0,"0"-4"-12"0,-10 4-8 16,10-4-28-16,0 0-12 0,-8 4-4 0,8-5 4 0,0 2 4 0,-8-1 0 16,8-1-4-16,0 2 4 0,0-6-4 0,0 4-8 0,8-4-8 15,0 0-12-15,-8 0-4 0,10 5-8 0,6-5-8 0,-7 0-8 0,8 0-8 16,0 0-24-16,-9-5 12 0,10 5 0 0,8-4-4 0,-10 4-4 15,2-6 0-15,7 6-8 0,-9-4-4 0,10-1-4 0,-8 5-8 0,7-6-16 16,-8 6-4-16,8-4-20 0,-7 4-16 0,0-4-28 0,-2 4-24 16,1 0-36-16,-8 0-28 0,8 0-60 0,-9 0-40 0,0 4 56 15,-8-4 40-15,10 4 40 0,-10 2 24 0,8-6 24 0</inkml:trace>
        </inkml:traceGroup>
      </inkml:traceGroup>
    </inkml:traceGroup>
    <inkml:traceGroup>
      <inkml:annotationXML>
        <emma:emma xmlns:emma="http://www.w3.org/2003/04/emma" version="1.0">
          <emma:interpretation id="{B2E706E3-2149-4CF0-A2F4-E2DA81FA6F18}" emma:medium="tactile" emma:mode="ink">
            <msink:context xmlns:msink="http://schemas.microsoft.com/ink/2010/main" type="paragraph" rotatedBoundingBox="28978,5646 29869,10335 28788,10540 27898,5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67636-FDA9-4BEB-8551-0D27143980C5}" emma:medium="tactile" emma:mode="ink">
              <msink:context xmlns:msink="http://schemas.microsoft.com/ink/2010/main" type="line" rotatedBoundingBox="28978,5646 29869,10335 28788,10540 27898,5851"/>
            </emma:interpretation>
          </emma:emma>
        </inkml:annotationXML>
        <inkml:traceGroup>
          <inkml:annotationXML>
            <emma:emma xmlns:emma="http://www.w3.org/2003/04/emma" version="1.0">
              <emma:interpretation id="{8710BFEB-FA8D-47B1-81E1-2DAB92CB07B6}" emma:medium="tactile" emma:mode="ink">
                <msink:context xmlns:msink="http://schemas.microsoft.com/ink/2010/main" type="inkWord" rotatedBoundingBox="28929,5655 29150,6821 28384,6967 28162,5801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5780.0391">7214-8996 27 0,'0'-4'84'0,"0"-7"-4"0,0 7-8 0,0-1-24 0,0 0-4 15,0 0 0-15,-8 1 0 0,8-1 0 0,0 0-4 0,0 0 0 16,0 1 0-16,0-2 0 0,0 2 4 0,-10-6 0 0,10 10 4 16,0-5 0-16,0 1 0 0,0-1-4 0,0 0 4 0,0 0-4 0,0 1-4 15,0 4 0-15,0 0 12 0,0-5 0 0,0 5 0 0,0 0 8 16,10 0 0-16,-10 0 4 0,0 0-4 0,8 5 0 0,-8-5 0 0,0 9-12 15,8-4-4-15,-8 4-4 0,10-4 0 0,-2 9-8 0,-8-4 4 0,8 5-8 16,1-6-8-16,-9 9 0 0,8-3-4 0,1 5-4 0,-9-1 0 16,8 0-4-16,1 0 4 0,-1 6 0 0,-8-6-4 0,8 4-4 15,2 2 0-15,-10-6 0 0,8 4 0 0,0 1 0 0,-8 1 0 0,10-1-4 16,-2 0 4-16,-8 0-4 0,8 0 4 0,0-1-4 0,-8 2 0 0,9-2 0 16,-9-4 0-16,9 6 0 0,-9-6 0 0,8 1 4 0,-8-7-8 15,9 6 4-15,-9-5 4 0,8-3-4 0,-8 3 0 0,0-9 0 0,8 5 0 16,-8-6-4-16,0 1 8 0,0 1-4 0,0-2-4 0,0-4 4 15,0 0 0-15,0 0 0 0,10 0 0 0,-10-4 4 0,0-2-8 16,0-3 4-16,0-1 0 0,8 1 0 0,-8-6 0 0,8 1-4 0,-8-5 4 16,0 0 0-16,8 3 0 0,2-7 0 0,-10-2 0 0,8 2-4 0,-8-1 4 15,8-5 4-15,1 5-4 0,-9-5 4 0,8 5 0 0,1-4-4 16,-9 3 0-16,9-4 0 0,-1 6 0 0,-8 0 0 0,8-2 0 0,0 2 0 16,-8 2 0-16,10-2 0 0,-2 4 0 0,-8-1 0 0,8 1 0 0,-8 0-4 15,10 0 4-15,-10 4 0 0,8 1 0 0,-8-1 0 16,0 6 0-16,8-1-20 0,-8 1 24 0,0-1-8 0,0 1 0 0,0 4-8 15,0 0-8-15,0 5-4 0,0-5-12 0,0 5-8 0,0 0-12 0,0 0-12 16,0 0 0-16,0 5-12 0,0-5-4 0,0 5 0 0,0 5-8 16,0-6-8-16,-8 1-8 0,8 5-4 0,0-1-4 0,-8 1 0 15,8 0-40-15,0-1-32 0,-10 5 24 0,10 1 32 0,0 0 28 0</inkml:trace>
          <inkml:trace contextRef="#ctx0" brushRef="#br0" timeOffset="-25236.953">7700-8339 47 0,'-8'0'108'0,"0"4"-16"0,8-8-8 15,-10 4-28-15,2 0-4 0,8-5-8 0,-8 1 0 0,8-2-4 0,0 2 0 16,-10-5 0-16,10 3 0 0,0-2 0 0,0-7-8 0,10 5 4 0,-10 1-4 15,8-6 0-15,0 5 8 0,2-4-4 0,-2 5-4 0,0-6 0 16,9 5 4-16,-9 0-4 0,10-4 4 0,-10 5-8 0,10-1-4 16,-2 5-4-16,-6-5 0 0,6 6 0 0,1-1-4 0,-9 5-4 0,1-6 0 15,8 6 0-15,-9 0-4 0,2 6 4 0,-2-1-4 0,0-1 0 0,0 6 0 16,2 0 4-16,-10-1-8 0,0 6 0 0,8-1 4 0,-8 1-8 16,-8 4 0-16,8-5 0 0,0 5 4 0,-10 0 0 0,10 2 0 15,-8-3-4-15,0 1 4 0,0 0-4 0,-2 0 0 0,2 1 0 0,-9-1 0 16,8 0 4-16,-8 0-4 0,9-4 4 0,-8 4 0 0,6-5-4 15,2 0 0-15,-10 1-4 0,10-5 4 0,0 4 4 0,-1-5-20 0,0-3 16 16,1-2 4-16,-1 1 0 0,1-1-4 0,8-4 0 0,0 0 0 0,-8 0 0 16,8-4 0-16,0-1 0 0,8-5 0 0,-8 6 0 0,8-6 0 15,-8-5 0-15,9 6 0 0,-1-1 0 0,1 1 0 0,0-5-4 0,-1 4 4 16,0 0 4-16,2-4-4 0,-2 9-4 0,0-4 4 0,2-1 0 0,-2 5-4 16,0 0 8-16,0 5-4 0,1-5 0 0,-1 5 4 15,-8 0-4-15,9 5 4 0,0-5-4 0,-9 5 4 0,8 0-4 0,0 5 4 16,-8-6-4-16,10 6 4 0,-10-5 4 0,8 4 4 0,0 1-4 0,-8 0 4 15,8 4 0-15,-8-5 0 0,10 1-4 0,-2-1 4 0,0 1 0 16,-8 0 0-16,9-1-4 0,-1 1 0 0,1-1 0 0,0-3 0 0,-1 3-4 16,0-4 0-16,0 0-4 0,2-1 4 0,-2 2-4 0,0-6 4 15,10 5-4-15,-10-5 0 0,1 0-4 0,-1-5 0 0,0 5-8 0,1-6-4 16,8 2-16-16,-9-1-8 0,2-5-12 0,-2 6-8 0,0-6-20 16,-8-5-20-16,9 6-16 0,0-5-8 0,-9 4-52 0,8-5-32 15,-8-3 32-15,0 3 40 0,0-4 20 0</inkml:trace>
        </inkml:traceGroup>
        <inkml:traceGroup>
          <inkml:annotationXML>
            <emma:emma xmlns:emma="http://www.w3.org/2003/04/emma" version="1.0">
              <emma:interpretation id="{DA3853AF-80E1-4320-90AE-8FDC7D80D94B}" emma:medium="tactile" emma:mode="ink">
                <msink:context xmlns:msink="http://schemas.microsoft.com/ink/2010/main" type="inkWord" rotatedBoundingBox="29323,7462 29542,8616 28462,8821 28243,766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1459.3512">7317-6991 47 0,'0'-15'76'0,"8"1"-8"16,-8-1 0-16,0 6-24 0,8-5-8 0,-8 4 0 0,0-5-4 15,10 6 4-15,-10-5 0 0,8 4 4 0,-8-5-4 0,0 6 8 0,8-1-4 16,-8-4 4-16,0 5 8 0,8-1 0 0,-8 0 0 0,0 1 0 16,9-1-8-16,-9 5 8 0,9-5-8 0,-9 6 0 0,0-6-4 15,0 6 4-15,8-1 0 0,-8-1 0 0,9 6-8 0,-9-4 0 0,0 4 0 16,8-5 4-16,-8 5 0 0,0 0 0 0,8 0 0 0,-8 5 4 15,0-5-4-15,0 4 0 0,10 2 0 0,-10 3-4 0,0-4 0 0,8 4-8 16,-8 1 4-16,8-1-4 0,-8 1-4 0,0 5-8 0,8-1 4 0,2 5-4 16,-10 0 0-16,8 0-4 0,0 6 4 0,-8-6-8 0,9 5 4 15,-1 0-4-15,1 0-4 0,0 5 0 0,7-5-4 0,-8 4 0 0,2-4-20 16,-2 5 28-16,0-5-4 0,10 4 0 0,-10-3 0 0,1-6 0 16,-1 5 0-16,1-5 0 0,-1-1 0 0,1 2-4 0,7-5 0 15,-16-1 0-15,10-4 4 0,-2-1-4 0,0 2 0 0,-8-7 0 0,10-4 0 16,-10 0 0-16,8 0 0 0,-8 0-4 0,0-4 4 0,0-7 0 0,8 2-4 15,-8-1 8-15,0-4 0 0,0-1 0 0,8-5-8 0,-8 2 4 16,0-6 0-16,9 5 0 0,-9-10 0 0,8 5-4 0,-8-5 0 16,9 0 0-16,-9-4 0 0,9 4 0 0,-1 1 0 0,0-7 4 0,-8 8 0 15,10-8 0-15,-2 7-4 0,0 0 4 0,2 3-4 0,-2 1 0 0,8-5 4 16,-7 10-12-16,-1 0 0 0,1-1-4 0,0 1-8 0,-1 5 0 16,0 5-12-16,2-1-4 0,-2 2-8 0,0 1-12 0,-8 3-8 0,8 4-12 15,-8 0-4-15,0 4-16 0,0 3-16 0,0-4-12 0,0 7-8 16,-8-1-36-16,8 1-44 0,0 4 24 0,-8-4 40 0,8 5 28 15,-8-1 24-15</inkml:trace>
          <inkml:trace contextRef="#ctx0" brushRef="#br0" timeOffset="-10856.432">8066-6425 55 0,'0'4'140'0,"-8"-4"-8"0,0-4-20 0,8 4-32 0,-9-5-4 0,1 0-4 0,8 0-4 16,-8-5 8-16,8 1-4 0,-10-1-8 0,10-4-4 0,0 0 0 15,0-1-8-15,0 1-8 0,0-1-4 0,10-4-4 0,-2 5 0 16,-8-5-4-16,8 4 0 0,1 1 4 0,-1-1-4 0,9 1 0 0,-8 0 0 16,-1 4 0-16,10 0 0 0,-10 1-8 0,9-2 0 0,-8 8-4 0,7-3 0 15,-7 2-4-15,8-1-4 0,-8 5 0 0,7 0-4 16,-6 5 0-16,-2-1 0 0,0 2 0 0,0 3-4 0,2 1 0 0,-2 0-4 15,-8-1 4-15,8 5-4 0,-8 5 0 0,0-4 0 0,0-1 0 0,0 5 0 16,-8 6 0-16,0-6 0 0,-2 0-4 0,2 6 4 0,0-2 0 16,0-4 0-16,-10 5-4 0,10-5 4 0,-10 5 0 0,1-5-4 15,9 0 4-15,-9 0 0 0,0-4 4 0,-1 4-4 0,10-9-4 0,0 4 8 0,-10-4-8 16,10-5 4-16,0-2 0 0,-1 3 0 0,9-6 0 16,-8 0-4-16,8 0 4 0,0-9 0 0,0 4 0 0,0-5-4 0,0 0 4 15,8 1-4-15,-8-5 4 0,9-1-4 0,-1 5 8 0,0-4-4 0,1-1 0 16,0 3 0-16,-1-4 4 0,0 2 0 0,2-1-8 0,6 6 4 15,-7 4 0-15,0-5 0 0,-1 5 4 0,0 0 4 0,1 1 0 0,-1 4 8 16,1 0 4-16,0 4 4 0,-1 1 0 0,0 0 4 0,2 0-4 0,-2 5 0 16,0-1-16-16,0 1 16 0,2-1 4 0,-2 1-12 15,0 6 4-15,1-8-8 0,-1 2 4 0,0 4-4 0,2-5-4 0,-2 6 0 16,0-5-4-16,0-1 0 0,2-4 0 0,-2 4-8 0,0-4 0 0,10 5 0 16,-10-5-8-16,1-5-16 0,-1 5-8 0,10-5-16 0,-10 0-24 15,0-5-24-15,0 0-16 0,10 0-16 0,-10 0-20 0,10-4-12 16,-10-5-28-16,1 4-44 0,7-5 20 0,-8-4 48 0,10 4 28 0,-10-4 24 15</inkml:trace>
        </inkml:traceGroup>
        <inkml:traceGroup>
          <inkml:annotationXML>
            <emma:emma xmlns:emma="http://www.w3.org/2003/04/emma" version="1.0">
              <emma:interpretation id="{95DD8E2F-8189-4368-B059-7EB09D8216CD}" emma:medium="tactile" emma:mode="ink">
                <msink:context xmlns:msink="http://schemas.microsoft.com/ink/2010/main" type="inkWord" rotatedBoundingBox="29594,9216 29809,10347 28915,10516 28700,9386"/>
              </emma:interpretation>
              <emma:one-of disjunction-type="recognition" id="oneOf8">
                <emma:interpretation id="interp16" emma:lang="" emma:confidence="0">
                  <emma:literal>w.</emma:literal>
                </emma:interpretation>
                <emma:interpretation id="interp17" emma:lang="" emma:confidence="0">
                  <emma:literal>s:</emma:literal>
                </emma:interpretation>
                <emma:interpretation id="interp18" emma:lang="" emma:confidence="0">
                  <emma:literal>s.</emma:literal>
                </emma:interpretation>
                <emma:interpretation id="interp19" emma:lang="" emma:confidence="0">
                  <emma:literal>a.</emma:literal>
                </emma:interpretation>
                <emma:interpretation id="interp20" emma:lang="" emma:confidence="0">
                  <emma:literal>w8</emma:literal>
                </emma:interpretation>
              </emma:one-of>
            </emma:emma>
          </inkml:annotationXML>
          <inkml:trace contextRef="#ctx0" brushRef="#br0" timeOffset="-670.7525">7769-5409 19 0,'-10'-9'88'0,"10"4"0"0,-8-5 0 0,8 0-24 16,-8 1-4-16,8 4 0 0,0-4 0 0,0 4 4 0,0 0 0 0,-9-4-4 15,9 4 0-15,0 0 0 0,9 0-4 0,-9 0-4 0,0 0-4 0,0 0-4 16,8 5 0-16,-8-4-4 0,0 4-8 0,0-5 0 0,8 5 0 16,-8 0 0-16,0 0 0 0,0 0 4 0,10 5 0 0,-10-1-4 0,8-4 0 15,-8 10 0-15,8-5-4 0,-8 10-4 0,0-6-4 0,10 5-4 16,-10 1 0-16,8-1-4 0,-8 5-4 0,8 0 0 0,0 6 4 16,-8 3-8-16,9-5 4 0,-9 7 0 0,8-1 0 0,1 0-4 0,0 4-4 15,-9-4 0-15,8 0 0 0,0-1 0 0,2 1 4 0,-2 0-4 0,0-5 0 16,-8 0 0-16,8 0 0 0,2 0 0 0,-2-5-4 0,0-4 4 15,-8-1 0-15,9 0 0 0,-1-4 0 0,-8-5 4 0,9 0 0 0,0 0 0 16,-9-5 0-16,8 0 0 0,0-5-4 0,-8-5 0 0,8 0 4 0,2-4 0 16,-2 0 0-16,0-1 0 0,-8-9 0 0,10 0-4 15,-2 0 4-15,0-4-4 0,9 0-4 0,-9-2 4 0,1-4 0 0,0 1-4 16,-1-1 8-16,0 6-4 0,2-6 0 0,-2 5 0 0,0-1-4 0,1 2 4 16,0 5-4-16,-9-2-4 0,8 6 0 0,0 0-8 0,-8 0-8 15,9 5-4-15,-9 4-12 0,0 1-4 0,0 4-12 0,8 0-8 0,-8 5-12 16,0 0-12-16,0 0-12 0,0 5-12 0,0 0 0 0,0-5-20 0,0 9-40 15,0 1-12-15,0-6 32 0,0 6 36 0,-8 5 20 0</inkml:trace>
          <inkml:trace contextRef="#ctx0" brushRef="#br0" timeOffset="-245.344">8255-4742 123 0,'-10'-4'128'16,"10"4"-20"-16,0-6-8 0,0 1-24 0,0-4 0 0,0-1 0 16,0 1 0-16,0-1-4 0,0 0 0 0,0-3-8 0,10-2-4 15,-10 5 0-15,8-4-4 0,0 0-8 0,-8-1-4 0,17 5-4 0,-9 1 0 16,2-6-8-16,-2 11-4 0,8-6 0 0,-6 5-4 0,6-5-4 16,-7 10 0-16,8-4-4 0,-8 4 4 0,7 0-8 0,-6 0 4 0,6 0-4 15,-8 4-8-15,10 6 4 0,-10-5 0 0,1 5 0 0,0-1-4 16,8 1-4-16,-17 4 0 0,8-4 0 0,-8 9 0 0,8-4-4 0,-16 4 4 15,8 0-4-15,0 0 0 0,-8 0 0 0,-1 6-16 0,1-7 20 16,-10 6 4-16,10-5-4 0,-10 5-4 0,2-4 0 0,8 0 4 0,-10-2 0 16,1-4-8-16,0 5 4 0,8-4-4 0,-7-5 0 0,6-1 0 0,-6 1 4 15,8-6-8-15,-2 2 4 0,2-2 0 0,8-4 0 0,-8 0 4 16,8 0 0-16,-9-4 0 0,9 4 4 0,0-6-4 0,0 2 8 0,0-6-8 16,9 5 4-16,-9-4 0 0,0 4-4 0,8 0 4 0,-8-5 0 15,8 5 0-15,2 1 4 0,-2-1 0 0,-8 0 4 0,8 1 4 16,0 4 0-16,2 0 4 0,-2-6 0 0,0 6 0 0,1 0-4 0,0 0 0 15,8 6 0-15,-9-6 0 0,0 4 0 0,2 1 0 0,6 0 4 0,-8-1-4 16,10 1-4-16,-10 0 4 0,10 0-4 0,-10 0 0 0,9-5-4 16,-1 5 0-16,2 4 0 0,0-9-4 0,-2 5 0 0,1-5-4 15,0 5 0-15,0-5-4 0,1 0-16 0,8 0-16 0,-10 0-16 0,1-5-20 16,0 0-24-16,0 1-24 0,1-1-24 0,-10-5-32 0,8 0-56 16,-6 1 32-16,6-1 36 0,-7-4 36 0,0 4 24 0</inkml:trace>
        </inkml:traceGroup>
      </inkml:traceGroup>
    </inkml:traceGroup>
    <inkml:traceGroup>
      <inkml:annotationXML>
        <emma:emma xmlns:emma="http://www.w3.org/2003/04/emma" version="1.0">
          <emma:interpretation id="{9480614E-FA7F-4372-AF2B-5E2DBEF8C9EF}" emma:medium="tactile" emma:mode="ink">
            <msink:context xmlns:msink="http://schemas.microsoft.com/ink/2010/main" type="paragraph" rotatedBoundingBox="26827,6712 28207,12528 27083,12795 25702,69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B673C9-D961-4D16-B576-18C43925D6F9}" emma:medium="tactile" emma:mode="ink">
              <msink:context xmlns:msink="http://schemas.microsoft.com/ink/2010/main" type="inkBullet" rotatedBoundingBox="27155,8231 27357,9082 26894,9192 26692,8341"/>
            </emma:interpretation>
          </emma:emma>
        </inkml:annotationXML>
        <inkml:trace contextRef="#ctx0" brushRef="#br1" timeOffset="-79220.3524">5824-6493 63 0,'9'-8'116'0,"-9"-3"-4"0,8 2-8 15,-8-1-28-15,9 5 4 0,-1-4-4 0,0-2 0 0,2 3-4 16,-10 3-4-16,8 0 0 0,10-4-4 0,-10 3 0 0,0 2 0 0,1-6 0 15,-1 5-8-15,1 1 4 0,8-1-4 0,-9 0 0 0,0 1-4 0,10 4 4 16,-10 0-4-16,2-5 4 0,-2 5-4 0,8 0-4 0,-7 0 0 16,0 0 0-16,-1 5-4 0,1-1 0 0,-1 1-4 0,0 0 0 0,2-1-4 15,-2 6-4-15,-8-1-28 0,8 0-4 0,0 2 0 0,-8-2 0 16,10 6 0-16,-10-6 0 0,0 6 0 0,0-1 0 0,0 0 0 16,0 1 0-16,0 4 0 0,0-5 0 0,0 6 0 0,0-1 0 0,0-5 0 15,0 5 0-15,0 0 0 0,0 0 0 0,0 6 0 0,0-6 0 0,-10 0 0 16,10 5 0-16,0 0 0 0,0 0 0 0,0 0 0 0,0 0 0 15,0 0 0-15,0 0 0 0,-8 5 0 0,8-6 0 0,0 2 0 0,0-2 0 16,0 2 0-16,0-7 0 0,0 6 0 0,0-4 0 0,0-1 0 16,0 0 0-16,0 1 0 0,0-6 0 0,0 0 0 0,0 1 0 15,0-1 0-15,0-5 0 0,0 1 0 0,0 0 0 0,0-5 0 0,0-2-80 16,0 3-20-16,0-6-12 0,0 0-12 0,-8 0-20 0,8 0-12 0,-8-6-12 16,8 3-12-16,-10-7-40 0,2 1 0 0,8-1 40 0,-8 0 36 15,-1-4 24-15,1-1 28 0</inkml:trace>
        <inkml:trace contextRef="#ctx0" brushRef="#br1" timeOffset="-78980.4704">5850-6157 67 0,'0'-5'132'0,"-9"5"-8"0,1 0-8 16,8 0-28-16,-9 5-4 0,9-5 0 0,0 0 4 0,-8 0-4 16,8 0 0-16,0 0 0 0,8 0 0 0,-8 0 0 0,9 0-4 0,-9 0-4 15,8 0 0-15,1 0-4 0,7 0 0 0,-6 0 0 0,6 0-4 0,2 0-4 16,-1 0-4-16,0 0 0 0,0 0-4 0,9 0-8 0,-10-5-8 15,10 5-40-15,-9 0 0 0,9-4 0 0,-10 4 0 0,10-5 0 0,-8 5 0 16,7 0 0-16,-8 0 0 0,0 0 0 0,-1-5 0 0,2 5 0 16,0 0 0-16,-10 0 0 0,9 0 0 0,-9 0-20 0,1 0-68 15,-1 5-32-15,-8-5-28 0,9 0-36 0,-9 0-44 0,0 0-72 0,0 5 44 16,0-5 48-16,-9 0 36 0,9 0 36 0,-8 0 24 0</inkml:trace>
      </inkml:traceGroup>
      <inkml:traceGroup>
        <inkml:annotationXML>
          <emma:emma xmlns:emma="http://www.w3.org/2003/04/emma" version="1.0">
            <emma:interpretation id="{9954FFBD-12E3-46B2-9695-8087851B8580}" emma:medium="tactile" emma:mode="ink">
              <msink:context xmlns:msink="http://schemas.microsoft.com/ink/2010/main" type="line" rotatedBoundingBox="26827,6712 28207,12528 27083,12795 25702,6979"/>
            </emma:interpretation>
          </emma:emma>
        </inkml:annotationXML>
        <inkml:traceGroup>
          <inkml:annotationXML>
            <emma:emma xmlns:emma="http://www.w3.org/2003/04/emma" version="1.0">
              <emma:interpretation id="{8B69E0DC-3846-417D-A755-EBB9274E3EE0}" emma:medium="tactile" emma:mode="ink">
                <msink:context xmlns:msink="http://schemas.microsoft.com/ink/2010/main" type="inkWord" rotatedBoundingBox="27585,10222 28092,12357 27038,12607 26531,10472"/>
              </emma:interpretation>
            </emma:emma>
          </inkml:annotationXML>
          <inkml:trace contextRef="#ctx0" brushRef="#br1" timeOffset="-63714.5129">6217-4109 15 0,'0'5'96'15,"-10"0"-8"-15,10 4-4 0,-8-4-24 0,8-1-8 0,-8-4-4 16,8 5-4-16,0-5 0 0,0 0-4 0,0 0-4 0,0 0 4 16,0 0-8-16,0-5-4 0,8 1 0 0,-8-1 0 0,8 0-4 0,-8-4 0 15,10 4-4-15,-2-4 4 0,0-1-4 0,2 0 8 0,-2-5-8 16,0 2 4-16,1-2 0 0,-1 1-4 0,9-6-4 0,-8 1 8 0,7-1-4 0,-6 2-4 15,6-1-4-15,-6-5 0 0,6 0 4 0,-8 0-4 0,9 5 4 16,-8-6-4-16,8 2 0 0,-9 4 4 0,2-6-4 0,-2 6-4 16,8 0 4-16,-6 0 0 0,-2 5 0 0,0-6 4 0,1 6 0 0,-1 4 0 15,-8-4 0-15,9 4 0 0,0 2 0 0,-9 2 0 0,8-4 0 16,-8 6-4-16,0-2 0 0,8 2 0 0,-8-1 0 0,0 0-4 16,0 0 0-16,10 5 0 0,-10 0 0 0,0 0 0 0,0 0 0 0,0 0 4 15,0 0 0-15,0 5 0 0,0 0 0 0,0 0 4 0,0-1 4 0,0 6 0 16,0 0 0-16,0-1 4 0,0 6-4 0,0-5 4 0,0 4 0 15,0 5-4-15,0 0 0 0,0 0 4 0,0 0 0 0,0 6-4 16,0-6 0-16,0 10-4 0,0-6 4 0,0 2-4 0,0 3 0 0,0 2 0 16,8-2-4-16,-8 0 0 0,0 1-4 0,0 0-4 0,0 0 4 15,8 5-4-15,-8-5-4 0,0-1 4 0,0 1 0 0,8-5-8 0,-8 4 4 16,0 1-4-16,10-5 0 0,-10 1 0 0,0-2-12 0,0 0-4 0,0 2-12 16,0-6-4-16,0 0-16 0,0 0-8 0,0 1-8 0,0-5-12 15,0-2-8-15,0 2-12 0,0-5-16 0,0 0-20 0,-10-1-12 0,10 1-56 16,0-6-20-16,-8 1 44 0,8 0 36 0,-8-5 28 0,0 0 20 15</inkml:trace>
          <inkml:trace contextRef="#ctx0" brushRef="#br1" timeOffset="-63408.2862">5944-3543 99 0,'-9'9'108'0,"9"-4"-16"16,-8 0-8-16,8 0-24 0,0-5 0 0,0 4 0 0,8-4 8 0,-8 0 4 16,9 0 0-16,-9 6 4 0,17-6-4 0,-9 0 0 0,0-6 4 15,10 6-4-15,0 0 4 0,-2 0-4 0,1 0 0 0,9 0 0 0,0-4-8 16,-2 4 0-16,2 0-8 0,0-5-8 0,7 5 0 0,-7-5-4 0,9 5-8 16,-1-5-4-16,-8 1-4 0,8 4 0 0,-1-5-4 0,1 5-4 15,0-5-4-15,1 5 0 0,-9 0-8 0,8 0 4 0,0 0 0 16,-9 0-4-16,1 0-4 0,8 0 4 0,-8 5-4 0,-1 0 0 0,-8-5 0 15,8 4-8-15,-7 6 4 0,8-5-8 0,-10-1-4 0,1 2-16 16,-8 3-12-16,8-4-20 0,-9 5-24 0,2-1-20 0,-10 1-24 0,8-1-28 16,-8 1-24-16,8-6-52 0,-8 6-32 0,0-5 48 0,0-1 40 0,0 2 36 15,0-2 24-15</inkml:trace>
          <inkml:trace contextRef="#ctx0" brushRef="#br1" timeOffset="-62739.0123">5987-2824 55 0,'-10'0'96'0,"2"0"-4"0,0 0-12 15,8 0-20-15,-9-4 0 0,9 4-4 0,-8-6-4 0,8 2 4 16,0-1-4-16,-9 0 4 0,9-4-4 0,0 3 0 0,0-3 4 0,9-1 0 16,-9 0-8-16,8 1 4 0,-8-1-4 0,9 1-4 0,-1-1 0 0,0-5 0 15,2 7 0-15,6-2-8 0,-6 1 4 0,-2-1-4 0,8 1 0 16,-7-1-4-16,8 0-4 0,0 5-4 0,-9-4 0 0,10 4 0 15,-2 5 0-15,-6-5-4 0,6 5-4 0,-7 0 0 0,8 0-4 0,-8 5 0 16,7 0-4-16,-8 0 0 0,2 4 0 0,-2 1-4 0,0 0 0 16,2-1 4-16,-2 5-4 0,-8 1 0 0,0 4 0 0,0-5-4 0,0 5 0 15,0 0 0-15,0 0 0 0,-8 6 0 0,-2-7 0 0,2 7 0 0,0-6 4 16,-2 5-4-16,-6 0 0 0,8 0 0 0,-1 0 0 16,-8-5 0-16,8 5 4 0,-7-5 0 0,6 5-8 0,-6-4 4 0,8-6 0 15,-2 5 0-15,2 0 0 0,0-4 0 0,-1-1 4 0,9-5-8 0,-8 6 4 16,8-1 0-16,0-3 0 0,-9-3 0 0,9 8-4 0,0-12 4 15,9 5 0-15,-9 0 4 0,8 1 0 0,-8-4 0 0,9 2 0 0,-1-2 0 16,0-1 4-16,2-1 0 0,-2 1 4 0,8 0-4 0,-6-5 0 16,6 5-4-16,-7-5 4 0,8 0-4 0,0 0 0 0,-9 0 0 0,10 4-4 15,-2-8 0-15,2 4-4 0,-10 0 0 0,9-5-4 0,0 0-8 16,-8 0-16-16,7 5-16 0,-6-9-16 0,6 3-16 0,-6 2-16 0,6 0-20 16,-8-6-16-16,1 0-12 0,-1 1-36 0,1-6-40 0,0 5 20 15,-1-4 44-15,0 5 28 0,2-6 24 0</inkml:trace>
        </inkml:traceGroup>
        <inkml:traceGroup>
          <inkml:annotationXML>
            <emma:emma xmlns:emma="http://www.w3.org/2003/04/emma" version="1.0">
              <emma:interpretation id="{0E927FAA-D995-466C-BB2C-4E4855E907B1}" emma:medium="tactile" emma:mode="ink">
                <msink:context xmlns:msink="http://schemas.microsoft.com/ink/2010/main" type="inkWord" rotatedBoundingBox="26827,6712 28207,12528 27116,12787 25735,6971"/>
              </emma:interpretation>
              <emma:one-of disjunction-type="recognition" id="oneOf9">
                <emma:interpretation id="interp21" emma:lang="" emma:confidence="0">
                  <emma:literal>To</emma:literal>
                </emma:interpretation>
                <emma:interpretation id="interp22" emma:lang="" emma:confidence="0">
                  <emma:literal>i</emma:literal>
                </emma:interpretation>
                <emma:interpretation id="interp23" emma:lang="" emma:confidence="0">
                  <emma:literal>To.</emma:literal>
                </emma:interpretation>
                <emma:interpretation id="interp24" emma:lang="" emma:confidence="0">
                  <emma:literal>i.</emma:literal>
                </emma:interpretation>
                <emma:interpretation id="interp25" emma:lang="" emma:confidence="0">
                  <emma:literal>4/8</emma:literal>
                </emma:interpretation>
              </emma:one-of>
            </emma:emma>
          </inkml:annotationXML>
          <inkml:trace contextRef="#ctx0" brushRef="#br1" timeOffset="-80373.3934">5295-7610 43 0,'0'-5'112'16,"10"-5"-12"-16,-10-4-8 0,8 5-24 0,-8-1-4 0,8-5 0 16,0 1-4-16,2 5 0 0,-10-6 4 0,8 1-4 0,0 0 0 0,-8-1 0 15,9-4-4-15,0 4 0 0,-1-4 0 0,1 5-4 0,-1-6 0 0,0 7 4 16,1-2-8-16,0-3-4 0,-1 3 0 0,0 0 0 0,2 1-4 15,-2-1-4-15,0-4 0 0,1 9 0 0,0-3-4 0,-1-3 4 0,0 3-4 16,1-2-4-16,-1 5 0 0,-8 0 0 0,8-3-4 0,2 3 0 16,-2 5-4-16,0-5-4 0,-8 0 4 0,10 6 0 0,-10-1-4 15,8 1 0-15,-8-2-4 0,8 2 0 0,-8 4 4 0,0-5 0 0,8 5 0 16,-8 0 8-16,0 0-4 0,0 5 0 0,0-1-12 0,9 2-8 0,-9-2 0 16,0 5 0-16,0 6 0 0,0-5 0 0,0 5 0 0,0-1 0 15,0 0 0-15,0 4 0 0,0 2 0 0,0 5 0 0,0-6 0 16,0 4 0-16,0 2 0 0,0-2 0 0,0 2 0 0,0-2 0 0,0 6 0 15,0-5 0-15,0 5 0 0,0-5 0 0,0-1 0 0,0 2 0 16,9-2 0-16,-9 2 0 0,0-2 0 0,8-3 0 0,-8 4 0 0,0-4 0 16,9-1 0-16,-9 0 0 0,0-5 0 0,0 5 0 0,0-4 0 0,0-6 0 15,0 5 0-15,0-4-28 0,0-1-60 0,0 1-20 0,0-5-12 16,0 5-24-16,0-6-24 0,-9 1-16 0,9-5-52 0,-8 5-24 16,8-5 44-16,-9 0 48 0,0 0 28 0,1 0 28 0</inkml:trace>
          <inkml:trace contextRef="#ctx0" brushRef="#br1" timeOffset="-80100.1245">5117-7193 67 0,'-8'10'128'16,"8"-6"-20"-16,-10 2-8 0,2-2-28 0,8 1 0 0,-8-1-20 15,8 2 32-15,0-2 4 0,0-4-8 0,0 5 0 0,8 0-4 0,-8-5 0 16,8 5 0-16,2-5 0 0,-2 0-4 0,8 4 0 0,-6-4 0 0,6 6 4 15,1-6 0-15,1 0-4 0,-2 0 0 0,10 5-4 0,0-5-4 16,-9 0-8-16,9 0 0 0,8 0-4 0,-9-5-48 0,1 5-4 0,-1-6 0 16,10 6 0-16,-10-4 0 0,9 4 0 0,-8-5 0 0,8 5 0 0,-9-5 0 15,1 5 0-15,8 0 0 0,-8 0 0 0,-1-5 0 16,1 5 0-16,-10 0 0 0,10 5 0 0,0-5 0 0,-9 5 0 0,0-5 0 16,0 5 0-16,-1-1-36 0,-6-4-72 0,6 6-16 0,-6-1-28 0,-2-5-32 15,9 4-24-15,-9-4-76 0,-8 4 28 0,9-4 48 0,-9 0 36 16,8 0 36-16,-8 0 24 0</inkml:trace>
          <inkml:trace contextRef="#ctx0" brushRef="#br1" timeOffset="-79581.4543">5236-6354 51 0,'-8'-4'92'0,"-2"-2"-4"0,10 2-8 16,-8-1-24-16,8 2 0 0,0-8 0 0,-8 6 0 0,8-5 4 15,0 1-4-15,0-1-4 0,8 1 8 0,-8-1-4 0,8-5 0 0,-8 6-4 16,10 0 0-16,-2-1 0 0,0 0 0 0,2 2 4 0,-2-3 0 0,0 2-4 15,1 4-8-15,-1-5 0 0,10 5-4 0,-10 1 0 0,0 4-4 16,10-5-4-16,-10 5 0 0,0 0 0 0,1 0-4 0,0 5 0 0,8-1-8 16,-17 1-4-16,16 5 0 0,-16-5 0 0,9 4-4 0,0 6 0 15,-1-6-4-15,-8 6-4 0,8-1 0 0,-8 0 0 0,0 1 0 16,0-1-4-16,0 5 4 0,0 2 0 0,-8-3-4 0,0 1 0 0,8 0 4 16,-9 0 0-16,-8 5 0 0,9-6 0 0,-1 8-4 0,-8-7 0 15,8 4 0-15,-7-3 0 0,6-1 4 0,-6-1 0 0,8 2-4 0,-10-1 0 16,10 1 0-16,-1-7 0 0,1 2 4 0,0 0 0 0,-2-6-4 15,2 1 0-15,8-1 0 0,-8 1 0 0,8-5 0 0,0 5 4 0,0-6 0 16,0-4 4-16,8 5 0 0,-8 0 4 0,8-5 4 0,2 0-4 16,-2 4 4-16,0-4 4 0,1 0 0 0,-1 0-4 0,10 0 0 0,-10 0 0 15,8 0 4-15,-6 5-4 0,6-5 0 0,2 0-4 0,-10 0 0 0,9-5-4 16,0 5 4-16,0 0-8 0,1 0 0 0,-10 0 0 0,9 0 0 16,0 0-4-16,0 0-4 0,-1 0-4 0,2-4-8 0,-10 4-12 15,10-5-24-15,-2 5-16 0,-7-5-28 0,8 1-20 0,-8-1-24 0,7-5-20 16,-6 5-16-16,-2-3-40 0,0-3-36 0,0 2 36 0,2-6 44 15,-2 5 32-15,-8-4 32 0</inkml:trace>
          <inkml:trace contextRef="#ctx0" brushRef="#br1" timeOffset="-62365.0396">6625-2924 59 0,'0'-6'116'16,"0"2"-12"-16,10 0-8 0,-10-3-24 0,8 3-4 0,-8 0 4 0,8-1 4 15,-8 0-8-15,8 0 4 0,2-5-12 0,-2 6 0 0,0-1-4 0,1 1 0 16,0-6-4-16,8 5 0 0,-9 0 0 0,9-4 0 0,0 4-8 15,1 0 8-15,-2-5-8 0,2 6 0 0,-10-1 0 0,9 0-4 16,0 0-4-16,0 1 0 0,1-1-4 0,-2 0 0 0,-8 5 0 0,10 0-4 16,-10-5 4-16,9 5-4 0,-9 0 0 0,2 0-4 0,-2 0 4 15,0 5-4-15,-8 0 4 0,8 0 0 0,2-1-4 0,-10 1 4 0,8 0 0 16,-8 4 0-16,0 1-16 0,8 0-12 0,-8-1 0 0,0 5 0 0,0-4 0 16,0 9 0-16,0-4 0 0,0 0 0 0,0-1 0 0,0 5 0 15,0 0 0-15,0 1 0 0,0-2 0 0,0 2 0 0,0 3 0 0,0-4 0 16,0 6 0-16,0-2 0 0,0 2 0 0,0-2 0 0,0 2 0 0,0-2 0 15,0 1 0-15,0-4 0 0,0 4 0 0,0-1 0 0,0-4 0 16,0 1 0-16,0-1 0 0,0 0 0 0,0 0 0 0,0-4 0 16,0-1 0-16,0 1 0 0,0-2 0 0,0-3 0 0,0 4 0 0,0-3 0 15,0-2 0-15,0-4 0 0,0 4 0 0,0-3-52 0,0-2-32 16,-8-4-12-16,8 4-12 0,0-4-8 0,-8 0-8 0,8-4-16 16,0 4-8-16,-10-4-4 0,2-2-16 0,0 2-32 0,8-6 0 0,-8 1 36 15,-2-2 36-15,2 3 20 0</inkml:trace>
          <inkml:trace contextRef="#ctx0" brushRef="#br1" timeOffset="-62042.3836">6736-2637 87 0,'0'0'124'0,"-8"0"-12"0,0 5-8 16,8-5-20-16,-9 0-8 0,9 5-4 0,-8-5 4 0,8 5 4 0,0-5-8 16,0 0-4-16,0 0 4 0,0 4-8 0,0-4 0 15,0 0-4-15,8 0 4 0,-8 0-8 0,9 0-4 0,-1 0-4 0,0 0 0 0,10 0 0 16,-10 0-8-16,10 0 0 0,-10 0 0 0,9-4-4 0,0 4-4 15,0-5 0-15,9 0-8 0,-10 5-4 0,2 0-4 0,-2-5 0 16,10 0-8-16,-9 5 0 0,1-4 0 0,-2 4-4 0,2 0-4 0,-2-5 0 16,2 5-4-16,-1 0-4 0,-1 0-8 0,-7 0-8 0,8 0-16 0,-9 0-20 15,2 5-20-15,-2-5-8 0,0 0-24 0,1 0-24 0,0 4-20 16,-9-4-32-16,8 0-48 0,-8 0 24 0,0 0 36 0,9 0 40 0,-9 0 24 16</inkml:trace>
        </inkml:traceGroup>
      </inkml:traceGroup>
    </inkml:traceGroup>
    <inkml:traceGroup>
      <inkml:annotationXML>
        <emma:emma xmlns:emma="http://www.w3.org/2003/04/emma" version="1.0">
          <emma:interpretation id="{F2A2ADD6-8AF0-4EAE-AC33-EF5B5A47ACF2}" emma:medium="tactile" emma:mode="ink">
            <msink:context xmlns:msink="http://schemas.microsoft.com/ink/2010/main" type="paragraph" rotatedBoundingBox="25179,7574 25344,8106 24840,8263 24675,77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AC258D-4E2E-4EFD-812A-BD5EF3388266}" emma:medium="tactile" emma:mode="ink">
              <msink:context xmlns:msink="http://schemas.microsoft.com/ink/2010/main" type="line" rotatedBoundingBox="25179,7574 25344,8106 24840,8263 24675,7731"/>
            </emma:interpretation>
          </emma:emma>
        </inkml:annotationXML>
        <inkml:traceGroup>
          <inkml:annotationXML>
            <emma:emma xmlns:emma="http://www.w3.org/2003/04/emma" version="1.0">
              <emma:interpretation id="{3C772ADD-4456-48F2-AB3B-A659B806D17D}" emma:medium="tactile" emma:mode="ink">
                <msink:context xmlns:msink="http://schemas.microsoft.com/ink/2010/main" type="inkWord" rotatedBoundingBox="25179,7574 25344,8106 24840,8263 24675,7731"/>
              </emma:interpretation>
            </emma:emma>
          </inkml:annotationXML>
          <inkml:trace contextRef="#ctx0" brushRef="#br1" timeOffset="-80836.7081">3829-6785 39 0,'0'4'112'0,"0"1"-8"0,0 0-12 0,0 0-20 0,9-5 0 0,-9 0 8 15,8 4 0-15,-8-4 4 0,8 0-4 0,2 6-4 0,-2-6 0 0,0 0-4 16,0 0-8-16,2 0 4 0,6 0-4 0,-7 0-8 0,8 0-4 0,0 0 0 16,-9 0-4-16,18-6-4 0,-18 12-8 0,18-6 0 0,-8 0-8 15,-1 0 0-15,-1 0-8 0,2 0 0 0,-2 0-4 0,2 0 0 0,-1 0-8 16,0 0 0-16,-9 0-4 0,9-6 0 0,1 6-4 0,-2 0-4 16,-6-4-4-16,-2 4-12 0,8 0-16 0,-7 0-20 0,0-5-20 15,-1 5-20-15,1-5-32 0,-1 0-28 0,0 1-40 0,-8 4-56 0,10-5 44 16,-10-4 40-16,8 4 16 0,0-1 48 0</inkml:trace>
          <inkml:trace contextRef="#ctx0" brushRef="#br1" timeOffset="-81085.0347">3761-7193 11 0,'0'0'104'0,"-8"5"-12"0,8-5-4 0,0 0-28 0,0 0-4 16,0 0-4-16,0 5 0 0,0-5 0 0,0 0 4 0,0 0 4 15,0 0 4-15,8 0-4 0,-8-5 4 0,8 5-4 0,-8 0 0 0,10 0 0 0,-2 0 0 16,0 0 0-16,0 5 0 0,2-5 4 0,6 0-8 0,-7 0 4 15,7 0-4-15,2 0-4 0,-2 0 8 0,2 0 0 0,-1 0-8 16,0 0 0-16,8 0-4 0,-7 0 0 0,8 0-8 0,-10 0 0 0,2 0-4 16,7 0-4-16,-8 0-8 0,0 0-4 0,1 0-4 0,-2 0-16 15,2 0 0-15,-2 0 0 0,-7 0 0 0,7 0 0 0,-6 4 0 16,-2-4 0-16,0 6 0 0,2-6 0 0,-2 4 0 0,0-4 0 0,0 5 0 16,-8-1 0-16,0 2-16 0,0-6-24 0,0 4-16 0,9 1-16 0,-9 0-12 15,0-5-12-15,0 5-8 0,-9-1-4 0,9-4-20 0,0 6-8 16,-8-6-8-16,8 5-12 0,-8-5-48 0,8 4-8 0,-8 0 44 0,-2-4 32 15,2 6 24-15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23.6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6A63F1-A90F-4B01-AF18-F984B491EFFC}" emma:medium="tactile" emma:mode="ink">
          <msink:context xmlns:msink="http://schemas.microsoft.com/ink/2010/main" type="writingRegion" rotatedBoundingBox="3482,8067 3887,13063 2943,13140 2538,8143"/>
        </emma:interpretation>
      </emma:emma>
    </inkml:annotationXML>
    <inkml:traceGroup>
      <inkml:annotationXML>
        <emma:emma xmlns:emma="http://www.w3.org/2003/04/emma" version="1.0">
          <emma:interpretation id="{580CAC1A-76E1-494D-950B-0604250B97FD}" emma:medium="tactile" emma:mode="ink">
            <msink:context xmlns:msink="http://schemas.microsoft.com/ink/2010/main" type="paragraph" rotatedBoundingBox="3482,8067 3887,13063 2943,13140 2538,8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79D1AD-E5D1-47D4-A95E-76FEC073F4CB}" emma:medium="tactile" emma:mode="ink">
              <msink:context xmlns:msink="http://schemas.microsoft.com/ink/2010/main" type="line" rotatedBoundingBox="3482,8067 3887,13063 2943,13140 2538,8143"/>
            </emma:interpretation>
          </emma:emma>
        </inkml:annotationXML>
        <inkml:traceGroup>
          <inkml:annotationXML>
            <emma:emma xmlns:emma="http://www.w3.org/2003/04/emma" version="1.0">
              <emma:interpretation id="{9C6488CE-49E2-4AD6-ABF4-1DD9B1889028}" emma:medium="tactile" emma:mode="ink">
                <msink:context xmlns:msink="http://schemas.microsoft.com/ink/2010/main" type="inkWord" rotatedBoundingBox="3261,8085 3359,9299 2890,9337 2792,8123">
                  <msink:destinationLink direction="to" ref="{DAE34D72-3C2E-4A29-B830-A6C766D7B17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2900 3 0,'0'-5'68'0,"0"5"-4"0,0-4 4 0,0 4-32 0,0-5 0 16,0 5-12-16,0-5 8 0,0 5 0 0,0 0-4 0,0 0 4 15,0 0-4-15,0 0-4 0,0 0 0 0,0-4 4 0,0 4 0 16,0 0 0-16,0 0-4 0,0 0 4 0,0 0 0 0,0 0 4 0,0 0 0 16,0-5 0-16,0 5 0 0,0 0-4 0,0 0 4 0,0 0-4 0,0-6 0 15,0 6 4-15,0 0-4 0,0 0-4 0,0 6 0 0,0-6 8 16,0 0 0-16,0 0 0 0,0 0 0 0,0 0 0 0,0 5 0 0,0-1 4 15,0 1-4-15,0 0 0 0,0-1 0 0,0 6-4 0,0-1-4 16,9 0 0-16,-9 2 4 0,0-2-8 0,0 6 0 0,0-1-4 0,0 0-4 16,9 6 0-16,-9-6-4 0,0 0 0 0,0 5 0 0,0-4-4 15,0-1-20-15,0 5 24 0,0-4 0 0,0 4 0 0,0-5-4 0,0 5 0 16,0-4 0-16,0 0 0 0,0 3 0 0,0-3-4 0,0-2 0 16,0 3 0-16,0-6 4 0,0 4 0 0,0 0-4 0,0-4 0 0,0 5 0 15,0-6-4-15,0 0 4 0,0 1 4 0,0-1-8 0,0 0 4 16,0 2 0-16,0-6 0 0,0 4 4 0,0-4-4 0,0 0 0 0,0 4 4 15,0-4-4-15,0 0 0 0,0-5 0 0,0 5 0 0,0-1 0 16,0-4-4-16,0 5 0 0,0-5-4 0,0 0-4 0,0 0 0 16,0 0-4-16,0 0 0 0,0 4-4 0,0-4 0 0,0 0-4 0,0 0 0 0,0 0-4 15,0-4-4-15,0 4 0 0,0-5-4 0,0 5-8 16,0 0-8-16,0-4-4 0,0-1-16 0,0 0-4 0,0 0 0 0,0 0-4 16,0-4-4-16,0 4 0 0,0-4-20 0,0-1-36 0,0-5-12 0,0 6 36 15,0-1 20-15</inkml:trace>
          <inkml:trace contextRef="#ctx0" brushRef="#br0" timeOffset="521.6215">1 2947 23 0,'-8'-4'72'16,"8"4"4"-16,0-4-12 0,-9-1-28 0,9 0-4 0,0-1 0 15,0 6-4-15,0-9-4 0,0 5 4 0,0-1-4 0,0 0 0 16,0 0 0-16,-8-4 0 0,16 4-4 0,-8-4-4 0,0 3 4 0,9-3 0 0,-9-1 4 15,0 1-4-15,8 4 0 0,-8-4 4 0,9-1 0 0,-1 0 4 16,-8 1-4-16,9-1 0 0,-1 1 0 0,0-1 0 0,2 5 0 16,6-4-8-16,-6-2 0 0,-2 7 0 0,0-6 4 0,0 5-4 0,1 1 0 15,8-1 0-15,-8 0 0 0,-1 5 0 0,10-4 0 0,-10 4 0 0,0 0 0 16,0 4 0-16,10-4-8 0,-10 5 0 0,9 0 4 0,-8-5 0 16,0 4-8-16,7 6 8 0,-8-5-4 0,2-1-4 0,-2 2 8 15,0 3 0-15,2-4 0 0,-2 0-8 0,0 5 0 0,1-6 4 0,-1 1-4 16,-8 5 4-16,9-7 0 0,-1 3 0 0,-8 4 0 0,0-6-4 15,0 2 4-15,9-2-4 0,-9 1 0 0,0 5-4 0,0-6 4 0,0 1-4 16,0 5 0-16,-9-6 8 0,9 2-8 0,-8 3 0 0,8-4 0 0,-9 4 0 16,1-4 4-16,-1 5-4 0,1 0 4 0,0-7 0 0,-2 8-4 15,2-2 0-15,0-5 0 0,-10 7-4 0,10-7 0 0,0 6 4 16,-10-5 0-16,10 0 0 0,-1-1-4 0,-7 1 4 0,6 0-8 0,2-5-8 16,0 6-8-16,0-6-4 0,8 0-8 0,-10 4-12 0,10-4-16 15,-8 0-16-15,8 0-8 0,0 0-4 0,-8 0-20 0,8 0-56 0,0 0 8 16,0 0 32-16,0 0 28 0,0 0 12 0</inkml:trace>
          <inkml:trace contextRef="#ctx0" brushRef="#br0" timeOffset="1786.9423">309 3744 51 0,'0'5'72'0,"0"-5"0"0,0 0-12 0,0 0-20 15,0 0-4-15,0 0-4 0,0 0 4 0,0 0-8 0,0 0-4 0,0 0 0 16,0 0 0-16,0 0 0 0,0 0-4 0,0 0 0 0,0 0 4 15,0 0-4-15,0 0 0 0,0 0 0 0,0 0 0 0,0-5 4 0,0 5 0 16,0 0 4-16,0-6 4 0,8 6-20 0,-8-3 20 0,0-2 0 0,8 0 0 16,-8 0 4-16,0 1 0 0,9-6 0 0,-9 0-4 0,8 6-4 15,1-6 0-15,-9 0 0 0,8 0-4 0,1 1 0 0,-1-5 0 16,-8 4-4-16,8 1 4 0,2-6-4 0,-10 5 0 0,8-4-4 0,0 5 0 16,2-6 4-16,-10 0 0 0,8 6-8 0,0-5 0 0,-8 4 0 15,8 0-4-15,-8 1 4 0,9-5-4 0,-9 9-4 0,9-5 0 0,-9 0 4 16,8 6 0-16,-8-2 0 0,9-3-8 0,-9 5 4 0,0-1 0 15,0 5 0-15,0-5 4 0,0 5-8 0,0 0 8 0,8-5-4 0,-8 5 4 16,0 0 0-16,0 0 0 0,0 0 0 0,0 0 4 0,0 0 0 16,0 0 0-16,-8 0 0 0,16 5 4 0,-8-5 0 0,0 5 4 0,0 0-8 15,0-1 4-15,0 1 0 0,0-1-8 0,0 6 4 0,0 0 0 0,0 0 0 16,0-1-4-16,0 7 0 0,8-8 0 0,-8 7 0 0,0-1 0 16,0 0 0-16,0 1 0 0,0-1 0 0,10 1 0 0,-10 4 4 0,0-5 0 15,0 1-16-15,0-1 20 0,0 0-4 0,0 1 4 0,8-1-8 16,-8 0 0-16,0 1 0 0,0-2 0 0,0-2 0 0,0 4-4 15,0-6 4-15,0 5-4 0,8-4 0 0,-8-1 0 0,0 2 0 0,0-2 0 16,0-4 0-16,0 4 0 0,0-4 0 0,0 4 0 0,0-4 0 16,0-1-4-16,0 2-4 0,0-1 4 0,0-5 4 0,0 4 0 0,0 1 0 15,0 0-4-15,0-5 4 0,0 0-4 0,0 5-4 0,0-5 4 0,0 0 0 16,0 0-4-16,0 0 0 0,0 0 4 0,0 0-4 0,0 4 0 16,0-4 0-16,0 0-8 0,0-4 0 0,0 4-12 0,0 0-12 15,0 0-16-15,0 0-16 0,0 0-12 0,0 0-8 0,0 0-8 0,0 0-24 16,0 0-16-16,-8-5-8 0,8 5-60 0,0-5-24 0,-8 0 44 15,8-4 36-15,0 3 24 0,-10-3 28 0</inkml:trace>
        </inkml:traceGroup>
        <inkml:traceGroup>
          <inkml:annotationXML>
            <emma:emma xmlns:emma="http://www.w3.org/2003/04/emma" version="1.0">
              <emma:interpretation id="{FDCA200B-470E-4C79-B9B2-4F1FC6D96E96}" emma:medium="tactile" emma:mode="ink">
                <msink:context xmlns:msink="http://schemas.microsoft.com/ink/2010/main" type="inkWord" rotatedBoundingBox="3591,10336 3701,11690 2831,11761 2721,104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669.9521">43 5216 67 0,'0'-9'84'0,"0"-1"-4"0,0 1-12 0,0 0-24 0,0-2-4 16,0 2-4-16,0-1 0 0,0 1 0 0,0-1-8 0,10 1 0 0,-10-1-4 16,8 0-4-16,-8 1 4 0,8-1 0 0,2 1-4 0,-2-6 0 0,0 11-4 15,0-6 0-15,1 1 0 0,-1-1 0 0,10 0 0 0,-10 5-4 16,0-5 4-16,10 6 0 0,-10-1-4 0,10 1 4 0,-10-2 0 15,9 6 0-15,-9-4 0 0,10 4 0 0,-10 0-4 0,8 0 4 0,-6 0-4 16,6 0 0-16,-6 4 0 0,-2 2 4 0,9-2-4 0,-9 1 4 16,0-1 0-16,1 2 0 0,0-2 0 0,-1 1-4 0,-8 5 4 0,8 0 0 15,-8-6 0-15,10 5 0 0,-10 1 0 0,0 0-4 0,0 0-4 0,0 4 0 16,0-5 0-16,-10 1 0 0,10 0-4 0,-8-1 0 0,8 1 0 16,-8 4-4-16,-1-4 4 0,0-1-4 0,1 1 0 0,0-1-4 0,-1 2 4 15,1-2 0-15,0-5-4 0,-2 1-8 0,2 5 0 0,-10-6-8 16,18 1-8-16,-8 0-12 0,0-1-12 0,0-4-12 0,-1 5-8 15,9-5-12-15,-9 0 0 0,9 0-36 0,-8 0-52 0,8 0 24 0,0 6 20 16,0-6 32-16</inkml:trace>
          <inkml:trace contextRef="#ctx0" brushRef="#br0" timeOffset="54334.8501">172 5192 27 0,'0'-4'84'16,"0"4"-16"-16,0-5 0 0,0 5-24 0,-8-4-4 0,8 4 0 15,0-6 0-15,0 6-4 0,0 0 4 0,0 0 0 0,0 0 0 0,0 0 0 0,0 0 0 16,0 0 4-16,0 0 0 0,0 0 0 0,0 0 0 0,0 0 0 15,0 0 0-15,0 0 0 0,0 6-8 0,0-6 4 0,0 4 0 16,0 1-4-16,0-1 0 0,0 7 0 0,0-2 0 0,0 0-4 0,0 5-4 16,0 0 0-16,0 1 0 0,0 4-4 0,0-4-4 0,0 4-4 15,0 5 0-15,0-5 0 0,0 0-4 0,8 6 0 0,-8-2-4 16,0-4 0-16,0 6 0 0,0-6 0 0,0 5-24 0,0-5 32 0,8 0-12 16,-8 1 4-16,0-2-4 0,0 2 0 0,0-1 0 0,0-5 0 0,0 5 0 15,0-4 0-15,0-5-8 0,0 3 4 0,0 2 4 0,0-5-4 16,0 0 0-16,0-2 4 0,0 3-4 0,0-7 0 0,0 6-4 0,0-5 0 15,0-1 0-15,0 2-4 0,0-6-4 0,0 4-8 0,0-4 0 16,0 5-8-16,0-5-8 0,0 0-8 0,0 0 0 0,0 0-12 0,0 0-24 16,0-5-8-16,0 1-8 0,0-2-8 0,0 2-4 0,-8-1-44 15,8-5-28-15,0 0 24 0,0 5 32 0,-8-3 28 0</inkml:trace>
          <inkml:trace contextRef="#ctx0" brushRef="#br0" timeOffset="55101.8003">436 5898 31 0,'0'4'84'0,"0"-4"-8"0,0 0-4 16,0 5-24-16,8-5-4 0,-8 0-4 0,0-5 0 0,0 5-4 0,9-4 0 15,-9-1-4-15,8 0 0 0,-8 0 0 0,9 1 0 0,0-7-4 16,-9 7 4-16,8-6-4 0,0 0 4 0,2 1-4 0,-2-1 4 15,0 1 4-15,0-5-4 0,-8 4 0 0,10-5 0 0,-2 6 0 0,9-1 0 16,-17-5-12-16,8 7 4 0,0-7 0 0,2 5-8 0,-2 0 0 0,0 1-4 16,2-1 0-16,-10 1 4 0,8 4-4 0,-8 0 4 0,8-4-8 15,0 4 0-15,-8 5 0 0,0-5 4 0,9 0 0 0,-9 5-4 0,0 0 4 16,0 0 4-16,9 0 0 0,-9 0 0 0,0 0 4 0,8 0 0 16,-8 5 0-16,0 0 0 0,0 0-4 0,0 0 0 0,9 4 0 15,-9 1 0-15,0-6 0 0,0 6-4 0,0 5 4 0,0-6-4 0,8 5-4 16,-8 0 0-16,0 6 0 0,0-6 0 0,0 1-4 0,0 4 0 15,0 1 0-15,0-7 0 0,0 7 0 0,0-1-4 0,0 0 4 0,0-4-4 16,0 4 0-16,0-5 0 0,0 1 0 0,0-1-8 0,0 1 0 0,0-1-8 16,0 0-4-16,0-4-12 0,0-1-4 0,0 1-12 0,0-5-4 15,0 3-16-15,0-2-12 0,0-1-16 0,0-5-20 0,0 4-12 16,0-4-68-16,0 0 0 0,0 0 40 0,0 0 28 0,-8-4 28 0</inkml:trace>
          <inkml:trace contextRef="#ctx0" brushRef="#br0" timeOffset="55478.7184">9 6353 3 0,'0'0'88'0,"0"0"-12"0,-8 0 0 0,8 0-24 0,0 0-4 0,8 0 0 16,-8 0 0-16,0 0 0 0,9 0 0 0,-9-5 4 0,9 5 4 0,-1 0 4 16,0 0 4-16,2-4 4 0,-2 4-8 0,0-5 8 0,10 5-8 0,-10 0 8 15,9 0-12-15,0-5 0 0,0 5 0 0,1 0 4 0,-2-5-4 16,10 5-4-16,-9 0 0 0,9 0 0 0,-10 0-4 0,10 0 0 0,0 0-8 16,-1 0 0-16,1-4-8 0,0 4 4 0,-1-6-8 0,0 6-8 15,1-4 4-15,-1 4-4 0,1-5 0 0,0 0-8 0,-1 5 0 0,1-5 4 16,0 1-8-16,-10-2 0 0,10 6 0 0,-1-4 0 0,-7 4 0 15,8-5-4-15,-10 5 0 0,2 0 0 0,-1 0 0 0,-9 0-4 0,8 0 0 16,-6-4 4-16,6 4-4 0,-6 0-4 0,-2 0 0 0,0 4 0 16,-8-4-8-16,0 0-8 0,9 0-20 0,-9 0-16 0,0 0-20 15,-9 0-28-15,9 0-24 0,-8 0-24 0,0 0-20 0,-2 0-40 0,-6 0-52 16,6 5 56-16,-6-5 36 0,8 4 28 0,-9 2 32 0,-1-6 24 0</inkml:trace>
        </inkml:traceGroup>
        <inkml:traceGroup>
          <inkml:annotationXML>
            <emma:emma xmlns:emma="http://www.w3.org/2003/04/emma" version="1.0">
              <emma:interpretation id="{75BDAC99-725E-4DF9-89B3-FB725813A488}" emma:medium="tactile" emma:mode="ink">
                <msink:context xmlns:msink="http://schemas.microsoft.com/ink/2010/main" type="inkWord" rotatedBoundingBox="3806,12065 3887,13063 3146,13123 3066,12125"/>
              </emma:interpretation>
              <emma:one-of disjunction-type="recognition" id="oneOf2">
                <emma:interpretation id="interp2" emma:lang="" emma:confidence="0">
                  <emma:literal>ci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or</emma:literal>
                </emma:interpretation>
                <emma:interpretation id="interp5" emma:lang="" emma:confidence="0">
                  <emma:literal>di</emma:literal>
                </emma:interpretation>
                <emma:interpretation id="interp6" emma:lang="" emma:confidence="0">
                  <emma:literal>pi</emma:literal>
                </emma:interpretation>
              </emma:one-of>
            </emma:emma>
          </inkml:annotationXML>
          <inkml:trace contextRef="#ctx0" brushRef="#br0" timeOffset="56068.1412">283 6861 59 0,'-10'-4'96'0,"10"-1"-12"16,0 0-4-16,0 5-28 0,0-5 4 0,0 5-4 0,0 0-8 16,0 0-4-16,0 0 0 0,0 0-4 0,0 0 8 0,0 0 4 0,0 0 0 15,0 5 4-15,10 0 0 0,-10 0 0 0,0-1-8 0,8 6 0 0,-8 0 0 16,8-1-8-16,-8 6 0 0,10-1 4 0,-10 1-8 16,8 3-4-16,0 1 0 0,-8 6 0 0,9-6-8 0,-1 0 0 0,-8 6-4 15,8-1 0-15,-8-6-4 0,0 6 0 0,9-5-4 0,-9 6 0 0,9-6 0 16,-9 0 0-16,0 0-8 0,0 0 4 0,0-5 0 0,0 6-4 15,0-6 0-15,0 0 4 0,0-4-4 0,0 4-4 0,0-4 4 16,0-1 4-16,0 1 0 0,0-5-4 0,0 0 0 0,0 0 0 0,0 0-4 16,0-5 0-16,0 0-4 0,0 0 0 0,-9 0 0 0,9-5-4 0,0 0 0 15,-9 0 0-15,9-5 0 0,-8 1 0 0,8-1 0 0,-8-4-4 16,8-1 0-16,-9 1-4 0,1-5 8 0,0 4-8 0,-2-8 0 0,10 4 4 16,-8-6 4-16,0 2 0 0,8-2 4 0,-10 2 0 0,10-2 0 15,-8 2 4-15,8-2 4 0,0 2 0 0,0 2-4 0,-8-2 0 16,8 4 4-16,0 0-8 0,0 0 8 0,0 0 0 0,8 4 0 0,-8 1 4 15,0-1-4-15,8 1 0 0,-8 5 0 0,0-6 0 0,10 5 0 0,-10 1 0 16,8-1 0-16,-8 0 0 0,8 6 4 0,-8-5-4 0,10 3 8 16,-2-3 0-16,0 4-8 0,-8 0 4 0,9 1 0 0,-1 0 0 0,0-2 4 15,1 1 0-15,0 1-4 0,-1-2 0 0,0 6 0 16,2-4 4-16,-2 4-4 0,0 0 4 0,1-5 0 0,0 5 0 0,-1 0-4 0,0 0 0 16,1 0 0-16,-1 0 0 0,1 5 0 0,0-5 4 0,-1 4 0 15,0 2 0-15,-8-2 0 0,10 1-4 0,-10 1 0 0,0 2-4 16,8-3 0-16,-8 5 4 0,0 0 0 0,-8-1-4 0,8 5 0 0,0-4 0 15,-10-1-4-15,2 6 0 0,8-5-12 0,-8 4-8 0,-1-5-8 16,0 1-24-16,1 0-16 0,-1-1-24 0,-7 1-16 0,7-5-20 0,0-1-60 16,1-4 12-16,-10 5 36 0,10-5 24 0,0 0 28 0</inkml:trace>
          <inkml:trace contextRef="#ctx0" brushRef="#br0" timeOffset="56690.4766">632 7365 63 0,'0'0'92'15,"0"-5"-12"-15,0 5-8 0,0-5-20 0,0 0-8 0,0 1-4 0,0-1 0 16,0 0 0-16,0 0-8 0,0-4 0 0,0 4 0 0,0-5-4 0,8 1 0 16,-8 4 0-16,9-4 0 0,-9-1-4 0,9 5 0 0,-1-5 8 15,-8 6-8-15,9-6 0 0,-1 5 4 0,0 1-4 0,2-2-4 16,6 2 4-16,-8 4-4 0,2-5 0 0,-2 5 0 0,0-4 0 0,1 8-4 15,0-4 4-15,-1 0-4 0,1 5-4 0,-1-1 4 0,0 2-8 16,-8 3 0-16,8 1-20 0,-8-1 24 0,0 6-4 0,0-1 0 0,0 0 0 16,0 1 4-16,-8 4-8 0,8 5 0 0,-8-5-4 0,0 0 4 0,-1 5-4 15,1 1 0-15,-1-2 4 0,-8-4-4 0,9 6 4 0,-2-6-4 16,-6 0 0-16,8 1 4 0,-10-2-4 0,10-4 4 0,-1 0-4 16,1 1 4-16,-10-5-4 0,10-1 4 0,0-3-4 0,0-2 0 0,8 1 0 15,-10 1 0-15,2-6 0 0,0 0 0 0,8-6 4 0,0 6-8 16,-10-9 8-16,10 3 0 0,0 2-8 0,0-1 4 0,0-5 0 15,0 6-4-15,0-7 4 0,0 3 4 0,0 2-8 0,0-3 0 0,10 4 0 16,-10-4 8-16,0 4 0 0,8 1-4 0,-8-2 0 0,8 2 0 0,2 4 0 16,-10-6 0-16,8 6 0 0,0 0 0 0,0 0 8 0,1 0 0 15,0 0-4-15,-1 6 4 0,1-6 0 0,-1 4 0 0,0 2 4 0,10-6 0 16,-10 4 4-16,0 5-4 0,10-4 8 0,-10-5 0 0,1 10 0 0,8-6-4 16,0 2 0-16,-9-2 0 0,10 0 0 0,-10 2-4 15,10-1 4-15,-10-1-4 0,9 1 0 0,-9 0 0 0,9-5-8 0,-8 5 0 16,7-1 0-16,-6 2 0 0,-2-6 0 0,10 0-4 0,-10 0-4 0,0 4-4 15,0-4-8-15,10-4-16 0,-10 4-16 0,1-6-24 0,-1 2-24 16,0-1-32-16,-8-5-36 0,10 1-84 0,-10-5 44 0,8-1 44 0,-8 1 24 16,0-1 32-16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1:00.4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A00E95-8A30-463C-AE66-007C5BA16BEC}" emma:medium="tactile" emma:mode="ink">
          <msink:context xmlns:msink="http://schemas.microsoft.com/ink/2010/main" type="inkDrawing" rotatedBoundingBox="22798,15051 22858,17292 22535,17301 22474,15060" semanticType="verticalRange" shapeName="Other">
            <msink:sourceLink direction="with" ref="{7EA21400-1ED0-4DBC-8504-6D048C83D206}"/>
          </msink:context>
        </emma:interpretation>
      </emma:emma>
    </inkml:annotationXML>
    <inkml:trace contextRef="#ctx0" brushRef="#br0">-2 10 19 0,'0'0'88'0,"0"0"-8"0,0 0 0 0,0 0-28 0,0-5-4 0,0 5-8 16,8 0 0-16,-8 0 0 0,0 0 0 0,9 0-4 0,-9 0 0 0,8 0 0 16,-8-5 4-16,8 5 4 0,2 0-4 0,-2 0 4 0,0 5 4 0,2-5 8 15,-2 0-8-15,0 5 4 0,9 0 0 0,-8 5 4 0,-1-6 0 16,9 5 0-16,-9 6 0 0,2-5-4 0,6 4 0 0,-8 1-4 16,10 4-4-16,-10 0 4 0,1 5-4 0,8 0-4 0,-8 0-4 0,-1 9 0 15,8-4-4-15,-6 5 0 0,-2 4-4 0,0 1 0 0,2 4-8 16,-2-5 0-16,0 10 0 0,1-5 0 0,-9 5-4 0,8 0 0 0,-8 0-4 15,9 0 0-15,-9-1 4 0,0 8-4 0,0-4-4 0,8 2 8 0,-8 0-8 16,0 0 0-16,0-1 0 0,-8 1-4 0,8-1 0 0,0 1 0 16,-9 5 4-16,9-5 0 0,-8 0-4 0,-1 0-20 0,1-2 24 15,0 3-4-15,8-6 0 0,-10 5-4 0,2-10 0 0,-10 5 0 0,10-5-4 16,0 0-4-16,0 1 0 0,-1-6-8 0,-8 0-8 0,8-4-12 16,1 4-8-16,0-9-12 0,-2 0-16 0,2-1-16 0,-8-4-16 0,6-5-16 15,2 0-28-15,0-4-24 0,-1-1-44 0,1-9-36 0,-1 0 40 16,-8-5 44-16,9 0 32 0,0-10 28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0:57.6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D11BAC-D929-415C-BD89-730E61A183DC}" emma:medium="tactile" emma:mode="ink">
          <msink:context xmlns:msink="http://schemas.microsoft.com/ink/2010/main" type="inkDrawing" rotatedBoundingBox="21178,14902 21307,17429 21034,17442 20905,14915" semanticType="verticalRange" shapeName="Other">
            <msink:sourceLink direction="with" ref="{D6B2233A-EABC-43E3-92ED-C6930B4F9D27}"/>
          </msink:context>
        </emma:interpretation>
      </emma:emma>
    </inkml:annotationXML>
    <inkml:trace contextRef="#ctx0" brushRef="#br0">197 10 39 0,'0'0'64'0,"0"-4"-12"0,0 4-8 0,0 0-24 0,0-6-4 15,0 6 0-15,0 0 0 0,0 0 0 0,0 0 0 0,0 0-4 0,0 0-4 16,8 0 0-16,-16 0 4 0,8 0-4 0,0 0-4 0,0 0 4 0,0 0 0 15,8 0-4-15,-8 0 4 0,0 0-4 0,0 0 0 0,0 0 0 16,0-4 0-16,0 4 0 0,0 4 0 0,0-4 8 0,0 0-8 16,0 0 0-16,0 0 4 0,0-4-4 0,0 8 4 0,0-4 0 0,0 0 0 15,0 0 0-15,0 0 0 0,0 0 0 0,0 0 0 0,0 0 4 0,0 0 0 16,0 0 0-16,0 0-4 0,0 0 4 0,0 0-4 0,0 0 4 16,0 0-4-16,0 0 4 0,0 0-4 0,0 0 12 0,0 0-12 0,0 0 8 15,0 0 0-15,0 0-4 0,0 0 0 0,0 0 4 0,0 0-4 16,0 0 0-16,0 0 4 0,0 0-4 0,0 0-4 0,0 0 4 15,0 0-4-15,0 0 4 0,0 0-4 0,0 0 0 0,0 0 0 0,0 0 0 16,0 0 0-16,0 0 0 0,0 0-4 0,0 0 4 0,0 0-4 0,0 0 0 16,0 0 4-16,0 0 0 0,0 0 0 0,0 0 0 0,0 0 4 15,0 0-4-15,0 0 4 0,0 0-4 0,0 0 0 0,0 0 4 0,0 0 0 16,0 0 4-16,0 0-4 0,0 0 0 0,0 0 4 0,0 0 0 16,0 0 0-16,0 0-4 0,0 0 0 0,0 0-4 0,0 0 4 15,0 0 0-15,0 0 0 0,0 0-4 0,0 0 4 0,0 0 0 0,0 0-4 16,0 0 4-16,0 0 4 0,0 0-12 0,0 0 0 0,0 6 8 0,0-2-4 15,0-4 0-15,0 5-4 0,-8 0 4 0,8 0 0 0,0-1-4 16,0 1 4-16,-8 5-4 0,8-5 0 0,0 4 4 0,-9-4-4 16,9 5 4-16,0 0 0 0,-8-1-4 0,8 0 4 0,-9 1 0 0,9 0 0 15,-9 0 0-15,9-1 0 0,0 1 4 0,-8-1-4 0,8 1 0 0,0 0-4 16,-8-1 4-16,8 1 0 0,0-1 0 0,-8-4 0 0,8 4 0 16,0 1 0-16,-10-1 0 0,10 2 0 0,0-7 0 0,0 6 0 0,-8 0-4 15,8-1 4-15,0 1-4 0,-8-1 4 0,8 1 0 0,0 0-4 16,0 3 4-16,-10-3-4 0,10 0 4 0,0 4-4 0,-8-4 4 15,8 4-4-15,0-4-4 0,-8 4 4 0,8 1 4 0,0-1-4 0,-9 0 4 16,9 0-4-16,-8 1 0 0,8-1 4 0,-9 1 0 0,9 4-4 0,0-5 4 16,-8 6-4-16,8-6 4 0,-9 5-4 0,9-5 0 0,0 5 0 15,-8-4 0-15,8 5-4 0,-8-7 0 0,8 7 4 0,0-6 0 0,0 0 0 16,0 6 0-16,-10-5 0 0,10 4 0 0,0 0 0 0,0 0 0 16,0-5 0-16,0 5-4 0,0 1 4 0,0-1 0 0,0 4 0 15,0-4 0-15,0 1-4 0,0 4 4 0,0-5 0 0,0 5 0 0,0-5 0 16,0 6 0-16,0-6 0 0,0 0-4 0,0 4 0 0,0-3 0 0,0 4 4 15,0-5-4-15,0 5 4 0,0-6-4 0,0 2 4 0,0 4-4 16,0-5 4-16,0 6-4 0,0-6 0 0,0 4 4 0,0 2-4 16,0-6-4-16,0 4 8 0,0 2 0 0,0-6 0 0,0 5-4 0,10 0 0 15,-10 0 0-15,0-5 0 0,8 5 4 0,-8 0-4 0,8-4 0 0,-8 3 0 16,9-3 4-16,-9 3 0 0,8-3 4 0,1 3-4 0,-9-3-4 16,8 4 0-16,1-4 4 0,-9-2 0 0,8 6 0 0,0-5 0 15,-8 0-4-15,10 0 0 0,-2 6 4 0,0-6 0 0,-8 0 0 0,10 0 0 16,-2 1-4-16,0-1 4 0,-8 0 0 0,8-5 0 0,1 5 0 15,0 0 0-15,-1 1-4 0,-8-6 4 0,9 5-4 0,-1 0 4 0,0 0 0 16,-8-4-4-16,10 4 0 0,-2 0 0 0,0-5 4 0,-8 5-4 0,10-4 4 16,-2 5-4-16,-8-6 0 0,8 0 0 0,0 6 4 0,-8-6-4 15,9-5 0-15,-9 6 0 0,0-5 0 0,9 4 0 0,-9-5 0 16,8 1 0-16,-8 0 4 0,0-1-4 0,9-4 0 0,-9 5-4 0,0-6 8 16,0 6-4-16,8-5 0 0,-8-2 0 0,0 4 0 0,0-3 0 15,0-4 0-15,0 5 0 0,8 0 0 0,-8-5 0 0,0 0 0 0,0 5 0 16,0-5 0-16,0 0 0 0,0 0-16 0,0 0 16 0,0 0-4 0,0 0 8 15,-8 0-8-15,8 0 0 0,0 0-4 0,0-5-8 0,0 0-8 16,0 5-4-16,0-5-16 0,0 1-8 0,0-6-24 0,-8 5-8 16,8-5-12-16,-9 1-16 0,9-1-16 0,-8-4-4 0,8-1-40 0,-9 1-40 15,0-1 20-15,9 1 40 0,-8-5 24 0,0 0 28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6:11.2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578A41-16DC-4619-B9E9-03B84B7009E6}" emma:medium="tactile" emma:mode="ink">
          <msink:context xmlns:msink="http://schemas.microsoft.com/ink/2010/main" type="writingRegion" rotatedBoundingBox="23916,3438 31419,3587 31393,4910 23890,4762"/>
        </emma:interpretation>
      </emma:emma>
    </inkml:annotationXML>
    <inkml:traceGroup>
      <inkml:annotationXML>
        <emma:emma xmlns:emma="http://www.w3.org/2003/04/emma" version="1.0">
          <emma:interpretation id="{2790BE01-FCBE-4CCD-956A-1C6CEC511184}" emma:medium="tactile" emma:mode="ink">
            <msink:context xmlns:msink="http://schemas.microsoft.com/ink/2010/main" type="paragraph" rotatedBoundingBox="23916,3438 31419,3587 31393,4910 23890,4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B39DB8-AADE-440B-99BD-41B897F22FE8}" emma:medium="tactile" emma:mode="ink">
              <msink:context xmlns:msink="http://schemas.microsoft.com/ink/2010/main" type="line" rotatedBoundingBox="23916,3438 31419,3587 31393,4910 23890,4762"/>
            </emma:interpretation>
          </emma:emma>
        </inkml:annotationXML>
        <inkml:traceGroup>
          <inkml:annotationXML>
            <emma:emma xmlns:emma="http://www.w3.org/2003/04/emma" version="1.0">
              <emma:interpretation id="{D3FB39E8-1CD6-40EF-B626-66C40A8546E6}" emma:medium="tactile" emma:mode="ink">
                <msink:context xmlns:msink="http://schemas.microsoft.com/ink/2010/main" type="inkWord" rotatedBoundingBox="23907,3933 24483,3944 24477,4212 23901,42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10-3 23 0,'0'0'88'0,"-9"0"-4"15,9 0-8-15,0 0-24 0,0 0-4 0,0 0-4 0,0 5 8 16,0-10-4-16,9 5 4 0,-9 0 0 0,0 0 4 0,8 0 4 0,-8 0-4 15,9 0 4-15,-1 0 0 0,-8 5 0 0,18-5 0 0,-10 0-8 16,0 5-4-16,0-5 0 0,10 4 0 0,-1-4-8 0,0 5-4 0,0-5-4 16,-1 5 0-16,2 0-8 0,0-5-4 0,-2 5-4 0,1-2-4 15,9 4 0-15,-10-7-4 0,2 4-4 0,0 1-8 0,6-5-4 0,-6 5-12 16,-10-5-16-16,9 5-12 0,1-1-16 0,-10 1-20 0,0 0-16 16,2-5-16-16,-2 5-12 0,0-2-68 0,-8 4 0 0,0-3 32 0,0-4 36 15,0 5 16-15</inkml:trace>
          <inkml:trace contextRef="#ctx0" brushRef="#br0" timeOffset="198.4601">138 213 51 0,'-9'5'96'0,"9"-1"-12"0,0 1-8 0,0 0-24 16,-8 0 0-16,8-1 4 0,0-4 4 0,8 6 4 0,-8-2 4 15,0 1 0-15,9-5 0 0,-1 0 4 0,0 4-8 0,0-4 0 0,2 0-8 16,6 0-12-16,-6 0-4 0,6 6-8 0,1-6-8 0,0 0 0 0,0 0-8 15,1 0-4-15,8 0 0 0,-10 0-4 0,10 0-8 0,-9 0-4 16,9 0-12-16,-10 0-12 0,10 4-28 0,-1-4-28 0,-7 0-32 0,-2 0-52 16,2 0-52-16,-2 5 36 0,2-5 36 0,-1 0 24 0,-9 0 32 15</inkml:trace>
        </inkml:traceGroup>
        <inkml:traceGroup>
          <inkml:annotationXML>
            <emma:emma xmlns:emma="http://www.w3.org/2003/04/emma" version="1.0">
              <emma:interpretation id="{48DA4933-FCDE-44C2-993C-81CDC8F9AAD5}" emma:medium="tactile" emma:mode="ink">
                <msink:context xmlns:msink="http://schemas.microsoft.com/ink/2010/main" type="inkWord" rotatedBoundingBox="25077,3599 25487,3607 25466,4643 25057,46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8.3088">1169-166 11 0,'0'-14'88'16,"0"4"-8"-16,8-5-8 0,-8 1-24 0,10 5-8 0,-10-1 0 15,8-4 0-15,0 4-4 0,1 5 0 0,0-4 0 0,-1-2-4 0,0 7 0 0,1-5 0 16,7 4 4-16,-6-5 0 0,6 6 0 0,2 4 0 0,-10-5 8 16,9 0-4-16,0 5 4 0,0 0-4 0,-9-4 0 0,18 4-4 15,-18 0 4-15,18 4-8 0,-8-4 0 0,-10 5-8 0,9 0 0 0,-1-1 0 16,2 6-4-16,0 0 0 0,-10-2-8 0,9 3 4 0,-9-2-4 15,1 1 0-15,-1 4 0 0,-8 1 0 0,0-1-4 0,0 1 0 16,0-2 0-16,0 2 0 0,-8-1 0 0,8 6 0 0,-9-6-4 0,1 0-4 16,-9 5 0-16,9-4 0 0,-2-1 0 0,-6 1 4 0,6-1-4 0,2-4 0 15,-8 5-4-15,7-6 0 0,-8 5 0 0,8-4-4 0,-7-2-4 16,6-1-4-16,2 2-8 0,-8 1-12 0,6-6-16 0,2 6-12 16,-9-5-8-16,17 5-8 0,-17-6-16 0,8 1 0 0,9 4-44 0,-8-4-40 15,0 0 16-15,8 0 28 0,-8 0 28 0</inkml:trace>
          <inkml:trace contextRef="#ctx0" brushRef="#br0" timeOffset="816.8085">1348 649 123 0,'0'10'132'0,"0"-1"-12"0,0-4-12 0,0 0-24 0,0 4-4 0,0-9-4 0,0 6-4 16,0-2-4-16,0-4-8 0,0 0-8 0,0 5-8 0,0-10-12 15,0 5-8-15,0-4 0 0,0 4-8 0,9-6-8 0,-9 6-12 16,0-4-16-16,8-1-32 0,-8 0-32 0,8 0-24 0,-8 1-96 0,10-1 4 16,-2-1 40-16,-8 2 28 0,8 0 24 0</inkml:trace>
        </inkml:traceGroup>
        <inkml:traceGroup>
          <inkml:annotationXML>
            <emma:emma xmlns:emma="http://www.w3.org/2003/04/emma" version="1.0">
              <emma:interpretation id="{8734B566-CEA1-454D-9205-60D93CCEBD67}" emma:medium="tactile" emma:mode="ink">
                <msink:context xmlns:msink="http://schemas.microsoft.com/ink/2010/main" type="inkWord" rotatedBoundingBox="28131,3698 30194,3738 30172,4886 28109,4845"/>
              </emma:interpretation>
            </emma:emma>
          </inkml:annotationXML>
          <inkml:trace contextRef="#ctx0" brushRef="#br0" timeOffset="2042.2346">5833 179 39 0,'0'0'128'0,"0"0"-20"0,0 0-8 15,0-5-36-15,0 5 0 0,8 0 4 0,-8-4 4 0,8 4 4 16,2 0 0-16,-2 0-4 0,0 0-4 0,1 0-12 0,0 0-4 0,-1-5-4 16,9 5-8-16,-9 0-8 0,10 0-8 0,-2 0-4 0,2 0-4 0,-1 5 0 15,0-5-4-15,0 4-4 0,-1 1-8 0,2-5 0 0,0 5-8 16,-10-5-12-16,9 5-20 0,0 0-20 0,-9 0-32 0,1-1-20 0,7 0-36 15,-6 7-60-15,-10-7 20 0,8 1 40 0,-8 0 32 0,0 0 12 16</inkml:trace>
          <inkml:trace contextRef="#ctx0" brushRef="#br0" timeOffset="2221.7547">5944 318 87 0,'0'5'128'0,"0"0"-16"0,-10-5-12 0,10 4-32 0,0-4-4 16,0 0-4-16,0 5 12 0,0-5-8 0,0 0 0 0,0 0 4 15,10 0-8-15,-10 6-4 0,8-6-4 0,-8 0-12 0,8 0-4 0,2 4-4 16,-2-4-4-16,0 5-4 0,1-5-8 0,8 5-4 0,-9 0 0 0,9-1-8 16,1 1 0-16,-2-5-16 0,10 5-12 0,-9 0-20 0,0-1-24 15,0-4-20-15,1 0-20 0,8 6-28 0,-10-6-72 0,1 0 20 16,0 4 36-16,0-4 32 0,1 0 24 0</inkml:trace>
          <inkml:trace contextRef="#ctx0" brushRef="#br0" timeOffset="1827.8069">4912 659 15 0,'0'-6'112'0,"-9"-2"-16"0,9-2-12 0,0 0-28 0,0 1-8 16,0-6-4-16,0 6 4 0,9-6 0 0,-9 6-4 0,9-6 0 15,-1 6 0-15,0-7 0 0,2 3 0 0,6 4 8 0,-8-1-8 0,10 1 0 16,-1-1-4-16,0 5 0 0,-8-5-4 0,15 5-4 0,-14 5-4 0,6-4-4 15,2 4 0-15,-1 0-8 0,-1 0-4 0,2 0 0 0,-2 4-4 16,-6 1 4-16,6 0-4 0,-7 5 0 0,0 0 0 0,-1-1-8 0,0 1-16 16,-8-1 20-16,0 4 0 0,0 3 0 0,0-2-4 0,0 5 4 0,-8-4-4 15,0 4 4-15,-1-5 4 0,0 6-8 0,1-1 4 0,-10-5-4 16,10 5 0-16,0 0 0 0,-10 0 0 0,10-4-4 0,0-1 4 16,-1 5 0-16,-7-4 4 0,6-5 0 0,10 4 0 0,-8-5-4 0,8 6 0 15,-8-5 0-15,8-1 0 0,0-4 0 0,0 4-4 0,8-3 8 16,-8 3-4-16,8-4 0 0,-8 0 0 0,10-1 0 0,-2 1 4 15,9 0-4-15,-9 0 0 0,9-5 0 0,-8 0 0 0,7 5 0 0,2-5-4 16,-1 0 0-16,0 0-8 0,8 0-8 0,-7-5-20 0,-2 0-24 16,10 0-20-16,-8 0-24 0,7 1-24 0,-9-6-72 0,10-5 20 0,-8 6 36 15,7-1 28-15,-8-4 24 0</inkml:trace>
          <inkml:trace contextRef="#ctx0" brushRef="#br0" timeOffset="1433.8717">4222-46 27 0,'8'-19'96'0,"-8"4"-8"0,9 1-4 0,-1-1-24 0,0 1 0 15,0 0 0-15,-8 4 0 0,10 0 0 0,-2 1 4 0,-8-1-4 0,8 6 4 16,-8-6 0-16,10 5-4 0,-2 5 0 0,-8-4 0 0,8 4 0 0,-8 0 4 16,9 4 4-16,-1 1 0 0,1-1-4 0,-9 6 0 0,8 0-4 15,1-1-8-15,-1 6-4 0,-8 4-8 0,8-5-4 0,2 11-8 16,-2-6-4-16,0 4-8 0,-8 2 0 0,10 3 0 0,-2 2-8 0,0-7 0 16,-8 11-4-16,8-5 0 0,1-1 0 0,-9 6 0 0,9-5 0 15,-1 0-4-15,1-1 0 0,-9 1 4 0,8-1-4 0,0-3 0 0,2-1 0 16,-10-5 0-16,8 0 0 0,0 1 0 0,-8-2 0 0,8-3 0 0,2-5 0 15,-10 4 0-15,8-9 0 0,-8 4 4 0,8-4-4 16,-8-5 0-16,9 0 0 0,-9 0-4 0,8-5 4 0,1 1 0 0,-9-6 0 16,9 1 0-16,-1-1-4 0,0-5 4 0,10 1 0 0,-10-1 0 0,0-4 0 15,10-4 0-15,-1 3 0 0,-9-8 0 0,9 3-4 0,0-4 4 16,1 0 0-16,-2-4-4 0,2 5 0 0,-2-6 0 0,1 0 0 16,1 1 0-16,-2-1 4 0,2 4-4 0,-10-2 4 0,10 3-4 0,-2 1 0 15,1 3 0-15,-8 2-4 0,8-2 4 0,-9 6 0 0,2 6-12 16,-2-3-4-16,0 2-12 0,0 5-12 0,-8 0-12 0,10 3-8 0,-10 1-4 15,0 5-12-15,0-5-4 0,0 5-16 0,0 5-4 0,0-5-12 0,0 5 4 16,0 1-48-16,0 3-36 0,-10 0 32 0,10-5 32 0,-8 6 24 16</inkml:trace>
        </inkml:traceGroup>
        <inkml:traceGroup>
          <inkml:annotationXML>
            <emma:emma xmlns:emma="http://www.w3.org/2003/04/emma" version="1.0">
              <emma:interpretation id="{63CF887D-3743-4846-9D9A-ED13761E7925}" emma:medium="tactile" emma:mode="ink">
                <msink:context xmlns:msink="http://schemas.microsoft.com/ink/2010/main" type="inkWord" rotatedBoundingBox="31036,3579 31419,3587 31395,4812 31012,48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27.6661">7129-247 67 0,'0'-5'76'0,"0"-5"-4"0,8 0-4 0,-8 6-24 16,8-7 0-16,2 7 0 0,-2-5 0 0,0 4-4 0,10 0 0 16,-10-4 4-16,0 4 4 0,1 0 4 0,8 1 0 0,-8-1 0 0,7 0-4 15,2 5 4-15,-10-5-4 0,10 5-4 0,-2 0 0 0,-7 0 0 16,8-5-8-16,0 5 0 0,-1 5-4 0,-6-5-4 0,6 0 0 0,2 5-8 16,-10 0 0-16,9 0-4 0,-8-5 0 0,8 9-4 0,-9-4 0 15,0-1 0-15,2 6-4 0,-10 0-4 0,8-2 4 0,-8 3-4 0,0 3-4 16,8-4 4-16,-16 4 4 0,8-4-4 0,0 4-4 0,-8-5 4 15,-2 6-4-15,2-1 4 0,0 2-8 0,-1-3 4 0,-8 2 0 0,9-1 0 16,-9 1-4-16,9-2 4 0,-10-3 0 0,0 5-4 0,10-1 0 16,-9 1 0-16,9-6 0 0,-9 6-4 0,0-1 4 0,9-5-4 0,-2 6 0 15,-6-7-4-15,6 8-8 0,2-6-4 0,0-1-8 0,0 4-4 16,-1-2-8-16,1-1-8 0,-1-1-4 0,9 6-4 0,-9-6-4 16,1 1-4-16,8-1 0 0,-8 6 0 0,8-6 0 0,0 1-28 0,-10 0-40 15,10 4-20-15,-8-5 32 0,8 1 20 0</inkml:trace>
          <inkml:trace contextRef="#ctx0" brushRef="#br0" timeOffset="2840.8866">7171 831 119 0,'0'6'156'0,"0"3"-12"0,0-4-8 0,0 0-28 0,0-1-4 15,8-4-8-15,-8 5-4 0,0-5 4 0,0 0-8 0,10 5-8 0,-10-5-12 16,0-5-16-16,8 5-8 0,-8 0-12 0,8-5-12 0,-8 1-4 16,9 4-24-16,0-5-16 0,-9 0-28 0,8 0-28 0,-8 1-48 15,0-2-44-15,9 1-84 0,-9-4 40 0,0 4 40 0,0-4 36 0,0-1 28 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6:10.7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AECCC0-835C-4E89-BDC2-93F3AC80D0CF}" emma:medium="tactile" emma:mode="ink">
          <msink:context xmlns:msink="http://schemas.microsoft.com/ink/2010/main" type="writingRegion" rotatedBoundingBox="23331,3676 24204,11378 22804,11536 21931,3834"/>
        </emma:interpretation>
      </emma:emma>
    </inkml:annotationXML>
    <inkml:traceGroup>
      <inkml:annotationXML>
        <emma:emma xmlns:emma="http://www.w3.org/2003/04/emma" version="1.0">
          <emma:interpretation id="{9F50B961-C2C4-40B0-B746-801762017D46}" emma:medium="tactile" emma:mode="ink">
            <msink:context xmlns:msink="http://schemas.microsoft.com/ink/2010/main" type="paragraph" rotatedBoundingBox="23331,3676 24204,11378 22804,11536 21931,3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86C80F-C0B3-4F1D-91FA-6206584FC632}" emma:medium="tactile" emma:mode="ink">
              <msink:context xmlns:msink="http://schemas.microsoft.com/ink/2010/main" type="line" rotatedBoundingBox="23331,3676 24204,11378 22804,11536 21931,3834"/>
            </emma:interpretation>
          </emma:emma>
        </inkml:annotationXML>
        <inkml:traceGroup>
          <inkml:annotationXML>
            <emma:emma xmlns:emma="http://www.w3.org/2003/04/emma" version="1.0">
              <emma:interpretation id="{B8EDC8E1-66CC-45AC-B36F-2C50A7227716}" emma:medium="tactile" emma:mode="ink">
                <msink:context xmlns:msink="http://schemas.microsoft.com/ink/2010/main" type="inkWord" rotatedBoundingBox="22994,3714 23134,4945 22566,5010 22426,37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6681-6940 47 0,'10'-5'76'0,"-10"1"-4"0,8-2-4 0,-8 3-20 0,0-3-8 15,8 1 4-15,0-4-20 0,1 3 20 0,-9-3 0 0,8 5 0 16,1-6 4-16,0-5-4 0,-1 5 4 0,-8 1 0 0,8-5 4 0,2 4-4 16,-2 1 0-16,0-2-4 0,0 3 0 0,2-7-4 15,-2 10-4-15,0-4-4 0,-8 0 0 0,9 3-4 0,-1-3 0 0,1 4-4 0,-9 1-4 16,9 4 0-16,-9-6 0 0,8 6 0 0,-8 0-4 0,8 0 4 16,-8-4 0-16,0 8 8 0,10-4 0 0,-10 6 0 0,0-2 0 15,0 1-4-15,0 0 4 0,0 5-8 0,8-6 0 0,-8 5-4 0,0 1 0 16,0 5 0-16,0-7-4 0,0 7 0 0,0 0-4 0,0 4-4 15,0-5 0-15,0 5 0 0,-8 0 0 0,8-4 0 0,8 5 0 0,-8-1 0 16,0-5-4-16,0 5 0 0,0 0 0 0,0-4-4 0,0 4 4 0,0-5-4 16,0 1 0-16,0-1 0 0,0 0-4 0,-8-4-8 0,8 3-12 15,0-2-12-15,0-1-12 0,0-6-16 0,8 1-8 0,-8 0-16 16,0 0-24-16,0-5-24 0,0 0-48 0,8-5-36 0,-8 0 36 0,8 0 36 16,-8-4 32-16,10-1 16 0</inkml:trace>
          <inkml:trace contextRef="#ctx0" brushRef="#br0" timeOffset="-433.8374">6239-7841 63 0,'0'-11'80'16,"0"2"-4"-16,0 4-4 0,0-4-24 0,0 4-4 0,0 0 0 0,0 1-4 15,8-2-8-15,-8 6 0 0,0-3-4 0,0 3 0 0,0 0 0 16,0 0 12-16,0 0 4 0,8 0 8 0,-8 0 4 0,0 0 0 0,9 3-4 15,-9 3-4-15,0-2 0 0,0 6-4 0,8-1-8 0,-8 1-4 0,9-1 0 16,-9 1-4-16,8 5 4 0,-8-1-4 0,9 5-4 0,-9 0 0 16,8 1 0-16,-8-1-8 0,8 0 0 0,-8 5 0 0,10 0-4 15,-10 0-4-15,0 0 0 0,8 0 0 0,-8 0-4 0,8 0 4 0,-8 0-4 16,10-1 0-16,-10 2 0 0,0-2 0 0,8 2 0 0,-8-7-4 16,8 2 0-16,-8-1 0 0,0 1 0 0,8-1 4 0,-8-5-8 15,0 1 4-15,9-1 0 0,-9-5 4 0,0 1-4 0,0 0 0 0,9-1 0 0,-9-4 4 16,0 0-4-16,0 0 4 0,8-5-4 0,-8 0 4 0,9 0 0 15,-9 0-4-15,0-5 4 0,8 0-4 0,0 0 0 0,-8-4 0 16,10-1 4-16,-2 0 0 0,0-4 0 0,0-1-4 0,2 1 4 0,-2-5-4 16,9 4 0-16,-9-8 0 0,1 4 0 0,8-6 0 0,-9 2 0 0,10-2-4 15,-10 2 4-15,10-6 0 0,-2 5 0 0,-7-5 0 0,8 5 0 16,-9-5 0-16,9-1 0 0,-9 8 0 0,10-4 0 0,-10 3 0 0,10 0 0 16,-10 3 0-16,0 1 0 0,1 0-4 0,-1-1 4 0,1 7-4 15,0 2-4-15,-9-3 4 0,8 5-8 0,-8 4-4 0,8 0-8 16,-8-5-12-16,0 10-4 0,0-3-12 0,0 3-8 0,0 0-16 0,0 0-12 15,0 0-8-15,0 0-4 0,0 3-24 0,-8 3-48 0,8-2-8 16,0 1 28-16,-8 0 36 0,8 0 24 0</inkml:trace>
        </inkml:traceGroup>
        <inkml:traceGroup>
          <inkml:annotationXML>
            <emma:emma xmlns:emma="http://www.w3.org/2003/04/emma" version="1.0">
              <emma:interpretation id="{12AF6873-A559-4AF7-B706-B94FB46E7D21}" emma:medium="tactile" emma:mode="ink">
                <msink:context xmlns:msink="http://schemas.microsoft.com/ink/2010/main" type="inkWord" rotatedBoundingBox="23659,6563 23944,9084 22822,9211 22536,6690">
                  <msink:destinationLink direction="with" ref="{585AB543-9BD5-4A88-BE38-0263069A1AFD}"/>
                </msink:context>
              </emma:interpretation>
            </emma:emma>
          </inkml:annotationXML>
          <inkml:trace contextRef="#ctx0" brushRef="#br0" timeOffset="310773.8411">6792-3079 11 0,'0'-5'112'0,"0"-5"-12"16,0 5-4-16,0 0-24 0,0-4-4 0,8 4 0 0,-8 0-8 0,0 1 0 0,0-2 0 15,10 2-4-15,-10-1 0 0,0 5-4 0,0-3-8 16,8-4 0-16,-8 7-4 0,8 0 4 0,1 0 0 0,-9-4 0 0,8 4 0 16,1 0 0-16,0 4 4 0,-1-4 0 0,-8 7 0 0,8-4 0 0,10 2 0 15,-10-1-4-15,0 6 4 0,2 0 4 0,-2-1-8 0,0 6 0 16,9-5-4-16,-8 4 0 0,0 5-8 0,-1-4 0 0,8 4-4 15,-6 0 0-15,-2 0 0 0,0 6-8 0,10-7 0 0,-18 6-4 0,17-4 4 0,-9 3-8 16,0 1 0-16,1-5 4 0,0 6-8 0,-9-5-4 0,8 3-4 16,0-4 0-16,2 0 0 0,-2 0 0 0,-8 0 0 0,8 0 0 15,1-4 0-15,0 0 0 0,-9-1 0 0,8 0 0 0,0-4 0 0,-8 4 0 16,9-4 0-16,-9 0 0 0,0-6 0 0,8 6 0 0,-8-5 0 16,9-2 0-16,-9-3 0 0,0 6 0 0,9-6 0 0,-9-6 0 0,0 3 0 15,8-2 0-15,-8-5 0 0,8 0 0 0,-8 1 0 0,10-5 0 0,-10-6 0 16,8 1 0-16,0 0 0 0,-8-5 0 0,8 5 0 0,2-10 0 15,-2 0 0-15,0 0 0 0,9 1 0 0,-9-2 0 0,2 2 0 16,-2 0 0-16,8-1 0 0,-6 0 0 0,-2 0 0 0,9 5 0 16,-8 0 0-16,-1 5 0 0,9-5 0 0,-9 5 0 0,1 4 0 0,0-4 0 15,-1 4 0-15,-8 6 0 0,8-1 0 0,2 1 0 0,-10-1 0 16,8 1 0-16,-8 4 0 0,0 0 0 0,0 1 0 0,0-1 0 0,0 5-52 16,0-5-40-16,0 5-28 0,0 0-24 0,0 0-28 0,0 0-32 0,-8 0-72 15,8 0 16-15,0 0 48 0,-10 0 40 0,10 0 32 0,-8 0 28 16</inkml:trace>
          <inkml:trace contextRef="#ctx0" brushRef="#br0" timeOffset="310185.6275">6494-3650 31 0,'0'-5'104'0,"0"5"-8"0,0 0-8 0,0 0-24 16,0 0-4-16,0 0-4 0,0 0 4 0,0 0 8 0,8 0-4 15,-8 5 4-15,9-5-4 0,-9 0 4 0,9 4 0 0,-1 2-4 0,0-6 0 16,0 4 0-16,2-4-4 0,6 5 8 0,-6 0 4 0,6-5-4 15,1 5 0-15,0-5 4 0,8 4-8 0,-7-4-4 0,8 0-4 0,-1 5-4 16,1-5-4-16,8 0-4 0,-8 0-4 0,7 0 0 0,1 0-4 0,0-5-8 16,9 5-8-16,-9-4-20 0,0 4 0 0,9-5 0 0,-9 5 0 15,9-5 0-15,-9 5 0 0,0-5 0 0,8 5 0 0,-7-4 0 16,-1 4 0-16,-8 0 0 0,8-6 0 0,-9 6 0 0,1 0 0 0,8 6 0 16,-17-6 0-16,9 4 0 0,-10-4 0 0,2 5 0 0,-2 0 0 15,2 0 0-15,-10-1 0 0,1 1 0 0,-1 0 0 0,1 0 0 16,-9-1-60-16,0 3-24 0,0-4-16 0,0 2-20 0,0-1-16 0,-9 2-24 15,1-6-16-15,-1 5-40 0,1-5-44 0,0 0 44 0,-10 0 40 0,10 4 32 16,-10-4 28-16</inkml:trace>
          <inkml:trace contextRef="#ctx0" brushRef="#br0" timeOffset="309403.2043">6554-4926 39 0,'0'-4'80'0,"0"4"-4"16,0-6-4-16,0 2-44 0,0-1 16 0,-10 5-4 0,10-5-4 0,0 1 0 16,10-1 0-16,-10 0 0 0,0 0 0 0,-10 0 0 0,10 0 0 15,0 5 4-15,0-4 4 0,0-1 4 0,0 0-8 0,0 5 8 0,0-5 4 16,0 0-12-16,0 5 4 0,0 0-4 0,0-4 0 0,0 4 0 15,0 0-4-15,0 0 0 0,0 0 0 0,0 0-8 0,0 0 4 0,0 0 0 16,0 0 4-16,0 0 4 0,0 0 4 0,0 4-4 0,0-4 0 16,10 5 0-16,-10 0-4 0,0-5 0 0,0 10-4 0,8-6-4 0,-8 6 0 15,8 0-8-15,-8-1 0 0,10 1-4 0,-10 4 0 0,8 1-8 16,0 4 0-16,1-5 0 0,-1 5 0 0,-8-4-4 0,9 4 0 16,-1 5 0-16,1-6-4 0,-1 2 4 0,0 5-4 0,-8-2 0 0,10 2 4 15,-2-2 0-15,0 1 0 0,2 5-4 0,-2-5 0 0,-8 5 4 16,8-5-8-16,0 0 4 0,-8 4 4 0,9-4-4 0,-9 5 0 0,8-5 4 15,-8 0-4-15,9-5 0 0,-9 6 0 0,0-6-4 0,9 0 4 0,-9-6-20 16,8 3 24-16,-8-2-4 0,0-5 8 0,8 1-4 0,-8 5 0 16,0-11 0-16,10 1-4 0,-10 1 0 0,8-2 0 0,-8-4 0 0,0 4 0 15,8-4-4-15,-8 0 4 0,0 0 0 0,8-4 0 0,-8 0 4 16,10-2-8-16,-10 1 0 0,0 1 4 0,8-11 0 0,0 11 0 16,-8-11 0-16,9 1-4 0,-9 4 4 0,8-5 0 0,-8-4 4 0,9 1-4 15,0-2 4-15,-1 6-4 0,-8-11 4 0,8 6-8 0,2 0 4 0,-2-5 0 16,-8 0 4-16,8 0-4 0,0 0 0 0,2 0 0 0,6 0 0 15,-7 0-4-15,-1 1 8 0,1-2-4 0,8 2 0 0,-9-2 0 0,0 2 0 16,10 4 4-16,-10-6-8 0,10 5 4 0,-10 2 0 0,1-2 0 0,-1 7 0 16,9-2 0-16,-8 1-4 0,-1-1 4 0,0 5 0 15,-8 6 0-15,10-6 0 0,-10 5-4 0,8 1 4 0,-8 4-4 0,0-6-4 16,0 6-8-16,0 0-4 0,0 0-8 0,0 6-12 0,0-6-12 0,0 4-8 16,0 1-12-16,0 0-8 0,0 0-16 0,-8-1-16 0,8 2-12 15,0 3-8-15,0-5-28 0,-10 6-56 0,10 0 24 0,0-5 36 0,-8 5 28 16,8-1 24-16</inkml:trace>
          <inkml:trace contextRef="#ctx0" brushRef="#br0" timeOffset="309803.1356">7252-4154 35 0,'0'5'120'0,"0"-5"-12"16,10 5-12-16,-10-5-28 0,0 0-4 0,8 0-4 0,-8-5 0 16,0 5-4-16,8-5-4 0,-8-5 0 0,9 6 0 0,-1-5-8 0,-8 3 0 15,8-3-4-15,2-5-4 0,-2 4-8 0,0 1 8 0,10-6 0 0,-10 1-4 16,0-1-4-16,10 5 0 0,-10-3 4 0,1-2 8 0,-1 1-12 16,9 0 8-16,-8 3-8 0,-1-3 0 0,0-1 0 0,10 6-4 0,-10-1 0 15,1 1-4-15,0-1 0 0,-9 0 4 0,8 6-8 0,1-5 8 0,-1 3-8 16,-8 6 4-16,8-4 4 0,-8 4 4 0,0 0 0 15,8 0-4-15,-8 4 4 0,0-4 4 0,0 6-8 0,0 3 4 0,10-5-4 16,-10 6 4-16,0 5-4 0,0-5 0 0,0 3 0 0,0 2-4 0,0-1 0 16,0 5-4-16,0 1 0 0,0-2-4 0,0 6 4 0,0-3-4 15,0 2 0-15,0-4-12 0,0 6 0 0,0-2 0 0,0-3 0 16,0 3 0-16,0-4 0 0,0 6 0 0,0-6 0 0,0 0 0 0,0 0 0 16,0-5 0-16,0 5 0 0,0-4 0 0,0-1 0 0,0 1 0 0,0-5-32 15,0-1-4-15,0 1-12 0,0 0-12 0,0-5-16 0,0-1-16 16,0 0-20-16,0-4-16 0,0 6-20 0,-10-6-24 0,10 0-44 0,0-6-36 15,-8 2 48-15,8 0 44 0,0-1 24 0,-8-1 28 0</inkml:trace>
        </inkml:traceGroup>
        <inkml:traceGroup>
          <inkml:annotationXML>
            <emma:emma xmlns:emma="http://www.w3.org/2003/04/emma" version="1.0">
              <emma:interpretation id="{B4E601C4-C873-4C53-B85E-2B0166DE6221}" emma:medium="tactile" emma:mode="ink">
                <msink:context xmlns:msink="http://schemas.microsoft.com/ink/2010/main" type="inkWord" rotatedBoundingBox="24010,9961 24171,11381 22804,11536 22643,10115"/>
              </emma:interpretation>
            </emma:emma>
          </inkml:annotationXML>
          <inkml:trace contextRef="#ctx0" brushRef="#br0" timeOffset="324047.9714">6784-1530 51 0,'0'-5'76'0,"0"0"-4"0,0 5 0 0,0-5-28 0,0 0 0 15,0 5-4-15,0-4 0 0,0-1 0 0,0 0 0 0,0 5 0 0,0-5 0 16,0 0 4-16,0 1 0 0,0 4 4 0,0-5-4 0,0 1 8 0,0 4-8 16,0-7 0-16,0 7 0 0,0 0-8 0,0-3 0 0,0 3-4 15,0 0-4-15,0 0 4 0,0 0 12 0,0 0 4 0,0 0 4 0,8 0 0 16,-8 3 0-16,0 4-4 0,0 2-8 0,8-5 0 0,-8 6-8 16,10 0 0-16,-10-1-4 0,8 1-8 0,0 4 0 0,-8 1 0 0,9-1 0 15,-1 5-8-15,1 0 0 0,0 0-4 0,-1 0 0 0,-8 1 0 16,8 4 0-16,2-5 0 0,-2 0-4 0,0 5 4 0,0 1-4 0,2-6 0 15,-2 4 0-15,0 2 0 0,1-6 0 0,-1 0 0 0,1 0 0 16,0 5 0-16,-1-10-4 0,0 5 0 0,-8-4 0 0,8-1 0 0,2 1 4 16,-10-6 0-16,8 1-4 0,-8-1 4 0,8 0-4 0,-8-9 0 15,10 5 0-15,-10-5 0 0,8 6 0 0,-8-6 4 0,8 0 0 0,-8-6 0 16,9 1-4-16,-9 1 4 0,8-6-4 0,-8 6 0 0,8-6 0 16,1-4 0-16,-9 4 0 0,9-4 0 0,-1 4-4 0,0-4 0 15,2-1 8-15,-2-5-4 0,0 7 0 0,1-2 0 0,0-3 0 0,-1 3 0 16,0-4 0-16,1 4 0 0,-1-4-4 0,1 5 8 0,8-1-4 15,-9 1 0-15,2-5 0 0,-2 4 4 0,0 1-4 0,0-1 4 0,2 1-8 16,6 0 4-16,-7 0 0 0,-1-1 0 0,0 1 4 0,2-1-4 16,-2 0 0-16,0 1 0 0,0 5 0 0,2-5 0 0,-2 5 0 0,0-2 0 15,-8 2 0-15,9-1 0 0,0 5 0 0,-9 1 0 0,0-1 0 0,8 0 0 16,-8 0-4-16,0 5 0 0,0-5 0 0,0 5-4 0,9 0-4 16,-9 0-4-16,0 5-8 0,-9-5-8 0,9 5-8 0,0-5-12 15,0 5-8-15,0 0-8 0,0-1 0 0,0 1-12 0,-8 0-12 16,8 5-4-16,0-6-12 0,0 1 0 0,0 5 0 0,-9-1-44 0,9-4-36 15,-9 5 20-15,9-1 36 0,0-4 20 0</inkml:trace>
          <inkml:trace contextRef="#ctx0" brushRef="#br0" timeOffset="324452.894">7414-801 51 0,'9'4'120'16,"-9"6"-16"-16,0-5-12 0,0-1-36 0,0-4-4 0,9 0-8 15,-9 0 4-15,0 0 0 0,0-4 0 0,8 4 0 0,-8-9 4 0,8 3-8 16,-8-3 0-16,10-1 0 0,-2 0-4 0,0 1-4 0,1-6-4 16,0 6 4-16,-1-5-4 0,9 0-4 0,-9-1 4 0,0 5 0 0,2-4 0 15,6-1 0-15,-6 6 4 0,-2-5-8 0,0-1 0 0,9 5 4 0,-8-4 0 16,-1 5-4-16,1-2 0 0,-1 2 0 0,-8 0-8 0,8 4 4 15,2-5-4-15,-2 6 0 0,-8-1 0 0,8 1 4 0,-8-2-4 0,0 6-4 16,0-5 4-16,10 5 0 0,-10 0 8 0,0 0-4 0,0 0 0 0,0 5-4 16,0 1 0-16,0-2 0 0,0 1-4 0,0 4 0 15,0-4 0-15,0 4-4 0,0 1 4 0,0 5-8 0,0-6 4 0,0 5-8 16,0 1 4-16,0-1-4 0,0 1 0 0,0 4 0 0,0-5 4 0,0 5-4 16,0-4-4-16,0 4 8 0,0-5-8 0,0 5-20 0,0-4 24 15,0 5-4-15,-10-7 0 0,10 2 0 0,0-1-4 0,0 1 0 0,0-1 0 16,0-4-16-16,0 4-4 0,0-4-12 0,0-1-8 0,0 1-12 15,0-5-16-15,-8 3-8 0,8-1-4 0,0-3-4 0,0-4-16 0,0 5-20 16,0-5-16-16,0 4-28 0,-8-8-52 0,8 4 24 0,-10 0 32 16,10-5 28-16,-8 1 32 0</inkml:trace>
          <inkml:trace contextRef="#ctx0" brushRef="#br0" timeOffset="324989.4515">6622-345 7 0,'-9'4'88'0,"9"-4"0"16,-8 5-12-16,8-5-24 0,-9 0-4 0,9 0-8 0,0 3 0 0,0-3-4 16,0 0 0-16,0 0 0 0,-8 0 0 0,16 0 0 0,-8 0 8 0,0 0 0 15,0 0 4-15,9 0 0 0,-1 7 0 0,-8-7 8 0,9 0-8 16,-1 4 0-16,1-4 8 0,-1 0 0 0,10 5 0 0,-10-5 8 0,10 0 8 16,-2 0-4-16,9 0 0 0,-7 0 4 0,8 0-4 0,-10 0-8 15,18 0-4-15,-8 0-4 0,-1-5-12 0,9 5 0 0,1 0-8 16,-1-4-4-16,-8 4-4 0,8-7 0 0,8 7-4 0,-7-3-4 15,-1 3 0-15,-1-5-4 0,1 1 4 0,0 4-4 0,1-6 4 0,-1 6-16 16,0 0 0-16,-8 0 0 0,7-4 0 0,-7 4 0 0,8 0 0 0,-8 0 0 16,-1 0 0-16,1 0 0 0,0 0 0 0,-1 0 0 0,1 0 0 15,-10 0 0-15,2 0 0 0,8 4 0 0,-10-4 0 0,2 0 0 0,7 6 0 16,-7-6 0-16,-2 4 0 0,-8-4 0 0,10 5 0 0,-1-5 0 16,0 3 0-16,-8 4 0 0,7-3 0 0,-8-4 0 0,2 5 0 15,6 0 0-15,-6-5 0 0,-2 5 0 0,0-5 0 0,1 0 0 0,-1 4 0 16,-8-4 0-16,9 0 0 0,-1 5 0 0,-8-5 0 0,9 0 0 0,-9 0 0 15,0 0 0-15,8 0 0 0,-8 0 0 0,0 0 0 0,0 5 0 16,0-5 0-16,0 0 0 0,0 0 0 0,0 0 0 0,0 0 0 0,0 0 0 16,-8 0 0-16,8 0-36 0,-9 0-56 0,9 0-24 0,-8 0-12 0,-1 0-12 15,1 0-20-15,-1-5-20 0,1 5-44 0,0 0-32 0,-2-5 48 16,2 5 36-16,0-4 32 0,-10-1 24 0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1:31.3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5AB543-9BD5-4A88-BE38-0263069A1AFD}" emma:medium="tactile" emma:mode="ink">
          <msink:context xmlns:msink="http://schemas.microsoft.com/ink/2010/main" type="inkDrawing" rotatedBoundingBox="19019,5824 22474,8464 22074,8986 18620,6347" semanticType="callout" shapeName="Other">
            <msink:sourceLink direction="with" ref="{12AF6873-A559-4AF7-B706-B94FB46E7D21}"/>
            <msink:sourceLink direction="with" ref="{4C9B9AFE-8CD9-41D9-A985-52AC415EC327}"/>
          </msink:context>
        </emma:interpretation>
      </emma:emma>
    </inkml:annotationXML>
    <inkml:trace contextRef="#ctx0" brushRef="#br0">25 16 51 0,'-8'-4'84'0,"8"4"-12"0,-8 0-4 0,8 0-24 16,0 0-4-16,0 0 4 0,-9-4-8 0,9 4-4 0,0 0 0 0,0 0 0 16,0 0-4-16,0-6 0 0,0 6 4 0,0-5-4 0,9 5 0 15,-9 0 0-15,8 0 4 0,-8 0 0 0,8-4 4 0,2 8 0 0,-10-4 0 16,16 0 0-16,-7 5 0 0,0 1-4 0,-1-6-4 0,9 4 8 15,0 0-4-15,-8 6 0 0,7-5-4 0,2-1 4 0,8 6-4 0,-10-5 4 16,9 5 0-16,-7 0 4 0,8-2-8 0,-1-3 0 0,9 5 4 16,-8 0-4-16,0-1 0 0,8 1-4 0,-1-1-20 0,1 1 16 0,1 0 0 15,-1-1 0-15,0 6-4 0,-8-6-4 0,8 6 0 0,-1-6 0 16,1 5 0-16,1 6 0 0,-9-6-4 0,8 4 0 0,-8 3-4 0,7-2 0 16,-7 0-4-16,0 5 4 0,0-6 0 0,-2 6 0 0,2 1 0 0,-1-1 0 15,-7 0-4-15,8 0 4 0,-10 0-4 0,1 0 0 16,9 0 4-16,-8 0-4 0,-2 0 4 0,2 0 0 0,-10 4-4 0,9-3 4 15,0-2-4-15,0 2 4 0,-1-2 0 0,2 2-4 0,0-2 0 0,-2 2 0 16,1-2 0-16,0 6 4 0,0-4-4 0,9-2 4 0,-8 1-4 16,-2 5 0-16,9-5 4 0,-7 0 0 0,-2 5-4 0,10-5 0 0,-8 4 0 15,7-4 4-15,-8 5-4 0,8-5-4 0,-7 5 4 0,8-5 0 0,-10 4 4 16,9-3-4-16,-7 4 0 0,-2-6 0 0,2 2 0 0,8-2 4 16,-9 2-4-16,-1-2 0 0,2-3 4 0,-2 3-4 15,2-4 0-15,-10 6-4 0,10-2 8 0,-2-4 0 0,-7 1-8 0,7 4 4 0,-6-5 0 16,6 1 0-16,-6-1-16 0,-2 0 20 0,8 0 4 0,-7 0 0 15,0 1-4-15,8-1 0 0,-9 0 0 0,0 0 0 0,10 5 0 0,-10-5-4 16,0 0 8-16,10 0-4 0,-10 5 0 0,10-5-4 0,-10 0 4 16,9 6 0-16,-9-6-4 0,10 0 8 0,-2 0-4 0,-6 0 0 0,6 6 0 15,1-11-4-15,0 5 4 0,0 0 0 0,1-5-8 0,-2 1 8 16,2-1 0-16,7 1 0 0,-8 0 0 0,8-6-4 0,-7 0 0 0,8 6 0 16,-1-5 4-16,-8-7-4 0,8 8 4 0,1-6-4 0,0 3 0 15,-9-2 0-15,9-1 4 0,-2-1-8 0,-6 1 4 0,8 0 4 16,-9 0-4-16,8 0 0 0,-8-1 0 0,9 1 0 0,-8-5 0 0,-2 5 0 15,1 1 0-15,0-2 0 0,0-4 4 0,1 4-4 0,-2-4 0 16,2 5 0-16,-2-5 0 0,-7 5 0 0,8-5 0 0,0 0 0 0,-1 0 0 16,-6 5 0-16,6-5 0 0,2 0 0 0,-1 0 0 0,-9 0 0 0,10 0 0 15,-10 0-4-15,8 0 4 0,2 0 0 0,-10 0 0 0,10 0 0 16,-10 0 0-16,9 5 0 0,-9-5-4 0,1 4 4 0,8-4 0 16,-9 5 4-16,10-5-4 0,-10 0 0 0,1 0 0 0,8 5 0 0,-9-5 0 15,9 4 0-15,-9-4 0 0,10 0 0 0,-10 0 0 0,2 5 0 16,6-5 0-16,-8 0 0 0,10 5 0 0,-10-5 4 0,1 0-4 0,-1 5 0 15,10-5 0-15,-10 5 0 0,0-5 4 0,0 0-4 0,2 5 0 0,-2-5 0 16,0 0 0-16,1 0 0 0,-9 0-4 0,9 5 4 0,-1-5 0 16,1 0 0-16,-9 0 0 0,8 0-4 0,-8 4 4 0,8-4 0 15,-8 0 0-15,9 0 4 0,-9 0 0 0,0 0 0 0,0 0 0 0,0 0 0 16,0 0 0-16,0 0 0 0,0 5-4 0,0-5 0 0,0 0 0 16,0 0 4-16,-9 0-4 0,9-5 0 0,0 10 0 0,0-10 0 15,-8 5 0-15,8 0 4 0,0 0-4 0,0 0 0 0,-8 0 0 0,8 0 0 16,0-4-4-16,-9 4 0 0,9-5 4 0,-8 5 0 0,8-5-4 0,-9 0 4 15,9 5-4-15,0-5 0 0,-9 0-4 0,1 0 0 0,8-4-16 16,-8 9 12-16,8-9 4 0,-10 4-8 0,2 0 0 0,0-5 0 0,8 2-4 16,-8-3 0-16,-2 2-8 0,2-1-4 0,0 0 0 0,-1 1 4 15,1-5-8-15,-10-2 4 0,10 7 4 0,0-5 0 0,0 0 4 16,-10-6 0-16,10 6 8 0,-2 0 0 0,-6 0 4 0,7-1 4 0,1 1 0 16,-9-1 4-16,8 1 0 0,1 4 0 0,-10-5 4 0,10 6 4 0,0-1 0 15,-1 1 0-15,0 0 0 0,1-2 0 0,0 7 0 0,-1-1-4 16,9 2 4-16,-8-4 4 0,-1 3 0 0,9-1-4 0,0 5 0 0,0 0 4 15,-9 0 0-15,9 0 0 0,0-5 0 0,0 5 0 0,0 0 0 16,9 5 4-16,-9-5-4 0,0 0 0 0,9 5 0 0,-1-5 0 16,1 4 0-16,-9 3 4 0,8-4-4 0,0 2 4 0,1-1 0 0,0 7-4 15,7-7-4-15,-6 6 8 0,6-6 0 0,-7 6-4 0,8-1-4 0,0 2 4 16,-1-2 0-16,-6 0-4 0,6 1-4 0,2-1 8 0,-2 0-4 16,2 7 4-16,-1-6-4 0,-1-1 0 0,2 5 4 0,-2-4-4 15,2-1 4-15,-1 6-4 0,-8-5 4 0,8-1 0 0,-1 5 0 0,-7-5 0 16,0 2 0-16,7 2 0 0,-6-2 0 0,-2-2 0 0,0 1-4 15,1-1 4-15,0 1 0 0,-1 0 0 0,-8-1 0 0,8 1 4 0,-8-1-4 16,9 1 4-16,-9-1 0 0,8 1 0 0,-8 0 0 0,0-1-4 0,0 1 0 16,0-1 0-16,0 1 0 0,8-1-4 0,-8 1 0 0,0-1 4 15,-8 1 0-15,8-5 0 0,0 5 0 0,-8-1 0 0,8 1 4 16,-9 0 4-16,1-5-4 0,0 4 0 0,-1 0 4 0,0 1 4 0,1-5 4 0,-10 5 0 16,2-1-4-16,7-4-4 0,-16 4-16 0,8 1 0 15,-1-5 0-15,2 5 0 0,-2-1 0 0,2 1 0 0,-2-6 0 0,-7 7 0 16,7-7 0-16,2 6 0 0,-2-1 0 0,2-4 0 0,-2 4 0 0,1-4 0 15,1-1 0-15,7 2 0 0,-8 4 0 0,9-6 0 0,-2 1 0 16,-6 0 0-16,7-5 0 0,9 5 0 0,-9-5 0 0,9 0 0 0,-8 0 0 16,8 0-108-16,0 0-40 0,0-5-32 0,8 0-36 0,-8 5-68 0,9-9-4 15,-9 4 52-15,9 0 52 0,-1-1 32 0,10-3 28 0,-10 5 20 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1:01.1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B2233A-EABC-43E3-92ED-C6930B4F9D27}" emma:medium="tactile" emma:mode="ink">
          <msink:context xmlns:msink="http://schemas.microsoft.com/ink/2010/main" type="writingRegion" rotatedBoundingBox="23361,14484 24202,16423 22068,17349 21227,15410">
            <msink:destinationLink direction="with" ref="{94D11BAC-D929-415C-BD89-730E61A183DC}"/>
          </msink:context>
        </emma:interpretation>
      </emma:emma>
    </inkml:annotationXML>
    <inkml:traceGroup>
      <inkml:annotationXML>
        <emma:emma xmlns:emma="http://www.w3.org/2003/04/emma" version="1.0">
          <emma:interpretation id="{89B7111D-BECD-4720-95AE-5988288E9F35}" emma:medium="tactile" emma:mode="ink">
            <msink:context xmlns:msink="http://schemas.microsoft.com/ink/2010/main" type="paragraph" rotatedBoundingBox="23361,14484 24202,16423 23698,16641 22857,14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4BCCE1-C362-4829-B848-50477C01E9BF}" emma:medium="tactile" emma:mode="ink">
              <msink:context xmlns:msink="http://schemas.microsoft.com/ink/2010/main" type="line" rotatedBoundingBox="23361,14484 24202,16423 23698,16641 22857,14703"/>
            </emma:interpretation>
          </emma:emma>
        </inkml:annotationXML>
        <inkml:traceGroup>
          <inkml:annotationXML>
            <emma:emma xmlns:emma="http://www.w3.org/2003/04/emma" version="1.0">
              <emma:interpretation id="{6B5AE565-E9ED-49F7-8E76-3631757235CA}" emma:medium="tactile" emma:mode="ink">
                <msink:context xmlns:msink="http://schemas.microsoft.com/ink/2010/main" type="inkWord" rotatedBoundingBox="23226,14542 23454,15066 23130,15207 22903,146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2064-143 43 0,'-8'-5'80'0,"8"1"-8"0,-9-6-4 0,1 5-24 0,8 1-8 0,0-2-4 16,-8-3 0-16,8-2-4 0,0 8 4 0,0-7 0 0,8 0-4 15,-8 1 0-15,0 4-4 0,8-4 4 0,1-2-4 0,-9 2 4 0,8-1-4 16,1 6 4-16,8-6-4 0,-17 5 4 0,18 1 0 0,-10-2-4 16,0 2 0-16,10-1-4 0,-10 5 4 0,0-5-4 0,9 5-4 0,-8 0 0 15,0 0 0-15,-1 0 0 0,8 0-4 0,-6 5 4 0,-2 0 0 16,0-1-4-16,-8 2 0 0,10-2 4 0,-10 6-4 0,8-1 0 0,-8 1-4 16,0-1 0-16,0 2 0 0,-8 3-4 0,8 0 0 0,0-5 0 15,-10 6 0-15,2-5 0 0,8 4 4 0,-8-5 0 0,-2 1 0 16,10 0-4-16,-8-1 0 0,0 2 0 0,8-7 0 0,-8 0 4 0,8 2-8 15,0-2-4-15,0 1 4 0,-9-5 0 0,9 0 0 0,0 0 4 0,0 0-8 16,9 0 8-16,-9 0-8 0,0 0 4 0,8 0 4 0,-8 0-8 16,8 0 4-16,0-5 0 0,2 5 0 0,-10-4-4 0,8 4 4 0,0 0 0 15,2 0 0-15,-2 0 4 0,0 0-8 0,1 0 0 0,-1-6 8 0,0 6-4 16,1 6 0-16,0-6 8 0,-1 4-8 0,0 1 4 0,2-5 0 16,-2 10 4-16,-8-6-8 0,8 1 4 0,1 5 4 0,0-6 0 15,-1 6 0-15,0 0-4 0,1-1 4 0,-9 6 0 0,8-6 4 0,-8 0 4 16,9 6 0-16,-9-1 4 0,9-4 0 0,-9 6 4 0,0-3 0 15,0-3 4-15,0 4-4 0,-9 0 0 0,9 1-4 0,-9-5 4 0,1 3-4 16,-1 2-4-16,1-5 0 0,0 4-4 0,-10-5 0 0,10 1-4 0,0 0 0 16,-10-1-4-16,1 1-4 0,8-1-4 0,-7-3-4 0,-1-1-4 15,9 4-8-15,-10-4-12 0,0-5-8 0,10 4-12 16,0-4-8-16,-9 6-24 0,8-6-24 0,1 0-20 0,-1 0-24 0,9 0-64 0,-8-6 16 16,8 6 36-16,-8-4 32 0,8-1 28 0</inkml:trace>
        </inkml:traceGroup>
        <inkml:traceGroup>
          <inkml:annotationXML>
            <emma:emma xmlns:emma="http://www.w3.org/2003/04/emma" version="1.0">
              <emma:interpretation id="{4B205B8D-1BD6-4DFB-81AF-88AB6E0E2800}" emma:medium="tactile" emma:mode="ink">
                <msink:context xmlns:msink="http://schemas.microsoft.com/ink/2010/main" type="inkWord" rotatedBoundingBox="23975,15899 24202,16423 23698,16641 23471,161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6.484">2516 1209 43 0,'0'-4'100'0,"8"4"-4"0,-8 0-8 0,10 0-24 15,-10 0 0-15,8 0 0 0,-8 0 4 0,8 0 0 0,0 0 8 0,2 0 0 16,-2 0-4-16,0 0-4 0,10-5 0 0,-10 5 4 0,9 0-4 16,-9 0 8-16,10 0 0 0,-2 0 4 0,2 0-8 0,-10 0 0 0,10 0 0 15,7 0-12-15,-9 0 0 0,2 0-12 0,0 0-4 0,-2 0-8 0,10 0 0 16,-9 0-4-16,-1 0-4 0,2 0-8 0,8 0-4 0,-10 0-4 16,2 5 0-16,-1-5-4 0,-1 0 0 0,2 4-4 0,-2-4-4 0,2 5 0 15,-1 0 4-15,-8-5-8 0,8 5-8 0,-9 0-8 0,0-5-12 16,0 5-8-16,2-2-12 0,-10 3-16 0,8-1-12 0,-8-5-12 15,0 5-4-15,0-1-12 0,0 1-12 0,-8 0-8 0,8-5-4 0,-10 5-16 16,2-5-48-16,-8 5-16 0,7-5 40 0,-8 0 36 0,0 4 28 0</inkml:trace>
          <inkml:trace contextRef="#ctx0" brushRef="#br0" timeOffset="802.852">2593 1415 11 0,'0'10'128'0,"0"-5"-12"0,9-1-12 0,-9 3-24 0,0-4-4 15,8 2 8-15,-8 0 4 0,9 0-4 0,-1-5 4 0,-8 4 0 16,8 2 0-16,1-2-8 0,0 1 0 0,-1-5-4 0,0 4-4 16,10 1-8-16,-10 0 4 0,10 0-8 0,-10 0-8 0,9-5-8 0,-1 5-4 15,2 0-8-15,0-5-4 0,-2 5-8 0,1-1 0 0,0-4-8 16,8 5-4-16,-7-5 0 0,8 0-4 0,-10 5-4 0,10-5-12 16,-1 0-20-16,1 0-20 0,-8 0-20 0,7 0-28 0,-8 0-44 0,8 5-32 0,1-5-84 15,-8 0 0-15,-2-5 48 0,10 5 44 0,-9 0 28 0,-9 0 24 16</inkml:trace>
        </inkml:traceGroup>
      </inkml:traceGroup>
    </inkml:traceGroup>
    <inkml:traceGroup>
      <inkml:annotationXML>
        <emma:emma xmlns:emma="http://www.w3.org/2003/04/emma" version="1.0">
          <emma:interpretation id="{D3D1B7C8-E412-406F-9938-0A5A1A4BC9DD}" emma:medium="tactile" emma:mode="ink">
            <msink:context xmlns:msink="http://schemas.microsoft.com/ink/2010/main" type="paragraph" rotatedBoundingBox="22018,15112 22298,16979 21714,17067 21433,15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A21400-1ED0-4DBC-8504-6D048C83D206}" emma:medium="tactile" emma:mode="ink">
              <msink:context xmlns:msink="http://schemas.microsoft.com/ink/2010/main" type="line" rotatedBoundingBox="22018,15112 22298,16979 21714,17067 21433,15200">
                <msink:destinationLink direction="with" ref="{23A00E95-8A30-463C-AE66-007C5BA16BE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B218119-E2E2-4899-ADAF-E09F2F819BB8}" emma:medium="tactile" emma:mode="ink">
                <msink:context xmlns:msink="http://schemas.microsoft.com/ink/2010/main" type="inkWord" rotatedBoundingBox="22018,15112 22298,16979 21714,17067 21433,152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982.5202">632 648 19 0,'0'5'88'0,"0"-5"-16"16,-9 5 0-16,9-5-28 0,0 5-4 0,-8-5 0 0,8 0 0 0,0 0-4 15,0 0-4-15,0 0 4 0,0 0 0 0,-9 4-8 0,9-4-4 16,0-4 0-16,0 4-4 0,0 0 4 0,0 0-8 0,0 0 4 0,0 0-4 16,0 0 8-16,0 0-4 0,9 0 4 0,-9-5 0 0,0 0 0 15,8 5 4-15,-8-9-8 0,9 3 4 0,0 2 0 0,-9-5 8 0,8-1 0 16,0-5-8-16,10 5 0 0,-10-3 0 0,0-2 4 0,10-5 4 16,-1 1-4-16,-9 5-4 0,10-5 0 0,-2 0-8 0,-8 0 0 0,10 0-4 15,0-1 0-15,-10 1-4 0,9 1 0 0,-1 3 0 0,-6-4 0 16,-2 4 0-16,8 1 0 0,-6-2 0 0,-2 7-4 0,0 0 0 0,1-1 4 15,-9 1-4-15,9 0 4 0,-9 4-8 0,8-1 8 0,-8 2-4 16,9-1-16-16,-9 0 20 0,0 5 0 0,0-5 0 0,0 5 0 0,0 0-4 16,0 0 4-16,0 0-4 0,0 0 4 0,0 0 8 0,0 0 4 15,0 0 0-15,0 5 0 0,0 0 0 0,0 0 0 0,0 5-4 0,0-5 0 16,0 4 0-16,0 0-4 0,0 6 4 0,0-2-4 0,0 3 4 16,0-2-4-16,0 5 0 0,0 0 0 0,0 0-4 0,0 1 0 0,0 4 0 15,0-5 0-15,0 5 0 0,0-1-4 0,0 2 0 0,0-2 0 16,0 2 0-16,-9-6-4 0,9 5 8 0,0-5-4 0,0 5 0 0,0-4-4 15,0-1 0-15,0 0 0 0,0 0 0 0,0-6 0 0,0 3 0 16,-8-2 4-16,16 1-4 0,-16-6 0 0,8 1 0 0,8-1 0 0,-8 1 4 16,0-5-8-16,0-1 4 0,-8 1-4 0,16 0 4 0,-8 0-4 15,0-5 0-15,0 0-4 0,-8 0-4 0,8 0-4 0,0 5-4 0,0-5-8 16,0 0-8-16,0 0-8 0,0 0-8 0,0 0-12 0,0 0-4 16,0-5-4-16,0 5-16 0,0 0-8 0,0 0-8 0,0 0-4 0,-9 0-8 15,9 0-48-15,0 0-32 0,0 0 44 0,-9 0 24 0,9 0 28 0</inkml:trace>
          <inkml:trace contextRef="#ctx0" brushRef="#br0" timeOffset="-1708.2512">590 1147 83 0,'0'0'108'0,"0"5"-16"0,0-5-4 0,0 0-28 0,0 0 0 0,0 0 4 15,0 0 4-15,8 0 0 0,-8 0 0 0,8 0 0 0,-8 0 4 16,9 0-8-16,-1 0-8 0,1 0-4 0,0 0 0 0,-1 0 0 16,10 0-4-16,-2 0-4 0,-8 0-4 0,10 0-20 0,-1 0 24 0,0 0-8 15,0 0-4-15,-1 0-8 0,2 0 0 0,0 0-4 0,-2 0-4 16,1 0-8-16,1 0 4 0,-10 0-8 0,8 0 4 0,2 0 0 0,-1 0-4 16,-8 0 0-16,8 0-8 0,-9 0 0 0,0 0 0 0,1 5-12 0,0-5-12 15,-1 0-8-15,0 0-12 0,2 4-12 0,-2-4-12 0,0 0-20 16,-8 0-16-16,9 5-12 0,-9-5-20 0,0 0-60 0,0 0 4 15,9 0 36-15,-9 0 32 0,0 5 28 0</inkml:trace>
          <inkml:trace contextRef="#ctx0" brushRef="#br0" timeOffset="-1197.3702">828 1565 31 0,'-8'4'140'0,"8"-4"-24"0,-8 5-12 0,8-5-36 0,0 0-8 16,0 0-8-16,0-5 4 0,0 5 0 0,0-4 0 0,0 4-4 0,0-7 0 16,0 4-8-16,8-2 0 0,0-5-4 0,-8 6-4 0,9-1-4 15,-1 0-8-15,10 0-4 0,-10 1-4 0,0-1 0 0,0 0-4 16,10 5 0-16,-1 0-4 0,-8-5 0 0,8 5-4 0,-9 0 4 0,0 5 0 16,1-5 0-16,0 5-4 0,7 0 0 0,-16-1 4 0,10 6-4 0,-10-1 0 15,8 1 4-15,-8-2 0 0,0 3 8 0,0 4-4 0,0-6 4 16,-8 5 0-16,8 1 0 0,-10 0 0 0,2-1 0 0,8 0 0 15,-8 1-4-15,-1-6 0 0,0 5-4 0,1 1-4 0,0-6 4 0,-1 1-4 16,1-1 0-16,8 1 0 0,-9-4 0 0,9-2-4 0,0 1 0 16,-9-1 4-16,9 1-4 0,0-5 4 0,0 0-4 0,0 0-4 0,9 0 8 15,-9 0-8-15,9-5 4 0,-9 5-4 0,8-4 4 0,1-1-4 0,-1 1 4 16,0-2-16-16,1 1 20 0,0 0 0 0,-1 5 0 0,10-4-4 16,-10-1 0-16,0 0 4 0,10 5-4 0,-10 0 0 0,9-5 4 15,0 5-4-15,-8 0 0 0,7 5 0 0,-6-5 0 0,6 5 4 0,-8 0-4 16,10-1 0-16,-1 1 0 0,-9 6-4 0,10-7 4 0,-10 1 0 15,8 4 0-15,-6-4 0 0,-2 4 0 0,0 1 4 0,1-1-4 16,0 1 0-16,-1 5 4 0,1-6-4 0,-9 0 0 0,0 6 0 0,8-5 0 0,-8 4 4 16,-8-4 0-16,8 4 4 0,0 1-4 0,-9-1 0 15,1 1 4-15,-1-6 0 0,0 5 0 0,1 1-4 0,-10-5 4 0,10 4-4 16,-8-5 0-16,-2 6 4 0,1-5-4 0,1-1 0 0,-2 1-4 16,2-1 4-16,-2 1 0 0,10-6 0 0,-10 1-4 0,1 0 0 0,1 0-4 0,7-5 0 15,-8 0-4-15,9 0-4 0,-10 0 0 0,10-5-4 16,-1 0-8-16,-8-4-16 0,9-1-8 0,-1 1-12 0,1-6-16 0,8 1-16 15,-9-1-12-15,0 1-12 0,1-5-40 0,8-1-48 0,-8-3 24 0,8-1 16 16,-10-1 56-16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1:12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10E66F-2897-43D4-84C3-8911118E4EB3}" emma:medium="tactile" emma:mode="ink">
          <msink:context xmlns:msink="http://schemas.microsoft.com/ink/2010/main" type="writingRegion" rotatedBoundingBox="25935,15116 26078,17549 24991,17612 24849,15180"/>
        </emma:interpretation>
      </emma:emma>
    </inkml:annotationXML>
    <inkml:traceGroup>
      <inkml:annotationXML>
        <emma:emma xmlns:emma="http://www.w3.org/2003/04/emma" version="1.0">
          <emma:interpretation id="{9E6F535A-20F0-426E-9FDD-F34D040F001A}" emma:medium="tactile" emma:mode="ink">
            <msink:context xmlns:msink="http://schemas.microsoft.com/ink/2010/main" type="paragraph" rotatedBoundingBox="25935,15116 26078,17549 24991,17612 24849,15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464085-2DEF-4D40-A441-4E150C14308E}" emma:medium="tactile" emma:mode="ink">
              <msink:context xmlns:msink="http://schemas.microsoft.com/ink/2010/main" type="line" rotatedBoundingBox="25935,15116 26078,17549 24991,17612 24849,15180"/>
            </emma:interpretation>
          </emma:emma>
        </inkml:annotationXML>
        <inkml:traceGroup>
          <inkml:annotationXML>
            <emma:emma xmlns:emma="http://www.w3.org/2003/04/emma" version="1.0">
              <emma:interpretation id="{6E9D3669-E18A-450B-8A49-BB8DA3597A60}" emma:medium="tactile" emma:mode="ink">
                <msink:context xmlns:msink="http://schemas.microsoft.com/ink/2010/main" type="inkWord" rotatedBoundingBox="25935,15116 26078,17549 24991,17612 24849,151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4195 855 55 0,'0'4'80'0,"0"1"0"0,0-5-8 0,0 6-20 0,0-6-4 0,0 4-4 15,0-4 4-15,0 0 0 0,0 5 0 0,0-5 0 0,0 0 0 16,0 0-8-16,0 0 4 0,0 0 0 0,0 0 0 0,0 0 4 0,0 0 0 16,0 0-4-16,10 0 4 0,-10 0-8 0,8-5 4 0,-8 1-4 15,8-2 0-15,-8-3-4 0,10 4 0 0,-2-5-4 0,0-4-4 0,0 4 0 16,1-4-8-16,8-6 4 0,-8 7 0 0,7-13-4 0,-6 8 4 0,6-6-8 16,-8 0 0-16,10 0 0 0,-10 0 4 0,10-5-4 0,-1 6 0 15,-9-2-4-15,8-4 0 0,-6 7-4 0,6-4 0 0,-6 3 4 16,-2-1-8-16,0 0 4 0,1 4 4 0,-1 1-4 0,1 0 4 0,-1 5-4 15,-8-1 4-15,9 1 0 0,-9-1 0 0,8 6 4 0,-8-1-4 16,0 6 0-16,0-6-4 0,0 6 0 0,0-1-4 0,0-1 0 16,0 6 0-16,0-4 0 0,0 4 0 0,0 0 0 0,0 0 0 0,0 0-4 15,0 0 0-15,0 4 8 0,0 2 0 0,0-1 0 0,8-1-4 0,-8 6 4 16,0 0 0-16,0-1-4 0,0 4 4 0,0-2 0 0,0 4 0 16,0 4-4-16,0 0 4 0,0 0 0 0,10 0 4 0,-10 4-24 15,0 2 20-15,0-1 0 0,0-1 0 0,0 2 0 0,0 3 0 0,8-3 0 0,-8 3 0 16,0-3-4-16,0-2-4 0,0 6 0 0,0-5 4 15,0 0 4-15,0 0-4 0,0 0 0 0,0-5 0 0,0 0-4 0,0 5 0 16,0-9 0-16,0 5 0 0,0-2 0 0,0-4-4 0,0 0 4 0,0 1 0 16,0-6 0-16,0 6-4 0,0-5 0 0,0 0-4 0,0-1-8 15,0-5-4-15,0 3-8 0,0-4-16 0,0 2-8 0,0 0-8 16,0-5-12-16,0 0-12 0,0 0-4 0,0 0-12 0,0 0-16 0,0-5-8 0,-8 0-4 16,8 5-8-16,0-3-40 0,-10-8-28 0,10 6 36 0,-8 1 32 15,8-2 20-15</inkml:trace>
          <inkml:trace contextRef="#ctx0" brushRef="#br0" timeOffset="4348.2072">4120 1953 11 0,'-10'0'84'16,"10"0"-8"-16,0 0-4 0,0 0-24 0,0 0-8 0,0 0 4 15,-8 0 0-15,8 0-8 0,0-5 4 0,0 5-4 0,-8 0-4 0,8-5-4 16,0 0 4-16,0 5-8 0,0-4 4 0,0-1 0 0,0 0 0 0,0 0 0 16,0 1 4-16,8-6 0 0,-8 5 0 0,8-5 4 0,-8 6 0 15,10-6-4-15,-2 5 0 0,-8-5 0 0,8 5-4 0,1-4 4 0,0 4 0 16,-1 1-8-16,0-1 4 0,1 0 0 0,-1 0-4 0,0 1-4 15,2 4 0-15,-2 0-4 0,0 0 0 0,2 0 0 0,-2 4-4 0,0 1 4 16,0 0-4-16,-8 4-4 0,9-4 4 0,0 4-4 0,-9 2 0 0,8 3 0 16,-8-5 4-16,9 6-8 0,-9-1-20 0,0 1 28 0,0-1-4 15,8 1-8-15,-8-1 4 0,0 0 0 0,-8 6 0 0,8-6 0 16,-9 5 0-16,9 0-4 0,-8-4 0 0,-1 4 0 0,0-5 4 16,1 6 0-16,0-2 0 0,0 2 0 0,-2-6-4 0,-6 5 0 0,6 0 0 15,-6-4 0-15,-1 5 0 0,9-7 0 0,-10 2-4 0,2-1 4 16,6 1 0-16,-6-6 4 0,7 5-4 0,-8-4 0 0,9-5 0 0,-1 5 0 15,-8-6-4-15,8-4 4 0,9 5 0 0,-8-5 0 0,0 0 0 0,8-5 4 16,-10 5-8-16,10-4 4 0,0-2 0 0,0-3 0 0,0-1 0 16,0 1 0-16,10-1 0 0,-10 0 0 0,8 1 0 0,-8-1-4 15,8 0 4-15,-8 1 0 0,9-1-4 0,0 1 0 0,-1-1 4 0,-8 6 0 16,9 0 4-16,-1-2-8 0,0 6 8 0,-8 0-4 0,9 0 0 16,0 6 0-16,-1-2 0 0,-8 0 4 0,8 6-4 0,2-1 0 0,-2 1 0 15,0 5 4-15,-8-6-4 0,9 5 4 0,8 1 0 0,-9 4-8 0,1-5 8 16,-1 1-4-16,0-1 4 0,2 1-4 0,-2-1 0 0,0-4 0 15,2 4 0-15,6 1 4 0,-8-6-4 0,1 1 0 0,0-1 0 0,8-4 0 16,-9 5 0-16,0-7 0 0,10 4-4 0,-10-3 4 0,10-4-4 16,-10 5-12-16,0-5-4 0,10-5-16 0,-10 5-8 0,9-4-12 15,-9-3-20-15,10 4-12 0,-10-7-12 0,0 5-12 0,2-9-4 0,6 5-36 16,-7-1-40-16,-1-5 36 0,1 1 28 0,-1-1 28 0</inkml:trace>
          <inkml:trace contextRef="#ctx0" brushRef="#br0" timeOffset="350.0626">4025 1353 51 0,'0'0'116'0,"0"0"-12"0,9 0-4 0,-9 0-24 16,9 0 0-16,-1 0 4 0,1 0 4 0,-1 0-4 0,0 0-4 16,10 0 0-16,-10 0 0 0,10 0-8 0,-2 0 0 0,10 0-4 0,-9 5 0 15,9-5 0-15,0 0 0 0,-2 4-4 0,2-4-4 0,-1 5 4 0,1-5-8 16,8 6 4-16,-8-2-4 0,7 1 0 0,-7 0-8 0,9 0-4 16,-10 4-4-16,10-4-4 0,-9 4 0 0,7-3 0 0,-7-2-8 15,8 5 0-15,-8-2-16 0,-1 1-8 0,1-3 0 0,0 0 0 0,-2 5 0 16,-6-6 0-16,7 1 0 0,-7 4 0 0,6-4 0 0,-6 0 0 15,0 0 0-15,-10 0 0 0,9 0 0 0,0 0 0 0,-9-1 0 0,1 1 0 16,-1-5 0-16,0 5 0 0,2 0 0 0,-10-5 0 0,8 0 0 0,-8 4 0 16,8-4 0-16,-8 0 0 0,0 0 0 0,0 0-32 0,0 0-72 15,-8 0-24-15,8 0-40 0,-8-4-28 0,-2 4-56 0,2-5-48 16,-9 0 52-16,9 0 56 0,-9 5 36 0,0-4 24 0,-9-1 28 0</inkml:trace>
          <inkml:trace contextRef="#ctx0" brushRef="#br0" timeOffset="4712.2321">4631 2015 59 0,'-9'0'100'15,"9"0"-8"-15,0 0-8 0,9 0-24 0,-18-4-8 0,9 4-4 0,0-7 0 16,9 7-4-16,-9-3-4 0,0 3-8 0,8-5 0 0,-8 0 4 0,8-5-8 16,2 6 0-16,-10-1 4 0,8-4 4 0,10 4-8 0,-10-5 8 15,0 5-4-15,9 0 0 0,-9-4 0 0,10 4 0 0,-10 0 4 16,10-5-4-16,-2 6-4 0,-8-1 4 0,10 0-4 0,-10 5 4 0,9-5-4 15,-8 5 0-15,0 0 0 0,7 0 4 0,-8 5-4 0,2 0 4 0,-10 0 0 16,8-1 8-16,0 2-4 0,-8 3 0 0,10 1 0 0,-10 4 0 16,0-4-4-16,0 4 4 0,0 0-4 0,0 1-4 0,0-1 4 15,-10 5 0-15,10-4-8 0,-8 4 0 0,8 0 0 0,-8 0 0 0,8 6 0 16,0-7 0-16,-10 6-4 0,10 0 0 0,0-4 0 0,-8 3-4 0,8 2-4 16,0-2-12-16,0 2 0 0,-8-2 0 0,8 2 0 0,0-2 0 15,0 2 0-15,0-7 0 0,0 7 0 0,0-6 0 0,0 0 0 16,0 0 0-16,8-4 0 0,-8 4 0 0,0-5 0 0,0 0 0 0,0 1 0 15,0-6 0-15,0 6 0 0,0-6 0 0,0 1 0 0,0-5-24 16,0 4-36-16,0-4 12 0,0 0-12 0,0-5-12 0,0 4-8 0,0-4-8 16,0 0-12-16,0-4-16 0,0 4-4 0,-8-5-12 0,8-5-4 15,-8 6-12-15,8-7-36 0,-9 3-16 0,9-2 28 0,-9 0 36 0,1-4 32 16</inkml:trace>
          <inkml:trace contextRef="#ctx0" brushRef="#br0" timeOffset="4970.6505">4631 2389 103 0,'0'0'120'0,"8"0"-4"0,-8 0-12 0,8-5-16 16,-8 5 0-16,10 5 4 0,-10-10-4 0,8 5-4 0,0 5 4 15,2-10-4-15,-2 5-4 0,0 0 0 0,0 5-4 0,9-5-8 0,-8 0 0 16,8 0-4-16,-9 5-4 0,10-5-4 0,-2 5-4 0,-6-5-8 16,6 4-4-16,1 2 0 0,1-6-8 0,-10 4 0 0,8 1-4 0,2-5-4 15,0 5-4-15,-2-5-4 0,-7 4 0 0,8-4-4 0,-9 0 0 16,9 5-4-16,1-5-4 0,-10 0 0 0,0 0-4 0,10 0-4 0,-10 0-4 15,0 0-8-15,1 0-12 0,-1 0-16 0,-8 0-16 0,9 0-28 16,0 0-28-16,-9-5-28 0,0 5-32 0,8-4-44 0,-8 4-56 16,0-5 40-16,0 0 52 0,0 1 36 0,0-2 28 0,0 2 16 0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1:37.0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C28FA3-8ABA-4899-9A71-8B77BBD12466}" emma:medium="tactile" emma:mode="ink">
          <msink:context xmlns:msink="http://schemas.microsoft.com/ink/2010/main" type="writingRegion" rotatedBoundingBox="23172,11156 33499,11587 33312,16086 22984,15655"/>
        </emma:interpretation>
      </emma:emma>
    </inkml:annotationXML>
    <inkml:traceGroup>
      <inkml:annotationXML>
        <emma:emma xmlns:emma="http://www.w3.org/2003/04/emma" version="1.0">
          <emma:interpretation id="{26EB6EB1-9A27-4CAA-BACF-890FCFCD990F}" emma:medium="tactile" emma:mode="ink">
            <msink:context xmlns:msink="http://schemas.microsoft.com/ink/2010/main" type="paragraph" rotatedBoundingBox="23004,11899 25989,11031 26251,11930 23266,1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9308E-D6E6-4DD3-B79B-5CF9F7CBAEDF}" emma:medium="tactile" emma:mode="ink">
              <msink:context xmlns:msink="http://schemas.microsoft.com/ink/2010/main" type="line" rotatedBoundingBox="23004,11899 25989,11031 26251,11930 23266,12799"/>
            </emma:interpretation>
          </emma:emma>
        </inkml:annotationXML>
        <inkml:traceGroup>
          <inkml:annotationXML>
            <emma:emma xmlns:emma="http://www.w3.org/2003/04/emma" version="1.0">
              <emma:interpretation id="{EA652F67-930F-4C92-A0CE-76C933B9A5DC}" emma:medium="tactile" emma:mode="ink">
                <msink:context xmlns:msink="http://schemas.microsoft.com/ink/2010/main" type="inkWord" rotatedBoundingBox="23004,11899 25885,11061 26147,11960 23266,12799"/>
              </emma:interpretation>
              <emma:one-of disjunction-type="recognition" id="oneOf0">
                <emma:interpretation id="interp0" emma:lang="" emma:confidence="0">
                  <emma:literal>7zł</emma:literal>
                </emma:interpretation>
                <emma:interpretation id="interp1" emma:lang="" emma:confidence="0">
                  <emma:literal>ził</emma:literal>
                </emma:interpretation>
                <emma:interpretation id="interp2" emma:lang="" emma:confidence="0">
                  <emma:literal>teł</emma:literal>
                </emma:interpretation>
                <emma:interpretation id="interp3" emma:lang="" emma:confidence="0">
                  <emma:literal>7/5</emma:literal>
                </emma:interpretation>
                <emma:interpretation id="interp4" emma:lang="" emma:confidence="0">
                  <emma:literal>7Ił</emma:literal>
                </emma:interpretation>
              </emma:one-of>
            </emma:emma>
          </inkml:annotationXML>
          <inkml:trace contextRef="#ctx0" brushRef="#br0">2201-2892 43 0,'0'0'96'0,"-8"-4"-12"0,8 4-12 0,-9-5-20 0,0 1-4 0,9-2-4 15,0 2 0-15,0-1 0 0,-8 1-8 0,8-6 0 0,0-1-4 0,0 7 0 16,0-5 0-16,0-1 4 0,8 0-4 0,-8 1 0 0,9-1 4 16,0 1 4-16,-9-1 0 0,8 1 0 0,0-1-4 0,0 5-4 15,2-4-4-15,-2 4-4 0,0-4 0 0,2 4 0 0,-2 0-8 0,9 0 4 16,-9 5-4-16,0 0 0 0,1-5 0 0,0 10 0 0,-1-5-4 15,0 0 0-15,2 5 0 0,-2 0-4 0,-8 0 4 0,8 4-4 0,1-4 0 16,-9 4 0-16,0 1 0 0,9 0-4 0,-9 4 4 0,0-5-4 0,0 6 0 16,0-1 0-16,0 1-4 0,-9 0 4 0,0 3 0 0,9-3 0 15,-8 4 0-15,0 1-8 0,-10-2 4 0,10 2 0 0,-1 3 0 16,-8-4 0-16,9 2 0 0,-1-3 0 0,-7 1 4 0,6 0-4 0,-6 0 4 16,6-4 0-16,2-1 0 0,0 5 4 0,0-9-8 0,-1 4 0 15,0 1 4-15,9-6 0 0,-8 1 0 0,8 0 0 0,0-5 0 16,0 4 0-16,0-4 0 0,0-1 0 0,0 2 4 0,0-2 0 0,8 1-4 15,-8-1 4-15,9 2 0 0,0-2 0 0,-1-4 4 0,0 5 0 0,0-5-24 16,2 5 28-16,-2-5-4 0,0 5 0 0,10-5 0 0,-10 0-4 16,9 0 0-16,-9 0 0 0,10 4 0 0,-10-4-4 0,10 0 0 0,-10 0-4 15,9 0 4-15,0-4 0 0,-9 4-4 0,9 0 0 0,1 0 0 0,-10-5-4 16,10 5-12-16,-10-5-8 0,8 5-8 0,-6-5-12 0,-2 5-8 16,0-4-12-16,9-2-16 0,-9 2-16 0,2-1-8 0,-2 1-8 15,-8-6 0-15,8 5-40 0,0-4-24 0,2-1 8 0,-10 0 32 0,0-4 28 16</inkml:trace>
          <inkml:trace contextRef="#ctx0" brushRef="#br0" timeOffset="347.647">2610-2968 35 0,'0'-10'92'0,"0"6"-8"16,0-5-8-16,9-1-24 0,-9 5-4 0,0 0 0 0,8-4-4 0,-8 4 0 16,0 0-4-16,8-5-4 0,-8 6 0 0,9-1 0 0,0 0-4 15,-9-4 4-15,8 4-4 0,0 0 4 0,2 0-4 0,-10 0 0 16,8 0 4-16,0 1 0 0,1 4 0 0,0 0-4 0,-1-5-4 0,1 5 4 15,-1 0-4-15,0 0 8 0,0 0-4 0,2 0-4 0,-2 0 4 0,-8 0 0 16,8 5 0-16,2-5-8 0,-2 4 0 0,0-4 4 0,1 5 0 16,-1 0-4-16,1 0 4 0,-9 0 0 0,8 0-4 0,1-1 4 0,-9 6 0 15,8-5 0-15,-8 4 0 0,8-4-4 0,-8 5-4 0,10-1 0 16,-10 1 4-16,8 0 0 0,-8 3-8 0,0-3 4 0,8 5-4 16,-8-7 0-16,0 7 0 0,0 4 0 0,0-4 0 0,0-1 0 0,0 5-4 15,0 1 0-15,0-1-4 0,0 0 0 0,0 0 0 0,0 6 0 0,0-6 4 16,0 0-4-16,0 5 0 0,0-5-4 0,0 0-4 0,0 0 4 15,0 1-4-15,0-1 8 0,0 0-12 0,0 0 4 0,0-5 0 16,0 1-4-16,0-1 0 0,0 1 8 0,0-1-8 0,0-5-4 0,0 1-8 0,0 5 0 16,0-6-12-16,0 1-24 0,0-6 8 0,0 6-8 15,0-4-12-15,0-2-8 0,0 1-16 0,0-5-20 0,0 4-20 0,0-4-16 16,-8 0-20-16,8-4-52 0,-8-1 0 0,8 1 36 0,-10-2 44 0,2-4 24 16,8 2 16-16</inkml:trace>
          <inkml:trace contextRef="#ctx0" brushRef="#br0" timeOffset="597.4919">2695-2728 7 0,'0'0'128'0,"0"0"-8"0,0 5-16 0,0-5-28 15,-8 4-4-15,8-4-4 0,0 0 8 16,0 6 0-16,0-6-4 0,0 0-8 0,0 0 0 0,0 4-8 0,8-4-4 0,-8 0-4 16,9 0-4-16,0-4-4 0,-1 4 0 0,1-6-8 0,-1 6-4 0,0-4-8 15,10-1 0-15,-10 5-8 0,10-4 4 0,-2-2-8 0,1 2 0 0,-8 4-4 16,8-5-8-16,-1 0-24 0,2 0 12 0,0 1-8 15,-2 0-12-15,-8-2-16 0,10 6-16 0,-1-5-16 0,-9 1-8 0,10-2-16 0,-2 6-12 16,-8-4-44-16,2-1-12 0,-2 0 28 0,9 5 28 0,-8-5 24 16</inkml:trace>
          <inkml:trace contextRef="#ctx0" brushRef="#br0" timeOffset="1524.5693">3164-3044 31 0,'0'-5'120'0,"-8"5"-12"0,-1 0-12 16,1 0-28-16,8 0 0 0,-8 0-8 0,8 0 4 0,-10 0-8 0,10 5 0 15,0-5 0-15,-8 0 0 0,8-5-4 0,0 5-4 0,0 0-4 16,8-5 0-16,-8 5-4 0,10-5 0 0,-10 1 0 0,8 4 0 0,0-5 0 16,1 0 0-16,-1 0 4 0,1 5 0 0,-1-5-4 0,1-4 0 15,-1 4 0-15,10 5 0 0,-10-5-8 0,0 0 0 0,10 5-4 0,-10 0 4 16,0-4-4-16,10 4-4 0,-10 0 0 0,1 0-4 0,-1 4 0 16,10-4-4-16,-10 5-4 0,0 0-4 0,10 0 4 0,-10-1-8 15,0 6 4-15,1-5-4 0,8 5 0 0,-8-6-4 0,-1 1-4 0,0 5-4 16,10-6-12-16,-10 6-16 0,0-5-16 0,2 0-20 0,6-1-16 0,-7 1-24 15,-1-5-20-15,1 5-24 0,8-5-28 0,-9 0-56 0,0-5 28 16,10 5 40-16,-10-5 32 0,10-4 28 0</inkml:trace>
          <inkml:trace contextRef="#ctx0" brushRef="#br0" timeOffset="934.1491">3216-2934 87 0,'0'0'104'0,"8"-4"-8"0,-8 4-4 0,0 0-28 0,0 0-8 0,0-7 0 15,0 7 0-15,0 0 0 0,0 0-4 0,0 0 8 0,8 7 0 0,-8-7-4 16,0 4-8-16,10-4 0 0,-10 10-4 0,0-6-4 0,8 1 0 16,-8 5 0-16,0-1-4 0,0 1-4 0,8 4-4 0,-8 1 0 0,0-1-4 15,0 1-4-15,0 4 0 0,0 0-8 0,0 0-4 0,0 0-4 16,0 1-16-16,0-1 20 0,0-1-4 0,0 2-4 0,0-1-4 0,0 0-4 16,0 0-12-16,0-4-8 0,0-1-12 0,0 1-16 0,0-1-20 15,0-5-16-15,8 1-16 0,-8-1-8 0,0-3-60 0,0-2-16 16,9 1 28-16,-9-5 32 0,9 0 24 0</inkml:trace>
          <inkml:trace contextRef="#ctx0" brushRef="#br0" timeOffset="1234.346">3428-2968 55 0,'0'-4'116'0,"0"-6"-12"0,0 5-8 15,0 1-24-15,0-2-4 0,10 2 0 0,-10 4-4 0,0-5-4 16,0 5-4-16,0 0 8 0,8 0-8 0,-8 0-4 0,8 5-4 15,-8-5 0-15,0 10-4 0,8-6 0 0,-8 5 0 0,10 1-4 0,-10 0-16 16,0-1 16-16,0 6 0 0,0 4 0 0,0-5-4 0,8 5-8 0,-8 0 4 16,0 1-8-16,0 3 0 0,0-3 0 0,0 4-4 0,0-5-4 15,0 6-4-15,0-2-4 0,0-4 4 0,-8 6-4 0,16-6 0 0,-8 5 0 16,0-5-4-16,0 0 0 0,0 0-4 0,0 1-4 0,0-7 0 16,0 2-8-16,0-1-8 0,0-4-8 0,0-1-8 0,0 1-12 0,0-1-16 15,-8-3-8-15,8-2-20 0,0-4-16 0,0 5-12 0,0-10-8 16,0 5-48-16,0-4-20 0,0-2 28 0,0-3 24 0,-10-1 40 15</inkml:trace>
          <inkml:trace contextRef="#ctx0" brushRef="#br0" timeOffset="2147.9867">4683-3404 7 0,'0'5'148'0,"-10"4"-16"15,10-3-16-15,0-2-28 0,0 6 0 0,0-6 0 0,0 2 0 0,0-3 4 16,10 3 4-16,-10-2 0 0,0 1-4 0,8-1-4 0,0-4-4 16,0 0-4-16,1 6-12 0,-1-6-4 0,10 4-8 0,-2-4-4 0,-6 0-8 15,14 0-12-15,-6 0-4 0,-1 6 0 0,0-6-8 0,8 0-4 0,-7 0-8 16,8 0-8-16,-10 0-16 0,1 0-20 0,0-6-32 0,0 6-20 15,1 0-28-15,-2 0-32 0,-6 6-24 0,6-6-44 0,-8 0-36 16,1 0 44-16,-9 0 36 0,8 0 40 0,-8 0 20 0</inkml:trace>
        </inkml:traceGroup>
        <inkml:traceGroup>
          <inkml:annotationXML>
            <emma:emma xmlns:emma="http://www.w3.org/2003/04/emma" version="1.0">
              <emma:interpretation id="{733E3862-8AF4-49BC-B299-415D1E3C9574}" emma:medium="tactile" emma:mode="ink">
                <msink:context xmlns:msink="http://schemas.microsoft.com/ink/2010/main" type="inkWord" rotatedBoundingBox="25568,11257 26017,11126 26086,11363 25637,11493"/>
              </emma:interpretation>
              <emma:one-of disjunction-type="recognition" id="oneOf1"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&gt;</emma:literal>
                </emma:interpretation>
                <emma:interpretation id="interp8" emma:lang="" emma:confidence="0">
                  <emma:literal>=</emma:literal>
                </emma:interpretation>
                <emma:interpretation id="interp9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1833.7426">4605-3649 35 0,'-8'0'116'0,"8"0"-12"0,0 0-4 0,0 0-20 0,0 0-4 0,0 5 4 0,8-5 4 16,-8 5 4-16,0-5-8 0,9 4 0 0,-1-4 0 0,-8 5 0 15,9 1-4-15,-1-6 4 0,0 0-4 0,10 4 0 0,-10-4-8 16,10 0 4-16,-2 5-8 0,1-5-8 0,1 0 0 0,-2 0-12 0,10 0-8 15,-8 0-4-15,7 0 0 0,-8 0-8 0,0 0-4 0,9 0-4 16,0 0-4-16,-10 5-4 0,1-5-4 0,9 0 4 0,-10 5-8 0,2-5 0 16,0 4-8-16,-2 1-4 0,-8 0-16 0,9-5-16 0,-8 5-20 0,0-1-12 15,-1 2-20-15,0-2-12 0,-8 1-20 0,10 5-24 0,-10-6-12 16,-10 1-56-16,10 0-16 0,-8 0 44 0,0-5 36 0,-1 4 28 16,0 1 24-16</inkml:trace>
        </inkml:traceGroup>
      </inkml:traceGroup>
    </inkml:traceGroup>
    <inkml:traceGroup>
      <inkml:annotationXML>
        <emma:emma xmlns:emma="http://www.w3.org/2003/04/emma" version="1.0">
          <emma:interpretation id="{A762CDF4-C982-47F1-92F0-1B96974DEEA3}" emma:medium="tactile" emma:mode="ink">
            <msink:context xmlns:msink="http://schemas.microsoft.com/ink/2010/main" type="paragraph" rotatedBoundingBox="24431,12935 33427,13310 33370,14681 24373,14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46CB65-7AB2-4D3D-8D8D-58094607C2E0}" emma:medium="tactile" emma:mode="ink">
              <msink:context xmlns:msink="http://schemas.microsoft.com/ink/2010/main" type="line" rotatedBoundingBox="24431,12935 33427,13310 33370,14681 24373,14305"/>
            </emma:interpretation>
          </emma:emma>
        </inkml:annotationXML>
        <inkml:traceGroup>
          <inkml:annotationXML>
            <emma:emma xmlns:emma="http://www.w3.org/2003/04/emma" version="1.0">
              <emma:interpretation id="{1AE2BFBD-24F0-4B9B-8590-E3F0E816AD13}" emma:medium="tactile" emma:mode="ink">
                <msink:context xmlns:msink="http://schemas.microsoft.com/ink/2010/main" type="inkWord" rotatedBoundingBox="24418,13225 26484,13311 26448,14164 24383,14078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887.4939">3488-1423 51 0,'0'0'104'0,"-8"0"-8"16,8 0-8-16,0 0-28 0,-8 0-4 0,8 0-8 0,-10 0 0 0,10 0 0 15,-8-5-4-15,8 5-4 0,-8-5-4 0,8 5-8 0,0-5 0 16,-8 1 4-16,8 4-4 0,0-6 0 0,0 2-8 0,0-6 8 0,0 5-4 16,0-4 0-16,0 5-4 0,0-6 8 0,8 4 0 0,-8-2-12 15,0-3 0-15,8 2 8 0,-8-1-8 0,8 6 0 0,-8-6 4 0,10-1 4 16,-10 3-4-16,8 3 4 0,0-5-4 0,1 6 0 0,-1-6-4 16,1 5 0-16,-9 1-8 0,9-2 4 0,-1-3 0 0,0 9 0 0,-8-5-4 15,8 5-4-15,2-4 4 0,-2 4-4 0,0 0 0 0,-8 4 0 16,10-4 0-16,-2 5 4 0,0 0 0 0,-8-1-8 0,9 6 4 15,-1-1 0-15,-8 1-4 0,0 0 4 0,8 3-4 0,-8 2 0 0,0 0 8 16,0-1-8-16,0 5 0 0,0 1 4 0,-8-6-4 0,8 10 4 0,-8-5-4 16,-1 0-4-16,9 2 4 0,-16 2 0 0,6-4-4 0,2 0 0 15,0 5 0-15,-2-5 4 0,2 0-4 0,-8 1 4 0,7-6-4 0,0 5-16 16,1-4 20-16,-1-1 8 0,1-5-8 0,0 1 0 0,-2 5 4 16,2-11-4-16,8 6 0 0,-8-5 0 0,0-5 0 0,8 4 4 15,0-4-4-15,0 6 0 0,0-6 0 0,-10 0 0 0,10-6 0 0,0 2 0 16,0 4 0-16,10-5 0 0,-10 0 0 0,0 0 0 0,8 1-4 0,-8-2 0 15,8 2 4-15,-8-1 0 0,0 5 0 0,8-5-4 0,-8 0 4 16,10 5 4-16,-2 0 0 0,-8-4-4 0,8 8 0 0,1-4 0 0,-1 5-4 16,1 0 4-16,-9 0 0 0,9-1 0 0,-1 2 0 0,0-2 4 15,0 6-4-15,2-5 4 0,-2 5-4 0,0-6 0 0,2 5 0 0,-2-3-4 16,0 3 4-16,1-4 0 0,-1 4 0 0,0-5-4 0,1 3 0 16,8 1 0-16,-9-2-8 0,2-2-8 0,-2 1-8 0,9-5-4 0,-8 5-12 15,-1-5-16-15,0 0-16 0,9 5-12 0,-8-5-16 0,0 0-4 16,-1 0-60-16,10-5-24 0,-10 5 36 0,0-5 28 0,0-4 24 0</inkml:trace>
          <inkml:trace contextRef="#ctx0" brushRef="#br0" timeOffset="12244.3869">3940-1379 79 0,'0'-11'92'0,"0"7"-4"15,0-6-8-15,0 5-20 0,0-5-8 0,9 6-4 0,-9-6-4 0,0 5-4 16,8 1 0-16,0-6-4 0,2 4-4 0,-2-3 4 0,0 5 0 0,0-5 0 15,2-1 4-15,6 4 4 0,-7-2-4 0,0 2 4 0,8-3 4 16,-1 4-8-16,-7-5 0 0,8 6-4 0,-9-6-8 0,10 5 0 16,-1-1 0-16,-8 2-4 0,7 4-4 0,-7-4 8 0,-1 4 4 0,0-5 4 15,10 5 4-15,-10 5-4 0,2-5 4 0,-10 4-4 0,8 0 4 16,0 7-4-16,0-7 4 0,-8 6-8 0,9 0 4 0,-9 4-8 0,0-4 0 16,9 4-4-16,-9-4 0 0,0 8-4 0,0-2-20 0,0-2 20 15,0 5 0-15,0-4-4 0,0 4 0 0,0 0 0 0,0 0-4 0,0 0 0 16,0 0 0-16,0 0-4 0,0 5 0 0,0-4 4 0,0 3-4 0,0 2-4 15,0-6-4-15,0 4 4 0,0 2 0 0,0-2-4 0,0-3 4 16,0 4-4-16,0-5 4 0,0 4 0 0,0-3-4 0,0-1-4 16,0-4 4-16,0 3 4 0,0-3-8 0,0 0 0 0,0-1-8 0,0 0-4 15,0-4-8-15,0 0-8 0,0-6-12 0,0 6-4 0,0-5-8 0,0-1-4 16,0 1-8-16,0-5-4 0,0 0-8 0,-9 0-12 0,9 0-16 16,-9-5-8-16,9 1-8 0,-8-1 4 0,8 0-32 0,-8-4-32 0,0-1-4 15,-2 0 40-15,2-4 24 0,-10 4 28 0</inkml:trace>
          <inkml:trace contextRef="#ctx0" brushRef="#br0" timeOffset="12476.318">3965-1165 79 0,'0'0'104'0,"0"0"-8"0,0 0-4 16,0 5-24-16,0-5-8 0,-8 0-4 0,8 5 0 0,0-5-4 0,0 0 0 16,8 5 0-16,-8-5 4 0,0 4 0 0,0-4-4 0,10 6 0 0,-10-2 0 15,8-4 0-15,0 5 0 0,0 0 0 0,2-5 0 16,-2 5 0-16,9-5 0 0,-8 0 0 0,8 0 0 0,-1 4-8 0,2-4-4 15,-2 0-4-15,2 0-4 0,-1 0-8 0,0 0 0 0,0 0-8 0,-1 0 0 16,10-4-4-16,-8 4-4 0,-2 0 0 0,2 0-4 0,-1-5-8 16,-1 5-12-16,2 0-16 0,-10 0-24 0,10 0-20 0,-2 0-24 0,-7 0-28 15,0-5-36-15,-1 5-52 0,-8 0-36 0,9 0 52 0,-9 0 32 16,8 0 32-16,-8 5 28 0</inkml:trace>
          <inkml:trace contextRef="#ctx0" brushRef="#br0" timeOffset="14272.6182">4691-1448 7 0,'-8'-10'100'0,"8"6"-12"0,-10-5-4 0,2 0-24 0,8 3-12 0,-8-4-4 15,8 6 0-15,-10-6-4 0,10 5-4 0,0 1 0 0,0-1-4 16,0-5 0-16,0 6 4 0,0-2 4 0,0 2 0 0,0-1 4 0,10-1 0 16,-10-2 4-16,0 3-4 0,8 0-4 0,0 0 0 0,2 1 4 15,-10-6-4-15,8 5 0 0,0 1 0 0,0-2-4 0,1 2 0 0,-1 4-4 16,10-5 0-16,-10 5-4 0,0-5 0 0,10 5 0 0,-10 0 0 15,10 5 0-15,-2-5 0 0,-7 0-4 0,8 5 0 0,0-1 0 0,-1 2 0 16,2-2 0-16,0 1-4 0,-2 5 0 0,10-6 0 0,-9 1-4 16,-1 0 0-16,10 4 0 0,-8 1 0 0,7-5-4 0,-8-1 0 0,8 6-4 15,-7-5 0-15,8 0 0 0,-10 0 0 0,1-1-4 0,9 1-4 16,-10 1 4-16,2-6 0 0,0 4 0 0,-2-4-4 0,1 0 0 0,1 0-4 16,-2 4-8-16,2-4-4 0,-10 0-8 0,9 0-8 0,-8 0-16 15,8 0-4-15,-9-4-8 0,9 4-8 0,-8-4-8 0,-1 4-12 0,0-6-12 16,2 6-8-16,-2 0-12 0,0-5-4 0,1 1-40 0,0-1-36 15,-1 0 28-15,0 0 32 0,1 1 28 0</inkml:trace>
          <inkml:trace contextRef="#ctx0" brushRef="#br0" timeOffset="13678.136">4724-1366 31 0,'0'-9'96'0,"0"5"-8"0,0-7-8 16,0 7-16-16,0-2-8 0,0 2 0 0,0-1-4 0,0 0 0 15,0 0 0-15,0 1-4 0,0 4-4 0,0-5 0 0,0 5-4 0,0 0 0 16,0 0 0-16,0-5 4 0,0 10 0 0,0-5 0 0,0 5 4 16,0-1-4-16,0 1-4 0,0 5 0 0,0 0-8 0,0-6-8 0,0 11 4 15,0-6-8-15,0 5 0 0,0 1-4 0,0 4-4 0,0 0 0 0,0 0 0 16,0 0-4-16,0 6 0 0,0-6 0 0,0 4-4 0,0 2 0 16,0-6 0-16,0 5 0 0,0-5 0 0,0 5-4 0,0-6 0 15,0 3 0-15,0-2 0 0,0 0 0 0,0 0 0 0,0-5-4 0,0 1-4 16,0-1 0-16,0-4-8 0,0-1-4 0,0 1-4 0,0-5-8 15,0 4 4-15,0-4-16 0,0-5-8 0,9 5-12 0,-9-5-16 0,0 0-12 16,0 0-8-16,0 0-4 0,0-5-40 0,0 0-28 0,9 0 20 0,-9-4 24 16,0 4 32-16</inkml:trace>
          <inkml:trace contextRef="#ctx0" brushRef="#br0" timeOffset="13966.3633">4972-1313 27 0,'0'-5'112'0,"8"0"-8"15,-8 5-8-15,0-5-24 0,0 0 0 0,0 5-8 16,0 0 0-16,0 0-4 0,0 0-4 0,0-4-8 0,0 4 0 0,0 0 0 0,0 0 0 16,0 0-8-16,0 4 0 0,0-4 8 0,0 5 0 0,0 0-12 15,0 5 0-15,0-5 0 0,0 4-4 0,0 1-4 0,0 4 0 16,0-4-4-16,0 9-4 0,0 0 0 0,0 0 0 0,0 1 0 0,0 3 0 16,0 2-8-16,0-2 0 0,0 2-4 0,0-2 0 0,0 2 0 0,0 3 0 15,0-4-4-15,0 0-4 0,0 0 4 0,0 0 0 0,0-5-4 16,0 5 0-16,0-9 4 0,0 4-4 0,0-5 0 0,0 0-4 0,0-4 0 15,0 5-4-15,0-11-4 0,0 6-4 0,0-5 0 0,0-1-24 16,0-4 16-16,0 5-4 0,0-5-12 0,0 0-4 0,0-5-16 0,0 1-4 16,0-1-8-16,0-5-8 0,-8 6 0 0,8-11 0 0,0 5 4 15,-9 1 0-15,9-6-24 0,-8 1-24 0,8 0-20 0,-9-1 12 16,1-4 28-16</inkml:trace>
        </inkml:traceGroup>
        <inkml:traceGroup>
          <inkml:annotationXML>
            <emma:emma xmlns:emma="http://www.w3.org/2003/04/emma" version="1.0">
              <emma:interpretation id="{823B04B3-4C03-4053-8054-C5C3597BDDDA}" emma:medium="tactile" emma:mode="ink">
                <msink:context xmlns:msink="http://schemas.microsoft.com/ink/2010/main" type="inkWord" rotatedBoundingBox="27027,13655 27468,13673 27453,14022 27012,14003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560.9641">6054-1251 51 0,'0'0'128'0,"9"5"-20"0,-9-1-12 0,0-4-32 15,0 6 0-15,0-6 4 0,0 0 4 0,9 0 4 0,-9 4 4 16,8-4-8-16,-8 0 0 0,9 0-4 0,-9 0-8 0,9 0 0 16,-1 0-4-16,0 0-4 0,10 0 4 0,-10 0-8 0,10 0 0 0,-10 0-4 15,10 0-4-15,-2 0-12 0,2 0-8 0,-10 0-4 0,10 0 0 0,-2 0 0 16,2 0-4-16,-2 5 0 0,-6-5-4 0,6 5-4 0,2-5-8 15,-10 5-4-15,1-1-16 0,8 1-12 0,-9 0-12 0,1 0-20 0,-9 5-16 16,8-5-16-16,-8 4-16 0,9 0-8 0,-9 1-20 0,0-1-56 16,-9 1 0-16,9 0 36 0,-8-1 32 0,-1 1 24 0</inkml:trace>
          <inkml:trace contextRef="#ctx0" brushRef="#br0" timeOffset="14819.2689">6072-934 83 0,'0'5'148'0,"0"-1"-12"0,0 1-16 16,0-5-32-16,0 5 8 0,0 0 4 0,0-5 8 0,0 4 0 0,0-4 0 16,8 5-4-16,-8-5-4 0,8 0-8 0,2 0-4 0,-2 0-4 0,0 0-16 15,10 0-4-15,-10 0-8 0,9 0-8 0,-9 0-8 0,10 0-4 16,-2 0-28-16,2 0 16 0,-2 0-4 0,2 0 0 0,-1 0-8 0,0 0-4 16,0 0-8-16,-1 0-8 0,2 0-8 0,0 0-16 0,-10 0-20 15,8 0-28-15,-7 0-20 0,8 5-20 0,0-5-36 0,-9 0-24 16,2 5-60-16,-2-5-20 0,0 6 40 0,0-6 52 0,2 0 24 0,-2 0 28 15</inkml:trace>
        </inkml:traceGroup>
        <inkml:traceGroup>
          <inkml:annotationXML>
            <emma:emma xmlns:emma="http://www.w3.org/2003/04/emma" version="1.0">
              <emma:interpretation id="{A545CA27-551E-4F29-BC2E-FA4A9E6598D8}" emma:medium="tactile" emma:mode="ink">
                <msink:context xmlns:msink="http://schemas.microsoft.com/ink/2010/main" type="inkWord" rotatedBoundingBox="28230,13325 30449,13417 30401,14557 28183,14464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199.9368">7299-1256 7 0,'0'-5'96'16,"-8"1"-8"-16,-1-1-8 0,9 5-24 0,-8-10-4 0,8 6-4 0,-9-1-4 16,9 0 0-16,-8-5-4 0,8 6 0 0,0-6 0 0,0 0-4 0,-9 5 0 15,9-4 0-15,0-1-4 0,9 1 4 0,-9-1-4 0,0 2 0 16,8 1-4-16,1-1-4 0,-9 2 8 0,8-3-4 0,1 4-8 0,-9 0 4 16,8 1 0-16,0 4-4 0,2-5 4 0,-2 5-4 0,0 0-4 15,2 0 0-15,6 5-4 0,-16-5 0 0,17 4 4 0,-8 6-4 0,-9-5 0 16,8 5-4-16,1-2 0 0,-1 3 0 0,0-2 0 0,-8 5 0 15,10-4-4-15,-10 4 0 0,0 1 4 0,0-1 0 0,0 5-4 16,0-4 0-16,0 4-4 0,-10 0 8 0,2 0-8 0,8 1 4 0,-8 3-4 16,-9-4 0-16,8 6 0 0,0-6 4 0,1 0-4 0,0 6 0 15,-10-7 0-15,10 1 0 0,0 0 4 0,-2-4-4 0,2-1 0 0,0 5 0 16,-1-9-4-16,1 5 4 0,8-6-4 0,-9 1 4 0,9-6 0 0,0 6 0 16,0-5 0-16,-8 1 0 0,8-3 4 0,8 2-8 0,-8-5 4 15,0 5-4-15,9 0 4 0,-9-5 0 0,8 5 0 0,1-5 0 16,-1 4 4-16,-8-4-4 0,8 5 0 0,2-5 4 0,6 5 0 0,-6-5-4 15,6 0 0-15,-8 0 0 0,1 5 0 0,8-5 0 0,0 0-4 16,-9 0 4-16,10 0-4 0,-2 0-4 0,2 0-4 0,-1 0-8 0,0 0-12 16,0 0-12-16,-1-5-20 0,2 5-16 0,0-5-16 0,-2 5-20 0,1-5-44 15,0 1-40-15,-8-1 36 0,7-5 36 0,2 5 24 0</inkml:trace>
          <inkml:trace contextRef="#ctx0" brushRef="#br0" timeOffset="16542.0269">7811-1275 23 0,'8'-14'104'0,"-8"4"-4"0,9 1-12 0,-9-1-24 0,8 0 0 16,1 1 0-16,-9-1-4 0,9-4 0 0,-1 4-4 0,0 2 0 15,-8-3 0-15,10 1 4 0,-2 1-8 0,8-1-4 0,-6 1 4 0,-2-1-4 16,0 0-4-16,1 6 0 0,8-6 4 0,-8 5-4 0,7 1 4 16,-8-1 0-16,2 1 0 0,6 4 0 0,-6 0 0 0,-2-6 0 0,0 6 4 15,1 6-4-15,-1-6 0 0,9 4-4 0,-17-4-4 0,9 5 0 16,-1-1-4-16,0 1-4 0,2 5 0 0,-2 0 0 0,-8-6-4 0,8 6 0 15,1-1-4-15,-9 1-4 0,9 5 0 0,-9 0-20 0,0-7 0 16,0 7 0-16,8-1 0 0,-8 5 0 0,0-4 0 0,0 4 0 0,0 0 0 16,0 0 0-16,0 0 0 0,0 5 0 0,0-4 0 0,0 3 0 0,0 2 0 15,0-2 0-15,0 2 0 0,0-6 0 0,0 4 0 16,0 2 0-16,0-2 0 0,0 2 0 0,0-6 0 0,0 5 0 0,0-5 0 16,0 0 0-16,0 0 0 0,0-4 0 0,0-1 0 0,0 0 0 0,0 1-16 15,0-1-32-15,0 1-12 0,0-6-12 0,0 1-12 0,0-6-8 16,0 6-8-16,0-5 0 0,0-1-20 0,-8 2-4 0,8-2-8 0,0-4 0 15,-9 0-24-15,9 0-32 0,-9-4-4 0,9-2 36 0,-8 2 32 0,8-6 24 16</inkml:trace>
          <inkml:trace contextRef="#ctx0" brushRef="#br0" timeOffset="16798.3341">7904-1025 99 0,'0'0'112'0,"-8"0"-8"0,8 0-8 0,0 4-28 0,-8-4-4 16,8 0 4-16,0 0-4 0,0 0 0 0,-8 5 0 15,16-5 0-15,-8 0 0 0,0 0-8 0,0 4 0 0,8-4 0 0,0 0-4 16,-8 6 0-16,10-6 0 0,-2 0 0 0,9 0-4 0,-9 0-4 0,10 0-4 16,-10 0-12-16,8 0-4 0,2-6-4 0,0 6-4 0,-2 0-4 15,9-4 0-15,-7-1-12 0,-2 5-12 0,2-4-12 0,-1 4-20 0,0 0-20 16,0-5-24-16,0 5-24 0,0 0-28 0,1 0-28 0,-10-5-56 0,8 5 12 16,-6 0 44-16,6 0 32 0,-7 0 28 0</inkml:trace>
          <inkml:trace contextRef="#ctx0" brushRef="#br0" timeOffset="17295.2471">8570-1379 39 0,'0'-7'96'16,"0"3"-8"-16,0 0-4 0,0-2-20 0,0 2-12 0,0-1 0 15,0 0 0-15,8 5 0 0,-8 0 0 0,0-5 4 0,9 5 0 0,-9 0 8 16,8 0-4-16,-8 0-4 0,9 5 4 0,-9 0 0 0,8 0 0 16,1 5-4-16,-9-6 0 0,8 11-4 0,0-6 0 0,-8 5-4 0,10 1-4 15,-2 4-4-15,-8 0-4 0,8 0-8 0,2 5 0 0,-10 0 0 16,8 0-8-16,0 5-4 0,-8-5 0 0,8 5-4 0,1-1-4 0,0 1 0 16,-9 0 0-16,8-1 0 0,1 2-4 0,-9-6 0 0,8 5-4 15,0-1 0-15,2-4 4 0,-10 0 0 0,8-5 0 0,0 5-4 16,-8-4 4-16,8-1 0 0,-8-5-4 0,10 1 0 0,-2-1 0 0,-8-5 0 0,8 1 0 15,1-5 4-15,-9 5-4 0,9-10 0 0,-1 0 4 0,1 0-4 16,-9-6 0-16,8-3 4 0,0-1-4 0,0 1 0 0,2-5-4 16,-2-6 4-16,0 6 0 0,2-10 0 0,-2 0-4 0,0 0 4 0,9-5 0 15,-8 0 0-15,-1 1 0 0,9-6 0 0,-9 0 0 0,2 1 0 16,6-1 0-16,-6 1 0 0,6-1 0 0,-7 1 0 0,8-1 0 0,-9 5 0 16,1-4 0-16,7 4 0 0,-6 5 0 0,6 0 0 0,-6 0 0 0,-2 4 0 15,0 2-4-15,0-1-4 0,1 4-4 0,-1 1-4 0,1 4-8 16,0 1-8-16,-9 4-8 0,0-5-16 0,8 6-8 0,-8-2-4 15,0 6-16-15,0-4-8 0,0 4-8 0,0 4-8 0,0-4-4 0,0 0-12 16,0 6-36-16,-8-2-20 0,8 2 24 0,0-2 36 0,0 5 20 16</inkml:trace>
          <inkml:trace contextRef="#ctx0" brushRef="#br0" timeOffset="17714.1262">9081-556 39 0,'-8'10'136'0,"8"0"-16"0,0-1-12 0,-9 0-36 16,9-3-8-16,0-2 0 0,0 2 0 0,0-6 8 0,0 0 0 0,9 0-8 15,-9 0-8-15,8-10-4 0,-8 4 0 0,8 2-4 0,2-5 0 0,-2-1-8 16,10-5 0-16,-10 7 0 0,8-7 0 0,-7 0-4 0,8 1 0 16,0-1 0-16,1 1-8 0,-2-5 0 0,2 4-4 0,-10 1-4 15,9-1 0-15,0 1 0 0,-8 0 0 0,7 4 0 0,2-4 4 0,-10 4-4 16,10 1 0-16,-10-1 0 0,0 1 0 0,1 3 4 0,-1-3 4 16,0 4 0-16,1 5 4 0,-9-5 4 0,9 5 4 0,-9-4 0 0,8 8 0 15,-8-4 0-15,8 5-4 0,-8 0-16 0,0 0-20 0,10 5 0 0,-10-1 0 16,0 1 0-16,0-1 0 0,0 5 0 0,0 1 0 0,0-1 0 15,0 1 0-15,0 4 0 0,0-5 0 0,0 5 0 0,0 1 0 0,0-1 0 16,-10 0 0-16,10-4 0 0,0 4 0 0,0 0 0 0,0 0 0 16,-8 1 0-16,8-1 0 0,0-5 0 0,0 5-16 0,-8-5-92 15,8 1-28-15,0-1-32 0,-9 0-44 0,9-4-68 0,0 0-12 0,-9-1 56 16,9-4 40-16,0 0 40 0,0-1 36 0,0-4 20 0</inkml:trace>
        </inkml:traceGroup>
        <inkml:traceGroup>
          <inkml:annotationXML>
            <emma:emma xmlns:emma="http://www.w3.org/2003/04/emma" version="1.0">
              <emma:interpretation id="{C0535E4F-61E7-425D-ADF9-56F515C457B7}" emma:medium="tactile" emma:mode="ink">
                <msink:context xmlns:msink="http://schemas.microsoft.com/ink/2010/main" type="inkWord" rotatedBoundingBox="31317,13222 32126,13256 32073,14542 31263,14508"/>
              </emma:interpretation>
              <emma:one-of disjunction-type="recognition" id="oneOf5">
                <emma:interpretation id="interp13" emma:lang="" emma:confidence="0">
                  <emma:literal>1:27</emma:literal>
                </emma:interpretation>
                <emma:interpretation id="interp14" emma:lang="" emma:confidence="0">
                  <emma:literal>/:27</emma:literal>
                </emma:interpretation>
                <emma:interpretation id="interp15" emma:lang="" emma:confidence="0">
                  <emma:literal>1:21</emma:literal>
                </emma:interpretation>
                <emma:interpretation id="interp16" emma:lang="" emma:confidence="0">
                  <emma:literal>I:27</emma:literal>
                </emma:interpretation>
                <emma:interpretation id="interp17" emma:lang="" emma:confidence="0">
                  <emma:literal>1:1</emma:literal>
                </emma:interpretation>
              </emma:one-of>
            </emma:emma>
          </inkml:annotationXML>
          <inkml:trace contextRef="#ctx0" brushRef="#br0" timeOffset="21032.4631">11026-1083 23 0,'8'-5'148'0,"0"1"-20"0,1 4-16 16,-1 0-36-16,-8-6-12 0,8 6-4 0,-8 0-4 0,0 0 4 0,0 0 0 15,0 0 4-15,0-4-12 0,0 4-8 0,0 0-12 0,0 0-4 0,0 0-4 16,0 0-4-16,0 0 0 0,0 0-12 0,0 0 0 0,0 0-4 16,0-5-8-16,0 10-20 0,0-5-16 0,0 4-16 0,0-4-24 15,0 6-12-15,0-2-24 0,0 6-56 0,0-5 0 0,0-1 32 0,0 7 24 16</inkml:trace>
          <inkml:trace contextRef="#ctx0" brushRef="#br0" timeOffset="21384.5224">11059-805 131 0,'8'5'156'0,"-8"-1"-20"0,0 2-12 0,0-2-24 16,0 1-4-16,-8 0 8 0,8 0 4 0,0-5 8 0,-8 4 0 0,8 1-8 15,-9-5-12-15,9 5-12 0,0-5-16 0,-8 0-12 0,8 0-8 16,0 0-8-16,0 0-12 0,0 0-4 0,0 0-4 0,0 0-4 0,0 0 0 15,0 0-8-15,0 0-4 0,0 0-8 0,8 0-12 0,-8 0-16 0,0 0-12 16,9-5-16-16,-9 5-8 0,8-5-8 0,-8 5-8 0,8-4-16 16,-8 4-12-16,10-5-8 0,-2 0-12 0,0 0-12 0,-8 1-40 0,8-6-12 15,2 5 40-15,-2-5 28 0,-8 6 24 0</inkml:trace>
          <inkml:trace contextRef="#ctx0" brushRef="#br0" timeOffset="20765.1779">10744-1548 51 0,'0'-5'76'16,"8"-1"-4"-16,-8 6-12 0,0-4-20 0,0 0 4 0,8-1-4 15,-8 0 0-15,10 0-4 0,-10 1 4 0,8-2 4 0,-8 2-4 0,8-5 4 16,-8 3 0-16,10-3 0 0,-10 4 0 0,8 1 8 0,-8-7-4 0,8 7 4 16,-8-1-8-16,8 0 0 0,-8 0 0 0,0 5-4 0,0-4 8 15,9 4 0-15,-9 0 4 0,0 0 0 0,0 4 0 0,0 1-8 0,0 0-4 16,0 4 0-16,-9 6-4 0,9-5-4 0,-8 4 0 0,8 5-4 16,-8 0-4-16,0 6 0 0,-2-6-8 0,2 10 4 0,-10-1-4 0,10 1-4 15,0 0 0-15,-9 4 0 0,0 1-4 0,0-1-4 0,-1 6 4 0,10-1-4 16,-10 1 0-16,2-1 0 0,-1 1-4 0,0-1 0 15,0 0 4-15,-1 1 0 0,2-1-4 0,-10 0 0 0,9 0 4 0,0-4-4 16,0 4 0-16,1-4 0 0,-2-6 0 0,10 1 0 0,-10 1 0 0,1-2 0 16,9 1 0-16,-1-5 0 0,-8 0-4 0,9-4 4 0,0-2-4 15,-2 6 4-15,2-10-4 0,0 6 0 0,-2-6-4 0,10 0-4 16,-8 0-20-16,8-4 16 0,-8 0-8 0,8 0-8 0,0-6-4 0,0 1-4 16,0 0-4-16,0 0-4 0,0-5 4 0,0 0-8 0,0 0 0 15,0-5-4-15,0 5-16 0,0-10-8 0,0 6-8 0,8-6-4 0,-8 0-4 16,0 0-8-16,8-4-36 0,-8 0-24 0,0 0 8 0,10 0 24 0,-10-2 28 15</inkml:trace>
        </inkml:traceGroup>
        <inkml:traceGroup>
          <inkml:annotationXML>
            <emma:emma xmlns:emma="http://www.w3.org/2003/04/emma" version="1.0">
              <emma:interpretation id="{08D9B7BD-0F32-4A7A-9BD1-32082DA49FB7}" emma:medium="tactile" emma:mode="ink">
                <msink:context xmlns:msink="http://schemas.microsoft.com/ink/2010/main" type="inkWord" rotatedBoundingBox="32549,13543 33416,13579 33384,14363 32517,14327"/>
              </emma:interpretation>
            </emma:emma>
          </inkml:annotationXML>
          <inkml:trace contextRef="#ctx0" brushRef="#br0" timeOffset="21623.8846">11596-1155 75 0,'-8'-10'100'16,"-1"6"-12"-16,1-6-16 0,8 1-24 0,0 3 4 0,0-3-4 15,0-1 4-15,0 1 4 0,8-1 4 0,-8 0 0 0,9 1 0 16,-1-1 8-16,10 1-8 0,-10-1 4 0,8 6 0 0,2-6-4 0,0 5 0 0,-2-4-4 15,1 4-4-15,9 0 0 0,-10 0 0 0,2 0-4 16,0 5-12-16,6-5-8 0,-6 5 0 0,-10 5-8 0,9-5-4 0,1 5 0 16,-10 0-4-16,8 5 0 0,-16-6-4 0,10 6 0 0,-2 4-4 0,-8 1-4 15,0-1 4-15,-8 1-4 0,8-1 4 0,-10 5-4 0,2 5 4 16,0-5-4-16,-10 1 0 0,10 3 0 0,-9 2 0 0,0-6 0 16,8 4 0-16,-7 2 0 0,-2-6-4 0,2 5 8 0,-2-6-8 0,1 6 4 15,0-4 0-15,0-1 4 0,1 0-4 0,6 1 0 0,-6-1 0 0,6 0 4 16,2 0-4-16,-8-4 0 0,16 4 4 0,-9-5-4 0,0 5 0 15,9-19 0-15,-8 34 0 0,8-19 0 0,0-1 0 0,0 0 4 0,0-5-4 16,0 0 0-16,8 7 0 0,1-12-4 0,-9 6 0 0,9-5-4 16,7-1-8-16,-8 2-8 0,10-2 0 0,-10-4-20 0,10-4-8 15,-10 4-8-15,9 0-16 0,0-6-12 0,0 2-20 0,1-1-12 0,-2 1-4 16,-6-6-52-16,6 0-28 0,-8 1 32 0,10-1 36 0,-10 1 24 16</inkml:trace>
          <inkml:trace contextRef="#ctx0" brushRef="#br0" timeOffset="22231.4587">12090-805 7 0,'0'0'160'0,"0"5"-12"0,-8-5-12 15,8 0-40-15,0 4 0 0,-8-4 0 0,8 0-4 0,0 6 8 0,0-6 4 16,0 0 0-16,8 0-4 0,-8 4-8 0,8-4-12 0,-8 0-4 16,10 0-4-16,-2 0-8 0,0 0-8 0,10 0-8 0,-2 0-4 15,-7 0-8-15,8 0-8 0,0 0 0 0,1 5-8 0,7-5-12 0,-8 0-8 16,0 0-12-16,0 0-12 0,0-5-20 0,1 10-32 0,-2-5-28 16,2 0-24-16,-10 5-32 0,9-5-24 0,-9 5-56 0,-8-5-16 15,8 4 56-15,-8-4 36 0,0 5 32 0,0 0 24 0</inkml:trace>
          <inkml:trace contextRef="#ctx0" brushRef="#br0" timeOffset="21977.9441">12150-1150 7 0,'9'-15'128'0,"-1"1"-16"0,1-1-8 0,0 6-28 15,-1-5-4-15,0 4 0 0,2 1 8 0,-2-1 0 0,9 0-4 16,-8 1-8-16,-1 4 0 0,0-5 0 0,1 6-4 0,-1-6 0 0,1 5-4 16,0 0 0-16,7 1-4 0,-6-1 0 0,-2 0 0 0,0 5-4 15,0-5 0-15,10 5-4 0,-10 0-4 0,1 0 0 0,-1 0-4 16,0-5 0-16,2 5-8 0,-10 5 0 0,8-5 0 0,0 0-8 0,0 5 4 15,-8 0-4-15,0 0 0 0,0-1-4 0,10 1 0 16,-10 5 4-16,0-1-4 0,0 1-4 0,0-1-12 0,-10 1-4 0,10 5 0 0,-8 4 0 16,8-5 0-16,-8 6 0 0,8-2 0 0,-8 1 0 0,-2 6 0 15,10-6 0-15,-8 5 0 0,0 0 0 0,8 0 0 0,-9 0 0 0,1 5 0 16,8-6 0-16,-8 2 0 0,8-2 0 0,-10 6 0 0,10-5 0 0,0-5 0 16,-8 5 0-16,8 0 0 0,0-5 0 0,0 0 0 0,0 1 0 15,-8-1 0-15,8 1 0 0,0-6 0 0,0 0 0 0,0 4 0 16,0-7 0-16,0 4 0 0,0-2 0 0,0-3 0 0,0 0 0 0,0-1 0 15,0 2 0-15,0-7-44 0,0 0-40 0,0 2-20 0,0-2-12 16,0-4-8-16,0 0-20 0,0 0-16 0,0 0-4 0,0-4-52 0,0-2-32 16,-8 2 48-16,8 0 40 0,0-7 32 0,-10 2 24 0</inkml:trace>
        </inkml:traceGroup>
      </inkml:traceGroup>
    </inkml:traceGroup>
    <inkml:traceGroup>
      <inkml:annotationXML>
        <emma:emma xmlns:emma="http://www.w3.org/2003/04/emma" version="1.0">
          <emma:interpretation id="{28E792B3-045E-4C64-B914-246A764BA29C}" emma:medium="tactile" emma:mode="ink">
            <msink:context xmlns:msink="http://schemas.microsoft.com/ink/2010/main" type="paragraph" rotatedBoundingBox="28114,14757 33077,15222 32978,16281 28015,158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C8F0BE3-4895-486B-8E15-B713CDE6D5DF}" emma:medium="tactile" emma:mode="ink">
              <msink:context xmlns:msink="http://schemas.microsoft.com/ink/2010/main" type="line" rotatedBoundingBox="28114,14757 33077,15222 32978,16281 28015,15817"/>
            </emma:interpretation>
          </emma:emma>
        </inkml:annotationXML>
        <inkml:traceGroup>
          <inkml:annotationXML>
            <emma:emma xmlns:emma="http://www.w3.org/2003/04/emma" version="1.0">
              <emma:interpretation id="{FD877671-B14A-49AC-A1CB-F0B5CAA8E09A}" emma:medium="tactile" emma:mode="ink">
                <msink:context xmlns:msink="http://schemas.microsoft.com/ink/2010/main" type="inkWord" rotatedBoundingBox="29517,15230 29895,15265 29868,15556 29490,15521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4226.1701">8587 509 35 0,'-9'10'172'0,"1"0"-4"0,0-1-20 16,8 0-36-16,-10-4-12 0,10 5 0 0,-8-5 8 0,8 5 4 16,0-6-4-16,0 1-4 0,0 5-8 0,0-6-8 0,8 1-8 15,-8 0-12-15,10-5-8 0,-2 5-8 0,9-1-4 0,-9-4-8 0,9 0-12 16,-8 6-4-16,7-6-8 0,2 0 0 0,0 0-4 0,-2 0-8 15,1 0-12-15,0 0-12 0,0 0-16 0,1 0-16 0,-2 0-28 0,2 0-20 16,-2 0-28-16,-7 0-32 0,8 0-28 0,-8 0-72 0,-1 0 24 0,0 0 36 16,-8 0 44-16,8 0 32 0,-8 0 16 0</inkml:trace>
          <inkml:trace contextRef="#ctx0" brushRef="#br0" timeOffset="23910.0169">8544 327 71 0,'0'5'160'0,"0"-1"-24"0,0-4-20 0,0 0-40 16,0 6 0-16,0-6 4 0,8 0 8 0,-8 4 0 0,10 1 4 0,-10-5-4 15,8 0-4-15,0 0-8 0,1 5-8 0,-1-5-4 0,9 0-8 0,-8 0-8 16,7 0-8-16,2 0-4 0,0 0-8 0,6 0 0 16,-6-5-8-16,-1 10-4 0,-1-5-4 0,2-5 0 0,-2 10-4 0,10-5-4 15,-8 0-4-15,-1 0-8 0,-1 0-16 0,-8 0-16 0,10 0-16 0,-10 5-16 16,2-5-16-16,-2 4-16 0,0-4-16 0,-8 5-12 0,0 1-20 16,0-2-48-16,0 0 0 0,0 1 32 0,0 0 28 0,-8 0 28 15</inkml:trace>
        </inkml:traceGroup>
        <inkml:traceGroup>
          <inkml:annotationXML>
            <emma:emma xmlns:emma="http://www.w3.org/2003/04/emma" version="1.0">
              <emma:interpretation id="{B7C61110-97E9-4ACA-AD13-8C4B294A4D5E}" emma:medium="tactile" emma:mode="ink">
                <msink:context xmlns:msink="http://schemas.microsoft.com/ink/2010/main" type="inkWord" rotatedBoundingBox="28114,14757 31050,15032 30951,16092 28015,15817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3284.6413">7121 135 11 0,'0'-10'108'0,"0"6"-8"0,0-1-12 0,0 0-24 0,0-5-4 15,0 5-4-15,0 1 0 0,0-1-4 0,0 1 0 0,0-1 0 0,0 0-4 16,8 0 4-16,-8 5 0 0,0-5 0 0,8 5 0 0,-8 0-4 15,9 0 0-15,-9 0 0 0,9 5-4 0,-9 0 4 0,8 0-4 0,1 0 0 16,-9 4-4-16,8 0-4 0,0 6 0 0,-8 0-4 0,8-2-4 16,2 2 0-16,-2 5 0 0,-8-1-4 0,8 0-4 0,-8 4-4 0,10 2 0 15,-2-2 0-15,-8 2-4 0,8-2 0 0,-8 6-4 0,9-5 0 16,-9 5 0-16,8 0-4 0,-8-5 4 0,9 6-8 0,-9-8 0 16,8 2 4-16,-8 1 0 0,9-1-4 0,-9-5 4 0,8 0-4 0,-8 0 0 15,0-5 0-15,8 1-4 0,-8 0 4 0,10-6 0 0,-10 0 4 0,0-4 0 16,8 0 0-16,0-5-4 0,-8 0 0 0,10-5 4 0,-10 0 0 15,8-4 0-15,0-5 0 0,0-1-4 0,1 1-4 0,0-5 0 0,8-6 4 16,-9 2 0-16,10-1 0 0,-10-6 4 0,8 2-4 0,2-5 0 16,-1 4 0-16,0-5 0 0,0 5 0 0,-1 1 0 0,2-1 0 0,0 0 4 15,-2 1-4-15,1 4 0 0,0-1 0 0,-8 6-4 0,7 0 0 0,2 4 4 16,-10-4-4-16,2 9 4 0,-2-3-8 0,0 3 0 0,0 0-8 16,-8 5-12-16,0-5-12 0,9 6-8 0,-9-1-8 0,0 5-8 15,0-4-20-15,0 4-16 0,0-5-8 0,0 5-8 0,0 0-4 0,0 5-44 16,-9-5-36-16,9 4 28 0,0-4 32 0,-8 9 24 0,8-4 24 15</inkml:trace>
          <inkml:trace contextRef="#ctx0" brushRef="#br0" timeOffset="23611.7666">7563 835 31 0,'-8'10'144'0,"8"-5"-16"0,0 4-24 0,0-4-32 0,8 1-12 0,-8-6 4 16,0 0-4-16,10 0 0 0,-10 0 4 0,8-6-4 0,0 1-4 16,-8 1 4-16,9-6-8 0,8 0 0 0,-9 1 0 0,9-1-4 0,-9-4 0 15,10 4-8-15,0-4-4 0,-2-1-4 0,1 6-4 0,0-5 0 16,0-1-4-16,1 5 0 0,-2-4 4 0,2 5-8 0,-2-6 0 16,1 5 0-16,-8 1 0 0,8 4-4 0,-9-4 0 0,2 3 4 0,-2-3-4 15,8 5 0-15,-16 4 0 0,10-6 4 0,-2 6 0 0,0 0 0 0,-8 6-4 16,9-2 0-16,-9 1 0 0,8-1-4 0,-8 11 0 0,0-5 0 15,0 0 0-15,0 3-4 0,9 2-4 0,-9-1 0 0,0 5 0 0,0 1 4 16,0-5-4-16,0 4-4 0,0 0 0 0,0 0 0 0,0-5 0 16,-9 5 0-16,9 1-4 0,0-6 0 0,0 5-4 0,0-4-8 15,0-6-8-15,0 5-16 0,0-4-12 0,9 5-8 0,-9-11-8 0,0 5-12 16,0-2-8-16,9-4-20 0,-9-3-20 0,8 0-16 0,-8-3-44 0,8-4-32 16,0 3 32-16,2-5 36 0,-2-6 28 0,0 1 24 0</inkml:trace>
          <inkml:trace contextRef="#ctx0" brushRef="#br0" timeOffset="24515.3984">9490 342 15 0,'0'0'120'0,"0"0"-12"15,0 0-4-15,0-6-36 0,0 6-4 0,0 0-4 0,0 0 4 0,0 0 4 16,9 0 0-16,-9 0 8 0,0 6-4 0,0-6 4 0,0 0 0 15,8 0 0-15,-8 4 4 0,9 1-4 0,-9 0 0 0,9 0-8 16,-9-1 0-16,8 7-8 0,-8-3-8 0,8 7-4 0,-8-5-8 0,0 3-4 16,0 7-4-16,0-6-4 0,0 11-4 0,0-5-4 0,0-2-8 0,0 1 4 15,0 5-8-15,0 0 4 0,0-5-4 0,0 5-4 0,-8 0 0 16,8-4 0-16,0 4-4 0,0-1-4 0,-8-3-4 0,8-1-4 0,0 0-8 16,0 0-12-16,-9-5-8 0,9 1-12 0,0-1-8 0,0 1-12 0,0-6-12 15,0 1-8-15,-9-1-16 0,9 1-12 0,0-5-16 16,0-5-4-16,0 0-48 0,9 0-12 0,-9 0 20 0,0-10 40 0,9 5 24 15</inkml:trace>
          <inkml:trace contextRef="#ctx0" brushRef="#br0" timeOffset="25213.0487">9226 212 39 0,'-8'-5'96'16,"8"5"-8"-16,-8-5-8 0,-2 5-20 0,10-4-8 0,-8-2-4 16,0 6 0-16,8-4 0 0,0 4 0 0,0-5 0 0,-9 1 0 15,9 4 4-15,0-6 0 0,0 2 0 0,0 4 0 0,0-5-4 0,9 0 4 16,-9 0 4-16,0 5-4 0,8-4 0 0,0-2 0 0,2 2 0 0,-2-1 0 15,0 1 0-15,0-2 0 0,2 2-4 0,-2-1 0 0,9 0 0 16,-9 0 0-16,10 0-4 0,-2 0 4 0,2 5-8 0,-10-4-4 16,10 4 0-16,-2-5-4 0,1 5 0 0,0 0 0 0,0 0 0 0,1 5 0 15,-2-1-4-15,2-4 4 0,-2 10-32 0,1-5 0 0,1 5 0 0,-2 0 0 16,2-1 0-16,-2 1 0 0,2-1 0 0,-1 1 0 0,-1 0 0 16,-6 3 0-16,6-3 0 0,2 0 0 0,-2 4 0 0,2-4 0 0,-10 0 0 15,9-1 0-15,1-4 0 0,-2 4 0 0,2-3 0 0,-10 3 0 16,9-5 0-16,0-4 0 0,0 6 0 0,0-3 0 0,0-3 0 0,1 0 0 15,-2 0 0-15,2 0 0 0,-2-3 0 0,-7 3 0 0,7-6 0 16,2 2 0-16,0-1 0 0,-10-5 0 0,8 6 0 0,-7-6 0 0,0 1 0 16,-1-1 0-16,1 0-48 0,-9 1-52 0,8-1-28 0,-8 1-20 15,0-6-36-15,0 5-20 0,-8 1-80 0,-1-1 28 0,1 0 48 0,-1 1 40 16,0 5 28-16,1-6 32 0</inkml:trace>
          <inkml:trace contextRef="#ctx0" brushRef="#br0" timeOffset="24781.6853">9712 418 11 0,'0'-5'120'0,"0"5"-8"0,0-4-12 0,0 4-32 0,0-5 0 0,0 5-8 0,0 0 0 16,0 0 0-16,0 0 4 0,0 0 0 0,9 5 0 0,-9-5-4 15,0 4-8-15,8-4-4 0,-8 5-4 0,0 5 0 0,8-5-8 16,-8-1 0-16,10 6 0 0,-2-1-4 0,-8 1 0 0,0 5 4 0,8-6-8 16,-8 5 0-16,8 5 4 0,-8-4-8 0,0-1 0 0,0 6 0 0,0-2-8 15,10 2 0-15,-10-5-4 0,0 4 0 0,0 0-4 0,0 0-4 16,0 0 4-16,0 0-4 0,0-5-4 0,0 1 4 0,0-1-4 16,0 1-4-16,0-1 0 0,-10 1-4 0,10-6-12 0,0 1-4 0,0-1-12 15,0-4-8-15,-8 0-12 0,8 0-20 0,-8 0-12 0,8-1-16 16,0-4-12-16,-8 0-4 0,-2 0-40 0,10-4-32 0,-8-1 24 0,0 5 28 15,-1-10 28-15</inkml:trace>
        </inkml:traceGroup>
        <inkml:traceGroup>
          <inkml:annotationXML>
            <emma:emma xmlns:emma="http://www.w3.org/2003/04/emma" version="1.0">
              <emma:interpretation id="{B40AB321-0401-489D-A4BD-87D9602DC6CC}" emma:medium="tactile" emma:mode="ink">
                <msink:context xmlns:msink="http://schemas.microsoft.com/ink/2010/main" type="inkWord" rotatedBoundingBox="31426,15185 33066,15339 32995,16101 31355,15948"/>
              </emma:interpretation>
              <emma:one-of disjunction-type="recognition" id="oneOf8">
                <emma:interpretation id="interp20" emma:lang="" emma:confidence="0">
                  <emma:literal>m</emma:literal>
                </emma:interpretation>
                <emma:interpretation id="interp21" emma:lang="" emma:confidence="0">
                  <emma:literal>cm 3</emma:literal>
                </emma:interpretation>
                <emma:interpretation id="interp22" emma:lang="" emma:confidence="0">
                  <emma:literal>au 3</emma:literal>
                </emma:interpretation>
                <emma:interpretation id="interp23" emma:lang="" emma:confidence="0">
                  <emma:literal>n</emma:literal>
                </emma:interpretation>
                <emma:interpretation id="interp24" emma:lang="" emma:confidence="0">
                  <emma:literal>cni 3</emma:literal>
                </emma:interpretation>
              </emma:one-of>
            </emma:emma>
          </inkml:annotationXML>
          <inkml:trace contextRef="#ctx0" brushRef="#br0" timeOffset="28874.4765">10607 782 59 0,'0'-4'92'16,"9"4"-12"-16,-9-5-8 0,0 5-24 0,0-4 0 0,0-2-4 16,9 2-4-16,-9-1 0 0,0 5-4 0,0-11 0 0,8 8 0 15,-8-3-4-15,0 2 0 0,0-1 4 0,0 0 0 0,0 0-4 0,0 1 4 16,8-1 0-16,-8 0-4 0,0 1 4 0,0 4 0 0,0-5-4 16,-8 5-8-16,8-6 8 0,0 6-8 0,0-4 4 0,-8 4-12 15,8 0 4-15,0 0 0 0,-9-5-4 0,9 5 0 0,-9 0 0 0,1 0-4 16,8 0 4-16,-9-4-4 0,1 4 0 0,0 0 4 0,-2 0-4 0,2 0 0 15,0 0-4-15,0 0 4 0,-2 0 0 0,2 0 0 0,8 4 0 16,-8-4-4-16,-1 5 4 0,0-1-4 0,1-4-4 0,-9 11 4 0,17-7 0 16,-8 1-4-16,0 4 0 0,-2 1 0 0,2-1 0 0,0 0 0 15,-2 7-4-15,10-6 0 0,-8 3 0 0,8 2 0 0,0-5 0 0,-8 5 0 16,8-2-4-16,0 2 4 0,8-1 0 0,-8 1 0 0,0-1 0 0,8 0 0 16,2 0 0-16,-10-4 0 0,8 5 0 0,0-1 4 0,10-5-4 15,-10 6 0-15,0-4 0 0,9-3 0 0,-8 2 0 0,8 4 0 16,-9-9 0-16,10 4 0 0,-2-4 0 0,2 0-4 0,-10 0 4 0,9 0 0 15,1-1 0-15,-2-4 0 0,2 0 0 0,-10 0-4 0,10 0 8 0,-10-4-4 16,9-1-4-16,0 0 8 0,-9 0-4 0,1 0 0 0,-1-4-4 16,10 0 4-16,-10-1 0 0,0 5-4 0,2-5 4 0,-2-4-4 0,0 5 4 15,-8-1 0-15,8 0 0 0,1 1 4 0,-1-6 0 0,-8 11-4 16,9-11 0-16,-9 5 0 0,9 6 0 0,-9-6 0 0,8 1 0 16,-8 4 4-16,8 1-4 0,-8-2-4 0,0 1 4 0,0 1 0 0,0-1 0 15,0 5 0-15,10 0 0 0,-10-5 4 0,0 5-8 0,0 0 8 16,0 0 0-16,0 0-4 0,0 0 8 0,0 5-4 0,0-5 0 0,0 5 0 15,0-1 4-15,-10 1 4 0,20 1-8 0,-10-2 8 0,0 1-4 0,0-1 4 16,0 1-4-16,0 5-4 0,0-6 4 0,0 6 0 0,0-1-4 16,8 1-4-16,-8-1 0 0,0-3 0 0,8 3 4 0,-8-4 0 15,0 4-4-15,8-3 4 0,-8 3 0 0,10-5 0 0,-2 6-4 0,-8-5 4 16,8 0-4-16,1 0 0 0,-9 0 0 0,8-5 4 0,1 5-4 0,-9-5 0 16,9 0-4-16,-1 0 8 0,0 0-4 0,-8 0 0 0,10 0 4 15,-2-5-4-15,0 0-4 0,-8 5 4 0,8-5 0 0,2 0 0 16,-2 0 0-16,-8-5-16 0,8 6 16 0,-8-1 4 0,9-5 0 0,-1 6 0 15,-8-6 0-15,8 1 0 0,-8 3-4 0,0-3 4 0,10 5-4 0,-10-2 0 16,8-3 4-16,-8 4-4 0,0 0 0 0,8 1 0 0,-8-1 4 16,0 0 0-16,0 0-4 0,0 1 0 0,0 4 0 0,8-5-4 15,-8 5 4-15,0-4 4 0,0 4 0 0,10 0 0 0,-10 0 4 0,0 0 0 16,0 0 0-16,8 0 4 0,-8 0 4 0,0 4-4 0,0-4 4 16,8 5 0-16,-8-1 0 0,0 1 0 0,9-5-4 0,-9 5 0 0,0 0-4 15,9 4 0-15,-9-4-4 0,0-1 0 0,0 7-4 0,8-2 8 16,-8 1-4-16,0-6-4 0,9 6 4 0,-9-1-8 0,0 1 4 0,8-1 4 15,-8 1-4-15,8-5 0 0,-8 5 0 0,9 0 4 0,0-6-4 16,-9 5 4-16,8-4-4 0,-8 0-4 0,8 0 0 0,2 0 4 0,-2 0 0 16,-8-5 4-16,8 0-4 0,1 4-4 0,0-4 4 0,-1-4 0 15,0 4 0-15,1-5 4 0,-1 5-4 0,0-10-4 0,2 5 0 0,-2 0-16 16,0-4 24-16,2 5-4 0,-2-6 0 0,0 0-4 0,9 2 4 16,-8-3 0-16,-1 2 0 0,1-1 0 0,-1 0-4 0,0 1 4 0,2-1 0 15,-2 1 4-15,0-2-4 0,0 7 0 0,2-1 0 0,-2-4 0 16,0 4 0-16,1 5 4 0,-9-5-4 0,9 5 0 0,-1-5 4 0,-8 5 0 15,0 5 4-15,9-5 0 0,-9 5 0 0,8 0 0 0,-8-5 4 16,8 9-4-16,-8-4 4 0,0-1 0 0,0 7 4 0,8-2-8 16,-8-5 0-16,0 6 0 0,10 0 0 0,-10-1 0 0,0 1 0 15,0 6-4-15,8-8 0 0,-8 2-4 0,0 0-4 0,0-1 4 0,0 0-8 0,0-4-4 16,8 5-8-16,-8-5-20 0,0-1-20 0,0 2-20 0,10-2-16 16,-10 1-16-16,0-5-20 0,8 4-16 0,-8-8-8 0,8 4-60 15,-8-5-24-15,9 1 44 0,-9-2 40 0,0 2 32 0,8-6 24 0</inkml:trace>
          <inkml:trace contextRef="#ctx0" brushRef="#br0" timeOffset="29326.2684">11741 552 19 0,'0'-5'108'0,"0"0"-12"16,0-4-12-16,-8 5-28 0,8-6-4 0,8 0 0 0,-8 5 4 15,0-5 0-15,8 1 0 0,-8 5 0 0,10-6 0 0,-2 0 0 0,0 5 4 16,2-4-4-16,-2-1 4 0,0 6-4 0,0-1 0 0,1-1 0 16,8 2 0-16,-8 4 0 0,-1-5 0 0,0 5-8 0,2 0 0 0,-2 0-8 15,0 5 0-15,0-5 0 0,2 4-8 0,-2 2-4 0,0-1 0 16,-8-1 0-16,0 6 0 0,0-5-4 0,9 4-4 0,-9-4 0 0,0 4 0 16,0 1-4-16,-9-1 0 0,9 1 0 0,0 0-8 0,0-1 0 15,-8 1 0-15,8-1-4 0,-8 1-4 0,-2 0 4 0,10 0-4 0,0-5 4 16,-8 4-8-16,8-5 4 0,0 2 4 0,-8-2-8 0,8 1 0 15,0-5 4-15,0 5 0 0,0-5-4 0,8 0 4 0,-8 0-4 0,0 0 0 16,8 0 4-16,-8 0-4 0,10 0 0 0,-10 0 4 0,8 0-4 16,-8 0 0-16,8 0 0 0,-8 0 4 0,9 0-4 0,-1 0 4 0,1 0-4 15,-9 0 0-15,9 0 4 0,-1 0-4 0,0 5 4 0,-8-5 0 0,8 4 0 16,2-4 4-16,-2 6-8 0,-8-2 8 0,8 1-4 0,2-1 4 16,-10 6 0-16,8 0 0 0,0-1 0 0,-8 1 0 0,9-1 4 15,-1 6 0-15,-8-5 0 0,9 4 0 0,-9 1 8 0,0-6 4 0,0 5-4 16,0 1 4-16,0-5 0 0,0 4 0 0,0 0 4 0,0-4-4 0,-9 4-4 15,1-4 0-15,8 4-4 0,-9-4-8 0,1-1-4 0,-10 1 0 16,10-1 0-16,0-4 0 0,-2 0-12 0,-6 4-28 0,8-3-20 0,-10-6-28 16,1 0-24-16,9 0-32 0,-10 0-32 0,10 0-28 0,-8-6-76 15,-2 1 24-15,10 1 56 0,-1-6 40 0,-8 6 20 0,8-6 36 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2:08.1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9F6D48-7328-4D2E-BF84-B942E70C8C52}" emma:medium="tactile" emma:mode="ink">
          <msink:context xmlns:msink="http://schemas.microsoft.com/ink/2010/main" type="inkDrawing" rotatedBoundingBox="28162,15792 33103,16190 33045,16907 28104,16509" shapeName="Other"/>
        </emma:interpretation>
      </emma:emma>
    </inkml:annotationXML>
    <inkml:trace contextRef="#ctx0" brushRef="#br0">42 33 43 0,'0'-9'92'0,"0"9"-8"0,0-5-4 0,0 0-28 15,8 1 0-15,-8 4-4 0,0 0-8 0,0-5 0 0,0 5-4 16,0 0-4-16,0 0 4 0,0 0 8 0,0 0 0 0,0-5 8 0,10 5 0 0,-10 5 0 15,0-5-4-15,0 5-4 0,0-5 0 0,0 4-4 0,0 6-4 16,0-10 0-16,8 9-8 0,-8-3-4 0,0 3 0 0,0 1-4 16,0-1 0-16,0 5-4 0,0 1 0 0,0-1 0 0,0 1 0 0,-8-1-4 15,8 5 0-15,8-4 0 0,-8 4-4 0,-8 0 4 0,8 1-8 16,0-1 0-16,0 0 0 0,-10 5 4 0,10-5-4 0,-8 5 4 0,8-5-8 16,0 5 4-16,-8 0 0 0,8 1-4 0,-8-7 0 0,8 6 8 0,-9 0-8 15,9-5-4-15,-8 1 4 0,8 0 0 0,0-2 0 0,0-4-4 16,-9 5 4-16,9-4 0 0,0-1 0 0,0-4 0 0,0 4 0 15,9-4 0-15,-9-7 0 0,0 8 4 0,8-6-4 0,-8 0 0 0,0 0 0 16,9-1 0-16,-1-4 0 0,0 5 0 0,-8-5 0 0,8 0 0 16,10 0 0-16,-10 0 0 0,2 0-16 0,6 0 24 0,-7 5-4 15,8-5 0-15,0 0 0 0,-1 0 0 0,2 5 0 0,0-5-4 0,6 0 4 16,-6 4 0-16,7 2 0 0,-7-6-4 0,6 4 8 0,2 1-8 16,0 0 4-16,7 0 0 0,-7-5 0 0,9 5 0 0,-1-1 0 0,-8 1 0 15,8-5 0-15,-1 5 4 0,1-5-4 0,10 0 4 0,-11 0 4 0,1 4 0 16,10-4 0-16,-2 0 0 0,-9 0 0 0,11 0 4 0,-11 0-4 15,11 0 0-15,-10 0 4 0,8 0-4 0,1 0 0 0,-9 0-4 0,9 0 4 16,-1 0-4-16,-8 0 0 0,9 0 0 0,-1 5 0 0,1-5 0 16,-9 5 0-16,9-5-4 0,-1 5 0 0,2 0 0 0,-2-5 0 0,1 5-4 15,-9-2 4-15,8 3 0 0,1 4 0 0,-9-6 0 0,8 1 0 16,-7 0-4-16,7 0 0 0,-8 0 0 0,9-1 0 0,-9 1 4 0,9 0 0 16,-9-5 0-16,8 5-4 0,-7-5 4 0,7 0-4 0,1 0 0 15,-9 4 0-15,17-4 4 0,-9-4-4 0,2 4 4 0,-2-5-4 0,1 5 0 16,-1-5-20-16,1 5 24 0,-1 0 0 0,1 0 0 0,-1 0-4 15,2 0 0-15,-2-5 4 0,-9 5-4 0,11 0 0 0,-10 0 0 0,-1 0-4 16,11 0 4-16,-10 0-4 0,-1 0 4 0,1 0 0 0,1 0 0 16,-1 0 4-16,0 0-4 0,0 0 0 0,0 0 0 0,-9 5 0 15,11-5 0-15,-3 0 0 0,1 0-4 0,0 0 4 0,-8 0 0 0,8 5 0 16,-9-5 4-16,9 0-4 0,-8 0 0 0,8 0 4 0,-9 0-4 0,11 5 0 16,-12-5 0-16,2 0 0 0,9 0-4 0,-11-5 4 0,2 10 0 15,0-10-4-15,-1 5 4 0,1 0 0 0,0 0 4 0,-1 0-8 16,1 0 4-16,-10 5 0 0,10-5 0 0,-8 0 4 0,7 0-4 0,-8 0 0 15,0 0 0-15,9 0 0 0,-9 0-4 0,0 0 0 0,8 0 4 16,-7 0-4-16,-2 0 4 0,10 0 0 0,-9 0 0 0,9 0 4 0,-10 0-4 16,10 0 0-16,-8 0 0 0,7 0 0 0,-8 0 0 0,8 0 0 0,-7 0 0 15,8 4 0-15,-10-4-4 0,10 0 4 0,-9 5 0 0,-1-5 0 16,2 5 0-16,0 1 0 0,-2-6 0 0,1 4-4 0,-8 1 4 16,8-1 0-16,-9 1 0 0,10 0 0 0,-10-5 0 0,0 5 0 0,2-5 0 15,-2 4 0-15,0 1 0 0,0-5-4 0,1 5 8 0,0-5-8 16,-1 0 4-16,1 0 4 0,-9 0-8 0,8 0 4 0,0 6 0 0,-8-6 4 15,10 0 0-15,-2 0-4 0,0 0 0 0,-8 0-4 0,8 0 4 0,2 0 4 16,-10 0-4-16,8 3 0 0,0-3 0 0,-8 0 0 0,9 6 0 16,-9-6 0-16,8 4 0 0,-8-4 0 0,9 5 0 0,-9-5 4 15,9 5-8-15,-9-5 8 0,8 0-4 0,-8 5 0 0,8-5 0 0,-8 0-4 16,0 0 4-16,8 4 0 0,-8-4 4 0,0 0-4 0,10 0 0 16,-10 0-4-16,8 5 4 0,-8-5 0 0,0 0 0 0,8 0 0 15,-8 0 0-15,0 0 4 0,0 0 0 0,10 0-4 0,-10 0 0 0,0 0 0 16,0 0 0-16,8 0 4 0,-8 0 0 0,0 0 0 0,0 0 0 0,0 0 0 15,0 0 4-15,0 0-4 0,0 0 4 0,8 0 4 0,-8 0-20 16,0 0 24-16,0 0 0 0,0 0 0 0,9 0-4 0,-9 0 0 0,0 0 0 16,8 0-4-16,-8 0 8 0,9 0-8 0,-9 0 4 0,0 0-4 0,8-5 4 15,-8 5-4-15,0-4-4 0,0-1 0 0,9 5 0 0,-9-5 4 16,0 0-8-16,0 1 8 0,8-5-4 0,-8 3 0 0,0 1 4 0,0-4-4 16,0 4 0-16,0-5-4 0,0 6 4 0,8-5 0 0,-8-2 0 15,0 2 0-15,0-1 4 0,0 1-4 0,0-1 0 0,0 0 4 16,0 1 0-16,0-2-4 0,0 3-4 0,10-2 0 0,-10 0 0 0,0 1 0 15,0 0 0-15,0-1 0 0,0 0 0 0,0 6 0 0,0-6 0 0,0 5 0 16,0-5 0-16,0 6 0 0,0-1 0 0,0 0 0 0,0 0 0 16,0 1 0-16,0 4 0 0,0-7 0 0,0 7 0 0,0-3 0 15,0 3 0-15,0 0 0 0,0 0 0 0,0 0 0 0,0 0 0 0,0 0 0 16,0 0 0-16,0 0 0 0,0 0 0 0,0 0 0 0,0 0 0 16,0 0 0-16,0 0-24 0,-10 0-48 0,10 3-16 0,0-3-12 0,-8 7-20 15,8-7-16-15,-8 4-20 0,8-4-16 0,-9 5-44 0,1 0-32 16,-1 0 32-16,1-1 36 0,-1 1 40 0,1 0 28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2:48.9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F42552-3599-480D-ACB6-717FEAFF6496}" emma:medium="tactile" emma:mode="ink">
          <msink:context xmlns:msink="http://schemas.microsoft.com/ink/2010/main" type="writingRegion" rotatedBoundingBox="33610,9459 33822,9459 33822,9813 33610,9813"/>
        </emma:interpretation>
      </emma:emma>
    </inkml:annotationXML>
    <inkml:traceGroup>
      <inkml:annotationXML>
        <emma:emma xmlns:emma="http://www.w3.org/2003/04/emma" version="1.0">
          <emma:interpretation id="{BD45DA41-3043-4558-92A8-DF3717D6EF7B}" emma:medium="tactile" emma:mode="ink">
            <msink:context xmlns:msink="http://schemas.microsoft.com/ink/2010/main" type="paragraph" rotatedBoundingBox="33610,9459 33822,9459 33822,9813 33610,9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F75A6F-1CDB-4708-92F3-CFD3F7FDFD14}" emma:medium="tactile" emma:mode="ink">
              <msink:context xmlns:msink="http://schemas.microsoft.com/ink/2010/main" type="line" rotatedBoundingBox="33610,9459 33822,9459 33822,9813 33610,9813"/>
            </emma:interpretation>
          </emma:emma>
        </inkml:annotationXML>
        <inkml:traceGroup>
          <inkml:annotationXML>
            <emma:emma xmlns:emma="http://www.w3.org/2003/04/emma" version="1.0">
              <emma:interpretation id="{582B6EC4-6F18-4AEF-B2A4-C8CFA70BA7AC}" emma:medium="tactile" emma:mode="ink">
                <msink:context xmlns:msink="http://schemas.microsoft.com/ink/2010/main" type="inkWord" rotatedBoundingBox="33610,9459 33822,9459 33822,9813 33610,9813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68 66 71 0,'0'-5'96'15,"0"5"-8"-15,0-4 0 0,0 4-24 0,0-6 0 0,0 2-8 0,-8 4 4 16,8-5 0-16,8 0 0 0,-8 5-4 0,0-5 0 0,0 1-4 16,0-1-4-16,8 5 0 0,-8-5-4 0,0 0 0 0,9 1-4 0,-9 4 0 15,0-6 0-15,8 6 0 0,0 0 0 0,-8-4 0 0,10 4-8 16,-10 0 0-16,8 0-4 0,0 0 0 0,0 0-8 0,-8 0 4 15,10 4-4-15,-10-4-8 0,8 6 0 0,-8-2 0 0,8 1-4 0,-8 0 0 16,0 0-4-16,0-1 0 0,0 6 0 0,9-5-4 0,-9 5 4 0,-9-1-4 16,9 1 4-16,0-1 0 0,-8 1-4 0,8-1 0 0,-8-4 4 15,8 5-8-15,-10-2 4 0,10-2 0 0,-8 4 4 0,8-6-28 0,-8 2 28 16,8-2 0-16,0 1 0 0,-8-5 0 0,8 0-4 0,0 5 0 16,0-5 0-16,0 0 0 0,0-5 0 0,0 5 0 0,0-5-4 15,0 5 4-15,8-4 0 0,-8-2 0 0,8 2 0 0,-8-1 0 0,8 0 0 16,-8-1-4-16,0 3 0 0,10 3 0 0,-10-5 4 0,8 0 0 15,0 0 0-15,-8 5 0 0,9 0 4 0,-9-5-4 0,9 5-4 0,-9 0 4 16,8 0 0-16,-8 0 0 0,9 5 4 0,-9-5-4 0,0 5 4 0,8 0-4 16,-8 0 0-16,0-2 4 0,8 8 0 0,-8-6 0 0,0 5 0 15,0-6-4-15,0 6 4 0,0-1 0 0,0 1 0 0,0 4 0 0,0-4 0 16,0 0 0-16,0 4 0 0,0-5 0 0,0 0 4 0,-8 2 0 16,8 3 8-16,-8-5-4 0,8 1 0 0,-9 0 4 0,9-1-4 0,-8-4-4 15,-1 5 0-15,0-6 0 0,1 6 0 0,0-5-4 0,-2-5-8 16,2 4 0-16,0-4-8 0,0 0-16 0,-2 0-20 0,2 0-24 0,0 0-16 15,-1-4-36-15,-7-1-32 0,6 0-28 0,2 0-76 0,0 1 44 16,0-1 40-16,-10 0 36 0,10-4 20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9:11.7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376DAF-6013-45D2-BF5D-2723D307BDD5}" emma:medium="tactile" emma:mode="ink">
          <msink:context xmlns:msink="http://schemas.microsoft.com/ink/2010/main" type="inkDrawing" rotatedBoundingBox="7002,10063 7236,8406 7271,8411 7037,10068" semanticType="verticalRange" shapeName="Line">
            <msink:sourceLink direction="with" ref="{8449C494-23EC-4FD7-817F-AD8694AEC696}"/>
          </msink:context>
        </emma:interpretation>
      </emma:emma>
    </inkml:annotationXML>
    <inkml:trace contextRef="#ctx0" brushRef="#br0">-786-255 47 0,'0'0'60'0,"0"-5"-4"16,-8 5-4-16,8 0-20 0,0-5-4 0,0 5-4 0,0 0-8 16,0-4 4-16,0 4 4 0,0-5 0 0,0 5 0 0,0 0 0 0,0-5-4 15,0 5 4-15,0-4-4 0,8-1 4 0,-8 5 0 0,0 0 0 0,0-5 0 16,0 0 0-16,0 0 0 0,0 5 0 0,0 0 8 0,0 0 0 16,0-4 4-16,0 4-4 0,0 0 8 0,0 0-4 0,0 0 4 15,0 0 4-15,0 0-4 0,0 0 0 0,0 0 4 0,0 4 0 0,0 1-4 0,0 0 0 16,0 0 0-16,0 4 0 0,0 1-4 0,0-1-4 15,0 6 0-15,-8-5-4 0,8 9-4 0,0-5 0 0,0 5-4 0,-8 5 0 16,8-5 4-16,0 6 0 0,-10-2-4 0,10 6 4 0,0 0-4 0,-8 0 0 16,8 4 0-16,-8-5 0 0,-2 11 0 0,10-6 0 0,-8 6-4 15,8 0 0-15,-8-1 0 0,8 0 0 0,-9 6 0 0,1-6-4 16,8 5 4-16,-9-5-4 0,1 1 0 0,8-1 4 0,-9 1-4 0,1-1 4 16,0-5-4-16,8 1-4 0,-10 0 4 0,2-6 0 0,8 6-4 0,-8-5 4 15,8 0-8-15,-10-1 0 0,10 1 4 0,-8-5 0 0,8 1 0 16,-8-1 0-16,8-1 0 0,-8 0 0 0,8 2-4 0,0-1-4 15,-9-5 0-15,9 5 4 0,-9-5 0 0,9 0-4 0,0 1 8 0,0-1-4 16,-8-5-4-16,8 6 4 0,0-6-4 0,0 0 0 0,0 0 0 16,0 1 4-16,0-1-4 0,0-4 0 0,-9 4 4 0,9-4-8 0,0-5 4 15,0 5 0-15,0-1-4 0,0-4 8 0,0-1-4 0,0 2 4 0,0-2-4 16,0-4-4-16,0 0 4 0,0 5-8 0,0-5-8 0,0 0 0 16,0 0-8-16,0-5-8 0,0 5-16 0,0-4-4 0,0-2-28 0,0 2-12 15,0-6-16-15,0 1-16 0,0-1-24 0,0-5-20 0,0 1-48 16,0 0-28-16,0-6 44 0,-8 1 40 0,8 0 32 0,0-5 24 15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5:11.8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02E529-37A1-47F2-B01B-07C3F443F15D}" emma:medium="tactile" emma:mode="ink">
          <msink:context xmlns:msink="http://schemas.microsoft.com/ink/2010/main" type="writingRegion" rotatedBoundingBox="3701,1786 4331,4357 3535,4552 2906,1981">
            <msink:destinationLink direction="with" ref="{8D80B2B8-3521-4BF5-995B-5034A6655991}"/>
          </msink:context>
        </emma:interpretation>
      </emma:emma>
    </inkml:annotationXML>
    <inkml:traceGroup>
      <inkml:annotationXML>
        <emma:emma xmlns:emma="http://www.w3.org/2003/04/emma" version="1.0">
          <emma:interpretation id="{2E6B7F4C-A509-43C1-95E5-0DDD8C64C356}" emma:medium="tactile" emma:mode="ink">
            <msink:context xmlns:msink="http://schemas.microsoft.com/ink/2010/main" type="paragraph" rotatedBoundingBox="3701,1786 4331,4357 3535,4552 2906,1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414077-114B-43FD-A900-8EDE4C615AA1}" emma:medium="tactile" emma:mode="ink">
              <msink:context xmlns:msink="http://schemas.microsoft.com/ink/2010/main" type="line" rotatedBoundingBox="3701,1786 4331,4357 3535,4552 2906,1981"/>
            </emma:interpretation>
          </emma:emma>
        </inkml:annotationXML>
        <inkml:traceGroup>
          <inkml:annotationXML>
            <emma:emma xmlns:emma="http://www.w3.org/2003/04/emma" version="1.0">
              <emma:interpretation id="{E4F1CC01-8CB4-4996-85E6-19B41B3A60A0}" emma:medium="tactile" emma:mode="ink">
                <msink:context xmlns:msink="http://schemas.microsoft.com/ink/2010/main" type="inkWord" rotatedBoundingBox="3145,1922 3174,2039 3146,2046 3118,1929"/>
              </emma:interpretation>
            </emma:emma>
          </inkml:annotationXML>
          <inkml:trace contextRef="#ctx0" brushRef="#br0">1701-4398 51 0,'0'0'80'15,"0"-5"-12"-15,0 5-8 0,0 0-28 0,0 5 0 0,0-5-4 16,0 0 0-16,0-5 0 0,0 5-8 0,0 0 0 0,0 0 0 16,-8 0 0-16,8 0-4 0,0 0-4 0,0 0 4 0,0 0-4 0,0 0 0 15,0 0 0-15,0 0 0 0,0 0 0 0,0 0-4 0,0 0 4 16,0 0 0-16,0 0 0 0,0 0 0 0,0 0-4 0,0 0 4 0,0 0 0 15,0 0 0-15,0 0 0 0,0 0 4 0,0 0-4 0,0 0 4 0,0 0 0 16,0 0 4-16,0 5-4 0,0-5 0 0,0 0 4 0,0 5-4 16,8-1-4-16,-8-4 0 0,0 5 0 0,0 0-4 0,0 0 0 15,0 0-4-15,0-1 0 0,0 2-4 0,10-2 4 0,-10 1-4 0,0 0 4 16,0 0 4-16,0-1-4 0,0 1-4 0,0 0 4 0,0-5-4 0,0 5 4 16,0-5-4-16,0 0 4 0,0 4 0 0,0-4 0 0,0 0 0 15,0 0-4-15,0 0 4 0,0 0-4 0,0 0 4 0,0 0-4 16,0 0 0-16,0 0 0 0,0 0 0 0,0 0 0 0,0 0 0 0,0 0 0 15,0 0 0-15,0 0 0 0,0 0 4 0,0 0-4 0,0 0 0 16,0 0 4-16,0 0 0 0,0 0 0 0,0 0 0 0,0 0 0 0,0 0-4 16,0 0 8-16,0 0-4 0,0 0 0 0,0 0 4 0,0 0 0 0,0 0-4 15,0 0 0-15,0 0 0 0,0 0 0 0,0 0 0 0,0 0 4 16,0 0 0-16,0 0-4 0,0 0 0 0,0 0 0 0,0 0 4 16,8 0 0-16,-8 0-8 0,0 0 4 0,0 0 0 0,0 0 0 0,0 0 0 15,0 0-4-15,0 0 0 0,0 0 0 0,0 0 0 0,0 0 4 16,0 0 0-16,0 0-4 0,0 0-4 0,0 0 4 0,0 0 0 0,0 0-4 15,0 0 8-15,0 0-4 0,0 0 0 0,0 0-4 0,8 0-4 0,-8 0-8 16,0 0-8-16,0 0-8 0,9 7-16 0,-9-7-16 16,0 3-4-16,0-3-12 0,8 5-4 0,-8-5-72 0,0 0-16 0,0 5 28 15,0 0 36-15,0-5 24 0</inkml:trace>
        </inkml:traceGroup>
        <inkml:traceGroup>
          <inkml:annotationXML>
            <emma:emma xmlns:emma="http://www.w3.org/2003/04/emma" version="1.0">
              <emma:interpretation id="{DA6FAB44-85F1-4057-909A-B9955DE3CF84}" emma:medium="tactile" emma:mode="ink">
                <msink:context xmlns:msink="http://schemas.microsoft.com/ink/2010/main" type="inkWord" rotatedBoundingBox="4056,3236 4331,4357 3535,4552 3261,3431"/>
              </emma:interpretation>
            </emma:emma>
          </inkml:annotationXML>
          <inkml:trace contextRef="#ctx0" brushRef="#br0" timeOffset="55245.7909">2359-2546 39 0,'0'-9'92'0,"0"-2"-8"0,0 6-8 16,0 1-20-16,0-6-4 0,0 10 0 0,0-5-8 0,0 1-4 0,0 4-12 16,0-6 20-16,0 6-4 0,0 0 4 0,0 0 4 0,0 0-8 15,0 6 8-15,0-6 0 0,0 4-4 0,0 1-8 0,0 5 0 0,-10-6-4 16,10 6-8-16,0-1 0 0,0 1-8 0,-8 5 4 0,8-1-8 16,0 1 0-16,-8-2 0 0,8 7-8 0,-10-1-4 0,10-4 4 15,-8 4-4-15,8 0 0 0,-8-5 4 0,-1 4-4 0,9-2-4 0,-8-2 0 16,8 1 4-16,0-1-8 0,-9-4 0 0,9-1 0 0,0 1-8 0,0-1 0 15,0-4-8-15,0-5 0 0,0 5-8 0,0-5-12 0,0 0-8 16,0 0-8-16,0-5-8 0,0 0-4 0,0 1-8 0,0-6 0 0,0 0-16 16,0-4-36-16,0 0-32 0,0-1 20 0,0 1 28 0,-8-5 28 15</inkml:trace>
          <inkml:trace contextRef="#ctx0" brushRef="#br0" timeOffset="55722.528">2042-2106 11 0,'0'10'104'0,"0"5"-12"0,0-6-4 0,0 0-32 0,0 2 4 15,0-7 0-15,9 6 4 0,-9-5 0 0,9 4 8 0,-9-4-8 16,8 0-4-16,1-1 4 0,-1-4-8 0,0 6 0 0,10-2-12 0,-10 1-8 16,10-5 0-16,-2 5-4 0,2-5-8 0,-1 5-8 0,-1-1-4 15,10-4 4-15,-8 0-8 0,7 5-4 0,0-5 0 0,0 5-12 0,-7-5-4 16,8 5-24-16,-1-1-16 0,1 2-16 0,-10-2-16 0,10 1-16 15,-8 4-20-15,-2-4-68 0,2 5 12 0,-10 5 36 0,9-6 28 16,-17 5 16-16</inkml:trace>
          <inkml:trace contextRef="#ctx0" brushRef="#br0" timeOffset="55484.1544">2145-2940 51 0,'-8'0'88'0,"8"-4"-4"0,0 4-8 0,8-6-28 0,-8 6 0 16,0-4-4-16,0 4 0 0,0-5 0 0,0 5 4 0,8-5-4 15,-8 5 0-15,9-5 4 0,0 1-4 0,-1 4 0 0,1-5 0 16,-1 0-4-16,0 0 4 0,10 1-4 0,-10-2-8 0,10 6 0 0,-2-5-8 16,1 5 0-16,0 0-4 0,0 0 0 0,1-4-8 0,-2 4 0 15,2 0-4-15,7 0-4 0,-8 0 0 0,0 0 0 0,1 4 0 0,6-4-4 16,-6 5 0-16,-1-5 0 0,0 6-4 0,0-2 0 0,-1 1 0 0,2 0 0 15,0 0-16-15,-2-1-8 0,1 1-16 0,-8 5-12 0,0 0-12 16,7-1-12-16,-8 1-8 0,-8-1-40 0,10 5-52 0,-10-4 28 16,8 4 28-16,-16 1 12 0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6:08.8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54DD0C-B91F-4775-A347-D8340F7B5D9E}" emma:medium="tactile" emma:mode="ink">
          <msink:context xmlns:msink="http://schemas.microsoft.com/ink/2010/main" type="writingRegion" rotatedBoundingBox="1960,6388 1766,7868 1235,7798 1428,6319"/>
        </emma:interpretation>
      </emma:emma>
    </inkml:annotationXML>
    <inkml:traceGroup>
      <inkml:annotationXML>
        <emma:emma xmlns:emma="http://www.w3.org/2003/04/emma" version="1.0">
          <emma:interpretation id="{BF70E3E1-A4F6-49AB-A6BC-9A14DD6CA934}" emma:medium="tactile" emma:mode="ink">
            <msink:context xmlns:msink="http://schemas.microsoft.com/ink/2010/main" type="paragraph" rotatedBoundingBox="1960,6388 1766,7868 1235,7798 1428,6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C6665C-A578-4EA8-9454-24A8BDD34A91}" emma:medium="tactile" emma:mode="ink">
              <msink:context xmlns:msink="http://schemas.microsoft.com/ink/2010/main" type="line" rotatedBoundingBox="1960,6388 1766,7868 1235,7798 1428,6319"/>
            </emma:interpretation>
          </emma:emma>
        </inkml:annotationXML>
        <inkml:traceGroup>
          <inkml:annotationXML>
            <emma:emma xmlns:emma="http://www.w3.org/2003/04/emma" version="1.0">
              <emma:interpretation id="{E81DD0C8-F483-4EE7-8102-E942EAB386F1}" emma:medium="tactile" emma:mode="ink">
                <msink:context xmlns:msink="http://schemas.microsoft.com/ink/2010/main" type="inkWord" rotatedBoundingBox="1765,6363 1643,7298 1306,7254 1428,6319"/>
              </emma:interpretation>
            </emma:emma>
          </inkml:annotationXML>
          <inkml:trace contextRef="#ctx0" brushRef="#br0">-4 34 79 0,'0'0'96'0,"0"0"-12"0,0-6-4 0,0 6-24 16,0-4-4-16,0 4 0 0,8-5-4 0,-8 5-4 0,10-6 4 0,-10 6-8 15,8-4-4-15,0 4-4 0,2 0-4 0,-2 0-4 0,0-4 0 0,9 4-8 16,-9 0 0-16,10-5 0 0,-10 10-8 0,10-5 4 0,-10 4 0 16,9-4-8-16,0 10 0 0,-9-5 0 0,9-1 0 0,1 6-8 15,-10 0-4-15,10-1-8 0,-2 2-8 0,-8 3-16 0,2 0-12 0,6 1-12 16,-7 4-12-16,-1 0-56 0,-8 0-32 0,8 0 28 0,-8 5 32 0,0 0 12 16</inkml:trace>
          <inkml:trace contextRef="#ctx0" brushRef="#br0" timeOffset="-465.7577">99 470 15 0,'0'0'84'16,"0"0"-8"-16,0 0-12 0,0 0-28 0,0 0 4 0,0 0-8 15,0 0 4-15,0 4-4 0,0-4 0 0,0 6-4 0,0-6 0 0,0 4 4 16,0 1 0-16,0 0 0 0,0 0-4 0,0 5-4 0,0-1 4 15,0-5 0-15,0 11-4 0,0-5 0 0,0 3 0 0,0-3-4 16,0 10 4-16,0-5-8 0,-9-2 0 0,9 1 0 0,0 7 0 0,-9-8-4 16,9 8 0-16,0-8 0 0,-8 7 0 0,-1-7-8 0,9 7 4 0,-8-1-4 15,8-5-4-15,-8 6 4 0,0-6-8 0,8 1 8 0,-10 3-4 16,10-8-4-16,-8 5 4 0,8-6 0 0,0 1-4 0,0 0 0 0,-8-1-4 16,8-5-12-16,0 6-12 0,0-5-4 0,0-5-8 0,0 5-8 15,0-5 0-15,0 0-4 0,0 0-12 0,0 0-40 0,0-5-40 16,0 0 16-16,8 1 24 0</inkml:trace>
          <inkml:trace contextRef="#ctx0" brushRef="#br0" timeOffset="-223.4086">218 557 23 0,'0'0'92'0,"0"0"0"0,0 0-8 0,0 0-24 0,0 0-4 0,0 0-4 16,0 3 4-16,0-3-4 0,0 6 4 0,0-2 0 0,0 2 0 15,0-2-4-15,0 2-4 0,0 3 0 0,0 1-4 0,0-1-4 16,0 1-8-16,0-2-8 0,0 7 0 0,0 0-8 0,0 4 0 0,0-5-4 16,0 1 0-16,0 4-4 0,0-5 8 0,0 5-12 0,0-4 0 15,0 4 4-15,-8-3-4 0,8-3 0 0,0 1-4 0,0 0 0 16,0 1 0-16,-9-5 0 0,9-1 0 0,0 1-4 0,0-6-8 0,0 6-16 16,-9-10-16-16,9 5-16 0,0-5-16 0,0 0-16 0,-8-5-12 0,8 1-56 15,0-2-24-15,-9-3 36 0,9-1 24 0,-8-4 28 0</inkml:trace>
        </inkml:traceGroup>
        <inkml:traceGroup>
          <inkml:annotationXML>
            <emma:emma xmlns:emma="http://www.w3.org/2003/04/emma" version="1.0">
              <emma:interpretation id="{1C1E52D4-3BEA-47C3-800D-FD32F5968800}" emma:medium="tactile" emma:mode="ink">
                <msink:context xmlns:msink="http://schemas.microsoft.com/ink/2010/main" type="inkWord" rotatedBoundingBox="1782,7746 1766,7868 1241,7799 1257,7677"/>
              </emma:interpretation>
            </emma:emma>
          </inkml:annotationXML>
          <inkml:trace contextRef="#ctx0" brushRef="#br0" timeOffset="232.3723">-149 1362 11 0,'-8'14'148'0,"-1"1"-20"0,9-5-20 16,-8 3-32-16,8-3-8 0,-8 0 0 0,8-5 8 0,0 5 0 0,0-5 0 15,0-1-8-15,0 0-4 0,0-4-4 0,0 6 0 0,8-6 8 16,0 0-4-16,1 0 4 0,-1 0-8 0,1 0-4 0,8 0-8 0,-1 0-8 15,-6-6-4-15,6 6-12 0,2-4-4 0,7 4-4 0,-8-4 0 16,8-1-4-16,-7 5-8 0,8-6-4 0,-1 2-12 0,1-1-16 16,0 0-20-16,-1 5-20 0,0-5-32 0,1 1-32 0,-1 4-36 0,-7 0-104 15,8 0 44-15,-1-6 44 0,-9 12 32 0,2-12 32 0,8 6 16 16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8:26.8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B15D8B-5996-4581-8507-DF2EE1E8584B}" emma:medium="tactile" emma:mode="ink">
          <msink:context xmlns:msink="http://schemas.microsoft.com/ink/2010/main" type="inkDrawing" rotatedBoundingBox="4750,15854 6131,15887 6129,15967 4749,15934" semanticType="underline" shapeName="Other">
            <msink:sourceLink direction="with" ref="{D0B7E39C-B31E-472F-BA94-1E88AEE12395}"/>
            <msink:sourceLink direction="with" ref="{3105ADC6-197B-4C3F-A82E-C4D1F0EBB4F0}"/>
          </msink:context>
        </emma:interpretation>
      </emma:emma>
    </inkml:annotationXML>
    <inkml:trace contextRef="#ctx0" brushRef="#br0">3191 2532 19 0,'0'0'80'0,"0"7"-8"0,0-7-4 0,0 0-24 0,0 0 4 15,8 3-12-15,-8-3 8 0,0 0-8 0,0 5 4 0,8-5 4 0,-8 0 0 16,10 0 4-16,-2 0 4 0,0 0 0 0,0 5 0 0,2-5 8 16,-2 0 0-16,0 0 4 0,9 0-4 0,1 0-8 0,-10 0 4 0,8 0 4 15,2 0-4-15,-1 0 4 0,0 0-4 0,8 0 0 0,-7 0-4 16,8 0 0-16,-1-5 0 0,0 5-8 0,-8 0 0 0,9-5-4 16,8 5 0-16,-8-3-8 0,-1 3-4 0,1-7 0 0,8 3-4 0,-8 4-4 0,7-5 4 15,-7 5-4-15,8-4-4 0,-8 4 0 0,-1 0 0 0,9-6 0 16,-8 6 0-16,8 0 0 0,-9 0-8 0,1 0 4 0,0 0-4 15,-1 0-4-15,1 6-4 0,0-6 0 0,0 0 0 0,-1 0 0 0,-8 0 0 16,8 0 0-16,1 0 0 0,-8 0 0 0,-2 4 0 0,1-4 0 16,9 5 0-16,-10-5 0 0,2 0 0 0,0 4 0 0,-2-4 0 0,-7 7 0 15,7-7 0-15,2 3 0 0,-10 2 0 0,10-5 0 0,-10 5 0 0,0 0 0 16,10-5 0-16,-10 5 0 0,0 0 0 0,1-1 0 0,-1-4 0 16,1 5 0-16,0-1 0 0,-1 1 0 0,0-5 0 0,-8 5 0 15,10 0 0-15,-10-5 0 0,8 5 0 0,-8-5 0 0,8 0 0 0,-8 5 0 16,0-5 0-16,0 0 0 0,8 0 0 0,-8 0 0 0,0 0 0 0,0 0 0 15,0 0 0-15,0 0 0 0,0 0 0 0,0 0 0 16,-8 0 0-16,8 0 0 0,0 0 0 0,-8 0 0 0,8 0-20 0,-8 0-112 16,-2 0-24-16,10 0-36 0,-8-5-24 0,-9 5-80 0,8-5 20 0,1 5 56 15,-1-5 44-15,-7 5 28 0,-2-5 28 0,10 0 28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3:31.1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32D804-A788-4DA8-AE18-DC86AEE483E5}" emma:medium="tactile" emma:mode="ink">
          <msink:context xmlns:msink="http://schemas.microsoft.com/ink/2010/main" type="inkDrawing" rotatedBoundingBox="6962,3251 9089,10257 5360,11388 3234,4382" semanticType="enclosure" shapeName="Other">
            <msink:destinationLink direction="with" ref="{CEDC16BA-FFE9-4EED-AE31-47DAF81B6D37}"/>
          </msink:context>
        </emma:interpretation>
      </emma:emma>
    </inkml:annotationXML>
    <inkml:trace contextRef="#ctx0" brushRef="#br0">146 96 35 0,'0'0'68'0,"0"0"-4"15,0-5-12-15,0 5-20 0,0 0-4 0,0 0-4 0,0 0 0 16,0 0-12-16,0 0 4 0,0 0 4 0,0 0-8 0,0 5 4 0,8-5 0 16,-8 0 0-16,0 0-8 0,0-5 0 0,10 5 0 0,-10 0 4 15,0 0 0-15,0 0 0 0,8 0-4 0,-8 0 0 0,0 5 0 0,0-5 0 16,8 0 0-16,-8 0 4 0,0 0-4 0,0 5 0 0,0-5 4 0,0 4-4 16,0-4 4-16,0 5-4 0,0 0 0 0,0 0 0 0,0 0 0 15,0 5-4-15,0-6 4 0,0 1-4 0,0 5 0 0,0-1 0 16,0 1 0-16,0 0 0 0,0-1 0 0,0 0 0 0,0 1 0 0,0 0 0 15,0 4 0-15,0-4-4 0,0 4 0 0,0-5 0 0,0 6 0 0,0-1 4 16,0-4 0-16,0 4-4 0,0 0 0 0,0 1 4 16,0-1-4-16,0 2 0 0,0-3 4 0,0 2-4 0,0-1 0 0,0 1 0 15,0-1 0-15,0 5 0 0,0-4 0 0,0-1 0 0,0 5 4 0,0 0-4 16,0 0-4-16,0 1 4 0,0-1 0 0,0 0 0 0,0 5 0 16,0-5 0-16,0 5-4 0,-8 0 0 0,8 0 8 0,0 5-4 0,0-6 0 15,0 6 0-15,-8-4-4 0,8 3 4 0,0-4 0 0,-10 5 4 0,10 0-4 16,-8-5 0-16,8 5 0 0,0-5-4 0,-8 4 4 0,8-4 0 15,0 0 0-15,-8 5 0 0,8-5 0 0,-10-5-4 0,10 6 0 16,0-2 4-16,-8 0 0 0,8 2 4 0,0-6-8 0,-8 5 8 0,8-4-4 16,-9 3 0-16,9-4-4 0,-8 1 4 0,8-1 0 0,0 0 0 15,-9 0-4-15,9 0 4 0,-9 1 0 0,9-1-4 0,0-5 0 0,0 5 4 16,0 0 0-16,-8-4-4 0,8 4 0 0,0 0 0 0,0 1 4 0,0-6 0 16,0 5-4-16,0 0 0 0,0 0 0 0,0-4 0 0,0 4 0 15,0 0 0-15,0 1 0 0,0-1 0 0,0 0 4 0,0 0 0 16,0-5-4-16,0 5 4 0,0-4 0 0,0 4-4 0,-8-5 0 0,8 6 0 15,0-6 0-15,0 1 0 0,0-1 0 0,0 0 4 0,0 0 0 16,0-4-4-16,0 5 4 0,0-6 0 0,0 5 0 0,0-3 0 0,0-3 0 16,0 2 0-16,0 0-4 0,0-1 4 0,0 1 0 0,0-1 0 0,0-3 0 15,0 4 4-15,0-6-4 0,0 1 0 0,0-1 0 0,-8 1 0 16,8 0 0-16,0 0 0 0,0-1 4 0,0-4 0 0,0 6-4 16,0-6 4-16,0 0-4 0,0 4 0 0,0-4 0 0,0 0 0 15,-10 0-4-15,10 0 4 0,0-4 4 0,0 4-4 0,0-6 4 0,0 2-4 16,0-1 0-16,0 0 0 0,0 0 4 0,0 1 0 0,0-1-4 15,0-5 4-15,0 6 0 0,0-6 0 0,0 0 0 0,0 1 0 0,0-6 0 16,0 5 0-16,0 2 0 0,0-7 4 0,0 5-4 0,0-4 0 0,0 0 4 16,0-1 0-16,0-4-4 0,10 5 4 0,-10-6-4 0,0 1 4 15,8 0-4-15,-8-5 0 0,8 0-4 0,-8 0 8 0,0 5 0 0,8-10-4 16,1 5-4-16,-9-5 0 0,9 5 0 0,-9-4 4 0,8-1 0 16,-8-4 0-16,9 3 0 0,-9-3 4 0,8-1-8 0,0 1 0 0,-8-1 4 15,10 0 0-15,-10-4-4 0,8-1 0 0,0 6 0 0,-8-5 0 16,8 0 0-16,2 0 0 0,-2-6 0 0,-8 6 0 0,8 4 0 0,1-4-4 15,0-1 4-15,-1 1 0 0,-8 5 0 0,9-1 4 0,-1 0-4 16,0 0 0-16,-8 1 0 0,9 4 0 0,0-5 0 0,-1 6 0 0,0-6 0 16,-8 6 0-16,10-1 0 0,-2 0 0 0,-8 0 4 0,8 0 0 15,-8 1 0-15,9-6 0 0,-9 6 0 0,9-1 0 0,-9 1-4 0,8-2 0 16,-8 6 0-16,0-5 0 0,8 5 0 0,-8-4 4 0,0 4-4 16,0 0 4-16,0 3-4 0,0 3 4 0,0-1 0 0,0 5 4 0,0-6 0 15,0 11-4-15,0-5 0 0,0 4 0 0,0 0 4 0,0 0-4 16,0 1 4-16,0 5-4 0,0-2 0 0,0 2 4 0,0-1-4 0,0 0 0 15,0 0 4-15,0 5 0 0,0-4 0 0,0-2-4 0,0 6 4 16,0-4 0-16,0 4 0 0,0 0 0 0,0 0 0 0,0 0 4 0,0 0-4 16,0-5 4-16,0 5-8 0,0 0 4 0,0 0-4 0,0 0 0 15,0 0 0-15,0 5 4 0,0-5-8 0,0 0 8 0,0 0-8 16,0 4 4-16,0-4-4 0,0 6 0 0,0-2 0 0,0 6 0 0,0-5 4 16,-8 5-4-16,8-1 4 0,0 5 0 0,0 1 0 0,0-1-4 15,-8 0 4-15,8 6-4 0,0-1 0 0,-9 0 0 0,9 5 0 0,-9-5 0 16,9 10 0-16,0-5-4 0,-8 5 4 0,8-1-4 0,0 1 8 0,-8 6-8 15,8-7 4-15,-10 5-4 0,10 1 4 0,0 4-8 0,0-4 4 16,-8 0 0-16,8 4 0 0,0 0 0 0,-8-4 4 0,8 4 0 0,-9 0 0 16,9 1 0-16,-9 3 0 0,9-7 0 0,0 7 0 0,-8-3-4 0,8-5 4 15,-8 4 0-15,8 0 0 0,-9 1-4 0,9-1 4 16,0-4 0-16,-8-1-4 0,8 1 0 0,-9-1 4 0,9 2 4 0,0-3-4 16,-9-3 0-16,9 5 0 0,0-5 0 0,0-1 4 0,-8 1-4 15,8 0 4-15,0 3-4 0,-8-2 0 0,8-5 0 0,0 3 0 0,0 0 0 16,0-3-4-16,0-2 4 0,0 2 0 0,0-2 0 0,0 2 4 15,0-2-4-15,0-3 4 0,0-1 0 0,0 0 0 0,0-4 0 0,0 4-4 16,0-5 4-16,0 1-4 0,0 4 0 0,0-10 4 0,0 6 0 16,0-6-4-16,0 5 8 0,0-4-4 0,0 0-4 0,0-1 4 0,0 6 0 15,0-11 4-15,0 7-4 0,0-3 0 0,0 2 0 0,0 0-4 0,0-1 4 16,0-4-4-16,0 5 4 0,0-6 0 0,0 6 0 0,0-4-4 16,0-2 0-16,0 5 0 0,0-4 8 0,0 0-4 0,0 0 4 15,0-5 0-15,0 4-4 0,0 2 4 0,0-6 0 0,0 0-4 0,0 4 0 16,0-4 0-16,0 0 4 0,-10 0-4 0,10 0 4 0,0 0 0 0,0 0-8 15,0 0 0-15,0 0 4 0,0 0 0 0,0 0 4 0,0 0-4 16,0 0 0-16,0 0 0 0,0 0 0 0,0 0-4 0,0 0 4 0,0 0 0 16,0 0 0-16,0-4-4 0,0 4 0 0,0-6 4 0,0 6 0 15,0-4-4-15,0 4 4 0,0 0-8 0,0-5 4 0,0 5 0 16,0-5 0-16,0 0 0 0,0 5 4 0,0-4 4 0,0-1-4 0,0 1 0 16,0-2 0-16,0 2 0 0,0-2-4 0,0-3 4 0,0 4 0 0,0-4 0 15,0-1 0-15,0 1-4 0,0-5 0 0,0-1 0 0,10 0 0 16,-10 1 0-16,0-5 0 0,0 0 0 0,0-5 4 0,0 5-4 15,8-10 0-15,-8 5 0 0,0-1 4 0,0-3-4 0,0-6 0 0,0 5-4 16,0-4 4-16,0-5 0 0,0 4 0 0,0-5 0 0,0 1 0 16,0-5 0-16,0 0 0 0,0 0-4 0,0-5 0 0,0 4 4 0,0-2-4 15,0-3 0-15,0 1 4 0,8 0 0 0,-8 0-4 0,0 0 4 0,0 0 0 16,9 0 4-16,-9 5-4 0,0 0 0 0,9 4-4 0,-9 1 4 16,8 5 0-16,-8-1 0 0,9 0 0 0,-9 10 0 0,0-4 0 15,0 4 0-15,8 0 0 0,-8 0 0 0,0 5 0 0,0 4 0 0,0-4 0 16,0 0 4-16,0 4-4 0,0 1 0 0,0-1-4 0,0 1 4 0,0 0 0 15,0 0-4-15,0-1 8 0,0 1-4 0,0 4 0 0,0-5 4 16,0 6-8-16,0-1 4 0,0 0 0 0,0 1 4 0,0-1-8 0,0 6 4 16,0-1 0-16,0 0 0 0,0 0 0 0,0 1 0 0,0 4 4 15,0 0 0-15,0 0 0 0,0 0 0 0,0 0-4 0,0 4 0 16,0 1 4-16,0 0 0 0,0 4 0 0,0 1-4 0,0-1 0 0,0 1 0 16,0 6 0-16,0-3 0 0,0 2-4 0,0 3 4 0,-8 2 0 0,8-1-4 15,0 5 4-15,0 0 0 0,-9 0 0 0,9 5-4 0,0 0 4 16,0-2 0-16,-8 3 0 0,8 4 0 0,-9 4-4 0,9-4 0 15,-9 4-4-15,9 1 0 0,-8 3-4 0,8-3 8 0,-8 4-8 0,8 5 4 16,-10-5-4-16,2 5 4 0,0-5 8 0,0 5-4 0,-2 0-4 16,2-4 8-16,0 4 0 0,-1-6 0 0,1 2 0 0,-10-1-4 0,10 0 0 15,0-5 4-15,0 1 4 0,-2 0 0 0,2-6-4 0,0 0 4 0,8-4 0 16,-10 1-8-16,10-7 0 0,-8 0 4 0,8 2-4 0,0-6 0 16,0 0 0-16,0 1 0 0,0-6 4 0,0 0-8 0,0 0 4 15,0-4 4-15,0 5 0 0,8-6-8 0,-8 1 4 0,0-5 0 0,0 4 0 16,0-4 0-16,0 4-4 0,0-4 4 0,10 0-4 0,-10 0 4 15,0-1-4-15,0 2 4 0,0-2-8 0,0-4 8 0,0 5-4 0,0-5 4 16,0 0 0-16,0 0-4 0,0 0 4 0,0-5-4 0,0 1 4 0,0-2-4 16,0-3 4-16,0-1 0 0,8 1 0 0,-8-5 0 0,0-1 0 15,0-4 4-15,8 0-4 0,-8 0 0 0,0-6 0 0,0 2 0 16,10-6 0-16,-10 0-4 0,8 0-4 0,-8-5 4 0,0 0 4 0,8 1-8 16,-8-4 0-16,0 3 0 0,0-10 0 0,0 6 4 0,8-5 0 15,-8 0 0-15,9-1 4 0,-9-4 0 0,0 0-4 0,9 0 4 0,-9 0 4 16,8 1-4-16,1-1 4 0,-9 5 0 0,8-5 0 0,0 5 0 0,2-1 4 15,-2 6-4-15,0-1 4 0,0 1-20 0,2 5 24 0,-10 4 0 16,8 1 0-16,0 4 0 0,1 4 0 0,-9-4 0 0,9 10 0 16,-9-5 0-16,8 4 4 0,-8 6 0 0,0-6 0 0,0 5 0 0,0 1-4 15,0 0 4-15,9-1-4 0,-9 5 4 0,0 0 4 0,0 0 0 16,0 1-4-16,0-1 4 0,0 0 0 0,0 5-8 0,0 0 4 0,0 0 0 16,0 0 0-16,-9 0-4 0,18 0 4 0,-9 0 0 0,0 5-4 0,0 4 4 15,0-4 0-15,0 5-8 0,0 0 4 0,0-1-4 0,0 5 4 16,0 1-4-16,0 4 0 0,0 0-4 0,0 0 4 0,-9 5 0 15,9 1-4-15,0 3 0 0,0 0 0 0,0 6 0 0,0-5 0 0,0 4 0 16,0 1 4-16,0 0-4 0,0 4 4 0,0-4-4 0,0 4 4 16,0-4-4-16,0 4-4 0,-8-4 0 0,8 4 8 0,-9-4-4 15,9 4 0-15,-9-5 4 0,9 7-8 0,-8-7 0 0,8 0 8 0,-8 1-4 16,-2-5-4-16,2-1 0 0,8 1 0 0,-8 0-8 0,8-1 0 0,-8-5-4 16,8 2-8-16,-10-6-8 0,10 0-8 0,0 1-12 0,0-6-16 15,0-4-12-15,-8 0-16 0,8-2 8 0,0-2-96 0,0-6 12 0,0 0 36 16,0-6 28-16,0 2 16 0</inkml:trace>
    <inkml:trace contextRef="#ctx0" brushRef="#br1" timeOffset="-566323.5867">317-225 27 0,'0'0'80'15,"0"0"-4"-15,0 0-8 0,0 0-24 0,0 0-4 0,0 0-4 0,0 0-4 16,0 0-4-16,0 0-4 0,0 0 0 0,0 0 0 0,0 0 0 16,0 0-4-16,0 0 0 0,0 0 0 0,0 0 0 0,0 0-4 0,0 0 4 15,0 0 0-15,0 0 0 0,0 0 4 0,0 0-4 0,0 0-4 0,0 0 8 16,0 0 0-16,0 0 0 0,0 0 0 0,0 0 0 0,0 0 4 15,0 0 4-15,0 0 0 0,0 0 0 0,0 0-8 0,0 0 8 16,0 0 0-16,0 4 4 0,0-4-4 0,0 5-8 0,0 0 0 0,0-5 0 16,0 5 0-16,0 0-4 0,0 3 4 0,0-2-4 0,0-1-4 0,0 4 0 15,0 1 0-15,0 0 0 0,-8-1-4 0,8 1 0 0,0-1 0 16,0 5 0-16,-9-4 0 0,9-1-4 0,0 1 0 0,0 6 0 16,-9-7 0-16,9 0 0 0,0 1 0 0,0 4 0 0,-8-5 0 0,8 1 0 15,0-1 0-15,0 6 0 0,0-5 0 0,0 0-4 0,0-1 4 16,0 5-4-16,0-4-4 0,0 5 4 0,-8-6 0 0,8 0-4 0,0 6 4 15,0-7 0-15,0 8-4 0,-10-2 0 0,10-4 4 0,0 5 0 0,-8-6 0 16,8 5-4-16,0 1 0 0,-8-1 0 0,8-4 4 0,0 4-4 16,-9 0 0-16,9-4 0 0,0 4 4 0,-9 1 0 0,9-6-4 0,0 5 4 15,-8 1-4-15,8-5 4 0,0 4 0 0,0-5-4 0,-8 1 4 16,8 5-4-16,0-6 0 0,0 0 0 0,-9 2 0 0,9 3 0 16,0-5 0-16,0 1 0 0,0-1 0 0,0 6 0 0,0-5 0 0,-8-1 4 15,8 1-4-15,0 0 0 0,0-1 0 0,0 0 0 0,0 6 0 16,0-5 0-16,0-1-4 0,0 1 0 0,0-1 4 0,0 1 4 0,0-2 0 15,0 3-4-15,0-1 4 0,0-1-4 0,0 1 0 0,0-1 0 16,0 1 0-16,0 0 0 0,-9 0 0 0,9-1 0 0,0 5 4 0,0-5-4 16,0 1-4-16,-9 0 4 0,9 4 0 0,0-4 0 0,0 0-4 15,-8 3 4-15,8 2 0 0,0-5-4 0,-8 4 8 0,8 1-4 16,0-6 0-16,0 5 0 0,-10 1 0 0,10-1 0 0,0-4 4 0,0 5-8 16,0-1 8-16,-8 0-4 0,8-4 0 0,0 4 0 0,0 1 0 0,0-6 0 15,0 6 0-15,0-6 4 0,0 5-4 0,0-4 0 0,0 0 0 16,0 4 0-16,0-4-20 0,0-1 24 0,0 6 0 0,0-5-4 0,0 4 0 15,0-5 0-15,0 1 0 0,0 4 4 0,-8-5-4 0,8 7 0 0,0-7 0 16,0 0 0-16,0 5 0 0,-8 0 0 0,8-3 0 0,0 3 4 16,0-5 0-16,0 6-4 0,-10-5 0 0,10 4-4 0,0-5 4 15,0 6 0-15,0-5 0 0,0 4 4 0,0-5 0 0,0 6-4 0,0-1 0 16,-8-4 0-16,8 5-4 0,0-6 4 0,0 5 0 0,-8-4 0 16,8 4 0-16,0-4 0 0,0 4 0 0,-9-4 0 0,9 4 0 0,0-4 0 15,0-1 0-15,-8 6 0 0,8-7 0 0,0 8 4 0,0-7-4 0,0 6 0 16,0 0 0-16,-9-7 0 0,9 8 0 0,0-7 0 0,0 5 0 15,-9 1 0-15,9-1 0 0,-8 0 0 0,8 0 0 0,0 1 0 16,0-5 4-16,-8 9 0 0,8-5-8 0,-8 1 4 0,8-1 0 0,0 1 4 16,0-1-4-16,-10 0 0 0,10 0 4 0,0 1-4 0,0-5-4 15,0 4 4-15,0 0 0 0,0 1 0 0,0-1 4 0,0 1-4 0,0-1-16 16,0-5 16-16,0 6 4 0,0-1 0 0,0 1-4 0,0-6 0 16,0 5 0-16,0 1 4 0,0-5-4 0,0 4 0 0,0 0 0 0,0-4 0 15,0 4 0-15,0 1 4 0,0-6-4 0,0 5 0 0,0 0 4 16,0 1-4-16,-8-5 0 0,8 5 0 0,0 0 0 0,0-7 0 0,-8 7 4 15,8-1-4-15,0 1 0 0,0-1-4 0,-10-5 4 0,10 6 0 16,0-1 0-16,-8 1 0 0,8-1 0 0,0 1 0 0,0-6 4 0,0 5-4 16,0 1 0-16,-8-1 0 0,8 0 0 0,0-4 4 0,0 5-4 0,0-6 0 15,0 5 4-15,0-4-4 0,0 5 0 0,0-6 0 0,0 5 0 16,0-3 0-16,0-3 0 0,-9 8 0 0,9-3 0 0,0-4 0 16,0 1-4-16,0 4 8 0,-8-3-4 0,8 3 0 0,0 1 0 0,-9-6 0 15,9 5 4-15,0-4-4 0,0 5 4 0,-8-6 0 0,8 5-4 0,0 1 0 16,-9-1 4-16,9-4-4 0,0 4 0 0,0 0 0 15,-8-4 0-15,8 4 4 0,-8 1-8 0,8-6 4 0,0 6 4 0,-10-1-20 16,10 0 20-16,0-4 0 0,0 5-4 0,0-6 4 0,0 5 0 0,-8-4-4 16,8 5 0-16,0-6 4 0,0 5-4 0,0-3 4 0,-8-3-4 15,8 7 0-15,0-5 0 0,0 3-4 0,0-3 0 0,-10 6 8 0,10-7 0 16,0 5-4-16,0-5-4 0,0 5 8 0,-8-3-4 0,8 3 0 16,0-5 0-16,0 6 0 0,0-1 0 0,0-4-4 0,0 5 8 0,0-2-4 15,0-3 4-15,-8 4-4 0,8 1 0 0,0-5-4 0,0 4 0 16,0 2 8-16,0-3 0 0,0-3 0 0,-8 4 0 0,8 0-4 0,0 1 0 15,0-6 0-15,0 5-4 0,-9 1 4 0,9-5 0 0,0 4 4 16,0 1-4-16,0-2 0 0,0-3 0 0,0 5 0 0,-9-5 0 0,9 3 0 16,0 3 0-16,0-7 4 0,0 4-4 0,-8-3 0 0,8 0 0 15,0 5 0-15,0-5-4 0,-9-1 0 0,9 5 4 0,0-3 4 0,-8-3 0 16,8 7-4-16,0-5-4 0,-8-1 4 0,8 5-4 0,0-4 4 16,0 0 0-16,-10-1-4 0,10 1 8 0,0 4-24 0,0-5 24 0,-8 1 0 15,8 0 0-15,0-1 0 0,0 1 0 0,0-1-4 0,-8 1 0 16,8-1 0-16,0 2 0 0,0-2 0 0,-10 0 4 0,10 1-4 0,0-1 0 15,0 1 0-15,0 0 0 0,0-1 0 0,-8 1 0 0,8-1 0 16,0 1 0-16,0 0 0 0,0-1-4 0,0 2 4 0,0-3 0 0,0 2 0 16,0 0 0-16,0-1 0 0,-8 0 0 0,8 1 0 0,0 0 0 15,0 5 0-15,0-5 4 0,-8-1-8 0,8 5 8 0,0-4-4 0,0-1 0 16,-9 6 0-16,9-6 4 0,0 7-4 0,0-8 0 0,0 7 0 16,0-6-4-16,-9 5 4 0,9-4-4 0,0 4 4 0,-8-4 0 0,8 5 4 15,0-6 0-15,0 1-4 0,0 4 0 0,0-5 4 16,-9 2-8-16,9 3 4 0,0-5 0 0,0 1 0 0,0 0 4 0,-8-1-4 0,8 1 0 15,0 4-4-15,0-5 0 0,0 0 4 0,0 2 0 0,-8-2 0 16,8 1 4-16,0 0-4 0,0-1 0 0,0 1 0 0,0-1 0 0,0 2 0 16,0-2 0-16,-10 0-24 0,10 6 24 0,0-5 4 0,0-1-4 15,0 1 0-15,0-2 4 0,-8 3 0 0,8-2-4 0,0 1 4 16,0-1-4-16,0 1 0 0,0 4 0 0,-8-4 0 0,8 0 0 0,0-1 0 16,0 0 4-16,0 1-4 0,0 0 0 0,-8 0 0 0,8-1 0 0,0 1 0 15,0-1 0-15,0 1 0 0,-10 1 0 0,10-3 0 0,0 2-4 16,0-1 4-16,0 1-4 0,-8-1 4 0,8 1 4 0,0 0-4 15,0-1 0-15,0 1 4 0,0-1-8 0,0 1 8 0,-8 0-4 0,8-1 0 16,0-4 0-16,0 10 0 0,-9-6 0 0,9 1 0 0,0-1 0 16,0 1 0-16,0 0 0 0,-9-1 0 0,9 1-4 0,0 4 4 0,0-5 0 15,0 0 0-15,0 2-4 0,0-2 4 0,0 1 0 0,0 4 0 0,-8-4 0 16,8-1 0-16,0 0 0 0,0 1 0 0,0 0 0 0,-9 5 0 16,9-6 4-16,0 2-8 0,0-3 4 0,0 2 0 0,0 0 0 15,0 4 0-15,-8-5 0 0,8 1 0 0,0-1 4 0,0 1-4 16,0 0 0-16,0-1 0 0,-8 1 0 0,8 5 0 0,0-6 0 0,0 1 0 15,-9-1 0-15,9 1 0 0,0-1 0 0,0 1 0 0,-9 0 4 16,9-1-4-16,0 1 0 0,0 0 0 0,0 4 0 0,0-6 0 0,0-2 0 16,0 8 0-16,0-4 0 0,-8 0 0 0,8-1 4 0,0-4-4 0,0 9 0 15,0-3 0-15,0-2-4 0,0 0 4 0,-8 1 0 0,8-1 0 16,0 0 0-16,0 2 0 0,0-2 0 0,0 1-4 0,0-1 4 0,0 1 0 16,0 0 0-16,0-1 0 0,0 2 0 0,0-3 0 0,0 2 4 15,0 0-4-15,0-6 0 0,0 6 0 0,-10-1 0 0,10 1 0 0,0 0 0 16,0-1 0-16,0 1-4 0,-8-1 4 0,8 1 0 0,0-1 0 15,0 1 0-15,0 0-4 0,0-1 4 0,0 1 0 0,0-1 4 0,-8 1-4 16,8 0 0-16,0 0 0 0,0-1 0 0,0 0 0 0,0 1 4 16,0 0 0-16,0-5-8 0,0 4 4 0,0 1 4 0,0-6-4 0,0 6 0 15,0-5 0-15,-9 5 0 0,9-6 0 0,0 2 0 0,0 3 0 0,0-5-16 16,0 1 16-16,0 1 0 0,0 3 4 0,0-4-4 16,0-1 0-16,0 6 0 0,0-5 0 0,0-1 0 0,0 1 0 0,-9 5 0 15,9-5 0-15,0-1 0 0,0 1 4 0,0 5-4 0,0-6-4 0,0 1 4 16,0 0 4-16,0 0-4 0,0 0 4 0,0 0-4 0,0-1 0 15,0 1-4-15,0 0 4 0,0 0 4 0,0-1-4 0,0 1 0 0,0 0 0 16,0-5 0-16,0 5-4 0,0-1 4 0,0 2 4 0,0-6-8 0,0 4 4 16,0-4 0-16,0 5-4 0,0 0 4 0,0-5-4 0,0 6 4 15,0-6 0-15,0 3 0 0,0-3 0 0,0 5 0 0,0-5 0 16,0 5 0-16,0-5 0 0,0 5 0 0,0-5 0 0,0 5 0 0,0-5 4 16,0 0-4-16,0 0 4 0,0 5-4 0,0-5 4 0,0 0-4 15,0 0 0-15,0 0 0 0,0 4 0 0,0-4 0 0,0 0 4 0,0 0-4 16,0 5 0-16,0-5-4 0,0 0 4 0,0 5 0 0,0-5 0 15,0 0 0-15,0 0 0 0,0 0 0 0,0 0 0 0,0 4-20 0,0-4 24 16,0 0 0-16,0-4 0 0,0 8 0 0,0-4 0 0,0 0-4 16,0 0 4-16,0 0 0 0,0 0-4 0,0 0 4 0,0 0-4 0,0 5 4 15,0-5-4-15,0 5 0 0,0-5 4 0,0 0-4 0,0 0 0 16,0 5 4-16,0-5 0 0,0 5-4 0,0-5 4 0,0 4-4 16,0-4 0-16,0 6 0 0,0-6 0 0,0 0 4 0,0 4-4 0,0-4 4 15,0 5-4-15,0-5 4 0,0 5-4 0,0-5 0 0,0 5 4 0,0-5 0 16,0 4 0-16,0-4-4 0,0 5 4 0,0-5 0 0,0 0-8 15,0 5 4-15,0-5 4 0,0 0-4 0,0 0 0 0,0 0 0 0,0 5 0 16,0-5 0-16,0 0 0 0,0 0 0 0,0 0 0 0,0 0 0 16,0 0 0-16,0-5-4 0,0 10 4 0,0-10 0 0,0 10 0 15,0-5 0-15,0 0 0 0,0 0 0 0,0 0 0 0,0 0 4 0,0 0-4 16,0 0 0-16,0 0 0 0,0 0 0 0,0 0 0 0,0 0 4 0,0 0 0 16,0 0 0-16,0 0 0 0,0 0-8 0,0 0 4 0,0 0 0 15,0 0 0-15,0 0 4 0,0 0-4 0,0 0 0 0,0 0 0 0,0 0 0 16,0 0 0-16,0 0 0 0,0 0-4 0,0 0-4 0,0 0-8 15,-8 0-12-15,8 0-20 0,0 0-16 0,0 0-20 0,0-5-20 16,-8 5-40-16,8-5-16 0,-9 0-100 0,9 1 28 0,-8-1 48 0,-1-5 28 16,9 0 32-16,-9 1 24 0</inkml:trace>
    <inkml:trace contextRef="#ctx0" brushRef="#br0" timeOffset="-15438.0332">376 101 51 0,'0'-5'80'0,"0"5"-4"0,0 0-12 0,0 0-20 0,0-5-8 16,0 5-4-16,0 0 0 0,0 0-4 0,0 0 4 0,0 0-4 15,0 0-4-15,0 0 0 0,0 0 4 0,0 5 0 0,0-5-4 16,0 5 0-16,0-1 0 0,0 1 0 0,0 0-4 0,0 0 0 0,0 0 0 15,0 5-4-15,-8-6 0 0,8 6 0 0,0-1 0 0,0 6-4 16,0-1-4-16,-8-4 4 0,8 4 0 0,0 0 0 0,-9 1-4 16,9 4 0-16,0-5 0 0,0 6 0 0,0-1-4 0,-9 0 4 0,9 0 0 15,0 5 0-15,0-5-4 0,0 5 0 0,0 0 4 0,-8 0-4 0,8 0 0 16,0 0 4-16,0 0-4 0,-9 0 0 0,9 0 0 0,-8 0-4 16,8 0 4-16,-8 0 0 0,8 5-4 0,-9-5 0 0,0-1 4 0,9 6 0 15,-8-4 0-15,8 3-4 0,-8-4 4 0,8 5-4 0,-10-5-4 16,10 4 4-16,-8-3 4 0,8 3 0 0,-8-3-4 0,-1 4 0 15,9-6 4-15,-9 1-4 0,9 5 0 0,-8-5-4 0,8 0 4 0,-8 0 0 16,8 0-4-16,-9 0 0 0,9 1 0 0,-8-2 4 0,-1 2-4 0,9-1 4 16,-9-2-8-16,9 2 4 0,-8 1 0 0,8-1-4 0,-8 0 4 15,-2-5 0-15,10 5-4 0,-8-5 0 0,8 0 4 0,-8 5-4 0,8-6 0 16,-8 3 0-16,8-2 0 0,-10-4-4 0,10 3 0 0,0 1 0 16,0-4 4-16,0 3-8 0,0 2 0 0,-8-6-4 0,8 7 4 15,0-3 0-15,0-3-4 0,-8 4-4 0,8 0 0 0,0 0 0 0,0 0 4 16,-9 1-8-16,9-1 4 0,0 0 0 0,0 5-8 0,-8-5-4 0,8 0 0 15,-9 0-12-15,9 1-32 0,-9-1-32 0,9 0-8 0,-8 0 28 16</inkml:trace>
    <inkml:trace contextRef="#ctx0" brushRef="#br0" timeOffset="-16670.7673">479 87 47 0,'0'0'80'0,"8"0"-16"0,-8-5 0 15,0 5-24-15,0 0-4 0,10 0 0 0,-10 0-4 0,0-5-4 0,8 5 4 16,-8 0-4-16,0 0 0 0,8 0 0 0,-8 0 0 0,8 0 0 16,-8 0 4-16,10 0-8 0,-10 0 0 0,0 0 4 0,8 0 0 15,-8 0 0-15,8 5 0 0,-8-5 0 0,9 5 0 0,-9-1 0 0,8 1 0 16,-8 0-4-16,9 4-8 0,-9-4 4 0,9 5 4 0,-9 0 0 0,8 4-8 16,0-5-4-16,-8 6 4 0,8 4 0 0,2-5-4 15,-10 1 0-15,8-1 0 0,0 6 4 0,2-2-4 0,-2 2 8 0,0-1-4 0,-8 0 0 16,9 0 0-16,-1 0 0 0,1 5 0 0,-1-5-4 0,1 6 4 15,7-2 0-15,-6-4 0 0,-2 6-4 0,0-2 0 0,2 1 4 16,6 1-8-16,-8-1 0 0,10-2 0 0,-10 8-4 0,9-5-4 0,-9 3 4 16,10-4 0-16,-2 5 0 0,2 0 0 0,-10-6 0 0,10 6 4 0,-1 0-4 15,-1 0-4-15,2-1 0 0,-2 1 4 0,2-4 0 0,-1 3 0 16,0 1 0-16,0 0 0 0,-1-5-4 0,2 3 0 0,0-2 4 16,-2 4-4-16,-8-4 0 0,10-2 0 0,-1 0 0 0,-1 2 4 0,2 5-4 15,0-6 0-15,-2-2 4 0,2 2-4 0,-2 1 4 0,1-1-4 16,-9 0 0-16,10 0 0 0,-2 0 4 0,2 5-4 0,-10-6 0 0,10 6 0 15,-1 0 0-15,-9-5-4 0,9 5 8 0,-8 0 0 0,7 4-8 0,-6-3 4 16,6-3 0-16,-6 2 0 0,6 0 0 0,-8 4-4 0,9-3 4 16,-8-2 0-16,0 1 0 0,7 0 0 0,-6-1 0 0,-2 1 0 0,8-6-4 15,-6 7 4-15,-2-6 0 0,0 1 0 0,9 3 0 0,-8-3 0 16,0-2 0-16,-1 2 0 0,8-2 0 0,-6 0-4 0,-2 1 4 0,10 1 0 16,-10-1-4-16,0 0 4 0,9 0 0 0,-8 0 0 0,-1-1 0 15,9 2-4-15,-9-2 0 0,10 2 4 0,-10-2-4 0,10 2 4 0,-10-2 0 16,9 2 0-16,-8-2-4 0,8 2 0 0,-9 4 0 0,10-6 0 15,-10 1 0-15,10 0 0 0,-10 0 4 0,8 0-20 0,-7 0 28 16,8 0-4-16,-8 0 0 0,7 0-4 0,-6 0 0 0,6-5 0 0,-8 10 0 16,10-9 0-16,-10 3 0 0,1 0 0 0,8 3 0 0,-8-3 0 0,-1-4 0 15,0 6 4-15,10-2-4 0,-10 1-4 0,0-4 4 0,2 3 0 16,-2-4 0-16,0 5-4 0,1 2 8 0,0-8-8 0,-1 5 4 0,9 2 4 16,-17-6-4-16,8 4-4 0,10-3 4 0,-18 4 0 0,8-5 0 15,0 6 0-15,2-7 0 0,-2 7 4 0,0-6-4 0,0 0 0 16,2 4-4-16,-2-2 0 0,0 2 4 0,1-4-4 0,-1 5 4 0,1-5 0 15,0 5 4-15,-1-5-4 0,0 5 0 0,0-5-4 0,2 1 0 0,-10 3 0 16,8-4 4-16,0 6-4 0,2-6 0 0,-2 0 0 0,0 1 4 16,1 3 0-16,-1-4 0 0,1 0 0 0,0 1 0 0,-9-1 0 15,8 4 0-15,0-3 0 0,0 4-4 0,2-5 4 0,-10 1 0 0,8 3 0 16,0-4 0-16,2 6 4 0,-2-6-4 0,0 4-4 0,1-3 4 16,-1 4-4-16,-8-5 4 0,9 1-4 0,-1-1 4 0,1 0-4 15,-1 5 0-15,0-10 4 0,2 6-4 0,-2-1 0 0,0 0 0 0,2 0 0 16,-2-1 0-16,0-3 4 0,9 5-4 0,-17 0 0 0,17-2 4 0,-8 1-4 15,-1-5 4-15,0 6 0 0,2-1 0 0,-2 0-4 0,0 0 4 16,0 0 4-16,2 0-4 0,-2 1 0 0,0-1 0 0,1 0 0 0,0-1 0 16,-1 2 0-16,1 0 0 0,-1 4 0 0,0-5 0 0,1 0 0 0,0 4-4 15,-1-3 4-15,0 4-4 0,2-5 0 0,-2 5 4 0,9-4-4 16,-8 0 4-16,-1 3-4 0,0-4 0 0,9 5 4 0,-8-5-4 16,0 0 4-16,7 5-4 0,-6-4 0 0,-2-2 0 0,0 2 0 0,10-1 4 15,-10 5-4-15,0-11 4 0,1 7 0 0,8 0 0 0,-8-6 0 16,-1 5 0-16,0 1 0 0,2-6 0 0,-2 0 0 0,0 1 0 0,0 4 0 15,2-5 0-15,-2 1 0 0,0-1 0 0,1 5 0 0,-1-4 0 0,-8 3-4 16,9-3 4-16,0 0-4 0,-1 4 4 0,0-5 0 0,0 1 0 16,2 4 0-16,-2-5 0 0,0 5 4 0,2-4-4 0,-2 4 0 15,0-5-4-15,1 4 4 0,-1-2 0 0,1 3 0 0,-1-5 0 0,1 1 4 16,-1 4-4-16,0-5 0 0,2 1 0 0,-2-2 0 0,0 2 0 16,2 0 0-16,-2-6 8 0,0 6-8 0,0-1 4 0,1-4 0 15,0-1 0-15,-9 1-4 0,8 4 4 0,1-4-4 0,-1-1 0 0,0 1 4 16,-8 0 0-16,10-1 0 0,-2 1 0 0,0-6-8 0,-8 6 8 0,8-5-8 15,-8 0 4-15,10-1 0 0,-10 2-4 0,8-2 4 0,-8 1-4 16,0-5 4-16,0 5-4 0,0-5 4 0,0 0-4 0,0 0 0 0,0 0-8 16,0 0-4-16,0 0-12 0,0 0-4 0,0-5-16 0,-8 0-16 0,8 5-16 15,-10-4-12-15,2-6-4 0,8 5-36 0,-8 0-64 16,-10-5 36-16,10 1 28 0,0 0 28 0</inkml:trace>
    <inkml:trace contextRef="#ctx0" brushRef="#br0" timeOffset="-10103.4836">-314 6062 59 0,'0'0'80'0,"-8"0"-8"0,8 0-4 0,0 0-24 0,0 0-4 0,0 0 0 16,0 0-4-16,0 0-4 0,0 0 4 0,0-5-4 0,0 5-4 0,0 0 0 15,0 0 0-15,0-5 0 0,0 5 4 0,0-5 0 0,0 5 0 16,0-5-4-16,0 5 4 0,8-4-4 0,-8-1 0 0,0 0 0 0,0 5 4 15,8-4-4-15,-8 4 8 0,8-5-8 0,-8 5-4 0,10 0 4 16,-2-5 0-16,-8 5 0 0,8 0 0 0,1 0 0 0,-1 0 4 0,1 0-8 16,0 0 0-16,7 0 0 0,-8 0 0 0,2 0-4 0,-2 5 4 15,10-5 0-15,-10 5 0 0,9-5 0 0,0 0 0 0,0 4-4 16,-9 1 0-16,18-5-4 0,-8 5 4 0,-2-1-4 0,1-4 0 0,9 5-4 16,-10 0 0-16,10 0 0 0,0-5 0 0,0 5 0 0,-1-5 0 0,1 4 0 15,0-4-4-15,-1 6 4 0,1-6 4 0,8 4 0 0,-8-4-4 16,-1 0 4-16,9 5-4 0,-8-5 4 0,0 5 0 0,8-5-4 15,-9 5 0-15,9-5 0 0,-8 4 0 0,0 1 0 0,7-5-4 0,-7 5 0 16,8 0 0-16,-8-5 0 0,8 4-4 0,-9-4 4 0,1 6 4 16,8-2-8-16,-8-4-4 0,7 0 8 0,-7 5-8 0,8 0 4 0,1-5 0 15,-11 5 4-15,12-5-4 0,-11 4 4 0,9 1-4 0,-8-5 0 0,8 5 0 16,-8 0-4-16,7-5 4 0,1 4 0 0,-8 1-4 0,0 0 4 16,7 0-4-16,-7 0 4 0,0-5 0 0,8 5 4 0,-9 0-12 15,1-1 4-15,0 1 0 0,0 0 4 0,-1-1-4 0,1 6 0 0,0-5 0 16,-2 0 0-16,2 0 0 0,-9-2 4 0,9 8 0 0,0-6 0 0,0-1 0 15,-10 6-4-15,10-5 0 0,-1 0 4 0,1-1 0 0,-8 6-4 16,7-5 4-16,0 0 0 0,0 4 0 0,-7-3-4 0,8-2 4 0,-1 1 0 16,1-1 0-16,-10 6 0 0,10-5 0 0,0-1 0 0,-9 1 0 15,9 0 4-15,-1-1-8 0,-8 1 0 0,9 1 0 0,0-2 0 16,-10 1 4-16,10 0 0 0,-9 0 0 0,9-5-4 0,-10 4 0 0,10-4 0 16,-9 5 0-16,9-5 4 0,-10 5-4 0,10-5 0 0,-8 5 0 0,-1-5 0 15,9 0 0-15,-10 0 0 0,2 4 0 0,-2-4 0 0,10 0 0 16,-9 0 0-16,0 0 0 0,0 0 0 0,1 0 0 0,8 0 0 15,-10 0-4-15,1 0 8 0,0 0-8 0,8 0 4 0,-7 0 0 0,-2 0-4 16,10 0 8-16,-8 0-4 0,7 0 0 0,-8 0 4 0,0 0-8 16,9 6 0-16,-9-6 0 0,8 0 4 0,-8 0 4 0,1 0-4 0,8 0-4 15,-10 0 4-15,2 0-4 0,7 0 0 0,-8 0 0 0,0 0 0 0,1 0 4 16,-2 0 0-16,10 0 0 0,-9 0-4 0,-9 0 4 0,18 0-4 16,-18 0 0-16,10 0 4 0,-2 0-8 0,2 0 4 0,-1 0 0 15,0 0 0-15,-9 0 4 0,9 0 0 0,1 0 0 0,-10 0 0 0,10 0 0 16,-10 0 0-16,8 0 0 0,-7 0 0 0,8 0-4 0,-8 0 4 0,-1 0 4 15,10 0-4-15,-10 0 4 0,0 0-4 0,0 0 0 0,10 0 4 16,-10 0-4-16,1 0-4 0,0 0 4 0,-1 0 0 0,1 0-4 0,-1 0 0 16,0 0 0-16,1 0 4 0,0 0-4 0,-1 0 8 0,0-6-8 15,2 6 4-15,-2 0 0 0,-8 0 0 0,8-4-4 0,1 4 0 16,0 0 0-16,-1 0 4 0,-8 0 0 0,8 0 0 0,1-5-4 0,-9 5 4 16,8 0 0-16,-8 0 0 0,0 0 4 0,9 0-4 0,-9 0 0 15,0 0 0-15,0 0 0 0,0 0 0 0,0 0 0 0,0 0 0 0,0 0 0 16,0 0 0-16,0 0 0 0,0 0 4 0,0 0-8 0,-9 0 8 0,9 0-4 15,-8 0 4-15,8 0-4 0,0 0 0 0,-9 0 0 0,1 0 0 16,0 0-4-16,-1 0 4 0,0 0 4 0,1 0-4 0,0 0-4 16,-2 0 8-16,-6 0-4 0,7 0-4 0,0 0 8 0,-7 0-8 0,-1 0 0 15,8 0 4-15,-8 0 0 0,-1 0 0 0,2-5 0 0,-2 5-16 0,-7 0 20 16,8-5 0-16,0 5-4 0,-9 0 0 0,10-4 0 0,-10 4 0 16,0-5 4-16,9 5-4 0,-9-5 0 0,0 5 0 0,2-5-4 15,-2 1 4-15,9 4 0 0,-9-6 0 0,0 1 4 0,1 5-4 0,-1-4 4 16,0-1-4-16,2 5 0 0,-2-5 0 0,8 1 0 0,-7-1 0 0,-1 0-4 15,0 0 0-15,1 5 0 0,8-4 4 0,-8-1 0 0,-1 1 4 16,0-2-4-16,10 1 4 0,-10 1 0 0,9-1-8 0,-9 0 0 0,10 0 4 16,-2 0 4-16,0 1-4 0,2-1 0 0,-1 0-4 0,0 0 4 15,0 0 4-15,-1 1-4 0,2-1 0 0,6-6 0 0,-6 8 0 16,8-2 4-16,-10 0-8 0,1-4 8 0,9 3 0 0,-10 2-4 0,10-1 0 16,-10 0 4-16,2-4-8 0,-1 4 4 0,8 0-4 0,-8 0 4 0,1 0 0 15,-2 0 0-15,2 1 0 0,-2 4 0 0,1-5 4 0,0 0-8 16,-8 0 4-16,7 5 0 0,2-4 0 0,-10 4 4 0,8-5-4 0,2 5 0 15,-10 0-4-15,9-5 8 0,-1 5 0 0,2 0 0 0,-10 0-4 16,9-5 0-16,0 5 0 0,0 0 0 0,1-4 4 0,-2 4 0 16,0 0 0-16,2-6 0 0,-1 6-4 0,0-4 8 0,0 4-8 0,9 0 0 15,-10-5 0-15,0 5 0 0,2 0 0 0,7 0 4 0,-8 0-4 0,0 0 0 16,1 0 0-16,-2-5 0 0,10 5 0 0,-10 5 0 0,2-5-4 16,-2 0 0-16,10 0 8 0,-9 0-4 0,-1 0 4 0,10 0 0 15,-8 0-8-15,6 0 4 0,-6 0 4 0,7 0-4 0,-8 0 0 0,8 0-4 16,-7 0 8-16,8 0-4 0,-10-5 4 0,10 5 0 0,-2 0-8 0,-6-5 0 15,7 5 4-15,-8 0 0 0,9 0 0 0,-1-4 0 0,-7 4 4 16,6 0 0-16,-6 0-8 0,6 0 4 0,2-5 0 0,-8 5 4 16,6 0-8-16,-6 0 4 0,-1 0 0 0,9 5 0 0,-10-5 0 0,2 4 0 15,-2-4 4-15,10 5-4 0,-18-5 0 0,17 5 0 0,-17 0-4 16,18-5 4-16,-8 4 0 0,-10 2 0 0,8-2 4 0,1 1-4 0,1 0 0 16,-2 0 0-16,2-1 0 0,6 1 0 0,-6 0-4 0,-2-5 4 15,2 5 0-15,7-1 4 0,-8-4-4 0,0 0-4 0,9 5 4 0,-10-5 0 16,10 0 4-16,-10 0-4 0,10 0 0 0,-9 0-4 0,9 0 4 0,-10 0 4 15,2 0-4-15,8 0 0 0,-10 0-4 0,0 0 4 0,10 0-4 16,-9 0 4-16,0 0 4 0,9 0-4 0,-9 0 4 0,-1 0-4 16,10 0 0-16,-10 0 0 0,2 0 0 0,-1 0 0 0,8 0 0 0,-8 0 0 15,1 0 0-15,6 0 0 0,-6 0 0 0,-2 0 0 0,10 0-4 0,-9 0 4 16,0 0 0-16,0 0 0 0,-1 0-4 0,10 0 4 0,-8 0-4 16,-2 0 4-16,1 0 0 0,0 0 0 0,0 0 0 0,0 0 0 0,0 0 0 15,-1 0-4-15,2 0-4 0,-2 0 8 0,2 0 0 0,-1 0 0 16,-1 0-4-16,2 0 4 0,-2 0-4 0,2 0 0 0,-2 0 0 0,1 0 0 15,9 0 4-15,-10-5 0 0,2 5 0 0,-2-4-4 0,10 4 4 16,-10 0 0-16,10-5 4 0,-9 5-4 0,9-5 0 0,-1 5 0 16,-8-5 0-16,9 5-16 0,-10-4 20 0,10 4-4 0,0 0 0 0,-10-5 4 15,10 5 0-15,0 0-4 0,-10-5 4 0,10 5-4 0,-1 0 0 16,-7-5-4-16,6 5 4 0,2 0 0 0,0 0-4 0,-2 0 4 0,2 0 4 16,0 0 0-16,0 0 0 0,-1-4-4 0,0 4 4 0,9 0-12 0,-8 0 8 15,-1 0 0-15,9 0 4 0,-8 0-8 0,8 0 4 0,-8 0 0 16,8 0 4-16,0 0-4 0,-10 0 0 0,10 0 0 0,0 0 0 15,0 0 0-15,0 0-4 0,0 0 0 0,0 0 4 0,0 0 0 0,0 0 0 16,0-6 0-16,0 6 0 0,0 6 0 0,0-6 4 0,0 0-4 16,0 0-4-16,0 0 4 0,0 0 4 0,0 0-4 0,0 0 0 0,0 0-4 15,0 0 8-15,0 0-4 0,0 0 0 0,0 0 0 0,0 0 0 0,0 0 4 16,0-6 0-16,0 6-4 0,0 0-4 0,0 0 4 0,0 0 4 16,0 0-4-16,0 0 0 0,0 0 0 0,0 0 0 0,0 0 0 15,0 0 0-15,0 0 0 0,0 0-4 0,0 0 4 0,0 0 0 0,0 0-16 16,0 0 20-16,0 0 0 0,0 0-4 0,10 0 4 0,-10 0-8 0,8 0 8 15,-8 0-4-15,8 0 0 0,1 0-4 0,-9 0 4 0,8 0 0 16,1 0 4-16,8 0-4 0,-9 0 4 0,0 0-4 0,10 0 4 0,-10 0-4 16,10-4-4-16,-1 4 4 0,0 0 0 0,0 0 0 0,-1 0 4 15,2 0-4-15,0 0 4 0,7-5-8 0,-8 5 4 0,8 0 0 16,1 0 4-16,0-5-4 0,-1 5 0 0,1 0 4 0,0 0-4 0,-2 0 0 16,11 5 0-16,-9-10 0 0,-1 10 0 0,10-5-4 0,-10 0 4 15,9 0 0-15,-8 0 0 0,8 5-4 0,-8-5 0 0,7 4 0 0,1 2 4 16,-8-6 0-16,8 4 0 0,-8 1-4 0,7 0 4 0,-7 0 0 15,0-1 0-15,8 1-4 0,-9 0 4 0,11 0-4 0,-12-1 4 0,11 1 0 16,-1 0 0-16,0 0 0 0,-8 0 0 0,7 0-4 0,1-5 4 16,1 5 0-16,-1-1 0 0,0-4 0 0,0 5 0 0,0 0 0 0,1-5 0 15,-1 4 0-15,0-4 0 0,-1 6 0 0,1-2 0 0,-8-4 4 0,9 5-4 16,-1-5 0-16,0 5-4 0,-8 0 4 0,7-5 0 0,1 3 0 16,-8-3 0-16,8 7-4 0,-8-3 0 0,7-4 4 0,-7 5 0 15,9-1 0-15,-10-4 0 0,10 5 0 0,-9-5 4 0,7 5-8 0,-7-5 8 16,8 5-4-16,-8 0 4 0,-1-5-4 0,9 4 4 0,-8-4-4 0,8 5-4 15,-8-5 4-15,-1 5 4 0,1-5-4 0,8 5 0 0,-8-5 0 16,-1 5 0-16,1-5 0 0,0 4 0 0,-10-4 0 0,10 5-4 0,-1-5 8 16,-7 6-4-16,6-6-4 0,-6 4 4 0,0 1 0 0,7-5 0 15,-8 4 4-15,0 1-4 0,-1 0 0 0,2-5 0 0,8 5 0 16,-18-1-4-16,9-4 8 0,0 5-4 0,0 0 0 0,1-5-4 0,-2 4 0 16,2-4 4-16,-2 5 0 0,-7-5 0 0,8 6-4 0,0-2 4 0,1-4 4 15,-2 5-4-15,-8-5 0 0,10 0 0 0,-1 5 4 0,0 0-4 16,0-5 0-16,-9 0 0 0,10 0 4 0,-2 4-8 0,2-4 0 0,-1 0 0 15,-8 0 8-15,7 0-4 0,1 0 0 0,1 0 4 0,-2 0-4 16,2 0 0-16,-10 0 0 0,10 0 0 0,-2 0-4 0,1 0 4 16,1 5-4-16,-10-5 4 0,10 0-4 0,-2 5 4 0,-8 0 4 0,10-5 0 15,-10 0-4-15,1 4 0 0,8 2 4 0,-8-6-8 0,-1 4 8 0,0 1 0 16,10 0-4-16,-10-5 0 0,0 6 0 0,2-3 0 0,-2-3 0 16,0 5 0-16,1-5 0 0,-1 5 4 0,1 0-8 0,-1-5 4 15,1 0 0-15,-1 4 0 0,0-4 0 0,2 6 0 0,-2-6 4 0,0 0-4 16,2 0-4-16,-2 0 4 0,-8 0 0 0,8 0 0 0,0 0 0 0,1 0 0 15,0 0-4-15,-9 4 4 0,8-4 4 0,1 0-4 0,-9 0-4 16,8 0 4-16,-8 5 0 0,8-5 0 0,-8 0 0 0,10 0 0 16,-10 5 0-16,0-5 4 0,8 0-4 0,-8 0 0 0,0 0 0 0,0 0 0 15,0 0 4-15,0 0-4 0,0 0 0 0,0 0 4 0,0 0-4 16,0 0 0-16,0 0 0 0,0 0 0 0,0 0 0 0,0 0 0 0,0 0 4 16,0 0-4-16,0 0 4 0,0 0-8 0,0 0 0 0,0 0 4 15,-8 0-4-15,8 0 8 0,0 0-4 0,-10 0-4 0,10 0 4 0,-8 0 0 16,8-5 0-16,-8 5 0 0,-1 0-4 0,9-5 4 0,-8 5 0 15,-1-4 0-15,0 4 4 0,1-6-4 0,0 6 0 0,0-4 0 0,-2 4-4 16,2-5 4-16,-10 0-4 0,10 5 4 0,0-5-4 0,-9 5 4 16,8-3 0-16,-8 3 4 0,1-6 0 0,6 6-4 0,-6-5 0 0,-2 0 0 15,2 5 0-15,-2 0-4 0,10-4 4 0,-9 4-4 0,-1 0 8 0,2-6-4 16,-2 6-4-16,-7-4 4 0,8 4 0 0,0 0-4 0,-1-5 0 16,2 5 4-16,-10-5 0 0,9 0 0 0,0 5-4 0,-8 0 4 15,-1-4 0-15,8-1 0 0,2 5 0 0,-10-5-4 0,1 0 4 0,7 5-4 16,2-4 4-16,-10-2-4 0,8 1 4 0,-7 5 0 0,8-4 4 0,-8-1-4 15,7 0 0-15,2 1 0 0,-2-1 4 0,1 5-4 0,0-5 0 16,-8 0 0-16,7 1-4 0,2-1 0 0,-2 1 4 0,2 4-4 0,-2-6 0 16,1 1-12-16,1 1 20 0,-10 4-4 0,8-5 8 0,2 5-4 15,-2-5-4-15,1 0 0 0,1 0 0 0,-10 5 0 0,8-4 0 16,2 4 0-16,-10-5 0 0,9 0 0 0,0 5-4 0,-8-5 4 0,7 0 0 16,1 5 0-16,-8-4 0 0,-1-1-8 0,9 5 8 0,-9-4-4 0,10-3 0 15,-10 7 0-15,9-3 4 0,-9 3 4 0,0-5-8 0,10 0 4 16,-10 5 0-16,9-5 4 0,-9 5-8 0,10-4 4 0,-2 4 0 15,-8-6 0-15,9 6-4 0,0-4 4 0,-8 4 0 0,7-5 0 0,2 5 0 16,-2-5-4-16,2 5 0 0,-2-4 4 0,1-1 0 0,-9 5-4 16,10-5 4-16,-2 0-4 0,2 0 4 0,-2 5 0 0,1-5 0 0,1 0 0 15,-2 1 0-15,2 4 0 0,6-5 4 0,-15 5-4 0,16-5 0 0,-7 5-4 16,-1 0 4-16,-1 0-4 0,2 0 8 0,-2-5-4 0,2 5 0 16,-2 0 0-16,10 0 0 0,-9 0 0 0,-1 0-4 0,2 0 4 15,8 5 4-15,-10-10-8 0,0 5 4 0,2 0 0 0,7 0 4 0,-7-4 0 16,-2 4-4-16,2 0 4 0,6-5-4 0,-6 5 0 0,-2-5-4 15,1 5 0-15,9-5 0 0,-9 5 4 0,0-4 4 0,9 4-4 0,-10 0 0 16,0 0 0-16,10-6 0 0,-8 6 0 0,-1 0-4 0,8 0 4 16,-8 0 0-16,-1-4 0 0,10 4 0 0,-8 0 0 0,-2 0 4 0,10 0-8 15,-9 0 4-15,-1 0 0 0,10 0 4 0,-8-5 0 0,-2 5-4 16,0 0 0-16,10-5-4 0,-9 5 0 0,9-5 4 0,-9 5 0 0,8 0 4 16,-7-4-8-16,6 4 8 0,-6 0 0 0,6-5-4 0,-6 5-4 0,8 0 4 15,-1-5 0-15,-8 5 0 0,8 0 0 0,-7-5 4 0,6 5 0 16,-6 0-8-16,8 0 4 0,-2-4 4 0,-6 4-4 0,7 0 0 15,-8 0 0-15,8-6 0 0,-7 6 0 0,6 0 4 0,-6 0-8 0,8 0 8 16,-10 0-8-16,10 0 4 0,-10 0 4 0,1 0-4 0,9 0 0 16,-9 0 0-16,8 6-4 0,-7-6 4 0,6-6 4 0,-6 6-4 0,7 0 4 15,0 0 0-15,-7 0-4 0,7 0 0 0,-8 0 0 0,8 0 4 0,1 0-4 16,-10 0-4-16,10 6 4 0,0-6 0 0,-10 0 0 0,10 0-4 16,0 0 8-16,-1 0-8 0,-8 0 8 0,8 0 0 0,1 0-8 15,-8 0 0-15,6 0 8 0,2 0-4 0,0 0 4 0,-2 0-8 0,2 0 4 16,-9 0 0-16,9 0-4 0,-1 0 8 0,1 0-4 0,-1 0 4 15,1 0-4-15,0 0 0 0,-2 0 0 0,2 0 0 0,0 0 0 0,-2 0 0 16,2 0 0-16,0 0 4 0,0 0-4 0,-1 0 0 0,9 0 4 0,-9 0 0 16,9 0 0-16,-8 0-4 0,8 0-4 0,-9 0 4 0,9 0-4 15,-8 0 4-15,8 0 0 0,0 0 0 0,0 0 4 0,0-6-4 16,0 6 0-16,-8 0 0 0,8 0 4 0,0 0 0 0,0 0 0 0,0 0-4 16,0 0 0-16,0 0 0 0,0 0 0 0,0 0 0 0,0 0 0 0,0 0-4 15,0 0 8-15,-10 0 0 0,10 0 4 0,0 0-4 0,0 0-4 16,0 0 4-16,0-4 0 0,0 4-4 0,0 0 0 0,0 0 0 15,0 0 4-15,0 0 0 0,0 0-4 0,0 0-16 0,0 0 24 0,0 0 0 16,0 0-8-16,0 0 0 0,0 0 4 0,0 0-4 0,0 0 0 16,0 0 0-16,0 0 0 0,0 0 0 0,0 0 0 0,0 0 0 0,0 0 0 15,0 0 0-15,0 0 0 0,0 0-4 0,0 0 4 0,0 0 0 0,0 0-4 16,0 0 0-16,0 0 0 0,0 0 4 0,0 0-4 0,0 0 0 16,0 0 0-16,0 0-4 0,0 0-4 0,0 0-8 0,0 0-12 15,0 0-12-15,0 0-12 0,0 0-16 0,0 0-12 0,0 0-8 0,0 0-16 16,0 0-20-16,10 0-12 0,-10 0-8 0,8 0-104 0,-8 0 40 0,8 0 40 15,1 0 32-15,-1 0 28 0,1 0 20 0</inkml:trace>
    <inkml:trace contextRef="#ctx0" brushRef="#br0" timeOffset="-18251.1015">-510 6100 31 0,'0'0'72'0,"0"0"-8"0,0-5-8 0,0 5-24 16,0 0-4-16,0-4-8 0,0 4 4 0,0-5-8 0,0 5 4 16,0-5-8-16,0 0 0 0,-9 5 4 0,9-4-4 0,0-2 0 15,0 2 0-15,0-1 4 0,0 0 0 0,-9 5-4 0,9-5 4 0,0 0 0 16,0 5 0-16,0-4-4 0,0-1 0 0,0 5 4 0,0-5-4 0,0 5 8 16,0-4-8-16,0-1 4 0,0 5 0 0,0-5 0 0,0 5-4 15,0-5 0-15,0 5-4 0,0-5 4 0,0 5 4 0,9-5 0 0,-9 5 0 16,0 0 0-16,9 0 0 0,-9-3 0 0,8 3-4 0,1 0 0 15,-9 0 4-15,8 0-4 0,0 0 8 0,1 0-4 0,0 0-8 0,-1 0 4 16,0 0 0-16,2 0 4 0,6 0 0 0,-7 0 0 0,0 0 0 16,7 0 0-16,-7 3-4 0,8-3 0 0,-8 0 4 0,7 0 0 0,2 5-4 15,-2-5 0-15,2 5-4 0,-1-5 0 0,0 0 4 0,0 0 4 16,-1 0-8-16,2 5 0 0,8-5 4 0,-9 5-4 0,0-5 4 0,8 5 0 16,-7-5-4-16,8 4 4 0,-1-4 0 0,-8 5-4 0,8-5 0 15,1 5 0-15,0-1-4 0,-1-4 4 0,1 5 0 0,0 0 0 16,-2 0-8-16,2 0 4 0,0-1 0 0,-1 2 0 0,1-6-4 0,0 4 4 15,8 1-4-15,-9 0 8 0,1 0-4 0,0-5-4 0,0 4 4 0,7-4 0 16,-7 5-4-16,0-5 0 0,0 5 0 0,7-5 4 0,-7 0-4 16,0 5 4-16,0-5 0 0,-1 0-4 0,9 0 4 0,-8 0 0 15,0-5 0-15,-2 5 4 0,2-5-4 0,9 5 0 0,-11-5 0 0,2 1 4 16,9 4-4-16,-11-5 4 0,2 5 0 0,9-5-4 0,-10 0 4 0,10 1-8 16,-9-2 8-16,8 2-4 0,-9-1 0 0,9 0 0 0,-8 0 4 15,8 0-4-15,-9 1-4 0,9-1 0 0,-8 0 0 0,0 1 0 16,7-1 8-16,-7 0-8 0,0 0 0 0,8 5 0 0,-9-5 0 0,1 0 4 15,0 2 0-15,8-3-4 0,-9 1 0 0,1 0 0 0,0 5 0 16,0-4 0-16,7-2 0 0,-7 2-4 0,0 4 4 0,0-5 0 0,-1 5 0 16,9-5 0-16,-8 0 4 0,0 5-8 0,-2-4 4 0,2 4 0 0,9-5 0 15,-11 5 0-15,2 0 4 0,0-5-4 0,-1 5 4 0,1 0-4 16,0 0 0-16,0 0 0 0,-1 0-4 0,1 0 8 0,-10 0-8 16,10 0 4-16,0 0-4 0,-9 0 4 0,9 0 0 0,-10 0 4 0,10 0-4 15,-8 0 0-15,-2 0 0 0,10 0-4 0,-9 0 4 0,-1 0 4 16,2 0 0-16,8 0-4 0,-9 0 0 0,0 5 0 0,0-5 0 0,-1 0 0 15,2 5 0-15,0-5 0 0,-2 0 0 0,1 4 0 0,0-4 0 0,0 0 4 16,-9 5 0-16,10-5-4 0,-2 0 0 0,2 5 4 0,-1-5 0 16,0 0-4-16,0 0 0 0,0 0 8 0,0 0-4 0,-9 0-4 15,10 5-4-15,-1-5 0 0,0 0 4 0,0 0 0 0,0 0 0 0,-8-5 4 16,7 10-4-16,2-5-4 0,-2-5 8 0,-6 10-4 0,6-5 0 0,-7 0 0 16,8 0 0-16,0 0-4 0,-9 0 4 0,10 0 8 15,-10 0-8-15,10 0 4 0,-10 0-8 0,9 0 0 0,-9 0 8 0,1 0-8 0,8 0 4 16,-9 4 0-16,10-4-4 0,-10 6 0 0,10-6 4 0,-10 0 0 15,0 4 0-15,9-4-4 0,-8 5 4 0,-1-5-4 0,9 0 8 16,-9 5-4-16,2-5 0 0,-2 0 0 0,10 6-4 0,-10-6 4 0,0 0 0 16,0 0 0-16,1 3 0 0,0-3-4 0,-1 5 4 0,9-5 0 0,-17 5 0 15,18-5 0-15,-10 0 0 0,0 5 0 0,0-5 4 0,2 5-4 16,-2 0 0-16,-8-5 0 0,8 4 0 0,1-4 0 0,0 5 0 0,-1-5 0 16,1 5 0-16,-9-5 0 0,8 0 0 0,0 4 0 0,-8-4 0 0,9 0 0 15,-9 0 0-15,9 5 0 0,-9-5 0 0,0 0 0 16,0 0 0-16,8 0 0 0,-8 0 0 0,0 0 0 0,0 0 0 0,0 0 0 15,0 0 0-15,0 0 0 0,0 0 4 0,0 0 0 0,0 0-4 0,0 0 0 16,-8 0 0-16,8 0 4 0,0 0-4 0,0 0 0 0,0 0 0 16,0 0 0-16,-9 0 0 0,9 0 0 0,0 0 0 0,0 0 0 15,-9 0 8-15,9 0-8 0,0 0 0 0,0 0 0 0,-8 0-4 0,8 0 4 16,0 0 0-16,0 0-4 0,-8 0 0 0,8 0-12 0,0 0-4 0,-9 0-12 16,9 0-12-16,0 0-16 0,-8 0-24 0,8 0-28 0,-9 0-16 15,0 0-44-15,1-5-52 0,0 1 44 0,-2-1 36 0,2 0 28 0,0 1 24 16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3:34.9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F7D796-35B0-409C-912F-C83756D4CAA8}" emma:medium="tactile" emma:mode="ink">
          <msink:context xmlns:msink="http://schemas.microsoft.com/ink/2010/main" type="inkDrawing" rotatedBoundingBox="5367,6172 5617,3962 5764,3978 5514,6189" semanticType="verticalRange" shapeName="Other">
            <msink:sourceLink direction="with" ref="{AB0F5D23-7015-49C6-9AA1-3E6AC8A350F6}"/>
          </msink:context>
        </emma:interpretation>
      </emma:emma>
    </inkml:annotationXML>
    <inkml:trace contextRef="#ctx0" brushRef="#br0">234 259 47 0,'0'-3'80'0,"0"3"-4"15,0-6-8-15,0 1-20 0,0 5-8 0,0-5 0 0,0 5 0 0,0-4 0 16,0 4 0-16,0-6-4 0,0 6 4 0,0-4 0 0,0 4 0 0,0 0 0 16,0-5 0-16,0 5-4 0,0 0 4 0,0 0-4 0,0 0-4 15,0 0 0-15,0 0 0 0,0 0 4 0,0 0-8 0,0 0 8 0,0 0-8 16,0 0 4-16,0 5-4 0,0-5 0 0,0 4-4 0,0 2 0 15,0-2 0-15,0 6-8 0,0-4-4 0,0 3 4 0,0 0-4 16,0 5 0-16,0-4-4 0,0 5 0 0,0 4 0 0,0 0 0 0,-10-5-4 16,10 5 0-16,0 0 0 0,0 1 0 0,0 4-4 0,-8-5 4 0,8 5 0 15,0 0-4-15,-8 0 0 0,8 5 0 0,-9-6 0 0,9 6 0 16,-9 0 0-16,9-1 0 0,-8 7 0 0,8-7 4 0,-9 6-4 0,9 0 0 16,-8-6 0-16,8 6 0 0,0 0 0 0,-8-1 0 0,8 0 0 15,-8 1 0-15,8-5 0 0,0 4-4 0,0 1 4 0,0-5 0 16,-10 4-4-16,10-4 4 0,0-1 0 0,0 1-4 0,0 5 4 0,0-5-4 15,0 0 4-15,0-1-4 0,0 1 4 0,0 0-4 0,0 0 0 0,0-5-4 16,0 9 4-16,0-9-4 0,0 4 0 0,0 2 0 0,0-1-4 16,0 0 0-16,0-1 4 0,0-4 0 0,-8 5 0 0,8-5 0 15,0 5 0-15,0-5 0 0,-8 0 4 0,8-5 0 0,0 5-4 0,0-5 0 16,0 0 4-16,-10-1 0 0,10 3 0 0,0-7 0 0,-8 5 4 0,8-4 0 16,0-1 0-16,0-5 0 0,-8 6-8 0,8-5 8 0,0-2-4 15,0 3 0-15,-9-7 0 0,9 6 0 0,0-5-4 0,-8-1 4 16,8 2-4-16,0-2 4 0,0 1 4 0,0 1 0 0,0-6-4 0,0 4 4 15,0 0-8-15,0-4 8 0,0 6-8 0,0-6 8 0,0 4-4 16,0 1 0-16,0-5 8 0,0 4-8 0,0-4 4 0,0 6 0 0,0-6 0 16,0 4 4-16,0-4-4 0,0 0 4 0,0 5 0 0,0-5 0 0,0 0-4 15,0 0 4-15,0 0 0 0,0 0-4 0,0 4 0 0,0-4 0 16,0-4 0-16,0 4 4 0,0-5-4 0,0 5 8 0,0-4-4 16,0-2-4-16,0 2 0 0,0-5 0 0,0-1 4 0,0 0 0 0,0 1-4 15,0-6 4-15,0 5 0 0,0-9 0 0,0 5 0 0,0-5-4 16,0-6 4-16,0 6 0 0,0-4-4 0,0-2 4 0,0-3 4 0,0-1-4 15,8 0-4-15,-8-4 4 0,0-1-4 0,9-5 0 0,-9 2 4 0,8-7-4 16,-8 7 4-16,8-12-4 0,-8 6 0 0,10-5 0 0,-2-5 0 16,-8 5 4-16,8-9-4 0,-8 4 0 0,10 0 0 0,-2-4 0 15,-8 3-4-15,8-3 8 0,0 3-4 0,-8 3 0 0,9-2 4 0,-1 0-4 16,-8 5 0-16,9-5 0 0,0 10-4 0,-9-5 4 0,8 5 0 16,0 5 4-16,-8-1-4 0,0 1 0 0,10 5 0 0,-2-1 4 0,-8 5-4 15,0-5 0-15,8 6 0 0,-8-1 4 0,0 5 0 0,0-5 0 0,0 5 0 16,0 0 0-16,0 0-4 0,0 0 4 0,0 6-4 0,0-2 4 15,0 1 0-15,0 4 4 0,0 1-16 0,0 0 20 0,0 4 4 16,0 1-8-16,0-1 4 0,0 1-4 0,0 9 0 0,0-7 0 0,0 4 0 16,0 3-4-16,0 3 4 0,0-3 0 0,0 7-4 0,0-3 0 0,0 1-4 15,0 5 4-15,0-1 0 0,0 1-4 0,0 0 4 0,0 4-4 16,0 0 0-16,0 0 0 0,0 1 4 0,0 4-4 0,0 0 0 0,0 0 0 16,0 5 8-16,0-4-8 0,0 3 0 0,0 2 0 0,0-2 0 15,0 6-4-15,0 0 0 0,-8 0 0 0,8-1 4 0,0 1-4 16,0 5 4-16,-8-2 0 0,8 3 0 0,0 3 0 0,-10 0 0 0,10 1-4 15,-8 4 4-15,0 0-4 0,8-4 4 0,-9 9 0 0,0-5-4 0,9 5 4 16,-8 0-4-16,-1-5 0 0,1 5 8 0,0 0-8 0,0-5 0 16,-2 0 4-16,10 0 0 0,-8 1 0 0,0-1 0 0,-2-5 0 0,2 5 0 15,0-9-4-15,8 4 0 0,-9 1 4 0,1-6 0 0,8 1 0 16,-9-1 0-16,9-4-4 0,-8 5 4 0,8-5 0 0,-9-1-4 16,9-4 4-16,0 5-4 0,-8 0 4 0,8-5 0 0,0 0 0 15,-8-1-4-15,8 2 0 0,0-2 0 0,-10 2 4 0,10-2 4 0,0-4-4 0,0 6-4 16,-8-6 4-16,8 6 0 0,-8-7 0 0,8-3 0 0,0 4 0 15,-10-5-4-15,10 1 4 0,0-2 4 0,0-3-4 0,0 4-4 16,0-9 0-16,0 5 0 0,0-5 4 0,-8 0-4 0,8-5 4 0,8 5 0 16,-8-5 4-16,0 0-4 0,0 0-4 0,0-5 4 0,0 5 0 0,0-5-4 15,0 0 4-15,0-5 0 0,0 5 4 0,0-9 0 0,0 4 0 16,10 1-4-16,-10-5 0 0,0-1 0 0,8 1 0 0,-8-5 0 16,8 0 4-16,-8 0-4 0,10-6 0 0,-2 6 0 0,0-10 4 0,-8 0-4 15,9 1 0-15,-1-5 4 0,-8-1 0 0,9 0-8 0,-1-4 0 16,-8-6 4-16,9 1 0 0,-1 1-4 0,0-6 4 0,-8 0 0 0,10 0 0 15,-2-5 4-15,0 5-4 0,2-5 0 0,-2 1 0 0,0-2 0 0,0 6-4 16,1 0 8-16,-1 0-4 0,1 0 0 0,-9 6 0 0,9-6 0 16,-1 9 4-16,0-4-4 0,2 5 4 0,-2 0 0 0,0 4 4 15,-8 0-4-15,8 0-4 0,2 1 0 0,-10 4 4 0,8 1 0 0,-8-6 0 16,0 6 0-16,8-2 4 0,-8 2 0 0,0-1-4 0,0 5 8 16,0-5-4-16,0 0 0 0,0 6 0 0,0-6 4 0,0 4 4 0,0 2 4 15,0-2-4-15,0 6 4 0,0 0 4 0,0 0 0 0,0 0 4 16,0 5-4-16,0 4 0 0,0-5 0 0,0 6 0 0,0 5 0 0,0-6 0 15,0 5-8-15,0 5 0 0,0-5-4 0,0 5 0 0,0 0-4 16,0 5 0-16,0-5-4 0,0 9 0 0,0-3 0 0,0 3 0 0,0 0 0 16,-8 6-4-16,8-6 4 0,0 10-4 0,0 0 4 0,0-4-4 15,0 9 0-15,-8 0 0 0,8 4 0 0,0 2-4 0,0 3-4 16,-10 1 0-16,10-1-4 0,0 6-4 0,-8 4 4 0,8 0-4 0,0 0 4 16,-8 5-4-16,8 5 4 0,-8-4 0 0,-2 2 4 0,10 3 0 0,-8-2 0 15,0 1 4-15,-1 0 0 0,0-1 0 0,1 0 0 0,-1 3-16 16,1-3 20-16,0-4 0 0,-10 0 0 0,10-5 0 0,0 5 0 0,-2-10 0 15,10 6 0-15,-8-7-4 0,0 2 0 0,-1-5 0 0,9-1-4 16,-8-5 4-16,8 1-8 0,0 0 0 0,-9-4 4 0,9-2-4 16,0-4 0-16,0 1-4 0,0-6-4 0,0 1 0 0,0-6 4 0,0 1-8 15,0-1 0-15,0 1 4 0,0-6 4 0,0-4 4 0,0 0 4 0,0 0 0 16,0 0-4-16,0-4 4 0,0-1 4 0,0-5 0 0,0 1 0 16,0-1 0-16,0-4 0 0,0 0 4 0,0-6 0 0,9 1-4 15,-9-5 4-15,0 5 0 0,0-10 0 0,0 0 4 0,8 0-8 0,-8-4 4 16,0-1 0-16,9-4-4 0,-9-1 8 0,8 1-4 0,-8-5-4 15,8-5 8-15,-8 0-4 0,10-4-4 0,-2-2 4 0,-8 2 0 0,8-1-4 16,2-5 4-16,-2 6 0 0,0-7-4 0,9 8 4 0,-9-2 0 0,1 0 4 16,0 0-4-16,7 5 0 0,-6 0 4 0,-2 5 0 0,0 1-4 15,0 3 0-15,2-4 0 0,-2 9 0 0,0 0 4 0,1 1-4 0,-1 4 4 16,-8 1 0-16,9-1 0 0,-9 1 4 0,0-2-4 0,0 6 4 0,0 5 0 16,0-5 8-16,0 5 0 0,0 0 4 0,0-1 0 15,0 6 4-15,-9 0 0 0,9 4 4 0,0-4 0 0,-8 4 0 0,8 5 4 16,0-4-8-16,0 9-4 0,-9-5 0 0,9 5-4 0,0 0 0 0,-8 5-8 15,8 0 0-15,-8 4 0 0,8 4 4 0,-10 3-8 0,2 3 0 16,8 0 0-16,-8 6 0 0,0-2 0 0,8 6 0 0,-10-1-4 0,2 6 4 16,0 5-4-16,-1-1 4 0,9 1-4 0,-9 3 0 0,1 2 0 0,-1-1 0 15,1 5-4-15,0 0 4 0,0 0 0 0,-2 0-4 0,10 0 4 16,-8 0 0-16,0 0-4 0,-2 0 4 0,2 4-8 0,8-4 4 16,-8 0 0-16,-1 1 0 0,1-7-4 0,-1 6-8 0,9-4 0 0,-8-2-4 15,-1 2 0-15,9-1-4 0,-8 0-8 0,0-5-4 0,8 6-12 16,-10-10-12-16,10 3-4 0,0-4-20 0,0 1-20 0,0-5-12 15,0 0-8-15,0-5-32 0,0 0-72 0,0-5 44 0,0 0 36 0,10-4 32 16,-10-5 20-16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3:52.6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1B3D48-612C-4571-8528-8B776D4C85AF}" emma:medium="tactile" emma:mode="ink">
          <msink:context xmlns:msink="http://schemas.microsoft.com/ink/2010/main" type="inkDrawing" rotatedBoundingBox="5225,9811 8742,10025 8727,10282 5209,10068" shapeName="Other"/>
        </emma:interpretation>
      </emma:emma>
    </inkml:annotationXML>
    <inkml:trace contextRef="#ctx0" brushRef="#br0">25 221 19 0,'0'0'84'16,"-10"0"-8"-16,10 0-8 0,0 0-24 0,-8 0-4 0,8 0 0 16,0 0 0-16,0 0-4 0,0 0-4 0,-8 0 0 0,8 0 4 0,0 0 0 0,0 0-4 15,0 0 0-15,0 0 4 0,0 0 0 0,0 0-4 0,0 0 0 16,0 0 0-16,0 0 0 0,0 0 4 0,0 0 0 0,0 0-8 16,0 0 4-16,0 0-4 0,0 0 0 0,0 0 0 0,0 0-4 0,0 0 0 15,0 0 0-15,0 0 4 0,0 0-8 0,0-4 0 0,0 4 4 16,0 0-4-16,0 0 0 0,0 0 4 0,8 0-4 0,-8-6 0 0,8 6 4 15,-8 0-4-15,10 0 4 0,-2 0-4 0,-8-4 0 0,8 4-4 16,10 0 0-16,-10 0-4 0,1 0 4 0,7 0-4 0,-6 0 0 0,6 0-4 16,2 0 4-16,-2 0-4 0,1 0 0 0,1 0 0 0,-2 0 0 15,2 0 0-15,8 0-4 0,-10 0 4 0,10 0-4 0,-1 0 0 0,1 0 0 16,0 0 0-16,-1 0 0 0,1 0 4 0,8 0 0 0,-8 0-4 16,7 0 4-16,1 0-4 0,-8 0 0 0,8 0 4 0,0 0-4 15,1 0-4-15,-1 0 8 0,8 0-4 0,-7 0 0 0,-1 0 0 0,-1 0-4 16,11 0 0-16,-10-5 0 0,7 5 0 0,-7 0 0 0,10 0 0 0,-2-5 0 15,1 5 0-15,-9 0 0 0,9 0 0 0,-1 0 4 0,1 0-4 16,-9 0-4-16,8 0 4 0,-7 0 0 0,7 0 0 0,-8 0 0 0,1 0-20 16,-1 0 24-16,0 5 0 0,0-5-4 0,-1 0 4 0,-7 5-4 0,0-5 0 15,0 4 4-15,-1-4-4 0,1 6 0 0,0-2 0 16,-1-4-4-16,-8 5 4 0,8 0 0 0,-7 0-4 0,8-5 4 0,-1 3 0 16,-8-3 4-16,8 7-4 0,-7-7 0 0,8 0 0 0,-1 0 0 0,0 0 0 15,-8 4 0-15,9-4 0 0,0 0 0 0,-1 0-4 0,-8 0 4 16,8 0 0-16,1-4 0 0,0 4 0 0,-9 0-4 0,9 0 4 0,-2 0 0 15,-6 0 0-15,8 4 0 0,-9-4 0 0,-1 0 0 0,10 0-4 0,-8 0 4 16,-2 0 0-16,2 0 0 0,-2 0 0 0,1 0 4 16,1 0-4-16,-2 0 4 0,2 0-8 0,-2 0 8 0,2 0-8 0,-1 0 8 15,-1 0-4-15,2 0 0 0,0 0 0 0,-10 0 0 0,17 0 0 0,-16 0 0 16,16 0-4-16,-7-4 8 0,-10 4-8 0,18 0 8 0,-10 0-4 16,2 0 0-16,-1 0 0 0,-1-7 0 0,2 7 0 0,-10 0 0 15,18 0 0-15,-18 0-4 0,9 0 4 0,0 0 4 0,0 0-4 0,1 0-20 16,-10 0 24-16,10 0 0 0,-2 0-4 0,1 0 4 0,-8 0-4 0,8 0 4 15,-9 0-4-15,10 0 0 0,-10 0 0 0,8 0 0 0,2 0 0 16,-10 0 0-16,9 0 0 0,-8 7 0 0,8-7 4 0,-9 0 0 16,10 0-4-16,-10 0 0 0,10 0 0 0,-10 0 0 0,9 0 0 0,-9 0 4 15,10 0-4-15,-10 0 0 0,8 0 0 0,-6 0-4 0,-2 0 8 16,10 0-4-16,-10 0 0 0,0 0 0 0,1 4 0 0,-1-4 0 0,0 0 4 16,1 5-4-16,0-5 0 0,-9 0 0 0,8 0 0 0,-8 0 4 15,8 0-4-15,2 0 0 0,-10 0 0 0,8 4 0 0,-8-4 0 0,0 0 0 16,8 0 0-16,-8 0 0 0,0 0 0 0,10 0 0 0,-10 0 0 0,0-4 0 15,0 8-4-15,8-4 4 0,-8 0 0 0,0 0 4 0,0 0-4 16,0 0 0-16,0 0 0 0,0 0 0 0,0 0 0 0,0 0 4 16,0 0-4-16,0 0 0 0,0 0 0 0,0 0 0 0,0 0 0 0,0 0 0 15,0 0 0-15,-8 0 0 0,8 0 0 0,0 0-20 0,-10 0 28 0,10 0-4 16,-8 0 0-16,8 0-4 0,-8 0 4 0,-2 0-4 0,2 0 0 16,0 0 0-16,-10 0-4 0,10 0 4 0,-9 0 0 0,9 0 0 0,-10 0 0 15,2 0 0-15,-2 0 0 0,2 0 0 0,-2 0 0 0,-7 0 0 16,7 0 0-16,-8 0 0 0,2 0 4 0,-2 0-4 0,1 0 0 15,-1 0 0-15,0 0 0 0,1 0 4 0,-1 0-4 0,-8 0 0 0,8 0 0 16,1 0 0-16,-1 0-4 0,-8 0 4 0,8 0 0 0,1-4 0 0,-1 4 0 16,0 0 0-16,2-5 0 0,-2 5 0 0,0-4-4 15,9-3 4-15,-9 7 0 0,0-3 0 0,1-2 0 0,9 0 0 0,-10 0 0 16,0 1 0-16,9-2 0 0,-9 2 0 0,1-6 0 0,8 6-4 0,-9-1 4 16,9 0 0-16,-8 0 4 0,-1 0-8 0,9 0 4 0,-9 5 4 15,0-5 0-15,1 1 0 0,-1-1 0 0,2 0-4 0,-2 0 0 16,0 1 0-16,1 4 0 0,-1-5 4 0,0 0-4 0,0 5-4 0,1-5 4 15,9 5 0-15,-10-4 0 0,0-2-20 0,0 2 24 0,9 4-4 0,-9-5 4 16,10 5-4-16,-10-5 0 0,9 0 0 0,0 5 0 0,-8 0 0 16,7-4 4-16,-8 4 0 0,10 0-4 0,-10 0 0 0,1 0 0 0,7 0 0 15,-8 0 0-15,1 0-4 0,0 0 4 0,0-5 0 0,-1 5 0 16,0 0-4-16,1 0 4 0,-1 0 0 0,0-5-4 0,-8 5 4 0,9 0 4 16,-9-5 0-16,8 5-4 0,0 0 0 0,1 0 4 0,-1-4-4 15,0 4 0-15,0 0 0 0,1 0 0 0,0 0 4 0,0-6-4 0,7 6 4 16,-8 0-4-16,10 0 0 0,-1 0-4 0,-1 0 4 0,2-4 0 15,-2 4 0-15,2 0 0 0,-2-5-4 0,1 5 4 0,1 0 0 0,6-5 0 16,-6 5 0-16,-2-5 0 0,2 0 0 0,7 5-4 0,-8-4 8 16,0 4-4-16,0-5 0 0,8 5 0 0,-7-5 0 0,-2 5 0 0,1-4 0 15,0 4 4-15,9-5-8 0,-9 5 4 0,-1-5-4 0,2 0 4 16,-2 5 0-16,1 0 0 0,9 0-4 0,-9 0 4 0,0 0 0 0,-1 0 0 16,10-5 0-16,-10 5 0 0,2 0 0 0,-1 0 0 0,8 0-4 15,-8 0 4-15,1 0-4 0,-2 0 4 0,10 0-4 0,-10 0 4 0,2 0 0 16,7 0-4-16,-8 0 4 0,8 0 0 0,-7 0 0 0,-2 0 0 0,10 0-4 15,-10 0 4-15,10 0-4 0,-9 0 4 0,9 0 0 0,-1 0 0 16,-8 0 0-16,9 0 0 0,0 0 0 0,-2 0 0 0,2 0-4 16,0 0 4-16,-2 0 4 0,2 0 0 0,8 0-4 0,-8 0 0 0,0 0 0 15,-1 0 0-15,9 0 0 0,-9 0 0 0,9 0 0 0,-8 0-4 16,8 0 4-16,0 0 0 0,-9 0 0 0,9 0 0 0,0 0 4 0,-8 0-4 16,8 0 0-16,0 0 0 0,-8 0 0 0,8 0 0 0,0 0-4 15,0 0 0-15,0 0 4 0,0 0 0 0,0 0 4 0,0 0-4 0,0 0 0 16,0 0 4-16,0 0-4 0,0 0 0 0,0 0 0 0,0-5 4 15,0 5-4-15,0 0 4 0,0 0-8 0,0 0 4 0,0 0 0 0,0 0 0 16,0 0 0-16,0 0 0 0,0 0-4 0,0 0 0 0,0 0 4 16,0 0 0-16,0 0-4 0,0 0 4 0,0 0 0 0,0 0 4 15,0 0-4-15,0 0 0 0,8 0-4 0,-8 0 4 0,8 0 4 0,-8 0-4 16,9 0 0-16,-1 0 0 0,1 5 4 0,0-5-4 0,-1 5-4 16,0-5 8-16,10 0-4 0,-10 5 0 0,10 0 0 0,-2 0 0 0,-7-5 0 15,8 4 0-15,8 1 4 0,-7 0-4 0,8-1-4 0,-10 1 8 16,9 0-4-16,9 0 0 0,-8 0 4 0,0-1-4 0,8 2 4 0,-9-2 0 15,9 1 0-15,1 0 0 0,-1 0 0 0,0-5-4 0,0 4 4 16,0 1-4-16,9 0 4 0,-9-5 0 0,0 5 0 0,9-5-4 0,-1 4 0 16,-7 2 0-16,7-6 0 0,1 4 0 0,-1-4 0 0,1 5 0 0,7 0 0 15,-6 0 0-15,-2-5 0 0,1 4 0 0,-1 1 0 0,1-5 0 16,-1 5 0-16,10 0 0 0,-19-1 4 0,11 1-4 0,-2 0 4 0,1 0-4 16,-1 0 0-16,-7 0-4 0,-1 0 0 0,8-1 4 0,-7 6 4 15,-1-6-4-15,0 2 0 0,8-2 0 0,-7 1 0 0,-1 0-16 16,-1 0 20-16,11-2-4 0,-10 8 0 0,-1-6 0 0,1-5 0 0,0 4 4 15,1 1-4-15,-1 0 0 0,8 0 0 0,-7-5 0 0,-1 5 4 0,-8-1-4 16,8-4 0-16,-1 0 4 0,1 5 0 0,-8-5-4 16,8 5 4-16,-9-5 0 0,1 5-4 0,8-5 0 0,-8 5 8 0,-1-5-4 15,9 4 0-15,-8-4 0 0,0 5 0 0,-1-5 0 0,9 6 0 0,-8-6-4 16,0 4 4-16,-1 1-4 0,1-5 0 0,0 4 0 0,-1-4 0 16,1 5 0-16,0-5 0 0,-2 5 4 0,-6-5 0 0,7 5 0 0,-7-5 0 15,-2 0-4-15,10 4-4 0,-8-4 4 0,-2 0 0 0,-7 0 0 0,8 0 0 16,0 0-4-16,-9 0 4 0,10 0 4 0,-10 0-4 0,10 0-4 15,-10 0 4-15,0 0 0 0,9 0 0 0,-9 0 0 0,1 0-4 16,0 0 4-16,-9 0 4 0,8 0 4 0,0 0-4 0,2 0-4 0,-10 0 4 16,8 0 0-16,-8 0 0 0,8 0 0 0,-8 0 0 0,10 0 0 15,-10 0 0-15,0 0-4 0,0 0 4 0,0 0 0 0,0 0 0 0,0 0 0 16,0 0 0-16,8 0 0 0,-8 0 0 0,0 0 4 0,-8 0 0 0,8 0 0 16,0 0-4-16,-10 0 0 0,10 0-4 0,-8 0 4 0,8 0 4 15,-8 0-8-15,-2 0 0 0,2 0 8 0,0 0-4 0,-1 0 0 16,-8 0-4-16,0 0 4 0,9 0 0 0,-10 0-4 0,2 0-4 0,-2 0 8 15,-7 0-4-15,8 0 0 0,-8 0 0 0,-1 0 0 0,0 0-4 16,0 0 8-16,1 0-4 0,-1 0-4 0,0 0 4 0,-7 0 0 0,7 0 0 16,-8 0 4-16,8 0 0 0,-8 0-4 0,9 0 0 0,-9 0 0 0,8 0 0 15,-8-4 0-15,9 4-4 0,-1 0 0 0,-8-5 4 0,8 5 4 16,1-5 0-16,-9 5-8 0,8-5 4 0,1 1 4 0,-9 4-8 16,8-5 4-16,-9 1-4 0,10-2 0 0,-10 6 8 0,1-5-4 0,1 1 0 15,-1 4 0-15,8-5 0 0,-17 5-4 0,9-5 4 0,0 5 0 0,0 0 0 16,0 0 0-16,-1-5 0 0,1 5 0 0,1 0 0 15,7 0 0-15,-8 0 0 0,0 0-4 0,9 0 4 0,-11 0 0 0,12 0 0 16,-11 0 4-16,9 0-4 0,2-5 0 0,-2 5 4 0,-9 0-4 0,11 0-4 16,-2 0 4-16,0 0 0 0,0 0 0 0,-7-4-4 0,7 4 0 15,0 0 4-15,-8 0-4 0,9 0 4 0,-9 0 0 0,8 0-4 0,-9 0 0 16,1 0 4-16,0 0 0 0,9 0 0 0,-9 0 4 0,0 0-8 0,8 0 4 16,-8 0 0-16,9 0 4 0,-10 0-4 0,10 0 0 0,-1 0-4 15,1 0 0-15,-1 0 4 0,0 0 4 0,1 0-4 0,7 0 0 16,-6 0 4-16,6 0-4 0,1 0 0 0,-9-5-4 0,10 5 0 0,-2-5 4 15,-8 5 4-15,10-5-8 0,-2 5 4 0,2-5 0 0,-1 1 0 16,-9-1-4-16,8 1 4 0,2-3 4 0,-1 4-4 0,0-2 4 0,0 0-8 16,-1 5 8-16,-8-5-8 0,10 1 8 0,-1-2-4 0,0 6 4 0,0 0-4 15,-1-4 4-15,2 4-4 0,-2 0 4 0,-7 0-8 0,8 0 4 16,0-5 0-16,1 5-4 0,6 0 0 0,-6 0 0 0,-2 0 4 16,1 5 0-16,9-5 0 0,-9 0 4 0,8 0-8 0,-7 0 4 15,6 0 0-15,-6 0 0 0,6 0 0 0,2 0-4 0,0 0 8 0,0 0 0 16,-1 0-8-16,9 0 8 0,-9 0-8 0,9 0 0 0,-8 0 0 15,8 0 0-15,0 0 4 0,0 0 4 0,-9 0-8 0,9 0 4 0,0 0 4 16,0 0 0-16,9 0-4 0,-9 0 0 0,0 0 0 0,8 0 0 0,-8 4 0 16,9-4 0-16,-9 0 0 0,9 0 0 0,-1 0 0 0,0 0 0 15,-8 0 0-15,18 0-4 0,-10 0 4 0,10 0 4 0,-10 6-4 0,9-6 0 16,0 0 0-16,0 0 0 0,9 0 0 0,-10 0 0 0,10-6-4 16,-9 6 4-16,9 0 4 0,0 0-4 0,-2 0 0 0,11-4 4 0,-9 4-8 15,-2 0 4-15,12-5 0 0,-11 5 0 0,9 0-4 0,0 0 4 16,-8-5 0-16,7 5 0 0,1 0 0 0,1 0 0 0,-1 0-4 0,0 0 4 15,0 0 0-15,0 0 0 0,1 0 0 0,7 0 0 0,-8 0 0 16,9 5 0-16,-1-5 0 0,1 5 4 0,-1-5-4 0,1 0-4 0,9 4 0 16,-10-4 4-16,1 6 0 0,7-6 0 0,-6 4 0 0,7-4 0 15,0 0 0-15,-9 5-4 0,10-5 8 0,-1 0 0 0,-1 0-8 0,-7 5 0 16,9-5 8-16,-1 0-4 0,-1 0 0 0,2 0 4 0,-1 0 0 16,1 0 0-16,-1 0 0 0,-9-5-4 0,9 5 0 0,1 0 4 0,-10 5 0 15,1-5-8-15,-1 0 0 0,1 0 4 0,-1 0 0 0,2 0 0 16,-11 5 0-16,1-5 0 0,9 3 0 0,-9-3 4 0,-8 7-8 0,8-3 4 15,0-4-4-15,-9 5 8 0,9-1-8 0,-8 1 8 0,0 0 0 16,-1 0-4-16,1 0 0 0,0-1-4 0,-1 1 4 0,1 0 0 0,0 0 0 16,-10 0 0-16,10-5 0 0,-1 4 4 0,-7 1 0 0,-2 1-4 15,10-2 0-15,-8 1 0 0,-2-5 4 0,1 4-4 0,1 1 0 16,-2 0 0-16,2-5 4 0,-2 5 4 0,2-1-4 0,-1-4 0 0,-9 5 0 16,9 0 0-16,-8-5 0 0,7 4 0 0,-6-4 4 0,-2 0 0 15,0 5 0-15,2-5 0 0,-2 0 8 0,0 0 0 0,-8 0-4 0,8 0-16 16,1 6 24-16,-9-6 0 0,8 0-8 0,-8 0-12 0,0 0 0 0,9-6 0 15,-9 6 0-15,0 0 0 0,0 6 0 0,0-6 0 0,0 0 0 16,0 0 0-16,0 0 0 0,0 0 0 0,0 0 0 0,0 0 0 16,0 0 0-16,0 0 0 0,-9 0 0 0,9 0 0 0,0 0 0 0,0 0 0 15,-8 0 0-15,8 0 0 0,-9 0 0 0,1 0 0 0,8 0 0 0,-8 0-4 16,0 0-88-16,-2 0-28 0,2 0-28 0,-10 0-40 0,10 0-28 16,-9 0-88-16,8 0 44 0,-7 0 52 0,-1 0 36 0,-1 0 32 15,2 0 32-15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6:40.7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E29574-DCAA-4547-9B87-F2379091E453}" emma:medium="tactile" emma:mode="ink">
          <msink:context xmlns:msink="http://schemas.microsoft.com/ink/2010/main" type="writingRegion" rotatedBoundingBox="3260,5123 6960,5453 6760,7690 3060,7360">
            <msink:destinationLink direction="with" ref="{6C418DD4-2982-4F74-BDD8-20701BA7F93D}"/>
          </msink:context>
        </emma:interpretation>
      </emma:emma>
    </inkml:annotationXML>
    <inkml:traceGroup>
      <inkml:annotationXML>
        <emma:emma xmlns:emma="http://www.w3.org/2003/04/emma" version="1.0">
          <emma:interpretation id="{C7F2C410-6851-4BAF-9765-25E279343DCA}" emma:medium="tactile" emma:mode="ink">
            <msink:context xmlns:msink="http://schemas.microsoft.com/ink/2010/main" type="paragraph" rotatedBoundingBox="4106,5198 6960,5453 6910,6010 4056,57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0F5D23-7015-49C6-9AA1-3E6AC8A350F6}" emma:medium="tactile" emma:mode="ink">
              <msink:context xmlns:msink="http://schemas.microsoft.com/ink/2010/main" type="line" rotatedBoundingBox="4106,5198 6960,5453 6910,6010 4056,5755">
                <msink:destinationLink direction="with" ref="{AEF7D796-35B0-409C-912F-C83756D4CAA8}"/>
                <msink:destinationLink direction="with" ref="{84F14F8D-0B9C-4B49-B006-83541D96E48D}"/>
                <msink:destinationLink direction="with" ref="{E9F6A820-96E6-4BB8-85C2-51E7669ABE4F}"/>
                <msink:destinationLink direction="with" ref="{4D1F2D2C-EF38-499B-B21E-5ABBE4BB19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4C8EAD-B5AD-4148-A6D4-FDA614F06483}" emma:medium="tactile" emma:mode="ink">
                <msink:context xmlns:msink="http://schemas.microsoft.com/ink/2010/main" type="inkWord" rotatedBoundingBox="4106,5198 6960,5453 6910,6010 4056,57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2274-1465 15 0,'0'0'64'0,"0"0"-12"16,0 0 0-16,0 0-28 0,0 0-4 0,0 0-4 0,0 0-4 0,0 0 8 15,0 0-4-15,0 0 0 0,0 0 0 0,0 0 0 0,0 0-4 0,0 0 0 16,0 0 0-16,0 0-4 0,0 0 4 0,0 0-4 0,0 0 4 15,0 0 0-15,0 0-4 0,0 0 0 0,0 0 8 0,0 0-4 16,0 0 4-16,0 0 0 0,0 0 0 0,0 0 0 0,8 0 0 0,-8 0 4 16,0 0 4-16,0 0-4 0,0 0 0 0,0 0 4 0,0 0 0 15,0 0 0-15,0 0 4 0,0 0-4 0,0 0 4 0,0 0 0 0,0 0-4 16,0 0-4-16,0 0 4 0,0 0 0 0,0 0 0 0,0 0 0 0,0 0-4 16,0 0 4-16,0 0-4 0,10 0 0 0,-10 0 0 0,0 0-8 15,0 0 8-15,8 0-4 0,-8 0 0 0,0 0 4 0,0 0 0 16,0 0 4-16,8 0-8 0,-8 0 4 0,0 0 0 0,0 5 4 0,0-5-8 15,9 5 4-15,-9-5-4 0,0 0 0 0,0 5 0 0,9-1 0 16,-9 2 0-16,0-6 0 0,0 4 0 0,0 0-4 0,0 2 0 0,8-1 0 16,-8 4 0-16,0-4-4 0,8 0-4 0,-8-1 4 0,0 6 0 0,0-10 0 15,0 11 0-15,9-7 0 0,-9 0-4 0,0 1 0 0,8 0 0 16,-8 0 4-16,0 5-4 0,9-6 0 0,-9 1 0 0,0-1 4 16,0 2-8-16,0-6 4 0,9 4 0 0,-9 1 0 0,0 0 4 0,8 0-4 15,-8-1 4-15,0 2-4 0,0-2-4 0,0 1 4 0,0 0 0 16,0 0-4-16,8-1 0 0,-8-4 0 0,0 5 0 0,0 0 0 0,0-1 4 15,0-4 0-15,0 5-4 0,0-5 0 0,0 0 0 0,0 6 4 0,0-6-4 16,0 0 0-16,0 4 4 0,0-4-4 0,0 0 0 0,0 0 0 16,0 0 0-16,0 0 0 0,0 0 0 0,0 0 4 0,0 0-8 15,0 0 8-15,0 0-8 0,0 0 4 0,0 0 4 0,0 0-4 0,0 0 0 16,0 0 4-16,0 0-4 0,0 0 4 0,0-4-4 0,0 4-4 0,0-6 4 16,0 6 0-16,0-5 4 0,0 5 0 0,0-4-4 15,0-1 0-15,0 0 0 0,0 1 4 0,0-1-8 0,0 0 4 0,0 0 0 16,0-5 0-16,0 6 0 0,0-1 0 0,0-5 4 0,0 6-4 0,0-2-4 15,0-3 4-15,0 5 0 0,0-6 0 0,0 0 0 0,0 5 0 16,0-3 0-16,0 2 0 0,0-3-4 0,0 3 4 0,0-3 0 0,0 4 0 16,0 0 0-16,0 1 0 0,0-7 0 0,0 7 0 0,0 4 0 0,0-4 0 15,0-2 0-15,10 6 0 0,-10-4 0 0,0 4 0 0,0-5 0 16,8 5 0-16,-8 0 0 0,0 0 0 0,8 0-4 0,-8 0 4 16,0 0-4-16,0 0 4 0,8 0 4 0,-8 0-4 0,0 0 0 0,0 0-4 15,0 0 4-15,10 0 0 0,-10 0 0 0,0 0 0 0,8 0 0 16,-8 0 0-16,0 0 0 0,8 0-4 0,-8 0 4 0,0 0 4 0,9 0-4 15,-9 0 0-15,8 0-20 0,-8 0 24 0,8 0-4 0,-8 0 4 16,10 0-4-16,-10 0 0 0,8 0 0 0,-8 0 4 0,0 0-4 0,8 0 4 16,-8 5-4-16,8-5 4 0,-8 0-4 0,0 0 0 0,10 4-4 15,-10-4 4-15,8 0 0 0,-8 0 4 0,0 6 0 0,8-6-4 0,-8 0 0 16,0 4 0-16,0-4 4 0,0 0-8 0,0 0 8 0,9 0 0 16,-9 0-4-16,0 4 0 0,0-4 4 0,0-4-4 0,0 4 4 0,9 0 0 15,-9 0-8-15,0 0 4 0,0 0 4 0,8 0-4 0,-8-4 4 0,0 4-4 16,9-6 0-16,-9 6 0 0,8-4 4 0,-8-1-4 0,8 5 0 15,-8-5 4-15,0 0-4 0,9 1 0 0,-9-1 4 0,0 1-4 16,0 4-4-16,0-6 4 0,9 2 0 0,-9 4 4 0,0-6-4 0,0 2 0 16,0 4-4-16,0-4 8 0,0 4-4 0,0 0 0 0,0 0 0 0,0 0 4 15,0 0-4-15,0-6 0 0,0 6 0 0,0 0 0 16,0 0-4-16,0 0-4 0,0 0-4 0,0 6-8 0,0-6-8 0,-9-6-4 16,9 6-12-16,0 0-8 0,0 0-8 0,-9 0-12 0,9 0-16 0,-8 0-20 15,8 0-12-15,-8 0-12 0,8 0-60 0,-9 0-12 0,1 0 36 16,8 0 32-16,-9 0 28 0</inkml:trace>
          <inkml:trace contextRef="#ctx0" brushRef="#br1" timeOffset="396443.4858">2411-1377 23 0,'0'0'68'0,"0"0"-8"0,0 0-4 0,0 0-32 16,0 0 0-16,0 0-8 0,0 0 0 0,0 0 0 0,0 0-8 0,0 0 4 16,0 0-8-16,0 0 4 0,0 0 0 0,0 0 0 0,0 0 0 15,0 0-4-15,0 0-4 0,0 0 4 0,0 0 0 0,0 0-4 0,0 0 4 16,0 0 0-16,0 0-4 0,0 0 0 0,0 0 4 0,0 0-4 16,0 0 0-16,0 0 4 0,0 0-4 0,0 0 0 0,0 0 0 0,0 0 0 15,0 0-4-15,0 0 4 0,0 0 4 0,0 0-8 0,0 4 0 16,0-4-8-16,0 0 0 0,0 0-8 0,0 0-40 0,0 0-36 15,0 0-4-15</inkml:trace>
          <inkml:trace contextRef="#ctx0" brushRef="#br0" timeOffset="-142226.2781">356-1229 55 0,'0'0'76'0,"0"0"-12"0,0 0 0 0,0 0-28 16,0 0-4-16,0 0-8 0,0 0 0 0,0 0 4 0,0 0-4 15,0 0-4-15,0 0 0 0,0 0 0 0,0 0 0 0,0-5 0 0,9 5 0 16,-9-5 0-16,0 5 0 0,0-5 0 0,8 5 0 0,-8 0-4 0,0-4 0 15,8-2 4-15,-8 6-4 0,8-5 4 0,-8 1 4 0,10-1 4 16,-10 5-4-16,8-5 8 0,-8 5 0 0,8-4 0 0,-8-1-4 16,10 5 0-16,-2-5 4 0,-8 0-8 0,8 5 4 0,-8-4-8 0,9-2 4 15,-1 2-4-15,-8-1-4 0,9 0 8 0,-1 0-8 0,1 1 0 16,-9-2-4-16,8 2-4 0,0-1 4 0,2 1-4 0,-2-2 0 0,0 2 0 16,2-1 4-16,-2 0-4 0,0-4 4 0,0 9 0 0,1-10 0 0,8 5-4 15,-8 1 8-15,-1-2-4 0,10 2 0 0,-10-6-4 0,0 5 0 16,10 1 4-16,-10-1-4 0,9-1 0 0,-9 2-4 0,10 0 4 15,-10-2-4-15,8 2 0 0,-6-1 0 0,6 5 0 0,-6-5 0 0,6 0-4 16,-7 5 0-16,7-4 8 0,-7 4-4 0,8-5-4 0,-9 5 4 0,10-4-4 16,-10 4 0-16,10-6 4 0,-2 6 0 0,-7-4 0 15,8 4 0-15,-8-6 0 0,7 6 0 0,2-4 4 0,-10 4-4 0,10-4 0 16,-2 4 0-16,1 0 0 0,-9-6-4 0,10 1 4 0,0 5 0 0,-10-4-4 16,8 4 0-16,2 0 4 0,-10-5 0 0,9 5 0 0,1-5-8 15,-10 5 8-15,8 0 0 0,2-5-4 0,-10 5 0 0,10 0 4 0,-10-4-4 16,9 4 4-16,0-5 0 0,-8 5 0 0,7-5-4 0,2 5 0 15,-10 0 0-15,10-5 0 0,-10 5 0 0,9-6 0 0,-1 6 0 0,-6-4 0 16,6 4 8-16,2 0-4 0,-10-4 0 0,9 4-4 0,-8 0 0 16,8 0 8-16,-9-5-8 0,10 5 0 0,-10 0 0 0,8-5 8 0,-6 5-4 15,-2 0-4-15,9 0 4 0,-8 0-4 0,-1 0 4 0,9 0-4 16,-9 0 0-16,2 0 4 0,6 0-4 0,-8-5 0 0,2 5 0 0,6 0 4 16,-7 0 0-16,-1 0 0 0,1 0-4 0,8 0 0 0,-9 0 0 15,0 0 0-15,10 0 4 0,-10 0-4 0,2-4 4 0,6 4-8 0,-7 0 8 16,8 0 0-16,-9 0-4 0,1 0 4 0,7 0 0 0,-6 0-4 15,6-5 4-15,-6 5 0 0,6 0 0 0,-8 0-4 0,9 0 4 0,-8 5 0 16,8-10 0-16,-9 5 0 0,2 0-4 0,6 0 0 0,-8 0 4 16,10 0 0-16,-10 0 0 0,1-5-20 0,8 5 24 0,-8 5 0 15,-1-10-4-15,8 5-4 0,-6 0 4 0,-2 0 0 0,0 0 0 0,10 0 0 16,-10 0 0-16,1 0 0 0,-1 0 0 0,1 0 0 0,-1 0-4 0,1 0 0 16,-1 0 0-16,0 0 0 0,10 0 4 0,-10 0 0 0,2 0 0 15,-2 0 0-15,0 0 0 0,9 0-4 0,-9 0 4 0,1 0-4 0,0 0 0 16,7 0 0-16,-6 0 4 0,-2 5 0 0,0-5-4 0,1 0 0 0,8 0 0 15,-9 0 4-15,1 0-4 0,-1 0 0 0,1 5 4 0,8-5 0 16,-9 0-4-16,2 4 0 0,-2-4 0 0,0 5 0 0,0-5 0 16,2 5 4-16,-2-5-4 0,0 5 4 0,1-5-4 0,-1 4 0 0,0-4 0 15,2 4 0-15,-10-4 0 0,8 6 0 0,0-6 0 0,0 5 0 16,2-5 4-16,-2 5-4 0,0-5 0 0,1 5 0 0,-9-5 0 16,9 4 0-16,-1-4 4 0,1 0-8 0,-1 0 4 0,0 0 4 0,1 5-4 15,0-5 0-15,-1 0 4 0,0 0 0 0,2 0-4 0,6 0 0 0,-7 0 4 16,0 5-20-16,-1-5 20 0,0 0 0 0,1 5 0 0,-1-5 0 15,0 0 0-15,10 4 4 0,-10-4-4 0,2 5 0 0,-2 1 0 0,0-6-4 16,0 4 0-16,1 0 8 0,0 2-4 0,-1-6 0 0,1 4 0 16,-1 2 0-16,0-6 4 0,2 4 0 0,-2 1 0 0,0-1 0 15,-8-4-4-15,8 5 0 0,2 0 4 0,-2 0-4 0,0-1 0 0,1 2 0 16,-9-2 4-16,9 0 0 0,-1-4-8 0,1 6 8 0,-1-1-4 0,0-1 0 16,-8 1 4-16,10 0-8 0,-2 0 0 0,0-1 4 0,0 2 0 15,-8-2 4-15,10 1-4 0,-2 1 0 0,-8-2-4 0,8 0 4 0,1 1-4 16,-9 0 4-16,9 0 0 0,-1-1 0 0,-8 2 0 0,9-2 0 15,-9 1-4-15,8-1 4 0,0 2 0 0,-8-6 0 0,8 9-4 16,-8-4 0-16,10 0 0 0,-10-5 0 0,8 4 0 0,-8 2 8 0,8-2 0 16,-8 1-4-16,10 5 0 0,-10-10-4 0,0 4 0 0,8 1 0 0,-8 0 4 15,8-1 0-15,-8 1 0 0,9 1-4 0,-9-2 4 0,0 1-20 16,8 0 24-16,-8 0-4 0,9-1 0 0,-9 1 0 0,8 0-4 0,-8 0 0 16,0-1 4-16,9 1-4 0,-9 0 8 0,8 0-4 0,-8 0 0 15,8 0 0-15,-8-1-4 0,0 1 8 0,10 0 0 0,-10 0-8 16,0 0 4-16,8-1-4 0,-8 1 4 0,8-5 0 0,-8 5 0 0,0 0-4 15,10-1 4-15,-10 1 0 0,0-5-4 0,0 5 0 0,8 0 0 0,-8-1 0 16,0-4 0-16,0 0 0 0,8 6 0 0,-8-2 0 0,0-4 0 16,0 5 0-16,0-5 0 0,0 5 0 0,0-5 0 0,8 0 0 15,-8 0 0-15,0 0 0 0,0 5 0 0,0-5 0 0,0 0 0 0,0 0 0 16,0 0 0-16,0 0 0 0,0 0 0 0,0 0 0 0,0 0 0 16,0 0 0-16,0 0 0 0,0 0 0 0,0 0 0 0,0 0 0 0,0 0 0 15,0 0 0-15,-8 0 0 0,8 0 0 0,0 0 0 0,0-5-12 0,-8 5-80 16,8-5-32-16,-8 5-24 0,-2-5-36 0,2 1-24 0,0-2-84 15,-2 2 28-15,-6-6 52 0,-1 5 36 0,0-4 40 0,0 4 24 16</inkml:trace>
          <inkml:trace contextRef="#ctx0" brushRef="#br2" timeOffset="384805.0827">1805-1081 39 0,'0'0'72'16,"-8"0"-8"-16,8 0 0 0,0 0-28 0,0 0-4 0,0 0-4 15,0 0-4-15,0 0-4 0,0-5 0 0,0 5-4 0,0 0 0 0,0 0 0 16,0 0 0-16,0 0 4 0,0 0 0 0,0-4-4 0,0 4 0 0,0 0 0 16,0 0 4-16,0-5 4 0,0 5 0 0,0 0 0 0,0 0-4 15,0 0 4-15,0 0 0 0,0-5 0 0,0 10 4 0,0-10 0 16,0 5 0-16,0 0 0 0,0 0-4 0,0 0 4 0,8 0-4 0,-8 0 8 15,0 0-4-15,0-5 0 0,9 5 0 0,-9 0 0 0,0 0 0 16,8-4-4-16,-8 4 4 0,8 0 0 0,-8-6 4 0,10 6 0 0,-10 0-4 16,8 0-16-16,0 0 20 0,-8-4-4 0,10 4 0 0,-2 0 0 0,0 0 4 15,-8 0-8-15,8 0 0 0,1 0 0 0,8 0-4 0,-17 0 0 16,17 0-4-16,-9 0 0 0,2 0 0 0,-2 0 0 0,0 0 0 16,0 0 0-16,10 0-4 0,-10 0 4 0,1 0-4 0,8 0 4 0,-8 0 0 15,7 0-8-15,-8 0 4 0,2 0 0 0,6 0 0 0,-6 0 0 16,6 0 0-16,-7 0-4 0,8 0 0 0,-9 0-4 0,9 0 4 0,-9 0 0 15,10 0 0-15,-10 0-4 0,10 0 0 0,-10 0 0 0,9 0-4 16,0 0 4-16,-8 0-4 0,7-5 4 0,-6 5 0 0,6 0 4 0,-7-5-4 16,8 5 4-16,-9 0-4 0,9-5 4 0,-8 5 0 0,8-4-4 15,-9-1 0-15,10 5 4 0,-10-5 0 0,10 0 0 0,-10 1 0 0,0 4-4 16,9-5 4-16,-9 5-4 0,10-5 0 0,-10 5 4 0,0-5-8 0,2 5 4 16,6-5-4-16,-7 1 0 0,0 4 0 0,-1-5 0 0,1 5 0 15,7-5 4-15,-7 5 0 0,0 0 0 0,-1-5 0 0,0 5-4 16,2-5-16-16,-2 5 20 0,0 0 0 0,1 0 4 0,0-5-4 0,7 5 0 15,-7 0 0-15,-1 0-4 0,0 0 4 0,2 0-4 0,-2 0 0 16,10 0 4-16,-10-4-4 0,0 4 8 0,0 0-8 0,1 0 0 16,0 0 0-16,8 0 0 0,-9 0 4 0,0 0-8 0,2 0 4 0,-2 0 4 15,0 0-8-15,0 0 4 0,-8 0 0 0,10 0 4 0,-2-5 4 0,0 10-8 16,1-5 0-16,0 0 0 0,-9 0 4 0,8 0-8 0,1 0 8 16,-1 0-4-16,-8 0 0 0,8 0 4 0,2 0-4 0,-2 0 0 15,-8 0-4-15,8 0 4 0,0 0 4 0,-8 0-4 0,10 0-4 0,-2 0 8 16,-8 0-4-16,8 0 0 0,1 0-4 0,-9 0 4 0,9 0-4 15,-1 0 8-15,-8 0-4 0,9 0 4 0,-9 0-4 0,8 0 0 0,-8 0 4 16,8 0 0-16,-8 0-4 0,8 0 4 0,-8 0-4 0,10 0-4 0,-10 0 0 16,8 0 4-16,-8 0 0 0,0 0 0 0,8 0 0 0,-8 0 4 15,0 0-4-15,0 0 0 0,10 0 0 0,-10 0 0 0,0 0-16 0,0 0 16 16,0 0 4-16,0 0 0 0,0 0-4 0,0 0 4 0,0 0 0 0,0 0 0 16,0 0-4-16,0 0 0 0,0 0 0 0,0 0-4 15,0 0 4-15,0 0 0 0,0 0-4 0,0 0 8 0,0 0-4 0,0 0 0 16,0 0 0-16,0 0 4 0,0 0-8 0,0 0 4 0,0 0 4 0,0 4-4 15,-10-4 0-15,10 0 4 0,0 5-8 0,-8-5 4 0,8 0 0 16,-8 5-4-16,-2-5 4 0,10 5 0 0,-8-5-4 0,0 5-4 0,0 0 8 16,-1-5-4-16,1 4 4 0,-1 1-4 0,-8 0 0 0,9-5 0 15,-2 5 0-15,-6 0 0 0,8-5 0 0,-10 4 4 0,10-4-4 0,-9 5 0 16,8 0 0-16,-8-5 4 0,9 5-8 0,-10-5 4 0,10 4 0 16,-10-4 0-16,2 0 4 0,7 0-4 0,-8 5 4 0,0-5-4 0,1 0 4 15,6 0-4-15,-6 0 0 0,-2 0 4 0,1 0-4 0,1 0 0 16,-2 0 4-16,2 0-4 0,6 0 4 0,-6 0-4 0,-2 0 8 15,2 0-8-15,-1 0 0 0,-1 0 4 0,2 5-16 0,-2-5 16 0,2 0 4 16,6 5-4-16,-6-5 0 0,-1 4 4 0,-1-4 0 0,2 0-4 0,8 6 0 16,-10-2 0-16,1-4 0 0,8 5 0 0,-8-5 0 0,1 0 0 15,7 0 0-15,-8 5 0 0,9-5 4 0,-10 0-4 0,10 0 0 0,-1 0-4 16,-8 0 8-16,9 0-8 0,-1 0 0 0,1 0 4 0,0 0 0 16,-2-5 0-16,2 5-4 0,0 0 0 0,-2 0 4 0,2-5-4 15,0 5 0-15,-1-4 0 0,1 4 4 0,-1-6 0 0,1 6 0 0,-1-4-4 16,1 4 4-16,8 0 0 0,-18-5 0 0,18 5 0 0,-8 0 0 0,-10 0-8 15,10 0 8-15,0 0-8 0,0 0 8 0,-1 0 0 0,0 0-8 16,1 0 8-16,-1 0 0 0,1 0 0 0,-10 0 0 0,10 0-4 0,0 0 4 16,0 0 0-16,-2 0 0 0,2 0 0 0,0 0 4 0,-1 0-8 15,0 0 8-15,1 0-4 0,-1 0 0 0,1 0-4 0,0 0 4 0,8 0 0 16,-8 0 0-16,-2 0-4 0,10 0 8 0,-8 0 0 0,8 0 0 16,0 0-4-16,0 0 0 0,-8 0-24 0,8 0 36 0,0 0-12 15,0 0 4-15,0 0-4 0,0 0 0 0,0 0 0 0,0 0 4 0,0 0-4 16,0 0 0-16,0 0 4 0,0 0-8 0,0 0 4 0,0 0-4 15,0 0 4-15,0 0 4 0,0 0-4 0,0 0 4 0,8 0-4 0,-8 0 0 16,0 0 4-16,8 0-4 0,-8 0 4 0,10 0 0 0,-10 0-8 0,8 0 0 16,0 0 4-16,0 0 0 0,1 0 4 0,-1 0 0 0,1 0-4 15,0 0 4-15,-1 0-4 0,0 0 4 0,2 0-4 0,6 0 0 16,-8 0 0-16,2 0 0 0,6 0 0 0,-7 0 4 0,8 0-4 0,0 0 0 16,-9 0 0-16,10 0 0 0,-2 0 0 0,2 0-4 0,-1 0 4 15,0 0 4-15,0 0-4 0,-1 0 0 0,2 0 0 0,0 0 4 0,-2 0-4 16,1 0 0-16,0 5 0 0,0-5 0 0,1 0 4 0,-2 4-4 0,10-4 0 15,-18 0 0-15,18 0-4 0,-17 0 4 0,7 0 0 0,2 6 4 16,-2-6-8-16,2 0 4 0,-1 0 0 0,-1 4-4 0,2-4 0 16,-2 0 4-16,2 0 0 0,-1 0 4 0,0 0-4 0,0 0-4 0,0 5 4 15,0-5 0-15,1 0 4 0,-2 5-4 0,2-5 0 0,-2 0 0 16,-7 5 0-16,7-5 4 0,2 0 0 0,0 0 0 0,-10 4 0 0,8-4-4 16,2 0-4-16,-10 0 8 0,9 0 0 0,-9 5-8 0,2-5 4 0,6 0 0 15,-8 5 0-15,2-5 4 0,6 0-4 0,-7 0 4 0,0 5 4 16,-1-5-4-16,1 0 0 0,-1 4-4 0,0-4 4 0,2 0 0 15,-10 0 4-15,8 0-4 0,0 0-4 0,0 0 4 0,-8 0-4 0,10 0 4 16,-10 0 0-16,8 0 0 0,-8 0 0 0,8 0 0 0,-8 0 0 0,9 0 0 16,-9 0 4-16,0 0-4 0,9 0-4 0,-9 0 4 0,0 0 0 15,0 0 4-15,0 0-4 0,0 0 4 0,0 0-4 0,0 0 0 0,0 0 0 16,0 0 0-16,0 0 0 0,0 0 0 0,0 0-4 0,0 0 0 16,0 0 0-16,0 0 0 0,0 0 0 0,0 0 0 0,0 0 0 15,0 0 0-15,0 0 0 0,0 0 0 0,0 0 0 0,0 0 0 0,0 0 0 16,0 0 0-16,0 0 0 0,0 0 0 0,0 0 0 0,-9 0-20 0,9 0-12 15,0 0-12-15,-9 0-16 0,9-4-20 0,-8 4-12 0,8 0-16 16,-8-5-20-16,-2 5-16 0,2 0-16 0,0-5-20 0,0 0-68 0,-10 5 36 16,10-4 40-16,-1-1 28 0,-8 0 32 0,8-4 16 0</inkml:trace>
          <inkml:trace contextRef="#ctx0" brushRef="#br1" timeOffset="445055.8112">3135-994 23 0,'0'0'76'0,"0"0"-8"0,0 0-8 0,-8 0-24 0,8 4-8 16,0-4-8-16,-9 0 0 0,9 6-4 0,0-6 0 0,-8 0 0 15,8 0-4-15,0 0 4 0,0 4 0 0,0-4-4 0,0 0-4 0,-9 0 4 16,9 0-4-16,0 0 0 0,0 0-4 0,0 0 0 0,0 0-4 15,0 0 4-15,0 0 0 0,0 0-4 0,0 0-4 0,0 0 0 0,0 0 4 16,0 0-4-16,0 5 0 0,0-5-4 0,0 0 0 0,0 4-12 16,0-4-12-16,0 0-48 0,0 0-36 0,0 5 12 0,0 0 20 0</inkml:trace>
        </inkml:traceGroup>
      </inkml:traceGroup>
    </inkml:traceGroup>
    <inkml:traceGroup>
      <inkml:annotationXML>
        <emma:emma xmlns:emma="http://www.w3.org/2003/04/emma" version="1.0">
          <emma:interpretation id="{3F0766D4-9625-4B19-BB85-E1397D636798}" emma:medium="tactile" emma:mode="ink">
            <msink:context xmlns:msink="http://schemas.microsoft.com/ink/2010/main" type="paragraph" rotatedBoundingBox="3184,6449 4606,6828 4394,7623 2972,7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F3F691-D166-42D4-9946-483DE682AD74}" emma:medium="tactile" emma:mode="ink">
              <msink:context xmlns:msink="http://schemas.microsoft.com/ink/2010/main" type="line" rotatedBoundingBox="3184,6449 4606,6828 4394,7623 2972,7244"/>
            </emma:interpretation>
          </emma:emma>
        </inkml:annotationXML>
        <inkml:traceGroup>
          <inkml:annotationXML>
            <emma:emma xmlns:emma="http://www.w3.org/2003/04/emma" version="1.0">
              <emma:interpretation id="{AA0C8648-B1F9-409C-9C0A-90330E9CD2E3}" emma:medium="tactile" emma:mode="ink">
                <msink:context xmlns:msink="http://schemas.microsoft.com/ink/2010/main" type="inkWord" rotatedBoundingBox="3184,6449 4606,6828 4394,7623 2972,72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423763.6665">6 36 23 0,'0'0'104'16,"0"0"-8"-16,0 0-4 0,0 0-28 0,-8 0-4 0,8-4 0 0,8 4 0 15,-8-5 4-15,0 5-4 0,0 0 4 0,9-4 0 0,-9 4-4 0,8-6 4 16,-8 6-8-16,9-4 4 0,-1 4-4 0,0-5-8 0,2 5 0 16,-2 0-4-16,0 0 4 0,2 0-4 0,-2 0 0 0,0-6-4 0,9 6-4 15,-8 0-4-15,-1 0-4 0,1 6-4 0,7-6 0 0,-6 0-4 16,-2 0-8-16,0 0 0 0,0 0-4 0,10 0-4 0,-10 0 0 16,1 0-4-16,0 0-12 0,-9 0-8 0,8 0-8 0,1 0-16 0,-1 0-12 15,0 5-4-15,-8-5-20 0,0 4-12 0,8 2-16 0,-8-2-8 0,0 1-4 16,0-1-32-16,0 2-52 0,0 3 32 0,0-3 32 0,-8 2 32 15,8-3 12-15</inkml:trace>
          <inkml:trace contextRef="#ctx0" brushRef="#br1" timeOffset="423999.0349">32 214 39 0,'0'0'120'0,"0"5"-12"0,0-5-4 0,0 4-24 0,0-4-8 15,0 5 0-15,0-5 0 0,0 0 0 0,0 5-8 0,0-5 4 16,8 0-12-16,0 0-4 0,-8 0-4 0,10 0-4 0,-2 0 0 0,-8 0 0 16,8 0-8-16,2 5 0 0,-2-5 0 0,8 0-4 0,-7 0-4 0,0 0-4 15,-1 0-4-15,9 0 0 0,-9 0-4 0,2-5-4 0,-2 5 0 16,0 0-4-16,0 0 0 0,2 0-4 0,-2 0-4 0,0-5-12 0,1 5-8 16,0 0-12-16,-1 0-8 0,1 0-24 0,-1 0-24 0,-8 0-24 0,8 0-12 15,-8 5-40-15,8-5-60 0,-8 5 48 0,0-1 28 16,10 6 24-16,-10 0 28 0</inkml:trace>
          <inkml:trace contextRef="#ctx0" brushRef="#br1" timeOffset="422864.5543">475-79 67 0,'0'-4'76'0,"0"4"-4"0,0-5-4 16,0 5-16-16,0 0-4 0,0-5-4 0,0 0 4 0,0 5 4 0,0-4 0 15,0-2 0-15,0 6 4 0,0-4 0 0,0 4 0 0,0 0-4 16,0-4 0-16,0 4-8 0,0 0 4 0,0 0 0 0,0 0 4 0,0 0-4 16,0 0 4-16,0 0-4 0,9 4-4 0,-9 0 0 0,0 2-4 15,0-2 0-15,0 6-4 0,8-1-4 0,-8 0 0 0,0 1-20 16,0 6 16-16,0-3 0 0,8 2-4 0,-8 3-8 0,0 3 0 0,0-2 0 15,0 0-4-15,0 4-4 0,0-4 0 0,0 5-4 0,0 1 0 0,-8-1 0 16,8 0 0-16,0-1 0 0,0 2-4 0,8-2 0 0,-8-4-4 16,0 6 4-16,0-6-4 0,0 0 0 0,0 1-4 0,0-1 0 0,0-5-12 15,10 4 0-15,-10-2-4 0,0-8 0 0,0 3-8 0,8 3-8 16,-8-9-8-16,0 5-4 0,0-6 0 0,8 1-12 0,-8 1-8 16,0-6-8-16,0 0-8 0,0 0-8 0,0-6-4 0,0 1 4 15,0 1-40-15,0-6-44 0,0 1 20 0,0-1 36 0,0-5 20 0</inkml:trace>
          <inkml:trace contextRef="#ctx0" brushRef="#br1" timeOffset="426669.6763">74-60 71 0,'0'-4'152'0,"0"-2"-12"0,0 6-4 0,0-3-20 0,-8 3-8 0,8 0-20 16,0 3 16-16,-8-3-4 0,8 6 0 0,0-2-8 0,-10 2-4 15,10-2-4-15,-8 2-12 0,0-2 0 0,8 5-4 0,-9-3-12 0,1 3-4 16,-1-5-8-16,1 10 0 0,-1-3-4 0,1-1-4 0,0 3-8 16,-2-3-8-16,2 5 4 0,0-1-12 0,-2 1 0 0,2-2 0 0,0-3-4 15,0 4-4-15,-9 1-4 0,8-1-4 0,0 1-8 0,1-1-4 16,0 1-8-16,-2-6-8 0,2 1-4 0,0 4-16 0,8-5-12 15,-8 1-16-15,-2 0-16 0,2-5-16 0,8 5-20 0,-8-6-24 0,8 1-12 16,-9-1-84-16,9-4 40 0,0 0 40 0,0 0 28 0,0 0 28 16,0-4 24-16</inkml:trace>
          <inkml:trace contextRef="#ctx0" brushRef="#br1" timeOffset="423364.7334">510 200 31 0,'0'-5'112'0,"0"5"0"0,0 0-8 0,0 0-16 16,8 0 0-16,-8 0-4 0,0 0 8 0,0 5-8 0,8-5 0 0,-8 0-8 15,10 0-4-15,-2 0-8 0,-8 0-4 0,8 5-4 0,0-5-4 16,1 0-8-16,8 4-4 0,-8-4-4 0,-1 5-8 0,0-5-4 0,10 0-4 16,-10 5-4-16,0-5-4 0,2 4-4 0,6-4 0 0,-7 0-8 15,8 0-8-15,-8 0-12 0,-1 0-8 0,8 0-16 0,-6 0-12 0,-2 0-20 16,0 5-20-16,2-5-20 0,-2 0-8 0,0 0-52 0,1 0-40 16,-1 0 40-16,-8 0 40 0,0 0 20 0,8 0 20 0</inkml:trace>
          <inkml:trace contextRef="#ctx0" brushRef="#br1" timeOffset="423147.9047">706-160 27 0,'0'-5'120'16,"0"1"-4"-16,8-2-12 0,-8 6-24 0,0-4-4 0,0 4-4 15,0 0 0-15,0-5-4 0,0 5-8 0,0 0 4 0,0 0-8 16,0 5-4-16,0-5 0 0,0 4-8 0,0-4 0 0,0 6 4 0,0-2-8 15,8 5 4-15,-8-3-4 0,0 3-4 0,0 1 4 0,0 0-4 16,0 3 0-16,0-3-4 0,8 9 0 0,-8-4-4 0,0 5 0 0,0-1-4 16,0 0 0-16,0 4-4 0,0-4-4 0,0 6 0 0,0-2-4 0,0 2 0 15,0-2 0-15,0 1-4 0,0 2 0 0,0 1-4 0,0-8 0 16,0 10 0-16,0-9-4 0,0 3 0 0,0-4-4 0,0 0-4 16,0 1-4-16,0 0-4 0,0-6-8 0,0 0-8 0,0-5-4 0,0 6-8 15,0-5-4-15,0-6-8 0,0 0-4 0,0 2-8 0,0-1-8 16,0-1-8-16,0-4-8 0,0 0-4 0,0-4 0 0,-8 4 4 0,8-5-36 15,0-1-40-15,-8 2 4 0,8 0 36 0,-8-6 16 0</inkml:trace>
          <inkml:trace contextRef="#ctx0" brushRef="#br1" timeOffset="426195.9705">-574-275 31 0,'0'0'80'0,"0"0"-8"16,-8 0-16-16,8 5-16 0,0-5-4 0,0 0-4 0,0 0 4 0,0 0 0 15,0 0 0-15,8 0 4 0,-8 4 4 0,0-4-4 0,0 0 0 16,0 0 0-16,-8 0-4 0,8-4 4 0,0 4 0 0,0 0-4 0,0 0 4 16,0 0 0-16,0 0 0 0,0 0 0 0,0-5-8 0,8 5 0 0,-8-5-4 15,0 5 0-15,0-5 0 0,10 0 0 0,-10 1 0 0,8 4-4 16,-8-5 0-16,8 0 0 0,-8 0 0 0,9 0-4 0,-1 0 0 16,0 1-4-16,1 4 0 0,0-5-4 0,-1 5 0 0,0-5-8 0,2 5 8 15,-2 0-4-15,0 0 0 0,1 0-4 0,0 0 0 0,-1 0 0 16,0 5 0-16,1 0 0 0,-1-5 0 0,1 4 0 0,0 1-4 15,-9 0 0-15,8 5 4 0,0-5 0 0,-8 4-4 0,10-4 0 0,-10 5-4 0,0-1 4 16,0 1 0-16,0 4 0 0,0-4 0 0,0 0 0 0,0 3-4 16,-10 2 4-16,2-5 0 0,8 0 4 0,-8 3-8 0,8-3 4 15,-9 0-4-15,0-1 8 0,9 2-4 0,-8-3-20 0,8-2 20 0,-9 3 4 16,1-4-4-16,8-5 0 0,0 5 0 0,0-1-4 0,0-4 0 0,-8 0 0 16,8 0-4-16,0 6-4 0,0-6 4 0,0 0 0 15,0 0 4-15,0 0 0 0,0 0 0 0,8-6 0 0,-8 6 0 0,0 0 4 16,8 0 0-16,-8 0-4 0,0 0 4 0,9 0 0 0,-9 6 4 0,8-6-4 15,1 0 0-15,0 0 0 0,-9 0 0 0,8 0 0 0,0 0 0 16,2 0 8-16,-2 0-4 0,0 0-4 0,0 0 0 0,2 0 4 0,-2 3 0 16,0-3 0-16,1 6-4 0,-1-2 0 0,0-4 4 0,2 10-4 15,-2-4 4-15,0-2-4 0,2 5 4 0,-2-3 0 0,-8 3 0 0,8 1-4 16,-8-2 4-16,8 3 4 0,-8-1-4 0,0 3-4 0,0-3 8 16,0 1-4-16,-8 2 0 0,8-3 4 0,-8 4-4 0,0-5 0 0,8 6 0 15,-18-6 0-15,10 1-4 0,-2 5 4 0,2-6-4 0,0-4 4 16,-1 5 0-16,1-1 0 0,-10-4 0 0,10 0-4 0,0 0 4 0,0 0-8 15,-2-5 0-15,2 0-4 0,0 4 0 0,-1-4-8 0,0 0 0 16,1 0-4-16,-1 0-4 0,9 0-8 0,-8-4-8 0,0 4-12 0,8-5-12 16,0 5-8-16,-9-5-8 0,9 5-12 0,0-5-4 0,-9 0 0 15,9 5-68-15,0-3-20 0,0-3 36 0,0 1 24 0,0 0 28 0</inkml:trace>
          <inkml:trace contextRef="#ctx0" brushRef="#br1" timeOffset="426443.2812">-215-70 47 0,'0'0'120'0,"8"0"-8"0,-8 0-8 15,0 0-24-15,0 0 0 0,9 6 0 0,-9-6 0 0,0 4 0 16,0-4-8-16,8 0-8 0,-8 6 0 0,8-2-4 0,2-4-4 0,-10 6 0 16,8-2-4-16,0 5-16 0,0-3 12 0,2 3-4 0,-2-5 0 0,0 6-4 15,1 0-4-15,8-1-8 0,-8 1-8 0,-1-1 4 0,0 6-8 16,0-5 0-16,10-1-4 0,-10 5 0 0,2-4-8 0,-2-1 0 0,0 6-4 15,1-6 0-15,-1 6-4 0,1-5-8 0,-1-1 0 0,1 1-8 0,-1 1-12 16,-8-3-4-16,8 2-12 0,2-1 0 0,-10-4-16 16,0 4-16-16,8-4-12 0,-8 0-8 0,0 0-12 0,0-1 0 0,0-4-68 15,0 0-20-15,0 0 48 0,0 0 28 0,0 0 24 0</inkml:trace>
          <inkml:trace contextRef="#ctx0" brushRef="#br1" timeOffset="443920.7825">-318 353 43 0,'0'0'84'0,"0"5"-16"15,0-5-4-15,9 0-36 0,-9 0 0 0,0 0 0 0,0 0-4 0,0 5 4 16,0-5-4-16,0 0-4 0,0 0-4 0,0 0 0 0,0 0 0 0,0 0 4 15,8 0-8-15,-8 0 0 0,0 0 4 0,8 0-4 0,-8 0-4 16,0 0 4-16,0 4-4 0,10-4 0 0,-10 0 0 0,0 0 0 0,0 0 0 16,0 0 0-16,0 0 0 0,0 0 0 0,8 0-4 0,-8 0 4 0,0 6-4 15,0-6 0-15,0 0 0 0,0 0 0 0,0 0 0 16,0 0 0-16,0 0 0 0,0 0 0 0,0 0 0 0,0 0 0 0,0 0 0 16,0 0 0-16,0 0 0 0,0 0-4 0,0 0 0 0,0 0-4 0,0 0 4 15,0 5-8-15,0-5-4 0,0 4-4 0,0-4-8 0,0 4-20 16,0 2-4-16,0-6-44 0,0 4-60 0,0 2 24 0,8-2 24 0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4:44.9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2A7467-2CDB-4ADC-9F0C-87F67AF79BD9}" emma:medium="tactile" emma:mode="ink">
          <msink:context xmlns:msink="http://schemas.microsoft.com/ink/2010/main" type="writingRegion" rotatedBoundingBox="5739,4740 6029,4740 6029,5091 5739,5091">
            <msink:destinationLink direction="with" ref="{6C418DD4-2982-4F74-BDD8-20701BA7F93D}"/>
            <msink:destinationLink direction="with" ref="{E9F6A820-96E6-4BB8-85C2-51E7669ABE4F}"/>
            <msink:destinationLink direction="with" ref="{4D1F2D2C-EF38-499B-B21E-5ABBE4BB1962}"/>
          </msink:context>
        </emma:interpretation>
      </emma:emma>
    </inkml:annotationXML>
    <inkml:traceGroup>
      <inkml:annotationXML>
        <emma:emma xmlns:emma="http://www.w3.org/2003/04/emma" version="1.0">
          <emma:interpretation id="{A6359986-041C-45AA-A269-F8E417FFD796}" emma:medium="tactile" emma:mode="ink">
            <msink:context xmlns:msink="http://schemas.microsoft.com/ink/2010/main" type="paragraph" rotatedBoundingBox="5739,4740 6029,4740 6029,5091 5739,5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7304EB-C078-4403-A107-6BB2368F067B}" emma:medium="tactile" emma:mode="ink">
              <msink:context xmlns:msink="http://schemas.microsoft.com/ink/2010/main" type="line" rotatedBoundingBox="5739,4740 6029,4740 6029,5091 5739,5091"/>
            </emma:interpretation>
          </emma:emma>
        </inkml:annotationXML>
        <inkml:traceGroup>
          <inkml:annotationXML>
            <emma:emma xmlns:emma="http://www.w3.org/2003/04/emma" version="1.0">
              <emma:interpretation id="{CEDC1627-0F27-4DD8-8E22-3C7ED1D020E1}" emma:medium="tactile" emma:mode="ink">
                <msink:context xmlns:msink="http://schemas.microsoft.com/ink/2010/main" type="inkWord" rotatedBoundingBox="5739,4740 6029,4740 6029,5091 5739,5091"/>
              </emma:interpretation>
            </emma:emma>
          </inkml:annotationXML>
          <inkml:trace contextRef="#ctx0" brushRef="#br0">2308-2203 31 0,'9'0'96'0,"-9"-5"-4"0,0 5-8 0,0 0-24 0,0 0-8 16,0-5 0-16,0 5 0 0,0 0-8 0,-9-4 4 0,9 4-4 16,0-5 4-16,0 5-4 0,0 0 0 0,0 0-4 0,0 0 4 0,0 0-4 15,0 0 0-15,0 0-12 0,-8 0 4 0,8 0-4 0,-8 0 8 0,8 0-8 16,-10 5-8-16,2-1 8 0,0 1-4 0,-1 0-8 0,9 4 8 16,-17-3 0-16,9 3-8 0,-1 1 4 0,1-1 0 0,0 1-4 0,-2 4 4 15,-6-4-4-15,6 4 4 0,2-4-4 0,-9 4 0 0,9-4-4 16,-1 4 0-16,1-4 0 0,-1 4 0 0,1-4-4 0,0-1 4 15,-2 1-4-15,2-2 4 0,0 3-8 0,-2-6 0 0,10 4 0 0,-8-4 0 16,8 0-4-16,-8 0 0 0,8 4 0 0,0-4-4 0,-8-5 4 0,8 5-4 16,0-5-20-16,0 4 20 0,0-4-4 0,0 0-12 0,0 0-8 15,0 0-8-15,0 0-16 0,0 0-8 0,0 0-20 0,0 0-16 0,0 0-16 16,8 0-20-16,-8 0-80 0,0-4 20 0,8 4 40 0,-8-5 28 16,0 0 20-16</inkml:trace>
          <inkml:trace contextRef="#ctx0" brushRef="#br0" timeOffset="-316.1539">2078-2194 15 0,'0'0'80'0,"-8"6"-8"0,8-6-8 15,0 0-28-15,-10 0 0 0,10 0-16 0,0 0 4 0,0 0 0 16,0 0 0-16,0 0 0 0,0 0-4 0,0 0 0 0,0 0 4 0,0 0-4 16,0 0 0-16,0 0 0 0,0 0 0 0,0 0 4 0,0 0 0 0,0 0-4 15,0 0-4-15,0 0 0 0,0 0 4 0,0 0-4 16,0 0 4-16,0 0 0 0,0 0 0 0,0 4 4 0,0-4 0 0,0 5 8 16,0-5 0-16,10 5 0 0,-10-5 0 0,0 5 0 0,8-1 0 0,-8 1-8 15,8 5 0-15,-8-6 0 0,10 6-4 0,-2 0 8 0,-8-1-4 16,8 1-8-16,1 0 0 0,-1-1 0 0,1 1 0 0,-1 4-4 15,1-4 0-15,7-1 0 0,-6 6 0 0,-2-6-4 0,0 1-4 0,2 5 0 16,-2-6 0-16,0 0 4 0,1 1-4 0,-1-1 0 0,0 1 0 16,1-5-4-16,0 5 8 0,-1 0-8 0,0-6 0 0,2 5 4 0,-10-4 0 15,8 0-4-15,0 4 4 0,-8-9-4 0,0 6 0 0,9-2 0 0,-9 0 4 16,0-4 0-16,0 0-4 0,0 7 4 0,9-7-4 0,-9 0-4 16,0 0 4-16,0 0 0 0,0 0-8 0,0 0 0 0,-9 0-4 0,9-7-8 15,0 7-4-15,-9-4-8 0,9 4-8 0,0-4-12 0,0 4-4 0,-8-6-8 16,8 6-8-16,0-4-4 0,-8-1 0 0,-2 0 0 0,10 0-4 15,0 1-32-15,-8-1-24 0,0 1-8 0,8-2 28 0,0 2 24 16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3:50.6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431009-00D1-47FE-A74D-8F021C282C55}" emma:medium="tactile" emma:mode="ink">
          <msink:context xmlns:msink="http://schemas.microsoft.com/ink/2010/main" type="inkDrawing" rotatedBoundingBox="5627,3523 5632,3550 5624,3551 5619,3525" shapeName="Other"/>
        </emma:interpretation>
      </emma:emma>
    </inkml:annotationXML>
    <inkml:trace contextRef="#ctx0" brushRef="#br0">1916-3437 39 0,'0'0'60'0,"0"0"-4"0,0 0 0 0,0 0-28 0,9 0 4 16,-9 0-12-16,0 0 0 0,0 0-4 0,0 0 0 0,0 0 0 0,0 0 4 15,0 0-8-15,0 0 0 0,0 0 4 0,0 0 0 0,0 0 0 0,0 0-4 16,0 0 0-16,0 0 4 0,0 0-4 0,0 0 0 0,0 0 0 15,0 0 4-15,0 0 4 0,0 0-4 0,0 0 0 0,0 0 0 0,0 0 0 16,0 0 0-16,0 0 0 0,0 0 0 0,0 0-4 0,0 0 4 16,0 0 0-16,0 0 0 0,0 0 0 0,0 0 0 0,0 0 4 0,0 0 0 15,0 0 0-15,0 0 4 0,0 0-4 0,0 0 0 0,0 0 0 16,0 0-4-16,0 0 0 0,0 0 0 0,0 0 0 0,0 0 0 0,0 0 4 16,0 0-8-16,0 0 0 0,0 0-4 0,0 0 4 0,0 0-4 15,0 0 4-15,0 0 0 0,0 0-4 0,0 0 0 0,0 0 0 0,0 0 0 16,0 0 0-16,0 0-4 0,0 0 0 0,0 0-4 0,0 0 4 15,0 0 0-15,0 0-8 0,0 0 4 0,0 0 4 0,0 0-4 0,0 0-4 16,0 0 0-16,0 0 8 0,0 0-4 0,0 0-4 0,0 0 0 16,0 0-8-16,0 0 0 0,0 0-8 0,0 0-4 0,0 0-8 0,0 7 0 15,0-7-8-15,0 0-8 0,0 0-4 0,0 4 0 0,0-4-8 16,0 0 8-16,0 5-8 0,0-5-4 0,0 4-24 0,0-4-36 16,0 0-12-16,0 6 24 0,0-6 24 0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4:01.7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D951D7-0BDE-4963-96D5-9E6EE8F02994}" emma:medium="tactile" emma:mode="ink">
          <msink:context xmlns:msink="http://schemas.microsoft.com/ink/2010/main" type="inkDrawing" rotatedBoundingBox="5773,3838 5774,3760 5782,3761 5780,3838" shapeName="Other"/>
        </emma:interpretation>
      </emma:emma>
    </inkml:annotationXML>
    <inkml:trace contextRef="#ctx0" brushRef="#br0">16-1010 11 0,'0'0'76'0,"0"0"-8"0,0 5-8 0,0-5-24 16,0 0-8-16,0 0-4 0,0 0-8 0,0 0 0 15,0 5-4-15,0-10 4 0,0 5-4 0,0 0-4 0,0 5 0 0,0-10 0 16,0 5 0-16,0 0 0 0,0 5 0 0,0-5 0 0,0 6 0 0,0-6-4 16,0 0 0-16,0 3 0 0,0-3-4 0,0 6 4 0,0-6 0 15,0 4-4-15,0-4-4 0,0 5 8 0,0-5-4 0,0 5 0 0,0-5 0 16,0 0-4-16,0 5 4 0,0-5-4 0,0 0 0 0,0 4 0 0,0-4 0 15,0 5-4-15,0-5 4 0,0 0 0 0,0 5 4 0,0-5-4 16,0 0-4-16,0 4 0 0,0-4-4 0,0 5-4 0,0 1-4 16,0-6-12-16,0 0-20 0,0 0-24 0,0 4-20 0,-8-4 4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7:54.9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9F995B-EFDB-41CE-AB7F-99DC931DFD8E}" emma:medium="tactile" emma:mode="ink">
          <msink:context xmlns:msink="http://schemas.microsoft.com/ink/2010/main" type="inkDrawing" rotatedBoundingBox="3829,4408 5758,6385 4643,7471 2715,5494" semanticType="callout" shapeName="Other"/>
        </emma:interpretation>
      </emma:emma>
    </inkml:annotationXML>
    <inkml:trace contextRef="#ctx0" brushRef="#br0">-59 128 3 0,'-10'0'84'0,"10"-4"-8"0,-8 4-8 0,8 0-24 0,0 0-8 0,-8-5 0 16,8 0 0-16,0 0-4 0,0 0 0 0,8 0 0 0,-8-4 0 0,8 0 0 15,-8-6 0-15,10 7 0 0,6-8 0 0,-6-3 0 0,6-1 4 16,1 2 0-16,0-6-4 0,8 0 0 0,1 0 0 0,0-4 0 0,8-2-4 16,-9 1-4-16,9 0 0 0,1 1-4 0,-1-1-4 0,0-4-4 0,0 4-8 15,0 0 4-15,1 0-4 0,-1 0 0 0,-9 6 0 0,9-6 0 16,0 5 4-16,-8 4-8 0,-1 1 0 0,1-4-4 0,0 9 4 16,-1-6-4-16,-8 6 0 0,0 4-4 0,9-5-8 0,-18 6-12 0,10-1-8 15,-10 0-8-15,9 6-8 0,-8-1-8 0,-9 1-4 0,8 4-8 16,-8-6-16-16,0 6-56 0,0 6-4 0,0-6 28 0,-8 4 24 0</inkml:trace>
    <inkml:trace contextRef="#ctx0" brushRef="#br0" timeOffset="-3551.6229">77-78 11 0,'0'0'76'0,"0"-5"-4"0,0 0-8 0,9 1-28 15,-9 4-8-15,0-6 8 0,8 6-4 0,-8-4 0 0,8 4-4 0,-8-5 0 16,9 5-8-16,-9-5 8 0,8 0-4 0,0 5 0 0,2-4 0 0,-2 4 0 16,0-5 4-16,2 0-4 0,6 5 0 0,-8-5 4 0,1 5 0 15,8-4 0-15,-8 4 0 0,7-6 0 0,2 6-4 0,-2 0 8 16,2 0-4-16,-1 0 0 0,-1 0 0 0,2-4 4 0,-2 4-4 0,10 0-4 15,0 0-4-15,-9 0-4 0,9 0-4 0,-1 4 4 0,1-4 0 0,-2 0-4 16,2 6 0-16,9-6-4 0,-9 0 4 0,8 4-8 0,-9-4 8 16,9 5-8-16,-8 0 0 0,8 0 0 0,-1-1-4 0,1 1 4 0,1 0 4 15,-1 0-8-15,0-1 0 0,0 2 0 0,-9-2 0 0,9 1 0 16,0 0-4-16,1-1 4 0,-9 1-4 0,8-5 4 0,-9 5 4 16,9-5-4-16,-8 5 4 0,-1-5 0 0,9 0-4 0,-8 0 4 0,0 5 0 15,-1-5-12-15,-8 0 4 0,8 0 4 0,1 0 0 0,0 0 0 16,-1 0 0-16,-9 0 0 0,10 0-4 0,-8-5 8 0,7 10-8 0,1-5 4 15,-10 0 0-15,2 0 0 0,8 0 4 0,-10 0-4 0,1 0 4 0,1 0-4 16,-2 0-4-16,2 0 4 0,-2 0-4 0,1 0 0 0,-8 0 8 16,8 0-4-16,-9 0-4 0,10 0 8 0,-10 0-4 0,1 0 0 15,8 0 0-15,-9 0 0 0,1 0 4 0,-1 0-4 0,-8 0-4 0,8 0 8 16,2 5-8-16,-10-5 8 0,8 0-4 0,-8 4 4 0,0-4-4 0,0 5 4 16,8 0 0-16,-8 0-4 0,0-1 4 0,0 1 0 0,0 0 0 15,0 0 0-15,0 3 0 0,0 3 0 0,0-7-4 0,0 6 4 0,-8 0 0 16,8 4 0-16,0-4-4 0,0 4 4 0,0 1 0 0,0 4-4 15,0-1 4-15,0 2 0 0,0 4-4 0,0-5 0 0,0 10 4 16,0-6 0-16,0 6-4 0,0-1 4 0,0 2-4 0,0-1 4 0,0 4 4 16,0 0-4-16,0 1 0 0,8 0 4 0,-8-1 0 0,0 1 0 0,0 4 0 15,10-4 4-15,-10-1 0 0,8 5 0 0,-8 1 0 0,8-1 4 16,-8 1-4-16,8-1 4 0,-8-5-4 0,9 11 0 0,-1-6 0 0,-8 0-4 16,9 0 0-16,-9 1-4 0,9-1 4 0,-1 0-4 0,-8-4 0 0,8 4 0 15,2 0-20-15,-10-4 24 0,8 0 0 0,0-1 0 16,-8 1 0-16,8-5-4 0,-8 4-4 0,9-5 4 0,-9 1 0 0,0 0 0 15,0-5 0-15,9 5 0 0,-9-5-4 0,0-1 0 0,0 2 4 0,0-6-4 16,0 5 4-16,0-9-4 0,0 3 0 0,0-3-4 0,0-1 0 16,0 0-8-16,-9-5-8 0,9-4-16 0,0 1-16 0,0 3-16 15,-9-9-24-15,9 0-24 0,-8-5-24 0,0 1-44 0,0-2-36 0,-2-3 36 16,-6-1 40-16,7-4 20 0,-8 0 32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9:15.3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49C494-23EC-4FD7-817F-AD8694AEC696}" emma:medium="tactile" emma:mode="ink">
          <msink:context xmlns:msink="http://schemas.microsoft.com/ink/2010/main" type="writingRegion" rotatedBoundingBox="8401,8619 9644,11549 8664,11965 7420,9036">
            <msink:destinationLink direction="with" ref="{83376DAF-6013-45D2-BF5D-2723D307BDD5}"/>
          </msink:context>
        </emma:interpretation>
      </emma:emma>
    </inkml:annotationXML>
    <inkml:traceGroup>
      <inkml:annotationXML>
        <emma:emma xmlns:emma="http://www.w3.org/2003/04/emma" version="1.0">
          <emma:interpretation id="{DC9E2D20-601D-4280-88AC-CEAD2ADD3566}" emma:medium="tactile" emma:mode="ink">
            <msink:context xmlns:msink="http://schemas.microsoft.com/ink/2010/main" type="paragraph" rotatedBoundingBox="8401,8619 9644,11549 8664,11965 7420,9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2813DB-33F7-4A9B-B896-46B783B823FF}" emma:medium="tactile" emma:mode="ink">
              <msink:context xmlns:msink="http://schemas.microsoft.com/ink/2010/main" type="line" rotatedBoundingBox="8401,8619 9644,11549 8664,11965 7420,9036"/>
            </emma:interpretation>
          </emma:emma>
        </inkml:annotationXML>
        <inkml:traceGroup>
          <inkml:annotationXML>
            <emma:emma xmlns:emma="http://www.w3.org/2003/04/emma" version="1.0">
              <emma:interpretation id="{457CD527-324D-49CF-B3A9-43DBB7FA05ED}" emma:medium="tactile" emma:mode="ink">
                <msink:context xmlns:msink="http://schemas.microsoft.com/ink/2010/main" type="inkWord" rotatedBoundingBox="8401,8619 8888,9767 7907,10183 7420,90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32 331 63 0,'-8'-5'72'0,"8"-5"-4"16,0 5-4-16,-8 1-24 0,8-6 0 0,0 5 0 0,-9-5-4 0,9 1-4 15,0-1-4-15,0 0 0 0,-8 1-4 0,8-1 4 0,0-4 0 16,0 5-4-16,0-1-4 0,0-5 0 0,8 1 0 0,-8 5 0 16,0-6 4-16,9 5 0 0,-9-4 0 0,8 5 0 0,-8-6-4 0,8 6 4 15,-8-1-4-15,8 1 0 0,2-1 0 0,-10 0 0 0,8 5-4 16,0-4 0-16,2 4 0 0,-2 0 4 0,0-4-4 0,1 4 0 0,-1 5 0 16,1-4 0-16,-1-1 0 0,1-1-4 0,-1 6 0 0,0 0 0 0,2 0 0 15,-2 0 0-15,0 0 4 0,10 0-8 0,-10 0 0 16,0 0 0-16,1 6 0 0,8-1 4 0,-8-1 0 0,-1 1-4 0,0 0-4 0,2-1 4 15,-2 6 0-15,8-5 0 0,-6 4-4 0,-2 1 0 0,-8 0 0 16,8-1 4-16,1-4-4 0,-9 4 0 0,8 1 4 0,-8 0 0 16,0 3-4-16,0-3 8 0,9 0-8 0,-18 0 0 0,9-1 4 0,0 1 0 15,0-1-8-15,-8 6 0 0,8-5 4 0,-9-1-4 0,1 0 0 0,0 1 0 16,-2 0 0-16,2 0 0 0,0-1 4 0,0-4-4 0,-2 4-4 16,-6-4 0-16,7 5 0 0,1-6-4 0,-1 2-4 0,-8-2 0 15,9 1-4-15,0 0 0 0,-2 0-8 0,2-5-12 0,8 5-8 0,-8-5-12 16,-2 0-8-16,10 0-8 0,-8 0-8 0,8 0-4 0,0 0-16 15,0 0-48-15,-8 0-28 0,8 0 40 0,0 0 20 0,0 0 28 0</inkml:trace>
          <inkml:trace contextRef="#ctx0" brushRef="#br0" timeOffset="-422.8692">101 119 19 0,'0'0'68'0,"0"0"-8"0,0 0-8 0,0 0-20 0,0 0-4 16,0-4 0-16,0 4-12 0,0 0 4 0,0 0-4 0,0 0 0 15,0-5 0-15,0 5 0 0,0 0 0 0,0 0-4 0,0 0 4 16,0 0 0-16,0 0 0 0,0-5 4 0,0 5 0 0,0 0-4 0,0 0 0 16,0 0 4-16,0 0 0 0,0 0-4 0,0 0 4 0,0 0 0 0,0 0-4 15,0 0 0-15,0 0-4 0,0 0 4 0,0 0-4 0,0 0 0 16,0 0 4-16,0 0 4 0,0 0 8 0,0 0-20 0,0 0 28 0,0 5-4 15,0-5 0-15,0 5 0 0,0-1 0 0,0 5-4 0,0-3 0 16,8 3 0-16,-8 1-8 0,0 4-4 0,0-4 0 0,9 4 4 16,-9 6-8-16,0-6 4 0,8 5 0 0,-8 0-4 0,9 0 4 0,-9 0-4 15,0 1 0-15,0-1 0 0,0 0 4 0,0 5-4 0,0-4 0 0,0-1 0 16,0 0 0-16,0 0 0 0,8-5 4 0,-8 5-4 0,0-4 0 16,-8 4-4-16,8-5 4 0,0 1-4 0,0-6 4 0,0 1-8 0,0 4 4 15,0-4 0-15,0 0 0 0,0-6-4 0,0 6 0 0,0-4 0 16,0-3-4-16,0 2 4 0,0 0-4 0,0 0 4 0,0-5-4 0,0 0 0 15,0 0 0-15,0 4 0 0,0-4 0 0,0 0 0 0,0 0 0 16,0 0 0-16,0 0-4 0,0 0 4 0,0 0-4 0,0 0 0 16,0 0-4-16,0 0 4 0,0 0-8 0,0 0-4 0,0 0-4 0,0 0-4 15,0 0-4-15,0 0-4 0,0 0-8 0,0 0-12 0,0-4-12 16,0 4-8-16,0-5-12 0,0 5-8 0,0-5 0 0,0 0-16 0,0 2-40 16,0-3-20-16,0 1 36 0,0-4 28 0,-9 4 16 0</inkml:trace>
          <inkml:trace contextRef="#ctx0" brushRef="#br0" timeOffset="-3155.4683">-453 287 127 0,'0'0'148'0,"0"0"-4"0,0 0 0 0,0 0-28 0,0 0 4 15,0 0 0-15,0 5 4 0,-9-5-4 0,9 5-4 0,0-5-8 0,0 4-12 16,-9-4-4-16,9 6-28 0,0-6 12 0,-8 4-4 0,8-4-12 16,0 5-12-16,-8-5-8 0,8 0-8 0,0 5-4 0,0-5-4 0,0 0-8 15,0 0-4-15,0 0-12 0,0 0 0 0,0 5 0 0,0-5 0 16,0 0 0-16,0 0-16 0,0 5-20 0,0-5-16 0,0 4-20 0,0-4-24 16,0 5-16-16,0-5-28 0,0 5-16 0,0-1-24 0,0 1-56 15,0-5-16-15,0 5 44 0,0 0 44 0,0 0 36 0,0 0 16 0</inkml:trace>
          <inkml:trace contextRef="#ctx0" brushRef="#br0" timeOffset="-2922.0945">-445 613 75 0,'0'10'152'0,"-8"-1"-8"0,8 1-4 0,0-5-28 0,0 5 4 15,-9-6 0-15,9 1 4 0,0-5 4 0,0 5-8 0,-9-5-8 16,9 4-8-16,0-4-12 0,0 0-12 0,0 0-8 0,0 0-12 0,0 0-4 15,0 0-8-15,0 0-4 0,0 0-8 0,0 0-4 0,0 0-8 0,0 0-4 16,0 0-4-16,0 0 0 0,0 0-4 0,0 0 0 0,0 0 0 16,0 0 0-16,0 0-4 0,0 0-4 0,0 0-4 0,0-4-8 15,0 4-12-15,0 0-12 0,0 0-24 0,0 0-16 0,0 0-20 0,0-5-12 16,0 5-32-16,0 0-28 0,0-5-48 0,0 5-56 0,0 0 52 16,0-4 40-16,0-2 32 0,0 6 32 0,0-4 20 0</inkml:trace>
          <inkml:trace contextRef="#ctx0" brushRef="#br0" timeOffset="753.7054">442 825 19 0,'-9'4'80'0,"9"-4"-8"0,-8 0-4 0,8 0-24 15,-8 0 0-15,8-4 4 0,-10 4-4 0,10-5-4 0,0 0 4 16,0 0-8-16,0-4-4 0,-8 3-4 0,8-3 0 0,0-1 4 0,0 1-4 16,0-1-4-16,0 0-4 0,8-4 8 0,-8 5-4 0,10-1 0 0,-10-4 0 15,8 4 4-15,-8-5-4 0,8 6 4 0,1 0-4 0,-1-1 0 16,-8 0 0-16,9 5-4 0,0-4-4 0,7 4 4 0,-16 0 0 0,18 1-4 16,-10 4-4-16,-8-5 0 0,8 5 4 0,2 0 0 0,-2 0-8 15,0 5-4-15,1-5 8 0,-1 4-4 0,0 1 0 0,-8 0 0 16,9 4-8-16,0-4 4 0,-9 5 0 0,8 0 0 0,-8-1 0 0,0 0 4 15,0 6-4-15,0 0-4 0,0-1 0 0,0 0 0 0,0 0 4 0,-8 6 0 16,8-6 0-16,-9 6-4 0,0-1 0 0,1-5-4 0,0 5 4 16,-1-1 4-16,1 2-8 0,-10-5 4 0,10-1 0 0,0 1 0 0,-10 0 0 15,10-1 0-15,0-5 0 0,-1 1 0 0,0-1 4 0,1-5-4 16,-1 2 0-16,9-1 0 0,-8-1-4 0,8-4 4 0,-8 0 0 16,8 0-4-16,0-4 0 0,0 4 4 0,0-5 0 0,0-1 4 15,0 2-4-15,0-1-4 0,0 1 4 0,8-1 0 0,-8-5 0 0,8 6 0 0,-8-1 0 16,9 0 4-16,-9 1 0 0,8-2-4 0,-8 1-4 0,9 5 0 15,0-4 4-15,-1 4 4 0,0 4-4 0,-8-4 0 0,8 5 8 16,2 1-8-16,-2-2 4 0,0 1 0 0,2 0 4 0,-2 4 4 0,0 1 0 16,1-1 4-16,7 1-4 0,-7-1 4 0,0 1 0 0,-1-1 0 0,0 1 4 15,2 0-4-15,-2-1 4 0,10 1 0 0,-10-5 0 0,0 4-4 16,0-4 0-16,1 0 0 0,-1-1 4 0,1 2-4 0,0-6-4 0,-1 4-4 16,0-8 4-16,2 4-4 0,-2-6 0 0,0 2 0 0,-8-1-4 15,8-5-4-15,2 1 4 0,-2-1-8 0,-8-4 0 0,8 4-16 16,-8-9-12-16,0 5-16 0,9-5-16 0,-9 4-16 0,0-9-32 0,0 6-24 15,-9-2-36-15,9 1-60 0,-8-5 32 0,0 4 36 0,-2 2 36 0,2-2 28 16</inkml:trace>
        </inkml:traceGroup>
        <inkml:traceGroup>
          <inkml:annotationXML>
            <emma:emma xmlns:emma="http://www.w3.org/2003/04/emma" version="1.0">
              <emma:interpretation id="{C53B540E-B296-437C-B2C8-3DEA4575F126}" emma:medium="tactile" emma:mode="ink">
                <msink:context xmlns:msink="http://schemas.microsoft.com/ink/2010/main" type="inkWord" rotatedBoundingBox="9184,11176 9388,11658 9103,11779 8899,11297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40314.4433">1021 2608 39 0,'0'0'76'0,"0"0"-4"0,0 0-16 0,0 0-24 0,0 0 4 0,0 0-4 0,0 0-4 16,0 0 4-16,0 0 0 0,0 0-4 0,-8 0 4 0,8 0 0 15,0 0-4-15,0 0 0 0,0 0-4 0,0 0 4 0,0 0 4 0,0 0 0 16,0 0 4-16,0 0 0 0,0 0 0 0,0 0 0 0,0 0 4 16,0 0 4-16,0 0-8 0,0 0-4 0,0 0 0 0,0 0-4 15,0 0 0-15,-9 0 4 0,9 0 0 0,0 0 0 0,0 0-4 0,0 0-4 16,0 0-4-16,0 0 0 0,0 0-4 0,0 0 0 0,0 0 0 0,0-4 0 16,0 4 0-16,0-5-4 0,0 0 0 0,0 5 4 0,0-5-4 15,0 1 0-15,0-1 0 0,0-5 0 0,9 6 0 0,-9-2 4 0,0-3-4 16,0 4 0-16,8 0 0 0,-8-5-4 0,0 6 4 0,9-1-4 15,-9 1 0-15,9-2-4 0,-9 2 4 0,8-1-4 0,0 5 4 16,2-5 0-16,-10 0-4 0,8 5-4 0,-8 0 0 0,8 0 4 0,1-4 0 16,-9 4 0-16,9 0-4 0,-1 0 4 0,-8 4 0 0,8-4-4 0,1 5 4 15,-9 0 4-15,8 0-8 0,0-5 4 0,-8 10-4 0,10-6 4 16,-2 1-4-16,-8-1 0 0,8 2 0 0,-8 3 0 0,10 0 0 0,-10 2 4 16,0-2-4-16,8 1 4 0,-8-1-4 0,0 1 4 0,0 0-4 0,0-1 4 15,0 5 0-15,0-4 0 0,-8-1 0 0,8 6-4 0,0-1 4 16,-10-4-4-16,2 4 4 0,8 1-4 0,-8-6 0 0,-2 5 4 15,2-4-4-15,0 5 4 0,-1-6 0 0,1 5-4 0,0-3 0 0,-10-3-4 16,10 2 4-16,0-4 0 0,-2 3 4 0,2-5-8 0,0 1 4 16,-1-1 0-16,0 2 0 0,9-6 0 0,-8 4 4 0,-1-4-4 0,9 0 4 15,-8 0-8-15,8 6 4 0,-8-6 0 0,8 0-4 0,-9 0 4 0,9-6 0 16,0 6-4-16,0-4 8 0,0 4-8 0,0-6 4 0,0 6 4 16,0 0-8-16,0-4 4 0,0 4 0 0,0-5 0 0,0 5 0 15,0-4 0-15,0 4-4 0,0-6 0 0,0 6 4 0,0 0 0 0,0 0 4 16,0-3-4-16,0 3 0 0,0 0 0 0,0 0 0 0,9 0 0 15,-9 0 0-15,0 0-4 0,8 0 4 0,-8 0 0 0,8 3 0 16,-8-3 4-16,9 6-4 0,-1-6 0 0,-8 4 0 0,9-4 0 0,0 5 0 16,-1-1 0-16,-8 2-4 0,8-2 4 0,2 2-4 0,-2 2-12 0,-8-3 20 15,8 1-4-15,1 3 4 0,0-4 0 0,-1 4 0 0,-8-3 0 16,8-2 0-16,1 5 4 0,-1-3-4 0,0-2 0 0,2 6 0 0,-2-5 0 16,0-1 0-16,2 2 0 0,-2-2 4 0,0 1-4 0,-8-5 0 15,8 4 0-15,1-4 0 0,0 6-4 0,-1-6 4 0,-8 0 0 16,9 0 0-16,-1 0 0 0,0 0 4 0,-8-6-4 0,10 2 4 0,-10 4-4 15,8-5-4-15,0-5 4 0,-8 6 0 0,0-6-4 0,8 5 4 0,-8-5-4 16,0 1-4-16,10-1 4 0,-10-4-4 0,0 5-8 0,0-6-4 16,0 5-8-16,0 0-12 0,0-3-12 0,0 4-8 0,0-1-8 0,-10 0-8 15,10 0-12-15,-8 1-12 0,8 4-20 0,-8 0-12 0,8 0-32 16,-8 1-56-16,-2 4 32 0,10 0 28 0,-8 0 32 0,0 4 20 16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4:57.7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ACE9F2-5620-4998-AFA8-79C9C97D1F2F}" emma:medium="tactile" emma:mode="ink">
          <msink:context xmlns:msink="http://schemas.microsoft.com/ink/2010/main" type="inkDrawing" rotatedBoundingBox="5666,4115 5686,3842 5698,3843 5677,4116" semanticType="callout" shapeName="Other">
            <msink:sourceLink direction="with" ref="{8D80B2B8-3521-4BF5-995B-5034A6655991}"/>
          </msink:context>
        </emma:interpretation>
      </emma:emma>
    </inkml:annotationXML>
    <inkml:trace contextRef="#ctx0" brushRef="#br0">1985-3119 3 0,'0'10'44'0,"0"-6"0"0,0 1 0 16,0 5-20-16,0 0 0 0,0-1-4 0,0-5-8 0,0 6 0 15,0 5 4-15,0-5-8 0,0-1 0 0,0 5-8 0,0-4 8 0,0 5-4 16,-10-1 0-16,10 0-8 0,0-1 0 0,0 3-4 0,0-2-20 0,-8 1-8 16,8 4-16-16,0-4-12 0,0 3-8 0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4:03.6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0E380D-03FB-4DD1-86BB-1E687CCB6C7B}" emma:medium="tactile" emma:mode="ink">
          <msink:context xmlns:msink="http://schemas.microsoft.com/ink/2010/main" type="inkDrawing" rotatedBoundingBox="5363,4144 5363,4193 5348,4193 5348,4144" shapeName="Other"/>
        </emma:interpretation>
      </emma:emma>
    </inkml:annotationXML>
    <inkml:trace contextRef="#ctx0" brushRef="#br0">1660-2818 7 0,'0'0'68'0,"0"0"-8"0,0 0-4 0,0 0-28 0,0 0-8 15,0 0 0-15,0 0-4 0,0 0-4 0,0 0-4 0,0 0 0 0,0 0 0 16,0 0-4-16,0 6 0 0,0-6 4 0,0 5-8 0,0-1 0 16,0 1-4-16,0-5-8 0,0 10-20 0,0-6-24 0,0 2-28 0,0 3-8 15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4:16.7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F14F8D-0B9C-4B49-B006-83541D96E48D}" emma:medium="tactile" emma:mode="ink">
          <msink:context xmlns:msink="http://schemas.microsoft.com/ink/2010/main" type="inkDrawing" rotatedBoundingBox="3966,5716 6830,5843 6826,5922 3963,5796" semanticType="underline" shapeName="Other">
            <msink:sourceLink direction="with" ref="{AB0F5D23-7015-49C6-9AA1-3E6AC8A350F6}"/>
          </msink:context>
        </emma:interpretation>
      </emma:emma>
    </inkml:annotationXML>
    <inkml:trace contextRef="#ctx0" brushRef="#br0">262-1172 31 0,'0'0'52'0,"0"0"0"0,0 0-8 15,0 0-20-15,0-5-4 0,0 5-4 0,0 0 0 0,0 0 0 0,0 0 0 16,0 0-4-16,0 0 0 0,0 0 0 0,0-4 0 0,0 4-4 0,0 0 0 16,0 0 0-16,0 0 0 0,0 0 0 0,0 0 0 15,0 0 0-15,0 0-4 0,0 0 4 0,0 0-8 0,0 0 4 0,0 0 4 16,0 0-4-16,0 0 0 0,0 0 0 0,0 0 4 0,0 0 0 0,0 0-4 15,0 0 4-15,0 0 4 0,0 0-8 0,0 0 4 0,0 0 0 16,0 0 0-16,0 0 0 0,0 0 0 0,0 0 0 0,0 0-4 0,0 0 4 16,0-5-4-16,0 5 4 0,0 0 4 0,0 0-4 0,0 0-4 15,0 0 0-15,0 0 4 0,0 0-4 0,0-5 4 0,0 5-4 0,0 0 4 16,0 0-8-16,0 0 4 0,0 0 0 0,0 0 4 0,0 5 0 16,0-10 0-16,0 5-4 0,0 5 8 0,0-5-4 0,0 0 0 0,0-5 0 15,0 5 4-15,0 0 0 0,0 0-4 0,0 0 4 0,0-5-4 16,0 5 4-16,0 0 0 0,0 0-4 0,0 0 0 0,0 0 0 0,0-5 0 15,0 5 4-15,0 0-4 0,0 0 4 0,0 0 0 0,0 0 0 0,0 0 0 16,0 0-4-16,0 0 0 0,0 0 4 0,0 0-4 0,0 0 4 16,0 0 0-16,0 0 0 0,0 0 4 0,0 0 0 0,0 0 0 15,0 0-4-15,0 0 0 0,0 0 4 0,0 0 0 0,0 0 0 0,0 0-4 16,0 0 4-16,0 0-4 0,0 0 0 0,0 0 0 0,0 0-4 16,0 0 4-16,0 0-8 0,0 0 12 0,0 0-8 0,0 0 0 15,0 0 8-15,0 0-4 0,0 0 4 0,0 0 0 0,0 0 0 0,0 0 4 16,0 0-4-16,0 0 8 0,0 0 0 0,0 0 0 0,0 0-4 0,0 0 0 15,0 0-4-15,0 0 8 0,0 0-8 0,8-5 0 0,-8 5 0 16,0 0 0-16,8 0 0 0,-8 0-4 0,10 0 4 0,-10 0-4 16,0 0 0-16,8 0 4 0,-8 0-4 0,8 0 4 0,-8 0 0 0,10 0 0 15,-10 0-4-15,0 0 0 0,8 0 4 0,-8 0 0 0,0 0-4 0,8 0 0 16,-8 0 0-16,9 0 0 0,-9 0 0 0,0 0 0 0,8 0 0 16,-8 0 0-16,9 0-4 0,-9 0 0 0,0 0 0 0,9 0 0 0,-9 0 0 15,8 0-4-15,-8 0 0 0,8 0 0 0,-8 0 0 0,8 0 0 16,-8 0 0-16,0-4 0 0,10 4 4 0,-10 0-4 0,8 0 0 0,-8 0 0 15,8 0 0-15,-8 0 0 0,0 0 4 0,10 0-8 0,-10 0 8 16,8 0-4-16,-8 0 4 0,8 0-8 0,-8 0 0 0,0 0 0 0,9 0 0 16,-9 0 0-16,8-5 4 0,-8 5 0 0,9 0 0 0,-9 0 0 15,8 0 0-15,-8 0 4 0,9 0-8 0,-9 0 0 0,8 0 0 0,-8 0-16 16,8 0 20-16,-8 0 4 0,10 0-4 0,-2 0 0 0,-8 0 0 0,8 0 0 16,-8 0 0-16,10 0 4 0,-2 0 0 0,-8 0-4 0,8 0 8 15,0 0-8-15,1 0 0 0,-9 0 0 0,8 0 0 0,1 0 0 16,0 0 0-16,-9 0 0 0,8 0 0 0,0 0-4 0,2 0 4 0,-10 0 0 15,8 0 0-15,0 0 0 0,-8 0 0 0,8 0 0 0,2 0-4 16,-10 0 0-16,8 0 0 0,-8 0 0 0,8 0 0 0,-8 0 4 16,9 0-4-16,-1 0 0 0,-8 0 0 0,9 0 0 0,-9 0 0 0,9 0 0 15,-1 0 0-15,-8 0 0 0,8 0 0 0,0 0 0 0,-8 0 0 0,10 0 0 16,-2 0 0-16,-8 0 0 0,8 0 0 0,2 0 0 0,-2 0 0 16,-8 0 0-16,8 0 0 0,1 0 0 0,-1 0 0 0,-8 0 0 0,8 0 0 15,1 0 0-15,0 0 0 0,-1 0 0 0,-8 0 0 0,8 0 0 16,2 0 0-16,-10 0 0 0,8 0 0 0,0 0 0 0,-8 0 0 15,9 0 0-15,0 5 0 0,-9-5 0 0,8 0 0 0,-8 0 0 0,8 0 0 16,1 0 0-16,-9 0 0 0,8 0 0 0,-8 0 0 0,9 4 0 0,0-4 0 16,-9 0 0-16,8 5 0 0,0-5 0 0,-8 0 0 0,10 0 0 15,-2 0 0-15,0 0 0 0,-8 5 0 0,9-5 0 0,0 5 0 0,-1-5 0 16,0 0 0-16,1 0 0 0,-1 0 0 0,-8 0 0 0,8 0 0 0,2 5 0 16,-2-5 0-16,0 0 0 0,2 0 0 0,-10 0 0 15,8 0 0-15,0 0 0 0,0 0 0 0,-8 0 0 0,10 5 0 0,-2-10 0 16,-8 10 0-16,8-5 0 0,1 0 0 0,-9 0 0 0,8 0 0 0,0 0 0 15,2 0 0-15,-10 0 0 0,8 4 0 0,0-4 0 0,-8 0 0 16,8 0 0-16,2 0 0 0,-2 0 0 0,-8 0 0 0,8 0 0 16,1 0 0-16,0 5 0 0,-1-5 0 0,-8 0 0 0,9 0 0 0,-1 5 0 15,0-5 0-15,1 0 0 0,0 5 0 0,-1-5 0 0,-8 0 0 0,8 0 0 16,2 5 0-16,-2-5 0 0,0 0 0 0,1 0 0 0,0 0 0 16,-1 4 0-16,-8-4 0 0,8 0 0 0,1 5 0 0,-1-5 0 0,0 0 0 15,2 0 0-15,-2 0 0 0,0 5 0 0,2-5 0 0,-2 0 0 16,0 5 0-16,0-5 0 0,1 0 0 0,-9 0 0 0,9 0 0 0,-1 0 0 15,1 4 0-15,-1-4 0 0,0 0 0 0,2 0 0 0,-2 0 0 0,0 0 0 16,0 5 0-16,2-5 0 0,-2 0 0 0,0 0 0 0,1 0 0 16,0 0 0-16,-1 0 0 0,1 0 0 0,-1 0 0 0,0 0 0 15,2 5 0-15,-2-5 0 0,0 0 0 0,-8 0 0 0,8 0 0 0,2 5 0 16,-2-5 0-16,0 4 0 0,1-4 0 0,-1 0 0 0,1 6 0 16,0-6 0-16,-1 0 0 0,0 4 0 0,0-4 0 0,2 0 0 15,-2 0 0-15,0 0 0 0,2 0 0 0,-2 0 0 0,0 0 0 0,1 0 0 16,8 0 0-16,-9 0 0 0,1 0 0 0,-1 5 0 0,0-5 0 0,2 0 0 15,6 0 0-15,-6 0 0 0,-2 0 0 0,0 0 0 0,0 5 0 16,1-5 0-16,-1 0 0 0,1 0 0 0,8 0 0 0,-9 0 0 0,2 0 0 16,-2 0 0-16,0 0 0 0,0 0 0 0,2 0 0 0,-2 0 0 15,0 0 0-15,1 5 0 0,-1-5 0 0,1 0 0 0,0 0 0 16,-1 0 0-16,0 0 0 0,0 4 0 0,2-4 0 0,-2 0 0 16,0 0 0-16,2 0 0 0,-2 0 0 0,0 0 0 0,1 0 0 0,-1 0 0 0,1 0 0 15,-1 0 0-15,1 0 0 0,-1 0 0 0,0 0 0 0,2 0 0 16,-2 0 0-16,0 0 0 0,-8 0 0 0,10 0 0 0,-2 0 0 0,0 0 0 15,1 0 0-15,-1 0 0 0,0 0 0 0,1 0 0 0,-9 0 0 16,9 0 0-16,-1 0 0 0,0 0 0 0,-8 0 0 0,10 0 0 0,-2 0 0 16,0 0 0-16,1 0 0 0,0 0 0 0,-1 0 0 0,0 0 0 15,-8 0 0-15,9 0 0 0,-1 0 0 0,1 0 0 0,0 0 0 0,-1 0 0 16,0 0 0-16,2 0 0 0,-2 0 0 0,8 0 0 0,-6-4 0 16,-2 4 0-16,0 0 0 0,1-5 0 0,-1 5 0 0,0-5 0 15,2 5 0-15,6-5 0 0,-8 5 0 0,2-4 0 0,-2 4 0 0,0-6 0 16,1 6 0-16,8-4 0 0,-17 4 0 0,17 0 0 0,-9 0 0 0,1 0 0 15,-9-5 0-15,9 5 0 0,-1 0 0 0,0 0 0 0,-8 0 0 16,10 0 0-16,-2 0 0 0,0 0 0 0,-8 5 0 0,9-5 0 16,0 0 0-16,-9 0 0 0,8 0 0 0,0 0 0 0,-8 0 0 0,9 0 0 15,-1 0 0-15,0 0 0 0,-8 0 0 0,10 0 0 0,-2 0 0 16,0 0 0-16,2 0 0 0,-2 0 0 0,0 0 0 0,0 0 0 0,-8 0 0 16,9 0 0-16,0 0 0 0,-1 0 0 0,1 0 0 0,-1 0 0 0,0 0 0 15,2 0 0-15,-2 0 0 0,0 0 0 0,0 0 0 0,2 0 0 16,-2 0 0-16,-8 0 0 0,8 0 0 0,1 0 0 0,0 0 0 15,-1 0 0-15,-8 0 0 0,9 0 0 0,-1 0 0 0,0 0 0 0,-8 0 0 16,10 0 0-16,-2 0 0 0,-8 0 0 0,8 0 0 0,0 0 0 16,-8 0 0-16,10 0 0 0,-10 0 0 0,8 0 0 0,0 0 0 0,-8 0 0 15,9 0 0-15,-9 0 0 0,9 0 0 0,-9 0 0 0,8 0 0 0,1 0 0 16,-9 0 0-16,0 0 0 0,8 0 0 0,0 0 0 0,-8 0 0 16,8 0 0-16,-8 0 0 0,0 0 0 0,10 0 0 0,-10 0 0 15,8 0 0-15,-8 0 0 0,8 0 0 0,-8 0 0 0,0 0 0 0,10 0 0 16,-10 0 0-16,0 0 0 0,8 0 0 0,-8 0 0 0,0 0 0 0,8 0 0 15,-8 0 0-15,0 0 0 0,0 0 0 0,9 0 0 0,-9 0 0 16,0 0 0-16,0 0 0 0,8 0 0 0,-8 0 0 0,0 0 0 0,0 0 0 16,0 0 0-16,0 0 0 0,0 0 0 0,0 0 0 0,0 0 0 15,0 0 0-15,0 0 0 0,0 0 0 0,0 0 0 0,0 0 0 16,0 0 0-16,0 0 0 0,0 0 0 0,0 0 0 0,9 0 0 0,-9 0 0 16,0 0 0-16,0 0 0 0,-9 0 0 0,9 0 0 0,0 0 0 0,0 0 0 15,0 0 0-15,0 0 0 0,0 0 0 0,0 0 0 0,0 0 0 16,0 0 0-16,0 0 0 0,0 0 0 0,0 0 0 0,0 0 0 15,0 0 0-15,0 0 0 0,0 0 0 0,0 0 0 0,0 0 0 0,0 0 0 16,0 0 0-16,0 0 0 0,0 0 0 0,0 0 0 0,0 0 0 16,0 0 0-16,0 0 0 0,0 0 0 0,0 0 0 0,0 0 0 0,0 0 0 15,0 0 0-15,0 0 0 0,0 0 0 0,0 0 0 0,0 0 0 0,0 0 0 16,0 0 0-16,0 0 0 0,0 0 0 0,0 0 0 0,0 0 0 16,0 0 0-16,0 0 0 0,0 0 0 0,0 0 0 0,0 0 0 15,0 0 0-15,0 0 0 0,0 0 0 0,0 0 0 0,0 0 0 0,0 0 0 16,0 0 0-16,0 0 0 0,0 0 0 0,0 0 0 0,0 0 0 15,0 0 0-15,-8 0-88 0,8 0-68 0,-9 0-48 0,1 0-48 0,0 0-72 16,-2 0 52-16,2 0 52 0,-10 0 44 0,2 0 36 0,8 0 20 0,-9 0 28 16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4:20.0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528D74-9600-4CCF-86CC-E253E250C4DA}" emma:medium="tactile" emma:mode="ink">
          <msink:context xmlns:msink="http://schemas.microsoft.com/ink/2010/main" type="inkDrawing" rotatedBoundingBox="3906,5808 6958,5821 6956,6350 3904,6337" semanticType="callout" shapeName="Other">
            <msink:sourceLink direction="with" ref="{6C418DD4-2982-4F74-BDD8-20701BA7F93D}"/>
          </msink:context>
        </emma:interpretation>
      </emma:emma>
    </inkml:annotationXML>
    <inkml:trace contextRef="#ctx0" brushRef="#br0">203-1067 47 0,'0'0'84'0,"0"0"-12"0,0 0-4 0,0 0-28 15,8 4-8-15,-8-4 0 0,0 0 0 0,0 0 4 0,0 0-4 0,8 0-4 16,-8 0 4-16,9 0 0 0,-9 0 0 0,0 0 0 0,9 0-4 16,-1 0 8-16,-8 0 0 0,9 0 0 0,-1 0 0 0,-8 7-4 15,8-7 4-15,-8 4-4 0,8-4-4 0,2 4 8 0,-10-4-8 0,8 6-4 16,-8-2 4-16,8 1 0 0,2 0-4 0,-10 4-4 0,8-4 4 16,0 0-4-16,-8 0 0 0,9 5 0 0,-1-6 0 0,-8 6 0 0,9-5 4 15,0-1-8-15,-1 6 4 0,0-5 0 0,0 5 4 0,2-6-4 0,-10 7-4 16,8-7 0-16,10 5 0 0,-10-4 0 0,0 0 0 0,1 5 0 15,-1-6-4-15,9 7 4 0,-8-7 0 0,-1 0-4 0,10 2-4 0,-10 3 4 16,10-5 0-16,-10 2-4 0,8 3 0 0,-7-5 0 0,8 2 0 16,0-2 0-16,-9 6 0 0,10-6 0 0,-2 1 0 0,2 1 0 15,-1-2-4-15,-9 1 8 0,10 5-4 0,-2-6 0 0,2 1 0 0,-2 0-4 16,2 0 4-16,-1-1-4 0,-1 1 0 0,2 0 4 0,-2 0 0 0,2-5 0 16,-1 5 0-16,0 0 0 0,8-1 4 0,-7-4-4 0,-2 5 0 15,2 0-4-15,-1 0 4 0,0-5 0 0,0 4-4 0,-9 1 4 16,10-5 0-16,-2 5 0 0,2 0-4 0,-2 0 4 0,2-5 0 0,-1 4-4 15,-1 1 0-15,-6-5 0 0,6 5 0 0,2 0-4 0,-2-1 4 16,2-4-4-16,-1 6 0 0,-1-2 4 0,-7-4 0 0,8 5 0 16,1-5 0-16,-2 0-4 0,2 5 4 0,-2-5-4 0,1 0 0 0,1 0 0 15,-10 5 4-15,10-5-8 0,-2 4 4 0,1-4 0 0,0 0 4 0,0 0-4 16,-9 0 0-16,10 5-4 0,-2-5 4 0,2 0 0 0,-10 0 4 16,10 0 0-16,-1 0-4 0,-1 5 0 0,2-5 0 0,-10 0 0 0,10 0 0 15,-2 0 0-15,1 0 4 0,1 0-4 0,-2 5 0 0,2-5 0 16,-2 0 0-16,2 0 4 0,-1 0-4 0,0 4 4 0,0-4 0 15,-1 0-4-15,2 0 0 0,-10 0 0 0,18 0 0 0,-18 4-16 0,9-4 20 16,1 0-4-16,-2 0 0 0,2 0 4 0,-2 0-4 0,2 0 0 0,-1 0 0 16,0 0-4-16,0 0 8 0,-9 0-4 0,10-4 4 0,-2 4-4 15,2 0 4-15,-1 0 4 0,0-4-4 0,0 4 0 0,-1-5-4 0,2 5 0 16,-10-5 0-16,10 5 0 0,-1-5 0 0,-1 5 0 0,-7-4-4 16,8 4 4-16,1 0 0 0,-10-5 0 0,9 5 0 0,-8 0 0 15,7 0 4-15,-7 0-4 0,8-5-4 0,-8 5 4 0,7 0 4 0,-6-5-4 16,6 5 0-16,-8-4-4 0,10 4 0 0,-10-6 8 0,1 6-4 0,7-4 4 15,-6 4-4-15,6-5-4 0,-8 0 4 0,10 5 0 0,-10-5-4 16,10 1 4-16,-1-1 0 0,-9 5 4 0,9-5-4 0,-8 5-4 0,7-5 4 16,-6 0 4-16,6 1-8 0,-7 4 4 0,8-5-4 0,-9 0 8 15,9 0-4-15,-9 5 4 0,10-4 0 0,-10-1 0 0,10 0-8 0,-10 5 4 16,0-5-4-16,10 0 0 0,-10 5 8 0,1-5-8 0,-1 1 4 16,0-1 4-16,2 5-4 0,6-5 4 0,-8 0-24 0,2 5 20 0,-2-4 0 15,0-1 4-15,1 0 0 0,0 5-4 0,-1-5 4 0,1 1-4 16,-1-2 0-16,-8 6 4 0,18-5-4 0,-18 1 4 0,8 0 0 0,0 4-8 15,0-6 4-15,2 2 0 0,-2-2 4 0,0 2-8 0,1-1 4 0,0 5 4 16,-1-4 0-16,1-2-4 0,-1 2 4 0,0-1-4 0,0 1 0 16,-8-2 0-16,10 2 0 0,-2 0 0 0,0-2 4 0,2 1 0 15,-2 1-4-15,0-2 0 0,1 2 4 0,-1-1 4 0,-8 0 0 0,9 0-8 16,-1 1 4-16,1-7 0 0,-1 7 0 0,-8 4 4 0,8-10-4 16,2 6 0-16,-2 4 4 0,-8-5 0 0,8 0 4 0,2 0-4 15,-10 1 4-15,8-1-4 0,-8 1-4 0,8-2 4 0,0 6 0 0,-8-4-4 16,9-2-4-16,-9 2 0 0,9 4 0 0,-9-5 0 0,8 0 0 0,-8 5 0 15,0-5 0-15,9 5 0 0,-9 0 0 0,0 0 0 0,0 0 0 16,0-4 0-16,0 4 0 0,0 0 0 0,0 0 0 0,0 0 0 16,0 0 0-16,0 0 0 0,0 0 0 0,0 0 0 0,0 4 0 0,0-4 0 15,0 0 0-15,0 0 0 0,0 0 0 0,0 0 0 0,0 0 0 16,0 0 0-16,0 0 0 0,0 0 0 0,0 0 0 0,0 0 0 0,0 0 0 16,0 0 0-16,0 0 0 0,0 0 0 0,0 0 0 0,0 0 0 0,0 0 0 15,0 0 0-15,0 0 0 0,-9 0 0 0,9 0 0 0,-8 5-36 16,8-5-68-16,-9 5-24 0,0-5-40 0,1 5-40 0,0-5-72 0,0 0-4 15,-10 4 48-15,10-4 52 0,-10 0 28 0,1 6 32 0,0-6 20 16</inkml:trace>
    <inkml:trace contextRef="#ctx0" brushRef="#br0" timeOffset="-5344.3772">314-1143 11 0,'0'0'44'0,"-10"0"0"0,10 0-4 0,0-5-28 15,0 5-4-15,0 5 4 0,0-10-4 0,0 5-4 0,0 5 0 0,0-5-4 16,0-5 4-16,0 5-4 0,-8 5 0 0,8-5-4 0,0 0 0 16,0-5 0-16,0 5-8 0,0 0-8 0,0 0-8 0,-8-5-4 0,8 5-4 15,0 0 0-15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3:41.6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F6A820-96E6-4BB8-85C2-51E7669ABE4F}" emma:medium="tactile" emma:mode="ink">
          <msink:context xmlns:msink="http://schemas.microsoft.com/ink/2010/main" type="inkDrawing" rotatedBoundingBox="4523,9988 4898,4009 5532,4049 5157,10028" semanticType="verticalRange" shapeName="Other">
            <msink:sourceLink direction="with" ref="{AB0F5D23-7015-49C6-9AA1-3E6AC8A350F6}"/>
            <msink:sourceLink direction="with" ref="{03E06850-4B1F-4574-8343-3CD30A4AAB91}"/>
            <msink:sourceLink direction="with" ref="{392A7467-2CDB-4ADC-9F0C-87F67AF79BD9}"/>
          </msink:context>
        </emma:interpretation>
      </emma:emma>
    </inkml:annotationXML>
    <inkml:trace contextRef="#ctx0" brushRef="#br0">1822-2913 19 0,'0'0'88'0,"-8"0"-12"0,8 0-12 16,0 0-28-16,0 0 4 0,0 0-8 0,8 0-4 0,-8 0-4 0,0 0-4 0,0 0 0 16,0 0-4-16,0 0 4 0,-8 0 0 0,8 0-4 0,0 0 4 15,0 0-4-15,0 0 0 0,8 0 4 0,-8 0 4 0,0 0-4 16,0 0 0-16,0 0 0 0,0 0 4 0,0 0 0 0,0 0 4 0,0 0-4 15,0 0 4-15,0 0 0 0,0 0-4 0,0 0 0 0,0 0 0 0,0 0-4 16,0 0 8-16,0 0 0 0,0 0-8 0,0 0 4 0,0 0-4 16,0 0 0-16,0 0-8 0,0 0 0 0,0 0-4 0,0 0 0 0,0 0 0 15,0 0 0-15,0 0 0 0,-8 0 0 0,8 0-8 0,0 0 0 16,-9 0 0-16,9 0 0 0,-8 0 4 0,8 5 0 0,-9 0 0 16,9-5-4-16,-8 5 0 0,-1-1 8 0,9-4-8 0,-8 5 4 0,8 0-4 15,-8 0 4-15,-2 4-4 0,10-3 4 0,-8 3-4 0,8-5 0 16,-8 1 4-16,8 5-4 0,-10-5 4 0,10 4-8 0,-8-5 8 0,8 7-4 15,0-2 0-15,-8 1 0 0,8 0 0 0,-8-1-4 0,8 1 8 0,-9-1-8 16,9 5 4-16,0-4 0 0,-9 5-4 0,9-6 4 0,0 5 0 16,-8 1 0-16,8-1 0 0,-9-4 0 0,9 5 4 0,0-1 0 0,0 0 0 15,0 0-4-15,-8 1 0 0,8-1 0 0,0 1 0 0,0-1 0 16,0 1 0-16,0-1 4 0,0 0-4 0,0 1 0 0,0-1 4 16,0 6 0-16,0-6-4 0,0 0 4 0,0 0 0 0,0 0 0 0,0 0-4 15,0 6 0-15,-8-6 0 0,8 1 4 0,0-1-4 0,0 1 4 16,0 4-4-16,0-5 0 0,0 2 0 0,0 2 0 0,-10-4 8 0,10 5-8 15,0-4 0-15,0-1 0 0,0 5 4 0,0-4-4 0,0-1 0 0,0 6 4 16,-8-6-4-16,8 0 0 0,0 1 0 0,0-1 0 0,0 0 0 16,0 1 4-16,0 0-4 0,0-1 0 0,0 0 0 0,0 0 0 15,0 0 0-15,-8 2 0 0,8-7 4 0,0 5-4 0,0 1 4 0,0 0-4 16,0-2 0-16,0 1 0 0,-8-4 0 0,8 5 0 0,0-1 4 16,0 1-4-16,0-2 0 0,0-3 0 0,0 4 0 0,0 1 0 15,0 0 0-15,0-1 0 0,0 1 0 0,0-1 0 0,0-5-4 0,0 6 4 0,0-1 0 16,0 0 0-16,-10 1 0 0,10-1 0 0,0 1 0 0,0-1 0 15,0-1 0-15,-8 3 0 0,8-2 8 0,0 0-8 0,-8 1 0 16,8-1 0-16,0 1-4 0,-9-1 4 0,9 1 0 0,0-1 0 0,-8 0 0 16,8 0 0-16,0 1 0 0,-9-1 0 0,9 1 0 0,0-1 0 15,-9 1 0-15,9-6 0 0,-8 5-4 0,8 1 4 0,0-1 0 16,-8 0 4-16,8-3-4 0,-10 3 0 0,10-5 0 0,-8 6 0 0,8-1 0 0,-8-4 0 16,8 4 0-16,-8 1 4 0,8-6-4 0,0 5 0 0,-10-4 0 15,10 5 0-15,-8-6 0 0,8 5 0 0,-8 1 0 0,8-7 0 16,0 7 0-16,-9-5 4 0,9 5-4 0,0-6 0 0,-8 5 0 0,8-4 0 15,0 5 0-15,-9-6-4 0,9 5 0 0,0-4 4 0,-9 5 0 0,9-6 0 16,-8 5 0-16,8 1 0 0,0-5 0 0,-8 4 0 0,8 1 4 16,0-2-4-16,-8 3 0 0,8-3 0 0,0 2 0 0,-10-1 4 15,10 1-4-15,0-1 0 0,-8 1 0 0,8-1 0 0,0 0 0 0,-8 1 0 16,8-1 0-16,0 1-4 0,0-1 4 0,-10 0 0 0,10 4 0 16,0-3 0-16,-8 0 0 0,8-1 0 0,0 1 0 0,-8-1-4 0,8 1 4 15,0-2 4-15,-9 3 0 0,9-2-4 0,-8 1 0 0,8-2 0 0,0 8 0 16,-8-7 0-16,8-1 0 0,-9 2 0 0,0-1 0 0,9 1 0 15,-8-1 0-15,8 1 0 0,0 3 0 0,-8-3 0 0,8-1 0 16,-10 1-4-16,10-1 4 0,-8 1-4 0,8-1 4 0,-8 1 0 0,8-2 0 16,-9 2 0-16,9-1 0 0,-9-4 0 0,9 5 0 0,0-1 0 15,-8-5 4-15,8 6-4 0,0-5 0 0,-8 4-4 0,8-5 4 0,-9 6 0 16,9-5 4-16,0 4-8 0,-8-5 4 0,8 1-4 0,0 5 4 0,-9-7 0 16,9 3 0-16,-9 3 0 0,9-5 0 0,-8 6 0 0,8-5 0 15,-8-1 0-15,8 5 0 0,-10-4 0 0,2 5 0 0,8-6 0 16,-8 0 0-16,8 6-4 0,-8-5 8 0,8-1-4 0,-10 1-4 0,2 1 4 15,8 2 0-15,-8-3 0 0,8-1 0 0,-9 0 0 0,9 1-4 0,-8 5 4 16,8-6 0-16,0 1 0 0,-8 0 0 0,8-1 0 0,-10 1-4 16,10-1 8-16,-8 1-8 0,8 0 4 0,0-1-4 0,0-5 4 15,-8 6-4-15,8 0 4 0,-8-5 4 0,8-1-4 0,0 7 0 0,-10-7 0 16,10 0-4-16,0 2 4 0,-8-2 0 0,8 2 0 0,0-2 0 16,0 1 0-16,-8-1 0 0,8 2-4 0,0-3 8 0,-10 3 0 15,10-2-8-15,-8 2 8 0,8-6-4 0,0 4 4 0,-8-4-4 0,8 4 0 0,0-4 0 16,-9 6 4-16,9-6-4 0,-8 0-4 0,8 0 0 0,0 0 0 15,0 0 4-15,-8 0 0 0,8 0 0 0,0 0 0 0,-9 0 0 16,9 0 0-16,0-6 0 0,0 6 4 0,0 0-8 0,0-4 0 0,0 4 8 16,0-4-4-16,0 4-4 0,0-6 8 0,0 2-8 0,0-2 4 15,0 3 0-15,0-3 0 0,0-3 0 0,0 5 4 0,0-2-4 16,0 2 0-16,0-6 0 0,0 6 0 0,0-1 0 0,9-1 4 0,-9-3-4 0,0 9 0 16,8-10 0-16,-8 6 0 0,8-2 0 0,-8 2-4 0,9-1 8 15,-9 1-8-15,8-2 0 0,0 2 4 0,-8-1 0 0,10 5 0 16,-2-5 0-16,-8 0 4 0,8 1-4 0,2 4 0 0,-2-6 0 0,-8 2 4 15,8 4-4-15,0-5 0 0,2 5 0 0,-2 0-4 0,0-4 4 0,1 4 0 16,-1 0-4-16,-8 0 4 0,8 0 0 0,2 0 4 0,-2 0 0 16,0 0-4-16,0 0 0 0,2 0 0 0,-2 0-4 0,0 0 4 15,1 0 4-15,0 0-4 0,-9 0 4 0,8 0-8 0,1 0 0 0,-1 0 4 16,0 0 0-16,-8 0 0 0,9 0 0 0,0 0 0 0,-1 0 4 16,-8 0-8-16,8 0 0 0,-8 0 8 0,10 0 0 0,-10 0 4 0,8 0-8 15,-8 0 0-15,8 0 4 0,-8 0-4 0,9 0 0 0,-9 0 0 0,9 0 0 16,-9 0 8-16,0 0-8 0,8 4 0 0,-8-4 0 0,8 0 4 15,-8 5-4-15,9-5 4 0,-9 4-20 0,8 2 20 0,-8-6 4 16,0 4-8-16,8 1 8 0,-8 0-8 0,10 0 4 0,-10-1 0 0,8 6 0 16,-8-5 0-16,0-1-4 0,8 2 4 0,-8 3 4 0,10-4-8 15,-10 0 4-15,8 5 0 0,-8-5 0 0,0 3-4 0,8 2 4 0,-8-4-4 16,0 3 0-16,0 1 4 0,0-1 0 0,0 1 0 0,8-2-4 0,-8 3-4 16,0 3 4-16,0-5 0 0,0 1 0 0,0 5 0 0,0-1 0 15,0-5 0-15,0 6 0 0,0-1 0 0,-8-4 0 0,8 4 4 16,8 1 0-16,-8-1-4 0,0 2 0 0,0-3 0 0,0 1 4 0,0 0-4 15,0 1 0-15,0 0-4 0,0-1 4 0,0 0 0 0,0 1 0 16,0 4 0-16,0-5-4 0,0 1 0 0,0-1 0 0,0 6 4 16,0-6 0-16,0 5 4 0,0-6-4 0,0 7 0 0,0-5 0 0,0 4 0 0,0-5 0 15,0 5-4-15,0-4 4 0,0 4 0 0,-8 0 0 0,8 0 0 16,0 0 0-16,0-4 0 0,0 4 0 0,-8 0 0 0,8 2 0 16,0-3 0-16,0 1-4 0,-8 0 0 0,8-4 8 0,0 3-4 15,0 1 0-15,-10 1-4 0,10-5 0 0,0 4 4 0,0 0 4 0,0-4-4 0,-8 3 0 16,8 1-4-16,0-4 0 0,0-1 0 0,0 5 0 15,0-4 4-15,-8 4 4 0,8-5-8 0,0 6 8 0,-10-6-8 0,10 5 0 16,0-4 0-16,-8-1 0 0,8 5 4 0,0-3 0 0,0-4-4 0,0 3 4 16,0 4 0-16,-8-4-4 0,8-1 4 0,0 0 0 0,0 1 0 15,-9-2 0-15,9 7 0 0,0-5 4 0,0-1-4 0,0 1 0 0,-8 0 0 16,8-1 0-16,0 0 0 0,-8 4 0 0,8-2-4 0,0-2 0 0,-9 0 4 16,9 5 4-16,0-4-8 0,0-1 0 0,0 1 4 0,0-1 0 15,0 0-4-15,0 1 4 0,0-1 0 0,-9 0 0 0,9 1-4 16,0-1 4-16,0-4 0 0,0 4-4 0,0 0 0 0,9-4 4 0,-9 5-4 15,0-6 8-15,0 5-8 0,0-4 0 0,-9 5 0 0,9-6 4 16,0 1 0-16,0 4-4 0,0-4 0 0,0 4 0 0,0-4 0 0,0 4 4 16,0-4 0-16,0 4 0 0,0-4-4 0,0-1 0 0,0 6 4 0,-8-6-4 15,8 6 0-15,0-6 4 0,0 1 0 0,0 4-4 0,0-4 4 16,0-1 4-16,-8 6-4 0,8-6-4 0,0 1 8 0,0-1-8 16,0 1 8-16,0 5-8 0,0-6 8 0,0 0-8 0,0 1 4 0,0 0 0 15,0 0 4-15,0-1-4 0,0 1 4 0,0-1-4 0,0 1 0 16,0 0 0-16,0-1 0 0,0 5-4 0,0-4 4 0,0-1 4 0,0 1 0 15,0 0-4-15,0 0 0 0,0-1 0 0,0 0 0 0,0 1 0 0,0 0-4 16,0 4 4-16,0-4 0 0,0 0 0 0,0-1 0 0,0 1 4 16,0 0 0-16,0-1 0 0,0 0-4 0,0 1 0 0,0 0-4 15,0-1 0-15,0 1 0 0,0-1 8 0,0 1-4 0,8-1-4 0,-8 1 0 16,0-1 0-16,0 1 0 0,0 0 4 0,0-1-4 0,8 1 8 16,-8-1-8-16,0 1 4 0,0-1 4 0,0-3-4 0,0 3 0 0,0 2 0 15,0-8 0-15,0 7 0 0,0-5 0 0,0 5 0 0,0-6-16 16,0 6 20-16,0-6-4 0,9 6 4 0,-9-5 0 0,0 4 0 0,0-3-4 15,0 3 4-15,9-4 0 0,-9 4-8 0,0-4 4 0,8 5-4 16,-8-6 8-16,0 2-8 0,8-2 4 0,-8 1 0 0,9 5 4 0,-9-10-4 16,0 9 0-16,8-4 4 0,-8-5-4 0,0 5 0 0,8-1 0 15,-8 1 0-15,10 0 0 0,-10-5 4 0,0 5-4 0,8-5 0 0,-8 0-4 16,0 5 8-16,0-5-4 0,8 0-4 0,-8 0 4 0,0 0-4 16,10 0 0-16,-10 0 4 0,0 0 0 0,0 0-4 0,8 0 4 15,-8 0 4-15,0 0-8 0,8 0 0 0,-8 0 0 0,0 0-4 0,0 0-8 16,8-5-8-16,-8 5-8 0,9-5-16 0,-9 0-12 0,0 0-8 0,9 1-16 15,-9-1-4-15,0-5-88 0,0 1-4 0,0-1 32 0,0-4 28 16,0-1 28-16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3:37.3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1F2D2C-EF38-499B-B21E-5ABBE4BB1962}" emma:medium="tactile" emma:mode="ink">
          <msink:context xmlns:msink="http://schemas.microsoft.com/ink/2010/main" type="inkDrawing" rotatedBoundingBox="4662,9700 5305,3877 5671,3917 5028,9740" semanticType="verticalRange" shapeName="Other">
            <msink:sourceLink direction="with" ref="{AB0F5D23-7015-49C6-9AA1-3E6AC8A350F6}"/>
            <msink:sourceLink direction="with" ref="{03E06850-4B1F-4574-8343-3CD30A4AAB91}"/>
            <msink:sourceLink direction="with" ref="{392A7467-2CDB-4ADC-9F0C-87F67AF79BD9}"/>
          </msink:context>
        </emma:interpretation>
      </emma:emma>
    </inkml:annotationXML>
    <inkml:trace contextRef="#ctx0" brushRef="#br0">1959-2956 51 0,'0'0'76'0,"0"0"-4"0,0-5-12 16,0 1-28-16,0 4 0 0,0-5 0 0,0 0-4 0,0 5-4 16,0-5 0-16,0 1 0 0,0-3-4 0,0 4 4 0,0-2-4 0,0 0 4 0,0 0-4 15,-8 0 4-15,8 1 0 0,0-1 4 0,0 0-4 16,-10 5 4-16,10-4-4 0,0-1 0 0,-8 0 4 0,8 5 0 0,-8-5-4 15,-1 5-4-15,9 0-4 0,-9 0 4 0,1-5-4 0,8 5 0 0,-9 0-4 16,1 0 0-16,0 0 0 0,8 0 4 0,-8 0-4 0,-2 0 0 16,2 0-8-16,0 5 0 0,-2-5 12 0,10 5-8 0,-8 0 0 15,0 0-4-15,-1-1 0 0,1 1 0 0,-1 4 0 0,1-4 0 0,-1 5-4 16,9-2 4-16,-8 8 0 0,0-6 4 0,-2-1-4 0,2 4 0 16,0 3-8-16,8-7 4 0,-10 6 4 0,2-1 0 0,8 1 0 0,-8-1-4 15,0 0 0-15,8 6 4 0,-9-6 0 0,9 5 0 0,0-4 0 0,-9 4 0 16,9 1-4-16,-8-2 0 0,8 6 0 0,0-5 0 0,-9 5 0 15,9-4 4-15,0 3-4 0,-8 2-4 0,8-2 4 0,0 2 4 16,-8-2-8-16,8 1 4 0,-10 0 0 0,10 5 0 0,-8-5-4 0,8 4 8 16,-8 1 0-16,8-4 0 0,-8 3-4 0,-2 1 4 0,10 1-8 15,0-2 8-15,-8 5-8 0,0-4 8 0,8 0-4 0,-9 5 0 0,9-6-4 16,-8 1 8-16,8 0-4 0,-9 4 0 0,9-4 4 0,-9 0-4 0,9 0 4 16,-8-1-4-16,8-4 0 0,0 5 0 0,-8-1 0 0,8-4 0 15,0 6 0-15,0-1-4 0,0-6 4 0,-10 6 0 0,10-5 0 16,0 5-4-16,0-1 4 0,-8-3 0 0,8 3 0 0,0 2 0 0,0-2 0 15,-8-4-4-15,8 4 0 0,0 1 0 0,0 0-4 0,-8 0 8 16,8 0 0-16,0-1 0 0,0 1-4 0,0 0 0 0,-10 0 4 0,10 0 0 16,0 0-4-16,0-1 0 0,0 1 4 0,-8 0-4 0,8-6 4 0,0 6 0 15,0 0 0-15,-8 0 0 0,8 1-4 0,0-7 0 0,-9 6 4 16,9-6-4-16,-8 6 4 0,-1-5 0 0,9 5-4 0,0-5 8 16,-9 5-8-16,9-5 0 0,-8 4 4 0,8-3-4 0,-8-2 4 0,8 2-4 15,-8-2 4-15,8 6 0 0,-10-10-4 0,10 6 0 0,-8-2 4 16,8-4-4-16,0 6 4 0,-8-2-4 0,8-3 4 0,-10-1 0 15,10 0 0-15,-8 0-4 0,8 0 0 0,-8-4 4 0,8 4-4 0,-9-4 4 16,1 4-4-16,8 0 0 0,0-5 4 0,-8 1 0 0,8 4 0 0,-9-4 0 16,9 3 0-16,-9-3 0 0,9-2-4 0,-8 3 4 0,8 3 0 15,0-5 0-15,-8 1-4 0,8-1 4 0,-10-5-4 0,10 6 4 0,0-1 0 16,-8-3-4-16,8 2 0 0,0-3 0 0,0 0 0 0,-8-1 8 16,8 1-4-16,0-1 0 0,-9-4 0 0,9 4-4 0,0-4 8 15,0 0-4-15,-9 0 4 0,9 0-4 0,0-1 0 0,0-4-4 0,0 5 0 16,0-5 4-16,0 5 0 0,0-5 0 0,0 0 0 0,-8 0 0 0,8 0 0 15,0 0 0-15,0-5 0 0,0 5 0 0,0-5 0 0,8 5 4 16,-16-4-12-16,16-1 12 0,-8 0-4 0,-8 0 0 0,8 0 0 0,0 0 0 16,0 1 0-16,0-1 0 0,0-4 0 0,0-1 4 0,8 5 0 15,-8-5-4-15,0 6 4 0,0-1-8 0,0 0 4 0,9-4 4 16,-9 5 0-16,0-2 0 0,9 1 0 0,-9-5 0 0,8 10 0 0,-8-4 0 16,0-1-8-16,8 1 8 0,-8 4 0 0,10 0-4 0,-10-6 8 15,8 6-4-15,-8 0 0 0,0 0 4 0,8 0-4 0,-8 0 4 0,0 0 0 16,9 6 0-16,-9-6 0 0,0 4-4 0,9 1 4 0,-9-1 0 15,0-4 0-15,8 6-4 0,-8 3 0 0,0-3 4 0,0-2-8 0,8 5 4 16,-8 1-4-16,0-6 4 0,0 6 0 0,9-1-4 0,-9 1 0 16,0 0 0-16,0 4 0 0,0-4 4 0,0-1-4 0,0 6 4 0,0-4 0 15,8 2-4-15,-8 1 4 0,0-4 0 0,0 4 4 0,0 1-12 0,0-1 8 16,0 1 4-16,0-2-12 0,0 2 8 0,0-1 0 0,0 1-8 16,0-1 4-16,0 1 0 0,0 0 8 0,0-1-8 0,0 0 8 15,0 1-4-15,0-2-4 0,0 1 4 0,0 1-4 0,0 0 0 0,0-1 4 16,0 5-4-16,0-4 4 0,0-1 0 0,0 1 0 0,0-1 0 15,0 5 4-15,0-5 0 0,-8 1-8 0,8-1 4 0,0 1 0 0,0 4 4 16,-9-5-8-16,9 1 0 0,0 4 4 0,-8-5-4 0,8 1 0 0,0 4 0 16,0-5 4-16,-8 1 0 0,8-1-4 0,-9 6 0 0,9-6 0 15,0 5 0-15,-9-6 0 0,9 7 4 0,0-5 0 0,0-1-4 16,-8 5 0-16,8 0 0 0,0 1 4 0,0-6 0 0,0 5-4 0,-8 0 0 16,8 0 0-16,0 0 0 0,0 6 0 0,-10-6 0 0,10 0 4 0,0 0-4 15,-8 5 0-15,8-4 4 0,0-2-4 0,0 7 0 16,-8-6-4-16,8 5 8 0,-9-5-8 0,9 5 4 0,-9-5-4 0,9 4 8 0,0-3-4 15,-8-1 0-15,8 1 0 0,0 4-16 0,-8-5 20 0,8 0 0 16,0 0 0-16,0 0 0 0,-9 0-4 0,9 0 0 0,0 0 0 16,0-4 0-16,0 4 0 0,0 1 0 0,0-1 0 0,-8-5 0 0,8 4 0 15,0 2 4-15,0-5-4 0,0 4 0 0,0-5 0 0,-9 6-4 0,9-1 4 16,0-5 4-16,0 6-4 0,-9-6 0 0,9 5 0 0,0 0 0 16,-8-5 0-16,8 6 0 0,0-1 0 0,0-5 0 0,-8 6 0 15,8-6 0-15,0 5 0 0,-10-4 0 0,10 4 4 0,0-5-4 0,-8 5 0 16,8 1 0-16,0-6 0 0,0 0 0 0,-8 6-4 0,8-6 4 15,0 0 4-15,0 4-4 0,-8-2-4 0,8-2 8 0,0 5-4 0,0-4 0 16,0 0 0-16,0-1 0 0,0 5 0 0,0-6 0 0,0 2-4 0,0 0 4 16,0-1 0-16,0 1 4 0,0-1-4 0,0 5-4 0,0-10 4 15,0 6 4-15,0-1-4 0,0 1 0 0,0-1 0 0,0-4 0 16,0 4 0-16,0 0 0 0,0-4-4 0,0 0 4 0,0 4 0 0,0-4 0 16,0 0 0-16,0-1 4 0,0 1-4 0,0 4 0 0,8-5 0 15,-8-4 4-15,0 10-4 0,0-10-4 0,8 4 4 0,-8 1 0 0,0 0 0 16,8-6 0-16,-8 6-4 0,10-1 4 0,-10-3 0 0,0 3 0 0,8-5 0 15,-8 1 0-15,0 5 0 0,8-5 0 0,-8 0-4 0,0-1 4 16,9 1 0-16,-9 0 0 0,0 0 0 0,9-1 4 0,-9 1 0 16,0-1-8-16,8 2 0 0,-8-6 4 0,9 5 0 0,-9-5 0 0,0 0-4 15,8 0 4-15,-8 4 0 0,0-4 0 0,8 0 0 0,-8 0 0 0,0 0 0 16,9 0 0-16,-9 0 0 0,9 0 0 0,-9 0 4 0,0 0 0 16,0 0-8-16,8 0 0 0,-8 0 4 0,0 0 0 0,0 0 0 0,0 0 0 15,0 0 0-15,0 0 0 0,8 0-4 0,-8 0 4 0,0 0-4 16,0 0-4-16,0 0-4 0,0 0-8 0,0 0 0 0,0 5-8 15,0-5-12-15,0 0-12 0,0 0-16 0,0 5-12 0,0-5-16 0,0 0 8 16,0 0-88-16,0 0-8 0,0 0 40 0,0 0 24 0,0 0 24 0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4:57.1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80B2B8-3521-4BF5-995B-5034A6655991}" emma:medium="tactile" emma:mode="ink">
          <msink:context xmlns:msink="http://schemas.microsoft.com/ink/2010/main" type="inkDrawing" rotatedBoundingBox="5402,5905 5749,3717 5813,3727 5466,5915" semanticType="verticalRange" shapeName="Other">
            <msink:sourceLink direction="with" ref="{CD02E529-37A1-47F2-B01B-07C3F443F15D}"/>
            <msink:destinationLink direction="with" ref="{99ACE9F2-5620-4998-AFA8-79C9C97D1F2F}"/>
            <msink:destinationLink direction="with" ref="{2C16EC0C-5FC4-44AF-A009-1589C5C1C9C5}"/>
          </msink:context>
        </emma:interpretation>
      </emma:emma>
    </inkml:annotationXML>
    <inkml:trace contextRef="#ctx0" brushRef="#br0">2044-3215 51 0,'0'0'80'0,"0"0"-12"0,0 0-12 0,0-5-16 15,0 5 4-15,0 0-8 0,0-4 0 0,0 4 0 0,0-6 0 16,0 6 0-16,0 0-4 0,8-3 4 0,-8 3 0 0,0-6 4 0,0 6-8 0,0-5 0 15,0 5 0-15,0 0 0 0,0 0-4 0,0 0 0 0,0 0-4 16,0 0-4-16,0 0 0 0,0 0 0 0,0 0-4 0,0 0 4 16,0 0-4-16,0 0 4 0,0 0-4 0,0 0 0 0,0 0 4 0,0 0-4 15,0 0 0-15,0 0 4 0,0 0 0 0,0 0 0 0,0 5 0 16,0-5 0-16,0 6 4 0,0-6-8 0,0 3 4 0,0 3-4 0,8-2 4 16,-8 1-4-16,0-1 0 0,0 6-4 0,0-5 0 0,0 6 0 0,0-2 4 15,0 0-8-15,-8-4 8 0,8 4-8 0,8 1 4 0,-8-1 0 16,0 1 0-16,0-1-4 0,0 6-4 0,0-5 0 0,0 0 0 15,0-1 8-15,0 5-4 0,-8-4 0 0,8 0 0 0,0-1 0 0,0 1 0 16,0-1-4-16,0 6 4 0,0-5-4 0,0-1 0 0,-8 1 4 0,8-1-4 16,0 4-4-16,0-6 4 0,-8 2 0 0,8 5 4 15,0-9-4-15,0 5 0 0,0 4-4 0,0-9 0 0,0 4 4 0,-9 1 0 16,9-1-4-16,0 1 4 0,0 0 0 0,0-1-4 0,0 1 0 0,-9-1 0 16,9 1 4-16,0-1 0 0,0 1-4 0,0-5 0 0,0 9 0 15,0-9 0-15,0 6 0 0,0-2 0 0,0 0 4 0,0 1 0 0,0-6-4 16,-8 6 0-16,8-6 4 0,0 7 0 0,0-2-4 0,0-4 0 0,0 4 0 15,0-4 0-15,0 0 4 0,0 4-4 0,-9-3 4 0,9 3 0 16,0-4 0-16,0 0 0 0,0 4-4 0,0-4 0 0,0 0 0 16,0 5 0-16,0-6 0 0,0 1 0 0,0 4-4 0,-8-4 8 0,8 5-4 15,0-5 4-15,0 5-4 0,0-6 0 0,-8 6 0 0,8-5 0 16,0 4 4-16,0-4-4 0,-10 3 0 0,10-2 0 0,0 4 0 16,0-5 0-16,0 4 0 0,0-4 0 0,0 5 0 0,0-6 0 0,0 6 0 0,-8-5 0 15,8 4 0-15,0-3 0 0,0-2 4 0,0 5-4 0,0-4-20 16,0 0 28-16,-8 4-4 0,8-3-4 0,0 2 0 0,0-2 0 15,0-1 0-15,0 4 0 0,0-4 4 0,0 4-4 0,0-3 0 0,0 3 0 16,0-5 4-16,0 6-4 0,0-5 0 0,0 5 0 0,0-6-4 16,0 6 4-16,-8-1 0 0,8-3 0 0,0 3 0 0,0 2 0 15,-10-8-4-15,10 7 4 0,0 0 0 0,0-1 4 0,0-4-4 0,-8 4 0 16,8 2 4-16,0-2-4 0,0 1 0 0,-8-1 0 0,8 1-4 0,0 0 4 16,0-1 0-16,0 1 0 0,-9-1 0 0,9 1 0 0,0 0 0 15,0-1 0-15,0 0 4 0,0 1-4 0,0-5 0 0,-9 3 0 0,9 3-4 16,0-1 4-16,0-1 0 0,0-4 0 0,0 5-4 0,0 0 4 0,0-6 0 15,-8 6 0-15,8-6 0 0,0 6 4 0,0-5-4 16,0 4-4-16,-9-4 4 0,9 4-4 0,0-3 4 0,0-2 4 0,0 6-4 16,0-5 0-16,0 4 0 0,0-4 0 0,0 4 0 0,-8-3 0 0,8 2 0 15,0-1 0-15,0 1-4 0,0 2 8 0,0-5-4 0,-8 5-16 16,8-1 20-16,0-3-4 0,0 2 0 0,-8 2 0 0,8-4 0 16,0 3 4-16,0 0 0 0,0-5-4 0,0 6 0 0,0-5 0 0,0 4 0 0,0-4 0 15,0 1 4-15,-10 3-4 0,10-4 0 0,0 0 0 0,0-1-4 16,0 1 4-16,0 0 0 0,0 0 0 0,-8-1-4 0,8 2 0 15,0-2 4-15,0 1 0 0,-8 5-4 0,8-10 4 0,0 9 0 0,0-4 0 16,0 0 0-16,-10-1 0 0,10 1 0 0,0 5 0 0,0-5 0 16,0-1-4-16,0 6 4 0,-8-5 0 0,8 0 0 0,0 4 0 15,0-4 0-15,0 5 4 0,-8-6-4 0,8 1 0 0,0 5 0 0,0-6 0 16,0 6 0-16,0-5 0 0,0 5-4 0,0-6 4 0,-9 1 0 0,9 5 0 16,0-6 0-16,0 1 0 0,0 5 0 0,0-6-4 0,0 2 4 15,0-2 0-15,0 6 0 0,0-5 0 0,0-1 0 0,0 1-4 0,0 0 4 16,0 4-4-16,-8-3 4 0,8-2 0 0,0 0 0 0,0 7-4 15,0-7 8-15,0 1-4 0,0 5 0 0,0-6 0 0,0 2 0 16,0-2 0-16,0 7 4 0,0-7-4 0,-9 0 0 0,9 1 0 0,0 0 0 16,0 4 0-16,0-3 0 0,0-2 0 0,0 1 0 0,0-1 0 0,0-4 0 15,0 6-4-15,0-2 0 0,-8 1 4 0,8 0-4 0,0 0 4 16,0-1 0-16,0 2 0 0,0-2 0 0,0 1 0 0,-9 0 0 16,9 0 0-16,0-1-4 0,0 1 0 0,0 0 4 0,0-1 8 0,0 7-12 0,-8-7 0 15,8 1 4-15,0 0 0 0,0 0 0 0,0-1 0 16,0 1 0-16,-8 0 0 0,8 0 0 0,0 4 0 0,0-9 0 0,0 5 0 15,0 0-4-15,0 0 4 0,0 0-4 0,0-1 0 0,0 1 4 0,0-5-4 16,0 5 4-16,0 0 4 0,0 0-4 0,0-5-4 0,0 4 4 16,0 1 0-16,0 0-4 0,0-5 4 0,0 5 0 0,0-1 0 15,0 1 0-15,0-5 0 0,0 5 0 0,0 0 0 0,0-1 0 0,0-4 0 16,0 6 0-16,0-2 0 0,0 1 0 0,0 0-4 0,0-5 4 0,0 5 0 16,0-1 0-16,0 1 0 0,0 0 0 0,0 0 0 0,0-5 0 15,0 4 0-15,0-4 0 0,0 4 0 0,0 3 0 0,0-7 0 0,0 4-4 16,0-4 4-16,0 0 0 0,0 0-4 0,0 0 8 0,0 0-4 15,0 0 0-15,0 4-4 0,0-4 4 0,0 0 0 0,0 0-4 16,0 0 4-16,0-4 0 0,0 4 0 0,0 4 0 0,0-4 0 0,0 0 0 16,0 0-4-16,0 0 0 0,0 0 4 0,0 0 0 0,0 0 4 0,0 0-8 15,0 0 4-15,0 0 0 0,0 0 0 0,0 0 0 0,0 0 0 16,0 0 0-16,0 0 0 0,0 0 0 0,0 0 0 0,0 0 4 0,0 0-8 16,0 0 8-16,0 0-4 0,0 0 0 0,0 0 0 0,0 0 0 0,0 0 4 15,0 0-4-15,0 0 0 0,0 0-4 0,0 0 4 16,0 0 4-16,0 0-4 0,0 0-4 0,0 0 4 0,0 0 0 0,0 0 0 15,0 0-4-15,0 0 4 0,0 0-4 0,0 0 4 0,0 0 0 0,0 0 0 16,0 0 4-16,0-4-4 0,0 4 0 0,0-4 0 0,0 4 4 16,0-7-4-16,0 7 0 0,0-4 0 0,0 0 0 0,0 4 0 0,0-5 0 15,0 0-4-15,0 0 4 0,0 1 4 0,0-1-8 0,0 5 4 0,0-5 0 16,0 0-4-16,0 5 4 0,0-4 0 0,0-2 0 0,0 6 0 16,0-4 0-16,0-1 0 0,0 0 0 0,0 5 0 0,0-5 0 15,0 1 0-15,0-1 0 0,0 5-4 0,0-5 0 0,0 0 4 0,0 1 0 16,0-1 4-16,0 5-4 0,0-5 0 0,0 0 0 0,0 0 0 15,0 1-4-15,0-1 4 0,0 0 0 0,0 5 0 0,0-5 0 16,0 0 4-16,0 0-8 0,0 1 0 0,0-1 4 0,0 0 4 0,0 0-12 16,0 1 0-16,0-1 4 0,0 0 0 0,0 0-4 0,0 5 4 15,0-4-4-15,0-2 0 0,0 1 4 0,0 5-4 0,0-4-4 0,0-1 0 16,0 5 0-16,0-5 0 0,0 5-4 0,0-4 4 0,0 4-4 16,0 0 0-16,0-5-8 0,0 5 4 0,0-5-16 0,0 5-8 0,0 0-16 15,0-5-12-15,0 5-12 0,0-4-8 0,0 4-4 0,0-6-32 16,0 6-56-16,0-4 12 0,0-1 36 0,0 0 28 0,0 0 16 0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3:09.4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16EC0C-5FC4-44AF-A009-1589C5C1C9C5}" emma:medium="tactile" emma:mode="ink">
          <msink:context xmlns:msink="http://schemas.microsoft.com/ink/2010/main" type="inkDrawing" rotatedBoundingBox="5790,3839 6935,5694 6826,5761 5682,3906" semanticType="callout" shapeName="Other">
            <msink:sourceLink direction="with" ref="{6C418DD4-2982-4F74-BDD8-20701BA7F93D}"/>
            <msink:sourceLink direction="with" ref="{8D80B2B8-3521-4BF5-995B-5034A6655991}"/>
          </msink:context>
        </emma:interpretation>
      </emma:emma>
    </inkml:annotationXML>
    <inkml:trace contextRef="#ctx0" brushRef="#br0">-2-866 47 0,'0'-10'76'0,"0"6"-8"0,0-1-4 0,0 1-32 0,0-2 4 16,0 2-4-16,0 4-4 0,0-5-8 0,0 5-4 0,0-5 4 16,0 5 0-16,0 0 0 0,0-5-4 0,0 5 0 0,0 0-4 15,0 0 0-15,0 0 0 0,0 0 4 0,0 5 0 0,0-5 0 0,0 5 0 16,0-5 4-16,0 5 4 0,0-1-4 0,0 2 4 0,0-2-4 0,0 1 4 15,0-1 0-15,0 6-4 0,0-5 0 0,0 5 4 0,10-5-4 16,-10 4 4-16,0 1 0 0,8-1-4 0,-8-4 4 0,0 5 0 0,8 0-4 16,-8-1 4-16,10-4-4 0,-10 4 4 0,8 1-8 0,0-2-4 0,1 3 4 15,-9-6 0-15,8 9 4 0,1-9-4 0,-1 5 0 16,1-1 0-16,-9 1-8 0,16-1 4 0,-16 1 0 0,10-1 0 0,-2 1-4 16,0 0 0-16,2-1 0 0,-2 1 0 0,0 4-4 0,1-4 4 0,7 0-4 15,-7-1 4-15,-9 1 0 0,17-1-4 0,-9 2 8 0,-8-2-4 16,10 0 0-16,-2 5 0 0,0-4 0 0,1-1 0 0,0 1 0 15,-1 0 4-15,0 4 0 0,1-4-8 0,-1 0 4 0,1-1 0 0,0 5 0 0,-1-4 0 16,0-1 0-16,-8 1 0 0,10 4 0 0,-2-4 0 0,0 0 0 16,0 0 0-16,2-1 0 0,-10 5-4 0,8-4 0 0,0-2-4 15,1 3 8-15,-1-1-8 0,-8-1 8 0,8 1-4 0,2-1-16 0,-2 1 16 16,0 0 4-16,-8 0-4 0,8-1 0 0,2 0-4 0,-2 1 4 16,-8 0 0-16,8-2-4 0,1 3 4 0,0-2 0 0,-9 1 4 15,8 0-8-15,1-1 4 0,-9 1 0 0,8-1 0 0,0 1 0 0,1 0 0 16,-9 3 0-16,9-3 0 0,-1 0-4 0,0-1 4 0,-8 1 0 0,10 0 0 15,-2-1 0-15,-8 1-4 0,8-1 4 0,1 1 4 0,0 0 0 16,-9-1-4-16,8 1 0 0,0-1 0 0,1-3 0 0,-9 3 0 0,8 1 0 16,0-1 0-16,-8 1 0 0,10 0 4 0,-2-6-8 0,-8 6 0 15,8-1 4-15,2 1 0 0,-10-2 0 0,8 3 0 0,-8-6 0 16,8 4-4-16,0 1 4 0,-8 0 0 0,9 0 4 0,-9-6-4 0,9 6 0 16,-9-1-4-16,8-4 0 0,-8 4 4 0,9 1 0 0,-9-1 0 0,0-3 0 15,8 4-4-15,-8-1 4 0,8 0-4 0,-8-4 0 0,10 4 0 16,-10 1 0-16,8 1 0 0,-8-7 0 0,8 5 4 0,-8 1 0 15,8 0 0-15,-8-1-4 0,10 1 4 0,-10-6-24 0,8 6 28 0,-8-1-4 16,8 1 0-16,-8-1-4 0,9-3 8 0,-9 3 0 0,9 0-4 16,-9 2 0-16,8-7 4 0,1 6-4 0,-9-1 0 0,0-4 0 0,8 5 0 15,0-6 4-15,-8 6-4 0,10-5 0 0,-10 5 0 0,8-6 0 0,-8 6 0 16,8-5-4-16,-8 4 4 0,8-4 0 0,-8 0 0 0,10 0 0 16,-10 4-4-16,8-4 4 0,-8 0 0 0,8 5 0 0,-8-6 0 15,9 6 0-15,-9-5 0 0,9-1-4 0,-9 6 4 0,8-5 0 0,-8 3 0 16,9-2-4-16,-9-1 4 0,8 5-4 0,-8-6 0 0,8 6 0 15,-8-5 4-15,8-1-4 0,-8 7 0 0,0-7 0 0,10 0 0 0,-10 2 4 16,8 4-8-16,-8-6 8 0,8 5-4 0,-8-4 4 0,10 0-4 0,-10 4 4 16,0-3-4-16,8 2 4 0,-8 3 0 0,8-7-4 0,-8 6 0 15,0-5 4-15,9 5 0 0,-9-6 0 0,0 7 0 0,8-7-4 16,-8 5 4-16,9 1-4 0,-9 0-4 0,0-6 8 0,8 5 0 0,-8-3-4 16,0 3 4-16,0 1-4 0,9-6 0 0,-9 6 0 0,0-5 0 15,8 0 4-15,-8 4 0 0,0-4-8 0,8 0 4 0,-8-1 0 0,0 1 4 16,0 1 0-16,0-2-4 0,10-4-4 0,-10 0 0 0,0 0 8 0,0 5 0 15,0-5-4-15,0 0 4 0,0 0-4 0,0 0 0 0,0 0 0 16,0 0 4-16,0 0 0 0,0 0 0 0,8 0 0 0,-8 0 4 16,0 0-4-16,0 0-4 0,0 5 8 0,0-5-4 0,0 0-4 0,0 0 0 15,0 0 4-15,0 0 0 0,0 0 0 0,0 0 4 0,0 0-8 0,0 0 0 16,0 0 4-16,0 0 4 0,0 0-4 0,0 0 4 0,0 0-4 16,0 0 4-16,0 0 0 0,0 0 0 0,0 0-4 0,0 0 4 15,0 0 4-15,0 0-12 0,0 0 0 0,0 0 0 0,0 0 0 0,0 0 0 16,0 0 0-16,0 0 0 0,0 0 0 0,0 0 0 0,0 0 0 15,0 0 0-15,0 0 0 0,0 0 0 0,0 0 0 0,0 0 0 0,0 0 0 16,0 0 0-16,0 0 0 0,0 0 0 0,0 0 0 0,0 0 0 16,0 0 0-16,0 0 0 0,0 0 0 0,0 0 0 0,0 0 0 0,0 0 0 15,0 0 0-15,0 0 0 0,0 0 0 0,0 0 0 0,0 0 0 16,0 0 0-16,0 0 0 0,0 0 0 0,0 0 0 0,0 0 0 0,0 0 0 16,0 0 0-16,0 0 0 0,0 0 0 0,0 0 0 0,0 0 0 15,0 0 0-15,0 0 0 0,0 0 0 0,0 0 0 0,0 0 0 0,0 0 0 16,0 0 0-16,0 0 0 0,0 0 0 0,0 0 0 0,0 0 0 15,0 0 0-15,0 0 0 0,0 0 0 0,0 0 0 0,0 0 0 0,0 0 0 16,0 0 0-16,-8 0 0 0,8 0-44 0,0 0-88 0,0 0-24 16,-10 0-44-16,2-5-28 0,8 5-84 0,-8-5 56 0,-1 5 48 0,1-4 36 15,-9-2 40-15,8 1 24 0,-7 1 16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4:04.0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DC16BA-FFE9-4EED-AE31-47DAF81B6D37}" emma:medium="tactile" emma:mode="ink">
          <msink:context xmlns:msink="http://schemas.microsoft.com/ink/2010/main" type="inkDrawing" rotatedBoundingBox="5330,6364 5339,6372 5336,6375 5328,6366" semanticType="callout" shapeName="Other">
            <msink:sourceLink direction="with" ref="{7D32D804-A788-4DA8-AE18-DC86AEE483E5}"/>
          </msink:context>
        </emma:interpretation>
      </emma:emma>
    </inkml:annotationXML>
    <inkml:trace contextRef="#ctx0" brushRef="#br0">1634-587 63 0,'0'0'76'15,"0"0"-4"-15,0 0 0 0,0 0-28 0,0 0-8 0,0 0-4 16,0 0-4-16,0 0-4 0,0 0-4 0,0 0-4 0,0 0-8 16,0 0 4-16,0 0-4 0,0 0 0 0,0 0-4 0,0 0 0 0,0 0 0 15,0 0 0-15,0 0 0 0,0 0-4 0,0 0-8 0,0 0-4 0,0 0 0 16,0 0-12-16,0 0 0 0,0-5-8 0,0 5-48 0,-8-4-36 15,8 4 0-15,0 0 20 0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45:03.2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1E0011-760D-4A07-B015-1CDEF92333E2}" emma:medium="tactile" emma:mode="ink">
          <msink:context xmlns:msink="http://schemas.microsoft.com/ink/2010/main" type="inkDrawing" rotatedBoundingBox="4959,9857 5494,6110 5559,6119 5025,9867" semanticType="verticalRange" shapeName="Line">
            <msink:sourceLink direction="with" ref="{03E06850-4B1F-4574-8343-3CD30A4AAB91}"/>
          </msink:context>
        </emma:interpretation>
      </emma:emma>
    </inkml:annotationXML>
    <inkml:trace contextRef="#ctx0" brushRef="#br0">1788-779 3 0,'9'-4'68'16,"-9"-1"-12"-16,0 5-4 0,0-5-28 0,0 0 4 0,8 5-12 0,-8-4-4 15,0 4 0-15,0-6-4 0,0 6 4 0,0 0 0 0,0-5-8 0,9 5 4 16,-9 0-4-16,-9 0 4 0,9 0 0 0,0 0-4 0,0 0 8 16,0 0-8-16,0 0 4 0,0 0 0 0,0 0-4 0,0 0 4 0,0 0 0 15,0-4-4-15,0 4 0 0,0-4 0 0,0 4 0 0,0-6 0 16,0 6 0-16,0 0 0 0,0-4 4 0,0 4 0 0,0-6 0 15,0 6-4-15,0-4 8 0,0 4 0 0,0 0-4 0,0 0 4 0,0 0 0 16,0-5-4-16,0 5 4 0,0 0 0 0,0 0 0 0,0 0 0 0,0 0 0 16,0 0 0-16,0 0 0 0,0 0 0 0,0 0 4 0,0 0 0 15,0-4-4-15,0 8 4 0,0-8 0 0,0 8 0 16,0-8-4-16,0 4 4 0,0 0 0 0,0 0 0 0,0 0 0 0,0 0 0 0,0 0 0 16,0 0 0-16,0 0 0 0,0 0 0 0,0 0 4 0,0 0 0 15,0 0 0-15,0 0 0 0,-8 0-4 0,8 0 8 0,0 0 4 0,0 0-4 16,0 0 0-16,0 0 4 0,0 0 0 0,0 0-4 0,0 0 0 0,0 0 4 15,0 0-4-15,0 0 0 0,0 0 0 0,0 0 0 0,0 0 4 16,0 0-4-16,0 0 0 0,0 0-8 0,0 0 4 0,0 0 0 16,0 0-4-16,0 0 4 0,0 0-4 0,0 4 0 0,0-4 0 0,0 0 4 15,0 5-4-15,0-5 0 0,0 4 0 0,0 2 4 0,0-2 0 16,0 2-4-16,0-2 0 0,0 0 0 0,0 1 0 0,0 5-4 16,0 0 0-16,0-1-4 0,0-4 4 0,0 5-4 0,0-1 0 0,0 1 0 15,0 0 0-15,0 4 0 0,0-5 0 0,-9 1 0 0,9 0 0 0,0 4-8 16,0-5 4-16,0 1 0 0,0 0 4 0,0 4-4 0,0-4 0 15,0-2 4-15,0 3-4 0,0-1-4 0,0 4 4 0,0-5-4 0,0-4 4 16,0 9 0-16,0-8-4 0,0 4 0 0,0-1 4 0,0 1 0 16,0-1-4-16,0 1 4 0,0-2-4 0,0 3 0 0,-8-1-4 15,8-1 8-15,0 1-4 0,0-1 4 0,-9 1-4 0,9 0 0 0,0 3 0 16,0-3 0-16,0-1 0 0,-8 6 4 0,8-5-4 0,0 4 0 0,-8-4 0 16,8-1 4-16,0 5-4 0,0-4 0 0,-10 5 0 0,10-6 4 15,0 6-4-15,0-6 0 0,0 1-4 0,0 0 4 0,0-1 4 0,-8 6-4 16,8-6 0-16,0-5 0 0,0 6 0 0,0 0 0 0,0-1 0 0,0 1 0 15,0-1 0-15,0-3 0 0,-8 3-4 0,8 1 4 16,0-6 4-16,0 7-8 0,0-3 8 0,-10-2-4 0,10 3 4 0,0 1-8 16,0 0 4-16,0-7 0 0,0 7 4 0,0 0 0 0,-8 0-4 0,8-1 0 15,0 1 0-15,0-1-4 0,0 1 8 0,0 0-4 0,-8-1 0 16,8-3 0-16,0 7 0 0,0-3 0 0,0 1 4 0,0-3-4 16,-8 2 0-16,8-1 0 0,0 1 0 0,0-1-4 0,0 1 4 0,0 0 4 0,0-6-8 15,-9 6 8-15,9 0-4 0,0-1-4 0,0 1 8 16,0-5 0-16,0 6-8 0,0-3 4 0,0-3 0 0,0 5 0 0,0-1-4 15,0-4 4-15,0 4 0 0,0 1 4 0,0-6 0 0,0 6-8 0,0 0 4 16,0-1 0-16,0 1 0 0,0-5 0 0,0 5 0 0,0-1-4 16,-9 1 8-16,9 0-4 0,0-1-4 0,0 1 4 0,0-1 0 0,0 1 0 15,0 0 0-15,0-1 4 0,-8 1-4 0,8 0 0 0,0-6 0 0,0 5-4 16,0 0 4-16,0 1 0 0,0 0 4 0,0 0-4 0,0-5 0 16,0 5 0-16,-9-1 0 0,9 1 4 0,0-6-4 0,0 7 0 15,0-3 0-15,0-3-4 0,0 5 4 0,0 0 0 0,-8-6 0 0,8 5 0 16,0 1 0-16,0-5 0 0,0 5-4 0,0-1 8 0,-8-4-8 15,8 5 4-15,0-1 0 0,0 1 4 0,0-6 0 0,-10 6-8 16,10 0 0-16,0-5 8 0,0 4 0 0,-8 1-8 0,8-1 0 0,0 1 4 16,0 0 0-16,0-1 0 0,0 1 0 0,0-6-4 0,0 6 8 15,0-1 0-15,-8 1-4 0,8 0-4 0,0-1 8 0,0 1-4 0,0-5 0 16,-8 5 0-16,8-1 0 0,0 1 0 0,0-6 0 0,0 7 0 16,-10-3 0-16,10 2 0 0,0-5 0 0,0 5 0 0,0 0-4 0,-8-7 4 15,8 7 0-15,0 0 0 0,0-5 4 0,-8 5-8 0,8 0 4 16,0-1 0-16,0 1 4 0,0-2-4 0,-9-2 0 0,9 3-4 0,0 1 4 15,0 0 0-15,-8-1 0 0,8 2 0 0,0-3 4 0,0 2-8 16,0 0 8-16,0-1-4 0,0 0 0 0,0 1 0 0,0 0 0 0,0-6 0 16,0 6 0-16,-9 0-4 0,9-1 4 0,0 1 0 0,0-1 0 0,0 1 0 15,0-1 0-15,0-3 0 0,0 3 0 0,0 1 0 0,-9-1 0 16,9 1 0-16,0 0 0 0,0-5-4 0,0 4 4 0,0 0 0 16,0 1 0-16,-8-1 0 0,8-3 0 0,0 3-4 0,0 1 4 0,0 0 0 15,0-1 4-15,-8-4-4 0,8 4 0 0,0 1-4 0,0-1 0 0,0 2 4 16,-10-2 0-16,10 0 4 0,0-4-4 0,0 5-4 0,0 0 4 15,0-1 0-15,0 1 0 0,0-2 0 0,0 3 0 0,-8-7 0 0,8 6-4 16,0 0 4-16,0-1 0 0,0 2 0 0,0-7 4 0,-8 5-4 16,8 1 0-16,0-5 0 0,0 4 0 0,0 0 0 0,0-4 0 15,-8 5 0-15,8 0 0 0,0-5-4 0,0 4 4 0,0-4 0 16,-10 4 0-16,10 1 0 0,0-5 0 0,0 6-4 0,0-8 4 0,-8 6 0 16,8 1 0-16,0-5 0 0,0 5-4 0,0-6 4 0,0 6 0 0,-8 0 4 15,8 0-4-15,0-6 0 0,0 6 0 0,0-6 0 0,0 6 0 16,0 0-20-16,0-2 24 0,-9-2-4 0,9 4 0 0,0 0 4 0,0-1 0 15,0-4-4-15,0 4 0 0,0 1 0 0,-8-1 0 0,8-3 0 16,0 3 4-16,0 1 0 0,0-1-4 0,0 1 0 0,-9-1-4 0,9 1 4 16,0 0 0-16,0-1 0 0,0 1-4 0,0-1 4 0,-9 1 0 15,9-1 0-15,0 0-4 0,0 1 4 0,0-5-4 0,0 5 4 0,0 0 0 16,-8-1 0-16,8 2 0 0,0-3 0 0,0 2 0 0,0-5-4 16,0 4 4-16,0 1 0 0,0-6 0 0,-8 6 0 0,8 0 0 0,0 0 0 15,0-6 0-15,0 6-4 0,-8-1 8 0,8 1-4 0,0-1 0 16,0-3 0-16,0 3 0 0,-10 1 0 0,10-1 0 0,0 1 4 0,0-1-4 15,-8-4 0-15,8 5 0 0,0 0 0 0,0-1 0 0,0 0 0 16,0-3 0-16,0 3 0 0,0-4 0 0,0 3 0 0,0-2 0 16,-8 4 0-16,8 0 0 0,0-6-4 0,0 1 4 0,0 5 0 0,0-6 0 15,-10 1-4-15,10 5 4 0,0-6 0 0,0 7 0 0,-8-7-20 16,8 1 28-16,0 4-4 0,0-4-4 0,0 5 4 0,0-6-4 0,0 5 0 16,-8 2 0-16,8-7 0 0,0 6 0 0,0-5 0 0,0 4 4 15,0-4-4-15,-9 5 0 0,9-1 0 0,0-4 0 0,0 6 0 0,0-8 0 16,0 7 4-16,0-5-4 0,0 5 0 0,0-6 0 0,0 6-4 15,0-6 0-15,0 1 4 0,-8 5 0 0,8-5 0 0,8 0 0 0,-16 0 0 16,8-1 0-16,0 1-4 0,0 0 4 0,0 0 0 0,0-1 0 0,0 1 0 16,0 0 0-16,0 0 0 0,0-5 0 0,0 4-4 0,0 2 4 15,0-2 0-15,0 1 0 0,-8-5 0 0,8 5 0 0,0 0 0 16,0-1 0-16,0-4 0 0,0 5 0 0,0 0 0 0,0 0-4 0,0-1 4 16,0 2 0-16,0-6 0 0,0 4 0 0,0 1 0 0,0 0 0 15,0-5-4-15,0 5 0 0,0 0 0 0,0-1 4 0,-9 1 0 0,18-5 0 16,-9 5 4-16,-9-1-4 0,9 1 0 0,9 0 0 0,-9-5 0 0,0 5 0 15,0 0-4-15,0 0 4 0,-9-5-20 0,9 3 24 0,0 3 0 16,0-1-4-16,0-5 4 0,0 5-4 0,0-1 0 0,0 2 0 16,-9-2 0-16,9 1 0 0,0 5 4 0,0-6-4 0,0 2-4 0,0-2 4 15,0 1 0-15,0 4 0 0,-8-3 0 0,8-2 0 0,0 6-4 16,0-6 4-16,0 1 0 0,0 0-4 0,0-5 0 0,0 5 0 16,0-1 0-16,0 1 4 0,0-5-4 0,0 4 0 0,0-4 4 0,0 0 0 0,0 6 0 15,0-6-4-15,0 0 4 0,0 0 0 0,0 0-4 0,0 0 4 16,0 0 0-16,0 0-4 0,0 0 4 0,0 0 0 0,0 0 0 15,0 0 4-15,0 0-4 0,0 0-4 0,0 0 4 0,0 0-4 0,0 0 4 16,0 0 0-16,0 0 0 0,0 0 0 0,0 0 0 0,0 5 0 16,0-5 0-16,0 0 0 0,0 0 0 0,0 0 4 0,0 0-4 15,0 4 0-15,0-4 4 0,0 0-4 0,0 0 0 0,0 5-4 0,0-5 4 16,0 5 0-16,0-5 0 0,0 0 0 0,0 5 0 0,0-5 0 0,0 0 4 16,0 0-4-16,0 4-20 0,0-4 20 0,0 0 4 0,0 0 0 15,0 0 0-15,0 0-4 0,0 0 4 0,0 0-4 0,0 0 0 0,0 5-4 16,0-5 8-16,0 0-4 0,0 0-4 0,0 5 4 0,0-5 4 0,0 0-4 15,0 5 4-15,0-5-4 0,0 5 0 0,0-5-4 16,0 5 8-16,0-5-4 0,0 4 0 0,0-4 0 0,0 5 0 0,0-5 0 16,0 0 0-16,0 0 0 0,0 5 0 0,0-5-4 0,0 5 4 0,0-5 0 15,0 0-4-15,0 4 4 0,0-4 0 0,0 0 0 0,0 0 0 16,0 5 4-16,0-5 0 0,0 0-4 0,0 0 4 0,0 5-4 16,0-5-4-16,0 0 0 0,0 0 8 0,0 0 0 0,0 0 0 0,0 0-4 15,0 0 0-15,0 5 0 0,0-5 4 0,0 0-4 0,0 0 0 16,0 0 0-16,0 4 0 0,0-4 0 0,0 0 4 0,0 6-4 0,0-6 0 15,0 0 0-15,0 4 0 0,0-4 0 0,0 0 0 0,0 0 0 0,0 0 0 16,0 0 0-16,0 0 0 0,0 0 0 0,0 0 0 0,0 0 4 16,0 0-4-16,0 0-20 0,0 0 24 0,0 5 4 0,0-5-8 0,0 0 4 15,0 0-4-15,0 0 4 0,0 0 0 0,0 0-4 0,0 5 4 16,0-5 0-16,0 0 0 0,0 0-4 0,0 0 0 0,0 0-4 0,0 0 4 16,0 0 0-16,0 0 0 0,0 0 4 0,0 0-4 0,0 0 0 15,0 0 4-15,0 0-4 0,0 0 4 0,0 0 0 0,0 0-4 0,0 0-4 16,0 0 4-16,0 0 4 0,0 0-4 0,0 0 0 0,0 6 4 15,0-6-4-15,0-6 0 0,0 6 0 0,0 0 0 0,0 0 4 16,0 0-4-16,0 0 0 0,0 0 4 0,0 0-4 0,0 6 0 0,0-6 0 16,0 0 0-16,0 0 0 0,0 0 0 0,0 0 0 0,0 0 4 0,0 0-4 15,0 0 4-15,0 0-4 0,0 0 0 0,0 0 0 16,0 0-4-16,0 0 8 0,0 0-4 0,0 0 0 0,0 0 0 0,0 0 0 0,0 0 0 16,-8 0-4-16,8 0 4 0,0 0 0 0,0 0 0 0,0 0 0 15,0 0 0-15,0 0 0 0,0 3-4 0,0-3 4 0,0 5 0 16,0-5-20-16,0 5 24 0,-10-5 0 0,10 0 0 0,0 5-4 0,0-5 0 15,0 0 4-15,0 5-4 0,0-5 0 0,0 0 0 0,0 0 0 0,0 0-4 16,0 0 4-16,0 0 0 0,0 0 0 0,0 0 4 0,0 0-4 16,0 0 0-16,0 0-4 0,0 0 0 0,0 0 0 0,0 0-4 0,0 0-4 15,0 0 0-15,0 0-4 0,0 0-12 0,0 0-12 0,0 0-12 16,0 0-8-16,0 0-12 0,-8 0-16 0,8 0-24 0,0 0-20 16,0 0-4-16,-8-5-80 0,8 5-12 0,-9-5 44 0,9 5 40 0,0-5 24 15,-9 0 20-15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0:36.5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71352E-773B-465D-B5B0-1EF5D19338A3}" emma:medium="tactile" emma:mode="ink">
          <msink:context xmlns:msink="http://schemas.microsoft.com/ink/2010/main" type="writingRegion" rotatedBoundingBox="16594,8760 16501,11910 15248,11873 15342,8723"/>
        </emma:interpretation>
      </emma:emma>
    </inkml:annotationXML>
    <inkml:traceGroup>
      <inkml:annotationXML>
        <emma:emma xmlns:emma="http://www.w3.org/2003/04/emma" version="1.0">
          <emma:interpretation id="{68B1AD74-50C4-4940-AC22-15807E73E272}" emma:medium="tactile" emma:mode="ink">
            <msink:context xmlns:msink="http://schemas.microsoft.com/ink/2010/main" type="paragraph" rotatedBoundingBox="16462,9498 16509,11905 16075,11913 16027,9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3BA840-86D7-4DAC-B7EA-6511402956B7}" emma:medium="tactile" emma:mode="ink">
              <msink:context xmlns:msink="http://schemas.microsoft.com/ink/2010/main" type="inkBullet" rotatedBoundingBox="16284,9502 16289,9804 16064,9809 16058,950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576 1025 27 0,'-8'5'84'0,"8"0"-4"15,-8 0 0-15,8-1-24 0,0-4-4 0,0 5 0 0,-9 0 0 0,9-5-4 16,0 0-4-16,0 5-4 0,0-5-4 0,0 0-4 0,0 0 0 15,0 0-8-15,0 0 4 0,0 0 0 0,0 0 0 0,0 0 0 0,0 0 4 16,0-5 0-16,0 5 8 0,0 0-8 0,9-5-4 0,-9 0 0 0,8 5 4 16,-8-9 0-16,0 4-4 0,8 0 0 0,1-4 0 0,-9 4 0 15,9-5 0-15,-1 1 4 0,1-6-4 0,-1 0-4 0,0 6 4 16,1 0-4-16,-1-5 0 0,1 0 0 0,-1-1-4 0,1 0 0 0,-1 6-4 16,0-5-4-16,1 4 4 0,-1-6-4 0,1 8 0 0,0-7 4 15,-9 6-4-15,8 4 0 0,0-4 0 0,0-1-4 0,-8 5-4 0,9 0 4 16,-9 1 0-16,9-2-4 0,-9 2 0 0,8 4-4 0,-8 0 4 15,0-5 0-15,0 5 0 0,0 0 0 0,0 0 0 0,0 0 0 0,0 0 4 16,0 0 0-16,0 0-4 0,0 5 8 0,0-5-4 0,0 0 0 16,0 4 0-16,0 2 4 0,0-6-4 0,0 4-12 0,0 1 16 0,0 0 4 15,0 0-4-15,0 4 0 0,0-4 0 0,0 4 4 0,0 1-12 16,0 0 8-16,0-2-8 0,0 3 4 0,0-2 0 0,0 1 4 0,0 0-8 16,0-1 4-16,0 1-4 0,0 4 4 0,0-4 0 0,0 0 0 0,0-1-4 15,0 1 0-15,0-1 0 0,0-5-8 0,0 7 0 0,0-7 8 16,0 6 0-16,0-5-8 0,0-1 0 0,0 1 0 0,0 0 4 15,0 0-4-15,0-5-4 0,0 5-12 0,0-5-12 0,0 0-20 0,0 0-24 16,0 5-24-16,0-5-24 0,0 0-32 0,0 0-28 0,0 0-68 0,-8 0 20 16,8 0 36-16,0 0 36 0,-9 0 32 0,9 0 24 0</inkml:trace>
      </inkml:traceGroup>
      <inkml:traceGroup>
        <inkml:annotationXML>
          <emma:emma xmlns:emma="http://www.w3.org/2003/04/emma" version="1.0">
            <emma:interpretation id="{1CFAFE4B-61ED-4E4F-BE7D-6A3641DF7AE0}" emma:medium="tactile" emma:mode="ink">
              <msink:context xmlns:msink="http://schemas.microsoft.com/ink/2010/main" type="line" rotatedBoundingBox="16497,11305 16509,11905 16075,11913 16063,11313"/>
            </emma:interpretation>
          </emma:emma>
        </inkml:annotationXML>
        <inkml:traceGroup>
          <inkml:annotationXML>
            <emma:emma xmlns:emma="http://www.w3.org/2003/04/emma" version="1.0">
              <emma:interpretation id="{53B8D998-C0CB-44A1-A5BF-E86FB09DF263}" emma:medium="tactile" emma:mode="ink">
                <msink:context xmlns:msink="http://schemas.microsoft.com/ink/2010/main" type="inkWord" rotatedBoundingBox="16497,11305 16509,11905 16075,11913 16063,11313"/>
              </emma:interpretation>
            </emma:emma>
          </inkml:annotationXML>
          <inkml:trace contextRef="#ctx0" brushRef="#br0" timeOffset="936.4999">679 2680 55 0,'0'0'100'16,"-8"0"-8"-16,8 0-8 0,-10-4-24 0,10 4 0 0,0-5-4 0,0 0-4 15,0 0 0-15,0 0 0 0,-8 0-12 0,8 2 4 0,0-4-4 16,0 3 0-16,8-5 0 0,-8 3-8 0,0-3 4 0,10 4-4 0,-10 0-4 15,8-5-4-15,-8 6-4 0,8-1 4 0,1 1 0 0,-9-2 4 0,8 2-8 16,0-1 0-16,2 5 0 0,-2 0 0 0,0-5-4 0,0 5 4 16,1 0-4-16,-9 0 0 0,8 0 0 0,1 5 0 0,0-5 0 15,-9 5 0-15,8 5-8 0,0-6 4 0,-8 5 0 0,10 1-4 0,-2 0 4 16,-8-1-4-16,8 1 0 0,-8 6 0 0,0-3-4 0,0 2 0 16,0-1 0-16,0 5 0 0,0 0 4 0,0 1-4 0,-8-1 0 0,8 1 0 15,-8-1-4-15,-2 4 0 0,2-4 0 0,-9 1 0 0,8 3 0 0,1-3 0 16,-9 4 4-16,9-9-4 0,-10 5 0 0,2-2 8 0,-1-3-8 15,9-2 4-15,-10 3-4 0,2-6 4 0,6-1-4 0,2 1 0 16,-9-6 0-16,9 1 0 0,0-5 0 0,-2 5 4 0,10-5-4 0,-8 0 0 16,8-5 0-16,0 0 0 0,-8 1-4 0,8-2 4 0,0 2 0 15,0-5 0-15,0 3 0 0,8-3 0 0,-8-2 0 0,0 2 4 16,8 0 0-16,2-1-8 0,-10 1 4 0,8 0-4 0,-8 3 8 0,8-3-4 16,-8 4 4-16,9 0-8 0,-1 5 8 0,0-5 0 0,-8 5 4 0,10 0 4 15,-2 5 0-15,0 0 0 0,-8-5 0 0,8 5 4 0,2 4 4 16,-2-3 0-16,0 3-4 0,1 0 8 0,-1 1-4 0,0-1-4 0,2 0 8 15,-2 2 0-15,8-2 4 0,-7 1 0 0,-1 5 0 0,1-6-4 16,0 1 0-16,-1 0-8 0,10-1 0 0,-10 1 0 0,0-1 0 16,0 1-4-16,1-6 4 0,-1 6-8 0,0-5-12 0,2-5 16 0,-2 5-8 15,0 0 4-15,9-5 0 0,-8-5-4 0,-1 5-4 0,1-5-4 0,-1 0-4 16,0-5-4-16,2 1-4 0,-2-5-12 0,0 4-24 0,1-5-20 16,-9-4-24-16,8 5-28 0,0-1-36 0,-8-5-32 0,0 2-92 0,0-1 36 15,0-5 48-15,0 4 40 0,0 1 28 0,-8-1 24 0</inkml:trace>
        </inkml:traceGroup>
      </inkml:traceGroup>
    </inkml:traceGroup>
    <inkml:traceGroup>
      <inkml:annotationXML>
        <emma:emma xmlns:emma="http://www.w3.org/2003/04/emma" version="1.0">
          <emma:interpretation id="{81E9DBA0-75F7-4D7A-940E-0849C0978BEB}" emma:medium="tactile" emma:mode="ink">
            <msink:context xmlns:msink="http://schemas.microsoft.com/ink/2010/main" type="paragraph" rotatedBoundingBox="16255,8750 16175,11423 15262,11396 15342,8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728339-C75A-4A32-B17E-52A3382AAC3F}" emma:medium="tactile" emma:mode="ink">
              <msink:context xmlns:msink="http://schemas.microsoft.com/ink/2010/main" type="line" rotatedBoundingBox="16255,8750 16175,11423 15262,11396 15342,8723"/>
            </emma:interpretation>
          </emma:emma>
        </inkml:annotationXML>
        <inkml:traceGroup>
          <inkml:annotationXML>
            <emma:emma xmlns:emma="http://www.w3.org/2003/04/emma" version="1.0">
              <emma:interpretation id="{27F37A73-7E3A-4165-98F2-004602F9FAFD}" emma:medium="tactile" emma:mode="ink">
                <msink:context xmlns:msink="http://schemas.microsoft.com/ink/2010/main" type="inkWord" rotatedBoundingBox="16209,8749 16182,9654 15486,9633 15513,8728"/>
              </emma:interpretation>
            </emma:emma>
          </inkml:annotationXML>
          <inkml:trace contextRef="#ctx0" brushRef="#br0" timeOffset="-7853.299">4 124 47 0,'0'-5'64'15,"-8"0"-8"-15,16 5 4 0,-8-5-32 0,0 5 0 0,0 0 8 0,0-5-8 16,0 1 8-16,0 4 0 0,0-6-8 0,0 6 4 0,0-4 0 15,0-1 0-15,0 1 4 0,0 4-4 0,0-5 4 0,0 0 8 0,0 0 0 16,0 5 0-16,0-5 4 0,0 5 0 0,0-4-4 0,0-1-4 0,0 5 0 16,0 0-4-16,0 0-4 0,0 0 0 0,0-5 0 0,0 5 4 15,0 0 0-15,0 5 8 0,0-5 4 0,0 0-4 0,0 5-4 16,0-1 4-16,0-4-4 0,10 10 0 0,-10-5-4 0,0 0 0 0,8 4-4 16,-8 1 0-16,0-1-8 0,8 6 0 0,0-1-4 0,-8 5 0 15,10-4-8-15,-2 4 0 0,0 0 4 0,-8 0-8 0,9 5 0 16,-1-4 0-16,-8 4 0 0,9-1-4 0,0 6 0 0,-9-5-4 0,8 0 4 15,0 5 0-15,-8-5-4 0,8 5 0 0,2-5 0 0,-10 4 4 0,8-4 0 16,0 5-4-16,-8-5 4 0,10 0-4 0,-2 0 4 0,-8-5-4 16,8 5 0-16,-8-4 0 0,9-1 0 0,-1 0-20 0,-8-5 24 0,9 1 0 15,-9-1 0-15,8 0-4 0,-8 1 0 0,9-7 0 0,-9 3 4 16,8-2-4-16,-8 1 0 0,8-5 4 0,-8 0-4 0,10 0 0 0,-10-1 0 16,0-4 0-16,8 6 4 0,-8-6-8 0,0 0 4 0,8 0 4 0,-8 0-4 15,10-6 4-15,-10 2-8 0,8-1 8 0,-8 0-4 0,8-4 4 16,0-1-8-16,-8 0 4 0,9-4 0 0,-1 4 0 0,1-4 4 15,-9 0-4-15,9-1 0 0,-1-4 0 0,0 4 0 0,2-4 0 0,-2 0 0 16,0 0-4-16,0 0 4 0,2-6 0 0,-2 7 0 0,9-7 0 16,-9 6 4-16,1-5-4 0,0 0 4 0,-1 0-4 0,8-4 0 0,-6 4 0 15,6-5 0-15,-6 0 4 0,6 1-4 0,-7 4 0 0,7-6-8 16,-7 2 8-16,8-1 0 0,-9 0 0 0,10 5 0 0,-10 0 0 0,10 0 0 16,-10 0 4-16,1 5-4 0,-1-1 0 0,0 2-4 0,1 3 8 15,0 1 0-15,-1 5-8 0,-8-1 8 0,8 0 0 0,-8 5-8 0,0 1 4 16,10-1 0-16,-10 5 4 0,0-5-8 0,0 5 4 0,0 0 0 15,0 0 0-15,0 0 4 0,0 0-4 0,0 0-4 0,0 0 0 16,0 0 0-16,0 0-8 0,0 0-8 0,0 0-4 0,0 5-12 0,-10-5-12 16,10 5-12-16,0-5-20 0,0 4-8 0,-8 1-24 0,8-1-12 0,-8 2-20 15,8 4-24-15,-9-6-68 0,9 6 32 0,-9-1 40 0,9 1 32 16,-8 0 20-16</inkml:trace>
        </inkml:traceGroup>
        <inkml:traceGroup>
          <inkml:annotationXML>
            <emma:emma xmlns:emma="http://www.w3.org/2003/04/emma" version="1.0">
              <emma:interpretation id="{7F8AA8A5-A8F4-4C65-9D04-741356A9A364}" emma:medium="tactile" emma:mode="ink">
                <msink:context xmlns:msink="http://schemas.microsoft.com/ink/2010/main" type="inkWord" rotatedBoundingBox="16218,10002 16216,10046 15303,10019 15305,9975"/>
              </emma:interpretation>
            </emma:emma>
          </inkml:annotationXML>
          <inkml:trace contextRef="#ctx0" brushRef="#br0" timeOffset="-7329.6992">-158 1232 67 0,'-8'0'88'0,"8"-5"-8"0,-8 5-4 0,0 0-24 0,8 0 0 15,-10 0 4-15,2 0-8 0,8 0 4 0,0 0-4 0,-8 0 0 0,8 0 0 16,0 0-4-16,0 0-8 0,0 0 0 0,0 0 4 0,0 0 0 15,0 0 0-15,0 0-4 0,0 0 8 0,0 5 0 0,8-5 0 16,-8 0-12-16,8 0 24 0,2 4 4 0,-2 1-4 0,-8-5 4 0,16 5 0 16,-7-5-8-16,0 5 4 0,8-1 0 0,-1-4-8 0,2 5 0 15,0 0-8-15,-2-5 4 0,1 5-4 0,9-5-4 0,-10 0 0 0,10 0-8 16,0 0-4-16,-1 0 0 0,9 5-4 0,-8-5 4 0,0 0-4 16,8 5-12-16,-9-5-8 0,9 0 0 0,0 0 0 0,-8 0 0 0,9 5 0 15,-11-5 0-15,11 0 0 0,-9 4 0 0,-2-4 0 0,2 0 0 16,0 0 0-16,-1 0 0 0,-7 0 0 0,8 0 0 0,-10 0 0 15,2 0 0-15,-10 0 0 0,9 0 0 0,-9 0 0 0,1 0 0 0,0 0 0 16,-1 0 0-16,0 0 0 0,2 0 0 0,-10 0 0 0,0 0 0 0,0 0 0 16,0 0 0-16,8 0 0 0,-16 0 0 0,8 0 0 0,0-4 0 15,0 4-4-15,-10-5-52 0,10 5-16 0,-8-5-24 0,0 0-20 0,-1 5-8 16,0-5-24-16,1 5-20 0,0 0-16 0,-1-5-68 0,-8 5 28 0,0 0 40 16,9 0 32-16,-10 0 36 0,1 5 20 0</inkml:trace>
        </inkml:traceGroup>
        <inkml:traceGroup>
          <inkml:annotationXML>
            <emma:emma xmlns:emma="http://www.w3.org/2003/04/emma" version="1.0">
              <emma:interpretation id="{5D093878-EE06-46CE-AC0F-BFA9FCE0719E}" emma:medium="tactile" emma:mode="ink">
                <msink:context xmlns:msink="http://schemas.microsoft.com/ink/2010/main" type="inkWord" rotatedBoundingBox="16157,10643 16134,11421 15444,11401 15467,10622"/>
              </emma:interpretation>
            </emma:emma>
          </inkml:annotationXML>
          <inkml:trace contextRef="#ctx0" brushRef="#br0" timeOffset="-6772.1905">-47 2013 3 0,'0'-10'100'0,"0"1"-12"0,0-1-4 0,0 1-24 0,0-1-4 16,0 0-4-16,0 6-4 0,0-6-4 0,0 5-4 0,0 1-4 15,0-1 4-15,0 5 0 0,0-5 0 0,0 5 8 0,0 0 0 0,9 0 4 16,-9 0 0-16,0 0 0 0,0 0 0 0,9 5-4 0,-9 0 4 15,8-1 0-15,1 1 0 0,-9 5-4 0,8 0 0 0,-8-1-4 0,8 1-8 16,2 4 0-16,-10 1-4 0,8-1-4 0,0 5-4 0,0 5 0 16,-8-4-4-16,10 3-4 0,-2-4 0 0,0 6-4 0,1-2 0 0,-1 6 0 15,-8-5-4-15,9 0 0 0,0 5 0 0,-1-5 0 0,0 4 0 16,0-3 0-16,-8-2 0 0,10 2-4 0,-2-2 0 0,0 2 0 0,2-2 4 16,-10-4-4-16,8 5 0 0,0-4 0 0,1-6 4 0,-1 5 0 15,-8-4 0-15,9-1-4 0,-1-4 0 0,1 4 0 0,-9-4 4 16,8-6 0-16,0 6-4 0,2-5 0 0,-10-5 4 0,8 5-4 0,0-5 8 15,2-5 0-15,-10 0-4 0,8 1 0 0,0-6 0 0,0 0 0 0,1-4 0 16,-1 0 0-16,1-1-4 0,8-4 0 0,-9 0 0 0,2-10-4 16,-2 5 0-16,8 0 0 0,-6-9 8 0,6 4-8 0,1-5 0 0,1 1 0 15,-10-6 0-15,8 5 4 0,2-4 0 0,0 4-4 0,-2 1 0 0,-7-1 4 16,7 5-4-16,2 1 0 0,-10-1 0 0,10 5 0 16,-10 0 4-16,0 5-4 0,1 5 0 0,0-6 4 0,-1 11-4 0,1-1 0 15,-9 1 0-15,0 3 0 0,8 1-4 0,-8 1 4 0,0-1-8 0,0 5-12 16,0 0 0-16,0 0-24 0,0 0-20 0,0 0-24 0,0 0-24 15,-8 0-36-15,8 0-36 0,-9 5-76 0,1-5 0 0,8 4 52 0,-9 1 44 16,0 1 32-16,1-2 16 0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4:06.8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4061DA-B8D1-41A1-873C-1F6E6B14D08C}" emma:medium="tactile" emma:mode="ink">
          <msink:context xmlns:msink="http://schemas.microsoft.com/ink/2010/main" type="inkDrawing" rotatedBoundingBox="9608,10344 9643,10339 9644,10350 9609,10355" semanticType="callout" shapeName="Other">
            <msink:sourceLink direction="with" ref="{6C418DD4-2982-4F74-BDD8-20701BA7F93D}"/>
          </msink:context>
        </emma:interpretation>
      </emma:emma>
    </inkml:annotationXML>
    <inkml:trace contextRef="#ctx0" brushRef="#br0">25 0 27 0,'0'0'72'0,"10"5"-4"0,-10-5-8 16,0 0-28-16,0 5-8 0,0-5 0 0,0 0-8 0,0 0-4 0,0 0 4 15,0 0 4-15,0 0-8 0,0 0-4 0,0 0 4 0,0 0-4 16,0 0 0-16,0 0 0 0,0 0 0 0,0 0 0 0,0 0-4 0,0 0 4 16,0 0 0-16,0 0-8 0,0 0 0 0,0 0 4 0,0 0 0 15,0 0-8-15,0 0 4 0,0 0 0 0,0 0-4 0,-10 0-4 0,10 0 0 16,0 0-4-16,0 0 4 0,0 0-4 0,-8 0-4 0,8 0-12 15,-8 0-36-15,8 0-32 0,-9 0-20 0,9 0 28 0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4:02.9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973E01-5FAF-4358-866E-D971CBB49F43}" emma:medium="tactile" emma:mode="ink">
          <msink:context xmlns:msink="http://schemas.microsoft.com/ink/2010/main" type="inkDrawing" rotatedBoundingBox="4868,10352 4893,10349 4895,10361 4869,10363" shapeName="Other"/>
        </emma:interpretation>
      </emma:emma>
    </inkml:annotationXML>
    <inkml:trace contextRef="#ctx0" brushRef="#br0">1166 3399 55 0,'0'0'76'0,"0"0"-8"0,0 0-8 0,0 0-36 0,0 0 4 15,0 0-4-15,0 0-4 0,0 0 0 0,0 0-8 0,0 0 0 0,0 0 0 16,0 0 0-16,0 0 0 0,0 0-4 0,0 0 0 16,8 0 0-16,-8 0 4 0,0 0-4 0,0 0 0 0,0 0 0 0,0 0 0 0,0 0 4 15,0 0-4-15,0 0 4 0,0 0-4 0,0 0 0 0,0 0 0 16,0 0 12-16,0 0-8 0,0 0 0 0,0 0 0 0,0 0 4 16,0 0 0-16,0 0-4 0,0 0 4 0,0 0-4 0,8 0 0 15,-8 0-4-15,0 0-4 0,0 0 4 0,0 0-4 0,0 0 4 0,0 0-4 0,0 0 4 16,0 0 0-16,0 0 0 0,0 0-4 0,0 0 4 0,0 0-4 15,0 0 0-15,0 0 0 0,0 0 0 0,10 0-4 0,-10 0 4 16,0 0 0-16,0 0 4 0,0 0-4 0,0 0 0 0,0 0 0 0,0 0 0 16,0 0 0-16,0 0 4 0,0 0-4 0,0 0 0 0,0 0 0 15,0 0 4-15,0 0-4 0,0 0 0 0,0 0 0 0,0 0 0 0,0 0-4 16,0 0 0-16,0 0 4 0,0 0-4 0,0 0 4 0,0 0-8 16,0 0 8-16,0 0 0 0,0 0-4 0,0 0 0 0,0 0 0 0,0 0 0 15,0 0 0-15,0 0 4 0,0 0-4 0,0 0 0 0,0 0 0 16,0 0 0-16,0 0 0 0,0 0 4 0,0 0-4 0,0 0-4 0,0 0 4 15,0 0 0-15,0 0 0 0,0 0 4 0,0 0 0 0,0 0-4 0,0 0-4 16,0 0 4-16,0 0 0 0,0 0 0 0,0 0 0 0,0 0 0 16,0 0 0-16,0 0 0 0,0 0 4 0,0 0-4 0,0 0 4 15,0 0 0-15,0 0-4 0,0 0 4 0,0 0 0 0,0 0 0 0,0 0 0 16,0 0 0-16,0 0-4 0,0 0 4 0,0 0 0 0,0 0 0 16,0 0 0-16,0 0 0 0,0 0 0 0,0 0 0 0,0 0 0 0,0 0 4 15,0 0-4-15,0 0 0 0,0 0-4 0,0 0 4 0,0 0 0 0,0 0 0 16,0 0-4-16,0 0 8 0,0 0-4 0,0 0 0 0,0 0 0 15,0 0-4-15,0 0 0 0,0 0 4 0,0 0 0 0,0 0-4 16,0 0 0-16,0 0 0 0,0 0-4 0,0 0-8 0,0 0-12 0,0 0-12 16,0 0-12-16,0 0-16 0,0 0-12 0,0 0-8 0,0 0-84 15,-10-5 0-15,10 5 32 0,0 0 36 0,0-5 16 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7:35.2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C35839-7772-4715-8BAC-645DB2F5A791}" emma:medium="tactile" emma:mode="ink">
          <msink:context xmlns:msink="http://schemas.microsoft.com/ink/2010/main" type="inkDrawing" rotatedBoundingBox="3419,8697 8916,8811 8912,9017 3415,8903" semanticType="callout" shapeName="Other">
            <msink:sourceLink direction="with" ref="{742C1EF9-BC17-4DE8-B301-D9F678F1AB55}"/>
            <msink:sourceLink direction="with" ref="{ACFA1FD1-88C2-43EB-89DA-FAC8293E18FD}"/>
          </msink:context>
        </emma:interpretation>
      </emma:emma>
    </inkml:annotationXML>
    <inkml:trace contextRef="#ctx0" brushRef="#br0">-2301 1983 59 0,'0'0'72'0,"0"-5"-4"0,0 0-12 0,0 0-24 0,0 0-4 15,0 1-4-15,0-2 4 0,0 6-4 0,0-4 0 0,8-1 0 0,-8 1 0 16,0 4 0-16,0-5 0 0,0 5-4 0,0-5 0 0,8 5 0 16,-8-5-4-16,0 5 0 0,10 0 0 0,-10 0 0 0,8 0 0 0,-8 0 0 15,0 0 0-15,8 0 0 0,0 0 4 0,-8 0 4 0,10 0 0 16,-10 0 0-16,8 0 0 0,0 0 0 0,1 0 4 0,-1 5-4 0,1-5-4 16,0 5 8-16,-1-5 0 0,0 5 0 0,0-1 0 0,2-4-4 15,6 5-4-15,-6-1 0 0,-2 2-4 0,9-2 4 0,-9 1 0 0,9 0-4 16,0 0 0-16,-9 0 4 0,10-5-4 0,0 5 0 0,-2-5 8 0,1 4-4 15,0-4 0-15,0 5 0 0,9-5 0 0,-10 0 0 0,2 0 0 16,8 0 0-16,-9 0 0 0,8 0-4 0,-8 0 4 0,9 0-4 16,0-5 0-16,-1 5 0 0,-8-4 0 0,8 4 0 0,1 0-8 0,0-5 0 15,0 5 4-15,-1-5 0 0,-7 5 0 0,6-5-8 0,2 5 4 0,0-5 4 16,0 5 0-16,-1 0-4 0,1 0 0 0,0 0 4 0,-1 0-4 16,1 0 0-16,0 0 0 0,-2 0-4 0,2 0 0 0,0 0 4 15,0 0-4-15,7 0 0 0,-7 0 0 0,8 0 8 0,-8 0-4 0,-1 0 4 16,11 0-4-16,-2 0 0 0,-9 0 4 0,1 0 0 0,8 0 0 15,-8 0 0-15,7 0-4 0,-7 0 0 0,0 0 0 0,0 0 4 0,-2 0-8 16,11 0 4-16,-9 0 0 0,-10 0 0 0,10 0-4 0,0 5 0 16,-1-5 4-16,1 0-4 0,-10 0 0 0,10 0 0 0,0 0-4 0,-9 5 8 15,9-5-4-15,-10 0 0 0,10 0 0 0,0 0 0 0,0 0 4 16,-9 0-4-16,9 5 4 0,-2-5-4 0,2-5-16 0,-8 5 24 0,7 0-4 16,1 5 0-16,0-5 0 0,0 0-4 0,-2 0 0 0,2 0 0 15,-1 0 0-15,-7 0 0 0,8 0 4 0,0 0-4 0,-1 5 0 0,0-5 4 16,-8 0-4-16,9 0 0 0,0 4 0 0,-10-4-4 0,10 0 4 15,-9 5 4-15,9-5-4 0,-8 0 0 0,-2 5 0 0,10-5 0 0,-9 6-4 16,-1-6 0-16,2 0 0 0,-2 3 8 0,10-3-8 0,-8 5 0 16,-1-5 0-16,0 0 0 0,0 5 0 0,-1 0 0 0,2-5 0 0,0 0 0 15,-2 5 0-15,1-5 0 0,0 5 0 0,0-5 0 0,1 4 0 16,-2-4 0-16,2 5 0 0,-2-5 0 0,2 0 0 0,-1 0 0 0,-1 5 0 16,2-5 0-16,-2 0 0 0,2 0 0 0,0 0 0 0,-2 4 0 15,10-4 0-15,-9 0 0 0,-1 0 0 0,2 5 0 0,-2-5 0 0,2 0 0 16,-1 5 0-16,0-5 0 0,0 0 0 0,1 0 0 0,-2 5 0 15,2-5 0-15,-2 5 0 0,2-5 0 0,-1 0 0 0,-9 4 0 16,9-4 0-16,0 0 0 0,1 0 0 0,-2 0 0 0,-6 0 0 0,6 0 0 16,1 0 0-16,0 6 0 0,0-6 0 0,-9-6 0 0,10 6 0 0,-2 0 0 15,-6 0 0-15,6 0 0 0,2 0 0 0,-1 0 0 0,-9 0 0 16,9 0 0-16,-8 0 0 0,7 0 0 0,2 0 0 0,-10 0 0 0,10 0 0 16,-10 0 0-16,9 0 0 0,-8 0 0 0,-1 0 0 0,9 0 0 15,-9 0 0-15,10 0 0 0,-10 0 0 0,0 0 0 0,2 0 0 16,6 0 0-16,-7 0 0 0,0 0 0 0,8 0 0 0,-9 0 0 0,0 0 0 0,10 0 0 15,-10 0 0-15,0 0 0 0,2 0 0 0,6 0 0 0,-6 0 0 16,-2 0 0-16,0 0 0 0,9 0 0 0,-9 0 0 0,1 0 0 16,0 0 0-16,-1 0 0 0,0 0 0 0,10 0 0 0,-10 0 0 0,2 0 0 15,-2 0 0-15,8 0 0 0,-7 0 0 0,0 0 0 0,8 0 0 16,-9 0 0-16,0 0 0 0,10 0 0 0,-10 0 0 0,0 0 0 0,10 0 0 16,-10-4 0-16,10 4 0 0,-10-5 0 0,9 5 0 0,-9 0 0 15,1-5 0-15,8 5 0 0,-9-5 0 0,2 5 0 0,6 0 0 0,-6 0 0 16,-2-5 0-16,8 5 0 0,-7 0 0 0,0 0 0 0,-1 0 0 15,9 0 0-15,-9 0 0 0,2 0 0 0,-2 0 0 0,0 0 0 0,10 5 0 16,-10-10 0-16,0 5 0 0,10 0 0 0,-10 0 0 0,1 0 0 16,-1 0 0-16,10 0 0 0,-10 0 0 0,0 0 0 0,10 0 0 15,-10 0 0-15,0 0 0 0,10 0 0 0,-10 0 0 0,1 0 0 0,-1 0 0 16,9 0 0-16,-8 0 0 0,-1 0 0 0,0 0 0 0,10 5 0 0,-10-5 0 16,2 0 0-16,-2 0 0 0,0 0 0 0,9 0 0 0,-8 0 0 15,-1 5 0-15,1-5 0 0,-1 0 0 0,10 0 0 0,-10 0 0 0,0 5 0 16,0-5 0-16,2 0 0 0,6 0 0 0,-7 0 0 0,0 0 0 0,8 0 0 15,-9 0 0-15,0 0 0 0,10 0 0 0,-10 0 0 0,10 0 0 16,-10 0 0-16,10 0 0 0,-10 0 0 0,8 0 0 0,2 0 0 16,-10 0 0-16,9 0 0 0,-9 0 0 0,10 0 0 0,-10 0 0 0,10 0 0 15,-10 0 0-15,9 0 0 0,-8 0 0 0,-1 0 0 0,9 0 0 16,-9 0 0-16,2 0 0 0,-2 0 0 0,0 5 0 0,0-5 0 16,10 0 0-16,-10 4 0 0,1-4 0 0,0 6 0 0,-1-6 0 0,1 0 0 0,-1 4 0 15,0-4 0-15,1 5 0 0,0-5 0 0,-1 0 0 0,0 5 0 16,2-5 0-16,-2 0 0 0,0 0 0 0,2 0 0 0,-2 0 0 15,0 0 0-15,0 0 0 0,1 0 0 0,0 0 0 0,-1 0 0 16,1 0 0-16,-1 0 0 0,0 0 0 0,2 0 0 0,-2 0 0 0,0 0 0 0,0 0 0 16,2 0 0-16,-2 0 0 0,0 0 0 0,1 0 0 15,-9 0 0-15,9 0 0 0,-1 0 0 0,-8 0 0 0,9 0 0 0,-1 0 0 16,-8 0 0-16,8 0 0 0,-8 0 0 0,9 0 0 0,-9 0 0 0,9 0 0 16,-9 0 0-16,8 5 0 0,-8-5 0 0,0 0 0 0,0 0 0 15,8 0 0-15,-8 0 0 0,10 4 0 0,-10-4 0 0,0 0 0 0,0 0 0 16,0 0 0-16,0 0 0 0,0 0 0 0,0 0 0 0,0 5 0 0,0-5 0 15,0-5 0-15,0 10 0 0,0-10 0 0,0 5 0 0,0 5 0 16,0-10 0-16,0 5 0 0,0 0 0 0,0 0 0 0,0 0 0 16,0-4 0-16,0 4 0 0,0 0 0 0,0-5 0 0,0 5 0 0,0-5 0 15,0 5 0-15,0-5 0 0,0 1 0 0,0 4 0 0,0-6 0 16,0 2 0-16,0 4 0 0,0-5 0 0,0 0 0 0,0 5 0 0,0-5 0 16,0 0 0-16,0 5 0 0,0-4 0 0,0-1 0 0,0 0 0 0,0 1 0 15,0-1 0-15,0 0 0 0,0 0 0 0,0 0 0 0,0 0 0 16,0 2 0-16,0-3 0 0,0 1 0 0,0 0 0 0,0 1 0 15,0-1 0-15,0 0 0 0,0 5 0 0,0-5 0 0,0 0 0 0,0 0 0 16,0 1 0-16,0-2 0 0,0 6 0 0,0-4 0 0,0-1 0 16,0 5 0-16,0-4 0 0,0 4 0 0,0 0 0 0,0 0 0 0,0-5 0 15,0 5 0-15,0 0 0 0,0 0 0 0,0 0 0 0,0 0 0 0,0 0 0 16,0 0 0-16,0 0 0 0,0 0 0 0,0 0 0 16,0 0 0-16,0 0 0 0,0 0 0 0,0 0 0 0,0 0 0 0,0 0 0 15,0 0 0-15,0 0 0 0,0 0 0 0,0 5 0 0,0-5 0 0,0 0 0 16,0 0 0-16,0 0 0 0,0 0 0 0,0 0 0 0,0 4 0 15,0-4 0-15,0 0 0 0,0 0 0 0,0 0-4 0,0 0-80 0,0 0-32 16,0 0-20-16,0 0-36 0,0 0-28 0,0 0-56 0,0-4-28 16,-10 4 60-16,10-5 44 0,-8 0 32 0,8 0 32 0,-8 0 16 0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7:42.6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1EB624-8296-4AA4-8A66-5EE7E32B28D2}" emma:medium="tactile" emma:mode="ink">
          <msink:context xmlns:msink="http://schemas.microsoft.com/ink/2010/main" type="inkDrawing" rotatedBoundingBox="8934,8882 11073,7309 11109,7357 8969,8931" semanticType="underline" shapeName="Other"/>
        </emma:interpretation>
      </emma:emma>
    </inkml:annotationXML>
    <inkml:trace contextRef="#ctx0" brushRef="#br0">5632 10 7 0,'-9'5'68'0,"9"-5"-8"0,-8 4-4 0,8-4-24 0,-8 5-4 15,8-1-4-15,-9-4 0 0,0 6 4 0,9-2-8 0,-8 1-4 0,8 0 0 16,-8 0 0-16,-2 0 0 0,10 0 4 0,-8-1-8 0,8 1 0 0,-8-5 4 16,8 5 0-16,-9 1-4 0,9-6 8 0,0 3-4 0,0-3 0 15,-9 0 0-15,9 0 0 0,0 0-4 0,0 5 4 0,0-5 0 16,0 0 0-16,0 0 0 0,0 0 0 0,0 0 0 0,0 0 4 0,0 0 4 16,0-5 0-16,0 10 4 0,9-10 0 0,-9 10 4 0,0-5 0 15,0 0-4-15,9-5 4 0,-9 5-4 0,8 0-4 0,-8-3 4 0,8 3-4 16,-8-6-4-16,10 1 4 0,-2 0-4 0,-8 1 0 0,8-1 0 0,1 0 4 15,0-5-8-15,-1 5 0 0,0-5-4 0,9 1 4 0,-8 0-4 16,0-1 0-16,7 1 0 0,2-1-4 0,-1-4 4 0,0-1-4 16,0 6 0-16,-1-6 0 0,10-3-4 0,0 3 4 0,-9-4 0 0,17 0 0 15,-8 4 0-15,0-9 0 0,8 5 0 0,-9 0-4 0,9-6 0 0,0 6 0 16,0-3 0-16,-9 1-4 0,11-3 0 0,-3 0 0 0,1 5 0 16,0-5 4-16,-8 0-4 0,8 5 0 0,-9-6-4 0,9 1 4 0,-8 6 0 15,0-1 0-15,-1-5 0 0,1 5 0 0,0 0 0 0,-1-1 0 16,1 1 0-16,0 0 0 0,0 0 0 0,-2-1 0 0,-7 1 4 15,9 0-4-15,0 0-4 0,-10 0 4 0,10 4 0 0,0-4 0 16,-9 0 0-16,-1 5 0 0,10-1 0 0,-8-4 4 0,-1 5 0 0,8-1-8 0,-8 1 0 16,1 0 4-16,-2-1-4 0,10 1 4 0,-9-1 0 0,0 1 0 15,0-1 0-15,1 6 0 0,-2-5 0 0,2 0-4 0,-2-1 4 16,1 0-4-16,1 1 4 0,8-1 4 0,-10 1-4 0,2-1 0 0,7 1 4 16,-9 0-4-16,2 0 4 0,-2-1-8 0,10 1 8 0,-8-1-4 15,-1 1 0-15,-1-1 0 0,2 6 4 0,-2-5 0 0,2 4-4 0,-1-4 4 16,0 4 0-16,0 1-8 0,-9-1 4 0,10 1 4 0,-10-1 0 0,0 5 0 15,2-5-4-15,-2 6 4 0,0 0 0 0,0-2-4 0,1 1 4 16,0 1 0-16,-1 4 4 0,-8-6-4 0,9 2 0 0,-1-1 4 16,-8 5 0-16,8-4 8 0,2-2-4 0,-10 2 0 0,8 4 4 0,0-5-4 15,2-1 0-15,-10 2 0 0,8 4 0 0,0-4 0 0,-8-2 0 16,8 2 0-16,1 4-4 0,0-6 4 0,-1 3-4 0,-8-3 0 0,9 6 0 16,-1-4 4-16,0-1 0 0,-8 5-4 0,10-4 4 0,-10 4-4 0,8 0-16 15,-8 0 24-15,8-6 0 0,-8 6-4 0,0 0 0 0,0 0 0 16,8 0 0-16,-8 0 0 0,0 0-8 0,0 0 4 0,0 0 0 15,0 0-4-15,0 0 0 0,0 0 0 0,0 0 0 0,0 0-4 16,-8 0 0-16,16 0 4 0,-16 0 0 0,16 0-4 0,-8 0-4 0,0 0 0 16,-8 0-4-16,8 0-8 0,0 0-12 0,0 0-20 0,-8 0-20 0,0 0-24 15,8 6-20-15,-10-6-36 0,2 0-24 0,0 4-76 0,-9-4 8 16,8 0 52-16,-8 5 32 0,1-1 32 0,-2-4 20 0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16.6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14-11 27 0,'0'0'88'0,"0"0"-16"0,0 0-4 16,0 5-20-16,0-5-8 0,0 0 0 0,0 0-8 0,0 0 0 15,0 0-4-15,0 0-4 0,0 5 0 0,0-5-8 0,0 0 4 16,0 0-4-16,0 0 0 0,0-5 0 0,0 5 4 0,0 5-4 0,0-10 4 16,0 5-4-16,0 5 4 0,0-5 4 0,0 0 0 0,0 0-4 0,0 0 8 15,0 0 0-15,0 0 0 0,0 0 4 0,0 0 4 0,0 0 0 16,0 0 0-16,0 0 4 0,0 0 0 0,0 0-8 0,0 0 0 0,0 0 4 15,0 0 4-15,0 0 0 0,0 0 0 0,0 0 4 0,0 0-8 16,0 0 0-16,0 0 0 0,0 0-4 0,0 0-8 0,0 0 0 0,0 0-4 16,0 0-4-16,0 0-4 0,0 0 0 0,0 0 0 0,0 0-4 0,0 0 0 15,0 0-8-15,0 0-4 0,0 0-12 0,0 0-16 0,0 0-24 16,0 0-16-16,0 0-36 0,0 0-32 0,0 0-32 0,0 0-84 16,-9 0 44-16,9 0 36 0,0 4 32 0,-8-4 32 0,0 5 16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7:37.2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6223A9-B704-4F3D-83B2-95B6974FBF1B}" emma:medium="tactile" emma:mode="ink">
          <msink:context xmlns:msink="http://schemas.microsoft.com/ink/2010/main" type="inkDrawing" rotatedBoundingBox="5383,2172 11743,1886 11992,7422 5632,7708" hotPoints="11633,2553 11215,7798 5971,7380 6389,2136" semanticType="enclosure" shapeName="Square">
            <msink:sourceLink direction="with" ref="{CCA2F784-58A2-4593-B72A-BB6E87F3611A}"/>
            <msink:destinationLink direction="with" ref="{FB01FF73-E87F-4215-B6DB-BF1CC9E510B1}"/>
            <msink:destinationLink direction="with" ref="{08817E1F-08B2-4A72-89F9-6EC10E93F494}"/>
            <msink:destinationLink direction="with" ref="{2A0836E7-B6E6-4930-B406-E3F3F1FB9F02}"/>
          </msink:context>
        </emma:interpretation>
      </emma:emma>
    </inkml:annotationXML>
    <inkml:trace contextRef="#ctx0" brushRef="#br0">122-4739 11 0,'0'0'88'0,"0"0"-16"0,0 6-4 0,0-12-24 0,0 12-8 16,0-6 0-16,0 0-4 0,0 0-4 0,0 0-4 0,0 0 0 16,0 0-4-16,0 0 4 0,0 0 0 0,0 0-4 0,8 0 8 0,-8 0-4 15,0 0 0-15,0 0 8 0,0 0 0 0,0 0 0 0,9 4 4 0,-9-4-4 16,0 5 4-16,0-5-4 0,0 5-4 0,0 0 4 0,9-1-8 16,-9 1 4-16,0 5 0 0,0-6-4 0,0 7 0 0,0-2-8 0,0 0 0 15,0 1 0-15,0-1 0 0,0 0-4 0,-9 2 0 0,18-2-4 0,-9 1 4 16,0 5-4-16,0-6 0 0,0 5 4 0,0-3-4 0,0-3-4 15,0 7 0-15,0-5 4 0,0 3-4 0,0-3 4 0,0 6-4 16,0-7 4-16,0 5 4 0,0-5 0 0,0 5-4 0,0 1 4 0,0-5-4 16,0 5 0-16,0-6 4 0,0 5 0 0,0 2 0 0,0-7-4 15,0 5 4-15,0 1 0 0,0-1 0 0,0 0-4 0,0 0 0 0,0-4 0 16,0 5 0-16,0-1 0 0,0 1-4 0,0-2 8 0,0 2-4 0,0-1-4 16,0 1 0-16,0-1 4 0,0 1-4 0,0 4 0 0,-9-5-4 15,9 1 4-15,0-1 0 0,0 2 4 0,0-3 0 0,0 2-8 16,0-1 8-16,0-5-8 0,0 6 0 0,0-1 4 0,-9 1 4 0,9-1-8 15,0 2 0-15,0 2 0 0,0-4 0 0,0 0 4 0,0 1 0 16,0 4-8-16,-8-4 12 0,8-1-8 0,0 5 4 0,0-4-4 16,0 4 0-16,-8 0 0 0,8-4 4 0,0 3-4 0,0 1 4 0,-8 1-4 0,8-5 4 15,0 4-8-15,0-5 4 0,-10 6 4 0,10-2-4 0,0 1 4 16,0-4-8-16,-8 5 4 0,8-1 0 0,0-5 0 0,0-1 4 16,-8 8-4-16,8-7-4 0,0 5 4 0,-10-4 0 0,10-1 4 0,0 5-4 15,0-4 0-15,0-1 4 0,0 0-8 0,0 1 0 0,-8-1 4 0,8 0 0 16,0 2 0-16,0-3 4 0,0 2-4 0,0-1 4 0,0 1-4 15,0-1-4-15,0 1 4 0,0-1 0 0,0 5 4 0,0-4-4 0,0-1 0 16,0 5 0-16,0-4 0 0,-8 4 0 0,8-5 0 0,0 5 0 16,0-4 0-16,0 4 0 0,0 0 0 0,0 0 0 0,0 1-4 15,0-6 8-15,0 5-4 0,0 0-4 0,0 1 4 0,0-2 0 0,0-3 4 16,0 4 0-16,0-4-4 0,0 4 0 0,0-5 4 0,0 6-4 0,0-6-4 16,0 0 4-16,0 6 0 0,0-6 0 0,0 5 0 0,0-4 0 15,0 4 0-15,0-4 0 0,0-1 0 0,0 5 0 0,0-4 4 16,0 4-4-16,0-5 0 0,0 5 0 0,0-4 4 0,-9 4-8 0,9 0 4 15,0-4 0-15,0 4 0 0,0-5 0 0,0 6 0 0,-9-1 0 16,9-5 0-16,0 5 0 0,0 1 0 0,0-2 0 0,-8 2 0 16,8-6-4-16,0 6 8 0,0-1-8 0,0 0 4 0,0 0 0 0,0 0 0 15,0 1 0-15,0-1 0 0,0 0 0 0,0 0-4 0,0 1 4 0,0-1 0 16,0 0 0-16,0 0 4 0,-8 1-4 0,8-1 0 0,0-6 0 16,0 7 4-16,0-1-4 0,0-4 0 0,-9 4 4 0,9-5-4 0,0 5 0 15,0-4 4-15,0 5-8 0,0-7 4 0,0 2-4 0,0 3 4 0,0-3 0 16,0 0 4-16,0-1-4 0,0 1 0 0,0-1 0 0,0 1 0 15,0 4 0-15,0-5 4 0,0 1-4 0,0-1 0 0,0 0 0 0,0 0 4 16,0 1-8-16,0-1 4 0,0 1 4 0,0-1-4 0,0 0 0 16,0 6 4-16,0-6-4 0,0 1 0 0,0-1 0 0,0 5 0 15,0-4-4-15,0-1 4 0,0 5 4 0,0-4 0 0,0 4 0 0,0-5-4 16,0 1 0-16,0 4 0 0,0-5 0 0,0 1 0 0,0 4 0 0,0-5 0 16,0 1 4-16,-8-1 0 0,8 6 0 0,0-6-4 0,0 0-4 15,0-5 4-15,0 6-4 0,0-1 4 0,0-4 0 0,0 5 4 16,0-1-4-16,0-5 0 0,-8 2 0 0,8-2 4 0,0 6-4 0,0-6 0 15,0 1 0-15,0-1 0 0,0 1 0 0,0 0 0 0,0-1 0 16,0 1 0-16,0-1 4 0,0 1-8 0,0 5 4 0,-10-7 0 0,10 2 0 16,0 0 0-16,0-1 0 0,0 1 0 0,0-1 0 0,0 1 4 15,0 0-4-15,0-1 0 0,0 1 0 0,0-1 0 0,0 1 0 0,0 1 0 16,0-3 4-16,0 2-4 0,0-5 4 0,0 5-4 0,0-1 0 16,-8 1 0-16,8 0 0 0,0 0 0 0,0-7-4 0,0 7 4 0,0 0 4 15,0-1-4-15,0 1 0 0,-8-6 0 0,8 7 0 0,0-2 0 0,0 1 0 16,0-6-4-16,0 6 8 0,0-1-4 0,0-3-24 0,0 3 28 15,0 2 0-15,0-8-4 0,0 7 4 0,0 0-4 0,-10-5 4 16,10 4-4-16,0-4 0 0,0 4 0 0,0-3 0 0,-8-2 4 0,8 6-4 16,0-5 0-16,0 4 0 0,0-4-4 0,0-1 4 0,0 1 4 15,0 5 0-15,0-5-8 0,0 5 4 0,0-6 0 0,0 1 0 0,0 5 4 16,0-6 0-16,0 6-8 0,0-5 4 0,0 6 0 0,0-8 0 0,0 7-4 16,0 0 4-16,0-5 0 0,0 4-4 0,0-4 4 0,0 4 0 15,0-4 0-15,0 5 0 0,0-6 0 0,0 6 0 0,0-5 0 16,0 5 0-16,0-1 0 0,0-4 0 0,0 5 0 0,0-4 0 0,0 2 0 15,0-3 0-15,0 0 0 0,-8 4 0 0,8-4 4 0,0 5-4 16,0-6 0-16,0 6 0 0,0-5 4 0,0 5-4 0,0-6 0 16,0 6 0-16,0-5 0 0,0 4 0 0,0-4-4 0,0 5 4 0,0-6 0 15,0 1 0-15,0 5 0 0,-8-5-4 0,8 0 4 0,0 4 0 0,0-4 0 16,0 0 0-16,0 4 0 0,0-4 0 0,0 0 4 0,0 0-4 16,0 0 0-16,0 0 4 0,0-1-4 0,0 1 0 0,0 0 0 0,0 0 0 15,0 0-4-15,0-1 4 0,0 1 4 0,0 0-4 0,0 0 0 0,0-1 4 16,0 1-4-16,0 0 4 0,0 0-4 0,0 0 0 0,0 0 0 15,0-1-4-15,0-4 4 0,0 5-4 0,-10 0 4 0,10 0 0 16,0-1 0-16,0 1 0 0,0 0 4 0,0 0 0 0,0 0-4 0,0 0 0 16,0-5 0-16,0 5 0 0,-8-1 0 0,8 1 0 0,0 0 0 15,0-5 0-15,0 5 0 0,0-1-4 0,0 1 4 0,0-5 0 0,0 5 0 16,-8-5 0-16,8 0 0 0,0 0-4 0,0 5 0 0,0-5-4 0,0 0-8 16,0 0-8-16,0 0-12 0,-9-5-20 0,9 5-8 15,0-5-28-15,-8 0-32 0,8-4-24 0,0-1-80 0,-9 1 8 0,9-6 36 16,-9-4 40-16,9 0 24 0,0-5 24 0</inkml:trace>
    <inkml:trace contextRef="#ctx0" brushRef="#br0" timeOffset="2466.4413">217-4739 7 0,'0'0'84'0,"8"0"-4"0,-8 0-12 16,0 0-28-16,0 0 0 0,8 0-8 0,-8 0 0 0,8 0-4 16,-8 0 0-16,9 0-4 0,-9 0 4 0,9 0-8 0,-9 0-4 0,8 0 0 15,1 0 0-15,-9 0 0 0,8 0 4 0,0 0 0 0,2 0 0 0,-2 0 4 16,0 0-4-16,0 0 4 0,2 0 4 0,-2 0 4 0,0 6 0 15,10-6 0-15,-10 4 0 0,9-4-4 0,-8 0 4 0,8 5-8 0,-1-5 4 16,-6 0-8-16,6 5 4 0,2-5-4 0,-2 5 0 0,2-5-8 16,7 4 8-16,-7-4-4 0,-2 0 0 0,10 0-4 0,-8 5-4 15,7-5 0-15,0 0 8 0,0 0-8 0,-7 0-4 0,8 5 4 0,-1-5-4 16,1 0 0-16,0 5 4 0,-2-5-4 0,11 0 4 0,-9 4-4 0,0-4 0 16,-2 6 0-16,2-6 0 0,0 5 4 0,0-1 0 0,-9-4-4 15,9 5 0-15,0 0-4 0,-10-5 4 0,10 4 4 0,-9 2-4 16,-1-2 0-16,2 1 4 0,8-1 0 0,-10 2 0 0,2-3 0 0,-1 3 0 15,-1-1-4-15,2 0 4 0,-2-1 0 0,2 2 0 0,0-6 8 16,-2 4-4-16,1 1 0 0,0-1 0 0,-8-4 4 0,17 6 0 0,-18-6 4 16,18 4 0-16,-10-4 0 0,2 0-4 0,-1 0 0 0,9 0 4 15,-10 0-4-15,10 0-4 0,-8 0-4 0,7 0 4 0,0 0 0 0,0 0-4 16,1 0 4-16,0 0-4 0,0 0 4 0,-1 0 0 0,9 0-4 16,-8 0 0-16,0 0 4 0,-1 0-4 0,9 0 0 15,-8 0-4-15,0 0 4 0,8 0 0 0,-9 0 0 0,1 0 0 0,8 0 0 0,-8 0 4 16,-1 0-4-16,9 0 4 0,-8 5 0 0,0-5-4 15,7 0 0 1,-7 0 0-16,8 0 0 0,-8 0 0 0,0 5 0 0,7-5 0 0,1 0 0 0,-8 0 0 0,9 0 0 0,-1 5 0 0,-8-5-4 0,8 4 0 0,0-4 4 16,-9 0-4-16,9 6 4 0,0-6-8 0,1 0 4 0,-9 5 0 15,8-1 4-15,-9-4 0 0,9 4-8 0,-8-4 0 0,8 6 4 0,-8-2 0 16,8-4 0-16,-9 5 0 0,1-5-4 0,0 5 0 0,8-5 0 0,-9 5 4 16,1-5 0-16,0 4 0 0,8-4 0 0,-9 6 0 0,1-3 0 15,8-3-4-15,-8 6 4 0,-1-6 0 0,9 4-4 0,-8-4 0 16,8 6 0-16,-8-6 0 0,7 4 0 0,-7-4 4 0,8 6 0 0,-8-2 4 15,8-4-4-15,-9 5 0 0,1-5 0 0,8 4 0 0,-8-4-4 16,-1 6 0-16,9-6 0 0,-8 4 0 0,0-4 4 0,-1 0-4 16,1 5 4-16,0-5 0 0,0 0-4 0,-1 0 0 0,1 4 0 0,0-4 0 0,-2 0 0 15,2 0 0-15,0 0 4 0,-9 0 0 0,9 0-4 0,0 0 0 16,0 0 0-16,-2 0 0 0,2 0 0 0,-1 0 0 0,-7 0 0 16,8 0 0-16,-1 0 4 0,1 0 0 0,-1 0-4 0,0 0-4 0,1 0 8 15,0 0 0-15,-1 0-4 0,1 0 0 0,0 0 0 0,0 0 0 16,-1 0-4-16,-8 0 4 0,8 0 4 0,1 0-4 0,-8 0 4 0,7 0-8 15,1 0 4-15,-10 0-4 0,2 0 4 0,8 0 0 0,-10 0 4 16,2 0-4-16,7 0 4 0,-8 0-4 0,0 0 0 0,1 0 4 0,6 0-8 16,-6 0 4-16,-1 0 0 0,0 0-4 0,0 0 4 0,0 0 4 15,8 0-4-15,-7 0-4 0,-1 0 0 0,0 0 8 0,0 0-4 0,0 0 4 16,0 0 0-16,1 0-4 0,6 0 0 0,-6 0 0 0,-1 0 0 0,0 0 0 16,0 0 0-16,1 0 0 0,-2 0 0 0,10 0 4 0,-9 0-4 15,0 0-20-15,0 0 24 0,0 0-4 0,0 0 4 0,1 0-4 16,7 0 0-16,-16-4 4 0,16 4-4 0,-17 0-4 0,10 4 8 0,-2-4-4 15,2 0 0-15,-2 0 4 0,-6 0-4 0,6 0 0 0,2 0 0 16,-1 0 0-16,-9 0-4 0,9 0 8 0,0 0-8 0,1 0 0 16,-10 0 4-16,9 0 0 0,-8 0 0 0,7 0 0 0,-7 0 0 0,8 0 4 0,-8 0-4 15,7 0 0-15,-6 0 4 0,-2 0-4 0,8 0-4 0,-6 0 4 16,-2 0 4-16,0 0-4 0,1 0 0 0,-1 0-4 0,1 0 4 16,0 0 4-16,-1 0 0 0,0 0-4 0,0 0 4 0,-8 0-4 0,10 0 0 15,-2 0 0-15,0 0 0 0,-8 0 0 0,10 0 0 0,-2 0 0 0,-8 0-4 16,8 0 0-16,-8 0 4 0,9 0-4 0,-9 6 4 0,9-6 4 15,-9 0 0-15,8 0-4 0,-8 4 0 0,9-4 0 0,-9 0-4 0,0 4 4 16,8-4-4-16,-8 0 4 0,0 0 0 0,8 0 0 0,-8 7 0 16,0-7 0-16,9 0 0 0,-9 0 0 0,0 4 0 0,0-4-20 15,9 0 20-15,-9 4 4 0,0 2-4 0,0-6 4 0,0 0 0 0,0 4 0 16,8-4 0-16,-8 5-4 0,0-1 0 0,0-4 4 0,0 6 0 0,0-6-4 16,0 4 0-16,0-4 0 0,0 5 0 0,0-5 0 0,0 4 0 15,8-4-4-15,-8 6 4 0,0-6-4 0,0 4 8 0,0 2 0 16,0-6-8-16,0 4 8 0,10-4-4 0,-10 6 0 0,0-2 0 0,0 1 4 15,0-5-4-15,0 4 0 0,0 1 0 0,0 0 0 0,0 4 0 16,0-3 0-16,0-2 0 0,0 6 0 0,0-5 0 0,0 4 0 0,0 1 0 16,0 0 0-16,0-6 0 0,0 7 0 0,0 2 0 0,0-2 0 15,0-2 0-15,-10 4 0 0,10 2 0 0,0-6 0 0,0 6 0 0,-8 0 0 16,8-1 0-16,0 1 0 0,-8 5 0 0,8-7 0 0,0 6 0 16,-9-3 0-16,9 2 0 0,-9 1 0 0,9 1 0 0,-8-1 0 0,8 0 0 15,0 4 0-15,0-3 0 0,-8 4 0 0,8 0 0 0,0 0 0 16,-9 0 0-16,9 0 0 0,0 0 0 0,-8 0 0 0,8 0 0 0,0 0 0 15,-9 0 0-15,9 0 0 0,0 0 0 0,-9 0 0 0,9 0 0 16,0-5 0-16,-8 6 0 0,8-2 0 0,-8-4 0 0,8 6 0 0,-10-6 0 16,10 0 0-16,-8 5 0 0,8-5 0 0,-8 4 0 0,8-3 0 15,-10 0 0-15,10-1 0 0,-8 1 0 0,8 3 0 0,-8-4 0 0,8 0 0 16,0 1 0-16,-8-1 0 0,8 6 0 0,-9-7 0 0,9 1 0 0,-9 5 0 31,9-4 0-31,-8-1 0 0,8 5 0 0,0-5 0 0,-9 5 0 0,9-5 0 0,-8 5 0 0,8-5 0 0,0 5 0 0,-8-4 0 16,8 5 0-16,0-2 0 0,-10-4 0 0,10 0 0 0,-8 5 0 0,8-5 0 15,0 0 0-15,-8 1 0 0,8-1 0 0,0 0 0 0,-8 0 0 16,8 0 0-16,0 1 0 0,-10-1 0 0,10 0 0 0,0-4 0 16,-8 4 0-16,8 0 0 0,0-5 0 0,-8 6 0 0,8-6 0 0,0 6 0 15,-9-1 0-15,9-5 0 0,0 5 0 0,-9-4 0 0,9 4 0 0,0-5 0 16,-8 6 0-16,8-2 0 0,0 2 0 0,-9-6 0 0,9 6 0 16,-8-1 0-16,8 0 0 0,-8 0 0 0,8 0 0 0,0 1 0 15,-9-1 0-15,9 0 0 0,-9 0 0 0,9 5 0 0,-8-5 0 0,0 0 0 16,8 0 0-16,0 1 0 0,-10 4 0 0,2-6 0 0,8 3 0 15,-8-8 0-15,8 12 0 0,-9-11 0 0,9 5 0 0,-9 0 0 0,9 1 0 16,-8-1 0-16,8-4 0 0,-8 4 0 0,8-5 0 0,-9 5 0 0,9 0 0 16,-8-4 0-16,8 4 0 0,-9-5 0 0,9 5 0 0,-9-4 0 15,9 4 0-15,-8-5 0 0,8 6 0 0,-8-6 0 0,8 6 0 0,0-6 0 16,-10 5 0-16,10-4 0 0,0 4 0 0,-8-5 0 0,8 1 0 16,0 4 0-16,0-5 0 0,-8 5 0 0,8 1 0 0,0-6 0 15,0 5 0-15,-8 1 0 0,8-7 0 0,0 7 0 0,-10-1 0 0,10 0 0 16,0-4 0-16,0 4 0 0,-8 0 0 0,8-5 0 0,-8 5 0 0,8 1 0 15,0-5 0-15,0 4 0 0,0-5 0 0,-9 6 0 0,9-6 0 16,0 5 0-16,-9-5 0 0,9 1 0 0,0 4 0 0,0-5 0 0,0 1 0 16,-8 0 0-16,8 3 0 0,0-3 0 0,0-1 0 0,0 1 0 0,0-1 0 15,0 5 0-15,0-4 0 0,0 0 0 0,0-2 0 16,0 1 0-16,0 1 0 0,-9-1 0 0,9 5 0 0,0-4 0 0,0-1 0 16,0 0 0-16,-8 6 0 0,8-6 0 0,0 1 0 0,0 4 0 0,0-5 0 15,0 6 0-15,0-6 0 0,0 6 0 0,-8-1 0 0,8-5 0 16,0 5 0-16,8-4 0 0,-8 4 0 0,0 0 0 0,0-5 0 0,0 6 0 15,0-6 0-15,0 5 0 0,0 1 0 0,0-6 0 0,0 0 0 0,0 7 0 16,0-8 0-16,0 1 0 0,0 1 0 0,0 4 0 0,0-5 0 16,0 1 0-16,0-1 0 0,0 0 0 0,0 1 0 0,0-1 0 15,0 1 0-15,0-6 0 0,0 6 0 0,0-1 0 0,0 1 0 0,0-1 0 16,0 0 0-16,0 1 0 0,0-5 0 0,0 4 0 0,0 0 0 16,0 1 0-16,0-5 0 0,0 4 0 0,0 0 0 0,0 1 0 15,0-6 0-15,0 6 0 0,0-1 0 0,0-4 0 0,0 4 0 0,0-1 0 16,0-2 0-16,0 3 0 0,0-4 0 0,0 4 0 0,0 1 0 0,0 0 0 15,0-6 0-15,0 5 0 0,0-4 0 0,0 3 0 0,0 3 0 16,0-7 0-16,0 6 0 0,0-6 0 0,0 6 0 0,0-6 0 16,0 6 0-16,0-6 0 0,0 6 0 0,0-6 0 0,0 1 0 0,0 4 0 15,0-4 0-15,0-1 0 0,0 0 0 0,0 2 0 0,0-2 0 16,0 1 0-16,0-1 0 0,0 1 0 0,0 0 0 0,0-1 0 0,0-4 0 16,0 5 0-16,0 0 0 0,0-6 0 0,0 6 0 0,0-5 0 0,0-1 0 15,0 5 0-15,0-3 0 0,0-2 0 0,0 6 0 0,0-6 0 16,0 2 0-16,0-1 0 0,0-1 0 0,0 1 0 0,0 0 0 0,0 0 0 15,0-1 0-15,0-4 0 0,-8 6 0 0,8-6 0 0,0 4 0 16,0-4 0-16,0 0 0 0,0 0 0 0,0 5 0 0,0-5 0 16,0 0 0-16,0-5 0 0,0 5 0 0,0 0 0 0,-9-4-8 0,9 4-40 15,0-6-12-15,-9 2-20 0,9-1-20 0,0 0-24 0,-8 0-16 0,8 1-24 16,-8-7-32-16,-2 3-72 0,10-2 32 0,-8-5 44 0,0 6 36 16,-1-5 32-16,0 0 24 0</inkml:trace>
    <inkml:trace contextRef="#ctx0" brushRef="#br0" timeOffset="4254.0404">0 26 55 0,'0'0'84'0,"0"0"-12"16,0 0-4-16,0 0-28 0,0 0-4 0,0 0 0 0,0 0-8 0,0 0-4 16,0 0 0-16,0 0 4 0,0 0-4 0,0 0 0 0,0 0 0 0,9 0 4 15,-9 0-4-15,0 0-4 0,0 0 4 0,9 0 4 0,-9 0-4 16,8 0 0-16,-8 0 4 0,8 0 4 0,-8 0 0 0,8 0 0 0,-8 0 0 15,10 0 0-15,-2 0 0 0,0 0 0 0,-8 0-8 0,10 0 0 16,-2-5 4-16,0 5-4 0,1-5 0 0,0 5 0 0,-1 0-4 16,9 0-4-16,-9-5 4 0,1 5-4 0,8 0 0 0,-9 0 0 0,2 0 0 15,6-5-4-15,-6 5 4 0,6 0 0 0,-8 0 0 0,10 0 0 0,-1 0 0 16,-1 0 0-16,-6 0-4 0,6 0 4 0,2 0-4 0,-2 0 0 16,-6 0-4-16,6 0 0 0,1 0 0 0,0 0 0 0,0 0 0 0,1 0 0 15,-2 0 0-15,-6 0-4 0,6 0 0 0,2 0 0 0,-2 0 0 16,1 0 0-16,1 0 4 0,-2 0-4 0,2 5 0 0,-2-5-4 15,2 0 4-15,-1 0 0 0,0 5 0 0,0-5 0 0,0 5 0 0,0-5 0 16,1 5 0-16,-2-5 4 0,2 4-4 0,-2-4 0 0,1 5 0 16,1 0 0-16,-2-5 0 0,-7 5 0 0,16-5 0 0,-15 0 0 0,15 0 0 15,-16 0 4-15,8 4-4 0,-1-4 0 0,2 0 0 0,-2 0 0 0,-6 0 4 16,6 0-8-16,2 5 0 0,-2-5 4 0,-7 0 0 0,8 0 0 16,0 0-4-16,1 0 0 0,-10 0 0 0,8 0 4 0,-6 0-4 15,6 0 0-15,2 0 4 0,-10 0 0 0,9 0 0 0,-8 0 0 0,8 5 0 16,-9-5 4-16,10 0-4 0,-10 5 0 0,0-5 0 0,10 5 0 15,-10-5-4-15,0 3 4 0,10-3 4 0,-10 6-4 0,1-6 4 0,8 5-4 16,-8-5 0-16,-1 0 4 0,0 0-4 0,10 5 4 0,-10-5 0 16,0 0-4-16,10 5 0 0,-10-5 4 0,10 0-4 0,-10 0 4 0,0 0-16 15,9 0 20-15,1 4-4 0,-10-4-4 0,10 5 0 0,-10-5 4 0,10 0 0 16,-10 5-4-16,8-5 4 0,2 5-4 0,-1-5-4 0,-9 5 4 16,10-5 4-16,-2 4-4 0,2-4 0 0,-10 6 0 0,10-6 0 15,-2 4 0-15,1-4 0 0,0 5 0 0,0 0 0 0,1-5 0 16,-10 0 0-16,10 4 0 0,-2-4 4 0,2 6-4 0,-2-2-4 0,1-4 4 15,1 5 0-15,-2-5 4 0,2 5-4 0,-2-5 0 0,2 4 0 16,-1-4-4-16,0 0 4 0,0 5 0 0,0-5 0 0,0 0-4 0,1 5 4 0,-2-5-4 16,2 0 0-16,7 5 0 0,-8-5 4 0,0 0 0 0,1 5 0 15,-2-5-4-15,2 0 4 0,-2 0 0 0,2 5 0 0,7-5 0 16,-8 3-4-16,0-3 0 0,1 0 4 0,-2 6 0 0,10-6 0 0,-9 0 0 16,0 0 0-16,8 5 0 0,-7-5-4 0,8 0 4 0,-10 0 0 15,10 5-4-15,0-5 8 0,-9 0-4 0,9 0-4 0,0 4 0 0,-2-4 4 16,2 0-4-16,0 5 0 0,-9-5 4 0,9 0-20 0,0 5 24 0,-1-5-4 15,1 5-4-15,-1 0 4 0,0-5 0 0,1 5-4 0,-8-5 4 16,7 4-4-16,1 2 4 0,-10-2-4 0,10-4 4 0,0 9 0 16,-8-4 0-16,7-5-4 0,-8 6 0 0,8-2 4 0,-7 1 0 0,-2 0-4 15,2-1 0-15,8 1 0 0,-10 0 4 0,1 0-8 0,1-1 4 16,-2-4 0-16,10 5 0 0,-8-1 0 0,-2 2 0 0,2-1 0 0,-2 0 4 16,10-1-8-16,-9-4 4 0,1 5 4 0,-2 0-4 0,2 0 0 15,-2-5 4-15,10 4-4 0,-9 2 0 0,1-6 0 0,-2 3 0 0,2 3 0 16,7-6 0-16,-8 5 0 0,0-5 0 0,0 5 0 0,0-5 0 15,1 4 0-15,-2-4 0 0,10 0 0 0,-9 0 0 0,0 5 0 0,0-5 0 16,1 0 0-16,-2 0 0 0,2 0 0 0,-2 0 0 0,10 0 0 16,-9 0 0-16,0 0 0 0,0 0 0 0,1 0 0 0,-2 0 0 0,2 0 0 15,-2 0 0-15,10 0 0 0,-9 0 0 0,1 0 0 0,-2 0 0 16,2 0 0-16,-2 0 0 0,2 0 0 0,-1 0 0 0,0 0 0 0,8 0 0 16,-7 0 0-16,-2 0 0 0,2 0 0 0,0 0 0 0,-2 0 0 15,10 0 0-15,-9 0 0 0,-1 0 0 0,2 0 0 0,-2 0 0 0,10 0 0 16,-8 0 0-16,-1 0 0 0,0 0 0 0,8 0 0 0,-7 0 0 15,-2 0 0-15,10 0 0 0,-8 0 0 0,-2 0 0 0,1 0 0 0,9 0 0 16,-10 0 0-16,2 0 0 0,0 0 0 0,-2 0 0 0,2 0 0 16,-1 0 0-16,-1 0 0 0,2 0 0 0,-2 0 0 0,2 0 0 0,0 0 0 15,-2 0 0-15,-8 0 0 0,10 0 0 0,-1 5 0 0,-9-5 0 16,10 0 0-16,-2 0 0 0,-8 0 0 0,10 0 0 0,-10 5 0 0,10-5 0 16,-10 0 0-16,9 4 0 0,-8-4 0 0,-1 6 0 0,9-6 0 15,-9 4 0-15,10-4 0 0,-10 0 0 0,2 0 0 0,6 0 0 0,-8 5 0 16,1-5 0-16,0 0 0 0,8 0 0 0,-9 5 0 0,1-5 0 15,0 0 0-15,-1 0 0 0,0 0 0 0,0 0 0 0,2 0 0 16,-2 0 0-16,10 5 0 0,-18-5-8 0,8 0 12 0,0 4 0 0,1-4-4 16,-1 5 0-16,1-5 0 0,-1 0 0 0,1 0 0 0,-1 0 0 0,0 0 0 15,2 0 0-15,-10 0 0 0,8 0 0 0,0 6 0 0,2-6 0 16,-2 0 0-16,-8 0 0 0,8 0 0 0,1 0 0 0,0-6 0 0,-9 6 0 16,8 6 0-16,0-6 0 0,-8 0 0 0,9 0 0 0,-9 0 0 15,8 0 0-15,-8 0 0 0,9 0 0 0,-9 0 0 0,9 0 0 16,-9 0 0-16,0 0 0 0,0 0 0 0,8 0 0 0,-8 0 0 0,0 0 0 0,0 0 0 15,0 0 0-15,0 0 0 0,8 0 0 0,-8 0 0 0,0 0 0 16,0 0 0-16,0 0 0 0,0 0 0 0,0 0 0 0,0 0 0 16,0 0 0-16,0 0 0 0,0 0 0 0,0 0 0 0,0 0 0 0,10 0 0 15,-10 0 0-15,0 0 0 0,-10 0 0 0,10 0 0 0,0 0 0 16,0 0 0-16,10 0-16 0,-20 0-8 0,10 0-12 0,0 0-12 0,0 0-8 16,-8 0-4-16,8 0-12 0,-8 0-12 0,8 0-4 0,0 0-12 15,-9 0-8-15,9 0-16 0,-9 0-16 0,9 0-8 0,-8 0-56 0,8 0-12 16,-9 0 40-16,9 0 32 0,-8 0 28 0,8 0 32 0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30.0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5B1C74-806A-4F89-AC0E-DC143A75ECAA}" emma:medium="tactile" emma:mode="ink">
          <msink:context xmlns:msink="http://schemas.microsoft.com/ink/2010/main" type="inkDrawing" rotatedBoundingBox="4812,5361 10327,5602 10321,5728 4807,5488" semanticType="strikethrough" shapeName="Other">
            <msink:destinationLink direction="with" ref="{D766E509-5280-46AD-BC18-FDC877A0F578}"/>
            <msink:destinationLink direction="with" ref="{778ACA22-1F65-451A-8A94-595725DD575A}"/>
          </msink:context>
        </emma:interpretation>
      </emma:emma>
    </inkml:annotationXML>
    <inkml:trace contextRef="#ctx0" brushRef="#br0">-1 20 27 0,'0'0'76'0,"0"0"-12"15,0 0-4-15,0 0-28 0,0 0 4 0,0 0-4 0,0 0-8 0,0 0-4 16,0 0 4-16,0 0-4 0,0 0 0 0,0 0-4 0,0 0 4 16,0 0-4-16,0 0-4 0,0 0 4 0,0 0-4 0,0 0 0 15,0-5 0-15,0 5 0 0,0 0 0 0,0 0 0 0,0 0 0 0,0 0 0 16,0 0-4-16,8 0 8 0,-8-4 0 0,0 4-4 0,0 0 0 0,8 0 4 16,-8 0 0-16,9 0 4 0,-9-5-4 0,8 5 4 0,-8 0 0 15,8 0 0-15,-8 0 4 0,10 0-4 0,-2 0 4 0,-8 0-4 16,8 0 0-16,0 5 0 0,2-5 0 0,-2 0 0 0,-8 0-4 0,8 0 0 15,1-5 4-15,0 5 0 0,8 0 0 0,-9 0-4 0,0 0 0 16,1 5 4-16,8-5-4 0,-9 0 12 0,10 0-8 0,-1 0-4 0,-8 0 0 16,7 0 0-16,1 0 4 0,1 0-4 0,-2 0 4 0,2 0-4 0,-2 0 4 15,2 0-4-15,7 0 0 0,-7 0 0 0,-2 0 4 0,10 0-4 16,-9 0 4-16,9-5-4 0,-10 5-4 0,10 0 0 0,0 0 0 16,-9 0 0-16,9 0 0 0,-2-5 0 0,2 5-8 0,0 0 0 0,0 0 4 15,-1 0-4-15,1 0 4 0,0 0 0 0,-1 0 4 0,1 0-4 16,0 0-4-16,-2 0-4 0,2-5 8 0,0 10 0 0,-1-10-4 0,1 10 4 15,0-5 0-15,-1 0 0 0,1 0-4 0,-10 0 0 0,10 0 0 0,0 0 0 16,-1 0 4-16,-7 0 0 0,8 0 0 0,-10 0-4 0,10 0 0 16,-9 0 0-16,0 5 0 0,8-5 4 0,-7 0 0 0,-2 5 0 15,10-5-4-15,-9 4 0 0,1-4 4 0,6 5 0 0,-6-5-8 0,-1 5 4 16,9-5 4-16,-10 5 0 0,10-5-4 0,-8 0 4 0,7 4 0 16,-8-4 0-16,8 0-4 0,1 5 4 0,-8-5-4 0,6 0 0 15,-6 6 4-15,7-6-4 0,1 0 4 0,-10 4-4 0,10-4 4 0,0 0-8 16,-1 4 8-16,-7 2-4 0,8-6 0 0,-10 0 0 0,10 0 0 0,-9 4-4 15,-1-4 0-15,10 0 4 0,-8 6 4 0,-1-6-4 0,8 0 0 16,-8 0-4-16,1 4 4 0,-2-4-4 0,2 0 0 0,-2 0 0 0,2 5 4 16,-1-5 0-16,-1 0-4 0,2 0 4 0,-2 0-4 0,-6 0 4 15,6 0 0-15,1 0-4 0,1 0 4 0,-2 0 0 0,-8 0 4 16,10 0-8-16,0 4 4 0,-2-8-4 0,1 4 0 0,0 4-4 0,-8-4 4 16,7 5 4-16,2-5 0 0,0 0 0 0,-2 5-4 0,1-5 4 15,0 5-4-15,0-5 0 0,1 4 4 0,7-4 0 0,-8 6-4 0,0-2 0 16,0 0 4-16,0 2-4 0,1-6 4 0,-2 5 0 0,2-1 0 0,-2-4-4 15,1 5 0-15,1 0 4 0,-2-5 0 0,2 5 0 0,-2-1-4 16,2-4 4-16,-10 6 0 0,9-2-4 0,0-4 0 0,0 0 4 0,1 5 0 16,-10 1-4-16,9-6 0 0,0 4 4 0,0-4-4 0,-9 4 0 15,10-4 0-15,-2 5-4 0,-6-5 8 0,6 5 0 0,2-5 0 0,-10 5 0 16,9-5-8-16,-1 4 4 0,2-4 0 0,-10 6 4 0,10-6-4 16,-10 0 0-16,9 4-4 0,-8-4 4 0,8 0 0 0,-1 0 0 0,-6 0 0 15,6 5 4-15,-8-5 0 0,10 0-8 0,-10 0 4 0,10 0 0 16,-10 0-4-16,9 0 4 0,-9 0 0 0,10 0 4 0,-10 0-4 0,0 0 0 15,10 0 0-15,-10 0 0 0,9 0 0 0,-8 0 0 0,8 0-4 16,-9 0 8-16,0 0 0 0,10 0 0 0,-10 0-8 0,10 0 4 0,-10 0 4 16,0 0 0-16,10 0-4 0,-10 0 0 0,9 0 4 0,-9 0-8 0,10 0 4 15,-10 0-4-15,10 0 4 0,-10 0 0 0,9 0 0 0,-9 0 0 16,10 0 0-16,-10 0 4 0,8 0-4 0,-6 0 0 0,6 0 0 16,-6 0 0-16,6 0 0 0,-7 0 4 0,8 0-8 0,-8 0 8 0,7 0-4 15,-8 0 0-15,2 0-4 0,6 0 4 0,-6 0 0 0,-2 0 0 16,9 0 4-16,-9 0-4 0,0 0-4 0,10 0 4 0,-10 0 0 15,0 0 4-15,2 0-4 0,-2 0-4 0,10 0 4 0,-10 0 4 0,0 0-4 16,0 0-4-16,1 0 8 0,8 0-4 0,-8 0 4 0,-1 0-4 0,0 0 0 16,10 0 4-16,-10-5-4 0,0 5 0 0,2 0 0 0,6 0 0 15,-7 0-4-15,-1 0 4 0,10-4 0 0,-10 4 0 0,0 0-4 0,10-6 8 16,-10 6-8-16,10 0 4 0,-10-4 0 0,0 4 0 0,9 0 0 16,-9 0 0-16,10 0 0 0,-10-5 0 0,10 5-4 0,-10 0 4 15,9 0 0-15,-8 0-4 0,-1 0 4 0,9 0 0 0,-9 0 4 0,10 0 0 16,-10 0-4-16,0 0-4 0,10-5 4 0,-10 10 0 0,10-10 4 0,-10 5-4 15,0 0 4-15,9 5-8 0,-9-5 8 0,10 0-8 0,-10 0 0 16,10 0 4-16,-10 0 4 0,9 0 0 0,0 0-4 0,-8 0 0 0,7 0 0 16,-6 0 0-16,6 0-4 0,2 0 4 0,-10 0 4 0,9 0-8 15,0 0 8-15,-8 0 0 0,7 0-4 0,2 0-4 0,-10 0 0 0,10 0 4 16,-2 0 4-16,-7 0-8 0,8 0 4 0,-9 0 0 0,9 0 0 16,-9 0 0-16,10 0 4 0,-10 0 0 0,10 0 0 0,-10 0-4 0,9 0 0 15,-8 0 4-15,8 0-4 0,-9 0 4 0,0 0-4 0,10 0 4 16,-10 0 0-16,0 0 0 0,10 0 4 0,-10 0-4 0,1 0-4 0,0 5 0 15,8-5 0-15,-9 0 0 0,0 0 0 0,10 0 0 0,-10 0 0 16,0 0 0-16,2 0 0 0,6 0 0 0,-7 0 0 0,-1 0 0 0,1 0 0 16,0 0 0-16,7 0 0 0,-8 0 0 0,2 0 0 0,-2 0 0 15,0 0 0-15,2 0 0 0,-2 0 0 0,0 0 0 0,1 0 0 0,-1 0 0 16,1 0 0-16,-1 0 0 0,1 0 0 0,-1 0 0 0,0 0 0 16,2 0 0-16,-2 0 0 0,0 0 0 0,-8 0 0 0,10 0 0 0,-2 0 0 15,0 0 0-15,0 0 0 0,-8 0 0 0,9 0 0 0,-1 0 0 16,-8 0 0-16,9 0 0 0,0 0 0 0,-9 0 0 0,8 0 0 0,0 0 0 15,-8 0 0-15,10 0 0 0,-2 0 0 0,-8 0 0 0,8 0 0 16,0 0 0-16,-8 0 0 0,10 0 0 0,-10 0 0 0,8 0 0 0,0 0 0 16,-8 0 0-16,9 0 0 0,-1 4 0 0,-8-4 0 0,9 0 0 0,0 0 0 15,-9 0 0-15,8 6 0 0,-8-6 0 0,8 0 0 0,0 0 0 16,-8 0 0-16,10 0 0 0,-10 0 0 0,8 0 0 0,-8 0 0 16,8 0 0-16,-8 0 0 0,10 0 0 0,-10 0 0 0,8 0 0 0,-8 0 0 15,8 0 0-15,-8 4 0 0,0-4 0 0,9 0 0 0,-9 0 0 16,0 0 0-16,8 0 0 0,-8 0 0 0,0 5 0 0,0-5 0 15,8 0 0-15,-8 0 0 0,0 0 0 0,9 0 0 0,-9 0 0 0,0 0 0 16,0 0 0-16,9 0 0 0,-9 0 0 0,0 0 0 0,0 0 0 0,8 0 0 16,-8 0 0-16,0 0 0 0,8 4 0 0,-8-4 0 0,0 0 0 15,0 0 0-15,10 0 0 0,-10 0 0 0,0 0 0 0,0 0 0 0,0 0 0 16,0 0 0-16,0 0 0 0,0 0 0 0,0 0 0 0,0 0 0 16,0 0 0-16,0 0 0 0,0 0 0 0,0 0 0 0,0 0 0 15,0 0 0-15,0 0 0 0,0 0 0 0,0 0 0 0,-10 0 0 0,10 0 0 16,0 0 0-16,-8 0 0 0,0 0-36 0,8 0-92 0,-9 0-24 0,0 0-40 15,-7 0-48-15,7 0-80 0,-7-4 60 0,-2 4 44 0,-8-5 40 16,10 1 40-16,-10-2 20 0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32.1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66E509-5280-46AD-BC18-FDC877A0F578}" emma:medium="tactile" emma:mode="ink">
          <msink:context xmlns:msink="http://schemas.microsoft.com/ink/2010/main" type="inkDrawing" rotatedBoundingBox="4895,4567 10288,4785 10253,5658 4859,5439" semanticType="callout" shapeName="Other">
            <msink:sourceLink direction="with" ref="{635B1C74-806A-4F89-AC0E-DC143A75ECAA}"/>
            <msink:sourceLink direction="with" ref="{809F80A4-A2C2-43A6-B016-A59F6F36D6C1}"/>
          </msink:context>
        </emma:interpretation>
      </emma:emma>
    </inkml:annotationXML>
    <inkml:trace contextRef="#ctx0" brushRef="#br0">-8 755 47 0,'0'-5'80'0,"0"5"-4"0,0 0-8 16,0-5-24-16,0 5-8 0,0 0 0 0,0-4-8 0,0-1 4 0,0 5-4 16,0-5-4-16,0 5 4 0,0-5 4 0,8-1-4 0,-8 2-4 0,0 4 0 15,8-4 8-15,-8 4 0 0,0-5 0 0,8 0 4 0,-8 0-4 16,10 5 0-16,-2-4 4 0,-8-1-4 0,8 0 8 0,1 0-4 0,0 1-8 16,-1-1 4-16,-8 0-4 0,9 0 4 0,7 0-8 0,-16-4-4 15,18 4 4-15,-10 0-4 0,0 0 0 0,2 0-4 0,-2-4 0 16,9 4 0-16,-8 0 0 0,7 1 0 0,-7-6 0 0,7 5 0 0,2 1 0 15,-10-6 0-15,10 5 4 0,-2-5-4 0,2 6 0 0,-1-6 0 0,-1 5-4 16,10-5 4-16,-8 5-4 0,-2-4 4 0,2 0-4 0,7 3 0 16,-7-3 0-16,6-1 0 0,2 1 0 0,-9 4 0 0,9-4 0 0,0-1 0 15,-10 1 0-15,10-1-4 0,0 5 0 0,-1-5 4 0,-7 2 0 16,8 1-4-16,-2-1-20 0,2-2 20 0,-9 5 4 0,9-5-4 16,0 6 0-16,-10-5 0 0,10 3 0 0,-9 2 0 0,9-6 0 0,-10 5-4 15,2 0 4-15,-1-4 0 0,0 4 0 0,8 0 0 0,-7 0-4 0,-2 1 0 16,2-6 0-16,-1 6 4 0,-1-3 0 0,2 4 0 0,-2-2 0 15,2 0 0-15,-1 0 0 0,0 0 0 0,0 1 0 0,0-1 0 0,0-5 0 16,1 4 0-16,-2 3 0 0,2-2-4 0,-2 0-4 0,1 0 0 16,1-4 4-16,-2 9 0 0,2-10-4 0,-2 6 4 0,2-1 0 15,-1 0 0-15,-1 0 0 0,2 0-4 0,-2 0 8 0,2 1-4 0,-1-1 0 16,8 0 0-16,-8 0 0 0,1 1 0 0,-2-2-4 0,2 2 4 0,-2 4 0 16,10-5-4-16,-9 0 4 0,1 0 0 0,-2 1 4 0,2 4-4 15,7-5 0-15,-8 0 0 0,0 5-4 0,1-5 0 0,-2 1 8 16,2-2-4-16,7 6 0 0,-8-5-4 0,0 1 0 0,-1 4 0 0,2-5 8 15,0 5-4-15,-2-5-4 0,1 1 4 0,0 4 4 0,0-5-8 0,1 5 0 16,-2 0-12-16,2-5 20 0,-2 5 0 0,-7 0-4 0,8-5 4 16,0 5-4-16,1-4 0 0,-2 4 4 0,2 0 0 0,-2-6-4 0,1 6 0 15,1-3 0-15,-2 3 4 0,-8 0-4 0,10-6 0 0,0 6 0 16,-2-5 4-16,1 5-4 0,0 0 0 0,0 0-4 0,1 0 0 16,-2-5 0-16,2 5 0 0,-1 0 0 0,-1 0 0 0,2 0 0 0,-2 0 0 15,2 0 0-15,-1 0 0 0,0 0 0 0,0 0 0 0,0-4 0 0,0 4 0 16,1 0 0-16,-2 0 0 0,2 0 0 0,-2 0 0 0,1 0 0 15,1 0 0-15,-2 0 0 0,2 0 0 0,-2 0 0 0,2 0 0 16,-1 0 0-16,-1 0 0 0,2 0 0 0,-10 0 0 0,10 0 0 0,-2 0 0 16,2 0 0-16,-2 0 0 0,-7 0 0 0,8 0 0 0,0 0 0 15,1 0 0-15,-2 0 0 0,-8 0 0 0,10 0 0 0,-1 0 0 0,-1 0 0 16,2 0 0-16,-10 0 0 0,10 0 0 0,-2 0 0 0,-7 0 0 0,8 0 0 16,0 0 0-16,-9 0 0 0,10 0 0 0,-2 0 0 0,-6 0 0 15,6 0 0-15,2 0 0 0,-10 0 0 0,9 0 0 0,-9 0 0 16,10 0 0-16,-10 0 0 0,10 4 0 0,-10-4 0 0,9 5 0 0,0-5 0 15,-9 0 0-15,9 5 0 0,1-5 0 0,-10 6 0 0,10-6 0 0,-2 3 0 16,1 3 0-16,0-6 0 0,0 4 0 0,-9-4 0 0,10 5 0 16,-2 0 0-16,2-5 0 0,-1 0 0 0,0 5 0 0,0-5 0 0,-1 4 0 15,2-4 0-15,0 5 0 0,-2-5 0 0,1 5 0 0,1-5 0 16,-2 4 0-16,2 1 0 0,-2-5 0 0,2 6 0 0,-10-6 0 16,9 4 0-16,0 1 0 0,0-5 0 0,1 5 0 0,-2 0 0 0,2-1 0 15,-2-4 0-15,1 5 0 0,-8 0 0 0,8 0 0 0,1-5 0 0,-2 4 0 16,2 2 0-16,-2-2 0 0,1 1 0 0,1 0 0 0,-2 0 0 15,-8-1 0-15,10 1 0 0,0 0 0 0,-2 0 0 0,1 0 0 0,0 0 0 16,0-1 0-16,1 1 0 0,-10 0 0 0,9-1 0 0,0 1 0 0,0 0 0 16,0 0 0-16,0 0 0 0,1-2 0 0,-2 3 0 15,10-1 0-15,-9 0 0 0,-1 0 0 0,2-1 0 0,0 6 0 0,-2-5 0 16,1 0 0-16,0-2 0 0,0 4 0 0,1-3 0 0,-2 1 0 0,10 0 0 16,-9-1 0-16,0 1 0 0,0 0 0 0,-1 0 0 0,2-1 0 15,0 6 0-15,-2-5 0 0,-7-1 0 0,8 2 0 0,0-2 0 16,-1 2 0-16,2-2 0 0,-10 1 0 0,10 4 0 0,-2-4 0 0,-7 0 0 15,8-1 0-15,-8 2 0 0,7-2 0 0,-6 7 0 0,-2-7 0 16,8 0 0-16,-6 1 0 0,-2 5 0 0,0-6 0 0,1 2 0 0,8-2 0 16,-8 7 0-16,-1-7 0 0,0 0 0 0,2 6 0 0,-2-4 0 0,0-3 0 15,0 3 0-15,2-2 0 0,-2 5 0 0,-8-3 0 0,8-2 0 16,1 1 0-16,-1 0 0 0,1-1 0 0,0 1 0 0,-1 1 0 16,-8-2 0-16,8 1 0 0,0 5 0 0,2-6 0 0,-2-4 0 0,0 5 0 15,-8 0 0-15,10 0 0 0,-2-1 0 0,0 2 0 0,1-2 0 0,-1 1 0 16,1 0 0-16,-1 0 0 0,1-1 0 0,-1 1 0 0,-8 0 0 15,8-5 0-15,2 5 0 0,-2-1 0 0,0 1 0 0,2 0 0 0,-2 0 0 16,-8 0 0-16,8-1 0 0,0 1 0 0,1 0 0 0,-1 0 0 16,-8 0 0-16,9 0 0 0,0-1 0 0,-9 1 0 0,8 0 0 15,0 0 0-15,-8-1 0 0,10 1 0 0,-2 0 0 0,-8 0 0 0,8-1 0 16,0 0 0-16,-8 2 0 0,10-1 0 0,-2 5 0 0,-8-6 0 0,8 1 0 16,1 0 0-16,-9 0 0 0,8-1 0 0,1 1 0 0,-9 1 0 15,9-2 0-15,-9 0 0 0,8 2 0 0,-8-2 0 0,8 2 0 16,-8-2 0-16,8 1 0 0,-8 4 0 0,10-4 0 0,-10 0 0 0,8-1 0 15,-8 2 0-15,8-2 0 0,-8 0 0 0,0 2 0 0,10-1 0 16,-10-5 0-16,0 4 0 0,8 1 0 0,-8 0 0 0,0 0 0 0,0-5 0 16,0 0 0-16,8 4 0 0,-8-4 0 0,0 0 0 0,0 0 0 0,0 0 0 15,0 0 0-15,0 0 0 0,0 0 0 0,0 0 0 0,-8 0 0 16,16 0 0-16,-8 0 0 0,0 0 0 0,0 0 0 0,0 0 0 16,0 0 0-16,0 0 0 0,0 0 0 0,0 0 0 0,0 0 0 15,-8 0 0-15,8 0 0 0,0 0 0 0,-8 0 0 0,8 0 0 0,-10 0-124 0,10-4-24 16,-8 4-40-16,-10 0-36 0,10-5-88 0,-8 5 32 0,-2-5 60 15,1 0 44-15,1 1 28 0,-10-7 24 0,8 7 28 0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7:45.4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01FF73-E87F-4215-B6DB-BF1CC9E510B1}" emma:medium="tactile" emma:mode="ink">
          <msink:context xmlns:msink="http://schemas.microsoft.com/ink/2010/main" type="inkDrawing" rotatedBoundingBox="3735,4001 5656,2041 5715,2099 3794,4059" semanticType="callout" shapeName="Other">
            <msink:sourceLink direction="with" ref="{836223A9-B704-4F3D-83B2-95B6974FBF1B}"/>
            <msink:sourceLink direction="with" ref="{742C1EF9-BC17-4DE8-B301-D9F678F1AB55}"/>
          </msink:context>
        </emma:interpretation>
      </emma:emma>
    </inkml:annotationXML>
    <inkml:trace contextRef="#ctx0" brushRef="#br0">-1923-2875 11 0,'0'3'80'15,"0"-3"-12"-15,0 0-4 0,-8 7-28 0,8-7-4 0,0 0-4 16,0 0-8-16,0 0 0 0,-10 0 4 0,10 0-8 0,0 0 0 0,0 4 0 16,0-4 0-16,0 0 0 0,-8 0 0 0,8 5 0 0,0-5 0 0,0 0 0 15,0 0 0-15,0 0-4 0,0 0 0 0,0 0 4 0,0 0 0 16,0 0 0-16,0 0 4 0,0 0 0 0,0 0 4 0,0 0 4 16,0 0-4-16,8-5 0 0,-8 1 0 0,0 4 0 0,10-7 4 0,-10 4 0 15,8-2 0-15,-8 0-4 0,8 0 4 0,0-4-4 0,-8 4 4 16,9-4-4-16,0-1-4 0,8 0-4 0,-9 0 4 0,0 1 4 0,2 0-8 15,6-6-4-15,-8 5 4 0,2-4 0 0,6 5 4 0,-7-6-4 0,8 1 4 16,0-1-4-16,-1 0 4 0,-6 1 0 0,6-5 0 0,2 6 0 16,7-7-4-16,-7 5 0 0,-2-4-4 0,2 0 4 0,-2 0-4 15,2-1 0-15,-1 1-4 0,8 0 0 0,-8 0 0 0,1 0 0 0,-2 0-4 16,2 0 0-16,-2 0-4 0,1-1 4 0,1 1-4 0,-2 0 4 16,2 4-4-16,-2-4 0 0,2 5 0 0,-1-5 4 0,0 0 0 0,-8 4 0 15,7-4-4-15,2 5 4 0,-10-6-4 0,10 1 4 0,-2 1 0 0,1-2 0 16,0 1-4-16,0-1 0 0,-9 0 8 0,10 2-4 0,-1-6 4 15,0 5 0-15,0 0 0 0,0-6-8 0,0 6 4 0,1 0 0 16,-2 0 4-16,2 0-4 0,-2-1 0 0,1 2 4 0,1 3 0 16,-2-4-8-16,2 4 0 0,-2-4 0 0,2 5 4 0,-1-1 0 0,-1 1-4 15,-6 0 4-15,6-1 0 0,2 1-8 0,-2 0 4 0,-7 4 0 16,8-4 0-16,0-1 0 0,-9 1 0 0,10-1 0 0,-2 1 4 0,2 0-4 16,-10 0 0-16,10-1-4 0,-2-4 4 0,1 5 0 0,1-1 0 0,-10 1 0 15,10-5 0-15,-2 4 0 0,1 1 0 0,0-1 0 0,0 1 0 16,-9 0 0-16,10-1 4 0,-2 0-4 0,-6 1 0 0,6 0 0 0,2 1 0 15,-10 2 0-15,9-4 0 0,-9 6 0 0,10-5 0 0,-10 4-4 16,0-5 4-16,10 6 4 0,-10-5-4 0,9 4 0 0,-8 0 4 0,0-4-4 16,7 5 0-16,-8-1 0 0,2-5 0 0,6 6 0 0,-6-1 0 15,-2 1 0-15,0-5 0 0,9 4 0 0,-8 1 0 0,-1-1-4 0,9 0 4 16,-9 6 4-16,2-7-4 0,-2 2 0 0,0-1 0 0,2 6 0 16,-2-1 0-16,0 0 0 0,0-4 0 0,1 3 4 0,-1 2-4 0,1-1 4 15,-9 0-4-15,9 5-4 0,-1-5 4 0,-8 1 0 0,8 4-4 16,-8-5 8-16,10 5-4 0,-10-5 0 0,8 5 0 0,-8 0 4 0,8-5-8 15,-8 5 4-15,8-4 0 0,-8 4 0 0,0 0 0 0,10-6 4 16,-10 6-4-16,8 0 0 0,-8-4 4 0,0 4-8 0,8 0 4 0,-8-5 0 16,0 5 0-16,9 0-4 0,-9 0 0 0,0 0 4 0,0 0 4 15,0 0-4-15,0 0 4 0,0-5-4 0,0 5 4 0,0 0-4 0,0 5 4 16,0-5 0-16,0 0 4 0,0 0-4 0,0 0 4 0,0 0 0 16,0 0 0-16,0 0 0 0,0 0 0 0,0 0 0 0,0 0 0 0,0 0 0 15,0 0-8-15,0 0 4 0,0 0 0 0,0 0-8 0,0 0 0 16,-9 0-8-16,9 0-8 0,0 0-12 0,0 0-8 0,-8 0-12 0,8 5-12 15,-8-5-24-15,8 4-24 0,-10-4-24 0,2 6-24 0,8-2-84 0,-8 1 36 16,0-5 40-16,8 5 36 0,-10 0 20 0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7:30.4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2C1EF9-BC17-4DE8-B301-D9F678F1AB55}" emma:medium="tactile" emma:mode="ink">
          <msink:context xmlns:msink="http://schemas.microsoft.com/ink/2010/main" type="inkDrawing" rotatedBoundingBox="3414,8808 3826,4010 3923,4018 3510,8816" shapeName="Other">
            <msink:destinationLink direction="with" ref="{FB01FF73-E87F-4215-B6DB-BF1CC9E510B1}"/>
            <msink:destinationLink direction="with" ref="{6CC35839-7772-4715-8BAC-645DB2F5A791}"/>
            <msink:destinationLink direction="with" ref="{08817E1F-08B2-4A72-89F9-6EC10E93F494}"/>
          </msink:context>
        </emma:interpretation>
      </emma:emma>
    </inkml:annotationXML>
    <inkml:trace contextRef="#ctx0" brushRef="#br0">-1884-2875 23 0,'0'-5'76'15,"0"5"-4"-15,0 0-12 0,0 0-24 0,0 0-12 0,0 0 4 16,0 0 0-16,0 0-4 0,0 0 0 0,0 0-8 0,0 0 4 0,0 0-8 16,0 0 4-16,0 0-4 0,0 0 0 0,0 0 0 0,0 0 0 15,0 0-4-15,0 0 0 0,0 0 0 0,0 0 4 0,0 0-4 0,0 0 4 16,0 0 0-16,0 0 4 0,0 0-4 0,0 0 0 0,0 0 4 16,0 0-4-16,0 0 4 0,0 0-4 0,0 0 0 0,0 0 4 0,0 0 4 15,0 0 0-15,0 0 8 0,0 0-4 0,0 0 4 0,0 0 0 16,0 0 4-16,0 0-8 0,0 0 0 0,0 0 0 0,0 0 4 0,10 5-4 15,-10-5-4-15,0 3 0 0,0-3 0 0,0 7 0 0,0-3-4 16,8 1 8-16,-8-5-8 0,0 5 4 0,0 4 0 0,0-4-4 0,0 5 0 16,8-6-4-16,-8 6 4 0,0 0 0 0,0-6 4 0,0 6 0 15,0 4-4-15,-8-4 0 0,8 0 0 0,0 4 0 0,0-5 0 0,0 6 0 16,0-5-4-16,0 3-4 0,0 2-12 0,0-1 12 0,0 1 4 16,0-1 0-16,0 0 4 0,0 1-4 0,0 0-4 0,0-1 4 0,0-5-4 15,0 6 0-15,0-1 4 0,0 1 0 0,0-1-4 0,0 0 4 16,0 1 0-16,0-5-4 0,0 4 4 0,0-4-4 0,0 4 4 0,0-6-4 15,0 8 0-15,0-7 0 0,0 1-4 0,0 4 4 0,-8-4-4 16,8 0 4-16,0 4-4 0,0-5 0 0,0 1-4 0,0-1 0 0,0 1 4 16,0 0 0-16,0-1 0 0,0 1 0 0,0-1 0 0,-10 6 0 15,10-11-4-15,10 6 0 0,-10 0 0 0,0-1 0 0,0 1 4 0,0-1-4 16,0 1 0-16,0 0 4 0,0-1-4 0,0 1 4 0,0 0-4 16,0 4 0-16,0-5 0 0,0 2 0 0,0-2-4 0,0 1 4 0,-10-1 0 15,10 1 0-15,0 0-4 0,0-1 8 0,0 1 0 0,0-1 0 0,0-4 0 16,0 5-4-16,0-1 0 0,0-4 0 0,0 0 0 0,-8 4 4 15,8-4-8-15,0 0 4 0,0 3 0 0,0-2 0 16,0-1 4-16,0 0-4 0,0 0 0 0,0-1 0 0,0 1 0 0,0 0 0 0,0 5 0 16,0-7 0-16,0 4-4 0,0-3 4 0,0 1 0 0,0 0 4 15,0-1-4-15,0 1 0 0,0 5 0 0,0-6 0 0,0 1 0 16,0 5 0-16,0-6 0 0,0 2 0 0,-8 4 0 0,8-1 0 0,0-5 0 16,0 6 0-16,0-1 0 0,0-3 0 0,0 2 0 0,0 3 0 0,-10-7 0 15,10 6 4-15,0-1-8 0,0 1 4 0,0-5-4 0,0 5 4 16,0-1 4-16,0-4-4 0,0 4 0 0,0 1-4 0,0-1 4 0,0-3 0 15,0 3 0-15,0 0 0 0,0-4 4 0,0 5-4 0,0 0 0 16,0-1-4-16,0-4 4 0,0 5 0 0,-8 0 0 0,8-1 0 16,0 1 0-16,0-1 0 0,0-4 0 0,0 9 0 0,0-9 0 0,0 9 0 15,0-4 0-15,0 0 0 0,0-1 0 0,0 1-4 0,0 4 4 0,-8-4 0 16,8-2 4-16,0 8-8 0,0-7 4 0,0 6 0 0,0 0 4 16,0-1 0-16,-8-4-4 0,8 3 0 0,0 2 0 0,0-1 0 15,0-4-4-15,0 4 4 0,0 0 4 0,0 1-8 0,0-5 0 0,-10 4 4 16,10 1 0-16,0-6 0 0,0 5 4 0,0 1-8 0,0-5 0 15,0 4 8-15,0-5 0 0,0 5-4 0,0 1 4 0,0-5-4 16,0-1 0-16,0 6 0 0,-8-1 0 0,8-4 0 0,0 4 0 0,0 1-4 0,0-6 4 16,-8 5-4-16,8 1 4 0,0-1 0 0,0 1 0 0,-9-6 4 15,9 5-8-15,0 1 4 0,0-1 0 0,-8 1-4 0,8-1 4 16,0 1 4-16,0-1-4 0,-9 0 4 0,9 0-4 0,0-4-4 0,0 5 4 16,0-1 0-16,-9 1 0 0,9 0 4 0,0-1-4 0,0-1 0 15,0 2 0-15,-8-1 0 0,8 0 0 0,0 1 0 0,0 0 0 0,0-1 0 16,-8 0 0-16,8-4 4 0,0 4-4 0,0 1 0 0,-8 4-4 0,8-5 0 15,0 0 4-15,0 1 4 0,0-1-8 0,-10 1 4 0,10 4 4 16,0-5-4-16,0 1 0 0,-8 4 0 0,8-5 0 0,0 1 0 16,0 4 0-16,0-5 0 0,0 1 0 0,-8 4 4 0,8-5-4 0,0 5-24 15,0 0 28-15,0-4 0 0,-10 4 0 0,10-5 0 0,0 6-4 0,0-1 0 16,-8-5 0-16,8 5 4 0,0 1-4 0,-8-6 4 16,8 5-8-16,0 1 4 0,0-7 4 0,0 7-4 0,0-5 0 0,0 4 4 15,0-5-4-15,-9 1 0 0,9 4 0 0,0-5 0 0,0 1 0 0,0 4 0 16,0-5 0-16,0 1 0 0,-8-2 0 0,8 7 0 0,0-5 0 15,0-2 0-15,-9 2 0 0,9 4 0 0,0-5 0 0,0 1 4 0,0-1-4 16,0 5-4-16,0-4 4 0,-8 4 0 0,8-3 0 0,0 2-4 0,0-4 4 16,0 5 4-16,-9-4-8 0,9 4 4 0,0 0 0 15,0-5 0-15,0 5 0 0,-8-4 0 0,8 4-4 0,0 1 4 0,0-7 4 16,-8 7-4-16,8-2 0 0,0-2-4 0,0 3 8 0,0-5 0 0,-10 5-4 16,10-4 0-16,0 4 0 0,0 0-4 0,-8-5 4 0,8 6 4 15,0-6-4-15,0 5 0 0,-8-3 4 0,8-3-8 0,0 6 4 0,0-5 0 16,0 0-4-16,0 1 4 0,0-1 4 0,0 5-24 0,0-4 28 0,-10-1-4 15,10 1-4-15,0-1 0 0,0 1 4 0,0 0-4 16,0-1 0-16,0 0 0 0,0 1 0 0,0-2 0 0,0 2 0 0,-8-1 0 16,8 1 0-16,0-1 4 0,0 5 0 0,0-4-4 0,-8-1 0 0,8 1 0 15,0-1 0-15,0 5-4 0,0-5 4 0,0 1 0 0,0-1 0 16,0 1 0-16,0-1 0 0,0 2 0 0,0-4-4 0,0 3 4 0,0-5 4 16,0 9-4-16,0-9 0 0,0 4 0 0,0 1-4 0,0-6 8 0,0 4-8 15,0 3 4-15,0-2 0 0,0-4 0 0,0 4 0 0,0-4 0 16,0 5 0-16,0-1 0 0,0-5 0 0,0 5 0 15,0-5 0-15,0 7 0 0,0-8 0 0,0 3 0 0,0 3 0 0,0-4 4 16,0-1-8-16,-8 6 0 0,8-6 0 0,0 1 8 0,0-1-4 0,0 1 0 16,0 4 0-16,0-4 0 0,0 0 0 0,0-1 0 0,0 1 0 15,0-6 4-15,0 6-4 0,0-1 0 0,0-2 0 0,0 1 0 0,0-4 0 0,0 6-4 16,0-5 4-16,0 0 0 0,0 4 0 0,0-9 0 0,-9 10 0 16,9-10 0-16,0 5 0 0,0 0 0 0,0 0 4 15,0-5-8-15,0 0 0 0,0 5 8 0,0-5-4 0,0 0-4 0,0 0 8 0,0 0-4 16,0 0 0-16,0 0 0 0,0 0-4 0,0 0 0 0,0 0 4 15,0 0-4-15,0 0 0 0,0 0 0 0,0 4 0 0,0-4 4 16,0 0-4-16,0 0 0 0,0 0 0 0,0 0 0 0,0 5 0 0,0-5 0 16,0 0 0-16,0 5 0 0,0-5 0 0,0 0 0 0,0 4 0 0,0-4 0 15,0 0 0-15,0 0 0 0,0 0 4 0,0 5 0 0,0-5-4 16,0 0 4-16,0 0 0 0,0 0 0 0,0 5 0 0,0-5 0 0,0 5 0 16,0-5 0-16,0 0-4 0,0 5 4 0,0 0 0 0,0-5 0 15,0 3 0-15,0 3-4 0,0-6 0 0,0 5 4 0,-9 0 0 16,9-1 0-16,0-4 4 0,0 6-4 0,0-6 0 0,0 4 0 0,0-4 0 15,0 0 0-15,0 5-4 0,0-5 4 0,0 0 0 0,0 5 0 16,0-5 0-16,0 0 4 0,0 0-4 0,0 5 4 0,0-5-4 0,0 4 0 16,-8-4 0-16,8 5 0 0,0-5 0 0,0 0 0 0,0 5 0 0,0 0 4 15,0-5-8-15,0 4 4 0,0-4 0 0,0 6-4 0,-9-1 4 16,9-1 0-16,0-4 0 0,0 5 0 0,0-5 0 0,0 5 0 16,0-1 4-16,0-4-4 0,-8 5 0 0,8 0 0 0,0 0 0 0,0-1 0 15,-8-4-4-15,8 5 4 0,0-1 0 0,0 2 0 0,0-1 0 16,-10 0 0-16,10-1 0 0,0 1 0 0,0-5 4 0,0 5-8 0,-8-5 4 15,8 5-4-15,0-5 0 0,0 0-8 0,0 4-12 0,0-4-8 0,0 0-8 16,0 0-8-16,-8 0-12 0,8 0-12 0,0 0-20 0,0 0-8 16,-8 0-16-16,8 0 0 0,0-4-52 0,-10-1-40 0,10 0 44 0,-8 0 24 15,8 1 28-15,-8-6 24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0:45.5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506D06-E9A1-45C6-ABD3-78D6BCC140F5}" emma:medium="tactile" emma:mode="ink">
          <msink:context xmlns:msink="http://schemas.microsoft.com/ink/2010/main" type="writingRegion" rotatedBoundingBox="19819,9082 21506,10570 21135,10990 19448,9502"/>
        </emma:interpretation>
      </emma:emma>
    </inkml:annotationXML>
    <inkml:traceGroup>
      <inkml:annotationXML>
        <emma:emma xmlns:emma="http://www.w3.org/2003/04/emma" version="1.0">
          <emma:interpretation id="{C9C35292-AFD3-4C4E-B46F-B61658135AD7}" emma:medium="tactile" emma:mode="ink">
            <msink:context xmlns:msink="http://schemas.microsoft.com/ink/2010/main" type="paragraph" rotatedBoundingBox="19819,9082 21506,10570 21135,10990 19448,9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7E1DAB-B983-49ED-B565-78581F0504B3}" emma:medium="tactile" emma:mode="ink">
              <msink:context xmlns:msink="http://schemas.microsoft.com/ink/2010/main" type="line" rotatedBoundingBox="19819,9082 21506,10570 21135,10990 19448,9502"/>
            </emma:interpretation>
          </emma:emma>
        </inkml:annotationXML>
        <inkml:traceGroup>
          <inkml:annotationXML>
            <emma:emma xmlns:emma="http://www.w3.org/2003/04/emma" version="1.0">
              <emma:interpretation id="{1408E618-AB1F-4F62-B673-DF6684BD5957}" emma:medium="tactile" emma:mode="ink">
                <msink:context xmlns:msink="http://schemas.microsoft.com/ink/2010/main" type="inkWord" rotatedBoundingBox="19718,9196 20070,9506 19808,9803 19456,94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-2 110 39 0,'0'0'56'0,"0"0"-4"0,0 0-4 16,0 0-28-16,0 0-4 0,0 0 0 0,0 0 4 0,0 0-12 16,0 0 4-16,0 0 0 0,0 0 4 0,0 0-4 0,0 0-4 0,0 0 8 15,0 0-4-15,0 0 0 0,0 0 4 0,0 0 4 0,0 0-4 16,0 0 0-16,0 0 0 0,0 0 4 0,0 0-4 0,0 0 0 15,0 0 0-15,0 0 4 0,0 0-4 0,0 0 0 0,0 0 0 0,0 0 4 16,0 0-4-16,0 0 0 0,0 0 0 0,0 0 0 0,0 0 0 16,0 0 0-16,0 0 0 0,0 0 0 0,0 0 0 0,0 0 0 0,0 0 0 15,0 0 0-15,0-4 0 0,0 4 4 0,0 0-4 0,0-5 4 0,0 5-4 16,0-5 4-16,0 5 0 0,0-5-4 0,0 0 0 0,0 0 0 16,0 1 0-16,8-1 0 0,-8 0-4 0,0 0 4 0,8 1 0 15,-8-1 0-15,10-1-4 0,-10 2 0 0,8-1-4 0,-8 1 8 0,8-1-4 16,-8 5-4-16,9-5 8 0,-9 0-8 0,8 1 0 0,-8 4 4 15,0-5 0-15,9 5-4 0,-9-5 0 0,8 5-4 0,-8-4 4 0,9 4-20 16,-9 0 20-16,0 0 0 0,8 0 0 0,-8 0 0 0,0 0 0 0,8 0 0 16,-8 0 0-16,10 4 0 0,-10-4 4 0,8 5-4 0,-8 0 0 15,0-1-4-15,8 1 0 0,-8 0 4 0,10 0-4 0,-10 4 4 16,8-5-4-16,-8 7 0 0,0-7-4 0,0 6 0 0,0-5 0 0,0 4 4 16,8-4 0-16,-8 5 4 0,0-5-4 0,0 4-4 0,0-4 4 0,0 1-4 15,0 2 4-15,0-3 0 0,0 0-4 0,-8 5 4 0,8-6-4 16,0 1 4-16,0 0 0 0,0-1 0 0,-8 1 0 0,8 5-4 15,0-5 4-15,-10 0-4 0,10 0 4 0,-8-5 0 0,8 4-4 0,0 1 4 16,-8 0-4-16,-2 0 0 0,10-1 0 0,0-4 4 0,-8 5 0 16,8-5 0-16,-8 5 0 0,8-5-4 0,-9 0 0 0,9 0 0 0,0 0 0 15,-8 5 4-15,8-5-4 0,0 0 0 0,-9 0 4 0,9 0 0 0,0 0-4 16,0 0 4-16,0 0 0 0,0 0 0 0,0-5-4 0,0 10 4 16,0-5-4-16,0 0 0 0,0 0 0 0,0 0 0 0,0 0-16 0,0 0 20 15,0 0 0-15,0 0 0 0,0 0-4 0,0 0 4 0,0 0-4 16,9-5 0-16,-9 5 0 0,8 0 0 0,-8-5 8 0,9 5-8 15,-9 0 4-15,8-5-8 0,-8 5 4 0,8-4 0 0,2 4 0 0,-2-5 0 16,0 5-4-16,-8 0 4 0,10 0 0 0,-2-5 0 0,0 5 0 0,-8 0 0 16,8 0 0-16,1 0 0 0,0 0 0 0,-9 0 0 0,8 0 0 15,1 0 4-15,-9 5-4 0,8-5 0 0,0 0 0 0,-8 0 0 16,10 0 0-16,-2 5 4 0,-8-5-4 0,8 0 0 0,-8 4 0 0,10 1-4 16,-2-5 4-16,-8 5 0 0,8 0 0 0,-8-1 4 0,8-4-4 0,1 6 0 15,-9 3 0-15,8-4 0 0,-8 0 0 0,9-1 4 0,-9 1-4 16,0 0 0-16,9 0 0 0,-9-1-4 0,8 2 4 0,-8 3 0 0,0-4 0 15,0 0 4-15,0 4-4 0,8-4 0 0,-8 0 4 0,0-1 0 16,0 6 0-16,0-5 0 0,0 0 0 0,0 0 0 0,0 4 4 16,0-4-4-16,0 0 4 0,0-1-4 0,-8 6-12 0,8-5 20 0,0 0-4 15,0 0 4-15,0-1 4 0,-8 6 0 0,8-5 0 0,-9-1-4 0,0 1 4 16,9 5 0-16,-8-5 0 0,-1 0-4 0,1-1 0 0,0 1 0 16,0 0 0-16,-10 0 4 0,10-1-4 0,-2 1 0 0,2-5 0 0,0 4-4 15,-9-4 0-15,8 0-4 0,0 6 4 0,1-6-4 0,0 0 0 16,0 0-4-16,-2 0 0 0,2 0 0 0,0 0-8 0,-2-6-8 15,2 6-8-15,0-4-12 0,8 4-20 0,-9 0-20 0,1 0-16 0,8-5-24 16,-9 5-32-16,9-4-24 0,0 4-84 0,-8-5 40 0,8 5 32 0,0-5 40 16,0 0 32-16,-9 1 16 0</inkml:trace>
        </inkml:traceGroup>
        <inkml:traceGroup>
          <inkml:annotationXML>
            <emma:emma xmlns:emma="http://www.w3.org/2003/04/emma" version="1.0">
              <emma:interpretation id="{C1000590-E676-469C-BE9F-21130769EB44}" emma:medium="tactile" emma:mode="ink">
                <msink:context xmlns:msink="http://schemas.microsoft.com/ink/2010/main" type="inkWord" rotatedBoundingBox="21056,10174 21506,10570 21135,10990 20686,105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33.8378">1209 1219 19 0,'-10'0'84'0,"10"0"-12"0,0 0 0 0,0 0-28 16,0 0 0-16,0 0-8 0,0 0 8 0,0 0-4 0,0 0 4 0,0 0-8 16,0 0 4-16,0 0 0 0,0 0-4 0,0 0 4 0,0-6 4 15,0 6 0-15,0 0 0 0,0 0 0 0,0 0 4 0,0 0-8 0,0 0 4 16,0-4 0-16,0 4 0 0,0 0 4 0,0-5 0 0,0 5 4 15,0 0-4-15,10-5 4 0,-10 5 4 0,8 0 0 0,0 0 0 0,-8-5 0 16,8 5 0-16,2 0-8 0,-2 0 0 0,0 0-4 0,10-4 0 16,-10 4-4-16,1 0-4 0,7 0-4 0,-8 0 0 0,10 0-4 0,0 0-4 15,-10 0 0-15,9 0-4 0,0 0-8 0,-9 0-12 0,9-6 0 0,1 12 0 16,-2-6 0-16,-6 0 0 0,6 0 0 0,1 0 0 0,-8 0 0 16,8 0 0-16,-1 0 0 0,-6 0 0 0,6 0 0 0,-6 0 0 15,-2 0 0-15,8 0 0 0,-7 0 0 0,0 0 0 0,-1 0 0 0,9 0 0 16,-9 0 0-16,-8 0 0 0,10 0 0 0,-2 0 0 0,-8 0 0 0,8 0 0 15,-8 0 0-15,8 0 0 0,-8 0 0 0,0 0 0 0,0 0 0 16,0 0 0-16,0 0 0 0,0 0 0 0,0 0 0 0,0 0 0 16,0 0 0-16,0 0 0 0,0 0 0 0,0 0 0 0,0 0 0 0,0 0 0 15,0 0 0-15,0 0-20 0,0 0-48 0,0 0-8 0,-8 0-12 16,8 0-8-16,0 0-8 0,0 0-4 0,-8 0-12 0,8 0-4 0,-8 0-4 16,-2 0-4-16,10 0 4 0,-8 0-40 0,0 0-32 0,-1 0 32 15,-8 4 36-15,8-4 20 0</inkml:trace>
          <inkml:trace contextRef="#ctx0" brushRef="#br0" timeOffset="2621.9968">1268 1554 27 0,'0'6'92'0,"0"-6"0"16,0 3-8-16,0-3-24 0,0 0-8 0,0 0 4 0,0 0-4 15,0 6-4-15,0-6 0 0,0 0 0 0,0 0 0 0,0 0 0 16,0 0 8-16,0 0 0 0,0 0-4 0,9 0-4 0,-9 0 0 0,8 0 4 0,-8 4 0 16,0-4-4-16,9 0 4 0,-1 0 0 0,0 0-4 0,0 5 8 15,2-5-8-15,-2 0 0 0,0 0 0 0,2 0 0 0,6 0 0 16,-7 5-4-16,-1-5-8 0,9-5 0 0,-8 5-4 0,7 0-4 0,2 0 0 15,-10 0 0-15,10 0-4 0,-2 0-4 0,2 0 0 0,-10 0-4 16,9 0 0-16,-9 0 0 0,10 0-4 0,0 0-4 0,-10 0 4 0,0 0-4 16,9 0 0-16,-8 0 0 0,-1 0-8 0,1 0 8 0,-1 0-4 0,-8-5 0 15,8 5 0-15,-8 0-4 0,10 5 4 0,-10-5 0 0,0 0-4 16,8 0 4-16,-8 0-4 0,0 0 0 0,0 0 0 0,0 0 0 16,0 0 0-16,0 0 0 0,0 0 0 0,0 0 0 0,0 0 0 0,0 0 0 15,0 0 0-15,0 0 0 0,0 0 0 0,0 0 0 0,0 0 0 0,0 0-4 16,0 0-12-16,0 0-12 0,0 0-16 0,-8 0-12 15,8 0-24-15,0 0-16 0,-10 0-12 0,10 0-24 0,0 0-16 0,-8 0-20 16,8 0-32-16,-8 0-48 0,8 0 36 0,-9 0 44 0,9 0 36 0,-8 0 20 16,8 0 20-16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7:44.0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8817E1F-08B2-4A72-89F9-6EC10E93F494}" emma:medium="tactile" emma:mode="ink">
          <msink:context xmlns:msink="http://schemas.microsoft.com/ink/2010/main" type="inkDrawing" rotatedBoundingBox="3475,8703 5519,6807 5560,6852 3516,8747" semanticType="callout" shapeName="Other">
            <msink:sourceLink direction="with" ref="{742C1EF9-BC17-4DE8-B301-D9F678F1AB55}"/>
            <msink:sourceLink direction="with" ref="{836223A9-B704-4F3D-83B2-95B6974FBF1B}"/>
          </msink:context>
        </emma:interpretation>
      </emma:emma>
    </inkml:annotationXML>
    <inkml:trace contextRef="#ctx0" brushRef="#br0">-1211 5628 35 0,'0'0'76'0,"0"0"-8"0,0 0-8 0,0-5-28 0,0 5 0 0,0 0-8 15,0-4 4-15,0 4-4 0,0-5 0 0,0-1 4 0,0 6-4 16,0-4 0-16,8-1 4 0,-8 0-4 0,0 0 0 0,8 1 0 0,-8-1 0 16,10 0 4-16,-10 0 0 0,8 1 0 0,-8-2 0 0,8 2 0 15,0-1-4-15,-8 0 8 0,10-4-4 0,-2 4 0 0,0-5-4 0,1 5 0 16,-9-4 0-16,17 4 0 0,-8-4-4 0,-1-1-4 0,0 0 0 0,10 0 0 16,-10 1 0-16,10-1-4 0,-10-4 4 0,9 6-4 0,0-8 0 15,0 2-24-15,-1-1 28 0,2 1 0 0,0-1 0 0,6-4 0 16,-6 5-8-16,7-4 4 0,-7-2-4 0,6 0 0 0,-6 1 0 0,8-1 0 15,-1 2 0-15,1-6-4 0,0 5-4 0,-1-5 8 0,-8 4-4 0,8-3-4 16,1-2 0-16,0 7 0 0,-1-7 4 0,-8 6-4 16,8-5 0-16,-7 0 0 0,8 5 4 0,-1-5 0 0,-8 5 0 0,0-5-4 15,9 6 0-15,-10-7 0 0,2 6 0 0,7 0 0 0,-7-6 0 0,-2 6 0 16,2-1 4-16,-2 2-4 0,2-6 4 0,-1 5 0 0,-1 0 0 16,2 0 0-16,-2-1 0 0,10 1 0 0,-8 4 4 0,-2-3-4 0,1-2 0 15,9 1 0-15,-8 5-4 0,-2-4 8 0,10-3-8 0,-9 2 0 0,9 5 4 16,-10-5-4-16,10 4 0 0,-8-4 0 0,-2 1 0 0,9 3 4 15,-7 0 0-15,-2-4-4 0,10-1 8 0,-8 7-12 0,-1-6 4 16,-1 3 0-16,2 3 0 0,-2-7 4 0,2 5-8 0,-1-4 0 0,0 5 0 16,0-1 4-16,-9-4 0 0,10 5 0 0,-2-1 0 0,2 1-20 15,-10 0 28-15,9 0-8 0,-8-1 4 0,-1 6 0 0,9-1-4 0,-9-4 4 16,2 4 0-16,6 0 0 0,-8 1-4 0,2-1 4 0,-2 0-4 0,0 6 0 16,10-5 0-16,-10-1 4 0,1 5-4 0,-1-5 4 0,0 6-4 15,2-6 0-15,-2 5 0 0,0-5 4 0,0 6-4 0,2-1 0 16,-2 1 4-16,0-6-4 0,1 5 4 0,-1-1-4 0,1 2 4 0,0 0-4 15,-9-6 4-15,8 5-4 0,0 1 4 0,0-2 0 0,2 2-4 16,-2-5 0-16,0 3 0 0,2 2 4 0,-2-2-4 0,0 2 4 0,1-2 0 16,-1 3-4-16,1-3 0 0,-1 2 4 0,-8-1-4 0,9 0 0 15,-1 0 0-15,0 5 0 0,-8-4 0 0,10 4 4 0,-10-6-4 0,8 6 0 16,-8 0 0-16,0 0 0 0,0 0 4 0,0 0 4 0,8 0-4 16,-8 0 0-16,0 0 0 0,0 0 4 0,0 0 0 0,0 0 0 0,0 0 4 15,0 0-4-15,0 0 0 0,0 0 4 0,0 0-4 0,0 0 4 16,0 0 0-16,0 0-4 0,0-4 4 0,0 4-4 0,0 0-16 0,0 0 16 15,0 0-4-15,0 0 4 0,0 0 0 0,0 0 0 0,0 0-4 0,0 0 4 16,0 0-4-16,0 0 0 0,0 0-4 0,0 0 4 0,0 0-4 16,0 0-4-16,0 0 0 0,0 0-8 0,0 0-12 0,-8 0-12 15,8 4-16-15,0-4-12 0,-8 0-24 0,8 6-24 0,-10-6-20 0,2 4-44 16,8 1-60-16,-8 0 40 0,-1-5 44 0,1 5 28 0,-1-1 20 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7:33.1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54276B-2BC1-43AB-B6B3-13835CAFF0FB}" emma:medium="tactile" emma:mode="ink">
          <msink:context xmlns:msink="http://schemas.microsoft.com/ink/2010/main" type="inkDrawing" rotatedBoundingBox="7171,1253 11636,6653 8333,9383 3869,3984" semanticType="callout" shapeName="Other">
            <msink:sourceLink direction="with" ref="{D6DBC37F-18A1-493F-AEEB-047D8766385E}"/>
          </msink:context>
        </emma:interpretation>
      </emma:emma>
    </inkml:annotationXML>
    <inkml:trace contextRef="#ctx0" brushRef="#br0">-1 38 55 0,'0'5'84'0,"0"-5"-16"15,0 0 0-15,0 0-28 0,0 0-4 0,0 0 0 0,0-5-12 16,0 10 0-16,0-5-4 0,0 0-4 0,0 0 0 0,0 0-4 0,0 0 0 16,0 0 0-16,0 0 4 0,0 0-4 0,0 0 0 0,0 0 4 15,0 0-4-15,8 0 4 0,-8 0 4 0,0 0-4 0,8 0 0 0,-8 0 0 16,8 0 0-16,2 0 4 0,-10 0 0 0,8 0 0 0,0 0 4 0,1 0 0 16,0 0 8-16,-1 0-4 0,1 0 0 0,-1 0 8 0,8 5-4 15,-6-5 0-15,-2 0-4 0,10 0-4 0,-10 5-4 0,9-5-4 16,-9 4 0-16,10-4 0 0,-10 0 0 0,8 0 0 0,2 5 4 0,0-5-4 15,-2 0 4-15,1 0-4 0,0 0 0 0,0 0 0 0,9 0 0 0,-8 0 0 16,-2 0-4-16,9 0 4 0,-7 0-4 0,8 0 0 16,-2 0 0-16,-6-5 4 0,7 5 0 0,1 0-8 0,0 0 0 0,0-4 4 0,7 4 0 15,-7 0 0-15,0-5-4 0,-1 5 0 0,0-5 4 0,10 5-8 16,-9 0 4-16,-1 0 0 0,0-5 0 0,10 5 0 0,-9 0-4 16,-2 0 4-16,2 0 0 0,-1-4-4 0,1 4 4 0,0 0 0 0,0 0 0 15,-1 0 0-15,1 0 0 0,-10 0 0 0,10 0-4 0,0 0 0 0,-9 0 8 16,9 0-8-16,-10 0 4 0,10 0-4 0,-9 0 0 0,9 4 4 15,-10-4-4-15,2 5 4 0,-2-5-4 0,10 0 4 0,-8 5 0 16,-1-5 0-16,-1 5-4 0,2-5 4 0,-2 4-4 0,10-4 4 0,-9 5-4 16,1-5 0-16,-2 5 0 0,2 0 0 0,-2-5 4 0,10 0-4 15,-9 3 0-15,0-3 0 0,0 0 0 0,1 7 0 0,-2-7 0 16,10 0 0-16,-9 4 0 0,0-4-4 0,8 5 4 0,-7-5 0 0,-2 0 0 0,2 0-4 16,-1 0 4-16,0 5 0 0,8-5-4 0,-7 0 0 0,-2 0 4 15,2 0-20-15,-1 0 24 0,0 0 0 0,8 4 0 0,-7-8 0 16,-2 4 0-16,2 0-4 0,-1 0 0 0,-1 0 0 0,10 0 4 0,-8 0 0 15,-2 0 0-15,2 0-4 0,-2 0 0 0,1 0 0 0,1 0 4 16,8 0-4-16,-10 0-4 0,2 0 4 0,-2 0 0 0,9 0 0 16,-7 0 4-16,-2 0-8 0,10 0 4 0,-8 4 0 0,-1-4 4 0,8 0-4 15,-8 0 0-15,9 0 0 0,0 0 0 0,-10 5-4 0,9-5 0 0,1 0 4 16,0 0 0-16,0 0 0 0,-1 5 0 0,1-5-4 0,-10 5 4 16,10-5-4-16,0 0 4 0,-1 0 0 0,1 0-4 0,0 5 0 0,0-5 0 15,-9 0 0-15,7 4 4 0,2-4 4 0,0 0-8 0,-9 5 0 16,9-5 4-16,-10 0 0 0,10 0 0 0,0 5 0 0,-9-5-4 0,9 0 4 15,-10 5 0-15,10-5-4 0,-8 0 4 0,7 0-4 0,-8 0 4 16,8 0 0-16,1 0-4 0,-8 0 0 0,7 0 0 0,0 0 0 0,0 0 4 16,-7 0 0-16,8 0 0 0,-1 0-4 0,1 0 0 0,0 0-20 15,-1 0 24-15,0 0 0 0,1 0 0 0,-1-5 0 0,1 5 0 0,0 0-4 16,-1-5 4-16,1 5 0 0,0 0-4 0,-1-5 0 0,1 5 4 0,-1-4 0 16,0 4-4-16,-7 0 4 0,8 0-4 0,-1-5 0 15,-8 5-4-15,8 0 4 0,1-5 0 0,-8 5-4 0,7 0 8 0,-9 0 0 16,10 0 0-16,-8 0-8 0,7-5 8 0,-8 5-4 0,0 0 0 0,9 0 0 15,-10-5 4-15,10 1-4 0,-8 4 0 0,7-5 0 0,-9 0-4 16,10 5 4-16,-8-4 4 0,7-3 0 0,-8 7-4 0,8-3 0 16,-7 3 4-16,8-5 0 0,-10 0-8 0,10 5 0 0,-9 0 8 0,9 0 0 0,0 0-4 15,-10-5 0-15,10 5 0 0,-9 0 0 0,9 0 4 0,-10-4-4 16,10 4-4-16,-9 0 8 0,1-5-4 0,6 5 0 0,-6 0 0 16,0-5 0-16,-2 5 4 0,9-5-4 0,-7 5 4 0,-2-4-4 0,2-3-4 15,0 7 4-15,-2 0 0 0,-8-3 0 0,9 3 0 0,1 0 0 16,-2-5-4-16,2 5 8 0,-10 0-4 0,10-5 4 0,-10 5-4 0,9 0 0 15,0-5 0-15,-8 5-4 0,7 0 4 0,-8-5-4 0,10 5 4 0,-10 0-4 16,10 0 8-16,-10-4-4 0,9 4 0 0,-9 0 4 0,10 0-8 16,-10 0 4-16,0 0 0 0,10 0 0 0,-10 0 4 0,1 0-8 15,0 0 4-15,-1 0 4 0,9 0-8 0,-9 0 0 0,1 0 8 0,0 0 0 16,-1 0-4-16,0 0 0 0,10 0 0 0,-10 0-4 0,1 0 4 0,0 0 0 16,-1 0 0-16,0 0 0 0,1 0 0 0,-1 0-4 0,10 0 8 15,-10 0-4-15,0 0 0 0,2 0 0 0,-2 0 0 0,0 0 0 16,0 0 0-16,1 0 0 0,8 0 4 0,-17 0 0 0,9 0-4 0,7 0 0 15,-16 0 0-15,10-5 0 0,-2 5 0 0,0 0 4 0,0 0-8 16,2 0 4-16,-2 0 4 0,0 0-8 0,-8 0 4 0,9 0-4 0,-9 5 0 16,9-5 4-16,-9 0 4 0,8 0-4 0,-8 0 0 0,9 0 0 15,-9 0 0-15,0 0-4 0,8 0 4 0,-8 0 4 0,0 0-4 16,0 0 4-16,0 0-8 0,0 0 4 0,0 0 0 0,0 0 0 0,0 0-4 16,0 0 8-16,0 4 4 0,0-4-8 0,0 0 0 0,0 5 4 15,0-5-4-15,0 5 0 0,0 0 0 0,0-5 0 0,0 5 0 0,0-2 4 16,0 4-4-16,0-3 0 0,0 1 4 0,0 0 0 0,0 0-4 0,0-1 0 15,0 6 0-15,0-5 0 0,-8-2 0 0,8 8 0 0,0-6 0 16,0 4 0-16,0 1 0 0,-9 0 0 0,9-1 0 0,0 1 0 0,0-1 0 16,-8 1 0-16,8 4 0 0,-9-4 0 0,9 0 0 0,-9 4 0 15,9 0 0-15,0 0 0 0,-8-4 0 0,8 5 0 0,-8-1 0 0,8 1 0 16,-10-2 0-16,10 2 0 0,-8-1 0 0,8 1 0 0,0-1 0 0,-8 1 0 16,8 4 0-16,-8-5 0 0,8 1 0 0,0-1 0 0,-10 0 0 15,10 6 0-15,0-6 0 0,0 1 0 0,-8-1 0 0,8 5 0 16,0-5 0-16,0 1 0 0,0 4 0 0,0-5 0 0,0 5 0 0,0-4 0 15,0 3 0-15,0 2 0 0,0-6 0 0,0 5 0 0,-8 1 0 16,8-1 0-16,0 0 0 0,0 0 0 0,0 1 0 0,0-6 0 16,0 6 0-16,0 3 0 0,0-8 0 0,0 4 0 0,0 0 0 0,-9 1 0 15,9-2 0-15,0 2 0 0,0-1 0 0,0-5 0 0,9 4 0 0,-18 3 0 16,9-2 0-16,0-5 0 0,0 5 0 0,0 0 0 0,0 0 0 16,0-5 0-16,0 6 0 0,0 0 0 0,0-1 0 0,0-5 0 0,0 5 0 15,-8 0 0-15,8-5 0 0,0 6 0 0,0-1 0 0,-9-5 0 16,9 6 0-16,0-1 0 0,-9 0 0 0,9 0 0 0,-8 1 0 0,8-1 0 15,0 0 0-15,-8-5 0 0,8 5 0 0,-8 5 0 0,8-4 0 0,0-1 0 16,-10 0 0-16,10-1 0 0,-8 7 0 0,8-6 0 0,-8 0 0 16,8 0 0-16,0 0 0 0,-10 6 0 0,10-6 0 0,-8 0 0 15,8 1 0-15,0-1 0 0,-8 0 0 0,8 0 0 0,0 0 0 0,-9 0 0 16,9 0 0-16,0 0 0 0,-8 1 0 0,8 4 0 0,0-5 0 16,-8 0 0-16,8 0 0 0,0 1 0 0,-9-1 0 0,9 0 0 15,0-1 0-15,-9 2 0 0,9 0 0 0,-8-1 0 0,8 0 0 0,0-5 0 16,-8 5 0-16,8 0 0 0,-10 1 0 0,10-1 0 0,-8 0 0 0,8 0 0 15,-8 0 0-15,8 1 0 0,-9-1 0 0,9 0 0 0,-9 0 0 16,9-1 0-16,-8 3 0 0,8-2 0 0,0 0 0 0,-9 1 0 16,9 2 0-16,-8-2 0 0,8-1 0 0,0 0 0 0,-8 2 0 0,8-3 0 15,0 1 0-15,-9 0 0 0,9 0 0 0,-9 1 0 0,9-1 0 16,-8 0 0-16,8 5 0 0,0-10 0 0,-8 6 0 0,8-1 0 0,-10 4 0 16,10-8 0-16,0 5 0 0,-8-1 0 0,8 0 0 0,0 0 0 15,-8 0 0-15,8 1 0 0,0-7 0 0,-9 7 0 0,9-1 0 0,0 0 0 16,0-4 0-16,-9 4 0 0,9 0 0 0,0 0 0 0,0-5 0 15,0 5 0-15,-8 1 0 0,8-1 0 0,0 0 0 0,0 2 0 0,-8-3 0 0,8 1 0 16,0 0 0-16,-9 0 0 0,9 1 0 0,0-1 0 0,-8 0 0 16,8 4 0-16,0-3 0 0,-8 0 0 0,8-2 0 0,-10 1 0 15,10 6 0-15,0-6 0 0,-8 0 0 0,8 0 0 0,0 0 0 0,0-5 0 16,-8 5 0-16,8 1 0 0,0-1 0 0,-10 0 0 0,10-5 0 16,0 6 0-16,-8-1 0 0,8 0 0 0,0-4 0 0,0 4 0 0,-8 0 0 15,8-5 0-15,0 5 0 0,0 0 0 0,-8-4 0 0,8 5 0 16,0-1 0-16,0 0 0 0,-9-6 0 0,9 7 0 0,0-1 0 0,0 1 0 15,-9-1 0-15,9 0 0 0,0 0 0 0,0-4 0 0,0 4 0 16,0 0 0-16,0 0 0 0,0 0 0 0,0 0 0 0,0 0 0 16,0 0 0-16,0-4 0 0,0 4 0 0,0 1 0 0,0-1 0 0,0-5 0 15,0 4 0-15,0-2 0 0,0 3 0 0,0-5 0 0,0 1 0 16,0 4 0-16,0-5 0 0,0 1 0 0,0-2 0 0,0 3 0 0,0-2 0 16,0 0 0-16,0 1 0 0,0-1 0 0,0 0 0 0,0 1 0 0,0-1 0 15,0-5 0-15,0 6 0 0,0 0 0 0,0-6 0 0,0 5 0 16,0 1 0-16,0-4 0 0,0 1 0 0,-8 3 0 0,8-5 0 0,0 4 0 15,0-4 0-15,0 4 0 0,0 0 0 0,0-4 0 0,0 5 0 0,0-6 0 16,0 5 0-16,0-4 0 0,0 5 0 0,0-6 0 16,0 5 0-16,0-3 0 0,0-2 0 0,0 5 0 0,0-4 0 0,0-1 0 15,0 1 0-15,0 0 0 0,0-1 0 0,0 5 0 0,0-9 0 0,0 5 0 16,0-1 0-16,0 0 0 0,0 1 0 0,0-5 0 0,0 5 0 16,0-5 0-16,-9 4 0 0,9-4 0 0,0 0 0 0,0 1 0 15,0-3 0-15,0 2 0 0,0-5 0 0,0 5 0 0,0-5 0 0,0 5 0 16,0-5 0-16,0 5 0 0,0-5 0 0,0 5 0 0,0-5 0 0,0 4 0 15,0-4 0-15,-8 5 0 0,8 0 0 0,0-1 0 0,0-4 0 16,0 5 0-16,0 0 0 0,0 0 0 0,-8 0 0 0,8-1 0 16,0 2 0-16,0-2 0 0,0 1 0 0,-10 0 0 0,10 0 0 0,0-1-16 15,0 1-20-15,-8 0-12 0,8-5-16 0,0 5-24 0,0-5-20 0,-8 0-16 16,8 4-32-16,-8-4-20 0,-2-4-52 0,10 4-40 0,-8-5 56 16,0 0 36-16,8 0 36 0,-9-4 32 0,0 4 16 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7:46.5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0836E7-B6E6-4930-B406-E3F3F1FB9F02}" emma:medium="tactile" emma:mode="ink">
          <msink:context xmlns:msink="http://schemas.microsoft.com/ink/2010/main" type="inkDrawing" rotatedBoundingBox="9271,4055 11548,2584 11589,2647 9312,4118" semanticType="callout" shapeName="Other">
            <msink:sourceLink direction="with" ref="{836223A9-B704-4F3D-83B2-95B6974FBF1B}"/>
            <msink:sourceLink direction="with" ref="{809F80A4-A2C2-43A6-B016-A59F6F36D6C1}"/>
          </msink:context>
        </emma:interpretation>
      </emma:emma>
    </inkml:annotationXML>
    <inkml:trace contextRef="#ctx0" brushRef="#br0">4561 957 59 0,'0'0'76'0,"0"0"-4"0,0 0 0 15,0 0-28-15,0 0 4 0,0 0-8 0,0 0 0 0,8 0 0 16,-8 0-4-16,0 0 8 0,0 0-4 0,8 0-4 0,-8 0 4 0,10-5-4 16,-10 5 0-16,8 0 0 0,0-5-4 0,-8 0 0 0,8 5 4 0,2-5-4 15,-2 1 4-15,0-1-4 0,1 5-4 0,0-9 8 0,-1 2-4 16,1 4-4-16,-1-7 0 0,8 5 4 0,-6 1-4 0,6-6-4 16,2 1 4-16,-10 2 0 0,9-1 0 0,0-2 0 0,8-4 0 0,-7 5-8 15,0-1 4-15,6-5 0 0,2 1-4 0,-1-1 0 0,-7 1-4 0,8-1 0 16,-1-4-4-16,1 5-4 0,0-5 4 0,8 4-8 0,-9-4 4 15,1 5 0-15,-2-4-4 0,12-2 0 0,-11 1 0 0,9-1-4 0,-8 6 0 16,0-5 0-16,7 0 0 0,-7 5 0 0,0-6 0 0,8 1 0 16,-9 5 0-16,1-5 4 0,-2 4-4 0,2-5 0 0,9 7 0 0,-10-7 0 15,-8 5 0-15,9-4 4 0,0 5-4 0,-1-1 0 0,-8-4 0 16,8 5 0-16,1-5 4 0,-8 4-4 0,7-4 0 0,1 5 0 0,0-4 8 16,-10-2-8-16,10 5 0 0,-1-4 0 0,-7 0 4 0,6 0 0 15,2 4-4-15,0-3 0 0,-9-2 4 0,9 1-4 0,0 5-4 16,-1-5 4-16,-8-1 4 0,8 5 0 0,1-4-4 0,-8 5 4 0,6-5-4 15,2 5-4-15,-9-1 4 0,9 0 0 0,-8 2 0 0,6-2 0 16,-6 1 0-16,-1 4 0 0,-1 1 0 0,2-6 0 0,8 5-4 0,-18 1 4 16,9-1 0-16,0 0 0 0,-8 7 4 0,7-8-4 0,2 6 0 15,-10-4 4-15,0 4-4 0,2-5 0 0,6 6 0 0,-7-6 0 0,-1 5 4 16,1 1-4-16,8-6 0 0,-9 5 0 0,0 0 0 0,2 0-4 16,6-4 4-16,-6 4 0 0,-2 0 0 0,8 1 0 0,-7-1 0 15,8 0 0-15,-8-1 0 0,-1 3 4 0,10-3-4 0,-10 2 0 0,8-1-4 0,-6 0 4 16,-2 5 0-16,0-5 0 0,1 5 0 0,-1-4 0 0,1-1-4 15,0 5 4-15,-1 0 0 0,0-5 0 0,0 5 0 0,-8-4 4 16,10 4-4-16,-2-5 0 0,-8 5 0 0,8-6 0 0,-8 6 0 0,10 0 0 16,-10-4 0-16,0 4 0 0,8 0 0 0,-8 0 4 0,0 0 4 15,0-5-4-15,8 5 0 0,-8 0 0 0,0 0 4 0,0 0-4 0,0 0 0 16,0 0 0-16,0 0 4 0,0 0 0 0,0 0 4 0,0 5-4 0,0-5 0 16,0-5 0-16,0 5 0 0,0 0 4 0,0 0-4 0,0 0 0 15,0 0 0-15,0 0-4 0,0 0 4 0,0 0 0 0,0 0-4 16,0 0 0-16,0 5 0 0,0-5-4 0,0 0 0 0,0 0 0 0,0 0-4 15,0 0-4-15,0 0-4 0,0 0-8 0,0 0-16 0,-8 0-24 16,8 0-24-16,-8 0-16 0,8 0-40 0,-10 0-32 0,2 0-80 16,0 0 8-16,-2 0 44 0,2 0 32 0,0 0 44 0,-9 0 12 0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34.0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02E190-0420-4DB4-B25B-B62F1C8A522C}" emma:medium="tactile" emma:mode="ink">
          <msink:context xmlns:msink="http://schemas.microsoft.com/ink/2010/main" type="inkDrawing" rotatedBoundingBox="4835,5543 10233,5698 10211,6461 4813,6306" semanticType="callout" shapeName="Other">
            <msink:sourceLink direction="with" ref="{D6DBC37F-18A1-493F-AEEB-047D8766385E}"/>
            <msink:sourceLink direction="with" ref="{809F80A4-A2C2-43A6-B016-A59F6F36D6C1}"/>
          </msink:context>
        </emma:interpretation>
      </emma:emma>
    </inkml:annotationXML>
    <inkml:trace contextRef="#ctx0" brushRef="#br0">-7 2 3 0,'0'0'84'0,"0"0"-4"0,0 0-8 0,-8 0-28 15,8 0-4-15,0 0-4 0,0 0-4 0,0 0-4 16,0 0 0-16,0 0-4 0,0 0 0 0,0 0 0 0,0 0-4 0,0 0 0 16,0 0 0-16,0 0 4 0,0 0-4 0,0 0 8 0,0 0-4 0,8 0 0 15,-8 0 0-15,0 0 8 0,8 0 0 0,-8 0 0 0,10 0-4 16,-10 0 4-16,8-5-4 0,0 5 0 0,-8 5 4 0,8-5-8 0,2 5 0 15,-2-5 0-15,0 5-4 0,1-1 4 0,0 2-8 0,-1-2 4 0,1-4 0 16,-1 11-4-16,0-7 0 0,1 0 0 0,8 6-4 0,-9-5 4 16,2 5 0-16,-2-6-4 0,9 5 4 0,-8-3 0 0,-1 3 0 15,9 1 0-15,-9-6 8 0,10 6-8 0,-10-5 4 0,10 5-8 0,-2-6 4 16,-8 6-4-16,10-6 0 0,-1 7 4 0,-1-2-8 0,2 1 4 16,-2-6 0-16,2 6-4 0,-1-1 0 0,0-4 0 0,0 5 0 0,1 0 4 15,-2-1-4-15,10-4 0 0,-9 5 4 0,0-1-4 0,8-4 0 0,-7 4 4 16,-2 1 0-16,10-1 0 0,-9-3 0 0,9 3 0 0,-10-4 0 15,10 4 0-15,-8 1-4 0,7-5 4 0,-8 3-4 0,8-1 0 16,-7 1 4-16,8 2-4 0,-10-5 0 0,1 5 0 0,9-6 4 0,-10 6-4 16,2-5 0-16,8 5 0 0,-9-6 0 0,0 6 4 0,0-1 0 15,-1-4-4-15,2 0 4 0,0 4 0 0,-2-3-4 0,9-2-4 16,-7 7 4-16,-2-7 4 0,2 5-4 0,-1-4-4 0,0 4 0 0,0-3 0 0,0-2-4 16,0 7 4-16,1-7-4 0,-2 6 0 0,2-6 0 15,-2 5 4-15,1-3 0 0,-9-2-4 0,18 5 4 0,-18-3 0 0,18-2-4 16,-8 6 4-16,-1-6-4 0,-1 1 4 0,2 5-4 0,-2-5 4 0,2 0-4 15,8 4 4-15,-10-4-4 0,1 0 4 0,1 0-4 0,8-1 4 16,-10 1 0-16,1 0-4 0,9 0 4 0,-10 0 0 0,10 0-8 16,-8-1 8-16,-2 1-4 0,10-5 0 0,-9 5 4 0,9 0 0 0,-10-5 0 15,10 0 0-15,-9 4 0 0,9-4 0 0,-10 0-4 0,10 5 0 0,-8-5 4 16,-1 0 0-16,8 0 0 0,-8 0-4 0,9 0 4 0,-8 0-4 16,6 0 0-16,-6 5 0 0,-1-5 4 0,9 5 0 0,-10-5-4 15,10 5-4-15,-9-5 0 0,0 4 4 0,8 1 4 0,-7-5 0 0,8 5-8 16,-10 0 4-16,1-1 4 0,0 2 0 0,8-2-4 0,-7 1 4 0,0 0-4 15,7 0 0-15,-9-1-4 0,2 1 0 0,8 0 8 0,-10 0 0 16,2-5-4-16,7 4 0 0,-8 0 0 0,8 2 0 0,-7-1 0 0,-2-5 0 16,10 4 0-16,-9 2 0 0,1-6 0 0,-2 4 0 0,2 1 4 15,7-5-4-15,-8 5 0 0,0-5 0 0,0 5 0 0,0-5 0 0,1 0 0 16,-2 4 4-16,2-4 0 0,-2 0 0 0,1 0-4 0,1 0 0 16,8 0 0-16,-10 0 4 0,2 0-4 0,-2 0 4 0,1 0-4 0,1 0 8 15,-2 0-8-15,2 0 0 0,-2 0 0 0,2 0 0 0,-1 0 4 16,-1 0 0-16,2 0 0 0,-10 0 0 0,10 0-4 0,-2 0 4 0,2 0-4 15,-1 0 4-15,-1 0-4 0,2 0 0 0,-10 0 4 0,10 0-4 0,-2 0 0 16,1 0 4-16,0 0-4 0,-8 0 0 0,7 0 0 16,2 0 0-16,0 0 4 0,-10-4-4 0,8 8 0 0,2-4 0 0,-1 0 0 15,-9 0 4-15,10 0-4 0,-2 0 0 0,-8 0 0 0,10 0 0 0,-1 0 0 16,0 0 0-16,-8 0 0 0,7-4 0 0,2 4 0 0,-10 0 0 16,10-5 0-16,-2 5 0 0,-7 0 0 0,8-5 0 0,0 5 0 15,-1-5 0-15,-6 5 0 0,6-4 0 0,2-2 0 0,-1 6 0 0,-1-4 0 16,-7-1 0-16,8-1 0 0,1 2 0 0,-2 4 0 0,2-4 0 0,-2-1 0 15,1 0 0-15,-8 0 0 0,8 1 0 0,1-1 0 0,-2 5 0 16,2-5 0-16,-2 0 0 0,1 1 0 0,-8-2 0 0,8 6 0 0,-1-4 0 16,2-1 0-16,-10 0 0 0,10 5 0 0,-1-5 0 0,-9 1 0 15,9-1 0-15,0 0 0 0,-9 0 0 0,10 0 0 0,-1 1 0 16,0-1 0-16,0 0 0 0,-9 0 0 0,10 1 0 0,-2-6 0 16,2 5 0-16,-1 0 0 0,0 0 0 0,0-4 0 0,-1 4 0 0,10 0 0 0,-8-4 0 15,-2 4 0-15,10 0 0 0,-9-5 0 0,1 5 0 0,-2 1 0 16,10 0 0-16,-9-2 0 0,0-4 0 0,0 6 0 0,9-1 0 0,-10 1 0 15,2-2 0-15,-1 2 0 0,0-1 0 0,0 1 0 0,-1-2 0 0,2 2 0 16,0 0 0-16,-2-2 0 0,1 1 0 0,0 1 0 16,0-2 0-16,1 2 0 0,-2-1 0 0,-8 0 0 0,10 0 0 0,-1 1 0 15,0 0 0-15,0-3 0 0,-9 3 0 0,10 0 0 0,-2-6 0 0,-6 10 0 16,6-10 0-16,-7 5 0 0,8 1 0 0,-8-1 0 0,-1 1 0 16,8-2 0-16,-6 2 0 0,-2-2 0 0,0 2 0 0,10-6 0 15,-10 5 0-15,1 1 0 0,-1-1 0 0,1 0 0 0,-1 0 0 0,9 1 0 16,-9-2 0-16,2 2 0 0,-2 4 0 0,0-4 0 0,2-3 0 0,-2 3 0 15,0 0 0-15,0-1 0 0,-8 0 0 0,9 0 0 0,-1 5 0 16,1-4 0-16,0-1 0 0,-9 0 0 0,8 0 0 0,0 1 0 0,2-2 0 16,-2 2 0-16,-8-1 0 0,8 0 0 0,0 0 0 0,2 1 0 15,-10-1 0-15,8 0 0 0,0 0 0 0,1 1 0 0,-9-1 0 16,8 0 0-16,1 0 0 0,0 5 0 0,-9-5 0 0,8 1 0 0,-8 4 0 16,8-5 0-16,-8 5 0 0,8-5 0 0,-8 5 0 0,10 0 0 0,-10 0 0 15,0-5 0-15,8 5 0 0,-8 0 0 0,0 0 0 0,8 0 0 16,-8 0 0-16,0 0 0 0,0 0 0 0,0 0 0 0,0 5 0 0,0-10 0 15,0 10 0-15,0-5 0 0,0-5 0 0,0 5 0 0,0 0 0 16,0 0 0-16,0 0 0 0,0 0 0 0,0 0 0 0,0 0 0 16,0 5 0-16,0-5 0 0,0 0 0 0,-8 0 0 0,8 5 0 0,-8-5 0 15,-2 5 0-15,10-5 0 0,-16 4-124 0,8-4-60 0,-1 5-52 0,-8-5-100 16,0 5 40-16,-1-5 56 0,-6 5 44 0,6-5 36 0,-8 0 28 16,9 0 24-16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19.4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2CD1A5-F31C-438D-A9B4-95CADEC68B5B}" emma:medium="tactile" emma:mode="ink">
          <msink:context xmlns:msink="http://schemas.microsoft.com/ink/2010/main" type="inkDrawing" rotatedBoundingBox="10262,5563 10283,5530 10298,5540 10277,5572" semanticType="callout" shapeName="Other"/>
        </emma:interpretation>
      </emma:emma>
    </inkml:annotationXML>
    <inkml:trace contextRef="#ctx0" brushRef="#br0">5564 2462 31 0,'0'0'104'0,"-8"0"-8"0,8 0-8 15,0 0-24-15,0 0-8 0,0 0-4 0,0 0 0 0,0 0-4 0,0 0 0 16,0 0-4-16,0 0-4 0,0-6-4 0,0 6 0 0,0 0-8 15,0-4 0-15,0 4-8 0,0-5-4 0,0 5 0 0,0 0-4 0,0-5 4 16,0 5-12-16,8-5 8 0,-8 5-4 0,0-4-4 0,0 4-4 16,0 0 0-16,9 0-12 0,-9 0-16 0,0 0-16 0,0 0-16 0,0 0-20 15,0 0-36-15,0 0-56 0,9 0 16 0,-9 0 32 0,0 0 24 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17.6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1155A6-58BA-4700-8A69-BD7C32AE7065}" emma:medium="tactile" emma:mode="ink">
          <msink:context xmlns:msink="http://schemas.microsoft.com/ink/2010/main" type="inkDrawing" rotatedBoundingBox="4698,5471 4722,5437 4732,5444 4708,5477" shapeName="Other"/>
        </emma:interpretation>
      </emma:emma>
    </inkml:annotationXML>
    <inkml:trace contextRef="#ctx0" brushRef="#br0">16 2337 47 0,'0'0'104'0,"0"0"-8"0,0 0-8 16,0 0-24-16,0 0 0 0,0 0-4 0,0 0 0 0,0 0 0 0,0 0 8 0,0 0-8 15,0 0 0-15,0 0-4 0,0 0-4 0,0 0-4 0,0 0-4 16,0 0 0-16,0 0-8 0,0 0-4 0,0 0 0 0,0 0 4 15,0 0-12-15,0 0-4 0,0 0-4 0,0 0 0 0,0 0-4 0,0 0-4 16,-8 0 4-16,8 0-8 0,0 0-8 0,0 0-8 0,0 0-8 16,0 0-16-16,0 0-12 0,0 4-20 0,-9-4-24 0,9 5-16 0,0 1-32 15,0-6-64-15,-8 4 20 0,8 0 32 0,0 2 32 0,0-2 24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47.0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DBC37F-18A1-493F-AEEB-047D8766385E}" emma:medium="tactile" emma:mode="ink">
          <msink:context xmlns:msink="http://schemas.microsoft.com/ink/2010/main" type="inkDrawing" rotatedBoundingBox="4774,3099 10339,3182 10262,8306 4697,8223" shapeName="Other">
            <msink:destinationLink direction="with" ref="{4A02E190-0420-4DB4-B25B-B62F1C8A522C}"/>
            <msink:destinationLink direction="with" ref="{8254276B-2BC1-43AB-B6B3-13835CAFF0FB}"/>
          </msink:context>
        </emma:interpretation>
      </emma:emma>
    </inkml:annotationXML>
    <inkml:trace contextRef="#ctx0" brushRef="#br0">24 2390 43 0,'0'0'80'0,"0"0"-12"0,0 0 0 0,0 0-28 0,0 0-8 16,0 0 4-16,0 5-4 0,0-5 0 0,0-5-4 0,0 5 0 16,0 0-4-16,0 0 4 0,0 0-4 0,0 0 0 0,0 0 4 0,0 0-4 15,0 0 0-15,0 0 4 0,0 0-4 0,0 0-4 0,0 0 4 16,0 0 0-16,0 0 0 0,0 0 0 0,0 0 0 0,0-4 0 0,0 4 0 15,0-5 12-15,0 5-12 0,0-4 4 0,0-2 0 0,0 2 0 16,0 4-4-16,0-10 0 0,0 6-4 0,0-2 0 0,0-3-4 0,0 4 4 16,0-5-4-16,0 6-4 0,0-6 0 0,0 5 4 0,10-5-4 0,-10 1 0 15,0-1 0-15,0 1 0 0,0-1 0 0,8 6-4 0,-8-6 8 16,0 0-4-16,0 1 0 0,8-6-4 0,-8 10 4 0,0-4 0 16,10-5-4-16,-10 4 0 0,8 1 0 0,-8-1 0 0,0-5 0 15,0 6 0-15,8-1 0 0,-8 0 0 0,0-4 8 0,8 5-4 0,-8-1-4 16,0 1 0-16,10-6 0 0,-10 5 0 0,0-4 4 0,8 5-4 0,-8-1 0 15,8-5 0-15,-8 7 0 0,9-3 0 0,-9-3-4 0,8 4 0 16,0-4 0-16,-8 4 0 0,10 0 0 0,-2 1 0 0,-8-1 0 0,8 1 0 16,0-5 0-16,-8 4-4 0,10-1 4 0,-2 3-16 0,0-2 16 15,-8 1 4-15,9-1 0 0,0-1-8 0,-9 3 8 0,8-2-4 0,1 1 0 16,-1-1 0-16,-8 1 0 0,8-1 0 0,1 0 0 0,-9 1 4 0,9-1-4 16,-1 6 0-16,-8-6 4 0,8 0 0 0,2 1-4 0,-10-1 0 15,8 1 0-15,-8-2 4 0,8 2-4 0,1 0 4 0,-9 4-4 16,9-5 4-16,-1 0 0 0,-8 1 0 0,8-1 0 0,-8 6-4 0,9-6 4 15,-1 1-4-15,-8-1 0 0,8 0 0 0,2 5 0 0,-2-5 0 16,-8 1 4-16,8-1-4 0,2 1-4 0,-10 4 4 0,8-4 0 16,0-2 0-16,-8 3 0 0,8 2 0 0,1-3-4 0,0-1 4 0,-9 1 0 0,8 5-4 15,1-6 4-15,-9 0 0 0,8 0 0 0,0 6-4 0,-8-6 0 16,10 5 4-16,-2-4-4 0,-8 4 4 0,8-5-4 0,0 4 4 16,-8 3 0-16,10-7 0 0,-10 5 0 0,8 1 0 0,-8-6 0 15,8 5-4-15,-8 1 4 0,9-1 0 0,-9-5 0 0,9 5-4 0,-9 0 0 16,0 0 4-16,8-4-4 0,-8 4 0 0,9 1 0 0,-9-2 0 0,0 2 0 15,8-1 0-15,-8-5-4 0,8 6 8 0,-8-1-8 0,10 0 8 0,-10-4-8 16,8 3 8-16,0 2-4 0,-8-6 0 0,8 5 0 16,-8 1 0-16,10-6 4 0,-2 5 0 0,-8-5-8 0,8 5 4 0,1-4 0 15,-9 4 0-15,8 1 0 0,1-6 0 0,-9 5 0 0,9-5-4 0,-1 7 8 16,0-8-4-16,-8 6 0 0,8-5-4 0,2 6 4 0,-2-5 4 16,0 3 0-16,-8-3 0 0,10 4-4 0,-2 0 4 0,-8-4-4 15,8 3 0-15,1 2 4 0,-9-5 0 0,8 4-8 0,1 0 4 0,-1-5 0 16,-8 6 4-16,9-5 0 0,-1 3-4 0,0 2 0 0,-8-6 0 15,10 5 0-15,-2-4 0 0,-8 4 0 0,8-5 0 0,2 5 0 0,-2-4 0 16,0 0 0-16,-8 2 4 0,8-1-4 0,1-2 0 0,-1 1 0 0,1 4 0 16,-9-4 0-16,9-1 0 0,-1 5-4 0,0-5 4 0,2 5-4 15,-2-4 4-15,0 0 4 0,-8 4 0 0,8 0-8 0,2-5 4 0,-2 5 0 16,0-5 0-16,1 6-20 0,-9-1 20 0,8-5 8 0,1 6 0 16,0-1-4-16,-9 0 0 0,8 0 0 0,0 1-4 0,0-6-4 15,-8 5 0-15,10 1 4 0,-2-2 0 0,0 1-4 0,-8 1 0 0,10-6 4 16,-2 6 4-16,0-1 0 0,-8 0-4 0,9-4 4 0,-1 3-4 0,1 3 0 15,-1-8-4-15,-8 6 8 0,9 1 0 0,-1-6-4 0,0 5 0 0,2 1 0 16,-10-2-4-16,8-3 4 0,0 4 0 0,2 0 0 16,-10 1 4-16,8-1-4 0,0 0 4 0,-8 0-4 0,9 1 0 0,-1-1 0 15,-8 0-4-15,8 5 4 0,1-5 0 0,-9 0-4 0,9 0 4 0,-9 1 0 16,8-1 0-16,0-1 0 0,-8 6-4 0,10-4 4 0,-10 0 0 16,8-1-4-16,0 0 8 0,-8 0 0 0,9 0-4 0,0 1 0 0,-1-1 0 15,-8 0 0-15,8 1 4 0,1-6-8 0,-1 5 8 0,-8 0 0 0,9 1-4 16,0-2 0-16,-1 2 0 0,-8-6-4 0,8 5 4 0,2 1 0 15,-2-2 0-15,-8 2 0 0,8-1 0 0,0 1 0 0,2-3 0 16,-10 4 0-16,8-2 0 0,0-5 0 0,1 6 0 0,-9 4 4 0,8-10 0 16,0 5-4-16,2 1 0 0,-2-1 0 0,0 0-4 0,-8 0 4 15,8 0 0-15,2 0-4 0,-2 0 4 0,0 0 4 0,1 1-4 0,0-5 0 16,-1 3-4-16,1 2 0 0,-1-1 4 0,0-5 4 0,1 6 0 16,0-2 0-16,7 2-4 0,-6-5-4 0,-2 3 4 0,0 2 4 0,1-1-4 15,0-5 0-15,-1 6-4 0,0-1 8 0,1 0 0 0,-1 0-4 16,0 1 0-16,2-2 4 0,-2 1-4 0,0 5 4 0,2-4-8 0,-2-1 4 15,-8 0-4-15,8 5 4 0,0-4 0 0,1 4 0 0,0-6 0 16,-1 6 0-16,1-4 4 0,-9 4-4 0,8-5 4 0,0 5-8 16,2-4 4-16,-2-2 0 0,0 6 0 0,0-3 0 0,2 3 0 0,6-6 0 15,-7 1 0-15,0 5 4 0,-1-5-4 0,1 1 0 0,7 4 4 0,-6-5-4 16,-2 0 0-16,0 0 4 0,10 1-4 0,-10 4-4 0,0-5 4 16,9 0 4-16,-8 0-4 0,0 0 0 0,-1 5 0 0,8-5 0 0,-6 1-16 15,-2-1 24-15,0-1-8 0,2 6 4 0,6-4 0 16,-7 4 4-16,-1-5-8 0,1 1 0 0,-1 4 4 0,1-5-4 0,-1 5 4 0,0 0 0 15,2 0 0-15,-2-5-4 0,0 5 4 0,2 0 0 0,-2 0 0 16,0 0 0-16,0 0-4 0,1 0 4 0,-9 0 0 0,9 0 0 0,-1-5-4 16,1 5 0-16,-1 0 4 0,0 0 0 0,2-4-4 0,-10 4 8 15,8 0-4-15,0 0 0 0,0-5-8 0,-8 5 8 0,10 0-4 0,-2 0 0 16,0 0 0-16,1-5 0 0,-9 5 4 0,8 0 0 0,1 0-4 16,0 0 0-16,-9 0 4 0,8 0 0 0,0 0 0 0,-8 0-4 0,8 0 0 15,2 0-4-15,-2 0 4 0,-8 0 0 0,8 0 4 0,2 0-8 16,-2 0 8-16,-8 0 0 0,8 0 0 0,1 0-8 0,-1 0 8 0,1 0-4 15,-1 0 0-15,1 0 0 0,-1 0 4 0,0 0-4 0,2 0 0 0,-10-4 0 16,8 4 0-16,10 0 0 0,-18 0 0 0,16 0 4 0,-7-5 0 16,-9 5-4-16,16 0 4 0,-7 0-4 0,0 0-16 0,-1-6 24 15,0 6-4-15,2 0 0 0,-2 0 4 0,0 0-8 0,1-4 0 0,0 4 0 16,-1 0 0-16,0 0 0 0,1 0 0 0,-9 0 0 0,8 0 0 16,1 0 0-16,0 0 0 0,-1 0 0 0,0 0 0 0,2 0 0 15,-2 0 0-15,0 0 0 0,-8 0 0 0,8 0 0 0,2 0 0 0,-2 0 0 16,0 0 0-16,1 0 0 0,-1 0 0 0,-8 0 0 0,8 0 0 0,2 0 0 15,-2 0 0-15,0 0 0 0,0 0 0 0,2 0 0 0,-10 0 0 16,8 0 0-16,0 0 0 0,1 0 0 0,0 0 0 0,-1 0 0 0,-8 0 0 16,9 0 0-16,-1 0 0 0,0 0 0 0,1 0 0 0,0 0 0 15,-1 0 0-15,0 0 0 0,-8 0 0 0,10 0 0 0,-2 0 0 16,0 0 0-16,1 4 0 0,0-4 0 0,-9 0 0 0,8 0 0 0,0 0 0 16,1 0 0-16,-1 0 0 0,-8 0 0 0,9 0 0 0,0 6 0 0,-1-6 0 15,0-6 0-15,-8 12 0 0,10-6 0 0,-2 0 0 0,0 0 0 16,0 0 0-16,-8 0 0 0,10 0 0 0,-2 5 0 0,-8-5 0 0,8 0 0 15,1 0 0-15,-1 0 0 0,-8 0 0 0,8 0 0 0,2 0 0 0,-10 0 0 16,8 0 0-16,0 0 0 0,-8 4 0 0,10-8 0 16,-2 8 0-16,-8-8 0 0,8 8 0 0,0-4 0 0,-8 0 0 0,9 0 0 15,0 0 0-15,-9 0 0 0,8 5 0 0,1-5 0 0,-9 0 0 0,8 0 0 16,0 0 0-16,-8 5 0 0,10-5 0 0,-2 0 0 0,-8 0 0 16,8 4 0-16,0-4 0 0,-8 0 0 0,10 0 0 0,-2 0 0 0,-8 5 0 15,8-5 0-15,1 0 0 0,-9 5 0 0,9-5 0 0,-9 0 0 0,8 5 0 16,-8-5 0-16,9 4 0 0,-1-4 0 0,-8 5 0 0,8-5 0 15,-8 4 0-15,8 2 0 0,-8-6 0 0,10 5 0 0,-10-5 0 16,8 4 0-16,-8-4 0 0,8 5 0 0,2-5 0 0,-10 5 0 0,8-5 0 16,-8 5 0-16,8-5 0 0,-8 5 0 0,9 0 0 0,-9-5 0 15,8 4 0-15,-8-4 0 0,9 5 0 0,-1 0 0 0,-8-5 0 16,9 5 0-16,-9-5 0 0,8 4 0 0,-8 1 0 0,8 0 0 0,2-5 0 16,-10 6 0-16,8-3 0 0,-8-3 0 0,8 6 0 0,2-2 0 15,-10 1 0-15,8-5 0 0,-8 4 0 0,8 2 0 0,0-6 0 0,-8 4 0 16,9 1 0-16,-9-5 0 0,9 5 0 0,-9-1 0 0,8-4 0 0,1 5 0 15,-9 1 0-15,8-2 0 0,-8-4 0 0,8 5 0 0,-8-5 0 16,10 5 0-16,-2 0 0 0,-8-5 0 0,0 4 0 0,8 1 0 16,0-5 0-16,-8 5 0 0,10 0 0 0,-10-5 0 0,8 4 0 0,-8-4 0 15,8 6 0-15,-8-2 0 0,9-4 0 0,-9 5 0 0,8-1 0 0,-8-4 0 16,9 6 0-16,-9-2 0 0,9-4 0 0,-9 5 0 0,8 0 0 16,-8 0 0-16,8-5 0 0,-8 4 0 0,8 2 0 0,-8-2 0 0,10-4 0 15,-10 5 0-15,8-1 0 0,0 1 0 0,-8 0 0 0,10-5 0 16,-10 5 0-16,8 0 0 0,-8 0 0 0,8-5 0 0,-8 5 0 0,9 0 0 15,-1-1 0-15,-8-4 0 0,9 5 0 0,-9-1 0 0,9 2 0 16,-1-2 0-16,-8-4 0 0,8 5 0 0,-8 0 0 0,8-5 0 16,2 5 0-16,-2-2 0 0,-8-3 0 0,8 7 0 0,2-3 0 0,-10-4 0 15,8 5 0-15,0-5 0 0,-8 4 0 0,9-4 0 0,-1 6 0 16,0-2 0-16,-8-4 0 0,9 5 0 0,-9-5 0 0,9 5 0 0,-1 0 0 16,-8-5 0-16,8 4 0 0,2 2 0 0,-2-6 0 0,-8 4 0 0,8 1 0 15,2-5 0-15,-10 5 0 0,8 0 0 0,0-5 0 0,-8 5 0 16,8-1 0-16,1-4 0 0,-1 5 0 0,-8 0 0 0,9-5 0 0,0 4 0 15,-9 1 0-15,8 0 0 0,0-5 0 0,-8 5 0 0,10 0 0 16,-2-1 0-16,0-4 0 0,-8 4 0 0,8-4 0 0,2 6 0 16,-2-1 0-16,-8-1 0 0,8-4 0 0,1 5 0 0,-1 0 0 0,-8 0 0 15,9 0 0-15,0-5 0 0,-1 5 0 0,0-1 0 0,0 1 0 0,2 0 0 16,-10-5 0-16,8 5 0 0,0-1 0 0,2 1 0 0,-2-5 0 16,0 5 0-16,1 1 0 0,-1-3 0 0,-8-3 0 0,8 6 0 0,1-2 0 15,0 1 0-15,-1-5 0 0,0 4 0 0,2 2 0 0,-2-2 0 16,-8-4 0-16,8 5 0 0,1 0 0 0,0 1 0 0,-1-6 0 0,-8 3 0 15,8 3 0-15,1-2 0 0,-1 1 0 0,-8-5 0 0,9 5 0 16,0 0 0-16,-1-1 0 0,0-4 0 0,-8 5 0 0,10 0 0 0,-2-1 0 16,0 1 0-16,1-5 0 0,0 6 0 0,-1-2 0 0,-8 1 0 15,8-1 0-15,1-4 0 0,-1 6 0 0,0-2 0 0,2 1 0 16,-2-5 0-16,0 5 0 0,-8 0 0 0,10-1 0 0,-2 2 0 0,0-6 0 16,0 4 0-16,1 1 0 0,0-1 0 0,-9 2 0 0,8-6 0 0,1 4 0 15,-1 1 0-15,-8 0 0 0,8 0 0 0,2-5 0 0,-2 5 0 16,0 0 0-16,-8-1 0 0,8 1 0 0,2 0 0 0,-2-5 0 0,0 4 0 15,-8 1 0-15,9 0 0 0,0 0 0 0,-1 0 0 0,-8-5 0 0,9 3 0 16,-1 4 0-16,0-3 0 0,-8-4 0 0,8 5 0 16,2 0 0-16,-2 0 0 0,0-1 0 0,-8-4 0 0,10 5 0 0,-2 0 0 15,0 0 0-15,-8-2 0 0,9-3 0 0,-1 7 0 0,1-3 0 0,-9 1 0 16,8 0 0-16,1-1 0 0,-1 1 0 0,0-5 0 0,-8 5 0 16,10 0 0-16,-2 0 0 0,0-1 0 0,-8 1 0 0,10 0 0 15,-2-5 0-15,0 5 0 0,-8 0 0 0,8-1 0 0,1 2 0 0,0-2 0 0,-9 1 0 16,8-1 0-16,1 1 0 0,-1 0 0 0,-8 0 0 0,8 0 0 15,2 0 0-15,-2-1 0 0,-8 0 0 0,8 2 0 16,0-1 0-16,-8-1 0 0,10 1 0 0,-2 0 0 0,0 0 0 0,-8-1 0 0,9 2 0 16,-9-2 0-16,9 1 0 0,-1-1 0 0,-8 2 0 0,9-2 0 15,-9 1 0-15,8 6 0 0,-8-8 0 0,8 3 0 0,-8-2 0 16,10 1 0-16,-10-1 0 0,8 2 0 0,-8-2 0 0,8 6 0 0,-8-6 0 16,8 1 0-16,-8 1 0 0,0-2 0 0,10 1 0 0,-10 0 0 0,8 0 0 15,0-1 0-15,-8 1 0 0,0 0 0 0,9 0 0 0,-1-1 0 16,-8 2 0-16,9-2 0 0,-9 1 0 0,9 0 0 0,-9 0 0 0,8-1 0 15,-8 1 0-15,8 0 0 0,-8 0 0 0,8-1 0 0,-8 2 0 16,10-2 0-16,-10 1 0 0,8 0 0 0,-8-1 0 0,8 1 0 16,-8 0 0-16,0-5 0 0,10 10 0 0,-10-5 0 0,8 0 0 0,-8-1 0 15,8 1 0-15,-8 0 0 0,0 0 0 0,9-1 0 0,-9 1 0 0,8 5 0 16,-8-7 0-16,9 3 0 0,-9-1 0 0,0 0 0 0,8 4 0 16,-8-4 0-16,0 5 0 0,9-5 0 0,-9-1 0 0,8 6 0 15,-8-5 0-15,0 4 0 0,8-3 0 0,-8-2 0 0,0 5 0 0,10-4 0 16,-10 5 0-16,0 0 0 0,8-6 0 0,-8 6 0 0,8-5 0 15,-8 4 0-15,0-4 0 0,0 4 0 0,10 1 0 0,-10-5 0 16,8 5 0-16,-8-1 0 0,8 1 0 0,-8 0 0 0,8-6 0 0,-8 5 0 0,0 1 0 16,9 0 0-16,-9-4 0 0,8 3 0 0,-8 0 0 0,9-4 0 15,-9 4 0-15,9 1 0 0,-9-1 0 0,8-3 0 0,-8 3 0 16,8 1 0-16,-8-6 0 0,10 6 0 0,-10-1 0 0,8-3 0 0,-8 3 0 16,8 1 0-16,-8-6 0 0,0 6 0 0,8 0 0 0,-8-5 0 0,10 4 0 15,-10 0 0-15,0-4 0 0,8 5 0 0,-8-2 0 0,0-2 0 16,8 4 0-16,-8-5 0 0,0 4 0 0,0 1 0 0,0-5 0 0,0 5 0 15,0-1 0-15,9-4 0 0,-9 4 0 0,0 1 0 0,0-6 0 16,0 6 0-16,0-1 0 0,0 1 0 0,0 0 0 0,0-5 0 16,0 4 0-16,0 1 0 0,0 0 0 0,0-6 0 0,0 7 0 0,0-3 0 15,0 2 0-15,0-5 0 0,0 5 0 0,0-1 0 0,0-3 0 0,0 2 0 16,0 2 0-16,0-4 0 0,0 3 0 0,0-5 0 0,0 5 0 16,0-3 0-16,8-2 0 0,-8 6 0 0,0-6 0 0,0 1 0 15,0 5 0-15,0-5 0 0,0 0 0 0,9 0 0 0,-9 4 0 0,0-4 0 0,9 0 0 16,-9-1 0-16,0 2 0 0,0 3 0 0,0-4 0 15,8 0 0-15,-8 4 0 0,0-4 0 0,0 0 0 0,8 4 0 16,-8-4 0-16,0 5 0 0,0-6 0 0,0 6 0 0,0-5 0 0,0 5 0 16,0-6 0-16,0 1 0 0,0 5 0 0,0-6 0 0,0 6 0 0,0-5 0 15,0 3 0-15,0-2 0 0,0 4 0 0,0-1 0 0,0-4 0 16,0 5 0-16,0-6 0 0,0 7 0 0,0-7 0 0,0 6 0 0,0 0 0 16,0-6 0-16,0 5 0 0,0 1 0 0,0-5 0 0,0 5 0 0,0-2 0 15,0-2 0-15,0 3 0 0,0 1 0 0,0-5 0 0,0 5 0 16,0-1 0-16,0-3 0 0,0 2 0 0,0 2 0 0,-8-5 0 0,8 5 0 15,0-6 0-15,0 5 0 0,0-3 0 0,-8 3 0 0,8-4 0 16,0 4 0-16,-9-3 0 0,9 3 0 0,-9-4 0 0,9 4 0 16,0-4 0-16,-8 4 0 0,8-4 0 0,-9 5 0 0,9-5 0 0,0 5 0 15,-8-1 0-15,8-4 0 0,-8 4 0 0,8-4 0 0,0 5 0 0,-10 0 0 16,10-6 0-16,-8 6 0 0,8 0 0 0,-8-6 0 0,8 6 0 16,-8-1 0-16,8-4 0 0,-10 5 0 0,10-6 0 0,-8 6 0 0,8-5 0 15,-8 5 0-15,8-1 0 0,-9-4 0 0,9 4 0 0,-9 2 0 16,9-7 0-16,-8 6 0 0,8-6 0 0,-9 6 0 0,9-1 0 15,-8 1 0-15,8-5 0 0,-8 5 0 0,8 0 0 0,-8-6 0 0,8 5 0 16,-10 1 0-16,10-5 0 0,0 5 0 0,-8-2 0 0,8-1 0 0,-8 1 0 16,-2 2 0-16,10-5 0 0,0 5 0 0,-8-1 0 0,0-3 0 15,8 2 0-15,-9 2 0 0,9-5 0 0,-8 5 0 0,8-1 0 0,-9 1 0 16,9-6 0-16,-8 6 0 0,-1-1 0 0,9 1 0 0,-8-5 0 16,8 5 0-16,-8-1 0 0,8 1 0 0,-10-1 0 0,10-4 0 0,-8 5 0 15,8-1 0-15,-8 1 0 0,8-5 0 0,-10 4 0 16,10 1 0-16,-8-5 0 0,0 4 0 0,8 1 0 0,-8-6 0 0,8 6 0 15,-9 0 0-15,9-1 0 0,-9-4 0 0,1 5 0 0,8-2 0 0,-9 3 0 16,9-1 0-16,-8-1 0 0,8-4 0 0,-8 4 0 0,-2 2 0 16,10-3 0-16,-8 2 0 0,0 0 0 0,8-1 0 0,-8 0 0 0,-2 1 0 15,10-4 0-15,-8 2 0 0,8 3 0 0,-8-7 0 0,-1 6 0 0,9-1 0 16,-8 1 0-16,-1-5 0 0,9 5 0 0,-9 0 0 0,1-6 0 16,8 5 0-16,-8 1 0 0,8-5 0 0,-10 5 0 0,2-1 0 15,8-4 0-15,-8 4 0 0,8 1 0 0,-8-5 0 0,-2 5 0 0,10-6 0 16,-8 6 0-16,8-1 0 0,-8-4 0 0,8 5 0 0,-9-5 0 15,9 4 0-15,0-4 0 0,-8 0 0 0,8 4 0 0,-9-4 0 16,9 5 0-16,-9-5 0 0,9 0 0 0,-8-1 0 0,8 1 0 0,0 4 0 16,-8-3 0-16,8-2 0 0,-8 1 0 0,8-1 0 0,-10 2 0 0,10-2 0 15,0 1 0-15,-8 0 0 0,8 0 0 0,-8-1 0 0,8 2 0 16,-10-2 0-16,10 5 0 0,-8-3 0 0,8-2 0 0,-8 1 0 0,-1 0 0 16,9 0 0-16,-8-1 0 0,8 2 0 0,-9 3 0 0,9-5 0 0,-8 2 0 15,-1-2 0-15,9 6 0 0,-8-5 0 0,0-1 0 0,8 2 0 16,-10 3 0-16,10-5 0 0,-8 2 0 0,0-2 0 0,-2 6 0 0,10-5 0 15,-8-1 0-15,0 2 0 0,8 3 0 0,-8-5 0 0,-1 2 0 16,1 2 0-16,8-2 0 0,-9-1 0 0,0 5 0 0,1-6 0 16,8 1 0-16,-8-1 0 0,-2 6 0 0,2-5 0 0,8 1 0 0,-8 2 0 15,0-3 0-15,8 0 0 0,-10 4 0 0,2-3 0 0,8 3 0 0,-8-5 0 16,-1 6 0-16,9-5 0 0,-8 4 0 0,8-4 0 0,-9 5 0 16,0-5 0-16,1 4 0 0,8-4 0 0,-8 5 0 0,0-5 0 0,8 4 0 15,-10-4 0-15,2 5 0 0,0-5 0 0,8 4 0 0,-10-4 0 16,2 4 0-16,0-4 0 0,-1 4 0 0,9-3 0 0,-8 3 0 15,0-4 0-15,-1 4 0 0,0-3 0 0,1 3 0 0,8-5 0 0,-8 6 0 16,-2-5 0-16,2 5 0 0,0-6 0 0,-1 6 0 0,9-5 0 0,-9 5 0 16,1-6 0-16,-1 1 0 0,1 5 0 0,0-6 0 0,-1 7 0 15,0-7 0-15,9 0 0 0,-8 6 0 0,0-4 0 0,-2 3 0 16,2-5 0-16,8 5 0 0,-8-3 0 0,-1 4 0 0,0-6 0 0,1 0 0 16,0 7 0-16,-1-7 0 0,1 6 0 0,8-5 0 0,-8-1 0 15,-2 6 0-15,2-5 0 0,8 1 0 0,-8-2 0 0,-2 5 0 0,2-4 0 16,0 0 0-16,0-1 0 0,-1 2 0 0,0 3 0 0,9-5 0 0,-8 2 0 15,-1-2 0-15,1 6 0 0,0-5 0 0,-2 0 0 0,2-1 0 16,0 1 0-16,0 5 0 0,-2-6 0 0,2 1 0 0,0 0 0 16,-1 0 0-16,0 6 0 0,1-8 0 0,-1 2 0 0,1 0 0 0,0 0 0 15,0-1 0-15,-2 1 0 0,2 0 0 0,0 0 0 0,8-1 0 0,-10 1 0 16,2 0 0-16,0 0 0 0,-1-1 0 0,0 2 0 0,9-1 0 16,-8-1 0-16,0 1 0 0,-1 0 0 0,1-1 0 0,8 1 0 0,-8 0 0 15,-2-5 0-15,2 5 0 0,8-1 0 0,-8 2 0 0,-2-2 0 16,2 1 0-16,0 0 0 0,8 0 0 0,-8-1 0 0,-1 2 0 15,0-2 0-15,1 1 0 0,-1-1 0 0,9 2 0 0,-8-2 0 0,0 1 0 16,-2 0 0-16,2 0 0 0,0-1 0 0,-2 2 0 0,2-1 0 16,0 3 0-16,0-2 0 0,-1-2 0 0,0 1 0 0,1 0 0 0,-1 0 0 15,1-1 0-15,0 2 0 0,-2-3 0 0,2 3 0 0,0-2 0 0,0 2 0 16,-2-2 0-16,2 1 0 0,0 0 0 0,-1 0 0 0,9-5 0 16,-8 4 0-16,-1 2 0 0,0-2 0 0,1 1 0 0,0 0 0 15,0-5 0-15,-2 5 0 0,2-1 0 0,8 0 0 0,-8 2 0 0,-2-1 0 16,2-5 0-16,0 4 0 0,8 1 0 0,-9 0 0 0,1 0 0 0,-1 0 0 15,1-1 0-15,-1 1 0 0,1 0 0 0,0 1 0 0,-2-2 0 16,2-4 0-16,0 4 0 0,-2 1 0 0,2 0 0 0,0 0 0 16,0 0 0-16,-1-1 0 0,1 1 0 0,8-5 0 0,-9 5 0 0,0-1 0 15,1 1 0-15,0 0 0 0,-2-5 0 0,2 5 0 0,0 0 0 0,0-1 0 16,8 2 0-16,-10-2 0 0,2 1 0 0,0-5 0 0,-1 5 0 16,1 0 0-16,-1-1 0 0,9 1 0 0,-9 0 0 0,1 0 0 15,0-1 0-15,0 3 0 0,-2 1 0 0,10-8 0 0,-8 4 0 0,0 2 0 16,-2-1 0-16,2-1 0 0,8 1 0 0,-8 0 0 0,-1-1 0 15,1 1 0-15,0 0 0 0,-2-5 0 0,2 5 0 0,0-1 0 0,0 2 0 16,-2-6 0-16,2 5 0 0,0-1 0 0,-1 1 0 0,0-5 0 16,1 5 0-16,-1-1 0 0,1 2 0 0,0-2 0 0,-10-4 0 0,10 5 0 15,0-1 0-15,-2 2 0 0,-6-3 0 0,7-3 0 0,0 6 0 16,1-1 0-16,0-5 0 0,-9 5 0 0,8-5 0 0,0 4 0 0,1-4 0 16,0 0 0-16,-2 6 0 0,-6-6 0 0,8 0 0 0,-2 4 0 15,-6-4 0-15,7 0 0 0,1 0 0 0,-10 5 0 0,10-5 0 0,0 0 0 16,-10 5 0-16,10-5 0 0,0 0 0 0,-10 0 0 0,10 5 0 0,-1-5 0 15,-7 0 0-15,7 0 0 0,0 0 0 0,1 4 0 0,-10-4 0 16,10 0 0-16,0 0 0 0,-1 0 0 0,0 0 0 0,-7 0 0 16,7 5 0-16,1-5 0 0,0 0 0 0,-2 0 0 0,-6 0 0 0,6 0 0 15,2 5 0-15,0-5 0 0,-1 0 0 0,1 0 0 0,-1 0 0 16,1 0 0-16,-1-5 0 0,1 5 0 0,0 0 0 0,-2 0 0 0,2-5 0 16,8 5 0-16,-8 0 0 0,-2-4 0 0,2 4 0 0,0 0 0 0,0-5 0 15,-1 0 0-15,0 5 0 0,1-5 0 0,8 5 0 0,-9-4 0 16,1 4 0-16,0-6 0 0,-2 6 0 0,2-4 0 0,0 4 0 15,0-5 0-15,-2 5 0 0,2-5 0 0,0-1 0 0,8 6 0 0,-9-3 0 16,1-3 0-16,-1 6 0 0,0-4 0 0,9-1 0 0,-8 1 0 16,0-2 0-16,0 2 0 0,8-1 0 0,-10 0 0 0,2 1 0 15,0-1 0-15,8-1 0 0,-10 2 0 0,2-1 0 0,0 0 0 0,-1 0 0 16,9 1 0-16,-8-1 0 0,-1 0 0 0,1-4 0 0,-1 3 0 0,1 2 0 16,0-1 0-16,-2 2 0 0,2-4 0 0,0 3 0 0,-2-1 0 15,2 0 0-15,0 0 0 0,0 1 0 0,-1-1 0 0,0 0 0 0,1 0 0 16,-1 1 0-16,1-2 0 0,0 2 0 0,-2-1 0 0,2 0 0 0,0 0 0 15,0 0 0-15,-2-4 0 0,2 4 0 0,0 1 0 16,-1-6 0-16,1 5 0 0,-1 0 0 0,0-3 0 0,1 2 0 0,0 1 0 16,-2-4 0-16,2 4 0 0,0-5 0 0,0 5 0 0,-2 1 0 0,2-1 0 15,-9-1 0-15,9-2 0 0,-1 3 0 0,0 0 0 0,1 0 0 16,0 1 0-16,0-2 0 0,-2 2 0 0,2-1 0 0,0 0 0 16,-2 0 0-16,2 5 0 0,0-4 0 0,-1-2 0 0,1 2 0 0,0-2 0 0,-1 3 0 15,0-3 0-15,9 2 0 0,-8-1 0 0,0 0 0 0,-2 0 0 16,2 1 0-16,0-2 0 0,-1 2 0 0,0 0 0 0,1-1 0 15,0-1 0-15,-1 2 0 0,1-1 0 0,-1 0 0 0,9 0 0 0,-9 1 0 16,1-2 0-16,0 2 0 0,-2-1 0 0,2 1 0 0,0-2 0 16,8 2 0-16,-8-1 0 0,-2 0 0 0,2 0 0 0,0 1 0 15,8-2 0-15,-9 2 0 0,1 4 0 0,8-5 0 0,-8 0 0 0,-2 0 0 0,2 1 0 16,0-1 0-16,8 0 0 0,-8 1 0 0,-2-1 0 0,2-1 0 16,0 2 0-16,-1-1 0 0,0 0 0 0,9 5 0 0,-8-9 0 15,-1 9 0-15,1-10 0 0,0 5 0 0,-1 1 0 0,9-1 0 0,-9 0 0 16,1 0 0-16,8 2 0 0,-8-8 0 0,-2 6 0 0,10-5 0 15,-8 6 0-15,0-1 0 0,-1-5 0 0,9 6 0 0,-9-6 0 0,1 5 0 16,8-4 0-16,-8 3 0 0,-1-3 0 0,1-1 0 0,8 6 0 16,-8-6 0-16,-2 5 0 0,2-3 0 0,8 2 0 0,-8-3 0 0,-2-1 0 15,2 5 0-15,0 1 0 0,-1-6 0 0,9 5 0 0,-8-1 0 16,-1-2 0-16,1 2 0 0,-1 2 0 0,1-2 0 0,8-3 0 0,-8 5 0 16,-2-1 0-16,2-5 0 0,0 6 0 0,-2-6 0 0,10 6 0 15,-8-7 0-15,0 7 0 0,0-6 0 0,-1 1 0 0,9 3 0 0,-9-3 0 16,1-1 0-16,-1 1 0 0,1 4 0 0,8-4 0 0,-8-1 0 15,-2 1 0-15,2-1 0 0,8 5 0 0,-8-5 0 0,0 0 0 16,-2 1 0-16,10-1 0 0,-8 1 0 0,0 0 0 0,-1-1 0 0,0 0 0 16,9 1 0-16,-8-1 0 0,-1 0 0 0,1 1 0 0,0-1 0 0,0 0 0 15,-2 1 0-15,2 0 0 0,0-1 0 0,-2 1 0 0,10-1 0 16,-8 0 0-16,0 5 0 0,-1-3 0 0,1-3 0 0,-1 1 0 0,1 1 0 16,-1-1 0-16,1 1 0 0,0-1 0 0,-2 6 0 0,2-6 0 15,8 1 0-15,-8-1 0 0,-2 5 0 0,2-5 0 0,8 0 0 0,-8 6 0 16,0-5 0-16,8-1 0 0,-9 5 0 0,9-5 0 0,-9 0 0 15,1 2 0-15,8 3 0 0,-9-5 0 0,9 5 0 0,-8-5 0 0,8 0 0 16,-8 1 0-16,-2 5 0 0,10-6 0 0,-8 0 0 0,8 1 0 16,-8 3 0-16,0-3 0 0,8-1 0 0,-10 1 0 0,10 0 0 0,-8 4 0 15,8-5 0-15,-8 0 0 0,8 6 0 0,-9-6 0 0,1 0 0 16,8 1 0-16,0 4 0 0,-9-5 0 0,0 1 0 0,9-1 0 0,-8 6 0 16,8-6 0-16,-8 1 0 0,8 3 0 0,-10-8 0 0,2 9 0 0,8-9 0 15,-8 5 0-15,8-1 0 0,-8 1 0 0,-2-1 0 0,10 0 0 16,-8 1 0-16,8-6 0 0,-8 5 0 0,8 1 0 0,-9-1 0 15,9 0 0-15,-8 0 0 0,8 1 0 0,-9-4 0 0,9 7 0 0,-9-4 0 16,9 2 0-16,0-3 0 0,-8 2 0 0,8-1 0 0,-8 0 0 16,8 1 0-16,-8-1 0 0,8 6 0 0,-10-6 0 0,10 1 0 15,-8-1 0-15,8 1 0 0,-8-1 0 0,8 0 0 0,-10 1 0 0,10-1 0 16,-8 0 0-16,8 1 0 0,-8-1 0 0,8 1 0 0,0-1 0 0,-9 0 0 16,9 1 0-16,-8-1 0 0,8 6 0 0,0-6 0 0,-8 1 0 15,8-2 0-15,0 7 0 0,0-6 0 0,-9 0 0 0,9 1 0 0,0-1 0 16,0 6 0-16,-9-5 0 0,9-1 0 0,0 0 0 0,0 1 0 15,0-1 0-15,-8 5 0 0,8-5 0 0,0 2 0 0,0-3 0 16,-8 1 0-16,8 1 0 0,0-1 0 0,0 1 0 0,0 5 0 0,-10-6 0 16,10 0 0-16,0 5 0 0,-8-5 0 0,8 6 0 0,0-6 0 0,0 5 0 15,0-5 0-15,0 6 0 0,-8-7 0 0,8 7 0 0,0 0 0 16,0-6 0-16,-9 5 0 0,9 1 0 0,0-6 0 0,0 5 0 0,0 1 0 16,0-2 0-16,-9 2 0 0,9-6 0 0,0 5 0 0,0 1 0 0,0-1 0 15,0 0 0-15,0-4 0 0,0 4 0 0,-8 0 0 0,8 0 0 16,0 0 0-16,0 1 0 0,0-6 0 0,-8 5 0 0,8 0 0 15,0 0 0-15,0 1 0 0,0-1 0 0,0 0 0 0,0-4 0 0,0 9 0 16,-9-5 0-16,9-5 0 0,0 6 0 0,0-2 0 0,0 1 0 16,0 1 0-16,0-6 0 0,0 6 0 0,0-1 0 0,0 0 0 0,-8-4 0 15,8 3 0-15,0-3 0 0,0 4 0 0,-9-4 0 0,9 3 0 0,0-3 0 16,-9 5 0-16,9-6 0 0,0 5 0 0,-8 0 0 0,8-4 0 16,0 5 0-16,-8-7 0 0,8 7 0 0,0-2 0 0,-10 2 0 15,10-1 0-15,0-5 0 0,-8 6 0 0,8-1 0 0,0-1 0 0,0 2 0 16,-8 0 0-16,8-2 0 0,0 2 0 0,-8-1 0 0,8 0 0 15,0 0 0-15,-10 5 0 0,10-4 0 0,0-1 0 0,-8 1 0 0,8-2 0 16,0 2 0-16,0-2 0 0,-8 2 0 0,8 0 0 0,0 4 0 16,0-6 0-16,-9 1 0 0,9 1 0 0,0 4 0 0,0-5 0 0,0 0 0 15,0 5 0-15,-8-5 0 0,8 5 0 0,0-4 0 0,0 4 0 16,0-5 0-16,0 5 0 0,0-5 0 0,0 5 0 0,0 0 0 0,0 0 0 16,0-5 0-16,0 5 0 0,0 0 0 0,0 0 0 0,0-6 0 15,0 6 0-15,0 0 0 0,0 0 0 0,0 0 0 0,0 0 0 16,0-4 0-16,0 4 0 0,0 0 0 0,0-4 0 0,0 4 0 0,0 0 0 15,0 0 0-15,0 0 0 0,0 0 0 0,0 0 0 0,0 0 0 0,0 0 0 16,0 0 0-16,0-5 0 0,0 10 0 0,0-5 0 0,-8 0 0 16,8-5 0-16,0 5 0 0,0 0 0 0,0 0 0 0,0 0 0 15,0 0 0-15,0 0 0 0,0 0 0 0,0 0 0 0,0 0 0 0,0 0 0 16,0-5 0-16,0 5 0 0,0 0 0 0,0 0 0 0,0 0 0 0,0 0 0 16,0 0 0-16,0 0 0 0,0 0 0 0,0 0 0 0,0 0 0 15,0 0 0-15,0 0 0 0,0 0 0 0,0 0 0 0,0 0 0 0,0 0 0 16,0 0 0-16,0 0 0 0,0 0 0 0,0 0 0 0,0 0 0 15,0 0 0-15,0 0 0 0,0 0 0 0,0 0 0 0,0 0 0 0,0 0 0 16,0 0 0-16,0 0 0 0,0 0 0 0,0 0 0 0,0 0 0 16,0 0 0-16,0-5 0 0,0 5 0 0,0 0 0 0,0 0 0 0,0 0 0 15,8-4 0-15,-8 4 0 0,0 0 0 0,0 0 0 0,8 0 0 16,-8 0 0-16,9-5 0 0,-9 5 0 0,8 0 0 0,-8 0 0 0,8 0 0 16,-8 0 0-16,10-5 0 0,-10 10 0 0,8-10 0 0,0 5 0 0,-8 0 0 15,8 0 0-15,-8 0 0 0,10 0 0 0,-2 0 0 0,-8 0 0 16,8 0 0-16,1 0 0 0,-9 0 0 0,9-5 0 0,-1 10 0 15,1-5 0-15,-1-5 0 0,0 5 0 0,1 0 0 0,0 0 0 0,-1 0 0 16,0-4 0-16,2 4 0 0,-2 0 0 0,0 0 0 0,1 0 0 16,0 0 0-16,-1 0 0 0,9-5 0 0,-9 5 0 0,0 0 0 15,2 0 0-15,-2 0 0 0,10 0 0 0,-10 0 0 0,0 0 0 0,0 0 0 16,1 0 0-16,0 0 0 0,-1 0 0 0,1 0 0 0,-1 0 0 16,0 0 0-16,2 0 0 0,-2 0 0 0,8 0 0 0,-6-5 0 0,-2 5 0 15,0 0 0-15,1 0 0 0,0-5 0 0,-1 5 0 0,1 0 0 0,-1-5 0 16,10 5 0-16,-10-5 0 0,0 5 0 0,0-4 0 0,10 4 0 15,-10-5 0-15,1 5 0 0,8 0 0 0,-8-5 0 0,-1 5 0 16,0 0 0-16,10 0 0 0,-10 0 0 0,0 0 0 0,2 0 0 0,6 0 0 16,-7 0 0-16,-1 0 0 0,1 0 0 0,8 0 0 0,-9 0 0 0,0 0 0 15,2 0 0-15,6 0 0 0,-6 0 0 0,-2 0 0 0,8 0 0 16,-7 0 0-16,8 0 0 0,-8 0 0 0,-1 0 0 0,0 0 0 0,10 0 0 16,-10 0 0-16,0 0 0 0,10 0 0 0,-10 0 0 0,1 0 0 0,8 0 0 15,-8 0 0-15,-1 0 0 0,0 0 0 0,0 0 0 0,2 0 0 16,-2 0 0-16,10 0 0 0,-10 0 0 0,0 0 0 0,1 0 0 15,-1 0 0-15,1 0 0 0,-1 5 0 0,1-5 0 0,-1 0 0 0,0 5 0 16,2-5 0-16,-2 0 0 0,0 4 0 0,2-4 0 0,-2 0 0 16,0 0 0-16,1 5 0 0,7-5 0 0,-7 0 0 0,0 0 0 15,-1 0 0-15,0 5 0 0,2-5 0 0,-2 0 0 0,0 0 0 0,1 0 0 0,0 0 0 16,-1 0 0-16,0 5 0 0,1-5 0 0,-1 0 0 0,1 0 0 16,0 5 0-16,-1-5 0 0,0 0 0 0,2 5 0 0,-2-5 0 15,0 0 0-15,0 0 0 0,2 0 0 0,-2 0 0 0,0 0 0 0,1 0 0 16,-1 0 0-16,0 0 0 0,2 4 0 0,6-4 0 0,-8 0 0 15,2 0 0-15,-2 0 0 0,0 5 0 0,1-5 0 0,0 5 0 16,-1-5 0-16,1 0 0 0,7 5 0 0,-7-5 0 0,0 4 0 0,-1-4 0 16,10 5 0-16,-10-5 0 0,0 0 0 0,10 5 0 0,-10-5 0 0,0 5 0 15,9-5 0-15,-9 4 0 0,2-4 0 0,6 0 0 0,-6 0 0 16,6 4 0-16,-8-4 0 0,10 6 0 0,-10-6 0 0,1 0 0 0,7 0 0 16,-6 5 0-16,6-5 0 0,-8 0 0 0,2 0 0 0,6 0 0 15,-7 0 0-15,0 0 0 0,8 0 0 0,-9 0 0 0,0 0 0 0,2 0 0 16,6 5 0-16,-8-5 0 0,2 0 0 0,-2 5 0 0,9-5 0 15,-9 4 0-15,1-4 0 0,0 0 0 0,-1 5 0 0,0-5 0 0,0 5 0 16,10-5 0-16,-10 0 0 0,2 0 0 0,-2 5 0 0,9-5 0 16,-9 0 0-16,1 0 0 0,-1 0 0 0,1 0 0 0,7 0 0 15,-6 0 0-15,-2 0 0 0,10 0 0 0,-10 4 0 0,0-4 0 0,0 5 0 16,1-5 0-16,8 0 0 0,-8 0 0 0,-1 6 0 0,0-6 0 0,2 4 0 16,-2-4 0-16,0 4 0 0,0-4 0 0,10 6 0 0,-10-6 0 15,1 0 0-15,-1 0 0 0,1 0 0 0,0 4 0 0,-1-4 0 16,0 0 0-16,0 0 0 0,2 6 0 0,-2-6 0 0,0 0 0 0,2 0 0 0,-2 4 0 15,-8-4 0-15,17 0 0 0,-9 5 0 0,1-5 0 0,-1 0 0 16,1 4 0-16,-1-4 0 0,0 0 0 0,2 5 0 0,-2-5 0 16,0 0 0-16,2 5 0 0,-2-5 0 0,0 5 0 0,9-5 0 0,-9 4 0 15,1-4 0-15,0 6 0 0,-1-6 0 0,0 4 0 0,2-4 0 16,6 4 0-16,-7 2 0 0,0-6 0 0,-1 0 0 0,0 5 0 0,1-1 0 16,8-4 0-16,-8 5 0 0,-1-5 0 0,0 5 0 0,2-5 0 0,-2 0 0 15,0 5 0-15,10-5 0 0,-10 4 0 0,0-4 0 0,1 0 0 16,-1 6 0-16,10-6 0 0,-10 4 0 0,0-4 0 0,10 0 0 15,-10 5 0-15,9-5 0 0,-8 0 0 0,8 6 0 0,-1-6 0 0,-7 0 0 16,8 0 0-16,-9 0 0 0,10 4 0 0,-10-4 0 0,10 0 0 16,-10 0 0-16,9 0 0 0,-9 4 0 0,1-4 0 0,8 5 0 15,-9-5 0-15,2 5 0 0,-2-5 0 0,0 5 0 0,10-5 0 0,-10 4 0 0,0 2 0 16,1-6 0-16,-1 0 0 0,0 4 0 0,2-4 0 0,-2 0 0 16,10 0 0-16,-10 0 0 0,0 0 0 0,0 0 0 0,1 5 0 15,8-5 0-15,-8 0 0 0,-1 0 0 0,0-5 0 0,10 5 0 0,-10 0 0 16,0 5 0-16,2-10 0 0,6 5 0 0,-7 5 0 0,0-5 0 15,8 0 0-15,-9 0 0 0,0 0 0 0,10 0 0 0,-10 0 0 16,0 4 0-16,10-4 0 0,-10 0 0 0,1 6 0 0,8-6 0 0,-9 0 0 16,1 0 0-16,7 4 0 0,2-4 0 0,-10 0 0 0,10 0 0 0,-10 0 0 15,9 0 0-15,-8 5 0 0,8-5 0 0,-9 0 0 0,10 0 0 16,-10 0 0-16,8 0 0 0,2 0 0 0,-10 0 0 0,9 5 0 0,-8-5 0 16,0 0 0-16,7 0 0 0,-8 0 0 0,10 5 0 0,-10-5 0 15,2 0 0-15,6 0 0 0,-7 0 0 0,8 0 0 0,-8 0 0 0,7 0 0 16,-8 0 0-16,2 0 0 0,6 0 0 0,-6 0 0 0,6 0 0 15,-7 0 0-15,7 0 0 0,2 0 0 0,-10 0 0 0,0 0 0 16,10 0 0-16,-10 0 0 0,10 0 0 0,-10 0 0 0,0 0 0 0,9 0 0 16,-8 0 0-16,0 0 0 0,-1 0 0 0,0 0 0 0,10 0 0 15,-10 0 0-15,0 0 0 0,2 0 0 0,-2 0 0 0,0 0 0 0,1 0 0 16,-1 0 0-16,1 0 0 0,0 0 0 0,-1 0 0 0,0 0 0 0,0 0 0 16,2 0 0-16,-2 0 0 0,0 0 0 0,2 0 0 0,-2 0 0 15,9 0 0-15,-9 0 0 0,0 0 0 0,1 0 0 0,0 0 0 16,7 0 0-16,-6 0 0 0,-2 0 0 0,9 0 0 0,-8 0 0 0,-1 0 0 0,9 0 0 15,-9 0 0-15,1 0 0 0,8 0 0 0,-9 4 0 0,2-4 0 16,6 0 0-16,-7 6 0 0,0-6 0 0,-1 4 0 0,9-4 0 16,-9 0 0-16,0 5 0 0,10 0 0 0,-10-5 0 0,2 5 0 0,6-5 0 15,-8 4 0-15,1-4 0 0,8 0 0 0,-8 5 0 0,-1-5 0 16,10 0 0-16,-10 0 0 0,0 0 0 0,10 0 0 0,-10 0 0 16,0 0 0-16,10 0 0 0,-10 0 0 0,9 0 0 0,-9 0 0 0,0 0 0 0,10 0 0 15,-10 0 0-15,2 0 0 0,6 0 0 0,-7 0 0 0,-1 0 0 16,1 0 0-16,8 0 0 0,-9 0 0 0,0 0 0 0,10 0 0 15,-10 0 0-15,2 0 0 0,6 0 0 0,-8 0 0 0,1 0 0 0,0 0 0 16,-1 0 0-16,1 0 0 0,-1 0 0 0,0 0 0 0,2 0 0 16,-2 5 0-16,0-5 0 0,0 0 0 0,2 4 0 0,-2-4 0 15,-8 0 0-15,8 5 0 0,1 1 0 0,0-6 0 0,-9 4 0 0,8-4 0 16,-8 5 0-16,9-5 0 0,-9 5 0 0,8 0 0 0,-8-5 0 0,8 0 0 16,-8 0 0-16,10 4 0 0,-10-4 0 0,8 0 0 0,-8 0 0 15,8 0 0-15,-8 0 0 0,8 0 0 0,2 0 0 0,-10 0 0 0,8 0 0 16,0 0 0-16,-8 0 0 0,9 0 0 0,-1 0 0 0,1 0 0 0,0 0 0 15,-1 0 0-15,0 0 0 0,0 0 0 0,-8 0 0 16,10 0 0-16,-2 0 0 0,0 0 0 0,2-4 0 0,-2 4 0 0,0 0 0 16,1 0 0-16,-1 0 0 0,1-5 0 0,-1 5 0 0,1 0 0 0,-9-5 0 15,8 5 0-15,0 0 0 0,2-5 0 0,-10 5 0 0,8 0 0 16,0 0 0-16,-8 0 0 0,10 0 0 0,-10 0 0 0,8 0 0 0,-8 0 0 16,8 0 0-16,-8 0 0 0,8 0 0 0,-8 0 0 0,9 0 0 0,-9 0 0 15,0 0 0-15,0 0 0 0,0 0 0 0,8 0 0 0,-8 0 0 16,0 0 0-16,0 0 0 0,0 0 0 0,0 0 0 0,0 0 0 15,0 0 0-15,0 0 0 0,0 0 0 0,0 0 0 0,0 0 0 0,0 0 0 16,0 0 0-16,0 0 0 0,0 0 0 0,9 0 0 0,-9 0 0 16,0 0 0-16,0-4 0 0,9 4 0 0,-9 0 0 0,0 0 0 15,0-6 0-15,8 6 0 0,-8-5 0 0,0 5 0 0,0 0 0 0,0-4 0 16,0 4 0-16,0 0 0 0,0-5 0 0,0 5 0 0,0-5 0 0,0 5 0 16,0-4 0-16,0 4 0 0,0-5 0 0,0 5 0 0,0-5 0 15,0 5 0-15,0-5 0 0,0 1 0 0,0-2 0 0,0 2 0 0,0-1 0 16,-8 0 0-16,8 0 0 0,0 1 0 0,-9-2 0 0,9-3 0 15,0 5 0-15,-9-2 0 0,9 2 0 0,-8-1 0 0,-1-5 0 16,9 6 0-16,-8-6 0 0,0 5 0 0,0 1 0 0,8-6 0 0,-10 5 0 16,2-5 0-16,0 6 0 0,-2-7 0 0,2 7 0 0,-9 0 0 0,9-6 0 15,-1 5 0-15,1-5 0 0,-1 6 0 0,-7-5 0 0,6-1 0 16,2 4 0-16,0-2 0 0,-2 2 0 0,-6-3 0 0,8 4 0 0,-1-5 0 16,0 6 0-16,1-6 0 0,-1 5 0 0,1-5 0 0,0 6 0 15,-2-6 0-15,2 5 0 0,0-4 0 0,0 4 0 0,-2-4 0 0,2 4 0 16,8 0 0-16,-8 0 0 0,-1-5 0 0,1 6 0 0,-1-1 0 15,0 0 0-15,9 0 0 0,-8 0 0 0,0 1 0 0,-2-1 0 0,2 5 0 16,8-5 0-16,-8 0 0 0,0 1 0 0,-2-1 0 0,10 0 0 16,-8 0 0-16,0 1 0 0,-1-2 0 0,9 2 0 0,-8-1 0 15,-1 0 0-15,0 0 0 0,1 1 0 0,8-1 0 0,-8 0 0 0,0 0 0 16,-2 1 0-16,2-2 0 0,0 1 0 0,-2 1 0 0,2-1 0 0,0 0 0 16,-1 1 0-16,1-2 0 0,-1 2 0 0,1-1 0 0,-1 1 0 15,9-2 0-15,-8 3 0 0,-10-3 0 0,18 1 0 0,-8 0 0 0,-10 1 0 16,10-6 0-16,8 5 0 0,-16 1 0 0,7-2 0 0,1 2 0 0,-1-1 0 15,0 0 0-15,1 0 0 0,0 1 0 0,-2 0 0 16,2-3 0-16,0 3 0 0,0 4 0 0,-2-4 0 0,-6-2 0 0,7 6 0 16,1-4 0-16,-1-1 0 0,-8 5 0 0,9-5 0 0,0 5 0 0,-2-5 0 15,2 1 0-15,-10 4 0 0,10-5 0 0,0 5 0 0,-1-4 0 16,1 4 0-16,0-6 0 0,-1 2 0 0,0 4 0 0,1-6 0 0,0 2 0 16,-2-1 0-16,2 5 0 0,0-5 0 0,-1 0 0 0,0 1 0 0,1-1 0 15,-1 0 0-15,1 0 0 0,0 1 0 0,-1-1 0 0,0 0 0 16,1 5 0-16,0-4 0 0,-2-3 0 0,2 4 0 0,-9-2 0 15,8 0 0-15,1 0 0 0,0 0 0 0,-1 1 0 0,-7 4 0 0,6-5 0 16,2 0 0-16,0 0 0 0,-10-1 0 0,10 6 0 0,0-3 0 16,-1-2 0-16,-8 0 0 0,8 0 0 0,1 5 0 0,-10-5 0 15,10 1 0-15,0-1 0 0,-10 0 0 0,10 1 0 0,-9 4 0 0,8-5 0 16,-8 0 0-16,1 5 0 0,8-5 0 0,-10 0 0 0,0 0 0 0,10 5 0 16,-9-4 0-16,0-1 0 0,0 5 0 0,9-5 0 0,-10 0 0 15,2 5 0-15,-2-4 0 0,10-2 0 0,-9 6 0 0,0-4 0 0,8-1 0 16,-7 0 0-16,-2 5 0 0,10-5 0 0,-10 1 0 0,2-1 0 15,7 5 0-15,-8-5 0 0,0 0 0 0,9 1 0 0,-10 4 0 16,2-6 0-16,-2 1 0 0,10 1 0 0,-9-1 0 0,-1 5 0 0,10-5 0 16,-8 5 0-16,-2-4 0 0,10-1 0 0,-10 5 0 0,1-5 0 0,9 0 0 15,-9 5 0-15,8-4 0 0,-7 4 0 0,6-6 0 0,-6 6 0 16,6-3 0-16,-6 3 0 0,8 0 0 0,-1 0 0 0,1-6 0 0,-10 6 0 16,10 0 0-16,0-5 0 0,-2 5 0 0,-6 0 0 0,8-5 0 0,-2 5 0 15,2 0 0-15,-9 0 0 0,9-4 0 0,-1 4 0 0,-8-6 0 16,9 6 0-16,-10-4 0 0,10-1 0 0,0 5 0 0,-10 0 0 15,10-4 0-15,-1 4 0 0,-7 0 0 0,6 0 0 0,2 0 0 0,0-6 0 16,-10 6 0-16,10 0 0 0,0 0 0 0,-1 0 0 0,-8 0 0 16,8 0 0-16,1 0 0 0,0 0 0 0,-10 0 0 0,10 0 0 15,0 0 0-15,-10 0 0 0,10 0 0 0,-1 0 0 0,0 0 0 0,-7 0 0 0,7 0 0 16,-8 0 0-16,8 0 0 0,1-4 0 0,-10 4 0 0,10 0 0 16,-8 0 0-16,-2 0 0 0,10 0 0 0,-9 0 0 15,9 0 0-15,-10 0 0 0,10 0 0 0,-10 0 0 0,2-5 0 0,7 10 0 0,-8-10 0 16,8 5 0-16,1 5 0 0,-9-5 0 0,8-5 0 0,1 5 0 15,-10 0 0-15,10 0 0 0,0 5 0 0,-1-5 0 0,0 0 0 16,-7 0 0-16,7 0 0 0,1 0 0 0,0 0 0 0,-2 0 0 0,2 0 0 16,0 0 0-16,-2 0 0 0,2 0 0 0,0 4 0 0,8-4 0 0,-9 6 0 15,1-6 0-15,-1 0 0 0,1 4 0 0,-1-4 0 0,1 5 0 16,0-5 0-16,8 4 0 0,-10-4 0 0,2 0 0 0,0 6 0 0,-2-2 0 16,10-4 0-16,-8 5 0 0,0-5 0 0,0 5 0 0,-1-5 0 15,0 6 0-15,1-6 0 0,-1 3 0 0,1-3 0 0,0 6 0 16,-2-6 0-16,10 4 0 0,-8-4 0 0,0 5 0 0,0-5 0 0,-2 5 0 15,2-5 0-15,0 5 0 0,-1-5 0 0,1 4 0 0,-10-4 0 0,18 5 0 16,-16-5 0-16,8 5 0 0,-2-5 0 0,2 0 0 0,0 0 0 16,-2 4 0-16,2-4 0 0,0 5 0 0,-1-5 0 0,-8 6 0 15,9-6 0-15,-1 0 0 0,1 0 0 0,0 4 0 0,-2-4 0 0,-6 5 0 16,6-5 0-16,2 5 0 0,0-5 0 0,-9 5 0 0,8-1 0 0,1-4 0 16,-9 5 0-16,9-5 0 0,-2 5 0 0,-6 0 0 0,8-5 0 15,-2 4 0-15,-6 2 0 0,7-2 0 0,1-4 0 0,-10 5 0 16,10-5 0-16,0 5 0 0,-2 0 0 0,2-5 0 0,0 4 0 0,0-4 0 15,-2 0 0-15,2 0 0 0,0 5 0 0,-1-5 0 0,1 0 0 0,-1 0 0 16,0 5 0-16,-7-5 0 0,8 5 0 0,-2-5 0 0,2 0 0 16,0 5 0-16,-2-5 0 0,2 5 0 0,0-5 0 0,-1 4 0 0,-7 1 0 15,7 0 0-15,0-5 0 0,1 4 0 0,0-4 0 0,-2 5 0 16,2-5 0-16,-9 5 0 0,8-5 0 0,1 0 0 0,0 5 0 0,-1-5 0 16,1 5 0-16,-1-5 0 0,0 3 0 0,1-3 0 0,0 6 0 15,-10-6 0-15,10 5 0 0,0-5 0 0,-2 5 0 0,2-5 0 16,-9 5 0-16,9-1 0 0,0 1 0 0,-2-5 0 0,-6 5 0 0,-2-5 0 15,10 5 0-15,0 0 0 0,-10-2 0 0,1 4 0 0,9-7 0 0,0 4 0 16,-10 1 0-16,10-5 0 0,-10 5 0 0,10-1 0 0,-9-4 0 16,8 5 0-16,1 0 0 0,0-5 0 0,-1 5 0 0,1-5 0 15,0 0 0-15,-2 4 0 0,2-4 0 0,0 0 0 0,8 5 0 0,-10-5 0 0,2 5 0 16,0-5 0-16,8 0 0 0,-9 0 0 0,1 5 0 16,8-5 0-16,-9 0 0 0,1 4 0 0,8 2 0 0,-9-6 0 0,1 0 0 15,0 4 0-15,-2 2 0 0,2-6 0 0,0 4 0 0,-2-4 0 0,2 5 0 16,0-1 0-16,0-4 0 0,-1 5 0 0,0-5 0 0,1 5 0 15,-1-5 0-15,1 5 0 0,-10-1 0 0,10-4 0 0,0 6 0 16,0-6 0-16,-2 4 0 0,-6 0 0 0,7-4 0 0,0 7 0 0,1-7 0 16,-9 4 0-16,9-4 0 0,0 0 0 0,-10 4 0 0,10-4 0 0,-2 5 0 15,-6-5 0-15,7 5 0 0,1-5 0 0,-9 5 0 0,8-5 0 16,1 4 0-16,-10 2 0 0,10-6 0 0,0 4 0 0,-10-4 0 0,10 5 0 16,0 1 0-16,-1-6 0 0,0 4 0 0,-8-4 0 0,9 4 0 15,0-4 0-15,-2 5 0 0,2-5 0 0,0 5 0 0,0-5 0 16,-2 0 0-16,10 0 0 0,-8 6 0 0,0-6 0 0,-1 0 0 0,9 0 0 15,-8 0 0-15,-1 0 0 0,9 0 0 0,-9 0 0 0,1 0 0 16,8 0 0-16,-8 0 0 0,8 0 0 0,-10 3 0 0,2-3 0 0,8 0 0 16,-8 0 0-16,0 6 0 0,-2-6 0 0,10 0 0 0,-8 4 0 15,0-4 0-15,-1 0 0 0,9 5 0 0,-8-5 0 0,-1 4 0 0,9-4 0 16,-9 0 0-16,1 0 0 0,8 6 0 0,-8-6 0 0,8 0 0 16,-8 0 0-16,-2 0 0 0,10 0 0 0,-8 4 0 0,8-4 0 0,0 0 0 15,-8 5 0-15,8-5 0 0,-10 0 0 0,10 5 0 0,-8-5 0 0,8 0 0 16,0 0 0-16,-8 4 0 0,8 1 0 0,-9-5 0 0,9 0 0 15,-8 6 0-15,8-6 0 0,-8 4 0 0,8-4 0 0,-9 0 0 0,9 5 0 16,-9-5 0-16,9 0 0 0,-8 0 0 0,8 0 0 0,0 5 0 16,-8-5 0-16,8 0 0 0,0 0 0 0,0 0 0 0,0 0 0 15,0 0 0-15,0 0 0 0,0 0 0 0,0 0 0 0,0 0 0 0,0 0 0 16,0 0 0-16,0 0 0 0,0 0 0 0,0 0 0 0,0 0 0 0,0 5 0 16,0-5 0-16,0 0 0 0,0 0 0 0,0 4 0 0,0-4 0 15,0 0 0-15,0 5 0 0,0 0 0 0,0-5 0 0,8 5 0 0,-8-5 0 16,0 4 0-16,0 2 0 0,0-6 0 0,8 4 0 0,-8-4 0 15,9 5 0-15,-9 0 0 0,9 0 0 0,-9-5 0 0,8 4 0 0,-8 1 0 16,0-5 0-16,8 5 0 0,-8 0 0 0,9-1 0 0,-1 1 0 16,-8-5 0-16,0 5 0 0,8 0 0 0,2 0 0 0,-10-1 0 15,8 1 0-15,-8 0 0 0,8 0 0 0,-8 5 0 0,10-6 0 0,-10 1 0 16,8 0 0-16,0 0 0 0,-8 4 0 0,8-4 0 0,-8 0 0 16,9-1 0-16,0 6 0 0,-9-5 0 0,8 0 0 0,1 4 0 0,-9-4 0 15,8 5 0-15,0-6 0 0,2 7 0 0,-10-7 0 0,8 6 0 0,0-6 0 16,0 6 0-16,2-5 0 0,-2 4 0 0,0-4 0 0,1 4 0 15,0 1 0-15,-9-6 0 0,8 7 0 0,1-7 0 0,-1 6 0 16,0-1 0-16,2 1 0 0,-2-5 0 0,0 5 0 0,-8-6 0 0,8 6 0 16,2-5 0-16,-2 5 0 0,0-1 0 0,1-5 0 0,-1 6 0 15,-8-5 0-15,9 5 0 0,0 0 0 0,-1-6 0 0,0 6 0 0,0-5 0 16,2 4 0-16,-2-4 0 0,0 4 0 0,2-3 0 0,-2-2 0 0,0 6 0 16,1-5 0-16,-1-1 0 0,1 1 0 0,-1 0 0 0,1 0 0 15,-1-1 0-15,0 1 0 0,10 0 0 0,-10 0 0 0,2 0 0 16,-2 0 0-16,0-5 0 0,0 4 0 0,1 1 0 0,-1 0 0 0,1 0 0 15,0-5 0-15,7 5 0 0,-6-1 0 0,-2 1 0 0,0 0 0 0,0-5 0 16,2 5 0-16,-2-1 0 0,0 1 0 0,1 0 0 0,-1-5 0 16,1 5 0-16,-9-1 0 0,9 2 0 0,-1-2 0 0,0 1 0 0,0 0 0 15,2 0 0-15,-2-1 0 0,0 1 0 0,2 0 0 0,-2 0 0 16,0-1 0-16,-8-4 0 0,9 4 0 0,-1 3 0 0,1-3 0 16,-1 0 0-16,1 2 0 0,-1-6 0 0,0 4 0 0,2 1 0 0,-2-5 0 15,0 5 0-15,2-5 0 0,6 5 0 0,-7-1 0 0,-1-4 0 0,0 5 0 16,1-5 0-16,8 5 0 0,-9 0 0 0,2-5 0 0,-2 4 0 15,0-4 0-15,1 6 0 0,8-6 0 0,-9 4 0 0,1 2 0 0,-1-6 0 16,10 4 0-16,-10 1 0 0,0-1 0 0,2-4 0 0,-2 5 0 0,8 0 0 16,-6 0 0-16,-2-5 0 0,0 4 0 0,1 2 0 15,7-2 0-15,-6 0 0 0,-2 3 0 0,0-3 0 0,10 0 0 0,-10 1 0 16,0-5 0-16,10 5 0 0,-10 0 0 0,1-1 0 0,7 2 0 0,-7-6 0 16,0 4 0-16,7-4 0 0,-6 5 0 0,6 1 0 0,-7-6 0 15,8 4 0-15,0 0 0 0,-9-4 0 0,10 6 0 0,-10-6 0 16,10 4 0-16,-2 1 0 0,-8-5 0 0,10 4 0 0,-1-4 0 0,-1 6 0 15,-6-2 0-15,6 1 0 0,-8-5 0 0,10 4 0 0,-1 2 0 16,-8-2 0-16,8-4 0 0,-1 6 0 0,-6-2 0 0,6-4 0 0,-8 4 0 16,10 1 0-16,-1-5 0 0,-9 6 0 0,10-2 0 0,-2-4 0 15,-8 5 0-15,10-5 0 0,0 5 0 0,-10-5 0 0,9 5 0 0,-9-5 0 16,9 4 0-16,0-4 0 0,-9 5 0 0,10-5 0 0,0 0 0 16,-10 5 0-16,8-5 0 0,-7 0 0 0,8 0 0 0,0 0 0 0,-9 5 0 15,10-5 0-15,-2 0 0 0,-6 0 0 0,6 0 0 0,1 0 0 0,-8 0 0 16,8 0 0-16,-1 0 0 0,-6 4 0 0,6-4 0 0,2 0 0 15,-10 0 0-15,9 0 0 0,0 0 0 0,0 0 0 0,-9 0 0 16,10 0 0-16,0 0 0 0,-10 0 0 0,9 0 0 0,-1 0 0 0,2 0 0 16,-10 0 0-16,10 0 0 0,-2 0 0 0,2 0 0 0,-10 0 0 15,9 0 0-15,0 5 0 0,0-5 0 0,1 0 0 0,-10 0 0 0,8 5 0 16,2-5 0-16,-1 0 0 0,-1 0 0 0,2 5 0 0,-2-5 0 0,-6 0 0 16,6 0 0-16,2 5 0 0,-1-5 0 0,-1 0 0 0,2 0 0 15,-2 0 0-15,2 0 0 0,-1 0 0 0,0 0 0 0,0 0 0 16,0 0 0-16,-8 0 0 0,7 0 0 0,2 0 0 0,-2 0 0 0,2 0 0 15,-1 0 0-15,-1 0 0 0,2 0 0 0,0 0 0 0,-2-5 0 16,1 5 0-16,-8 0 0 0,8 0 0 0,-1 0 0 0,2 0 0 0,-2 0 0 16,2-5 0-16,-1 5 0 0,-8 0 0 0,8 0 0 0,-1 0 0 0,-8 0 0 15,10-5 0-15,0 5 0 0,-10 0 0 0,9 0 0 0,0 0 0 16,-9 0 0-16,9 0 0 0,-9 0 0 0,10 0 0 0,0 0 0 16,-10 0 0-16,8 0 0 0,2 0 0 0,-10 0 0 0,9 0 0 0,-9 0 0 15,10-5 0-15,-10 5 0 0,10 0 0 0,-10 0 0 0,9-4 0 0,-9 4 0 16,10 0 0-16,-10 0 0 0,8-5 0 0,-6 5 0 0,6 0 0 15,-6-5 0-15,6 5 0 0,-7 0 0 0,8-5 0 0,-8 5 0 0,7 0 0 16,-8-4 0-16,10 4 0 0,-10 0 0 0,10 0 0 0,-10 0 0 16,9-5 0-16,-9 5 0 0,10 0 0 0,-10 0 0 0,0 0 0 15,10 0 0-15,-10 0 0 0,2 0 0 0,6-5 0 0,-8 5 0 0,1 0 0 16,-1-5 0-16,10 5 0 0,-10 0 0 0,0-4 0 0,2 4 0 0,6-6 0 16,-8 6 0-16,2-5 0 0,-2 5 0 0,0 0 0 0,9-4 0 15,-8 4 0-15,0-4 0 0,7 4 0 0,-8-6 0 0,2 6 0 0,-2 0 0 16,10 0 0-16,-10 0 0 0,9-4 0 0,-9 4 0 0,9 0 0 15,-8-6 0-15,-1 6 0 0,10 0 0 0,-10 0 0 0,9-4 0 16,-8 4 0-16,-1 0 0 0,9 0 0 0,-9 0 0 0,1 0 0 0,8 0 0 16,-9 0 0-16,2 0 0 0,-2 0 0 0,9-5 0 0,-8 5 0 15,-1 0 0-15,0 0 0 0,9 0 0 0,-9-4 0 0,2 4 0 0,6-6 0 16,-6 6 0-16,-2 0 0 0,8-4 0 0,-7 4 0 0,8-5 0 16,-8 1 0-16,-1 4 0 0,10-6 0 0,-10 2 0 0,8 0 0 15,2 4 0-15,-10-6 0 0,10 1 0 0,-10 1 0 0,9-2 0 0,-9 2 0 0,10 4 0 16,-2-5 0-16,-6 0 0 0,6 0 0 0,-7 5 0 0,8-4 0 15,-9 4 0-15,1-4 0 0,7-3 0 0,-6 7 0 0,-2-4 0 16,0 4 0-16,10-4 0 0,-10 4 0 0,0-6 0 0,1 6 0 0,8-4 0 16,-8 4 0-16,-1 0 0 0,0-5 0 0,2 5 0 0,6-5 0 15,-8 5 0-15,2-5 0 0,6 5 0 0,-7 0 0 0,0-4 0 0,8 4 0 16,-9-5 0-16,10 1 0 0,-10 4 0 0,8-6 0 0,-6 6 0 0,-2-4 0 16,9-2 0-16,-9 2 0 0,10 4 0 0,-10-5 0 0,8 0 0 15,-6 0 0-15,-2 5 0 0,0-4 0 0,10-1 0 0,-10 5 0 16,1-5 0-16,-1 0 0 0,1 1 0 0,-1-2 0 0,9 6 0 0,-9-4 0 15,2 0 0-15,-2-3 0 0,0 3 0 0,2 4 0 0,-2-4 0 16,0-1 0-16,0 0 0 0,1 5 0 0,-1-5 0 0,1 5 0 0,0-4 0 16,-1-1 0-16,0 5 0 0,2-5 0 0,-2 5 0 0,0 0 0 0,0-5 0 15,-8 5 0-15,10 0 0 0,-2 0 0 0,-8 0 0 0,8 0 0 16,1 0 0-16,-9 0 0 0,8 0 0 0,1 0 0 0,-9 0 0 16,9 0 0-16,-9-4 0 0,8 4 0 0,0 0 0 0,-8-6 0 0,8 6 0 15,2 0 0-15,-10-4 0 0,8 4 0 0,0-5 0 0,-8 5 0 0,10-5 0 16,-2 5 0-16,-8-5 0 0,8 5 0 0,1 0 0 15,-9 0 0-15,0-4 0 0,8 4 0 0,-8 0 0 0,8 0 0 0,-8 0 0 0,0 0 0 16,9 0 0-16,-9 0 0 0,0 0 0 0,0 0 0 0,0 0 0 16,0 4 0-16,0-4 0 0,0-4 0 0,0 4 0 0,0 0 0 15,0 0 0-15,0 0 0 0,0 0 0 0,0 0 0 0,0 0 0 0,0 0 0 16,0 4 0-16,0-4 0 0,0 0 0 0,9 0 0 0,-9 0 0 0,-9 0 0 16,9 0 0-16,0 0 0 0,0 0 0 0,0 0 0 15,0 0 0-15,-9 0 0 0,1 0-124 0,8 0-72 0,-8 0-44 0,-1-4-88 16,1 4 32-16,0 0 56 0,-10-5 44 0,10 5 40 0,-10 0 24 0,10 0 28 15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20.9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5C9E3B-C761-4358-BF1E-55771F66E7BF}" emma:medium="tactile" emma:mode="ink">
          <msink:context xmlns:msink="http://schemas.microsoft.com/ink/2010/main" type="inkDrawing" rotatedBoundingBox="6625,5890 6625,5894 6610,5894 6610,5890" shapeName="Other"/>
        </emma:interpretation>
      </emma:emma>
    </inkml:annotationXML>
    <inkml:trace contextRef="#ctx0" brushRef="#br0">1909 2783 31 0,'0'0'76'0,"0"0"-8"16,0 0-4-16,0 4-36 0,0-4-4 0,0-4-4 0,0 4-8 0,0 0 4 15,0 0-4-15,0 0-4 0,0 0-4 0,0 0 0 0,0 0 0 16,0 0 0-16,0 0-8 0,0 0-8 0,0 4-8 0,0-4-48 0,0 0-44 15,0 0 16-15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18.4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1B710F-A17F-42CC-BD6E-A4586E4DC7DD}" emma:medium="tactile" emma:mode="ink">
          <msink:context xmlns:msink="http://schemas.microsoft.com/ink/2010/main" type="inkDrawing" rotatedBoundingBox="6683,7868 6687,7894 6676,7895 6673,7870" shapeName="Other"/>
        </emma:interpretation>
      </emma:emma>
    </inkml:annotationXML>
    <inkml:trace contextRef="#ctx0" brushRef="#br0">1968 4763 31 0,'0'0'96'0,"-8"0"-4"0,8 6-12 0,0-6-20 16,0 0 0-16,0 4-4 0,0-4-4 0,0 0-4 0,0 0 0 0,0 0 0 15,0 5-8-15,0-5-8 0,0 0 4 0,0 5-4 0,0-5-4 16,0 0-8-16,0 0 0 0,0 0-4 0,0 0 0 0,0 0-4 16,0 0-4-16,0 0 0 0,0 0 0 0,0 0-4 0,0 0-4 0,0 0 0 15,8 0-4-15,-8 0-12 0,0 0-20 0,0 0-24 0,0 0-24 16,0 5-48-16,0-5-56 0,0 0 40 0,0 0 28 0,0 0 20 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57.8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83F1CA-5359-48CE-912A-9A1DD1D0BD06}" emma:medium="tactile" emma:mode="ink">
          <msink:context xmlns:msink="http://schemas.microsoft.com/ink/2010/main" type="writingRegion" rotatedBoundingBox="5940,9321 6633,9374 6608,9709 5914,9656"/>
        </emma:interpretation>
      </emma:emma>
    </inkml:annotationXML>
    <inkml:traceGroup>
      <inkml:annotationXML>
        <emma:emma xmlns:emma="http://www.w3.org/2003/04/emma" version="1.0">
          <emma:interpretation id="{822B22F2-5014-4C25-B745-D1D254D75711}" emma:medium="tactile" emma:mode="ink">
            <msink:context xmlns:msink="http://schemas.microsoft.com/ink/2010/main" type="paragraph" rotatedBoundingBox="5940,9321 6633,9374 6608,9709 5914,9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5232D1-DC1F-4874-9B7F-A6738F4B8F65}" emma:medium="tactile" emma:mode="ink">
              <msink:context xmlns:msink="http://schemas.microsoft.com/ink/2010/main" type="line" rotatedBoundingBox="5940,9321 6633,9374 6608,9709 5914,9656"/>
            </emma:interpretation>
          </emma:emma>
        </inkml:annotationXML>
        <inkml:traceGroup>
          <inkml:annotationXML>
            <emma:emma xmlns:emma="http://www.w3.org/2003/04/emma" version="1.0">
              <emma:interpretation id="{ACFA1FD1-88C2-43EB-89DA-FAC8293E18FD}" emma:medium="tactile" emma:mode="ink">
                <msink:context xmlns:msink="http://schemas.microsoft.com/ink/2010/main" type="inkWord" rotatedBoundingBox="5940,9321 6633,9374 6608,9709 5914,9656">
                  <msink:destinationLink direction="with" ref="{6CC35839-7772-4715-8BAC-645DB2F5A791}"/>
                </msink:context>
              </emma:interpretation>
              <emma:one-of disjunction-type="recognition" id="oneOf0">
                <emma:interpretation id="interp0" emma:lang="" emma:confidence="0">
                  <emma:literal>@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170 170 7 0,'0'-10'100'0,"0"6"-12"0,0-1-4 0,0-5-24 16,-8 6-4-16,8-1 4 0,0 0-4 0,0 0-4 0,-8 1 8 16,8-2-4-16,0 2 0 0,-9-1-4 0,9 0 0 0,0-4 0 0,-9 9-4 15,9-5 4-15,-8 0-8 0,8 0-4 0,-9 1 0 0,9 4 8 16,0-5-4-16,0 0 4 0,-8 5-4 0,8 0 0 0,-8-5 0 0,8 5 4 15,-9 0-4-15,9 0-4 0,-9 0 0 0,9 0-4 0,0 0 0 16,-8 0 0-16,0 5-4 0,8-5-4 0,-10 5-4 0,10 0 0 0,-8-1-4 16,0-4-4-16,8 5 4 0,-9 0-8 0,9 0 0 0,-9 4 0 15,9-4-4-15,-8 4 0 0,8 1 0 0,-8-5 0 0,8 5-4 0,0-1 0 16,0-4-4-16,-9 4 0 0,9 1 4 0,0 0 0 0,0 0-4 16,0-1-4-16,9-4 4 0,-9 4 4 0,0 1-4 0,8 0-4 0,-8-1 4 15,8 1 4-15,-8-6-8 0,9 6 8 0,0-5-8 0,-9 5 0 16,8-6 8-16,0 6-4 0,2-5 0 0,6-1 0 0,-16 1-4 0,18-5 0 15,-10 0 4-15,0 6 0 0,1-6 0 0,8 0 0 0,-8 0 4 0,-1-6-4 16,0 6-4-16,10-5 4 0,-10 1 0 0,0-1 0 0,2-5 4 16,6 6-8-16,-16-6 0 0,17 5 4 0,-9-5 0 0,-8 1 4 15,10-2-8-15,-2 3 8 0,-8-2-8 0,8 0 8 0,-8-4-4 0,0 5 0 16,0-1 0-16,8 1 0 0,-8-6 0 0,-8 5-4 0,8 1 4 16,0-5-4-16,-8 4 8 0,8 0-4 0,-8 1 0 0,-2-1-16 0,2 1 16 15,8-1 4-15,-8 5-8 0,-1-5 4 0,1 5-4 0,0-4 4 16,-2 4 0-16,-6 1-8 0,8-2 8 0,-2 2-4 0,2-1 0 0,0 5-4 15,-1-5 0-15,0 5 0 0,1 0-4 0,-1 0-4 0,1-5 4 16,0 10-4-16,-1-5-4 0,0 0 4 0,1 5-4 0,0 0-4 0,8-1 4 16,-10 2-4-16,10-2 0 0,-8 1 0 0,8 0-8 0,0-1 8 15,0 6-4-15,-8-5 0 0,8 5-8 0,0-1 4 0,8 1 0 0,-8-5 0 16,0 4-4-16,8 1 4 0,-8 0 0 0,10-6 4 0,-2 6 0 16,0-1-4-16,-8-4 4 0,9 5 4 0,0-6 0 0,-1 2 8 0,0-2-4 15,9 1 0-15,-8 0 8 0,0-5 0 0,-1 5 4 0,0-5 0 16,10 0-4-16,-10 0 4 0,0 0 0 0,2 0 8 0,-2-5-4 0,0 0 0 15,-8 5 4-15,9-5 0 0,-1 1-4 0,0-2 4 0,-8-3 4 0,10 4 0 16,-10 0 4-16,8 1-4 0,-8-1 4 0,8-5 8 0,-8 6-4 16,0-2 0-16,8-3 4 0,-8 4 8 0,0 0-8 0,10 1 8 15,-10 4 4-15,8-5 4 0,-8 5 8 0,8-5 0 0,-8 5 0 0,0 0 12 16,9 0 0-16,0 5 0 0,-1 0 0 0,-8-1-4 0,9 1 4 16,-1 0-4-16,0 4-4 0,1-3 0 0,0 3-8 0,-1 1-4 0,0-1 4 15,10 1-4-15,-10 0 4 0,1-1-12 0,8 1 0 0,-9-1-4 0,1 1 4 16,7-1-4-16,-6-4-4 0,6 5-8 0,-6-5-8 0,6-2 0 15,-8 3 0-15,10-1 0 0,-10-5 0 0,9 0 0 0,-9 0 0 16,10-5 0-16,-10-1 0 0,0 3 0 0,10-2 0 0,-10-5 0 0,1 0-28 16,0-4-44-16,-1 5-36 0,1-6-24 0,-9 1-40 0,8-1-32 15,-8-4-96-15,0 5 32 0,0-5 48 0,0 4 40 0,-8-4 36 16,8 4 24-16,-9-3 24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0:56.2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D47CED-1020-4F88-B91C-E6273767B3FF}" emma:medium="tactile" emma:mode="ink">
          <msink:context xmlns:msink="http://schemas.microsoft.com/ink/2010/main" type="writingRegion" rotatedBoundingBox="23151,9334 24301,10495 23948,10844 22798,9684"/>
        </emma:interpretation>
      </emma:emma>
    </inkml:annotationXML>
    <inkml:traceGroup>
      <inkml:annotationXML>
        <emma:emma xmlns:emma="http://www.w3.org/2003/04/emma" version="1.0">
          <emma:interpretation id="{C451979A-F196-4D95-AFDE-9F08312A3D79}" emma:medium="tactile" emma:mode="ink">
            <msink:context xmlns:msink="http://schemas.microsoft.com/ink/2010/main" type="paragraph" rotatedBoundingBox="23151,9334 24301,10495 23948,10844 22798,9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381D7-8D23-49F9-AFEC-7C2DE7A009D7}" emma:medium="tactile" emma:mode="ink">
              <msink:context xmlns:msink="http://schemas.microsoft.com/ink/2010/main" type="line" rotatedBoundingBox="23151,9334 24301,10495 23948,10844 22798,9684"/>
            </emma:interpretation>
          </emma:emma>
        </inkml:annotationXML>
        <inkml:traceGroup>
          <inkml:annotationXML>
            <emma:emma xmlns:emma="http://www.w3.org/2003/04/emma" version="1.0">
              <emma:interpretation id="{0E5202FF-F741-4897-9690-F0CA5F9DCD4A}" emma:medium="tactile" emma:mode="ink">
                <msink:context xmlns:msink="http://schemas.microsoft.com/ink/2010/main" type="inkWord" rotatedBoundingBox="23116,9369 23470,9726 23152,10041 22798,96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18 115 7 0,'0'0'56'0,"0"0"-4"0,0 0-12 15,0 0-20-15,0 0 0 0,0 0-4 0,0 0-4 0,0 0 0 16,0 0 0-16,0 0-8 0,0 0 0 0,0 0 0 0,0 0 0 16,0 0 0-16,0 0 0 0,0 0 4 0,0 0-4 0,0 0 4 0,0 0-8 15,0 0 4-15,0 0-4 0,0 0 4 0,0 0 0 0,0 0-4 16,0 0 4-16,0 0 0 0,0 0-4 0,0 0 0 0,0 0 8 0,0 0-4 15,0 0 4-15,0 0 0 0,0 0-4 0,0 0 0 0,0 0 4 0,0 0-4 16,0 0 0-16,0 0-4 0,0 0 4 0,0 0 0 0,0 0 0 16,0 0 0-16,0 0-4 0,0 0 0 0,0 0 4 0,0 0 0 0,0 0 4 15,0 0-4-15,0 0 0 0,0 0-4 0,0 0 4 0,0 0-4 0,0 0-4 16,0 0 4-16,0 0 0 0,0 0 4 0,0 0-4 16,0 0-4-16,0 0 8 0,0 0 0 0,0 0 0 0,0 0 0 0,0 0-4 15,0 0 0-15,0 0 0 0,0 0-4 0,0 0 4 0,0 0 0 0,0 0 0 16,0 0 0-16,0 0 0 0,0 0-4 0,0 0 4 0,0 0 0 15,0 0 0-15,0 0 4 0,0 0-4 0,0 0 0 0,0 0 0 16,0 0-4-16,0 0 4 0,0 0 0 0,0 0 0 0,0 0 0 0,0 0 0 0,0 0 8 16,0 0-8-16,0 0 4 0,0 0-4 0,0 0 0 0,0 0 4 15,0 0 0-15,0 0 0 0,0 0 0 0,0 0-8 0,0 0 8 16,0 0 0-16,0 0-4 0,0 0 4 0,0 0 0 0,0 0-4 16,0 0 0-16,0 0 0 0,0 0 0 0,0 0 0 0,0 0 8 0,0 0-4 15,0 0-4-15,0 0 0 0,0 0 0 0,0 0 0 0,0 0 4 16,0 0-4-16,0 0 0 0,0 0 4 0,0 0 0 0,0 0 0 0,0 0-4 15,0 0 0-15,0 0 0 0,0 0 0 0,0 0 0 0,0 0 0 0,0 0 4 16,0 0 0-16,0 0 0 0,0 0 0 0,0 0-4 0,0 0 0 16,0 0 4-16,0 0-4 0,0 0 0 0,0 0 0 0,0 0 0 0,0 0 4 15,0 0-4-15,0 0 0 0,0 0 0 0,0 0 0 0,0 0 4 16,0 0 0-16,0 0 0 0,0 0 0 0,0 0-4 0,0 0 0 16,0 0 4-16,0 0-4 0,0 0 0 0,0 0 0 0,0 0 4 0,0 0 0 15,0 0-4-15,0 0 0 0,0 0 0 0,0 0 4 0,0 0 0 16,0 0-4-16,0 0 4 0,0 0 0 0,0 0-4 0,0 0 4 0,0 0-4 15,0 0 4-15,0 0 0 0,0 0 4 0,0 0-8 0,0 0 0 16,0 0 4-16,0 0 0 0,0 0-4 0,0 0 4 0,0 0 0 0,0 0 0 0,0 0-4 16,0 0 4-16,0 0-4 0,0 0 4 0,0 0-4 0,0 0 4 15,0 0 0-15,0 0-4 0,0 0 0 0,0 0 0 0,0 0 4 16,0 0-4-16,0 0 4 0,0 0 0 0,0 0-4 0,0 0 0 0,0 0 0 16,0 0 4-16,0 0-4 0,0 0 0 0,0 0 0 0,0 0 0 15,0 0 4-15,0 0-4 0,0 0 0 0,0 0 0 0,0 0 4 16,0 0-4-16,0 0 0 0,0 0 4 0,0 0-4 0,0 0 4 0,0 0 0 15,0 0 0-15,0 0-4 0,0 0 4 0,0 0 0 0,0 0 0 0,0 0 0 16,0 0 0-16,0 0-4 0,0 0 4 0,0 0-4 0,0 0 0 16,0 0 4-16,0 0 0 0,0 0 0 0,0 0-4 0,0 0 8 0,0 0-4 15,0 0-4-15,0 0 0 0,0 0 0 0,0 0 4 0,0 0 0 16,0 0 0-16,0 0 0 0,0 0 0 0,0 0-4 0,0 0 4 16,0 0 0-16,0 0-4 0,0 0 4 0,0 0 0 0,0 0-4 0,0 0 4 15,0 0 0-15,0 0 0 0,0 0-4 0,0 0 4 0,0 0 0 0,0 0-4 16,0 0 4-16,0 0 0 0,0 0 0 0,0 0-4 0,0 0 4 15,0 0-4-15,0 0 4 0,0 0-4 0,0 0 0 0,0 0 4 0,0 0 0 16,0 0 0-16,0 0 0 0,0 0-4 0,0 0 4 0,0 0-4 16,0 0 4-16,0 0-4 0,0 0 0 0,0 0 0 0,0 0 0 0,0 0 0 15,0 0 4-15,0 0-4 0,0 0 0 0,0 0 0 0,0 0 0 16,0 0 0-16,0 0 4 0,0 0-4 0,0 0 0 0,0 0 4 16,0 0 0-16,0 0-4 0,0 0 0 0,0 0 0 0,0 0 0 0,0 0 4 15,0 0 0-15,0 0-4 0,0 0 0 0,0 0 0 0,0 0 0 16,0 0 0-16,0 0 0 0,0 0 0 0,0 0 0 0,0 0-4 0,0 0 4 15,0 0 4-15,0 0-4 0,0 0 0 0,0 0 0 0,0 0 0 0,0 0 0 16,0 0 0-16,0 0 0 0,0 0 4 0,0 0 0 0,0 0-4 16,0 0 0-16,0 0 0 0,0 0 0 0,0 0 0 0,0 0 0 0,0 0 0 15,0 0 0-15,0 0 0 0,0 0 0 0,0 0 0 0,0 0-4 16,0 0 4-16,0 0 0 0,0 0 4 0,0 0-4 0,0 0 0 16,0 0 0-16,0 0-4 0,0 0 4 0,0 0 4 0,0 0-4 0,0 0-4 15,0 0 8-15,0 0 0 0,0 0-4 0,0 0 0 0,0 0 0 0,0 0 0 16,0 0 0-16,0 0 0 0,0 0 0 0,0 0 0 0,0 0 0 15,0 0 0-15,0 0 0 0,0 0 0 0,0 0 4 0,0 0-4 0,0 0 4 16,0 0-4-16,0 0 0 0,0 0 0 0,0 0 0 0,0 0 0 16,0 0 0-16,0 0 0 0,0 0 0 0,0 0 0 0,0 0 0 0,0 0 0 15,0 0 0-15,0 0 0 0,0 0-4 0,0 0 8 0,0 0-4 16,0 0 0-16,0 0 4 0,0 0-4 0,0 0-4 0,0 0 8 0,0 0-4 16,0 0 0-16,0 0 0 0,0 0-4 0,0 0 8 0,0 0-4 15,0 0 0-15,0 0 4 0,-8 0-4 0,8 0 0 0,0 0 4 16,0 0 0-16,0 0-4 0,0 0 0 0,0 0 0 0,0 0 0 0,0 0 0 15,0 0-4-15,0 0 4 0,0 0 0 0,0 0 0 0,0 0 0 0,0 0 4 16,0 0 0-16,0 0 0 0,0 0-8 0,0 0 0 0,0 0 4 16,0 0 0-16,0 0 0 0,0 0 0 0,0 0 4 0,0 0-4 15,0 0 0-15,0 0 0 0,0 0 4 0,0 0 0 0,0 0-8 0,0 0 8 16,0 0 0-16,0 0 0 0,0 0-4 0,0 0 0 0,0 0 0 16,0 0 4-16,0 0-4 0,0 0 4 0,0 0 0 0,0 0-8 0,0 0 8 15,0 0-8-15,0 0 12 0,0-4-4 0,0 4-8 0,0 0 12 0,0-5-4 16,0 5 0-16,0 0 0 0,0-5 4 0,0 5 4 0,0-5-4 15,0 0 4-15,0 5-4 0,0-4 4 0,0-2-4 0,-10 2 4 16,20 4-4-16,-10-5 4 0,0 0 0 0,0 0 0 0,0 5 4 0,0-4 0 16,8-1-8-16,-8 0 0 0,0 0 0 0,8 1-4 0,-8 4 4 0,9-6 0 15,-9 2 0-15,8-1 0 0,-8 5 0 0,9-5 0 0,0 0-4 16,-1 5 8-16,-8-4-4 0,8 4-4 0,2-5 4 0,-10 5 0 0,8 0 0 16,0 0 0-16,-8 0-4 0,8-5-4 0,2 5 4 0,-2 0 0 15,0 0 4-15,-8 0 0 0,9 5-4 0,-1-5 0 0,1 0 0 16,-9 0 0-16,9 5 4 0,-1-5-4 0,-8 4 0 0,8-4 0 0,0 5 4 15,-8 0-4-15,10-5 0 0,-10 5 4 0,8-1-4 0,-8 2 0 0,0-2 0 16,0 1-4-16,0 5 4 0,8-6 0 0,-8 1 0 0,0 0 0 16,-8 4 0-16,8-3-4 0,0 3 4 0,-8-4 0 0,8 5-4 0,-10-1 4 15,10 0 0-15,-8-4-4 0,0 5 4 0,8 0-8 0,-8-1 4 0,-1 1 4 16,0 0-4-16,1-6 0 0,-1 6 0 0,1-1 0 16,0 1 0-16,8-5 0 0,-10 4 0 0,2 1 0 0,0-5 0 0,8 4 0 15,-8-4 0-15,8 0 0 0,-10 4 0 0,10-4 0 0,-8-1 0 0,8 2 0 16,0-1-4-16,0-5 4 0,-8 4-4 0,8-4 8 0,0 5-4 15,0-5 0-15,0 0 0 0,0 0 0 0,0 0 0 0,0 0 4 16,0 0 0-16,0 0 0 0,0 0 0 0,8 0 0 0,-8-5-4 0,0 5 4 0,0-4-4 16,8 4 0-16,-8-5 4 0,10 5 0 0,-2-6 0 0,-8 2-4 15,8-1 0-15,0 1 0 0,2-1 0 0,-2 0 0 0,0 0 4 16,1 1-4-16,-1-1 4 0,1 0-4 0,0 1 0 0,-1 4 0 0,0-6 0 16,0 6 0-16,2-5 0 0,-2 5 4 0,0 0-4 0,2 0 0 15,-2 0 4-15,0 0-4 0,1-4 0 0,-1 8 0 0,-8-4-4 16,8 0 4-16,1 5 4 0,0-5-4 0,-1 6 0 0,-8-2 0 0,8 1-4 15,2-5 8-15,-10 5-4 0,8-1 0 0,-8 1 0 0,8 0 0 0,-8 4-20 16,9-4 24-16,-9 5 0 0,9-5-4 0,-9-1 0 0,0 6 4 16,0-5 0-16,0 4 4 0,0 1-8 0,0-5 4 0,0 4-4 0,0 1 4 15,0-5 0-15,0 4 0 0,0 1 0 0,0 0 0 0,0-6 0 16,0 6 0-16,-9-4-4 0,9 2 4 0,0 2 0 0,-9 0 4 16,1-6-4-16,8 1 4 0,-8 4-4 0,-2-4 0 0,2 0 0 0,0 5 0 15,-10-6 0-15,10 2 0 0,0-2 0 0,-9 1 0 0,9 0 0 0,-2-5 0 16,-6 5-4-16,6-5 0 0,-6 0 0 0,8 0 0 0,-10 4 0 15,10-4 0-15,-1 0 4 0,-7 0-4 0,6 0-4 0,2 0-4 0,0 0-4 16,0-4-4-16,-2 4-16 0,2 0-12 0,8 0-8 0,-8 0-16 16,8 0-20-16,-9 0-24 0,9 0-16 0,0-5-64 0,0 5-20 15,0 0 36-15,0-5 36 0,0 5 28 0,9-5 20 0</inkml:trace>
        </inkml:traceGroup>
        <inkml:traceGroup>
          <inkml:annotationXML>
            <emma:emma xmlns:emma="http://www.w3.org/2003/04/emma" version="1.0">
              <emma:interpretation id="{43EA326B-9035-4B41-BB0A-5AE8E875453C}" emma:medium="tactile" emma:mode="ink">
                <msink:context xmlns:msink="http://schemas.microsoft.com/ink/2010/main" type="inkWord" rotatedBoundingBox="23966,10157 24301,10495 24009,10783 23675,104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2.4509">811 887 7 0,'0'0'116'0,"0"0"-12"0,0 0 0 16,0 0-28-16,0 0 0 0,0 0 8 0,0 0-4 0,8 0 12 15,-8 0-4-15,0 5-4 0,9-5 0 0,-9 5-4 0,8-5 4 0,-8 0-4 16,8 4 0-16,2 1 0 0,-2-5-4 0,0 5-4 0,2-5-8 0,-2 0 0 16,0 5-8-16,0-5-4 0,10 0 0 0,-10 5-8 15,9-5 0-15,-9 0-8 0,10 0-4 0,-2 0 0 0,2 0-8 0,-10 0-24 16,10 0 0-16,-1 0 0 0,-1 5 0 0,-8-5 0 0,10 5 0 0,-10-5 0 15,10 4 0-15,-10-4 0 0,9 5 0 0,-8-5 0 0,-1 5 0 16,1 0 0-16,-1-1 0 0,0-4 0 0,-8 0 0 0,10 6 0 0,-10-6 0 16,8 0-24-16,-8 0-32 0,0 0-16 0,0 4-20 0,0-4-16 0,0 0-16 15,0 0-16-15,0 0-16 0,-8 0-16 0,8 0-44 0,-10-4-20 16,2 8 40-16,0-8 36 0,-1 8 28 0,1-4 28 0</inkml:trace>
          <inkml:trace contextRef="#ctx0" brushRef="#br0" timeOffset="625.8285">844 1141 115 0,'0'5'116'0,"0"1"-8"0,0-2-12 0,0 1-16 0,-8-1 4 0,16 1 8 0,-8 1-8 16,0-6 4-16,0 4 0 0,10 1-4 0,-10-5 0 0,8 0-4 15,0 0-4-15,-8 0-4 0,18 4-4 0,-10-4-4 0,0 0-4 0,1 0-8 16,0 0-4-16,8 0-8 0,-1 0-4 0,-6 0-4 0,6 0-8 0,2 0-8 15,-10 0 0-15,9 0-8 0,0 0 4 0,0 0 0 0,-9 0-4 16,10 0-4-16,-2 0-16 0,-6 0-16 0,-2 0-20 0,9 0-28 0,-9 5-20 16,1-5-28-16,-9 0-28 0,8 0-16 0,1 0-60 0,-9 0-24 15,0 0 52-15,8 0 40 0,-8 0 32 0,0 0 20 0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07.1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CA2F784-58A2-4593-B72A-BB6E87F3611A}" emma:medium="tactile" emma:mode="ink">
          <msink:context xmlns:msink="http://schemas.microsoft.com/ink/2010/main" type="writingRegion" rotatedBoundingBox="8142,4907 8750,4782 8871,5373 8262,5497">
            <msink:destinationLink direction="with" ref="{836223A9-B704-4F3D-83B2-95B6974FBF1B}"/>
            <msink:destinationLink direction="with" ref="{809F80A4-A2C2-43A6-B016-A59F6F36D6C1}"/>
          </msink:context>
        </emma:interpretation>
      </emma:emma>
    </inkml:annotationXML>
    <inkml:traceGroup>
      <inkml:annotationXML>
        <emma:emma xmlns:emma="http://www.w3.org/2003/04/emma" version="1.0">
          <emma:interpretation id="{18A941CF-8622-49D6-BAF7-AE06D3292095}" emma:medium="tactile" emma:mode="ink">
            <msink:context xmlns:msink="http://schemas.microsoft.com/ink/2010/main" type="paragraph" rotatedBoundingBox="8142,4907 8750,4782 8871,5373 8262,5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553E02-985B-48FC-9F6B-B453701604C4}" emma:medium="tactile" emma:mode="ink">
              <msink:context xmlns:msink="http://schemas.microsoft.com/ink/2010/main" type="line" rotatedBoundingBox="8142,4907 8750,4782 8871,5373 8262,5497"/>
            </emma:interpretation>
          </emma:emma>
        </inkml:annotationXML>
        <inkml:traceGroup>
          <inkml:annotationXML>
            <emma:emma xmlns:emma="http://www.w3.org/2003/04/emma" version="1.0">
              <emma:interpretation id="{E9A73B32-A86C-4C26-8AF8-E2570F9152E0}" emma:medium="tactile" emma:mode="ink">
                <msink:context xmlns:msink="http://schemas.microsoft.com/ink/2010/main" type="inkWord" rotatedBoundingBox="8142,4907 8750,4782 8871,5373 8262,54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3632 2141 35 0,'0'0'68'0,"0"0"-4"0,0 0-16 0,0 0-16 15,0-5-8-15,0 5-4 0,0 0 0 0,0-4-4 0,0 4 0 16,0 0-8-16,0 0 0 0,0 0 4 0,0 0-4 0,0 0 0 0,0 0 4 16,0-5-4-16,0 5 0 0,0 5-4 0,0-5 4 0,0 0 0 0,0 0-4 15,0-5 4-15,0 5 0 0,0 0 12 0,0 0-8 0,0 0 4 16,0-5 0-16,0 5 4 0,0 0-4 0,0-5 4 0,0 5 0 0,0-4 0 16,0 4-4-16,0 0 4 0,0-6-4 0,0 6 4 0,0 0 0 15,0 0-4-15,0-5 4 0,0 5 0 0,0 0 0 0,0-4-4 16,0 4 0-16,0 0 4 0,8 0-4 0,-8 0 0 0,0 0 4 15,0-5-4-15,0 5 4 0,0 0-4 0,0 0 0 0,0 0 0 0,0 0 4 16,0 0 0-16,0 0 0 0,0 0 0 0,0 0-4 0,0 0 0 0,0 0 0 16,0 0-4-16,0 0 4 0,0 0 0 0,0 0 0 0,0 0 0 15,0 0 0-15,0 0-4 0,0 0 0 0,0 0 0 0,0 0 0 0,0 0 0 16,0 0-4-16,0 0 0 0,0 0 0 0,0 0 0 0,0 0 4 16,0 0-4-16,0 0-4 0,0 0 0 0,0 0 4 0,0 0-4 0,0 0 0 15,0 0-4-15,0 0 4 0,0 0-4 0,0 0 0 0,0 0 4 16,0 0 0-16,0 0-4 0,0 0 4 0,0 0-4 0,0 0 0 0,0 0 0 15,0 0 0-15,0 0 0 0,0 0 4 0,0 0-4 0,0 0 0 16,0 0-12-16,0 0 16 0,0 0 0 0,0 0 4 0,0 0-8 0,0 0 4 16,0 0-4-16,0 0 0 0,0 0 0 0,0 0 4 0,0 0-4 0,0 0 4 15,0 0-4-15,0 0 0 0,0 0 4 0,0 0 0 0,0 0 0 16,0 0-4-16,0 0 4 0,0 0 0 0,0 0 4 0,0 0-4 16,0 0 4-16,0 0-4 0,0 0 0 0,0 0 0 0,0-5 0 0,0 5 0 15,0 0 4-15,0 0-4 0,0 0-4 0,0 0 4 0,0 0-4 16,0 0 4-16,0 0 0 0,0 0-4 0,0 0 0 0,0 0 4 15,0 0-4-15,0 0 0 0,0 0 4 0,0 0 0 0,0 0 0 0,0 0-4 16,0-4 8-16,0 4-8 0,0 0 4 0,0 0-4 0,0 0 0 0,0 0 4 16,0 0 0-16,0 0 0 0,0 0-4 0,0 0 4 0,0 0 0 15,0 0 0-15,0 0 0 0,0 0 0 0,0 0 0 0,0 0-4 0,0 0 4 16,0 0-4-16,0 0 0 0,0 0 4 0,0 0 0 0,0 0 0 16,0 0 0-16,0 0-4 0,0 0 0 0,0 0 0 0,0 0 8 0,0 0-4 15,0 0 4-15,0 0-4 0,0 0 0 0,0 0 0 0,0 0 4 0,0 0-4 16,0 0-4-16,0 0 4 0,0 0 4 0,0 0-4 0,0 0 4 15,0 0-4-15,0 0-4 0,0 0 4 0,0 0 0 0,0 0 0 16,0 0-4-16,0 0 4 0,0 0 0 0,0 0 0 0,0 0 0 0,0 0 0 16,0 0 0-16,0 0 0 0,0 0-4 0,0 0 4 0,0 0 4 15,8 0-4-15,-8 0 0 0,0 0 0 0,0 0 4 0,9 0 0 16,-9 0-4-16,0 0 4 0,8 4-4 0,-8-4 4 0,0 5-4 0,9 0 4 16,-9-1 0-16,9 1-4 0,-1 1 0 0,-8-2 0 0,8 6-4 0,-8-1 0 15,8-4 0-15,-8 5 0 0,10 0 4 0,-10-1-4 0,8 1 4 16,-8 4 0-16,8-5 0 0,2-4-4 0,-10 10 0 0,8-6 4 15,-8 1-4-15,8 0 0 0,-8-1 0 0,9 1 0 0,-9-6 0 0,8 6 4 16,-8-1-4-16,0-5-4 0,0 7 4 0,9-6 0 0,-9 0 4 16,0-1 0-16,0 1 0 0,0 0-4 0,0 0 4 0,0-5-4 0,0 0 0 15,0 4 4-15,0-4-4 0,0 0 4 0,0 0-4 0,-9 0 0 0,9 0 4 16,0 0-4-16,0 0 0 0,0 0 4 0,-8 0-4 0,8 0 0 16,0 0 4-16,-9 0 0 0,9 0-4 0,0 0 4 0,-8 0-4 0,8 0 4 15,0 0-4-15,0 0 4 0,0 0-4 0,0 0 0 0,0 0 4 16,0 0 0-16,-8 0 0 0,8 0-4 0,0 0 0 0,0-4 4 15,0 4 0-15,8-5-4 0,-8 0 0 0,0 0 4 0,0 1-4 0,0-1 0 16,0-5 0-16,0 4 0 0,0-2 0 0,0-2 4 0,0 5-4 0,0-4 0 16,8-1 0-16,-8 1 0 0,0-1 0 0,9 0 4 0,-9 6-4 15,8-6 0-15,-8 0 4 0,9 1-4 0,-9 4 0 0,9-4 0 0,-1-1 0 16,-8 5 0-16,8-5 0 0,-8 6 4 0,8-6-4 0,-8 5-4 16,10-4 0-16,-2 4 8 0,-8 0-8 0,0-5 4 0,8 5 0 15,2 1 0-15,-10-1 4 0,0 0-4 0,8 1 4 0,-8 4-8 0,8-6 0 16,-8 2 8-16,9 4-4 0,-9 0 0 0,8 0 0 0,-8-5 0 0,8 5 0 15,-8 0 0-15,0 0 0 0,9 0 0 0,-9 0 0 16,9 0 0-16,-1 0 0 0,-8 5 4 0,8-5-4 0,-8 4 0 0,10-4-4 16,-2 6 4-16,-8-6 4 0,8 4-4 0,-8 1-4 0,10 0 4 0,-2-5 0 15,0 9 0-15,-8-3 4 0,8-2 0 0,1 1 0 0,-9 0-4 16,8 0 0-16,1-1-4 0,0 1 8 0,-9 0 0 0,8-5 0 0,-8 5-4 16,8-1 0-16,2-4 0 0,-10 6 0 0,8-6 0 0,0 0 4 0,-8 0 0 15,8 4 0-15,-8-4-4 0,10 0 4 0,-10 0 0 0,0 0 0 16,8-4 0-16,-8 4 0 0,0-6 0 0,8 6 0 0,-8-4 0 15,0-1 4-15,0 0-8 0,9 0 0 0,-9 1 4 0,0-1 0 0,0-5-4 16,0 6 0-16,0-7 4 0,0 7-4 0,0-6 0 0,0 6 4 16,0-6 0-16,0 1-8 0,0 3 4 0,0 3 4 0,0-3-4 0,0-4 4 15,-9 6-8-15,9 0 4 0,0-2-4 0,0 1-4 0,-8 5-8 16,8 0-4-16,0-4-16 0,-8 4-16 0,8 0-20 0,-10 0-4 0,2 0-20 16,8 4-12-16,-8-4-16 0,8 5-24 0,-8 1-16 0,8-6-68 15,-10 4 12-15,10 0 40 0,-8 1 32 0,8-5 32 0,0 5 24 0</inkml:trace>
          <inkml:trace contextRef="#ctx0" brushRef="#br0" timeOffset="-46787.5085">3426 1800 31 0,'0'0'84'0,"0"0"-8"15,0 0-4-15,0 0-28 0,0 0-4 0,0 0-4 0,0 0-8 16,0 0-4-16,0 0-4 0,0 0-4 0,0 0-4 0,0 0-4 0,0 0 4 16,0 0 0-16,8 0-8 0,-8 0 0 0,0 0 0 0,0 0-4 15,0 0-4-15,0 0-4 0,0 0-16 0,0 0 0 0,8 0-40 0,-8 0-52 16,0 0-12-16,0 0 24 0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09.2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BD40C4-8C7A-409D-B4DE-555E1225AF5F}" emma:medium="tactile" emma:mode="ink">
          <msink:context xmlns:msink="http://schemas.microsoft.com/ink/2010/main" type="writingRegion" rotatedBoundingBox="14842,4404 17688,4382 17694,5064 14847,5086"/>
        </emma:interpretation>
      </emma:emma>
    </inkml:annotationXML>
    <inkml:traceGroup>
      <inkml:annotationXML>
        <emma:emma xmlns:emma="http://www.w3.org/2003/04/emma" version="1.0">
          <emma:interpretation id="{94E1BB1E-41C3-436E-833A-69C14F2E1533}" emma:medium="tactile" emma:mode="ink">
            <msink:context xmlns:msink="http://schemas.microsoft.com/ink/2010/main" type="paragraph" rotatedBoundingBox="14842,4404 17688,4382 17694,5064 14847,5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58C1EC-34B0-4978-AEA4-FCF719B39C36}" emma:medium="tactile" emma:mode="ink">
              <msink:context xmlns:msink="http://schemas.microsoft.com/ink/2010/main" type="line" rotatedBoundingBox="14842,4404 17688,4382 17694,5064 14847,5086"/>
            </emma:interpretation>
          </emma:emma>
        </inkml:annotationXML>
        <inkml:traceGroup>
          <inkml:annotationXML>
            <emma:emma xmlns:emma="http://www.w3.org/2003/04/emma" version="1.0">
              <emma:interpretation id="{94987812-D491-4216-996F-EA410B4B5755}" emma:medium="tactile" emma:mode="ink">
                <msink:context xmlns:msink="http://schemas.microsoft.com/ink/2010/main" type="inkWord" rotatedBoundingBox="14843,4475 15457,4470 15461,5014 14847,5019">
                  <msink:destinationLink direction="with" ref="{9C02B939-7E15-417D-B785-06A24B1C0E8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0 130 7 0,'0'-5'116'0,"0"-5"-12"16,0 6-12-16,0-2-24 0,0-3 0 0,0 4-4 0,0 0-8 15,0 1 4-15,0 4-4 0,0-5 0 0,0 5 4 0,0-4 0 0,0 4-8 16,0 0 0-16,0-6-4 0,9 6-4 0,-9 6-4 0,0-6-4 15,8 4 0-15,-8-4 0 0,8 5-8 0,-8-1 0 0,10 1 0 0,-2 0-4 16,-8 4-4-16,8-3 0 0,1 2-4 0,0 3-4 0,-1-2 0 16,0 5 0-16,-8 1-8 0,9-1 4 0,-1 1-4 0,0-1 0 0,-8 1 0 15,10 5 4-15,-2-7-4 0,-8 6-4 0,8 0 4 0,2 1-4 0,-10-6-4 16,8 6 4-16,-8-1 0 0,0 0 0 0,0-5 4 0,8 5 0 16,-8-4 0-16,0-1 0 0,0 0 0 0,0 1 0 0,0-7 0 15,0 3 4-15,0-1-4 0,0-1 4 0,0 1 0 0,0-6 4 0,0 1-4 16,-8 0 0-16,8-5 0 0,0 5-4 0,0-5 0 0,0 0 0 15,0 0 0-15,-8 0 0 0,8-5 0 0,0 0-4 0,0 0 0 16,0-4 0-16,0-1 0 0,-10 1 4 0,10 0-4 0,0-6 4 0,0 0 0 16,0 1-4-16,0 0 4 0,0-6-4 0,0 2-4 0,0-2 4 0,10 1 0 15,-20 0 0-15,10-5 0 0,0 4 0 0,0 1 0 0,0 0 0 16,0 0 8-16,0-1-8 0,0 7 0 0,0-2-4 0,10 1 4 0,-10-1 0 16,0 5 4-16,0 1-4 0,8-1-4 0,-8 6 4 0,0-1 0 15,8-1 0-15,-8 6 4 0,8-4-4 0,-8 4 0 0,9 0 4 16,0 0-4-16,-1 4 0 0,-8-4 0 0,9 6-4 0,-1-1 4 0,0-1 0 15,2 1 0-15,-2 0 0 0,0 0 4 0,0-1 0 0,2 2-4 0,6 3 0 16,-7-5 0-16,8 2 4 0,-8-2 0 0,7 6 0 0,2-5 0 16,-10-1 0-16,10 2 0 0,-10-2 0 0,9 1 4 0,0-1 4 0,0-4-4 15,-9 0 0-15,10 6 0 0,-10-6 0 0,10 0 0 0,-10 4 0 16,8-4 0-16,-7-4-20 0,8 4 24 0,-8-6-4 0,-1 2 4 0,0-1-4 16,2 1 0-16,-2-2-4 0,-8-3 4 0,8 4-4 0,2-4 0 15,-10-1-4-15,8 1 0 0,-8 3 0 0,0-8 0 0,0 5 0 0,8-2-4 16,-8 3 4-16,0-2-8 0,-8 0 0 0,8 1-4 0,0 0-12 15,0-1-4-15,-8 5-12 0,8-4-8 0,-10-1-4 0,10 5-4 16,-8 0-4-16,8-5 0 0,-8 6-12 0,-2-1-12 0,10 5-12 0,-8-5-8 16,0 5-4-16,8-5-12 0,-9 5-40 0,9 0-24 0,-8 0 32 0,8 0 28 15,-9 5 28-15</inkml:trace>
        </inkml:traceGroup>
        <inkml:traceGroup>
          <inkml:annotationXML>
            <emma:emma xmlns:emma="http://www.w3.org/2003/04/emma" version="1.0">
              <emma:interpretation id="{BB702E6A-F809-4B20-B0A2-22DA040FA223}" emma:medium="tactile" emma:mode="ink">
                <msink:context xmlns:msink="http://schemas.microsoft.com/ink/2010/main" type="inkWord" rotatedBoundingBox="16156,4520 16632,4516 16635,4842 16159,48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5.0782">1313 53 71 0,'8'0'116'16,"-8"0"-4"-16,0 0-4 0,9 0-16 0,-9-4 8 0,0 4 0 0,9 0 4 16,-9 0 0-16,8 0-4 0,0 0 4 0,2 0-8 0,-10 0 0 15,8 0-8-15,0 0-4 0,1 0-8 0,0 0-8 0,7 0-4 0,-7 0-8 16,-1 0-8-16,0 0 0 0,10 0-8 0,-10 0-8 0,10 0-8 16,-10 4 0-16,10-4-4 0,-10 0-8 0,9 5-4 0,-9-5-20 0,10 5 16 15,-10-5-4-15,8 4 0 0,-6-4-12 0,-2 6-12 0,9-2-12 16,-8 1-16-16,-1-5-16 0,1 4-28 0,-1 1-16 0,-8 0-24 0,8 0-12 15,-8-5-20-15,0 4-36 0,0 2-40 0,0-6 36 0,0 4 48 16,-8-4 24-16,0 4 28 0</inkml:trace>
          <inkml:trace contextRef="#ctx0" brushRef="#br0" timeOffset="561.4987">1347 292 99 0,'0'11'124'0,"8"-7"-8"0,-8 6 0 0,0-1-20 0,0-4 16 0,10 0-4 0,-10 4 4 16,8-3 0-16,-8-2 4 0,8 1-4 0,1 0 0 0,0 0-8 16,7-5-4-16,-7 0-12 0,7 4-12 0,-6-4-8 0,6 0-8 0,10 0-8 15,-8-4-12-15,-2 4-8 0,1-5-8 0,1 5 0 0,6-5-4 0,-6 5-8 16,-1-5-4-16,0 1-8 0,8 4-4 0,-7 0-12 0,-2-6-16 16,2 6-24-16,-1-4-32 0,-8 4-36 0,7 0-32 0,-7 0-40 15,-1 0-56-15,-8 0-40 0,8 4 56 0,-8 2 48 0,10-2 32 0,-10-4 32 16,0 10 24-16</inkml:trace>
        </inkml:traceGroup>
        <inkml:traceGroup>
          <inkml:annotationXML>
            <emma:emma xmlns:emma="http://www.w3.org/2003/04/emma" version="1.0">
              <emma:interpretation id="{611E46C8-A265-42D8-8AD7-EF74781FF93A}" emma:medium="tactile" emma:mode="ink">
                <msink:context xmlns:msink="http://schemas.microsoft.com/ink/2010/main" type="inkWord" rotatedBoundingBox="17227,4386 17688,4382 17694,5064 17233,5067">
                  <msink:destinationLink direction="with" ref="{E0774DAA-3F5E-4ABD-9046-66FD47DE0EA2}"/>
                </msink:context>
              </emma:interpretation>
              <emma:one-of disjunction-type="recognition" id="oneOf2"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g</emma:literal>
                </emma:interpretation>
                <emma:interpretation id="interp6" emma:lang="" emma:confidence="0">
                  <emma:literal>ś</emma:literal>
                </emma:interpretation>
              </emma:one-of>
            </emma:emma>
          </inkml:annotationXML>
          <inkml:trace contextRef="#ctx0" brushRef="#br0" timeOffset="12033.9074">2447 10 3 0,'0'-5'92'0,"0"0"-8"16,0-1-4-16,0 6-28 0,-8-3-4 0,8 3-4 0,0-5-4 15,0 0 4-15,0 5-8 0,0 0 0 0,-9-5 0 0,9 1-4 16,0 4 0-16,0-5-4 0,0 5 0 0,0-5 0 0,9 5-4 0,-9-5 8 15,0 1-4-15,8 4 0 0,-8-5-4 0,8 5 4 0,-8-5 0 16,8 5 0-16,-8-5 0 0,10 0-4 0,-2 5-4 0,0-5 4 0,2 5 4 16,-2-5-8-16,0 5 0 0,-8-4-4 0,9 4 4 0,-1 0-4 0,1 0 0 15,0 0-4-15,-1-5 0 0,8 5 0 0,-16 0 0 0,10 0-4 16,6 0 0-16,-16 5 0 0,10-5 0 0,-2 4 0 0,0-4 0 16,1 5-4-16,-1 0 4 0,0 0 0 0,-8 0 0 0,9 5 0 0,-9-6 0 15,0 6-4-15,0-5 4 0,0 4-4 0,0 1 0 0,0-1 0 0,0 1 4 16,0-1 0-16,-9 1-4 0,1 0 4 0,8 0 0 0,-8 4 0 15,-1-10 0-15,1 11 0 0,0-6-4 0,-2-4 0 0,2 4 0 0,0 1-4 16,-2 0 4-16,10-5-4 0,-8-1 0 0,0 1 4 0,8 0 0 16,-8 0-4-16,8-1-4 0,0-4 0 0,-9 6 0 0,9-6 4 15,0 0 0-15,0 0 0 0,0 0 0 0,0 0 0 0,0 0 0 0,9 0 0 16,-9 0 0-16,8 0 4 0,-8 0 0 0,8-6-4 0,-8 6 0 0,8-4 4 16,2 4-4-16,-10 0 0 0,8-5-4 0,0 5 4 0,2-5 0 15,-2 5 0-15,0 0-4 0,1-5 4 0,-1 5 0 0,0-4 0 16,1 4 0-16,0 0 4 0,-1 0 0 0,0 4-4 0,2-4 8 0,-2 5-8 15,0-5 4-15,1 5 0 0,0-5 4 0,-1 5-4 0,0-1 0 16,1 2 0-16,-1-2 0 0,1 5 0 0,0-3 0 0,-1 3 4 0,0-4 0 16,2 4 0-16,-2 1 0 0,0-1-4 0,-8 1 12 0,8 0-8 0,-8-1 0 15,10 1 4-15,-10 5 4 0,0-6 0 0,8 5 4 0,-8-4 4 16,0 5-20-16,0-1 24 0,0 1 0 0,0-6 0 0,0 5-4 16,0 1 0-16,0-1 0 0,0-4 4 0,-8 4 0 0,8-1 0 0,-10 3-4 15,10-7 4-15,-8 6-4 0,0-7 4 0,8 8 0 0,-8-7-4 16,-10 1-24-16,10-1 0 0,-1 1 0 0,-8-1 0 0,0 1 0 15,0-4 0-15,0-2 0 0,-1 5 0 0,2-4 0 0,-2 0 0 0,2-5 0 0,-1 5 0 16,-1-5 0-16,2 0 0 0,-2 0 0 0,2 0 0 0,-2 0 0 16,1-5 0-16,9 5 0 0,-10-5 0 0,10 0 0 0,0 1-44 15,-10-1-24-15,10-5-20 0,0 0-16 0,-1 6-12 0,9-6-12 0,-9 1-16 16,1-1-20-16,8 1-32 0,-9-5-56 0,9 4 36 0,-8 0 40 0,8 0 40 16,0-4 20-16,-8 3 20 0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27.9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9F80A4-A2C2-43A6-B016-A59F6F36D6C1}" emma:medium="tactile" emma:mode="ink">
          <msink:context xmlns:msink="http://schemas.microsoft.com/ink/2010/main" type="inkDrawing" rotatedBoundingBox="4385,3585 9830,2655 10660,7515 5215,8445" semanticType="enclosure" shapeName="Other">
            <msink:sourceLink direction="with" ref="{CCA2F784-58A2-4593-B72A-BB6E87F3611A}"/>
            <msink:destinationLink direction="with" ref="{4A02E190-0420-4DB4-B25B-B62F1C8A522C}"/>
            <msink:destinationLink direction="with" ref="{2A0836E7-B6E6-4930-B406-E3F3F1FB9F02}"/>
            <msink:destinationLink direction="with" ref="{D766E509-5280-46AD-BC18-FDC877A0F578}"/>
          </msink:context>
        </emma:interpretation>
      </emma:emma>
    </inkml:annotationXML>
    <inkml:trace contextRef="#ctx0" brushRef="#br0">-9 2360 39 0,'0'0'68'0,"0"-4"-4"16,0 4-12-16,0 0-24 0,0-4-4 0,0 4 4 0,0 0-4 0,0 0-8 0,0-6-4 15,0 6 0-15,0 0 0 0,0-5 4 0,0 5 0 0,0-4-4 16,0 4-4-16,0 0 4 0,0 0-4 0,0-5 0 0,0 0 0 16,0 5 0-16,0-5 4 0,0 5 4 0,0-4-8 0,0-1 4 15,0 0-4-15,0 0 0 0,0-1-4 0,0 2 4 0,0 0 0 0,0-1-4 16,0 0 8-16,0 0-8 0,0 1 4 0,0-1 0 0,0 0 0 16,0 0 0-16,8 1 0 0,-8-6 4 0,0 5-4 0,0 0 0 0,9 0 4 15,-9 1-4-15,0-6 4 0,8 5-4 0,-8 0 0 0,0-4 0 0,8 4 4 16,-8 0-4-16,0-4 0 0,10 4 0 0,-10-4 0 0,0 3 4 15,0 2-4-15,8-6 0 0,-8 5 0 0,0-4 0 0,0 4 4 0,8-4 0 16,-8 3 0-16,0-3 0 0,0 4 0 0,0-4-4 0,10-1 4 0,-10 5 0 16,0-5-4-16,8 1-4 0,-8 4 4 0,0-4 0 15,8-1-4-15,-8 5 0 0,0-5 0 0,0 1 0 0,0-1-4 0,8 6 8 16,-8-7 0-16,0 3-4 0,9 2-20 0,-9-3 24 0,9-1 0 0,-9 1-8 16,0 5 8-16,8-6 0 0,-8 0-4 0,0 5-4 0,9-5 4 15,-9 1-4-15,0-1 0 0,8 6 4 0,-8-6 4 0,8-1-4 0,-8 3 0 16,10-2 0-16,-10 1 0 0,8-1-4 0,-8-1 4 0,8 3-4 0,-8-2 4 15,0 1-4-15,8-1 4 0,-8 1 0 0,10-1 0 16,-2 0-4-16,-8 1 0 0,8-5 4 0,-8 4 0 0,9 0 0 0,-9 1 0 16,8-1-4-16,-8-5 0 0,9 6 8 0,-9-1-4 0,9 1 0 0,-1-1-4 15,-8 0 0-15,8 1 0 0,-8-1 0 0,8 0 4 0,-8 1-4 16,10-1 0-16,-10 1 4 0,8-1 0 0,-8 0-4 0,8 1 4 16,-8 5-4-16,10-6 0 0,-2 0 4 0,-8 1 0 0,8-2-4 0,-8 3 4 15,9 2-4-15,-1-3 0 0,1-1 4 0,-9 1-4 0,8-1-4 16,1 1 4-16,-1 0 0 0,-8-1 4 0,8 0 0 0,2 0-4 0,-2 1 4 15,0-1-4-15,1 1 0 0,0-1 4 0,-9 1-4 0,8-1 0 0,0 1 0 16,1-1 0-16,-1 0 0 0,1 0-4 0,0 1 4 0,-1 0 0 16,0-1 4-16,2 0-4 0,-2 1 4 0,0-1 0 0,0 1-4 15,2-1 0-15,-2 0 4 0,0 1-4 0,1-1 0 0,-1 1 0 0,0-6 4 16,2 5-4-16,-2 0 0 0,0 1 4 0,2-1-12 0,6 1 12 16,-8-1-4-16,1 0 4 0,0-3 0 0,-1 3 0 0,9 0-4 0,-9 1 0 15,2-2 0-15,6-2 0 0,-8 3 0 0,10 0 4 0,-10 1 0 0,1-1 0 16,8-4-8-16,-8 4 4 0,7 1 4 0,-8-1-4 0,10 1 0 15,-10-1 0-15,10-1-4 0,-10-2 8 0,1 4-4 0,7-1-4 16,-7 1 8-16,8 2-4 0,-9-1 0 0,2-2 0 0,6 1 0 0,-7-1-4 16,8 1 8-16,-9-1-8 0,1 0 0 0,7 0 4 0,-6 1 0 15,6-1 0-15,-6 1 0 0,6-1 0 0,-8 0-4 0,10 1 12 0,-10-1-4 16,9 1-4-16,-9-1 0 0,10 1 4 0,-10-1-4 0,10 0 0 0,-10 7 0 16,9-8 0-16,0 2 4 0,-8-1-4 0,7 5 0 0,-6-5 0 15,6 1-4-15,-8 4 8 0,2-4-8 0,6 4 8 0,-7-5-4 16,8 6 0-16,-8-6 4 0,-1 5-8 0,8 0 4 0,-6-4 0 0,-2 4 0 15,0-1 0-15,2-2 4 0,6 3-4 0,-7 0 0 0,-1-5 0 0,0 6 0 16,1-6 4-16,8 6 0 0,-9-6-4 0,2 5 0 0,-2-4 4 16,0 3-4-16,10-3-4 0,-10 4 4 0,0-4-4 0,9-1 4 0,-9 5 0 15,2-6 4-15,-2 8-8 0,10-7 4 0,-10 1 0 0,0 3 0 16,9-3 0-16,-8 5 0 0,-1-6 0 0,9 0 0 0,-9 5 0 16,2-5 0-16,6 6 0 0,-8-5 0 0,10 3 0 0,-10-3 0 0,1 4 4 15,8-4-4-15,-8 3 0 0,7-3 0 0,-8 5 0 0,2-2 8 0,6 2-8 16,-6-6 4-16,-2 5 0 0,9 1 0 0,-9-1-8 0,0 0 4 15,1 0 4-15,0 5 0 0,-1-4 0 0,0-2-4 0,2 1-4 16,-2 1 4-16,0-1 0 0,1 0 0 0,0 5 0 0,-1-4 0 0,1-2 4 16,-1 2-4-16,0-1 0 0,1 5 4 0,0-10-4 0,-1 10 0 15,0-3-4-15,2-3 0 0,-2 1 0 0,0 0 4 0,1 1 0 0,-1-1 4 16,1 0 0-16,-1 5-4 0,1-5 4 0,-1 1-4 0,0-1-4 0,2 0 0 16,-2 0 12-16,10 0-12 0,-18 0 0 0,16 1 4 0,-8 4 4 15,1-5-4-15,0-1 4 0,-1 2-8 0,1-1 0 0,-1 1 4 16,0-1 4-16,2 5 0 0,-2-5-4 0,0 0 0 0,0 5 4 0,-8-4 0 15,10 4-4-15,-2-5 0 0,0 5 0 0,1-5-4 0,-1 1 4 16,1 4 0-16,0 0 4 0,-1-5-4 0,0 5 0 0,0 0 0 0,-8 0-4 16,10-6 4-16,-2 6-4 0,0 0 0 0,2-4 4 0,-2 4 4 15,0 0-4-15,1 0-4 0,-1-5 4 0,0 5 4 0,1-5-4 0,0 5 4 16,-1 0 0-16,0-5-8 0,2 1 0 0,-2 4 8 0,-8-5-4 16,8 5 4-16,1-5-8 0,0 5 4 0,-1 0 0 0,0 0-4 0,1 0 0 15,-9-5 0-15,8 5 12 0,0 0-8 0,2 0 8 0,-10 0-8 0,8 0 0 16,0 0-4-16,-8 0 0 0,10 0 4 0,-10 0 4 0,8 5 0 15,0-5-8-15,-8-5 4 0,9 5-4 0,-9 0 4 0,8 0 0 16,1 0 0-16,-9 0 4 0,8 0-4 0,1 0 0 0,-9 0 0 0,8 0 0 16,-8 5 0-16,8-5-4 0,2 0 0 0,-10 0 8 0,8 0-8 15,0 0 8-15,2 0-4 0,-2 0 0 0,-8 0 4 0,8 0-4 0,0 0 0 16,1 0-4-16,-9 0 4 0,8 0-4 0,1 0 0 0,0 0 8 0,-9 0 0 16,8 0-8-16,0 0 4 0,-8 5 0 0,10-5 4 0,-2 0-4 15,0 5 4-15,-8-5-8 0,8 0 4 0,2 0 4 0,-2 4-8 16,0-4 4-16,-8 0 0 0,9 0 0 0,-1 0 8 0,0 5-8 0,2-5-4 15,-2 0 8-15,-8 5-8 0,8-5 0 0,0 0 4 0,2 0-4 16,-2 5 8-16,0-5-8 0,1 4 4 0,0-4 0 0,-9 6 4 0,8-6 0 16,1 5 0-16,-1-5-8 0,0 4 8 0,1-4-8 0,0 0 8 0,-1 5-4 15,0-5 0-15,2 0 8 0,-10 5-8 0,8-5-4 0,0 0 8 16,1 4-4-16,-1-4-12 0,1 0 20 0,-1 5-4 0,1-5-8 16,-1 0 0-16,-8 5 4 0,8-5 4 0,2 0 0 0,-2 5-4 15,0-5 0-15,2 4-4 0,-2-4 4 0,-8 5-4 0,8-5 4 0,0 4-4 0,1 2 4 16,0-6 4-16,-9 5-4 0,8-5 4 0,1 0-4 15,-1 4 0-15,0-4 0 0,-8 5 0 0,10-5 4 0,-2 5-4 0,0-5 4 0,1 0-4 16,-9 5 0-16,9-5 0 0,-1 5-4 0,0-5 8 0,1 0-4 16,-9 5 0-16,8-5 4 0,1 0-8 0,0 4 8 0,-1-4-8 15,-8 5 8-15,8 0-8 0,2-5 4 0,-2 5 4 0,-8-5 0 0,8 4-8 16,0-4 4-16,2 5 0 0,-2 0 0 0,0 1 0 0,-8-6 0 16,9 3 0-16,-1-3 4 0,0 6 0 0,2-2 0 0,-10-4-4 0,8 5-4 15,0-1 4-15,0-4 4 0,2 6-4 0,-10-6 0 0,8 4 4 16,0 1-4-16,1-5 0 0,0 5 4 0,-1-1 0 0,-8-4 0 0,9 5-4 15,-1-5 0-15,0 6 4 0,0-2 0 0,2-4 0 0,-2 5 0 16,0 0-4-16,2-5-12 0,-2 5 20 0,-8-5-4 0,8 4 4 0,1 1 0 16,-1 0 0-16,1-5 0 0,-1 5-4 0,1-1 0 0,-1-4 0 0,0 6 4 15,2-2 0-15,-2 1-4 0,0-5 4 0,2 4-4 0,-2 2-4 16,8-2 8-16,-7-4-8 0,-1 5 4 0,1 0 4 0,0 0-8 16,-1-1 0-16,0-4 4 0,10 6-4 0,-10-2 4 0,0 1 0 0,2-1 0 15,-2 1-4-15,0 0 0 0,9 0 4 0,-9 0-4 0,2 0 4 16,-2 0 0-16,0 0 0 0,10-1 0 0,-10 1 0 0,0-1 0 0,1 2 4 15,0-2-4-15,-1 1 0 0,1 0 4 0,-1 0-8 0,0-2 4 0,2 8-4 16,6-6 4-16,-16-1 0 0,18 2 0 0,-10-2-4 0,0 1 4 16,1 0 0-16,-1 0 0 0,1-1 0 0,0 2 0 0,-1-2 0 15,0 1 8-15,0 5-8 0,2-5 4 0,-2-5 0 0,0 9 0 0,2-4-4 16,-2-5 4-16,0 4 0 0,9 1 0 0,-8 0-4 0,-1 0 4 16,1 0 0-16,-1-1-4 0,0 0 4 0,2 2 0 0,-2-1-4 15,0-1-20-15,2 1 28 0,-2 0-4 0,0 0 0 0,0 0 0 0,1 0 0 16,-1-1 0-16,1 1-4 0,0 0 4 0,-1 0-4 0,0-1 4 0,2 1-4 15,-2 0 0-15,0 1 0 0,0-3 4 0,2 3-4 0,-2 3 0 16,-8-5 4-16,8 2-4 0,1-2 0 0,-1 1-4 0,0 0 4 0,2 1 0 16,-2 3-4-16,0-5 4 0,0 1 0 0,2 5 0 0,-2-6-4 15,0 1 0-15,1 0 4 0,-9 4-4 0,9-3 8 0,-1-2-8 0,1 5 4 16,-1-3-4-16,0-2 4 0,2 6-4 0,-2-5 4 0,0 5-4 16,0-6 0-16,2 5 0 0,-2-3 0 0,0 3 0 0,1-4 4 15,-1 5-4-15,1-5 0 0,0 4 4 0,-1-4 0 0,0 4-4 0,0-4 0 16,10 5 0-16,-10-7 0 0,2 4 0 0,-2 2 0 0,0-4 0 0,1 0 0 15,7 4 4-15,-7-4 0 0,0 3-4 0,-1-1 0 0,0-3 0 16,2 1 4-16,-2 4-4 0,0-4 0 0,1 5 4 0,8-5-4 0,-9-1 0 16,1 6 0-16,-1-5 4 0,1 4-4 0,0-3-16 0,-1 3 20 15,0-5 4-15,2 6-4 0,-2-5 0 0,0 5-4 0,0-6 4 0,1 0-4 16,0 7 0-16,-1-7 4 0,1 1 0 0,-1 5-4 0,0-6 4 16,-8 2-4-16,10 3 0 0,-2-5 4 0,0 2-4 0,-8-2 4 0,8 6-4 15,2-4 0-15,-2-3 0 0,0 3 0 0,-8-2 4 0,9 5-4 16,-9-3 4-16,9-2-4 0,-1 1 0 0,-8 0 0 0,9 4 0 0,-1-3 0 15,-8-2 0-15,8 1 4 0,-8 0-4 0,8 4 0 0,2-4 4 16,-10 0-4-16,8 4 0 0,0-3 0 0,-8-2 4 0,10 1 0 0,-2 5 0 16,-8-6 0-16,8 1 0 0,-8 0 0 0,9 4-4 0,-1-3 0 15,1-2 0-15,-9 1 0 0,9 4 0 0,-1-4 4 0,0 0 0 0,-8 0-4 16,8 5 8-16,2-5-4 0,-2-1 0 0,-8 1 0 0,8 0 0 16,2 4 0-16,-2-4-4 0,-8 0 0 0,8 0 0 0,1-2 4 0,-9 8-4 15,8-6 4-15,0 0-4 0,1-1 0 0,-9 6 4 0,9-5-4 16,-9 0 4-16,8-1-4 0,0 2 0 0,-8-2-4 0,10 6 4 0,-10-6 4 15,8 2 0-15,0-2 0 0,-8 1-4 0,9-1 4 0,-9 1-4 16,9 0-4-16,-9 0 8 0,8-1-4 0,-8 2 0 0,8-2 0 16,-8 0 0-16,9 2 4 0,-9-1-8 0,8-1 4 0,-8 1 0 0,0 0 0 15,8 0-4-15,-8-1 8 0,0 2 0 0,10-2-4 0,-10 1 4 0,8-1 0 16,-8 2-4-16,0 3 0 0,8-9 0 0,-8 10 0 0,0-6-4 16,0 2 4-16,10-2 0 0,-10 1 0 0,8-1 0 0,-8 2 0 15,0-2 4-15,8 1-8 0,-8 0 0 0,8 1 4 0,-8-3 0 0,0 3 4 16,9-2-4-16,-9 6 0 0,9-10 0 0,-1 9-4 0,-8-4 4 15,0 0 4-15,9-1-4 0,-1 1 0 0,-8 1-4 0,8-2 8 0,-8 1-4 16,10 0 0-16,-2-5 0 0,-8 5 0 0,8-1-4 0,0 1 8 0,-8 0-4 16,10 0 4-16,-10-1 0 0,8 2-4 0,-8-2 4 0,8 1-4 15,-8 0-4-15,9 0 4 0,-9-1 0 0,0 1 4 0,8 0-4 16,-8 0-4-16,0 0 4 0,9 0-16 0,-9-1 16 0,0 1 4 0,9 0 0 16,-9 4 0-16,0-4-8 0,0 0 4 0,0 0 4 0,8-2 0 0,-8 8-4 15,0-6 0-15,0 0 4 0,8-1-4 0,-8 1-4 0,0 5 8 16,0-5-8-16,8-2 4 0,-8 4 4 0,0 2 0 0,0-4-8 0,10-1 0 15,-10 1 4-15,0 0 4 0,0 4-8 0,8-4 4 0,-8 0 4 16,0 0-4-16,0 5 0 0,8-6 0 0,-8 2-4 0,0-2 4 16,0 5-4-16,0-4 4 0,0 0 4 0,10 0 0 0,-10-1-4 0,0 2-4 15,0 2 4-15,0-1 0 0,0-3 0 0,0 0 0 0,8 6 4 0,-8-5-4 16,0-1 4-16,0 2-4 0,0-2 0 0,0 1 0 0,0 1 0 16,8-2-4-16,-8 0 4 0,0 6 0 0,0-4-4 0,0-3 4 15,0 3-4-15,0-2 4 0,0 1 4 0,0-1-4 0,0 2 0 0,9-2 4 16,-9 1-4-16,0 4 4 0,0-4-8 0,0 1 4 0,-9-2 0 0,18 1 0 15,-18 5 0-15,9-6 0 0,0 1 0 0,0 5 4 0,0-6-4 16,0 2 4-16,0-2-4 0,0 6-4 0,0-5 4 0,0-1 0 0,0 6 0 16,0-5 0-16,0-1 0 0,0 1 0 0,0 5 0 0,0-5 0 15,0-1 0-15,0 6 0 0,0-5-4 0,0 0 4 0,0 0 0 16,0-1 0-16,0 6 4 0,0-5-8 0,0-1 4 0,0 1 4 0,0 0-4 16,0 0 4-16,0-1-8 0,0 6 4 0,0-5 0 0,0 0 0 0,0 0-4 15,0-1 4-15,0 1 0 0,0 0 0 0,0 0 4 0,0 4-4 16,0-3 4-16,0-2-4 0,0 0-4 0,0 2 8 0,0-2-8 0,0 6 4 15,0-5 0-15,0-1 0 0,0 1 4 0,0 0-4 0,0 4 0 16,0-3 0-16,0-2-4 0,0 0 4 0,0 7-4 0,0-7 8 16,0 1-4-16,0 0 0 0,0 4 4 0,0-3-4 0,0-2 0 0,0 7 4 15,-8-7-8-15,8 0 4 0,0 6 4 0,0-5-4 0,0-1-4 0,0 6 4 16,-8-5 0-16,8-1 4 0,0 6-4 0,0-5-4 0,0 0 8 16,0 4-4-16,-10-3 0 0,10-2 0 0,0 6-4 0,0-5 8 15,0-1-4-15,-8 6 0 0,8-6 0 0,0 1 0 0,-8 1 0 0,8-2 0 16,0 6-4-16,-10-5 8 0,10-1-8 0,0 6 4 0,0-5 0 0,-8-1 0 15,8 1 4-15,0 5-4 0,0-5 4 0,-8 0-4 0,8 4 0 16,-8-4 4-16,8 5-4 0,0-6 0 0,-9 6 0 0,9-5 0 0,0 4-4 16,-9-4 4-16,9 4 4 0,-8-3-4 0,8 3 0 0,-9-4 0 15,9 4-4-15,-8-4 8 0,8 5-8 0,-8-2 0 0,8-1 8 0,-10 1-4 16,10-2 0-16,-8 3 0 0,8-4 0 0,-8 4 0 0,8-4 0 16,0 5 0-16,-8-6 0 0,8 6-4 0,-10-4 0 0,10 3 8 0,0-5-4 15,-8 6 0-15,8-5 0 0,-8 5 0 0,8-6 0 0,-9 0 0 16,9 7 4-16,0-7-4 0,-8 6 0 0,8-5 0 0,-9 5 0 0,9-6-4 15,-9 7 0-15,9-3 8 0,-8-2-4 0,8 3 0 0,-8-5 0 0,0 6-4 16,8-5 0-16,-10 5 4 0,10 0 0 0,-8-2 0 0,0 3 0 16,8-2 0-16,-10-4-4 0,2 4 4 0,8 1 0 0,-8-1 0 15,-1 1 0-15,1 0 4 0,8-1-8 0,-8 1 8 0,-1-1-8 0,0 1 4 16,9 0-4-16,-8-1 4 0,0 5 0 0,-2-4-4 0,10 0 4 16,-8-1 4-16,0 1-8 0,-1-1 4 0,9 6-4 0,-9-5 4 15,1-1 0-15,8 1 0 0,-8-1 4 0,-1 5-4 0,9-4 0 0,-8 0-4 16,8-1 0-16,-8 0 8 0,-2 1-4 0,10 0 4 0,-8 0 0 0,0-1-4 15,8 1-4-15,-10-1 4 0,2 1 0 0,8 1 0 0,-8-3 4 16,0 2-8-16,8-1 0 0,-9 1 8 0,0-1-4 0,9 1 0 0,-8 0 0 16,-1-1 0-16,1 1 0 0,8 0 0 0,-8-1 0 0,-2 1 0 0,10-1 0 15,-8 1 0-15,0 0 0 0,-2-6-4 0,10 6 4 16,-8 0 4-16,0-1 0 0,8 1-4 0,-8-5 0 0,-1 4 0 0,9 1 0 16,-8-6 0-16,-1 6 0 0,9-5 0 0,-9 5-4 0,9-1 4 0,-8-4 0 15,0 4 4-15,8-3 0 0,-10-2-8 0,2 5 4 0,8 1 0 16,-8-5-4-16,0 5 8 0,-2-6-4 0,10 7 0 0,-8-7 0 0,0 6 0 15,8-6-4-15,-9 6 8 0,1-5-4 0,8 5 0 0,-9-7 0 0,0 7 0 16,9-4 0-16,-8 4 4 0,0-6 0 0,8 5-8 0,-8-3 0 16,-2 3 4-16,10-5 0 0,-8 6-4 0,0-6 4 0,-1 7 0 15,9-7 0-15,-9 6 4 0,1-5-8 0,-1 5 4 0,9-6 4 0,-8 7-4 16,0-7 0-16,-1 5 0 0,0-4 0 0,9 4 4 0,-8-3-4 16,0 3 0-16,-2-5 0 0,10 6 0 0,-8 0-4 0,0-6 4 15,-1 6 0-15,0-5 0 0,1 5-4 0,0-1 8 0,-1-4-4 0,9 5 0 16,-16-1 0-16,6 1 0 0,2-5 0 0,0 4 0 0,-2 1-4 0,2-1 0 15,0 1 4-15,0 0 0 0,-1-1 0 0,-8 1 4 0,8 0-4 16,1-1 4-16,0 1-8 0,-2-6 4 0,2 11 4 0,-8-11-8 0,6 6 4 16,2-1 0-16,0 1 0 0,-1 0-4 0,1-1 4 0,-1 2 4 0,0-3 0 15,1 2-4-15,0 0-4 0,-2-5 4 0,2 5 0 16,0-1-4-16,0 1 4 0,-2-2 0 0,2 3 0 0,0-1 0 0,-1-6 0 16,1 5 0-16,0 1 0 0,-10 1 0 0,10-7 0 0,0 5-4 0,-2 1 4 15,2 0-4-15,-9-6 8 0,8 5-4 0,1-3 0 0,-1 3 0 16,1-4 0-16,0 5 0 0,-10-6 0 0,10 6-4 0,0-5 4 0,-2 4-8 15,2-4 8-15,-9 4 0 0,9-2-8 0,-1-4 8 0,1 7 0 0,-1-5-4 16,1-1 0-16,0 6 4 0,-10-5-4 0,10-1 4 0,-2 1-4 16,2 5 4-16,0-6-4 0,0 2 4 0,-1-1 0 0,0 4-4 15,-8-4 0-15,9-1 4 0,0 1-4 0,-2 0 4 0,2 0 0 0,-8 5-4 16,6-6 4-16,2 1-4 0,0 0 0 0,-9 0-4 0,8-1 4 16,0 6-4-16,-7-5 8 0,8-1-8 0,-2 2 4 0,2-2-4 0,-10 1 0 15,10 0 0-15,0 0-4 0,-9-1 4 0,9 2-4 0,-2-1 0 16,2-1 0-16,-8 0 0 0,6 2 4 0,2-2 0 0,0 1 0 0,-10 0 0 15,10-5 0-15,-1 5 4 0,1-1 0 0,0 2 0 0,-10-6 4 16,10 3-4-16,0 3 0 0,-2-2 0 0,2 2 0 0,-9-2 0 0,9-4 4 16,-1 5-4-16,1 0 0 0,-9 0 4 0,9-1 0 0,-2 2 0 15,2-2-4-15,0 1 4 0,-10 0 0 0,10 0 0 0,0-1 0 0,-1 0 0 16,1 2 0-16,-1-1 4 0,0-1-4 0,1 1 0 0,0 0 0 16,-2-5 0-16,2 5 0 0,0 0 0 0,0-5 0 0,-2 4-4 0,2 1 8 15,0-5-4-15,-9 5 0 0,9-5 0 0,-2 6-4 0,2-2 4 16,0-4 0-16,0 4 0 0,-2-4 0 0,2 5 4 0,0-5-4 0,-1 0 4 15,-8 5-4-15,8 0 0 0,1-5 0 0,0 0 4 0,-1 5-4 0,0-5-4 16,1 4 4-16,-10 1-4 0,10-5 0 0,0 0 4 0,-1 0-4 16,1 0 8-16,-1 0-8 0,-8 5 4 0,9-5 0 0,0 0 4 15,-2 0-4-15,2 0 0 0,0 0 0 0,-2 0 0 0,2 0-4 0,0 0 4 16,-1 0-4-16,1 0 4 0,-1 0 4 0,1 0-8 0,-9 0 4 16,9 0 0-16,-2 0 4 0,2 0-8 0,0 0 8 0,-1 0-4 15,0 0-16-15,1 0 20 0,-9 0-4 0,9 0 4 0,-1 0-4 0,0 0 4 16,-7 0-4-16,6 0 4 0,2 0-4 0,0 0 0 0,0 0 4 0,-2 0-4 15,2 0 0-15,0 0 0 0,-9 0 0 0,9 0 0 0,-2 0 0 16,2 0 0-16,0 0 0 0,0 0-4 0,-2 0 8 0,-6 0-8 0,7 0 4 16,0 0 0-16,1 0 4 0,-1 0 0 0,-7 0-4 0,8 0 0 15,-2 0-4-15,2 0 4 0,0 0 0 0,-10 0 0 0,10 0 0 16,-1 0 0-16,1 0-4 0,-1 0 4 0,1 0 0 0,-1 0 4 0,1 0 0 16,0 0 0-16,-2 0-4 0,2 0 4 0,0 0-4 0,-2 0-4 0,2 0 8 15,0 0-4-15,-1 0 4 0,1 0-4 0,0 0 0 0,-1 0 4 16,0 0-4-16,1 0 0 0,0 0 0 0,-2 0 4 0,2 4 0 0,8-4 0 15,-8 0 0-15,-1 0-4 0,0 0-4 0,1 0 4 0,0 0 4 16,-1 0-4-16,1 0 4 0,0 0-4 0,-2 0 0 0,2 0 0 16,0 0 4-16,-2 0-8 0,10 0 4 0,-16 0 0 0,8 0 0 0,8 0 0 15,-18 0 4-15,10 0-4 0,8 0 0 0,-9 0 0 0,-7 0 0 0,6 0 0 16,10 0 0-16,-8 0 4 0,0 0 0 0,0 0 0 0,-2 0-4 16,2-4 4-16,0 4-4 0,-1 0 4 0,1-5-4 0,-1 5 0 0,0 0 4 15,1-5-4-15,0 5 4 0,0-4-4 0,-2 4 4 0,2 0-4 16,0 0 4-16,-2-5-4 0,2 5 0 0,0 0-4 0,-1 0 4 15,1 0 0-15,-1-5 4 0,1 5-4 0,-1 0 4 0,-7-5-8 0,16 5 4 16,-10-5 0-16,2 5 4 0,0-4 0 0,-1 0 0 0,0-2 0 0,1 6-4 16,0-5 0-16,-1 0 4 0,1 1 0 0,-1-1-4 0,9 0 0 15,-9 0 0-15,1 5 0 0,0-5 0 0,-2 1 0 0,10-1 0 16,-8-1 4-16,0 6 0 0,-1-4-4 0,0 0 4 0,1-1-4 0,0 5 4 16,8-5-4-16,-9 0 0 0,1 5 0 0,0-4 0 0,-2-2 0 15,2 6 0-15,0-4 0 0,-2-1 4 0,2 5-8 0,0-5 8 0,-9 0-4 16,8 1 0-16,1-2 0 0,-1 6 0 0,1-4 4 0,0-2 0 0,-2 3-8 15,-6-3 8-15,8 2-8 0,-2-1 4 0,2 0 4 0,0 0-4 16,-1 1 0-16,-8-6 0 0,8 6-4 0,1-1 8 0,0-5 0 16,0 5-8-16,-2 0 8 0,2-4-4 0,0 3 0 0,-2-3 0 0,2 5 0 15,0-6 0-15,-1 5 4 0,1-5-4 0,0 6 0 0,-1-6 0 16,0 5-4-16,1-5 4 0,0 6 4 0,-2-6-4 0,2 6-4 0,0-1 4 16,-1-5 0-16,0 5 0 0,-7 0 0 0,7-4 0 0,1 4 0 0,0-5 4 15,-2 6-4-15,2-6 0 0,0 5 0 0,-2-5 0 0,10 6 0 16,-8-6 0-16,0 5 0 0,0-4 0 0,-1-1 0 0,0 1 0 15,9 4 4-15,-8-5 0 0,-1 0 0 0,1 1 0 0,8-1 0 0,-8 1 0 16,-2 4 4-16,2-4-4 0,8-1 0 0,-8 1 0 0,0-1 0 16,-2 1 0-16,10-1 0 0,-8 5 4 0,0-5-4 0,-1 0 0 0,0 0 0 15,9 1-4-15,-8 5 4 0,-1-5 0 0,1-1 0 0,0 4-4 0,8-2 4 16,-10-3 0-16,2 7 0 0,0-6-4 0,0 1 8 0,8 3-4 16,-10-3 0-16,2-1-4 0,0 1 0 0,-1 4 0 15,9-4 4-15,-8-1 0 0,-1 5-4 0,0-5 4 0,9 1 0 0,-8-1 4 0,0 6-8 16,0-6 4-16,8 0 0 0,-10 1-4 0,2 4 0 0,8-4 0 15,-8-1 0-15,-2 0 0 0,2 7 0 0,8-8 4 0,-8 1 0 16,-1 1 0-16,1 4-4 0,0-5 4 0,8 0 0 0,-9 1-4 0,0 4 0 16,1-5 4-16,0 1 0 0,-2-1-4 0,10 6 0 0,-8-6 4 0,0 5 0 15,-1-3-4-15,0 2 0 0,1-3 0 0,0 3 0 0,-1-3 0 16,9 5 0-16,-8-6 0 0,0 5 0 0,-2-5-4 0,2 6 4 0,0-6-4 16,-2 5 4-16,10-5 0 0,-8 6 0 0,0-5 4 0,0-1-4 0,-1 4 4 15,9-4-4-15,-9 1 4 0,1 0-4 0,8 4 0 16,-9-4 0-16,9-1 0 0,-8 1 4 0,0 3-4 0,-2-3 0 0,10-1 4 15,-8 0-4-15,8 6 0 0,-8-5-4 0,0-1 4 0,-2 5 0 0,10-5 4 16,-8 0-24-16,0 6 28 0,8-5-8 0,-9-1 4 0,1 5-4 16,8-4 0-16,-9-1 0 0,0 5 4 0,1-5-4 0,8 6 0 0,-8-6 0 15,8 0 0-15,-8 1 0 0,-2 4 4 0,10-5-8 0,-8 1 8 0,0-1-4 16,8 1 4-16,-10 4 0 0,2-4-4 0,8-1 0 0,-8 0 0 16,8 1-4-16,-9-1 4 0,1 5-4 0,8-5 4 0,-8 1 0 15,8-1 4-15,-10 2 0 0,10 2-4 0,-8-3-4 0,8-1 0 0,-8 5 8 16,8-5-4-16,-8 1 0 0,8-1 4 0,-10 6 0 0,10-6-8 15,-8 1 4-15,8-1 0 0,-8 1 0 0,8-1 0 0,-9 4 4 16,9-2-4-16,-9-3 0 0,9 2 0 0,-8-1 0 0,-1 0-4 0,9 1 4 16,-8-1 0-16,8 1 0 0,-8-1 0 0,8 1 0 0,-9-1 0 0,9 0 4 15,-9 1-4-15,9 4-4 0,-8-4 4 0,8-1-4 0,-8 0 4 16,8 6 4-16,0-6-8 0,-10 1 4 0,10-1 4 0,0 5 0 0,-8-5-4 16,8 6-4-16,0-6 4 0,-8 5-4 0,8-4 4 0,0 4-16 15,-9-4 20-15,9-2-4 0,0 7 4 0,-8-6 0 0,8 6 0 16,0-6 0-16,-9 1 0 0,9 3-4 0,0-3-4 0,-8-1 4 0,8 6 0 15,0-6-4-15,-9 5 0 0,9-5 4 0,-8 1 4 0,8 4-4 0,0-4-4 16,0-2 4-16,-8 7 4 0,8-6-4 0,0 6 0 0,-10-6 4 16,10 1-4-16,0 4 0 0,-8-5 0 0,8 0 0 0,0 6 0 0,-8-6 0 15,8 5 0-15,0-4 0 0,-10-1-4 0,10 6 0 0,0-6 4 16,-8-1 4-16,8 7-4 0,0-5 0 0,0-1 0 0,-8 6 0 0,8-6 4 16,0 5-8-16,-8-5 4 0,8 1 0 0,-9 4 0 0,9-4-4 15,0-1 4-15,-9 5-4 0,9-4 8 0,-8-1-4 0,8 5 4 0,0-4-8 16,-9-1 4-16,9 5 0 0,-8-4 0 0,8 4-4 0,0-5 0 15,0 6 4-15,-8-6 4 0,8 5-8 0,0 1 4 0,-10-2 0 0,10 1 0 16,0-4-4-16,0 4 0 0,-8 1 8 0,8-1 0 0,0 0-4 16,0 0 0-16,0 1 0 0,0-2 4 0,0 2-4 0,0-1 0 0,0 0-4 15,0-4 0-15,0 3 4 0,0 2 0 0,0-1 0 0,0 1 0 16,0-2 0-16,0 2 0 0,0-1 0 0,-8-5 0 0,8 6 0 0,0 0 0 16,0-2 4-16,0-3-4 0,0 3 0 0,0 2-4 0,-8-1 4 15,8-5 4-15,0 6-4 0,0-1-4 0,0-1 4 0,0 2 0 16,-10 4 0-16,10-4 4 0,0-2-8 0,0 2 0 0,0-1 4 0,0 5 0 15,0-5 0-15,0 5 0 0,0-5 4 0,0 5-4 0,0 0 0 0,-8-4 0 16,8 4-4-16,0 0 4 0,0-5 4 0,0 5-4 0,0 0 0 16,0 0 0-16,0 0 0 0,0-4-4 0,0 4 4 0,0 0 0 0,0 0 0 15,0 0 4-15,0-6 0 0,0 6-4 0,0 0 0 0,0 0 4 16,0 0-4-16,0 0 0 0,0 0-8 0,0 0 4 0,0-4 0 16,0 8 4-16,0-4-4 0,0 0-4 0,0 0-4 0,0 0 0 0,0 0-4 15,0 0-12-15,0 0-8 0,0 0-8 0,0 0-12 0,0 0-12 0,0 0-12 16,0 6-4-16,0-6-20 0,0 4-16 0,0 1-20 0,0-1-12 15,0 1-80-15,0 0 24 0,8 4 36 0,-8-3 36 0,10-2 24 0,-10 0 20 16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18.3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8ACA22-1F65-451A-8A94-595725DD575A}" emma:medium="tactile" emma:mode="ink">
          <msink:context xmlns:msink="http://schemas.microsoft.com/ink/2010/main" type="inkDrawing" rotatedBoundingBox="6180,5099 6578,5019 6613,5193 6214,5273" semanticType="callout" shapeName="Other">
            <msink:sourceLink direction="with" ref="{635B1C74-806A-4F89-AC0E-DC143A75ECAA}"/>
          </msink:context>
        </emma:interpretation>
      </emma:emma>
    </inkml:annotationXML>
    <inkml:trace contextRef="#ctx0" brushRef="#br0">-5 14 55 0,'0'0'92'0,"0"-5"-12"0,0 5-8 15,0 0-24-15,0 0-4 0,0 0 0 0,0 0 0 16,0 0-4-16,0 0 0 0,0 0 0 0,0 0 0 0,0 0 0 0,0 0 4 0,10 0 0 16,-10 0 0-16,0 0-8 0,0 0 4 0,8 0 0 0,-8 0 0 15,8 0 4-15,-8 0-4 0,8 0-4 0,-8 0-8 0,0 0 0 16,10 0 0-16,-2 0-4 0,-8 0-4 0,8 0 0 0,-8 0 0 0,0 0-4 15,9 5 0-15,-9-5 0 0,9 5 0 0,-9-5-8 0,0 5 0 0,8-1 4 16,-8 2-8-16,0-2 4 0,0 7-4 0,0-7-4 0,0 5 4 16,9-4 0-16,-9 4-4 0,0 1 4 0,0-1-4 0,0 1 0 0,0-5 0 15,0 4 4-15,0 2-8 0,0-7 4 0,0 1 0 0,0 5 0 16,0-6 0-16,0 1 0 0,8 0 0 0,-8-5 0 0,0 0 0 16,0 5 4-16,0-5 0 0,0 0-4 0,0 0 0 0,0 0 0 0,0 0 4 15,0 0-4-15,8 0 4 0,-8 0 0 0,0-5-4 0,9 5 0 0,-9-5 0 16,9 0 0-16,-9 1 4 0,8-1 0 0,0 0-4 0,-8 0 0 15,10-5 0-15,-2 1 0 0,0 4 0 0,1-4 0 0,-9-1 4 0,9-5 0 16,-1 6-4-16,0 4 0 0,1-4 0 0,-1-1-4 0,0 1 4 0,2 3 0 16,-2 2 0-16,0-6 4 0,-8 5-4 0,10 5 4 0,-2-4-4 15,0 4 4-15,-8-4-4 0,8 4 0 0,1 0 0 0,-9 0 0 16,9 0 0-16,-1 0 4 0,-8 4-4 0,9-4 0 0,-1 4 4 0,-8-4-4 16,8 5 0-16,2 0 0 0,-10 0 0 0,8-5 0 0,0 4 4 15,0-4 0-15,-8 6-4 0,10-2 0 0,-10-4 0 0,8 0-4 16,0 5-4-16,-8-5 0 0,0 0-4 0,9 0-8 0,-9 0-12 0,9 0-12 15,-9 0-24-15,0 0-20 0,0 0-28 0,0 0-12 0,0-5-84 0,0 5 12 16,-9-4 36-16,9 4 32 0,-9 0 24 0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35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F4CB76-2914-4CF9-950B-7F4E77CA3C40}" emma:medium="tactile" emma:mode="ink">
          <msink:context xmlns:msink="http://schemas.microsoft.com/ink/2010/main" type="inkDrawing" rotatedBoundingBox="2106,1403 4784,1438 4783,1482 2105,1446" shapeName="Other"/>
        </emma:interpretation>
      </emma:emma>
    </inkml:annotationXML>
    <inkml:trace contextRef="#ctx0" brushRef="#br0">0-5 15 0,'0'0'76'0,"0"0"-8"0,0 0-4 0,0 0-32 16,0 0 0-16,0 0 0 0,0 0-8 0,0 0 8 0,0 0-8 16,0 0 4-16,0 0 0 0,0 0 0 0,0 0 0 0,0 0 4 15,0 0-4-15,8 0-4 0,-8 0 4 0,0 0 4 0,10 0-4 0,-10 0 4 16,8 0-4-16,-8 0 0 0,8 0 0 0,-8 0 4 0,9 0 0 16,-9 0 0-16,9 0 4 0,-1 0-4 0,-8 0-4 0,9 0 4 0,-1 0-4 15,-8 0-4-15,8 0-4 0,2 0 0 0,-2 4 0 0,0-4 0 0,0 0-4 16,2 6 0-16,-2-6 4 0,0 0-4 0,1 4 0 0,0-4 4 15,-1 0 4-15,9 5 0 0,-9-5-8 0,10 0 4 0,-10 5 0 16,10-5-4-16,-10 0-4 0,9 5 4 0,0-5-4 0,-9 0 4 0,9 0-4 16,1 0-4-16,-2 4 8 0,-6-4-4 0,6 0 0 0,1 0 0 15,0 0-4-15,0 0 0 0,1 5 4 0,-2-5-4 0,10 0 4 0,-9 0 0 16,0 4-4-16,0-4 4 0,9 0-4 0,-10 0 0 0,2 0 4 0,7 6-4 16,-8-6 4-16,8 0-4 0,1 0 4 0,-8 0-20 0,7 0 24 15,-8 0-8-15,8 0 4 0,1 0 4 0,0 0-4 0,-9 0-4 16,9 0 0-16,0 0 4 0,-2 0-8 0,-6 0 0 0,7 0 4 0,1 0 0 15,-10 0 0-15,10 0 0 0,0 0 0 0,-1 0-4 0,-7 0 4 16,8 0-4-16,-1 0 0 0,0 0 4 0,-8 0-4 0,9 0 4 0,0 0-8 16,0 0 0-16,-1 0 4 0,-9 0 0 0,10 0 0 0,0 0-4 0,0 0 4 15,-1 0 0-15,1 0-4 0,0 0 4 0,-1 0-4 0,1 0 0 16,-10 0 0-16,10 0 4 0,0 0 0 0,-1 0 0 0,1 0 0 16,0 0 0-16,0 0-4 0,-2 0 0 0,2 0 0 0,-9 0 4 0,9 4 0 15,0-4 0-15,-10 0-4 0,10 0 0 0,-9 0 4 0,9 0 4 0,-10 0-8 16,2 0 4-16,-1 0 0 0,0 0-4 0,0 0 0 15,9 0 4-15,-10 0 0 0,2 5 0 0,-1-5 0 0,0-5 0 0,0 10 0 16,-1-5 0-16,2 0 0 0,0-5 4 0,-2 5-4 0,1 0-4 0,0-4 4 16,0 4 0-16,9 0 0 0,-10-6-20 0,2 6 20 0,-1 0 0 15,0-4 0-15,0-1-4 0,-1 5 0 0,2 0 0 0,0 0 0 0,-2-4 8 16,1 4-4-16,0 0-4 0,0 0 4 0,1 0-4 0,-2 0 4 16,2 0 0-16,-10 4-8 0,9-4 4 0,0 0 0 0,-8 5 4 0,7-5-4 15,-6 4 4-15,-2-4-4 0,9 6 4 0,-8-6 0 0,-1 4 0 16,0-4 4-16,1 5-4 0,-1 0 4 0,0-5 4 0,-8 0 0 0,10 0-4 15,-2 5-8-15,-8-5 0 0,0 0 0 0,8 0 0 0,-8 0 0 16,10 0 0-16,-10 0 0 0,0 0 0 0,8 0 0 0,-8 0 0 0,0 0 0 16,0 0 0-16,0 0 0 0,0 0 0 0,0 0 0 0,0 0 0 0,0 0 0 15,0 0 0-15,0 0 0 0,0 0 0 0,0 0 0 0,0 0 0 16,0 0 0-16,0 0 0 0,0 0 0 0,0 0 0 0,0 0 0 16,0 0 0-16,0 0 0 0,0 0 0 0,0 0 0 0,0 0 0 0,0 0 0 15,0 0 0-15,0 0 0 0,0 0 0 0,0 0 0 0,0 0 0 16,0 0 0-16,0 0 0 0,0 0 0 0,0 0 0 0,0 0 0 0,0 0 0 15,0 0 0-15,0 0 0 0,0 0 0 0,0 0 0 0,0 0 0 16,0 0 0-16,-8 0-64 0,8 0-76 0,-10 0-40 0,2 0-40 0,0 0-76 16,-2 0 0-16,2 0 56 0,-9 0 48 0,1 0 36 0,-2 0 28 15,10 0 28-15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49.5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88DB0D-B2BD-47A3-A884-561007B804B5}" emma:medium="tactile" emma:mode="ink">
          <msink:context xmlns:msink="http://schemas.microsoft.com/ink/2010/main" type="inkDrawing" rotatedBoundingBox="7358,5626 7416,5362 7602,5403 7544,5667" shapeName="Other"/>
        </emma:interpretation>
      </emma:emma>
    </inkml:annotationXML>
    <inkml:trace contextRef="#ctx0" brushRef="#br0">74 122 55 0,'0'0'88'0,"0"0"-12"0,0 0-4 0,0 5-24 16,0-5-4-16,0 0-8 0,0 0 0 0,0 0 0 0,0 0 0 0,0 0 0 15,0 0 0-15,0 0 0 0,0 0 4 0,0 0 0 0,0 0 0 16,0 0 0-16,0 0 0 0,0 0 0 0,0 5 4 0,0-10-4 0,0 5 0 16,0 0 0-16,0 5 0 0,0-5-4 0,0 0-4 0,0 0-12 15,0 0 12-15,0 0-4 0,0 0 0 0,0 0-4 0,0 0 4 0,0 0-4 16,0 0 0-16,0 0-4 0,0 0 0 0,0 0-4 0,0 0 0 15,0 0-4-15,0 0 0 0,0 0 0 0,0-5-4 0,10 5 4 0,-10 0-4 16,0-5 0-16,8 5 0 0,-8 0-4 0,8-5 0 0,-8 5 0 16,9 0-4-16,-9 0 0 0,8-4 4 0,0 4 0 0,2 0 0 15,-10 0 0-15,8 0 0 0,0 0-4 0,-8 4 8 0,8-4-4 0,2 5 0 16,-10 0 4-16,0 0-4 0,8-1 0 0,-8 2 4 0,0-2 0 0,0 0 0 16,8 7 0-16,-8-7 4 0,-8 6 0 0,8-5 0 0,0-1 0 15,0 6 0-15,-8-5 0 0,8 1 4 0,-10-2-4 0,10 0 0 0,-8 1 0 16,0-5 0-16,8 5 0 0,-8-5 0 0,-2 0-4 0,10 0 0 15,-8-5 0-15,0 0-4 0,8 5 4 0,-9-4-4 0,9-6 0 16,-8 5 0-16,8-5 0 0,0 1-4 0,-8 4 0 0,8-4 0 0,0-6 0 16,0 5 0-16,0 1 0 0,0-1-4 0,0-3 8 0,0 3-4 0,0 0 0 15,0 0 0-15,0 1 4 0,0-1-4 0,8 5 0 0,-8-4 0 16,0 4 0-16,0 0 0 0,0-1 0 0,8 2 0 0,-8 0 0 0,9 4 0 16,-9-5 0-16,8 5-4 0,-8 0 8 0,8 0-4 0,2 0-4 0,-10 0 4 15,8 0 4-15,0 5-4 0,-8-5 0 0,8 4 0 16,2 0-4-16,-10 2 8 0,8-1-4 0,0 0 4 0,-8 0-4 0,0-1 0 15,9 6 4-15,-9-5 0 0,0 4 0 0,0-3-4 0,0-2 0 16,0 6 4-16,0-6-8 0,0 6 4 0,0-5 4 0,-9-1-4 0,9 1 4 16,-8 0 0-16,0 0 0 0,8-1 0 0,-10-4-4 0,2 6 8 15,8-6-8-15,-8 0 4 0,0 0 4 0,-2 0-4 0,10-6 0 0,-8 6-4 16,0-4-4-16,8-1 8 0,-9 0-4 0,9 0-4 0,-8-4 4 16,8 5 0-16,0-2 0 0,0-4 0 0,0 6 0 0,0-6 4 0,-8 1-8 15,8 4 8-15,0-5-4 0,0 6 0 0,8-6 0 0,-8 5 0 0,0-1 0 16,0 2 0-16,8 0-4 0,-8-1 4 0,0 5 0 0,9-5-4 15,-9 5 4-15,8 0 4 0,-8 0-4 0,8 0-4 0,-8 0 4 0,10 5 0 16,-2 0 0-16,-8-5 0 0,8 4 0 0,0 6 0 0,-8-5 0 16,10 0 0-16,-10 4-4 0,0-4 4 0,8 5 0 0,-8-6 4 0,0 7 0 15,0-3-4-15,0 2 4 0,0 0 0 0,0-5-4 0,0 4 4 16,-8 1-4-16,8-6-4 0,-10 6 8 0,10-6-4 0,-8 7 4 0,0-7 0 16,8 1 0-16,-8-5-4 0,-2 5 0 0,2-5 4 0,0 0 0 15,-1 0-4-15,9 0 0 0,-8-5 4 0,0 5 0 0,-2-5-4 0,10 1 0 16,-8-7 0-16,8 7 0 0,-8-6-4 0,8 1 8 0,0-1 0 15,0 1-4-15,0-1-4 0,-8 0 8 0,8 2-4 0,0-3 0 0,8 2 0 16,-8-1 0-16,0 6-4 0,0-6 4 0,8-1 0 0,-8 7 0 16,0 0 0-16,8-1 0 0,-8 0-4 0,10 0 8 0,-10 5-4 15,8 0 0-15,0-4 0 0,1 8-4 0,-9-4 8 0,8 0-4 0,0 5 0 0,-8 0 4 16,10 0-20-16,-2-1 20 0,0 0 0 0,-8 2-4 16,8-1 4-16,2 5-4 0,-10-1 4 0,8-4-4 0,-8 4 0 0,0 2 4 15,0-3-8-15,8 2 4 0,-8 0 4 0,-8-1 0 0,8 1-4 0,0-1 8 16,-8 1-8-16,8 0 4 0,-10-1-4 0,2-4 0 0,8 0 4 15,-8 0-4-15,0-1 4 0,-2 2-4 0,2-2 8 0,0-4-8 16,8 0 4-16,-9-4-4 0,1-2-4 0,0 6 4 0,-2-4 0 0,10-6 0 16,-8 5 0-16,8 1 0 0,-8-7 0 0,8 3 0 0,0-2 4 0,-8 0-8 15,8 1 4-15,0 4 0 0,0-5 4 0,0 0-8 0,0 2 0 16,0 2 4-16,0-3-4 0,0 4 8 0,0 0-4 0,0 0 0 0,0 5 0 16,0-4-4-16,8 4 0 0,-8 0 0 0,0 0 0 0,0 0 4 15,8 4 0-15,-8 1-4 0,8 0 8 0,-8 0-4 0,10-1-4 16,-10 7 8-16,8-3 0 0,0-2-4 0,1 4-4 0,-9-1 4 0,8 0-4 15,-8 5 4-15,8-4 4 0,-8 0-4 0,10 4 4 0,-10-4-4 0,0 0 0 16,0-1 4-16,0 5-4 0,0-4 4 0,0-5-4 0,-10 5 0 16,10-1-4-16,-8-5 4 0,8 2 4 0,-8-2-4 0,-1 1 0 15,9-5 0-15,-8 5 0 0,0-5 0 0,8 0-4 0,-10-5 8 0,2 5-8 16,8-5 4-16,-8 1 4 0,8-2-4 0,-8-3 0 0,8 5-4 16,-10-6 4-16,10 0 0 0,0 1 0 0,0-1 0 0,0 1 4 0,-8-1-4 15,8 0-4-15,0 1 4 0,0-2-4 0,0 3 4 0,0-2 4 0,8 5-8 16,-8-5 8-16,0 6-4 0,10-1 0 0,-10 5 0 0,0-4-4 15,8-2 4-15,-8 6 0 0,8 0 0 0,-8 0 0 0,8 0 0 0,2 6 0 16,-10-6 0-16,8 4 0 0,0 1 0 0,1-1 0 0,-1 1 0 0,-8 0 4 16,8 0 0-16,2-1 4 0,-10 6 4 0,0-6 4 0,8 2 4 15,-8 3 8-15,0-4-16 0,0 5-12 0,-8-6 0 0,8 6 0 16,-10-5 0-16,2 1 0 0,0-2 0 0,8 0 0 0,-9-4 0 0,1 5 0 16,0-5 0-16,-2 5 0 0,2-5 0 0,0 0 0 0,0 0 0 15,-2-5 0-15,2 5 0 0,0-5 0 0,8 5 0 0,-9-4 0 16,0 0 0-16,9-2 0 0,0 1 0 0,-8 1-88 0,8-2-72 0,0 2-40 15,0-6-52-15,0 5-72 0,0 1 52 0,0-7 56 0,0 7 40 0,0 0 28 16,0-6 28-16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53.1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1820542-D83D-4DA4-B722-C4D3810FE6BB}" emma:medium="tactile" emma:mode="ink">
          <msink:context xmlns:msink="http://schemas.microsoft.com/ink/2010/main" type="writingRegion" rotatedBoundingBox="25648,6136 32027,6541 31904,8481 25524,8075"/>
        </emma:interpretation>
      </emma:emma>
    </inkml:annotationXML>
    <inkml:traceGroup>
      <inkml:annotationXML>
        <emma:emma xmlns:emma="http://www.w3.org/2003/04/emma" version="1.0">
          <emma:interpretation id="{4D963A22-2733-41BF-B125-3C10B6512AC0}" emma:medium="tactile" emma:mode="ink">
            <msink:context xmlns:msink="http://schemas.microsoft.com/ink/2010/main" type="paragraph" rotatedBoundingBox="25648,6136 32027,6541 31904,8481 25524,8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B12206-3BB2-4896-93E7-2B11E37E43FD}" emma:medium="tactile" emma:mode="ink">
              <msink:context xmlns:msink="http://schemas.microsoft.com/ink/2010/main" type="line" rotatedBoundingBox="25648,6136 32027,6541 31957,7646 25578,7241"/>
            </emma:interpretation>
          </emma:emma>
        </inkml:annotationXML>
        <inkml:traceGroup>
          <inkml:annotationXML>
            <emma:emma xmlns:emma="http://www.w3.org/2003/04/emma" version="1.0">
              <emma:interpretation id="{CFBAE555-CDE5-44B8-A497-86D80C7F29C8}" emma:medium="tactile" emma:mode="ink">
                <msink:context xmlns:msink="http://schemas.microsoft.com/ink/2010/main" type="inkWord" rotatedBoundingBox="25834,6246 26091,6678 25862,6814 25605,6382"/>
              </emma:interpretation>
              <emma:one-of disjunction-type="recognition" id="oneOf0">
                <emma:interpretation id="interp0" emma:lang="" emma:confidence="0">
                  <emma:literal>..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r.</emma:literal>
                </emma:interpretation>
              </emma:one-of>
            </emma:emma>
          </inkml:annotationXML>
          <inkml:trace contextRef="#ctx0" brushRef="#br0">2512-263 63 0,'8'-16'92'0,"0"8"-12"0,-8-3-8 0,10 2-20 0,-2-1-4 16,0 0-4-16,0 1 0 0,1-1 0 0,-1 6 0 0,1-6 4 0,0 1 0 15,-1 4 0-15,10 0 4 0,-10-4 0 0,0 3-4 0,10 2-4 16,-10 4 4-16,9-5 0 0,-9 5 0 0,1 0-4 0,0 0-8 16,7 0 0-16,-8 5-4 0,-8-1-4 0,10-4 0 0,-2 10-4 0,-8 0-4 15,0-5 4-15,0 9-8 0,0-5-4 0,-8 1-4 0,8 5 4 0,-10-6-4 16,2 5 0-16,0 1 4 0,0-1-8 0,-10-4-4 0,10 5 4 16,-1-6 0-16,1 1-4 0,0-2 0 0,-2 3 0 0,2-7 0 0,8 6 4 15,-8-5-4-15,8-1 0 0,0-4 0 0,0 0 0 0,0 6-4 16,0-6 4-16,8 0 0 0,-8 0 0 0,8 0 0 0,2 0 0 0,-2 0-4 15,0 0 8-15,1 0-8 0,-1 0 4 0,1 0-4 0,0 0 8 0,7 0-4 16,-8 0 0-16,10 0 0 0,-10 0 0 0,2 0 0 0,6 4 4 16,-7-4-8-16,8 5 8 0,-9-5-4 0,1 6 0 0,-1-2 0 15,10 0 0-15,-10 2 0 0,0 3 4 0,2-5-4 0,-2 6 0 0,0-5 0 16,0 5 4-16,1-1-4 0,-1 1 0 0,-8 0 0 0,9-1 4 16,-9 1 0-16,9-1 4 0,-9 0 4 0,0 1 4 0,0 0 4 15,0-1 0-15,-9 1 4 0,9 0 4 0,-9-6-4 0,1 6 0 0,-1 0-4 16,1-5 4-16,0 4-4 0,0-9-4 0,-2 9 0 0,-6-3-8 0,6-6 0 15,2 0 0-15,0 4-4 0,-1-4-4 0,-8 0-4 0,9 0-4 16,-1 0-4-16,1 0-8 0,0 0-12 0,-2-4-12 0,10 4-16 0,-8 0-8 16,0-6-8-16,-2 6-12 0,10-4-16 0,0 4-12 0,0-5-12 15,-8 5-12-15,8-5-52 0,0 1-8 0,0 4 40 0,0-5 32 16,0 5 28-16</inkml:trace>
        </inkml:traceGroup>
        <inkml:traceGroup>
          <inkml:annotationXML>
            <emma:emma xmlns:emma="http://www.w3.org/2003/04/emma" version="1.0">
              <emma:interpretation id="{86B6988B-149A-4B03-BD47-20A9E14B718C}" emma:medium="tactile" emma:mode="ink">
                <msink:context xmlns:msink="http://schemas.microsoft.com/ink/2010/main" type="inkWord" rotatedBoundingBox="26439,7045 26936,7077 26921,7306 26424,7274"/>
              </emma:interpretation>
            </emma:emma>
          </inkml:annotationXML>
          <inkml:trace contextRef="#ctx0" brushRef="#br0" timeOffset="-520.6088">1838 365 63 0,'-8'-6'88'0,"-2"2"-8"0,10 4-8 0,-8-10-20 0,0 10-8 16,8-5-4-16,-9 1 0 0,9 0 0 0,-8-2 4 0,8-3 0 0,0 3 0 16,-9 2 0-16,9-1 0 0,0 1-4 0,0-6 0 0,0 5 0 0,0-1-8 15,0-2 0-15,9 2 0 0,-9 2 0 0,8-5-8 0,-8 3 4 16,9 2-4-16,-1-5 4 0,0 3-4 0,2 2 0 0,-2-2 0 0,0 2 0 16,10-2-4-16,-10 3 4 0,0-3 0 0,10 6 4 0,-10-4-12 15,9 4 0-15,0 0 0 0,-8 0 0 0,7 0-4 0,-6 0 0 0,-2 4 0 16,9 2-4-16,-8-6-4 0,-1 9 0 0,0-5 0 0,1 2 0 15,-1 4-4-15,0-1 0 0,-8 1 4 0,10-1 0 0,-10 5 0 0,0-4 0 16,0 5-8-16,-10-2 4 0,10 2 0 0,-8-1 4 16,8 1-4-16,-8-1 0 0,-1 1 0 0,1-1 0 0,0 0 0 0,-10 1 0 0,10-6 4 15,0 6-4-15,-2-6 0 0,10 1 0 0,-8 0 0 0,0-6 4 16,8 1-8-16,-9 4 4 0,9-9 0 0,0 5 0 0,0-5 0 16,0 0 0-16,9 5 0 0,-9-5 0 0,8-5 0 0,0 5 0 0,2 0 0 15,-2-5-4-15,9 1 4 0,-8 4 0 0,7-5-4 0,-7 5 4 0,7 0 0 16,2 0 0-16,-10-5 4 0,10 5-4 0,-2 0 0 0,2 5-4 15,-1-5 4-15,-1 5 0 0,-6-1 4 0,6 1-4 0,2 5 0 0,-10-6 0 16,0 6 0-16,10 5 4 0,-10-5-8 0,1-1 4 0,-1 5 4 16,0 1-4-16,0-1 0 0,2 1 0 0,-10-1 0 0,8 1 4 15,-8-2 0-15,0 3-4 0,0-3 0 0,8 2 0 0,-8-1 4 0,-8 1-4 16,8-1 4-16,-8 1 0 0,8 0 0 0,-10-2 0 0,2-3 4 0,0 4 0 16,0 1 4-16,-1-6-4 0,1 6 4 0,-10-6 4 0,10 1 0 15,-10-1 0-15,10 1 0 0,-8 1-4 0,6-8 0 0,-6 7-4 0,7-10-4 16,-8 5 0-16,8-5-4 0,-7 4 0 0,8-4-4 0,-2-4-4 15,-6 4-12-15,6-5-12 0,2 0-12 0,8 0-12 0,-8-5-12 0,8 6-16 16,-9-11-12-16,9 6-16 0,0-1-12 0,0-4-32 0,0 0-52 16,0-1 20-16,9-4 36 0,-1 1 24 0,-8-3 28 0</inkml:trace>
          <inkml:trace contextRef="#ctx0" brushRef="#br0" timeOffset="330.2898">3321 365 39 0,'0'0'148'0,"9"0"-12"0,-9 0-16 16,9 0-28-16,-9 0-4 0,8 0 0 0,0 0 0 0,1 0-4 0,-1 0 4 15,0 0 0-15,2 0-4 0,-10 0 0 0,8 0-12 0,10 0-4 16,-10 4-8-16,0-4-8 0,9 0-8 0,-8 5-4 0,8-5-4 0,-1 4-8 16,-6-4-4-16,6 6-8 0,2-6-4 0,-2 4 0 0,2-4 0 15,-1 5-8-15,-1-5-4 0,2 5-4 0,-2-5-4 0,2 4-12 0,-1-4-16 16,0 0-16-16,0 0-16 0,-9 5-8 0,10-5-24 0,-10 0-20 15,0 0-20-15,2 0-24 0,-10 5-68 0,0-5 24 0,0 0 40 0,0 0 32 16,-10 0 28-16</inkml:trace>
        </inkml:traceGroup>
        <inkml:traceGroup>
          <inkml:annotationXML>
            <emma:emma xmlns:emma="http://www.w3.org/2003/04/emma" version="1.0">
              <emma:interpretation id="{078E3A0F-A5D1-4272-A4B0-EF8B10E41E2C}" emma:medium="tactile" emma:mode="ink">
                <msink:context xmlns:msink="http://schemas.microsoft.com/ink/2010/main" type="inkWord" rotatedBoundingBox="27954,6235 28141,7337 27736,7406 27549,6304"/>
              </emma:interpretation>
              <emma:one-of disjunction-type="recognition" id="oneOf1">
                <emma:interpretation id="interp5" emma:lang="" emma:confidence="0">
                  <emma:literal>wam</emma:literal>
                </emma:interpretation>
                <emma:interpretation id="interp6" emma:lang="" emma:confidence="0">
                  <emma:literal>wiem</emma:literal>
                </emma:interpretation>
                <emma:interpretation id="interp7" emma:lang="" emma:confidence="0">
                  <emma:literal>wina</emma:literal>
                </emma:interpretation>
                <emma:interpretation id="interp8" emma:lang="" emma:confidence="0">
                  <emma:literal>wino</emma:literal>
                </emma:interpretation>
                <emma:interpretation id="interp9" emma:lang="" emma:confidence="0">
                  <emma:literal>win</emma:literal>
                </emma:interpretation>
              </emma:one-of>
            </emma:emma>
          </inkml:annotationXML>
          <inkml:trace contextRef="#ctx0" brushRef="#br0" timeOffset="1939.3063">4625-365 51 0,'0'-4'96'0,"10"-1"-8"0,-10 0-4 0,0 0-28 16,0 1 0-16,0-2 0 0,0 2 0 0,0-1 4 0,0 5-4 0,0-5 0 15,0 0 0-15,0 5 4 0,0-4 0 0,0 4-4 0,0 0-4 16,0 0 0-16,0 0 0 0,0 4-4 0,0 1 4 0,0 0-8 0,0 4-4 16,0-3 4-16,0 3-8 0,0 5-4 0,0 1-4 0,-10-7 0 0,10 7-4 15,0 5-4-15,0-6 4 0,-8 6-8 0,8-1 0 0,0 0 0 16,-8-1-4-16,8 3 0 0,0-2-4 0,-9 4-4 0,9-4 0 15,0-4 0-15,-9 4 0 0,9 1-4 0,0-6 0 0,0 5 0 0,9-5 4 16,-9 1-4-16,9-1 0 0,-9 0 4 0,8-4-4 0,0 5 4 16,2-6-4-16,-2 0-4 0,0-3 4 0,1 3 0 0,0-5 0 0,7-4-4 15,-7 6 0-15,8-6 4 0,-8 0 0 0,7 0-4 0,-6-6 8 16,6 6-8-16,-8-4 4 0,10-1 0 0,-10-5 0 0,9 6 0 0,-9-1 4 16,10-4-4-16,-10-1 0 0,0 5 4 0,2-5 0 0,-2 1-8 15,0 4 8-15,1 0-4 0,-9 0 0 0,9 1 4 0,-9-1 0 0,8 0 0 16,-8 5 0-16,0-5 0 0,0 5 4 0,0 0 0 0,0 0 4 0,0 0 0 15,0 5 4-15,0 0 0 0,0 0 0 0,0-1 4 0,0 1 0 16,0 5-4-16,0-5 0 0,0 4-4 0,0 1 4 0,-8 0-4 16,8 4 0-16,0-4 0 0,0 3 0 0,-9 2-4 0,9-1 0 0,0 1 0 15,0-1-4-15,-9-4 4 0,9 5-4 0,0-2 0 0,0 2 0 16,-8-1 0-16,8-5-4 0,0 7 0 0,0-2 0 0,0-5 0 0,0 1-4 16,0 5-4-16,0-7-4 0,0 3-8 0,0-7-16 0,0 6-12 0,0-1-20 15,0-3-12-15,0-2-20 0,0 7-12 0,0-11-20 0,0 4-16 16,0 0-20-16,0-4-56 0,0 5 0 0,0-5 40 0,0 0 36 0,0 0 28 15,0 0 24-15</inkml:trace>
          <inkml:trace contextRef="#ctx0" brushRef="#br0" timeOffset="2246.4847">4600 600 127 0,'0'0'132'0,"0"4"-20"0,0-4-16 0,0 0-28 16,0 5 0-16,9-5 4 0,-9 4 4 0,8 2 0 0,-8-6 0 16,8 0 0-16,-8 0 0 0,10 4-4 0,-2-4-8 0,0 0-4 15,10 0-4-15,-10 5-8 0,9-5-8 0,-9 0-4 0,10 0 0 0,-2 0-16 16,2 5 4-16,-2-5-8 0,10-5 0 0,-9 5-4 0,1 0-4 0,-2 0-4 16,2 0-4-16,-2 5-12 0,2-5-8 0,-1 0-20 0,-9 0-20 15,9 5-8-15,-8-5-24 0,-1 4-20 0,0-4-20 0,2 6-28 16,-10-6-64-16,8 5 28 0,-8-5 32 0,0 4 36 0,0-4 16 0</inkml:trace>
        </inkml:traceGroup>
        <inkml:traceGroup>
          <inkml:annotationXML>
            <emma:emma xmlns:emma="http://www.w3.org/2003/04/emma" version="1.0">
              <emma:interpretation id="{430CFD71-C8FF-4500-92B6-5FF370A15A5D}" emma:medium="tactile" emma:mode="ink">
                <msink:context xmlns:msink="http://schemas.microsoft.com/ink/2010/main" type="inkWord" rotatedBoundingBox="28729,6583 29303,6620 29248,7474 28675,7438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414.42">5691-53 95 0,'-8'0'112'0,"-9"0"-8"0,9 0-12 16,0 0-28-16,-2 0-4 0,2 0 0 0,8 0 0 0,-8 0 4 15,8-5 4-15,-10 5 0 0,10-4-4 0,0 4 4 0,10 0-4 0,-10 0 0 16,8-5 0-16,-8 5-4 0,8 0 0 0,2 0-8 0,6 0-4 16,-8-5 0-16,9 5-4 0,-8 0-8 0,8 0 0 0,1 0-8 15,6 5-4-15,-6-5-4 0,-1 0-4 0,9 0-4 0,-2 0-4 0,2 0-4 16,0 0-4-16,-1 0-12 0,1 0-16 0,0 0-16 0,0 0-24 16,-1 0-24-16,1 0-32 0,-10 0-28 0,10 0-56 0,-8 0-44 0,7 0 48 15,-9 0 32-15,2 0 40 0,-2 0 28 0</inkml:trace>
          <inkml:trace contextRef="#ctx0" brushRef="#br0" timeOffset="2960.5897">5598 119 75 0,'0'-4'100'0,"8"4"-8"0,-8 0-12 0,0-5-24 15,8 5 0-15,-8 0 0 0,10 0 0 0,-2 5 8 0,-8-5 8 16,8 4 4-16,2 2 0 0,-2-2 0 0,-8 1-4 0,16 5 4 16,-7 0-4-16,-1-1-8 0,1 1-4 0,-9 4-8 0,9 1 0 0,-1 4-4 15,0 0-12-15,-8 0-4 0,0-1-4 0,10 7 0 0,-10-1-8 16,0-5-4-16,0 10 0 0,0-5-8 0,0 0-4 0,0 0 4 0,0 5-4 16,0-6 0-16,0 2-4 0,0-2 0 0,0 2 0 0,0-6-8 0,0 4-8 15,0-3 0-15,0 0-12 0,0-6-8 0,0 5-8 0,0-6-12 16,0 3-4-16,8-8-4 0,-8 7-12 0,0-5-8 0,8-5-8 15,-8-1-8-15,0 2 0 0,8-6-12 0,-8 0-32 0,10 0-28 0,-10-6 12 16,8 2 32-16,0-5 24 0</inkml:trace>
          <inkml:trace contextRef="#ctx0" brushRef="#br0" timeOffset="3185.0356">5896 412 55 0,'9'-14'88'16,"-9"0"0"-16,0-1-8 0,0 5-24 0,0 1-4 15,8-1-4-15,-8 2 0 0,0 2 0 0,0-3 4 0,0 9 4 0,0-6 8 0,0 6 0 16,0 0 0-16,0 0 4 0,0 0 0 0,8 6 0 0,-8-2 0 15,0 1 4-15,9 5 0 0,-9-1 0 0,9-4-8 0,-9 10-4 0,8-6-4 16,-8 5 0-16,8 0-4 0,-8 6-4 0,0-6-8 0,10 7-8 16,-10-3 0-16,0 1-8 0,8 0-4 0,-8 0 0 0,0 5-4 0,0-5-4 15,8 0-4-15,-8 0 0 0,0-4 0 0,0 5-4 0,0-1 0 16,0-5 0-16,0 1-8 0,0-2 4 0,0-3-8 0,0 5-4 0,0-5-4 16,0-6-12-16,0 5-12 0,0-3-8 0,0-2-20 0,0 1-16 15,0-5-12-15,0 6-16 0,0-12-12 0,0 6-16 0,0-9-12 16,0 3-44-16,0-3-28 0,0-1 40 0,-8 1 40 0,8-5 24 0,0-2 24 15</inkml:trace>
        </inkml:traceGroup>
        <inkml:traceGroup>
          <inkml:annotationXML>
            <emma:emma xmlns:emma="http://www.w3.org/2003/04/emma" version="1.0">
              <emma:interpretation id="{656CF14F-8C94-44DD-9524-C31D35C82724}" emma:medium="tactile" emma:mode="ink">
                <msink:context xmlns:msink="http://schemas.microsoft.com/ink/2010/main" type="inkWord" rotatedBoundingBox="29631,6830 31066,6513 31255,7372 29821,7689"/>
              </emma:interpretation>
              <emma:one-of disjunction-type="recognition" id="oneOf3">
                <emma:interpretation id="interp11" emma:lang="" emma:confidence="0">
                  <emma:literal>-27=</emma:literal>
                </emma:interpretation>
                <emma:interpretation id="interp12" emma:lang="" emma:confidence="0">
                  <emma:literal>-27:</emma:literal>
                </emma:interpretation>
                <emma:interpretation id="interp13" emma:lang="" emma:confidence="0">
                  <emma:literal>-275</emma:literal>
                </emma:interpretation>
                <emma:interpretation id="interp14" emma:lang="" emma:confidence="0">
                  <emma:literal>-270</emma:literal>
                </emma:interpretation>
                <emma:interpretation id="interp15" emma:lang="" emma:confidence="0">
                  <emma:literal>-775</emma:literal>
                </emma:interpretation>
              </emma:one-of>
            </emma:emma>
          </inkml:annotationXML>
          <inkml:trace contextRef="#ctx0" brushRef="#br0" timeOffset="3849.8836">6578 427 99 0,'0'0'156'0,"0"0"-12"0,0 4-16 0,0-4-36 0,0 0-8 0,0 5-4 16,9-5-8-16,-9 0 4 0,0 5 0 0,8-5-4 0,-8 0-8 15,0 0 0-15,8 0-12 0,-8 0-8 0,10 0-4 0,-10 0-4 0,8 0-8 16,-8-5-4-16,8 10-24 0,0-5 16 0,-8 0-8 0,0 0 0 0,10 0-8 15,-10 0-4-15,8 0-12 0,-8 0-16 0,8 0-16 0,-8 0-24 16,9 0-24-16,-9 0-24 0,0 0-20 0,9-5-60 0,-9 5-16 16,8 0 36-16,1-5 40 0,-1 5 28 0</inkml:trace>
          <inkml:trace contextRef="#ctx0" brushRef="#br0" timeOffset="4250.3621">7030 231 47 0,'0'-16'104'0,"0"6"-24"0,0-3 8 0,0 3-24 0,0-5-8 0,0 2-4 16,9-2 0-16,-9 5 0 0,8-4 0 0,0-1 0 0,2 6 4 0,-2-5-4 15,0-1 4-15,0 5 0 0,10 1-4 0,-10 0 0 0,9-1 4 0,1 0 0 16,-2 5 0-16,2 1-4 0,-10-1 0 0,10 5 0 0,-2-5-8 15,1 5-8-15,0 0 0 0,-8 5-4 0,7-5-4 0,2 5-4 0,-10-1-4 16,10 6-4-16,-10-5 0 0,0 5-4 0,1-1-8 0,-1 6 4 16,-8-2-4-16,9-3 0 0,-9 5 4 0,0 4 0 0,-9-5-4 15,9 5-4-15,-8-4 0 0,-1 4 0 0,-7 1 0 0,7-1 0 0,-8 0 0 16,9 0 4-16,-10-1-4 0,1 3 0 0,0-2 0 0,0 0 0 0,1 0 0 16,-2 0 0-16,0 0 0 0,2 0 0 0,8 0 0 0,-10-4 0 15,10 4 4-15,-9 0-4 0,9-5 4 0,-2 5 0 0,2-4-4 0,0-1 0 16,8 1 0-16,-8-1 0 0,8 1 0 0,0-5 0 0,0 3 0 15,0-3 4-15,0 0-4 0,0-1 0 0,8 2 0 0,-8-3-4 16,8-2 0-16,0 4 0 0,2-6-4 0,6 1-8 0,-7-1-16 0,-1 2-4 16,10-6-16-16,-10 3-12 0,8-3-12 0,-6 0-16 0,6 0-20 0,2 0-16 15,-1 0-16-15,-9-3-52 0,9-3-12 0,-8 2 32 0,7-5 40 16,-6-1 24-16</inkml:trace>
          <inkml:trace contextRef="#ctx0" brushRef="#br0" timeOffset="4794.9198">7644 350 71 0,'-8'-5'152'0,"-2"5"-12"0,2 0-12 0,8 0-40 15,-8 5-4-15,8-5-4 0,-8 0 0 0,8 0 4 0,0 5-4 16,0-5 8-16,0 4 0 0,0-4-4 0,8 0-4 0,-8 6-4 0,8-6-8 0,0 4-8 16,2-4-4-16,-2 5-4 0,0-1-8 0,10-4-8 0,-1 6 0 15,-9-6-16-15,18 0 0 0,-10 4-4 0,2-4-4 0,-1 0-12 16,8 0-4-16,-8 0-16 0,9 0-16 0,-8 0-20 0,6 0-24 0,-6 0-16 16,-1 0-20-16,9 0-16 0,-10 0-16 0,2 0-20 0,-2 0-52 0,2 0 4 15,-1 0 44-15,-1-4 32 0,-8 4 16 0,10-6 32 0</inkml:trace>
          <inkml:trace contextRef="#ctx0" brushRef="#br0" timeOffset="4597.4335">7626 48 55 0,'0'-14'128'0,"0"-1"-8"15,10 1-16-15,-10-1-24 0,0 1-4 0,8 4-4 0,0-4 12 0,1 4 0 16,0 1 4-16,-9-1-8 0,8 0 4 0,9 1 0 0,-9-1 0 16,1 6-4-16,0-6 0 0,-1 5-4 0,10 1 0 0,-10 4-8 0,9-6-4 15,-8 6-4-15,-1 0-8 0,0 0 0 0,9 0-4 0,-9 6-4 16,2-6 0-16,-2 4-8 0,0 1 0 0,2 5-28 0,-2-6-8 0,-8 6 0 15,8-1 0-15,0 1 0 0,-8 0 0 0,0 4 0 0,0-5 0 16,9 6 0-16,-9-1 0 0,0 1 0 0,0 4 0 0,0-4 0 0,0 3 0 16,0 1 0-16,-9 1 0 0,9-1 0 0,0 0 0 0,-8 0 0 15,8 0 0-15,-8 1 0 0,8 4 0 0,0-4 0 0,-8 3 0 0,8 0 0 16,-10-2 0-16,10 2 0 0,-8 1 0 0,8 0 0 0,-8 0 0 16,8 0 0-16,-10 0 0 0,10 0 0 0,0 0 0 0,-8 0 0 0,8 0 0 15,0 0 0-15,0-5 0 0,0 5 0 0,0-5 0 0,0 0 0 16,0-4 0-16,0 5 0 0,0-7-28 0,0 2-44 0,0-5-16 0,0-2-8 15,0 3-8-15,0-1-8 0,0-6-8 0,0 1-16 0,0-1-12 0,0-4-12 16,0 0-44-16,0-4-16 0,0-1 40 0,0 1 32 0,0-2 28 16,0-3 20-16</inkml:trace>
        </inkml:traceGroup>
        <inkml:traceGroup>
          <inkml:annotationXML>
            <emma:emma xmlns:emma="http://www.w3.org/2003/04/emma" version="1.0">
              <emma:interpretation id="{7E3DD4C1-71CD-4F2C-B124-F8C5E24D2B43}" emma:medium="tactile" emma:mode="ink">
                <msink:context xmlns:msink="http://schemas.microsoft.com/ink/2010/main" type="inkWord" rotatedBoundingBox="31632,6927 32001,6951 31980,7279 31611,7255"/>
              </emma:interpretation>
            </emma:emma>
          </inkml:annotationXML>
          <inkml:trace contextRef="#ctx0" brushRef="#br0" timeOffset="5033.8056">8514 244 75 0,'0'0'124'0,"0"6"-16"0,0-6-12 0,8 0-24 0,-8 0 4 15,8 0 0-15,2 4 12 0,-2-4 4 0,0 0-4 16,1 0 0-16,8 0 0 0,-9 0-8 0,1 0-4 0,7-4-8 0,2 4-4 0,-10 0-8 16,10 0-4-16,-2 4-8 0,1-4-12 0,1 0-4 0,-2 0-8 15,2 5 0-15,-2-5-12 0,2 0-4 0,-10 4-8 0,9-4-8 0,1 6-8 16,-10-2-16-16,10-4-12 0,-10 4-16 0,0 2-16 0,0-1-16 0,2-1-20 16,-10 2-16-16,0-6-24 0,0 4-56 0,0-4 12 0,0 5 40 15,0-5 28-15,-10 4 28 0</inkml:trace>
          <inkml:trace contextRef="#ctx0" brushRef="#br0" timeOffset="5233.8651">8548 436 23 0,'-8'5'192'0,"-2"0"-4"0,2 0-16 0,8 4-40 0,0-4-12 0,0 0 0 16,0 0-4-16,0 4 0 0,0-4 0 0,0 0-8 0,8 4-4 15,2-4-4-15,-10 0-8 0,8-1-8 0,0 2-8 0,1-2-8 16,8 1-12-16,-9 0-8 0,1 0-32 0,7 5-16 0,2-6 0 0,-10 1 0 15,10-1 0-15,-2 2 0 0,1-6 0 0,1 4 0 0,-2 1 0 0,-6-5 0 16,6 5-80-16,2-5-56 0,-10 0-32 0,0 0-40 0,1 0-52 16,-1 0-44-16,-8 0 56 0,9-5 44 0,-9 0 48 0,0 5 24 15,-9-4 28-15</inkml:trace>
        </inkml:traceGroup>
      </inkml:traceGroup>
      <inkml:traceGroup>
        <inkml:annotationXML>
          <emma:emma xmlns:emma="http://www.w3.org/2003/04/emma" version="1.0">
            <emma:interpretation id="{5B27B202-9A20-44AF-8FF7-A5DC38D1897D}" emma:medium="tactile" emma:mode="ink">
              <msink:context xmlns:msink="http://schemas.microsoft.com/ink/2010/main" type="line" rotatedBoundingBox="27727,7679 28169,7679 28169,8227 27727,8227"/>
            </emma:interpretation>
          </emma:emma>
        </inkml:annotationXML>
        <inkml:traceGroup>
          <inkml:annotationXML>
            <emma:emma xmlns:emma="http://www.w3.org/2003/04/emma" version="1.0">
              <emma:interpretation id="{D8246EFA-3B0E-4787-B8F2-F280398C5EE4}" emma:medium="tactile" emma:mode="ink">
                <msink:context xmlns:msink="http://schemas.microsoft.com/ink/2010/main" type="inkWord" rotatedBoundingBox="27727,7679 28169,7679 28169,8227 27727,8227"/>
              </emma:interpretation>
            </emma:emma>
          </inkml:annotationXML>
          <inkml:trace contextRef="#ctx0" brushRef="#br0" timeOffset="2664.3669">4677 1017 63 0,'-17'4'140'0,"8"1"-12"15,-7 0-16-15,6-5-36 0,2 5-12 0,8-5 0 0,-8 0-4 16,8 0 0-16,0 0 4 0,0-5-8 0,0 0 0 0,8 5-8 0,-8-5-4 16,8 1-4-16,2-2-4 0,-2 2 0 0,9-1 4 0,0 5-4 15,0 0 4-15,0-5-4 0,0 5 0 0,1-5-4 0,-2 5-8 0,2 5-4 16,7-5 0-16,-9 5-4 0,2 0 0 0,-2-1-4 0,2 2-4 16,-10-2-4-16,10 6 0 0,-10-5 0 0,1 5-20 0,-9-1 24 0,8 1-4 15,-8-1 4-15,0 5-8 0,0-3 8 0,-8-3-4 0,8 7-4 16,-9-5 4-16,1 0-4 0,-1-1 4 0,0 5-4 0,1-4 0 0,0-1 4 15,-2 1-4-15,-6-5 0 0,16 5 0 0,-8-6 0 0,-2 0-4 16,2 2-4-16,8-1 0 0,0-1 0 0,0-4-4 0,0 0 0 16,0 0-4-16,0-4-4 0,8 4 0 0,-8-5 0 0,10 5 0 0,-2-6 0 15,0 2 4-15,0 0 0 0,10-1 0 0,-10 0 4 0,1 0 4 0,0 1 0 16,8 4 4-16,-9-6-4 0,0 6 8 0,10 0 0 0,-10 0-4 16,0 0 4-16,2 0 4 0,-2 6 0 0,9-2-4 0,-8 1 4 0,-1 0-4 15,-8 0 4-15,9 3 4 0,-1 3 4 0,-8-2 0 0,8 1 0 16,-8-1 0-16,8 1 4 0,-8 4 4 0,0 1 0 0,0-1 4 0,0-5 0 15,0 6 8-15,0 0 0 0,-8-1 0 0,8 0-4 0,-8 0 0 0,0 1 0 16,-1 0-4-16,1-1 4 0,-10 0-8 0,10-5 0 0,-10 6 0 16,10-5-4-16,-9 0 0 0,0-1-24 0,0 1 24 0,0-7-4 15,8 8-4-15,-7-6-4 0,-2-1-4 0,10 2-4 0,-10-6-12 0,10 0-12 16,-9 0-8-16,9 0-16 0,0-6-12 0,-2 2-12 0,10-1-8 16,-8 0-24-16,8-4-16 0,-8-6-12 0,8 5-20 0,0-8-64 0,0 3 12 15,0-4 40-15,0-6 32 0,8 2 24 0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49.2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9A34F4-F59A-4BE1-9385-946B9ED5C918}" emma:medium="tactile" emma:mode="ink">
          <msink:context xmlns:msink="http://schemas.microsoft.com/ink/2010/main" type="writingRegion" rotatedBoundingBox="22635,6317 22918,8219 22503,8281 22220,6378"/>
        </emma:interpretation>
      </emma:emma>
    </inkml:annotationXML>
    <inkml:traceGroup>
      <inkml:annotationXML>
        <emma:emma xmlns:emma="http://www.w3.org/2003/04/emma" version="1.0">
          <emma:interpretation id="{D81ED2D2-FD0D-4B41-9125-59EC2D5A67E1}" emma:medium="tactile" emma:mode="ink">
            <msink:context xmlns:msink="http://schemas.microsoft.com/ink/2010/main" type="paragraph" rotatedBoundingBox="22635,6317 22918,8219 22503,8281 22220,6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2FD733-E2E1-4294-ADA6-95087B6933B0}" emma:medium="tactile" emma:mode="ink">
              <msink:context xmlns:msink="http://schemas.microsoft.com/ink/2010/main" type="line" rotatedBoundingBox="22635,6317 22918,8219 22503,8281 22220,6378"/>
            </emma:interpretation>
          </emma:emma>
        </inkml:annotationXML>
        <inkml:traceGroup>
          <inkml:annotationXML>
            <emma:emma xmlns:emma="http://www.w3.org/2003/04/emma" version="1.0">
              <emma:interpretation id="{E661A5D7-B0BB-450E-81C2-3F826304FE48}" emma:medium="tactile" emma:mode="ink">
                <msink:context xmlns:msink="http://schemas.microsoft.com/ink/2010/main" type="inkWord" rotatedBoundingBox="22635,6317 22918,8219 22503,8281 22220,63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-746 699 91 0,'0'6'100'0,"0"-6"-12"16,0 0-4-16,0 0-16 0,0 4-4 0,0-4 8 0,0 0 4 0,9 0 0 16,-9 0 8-16,8 0-4 0,-8 0-8 0,8 0-4 0,2 0 4 15,-2 0-8-15,0 0 0 0,2 0-4 0,-2 0-4 0,0 0-4 0,9 0-4 16,0 0-4-16,-8 0-4 0,7 0-4 0,2 0-4 0,0 0-8 15,-10 6-4-15,8-6-4 0,2 0-4 0,-1 0 0 0,-1 4-4 0,-6-4-4 16,6 0 0-16,2 0-4 0,-2 4 0 0,-7-4-4 0,8 0-8 16,-8 0-8-16,7 0-16 0,-8 0-12 0,2 0-12 0,-2 0-12 0,0 6-12 15,2-12-20-15,-2 6-16 0,0 0-24 0,-8 0-48 0,0 6-32 16,9-6 40-16,-9 0 40 0,0 0 20 0,0 0 24 0</inkml:trace>
          <inkml:trace contextRef="#ctx0" brushRef="#br0" timeOffset="-267.8025">-489-101 51 0,'0'-5'92'16,"0"1"-8"-16,-10 4-4 0,10-6-28 0,0 6-4 0,0-4 0 15,0 4-4-15,0 0-4 0,0 0-4 0,0 0 0 0,0 0 4 0,0 0 8 16,0 0 0-16,0 0 4 0,0 4 4 0,0-4 0 0,0 6-4 0,0-2 0 16,0 6 0-16,0-5-4 0,0 5 0 0,0-1-4 0,0 1 0 15,0 4 0-15,0 0 0 0,0 1 0 0,0-1-4 0,0 0 0 0,0 6 0 16,-8-6-4-16,8 5 0 0,0 0-4 0,0 0-4 0,0-4 0 16,0 4-4-16,0 1 0 0,0-7-4 0,-8 7 0 0,8-5-4 15,0-2-4-15,0 7 0 0,0-5-4 0,0-2 0 0,0 1 0 0,0-3-4 16,0 3 0-16,0-5-20 0,0 6 20 0,0-5 0 0,0-1-8 0,0 1 4 15,0-6-12-15,0 6-8 0,0-5-12 0,0-1-12 0,0 2-12 16,0-2-8-16,0-4-16 0,0 0-8 0,0 5-20 0,0-5-12 0,0 0-16 16,0 0-24-16,0-5-48 0,0 5 4 0,0-4 40 0,0-2 32 15,0 6 20-15</inkml:trace>
          <inkml:trace contextRef="#ctx0" brushRef="#br0" timeOffset="-540.6785">-652-307 23 0,'0'0'60'16,"0"0"-4"-16,0-5-4 0,0 5-24 0,0 0-12 0,0 0 4 15,0 0-4-15,0 0 0 0,0 0 0 0,0-5 0 0,9 5 0 0,-9 0-8 16,0 0 8-16,0 0-4 0,0 0 0 0,0-4-4 0,0 4 0 0,0 0 8 16,0 0-8-16,0-6 0 0,0 6 0 0,0 0 4 0,0 0 0 15,0 0 0-15,0 0 4 0,0-4-4 0,0 4 4 0,0-5 0 16,0 5 0-16,0 0 0 0,0 0 0 0,0 0 0 0,0 0 4 0,0 0 0 15,0-6 0-15,8 6 4 0,-8 0-4 0,0 0 0 0,0 0 4 16,0 0 0-16,0 0 4 0,0-4-8 0,0 4 8 0,-8 4 0 16,8-8-4-16,0 4 4 0,0 0-8 0,0 0 4 0,0 0 0 0,0 0 4 0,0 0-8 15,0 0-4-15,0 0 4 0,0 4 0 0,0-4-4 16,0 0 4-16,0 0-4 0,0 0 0 0,0 0 4 0,0 0 0 0,0 0-4 16,0 0-4-16,0 0 4 0,0 0 0 0,0 0 0 0,0 0-4 0,0 0 0 15,0 0 0-15,0 0 4 0,0 0-4 0,0 0 4 0,0 0 0 16,0 0 0-16,0 0 0 0,0 0 0 0,0 0 0 0,0 0 0 0,0 0 0 15,0 0 0-15,0 6 0 0,0-1-4 0,0-1 0 0,0 2 0 0,0-2-4 16,-9 1 0-16,9 0 0 0,-8 4-4 0,8 2 0 0,0-3 0 16,-9 8 4-16,9-7-4 0,-8 1 0 0,0 3 0 0,8-3 0 15,-10 5 0-15,10-5 0 0,-8 3 0 0,8-3-4 0,-8 1 0 0,8 3 0 16,0-5 0-16,-10 1 0 0,10-1 0 0,0 1 4 0,0-1 0 16,0 1 0-16,-8-6 0 0,8 6 0 0,0-5 0 0,0 5 0 0,0-6 0 15,0 1-4-15,0 4 0 0,0-4 0 0,0 0 0 0,8 0 0 16,-8 0 0-16,0 0 4 0,0-1 0 0,0 1 0 0,10 0 0 0,-10 0-4 15,0 0 4-15,8-1 0 0,-8 1 0 0,8 0-4 0,-8 0 4 16,10 0 0-16,-10-5-4 0,8 5 8 0,0-1-8 0,-8 1 4 0,9-5 0 16,-9 0 0-16,8 0-4 0,1 0 0 0,-1 5 4 0,-8-5 0 15,9 0-4-15,-1 0 0 0,0 0 4 0,-8 0-4 0,10 0 4 0,-2-5-4 16,0 5 0-16,2 0 0 0,-10-5 0 0,8 5-4 0,0-4 0 16,0 4 0-16,1-5 4 0,-9 0-4 0,9 5-4 0,-1-5 0 0,-8 0-4 15,9 0-8-15,-9 5-12 0,8-4-8 0,-8 4 4 0,8 0-12 16,-8-5-4-16,10 5 0 0,-10 0 0 0,0 0-4 0,8-5-8 0,-8 5 0 15,0 0-4-15,0 0-12 0,0 0 0 0,0 0-4 0,0 0 0 0,0 0-20 16,0 0-28-16,0 0-24 0,0-5 12 0,0 5 28 16,0 0 24-16</inkml:trace>
          <inkml:trace contextRef="#ctx0" brushRef="#br0" timeOffset="534.57">-618 1088 19 0,'0'6'112'15,"0"-6"-16"-15,0 0-12 0,0 0-28 0,0 0-4 0,0 0 0 16,0-6-4-16,0 2 0 0,8 4 4 0,-8-5 0 0,10 0 0 0,-10 0 0 15,8 1-4-15,0-2 0 0,2 2 4 0,-2-1-8 0,0 1 0 0,9-2-4 16,-8 2-8-16,8 4 0 0,-9 0-4 0,10 0-8 0,-10-5 0 16,8 5-4-16,2 5 0 0,-10-5-4 0,1 0 0 0,8 4-4 0,-8 2 0 15,-1-2-4-15,0 5 0 0,-8-3 4 0,8 3-4 0,-8 1 0 16,0 0 0-16,0-1-4 0,0 5 4 0,0 1-4 0,-8-5-4 0,0 3 4 16,0 2 0-16,-1-1-4 0,0-4 8 0,1 5-4 0,-1-1 0 15,1-5 4-15,0 6 0 0,-2-6-4 0,2 1 0 0,0 0 0 16,0-6 0-16,-2 1 0 0,10 0 0 0,-8 0 0 0,8-5 0 0,0 0 0 15,0 0 0-15,0 0-4 0,0 0 8 0,0-5-4 0,8 5 0 16,2-5 0-16,-10 0 0 0,8 1 0 0,0 0-4 0,0-2 4 0,2 1 0 16,-2 0 0-16,0 5 0 0,1-4 0 0,-1-1-4 0,1 5 8 0,8-5 0 15,-9 5-4-15,0 0 4 0,2 0 0 0,-2 0 0 0,0 5 4 16,2-5 0-16,6 5 4 0,-7-1 0 0,-1 1-4 0,1 0 0 16,-1 5 0-16,1-6 0 0,-1 6 0 0,0-5-4 0,2 4 4 0,-2 1-4 15,0 4 0-15,2-4 0 0,-10 0-4 0,8 4 4 0,-8-5-4 16,0 6 4-16,0-1-4 0,0-5 4 0,0 6 0 0,0-1 0 0,-8 1 0 15,8-5 4-15,-10 4-4 0,2-5 4 0,0 6 0 0,-2-5 0 0,2-1 8 16,0-4 0-16,-1 4-4 0,-8-3-4 0,9 3 4 0,-9-9-4 16,9 5-4-16,-10-5 4 0,10 0-20 0,-2 0 16 0,-6 0-4 15,8 0 4-15,-10-5-4 0,10 0-4 0,-1 1-8 0,-7-6-8 0,6 5-12 16,2-6-8-16,-8 2-8 0,6-4-12 0,2 3-8 0,0-4-12 0,-1-6-8 16,-8 1-16-16,17-1-4 0,-9 1-32 0,1-4-48 15,0-2 8-15,8 1 36 0,-8-4 28 0,8 4 20 0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59.5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98F062-DE68-44DA-90FC-356B833E7205}" emma:medium="tactile" emma:mode="ink">
          <msink:context xmlns:msink="http://schemas.microsoft.com/ink/2010/main" type="inkDrawing" rotatedBoundingBox="16013,2718 16421,2721 16420,2726 16012,2724" shapeName="Other">
            <msink:destinationLink direction="with" ref="{016309AE-AA66-499F-A491-1EDEEA043FC5}"/>
            <msink:destinationLink direction="with" ref="{E0774DAA-3F5E-4ABD-9046-66FD47DE0EA2}"/>
          </msink:context>
        </emma:interpretation>
      </emma:emma>
    </inkml:annotationXML>
    <inkml:trace contextRef="#ctx0" brushRef="#br0">1169-1750 7 0,'8'0'116'0,"-8"0"-8"0,0 0-4 16,8 0-16-16,-8 0 4 0,9 0 8 0,-1 0 4 0,-8 0 0 0,8 0 0 15,1 0 0-15,0 0-4 0,-1 0-4 0,-8 0-4 0,8 0-4 16,10 0-4-16,-10 0-8 0,1 0-12 0,8 0-4 0,-8 0-8 16,7 0-4-16,-7 0-8 0,8 0-8 0,1 0-4 0,-10 0-8 0,9 0 0 15,0 0-4-15,-9 0-4 0,9 0-4 0,-9 0 0 0,10 0-4 0,0 0 0 16,-10 0-4-16,8 0-4 0,-6 0-8 0,-2 0-8 0,0 0-12 16,9 0-16-16,-17 0-12 0,8 0-16 0,2 0-8 0,-2 0-12 0,-8 0-12 15,8 5-16-15,-8-5-12 0,0 0-12 0,0 0-20 0,0 0-48 16,-8 0 12-16,8 0 44 0,-8 0 28 0,-2 0 28 0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59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6309AE-AA66-499F-A491-1EDEEA043FC5}" emma:medium="tactile" emma:mode="ink">
          <msink:context xmlns:msink="http://schemas.microsoft.com/ink/2010/main" type="inkDrawing" rotatedBoundingBox="16123,2868 16395,2952 16370,3032 16098,2949" semanticType="callout" shapeName="Other">
            <msink:sourceLink direction="with" ref="{4498F062-DE68-44DA-90FC-356B833E7205}"/>
          </msink:context>
        </emma:interpretation>
      </emma:emma>
    </inkml:annotationXML>
    <inkml:trace contextRef="#ctx0" brushRef="#br0">1279-1602 71 0,'0'5'156'0,"0"0"-20"0,0 4-8 15,0-3-24-15,0-2-4 0,0 5 0 0,0-3 8 0,0-2-4 0,0 1 0 16,0 0 0-16,9 4-8 0,-9-3-4 0,0-2-8 0,0 1-4 15,8-1-4-15,1 2-8 0,-9-6-4 0,8 4-4 0,0 1-8 0,1-5-8 16,0 5 0-16,7-5-12 0,-6 0-4 0,6 5-16 0,-7-5-12 16,8 0 0-16,-9 0 0 0,9 0 0 0,1 0 0 0,-10 0 0 0,10 0 0 15,-10 0-28-15,8 0-48 0,-6-5-32 0,-2 10-32 0,0-5-32 0,1 0-40 16,-9 0-72-16,8 0 12 0,-8 0 52 0,0 0 44 0,0 0 28 16,0 0 32-16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0:39.0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7C52884-8BFA-4E2D-9287-884282317D08}" emma:medium="tactile" emma:mode="ink">
          <msink:context xmlns:msink="http://schemas.microsoft.com/ink/2010/main" type="writingRegion" rotatedBoundingBox="17377,9735 19301,9818 19263,10701 17339,10618"/>
        </emma:interpretation>
      </emma:emma>
    </inkml:annotationXML>
    <inkml:traceGroup>
      <inkml:annotationXML>
        <emma:emma xmlns:emma="http://www.w3.org/2003/04/emma" version="1.0">
          <emma:interpretation id="{ACBBC759-0046-4C55-B0D5-9C269074161C}" emma:medium="tactile" emma:mode="ink">
            <msink:context xmlns:msink="http://schemas.microsoft.com/ink/2010/main" type="paragraph" rotatedBoundingBox="17377,9735 19301,9818 19263,10701 17339,10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8464E-9319-4D91-92A9-426B2C789C48}" emma:medium="tactile" emma:mode="ink">
              <msink:context xmlns:msink="http://schemas.microsoft.com/ink/2010/main" type="line" rotatedBoundingBox="17377,9735 19301,9818 19263,10701 17339,10618"/>
            </emma:interpretation>
          </emma:emma>
        </inkml:annotationXML>
        <inkml:traceGroup>
          <inkml:annotationXML>
            <emma:emma xmlns:emma="http://www.w3.org/2003/04/emma" version="1.0">
              <emma:interpretation id="{DC2B5D3C-2BD7-4A69-A301-BCB4F3FB5F6A}" emma:medium="tactile" emma:mode="ink">
                <msink:context xmlns:msink="http://schemas.microsoft.com/ink/2010/main" type="inkWord" rotatedBoundingBox="17360,10147 17980,10174 17963,10560 17343,105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-512-1957 63 0,'0'0'96'0,"0"0"0"16,0 0-4-16,-9 0-20 0,9 0-4 0,0 0 4 0,0 0 8 0,-8 0-4 15,8 0 0-15,-9 0-4 0,9 0 4 0,0 0-8 0,0 0 0 16,0 0-4-16,0 0-4 0,0 0-4 0,0 0-4 0,0 0 0 0,0 0-4 16,0 0 4-16,0 0-4 0,0 0 4 0,0 0 0 0,0 0 0 15,9 0 0-15,-9 0-4 0,0 0 0 0,8 0 0 0,1 0 0 16,-9 0 0-16,9 0-4 0,-1 0 4 0,0 0-48 0,10 0 0 0,-10 0 0 15,0 0 0-15,10 0 0 0,-1 0 0 0,-1 0 0 0,-7 0 0 0,8 0 0 16,1 0 0-16,-2 0 0 0,2 0 0 0,7 0 0 0,-8 0 0 16,0 0 0-16,1 0 0 0,-2 0 0 0,2 0 0 0,7 0 0 15,-9 0 0-15,2 0 0 0,-2 0 0 0,2 0 0 0,-1 0 0 0,0 0 0 16,-8 0 0-16,7 0 0 0,2 0 0 0,-10 0 0 0,10 0 0 16,-10 0 0-16,0 0 0 0,1 0 0 0,0 0 0 0,-1 0 0 0,0 0 0 15,1 0 0-15,-9 0 0 0,0 0 0 0,8 0 0 0,-8 0 0 16,0 0 0-16,0 0 0 0,0 0 0 0,0 0 0 0,0 0 0 0,0 0 0 15,0 0 0-15,0 0 0 0,0 0 0 0,0 0 0 0,0 0 0 16,0 0 0-16,0 0 0 0,0 0 0 0,0 0 0 0,-8 0 0 0,8 0 0 16,0 0 0-16,-9 0 0 0,9 0 0 0,0 0 0 0,-8 0-32 15,0 0-72-15,8 0-12 0,-9 0-16 0,0 0-20 0,1 0-12 0,0 5-16 16,-2-5-28-16,2 0-36 0,0 5 40 0,-1-5 40 0,9 5 28 0,-17-1 28 16,9-4 20-16</inkml:trace>
          <inkml:trace contextRef="#ctx0" brushRef="#br0" timeOffset="400.5636">-461-1592 51 0,'0'0'96'0,"0"0"-8"0,0 0 0 0,0 0-24 15,0-5 0-15,8 5-8 0,-8 0 8 0,0 5 0 0,0-5 0 0,10-5 4 16,-2 5-4-16,-8 0-8 0,8 0 4 0,1 0 0 0,-9 0 4 0,8-6-4 16,0 6 0-16,1 0 8 0,8 0-4 0,-9 0 4 0,2 0-8 15,-2 0 0-15,0 0 0 0,10 0-4 0,-10 0-8 0,9 0 0 0,-9 0-12 16,10 0 4-16,-10 0 0 0,10 0-4 0,-2 0-4 0,-8 0 0 16,10 0-4-16,-10 0 0 0,9 0-4 0,1 0 0 0,-10 0-24 0,8 0 4 15,2 0-4-15,-10 0 0 0,10 0 0 0,-10 0 0 0,1 0 0 16,7 0 0-16,-7 0 0 0,0 0 0 0,7 0 0 0,-6 0 0 0,-2 0 0 15,0 0 0-15,1 0 0 0,0 0 0 0,-1 0 0 0,0 0 0 16,-8 0 0-16,9 0 0 0,-1 0 0 0,-8 0 0 0,8 0 0 0,-8 0 0 16,0 0 0-16,10 0 0 0,-10 0 0 0,0 0 0 0,0 0 0 0,0 0 0 15,0 0 0-15,0 0 0 0,0 0 0 0,0 0 0 0,0 0 0 16,0 0 0-16,0 0 0 0,0 0-44 0,0 0-64 0,0 0-24 16,-10 0-16-16,10 0-24 0,0 0-20 0,0-3-48 0,-8 3-16 0,0-5 36 15,8 0 40-15,-9 5 40 0,9-5 32 0,-8 0 20 0</inkml:trace>
        </inkml:traceGroup>
        <inkml:traceGroup>
          <inkml:annotationXML>
            <emma:emma xmlns:emma="http://www.w3.org/2003/04/emma" version="1.0">
              <emma:interpretation id="{8A95F07A-11DA-494A-927A-8F159EBB4992}" emma:medium="tactile" emma:mode="ink">
                <msink:context xmlns:msink="http://schemas.microsoft.com/ink/2010/main" type="inkWord" rotatedBoundingBox="18843,9798 19301,9818 19263,10701 18805,106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28.6082">946-2302 3 0,'0'0'20'0,"0"0"4"15,0 0-4-15,0 0-20 0,0 0 4 0,0 0 0 0,0 0 4 16,0 0 4-16,0 0 8 0,0 0 4 0,0 0-4 0,0 0 0 0,0 0-4 16,0 0 0-16,0 0 0 0,0 0-4 0,0 0 0 0,0 0 0 15,0-5 0-15,0 5-8 0,0 0 4 0,0-4 0 0,0 4 4 0,0 0-4 16,0-6 8-16,0 6-8 0,0-4 8 0,0 4-8 0,0 0 0 15,0-5 0-15,0 5 8 0,0 0-4 0,0 0 4 0,0 0-4 0,0 0 4 16,0 0 0-16,0 0 0 0,0 0 0 0,0 0 0 0,0 0 0 16,0 0 0-16,0 0-4 0,0 0 4 0,0 0-4 0,0-5 0 0,0 5 4 15,0 0 0-15,0 0-4 0,0 0 4 0,0 0 0 0,0 0 0 16,0 0 0-16,0 0 4 0,0 0 0 0,0 0 0 0,0 0-4 0,0 0 8 16,0 0 4-16,0 0-4 0,0 0-4 0,0 0 4 0,0 0-4 0,0 0-4 15,0 0 0-15,0 0 0 0,0 0 0 0,0 0-4 0,0 0 4 16,0 0 0-16,0 0 0 0,0 0-4 0,0 0 4 0,0 0 0 15,8 0 8-15,-8 0 0 0,0 5-4 0,0 0 0 0,8-1 4 0,-8 2-4 16,0-2 0-16,0 1 0 0,0 6-4 0,10-3 0 0,-10 2 0 16,0 4 0-16,0 0-8 0,0 1 4 0,0 4 0 0,0-4 0 15,0 4 0-15,0 0-4 0,0 0 0 0,0 0 0 0,0 6 0 0,0-7-4 16,0 7 0-16,0-2-4 0,0 1 4 0,0 0 0 0,0 0 0 0,0 0-4 16,0 0 4-16,0 0 0 0,0 0 0 0,0 5 0 0,0-10-4 15,0 10 4-15,0-5 0 0,8-4 0 0,-8 3 0 0,0 2-4 16,0-6 4-16,0 5-4 0,8-6 0 0,-8 2 4 0,0-1 0 0,0 0 0 15,9-5-4-15,-9 1 0 0,0-1 0 0,0 1 4 0,9-1-4 16,-9-5-4-16,0 1 4 0,0-1 0 0,0-3 0 0,0 3 0 16,0-4 0-16,0 0-4 0,0-5 0 0,0 4 0 0,0-4 0 0,0 0 0 0,0 0-4 15,0 0 4-15,0 0-4 0,0 0-8 0,0-4 0 0,0-1-4 16,0 0-8-16,0 0-8 0,0 1-4 0,0-7-8 0,0 2-4 0,0 0 0 16,0-1-12-16,0 1-12 0,0 0-4 0,0-6 0 0,0 6-4 0,0-6-4 15,0 5-36-15,0-4-40 0,0-2 24 0,0 8 24 0,0-2 24 16</inkml:trace>
          <inkml:trace contextRef="#ctx0" brushRef="#br0" timeOffset="3972.4213">1278-1904 51 0,'0'0'84'0,"0"5"-4"0,0-10-4 0,9 5-24 16,-9 0-4-16,0 0-4 0,0 0-8 0,0 5-4 0,0-5-4 0,-9 0 0 16,9 5-4-16,0-5-8 0,-9 4 0 0,1-4 0 0,8 5-4 0,-8 0 4 15,8 0-4-15,-9-1-4 0,1 2 4 0,-1-2-4 0,0 6 0 16,-7-1 0-16,6-4 0 0,2 5 4 0,-8-6 0 0,6 6 0 0,-6-5 4 16,7 4-8-16,1-4 4 0,-10 0 0 0,10 5 4 0,0-5 4 15,-10-5-4-15,10 5 4 0,0-1 0 0,-1-4 0 0,0 5 4 16,1-5 0-16,-1 0 4 0,9 0 0 0,-8 0-8 0,8 5-4 0,-8-5-4 15,8 0 0-15,0 0-4 0,0-5 0 0,0 5-4 0,0 0 4 0,0 0-8 16,0 0 8-16,0 5 0 0,0-5 0 0,8 0 4 0,-8 5 4 16,0-1 4-16,8-4 0 0,-8 6-4 0,9-2 0 0,-1 1 4 15,-8-1 0-15,9 6 0 0,0-5 8 0,-1 5 0 0,0-6-8 0,2 6 4 0,-2-1 0 16,0 1 0-16,0 0 0 0,2 0 0 0,-2 4 0 16,0-5 4-16,1 1-4 0,-1 0 0 0,0-1 4 0,10 1-8 0,-10-1 4 15,0 1-4-15,2-1-4 0,-2-4-4 0,0 5 4 0,1-1-4 0,0-4-4 16,-1 1 0-16,1 3 0 0,-1-5-4 0,0 1 0 0,10-5 0 15,-18 5-4-15,8-5-4 0,0 5 0 0,2-5-4 0,-2 0-8 16,0 0-12-16,1-5-16 0,0 5-12 0,-9-5-20 0,8 5-16 0,-8-5-24 16,9-4-32-16,-9 5-24 0,0-2-68 0,0-3 20 0,0 0 44 0,8-2 32 15,-8 2 24-15,0-1 28 0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01.3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774DAA-3F5E-4ABD-9046-66FD47DE0EA2}" emma:medium="tactile" emma:mode="ink">
          <msink:context xmlns:msink="http://schemas.microsoft.com/ink/2010/main" type="inkDrawing" rotatedBoundingBox="17456,2396 17526,3247 17170,3277 17100,2425" semanticType="callout" shapeName="Other">
            <msink:sourceLink direction="with" ref="{611E46C8-A265-42D8-8AD7-EF74781FF93A}"/>
            <msink:sourceLink direction="with" ref="{4498F062-DE68-44DA-90FC-356B833E7205}"/>
          </msink:context>
        </emma:interpretation>
      </emma:emma>
    </inkml:annotationXML>
    <inkml:trace contextRef="#ctx0" brushRef="#br0">2532-2029 15 0,'0'0'92'0,"0"-4"-4"16,0-1-4-16,0 5-28 0,0-5 0 0,0 5 0 0,0-5 0 15,0 1 4-15,0 4 4 0,0-5-4 0,0 5 0 0,0-5 0 16,0 5-4-16,0 0-4 0,0 0-4 0,-8-5 4 0,8 5-4 0,-9 0-4 15,9 0 0-15,0 0 0 0,-8 5 0 0,0-5-4 0,8 5 4 0,-10 0-4 16,2-1 0-16,0 1-4 0,-2 0-4 0,2 0 4 0,0 4-8 16,0 1-4-16,-1 1 0 0,9-3-4 0,-17 2-4 0,8 4-4 0,9 0 0 15,-8 1-4-15,0 0 4 0,-10-2-4 0,18 2 0 0,-8-1 0 16,0 5-4-16,-2 1-20 0,2-5 20 0,0 4 4 0,-1 0 0 16,9 0-4-16,-9 5 0 0,1-5 0 0,8 0-4 0,0 5 4 0,0-5-4 15,-9 5 0-15,9 0 4 0,0 0-4 0,9-4 4 0,-9 3-4 16,8 2 0-16,-8-6 0 0,9 5 0 0,0-6 4 0,-1 2-4 0,0 4 0 15,2-5 0-15,-2-5 0 0,0 5 0 0,0-4 0 0,10-1 0 16,-10 1 4-16,9 0-4 0,1-6 0 0,-10 0 0 0,8 1 0 0,2-1 0 16,0-4 4-16,-10-1-4 0,9-4 4 0,0 6-4 0,0-6-4 15,-1 0 4-15,-6-6 0 0,6 2 0 0,-6-1 0 0,6 1 0 0,-7-1-4 16,-1-5 4-16,0 1 0 0,1-5 0 0,0 4 0 0,-9 0 0 0,0-4 0 16,0 4-4-16,0-4 4 0,0 5 0 0,-9-6 0 0,9 5 0 15,-9 0-4-15,1 1 4 0,-9-1 4 0,9 6-4 0,0-1 4 16,-10 0 0-16,0 5-4 0,10 0-4 0,-8 0 4 0,-2 0-4 0,1 5 0 15,9 4 8-15,-10-3-8 0,2 3-4 0,-2 1-12 0,10 4-12 16,-9 1-28-16,8-6 0 0,-8 5-16 0,9 5-20 0,0-4-32 0,-10 4-24 16,18-5-72-16,-16 5-12 0,6 1 40 0,10 4 40 0,-8-5 28 15,0 0 28-15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8:59.2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02B939-7E15-417D-B785-06A24B1C0E8A}" emma:medium="tactile" emma:mode="ink">
          <msink:context xmlns:msink="http://schemas.microsoft.com/ink/2010/main" type="inkDrawing" rotatedBoundingBox="14684,2799 15451,3040 15350,3360 14584,3119" semanticType="callout" shapeName="Other">
            <msink:sourceLink direction="with" ref="{94987812-D491-4216-996F-EA410B4B5755}"/>
          </msink:context>
        </emma:interpretation>
      </emma:emma>
    </inkml:annotationXML>
    <inkml:trace contextRef="#ctx0" brushRef="#br0">-17-1549 47 0,'0'-5'84'0,"0"5"-8"0,0-4-8 0,0 4-20 0,0-6 0 0,0 6-8 0,0-4 4 16,0-1-4-16,0 5 4 0,0-4-4 0,0-2 4 0,0 1 4 15,0 1 4-15,0-1-4 0,-8 0 4 0,8 1-4 0,0-1 4 16,0 5-8-16,-9-5-4 0,9 0 4 0,0 5-4 0,-8-5-4 0,-1 5-4 16,9 0-4-16,-9 0-4 0,1 0 0 0,0 0 0 0,8-5 0 15,-10 10-4-15,2-5-4 0,0 0-4 0,-1 5 4 0,0 0-4 0,1 0 0 16,0 0-4-16,-1-1 4 0,1 6-8 0,0-6 0 0,-2 7 0 0,2-7 4 16,0 11-4-16,-2-6-4 0,10 1 0 0,-8 4 8 0,8-5-8 15,-8 6 0-15,8-5 4 0,0 4 0 0,-8-5-4 0,8 6 0 16,0-5 0-16,0 4 0 0,0 1 0 0,0-6 0 0,8 1 0 0,-8 0 0 15,8-1 0-15,0 1 0 0,-8-1 0 0,10 1-4 0,-2-1 4 0,0-4 0 16,2 0-4-16,-2 5 4 0,9-5 0 0,-9-5 0 0,0 4 0 16,10-4 4-16,-10 5-4 0,10-5 0 0,-10 0 0 0,9 0 4 15,0-5-4-15,-8 5-4 0,7-4 4 0,-7-1 4 0,8-1-4 0,-9-3 0 16,2 4 0-16,6-4 0 0,-7-1-4 0,0 1 0 0,-1-1 4 16,0 1-4-16,1-6 4 0,-9 1 0 0,8-1 0 0,-8 5 0 0,0-4 0 15,0-1 4-15,0 6 0 0,0-5-4 0,0 4 0 0,0-5 0 0,0 6 0 16,-8-1 0-16,-1-4 0 0,9 5 0 0,-8-1-4 0,0 5 4 15,-1-5 0-15,0 1 0 0,1 4 0 0,0-4 0 0,-2 4 0 0,2 0 0 16,0 5-4-16,-10-5 4 0,10 0 0 0,0 5 0 0,-1 0-4 16,-8 0 8-16,8 5-8 0,1 0 4 0,0-5 0 0,-2 10 0 15,2-6 0-15,-9 6 0 0,17-6-4 0,-9 7 4 0,1-2 0 0,0 1-4 16,8 4 4-16,-9-5 0 0,9 6-4 0,0-5 4 0,0 4 0 0,0-4 0 16,0 4 0-16,0-5 0 0,9 1 0 0,-9 0 0 0,8 0-4 15,9-1 4-15,-8 1 0 0,-1-6 0 0,0 1-4 0,10 0 4 16,-1-5 0-16,-8 0 0 0,8 0-4 0,-1 0 0 0,2 0 0 0,-2-5 0 15,2 0 4-15,-1 1 0 0,-8-2 0 0,7 2 0 0,1-1 0 0,1-5 0 16,-2 6 0-16,-6-1 0 0,6 0 0 0,-8 0 0 0,1 0 4 16,8 0-4-16,-8 5 0 0,-1-4 4 0,0 4-4 0,10 4 4 15,-18-4-4-15,8 5 4 0,0 0 4 0,2 0-4 0,-2 0 4 0,0 0 0 16,1 5 0-16,-9-1 4 0,9 1 0 0,-1-1 0 0,1 1 0 16,-1 4 0-16,-8-5 0 0,8 1 0 0,0 5 0 0,2-6-4 0,-2 1 0 15,-8 0-8-15,8-1 4 0,2 1 0 0,-2-6-4 0,0 6 0 0,1-10 0 16,-1 5-4-16,1-1 0 0,-1-4 0 0,1 0-16 0,-1 0-8 15,0 0-8-15,2-4-8 0,-2-1 0 0,0 5-12 0,10-10-16 0,-10 6-12 16,0-6-8-16,1 1-16 0,8-6-4 0,-8 5-56 0,-1-4-32 16,10-1 36-16,-10 2 32 0,10-2 24 0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44.1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A6C842-4E67-496A-A0AA-8633015CC436}" emma:medium="tactile" emma:mode="ink">
          <msink:context xmlns:msink="http://schemas.microsoft.com/ink/2010/main" type="writingRegion" rotatedBoundingBox="18575,6483 18734,7334 18237,7427 18078,6576"/>
        </emma:interpretation>
      </emma:emma>
    </inkml:annotationXML>
    <inkml:traceGroup>
      <inkml:annotationXML>
        <emma:emma xmlns:emma="http://www.w3.org/2003/04/emma" version="1.0">
          <emma:interpretation id="{CCC6DD77-DD29-4ADD-9E36-F73F63A2B954}" emma:medium="tactile" emma:mode="ink">
            <msink:context xmlns:msink="http://schemas.microsoft.com/ink/2010/main" type="paragraph" rotatedBoundingBox="18575,6483 18734,7334 18237,7427 18078,6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D1FA9B-D409-4C6E-8127-A42BB2136E67}" emma:medium="tactile" emma:mode="ink">
              <msink:context xmlns:msink="http://schemas.microsoft.com/ink/2010/main" type="line" rotatedBoundingBox="18575,6483 18734,7334 18237,7427 18078,6576"/>
            </emma:interpretation>
          </emma:emma>
        </inkml:annotationXML>
        <inkml:traceGroup>
          <inkml:annotationXML>
            <emma:emma xmlns:emma="http://www.w3.org/2003/04/emma" version="1.0">
              <emma:interpretation id="{F435216C-BF74-47A9-BE04-806D47DD9E09}" emma:medium="tactile" emma:mode="ink">
                <msink:context xmlns:msink="http://schemas.microsoft.com/ink/2010/main" type="inkWord" rotatedBoundingBox="18575,6483 18734,7334 18237,7427 18078,6576"/>
              </emma:interpretation>
              <emma:one-of disjunction-type="recognition" id="oneOf0">
                <emma:interpretation id="interp0" emma:lang="" emma:confidence="0">
                  <emma:literal>ż</emma:literal>
                </emma:interpretation>
                <emma:interpretation id="interp1" emma:lang="" emma:confidence="0">
                  <emma:literal>;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2001-2762 87 0,'0'-6'112'0,"0"6"-8"0,0-4-4 0,0 4-20 0,0 0-12 0,0 0 8 15,0-5 0-15,0 5 8 0,0 0-4 0,0 0 4 0,0-5-8 16,8 5 4-16,-8 0-8 0,10-5-4 0,-2 5 4 0,0 0-4 0,0-4-8 16,1-2-8-16,8 2-4 0,-8 4-4 0,7-5-8 0,2 1-8 0,-2-2 0 15,2 6-12-15,-1-4 0 0,0-1-4 0,0 1 0 0,-1 4-8 16,2 0-20-16,0-6 12 0,7 6-12 0,-8 0-16 0,0 0-20 16,-1 6-16-16,10-6-12 0,-8 4-16 0,-2 1-28 0,2-1-32 0,-1 2-60 15,9-2-24-15,-10 1 44 0,2-1 40 0,-2 6 32 0,1-5 16 0</inkml:trace>
          <inkml:trace contextRef="#ctx0" brushRef="#br0" timeOffset="-475.2669">2163-2476 27 0,'0'-3'96'16,"0"-3"-8"-16,9 2-12 0,-9-1-24 0,0 0 0 0,8 5 0 0,-8-5 0 16,9 5 0-16,-9-4 0 0,8 4 4 0,-8 0-20 0,0 0 20 0,8 0 4 15,-8-6-8-15,8 12 4 0,-8-6 0 0,0 4-4 0,10 1 4 16,-10 0 0-16,8-5 0 0,-8 9 0 0,0-3-4 0,0 3-4 15,0 1 4-15,0 0-4 0,8-1-4 0,-8 5-4 0,0 1-8 0,0-1-4 16,0 1 0-16,0 4-4 0,0-4 0 0,0 3-4 0,0 1-4 16,0 0-4-16,-8 0 4 0,8 1-4 0,0 4-4 0,8-5-4 15,-8 0 4-15,0 0-4 0,0 5-4 0,0-4-4 0,0-1 4 0,0-5 0 16,0 5 0-16,-8-4-4 0,8-1 0 0,0 1-8 0,0-6-4 0,0 1-12 16,8 0-16-16,-8-1-4 0,0-5-8 0,0 2-8 0,0-6-8 15,0 3-8-15,0-3-12 0,0 0-8 0,0-3-12 0,0-3 4 0,0 2-32 16,0-5-36-16,0-1-12 0,0 0 36 0,0 1 28 0,0-6 24 15</inkml:trace>
          <inkml:trace contextRef="#ctx0" brushRef="#br0" timeOffset="-227.9285">2350-2349 71 0,'0'-6'100'0,"0"1"-8"0,10 1-4 0,-10-2-24 16,0 6 0-16,0-4-4 0,0 4 0 0,0 0 4 0,0-5 4 15,8 5 0-15,-8 0-4 0,0 0 0 0,8 0-4 0,-8 0-4 16,0 5 8-16,8-5-4 0,-8 4 4 0,0 2 0 0,0-2-4 0,0 1 4 15,9 1-8-15,-9 2 0 0,0 2-4 0,0-1-4 0,0 1-4 0,0-1-8 16,0 6-4-16,0-6-4 0,0 6-8 0,0-1 0 0,0 1-4 16,0-1-4-16,0 6 0 0,0-6-4 0,0 5-4 0,0-5 4 0,0 5-4 15,0-4 4-15,0-1-8 0,0 1 0 0,0-1 4 0,0 1-4 16,0-1 0-16,0-5 0 0,0 2-4 0,0-3-4 0,0 2 0 16,0 0 0-16,0-5 0 0,0-1-8 0,0-4-12 0,0 6-4 0,0-6-16 15,0-6-8-15,0 6-16 0,0-4-12 0,0-1 0 0,0-5-20 0,-9 0-12 16,9 2-12-16,0-7-24 0,-8 5-12 0,8-9-40 0,-8 4 20 15,8-4 36-15,-8 0 32 0,-2 0 20 0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59.7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13FB9D-5A86-4582-AFE6-CE162849F45C}" emma:medium="tactile" emma:mode="ink">
          <msink:context xmlns:msink="http://schemas.microsoft.com/ink/2010/main" type="writingRegion" rotatedBoundingBox="16096,9004 24731,9388 24679,10544 16044,10159"/>
        </emma:interpretation>
      </emma:emma>
    </inkml:annotationXML>
    <inkml:traceGroup>
      <inkml:annotationXML>
        <emma:emma xmlns:emma="http://www.w3.org/2003/04/emma" version="1.0">
          <emma:interpretation id="{B12618CF-2435-4B94-A70E-9AEFC841D960}" emma:medium="tactile" emma:mode="ink">
            <msink:context xmlns:msink="http://schemas.microsoft.com/ink/2010/main" type="paragraph" rotatedBoundingBox="16096,9004 24731,9388 24679,10544 16044,10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A83486-C7F4-4446-B575-D9B1D9B12A1A}" emma:medium="tactile" emma:mode="ink">
              <msink:context xmlns:msink="http://schemas.microsoft.com/ink/2010/main" type="line" rotatedBoundingBox="16096,9004 24731,9388 24694,10215 16059,9831"/>
            </emma:interpretation>
          </emma:emma>
        </inkml:annotationXML>
        <inkml:traceGroup>
          <inkml:annotationXML>
            <emma:emma xmlns:emma="http://www.w3.org/2003/04/emma" version="1.0">
              <emma:interpretation id="{86D151A1-B6D6-4627-B085-942A70B2417D}" emma:medium="tactile" emma:mode="ink">
                <msink:context xmlns:msink="http://schemas.microsoft.com/ink/2010/main" type="inkWord" rotatedBoundingBox="16080,9367 16516,9386 16503,9676 16067,96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-3-1 103 0,'0'6'128'0,"0"-2"-20"0,8-4-20 0,-8 0-28 0,10 5 0 16,-2-5 4-16,0 0 8 0,1 0 0 0,0 5 4 0,-1-5-8 0,1 0 0 15,7 0 0-15,-7 0-4 0,8 0-8 0,1-5-4 0,-2 5-4 0,2 0-8 16,-2 0-8-16,1 0-8 0,1 5-4 0,-2-5-4 0,10 0-4 16,-8 0 0-16,-2 0-8 0,1 0-16 0,1 0 12 0,-2 0-4 15,2 4-12-15,-10-4-8 0,9 0-16 0,-8 5-16 0,8-5-16 0,-9 5-20 16,0 0-12-16,-8-5-12 0,9 5-32 0,-9 0-48 0,0 0 16 0,-9-5 36 16,9 4 28-16,-8 1 24 0</inkml:trace>
          <inkml:trace contextRef="#ctx0" brushRef="#br0" timeOffset="205.5165">-3 201 107 0,'0'10'140'0,"0"-5"-16"0,0 4-16 0,0-4-28 0,0 0 0 16,8 5 12-16,-8-6 0 0,10 1 0 0,-2 0-4 0,-8 0 4 0,8 5 0 0,1-6-4 15,0-4-4-15,8 5-8 0,-9-1-4 0,9-4-8 0,-8 5-8 16,7-5-8-16,2 0-8 0,-1 0-12 0,0 0-4 0,0 6-4 0,0-6-8 15,0-6 0-15,1 6-12 0,-2 0-20 0,-8 0-32 0,10-5-32 0,-10 5-28 16,9 0-48-16,-9 0-36 0,-8 0-88 0,10 0 36 0,-2 0 48 16,-8 0 40-16,0-4 28 0,0 4 20 0</inkml:trace>
        </inkml:traceGroup>
        <inkml:traceGroup>
          <inkml:annotationXML>
            <emma:emma xmlns:emma="http://www.w3.org/2003/04/emma" version="1.0">
              <emma:interpretation id="{5DBA832D-94BC-4384-8C19-FFEA177B3686}" emma:medium="tactile" emma:mode="ink">
                <msink:context xmlns:msink="http://schemas.microsoft.com/ink/2010/main" type="inkWord" rotatedBoundingBox="17068,9054 18204,9105 18168,9925 17031,98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65.1899">1583-221 27 0,'-8'0'120'0,"8"0"-8"15,-8 0-8-15,8 0-28 0,0 0 0 0,-10 0 0 0,10 0 8 0,0 0 4 16,0 0-8-16,0 0 4 0,10 0-8 0,-10 0 4 0,8 0 0 16,0 0-8-16,0 0-4 0,2-6-4 0,6 6-4 0,-7-3-4 15,7 3-4-15,2-5-8 0,-2 5-8 0,2-5-8 0,-1 0 0 0,0 5-8 16,8-4-4-16,-7-2-4 0,8 2 0 0,-10 4-4 0,10-5-4 0,-9 5-4 15,9 0-12-15,-10-5-8 0,2 5-16 0,7 0-20 0,-8 0-16 16,0 0-12-16,1 5-16 0,-2-5-12 0,2 5-16 0,-2-1-12 0,2 2-44 16,-1-2-40-16,-9 6 40 0,10-5 36 0,-10-2 28 0,0 3 20 15</inkml:trace>
          <inkml:trace contextRef="#ctx0" brushRef="#br0" timeOffset="4267.1741">1839 19 31 0,'0'-10'108'0,"0"0"-8"0,0 1-16 0,0 4-20 0,0 0-4 0,0 2-8 15,0-3-4-15,0 6 4 0,0 0 4 0,0 0 0 0,8-5 4 0,-8 5 0 16,0 5 12-16,0-5-4 0,0 6 0 0,9-3-4 0,-9 2 4 16,8 0-8-16,-8 4 0 0,0 1 0 0,8 0-8 0,-8 4 0 0,0-4-4 15,0 9-8-15,0-5-8 0,0 5 0 0,10 6-8 0,-10-6-4 16,0 5 0-16,0 0-16 0,0 0 12 0,0 4 0 0,0-3-4 15,-10-2-4-15,20 2 0 0,-10-2-4 0,0 1 0 0,0 0-4 0,8-4 4 16,-8-1-8-16,0 0 0 0,0-5 0 0,8 2-4 0,-8-3-8 16,0-3-12-16,0-1-8 0,0-4-16 0,0 0-16 0,10-5-16 0,-10 0-24 15,-10-5-16-15,10 0-12 0,0 1-16 0,0-11-52 0,-8 5-8 0,0-4 40 16,8-1 28-16,-10 1 36 0</inkml:trace>
          <inkml:trace contextRef="#ctx0" brushRef="#br0" timeOffset="3751.5527">1046-148 39 0,'0'-6'88'16,"0"1"-4"-16,0 1-8 0,0-1-20 0,0 0-4 0,0 0 4 0,0 1-4 15,0-1 4-15,0 0 0 0,0 0 0 0,8 1 4 0,-8-2-4 0,0 2 4 16,0-1-4-16,9 0-4 0,-9-1 0 0,0 3 0 0,8-2-4 15,-8 0-4-15,0 5 4 0,0-5-4 0,0 5-4 0,0 0 4 0,9-4 4 16,-9 4 4-16,0 0 0 0,0 4-4 0,0-4 0 0,0 5-4 16,0 0-4-16,-9 0-8 0,9 4 0 0,0 1-12 0,-8 0 0 15,8-1-4-15,0 1 0 0,-9 4-4 0,1-5 4 0,8 6-8 0,-8 4 0 16,0-5-4-16,-2 1 0 0,10 4 4 0,-8-5-4 0,0 6 0 0,-2-6-4 16,2 5 0-16,8 0-4 0,-8-5 0 0,8 6 4 0,-9-6 0 15,9 5-4-15,0-4-4 0,0 4 8 0,0-5-4 0,0 1 0 16,0-1 8-16,9 1-4 0,-1-6 0 0,-8 1 0 0,8-1 0 0,2 6 0 15,6-10-4-15,-6 4 0 0,-2-4 0 0,8 0 0 0,1-5 8 16,-8 4-4-16,8-4 0 0,1 0-4 0,-2 0 4 0,-8-4-4 0,10-1 4 16,-1 0-4-16,0-1 4 0,-8 3-4 0,7-2 4 0,-8-5-4 0,10 5 4 15,-10-4-4-15,2-1 4 0,6 6 0 0,-7-6 0 0,-1 0 0 16,-8 6 0-16,9-2 0 0,0-3 0 0,-9 4 0 0,8 0 0 16,-8 5 0-16,8-4 0 0,-8 4 0 0,0-5 0 0,0 5 0 0,0 0 4 15,0 0 0-15,0 5-4 0,0-1 4 0,0 1-4 0,0 0 4 16,0 4 0-16,0 1-4 0,0 0 0 0,0 0 4 0,0 4-8 0,0 0 8 15,0 1 0-15,-8-1-4 0,8 5 0 0,0 0 0 0,0-4 4 0,-8 4-4 16,8 0 4-16,-9 0-8 0,9 0 0 0,0 0 4 0,-9-4-4 16,9 4 0-16,0-5 0 0,-8 1-12 0,8-1-12 0,0-4-20 15,0 4-12-15,0-4-12 0,0 0-12 0,0-6-4 0,0 1-8 0,0 0-12 16,0-1-8-16,8 1-8 0,-8-10-24 0,0 5-48 0,9-4 4 0,-9-1 36 16,0 0 32-16,9-4 20 0</inkml:trace>
          <inkml:trace contextRef="#ctx0" brushRef="#br0" timeOffset="3991.91">1601 19 67 0,'0'-5'104'0,"8"0"-16"16,-8 5-4-16,0-4-28 0,0 4 0 0,0 0-4 0,8-6 0 0,-8 6 0 16,0 0 0-16,0 0 4 0,9 0 4 0,-9 0 0 0,0 6 0 0,8-6 0 15,-8 4-4-15,8 1 0 0,-8 0 0 0,0-1-4 0,10 6-4 16,-10 0-4-16,8 0-4 0,-8-1-8 0,8 5 0 0,-8 1-8 0,0-1 0 15,0 5-8-15,0 0 4 0,0 1-8 0,8-1-4 0,-8 5 4 16,0-5-4-16,0 5-8 0,0-5 0 0,0 5-4 0,-8-4-4 16,8 3-4-16,0-3-8 0,0-1-8 0,0 0-12 0,8-5-8 0,-8 5-4 15,0-4-20-15,0-5-4 0,0-1-12 0,10 2-8 0,-10-8-12 0,0 2-12 16,0 0-44-16,0-5-16 0,8 0 36 0,-8-5 24 0,0 0 28 16</inkml:trace>
        </inkml:traceGroup>
        <inkml:traceGroup>
          <inkml:annotationXML>
            <emma:emma xmlns:emma="http://www.w3.org/2003/04/emma" version="1.0">
              <emma:interpretation id="{9AEADE78-F414-4371-87E7-B5F352E7E184}" emma:medium="tactile" emma:mode="ink">
                <msink:context xmlns:msink="http://schemas.microsoft.com/ink/2010/main" type="inkWord" rotatedBoundingBox="18689,9621 18716,9622 18714,9655 18688,96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59.8092">2623 254 151 0,'0'5'172'15,"0"0"-4"-15,0-1-16 0,9-4-28 0,-9 6 0 0,0-2 0 16,0 1 0-16,0-5 8 0,0 0-12 0,0 0 0 0,0 4-4 0,0-4-8 16,0 0-12-16,0 0-12 0,0 0-16 0,0 0-12 0,0 0-48 0,0 0-8 15,0 0 0-15,0 0 0 0,0-4 0 0,0 8 0 0,0-4 0 16,0 0 0-16,0-4 0 0,0 4 0 0,0 0 0 0,0 0 0 0,0 0 0 16,0-5 0-16,0 5 0 0,0 0 0 0,0 0 0 0,0-4-44 15,0 4-108-15,-9 0-32 0,9-6-40 0,0 6-48 0,0-4-28 0,-8 4 60 16,8 0 44-16,0 0 32 0,-9 0 36 0,9 0 28 0</inkml:trace>
        </inkml:traceGroup>
        <inkml:traceGroup>
          <inkml:annotationXML>
            <emma:emma xmlns:emma="http://www.w3.org/2003/04/emma" version="1.0">
              <emma:interpretation id="{A7A56375-95F7-4C8F-AD56-BF080CF95D7B}" emma:medium="tactile" emma:mode="ink">
                <msink:context xmlns:msink="http://schemas.microsoft.com/ink/2010/main" type="inkWord" rotatedBoundingBox="19613,9160 20072,9181 20038,9935 19579,991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73.8794">3809-87 71 0,'-8'0'76'0,"-10"0"-12"0,10 0 0 0,-2 0-24 15,2 0 0-15,0 0-4 0,-1 0 0 0,1 0 0 16,-10 0 0-16,10 0 0 0,0 5 0 0,0-5 0 0,-2 0 4 0,2 5 0 15,0-5-4-15,-2 5 4 0,2-5 4 0,0 4-4 0,-1 1 0 0,9 0 0 16,-8 5 0-16,-1-5-4 0,9-1-8 0,-8 6 0 0,8-4 0 0,0 2-4 16,-9-3-4-16,9 4 0 0,0-3-8 0,0 3 0 0,0 0 0 0,0-4 0 15,9 5 0-15,-9 0-4 0,8-5 0 0,-8 4 4 16,9-4 4-16,-1 0-12 0,1 4 4 0,-1-4 0 0,0-5-4 0,2 5 0 16,-2-1 0-16,10-4 0 0,-2 0 0 0,-8 0-4 0,10 0 4 0,-1-4 0 15,-9-1 0-15,10 0-4 0,-2 0 4 0,-6 1-4 0,6-6 0 16,-8 1 0-16,9 4 0 0,-8-5 4 0,0-5-4 0,-1 6 0 0,0 0 0 15,-8-6 0-15,10 5 0 0,-10-4 0 0,0 5 0 0,-10-6 0 0,10 5-4 16,-8-4 0-16,8 5 4 0,-8-6 0 0,-1 6 0 0,0-1-4 16,-8 1 0-16,9-5 4 0,-8 3 0 0,-2 7-4 0,10-6 0 15,-10 1 4-15,1 4-4 0,0 0 4 0,0 0-4 0,1 5 4 0,-2-4-4 16,0 4 0-16,2 0 4 0,7 0-4 0,-8 4 0 0,0 1 0 16,9 0 0-16,-10 0 4 0,10-1-8 0,0 6 0 0,-2-1 0 0,2-4-4 15,8 5-4-15,-8 0 0 0,8-1 4 0,0 5 0 0,0-5-4 0,8 2 4 16,-8-2 4-16,8 5-4 0,2-4 0 0,-2 0 0 0,0 4 0 15,10-3 0-15,-10-3 0 0,9 2 0 0,0 0 8 0,-8-1-8 16,7-4 8-16,2 4-4 0,0-4 0 0,-10 0 4 0,8 0 4 0,2 0-4 16,-1 0 0-16,-9-5 0 0,10 4 0 0,-10-4 0 0,0 0 0 15,10 0 4-15,-10 0 0 0,0 0 0 0,1 0 4 0,-1 0-4 16,1-4 0-16,-9 4 0 0,9 0 0 0,-9-5 0 0,8 5 4 0,-8 0-4 0,8 0 0 16,-8-5 4-16,0 5 4 0,0 0 0 0,0 0 0 0,0 0 4 15,10-5 0-15,-10 10-4 0,0-5 4 0,0 5 0 0,0 0 4 16,8-1 0-16,-8 1 0 0,0 5-4 0,0-6 4 0,8 6-4 0,-8-5-4 15,0 5 0-15,8 4 0 0,-8-5 0 0,10 6 0 0,-10-1-4 0,8 1 0 16,-8-1 0-16,0 0 4 0,8 1-4 0,-8 4 0 16,9-4-4-16,-9-1 4 0,0 5 0 0,8-5 4 0,-8 6-4 0,0-6 0 0,0 0 0 15,0 1 4-15,9 4 0 0,-9-5 0 0,0 1 0 0,0-1 4 16,0-5 8-16,-9 6-4 0,9-1 4 0,0-4 0 0,-8 4 0 16,-1-4 0-16,1 0-4 0,0-1-4 0,-2 0 0 0,2-4 0 0,-8 5 0 15,-2-5-8-15,10-1 0 0,-10 2 0 0,-7-2 0 0,9-4-4 16,-2 5 0-16,0-5 0 0,2 0-4 0,-1 0-4 0,-9 0-12 0,10-5-12 15,-2 1-8-15,10-2-8 0,-10 2-16 0,10-1-20 0,-9 0-16 16,8-5-20-16,1 1-20 0,8 4-76 0,-9-4 24 0,9-6 36 0,0 7 32 16,0-3 24-16</inkml:trace>
        </inkml:traceGroup>
        <inkml:traceGroup>
          <inkml:annotationXML>
            <emma:emma xmlns:emma="http://www.w3.org/2003/04/emma" version="1.0">
              <emma:interpretation id="{2EE83635-C2DF-4FBC-9908-1237BD686DAA}" emma:medium="tactile" emma:mode="ink">
                <msink:context xmlns:msink="http://schemas.microsoft.com/ink/2010/main" type="inkWord" rotatedBoundingBox="20992,9385 21631,9414 21620,9670 20981,96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781.6526">5036 230 75 0,'0'9'124'0,"0"-3"-16"15,0-6-8-15,0 9-24 0,0-9 4 0,0 5 0 0,0 0 12 16,8-1-4-16,-8-4 4 0,0 6 8 0,9-2 0 0,0-4-4 0,-1 0-4 16,-8 0 0-16,17 0-12 0,-9 5 0 0,10-5-4 0,-10 0-4 15,10 0-8-15,-2 0-8 0,2 0-8 0,7 0-4 0,-7 0-8 0,-2 0-8 16,10 0-8-16,-9 0-4 0,9 0-4 0,-10 0-4 0,10 0-4 0,-8 0-12 16,7 0-16-16,-8 0-20 0,0 0-28 0,-1-5-40 0,2 5-28 15,0 0-36-15,-10 0-28 0,8-4-92 0,-7 4 32 0,-1 0 56 0,1-6 32 16,0 6 40-16,-1-4 28 0</inkml:trace>
          <inkml:trace contextRef="#ctx0" brushRef="#br0" timeOffset="6537.7836">4909 28 91 0,'0'0'112'0,"0"0"-8"0,0 5-4 0,0-5-24 16,0 0 0-16,8 0 8 0,-8 0 4 0,8 0 0 0,-8 5 0 15,9-5 4-15,-1 0 4 0,1 0 0 0,-1-5 0 0,1 5 4 0,7 0-8 16,-6 0-4-16,6 0-4 0,2 0-4 0,-2 0-4 0,10 0-4 0,-9 5-4 16,1-5-8-16,8 0-20 0,-2 0-40 0,-6 0 0 0,7 0 0 15,1 0 0-15,0 0 0 0,-10 0 0 0,10 0 0 0,-1 0 0 16,-7 0 0-16,8 0 0 0,-10 5 0 0,1-5 0 0,0 0 0 0,0 5 0 16,1-5 0-16,-10 5 0 0,0-5 0 0,2 4-80 0,-2-4-24 0,0 5-16 15,0 0-12-15,-8-5-16 0,0 0-12 0,0 0-8 16,0 0-40-16,0 5-36 0,0-5 44 0,-8 0 28 0,0 0 40 0,0 0 24 15</inkml:trace>
        </inkml:traceGroup>
        <inkml:traceGroup>
          <inkml:annotationXML>
            <emma:emma xmlns:emma="http://www.w3.org/2003/04/emma" version="1.0">
              <emma:interpretation id="{CAEFFCF9-9DA4-40A3-9838-0A920247AC00}" emma:medium="tactile" emma:mode="ink">
                <msink:context xmlns:msink="http://schemas.microsoft.com/ink/2010/main" type="inkWord" rotatedBoundingBox="23118,9375 24728,9447 24696,10158 23086,10086"/>
              </emma:interpretation>
              <emma:one-of disjunction-type="recognition" id="oneOf5">
                <emma:interpretation id="interp5" emma:lang="" emma:confidence="0">
                  <emma:literal>3611</emma:literal>
                </emma:interpretation>
                <emma:interpretation id="interp6" emma:lang="" emma:confidence="0">
                  <emma:literal>36 "</emma:literal>
                </emma:interpretation>
                <emma:interpretation id="interp7" emma:lang="" emma:confidence="0">
                  <emma:literal>36 „</emma:literal>
                </emma:interpretation>
                <emma:interpretation id="interp8" emma:lang="" emma:confidence="0">
                  <emma:literal>3641</emma:literal>
                </emma:interpretation>
                <emma:interpretation id="interp9" emma:lang="" emma:confidence="0">
                  <emma:literal>36 n</emma:literal>
                </emma:interpretation>
              </emma:one-of>
            </emma:emma>
          </inkml:annotationXML>
          <inkml:trace contextRef="#ctx0" brushRef="#br0" timeOffset="13306.7881">7117 139 27 0,'-10'0'96'0,"2"0"-4"15,0 0-12-15,0-5-24 0,-1 5-4 0,0-5-4 0,1 0 0 16,-1 1 0-16,9-1 0 0,-8 0 0 0,8 0-4 0,-8 1-4 0,8-6-4 15,0 5-4-15,0-5 4 0,8 6 0 0,-8-1-4 0,8-5-4 16,1 6 4-16,-1-1-4 0,1-5 4 0,0 10-8 0,-1-10 8 0,0 5-8 16,0 5-4-16,10-4-12 0,-10 4 12 0,10 0 0 0,-10-5-4 0,9 5 4 15,-9 0-4-15,1 5-4 0,0-1 4 0,7-4-4 0,-6 5 0 16,-2 5-4-16,0-5 8 0,1 0-4 0,0 4 4 0,-9 1-4 16,8-5 4-16,-8 4-4 0,0 5 0 0,8-4 0 0,-16 0 0 0,8 4 0 15,0-4 0-15,-8 4 0 0,8 1-4 0,-9-6 4 0,0 5 0 0,1-4 0 16,0 5-4-16,-2-6 0 0,2 1-4 0,0 0-4 0,8-1 8 15,-9-4-4-15,0 4 0 0,1-3-4 0,8-2 0 0,0 1 0 16,-8-5-4-16,8 0 0 0,0 4 4 0,0-4 0 0,0 0-4 0,0 0 8 16,8 0-8-16,-8 0 4 0,8 0-4 0,1 0 0 0,0 0 0 15,-1 0 8-15,0 0-8 0,2 0 4 0,-2 0 0 0,0 0 0 0,10 5 0 16,-10-5 0-16,9 0 0 0,-9 6 0 0,1-2 0 0,8 1 0 16,-9 0-4-16,10-1 4 0,-10 6 0 0,10-5 0 0,-10 4 4 0,0 1-4 15,9-1 4-15,-9 6-8 0,2-6 8 0,-2 1-4 16,0 4 0-16,0-4 0 0,2 4-20 0,-2 0 24 0,-8-4 0 0,0 6 0 15,8-3-4-15,-8 2 4 0,0-1 0 0,-8 0 0 0,8 0 0 0,-8 1 0 16,-2-1-4-16,2 1 0 0,-8-1 4 0,6 1 0 0,-6-1-4 16,-1 0 0-16,-1-4 0 0,2 5 0 0,-10-6 0 0,9 0 4 0,-9 1 0 15,10 0-4-15,-10-5 0 0,8-2-4 0,2 4 4 0,-2-3-4 0,2-4 0 16,-1 0-4-16,9 0-8 0,-10 0-4 0,10-4-12 0,-2-3-8 16,2 4-8-16,8-2-12 0,0-5-12 0,-8 6-12 0,8-6-12 0,8-4-8 15,-8 4-4-15,8-5-44 0,-8 1-36 0,10 0 24 0,-2-1 36 16,10 1 20-16</inkml:trace>
          <inkml:trace contextRef="#ctx0" brushRef="#br0" timeOffset="13696.7426">7858 120 7 0,'8'-10'112'0,"10"5"-8"0,-10-5-8 15,-8 6-24-15,8-1-4 0,-8 0 0 0,10 0-4 0,-10 1 0 0,0-1 0 0,0 5-4 16,0 0-4-16,0 0-4 0,-10-5-4 0,10 5-8 0,0 0 0 0,0 0-4 15,0 0-4-15,0 0 4 0,0 5 0 0,0-5-4 0,0 5 4 16,-8-1-4-16,8 1 4 0,0 0-4 0,-8 0-4 0,0-1 4 0,8 6 0 16,-10 0-4-16,2 4 0 0,0-4 0 0,-1 4 4 0,1 6 0 15,-1-6-4-15,0 5-4 0,1 0 4 0,0 5-4 0,0-5-4 16,-2 5 4-16,2 0-4 0,8 0-4 0,-8 5 0 0,8-5-4 0,-10 0 0 16,10 0 0-16,0 6-4 0,0-7 0 0,10 0-4 0,-10 1 0 0,8-4 0 15,0 4 0-15,2-5-4 0,-2-5 0 0,0 5 0 0,9-4 4 16,-8 0-4-16,8-6 4 0,-1 0-4 0,2 1 0 0,-10 0 0 15,10-5 0-15,-2-2-4 0,2-3 0 0,-10 0 4 0,9 0-4 0,-9-3 0 16,10-2 0-16,-10 0-4 0,0 0-4 0,2-5 0 0,-10 1 0 0,8-5 0 16,-8 4 4-16,0-5-4 0,0 6 0 0,0-5-4 0,0-1 8 15,-8 1 0-15,-2-1 0 0,10 1 0 0,-8-1 4 0,0 6 0 16,-2-6 0-16,2 6-8 0,-8 4 8 0,7 1 4 0,-8-6-4 0,8 10 0 16,-7-5 0-16,-2 5 0 0,10 5 0 0,-10 0 0 0,2 0-4 15,7 4 4-15,-8-4-8 0,0 4 0 0,9 6-8 0,-10-5-4 16,10-1-4-16,-10 5-8 0,10 1-4 0,0-5-8 0,-1 4-4 0,1-5-12 15,-1 6-4-15,9-6-8 0,-8 1-8 0,8 5-8 0,0-6-12 0,0 0-20 16,0-3-52-16,0 3-8 0,8-4 36 0,1 0 32 0,-1-2 20 16</inkml:trace>
          <inkml:trace contextRef="#ctx0" brushRef="#br0" timeOffset="13956.0497">8318 292 75 0,'0'-9'96'0,"10"4"-8"0,-10 1-12 0,8-2-24 0,-8 2-4 15,8-1-4-15,-8 0 0 0,0 5-8 0,8 0 4 0,-8 0 0 0,0 0 4 16,10 0 0-16,-10 5 4 0,0 0 0 0,8-1 0 0,-8 6 4 0,0-5-12 16,0 4 0-16,0 6-4 0,0-6 0 0,0 6-8 0,0-2 0 15,0 2-4-15,0 0-8 0,0 4-4 0,0 0 0 0,0-5-4 0,0 5 0 16,0 1-4-16,0-1 0 0,0-4-4 0,0 3 0 0,0-3-4 15,0 4-4-15,0 0-8 0,0-4-8 0,8-1-12 0,-8 1-8 16,0-1-12-16,0 0-8 0,9-4-8 0,-9 0-8 0,0-1-4 0,8 1-20 16,-8-6-40-16,9-4-16 0,-9 6 24 0,9-6 28 0</inkml:trace>
          <inkml:trace contextRef="#ctx0" brushRef="#br0" timeOffset="14217.87">8574 264 75 0,'0'-15'96'0,"0"1"-8"0,9 4-8 0,-9 1-20 0,9-1-12 0,-9 0 0 16,0 5 0-16,0 1 0 0,0-1 0 0,8 5 4 0,-8-5 4 16,0 5-4-16,0 0 8 0,8 0-4 0,-8 0 0 0,0 5 0 0,0 0 4 15,0 4 0-15,0-4 0 0,9 5-4 0,-9-2 0 0,0 8 0 16,0-6 0-16,0 4-8 0,0 5 0 0,0-5-8 0,0 6 0 16,0-1-4-16,0 0-4 0,0 0 0 0,0 0-4 0,0 5-8 0,0-5-4 15,0 5 0-15,0-5-4 0,0 6-4 0,0-7 0 0,0 2 0 16,0-1-4-16,0 0 0 0,0 1-4 0,0-6 4 0,0 0-4 0,0 5-4 15,0-9-8-15,0 5-4 0,0-6-8 0,0 0-16 0,0 1-8 0,0 0-4 16,0-5-8-16,0-2-12 0,0 4 0 0,0-7-20 0,0 0-16 16,0 0-8-16,0-7-12 0,-9 4-20 0,9-2-44 0,0-5-8 15,-8 0 40-15,8-4 28 0,0 5 28 0</inkml:trace>
        </inkml:traceGroup>
      </inkml:traceGroup>
      <inkml:traceGroup>
        <inkml:annotationXML>
          <emma:emma xmlns:emma="http://www.w3.org/2003/04/emma" version="1.0">
            <emma:interpretation id="{F0AB03D2-5F8B-40A6-82FC-5FE4D90054E4}" emma:medium="tactile" emma:mode="ink">
              <msink:context xmlns:msink="http://schemas.microsoft.com/ink/2010/main" type="line" rotatedBoundingBox="17122,10115 19868,10269 19864,10341 17118,10187"/>
            </emma:interpretation>
          </emma:emma>
        </inkml:annotationXML>
        <inkml:traceGroup>
          <inkml:annotationXML>
            <emma:emma xmlns:emma="http://www.w3.org/2003/04/emma" version="1.0">
              <emma:interpretation id="{B4D2148A-01BC-4CB7-B56D-83E6A856A6CB}" emma:medium="tactile" emma:mode="ink">
                <msink:context xmlns:msink="http://schemas.microsoft.com/ink/2010/main" type="inkWord" rotatedBoundingBox="17122,10115 17439,10133 17435,10204 17118,10187"/>
              </emma:interpretation>
            </emma:emma>
          </inkml:annotationXML>
          <inkml:trace contextRef="#ctx0" brushRef="#br0" timeOffset="11303.3252">1046 748 3 0,'0'5'84'0,"0"-1"-4"0,0 1-12 15,-8 0-28-15,8 0 0 0,0 0-8 0,0-5 0 0,0 4-4 16,0 1-4-16,8-5 0 0,-8 6-4 0,0-6 0 0,0 4 0 0,0 1 0 16,8-5 0-16,-8 0 0 0,0 4 4 0,9-4-4 0,-9 5 0 15,8 0-4-15,-8-5 0 0,9 0 0 0,-9 5 8 0,9-5-4 16,-1 0 0-16,-8 0 0 0,8 0 0 0,-8 0 0 0,0 0 0 0,10 0 0 0,-2 4 0 15,-8-4 4-15,8-4-4 0,-8 4-4 0,8 0 0 0,2 0 4 16,-10 0-8-16,8 0 0 0,0 0 4 0,-8 0 0 0,9 0-4 0,-1 0 0 16,1 0-4-16,0 0 0 0,-1 0 0 0,0 0-4 0,0 0 4 15,2 0-4-15,6 0 0 0,-16 0 4 0,18 0-4 0,-10 0 0 16,1 0-4-16,-1 0 0 0,1 0 4 0,-9 0 0 0,9 0-4 0,-1 0 0 16,0 0 4-16,-8 0-4 0,8 0-8 0,-8 0 8 0,10 0-4 15,-10 0 0-15,0 0-4 0,8 0-8 0,-8 0-4 0,0 0-12 0,0 0-8 16,0 0-8-16,0 0-12 0,0 0-8 0,0 0-4 0,0 0-4 15,0 0-36-15,-8 0-56 0,8 0 16 0,0 0 36 0,0 0 24 0</inkml:trace>
        </inkml:traceGroup>
        <inkml:traceGroup>
          <inkml:annotationXML>
            <emma:emma xmlns:emma="http://www.w3.org/2003/04/emma" version="1.0">
              <emma:interpretation id="{CB348B30-1524-4849-BA4C-D6B60B14FD37}" emma:medium="tactile" emma:mode="ink">
                <msink:context xmlns:msink="http://schemas.microsoft.com/ink/2010/main" type="inkWord" rotatedBoundingBox="19507,10278 19867,10298 19865,10332 19505,10311"/>
              </emma:interpretation>
              <emma:one-of disjunction-type="recognition" id="oneOf6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=</emma:literal>
                </emma:interpretation>
                <emma:interpretation id="interp14" emma:lang="" emma:confidence="0">
                  <emma:literal>nie</emma:literal>
                </emma:interpretation>
              </emma:one-of>
            </emma:emma>
          </inkml:annotationXML>
          <inkml:trace contextRef="#ctx0" brushRef="#br0" timeOffset="11945.125">3424 911 11 0,'0'0'80'0,"0"0"-8"0,0 0-8 0,0 0-28 15,0 0 0-15,0 0-4 0,10 0 0 0,-10 0-4 0,0 0 0 0,8 6-4 16,-8-6 8-16,8 0-8 0,-8 3 4 0,8-3 0 0,-8 0 4 15,10 5-4-15,-2 0 0 0,0-5 0 0,1 5 0 0,0-5 4 0,-1 4 0 16,1 2 4-16,-1-6-4 0,0 0-4 0,0 4 4 0,2-4 0 0,-2 0-4 16,0 0 0-16,2 0 0 0,-2 0-4 0,9 5-4 0,-9-5 0 15,1 0 4-15,-1 0-8 0,1-5 4 0,-1 5-4 0,0 0 0 16,10 0-4-16,-18 0 0 0,18 0 0 0,-10 0-4 0,0 0 4 0,0 0-4 0,1 5-4 16,0-5 0-16,-9 0 4 0,8 0-4 0,1 0 0 15,-1 0-4-15,-8 0 0 0,8 0 0 0,-8 0 0 0,10 0 4 0,-10 0-4 16,0 0 0-16,8 0 0 0,-8 0-4 0,0 0-4 0,0 0-4 0,0 0-8 15,0 0-16-15,0 0-20 0,0 0-24 0,0 0-16 0,-8 0-12 16,8 0-72-16,-10 0-12 0,10 0 24 0,-8 5 32 0,8-5 32 16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50.1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340D4F-16F4-469C-BCC2-757CA7A5C140}" emma:medium="tactile" emma:mode="ink">
          <msink:context xmlns:msink="http://schemas.microsoft.com/ink/2010/main" type="writingRegion" rotatedBoundingBox="23580,6813 24931,9282 24362,9593 23011,7124"/>
        </emma:interpretation>
      </emma:emma>
    </inkml:annotationXML>
    <inkml:traceGroup>
      <inkml:annotationXML>
        <emma:emma xmlns:emma="http://www.w3.org/2003/04/emma" version="1.0">
          <emma:interpretation id="{CB2AED07-B102-40AE-B671-7047394E4D09}" emma:medium="tactile" emma:mode="ink">
            <msink:context xmlns:msink="http://schemas.microsoft.com/ink/2010/main" type="paragraph" rotatedBoundingBox="23580,6813 24931,9282 24362,9593 23011,7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B7F5B3-A60E-4ECA-A634-A190C61EC423}" emma:medium="tactile" emma:mode="ink">
              <msink:context xmlns:msink="http://schemas.microsoft.com/ink/2010/main" type="line" rotatedBoundingBox="23580,6813 24931,9282 24362,9593 23011,7124"/>
            </emma:interpretation>
          </emma:emma>
        </inkml:annotationXML>
        <inkml:traceGroup>
          <inkml:annotationXML>
            <emma:emma xmlns:emma="http://www.w3.org/2003/04/emma" version="1.0">
              <emma:interpretation id="{CBD88026-8C4E-4AD7-BFA8-A9A4F4A33D15}" emma:medium="tactile" emma:mode="ink">
                <msink:context xmlns:msink="http://schemas.microsoft.com/ink/2010/main" type="inkWord" rotatedBoundingBox="23435,6892 23762,7489 23464,7653 23137,70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158 302 71 0,'0'-4'92'0,"9"4"-12"0,-9-6-4 0,0 6-24 0,0 0-4 0,0-4 4 15,0 4 0-15,0 0 8 0,0 4 0 0,8-4 0 0,-8 6 0 0,0-2 4 16,0 1-4-16,8-1-4 0,-8 6 0 0,0 1-4 0,10-3-4 15,-10 2 0-15,0 5 0 0,8-2 0 0,-8 2-4 0,0 4-8 0,0-4 0 16,0 4-8-16,8 0 0 0,-8 5-8 0,0-5 0 0,9 0-4 0,-9 6-4 16,0-6 0-16,9 4-4 0,-9-4 0 0,0 1-4 0,8 4-4 15,-8-4 0-15,8-1 0 0,-8-6-4 0,9 7 0 0,-9-5 0 16,0-2-24-16,8 2 16 0,-8-5-8 0,0 4-12 0,9-5-8 0,-9-3-12 16,0-2-8-16,0 1-16 0,0-1-4 0,0-4-16 0,0 0-8 15,0 0-8-15,0-4-44 0,0-1-32 0,0-5 28 0,0 1 32 0,0 4 24 16</inkml:trace>
          <inkml:trace contextRef="#ctx0" brushRef="#br0" timeOffset="247.3377">389 427 27 0,'8'-5'104'0,"-8"0"-4"16,0 0-12-16,0 0-28 0,0 5-4 0,0-5 4 0,0 5 0 0,0 0 4 16,0 0 4-16,8 0-4 0,-8 0 8 0,0 0-4 0,0 0-8 0,8 5 0 15,-8-5 4-15,10 5 4 0,-10-5-4 0,0 5 0 0,8 0 0 16,0 0-4-16,-8 4 0 0,9 1-8 0,-9 1 0 0,9-3-4 15,-9 7-8-15,8-1-4 0,-8 0-4 0,0 5-12 0,0 0-4 0,9 0-16 16,-9 1 16-16,0-1-4 0,0 0 4 0,0 6-8 0,0-6 0 16,0 4 0-16,0-4-4 0,0 1-4 0,0-1 4 0,0 0 0 15,0 0-4-15,0 0 0 0,8-4 0 0,-8-1 0 0,0-4-4 0,0 4 0 16,0-4-8-16,0-5-4 0,0 4-4 0,0-4-16 0,0 0-12 0,0-5-16 16,0 0-16-16,0 0-4 0,0 0-12 0,0-5-20 0,-8 0-8 15,8-4-8-15,-9 4-24 0,9-5-52 0,-8-4 12 0,-1 0 40 0,0 4 32 16,1-9 20-16</inkml:trace>
        </inkml:traceGroup>
        <inkml:traceGroup>
          <inkml:annotationXML>
            <emma:emma xmlns:emma="http://www.w3.org/2003/04/emma" version="1.0">
              <emma:interpretation id="{1A4FE0B7-6B0B-49DC-8401-6BB060DE41DC}" emma:medium="tactile" emma:mode="ink">
                <msink:context xmlns:msink="http://schemas.microsoft.com/ink/2010/main" type="inkWord" rotatedBoundingBox="24773,8993 24931,9282 24362,9593 24204,9304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ó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24128.248">1224 2729 39 0,'-16'-5'100'0,"-2"0"-12"0,10-5-8 0,-10 5-20 15,10-4-4-15,-9 4 4 0,8-5-4 0,0 6 0 0,1-6 0 0,8 5-4 16,-8-4 0-16,8-1 0 0,0 6 4 0,0-6 0 0,0 5-8 0,0-5 0 16,8 6 0-16,-8-1 0 0,8 0 4 0,1 0 0 0,0 1 0 15,8-1 0-15,-9-1 8 0,0 2 0 0,10-1 0 0,-10 1 0 16,10 4 0-16,-2-5 0 0,1 0 0 0,1 5-4 0,-2-5 0 15,2 1 0-15,-2 4-4 0,2 0-4 0,-1 0-8 0,0-5-40 0,8 5 0 0,-7 0 0 16,-2 5 0-16,2-5 0 0,-1 0 0 0,-1 4 0 0,2 1 0 16,-2 0 0-16,2 0 0 0,-1-1 0 0,-8 1 0 0,7-1 0 15,1 2 0-15,-8-1 0 0,8 4 0 0,1-4 0 0,-10 0 0 0,8-1 0 16,-6 1 0-16,6 0 0 0,-7-5 0 0,7 0 0 0,-6 5 0 0,-2-5 0 16,0 0 0-16,10 0 0 0,-10-5 0 0,0 0-100 15,1 0-44-15,0 1-40 0,-9-1-44 0,0-5-88 0,8 6 40 0,-8-11 52 16,0 6 40-16,-8-1 32 0,8 1 32 0,-9-5 20 0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50.6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AAD485-D172-4402-97FA-61AFF7E21D52}" emma:medium="tactile" emma:mode="ink">
          <msink:context xmlns:msink="http://schemas.microsoft.com/ink/2010/main" type="writingRegion" rotatedBoundingBox="23115,6687 25424,6687 25424,7612 23115,7612"/>
        </emma:interpretation>
      </emma:emma>
    </inkml:annotationXML>
    <inkml:traceGroup>
      <inkml:annotationXML>
        <emma:emma xmlns:emma="http://www.w3.org/2003/04/emma" version="1.0">
          <emma:interpretation id="{47669986-64FB-42C8-9F5F-55F69FEE34F6}" emma:medium="tactile" emma:mode="ink">
            <msink:context xmlns:msink="http://schemas.microsoft.com/ink/2010/main" type="paragraph" rotatedBoundingBox="23115,6687 25424,6687 25424,7612 23115,7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96BA26-1B81-4E6E-BF3E-C7E5B89A527A}" emma:medium="tactile" emma:mode="ink">
              <msink:context xmlns:msink="http://schemas.microsoft.com/ink/2010/main" type="line" rotatedBoundingBox="23115,6687 25424,6687 25424,7612 23115,7612"/>
            </emma:interpretation>
          </emma:emma>
        </inkml:annotationXML>
        <inkml:traceGroup>
          <inkml:annotationXML>
            <emma:emma xmlns:emma="http://www.w3.org/2003/04/emma" version="1.0">
              <emma:interpretation id="{6BD10700-02FA-43B0-BDD9-80609FCEDC60}" emma:medium="tactile" emma:mode="ink">
                <msink:context xmlns:msink="http://schemas.microsoft.com/ink/2010/main" type="inkWord" rotatedBoundingBox="23115,6687 23763,6687 23763,6730 23115,6730"/>
              </emma:interpretation>
            </emma:emma>
          </inkml:annotationXML>
          <inkml:trace contextRef="#ctx0" brushRef="#br0">22 43 27 0,'-9'0'100'0,"9"0"-12"0,-8-5-4 16,8 5-24-16,0 0-8 0,-8 0 0 0,8 0-8 0,0 0 4 0,0 0 8 15,0-4 4-15,0 4 0 0,8 0 8 0,-8-5 8 0,8 5-8 0,1 0 0 16,-1 0 0-16,1 0 4 0,8 0 0 0,-9-5-8 0,10 5 4 16,-10 0-4-16,10 0-8 0,-2-5 0 0,1 5-4 0,9-5-8 15,-10 5-8-15,2-5-4 0,8 5 0 0,-10 0-12 0,1-4 0 0,9 4-8 16,-8 0 0-16,6-5 0 0,-6 5-8 0,7 0 0 0,-7 0-8 16,6 0-8-16,-6 0-12 0,-1 0-12 0,0 0-20 0,0 0-16 0,9 5-12 15,-18-5-16-15,10 4-16 0,-2-4-12 0,2 0-20 0,-10 5-32 0,9-5-48 16,-9 5 28-16,10 0 48 0,-10-5 24 0,10 5 28 0</inkml:trace>
        </inkml:traceGroup>
        <inkml:traceGroup>
          <inkml:annotationXML>
            <emma:emma xmlns:emma="http://www.w3.org/2003/04/emma" version="1.0">
              <emma:interpretation id="{402992AC-E0A7-41CD-83D8-37802CD65849}" emma:medium="tactile" emma:mode="ink">
                <msink:context xmlns:msink="http://schemas.microsoft.com/ink/2010/main" type="inkWord" rotatedBoundingBox="24223,7272 24248,7272 24248,7320 24223,7320"/>
              </emma:interpretation>
            </emma:emma>
          </inkml:annotationXML>
          <inkml:trace contextRef="#ctx0" brushRef="#br0" timeOffset="279.282">1105 628 7 0,'8'0'192'0,"-8"0"0"0,8 5-8 0,-8-5-32 0,0 0 0 16,0 0 4-16,9 0 0 0,-9 0-8 0,0 0 0 0,0 0-12 0,0 0-12 0,0 0-20 15,0 0-20-15,0 0-16 0,-9 0-24 0,9 0-44 0,0 0 0 16,0 0 0-16,0 0 0 0,0 0 0 0,0 0 0 0,0 0 0 0,0 0 0 15,0 0 0-15,0-5 0 0,0 5 0 0,0 0 0 0,0-5 0 16,0 5 0-16,0-4-100 0,0 4-68 0,0-6-44 0,0 2-56 16,0 4-52-16,0-5 60 0,0 1 44 0,0-2 44 0,0 2 32 0,0-1 24 15</inkml:trace>
        </inkml:traceGroup>
        <inkml:traceGroup>
          <inkml:annotationXML>
            <emma:emma xmlns:emma="http://www.w3.org/2003/04/emma" version="1.0">
              <emma:interpretation id="{B2E4EF26-F2E6-4152-9591-6C859CB59A0B}" emma:medium="tactile" emma:mode="ink">
                <msink:context xmlns:msink="http://schemas.microsoft.com/ink/2010/main" type="inkWord" rotatedBoundingBox="24896,6879 25424,6879 25424,7612 24896,7612"/>
              </emma:interpretation>
            </emma:emma>
          </inkml:annotationXML>
          <inkml:trace contextRef="#ctx0" brushRef="#br0" timeOffset="2929.3887">3424 527 155 0,'0'5'164'0,"0"5"-20"16,0-6-16-16,0 6-32 0,0-5-4 0,0-1 0 0,0 2 4 0,8-2-4 15,-8 6 4-15,8-10 0 0,-8 5-4 0,9-1-8 0,0-4-8 0,-1 0-4 16,1 0-12-16,7 0 0 0,-6 6-12 0,6-6-8 0,2 0-4 16,7 0-8-16,-8 0-8 0,0 0-12 0,9 0-16 0,-10-6-12 15,10 6-28-15,-9-4-32 0,0 4-32 0,8 0-32 0,-7-5-28 0,0 5-48 16,-10-5-56-16,9 5 48 0,-9-5 44 0,1 1 32 0,-1-2 36 16,-8 2 16-16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46.1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08B74CF-B42D-4D12-A7DF-8BBF82A2F632}" emma:medium="tactile" emma:mode="ink">
          <msink:context xmlns:msink="http://schemas.microsoft.com/ink/2010/main" type="writingRegion" rotatedBoundingBox="21042,7094 21583,7094 21583,7465 21042,7465"/>
        </emma:interpretation>
      </emma:emma>
    </inkml:annotationXML>
    <inkml:traceGroup>
      <inkml:annotationXML>
        <emma:emma xmlns:emma="http://www.w3.org/2003/04/emma" version="1.0">
          <emma:interpretation id="{D72AF951-B4C6-4752-9696-5B20AF8DD39B}" emma:medium="tactile" emma:mode="ink">
            <msink:context xmlns:msink="http://schemas.microsoft.com/ink/2010/main" type="paragraph" rotatedBoundingBox="21042,7094 21583,7094 21583,7465 21042,7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C7B52-0DF4-4D05-886F-89019D27CE8B}" emma:medium="tactile" emma:mode="ink">
              <msink:context xmlns:msink="http://schemas.microsoft.com/ink/2010/main" type="line" rotatedBoundingBox="21042,7094 21583,7094 21583,7465 21042,7465"/>
            </emma:interpretation>
          </emma:emma>
        </inkml:annotationXML>
        <inkml:traceGroup>
          <inkml:annotationXML>
            <emma:emma xmlns:emma="http://www.w3.org/2003/04/emma" version="1.0">
              <emma:interpretation id="{1F33C954-75EC-414A-B57C-E0B2B2D4EBFC}" emma:medium="tactile" emma:mode="ink">
                <msink:context xmlns:msink="http://schemas.microsoft.com/ink/2010/main" type="inkWord" rotatedBoundingBox="21042,7094 21583,7094 21583,7465 21042,7465"/>
              </emma:interpretation>
            </emma:emma>
          </inkml:annotationXML>
          <inkml:trace contextRef="#ctx0" brushRef="#br0">-2076 407 15 0,'0'0'128'0,"0"0"-16"0,0 5-8 16,0 0-20-16,0-5-4 0,9 5 12 0,-9 0-4 0,0-5 8 16,0 4-4-16,8 1 4 0,1 0-4 0,-9 0 4 0,9-5-8 0,-1 5 0 15,10 1 0-15,-10-6-8 0,9 3-4 0,0-3 0 0,1 5-8 16,-2 0 0-16,2-5-8 0,8 5-8 0,-10-5-8 0,10 0-4 0,0 5-8 15,-8-5-20-15,8 4-12 0,0-4 0 0,0 5 0 0,-2-5 0 16,-6 5 0-16,8-5 0 0,-9 4 0 0,0 1 0 0,1-5 0 0,-2 5 0 16,-7 0-40-16,0-1-36 0,-1-4-24 0,1 6-24 0,0-2-16 15,-9-4-20-15,0 5-20 0,-9-5-32 0,9 5-44 0,-9 0 36 0,1-5 40 16,-10 4 36-16,10-4 28 0,-10 0 24 0</inkml:trace>
          <inkml:trace contextRef="#ctx0" brushRef="#br0" timeOffset="198.4693">-2067 677 47 0,'-9'9'152'0,"9"1"-12"0,0-7-12 0,0 7-24 0,0-4 0 0,0 2 4 15,0-2 0-15,9 3 4 0,-9-3 0 0,8-2 4 0,-8 1 0 0,9-1-4 16,0 2-12-16,-1-6 0 0,10 4-8 0,-10 1-12 0,9-5-12 16,0 0-4-16,1 0-8 0,8 6-28 0,-10-6-28 0,10 0 0 0,0 0 0 15,-8 0 0-15,8 0 0 0,-2 0 0 0,2 0 0 0,0 0 0 16,0 0 0-16,0 0 0 0,0 0-36 0,-9 0-84 0,8 0-36 15,-7 0-44-15,-1 0-60 0,-8 0-56 0,8 0 56 0,-8 0 52 0,-9 0 36 16,8 0 32-16,0 0 28 0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38.9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9ACAB6-84EF-4E7F-B856-ABCEAB4C4C68}" emma:medium="tactile" emma:mode="ink">
          <msink:context xmlns:msink="http://schemas.microsoft.com/ink/2010/main" type="writingRegion" rotatedBoundingBox="17494,6340 17749,8044 14980,8458 14725,6754"/>
        </emma:interpretation>
      </emma:emma>
    </inkml:annotationXML>
    <inkml:traceGroup>
      <inkml:annotationXML>
        <emma:emma xmlns:emma="http://www.w3.org/2003/04/emma" version="1.0">
          <emma:interpretation id="{D7DE5E1E-8990-41EF-A5F0-5E9C8E4843F3}" emma:medium="tactile" emma:mode="ink">
            <msink:context xmlns:msink="http://schemas.microsoft.com/ink/2010/main" type="paragraph" rotatedBoundingBox="17494,6340 17749,8044 17344,8104 17089,6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D0FED9-2F51-4D61-A6E8-92FA406905AB}" emma:medium="tactile" emma:mode="ink">
              <msink:context xmlns:msink="http://schemas.microsoft.com/ink/2010/main" type="line" rotatedBoundingBox="17494,6340 17749,8044 17344,8104 17089,6401"/>
            </emma:interpretation>
          </emma:emma>
        </inkml:annotationXML>
        <inkml:traceGroup>
          <inkml:annotationXML>
            <emma:emma xmlns:emma="http://www.w3.org/2003/04/emma" version="1.0">
              <emma:interpretation id="{1FE94EE7-2DD8-495F-AAE9-F30D174C65A0}" emma:medium="tactile" emma:mode="ink">
                <msink:context xmlns:msink="http://schemas.microsoft.com/ink/2010/main" type="inkWord" rotatedBoundingBox="17494,6340 17749,8044 17344,8104 17089,6401"/>
              </emma:interpretation>
            </emma:emma>
          </inkml:annotationXML>
          <inkml:trace contextRef="#ctx0" brushRef="#br0">-233-1952 23 0,'0'5'116'0,"0"-5"-4"0,0 4-4 0,8 2-12 0,-8-6 8 16,10 4 4-16,-10-4 0 0,8 5 0 0,-8-5 0 0,8 4 0 0,-8 2-4 15,8-6 4-15,2 0-8 0,-2 4-4 0,0-4-4 0,1 0-8 16,8 5 0-16,-8-5-4 0,-1 0-4 0,8 0-8 0,2 0-12 0,-10 0-56 16,10 0 0-16,-1 0 0 0,-9 0 0 0,9 0 0 0,0 0 0 0,1 0 0 15,-2 0 0-15,2 0 0 0,-10 0 0 0,9 0 0 0,0 0 0 16,-8 0 0-16,7 0 0 0,-6 0 0 0,6 0 0 0,-7 0 0 16,0 0 0-16,-1 0 0 0,0 0 0 0,-8 0 0 0,9 0 0 0,-1 0 0 15,-8 0 0-15,0 0-56 0,0 0-68 0,9 0-24 0,-9 0-40 16,-9 0-36-16,9 0-76 0,0 0 32 0,-8-5 48 0,8 5 48 0,-9-4 32 15,9 4 28-15</inkml:trace>
          <inkml:trace contextRef="#ctx0" brushRef="#br0" timeOffset="-616.3499">-1290-2355 19 0,'0'-9'96'0,"-9"3"-8"0,9-3-4 0,0 5-24 16,-8-6-4-16,8-1 4 0,-8 7 0 0,8-6 8 0,0 6 8 0,-10-5-4 15,10 3-4-15,0 2-4 0,-8-5-4 0,8 3-8 0,0 2-4 16,0-2 0-16,0 2-8 0,0 4-4 0,0-6-4 0,0 6-4 16,0 0 0-16,0-3 0 0,0 3 0 0,0 0 8 0,0 0 0 0,0 0 0 15,0 3 0-15,8-3 0 0,-8 6-4 0,0-6 4 0,10 4-4 0,-10 2-4 16,0-2 8-16,8 2-4 0,0-2-4 0,-8 5 0 0,9 1-4 16,-9-1-4-16,9 5-8 0,-1 1 4 0,1 0-4 0,-9-1 0 0,8 5-4 15,0 0 0-15,1 0-4 0,-9 1 0 0,9 4-4 0,-1 0 4 16,-8 0 0-16,8 4-4 0,2-3 4 0,-2 4 4 0,-8-6-8 15,8 6 0-15,1 0 0 0,0-1 4 0,-9-3-4 0,8-2 0 0,0 6 0 16,-8-4 0-16,9-6 4 0,-1 4-4 0,-8-4 0 0,8-4 0 0,2 4 0 16,-10-4 0-16,8-1 0 0,-8-5 0 0,8 1 0 0,-8 0 4 15,10-5-4-15,-10 4 4 0,0-4 0 0,0-5 0 0,8 5 4 0,-8-5-4 16,0 0-4-16,0 0 0 0,8-5 0 0,-8 0 4 0,0 0 4 16,8-4-8-16,-8-1 4 0,0 0-4 0,9 1 0 0,-9-5 0 15,0-1 0-15,9 1 8 0,-1-6-8 0,1 1 4 0,-9 0 0 0,8-4 0 16,-8 4 0-16,8-6 0 0,2 2 0 0,-2-2 4 0,-8-4 0 0,8 6 0 15,0-2-4-15,2-4 0 0,-10 6 8 0,8-2-8 0,9-3 4 16,-17 9-4-16,9-5 0 0,-1 0 4 0,1 0 0 0,-1 4 4 0,0 1-12 16,0 0 0-16,2 5 0 0,-2-5 0 0,0 4 0 0,2 0 0 15,-2 1 0-15,-8 5 0 0,8-1 0 0,1 1 0 0,-9 5 0 0,0-6 0 16,8 4 0-16,-8 2 0 0,0-2 0 0,0 6 0 0,0-3 0 16,0 3 0-16,0 0 0 0,0 0 0 0,0 0 0 0,0 0-12 0,0 3-20 15,0 3-12-15,0-2-12 0,0 2-16 0,0-2-16 0,-8 2-16 16,8 3-16-16,0-5-24 0,0 6-16 0,0-5-16 0,-9 5-72 15,9-2 24-15,0 3 40 0,0-1 36 0,-8-1 28 0,8 1 28 0</inkml:trace>
          <inkml:trace contextRef="#ctx0" brushRef="#br0" timeOffset="3649.6547">1182-2960 3 0,'0'-4'84'0,"0"0"-12"0,0-2 0 15,0 6-20-15,0-5-8 0,0 1 4 0,0 4-8 0,0-5 0 0,0 5 0 16,0 0 0-16,0-5 0 0,0 5 0 0,0 0 0 0,0 0 0 16,0 0-4-16,0 0-4 0,0 0 0 0,0 0 4 0,0 0 0 0,0 0 0 15,0 0 4-15,0 0 0 0,0 5-4 0,9-5-4 0,-9 5 0 16,0-5-4-16,0 4-4 0,0 1 0 0,0 1 0 0,0 2-4 0,0-2 0 16,0 4-4-16,0-1 0 0,0 4 0 0,0-3-8 0,0 4 0 15,0 1 0-15,0 4-4 0,0-4 0 0,0-1 0 0,0 5 0 16,0-4-4-16,0 4 4 0,0 1-4 0,0-6 4 0,0 5-4 0,0-5 4 15,0 5 0-15,0-4 0 0,-9-1-4 0,9 1-4 0,0-1 4 0,0 1 0 16,0-6 4-16,0 1-8 0,0-1 4 0,9 1 0 0,-9 0 0 16,0-6 0-16,9 1 0 0,-9-1 4 0,8 2-4 0,0-2 4 0,-8-4-4 15,8 0-4-15,2 5 4 0,-2-5 0 0,10-5 4 0,-10 5-4 16,0-4 0-16,1-2 0 0,8 2 0 0,-8-1 0 0,-1 1 0 0,8-2 0 16,-6-3 0-16,-2-1 0 0,10 6 0 0,-10-6 4 0,0 5 0 15,1-5-4-15,-1 6 0 0,0-1 0 0,-8-4 0 0,9 4 4 0,-9 0 0 16,9 5 0-16,-9 0-4 0,8-5 4 0,-8 5 0 0,0 0 4 15,0 0 4-15,0 0-8 0,0 0 4 0,0 0 4 0,0 0 4 0,0 5 0 16,0-5 0-16,0 5 0 0,0 4 0 0,0-4 4 0,0 0-4 16,0-1 4-16,0 6-4 0,0-1 0 0,0-3 0 0,-8 3 0 0,8 5 0 15,0-4-4-15,0-1 0 0,0 6 4 0,0-5-4 0,0 0 0 16,0 3-4-16,0-3 0 0,-9 0-4 0,9 5 4 0,0-6 0 0,0 1-8 16,0 0 4-16,0-1 0 0,0 1-4 0,0-1-20 0,0-5 24 15,0 6-4-15,0 0 0 0,0-5-12 0,0-1-8 0,0 2-4 16,0-2-16-16,0 1-8 0,0-1-8 0,0-4-4 0,0 6-8 0,0-2-4 15,0-4-12-15,0 5-8 0,0-5-8 0,0 0-4 0,0 6 0 0,0-6-32 16,0 0-44-16,0 0 12 0,0 0 28 0,0 0 28 0</inkml:trace>
        </inkml:traceGroup>
      </inkml:traceGroup>
    </inkml:traceGroup>
    <inkml:traceGroup>
      <inkml:annotationXML>
        <emma:emma xmlns:emma="http://www.w3.org/2003/04/emma" version="1.0">
          <emma:interpretation id="{117267FC-DF37-44F2-893E-D696CB9DB1E4}" emma:medium="tactile" emma:mode="ink">
            <msink:context xmlns:msink="http://schemas.microsoft.com/ink/2010/main" type="paragraph" rotatedBoundingBox="14758,6825 16340,7027 16243,7785 14661,7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020DDF-4C24-42CF-A202-4B9988837B73}" emma:medium="tactile" emma:mode="ink">
              <msink:context xmlns:msink="http://schemas.microsoft.com/ink/2010/main" type="line" rotatedBoundingBox="14758,6825 16340,7027 16243,7785 14661,7584"/>
            </emma:interpretation>
          </emma:emma>
        </inkml:annotationXML>
        <inkml:traceGroup>
          <inkml:annotationXML>
            <emma:emma xmlns:emma="http://www.w3.org/2003/04/emma" version="1.0">
              <emma:interpretation id="{7C8C267E-77DF-466B-8435-47D136BE6AE0}" emma:medium="tactile" emma:mode="ink">
                <msink:context xmlns:msink="http://schemas.microsoft.com/ink/2010/main" type="inkWord" rotatedBoundingBox="14758,6825 15255,6889 15159,7647 14661,75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910.7378">1139-2081 27 0,'10'0'108'0,"-10"4"-8"0,8-4 0 15,-8 0-20-15,0 0 0 0,8 0 4 0,-8 0 4 0,9 0 4 0,-1 5-4 16,1-5-8-16,-9 0-8 0,9 0 0 0,-1 4-4 0,0-4 0 0,0 6-4 16,10-6-4-16,-10 0-4 0,2 4 0 0,6-4-12 0,-7 0-8 15,-1 0 0-15,10 0-4 0,-2 0-8 0,-8 0-4 0,10 0-4 0,-10 0-4 16,10 0-4-16,-1 0 0 0,-1 0-4 0,-7 0-8 0,8 0 0 15,1 0-12-15,-10 0-12 0,9 0-20 0,-8 0-20 0,-1 0-12 16,9 0-24-16,-9 0-20 0,1 0-20 0,-9 0-20 0,9 5-60 0,-9-5 24 16,8 0 36-16,-8 5 32 0,0-5 24 0</inkml:trace>
        </inkml:traceGroup>
        <inkml:traceGroup>
          <inkml:annotationXML>
            <emma:emma xmlns:emma="http://www.w3.org/2003/04/emma" version="1.0">
              <emma:interpretation id="{78260758-9193-4887-8A05-B492F51F9EAC}" emma:medium="tactile" emma:mode="ink">
                <msink:context xmlns:msink="http://schemas.microsoft.com/ink/2010/main" type="inkWord" rotatedBoundingBox="15816,7074 16325,7139 16279,7501 15770,74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88.4606">1276-1727 43 0,'0'0'136'0,"-8"5"-20"0,8-5-16 0,-8 4-28 0,8-4 0 15,0-4 0-15,0 4 4 0,0 0 0 0,0-5-12 0,8 5 4 16,-8-5-8-16,8 0-8 0,-8 1-4 0,9 4-4 0,-1-5-8 0,1 0 0 16,0 5-4-16,-1-5-8 0,8 5-4 0,-6-4 4 0,-2 4-4 0,0 0-4 15,10 0 0-15,-10 0 0 0,1 4-4 0,-1 1-4 0,0-5 4 16,1 5 0-16,-9 0 0 0,9 4 0 0,-9-4 0 0,8 0 0 0,-8 5 0 15,0-5 4-15,0 4-4 0,0 0 4 0,-8 1-4 0,8-1 0 16,-9 1 0-16,9 0 0 0,-9-1 0 0,1 1-4 0,8-1 4 0,-8-3-4 16,8 3-4-16,-9 1 0 0,9-6-4 0,-8 2 4 0,8-1 0 15,0-5-4-15,0 4 0 0,-8 0 4 0,16-4 0 0,-8 0-4 0,0 0 0 16,0 0-20-16,8 0 24 0,-8 0 0 0,9 0-4 0,-1-4 4 16,0 4-4-16,1 0 0 0,0-4 0 0,-1 4 0 0,0 0 0 0,2 0 0 15,6 0 4-15,-7 0-8 0,0 0 4 0,7 0 0 0,-7 0 0 16,-1 0 0-16,1 0-4 0,8 4 4 0,-9 0 0 0,2-4 0 0,-2 6 0 15,0-2 0-15,0 1 0 0,2 5 4 0,-2-6-4 0,0 5 0 0,1-3 0 16,-9 4 0-16,8-1 4 0,-8 5-8 0,8-4 4 0,-8 0 0 16,0 3 0-16,0-2 0 0,0-2 4 0,-8 6-4 0,8-6 4 15,-8 6-4-15,-1-1 4 0,1-4-4 0,0-1 4 0,-2 5 0 0,-6-4 0 16,8-1 0-16,-10 1 0 0,1 0 4 0,8-1-4 0,-8-4-4 16,1 0 4-16,-2 0 0 0,10-5-4 0,-10 4 4 0,2-4-4 15,7-4 0-15,-8 4-4 0,9-5-4 0,-1 0-12 0,-7-4-8 0,6-1-16 16,2 1-16-16,0-6-8 0,-2 0-24 0,10 1-16 0,-8-5-20 15,0 0-12-15,8 0-60 0,0-5-16 0,-8 0 44 0,8 0 32 0,0 0 20 16,0 0 28-16</inkml:trace>
          <inkml:trace contextRef="#ctx0" brushRef="#br0" timeOffset="-227.3905">-276-2216 59 0,'0'0'120'0,"9"0"-12"0,-9 0 4 0,0-5-16 16,0 5 12-16,8 0 0 0,-8-3-4 0,9 3 0 0,-9-6-4 15,9 6 0-15,-1 0-8 0,0-5-4 0,2 5-4 0,-2-5 0 16,8 5-4-16,-6 0-4 0,6-5 0 0,1 5-12 0,-8 0 4 0,8 0-12 15,-1 0-4-15,2 0-4 0,0 0-8 0,-2 0-20 0,1 0-20 0,9 0 0 16,-10 0 0-16,2 0 0 0,-1 0 0 0,0 0 0 0,0 0 0 16,0 0 0-16,-8 0 0 0,7 0 0 0,2 5 0 0,-10-5 0 0,1 0 0 15,0 5 0-15,-1-5 0 0,0 5 0 0,1-5 0 0,-1 6 0 0,-8-6 0 16,9 3-20-16,-9-3-44 0,0 0-12 0,0 5-12 0,9 0-20 16,-18-5-8-16,9 5-16 0,0-5-16 0,-9 0-8 0,9 5-4 15,-8-5-52-15,-1 4-8 0,1 1 44 0,0-5 36 0,-1 5 20 0,-8-1 32 16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59:45.1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0D9A3A-F927-4D57-8C23-4752703E2A86}" emma:medium="tactile" emma:mode="ink">
          <msink:context xmlns:msink="http://schemas.microsoft.com/ink/2010/main" type="writingRegion" rotatedBoundingBox="18934,7125 19997,6461 20247,6862 19184,7526"/>
        </emma:interpretation>
      </emma:emma>
    </inkml:annotationXML>
    <inkml:traceGroup>
      <inkml:annotationXML>
        <emma:emma xmlns:emma="http://www.w3.org/2003/04/emma" version="1.0">
          <emma:interpretation id="{FC027D19-DBBF-4967-850A-EC7F1C6B7EE8}" emma:medium="tactile" emma:mode="ink">
            <msink:context xmlns:msink="http://schemas.microsoft.com/ink/2010/main" type="paragraph" rotatedBoundingBox="18934,7125 19997,6461 20247,6862 19184,7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921B93-FC13-4A03-80E8-57831E56C4AF}" emma:medium="tactile" emma:mode="ink">
              <msink:context xmlns:msink="http://schemas.microsoft.com/ink/2010/main" type="line" rotatedBoundingBox="18934,7125 19997,6461 20247,6862 19184,7526"/>
            </emma:interpretation>
          </emma:emma>
        </inkml:annotationXML>
        <inkml:traceGroup>
          <inkml:annotationXML>
            <emma:emma xmlns:emma="http://www.w3.org/2003/04/emma" version="1.0">
              <emma:interpretation id="{27D208F8-4349-4DCD-A441-87E008FE1472}" emma:medium="tactile" emma:mode="ink">
                <msink:context xmlns:msink="http://schemas.microsoft.com/ink/2010/main" type="inkWord" rotatedBoundingBox="18936,7128 19376,6853 19624,7251 19184,7526"/>
              </emma:interpretation>
              <emma:one-of disjunction-type="recognition" id="oneOf0">
                <emma:interpretation id="interp0" emma:lang="" emma:confidence="0">
                  <emma:literal>23</emma:literal>
                </emma:interpretation>
                <emma:interpretation id="interp1" emma:lang="" emma:confidence="0">
                  <emma:literal>y 3</emma:literal>
                </emma:interpretation>
                <emma:interpretation id="interp2" emma:lang="" emma:confidence="0">
                  <emma:literal>. 3</emma:literal>
                </emma:interpretation>
                <emma:interpretation id="interp3" emma:lang="" emma:confidence="0">
                  <emma:literal>r 3</emma:literal>
                </emma:interpretation>
                <emma:interpretation id="interp4" emma:lang="" emma:confidence="0">
                  <emma:literal>o 3</emma:literal>
                </emma:interpretation>
              </emma:one-of>
            </emma:emma>
          </inkml:annotationXML>
          <inkml:trace contextRef="#ctx0" brushRef="#br0">2947-2183 67 0,'-8'-14'92'0,"8"5"-4"16,0-1-16-16,0 2-20 0,0-3 4 0,0 1 0 0,0 5-4 16,0-4 4-16,0 4 0 0,0 0 0 0,0-5 0 0,0 6 0 0,0-1-4 15,0 5-4-15,0-5 4 0,8 5-4 0,-8-4 0 0,0 4-4 16,0 0 0-16,9-6-16 0,-9 6 20 0,8 6 0 0,-8-6 4 0,8 0-4 15,-8 4-4-15,10 1-4 0,-2 0 0 0,0-1-4 0,0 1-4 16,-8 5-4-16,10 0-4 0,-2-1-4 0,0 1-4 0,-8 4 0 0,9 1-4 16,0-1 4-16,-9 0-4 0,8 6-4 0,1-1-4 0,-9 0 0 15,8 0 0-15,-8 1-4 0,8-1 4 0,-8 4 0 0,9-4 0 0,-9 1-4 16,0-2 0-16,0 2 0 0,0-1 4 0,9-4 0 0,-9 4-4 16,0-9-4-16,0 4 4 0,0-5 4 0,0 1 0 0,0-1 0 0,0-3 4 15,0-2 0-15,0 1-4 0,0-5 4 0,0 0-4 0,0-5 0 16,0 1 0-16,0-2 0 0,0-3 0 0,0-1-8 0,0 1 4 0,8-5 0 15,-8-1 0-15,0-4 4 0,8 5-4 0,-8-5 0 0,10 0 4 16,-10 0-8-16,8-1 4 0,0-4 0 0,-8 4 0 0,9 1 0 0,0-4 4 16,-9 8 0-16,8-4-4 0,1-1 0 0,-1 1 0 0,-8 5 4 15,8 0 0-15,1 1-4 0,-9-3 4 0,9 6-4 0,-1-4 4 0,-8 4 0 16,8 1 0-16,2 4 0 0,-2-4-4 0,-8-1 4 0,8 5 0 16,1 1-4-16,0-2-4 0,-9 2 4 0,8-1-4 0,0 0 0 0,-8 0 0 15,9 5-8-15,-1 0-8 0,0-4-12 0,-8 4-12 0,10 0-12 16,-2 0-20-16,-8 0-12 0,8 0-16 0,2 0-16 0,-10 0-16 0,8 0-4 15,0 0-48-15,-8 0-40 0,8 0 44 0,1 4 32 0,0-8 32 16,-1 4 16-16</inkml:trace>
        </inkml:traceGroup>
        <inkml:traceGroup>
          <inkml:annotationXML>
            <emma:emma xmlns:emma="http://www.w3.org/2003/04/emma" version="1.0">
              <emma:interpretation id="{3A53786F-F85D-48FD-812B-C9BF414E8C7A}" emma:medium="tactile" emma:mode="ink">
                <msink:context xmlns:msink="http://schemas.microsoft.com/ink/2010/main" type="inkWord" rotatedBoundingBox="19729,6628 19997,6461 20245,6858 19977,7026"/>
              </emma:interpretation>
            </emma:emma>
          </inkml:annotationXML>
          <inkml:trace contextRef="#ctx0" brushRef="#br0" timeOffset="500.6614">3749-2710 95 0,'-9'-5'100'0,"9"-5"-8"16,0 1-8-16,0 0-20 0,0 4-8 0,0-5 0 0,0 0-4 0,9 1 4 16,-9-1 0-16,8 6 0 0,-8-6 0 0,8 5 0 0,2-5-4 15,-2 6-4-15,0-5-4 0,2 3 4 0,-2 2-4 0,0 0 0 0,0-2-4 16,1 6 0-16,-1 0-4 0,1 0-4 0,8 0-4 0,-9 0-4 15,2 6-4-15,-2-6 0 0,-8 8-4 0,8-2 0 0,-8 3-4 0,8-5 0 16,-8 6-4-16,0 5-4 0,0-6 4 0,0 1-4 0,-8 4 0 16,8 1 0-16,-8-1 0 0,0-5-4 0,-2 6 0 0,10-1 4 0,-8 1-4 15,0-6 4-15,-1 1-4 0,0 0 0 0,9-1 0 0,-8 0 0 16,-1-3 0-16,9-2 0 0,0 1 4 0,-8-1-4 0,16-4-4 0,-8 0 4 16,0 0 0-16,9 0 0 0,-9 0 0 0,8-4 0 0,1-1-4 0,0 5 4 15,-1-4 0-15,-8-2 0 0,18 2-4 0,-10-1 4 0,0 5 4 16,0-5-4-16,10 1 0 0,-10-1-4 0,1 0 4 15,-1 5 0-15,10 0 0 0,-10-5 0 0,0 5 0 0,10 0 0 0,-10 0 4 0,0 0 0 16,2 5 4-16,-2-5-4 0,0 5 4 0,1 0 0 0,8 4 0 16,-17-4 0-16,8 5 4 0,1-6-4 0,-1 5 0 0,0 1 8 0,-8 0-4 15,10-1 0-15,-10 6 4 0,8-5 4 0,-8 4 0 0,0-5 4 16,0 2 0-16,-8 3-4 0,-2-5 0 0,10 1-4 0,-8 3 0 0,-9-3-8 16,9 0 0-16,-9 0 0 0,8-1-4 0,-7 1 0 0,-2-1 0 15,0-3-4-15,2-2 0 0,-1 6-12 0,0-10-12 0,0 5-16 0,9-1-24 16,-10-4-24-16,10 0-8 0,0 0-24 0,-2-4-24 0,2 4-16 15,0-5-76-15,8-5 8 0,-9 6 40 0,9-6 36 0,0 1 28 16,0-1 20-16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00.5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-17-8 39 0,'0'6'100'0,"0"-6"-8"0,8 0-4 15,-8 0-24-15,0 0 8 0,0 0 0 0,8 0 0 16,-8 0 4-16,0 0 8 0,0 0-8 0,0 0-4 0,0 0 8 0,0 0 0 16,0 0 0-16,0 0 0 0,0 0-4 0,0 0 0 0,0 0-4 0,0 0 0 15,0 0-4-15,0 0-4 0,0 0-8 0,0 0 0 0,0 0-8 16,0 0 0-16,0 0-8 0,0 0-4 0,0 0-8 0,0 0 0 0,0 0-4 16,0 0-8-16,0 0-4 0,0 0-12 0,0 0 0 0,0 0 0 15,0 0 0-15,0 0 0 0,0 0 0 0,0 0 0 0,0 0-32 16,0 0-28-16,0 0-28 0,0 0-40 0,0 0-32 0,0 0-44 0,0 0-72 15,0 0-4-15,0 0 44 0,0-6 52 0,0 6 32 0,0-4 32 0,0-2 20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1:06.9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6F3E25-DC8C-4546-A2EE-B5B5B91626F1}" emma:medium="tactile" emma:mode="ink">
          <msink:context xmlns:msink="http://schemas.microsoft.com/ink/2010/main" type="writingRegion" rotatedBoundingBox="18517,11958 19273,14762 18277,15031 17520,12227"/>
        </emma:interpretation>
      </emma:emma>
    </inkml:annotationXML>
    <inkml:traceGroup>
      <inkml:annotationXML>
        <emma:emma xmlns:emma="http://www.w3.org/2003/04/emma" version="1.0">
          <emma:interpretation id="{79A86873-76AF-4BAB-AC96-F8FA5214E519}" emma:medium="tactile" emma:mode="ink">
            <msink:context xmlns:msink="http://schemas.microsoft.com/ink/2010/main" type="paragraph" rotatedBoundingBox="18517,11958 19273,14762 18277,15031 17520,12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71891-AEA8-4FBE-9B74-2FB6B5BB40B2}" emma:medium="tactile" emma:mode="ink">
              <msink:context xmlns:msink="http://schemas.microsoft.com/ink/2010/main" type="line" rotatedBoundingBox="18517,11958 19273,14762 18277,15031 17520,12227"/>
            </emma:interpretation>
          </emma:emma>
        </inkml:annotationXML>
        <inkml:traceGroup>
          <inkml:annotationXML>
            <emma:emma xmlns:emma="http://www.w3.org/2003/04/emma" version="1.0">
              <emma:interpretation id="{D39847F2-8D54-428F-9E81-6124BC1CA8AD}" emma:medium="tactile" emma:mode="ink">
                <msink:context xmlns:msink="http://schemas.microsoft.com/ink/2010/main" type="inkWord" rotatedBoundingBox="18517,11958 19273,14762 18277,15031 17520,12227">
                  <msink:destinationLink direction="from" ref="{763C0A48-DCCE-4DE7-8B8D-01A421C5BBF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895 2436 71 0,'0'10'112'0,"-8"-5"-12"0,8-1-12 16,0 1-28-16,0-5-8 0,0 5-4 0,0-10-4 0,-10 5-4 16,10-5 0-16,0 1-12 0,0-1 4 0,0-5-4 0,0-4 0 0,10 4-4 15,-10-4 0-15,0-1 4 0,8 1 0 0,0 0 4 0,1-1 0 0,-9-4-4 16,8 5 0-16,0 0-16 0,1-1 16 0,0 1-4 0,7-1-4 15,-6 1 0-15,-2 5 0 0,0-1-4 0,1 1 4 0,0 3 0 16,-1 2 0-16,0-1 4 0,-8 0 0 0,9 5-4 0,-1 0 0 0,1 5 4 16,0-5-4-16,-9 5-4 0,8-1 0 0,0 7 0 0,-8-3-4 0,10 2-4 15,-2 0 0-15,-8-1-4 0,8 6 4 0,-8-1 0 0,0 1-4 16,8-1 0-16,-8 5 0 0,0-5 0 0,0 6 0 0,-8-1-4 0,8 5 4 16,-8-5 0-16,0 5-4 0,-2 0 4 0,2 0-4 0,0 0 0 15,-1 0 4-15,-8 0-4 0,8 0 0 0,1 0 4 0,-9-5-4 16,8 1 4-16,-7-7-4 0,6 7 4 0,-6-11-4 0,7 6 4 15,0-6-4-15,-7-4 0 0,7 0-4 0,1-5 4 0,8 0 0 0,-8 0 0 0,-2-5 0 16,10-5-4-16,0 6 4 0,-8-6 0 0,8 1 0 0,0-6 0 16,0 5 0-16,8-3 0 0,-8 3 0 0,0-5 4 0,10 5-8 0,-10-3 4 15,8 3 0-15,0 0 0 0,1 1 0 0,-9 3 0 0,8-3 4 16,0 9 0-16,1-5 4 0,0 0 4 0,-1 5 0 0,0 0 0 16,2 5 4-16,6-5 4 0,-7 5-4 0,0 0 8 0,-1-1-4 0,9 2 4 15,-9-3-4-15,10 8 4 0,-10-6-4 0,10-1 0 0,-10 2-4 0,0 3 4 16,10-5-4-16,-10 6-4 0,9-5-4 0,-9 0 4 0,0 0-4 15,2-1-4-15,6 2 0 0,-8-1 0 0,2-1 0 0,-2-4 0 16,0 4 0-16,1-4-8 0,0 0-4 0,-1 0-12 0,1 0-24 0,-1-4-16 16,-8 4-24-16,8-4-12 0,1-7-28 0,0 7-32 0,-9-11-28 15,8 5-80-15,0-3 36 0,-8-2 48 0,0 1 32 0,10-6 32 0,-10-3 24 16</inkml:trace>
          <inkml:trace contextRef="#ctx0" brushRef="#br0" timeOffset="-1233.249">-17 1420 71 0,'0'0'108'0,"0"0"-4"0,0 4-8 0,0-4-28 15,0 0-4-15,0 0 0 0,0 0-4 0,0 0 8 0,0 5-4 16,0-5 4-16,0 0 4 0,0 0-4 0,8 0 0 0,-8 0 4 0,8 0 4 15,1-5 0-15,0 5 4 0,-1 0 0 0,0 0-4 0,9-4 0 0,1 4-8 16,-2-5-8-16,2 5-4 0,-1-5 0 0,8 0-8 0,-8 1-4 16,9 0-4-16,0-3-4 0,-1 3-8 0,1 0 4 0,0-2-32 0,-2 2 0 15,2-1 0-15,0 0 0 0,-1 0 0 0,1 1 0 0,0-1 0 0,-1 5 0 16,1-5 0-16,0 0 0 0,0 5 0 0,-2 0 0 0,2-4 0 16,-9 4 0-16,9 0 0 0,-10 0 0 0,10 0 0 0,-9 0 0 15,1 0 0-15,-2 0 0 0,-6 4 0 0,6-4 0 0,2 0 0 0,-10 5 0 16,9-5 0-16,-9 5 0 0,1-5 0 0,0 0 0 0,-1 0 0 15,0 5 0-15,0-5 0 0,2 0 0 0,-2 4 0 0,-8-4 0 16,8 0 0-16,-8 0 0 0,10 0 0 0,-10 0 0 0,0 0 0 0,0 0 0 16,0 0 0-16,0 0 0 0,0 0 0 0,0 0 0 0,0 0 0 0,0 0-80 15,-10 0-52-15,10 0-24 0,-8 0-32 0,0 0-20 0,-2 0-68 16,10 0 8-16,-16 0 56 0,8 0 40 0,-1-4 32 0,0-1 28 0,1 5 20 16</inkml:trace>
          <inkml:trace contextRef="#ctx0" brushRef="#br0" timeOffset="-569.026">229 1693 27 0,'0'-9'92'16,"0"3"-4"-16,0 2-8 0,0-5-16 0,0 3-8 0,-8 2 0 0,8-1-4 16,0 0-4-16,0 0-4 0,0 5 4 0,0-4 0 0,0 4 4 15,8-6 0-15,-8 6 4 0,0 0-4 0,0 0 8 0,9 0 0 0,-9 6-4 16,9-2 0-16,-1 1 0 0,-8 5 0 0,9 0-4 0,-1-1 0 15,0 5-4-15,2 1-4 0,-2 4 0 0,0 0-4 0,0 0-4 0,10 5-4 16,-10 0-8-16,1 4 0 0,0-3 0 0,-1 5 0 0,1-3-4 16,-1 2 0-16,8 0-4 0,-6 0-4 0,-2-6-4 0,0 6 4 0,2 1-4 15,-10-2-4-15,8-4 0 0,0 0 4 0,1 0-4 0,-9 1-4 0,8-7 4 16,1 1 0-16,-9 0-4 0,8 1 0 0,-8-6-4 0,0 0 8 16,9 0-4-16,-9-4 0 0,0 0 4 0,8-5-24 0,-8 0 24 0,0-1 0 15,8-4 0-15,-8 0 4 0,0 0-8 0,10-4 0 0,-10-1 4 16,0-5-4-16,8-5 4 0,-8 6 0 0,8-10-4 0,-8 5 4 15,10-6 0-15,-2 1 0 0,0 0-4 0,0-4 0 0,1-2 4 0,0 2 0 16,-1-3-4-16,1-2 0 0,-1 5 0 0,0-6 0 0,2 4 0 0,-2-3 0 16,8 4 0-16,-6 0 0 0,-2-5 0 0,0 5 0 0,1 0-4 15,-1 0 4-15,1 5 0 0,0-5-4 0,-1 5 0 0,0 0 0 0,2 4-4 16,-10 1-8-16,8-1-8 0,-8 7-4 0,8-7-8 0,-8 10-12 16,0-5-12-16,0 6-12 0,0-2-4 0,8 6-12 0,-8-4-12 15,0 4-12-15,0 0-8 0,0 4-8 0,0-4-24 0,-8 6-52 0,8-6 24 16,0 4 28-16,0 6 36 0,0-5 20 0</inkml:trace>
          <inkml:trace contextRef="#ctx0" brushRef="#br0" timeOffset="-2141.2659">-1 96 31 0,'0'-4'80'15,"0"-2"-8"-15,0 6-12 0,0-5-16 0,0 1-8 0,0-1-4 16,0 0 0-16,0 1 4 0,0-2-4 0,0-3 0 0,0 5 4 0,0-2 0 15,0 2 0-15,0-1 0 0,0 0 4 0,0 0 0 0,0 1 8 16,0 0-4-16,0-2 4 0,0 6 0 0,0-5-8 0,0 5 0 0,0 0 0 16,0-4 0-16,0 4 0 0,0 0-20 0,0 0 24 0,0 0 4 15,0 0 0-15,9 0 4 0,-9 0 0 0,0 4 0 0,9 1-8 0,-9 1 0 16,0 2 0-16,8-3-8 0,0 5 0 0,-8 0-4 0,9-1 0 16,-9 5-8-16,8 0 0 0,0 1-8 0,-8 4 0 0,10 0-4 0,-2 1 0 15,0-1-4-15,2 0 4 0,-10 5-4 0,8 0 0 0,0 0-8 16,1 0 0-16,-1-1 4 0,1 2 0 0,-1-1 0 0,1 4-4 0,-1-3 0 15,0 4 0-15,2-6 0 0,-2 2 4 0,10 3-4 0,-18-4 0 16,16 0 0-16,-8 0 0 0,-8-5 4 0,9 5-4 0,0-4 0 0,-1 3-4 16,1-9 8-16,-9 5-4 0,8 1 4 0,0-5-8 0,-8-1 0 15,10-5 4-15,-10 6-4 0,8-5 8 0,-8-1-4 0,0-4 0 16,0 4 4-16,0-4-8 0,0-1 4 0,8-4 0 0,-8 6 0 0,0-6 4 16,0 0-4-16,0 0 4 0,0 0 0 0,0-6-4 0,-8 2 0 0,16-5 0 15,-8-1 0-15,0 1-4 0,0-5 8 0,0 3-4 0,8-8 4 16,-8 5 0-16,10-1 0 0,-10-4-8 0,8-5 8 0,-8 5-8 0,8-5 4 15,1 0 4-15,-9 0-8 0,9 0 8 0,-1 0-8 0,1 0 0 16,-1 1 4-16,-8-2 0 0,8 2 0 0,0-2 0 0,2 2 0 16,-2-2 0-16,0 2 4 0,2-2-8 0,-2 2 8 0,0-2-4 0,1 2 0 15,8-2-4-15,-9 7 0 0,1-7 0 0,-1 6 8 0,0 0-4 0,2 5 0 16,-2-5 4-16,0 4-4 0,2 5 0 0,-10-4 0 0,8 5 0 16,0-1 4-16,-8 5-4 0,0-5 0 0,8 6 0 0,-8 4 4 15,0-5-8-15,0 5-4 0,0 0 4 0,0-5 4 0,0 5-4 0,0 0 4 16,0 0-4-16,0 0 0 0,0 5-4 0,0-5 0 0,0 0-12 0,0 0-12 15,0 5-8-15,0-5-16 0,0 4-8 0,0 2-12 0,-8-2-8 16,8-4-16-16,0 9-12 0,-8-3-16 0,8-2-8 0,-8 6-60 0,8-6-28 16,-10 7 44-16,2-2 36 0,8 1 28 0,-8-6 20 0</inkml:trace>
          <inkml:trace contextRef="#ctx0" brushRef="#br0" timeOffset="-1687.6013">536 930 39 0,'0'0'104'0,"0"0"-8"0,0 0-12 0,0 0-28 15,0 0-4-15,0-4 0 0,0-1-4 0,0 0 0 0,10 0-8 0,-10 1-16 16,0-7 20-16,8 3-4 0,0-2-4 0,-8-5 8 0,8 2-4 0,1 3-4 16,0-6 4-16,8 3 0 0,-9-2-12 0,0 1 4 15,10-5-4-15,-10 4 4 0,10 1-8 0,-10-1 0 0,9 1-4 0,-9-1 0 16,1 6-4-16,8-5 0 0,-9 4 0 0,2 1 0 0,-2-6 0 0,0 10-4 16,0-4 0-16,2-1 0 0,-10 5 0 0,8 1 0 0,0-1 4 15,-8 0-8-15,9 0 8 0,-9 5-8 0,0-5 8 0,8 5 0 0,-8 0 4 16,0 0 4-16,0 0-4 0,9 0 8 0,-9 0 0 0,0 5-4 0,0 0 0 15,9 0-4-15,-9 4 4 0,0 1 0 0,0-1 4 0,0 1-4 16,0 0 0-16,0 4 0 0,0 0 0 0,8 5-4 0,-8-4 4 0,0 5-4 16,0-1-12-16,0 0 8 0,0-4 0 0,-8 3-4 0,8 1-4 15,0 0-4-15,0 1-4 0,0-1 8 0,0 0-4 0,0 0 0 16,0-4 0-16,0 4 0 0,0-5-4 0,0 1-4 0,0-1 0 0,0 1-8 16,0-6-4-16,0 0-16 0,0 1-16 0,0 0-32 0,0-5 0 15,0 4-12-15,0-4-16 0,0-5-28 0,0 5-16 0,0-5-32 0,0 0-60 16,0 0 44-16,-9-5 28 0,9 0 36 0,-9 0 24 0,1 1 24 15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2:49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C17D6F-F1C8-4F60-AE13-43A75F5B8441}" emma:medium="tactile" emma:mode="ink">
          <msink:context xmlns:msink="http://schemas.microsoft.com/ink/2010/main" type="inkDrawing" rotatedBoundingBox="5086,2173 5155,6172 5040,6174 4971,2175" semanticType="callout" shapeName="Other">
            <msink:sourceLink direction="with" ref="{877244DD-B57D-488E-8281-E33CAF262398}"/>
            <msink:sourceLink direction="with" ref="{D75F8645-A7FB-4B0D-ABB1-94FCBE886DC2}"/>
          </msink:context>
        </emma:interpretation>
      </emma:emma>
    </inkml:annotationXML>
    <inkml:trace contextRef="#ctx0" brushRef="#br0">1892-1782 39 0,'0'-4'76'0,"0"-1"0"0,0 5-8 0,0-5-24 16,0 5-4-16,0 0-4 0,0 0 0 0,0 0 0 0,0 0 0 16,0 0 0-16,0 0 0 0,0 0 0 0,0 0-4 0,0 0 0 15,0 0 0-15,0 0-4 0,0 0 4 0,0 0-4 0,0 0 0 0,0 0 0 16,0 0 4-16,0 0 0 0,0 0 4 0,0 0 4 0,0 5-8 0,0 0 0 16,0-1 8-16,0 1-12 0,0 5 0 0,0-6-4 0,0 7 0 15,0 3 0-15,0-4 0 0,0 3-4 0,0 7 0 0,0-6 0 16,0 10 0-16,0-5 0 0,0 5-4 0,0 0 4 0,0 0 4 0,0 0 0 15,0 5 0-15,0 0-4 0,0-1 0 0,0 2-4 0,0 3 0 0,0-5-4 16,0 11-4-16,0-5 0 0,0 4 0 0,0 0 0 0,0 5-4 16,0 0 4-16,0 0 0 0,0 1-4 0,9 4 0 0,-9 0 0 0,0 0-4 15,0 5 4-15,8-5-4 0,-8 4 4 0,0-4 0 0,8 5-4 16,-8-5 0-16,9 5-4 0,-9-5 4 0,8 3 0 0,-8-2 0 16,8-1 0-16,-8 0 4 0,10 0 0 0,-10 0-4 0,0 0 4 0,8-5 0 15,-8 5 0-15,0 0 0 0,0-4 0 0,0 3 0 0,0-3 0 0,0 4 0 16,0-6-4-16,0 3 4 0,0-3 0 0,8 1-4 0,-8 0 0 15,0-4 4-15,0 4-4 0,0-5 4 0,0 1-4 0,10 4-4 16,-10-6 4-16,0 3 0 0,8 2 0 0,-8-3 0 0,0-1 4 0,0 1-20 16,0-1 20-16,8-4 0 0,-8 4 0 0,0-4 0 0,0 4 0 15,0-5-4-15,0 2 0 0,0-3 0 0,0 2 0 0,0-5 4 0,0 4-4 16,-8-4 0-16,8 5-4 0,8-5 4 0,-8 0 0 0,0-1 0 0,0 1 0 16,0 0 0-16,0-1-4 0,0 1 8 0,0 1 0 0,0-6-4 15,0 4 0-15,-8-4 0 0,8 0 0 0,0 5 0 0,0-6 0 16,0-4 0-16,0 6 0 0,0-6 0 0,0 5 0 0,0-5 0 0,0 0 0 15,0 0 0-15,0-4 4 0,0 4-4 0,0-4 0 0,0 4 0 16,0-5-4-16,0 1 4 0,0-1 0 0,0 0 0 0,-8 0-4 0,8 1 4 16,0-1 0-16,-10 1-4 0,10-6 0 0,0 5 0 0,0-4 4 0,-8 0-4 15,8-1 4-15,0 1 0 0,0-1-4 0,0 1 0 0,0-6-4 16,0 7 4-16,0-7 0 0,0 6 0 0,-8-5 0 0,8-1 0 16,0 6 0-16,0-5 0 0,0 1 0 0,-10 2 4 0,10-2-4 0,0-2 0 15,0 5 0-15,-8-3 0 0,8-2 0 0,0 1-24 0,0-1 16 16,-8 2 4-16,8-2-4 0,0 2-4 0,0-2 0 0,0 0 0 0,0 1 0 15,0-5-8-15,0 6-4 0,0-2-4 0,0-4 4 0,0 5-8 0,0-5 0 16,-9 0-4-16,9 5-12 0,0-5-8 0,0 0-8 0,0 0-8 16,-8 0-8-16,8 0-4 0,0 0 4 0,0-5-44 0,0 0-36 15,-8 1 12-15,8-7 28 0,0 3 28 0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2:48.8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71A381F-2279-4B23-8596-22833EAC5004}" emma:medium="tactile" emma:mode="ink">
          <msink:context xmlns:msink="http://schemas.microsoft.com/ink/2010/main" type="inkDrawing" rotatedBoundingBox="2892,3974 9087,3814 9220,8985 3025,9144" hotPoints="8935,4022 8763,9335 3449,9163 3622,3849" semanticType="enclosure" shapeName="Square">
            <msink:sourceLink direction="with" ref="{F6E43AE0-67FE-43AD-9722-2E77E76A1953}"/>
            <msink:sourceLink direction="with" ref="{8ED6A64B-5BE4-4532-A1F5-10F16A3D3FFC}"/>
            <msink:sourceLink direction="with" ref="{9D9DFF8D-5F0C-4A07-A3AD-20152F139ED8}"/>
            <msink:destinationLink direction="with" ref="{0DDA99C8-8C07-4FFA-A278-0046B1E385CC}"/>
            <msink:destinationLink direction="with" ref="{BA4ADB43-DB74-43F3-A64A-624B23334D45}"/>
            <msink:destinationLink direction="with" ref="{F770E909-218B-4703-8BEB-40873EE6A969}"/>
          </msink:context>
        </emma:interpretation>
      </emma:emma>
    </inkml:annotationXML>
    <inkml:trace contextRef="#ctx0" brushRef="#br0">-121 4851 63 0,'0'5'80'0,"0"-5"-8"0,0 0-4 0,0 5-24 0,0-5 0 16,0 4-4-16,0 1-4 0,0-5 0 0,0 4-4 0,0 2 0 0,0-2-4 0,0-4 4 15,0 5-16-15,0-5 20 0,0 5 0 0,10 0 4 0,-10 0 0 16,8-5 4-16,0 5 0 0,1-5 0 0,-1 4 0 0,1 1-4 16,0 0-8-16,-1-5-4 0,8 6 0 0,2-6 4 0,-10 3-4 0,10 2 0 15,7-5 0-15,-8 0-4 0,0 5 4 0,9-5-4 0,-9 0-4 16,8 0 0-16,1 5 0 0,-1-5 4 0,9 0-8 0,-8 0 0 16,9 0 0-16,-1 0-4 0,0 0 0 0,-1 0-4 0,11-5 0 0,-10 5 0 15,7 0 0-15,3 0 0 0,-2-5-4 0,9 5 0 0,-8 0 4 0,-1 0-8 16,10 0 0-16,-9-5 8 0,7 5-4 0,-7 0 0 0,9 0-4 15,-10 0 4-15,1-3 0 0,9 3-4 0,-11 0 4 0,11 0 0 0,-10 0-4 16,1 3 0-16,9-3 4 0,-11 0-4 0,11-3 4 0,-1 6 0 0,-9-3 0 16,10 0-4-16,-9 0 0 0,7 0 8 0,1 0-4 15,1 0 4-15,-9 0 0 0,7 0-4 0,2 0 0 0,-1 0 0 0,-9 0-4 16,9-3 4-16,1 3-4 0,-1 0 0 0,1-6 4 0,-1 6-4 0,-1-5 0 16,2 5 0-16,-1-5 4 0,0 5-4 0,1-4 0 0,-2 4 0 15,1-5 0-15,1 5 0 0,-10-5 4 0,9 5-4 0,-8 0 0 0,9 0 0 16,-10 0 0-16,9 0 0 0,-9-5 0 0,1 5 4 0,-1 5-4 0,10-5 0 15,-9 0 0-15,-1 0 0 0,1 0 0 0,9 0 0 0,-10 0 0 16,1 0 0-16,-1 0 0 0,1 0 4 0,-1 0 0 0,1 0-8 16,-9 0 0-16,8 0 4 0,1 0 0 0,-9 0 0 0,10 0 0 0,-11 0 0 15,9 0 0-15,-8 5 0 0,1-5 4 0,7 0-8 0,-8 5 4 16,1-5 0-16,-1 0 0 0,0 4 4 0,0-4-4 0,0 0 0 16,1 5 0-16,7-5 0 0,-8 5 0 0,1-5 0 0,-1 0 0 0,-1 0 0 15,1 0 4-15,0 6-4 0,1-6-4 0,-10 0 0 0,10 0 4 0,-1 0 0 16,-9 0 0-16,9 0 0 0,0 0 0 0,-8 0 4 0,-1 0-4 15,9 0 0-15,-8 0 0 0,0 0 0 0,-1 0-4 0,9 0 4 0,-8 0-4 16,0 0 4-16,-1 0 4 0,1 0-4 0,0 0 0 0,-1 0-20 16,0 0 20-16,0 0 4 0,1 0 0 0,-8 3 0 0,7-3-4 15,1 0 4-15,-10 5 0 0,10-5-4 0,-8 5 0 0,7-5 0 0,-8 5 0 16,0 0 0-16,-1 0 0 0,2-1-4 0,8-4 4 0,-18 10 4 0,9-10 0 16,1 4-4-16,-2 1 0 0,-8 0 0 0,10 0 0 0,-10 0 0 15,10-1 0-15,-10 2 0 0,1-6 0 0,-1 4 0 0,0 1 0 0,1-5 4 16,0 5 0-16,-1-5-4 0,0 0 0 0,2 5 0 0,-2-5 0 15,0 0 4-15,-8 0-4 0,10 0 4 0,-2 0-4 0,0 4 4 0,-8-4 0 16,8 0 0-16,-8 0-4 0,9 0 0 0,-1-4 0 0,-8 4 4 16,0 0-4-16,9 0 0 0,-9 0 4 0,0 0-4 0,0 4 0 0,0-4-8 15,0 0 0-15,0-4-16 0,0 4-12 0,0 0-20 0,0-5-12 16,-9 5-24-16,9-5-20 0,-8 0-28 0,-1 1-28 0,1-2-64 0,0 2 28 16,-10-6 36-16,10 0 32 0,-10 1 32 0</inkml:trace>
    <inkml:trace contextRef="#ctx0" brushRef="#br0" timeOffset="-3333.503">85 12 31 0,'0'0'64'0,"0"0"-4"0,0 0-8 16,0 0-20-16,0-4-4 0,0 4-8 0,0 0-4 0,0 0 4 15,0 0-4-15,0 0 0 0,0 0-8 0,0 0 8 0,0-7-8 16,0 7-4-16,0 0 4 0,0 0 0 0,0 0-4 0,0 0 4 0,0 0 0 15,0 0-4-15,0 0 4 0,0 0-4 0,0 0 4 0,0 0-4 16,0 0 0-16,0 0 4 0,0 0 0 0,0 0 0 0,0 0 0 0,0 0-4 16,0 0 8-16,0 0-4 0,0 0 4 0,0 0 0 0,0-3-8 15,0 3 4-15,0 0 4 0,0 0 0 0,0 0 0 0,0 0 0 0,0 0 0 16,0 0 4-16,0 0 0 0,0 0 0 0,0 0 4 0,0 0 0 0,0 0 4 16,0 0-8-16,0 0 0 0,0 0 4 0,0 0 0 0,0 0 0 15,0 0 0-15,0 0 0 0,0 0 0 0,0 0 0 0,0 0 4 16,0 0-4-16,0 0 0 0,0 0 0 0,0 0 4 0,0 3 0 0,0-3-4 15,0 0-4-15,0 0 0 0,0 7 0 0,0-7-4 0,0 0 4 16,8 4 0-16,-8 1 0 0,0-5-4 0,0 5 0 0,0 0 0 0,0-1 0 16,0 1 0-16,0 5 0 0,0-7 0 0,0 4 0 0,0 2-8 0,0 0 4 15,8-4 0-15,-8 5 0 0,0-1 4 0,0 1-8 0,0 0 0 16,0 0 0-16,0-1 4 0,0 0 0 0,0 6 0 0,0-6 0 16,0 6 4-16,0-6-4 0,0 5 0 0,0 1 0 0,0-5-4 0,0 4 4 15,0-5-4-15,0 6 4 0,0-5-4 0,0 4-16 0,0 1 20 16,0-6-4-16,0 5 4 0,0-4-4 0,0-1 4 0,0 6-4 0,0-5 0 15,0 4 0-15,0-5 0 0,0 6-4 0,0-1 0 0,0-4 0 0,0 5 4 16,0-1-4-16,0-5 0 0,0 6 0 0,0-1 4 0,0 0-4 16,0-4 4-16,0 4 0 0,0 6 0 0,0-6 0 0,0 0 0 15,0 0 0-15,0 6-4 0,0-6-4 0,0 6 8 0,0-7 0 0,0 7-4 16,0-1 0-16,0-4 8 0,0 5-12 0,0-2 4 0,0 1 4 0,0-5-4 16,0 6-4-16,0-1 4 0,0 0 4 0,0 0 0 0,0 1 0 15,0-6-4-15,0 5 0 0,0 0 0 0,0 0 4 0,0 1-4 16,0-1 4-16,0 0-4 0,0 0 0 0,0 0 0 0,0 5 0 0,-8-4-4 15,8-1 4-15,0 4 0 0,0-2 0 0,0-3 0 0,0 6 0 16,-8-5 8-16,8 1-4 0,0 3 0 0,0-4-8 0,0 6 4 0,-10-6 0 16,10 0-4-16,0 0 4 0,0 5 0 0,0-5 0 0,0-1 4 0,0 7-4 15,0-6 0-15,0 6 4 0,0-6-8 0,0 4 4 16,0-3 0-16,0 4 0 0,0 1 0 0,0-7 4 0,-8 6 0 0,8 0 0 16,0 0-4-16,0-5-4 0,0 5 4 0,0 0 0 0,0 0 0 0,0-5 0 15,-8 5 4-15,8 0 0 0,0-4-8 0,0 3 8 0,0-4-4 16,0 6-4-16,0-6 0 0,0 4 0 0,0-3 0 0,0 4 4 0,0-6 4 15,-9 7-4-15,9-6-4 0,0 6 4 0,0-6 0 0,0 4 4 0,0-4 0 16,0 1-4-16,0 4 0 0,0-5 0 0,0 5 8 0,0 0-12 16,-9-5 4-16,9 5 0 0,0 0 0 0,0 0 0 0,0 0 0 15,0 0 0-15,0 0 0 0,0 0-4 0,0 0 8 0,0 0-4 0,0 1 0 16,0-2 0-16,0 0 0 0,0 2-4 0,0-1 4 0,0-1 0 0,0 2 0 16,0-1 0-16,0-5 0 0,0 5-4 0,0-1 0 0,0 2 4 15,0-2 0-15,0-3-4 0,0 4 8 0,0 0-8 0,0 0 4 0,0-4 0 16,0 3 0-16,0 0-4 0,0-2 4 0,0 2-4 0,0 1 8 15,0-4 0-15,0 3-4 0,0 1-4 0,0 0 4 0,0 0-4 16,0 0 0-16,0 0 4 0,9 0 4 0,-9 0-4 0,0 0 0 0,0 5 0 16,0-5 0-16,9 4 0 0,-9-3 0 0,0 4-4 0,0-6 0 0,0 6 4 15,0-5-4-15,0 5 4 0,0-5 4 0,0 5-8 0,0-6 4 16,0 6 0-16,0-5-4 0,0 5 0 0,0-5 8 0,0 0-4 0,0 5 0 16,0-5-4-16,0 0 4 0,8 0 0 0,-8 0 0 0,0 0-4 15,0 0 8-15,0 5-4 0,0-5-4 0,0 0 4 0,0 0 4 16,0-1-4-16,0 2 0 0,0-2 4 0,0 6-4 0,0-5 0 0,0 0 0 15,0 5 0-15,0-5 0 0,0 0 0 0,0 0 0 0,0 5-4 0,0-10 0 16,0 10 4-16,0-10 0 0,0 5 0 0,0 0 0 0,0 1-4 16,0-2 0-16,0-4 0 0,0 5 4 0,0-5 0 0,0 0-4 15,0 2 4-15,0-3-4 0,0 1 4 0,0 0-4 0,0 0 4 0,0-5-4 16,0 1 4-16,0 4-4 0,0-5 4 0,0 1-4 0,0-1-4 0,0-4-4 16,0 5 0-16,-8-6-4 0,8 1 0 0,0-1-4 0,-9 1-12 15,9-6-4-15,0 5-16 0,-9-3-12 0,9-6-16 0,0 5-16 16,-8-5-8-16,0-5-52 0,8 5-40 0,-9-10 28 0,9 1 24 0,-8-6 28 15,0 1 24-15</inkml:trace>
    <inkml:trace contextRef="#ctx0" brushRef="#br0" timeOffset="-1085.6471">196-7 35 0,'0'0'84'0,"0"0"-16"16,0 0-4-16,0 0-28 0,0 0 0 0,-10 0-8 0,10 0 0 16,0 0-4-16,0 0 0 0,0 0 0 0,0 0-4 0,0 0 4 15,0 0-4-15,0 0 4 0,10 0 0 0,-10 0 0 0,0 0 4 0,0 0-8 0,0 0 4 16,8 0 0-16,-8 0 4 0,8 0 0 0,0 0 0 0,-8 0 0 15,10 0 0-15,-2 0-4 0,0 0 4 0,1 0-4 0,-1 0 0 16,0 0 4-16,2 0-4 0,-2 0 4 0,0 0-4 0,2 0-4 0,6 5-4 16,-8-5 4-16,10 0-4 0,-10 3 0 0,9-3 0 0,1 0-4 15,-2 7 4-15,2-7 0 0,-2 4 0 0,2-4 0 0,-1 0-4 0,7 5 0 16,-6-5-4-16,8 0 0 0,-9 5 0 0,8-5 0 0,0 0 0 0,-7 0 0 16,8 0-4-16,-1 0 4 0,1 0-4 0,0 0 4 0,-2 0-4 15,2 0 4-15,-8 0-4 0,7 0-4 0,1 0 8 0,0 0-8 0,-1 0 4 16,1 0 0-16,-10 0-8 0,10 0 4 0,0 0 0 0,-9 0 0 0,8 0 4 15,-8 0-16-15,9 0 16 0,-8 0 0 0,6 0-4 0,-7 0 0 16,1 0 0-16,8 0 4 0,-10 0 0 0,2 0 0 16,-2 0-4-16,10 0 0 0,-9 0 0 0,-1 0 0 0,2 0 0 0,0 0 0 0,7 0 0 15,-9 0 4-15,2 0 0 0,-2 0 0 0,2 0 0 0,8 0-4 16,-10 0 4-16,1 0-4 0,9 0 4 0,-8 0 4 0,7-5-4 16,-8 5-4-16,8 0 0 0,1-5 4 0,0 1 0 0,0 4 0 0,-1-7-4 15,-9 4 0-15,10-2 4 0,0 0-4 0,0 0 4 0,-1 0-4 0,1 1 0 16,0-1 4-16,-1 5 0 0,0-5 0 0,0 1-4 0,-7-1 4 15,8 5-4-15,-1-5 0 0,1 5 4 0,-10 0-4 0,10 0 0 0,0 0 0 16,-9-5 0-16,9 5 4 0,-10 0-4 0,10 0 0 0,0 0 0 16,-9 0 0-16,9 0 0 0,-10 5 0 0,10-5 0 0,0 0 0 15,-9 0 0-15,8 0 4 0,-8 0-4 0,9 0 4 0,0 0-4 0,-10 0 0 16,10 5 0-16,-1-5 0 0,-7 0-4 0,8 5 4 0,-10-5 4 0,10 0-4 16,-1 0 0-16,-7 0 0 0,8 0 4 0,-10 4-8 0,10-4 4 15,-9-4 0-15,9 4 0 0,-10 4 4 0,10-4 0 0,-9 0-4 0,9 0 4 16,-10 0-4-16,10 0 0 0,-8 0-4 0,7 0 4 0,-8 0 4 0,8 0-8 15,1 0 4-15,-8 0 4 0,7 0 0 0,-9 0-8 0,10 0 4 16,0 0 4-16,-9 0-4 0,9 0 0 0,-1 0 0 0,0 0 0 16,1 0 4-16,0 0-4 0,-1 0 0 0,1 0 0 0,0 0 0 0,-1 0 0 15,1 0 0-15,0 0 0 0,8 0 0 0,-9 0 0 0,1 0 0 16,0-4 0-16,-2 4 0 0,11 0 0 0,-9 0 0 0,-2 0 0 16,2 0-4-16,0 0 8 0,0 0-8 0,-1 0 4 0,1 0 0 0,0 0 0 15,-10 0 4-15,10 0-4 0,-1 0 4 0,1 0-8 0,-8 0 4 0,7 0 4 16,1 0 0-16,-10 0-8 0,10 0 8 0,-8 0-4 0,7 0 0 15,0 0 4-15,-8 0 0 0,9 0-8 0,0 0 4 0,-9 0 0 0,8 0 0 16,0 0 0-16,1 0 0 0,-8 0 0 0,7 0 0 0,1 0-16 16,0 0 20-16,-10 0-4 0,10 0 4 0,-1 0 0 0,1 0 0 15,-10 0-4-15,10 0 0 0,0 0 0 0,-9 0 0 0,9 0 4 0,-10 0 0 16,10 0-4-16,-8 0 0 0,-2 0 0 0,10 0 0 0,-9 0 0 0,1 0 4 16,6 0-8-16,-6 0 4 0,-1 0-4 0,-1 0 4 0,2 0 0 15,0-5 4-15,-2 5-4 0,1 0 0 0,0-5 4 0,0 5-4 0,1 0 0 16,-10-5 4-16,8 5-8 0,2-5 4 0,-1 5 0 0,0-5 4 15,0 5-4-15,-1-4 0 0,-6 4 0 0,6-6 0 0,2 6 0 16,-1-4 0-16,0 4 0 0,-9-5 0 0,9 5 0 0,1 0 0 0,-10 0 0 16,10-4-4-16,-2 4 4 0,1 0 4 0,-8 0 0 0,8 0-4 0,-9 0-4 15,10 0 4-15,-2 0 0 0,-8 0 0 0,10 0 0 0,-10 0 0 16,9 0 0-16,-8 0 0 0,8 0 0 0,-9 0 4 0,10 0-4 16,-10 0 0-16,10 0-4 0,-10 0 8 0,0 0-4 0,9 0 0 0,-8 0 0 15,8 0 0-15,-9 0 4 0,0 0-4 0,10 0-16 0,-10 0 16 0,2 0 4 16,6 0 0-16,-7 0-4 0,7 0 4 0,-7 0-8 0,8 0 4 15,-9 0 4-15,10 4 0 0,-10-4-4 0,10 0-4 0,-10 5 0 16,9-5 0-16,-9 0 4 0,10 4 0 0,-10-4 0 0,10 6 0 0,-10-6 0 16,0 4 0-16,10-4 0 0,-10 5 0 0,9 0 0 0,-9 0 0 15,1-5-4-15,8 0 8 0,-9 5 0 0,0-5-4 0,2 5 0 0,-2-5-4 16,10 4 0-16,-10-4 4 0,0 5 0 0,1-5 0 0,-1 0 0 0,0 5 0 16,1-5 4-16,0 4-4 0,-1-4 0 0,-8 0 0 0,8 0 0 15,2 0 4-15,-2 5-4 0,0-5 0 0,1 0-4 0,-9 0 0 16,9 0 4-16,-1 0 0 0,-8 5 0 0,8-5 0 0,1 5-4 0,-9-5 4 15,8 0 0-15,-8 0 4 0,9 0-4 0,-9 0 4 0,0 5 0 16,9-5-4-16,-9 0 4 0,0 0-4 0,0 3 0 0,0-3 0 0,0 0 0 16,0 0 0-16,0 0-4 0,0 0 0 0,0 0 8 0,0 0 0 0,0 0-4 15,0 0 0-15,0 7 0 0,0-7-20 0,0 0 24 0,0 0-4 16,0 0 4-16,0 0 0 0,0 0 0 0,0 4 0 0,0-4-4 16,0 0 4-16,0 5 4 0,0-5-4 0,0 5-4 0,0-5 4 0,0 5 0 15,0-1 4-15,0 1 0 0,8 0 0 0,-8 0-4 0,0-2 0 16,0 8 0-16,0-6 0 0,0 4 0 0,0-4 4 0,0 5-4 15,0-1 0-15,0 1-4 0,0 0 4 0,0 0 0 0,0-1-4 0,0 5 0 0,0-4 8 16,0 3-4-16,0 2 0 0,0 0-4 0,0-1 4 0,0 1 0 16,0-1-4-16,0 1 4 0,0-2-4 0,0 7 0 0,0-5 0 15,0-1 4-15,0 5-4 0,0 0 0 0,0-4 0 0,0 4 0 0,0 0 4 16,0 0-8-16,0 1 8 0,8-1 0 0,-8 0-8 0,0 0 4 0,0 0 0 16,0 1 0-16,0 4 0 0,0-6 0 0,10 2 0 0,-10 3 0 15,0 2-4-15,0-2 4 0,0 2 4 0,0-2-4 0,0 2 0 0,0 3 0 16,0-4 0-16,0 5 4 0,0-5-8 0,0 5 0 0,0-5 4 15,0 3-4-15,0 3-12 0,0-1 20 0,0-5-4 0,0 4 0 16,0-3 0-16,0 4 4 0,0-1-4 0,0-4-4 0,0 5 4 0,0-1-4 16,0-4 4-16,0 6 0 0,0-1 0 0,0-1-4 0,-10 1 0 0,10 0 0 15,0-1 4-15,0 6 0 0,-8-5 0 0,8 4 0 0,-8 1 0 16,8-5-4-16,-9 4 4 0,9 1 0 0,-9-1 0 0,1 1-4 16,8-1 0-16,-9 6 4 0,1-5 0 0,8-1-4 0,-8 0 8 0,-1 1-4 15,0-1 0-15,9 1 0 0,-8 0 0 0,0-6 0 0,8 6-4 16,-10 1 4-16,2-2 0 0,0 0 0 0,8 1 4 0,-9-1-4 0,0 1 0 15,9-1-4-15,-8 1 4 0,0-2-4 0,8 8 4 0,-9-7 4 0,1 1-4 16,8-1 0-16,-8 7 0 0,8-7-4 0,-10 0 8 0,10 1-8 16,-8-1 4-16,8 1 0 0,-8-1 4 0,8-4-4 0,-10 4-4 15,10-4 4-15,-8 5 0 0,8-5 0 0,-8 4 0 0,8-4 0 0,-8 0 0 16,8 5-4-16,-9-6 4 0,9 5 0 0,-9 1 0 0,9 0 4 0,-8-5-20 16,8 4 20-16,-9 1-4 0,1-1 4 0,8-4 0 0,-8 5-4 15,-2-1 0-15,2 1 0 0,8-5 0 0,-8 4 0 0,0-4 0 0,-2 5 4 16,10-6-4-16,-8 1-4 0,0 0 4 0,-1-1 4 0,9-3-4 15,-9 3 0-15,1 1 0 0,8-5 0 0,-9 5 0 0,1-5 0 16,8 5 0-16,-8-6-4 0,0 2 4 0,8 4 4 0,-10-6-4 0,2 6-4 16,8-5 0-16,-8 0 8 0,8 5-4 0,-10-5 0 0,10 0 0 0,0-1 4 15,-8 2-4-15,8-2 0 0,0 2 0 0,-8-6 0 0,8 5 0 16,-9-5 0-16,9 0 0 0,0 6 0 0,0-6 0 0,-9 0 0 16,9 0 4-16,0-5-4 0,0 5-4 0,-8 1 4 0,8 0 0 0,0-7-4 15,0 6 4-15,-8 0 0 0,8-4 0 0,0 4 4 0,0-5-4 16,-9 5 0-16,9-4 0 0,0-1 4 0,0 5-4 0,0-4 0 0,0 0 4 15,0 3-8-15,-8-3 8 0,8-2-4 0,0 3 4 0,0-2-4 0,0 1 0 16,0-1 0-16,0 1 0 0,0-1-4 0,0 0 4 0,0 0-24 16,0 1 28-16,0 4-4 0,0-9 8 0,0 4-4 0,0 0-4 15,0 1 0-15,0-1 0 0,-8 1 4 0,8-6-4 0,0 5 0 0,0 1 0 16,0-5 0-16,0-1 0 0,0 0-4 0,0 1-8 0,0-5 0 0,0 4-8 16,0-3-4-16,0-2 0 0,0 1-12 0,-10 0-4 0,10-5-4 15,0 0-8-15,-8 0-8 0,8 0-12 0,0 0-16 0,0 0-12 0,-8-5-8 16,-2 0-24-16,10 1-44 0,-8-2-4 0,8 2 36 0,-8-6 28 15,0 0 24-15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2:55.5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DA99C8-8C07-4FFA-A278-0046B1E385CC}" emma:medium="tactile" emma:mode="ink">
          <msink:context xmlns:msink="http://schemas.microsoft.com/ink/2010/main" type="inkDrawing" rotatedBoundingBox="3249,4016 4801,2116 4869,2171 3316,4071" semanticType="callout" shapeName="Other">
            <msink:sourceLink direction="with" ref="{871A381F-2279-4B23-8596-22833EAC5004}"/>
            <msink:sourceLink direction="with" ref="{C97431C7-623A-428F-8264-20E4F1EECFDF}"/>
          </msink:context>
        </emma:interpretation>
      </emma:emma>
    </inkml:annotationXML>
    <inkml:trace contextRef="#ctx0" brushRef="#br0">135 22 3 0,'-8'5'84'0,"8"-1"-4"0,0 1-12 0,0 0-20 0,0 0-4 0,0-2-8 16,0-3 4-16,0 7 0 0,0-7 0 0,8 0-4 0,-8 0-4 15,-8 4 0-15,8-4 0 0,0 0-4 0,0 0 0 0,0 0 4 0,0 0 4 16,0 0 4-16,0 0 0 0,8 0 4 0,-8-4 4 0,0 4-8 15,0-7 0-15,9 7 0 0,-9-3 0 0,8-2 4 0,1-5-4 0,-9 6-4 16,9-6 4-16,7-6 0 0,-6 8-4 0,-2-7 4 0,8-3-4 16,2-2 0-16,-1 1-4 0,-1 0 4 0,10-6-4 0,-8 1 0 15,7-4-4-15,1 4-4 0,0-9 0 0,8 4 0 0,-9-5 0 0,9 5-4 16,0-9-8-16,0 4 0 0,0-4-4 0,1 5 0 0,-1-6-4 0,0 1 4 16,-1 0-4-16,1-1 0 0,1 1-4 0,-1-1 0 0,0 1 0 15,0-1 0-15,-8 2 0 0,-1 3 0 0,1-4 4 0,0 3-4 0,-1 2 4 16,1 0-4-16,-10-1 4 0,10 0-4 0,-8 5-4 0,-2 1 4 15,10-1 0-15,-9 0 0 0,1 1 0 0,-10 3 4 0,8-3-4 16,2 4 0-16,-1 0 0 0,0 0 0 0,0 0-4 0,-9 0 8 0,10 0-4 16,-2 4 0-16,-6-3 0 0,6-2-4 0,1 6 4 0,0-3 0 0,0 1 0 15,1-3 0-15,-2 5 0 0,2 0 4 0,-2-5-4 0,1 6 0 16,1 3-4-16,-2-5 4 0,2 6 0 0,-1-5 0 0,-8 5 0 16,7 4-4-16,1-5 0 0,-9 6 4 0,2 0 4 0,6-2-4 0,-6 2 0 15,-2 4-4-15,0 0 8 0,0-4-4 0,-8 4-4 0,10 5 4 0,-2-5 4 16,-8 1-4-16,8-2 0 0,-8 6 0 0,9 0 4 0,-9-4-4 15,0 4 0-15,0 0 0 0,8 0 0 0,-8-5 0 0,0 5 0 16,0 0 0-16,0 0 0 0,0 0 0 0,0 0 0 0,0 0 4 0,0 0-4 16,0 0 0-16,0 0 0 0,0 5 0 0,0-10-4 0,0 5 4 15,0 0-8-15,0 0-4 0,0 0-8 0,0 0-8 0,0 0-20 16,0 0-16-16,-8 0-16 0,8 5-16 0,0-5-16 0,-9 4-24 0,9-4-4 0,-8 6-84 16,8-2 0-16,-8 1 40 0,-2 0 36 0,2 4 32 0,0 1 20 15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14.2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856931-2F2C-47A7-AE37-E63252106F7B}" emma:medium="tactile" emma:mode="ink">
          <msink:context xmlns:msink="http://schemas.microsoft.com/ink/2010/main" type="inkDrawing" rotatedBoundingBox="4098,4679 9946,4773 9931,5664 4083,5569" semanticType="verticalRange" shapeName="Other">
            <msink:sourceLink direction="with" ref="{8ED6A64B-5BE4-4532-A1F5-10F16A3D3FFC}"/>
            <msink:destinationLink direction="to" ref="{434CE99E-4B37-45C8-BAA3-4E983E874F07}"/>
            <msink:destinationLink direction="from" ref="{434CE99E-4B37-45C8-BAA3-4E983E874F07}"/>
          </msink:context>
        </emma:interpretation>
      </emma:emma>
    </inkml:annotationXML>
    <inkml:trace contextRef="#ctx0" brushRef="#br0">-34 151 19 0,'0'6'76'0,"0"-6"-8"0,0 0-8 0,0 0-28 15,0 0-8-15,0 0-4 0,0 0 8 0,0 0-4 0,0 0-4 0,0 0-8 16,0 0 4-16,0 0-4 0,0 0-4 0,0 0 4 0,0 0 4 16,0-6-4-16,0 6 4 0,0 0-8 0,0-4 4 0,0 4 0 0,0 0-4 15,0-5 4-15,0 5 0 0,0-5 4 0,8 5 0 0,-8-5 0 16,0 1 0-16,10-1 4 0,-10-1-4 0,8 6 4 0,0-4 0 0,2 0 4 15,-2-2 0-15,-8 2 0 0,17-1 0 0,-9 0 0 0,1-4-4 0,8 4 4 16,-9-5-4-16,10 6-4 0,-10-6 4 0,10 6 0 0,-2-7 0 16,1 2 0-16,0-1 0 0,0 1-4 0,9-1 4 0,-10 0-8 15,2 1 4-15,7-1 0 0,-7 1 0 0,6-1-8 0,2 1 0 0,-8-1 4 16,7 0-8-16,1 1 4 0,0-1 0 0,-1 1 0 0,0 4-4 16,1-5 0-16,-9 6 0 0,9-6 0 0,0 5-4 0,-1-5 0 0,1 6 0 15,0-1 4-15,-10-5-4 0,10 6 0 0,-1-1 0 0,-7 0 4 0,6 0 4 16,2 1-4-16,-8-2-4 0,7 1 8 0,-8 1 0 0,8-1-4 15,1 0 4-15,-8 1 0 0,7-6-4 0,-9 5 0 0,10 1 4 16,0-2 0-16,-9-3 0 0,9 4 0 0,0-4 0 0,-2 5 0 0,-6-7 0 16,8 7 0-16,-1-6-4 0,1 5 0 0,0-5 4 0,-10 6-4 15,10 0 8-15,-1-7-8 0,1 7 0 0,0-2 0 0,-9 2 0 16,8-1 0-16,0 0 0 0,1-4-4 0,-8 4 0 0,7 5 8 0,-8-4-4 16,8-2-4-16,1 2 0 0,-8 4 4 0,7-6 0 0,-8 2-4 0,0-1 0 15,9 5 4-15,-10-5-4 0,2 5 8 0,7-5-4 0,-8 1 0 16,0 4-8-16,1-5 4 0,-2 5 4 0,10-5-4 0,-9 0 0 0,0 5 0 15,0-4 0-15,1-1 4 0,-2 5 4 0,2-5-4 0,-2 1 0 0,1 4 0 16,1-7 0-16,-2 4-4 0,2 3 8 0,-2-5-8 16,2 0 0-16,-1 0 4 0,-1 5-4 0,2-5 4 0,-2 1-4 0,2 4 4 15,-1-5-4-15,0 0 0 0,0 0 4 0,0-1-4 0,0 6 0 0,1-3 4 16,-2-2 0-16,2 0-4 0,7 5 4 0,-9-5 0 0,2 0 0 16,0 1 0-16,6 4-4 0,-6-5 4 0,-1 0 0 0,-1 1 4 0,10 4 0 15,-8-5-4-15,-2 0 4 0,10 0-4 0,-9 0 4 0,1 5 0 0,6-5-8 16,-6 1 4-16,-1-1 4 0,0 0-8 0,0 0 8 15,9 5-4-15,-10-4-20 0,2-2 24 0,-1 2-4 0,0-1 4 0,0 0-8 16,-1 5 4-16,2-5 0 0,0 1 0 0,-10-1 0 0,8 0 0 0,2 5 0 16,-10-5-4-16,9 1 0 0,1 4 0 0,-10-6 0 0,8 1 4 15,-6 5-4-15,6-4 4 0,-7-1 0 0,-1 5-4 0,10 0 0 0,-10 0 0 16,0-5 0-16,10 5 0 0,-10 0 8 0,0 0-8 0,10 0 4 16,-10 0-4-16,1 0 4 0,8 0-4 0,-9 0 0 0,1 0 0 0,7 0 4 15,-6 0 0-15,-2 0-4 0,10 0 0 0,-10-4 0 0,9 4 0 16,-9 0 4-16,0 0-4 0,10 0 0 0,-10 0 4 0,10-5-4 0,-10 5 4 15,0 0-4-15,10 0 4 0,-10 0 0 0,9 0-4 0,-9 0 0 0,10 0 4 16,-10 0-8-16,0 0 8 0,10 0 0 0,-10 0 0 0,10 0-4 16,-10 0 4-16,0 0-4 0,1 0 4 0,7 0 0 0,-6 0-4 15,-2 0 0-15,8 0 0 0,-6 0 4 0,-2 0 0 0,9 0-4 0,-8 0 4 16,-1 0-4-16,1 0 4 0,-1 0 0 0,9 0 0 0,-8 0 0 16,-1 0-4-16,0 0 0 0,10 0 0 0,-10 0 4 0,1 0-4 0,0 0 4 15,7 0-4-15,-7 0 4 0,-1 0 0 0,1 0-4 0,0 0 0 16,7 0 0-16,-6 0 4 0,-2 0-4 0,0 0 0 0,10 0-4 0,-10 0 4 15,0 0 0-15,1 0 0 0,-1 0 4 0,0 0-4 0,10 0 0 16,-10 0 4-16,2 5 0 0,-2-5-4 0,0 0 4 0,0 4 0 0,1-4-4 16,0 5 8-16,8-5-8 0,-9 5 8 0,0-5-4 0,2 4-4 15,-2-4 8-15,8 5-4 0,-6-5 4 0,-2 0 0 0,0 0-4 0,10 0 4 16,-10 0 0-16,1 0-4 0,-1 0 4 0,8 0 0 0,-6 0 0 16,6 0-4-16,-6 0 0 0,-2 0 4 0,9 0-4 0,-9 0 0 0,1 6 0 15,8-6 0-15,-9 0-4 0,0 4 4 0,10-4 0 0,-10 5 0 16,10-5-4-16,-10 5 0 0,0-5 4 0,10 5 0 0,-10-1 0 0,1 1 0 15,-1 0 0-15,0 0 0 0,10-1 0 0,-10 2 0 0,0-2-8 16,2 1 8-16,-2 0-4 0,0 0 4 0,9-1-4 0,-8 1-16 0,0 0 20 16,-1 0 0-16,0 0-4 0,0 0 0 0,2-5 4 0,-2 4 0 15,0 1-4-15,2 0 0 0,6-1 4 0,-7-4-4 0,-1 5 4 0,1 0 4 16,0-5-4-16,7 5 0 0,-8-5 4 0,2 0-4 0,6 5 0 16,-6-5-4-16,-2 3 4 0,9-3 4 0,-9 6-4 0,0-6-4 0,10 5 4 15,-10-5 0-15,10 5 0 0,-10-5 0 0,0 5-4 0,10-1 0 0,-10 1 4 16,0 0 0-16,1 0-4 0,-1 0 0 0,1 5 0 15,8-6 0-15,-17 1-4 0,18 0 4 0,-10 4 0 0,0-4 4 0,0 0-4 16,2 4 0-16,-2-4 0 0,0 0 0 0,1 5 4 0,-1-6 0 0,1 2-4 16,0-2-4-16,-1 1 0 0,0-1 8 0,0 1-4 0,2 0 4 15,-2 0-4-15,0-1 4 0,2 2 0 0,-2-2-4 0,9 0 0 16,-9 3-4-16,0-3 4 0,1-4 0 0,8 4 0 0,-9 1 0 0,2 0 0 16,-2 0 4-16,9-1 0 0,-8 2 0 0,-1-2 0 0,9 1 0 0,-9 1-4 15,10-2-4-15,-10 0 4 0,0-4 0 0,10 5 4 0,-10 0 0 16,10 1 0-16,-10-3 0 0,9 3 0 0,-9-6-4 0,10 4 8 0,-10 1 0 15,0-1 0-15,10-4 0 0,-10 6 0 0,9-2-4 0,-8 1-4 16,8 0 0-16,-9-5 0 0,10 4 0 0,-10 1 0 0,0 1 0 16,10-2 0-16,-10 1 0 0,9 0 0 0,-8 0 0 0,-1-1 0 0,9 1 0 15,-9 0 0-15,0 0 0 0,2-5 0 0,6 10 0 0,-6-10 0 0,-2 4 0 16,0 6 0-16,1-5 0 0,-1-5 0 0,1 9 0 0,-1-4 0 16,1-5 0-16,-1 9 0 0,0-4 0 0,2-5 0 0,-2 5 0 0,0 5 0 15,-8-6 0-15,10-4 0 0,-2 5 0 0,0 0 0 0,-8 0 0 16,8 0 0-16,1 0 0 0,-9-1 0 0,9 1 0 0,-1-5 0 15,-8 5 0-15,9 0 0 0,-9-1 0 0,8 1 0 0,0-5 0 0,-8 5 0 16,10 0 0-16,-10-5 0 0,8 4 0 0,0 0 0 0,-8 2 0 0,8-6 0 16,2 5 0-16,-10 0 0 0,8 0 0 0,0-1 0 0,1-4 0 15,-9 5 0-15,9 0 0 0,-1 0 0 0,1-5 0 0,-1 4 0 0,-8-4 0 16,8 5 0-16,2 1 0 0,-2-6 0 0,0 4 0 0,0-4 0 0,2 4 0 16,-2-4 0-16,0 0 0 0,-8 0 0 0,9 6 0 15,-1-6 0-15,1 0 0 0,0 4 0 0,-1-4 0 0,0 0 0 0,-8 6 0 16,8-6 0-16,2 4 0 0,-2-4 0 0,-8 5 0 0,8-1 0 0,2 1 0 15,-10-5 0-15,8 5 0 0,-8 4 0 0,8-9 0 0,-8 6 0 16,9-2 0-16,-9 0 0 0,0 7 0 0,0-11 0 0,8 4 0 0,-8 6 0 16,0-5 0-16,0-5 0 0,0 10 0 0,0-6 0 0,0-4 0 0,0 5 0 15,0 1 0-15,0-6 0 0,0 4 0 0,0-4 0 0,0 0 0 16,0 0 0-16,0 0 0 0,0 4 0 0,0-4 0 0,0 0 0 16,0-4 0-16,0 4 0 0,0 0 0 0,-8-4-32 0,8-2-76 0,-9 1-28 15,1 1-24-15,0-2-28 0,-2 2-28 0,2-1-68 0,-10-5 28 16,2 1 48-16,-10 3 44 0,9-2 32 0,-17-7 24 0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06.6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C3C469-CBC4-4303-A753-93FB1A81F263}" emma:medium="tactile" emma:mode="ink">
          <msink:context xmlns:msink="http://schemas.microsoft.com/ink/2010/main" type="inkDrawing" rotatedBoundingBox="4121,5332 9987,5524 9983,5627 4117,5435" shapeName="Other"/>
        </emma:interpretation>
      </emma:emma>
    </inkml:annotationXML>
    <inkml:trace contextRef="#ctx0" brushRef="#br0">0 22 27 0,'0'0'80'0,"0"0"-8"15,0 0-8-15,0 0-24 0,0 0-8 0,0 0-4 0,0 0-4 0,0 0 0 16,0 0 0-16,0 0-4 0,0 0 4 0,0 0 0 0,0 0 0 16,0 0 0-16,0 0 0 0,0 0 0 0,0 0 0 0,0 0 0 0,0 0 4 15,10 0 4-15,-10 0 0 0,0 0 4 0,8 0 0 0,-8 0 0 16,0 0 0-16,8 0 0 0,-8 0 4 0,9 0-12 0,-9 0 0 0,8 0 4 15,-8 0 0-15,9 0-8 0,-1 0 4 0,-8 0 0 0,9 0 0 16,-9 0 0-16,8 0 0 0,0 0-4 0,-8 0 4 0,10 0 0 0,-2 0 0 16,0 0-8-16,2 0 4 0,-10 0-4 0,8 0 0 0,0 0 4 15,0 0 0-15,1 0 0 0,-1 0 0 0,10 0-8 0,-10 5 4 0,0-5-4 16,2 0 0-16,-2 0 0 0,8 0 0 0,-6 0 0 0,-2 0 0 16,9 0 0-16,-9 0 0 0,10 0-8 0,-10 5 0 0,8-5 0 0,2 0 8 15,-10 0-4-15,10 0-4 0,-1 0 4 0,-1 0-20 0,-7 0 20 16,8 0 0-16,1 0 0 0,-2 0-4 0,2 0 0 0,-2 0 0 0,1 0 0 15,1 0 0-15,-2 0-4 0,2 0 0 0,8 0 0 0,-10 0 0 16,1 0-4-16,1 0 4 0,-2 0 0 0,2 0 0 0,-2 0 0 0,2 0-4 16,7-5 0-16,-7 5 0 0,-2 0 4 0,2 0-4 0,-2 0 0 15,2 0 8-15,-10-5-4 0,9 5 0 0,0 0 0 0,0 0-4 0,1 0 4 16,-2-5-4-16,-7 5 4 0,8 0 0 0,0 0-4 0,-9 0-4 16,10 0 4-16,-2 0 4 0,-6 0 0 0,6 0-4 0,-8 0-4 15,10 0 4-15,-1-4 0 0,-9 4 0 0,10 0 0 0,-10 0 4 0,8 0 0 16,-6-5 4-16,6 5-8 0,2 0 0 0,-10-5 0 0,9 5 4 15,-9 0-4-15,10 0 0 0,-2 0 4 0,-6 0-4 0,6 0 0 0,1 0 4 16,-8 0-4-16,8 0-4 0,-9 0 4 0,10 0 0 0,-2 0 4 0,2 0-4 16,-10 0 0-16,9 0 0 0,0 0 4 0,-8 0-4 0,7 0 4 15,2 0-4-15,0 0-4 0,-10 0 8 0,8 0 0 0,1 0-4 16,-8 0 0-16,8 0 0 0,1 0-4 0,-10 0 4 0,8 0 0 0,2 0 0 16,-10 0 4-16,9 0-4 0,-8 0 4 0,8 0 0 0,-1 0-4 0,-6 0 0 15,6 0 0-15,-6 0 0 0,6 0 0 0,-7 0-4 0,8 0 4 16,-9 0 0-16,9-5 0 0,-9 5 0 0,10 0 0 0,-10 0 0 0,10 0 0 15,-10 0 4-15,9 5-4 0,-9-5 4 0,10 0-4 0,-10 0-4 16,10 0 8-16,-10 0-4 0,0 0 0 0,10 0 0 0,-10 0 4 16,9 0-4-16,-9 0 0 0,10 0 4 0,-10 0-4 0,0 0-4 0,10 0 4 15,-10 0-4-15,10 0 4 0,-10 0 0 0,9 0 0 0,-9 0 0 0,0 0 0 16,10 0 0-16,-10 0 0 0,10 0 0 0,-10 0 0 0,9 0 4 16,-8 0-8-16,-1 0 4 0,9 0 4 0,0 0-8 0,-8 0 4 0,-1 0 0 15,10 0 4-15,-10 0-4 0,9 0 0 0,0 0 0 0,-9 0 0 16,9 0 0-16,-9 0 0 0,10 0 0 0,0 0 0 0,-2 0 0 15,-8 0 0-15,10 0-16 0,-1 0 20 0,-1 0-4 0,2 0 4 0,-2 0 0 16,-6 0 0-16,6 0-4 0,2 0 0 0,-1 0 4 0,-1 0-4 0,2 0 0 16,-2 0 4-16,2 5-4 0,-1-5 4 0,0 0 0 0,-8 5-8 15,7-5 0-15,2 4 0 0,-2-4 12 0,2 0-4 0,-10 5-4 0,9-5 0 16,0 5 4-16,-8-5-4 0,7 0-4 0,2 5 8 0,0-5-4 16,-10 0 0-16,8 0 0 0,-7 0 0 0,8 0 0 0,0 4 0 0,-9-4 0 15,10 0 0-15,-2 5 0 0,-6-5 0 0,6 0 0 0,1 6 0 16,-8-6 0-16,8 4 0 0,-9-4 0 0,10 0 4 0,-2 4-4 0,-6-4 0 15,6 6-4-15,-7-6 8 0,8 0-4 0,0 0 4 0,-9 0-8 16,10 0 8-16,-2 0-4 0,2 0 4 0,-10 0-8 0,9 0 4 16,0 4 4-16,0-4-8 0,1 0 4 0,-2 0 0 0,2 0 0 0,-2 0 0 15,1 6 0-15,1-6 0 0,-2 0 4 0,2 0-8 0,-2 0 8 0,2 0-4 16,-1 4 0-16,-1-4 0 0,2 0 4 0,-2 0-4 0,2 0 4 16,-1 0-20-16,0 0 20 0,0 0 0 0,0 0 0 0,0 0 4 0,1 0-4 15,-2 0 0-15,2 0-4 0,-10 0 4 0,9 0-4 0,0 0 0 16,0 0 4-16,1 0-4 0,-10 0 4 0,8 0 0 0,2 0-4 15,-10 0 0-15,9 0 0 0,-9 0 0 0,10 0-4 0,-10 0 8 0,10 0-4 16,-10 0 0-16,0 0 0 0,1 0-4 0,8 0 4 0,-8 0 0 0,7 0 0 16,-6 0-4-16,-2 0 4 0,8 0 0 0,-6 0-4 0,-2 5 4 15,9-5 4-15,-8 0-4 0,-1 0 0 0,9 0 0 0,-9 4 4 0,0-4 0 16,10 0-4-16,-10 0 0 0,2 5 0 0,6-10-4 0,-7 5 0 0,8 5 4 16,-9-5-4-16,9 0 8 0,-9 0-4 0,10 0 0 0,-10 0-4 15,10 0 4-15,-10 0 0 0,9 0 4 0,0 0-4 0,-8 5 0 16,7-5 4-16,-6 0-4 0,6 0 0 0,2 0 4 0,-10 5-4 0,9-5 0 15,-9 0 0-15,10 0 0 0,-10 0 0 0,8 0 4 0,-6 0-8 16,6 0 4-16,-6 0 0 0,6 0 0 0,-7 0 0 0,8 0-16 16,-8 0 20-16,7 0-4 0,-8 0 0 0,10 0 0 0,0 0 4 0,-10 0-4 15,9 0 4-15,-9 0 0 0,9 0-4 0,-8 0 0 0,-1 0-4 0,10 0 4 16,-10 0-4-16,10 0 4 0,-10 0-4 0,0 0 4 0,9 4 4 16,-9-4-8-16,1 0 4 0,8 0 4 0,-9 6 0 0,2-6-4 0,-2 0 0 15,0 0 0-15,10 4 0 0,-10-4-4 0,0 0 8 0,1 4-4 16,-1-4 0-16,1 0 0 0,0 6 0 0,7-6 0 0,-8 0 0 15,2 0 4-15,-2 0-4 0,0 0-4 0,2 5 4 0,-2-1 0 0,0-4 0 16,1 0 0-16,-1 0 0 0,0 0 0 0,1 5-4 0,0-5 4 0,-1 5 0 16,0-5-4-16,2 0 4 0,-2 0 0 0,0 5 4 0,1-5-4 15,0 0 4-15,-1 0-4 0,0 0 0 0,1 0 0 0,-1 0 0 0,1 0 0 16,0 0 0-16,-1 0 0 0,0 0-4 0,2 0 4 0,-10 0-4 16,8 4 4-16,0-4 0 0,1 0-4 0,0 0 4 0,-1 6 0 0,0-6 4 15,1 0-4-15,-1 0 0 0,0 0 0 0,2 0-16 0,-2 0 20 16,0 4 0-16,2-4 0 0,-2 0-4 0,0 0 4 0,-8 0 0 0,8 0-4 15,1 0 4-15,0 0 0 0,-1 0-4 0,1 0 0 0,-9 0 0 16,8 0 0-16,0 0 0 0,2 0 0 0,-10 0 0 0,8 0 0 0,0 5 0 16,-8-5 0-16,8 0 0 0,2 0 0 0,-10 0 0 0,8 0-4 15,-8 0 0-15,8 6 8 0,1-12-4 0,-9 12 0 0,9-6 4 0,-9 0-8 16,8 0 4-16,-8 0 0 0,9 0 4 0,-1-6-4 0,-8 6 0 16,8 6-4-16,-8-6 0 0,8 0 4 0,2 0 0 0,-10 0 0 15,8 0 0-15,0 0 0 0,-8 0 0 0,10 0 4 0,-10 0-4 0,8 0 0 16,0 0 0-16,-8 0 0 0,9 0 0 0,-9 0 0 0,8 0-4 15,-8 0 8-15,9 0-4 0,-9 0-4 0,8 0 8 0,1 0-4 0,-9 0 0 16,8 0-4-16,-8 0 8 0,8 0-4 0,-8 0 0 0,10 0 0 0,-10 0 4 16,8 0-4-16,-8 0-4 0,8 0 4 0,-8 0 0 0,10 0 4 15,-10 0-4-15,8 0 0 0,-8 0 0 0,8 0 0 0,-8 4 0 0,0-4 4 16,8 0-4-16,-8 0 0 0,9 0 0 0,-9 0-4 0,9 0 4 16,-9 0-4-16,0 0 4 0,8 0 4 0,-8 0-4 0,9 0 0 0,-9 4 0 15,0-4 0-15,8 0 4 0,-8 0-4 0,0 0 0 0,8 0 0 16,-8 0 0-16,0 0 0 0,0 0-4 0,0 5 8 0,10-10-8 0,-10 10 8 15,0-5-8-15,0-5 8 0,8 10-8 0,-8-10 4 0,0 5 0 16,0 0 0-16,0 0 0 0,8 5 0 0,-8-5 0 0,0 0 0 16,0 0 0-16,8 0-4 0,-8 0 4 0,0 0 0 0,0 0 4 0,0 0-4 15,0 0-4-15,10 0 4 0,-10 0 0 0,0 0 0 0,0 0 4 0,8 0-4 16,-8 0 0-16,0 0 4 0,0 0-8 0,8 0 8 0,-8 0-8 16,0 0 4-16,9 0 0 0,-9 0 0 0,0 0-4 0,9 0 4 0,-9 0 0 15,0 0 0-15,8 0 4 0,-8 0-4 0,0 0-4 0,9 0 8 16,-9 0-4-16,8 0 0 0,-8 0 0 0,0 0 4 0,8 0-4 0,-8 0 0 15,0 0 0-15,10 0 0 0,-10 0-4 0,8 0 4 0,-8 0 4 16,0 0-4-16,8 0 0 0,-8 0 0 0,0 0 0 0,8 0 0 0,-8 0 0 16,0-5 0-16,0 5 0 0,10 0 0 0,-10 0 0 0,8 0-4 15,-8 0 4-15,0 0 0 0,8-4 0 0,-8 4 0 0,0 0 0 0,9 0 0 16,-9 0 0-16,0 0 0 0,8 0 0 0,-8 0 0 0,0 0 0 0,9 0 0 16,-9 0 4-16,0 0 0 0,9 0-8 0,-9 0 4 0,8 0 0 15,-8 0-4-15,8 0 0 0,-8 0 4 0,8 0 4 0,-8 0-8 16,10 0 4-16,-10 0 0 0,0 0 4 0,8 0-4 0,-8 0 0 0,8 0 0 15,-8 0 0-15,0 0 0 0,10 0 4 0,-10 0-4 0,8 0 0 0,-8 0 0 16,0 0-4-16,8 0 4 0,-8 0-4 0,0 0 4 0,9 0 4 16,-9 0-4-16,0 0 0 0,0 0 0 0,8 0-4 0,-8 0 0 0,0 0 8 15,0 0 0-15,0 0 0 0,0 0-8 0,9 0 8 0,-9 0-4 16,0 0 0-16,0 0 4 0,0 0-4 0,8 0 0 0,-8 0 4 16,0 0 0-16,0 0 0 0,0 0-4 0,9 0 4 0,-9 0 4 0,0 0-4 15,0 0 0-15,8 0-4 0,-8 0 0 0,0 0 0 0,0 0 0 16,8 0 0-16,-8 0 0 0,0 0 0 0,0 0 0 0,0 0 0 0,0 0 0 15,0 0 0-15,0 0 0 0,10 0 0 0,-10 0 0 0,0 0 0 16,0 0 0-16,0 0 0 0,0 0 0 0,0 0 0 0,0 0 0 0,0 0 0 16,0 0 0-16,0 0 0 0,0 0 0 0,0 0 0 0,0 0 0 15,0 0 0-15,0 0 0 0,0 0 0 0,0 0 0 0,0 0 0 0,-10 0 0 16,10 0 0-16,0 0 0 0,0 0 0 0,-8 0 0 0,8 0-48 16,-8 0-60-16,-1 0-28 0,1 0-28 0,-1-4-28 0,-8 4-44 0,9-6-48 15,-10 1 40-15,2 5 48 0,-10-4 36 0,9-2 32 0,-9 2 28 16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16.4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946438-01FF-4D61-97F7-21D86B331EE6}" emma:medium="tactile" emma:mode="ink">
          <msink:context xmlns:msink="http://schemas.microsoft.com/ink/2010/main" type="inkDrawing" rotatedBoundingBox="4130,5459 9864,5736 9839,6237 4105,5960" semanticType="underline" shapeName="Other"/>
        </emma:interpretation>
      </emma:emma>
    </inkml:annotationXML>
    <inkml:trace contextRef="#ctx0" brushRef="#br0">10 94 63 0,'0'-5'76'0,"0"5"-12"0,0 0-4 16,0 0-24-16,8 0-12 0,-8 0 4 0,0-5-4 0,0 5-4 15,0 0 0-15,8 0 4 0,-8 0 0 0,0 0 0 0,9 0 0 16,-9 0 0-16,8 0 0 0,-8 0 0 0,9 0 0 0,-9 0 0 0,8 0 0 15,-8 0-4-15,9 0 4 0,-9 0 0 0,8 0 4 0,0 0-4 0,2 0 4 16,-2 0-4-16,-8 5 4 0,8-5 0 0,2 0-4 0,-2 0 4 16,0 5 0-16,9-5-8 0,-9 0-4 0,1 5 4 0,0-1 4 0,7-4-4 15,-6 6-4-15,6-2-4 0,-8-4 0 0,10 4 0 0,-1 2 4 16,-9-1-8-16,10-1 0 0,-2 1 4 0,2 0 0 0,-2-5-8 16,2 5 4-16,-1-1 0 0,-1 2-4 0,2-2 0 0,-2 1 4 0,2 5-4 15,-1-10 0-15,8 9 4 0,-8-4-8 0,1 0 8 0,-2-1-4 16,2 6 4-16,8-5-4 0,-10-1 0 0,1 2 8 0,9 3-8 0,-8-4 0 15,-2 0 4-15,10 5 0 0,-9-6 0 0,-1 6 0 0,10-5 0 16,-8 4-4-16,-2-4 0 0,2 4 8 0,-1-3-4 0,8 3 0 0,-8-4-4 16,1 4 0-16,-2-4 8 0,10 5-4 0,-9-6 0 0,-1 1 4 15,2 0-4-15,0 5 0 0,-2-5-16 0,1-1 28 0,0 1-4 0,0 0 0 16,1 0 0-16,-2 0 0 0,2-1 4 0,-2 1-4 0,2 0 0 16,-1-5 0-16,-1 5 4 0,-6-1 0 0,6 1-4 0,2 0 0 0,-2 0 0 15,1-1 0-15,-8 2-4 0,8-2 0 0,-1 1 0 0,2 0 0 16,0 0 0-16,-2-1 0 0,1 1 4 0,0 0 0 0,0 0-4 0,1-1-4 15,-2-4 4-15,2 4-4 0,-2 3 0 0,1-3 4 0,1-4 0 16,-2 4 0-16,2 2 0 0,-2-6-4 0,2 4 0 0,-10-4 4 0,18 0-4 16,-17 0 4-16,7 0-4 0,2 5 0 0,-2-5 0 0,2 0 0 15,-10 0 0-15,9 0 0 0,0 0-4 0,0 0 4 0,-9 0-4 0,10 0 0 16,0 0 0-16,-10 0 4 0,9 5 0 0,-1-5 0 0,-7 0-4 16,8 0 0-16,1 0 4 0,-2 5-4 0,-7-5 4 0,8 0-4 0,0 0 4 15,0 0-8-15,-8 4 4 0,7-4-4 0,2 0 0 0,-10 0 0 16,10 5 0-16,-2-5 0 0,1 5 0 0,-9-5 0 0,10 0 0 0,-2 5 0 15,-6-1 0-15,6-4 0 0,2 6 0 0,-10-2 0 0,9-4 0 16,0 6 0-16,-8-2 0 0,7-4 0 0,-6 5 0 0,6-1 0 0,-7-4 0 16,8 0 0-16,0 5 0 0,-9 0 0 0,10-5 0 0,-2 5 0 15,-6-5 0-15,6 0 0 0,1 4 0 0,-8-4 0 0,8 6 0 0,-1-6 0 16,-6 4 0-16,6-4 0 0,2 0 0 0,-10 0 0 0,9 0 0 0,0 0 0 16,-8 4 0-16,7-4 0 0,2 0 0 0,-10 0 0 15,10 0 0-15,-10 0 0 0,9 0 0 0,-9 0 0 0,10 7 0 0,-10-7 0 16,8-7 0-16,-6 14 0 0,6-7 0 0,-6 4 0 0,-2-4 0 0,9 0 0 15,-9 0 0-15,1 4 0 0,-1-4 0 0,1 0 0 0,7 0 0 16,-6 5 0-16,-2-5 0 0,0 0 0 0,2 5 0 0,-2-5 0 16,0 0 0-16,0 5 0 0,1-5 0 0,8 0 0 0,-8 0 0 0,-1 0 0 15,0 0 0-15,2 0 0 0,-2 0 0 0,8 4 0 0,-6-4 0 0,-2 0 0 16,0 0 0-16,9 0 0 0,-8 0 0 0,0 0 0 0,7 0 0 16,-8 6 0-16,2-6 0 0,-2 0 0 0,10 4 0 0,-10-4 0 0,0 0 0 15,9 5 0-15,-8-5 0 0,-1 6 0 0,1-2 0 0,7-4 0 16,-6 4 0-16,-2-4 0 0,10 6 0 0,-10-6 0 0,0 0 0 15,9 0 0-15,-9 0 0 0,1 0 0 0,8 4 0 0,-9-4 0 0,10 0 0 16,-10 0 0-16,10 0 0 0,-10 0 0 0,9 0 0 0,-9 0 0 0,1 0 0 16,8 5 0-16,-9-5 0 0,10 0 0 0,-10 4 0 0,10-4 0 15,-10 0 0-15,9 0 0 0,-9 0 0 0,0 6 0 0,10-6 0 0,-10 0 0 16,10 4 0-16,-10-4 0 0,0 0 0 0,1 0 0 0,8 0 0 0,-8 5 0 16,-1-5 0-16,9 0 0 0,-8 4 0 0,7-4 0 15,-6 0 0-15,-2 6 0 0,0-6 0 0,10 0 0 0,-10 0 0 0,0 0 0 16,1 4 0-16,8-4 0 0,-8 0 0 0,-1 0 0 0,0 0 0 0,2 0 0 15,6 0 0-15,-8 0 0 0,2 0 0 0,-2 0 0 0,0 0 0 16,1 0 0-16,7 6 0 0,-6-6 0 0,-2 0 0 0,0 0 0 0,2 0 0 16,-2 0 0-16,8 0 0 0,-7 0 0 0,0 0 0 0,-1 0 0 15,9 0 0-15,-9 0 0 0,2 0 0 0,-2 0 0 0,8 0 0 0,-6 0 0 16,-2 0 0-16,0 0 0 0,10 0 0 0,-10 0 0 0,1 0 0 16,-1 0 0-16,0 0 0 0,10 0 0 0,-10 0 0 0,0 0 0 0,2 0 0 15,-2 0 0-15,0 0 0 0,9 0 0 0,-8 0 0 0,-1 0 0 0,1 0 0 16,-1 0 0-16,0 0 0 0,2 0 0 0,6 0 0 15,-6 0 0-15,-2 0 0 0,0 0 0 0,9 0 0 0,-8 0 0 0,-1 0 0 16,9-6 0-16,-9 6 0 0,2 0 0 0,6 0 0 0,-8-4 0 0,2 4 0 16,6-6 0-16,-7 6 0 0,8 0 0 0,-8-4 0 0,7 4 0 15,-8-5 0-15,10 5 0 0,-10-4 0 0,10 4 0 0,-10 0 0 0,9-6 0 16,-8 6 0-16,8 0 0 0,-9 0 0 0,10-4 0 0,-10 4 0 16,10-5 0-16,-10 5 0 0,9 0 0 0,-1-4 0 0,-7 4 0 0,8-6 0 15,-9 2 0-15,10 4 0 0,0-4 0 0,-10-2 0 0,8 6 0 16,1-5 0-16,-8 1 0 0,8 4 0 0,1-6 0 0,-10 6 0 0,8-4 0 15,-6 4 0-15,6-5 0 0,-7 5 0 0,8 0 0 0,-8 0 0 16,-1-5 0-16,8 5 0 0,-6 0 0 0,-2 0 0 0,10-5 0 0,-10 5 0 16,0 0 0-16,9-4 0 0,-9 4 0 0,10 0 0 0,-10-4 0 15,0-3 0-15,10 7 0 0,-10-4 0 0,1 4 0 0,8-4 0 0,-9-2 0 16,1 2 0-16,8 4 0 0,-8 0 0 0,-1-5 0 0,10 0 0 16,-10 0 0-16,0 5 0 0,10 0 0 0,-10-4 0 0,0-1 0 0,9 5 0 15,-9-4 0-15,2-2 0 0,6 6 0 0,-6-4 0 0,6 4 0 16,-8-6 0-16,1 2 0 0,8 4 0 0,-8-5 0 0,-1 5 0 0,0-5 0 15,2 5 0-15,-2-5 0 0,0 5 0 0,0-4 0 0,10-1 0 16,-10 5 0-16,-8-5 0 0,9 5 0 0,0-5 0 0,-1 5 0 0,1-4 0 16,-1 4 0-16,0-6 0 0,0 6 0 0,2-4 0 0,-2 4 0 15,0 0 0-15,2-4 0 0,-2 4 0 0,0-7 0 0,1 7 0 0,-1 0 0 16,1-4 0-16,-1 4 0 0,1-4 0 0,-1 4 0 0,0 0 0 0,2-5 0 16,-2 5 0-16,0-5 0 0,2 5 0 0,-2-5 0 0,0 5 0 15,-8 0 0-15,8-4 0 0,1 4 0 0,0-5 0 0,-9 5 0 16,8-5 0-16,1 5 0 0,-1-5 0 0,-8 5 0 0,8-4 0 0,2 4 0 15,-10-6 0-15,8 6 0 0,0-4 0 0,-8-1 0 0,8 5 0 16,2-5 0-16,-2 5 0 0,-8-5 0 0,8 1 0 0,-8 4 0 16,9 0 0-16,-9-5 0 0,9 5 0 0,-9-5 0 0,8 5 0 0,-8-5 0 15,9 5 0-15,-9-4 0 0,0 4 0 0,8 0 0 0,-8-5 0 0,8 5 0 16,-8-5 0-16,0 5 0 0,10-5 0 0,-10 0 0 0,0 5 0 16,8-4 0-16,-8 4 0 0,8-5 0 0,-8 5 0 0,0-5 0 0,8 5 0 15,-8-5 0-15,0 5 0 0,10-5 0 0,-10 5 0 0,8 0 0 16,-8-5 0-16,8 5 0 0,-8 0 0 0,0-4 0 0,9 4 0 15,-9 0 0-15,8-5 0 0,-8 5 0 0,9-5 0 0,-9 5 0 0,0 0 0 16,9 0 0-16,-9-5 0 0,0 5 0 0,8 0 0 0,-8 0 0 0,0 0 0 16,8 0 0-16,-8 0 0 0,0 0 0 0,0 0 0 0,0 0 0 15,0 0 0-15,8 0 0 0,-8 0 0 0,0 0 0 0,0 0 0 0,0 0 0 16,0 0 0-16,0 0 0 0,0 0 0 0,0 0 0 0,0 0 0 16,0 0 0-16,0 0 0 0,0 0 0 0,0 0 0 0,0 0 0 0,0 0 0 15,0 0 0-15,0 0 0 0,0 0 0 0,0 0 0 0,0 0 0 16,0 0 0-16,0 0 0 0,0 0 0 0,0 0 0 0,0 0 0 0,0 0 0 15,0 0 0-15,-8 0 0 0,8 0 0 0,0 0 0 0,0 0-36 16,-8 0-76-16,8 0-24 0,-8 0-24 0,8 0-32 0,-9 0-40 16,9 0-52-16,-9 0 40 0,1 0 44 0,8 0 40 0,-9 0 28 0,1-4 28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2:59.1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CC061D-EF4D-4A68-A4E9-D7C941E43520}" emma:medium="tactile" emma:mode="ink">
          <msink:context xmlns:msink="http://schemas.microsoft.com/ink/2010/main" type="inkDrawing" rotatedBoundingBox="6908,3033 6946,2977 6957,2985 6919,3041" semanticType="callout" shapeName="Other"/>
        </emma:interpretation>
      </emma:emma>
    </inkml:annotationXML>
    <inkml:trace contextRef="#ctx0" brushRef="#br0">2840-2428 11 0,'0'0'92'0,"-9"0"-8"16,9 0-8-16,0 0-20 0,0 5-4 0,0-10-4 0,-8 5 0 0,8 0 4 0,0 0 0 16,0 0 0-16,0 0 4 0,0 0 4 0,0 0 0 0,0 0 0 15,0 0-8-15,0 0 4 0,0 0 8 0,0 0-4 0,0 0 8 0,0 0 4 16,0 0 4-16,0 0 4 0,0 0 0 0,0 0-4 0,0 0-4 15,0 0 0-15,0 0 0 0,0 0-4 0,0 0 4 0,0 0-4 0,0 0-8 16,0 0-40-16,0 0-20 0,0 0 0 0,0 0 0 0,0 0 0 16,0 0 0-16,0 0 0 0,0 0 0 0,0 0 0 0,0 0 0 0,0 0 0 15,0 0 0-15,0 0 0 0,0 0 0 0,0 0 0 0,0 0 0 16,0 0 0-16,0 0 0 0,0 0 0 0,0 0 0 0,0 0 0 0,0 5 0 16,0-5 0-16,0 0 0 0,0 0-36 0,0 4-100 0,0-4-20 15,0 5-40-15,-9-1-24 0,9 1-92 0,0 0 48 0,-9 0 52 0,9 0 36 16,0 0 36-16,-8 5 28 0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2:56.7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532716-98D1-4CC4-A9A0-4D3B163822A8}" emma:medium="tactile" emma:mode="ink">
          <msink:context xmlns:msink="http://schemas.microsoft.com/ink/2010/main" type="inkDrawing" rotatedBoundingBox="9001,4084 11153,2377 11190,2424 9038,4131" shapeName="Other"/>
        </emma:interpretation>
      </emma:emma>
    </inkml:annotationXML>
    <inkml:trace contextRef="#ctx0" brushRef="#br0">4912-1297 31 0,'0'0'76'16,"0"0"0"-16,0 5-12 0,0-5-20 0,0 0-8 0,0-5-4 15,0 5 0-15,0 0-4 0,0 0 0 0,0 0 0 0,0 0 0 0,0 0-4 16,0 0 4-16,0 0-4 0,0 0 0 0,0 0 0 0,0 0 4 0,8-5 0 16,-8 5 4-16,0-4-4 0,8 4 4 0,-8-5 0 0,0 5 0 15,9-4 4-15,-1-2 0 0,-8 2 4 0,9-1-4 0,0-5-4 0,-1 5 4 16,0-4-4-16,10-1 0 0,-10 1 0 0,1-1 4 0,8-4 0 15,0-1 0-15,-1 1-20 0,2-2 24 0,0 3-4 0,6-6 0 16,-6 0-4-16,7 0-8 0,1 0 0 0,0-6-4 0,8 6 0 0,-9-5-4 16,9 0-4-16,-8 0 0 0,8 0 0 0,-1 0-4 0,-7 0 0 0,8-5-4 15,1 6 4-15,-1-1-4 0,0-5 4 0,0 5-4 0,1-5-4 16,-11 5 0-16,11 0 4 0,-1-5 0 0,0 6-4 0,0-2 4 0,-8 2-4 16,7-6 0-16,-7 4 0 0,8 2 0 0,-8-5 0 0,9 3 0 15,-11 1-4-15,2 0 4 0,9-5 0 0,-11 6 0 0,2-2 0 16,9 1 0-16,-10 1 0 0,0-2 4 0,1 6-4 0,-8-5 0 0,7 5 4 15,1-5-4-15,-10 4 0 0,10 7 0 0,-8-7-4 0,-2 5 0 16,9-4 4-16,-7 5 0 0,0 0 0 0,-2-1 0 0,2 7 0 0,7-8 4 16,-17 7 0-16,10-1-4 0,-2 1 0 0,2-1 0 0,-2-4 0 15,-7 4 0-15,8 0 0 0,0 1 0 0,-9-1 0 0,1 1 0 16,8 4 0-16,-9-4 0 0,10-1 4 0,-10 0 0 0,1 1-4 0,8-1-4 16,-9 1-16-16,9-1 24 0,-9 1 0 0,10 3 0 0,-10-3 0 0,10-1-4 15,-10 0 0-15,9 1 0 0,-8-1 0 0,8 1 0 0,-1-1 0 16,-6 0 0-16,6 1 0 0,-6 5 0 0,6-6 0 0,-8 5 4 0,10-5-4 15,-10 5-4-15,1 0 4 0,-1-4 0 0,10 4 4 0,-10 0-4 16,-8 1 0-16,8 4 0 0,0-5 0 0,2 0 0 0,-10 5 0 0,0-5 0 16,8 5 4-16,-8 0-4 0,0-3 0 0,8 3 0 0,-8-7 0 0,0 7 0 15,9 0 4-15,-9-4-4 0,0 4 0 0,0-5 0 0,8 0 0 16,-8 5 0-16,9-5 4 0,-9 1-4 0,0 4 4 0,9-5-4 0,-1 0 0 16,-8 5-4-16,0-5 4 0,0 5 0 0,8 0 0 0,-8 0 0 15,0-4 8-15,0 4-4 0,0 0 4 0,0 0 0 0,0 0-4 16,0 0 0-16,0 0 4 0,0 0-8 0,0 0 4 0,0 0 0 0,0 4-4 15,0-4 0-15,-8-4-4 0,8 8 0 0,0-4-8 0,0 0-12 16,-8 5-16-16,8-5-20 0,-9 5-16 0,0 0-28 0,1-5-28 0,-1 4-20 16,1 1-100-16,0 0 20 0,-2 0 44 0,-6-1 36 0,8 3 28 15,-2-4 24-15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01.7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4CE99E-4B37-45C8-BAA3-4E983E874F07}" emma:medium="tactile" emma:mode="ink">
          <msink:context xmlns:msink="http://schemas.microsoft.com/ink/2010/main" type="inkDrawing" rotatedBoundingBox="8065,4791 8100,4774 8103,4782 8069,4799" semanticType="callout" shapeName="Other">
            <msink:sourceLink direction="to" ref="{AF856931-2F2C-47A7-AE37-E63252106F7B}"/>
            <msink:sourceLink direction="from" ref="{AF856931-2F2C-47A7-AE37-E63252106F7B}"/>
          </msink:context>
        </emma:interpretation>
      </emma:emma>
    </inkml:annotationXML>
    <inkml:trace contextRef="#ctx0" brushRef="#br0">3974-625 51 0,'0'-5'116'0,"0"5"-4"0,0-5-4 16,8 5-16-16,-8-4 0 0,0 4 4 0,0 0 0 0,0 4 0 16,0-4-4-16,0 0 4 0,0 0-4 0,0 0-8 0,0 0-4 15,0-4-16-15,-8 8-4 0,16-4-12 0,-8 0-8 0,0 0-4 0,0 0-8 16,0 0-4-16,0 0-8 0,0 0 0 0,0 0-8 0,0 0-8 0,0 0-12 15,0 0-16-15,0 0-24 0,0 0-12 0,0 0-24 0,0 0-28 16,-8 0-24-16,8 0-16 0,0 0-80 0,0 0 24 0,-10 5 36 16,10-5 28-16,-8 5 32 0,0 0 24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2:54.4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4ADB43-DB74-43F3-A64A-624B23334D45}" emma:medium="tactile" emma:mode="ink">
          <msink:context xmlns:msink="http://schemas.microsoft.com/ink/2010/main" type="inkDrawing" rotatedBoundingBox="3243,8879 4743,6960 4816,7018 3317,8937" semanticType="callout" shapeName="Other">
            <msink:sourceLink direction="with" ref="{871A381F-2279-4B23-8596-22833EAC5004}"/>
            <msink:sourceLink direction="with" ref="{D75F8645-A7FB-4B0D-ABB1-94FCBE886DC2}"/>
          </msink:context>
        </emma:interpretation>
      </emma:emma>
    </inkml:annotationXML>
    <inkml:trace contextRef="#ctx0" brushRef="#br0">196 4899 55 0,'0'5'72'0,"-10"0"-8"0,10-1-12 0,0 1-16 0,-8-5-8 0,8 5 0 16,0 1 0-16,-8-3-4 0,8-3 0 0,0 5 0 0,-9-5-4 0,9 5 0 15,0-5 4-15,0 0 0 0,0 0 0 0,0 5-4 0,0-5 8 16,-9 0-12-16,9 0 4 0,0 0-4 0,0 0 0 0,0 0 0 16,0 0 0-16,9 0 0 0,-9-5 8 0,0 5 4 0,0-5-4 0,0 5 0 15,0-5 4-15,9 2 0 0,-9-8 4 0,0 6 0 0,8-4 4 16,0-1 0-16,2-4-8 0,-2-1-4 0,0 1 4 0,0-5 4 0,2 0-4 16,6-1 0-16,1 1-4 0,1-4 0 0,-10-2-4 0,18-4 4 15,-10 6-8-15,2-11 0 0,7 5 0 0,1-4-4 0,0-1 0 0,-1 1-4 16,1-1 0-16,-2 0 0 0,12-4-4 0,-11 0 0 0,9-1-4 15,-8 1 0-15,8-1 0 0,-9 6 0 0,9-5 4 0,-8-1 0 0,8 5-4 16,-8-4 0-16,-1 4 0 0,1 1 4 0,0 0-4 0,7 4 8 16,-15-4-12-16,6 4 4 0,2 0 0 0,-8-4 0 0,7 8-4 15,-8-3 4-15,0-1 0 0,1 4 4 0,-2-4-4 0,2 6 4 0,-2-1-4 16,1 0 0-16,1 0 0 0,-10 0 4 0,10 4-4 0,-2 1 0 0,-8-4 0 16,10 4 4-16,-10 4 0 0,9-4 0 0,-8 5-4 0,8-5 4 15,-9 4-8-15,10 1 4 0,-10 0 4 0,0 3-8 0,2-3 0 0,6 5 8 16,-7-1-8-16,-1 1 4 0,9-1-4 0,-8 0 4 0,-1 1 4 15,0-1-4-15,10 1 0 0,-10 3-4 0,1-3 4 0,0-1 0 0,7 0 0 16,-7 1 4-16,-1-1-4 0,10 1-4 0,-10 4 4 0,0-4 0 16,10-1 4-16,-10 2-4 0,1-3 0 0,0 1 4 0,7 1-8 0,-7-1 4 15,-1 0 0-15,0 5 0 0,2-4 4 0,-2 4 0 0,0-5-4 16,2 6 4-16,-2-5 0 0,-8 3 0 0,8 2 0 0,-8-1-4 16,8 0 8-16,-8 5 0 0,10-5 0 0,-10 1 0 0,0 4 0 0,0-4 0 15,0 4 0-15,0 0 0 0,0 0 0 0,0 0 0 0,0 0-4 0,0 0 4 16,0-6-4-16,0 12 0 0,0-6 0 0,0 0-4 0,0 0 4 15,0 0-4-15,0 0 0 0,0 0-4 0,0 0 0 0,0 0 4 0,0 0-4 16,0 0-4-16,0 0-4 0,0 0-4 0,0 0 0 0,0 0-8 16,0 0-4-16,0 0-4 0,0 0-4 0,0 0 0 0,0 0-8 15,0 0-16-15,0 0-4 0,0 0-16 0,0 0-16 0,0 0-16 0,0 0-80 16,0 0-4-16,-10 0 32 0,10 0 32 0,-8 0 32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1:02.2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2ADDE8-E450-4A43-AFE0-67A75B2FB309}" emma:medium="tactile" emma:mode="ink">
          <msink:context xmlns:msink="http://schemas.microsoft.com/ink/2010/main" type="writingRegion" rotatedBoundingBox="25745,10109 25196,14688 24371,14589 24920,10010"/>
        </emma:interpretation>
      </emma:emma>
    </inkml:annotationXML>
    <inkml:traceGroup>
      <inkml:annotationXML>
        <emma:emma xmlns:emma="http://www.w3.org/2003/04/emma" version="1.0">
          <emma:interpretation id="{FF6D6174-5456-42C6-ADD6-0B2C0AB92D31}" emma:medium="tactile" emma:mode="ink">
            <msink:context xmlns:msink="http://schemas.microsoft.com/ink/2010/main" type="paragraph" rotatedBoundingBox="25745,10109 25196,14688 24371,14589 24920,10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41B447-20E8-4086-8A02-D5B6015C74F9}" emma:medium="tactile" emma:mode="ink">
              <msink:context xmlns:msink="http://schemas.microsoft.com/ink/2010/main" type="line" rotatedBoundingBox="25745,10109 25196,14688 24371,14589 24920,10010"/>
            </emma:interpretation>
          </emma:emma>
        </inkml:annotationXML>
        <inkml:traceGroup>
          <inkml:annotationXML>
            <emma:emma xmlns:emma="http://www.w3.org/2003/04/emma" version="1.0">
              <emma:interpretation id="{21D42132-8B52-41F4-A515-A53F747812F6}" emma:medium="tactile" emma:mode="ink">
                <msink:context xmlns:msink="http://schemas.microsoft.com/ink/2010/main" type="inkWord" rotatedBoundingBox="25710,10105 25597,11052 25065,10988 25179,10041"/>
              </emma:interpretation>
            </emma:emma>
          </inkml:annotationXML>
          <inkml:trace contextRef="#ctx0" brushRef="#br0">230 361 55 0,'-8'0'76'0,"8"0"-4"0,0 0-4 16,0 4-24-16,0-4-4 0,0 0 0 0,0 0-4 0,0 0 0 15,0 0 0-15,0 0 0 0,0 0-4 0,0 0-4 0,0 0 0 16,0 0 0-16,8-4-4 0,-8 4 0 0,0-5 4 0,0 5 4 0,8-5 0 16,-8 0 0-16,0 5-4 0,10-4 4 0,-10-2-4 0,8 2 4 15,-8-5-4-15,8 3 4 0,2-3-8 0,-10 4-4 0,8-4 0 0,0-1 4 16,-8 5-8-16,9-5-12 0,-1 5 16 0,-8-4-4 0,9 0 0 15,-1-1 0-15,-8 5-4 0,0-5 4 0,9 1-8 0,-9-1 4 0,8 0 0 16,-8 1-4-16,0-1 0 0,0 1-4 0,0-1 0 0,0 0 0 0,0-4 0 16,0 5-4-16,0-1 4 0,-8 1 0 0,8 0 0 0,-9-2-4 15,9 2 0-15,-8-6 4 0,8 11-4 0,-9-6 4 0,1 0 0 0,8 6 0 16,-9-5-4-16,1 2 0 0,0 4 0 0,-2-2 0 0,2 5 0 16,-10-5 0-16,10 5 0 0,0 0 0 0,0 0 0 0,-1 0 0 15,-8 0 0-15,8 5 0 0,-7 0 4 0,6-2-4 0,2 4 0 0,-8-3 4 16,6 1-4-16,-6 4 0 0,7-4-4 0,-8 0 4 0,8 4 4 15,1 1-4-15,0-5 0 0,-10 4 0 0,18 2 0 0,-8-2 0 0,0 0 0 16,-2-4 4-16,10 4-8 0,-8 1 4 0,8-1 0 0,0 1 4 0,0-5-4 16,0 5 0-16,0-1 0 0,0 1 0 0,8-6 0 0,-8 6 0 15,10 0 0-15,-2-4 4 0,0 2 0 0,2-3-4 0,-2 4 4 0,0-3-4 16,9 3 0-16,-8-4 0 0,8 4 0 0,-9 1 4 0,10-5 0 0,-2 5 0 16,-8-6 4-16,10 6 8 0,-10-1 0 0,10 1 0 0,-10-5 0 15,9 5 0-15,-1-1 4 0,-6 1 0 0,-2 0 4 0,10-1-8 16,-10 5 4-16,0-4 0 0,1 0 0 0,8 4 4 0,-9-5-4 0,1 1-4 15,-1 3 0-15,0-2 0 0,2 3-4 0,-2-4 0 0,0 4 4 16,-8 1-4-16,10 0 0 0,-2-6 0 0,0 5 0 0,1 0 0 0,-9 0-4 16,8 1 0-16,1-1 0 0,-9 1-4 0,8-1-4 0,-8 1 4 15,0 4 0-15,9-5 0 0,-9 2 0 0,0-3-4 0,0 2 4 0,8 3 0 16,-8-3-4-16,0 0 0 0,0-1 4 0,0-5-4 0,0 6 0 16,0-1 4-16,0 1-4 0,0-6 0 0,-8 5 0 0,8-4 0 15,0 0 0-15,0 0 0 0,-9-1 0 0,9 0 0 0,0-4 0 0,-8 5 4 16,-1-5-4-16,1-1 0 0,-1 0 0 0,1 3 0 0,0-7 0 15,-10 4 0-15,10-4 0 0,-10 5 0 0,1-5 4 0,0 0-4 0,0-5-20 16,1 5 24-16,-2-4 0 0,0-3 0 0,2 7-4 0,-1-8 4 16,0 3 0-16,0 0-4 0,-9-5 0 0,10 6 0 0,6-6 4 15,-6 6-4-15,-1-6 0 0,8 0 0 0,-8 0 0 0,9 1 4 0,0-1 0 16,-2-4 0-16,2 5-4 0,0-1 4 0,8-5 4 0,0 6-4 0,-10-5 0 16,10 4 0-16,0-5 0 0,10 1 4 0,-10 0-8 0,8 0 4 15,-8-6-4-15,8 5 0 0,2-4 4 0,-2 5 0 0,0-1-4 0,0-4 0 16,10 0 0-16,-10 0 4 0,1 5-4 0,7-5-4 0,2-1-12 15,-10 1-16-15,10 5-12 0,-10-5-24 0,9 3-24 0,-8 3-36 0,8-6-48 16,-9 5-64-16,0-1-40 0,0 0 48 0,2 2 48 0,-10 3 32 16,8-5 32-16,-8 5 20 0</inkml:trace>
        </inkml:traceGroup>
        <inkml:traceGroup>
          <inkml:annotationXML>
            <emma:emma xmlns:emma="http://www.w3.org/2003/04/emma" version="1.0">
              <emma:interpretation id="{63676ACA-F116-461E-9A36-CE28F5F00EC5}" emma:medium="tactile" emma:mode="ink">
                <msink:context xmlns:msink="http://schemas.microsoft.com/ink/2010/main" type="inkWord" rotatedBoundingBox="25430,12737 25196,14688 24371,14589 24605,12638"/>
              </emma:interpretation>
              <emma:one-of disjunction-type="recognition" id="oneOf0">
                <emma:interpretation id="interp0" emma:lang="" emma:confidence="0">
                  <emma:literal>„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osia</emma:literal>
                </emma:interpretation>
              </emma:one-of>
            </emma:emma>
          </inkml:annotationXML>
          <inkml:trace contextRef="#ctx0" brushRef="#br0" timeOffset="21981.352">-153 2922 59 0,'0'0'80'0,"9"0"-8"0,-9 0-8 0,0 0-24 16,0-5-4-16,0 5-4 0,0-4-4 0,0-2-4 0,0 2 4 0,0-2-4 15,0 2-4-15,0-2 0 0,8-3 0 0,-8 0 0 0,0 4 0 16,9-10-4-16,-9 7 0 0,0-7 4 0,0 5-4 0,8-5 0 15,-8 6 0-15,0-5-4 0,0 4 4 0,0-5-4 0,0 1 0 0,0 5 0 16,0-5-4-16,-8 4 0 0,8 0 0 0,-9-4 0 0,1 4 0 0,-1 1-4 16,0-1 0-16,1 5 0 0,0-5 4 0,-2 1 0 15,2 4 0-15,-8 1 4 0,6-1 0 0,-6 0 0 0,7 5 4 0,-8 0-4 0,8-5 8 16,-7 5-4-16,-2 0 0 0,10 5 4 0,-10-5 0 0,10 5-4 16,-9 0 0-16,9-1-4 0,-10 6 0 0,10-6-4 0,0 6 0 15,0-5 0-15,-2 5-4 0,2-6-4 0,0 6 8 0,-1-1-4 0,9 1 0 16,0 0 0-16,0 0-4 0,0-1 0 0,0 0 0 0,0 1 0 0,9-1 4 15,-1 6 0-15,-8-5 0 0,8 0 8 0,10-1-8 0,-10 1 0 16,0 4 8-16,10-5 4 0,-1 2-4 0,-1 3 4 0,-6-5 4 0,6 1-4 16,10 3 0-16,-9-3-4 0,0 6 4 0,8-7-4 0,-7 5-4 15,-2-5-4-15,2 5 4 0,-1 1-4 0,9-5 0 0,-10 5-4 16,-7 0 8-16,8-7-4 0,1 7 0 0,-10-6 0 0,0 5-4 0,10 1 4 16,-10-1-8-16,0-4 0 0,-8 4 0 0,0 1 0 0,9-6 0 15,-9 6 4-15,0-1 0 0,-9-4-4 0,9 4 4 0,-8-5-4 0,0 6 0 16,-1-5 0-16,0 4 0 0,-7-5 0 0,6 1 0 0,-6 0 0 15,-2-5 0-15,-7 3 0 0,8-2 4 0,0 3-4 0,-9-3-16 0,10-6 24 16,-10 4-4-16,9 1 4 0,-9-5-4 0,8-5 0 0,2 5 4 16,-2-4-4-16,2-2 0 0,7 2 0 0,-7-1 0 0,6-5 0 0,2 1 4 15,8-1-4-15,-8 0 0 0,8-3 0 0,0 3 0 0,0-4 0 16,0-1 0-16,0 5 0 0,8-4 0 0,-8 0 0 0,8 4 0 0,2-5 4 16,-10 6-8-16,16-1 4 0,-16-4 0 0,17 4 0 0,-9 1 0 15,2-1 0-15,-2 0-4 0,8 1 0 0,-6 4-8 0,6-4-4 0,-7 4-8 16,8 0-12-16,-8 0-20 0,7 1-4 0,-6 4-16 0,6-4-12 15,-8 4-12-15,10 0-28 0,-10 0-56 0,1 0 24 0,0 0 28 16,-1 4 28-16</inkml:trace>
          <inkml:trace contextRef="#ctx0" brushRef="#br0" timeOffset="22311.8773">-673 3559 51 0,'0'5'84'16,"9"0"-4"-16,-9 0-4 0,0-5-16 0,8 4 0 0,0-4 4 16,-8 5 4-16,8-5 8 0,2 0 0 0,-2 0-4 0,10 0 0 0,-2 5 4 15,-7-5 0-15,16 0 0 0,-8 0 0 0,9 0 0 0,0-5 0 16,-1 5 0-16,1 0-8 0,8-5-4 0,0 5-8 0,-1 0-8 0,-7 0-8 15,8 0-4-15,1 0-8 0,-1-4-4 0,0 4-4 0,0 0 0 0,-9 4-4 16,9-4-4-16,-8 5-4 0,0 0 0 0,-1-5 0 0,-7 5 0 16,-2 5-4-16,10-10-4 0,-18 9-12 0,10-4 16 0,-1 0 4 15,-9-1-4-15,0 1-4 0,2 0-4 0,-2 0-4 0,0-5-12 0,-8 4-12 16,0-4-24-16,8 6-28 0,-8-6-20 0,0 0-32 0,-8 0-32 0,8 0-48 16,-8 0-52-16,8 0 52 0,-8 0 40 0,-2 0 32 0,2-6 32 15,0 6 20-15</inkml:trace>
          <inkml:trace contextRef="#ctx0" brushRef="#br0" timeOffset="22785.1243">-452 4337 3 0,'0'9'124'0,"0"-4"-8"0,0 0-20 0,0-1-28 0,0 1-4 0,0-5-8 16,0 5 8-16,0-5 0 0,9 5 4 0,-9-10-4 0,9 5 0 0,-9-5-8 15,8 0-8-15,0 1 4 0,2-1-4 0,6-5-8 0,-8 0-4 16,10 0-4-16,-1-3 0 0,-1 3 0 0,2-5-4 0,-2 2 0 0,2-2-4 15,8-5 0-15,-9 7 0 0,-1-2-4 0,10-5 0 0,-8 1 0 16,-2 5 0-16,10-1 0 0,-9 1 0 0,0 0-4 0,0 0 4 16,-9-1 0-16,10 5 4 0,-10 1-4 0,10-1 4 0,-10 0-4 0,0 6 4 15,-8-1 0-15,9 0 0 0,-1 0-4 0,-8 1-4 0,0 4 8 16,8 0-20-16,-8 0 24 0,0 0 4 0,0 0 4 0,0 4 0 0,0 1 0 16,0 0 0-16,0 0 0 0,0 5-4 0,0-1-12 0,10 5-20 0,-10-4 0 15,0 9 0-15,0-4 0 0,0-1 0 0,8 6 0 0,-8 4 0 16,0-2 0-16,0-2 0 0,0 5 0 0,0-2 0 0,0 2 0 15,0-2 0-15,0 2 0 0,0-2 0 0,0 1 0 0,0 0 0 0,0-5 0 16,0 5 0-16,0-4 0 0,0-2 0 0,0 2 0 0,0-1 0 16,0-4 0-16,0-1 0 0,0 1 0 0,0-6 0 0,0 6-68 0,0-11-88 15,0 6-44-15,0-6-52 0,0 1-76 0,0-5 56 0,-8 0 48 0,8-5 44 16,0 1 32-16,-10-6 28 0,10 1 24 0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2:53.3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70E909-218B-4703-8BEB-40873EE6A969}" emma:medium="tactile" emma:mode="ink">
          <msink:context xmlns:msink="http://schemas.microsoft.com/ink/2010/main" type="inkDrawing" rotatedBoundingBox="8708,8838 10623,7129 10664,7175 8749,8884" semanticType="callout" shapeName="Other">
            <msink:sourceLink direction="with" ref="{871A381F-2279-4B23-8596-22833EAC5004}"/>
            <msink:sourceLink direction="with" ref="{877244DD-B57D-488E-8281-E33CAF262398}"/>
          </msink:context>
        </emma:interpretation>
      </emma:emma>
    </inkml:annotationXML>
    <inkml:trace contextRef="#ctx0" brushRef="#br0">5635 4822 47 0,'0'10'76'0,"0"-1"-12"0,-8 1 0 0,8-5-28 15,0 4-8-15,-10 0 0 0,10-3 4 0,0 3-4 0,0-4 0 16,0 0 0-16,-8 0-4 0,8-5 0 0,0 5 4 0,0-5-4 0,0 0 4 16,0 0-4-16,0 4 8 0,0-4 0 0,0 0 0 0,0-4 0 0,0 4 0 15,8 0 4-15,-8-5-4 0,0 5-4 0,10-5 0 0,-10 0 0 16,8 0 0-16,-8-4 0 0,8 3-4 0,0-3-4 0,2 0-4 15,-2-1 0-15,9-4 0 0,-9 0-4 0,10-2-4 0,-10 3 0 0,8-6 0 16,2 0 0-16,8-1 0 0,-9-4 0 0,8 0 0 0,0 0 4 16,1-4-4-16,8-2-4 0,-8 1 8 0,9-4 4 0,7 0-4 0,-9-1 4 15,11-3 4-15,-2-3 4 0,-7 1-8 0,15 2-4 0,-7-2 0 0,-1-4 0 16,1 0 0-16,9 4-4 0,-10-2 0 0,1-4-4 0,-1 7 0 16,10 0 0-16,-19-1-4 0,11 1 4 0,-2 0-4 0,1 4 4 15,-1 1-4-15,-8-2 0 0,1 7 4 0,7-1 0 0,-8 1-4 0,1-2 4 16,-1 7 0-16,-1-6-8 0,-7 5 4 0,8 5 0 0,-8-6 0 15,7 6 0-15,-7-4 0 0,0 4 4 0,-9 0-4 0,9-2 4 0,-1 3 4 16,-8 3-4-16,1-4 4 0,7 5 0 0,-8-1 0 0,0 1 0 0,-9-1 8 16,10 2-4-16,-2-2 0 0,-6 5-4 0,6 0 4 15,-8 1 4-15,2-1-8 0,-2 1 0 0,0-1 4 0,1 6-4 0,-1-6 4 16,0 5 0-16,2 0-4 0,-10 0 0 0,8 1-4 0,-8-1 0 0,8 5 0 16,-8-5 4-16,0 5 0 0,0 0-4 0,8-4 0 0,-8 4-4 0,0 0 0 15,0 0 0-15,0 0 4 0,0 0-4 0,0 0-4 0,0 0 0 16,0 0-12-16,0 0-12 0,0 0-16 0,0 0-16 0,-8 0-20 0,8 0-24 15,-8 0-32-15,8 0-16 0,-8 0-84 0,-2 0 16 0,2 0 44 16,0 0 32-16,-1 0 28 0,-7 0 28 0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26.7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3F10CE-3D2D-445D-8863-D65D9758DEDC}" emma:medium="tactile" emma:mode="ink">
          <msink:context xmlns:msink="http://schemas.microsoft.com/ink/2010/main" type="inkDrawing" rotatedBoundingBox="15934,3985 16898,4029 16897,4053 15933,4009" semanticType="underline" shapeName="Other">
            <msink:sourceLink direction="with" ref="{0E9336BC-254A-4E2F-848E-C4F0C3B7C973}"/>
          </msink:context>
        </emma:interpretation>
      </emma:emma>
    </inkml:annotationXML>
    <inkml:trace contextRef="#ctx0" brushRef="#br0">-19 1402 63 0,'0'0'72'0,"0"0"-4"0,0 0-12 16,0 0-20-16,0 0 0 0,9 0 4 0,-9 0 0 0,0 0 4 0,0 0-4 0,0 0 4 15,9 0 0-15,-9 0 8 0,8 0 4 0,-8 0 4 0,8 0 8 16,0 0 0-16,-8 0-8 0,10 0 8 0,-2 0 0 0,0 0 8 16,2 0-4-16,-2 0 0 0,0 0 4 0,1 0-8 0,-1 0 4 0,0 0 0 15,10 0 0-15,-10 0-8 0,10 0-4 0,-10 0-4 0,9 0 0 0,-8 0-4 16,8 0 0-16,-1 0-8 0,2 0-44 0,-2 5 0 0,2-5 0 15,-1 0 0-15,0 0 0 0,8 0 0 0,-7 5 0 0,-2-5 0 16,10 0 0-16,-8 0 0 0,-2 0 0 0,9 3 0 0,-7-3 0 16,8 0 0-16,-10 0 0 0,10 0 0 0,-9 0 0 0,9 0 0 0,-10 0 0 15,2 0 0-15,8 0 0 0,-10 0 0 0,1 0 0 0,9 0 0 0,-8 0 0 16,-2 0 0-16,1 7 0 0,0-7 0 0,0 0 0 0,-9 4 0 16,10-4 0-16,0 0 0 0,-10 5 0 0,8-5 0 0,-7 0 0 0,0 5 0 15,8-5 0-15,-9 4 0 0,0-4 0 0,2 0 0 0,-2 0 0 16,-8 5 0-16,8-5 0 0,0 0 0 0,-8 0 0 0,10 0 0 0,-10 0 0 15,0 0 0-15,0 0 0 0,8 0 0 0,-8 0 0 0,0 0 0 16,0 0 0-16,0 0 0 0,0 0 0 0,0 0 0 0,0 0 0 16,-8 0 0-16,8 0 0 0,0 0 0 0,-10 0-92 0,10 0-44 0,-8 0-24 15,8 0-32-15,-8 0-20 0,0 0-76 0,-2 0 32 0,2 0 48 0,0 0 36 16,-9 0 36-16,8 0 28 0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25.8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78ED6E-5F91-407F-AAB4-6F4CC19B9A02}" emma:medium="tactile" emma:mode="ink">
          <msink:context xmlns:msink="http://schemas.microsoft.com/ink/2010/main" type="writingRegion" rotatedBoundingBox="16046,2417 18791,3841 17752,5843 15008,4420"/>
        </emma:interpretation>
      </emma:emma>
    </inkml:annotationXML>
    <inkml:traceGroup>
      <inkml:annotationXML>
        <emma:emma xmlns:emma="http://www.w3.org/2003/04/emma" version="1.0">
          <emma:interpretation id="{9B6B6DF2-0271-4CC1-BBE8-59AD14FF9AB5}" emma:medium="tactile" emma:mode="ink">
            <msink:context xmlns:msink="http://schemas.microsoft.com/ink/2010/main" type="paragraph" rotatedBoundingBox="16046,2417 18791,3841 18426,4544 15682,3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7D9B70-3906-4443-9EE8-B982E54157BD}" emma:medium="tactile" emma:mode="ink">
              <msink:context xmlns:msink="http://schemas.microsoft.com/ink/2010/main" type="line" rotatedBoundingBox="16046,2417 18791,3841 18426,4544 15682,3121"/>
            </emma:interpretation>
          </emma:emma>
        </inkml:annotationXML>
        <inkml:traceGroup>
          <inkml:annotationXML>
            <emma:emma xmlns:emma="http://www.w3.org/2003/04/emma" version="1.0">
              <emma:interpretation id="{0E9336BC-254A-4E2F-848E-C4F0C3B7C973}" emma:medium="tactile" emma:mode="ink">
                <msink:context xmlns:msink="http://schemas.microsoft.com/ink/2010/main" type="inkWord" rotatedBoundingBox="16046,2417 17196,3014 16831,3717 15682,3121">
                  <msink:destinationLink direction="with" ref="{6C3F10CE-3D2D-445D-8863-D65D9758DED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552 520 75 0,'0'-5'100'0,"0"0"-8"15,0 0-8-15,9 1-20 0,-9-2-4 0,0 2 4 0,9-1-4 16,-9 5 0-16,0 0 0 0,8-4 0 0,-8 4 4 0,0 0-4 0,0 0-8 16,8 0-4-16,-8 0 4 0,10 4 0 0,-10 1-4 0,0-1 0 15,8 2-4-15,-8 3 0 0,0 1-8 0,0-1-4 0,8 5 0 16,-8-3-8-16,0 3-4 0,0 0 0 0,0 0-4 0,9 1 4 0,-9 4-4 16,0-5 0-16,0 1-8 0,9 5 0 0,-9-2 0 0,0-4-4 0,0 0 0 15,0 6 0-15,8-6 0 0,-8 1 0 0,0-1-4 0,0 1 0 16,8-1-4-16,-8-5-4 0,0 6-4 0,0-6-8 0,0 1-8 0,0 0-12 15,0-5-4-15,0 4-12 0,0-4 4 0,0-1-16 0,0 2-8 0,0-6-4 16,0 4-4-16,0-4-4 0,0-4 0 0,0 4 0 0,0-6 0 16,0 2-24-16,0-1-16 0,0-4-8 0,9-1 12 0,-9 0 24 15</inkml:trace>
          <inkml:trace contextRef="#ctx0" brushRef="#br0" timeOffset="301.1574">834 587 91 0,'0'-5'96'0,"8"0"-4"0,1 0-4 0,-9 1-20 0,9 4 0 15,-9-5 8-15,0 5-4 0,0 0 4 0,0 0-4 0,0 0 0 0,0 0-4 16,0 5-4-16,0-5-4 0,-9 4-8 0,9 1 0 0,-9 0-4 0,1 0 0 16,0 4 0-16,8-5-4 0,-8 7 0 0,-2-7-8 0,2 6 0 15,-10 0-4-15,10-1 0 0,0 1-4 0,-1-1-4 0,1 1 0 16,-1-1-4-16,0 1-4 0,1-1 0 0,0 1 4 0,8-5-4 0,-8 4 0 16,8 2 0-16,-10-7 0 0,10 6 0 0,0-5 0 0,0 4 0 0,0-4-4 15,0 0 8-15,0 5 0 0,10-6 0 0,-10 1 4 0,8-1 4 16,-8 2 4-16,8 3-4 0,0-4 8 0,-8 0-4 0,9-1-32 15,0 2 0-15,-1 3 0 0,1-5 0 0,-1 1 0 0,10 5 0 0,-10-5 0 16,0 0 0-16,2 5 0 0,6-6 0 0,-8 1 0 0,1 5 0 16,8-6 0-16,-8 1 0 0,-1 0 0 0,0 0 0 0,10-2 0 15,-10-3 0-15,0 7 0 0,2-3 0 0,-2-4 0 0,0 0 0 0,-8 5-12 0,9-5-104 16,-9 0-28-16,8 0-32 0,-8 0-28 0,0 0-44 0,0-5-36 16,0 1 48-16,0-3 44 0,0 4 40 0,-8-2 24 0,8 0 20 15</inkml:trace>
          <inkml:trace contextRef="#ctx0" brushRef="#br0" timeOffset="-466.7515">7 78 3 0,'0'0'44'0,"0"0"0"0,0 0 0 0,0 0-16 16,0 0-12-16,0 0 4 0,0 0 0 0,0 0-4 0,0 0-4 0,0 0-4 15,0 0 4-15,0 0-8 0,0 0 4 0,0 0 0 0,0 0-4 16,0 0 0-16,0 0 0 0,0 0 4 0,0 0-4 0,0 0 4 16,-8 0-4-16,8 0 0 0,0-4 8 0,0 4 0 0,0 0 0 0,0-5-4 15,0 5-4-15,0 0 12 0,0-5 0 0,0 5 0 0,0-4 0 0,0 4 4 16,0-5 0-16,0-1 4 0,0 6 0 0,0-4 4 15,0-1 0-15,0 5 4 0,0-4 0 0,0 4 4 0,0-6 0 0,0 2 8 0,0 4 0 16,0-5 8-16,0 0 0 0,0 5-4 0,0-5-4 0,0 1 4 16,0 4-4-16,0-6-4 0,0 6-4 0,0 0 8 0,0 0 0 0,0 0-8 15,0-4 0-15,0 4 0 0,0 0 0 0,0 0 0 0,0 0 0 16,0 0 0-16,0 0-4 0,8 0 4 0,-8 0 0 0,0 4 0 0,0-4 4 16,8 0-8-16,-8 6 4 0,8-2-4 0,-8 1-4 0,10 0 0 15,-10 4 0-15,8-3 0 0,-8 3-8 0,0 1 0 0,8 4-4 0,-8-5 0 16,10 6-4-16,-10-2 0 0,8 3-4 0,-8 3-4 0,0-5 4 15,0 5-4-15,8-4 0 0,-8 4 0 0,9 0 0 0,-9 0 4 16,0 0-8-16,8 0 0 0,-8 6 0 0,0-6 4 0,8 0-4 0,-8 5 0 16,0-5 0-16,9 5 0 0,-9-4 0 0,9-1 0 0,-9 4 0 0,8-4 0 15,-8 1 0-15,8-1 0 0,-8 1 0 0,0-2 0 0,10 1 0 16,-10-4 0-16,8 4 0 0,-8-4 0 0,0-1 0 0,8-5 0 16,-8 7 0-16,9-7 0 0,-9 0 0 0,0 1 0 0,9-1 0 0,-9-4 0 15,0 4 0-15,0-3 0 0,0-2 0 0,0-4 0 0,0 5 0 16,0-5 0-16,0 0 0 0,0 5 0 0,0-10 0 0,0 5 0 0,8-5 0 15,-8 5 0-15,0-4 0 0,0-7 0 0,0 7 0 0,9-6 0 0,-9 0 0 16,8 1 0-16,-8-1 0 0,8-4 0 0,-8 0 0 0,9 0 0 16,-9-1 0-16,9-4 0 0,-9 0 0 0,8 0 0 0,0 5 0 15,2-6 0-15,-10-4 0 0,8 5 0 0,0 0 0 0,1 0 0 0,0 0 0 16,-1-1 0-16,-8 1 0 0,8 0 0 0,1 0 0 0,-1 0 0 0,0-1 0 16,10 1 0-16,-10 4 0 0,2-4 0 0,-2 0 0 0,0 6 0 15,0-7 0-15,2 5 0 0,-2-4 0 0,0 5 0 0,1-6 0 0,-1 6 0 16,0 0 0-16,2 0 0 0,-2 4 0 0,-8-5 0 0,8 6 0 15,0 0 0-15,-8-2 0 0,10 7 0 0,-10-5 0 0,0 9 0 16,8-6 0-16,-8 2 0 0,0 4 0 0,0 0 0 0,0-5-16 0,0 5-12 16,0 0 0-16,0 0-12 0,0 0-12 0,0 0-16 0,0 5-12 0,-8-5-8 15,8 4-12-15,0-4-8 0,0 6-12 0,0-6-8 0,-10 4-12 16,10 1-16-16,0-1-52 0,-8 2 8 0,8-1 36 0,0 4 28 16,-8-4 20-16</inkml:trace>
        </inkml:traceGroup>
        <inkml:traceGroup>
          <inkml:annotationXML>
            <emma:emma xmlns:emma="http://www.w3.org/2003/04/emma" version="1.0">
              <emma:interpretation id="{ED5F806C-32C6-48A0-BB51-8E3EE24DB9A7}" emma:medium="tactile" emma:mode="ink">
                <msink:context xmlns:msink="http://schemas.microsoft.com/ink/2010/main" type="inkWord" rotatedBoundingBox="18182,3711 18715,3988 18501,4399 17968,4123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±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--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1" timeOffset="14542.7038">2139 1282 35 0,'0'0'100'0,"0"5"-4"0,0-5-8 0,0 4-24 0,0-4-4 0,0 0-4 16,0 6 0-16,-8-6-4 0,8 0 8 0,0 4-4 0,0-4 4 16,0 0 4-16,0 0-8 0,0 0 4 0,8 0-4 0,-8 0-8 0,10-4 0 15,-10 4 4-15,8 0 0 0,0 0 4 0,0 0 4 0,1 0 0 16,0 0-4-16,8 4 0 0,-9-4 0 0,10 0-8 0,-2 0 4 16,2-4-4-16,-2 4 0 0,2-6-4 0,-1 6-8 0,-1 0-4 0,2-4-4 15,-2 4-4-15,2 0 0 0,-1 0-4 0,0-5-4 0,0 5-4 16,9 0 0-16,-10 0-4 0,-6-4 0 0,6 4-4 0,1 4 4 0,0-4-4 15,-8 5-16-15,-1-5 20 0,10 4-4 0,-10-4 0 0,0 6 0 16,0-2-4-16,2 1 0 0,-10 0 0 0,8-5 0 0,0 5 0 0,-8 0-8 16,9 0-8-16,-9-5-8 0,0 4-8 0,8-4-4 0,-8 0-12 0,0 5-16 15,0-5-16-15,0 0-8 0,0 0-8 0,0 0-16 0,0 0-8 16,0 0-12-16,-8 0-4 0,8 0 0 0,-9 0-44 0,1 0-24 16,0 0 32-16,-2 0 28 0,2 0 28 0,0 0 28 0</inkml:trace>
          <inkml:trace contextRef="#ctx0" brushRef="#br1" timeOffset="14812.981">2182 1560 51 0,'0'5'100'16,"0"0"-12"-16,0-1 0 0,0 2-24 0,0-2 4 0,0 1 0 0,9-1 8 15,-9 2-4-15,0-2 4 0,8 1-4 0,-8 0 0 0,0-5-4 16,9 6 4-16,-1-6 4 0,0 3-4 0,2-3 4 0,-2 0-4 0,0 6 4 15,0-6-4-15,10 0-4 0,-10 0-12 0,10 0-4 0,-10 0 0 16,9 0-8-16,-1 0-4 0,2 0-4 0,0 0-4 0,-2 0-8 0,1 0 4 16,0 0-12-16,0 0 0 0,1 0 0 0,-2 0-4 0,2 0-4 15,-2 0 0-15,-7 0-4 0,8 0 0 0,0 0 0 0,-9 0-4 16,10 0-4-16,-10 0-4 0,0 0-8 0,2 0-12 0,-2 0-20 0,0 0-16 16,-8 0-32-16,9 0-24 0,-9 4-28 0,0-4-32 0,0 0-52 15,0 0-40-15,-9 5 48 0,1-5 44 0,8 0 32 0,-8 0 32 16,-2 0 16-16</inkml:trace>
        </inkml:traceGroup>
      </inkml:traceGroup>
    </inkml:traceGroup>
    <inkml:traceGroup>
      <inkml:annotationXML>
        <emma:emma xmlns:emma="http://www.w3.org/2003/04/emma" version="1.0">
          <emma:interpretation id="{07244034-5F36-423A-8282-7AEF5E15406D}" emma:medium="tactile" emma:mode="ink">
            <msink:context xmlns:msink="http://schemas.microsoft.com/ink/2010/main" type="paragraph" rotatedBoundingBox="16149,4199 17571,5149 17202,5703 15779,47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C9BA74-AFF4-4BC9-86CC-9BC9BD7DE058}" emma:medium="tactile" emma:mode="ink">
              <msink:context xmlns:msink="http://schemas.microsoft.com/ink/2010/main" type="line" rotatedBoundingBox="16149,4199 17571,5149 17202,5703 15779,4753"/>
            </emma:interpretation>
          </emma:emma>
        </inkml:annotationXML>
        <inkml:traceGroup>
          <inkml:annotationXML>
            <emma:emma xmlns:emma="http://www.w3.org/2003/04/emma" version="1.0">
              <emma:interpretation id="{23F704DE-FCB8-4CB2-97F0-F925F9245246}" emma:medium="tactile" emma:mode="ink">
                <msink:context xmlns:msink="http://schemas.microsoft.com/ink/2010/main" type="inkWord" rotatedBoundingBox="16149,4199 16609,4506 16239,5060 15779,475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17.3072">60 1834 63 0,'0'-5'92'0,"0"0"-8"0,0 1-4 16,0-1-28-16,0 5 4 0,0-5-8 0,0 0-4 0,0 5 4 16,0 0 0-16,0-5 4 0,0 5 0 0,8 0 0 0,-8 0 4 0,0 0 0 15,0 0 0-15,0 0-4 0,8 0 0 0,-8 5 0 0,9-5 0 16,-9 5 4-16,8 0-4 0,-8 4-4 0,8-4-8 0,-8 5 4 0,9-1-12 15,0 1-20-15,-9 4 24 0,8 0-8 0,0 1-4 0,-8 4-4 16,10-5 0-16,-10 5-4 0,8 6 0 0,-8-6 0 0,8 4 0 0,1 2-4 16,-9-2 0-16,9 2 4 0,-9 4-4 0,8-6 0 0,-8 2 0 0,9-2-4 15,-9 2 4-15,8-6 0 0,-8 5 0 0,8-5-4 16,-8 5 4-16,9-5-4 0,0-5 0 0,-9 4 0 0,8-2 0 0,-8-2 0 16,8-4-4-16,2 4 0 0,-10-5-4 0,8 1 4 0,-8-4 0 0,0-2 0 15,8 5 0-15,-8-9 0 0,9 5-4 0,-9-5 0 0,0 0 4 16,9 0-4-16,-9 0 4 0,0-5-4 0,8-4 0 0,-8 5 0 0,8-6 4 15,-8 0 0-15,0 0 0 0,9-4 0 0,-9 0 0 0,8 0 0 0,-8-1 4 16,9-4-4-16,0-2 0 0,-9 3 0 0,8-5 4 0,0 3 0 16,2-4 4-16,-2 0 0 0,0 5-4 0,0-5 0 0,2 0 4 15,-2 0-4-15,0 4 4 0,1-3-4 0,-1-2-4 0,0 6 4 0,10 0 0 16,-10 0-4-16,0 0 0 0,2 0 0 0,-2 5-4 0,0 0 0 16,1-1 0-16,0 0-4 0,-1 6 4 0,1-1-8 0,-1 1-4 0,-8 4-4 15,8 0-8-15,-8 0-12 0,0 1-16 0,0-1-20 0,0 5-16 0,0 0-20 16,0 0-8-16,0 0-20 0,0 0-12 0,0 5-12 0,-8-1-64 15,8-4-4-15,-8 5 48 0,8 0 28 0,-9 0 24 0,9-2 32 16</inkml:trace>
        </inkml:traceGroup>
        <inkml:traceGroup>
          <inkml:annotationXML>
            <emma:emma xmlns:emma="http://www.w3.org/2003/04/emma" version="1.0">
              <emma:interpretation id="{5EEEE83B-14D8-4603-800C-784C34765992}" emma:medium="tactile" emma:mode="ink">
                <msink:context xmlns:msink="http://schemas.microsoft.com/ink/2010/main" type="inkWord" rotatedBoundingBox="16796,4844 17473,5296 17250,5630 16573,5178"/>
              </emma:interpretation>
              <emma:one-of disjunction-type="recognition" id="oneOf3"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u</emma:literal>
                </emma:interpretation>
                <emma:interpretation id="interp10" emma:lang="" emma:confidence="0">
                  <emma:literal>q</emma:literal>
                </emma:interpretation>
                <emma:interpretation id="interp11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2516.1758">852 2428 15 0,'0'-4'96'15,"9"-2"-4"-15,-9-3-12 0,0 4-28 0,0 0 0 0,0-4 0 0,0-1 0 16,0 6-4-16,0-6 4 0,0 6 0 0,0-6 0 0,0 5 4 0,0-5 0 16,0 5 4-16,0 1-4 0,0-1 0 0,0 0 0 0,-9 0-8 15,9-1 4-15,0 6-4 0,-9 0-4 0,9-3 4 0,-8 3-8 16,8 3 0-16,-8-3 8 0,0 6-8 0,8-1 0 0,-10 0-4 0,2 0-4 15,0-1-4-15,-2 6-4 0,2-5 0 0,0 3-4 0,8-1 0 16,-9 2-4-16,1 0 0 0,8 1-4 0,-9-5 0 0,9 4-4 0,0-4-4 16,-9 4 0-16,9-3 0 0,0-2 0 0,0 6 4 0,0-10-4 0,9 5 0 15,-9-1-4-15,9 1-20 0,-9 0 24 0,8-5 0 0,-8 0 0 16,9 5 4-16,-1-5-4 0,0 0-4 0,2 0 4 0,-2 4-4 16,0-4 0-16,2 0 4 0,-2 0-8 0,0 0 4 0,0 0 0 0,1 6 0 15,0-6 0-15,-1 4 0 0,9-4 4 0,-9 4 0 0,2 3-4 16,-2-3 0-16,0 0 0 0,0 1 0 0,2 0 0 0,-2 4 0 0,0-3 4 15,1-2-4-15,-9 1 0 0,8 5 4 0,1-6-4 0,0 6 4 0,-9-4-4 16,8-3 0-16,-8 7 0 0,8-5 4 0,-8 5-4 0,0-6 4 16,0 6-4-16,0-1 4 0,0-3 0 0,0 3 0 0,0-4 0 15,0 4 0-15,0 1 0 0,-8-5 0 0,8 5 0 0,-8-6 4 0,-1 1 0 16,0 5-4-16,1-6 0 0,-1 1 0 0,1 0 4 0,0 0 0 16,-2-5 0-16,2 4-4 0,-8-4-4 0,6 5 4 0,2-5-4 0,-9 0 4 15,9 0 0-15,-1 0-4 0,-8-5 0 0,9 1 0 0,0 4 4 0,-2-5-4 16,2 0 0-16,0-4-8 0,-2 9 4 0,2-10-4 0,8 5 0 15,-8 1-12-15,-1-6-8 0,9 5-8 0,-8-5-4 0,8 6-8 16,0-1-12-16,0 0-8 0,0-4 0 0,0 3-12 0,-9 1-20 0,18 1-4 16,-9-1-4-16,0 0-12 0,0 1 4 0,8-2-40 0,-8 2-32 15,9-5 16-15,-9 9 32 0,8-6 28 0,-8 3 20 0</inkml:trace>
          <inkml:trace contextRef="#ctx0" brushRef="#br0" timeOffset="4283.6983">1150 2529 19 0,'0'0'92'0,"0"0"-4"0,-8 6-4 0,8-6-24 15,-8 0 0-15,8 4 0 0,0-4 0 0,0 0 0 0,0 0-8 16,0 0 4-16,-10 0-4 0,10 0-4 0,0 0-4 0,0 0 4 0,0 0 0 15,0 0-4-15,10 0-4 0,-10 0 0 0,0 0-4 16,8 0 0-16,-8 0 0 0,0 0 0 0,8 0-4 0,-8 0 0 0,10 0 4 0,-2 0-4 16,0 0-4-16,-8 0-4 0,8 0 4 0,1 0-8 0,8 0 4 15,-17 0-4-15,9 0-4 0,-1 0 4 0,0 0-4 0,2 0-4 0,-2 0 4 16,0 0-8-16,0 4 0 0,2-4-4 0,-2 0 0 0,0 5-4 16,-8-5 8-16,9 5-4 0,-1-5 4 0,-8 6-4 0,9-3-4 15,-9 3 0-15,9-2 4 0,-9 1-4 0,0-1 4 0,0 2-8 0,0-2 0 16,0 1 0-16,0 4 4 0,0-4 0 0,-9 1-4 0,9 3 0 0,0-4 0 15,-9 4 4-15,1-4-4 0,-1 5 0 0,9-6 0 0,-8 6 0 16,0-5 4-16,-2 5-4 0,2-6 0 0,0 1 0 0,0 0 0 0,-2 0 4 16,2 4-4-16,0-9 0 0,-1 10 4 0,9-5 0 0,-9-5 0 0,1 4-4 15,8 1 0-15,-9 0 4 0,9-5 0 0,0 5 0 0,0 0 4 16,-8-5-4-16,8 5 4 0,0-5 0 0,0 0 0 0,0 4-4 16,8-4 4-16,-8 0-4 0,0 0 8 0,9 0-4 0,-9 5 8 0,8-5 4 15,-8 0 0-15,9 5 4 0,-9-5 4 0,9 0 4 0,-1 0 0 16,0 0 4-16,2 5 0 0,-2-5 0 0,0 4 4 0,0-4 0 15,2 0-8-15,-2 0 4 0,0 5-4 0,1-5 0 0,8 0-12 0,-8 0 0 16,-1 0 0-16,0 5-16 0,0-5 0 0,2 0 0 0,-2 0 0 16,0 0 0-16,10 0 0 0,-10 0 0 0,1 0 0 0,-1 0 0 0,-8 0-24 15,9 0-36-15,0 5-20 0,-9-10-36 0,8 5-32 0,-8 0-36 0,8 0-48 16,-8-5-64-16,0 5 52 0,0-5 40 0,0 1 44 0,0-1 28 16,0 0 24-16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2:52.5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1490C5-DA16-43E3-AECD-76055182C93B}" emma:medium="tactile" emma:mode="ink">
          <msink:context xmlns:msink="http://schemas.microsoft.com/ink/2010/main" type="inkDrawing" rotatedBoundingBox="3223,2800 9982,-266 12892,6147 6134,9214" semanticType="callout" shapeName="Other">
            <msink:sourceLink direction="to" ref="{506867A3-DF1F-412A-BFC5-93DA93DA0F4B}"/>
          </msink:context>
        </emma:interpretation>
      </emma:emma>
    </inkml:annotationXML>
    <inkml:trace contextRef="#ctx0" brushRef="#br0">1875 2136 7 0,'0'-4'88'0,"0"-1"-16"0,0 5-4 0,0-4-20 16,0 4-12-16,0 0 0 0,0 0 0 0,0-6-8 0,0 6 4 15,8 0-4-15,-8 0 0 0,0 0 4 0,0 0 4 0,9 0 0 0,-9 6 0 16,0-6 4-16,9 4 0 0,-9-4 0 0,8 5-4 0,-8-1 4 16,0 2 0-16,8-2 0 0,-8 1-4 0,0-1-4 0,9 6-4 0,-9 0 4 15,0-6-4-15,0 11 0 0,0-5 0 0,0-1 0 0,0 6-4 0,0-6 0 16,0 6 0-16,0-1-4 0,0 0 0 0,0 6-4 0,-9-1 4 15,9 0-8-15,0 0 0 0,-8-1 0 0,8 3-4 0,-8 2 0 0,8-4 0 16,-9 1-4-16,9 4 4 0,-9-6 0 0,9 7-8 0,-8-6 4 16,0 0-4-16,8 0 4 0,-10 0 0 0,10-4 0 0,0 5-4 15,0-6 4-15,0 0-4 0,0-5 0 0,-8 6 4 0,8-5-4 0,0 4 4 16,8-9-4-16,-8 4 4 0,0 1 0 0,10-5-4 0,-10 5 0 0,8-6 0 16,0 1-4-16,-8 4 4 0,9-3 0 0,0-6 0 0,7 4 0 15,-7 1 4-15,-1-1-8 0,10 2 4 0,-2-2 0 0,2 1 4 0,-2-5-4 16,2 5 0-16,-1 0 4 0,9-1-4 0,-10 2 4 0,10-6-4 0,0 4 4 15,-1 1-4-15,1-1 0 0,0 2 0 0,-1-2 4 16,9 6-4-16,-8-5 0 0,8-1 0 0,0 2 0 0,-1-1 0 0,3-1 4 16,5 0-8-16,-7 6 4 0,0-5 0 0,9 0 0 0,-9 0 0 0,10-1 0 15,-11 2 0-15,9 3 0 0,2-5-20 0,-11 2 28 0,11-2-8 16,-2 2 4-16,-8-2 0 0,9 1 0 0,-1-1-4 0,1 2 0 0,-1-2 0 16,-7 1 0-16,7-1 0 0,1 2 0 0,-1-2 0 0,2 0 0 15,-2 2 0-15,1-6 0 0,-1 9 4 0,1-3 0 0,-9-6-4 0,8 4 0 16,1 1 0-16,-1-1 4 0,-7 2-4 0,7-6 4 0,2 4 4 15,-2 1 0-15,1-5 0 0,-9 0-4 0,8 6-4 0,1-6 4 0,8 0 0 16,-9 0-4-16,2-6 0 0,6 6 0 0,-7 0 0 0,8-5 4 16,-9 5-4-16,10-4 8 0,-1 4-12 0,-9-6 4 0,9 6 0 15,-7 0 0-15,6 0 0 0,-7 0 4 0,-1 0-4 0,1 0 0 0,9 0 4 16,-18 0-4-16,9 0 4 0,-1 0-4 0,1 0 0 0,-1 0 4 0,1 0 0 16,-1 0-4-16,-8 0 4 0,9 0-4 0,-1 6 0 0,2-6 0 15,-11 4 4-15,9-4-4 0,2 0 4 0,-10 5-4 0,9 1 4 0,-1-6 0 16,-8 0-4-16,9 4 0 0,-9 0 0 0,9-4-4 0,-9 5 4 15,8-5 0-15,-7 0 4 0,-1 0-4 0,8 0 4 0,-8 5-4 16,9-5 0-16,-9 0 4 0,9 0 0 0,-9 0-4 0,8 0 0 0,1 0 0 16,-9 0 0-16,9-5 4 0,-1 5-4 0,-8 0 0 0,9-5 0 0,-1 5 0 15,-7 0-4-15,7-4 4 0,-8 0-4 0,9 4 4 16,-9 0 0-16,8-6 0 0,-7 1 0 0,-1 1 4 0,0-2-4 0,9 6 0 0,-9-4 0 16,0 4 0-16,0-5 4 0,0 1-8 0,1 4 4 0,7 0 0 15,-8 0 0-15,1 0 4 0,-1 0 0 0,-1 0-4 0,1-6-4 0,0 6 4 16,1 0 0-16,-1-4 0 0,0 4 0 0,0 0 0 0,0-5 0 15,1 5 0-15,-1 0 0 0,-9-6 0 0,9 6 4 0,0-4-4 0,-8 4 0 16,7-4 0-16,-7 4-4 0,0 0 4 0,0-6 0 0,7 6 4 16,-7 0-4-16,0 0 0 0,-9 0 0 0,8 0 0 0,0 0-4 0,1-4 4 15,-8 8 0-15,-2-4 0 0,10 0 0 0,-9-4 0 16,9 8 0-16,-8-8 0 0,-2 4 0 0,1 0 0 0,0 0 0 0,-8-5 0 0,7 5-16 16,-6 0 20-16,6 0-4 0,-8 0 4 0,2 0-4 0,-2 0 0 15,0-4 4-15,1 4-4 0,-9 0 4 0,0 0-8 0,8 0 8 16,-8 0-4-16,0 0 0 0,0 0 0 0,0 0-4 0,0 0 4 0,0-6-4 15,0 6-8-15,-8-4-8 0,8 4-12 0,-9 0-8 0,9-5-12 16,-8 5-12-16,0-4-16 0,-2 4-20 0,2-6-20 0,0 2-16 0,-10 4-76 16,10-6 8-16,-9 6 36 0,0 0 36 0,0 0 24 0</inkml:trace>
    <inkml:trace contextRef="#ctx0" brushRef="#br0" timeOffset="-1282.6385">1730-1916 35 0,'8'5'80'0,"-8"-5"-8"0,0 0-12 0,8 0-28 15,-8 0 0-15,0 0 0 0,10 0-4 0,-2 0 0 0,-8 0 0 0,8 0 0 16,1 0 4-16,0 0 0 0,8 0 4 0,-9 0-4 0,0 0 4 16,10 0-4-16,-2 0 4 0,2 0-4 0,-1 0 0 0,0 0 0 15,8 0-4-15,-7 0 4 0,8 0-4 0,-10 0-8 0,10 4 0 0,-1-4 4 16,9 5-8-16,-8-5-4 0,0 5 0 0,7-5 4 0,1 5-4 15,1-5 0-15,-1 5 0 0,0 0 4 0,0-5-4 0,9 4 0 0,-1-4-4 16,-8 5 0-16,9-5 4 0,-1 5 4 0,10-5 0 0,-9 0 0 0,-1 0-4 16,1 0 0-16,9 0-4 0,-2 0 0 0,-7 0 0 0,8 0-4 15,1 0 4-15,-2 0 0 0,9 0-4 0,-7 0 0 0,7 0 0 16,1 0-4-16,-9-5 4 0,9 5 4 0,-1 0-8 0,2-5 4 0,-1 5-4 16,-1 0 0-16,1 0 4 0,7 0 0 0,-7-4-4 0,1 4 0 0,-2 0 4 15,1 0 0-15,-1 0-4 0,1 0 0 0,-1 0 0 0,1 0 0 16,0 4 4-16,-1-4 0 0,2 5-4 0,-2-5 0 0,1 5-4 0,0-5 4 15,-9 5 4-15,9-5 0 0,-1 4-4 0,-8-4 0 0,9 6 0 16,-9-2 0-16,9-4 4 0,-9 5-4 0,9-5 0 0,-10 0 0 16,11 5 0-16,-11-5 0 0,1 0 4 0,1 0 0 0,7 0-4 0,-7 5 0 15,-1-5 0-15,1 0 0 0,-11 4 0 0,11-4 4 0,-1 0-8 16,-9 5 4-16,2-5 0 0,6 5 4 0,-7-5-4 0,-1 5 4 0,1-1-4 16,9-4 0-16,-11 6 0 0,3-2 0 0,-2-4-4 0,1 0 8 15,-1 5-4-15,1-5 0 0,-1 0 0 0,1 0-4 0,-1 0 4 0,2 0 0 16,-2 0 0-16,1 0 0 0,-9 0 0 0,9 0 0 0,-9 0 0 15,8-5 4-15,1 5-4 0,-9-4 0 0,9 4 0 0,-9-6 0 0,8 6 0 16,-8 0-4-16,1-4 4 0,7-1 0 0,-8 5 0 0,1-5-20 16,-1 5 28-16,0-5-8 0,-1 5 0 0,1 0 4 0,-8 0-4 0,9 0 0 15,-10 0 0-15,10 0 0 0,-10 0 0 0,0 0 4 0,0 0-4 16,1 0 0-16,0 0 0 0,-8 0 0 0,7 0 0 0,1 0-4 0,-10 0 4 16,2 0 0-16,7 0 0 0,-8 0 4 0,0 5 0 0,0-5-4 0,0 0 0 15,1 0 0-15,-2 5 0 0,2-5 0 0,-2 5-4 0,-7-5 4 16,7 4 0-16,2 2-4 0,0-6 4 0,-10 4 4 0,8 1 0 15,-7 0-4-15,8 0-4 0,-8-1 4 0,7-4 0 0,-6 5-4 0,6 0 8 16,-6 0-4-16,6-1 0 0,-8 2 0 0,1-1 0 0,0-1 0 16,-1 1 0-16,1 0 4 0,-1-1-4 0,10 2 4 0,-10-2-4 0,-8 5 4 15,8-3-4-15,0-3 0 0,2 3 0 0,-2-1 4 0,0 4 0 0,-8-4 0 16,9 5 0-16,-9-6 4 0,8 6 0 0,-8 0 8 0,9-1 0 16,-9 2 0-16,0-3 0 0,9 7 4 0,-9-6-4 0,0 5 0 15,0 1 0-15,0 0-4 0,0 4 0 0,0-5 0 0,0 5 0 0,0 0 0 16,0 0-8-16,-9 1 8 0,9 4 0 0,0 0-4 0,-9-5 0 15,9 5 0-15,-8 5 0 0,8-5-4 0,-9 0 4 0,9 5 0 16,-8-1 0-16,0 1 0 0,-2 0 0 0,2 4 0 0,0 1-4 0,8 0 4 0,-8-1 0 16,-2 1 0-16,2 4-4 0,8-5 4 0,-8 6-4 0,-1-5 0 15,9 4 0-15,-8 0 4 0,8-4-4 0,-9 4 0 0,9 1 4 16,-9-1-4-16,9 1 0 0,0-6 0 0,-8 5 0 0,8 0 4 0,0-3-4 16,-8 3 4-16,8 0-4 0,0 0 0 0,-8 1 0 0,8 5-4 15,0-7 4-15,-10 6 0 0,10-5-4 0,0 6 0 0,0-1-4 0,-8-6 8 16,8 8-4-16,0-2 0 0,-8 0 4 0,8-1 0 0,0-2-4 15,-10 2 4-15,10-3-4 0,0 4 4 0,-8-4-4 0,8-1 0 0,0 1 0 16,0 2-4-16,-8-1 4 0,8 3 4 0,0-5-4 0,0 0 0 16,-9 6 4-16,9-6-4 0,0 5 0 0,-8-4-4 0,8 4 4 0,0-4 0 15,0 2 0-15,-9-1 0 0,9-2-16 0,0 1 16 0,-9 3 4 16,9-3 0-16,0-5-4 0,-8 8 4 0,8-7-4 0,0 3 0 16,-8 5 4-16,8-5-4 0,-8 1 0 0,8 4 4 0,-10-4-4 0,10 3 0 15,-8 1-4-15,8-3 4 0,-8 2 0 0,8 1 4 0,-10-5-4 0,2 6 0 16,8-1 0-16,-8-5 0 0,-1 5 0 0,9-5 0 0,-8 1 4 15,8-1 0-15,-8 2-8 0,8-3 4 0,-9 1 4 0,9 1-4 0,-9-1-4 16,9 1 8-16,0-1-4 0,-8 1 0 0,8-1 0 0,-8 0 0 16,8 1 0-16,0-1 0 0,-10-5 0 0,10 7 0 0,-8-7 4 15,8 5-4-15,0-5 0 0,-8 1 0 0,8-1 0 0,0 1 0 16,-9-6 0-16,9 7-4 0,0-7 0 0,0-3 4 0,-9 3 0 0,9-4 0 0,0 0 0 16,-8 0-4-16,8 0 0 0,0-9-4 0,-8 4-4 0,8 0-4 15,-9-5-16-15,9 1-12 0,-8-6-12 0,-1 1-16 0,9-6-12 16,-9 1-24-16,1 0-20 0,0-5-20 0,-10 0-52 0,10-5-40 0,-10 0 44 15,10-5 40-15,-9 1 12 0,1-5 44 0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17.7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E43AE0-67FE-43AD-9722-2E77E76A1953}" emma:medium="tactile" emma:mode="ink">
          <msink:context xmlns:msink="http://schemas.microsoft.com/ink/2010/main" type="writingRegion" rotatedBoundingBox="3848,3291 9655,2655 10179,7437 4371,8073">
            <msink:destinationLink direction="with" ref="{871A381F-2279-4B23-8596-22833EAC5004}"/>
          </msink:context>
        </emma:interpretation>
      </emma:emma>
    </inkml:annotationXML>
    <inkml:traceGroup>
      <inkml:annotationXML>
        <emma:emma xmlns:emma="http://www.w3.org/2003/04/emma" version="1.0">
          <emma:interpretation id="{C9CCCA6C-AC46-445A-A80C-28D52C302FF2}" emma:medium="tactile" emma:mode="ink">
            <msink:context xmlns:msink="http://schemas.microsoft.com/ink/2010/main" type="paragraph" rotatedBoundingBox="3848,3291 9655,2655 10179,7437 4371,8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7122B1-BE5E-4FD8-B939-F8676542FB58}" emma:medium="tactile" emma:mode="ink">
              <msink:context xmlns:msink="http://schemas.microsoft.com/ink/2010/main" type="line" rotatedBoundingBox="3848,3291 9655,2655 10179,7437 4371,8073"/>
            </emma:interpretation>
          </emma:emma>
        </inkml:annotationXML>
        <inkml:traceGroup>
          <inkml:annotationXML>
            <emma:emma xmlns:emma="http://www.w3.org/2003/04/emma" version="1.0">
              <emma:interpretation id="{877244DD-B57D-488E-8281-E33CAF262398}" emma:medium="tactile" emma:mode="ink">
                <msink:context xmlns:msink="http://schemas.microsoft.com/ink/2010/main" type="inkWord" rotatedBoundingBox="3848,3291 9655,2655 10179,7437 4371,8073">
                  <msink:destinationLink direction="with" ref="{54C17D6F-F1C8-4F60-AE13-43A75F5B8441}"/>
                  <msink:destinationLink direction="with" ref="{F770E909-218B-4703-8BEB-40873EE6A969}"/>
                </msink:context>
              </emma:interpretation>
            </emma:emma>
          </inkml:annotationXML>
          <inkml:trace contextRef="#ctx0" brushRef="#br0">14 211 59 0,'0'0'80'0,"-8"0"0"0,8 0-12 0,0 0-20 0,0 0-4 0,0 0 4 16,0 0-4-16,0 0-4 0,-10 0 4 0,10 0-4 0,0 0 0 16,0 0 0-16,0 0 0 0,0 0 4 0,0-4 0 0,0 4 0 0,0-6 0 15,0 2 0-15,0 4 0 0,0-5-4 0,10 0 0 0,-10 0 0 0,0 1 0 16,0-1 0-16,8-1-4 0,-8 2 0 0,8-6 0 0,-8 10 0 16,10-4-8-16,-10-1 0 0,8 0 0 0,0 0 0 0,1 5-4 0,-9 0 0 15,8-4-4-15,1 4 4 0,-9 0-4 0,8 0 0 0,1 0-4 16,-9 0 0-16,8 0 0 0,0 0-4 0,2 0 0 0,-10 0 0 0,0 4-4 15,8 1 0-15,-8-5 0 0,8 0 0 0,-8 5 8 0,0-5 0 16,0 5-4-16,0-1 4 0,0 2-4 0,0-2 4 0,0-4 0 0,-8 4-8 16,8 2 4-16,-8-1 0 0,8-1-4 0,-10-4 4 0,2 0-4 15,8 5 0-15,-8-5 0 0,8 0 4 0,-9 5-4 0,1-5 4 0,8-5-4 16,-9 5 0-16,9-5-4 0,-8 5-4 0,8-4 4 0,-9-1 0 16,9-5-4-16,0 6 0 0,0-2 4 0,0-3-4 0,0 4 0 0,0-4 0 15,0 0 4-15,0-1-4 0,0 0 4 0,0 0-8 0,9 1 4 16,-9 4 0-16,0-5 4 0,0 6-4 0,8-6 0 0,-8 5 0 0,0-1 0 15,9 2 0-15,-9 0-4 0,8 4 4 0,-8 0 0 0,9-5 0 16,-1 5 0-16,-8 0 4 0,8 0-4 0,-8 0 4 0,10 5-8 0,-10-5 4 16,8 4 0-16,0-4 4 0,-8 4 0 0,10 2-8 0,-10-1 8 15,8 0-8-15,-8 0 4 0,0-1 8 0,0 1-8 0,8 5 0 16,-8-6 4-16,0 1-8 0,0 5 4 0,-8-6 4 0,8 2 0 0,0-2 4 16,-8 2-8-16,8-2 8 0,-10 1-4 0,2-1-4 0,8 1 4 15,-8-5 0-15,8 5 0 0,-10-5 4 0,2 0-4 0,8 0 4 0,-8 0-8 16,8-5 4-16,-9 5 0 0,9-5 0 0,-8 1-4 0,8-1 4 0,0 1 0 15,0-2 0-15,0 2-8 0,0-6 4 0,0 6 0 0,0-2 0 16,-9-3 0-16,9 4 0 0,0 0 4 0,9 0-4 0,-9 1-4 16,0-1 4-16,0 0-4 0,8 0 8 0,-8 5-4 0,0-6 0 0,0 6-4 15,9 0 4-15,-9-4 0 0,8 4 0 0,-8 0-4 0,8 4 0 0,2-4 4 16,-10 6-4-16,8-1 0 0,-8-5 8 0,8 5 0 0,2 4-4 16,-10-4 0-16,8 0 0 0,-8 0 0 0,8-1 0 0,-8 1-4 0,0 5 4 15,9-6 4-15,-9 2 0 0,0 4-8 0,0-6 4 0,0 1 0 0,-9-1 8 16,9 1-8-16,0 0 0 0,-8 0 4 0,0-1 0 15,8-4 0-15,-10 6-4 0,2-6 4 0,8 4-4 0,-8-4 0 0,-2-4 0 16,10 4 0-16,-8-6 0 0,0 2 4 0,8-1-4 0,0 0 0 0,-9-4 0 16,9 4 4-16,0-5-4 0,0 0 0 0,0 2-4 0,0-3 4 15,0 2 0-15,0-1 0 0,0 1 0 0,9-1-4 0,-9 0 0 0,0 1 0 16,0 4 4-16,8-4-4 0,-8 4 0 0,0 0 4 0,8 0 0 16,-8 5 0-16,10 0 4 0,-10-4-4 0,8 8 4 0,-8-4-4 0,8 0 0 15,-8 5-4-15,10 0 4 0,-10 0 0 0,8-1 4 0,0 1-8 16,-8 5 4-16,9-6-4 0,-1 6 4 0,-8-5-4 0,8 5 4 0,-8-6 4 15,0 6 0-15,9-5 0 0,-9 4 0 0,0-3 4 0,0 2-4 16,0-2-4-16,0-2 0 0,0 6 0 0,-9-5 0 0,9-5 0 0,-8 4 0 16,0-4 0-16,8 5 0 0,-9-5 0 0,1 0 0 0,8 0 0 15,-8 0 0-15,-2-5 0 0,2 5 0 0,8-4 0 0,-8-1 0 0,-2 1 0 16,10-2 0-16,-8 2 0 0,8-2 0 0,-8 2 0 0,8-6 0 16,-9 5 0-16,9 1 0 0,0-6 0 0,-8 5-80 0,8-4-32 0,0-1-28 15,-9 4-52-15,9 2-40 0,0 0-76 0,-8-6 48 0,8 5 52 16,0 1 40-16,-9-1 28 0,9 0 28 0,0 0 20 0</inkml:trace>
          <inkml:trace contextRef="#ctx0" brushRef="#br0" timeOffset="-5940.4924">-2995 153 23 0,'0'0'72'0,"0"0"0"15,0 0-8-15,-10 0-24 0,10 0-4 0,0 0-4 0,0 0-4 0,0 0 0 16,0 0-4-16,0 0 0 0,0 0 0 0,0 0 0 0,0 0-8 0,0 0 4 15,0 0-4-15,0-4 0 0,0 4 0 0,0 0 0 16,0-5 4-16,0 5-4 0,0 0 4 0,0-5 0 0,0 0-4 0,0 5 4 0,0-4-4 16,0-1 0-16,0 1 0 0,0-2 4 0,0 2 0 0,0-2-4 15,0 2 0-15,0 0 0 0,0-2 0 0,0 1 0 0,0 1 4 16,10-1-4-16,-10-5 0 0,0 6 0 0,0-1-4 0,0-5 0 0,0 4 4 16,8-2 0-16,-8 3 0 0,0 0 0 0,0-4 0 0,8 4 0 0,-8-5-4 15,0 6-4-15,10-6 4 0,-10 5-4 0,8-5 0 0,-8 6 0 16,0-1 0-16,0-5 0 0,8 5 0 0,-8-4 0 0,0-1 0 15,0 6-4-15,9-6 4 0,-9 1-8 0,8 3 4 0,-8-3-4 0,0-1 4 16,9 1 0-16,-9-1 0 0,8 0 0 0,-8 1-4 0,9-1 0 0,-9 0 0 16,8 1 4-16,-8-1-4 0,8 1 4 0,2-1-4 0,-10 2 4 15,8-3-4-15,-8 1 0 0,8 1 0 0,-8-1 0 0,10 2 4 0,-2 1-8 16,-8-1 8-16,8-2-4 0,-8 0 0 0,8 1 0 0,-8 4 4 16,9-5-8-16,-1 0 4 0,-8 1 0 0,9 4 4 0,0-4-4 15,-9-1 0-15,8 1 0 0,-8-1 0 0,8-1 0 0,2 3 4 0,-2-2 4 16,-8 1-8-16,8-1 0 0,0-1 4 0,2 3-4 0,-10-2-4 0,8 1 4 15,0-5 0-15,1 4 0 0,-1 0 0 0,-8 1 0 0,9-1 0 16,0 1-4-16,-1-6 0 0,0 5 4 0,0 1 0 0,-8-1 0 16,10 0 0-16,-2 1 0 0,0-5 0 0,2 4 0 0,-2 1 0 0,0 0 0 15,1-2 4-15,-9 2-4 0,8-1 0 0,9 1 0 0,-8-1 4 16,-1 0-4-16,0 1 4 0,2-1-8 0,-2 1 4 0,0-1 0 0,10 0 0 16,-10-4 0-16,0 4 0 0,9 0-4 0,-8 1 4 0,0-1 0 0,-1 1 0 15,10-1 0-15,-10 1 4 0,0 0-4 0,10-1 0 0,-10 0 0 16,0 0 4-16,9 1-4 0,-9-1 0 0,2 1 0 0,6-1-4 15,-6 1 4-15,6-1 0 0,-8 1 0 0,2-1-4 0,6 0 4 0,-7 0 0 16,-1 1 0-16,10 0 0 0,-10-1 4 0,8 0 0 0,-6 1-4 0,-2-1-4 16,9 1 4-16,-8-6 4 0,8 5 0 0,-9 1-4 0,9-1 0 15,-8-5 0-15,-1 6 0 0,10 0 4 0,-10-6-4 0,9 5 0 0,-8 1 4 16,-1-1 0-16,9-4-4 0,-9 5 0 0,0-1 4 0,10 0 0 16,-10-4 0-16,2 4 0 0,-2 1-4 0,0-1 0 0,9-4 0 15,-8 5 0-15,-1-1 4 0,1 0-4 0,-1 0-12 0,10-4 16 0,-10 4 4 16,0 1-4-16,10-7 0 0,-10 8 0 0,0-2 0 0,10-4-4 0,-10 5 4 15,1-6 0-15,7 5-4 0,-6 1 4 0,6-5-4 0,-8 4 0 16,10 0 4-16,-10-5 0 0,9 6 0 0,-8-1 0 0,8 1-4 0,-9-1 0 16,10 0 4-16,-10 1 0 0,10-1 0 0,-10 1 0 0,9-1-4 15,0 1 4-15,-9-1 4 0,9 0 0 0,1 1-4 0,-10-1 4 16,10 0 4-16,-2 6-4 0,1-11-4 0,0 12 0 0,-8-8 0 0,7 2-4 16,2-1 0-16,-2 1 0 0,2-1 4 0,-1 0-4 0,0 1 0 0,-8-2 4 15,7 7-4-15,2-5 0 0,-10-1 4 0,10 1-4 0,-10 4 0 16,9-4-4-16,-9 4 8 0,1-5-4 0,8 5 4 0,-9 1-4 15,0-2 4-15,10-3-8 0,-10 4 4 0,2 0 0 0,-2 1 0 0,0-6 0 16,1 5 0-16,7 1 0 0,-7-3 4 0,0-1 0 0,-1 3 0 0,0 0-4 16,2 1 0-16,6-6 0 0,-7 5 0 0,0-4 4 0,-1 4-4 15,0 0 0-15,1-5 0 0,8 5-4 0,-8-4 8 0,-1 4-4 0,0-5 0 16,2 6-4-16,-2-6 4 0,8 5-4 0,-6-5 4 0,-2 6 4 16,0-5-4-16,1 3-4 0,-1-3 4 0,0 4-4 0,2-4 4 15,-2 4 0-15,8-5 4 0,-6 0-4 0,-2 5 0 0,0-4 0 0,1 4 0 16,0-5 0-16,-1 1 0 0,9 5 0 0,-9-5 4 0,1 3 0 0,0-4-8 15,-1 6 4-15,0-6 0 0,10 5-4 0,-10 1 4 0,1-6 4 16,0 5-4-16,-1 0 0 0,0 0-4 0,1 1 4 0,-1-1 0 0,0-5 0 16,2 10 4-16,-2-5-4 0,0 1 0 0,2-1 0 0,-2 0 0 15,-8 0 4-15,8 1 0 0,0-1-8 0,1 0 4 0,0 5 0 16,-1-4 0-16,1-1 0 0,-1-1 0 0,10 2 0 0,-10-1-4 0,0-5 0 16,0 6 0-16,2-1 8 0,6 0 0 0,-7 0-4 0,0-5-4 15,-1 6 4-15,9-1-4 0,-9 1 4 0,2-6 4 0,-2 5-4 0,8-5 4 16,-6 6-4-16,-2-2 4 0,9-3-4 0,-8 5-4 0,-1-2 4 15,1 2 0-15,-1-6 0 0,8 5 4 0,-6 0-4 0,-2 0-4 0,0 1 0 16,2-1 8-16,-2 1-4 0,0-1 0 0,1 0-4 0,-1 0 8 0,1 5-4 16,-1-5 0-16,-8 5 0 0,9 0-4 0,-1-5 4 0,-8 5 4 15,8 0-4-15,2 0-4 0,-10 0 4 0,8 0 0 0,0 0 0 16,-8 0 0-16,10 0 4 0,-2 0-8 0,-8 0 4 0,8 0 0 0,0-4 4 16,1 4 0-16,-9 0-8 0,9 0 0 0,-1 0 4 0,1-6 0 15,-1 6 0-15,0-4-4 0,2 4 8 0,-2 0-4 0,0-5 0 0,0 5-4 16,2 0 4-16,-2 0 0 0,0 0 0 0,1 0 0 0,-1 0 4 0,1 0-4 15,-9 0 4-15,9-4-4 0,-1 4 0 0,0 4 0 0,0-4-4 16,2 0 4-16,-2 0 4 0,0 0-8 0,-8 0 8 0,10 0-4 16,-2 0 4-16,0 0 0 0,1 0 0 0,-1 0-8 0,1 0 4 0,-1 0 0 15,1 0 0-15,-1 5-4 0,0-5 4 0,2 4 0 0,-2-4 0 16,0 0 0-16,2 6-4 0,-2-6 8 0,0 4 0 0,1-4-8 0,7 5 4 16,-7-5 4-16,0 5-4 0,-1-5 0 0,10 5 0 0,-10-5 0 0,0 5 0 15,1-5 0-15,8 5 0 0,-9-5 0 0,1 4 0 0,-1 1 0 16,10-1 0-16,-10-4 0 0,0 5 0 0,2 0 0 0,-2 0 0 15,8 0 4-15,-6-5 0 0,-2 5-4 0,0-1 4 0,1 2-8 0,-1-2 4 16,10 1 4-16,-10-1-4 0,0 2-4 0,0-2 4 0,2 6 4 16,-2-10-4-16,9 9 0 0,-8-3 0 0,-1-2 0 0,1 1 4 0,-1-1-4 15,0 2 0-15,1-2 0 0,0 1 0 0,-1 0 0 0,10 0 0 0,-18-1 0 16,16 6 4-16,-7-5-4 0,0-1 4 0,-1 2-4 0,0-1 0 16,1-1 0-16,-1 1-4 0,1 0 8 0,0-1-4 0,-1 1 0 15,0 0 0-15,2 0 4 0,-2 4-4 0,0-5 0 0,0 2 4 0,2-1-4 16,-2-1 0-16,0 1 4 0,1 5-4 0,-1-5-4 0,0 0 4 15,2-1 4-15,-2 1-4 0,0 5 4 0,2-6-4 0,-2 1 0 0,0 0 4 16,0 1-4-16,1 3 0 0,0-5-4 0,-1 1 4 0,1-1-16 16,-1 6 20-16,0-5 0 0,2 0-4 0,-2-1 4 0,0 1 0 0,10 5 0 15,-10-5 0-15,0 0 0 0,1 0-4 0,0-1 8 0,-1 6-4 16,1-5 0-16,-1-1-4 0,0 2 0 0,0-2 4 0,2 1 0 0,6-1 0 16,-6 2-4-16,-2 3 0 0,0-4 4 0,1 0 0 0,-1-1-4 0,1 6 0 15,8-5 0-15,-9-1 0 0,0 1 0 0,2 0 4 16,-2 5 0-16,0-5 0 0,10 0-4 0,-10 4 4 0,0-4 0 0,1 5 0 15,8-6-4-15,-8 1 0 0,-1 5 0 0,0-7 0 0,10 8 0 0,-10-6 0 16,0-1 8-16,2 6-4 0,6-5 0 0,-7 5 0 0,-1-6-4 16,10 2 4-16,-10 3-4 0,0-4 0 0,10 0 0 0,-10 4 0 0,0-4 4 15,10 0 0-15,-10 4 0 0,1-4 0 0,8 5-4 0,-8-6 4 0,-1 6 0 16,0-5 0-16,10 4 0 0,-10 1 0 0,0-5-4 0,2 4 4 16,-2 1 0-16,0-1 4 0,1-4 0 0,7 6 4 0,-16-2-4 15,9 0 0-15,8 1 0 0,-17-6 0 0,8 12-4 0,2-13 4 0,-2 7 0 16,0 0 0-16,2-1 0 0,-2 1 0 0,0-1 0 0,-8 1-4 15,8-1 0-15,1 1 4 0,-1 0 0 0,1-1 0 0,0 1-4 0,-1-5 0 16,-8 9 0-16,8-4 0 0,2-5 0 0,-2 5 0 0,0-1 0 0,0 0 0 16,2 1 0-16,-2 0 0 0,-8 0 0 0,8-6 0 0,1 6 0 15,-1-1 0-15,1-4 0 0,0 5 0 0,-1-7 4 0,0 8-4 16,0-6 0-16,2 4-4 0,-2-4 0 0,0 5 8 0,2-5-4 0,-2 4-4 16,0-4 4-16,1 5 4 0,-1-6 0 0,0 6-4 0,1-5 4 15,0 4-4-15,-1-4 4 0,0 5-4 0,2-5 4 0,-2 3-4 16,9-2 0-16,-8 3 0 0,-1-4 4 0,0 5 0 0,1-6-4 0,-1 6 0 15,1-5 0-15,0 5 4 0,-1-6-4 0,0 6 4 0,10-1-4 0,-10-3 0 16,1 3 0-16,0-5 0 0,-1 6 0 0,0 0 0 0,1-6 0 16,-1 7 0-16,0-7 0 0,2 6-4 0,-2-1 4 0,0-4 0 0,2 5-4 15,-2-6 4-15,0 6 0 0,0-5-4 0,10 5 0 0,-10-6 4 16,1 6 0-16,-1-5 4 0,0 5-4 0,2-6-4 0,-2 6 4 16,0-6-4-16,0 6 0 0,2-5 0 0,-2 5 4 0,0-5-4 0,1-1 0 15,0 6 0-15,-1-5 0 0,1 4 4 0,-1-4-4 0,0 3 0 0,0-2 4 16,10-1 0-16,-10 5-4 0,2-6 4 0,-2 1-4 0,0 5 0 15,1-5 0-15,-1-1 0 0,1 6 0 0,-1-5 0 0,1 4 0 0,-1-3 0 16,0-2 0-16,-8 5 0 0,10-4 0 0,-2 0 0 0,0 4 0 16,2-3 0-16,-2-2 0 0,0 0 0 0,0 2 0 0,1 3 0 0,0-4 0 15,-1 0 0-15,-8 0 0 0,9-1 0 0,-1 2 0 0,0-2 0 16,2 1 0-16,-2-1 0 0,0 6 0 0,0-10 0 0,2 5 0 16,-10 5 0-16,8-6 0 0,0 2 0 0,1-2 0 0,0 1 0 0,-1-1 0 15,1 2 0-15,-9-2 0 0,8 1 0 0,0 0 0 0,2 1 0 0,-10-3 0 16,8 3 0-16,0 3 0 0,-8-4 0 0,8 0 0 0,2 4 0 15,-10-4 0-15,8-1 0 0,-8 7 0 0,8-7 0 0,-8 6 0 0,9-5 0 16,-9 4 0-16,8-4 0 0,-8 4 0 0,9-3 0 0,-9 3 0 16,9-4 0-16,-9 4 0 0,8-4 0 0,-8 5 0 0,0-5 0 0,8 4 0 15,-8-4 0-15,8 0 0 0,-8 4 0 0,0-4 0 0,0 5 0 0,10-7 0 16,-10 3 0-16,8 4 0 0,-8-5 0 0,0 4 0 16,8-4 0-16,-8 0 0 0,0 0 0 0,0 5 0 0,10-6 0 0,-10 1 0 15,0 4 0-15,0-4 0 0,0 0 0 0,8 4 0 0,-8-4 0 0,0 0 0 16,0 0 0-16,0 5 0 0,8-6 0 0,-8 2 0 0,0-2 0 15,0 5 0-15,0-4 0 0,0 0 0 0,0 4 0 0,0-3 0 0,0-2 0 16,0 0 0-16,0 7 0 0,0-7 0 0,0 6 0 0,0-5 0 0,9-1 0 16,-18 6 0-16,18-5 0 0,-9 1 0 0,0-2 0 0,-9 5 0 15,9-4 0-15,0 1 0 0,0 3 0 0,0-5 0 0,0 1 0 16,0-1 0-16,0 2 0 0,0-2 0 0,0 1 0 0,9 4 0 0,-9-4 0 16,0 1 0-16,0-2 0 0,0 1 0 0,0 0 0 0,0 0 0 15,0-1 0-15,0 1 0 0,0 5 0 0,0-6 0 0,0 2 0 16,0-2 0-16,0 1 0 0,0 0 0 0,0 0 0 0,0-1 0 0,0 1 0 15,0 0 0-15,0 0 0 0,0-1 0 0,0 1 0 0,0-5 0 16,0 5 0-16,0 0 0 0,0 0 0 0,0-1 0 0,0 1 0 0,0 0 0 16,0 0 0-16,0 0 0 0,0 0 0 0,0-1 0 0,0 1 0 0,0 0 0 15,0 0 0-15,0-1 0 0,0 6 0 0,0-5 0 0,0-1 0 16,0 0 0-16,0 2 0 0,0 4 0 0,8-5 0 0,-8-1 0 16,0 1 0-16,0 5 0 0,0-6 0 0,0 1 0 0,0 1 0 0,0 2 0 15,0-2 0-15,0-2 0 0,0 2 0 0,0 3 0 0,9-5 0 16,-9 1 0-16,0 0 0 0,0 4 0 0,0-3 0 0,0-2 0 0,0 0 0 15,0 7 0-15,0-7 0 0,0 6 0 0,0-5 0 0,0 5 0 0,0-6 0 16,0 7 0-16,0-7 0 0,0 5 0 0,0-4 0 0,0 4 0 16,0 1 0-16,0-5 0 0,0 5 0 0,0-1 0 0,0-4 0 15,0 4 0-15,0 1 0 0,0-5 0 0,0 5 0 0,0-6 0 0,0 6 0 16,0-6 0-16,0 7 0 0,0-2 0 0,0 1 0 0,0-6 0 0,0 6 0 16,0-5 0-16,0 4 0 0,0-4 0 0,0 5 0 0,0-1 0 15,0-4 0-15,0 5 0 0,0-5 0 0,0 4 0 0,0 1 0 0,0-6 0 16,0 6 0-16,0-5 0 0,0 5 0 0,0-1 0 0,0-4 0 15,0 4 0-15,0-4 0 0,0 0 0 0,-9 4 0 0,9-5 0 16,0 7 0-16,0-7 0 0,0 6 0 0,-8-5 0 0,8 5 0 0,0-6 0 16,-9 1 0-16,9 5 0 0,-8-6 0 0,8 6 0 0,-8-4 0 0,8-2 0 15,-10 5 0-15,10-4 0 0,0 5 0 0,-8-6 0 0,8 2 0 16,-8-2 0-16,8 7 0 0,-10-7 0 0,10 5 0 0,0-4 0 16,-8 0 0-16,8 5 0 0,-8-6 0 0,0 7 0 0,8-3 0 0,-9-2 0 15,9 3 0-15,-9-5 0 0,9 6 0 0,-8-1 0 0,-1-3 0 16,9 4 0-16,-8-2 0 0,8 3 0 0,-8-7 0 0,-2 6 0 0,10-1 0 15,-8 1 0-15,0-5 0 0,8 4 0 0,-8 1 0 0,8 0 0 0,-10-1 0 16,2 1 0-16,8-1 0 0,-8 1 0 0,-1-5 0 0,9 4 0 16,-8 1 0-16,-1 0 0 0,0-1 0 0,9 1 0 0,-8-1 0 15,0 1 0-15,-2-2 0 0,2 3 0 0,0-1 0 0,0-1 0 0,8 1 0 16,-10-1 0-16,2 1 0 0,0 0 0 0,-1 0 0 0,1-1 0 0,-1 1 0 16,0-1 0-16,1 5 0 0,0-10 0 0,0 7 0 0,-2-1 0 15,2-1 0-15,0 1 0 0,-2-1 0 0,2 1 0 0,-9 0 0 16,9-1 0-16,-1 1 0 0,1-1 0 0,-1 1 0 0,1-6 0 0,0 11 0 15,-2-11 0-15,2 6 0 0,-10 0 0 0,10-1 0 0,0 1 0 16,0-1 0-16,-1-4 0 0,-8 5 0 0,8-1 0 0,1 1 0 0,0 0 0 16,-10-6 0-16,10 6 0 0,0 0 0 0,-2-1 0 0,-6-4 0 0,7 4 0 15,1 1 0-15,-10-1 0 0,10 1 0 0,-8 0 0 16,6-1 0-16,2-3 0 0,-10 3 0 0,10 1 0 0,0-1 0 0,-9-4 0 16,9 4 0-16,-1 2 0 0,-8-3 0 0,9 2 0 0,-2 0 0 0,2-5 0 15,-9 5 0-15,8-1 0 0,1-5 0 0,-9 6 0 0,9 0 0 16,-1-5 0-16,0 5 0 0,-7-1 0 0,6-5 0 0,2 6 0 0,-9-6 0 15,8 7 0-15,1-1 0 0,0-6 0 0,-9 5 0 0,9 1 0 0,-2-5 0 16,-6 5 0-16,6-1 0 0,2-4 0 0,-8 4 0 0,7 1 0 16,0-5 0-16,-8 5 0 0,9-1 0 0,0-4 0 0,-10 4 0 15,10-4 0-15,0 5 0 0,-2-5 0 0,-6 4 0 0,7-4 0 0,0 5 0 16,-8-4 0-16,9 2 0 0,0-3 0 0,-10 5 0 0,10-1 0 16,-10-4 0-16,10 4 0 0,-9-4 0 0,8 4 0 0,-7 1 0 0,-1-5 0 15,9 5 0-15,-10 0 0 0,10-1 0 0,-10-5 0 0,2 6 0 0,7-5 0 16,-8 5 0-16,8 0 0 0,-7-6 0 0,-2 5 0 0,10-3 0 15,-10 3 0-15,10-4 0 0,-9 4 0 0,0-3 0 0,8-1 0 16,-7 3 0-16,-2-2 0 0,10 4 0 0,-10-6 0 0,2 5 0 0,-1-3 0 16,8-3 0-16,-8 7 0 0,1-4 0 0,6 2 0 0,-6-2 0 15,6-1 0-15,-6 5 0 0,-1-6 0 0,8 5 0 0,1-3 0 0,-9-2 0 16,9 7 0-16,-10-7 0 0,10 0 0 0,-2 6 0 0,-6-5 0 16,8-1 0-16,-1 2 0 0,-8 3 0 0,8-5 0 0,-7 2 0 0,6-2 0 15,2 1 0-15,-8 0 0 0,6 0 0 0,2 4 0 0,-9-4 0 16,9 0 0-16,-10 0 0 0,10-1 0 0,-8 1 0 0,6 0 0 0,-6 0 0 15,6-1 0-15,-6 3 0 0,7-4 0 0,1 2 0 0,-10 0 0 16,10 0 0-16,-8-1 0 0,6 1 0 0,-6 0 0 0,7 0 0 16,0-1 0-16,-8 1 0 0,9 0 0 0,-9 0 0 0,8-1 0 0,-7 2 0 15,6-1 0-15,2-1 0 0,-9 1 0 0,8 0 0 0,-7-1 0 0,7 1 0 16,-8 0 0-16,8 0 0 0,1-1 0 0,-10 2 0 0,10-2 0 16,-8-4 0-16,6 5 0 0,-6 0 0 0,7 0 0 0,1-5 0 0,-10 4 0 15,10 2 0-15,-8-6 0 0,6 0 0 0,2 4 0 0,-9-4 0 16,8 0 0-16,1 0 0 0,-1 0 0 0,-7 0 0 0,7 0 0 15,0 0 0-15,1 0 0 0,0 0 0 0,-2 0 0 0,2 0 0 0,0 0 0 16,-1 0 0-16,0 0 0 0,1 5 0 0,0-5 0 0,-1 4 0 0,1-4 0 16,0 0 0-16,-2 6 0 0,2-6 0 0,0 4 0 0,-2-4 0 15,2 5 0-15,0-5 0 0,-1 5 0 0,1-5 0 0,-1 0 0 0,1 0 0 16,-1 0 0-16,1 0 0 0,0 0 0 0,-2 0 0 0,2 0 0 16,0 0 0-16,-2 0 0 0,2 0 0 0,-8 0 0 0,16 5 0 0,-9-5 0 15,-8 0 0-15,8 4 0 0,1-4 0 0,0 6 0 0,-2-6 0 16,10 0 0-16,-8 5 0 0,0-5 0 0,0 0 0 0,-2 0 0 0,2 0 0 15,0 4 0-15,-1-4 0 0,9 0 0 0,-8 0 0 0,-1 0 0 16,0 0 0-16,1 0 0 0,0 0 0 0,8 0 0 0,-8 0 0 16,-2 0 0-16,2 0 0 0,0 0 0 0,8 0 0 0,-10 0 0 0,2 4 0 15,0-4 0-15,-1 0 0 0,1 0 0 0,-1 6 0 0,1-6 0 0,-1 0 0 16,1 4 0-16,0-4 0 0,-2 0 0 0,2 0 0 0,-10 0 0 16,18 0 0-16,-16 0 0 0,8 0 0 0,-1 0 0 0,1 5 0 15,-1-5 0-15,0 0 0 0,1-5 0 0,0 5 0 0,-2 0 0 0,2 0 0 16,0 0 0-16,0 0 0 0,-2 0 0 0,-6 0 0 0,7 0 0 15,1 0 0-15,-1 5 0 0,0-5 0 0,-7 0 0 0,6 0 0 0,-6 0 0 16,8 0 0-16,-10 0 0 0,10 0 0 0,-9 5 0 0,-1-5 0 0,10 0 0 16,-8 0 0-16,-2 0 0 0,10 0 0 0,-10 0 0 0,10 0 0 15,-9 0 0-15,0 5 0 0,8-5 0 0,-7 0 0 0,6-5 0 16,-6 5 0-16,7 0 0 0,0 0 0 0,-7-5 0 0,7 5 0 0,1 0 0 16,-10-5 0-16,10 1 0 0,0 4 0 0,-10-6 0 0,10 2 0 15,0 0 0-15,-10-1 0 0,10-1 0 0,-1 2 0 0,-7-1 0 0,6 0 0 16,2 0 0-16,-8 1 0 0,6-2 0 0,2 2 0 0,-9-1 0 0,8 1 0 15,1-6 0-15,-9 5 0 0,9 0 0 0,-1 0 0 0,-8-5 0 16,9 6 0-16,-2-1 0 0,-6-5 0 0,7 6 0 0,0-6 0 16,-7 6 0-16,7-7 0 0,1 7 0 0,-10-6 0 0,10 1 0 0,-10 4 0 15,10-5 0-15,-9 1 0 0,9-1 0 0,-9 0 0 0,8 6 0 16,-7-11 0-16,6 11 0 0,-6-6 0 0,6 1 0 0,-6-1 0 0,-1 0 0 16,8 0 0-16,-8 1 0 0,1-1 0 0,6 1 0 0,-6 4 0 0,-2-4 0 15,10-1 0-15,-9 5 0 0,0-5 0 0,0 1 0 0,9 5 0 16,-10-6 0-16,2 5 0 0,6-5 0 0,-6 6 0 0,-1-6 0 15,8 1 0-15,-8 3 0 0,1-3 0 0,6-1 0 0,-6 0 0 0,6 6 0 16,-6-5 0-16,8-1 0 0,-1 0 0 0,-8 1 0 0,8-1 0 0,1 1 0 16,0-1 0-16,-10 0 0 0,10 1 0 0,0-1 0 0,-2 1 0 15,2-1 0-15,0 0 0 0,-1 1 0 0,1-1 0 0,-1 0 0 0,0 1 0 16,1 4 0-16,0-4 0 0,-2-1 0 0,2 0 0 0,0 1 0 16,0-1 0-16,-2 0 0 0,2 6 0 0,0-6 0 0,-1 0 0 15,1 1 0-15,-1-1 0 0,0 6 0 0,1-6 0 0,0 1 0 0,0 3 0 16,-2-3 0-16,2-1 0 0,8 2 0 0,-8 2 0 0,-10-3 0 0,18 3 0 15,-8-3 0-15,-9 5 0 0,9-6 0 0,-1 5 0 0,0-5 0 16,1 6 0-16,0-6 0 0,-2 5 0 0,2-5 0 0,0 6 0 16,-1-5 0-16,0 3 0 0,1-4 0 0,-9 6 0 0,9-5 0 0,-1 3 0 15,0-3 0-15,1 4 0 0,0-4 0 0,-2-1 0 0,2 6 0 16,0-7 0-16,0 2 0 0,-2 4 0 0,2-4 0 0,0-1 0 0,-1 5 0 16,1-5 0-16,0 1 0 0,-2 4 0 0,2-4 0 0,0 3 0 0,0-3 0 15,-2-1 0-15,2 1 0 0,0 4 0 0,-2-4 0 0,2-1 0 16,0 0 0-16,-1 6 0 0,1-6 0 0,0 0 0 0,-1 1 0 15,0-1 0-15,1 5 0 0,0-4 0 0,-2-1 0 0,2 1 0 0,0-1 0 16,-1 0 0-16,0 1 0 0,1-1 0 0,-1-4 0 0,9 9 0 16,-8-5 0-16,0-3 0 0,-1 3 0 0,0 0 0 0,1 1 0 0,0-1 0 15,8 1 0-15,-10-1 0 0,2-1 0 0,0 3 0 0,-1-2 0 0,9 1 0 16,-9 3 0-16,1-3 0 0,8-1 0 0,-8 0 0 0,8 6 0 16,-9-6 0-16,1 1 0 0,8 4 0 0,-8-5 0 0,-2 0 0 15,10 6 0-15,-8-7 0 0,8 3 0 0,-8 3 0 0,8-5 0 0,-10 6 0 16,2-6 0-16,8 5 0 0,-8-5 0 0,8 1 0 0,-8 4 0 0,-1-4 0 15,9 4 0-15,-9-5 0 0,9 1 0 0,-8 4 0 0,8-5 0 16,-9 6 0-16,9-6 0 0,-8 0 0 0,0 5 0 0,8-4 0 0,0-1 0 16,-10 6 0-16,10-6 0 0,-8 5 0 0,8-5 0 0,0 5 0 15,-8-3 0-15,8-2 0 0,0 4 0 0,-8-3 0 0,8 5 0 16,0-6 0-16,-10 1 0 0,10 3 0 0,0-2 0 0,-8 2 0 0,8-3 0 16,0 3 0-16,-8-3 0 0,8 4 0 0,0-4 0 0,-9 5 0 0,9-7 0 15,0 7 0-15,-9-6 0 0,9 5 0 0,0 0 0 0,-8-4 0 16,8 4 0-16,0-5 0 0,0 6 0 0,-9-2 0 0,9-3 0 15,0 4 0-15,0-4 0 0,-8 4 0 0,8-5 0 0,0 6 0 0,0-6 0 16,0 6 0-16,0-7 0 0,0 2 0 0,-8 4 0 0,8-4 0 16,0 4 0-16,0-5 0 0,0 0 0 0,0 6 0 0,0-6 0 0,0 5 0 15,0-4 0-15,0 4 0 0,0-4 0 0,-8 4 0 0,16-5 0 16,-16 5 0-16,8-4 0 0,0 4 0 0,0-5 0 0,0 5 0 0,0-4 0 16,0 4 0-16,0-4 0 0,-10 4 0 0,10-5 0 0,0 6 0 15,0-7 0-15,0 2 0 0,0 4 0 0,0-4 0 0,0 4 0 0,10-4 0 16,-10-1 0-16,-10 5 0 0,10-5 0 0,0 6 0 0,0-2 0 15,0-3 0-15,0 5 0 0,0-2 0 0,0 2 0 0,0-1 0 0,0-5 0 16,0 6 0-16,0 4 0 0,0-4 0 0,0-2 0 0,0 1-4 0,0 1 8 16,0 4-4-16,0-6 0 0,0 2 0 0,0-1 0 0,0 0 0 15,0 5 0-15,0-5 0 0,0 1 0 0,0 4 0 0,0-5 0 16,0-1 0-16,0 6 0 0,0-4 0 0,0 4 0 0,0-4 0 0,0 4 0 16,0-6 0-16,0 6 0 0,0 0 0 0,0 0 0 0,0-4 0 0,0 4 0 15,0 0 0-15,0 0 0 0,0 0 0 0,0 0 0 0,0 0 0 16,0 0 0-16,0 0 0 0,0 0 0 0,0 0 0 0,0 0 0 15,0 0-12-15,0 0-8 0,0 0-8 0,0 0-8 0,0 0-12 0,0 0-12 16,0 0-12-16,0 0-4 0,-8 0-16 0,8 0-8 0,0 4-8 16,0-4-20-16,0 6-12 0,0-6-24 0,-8 4-76 0,8 0 28 0,0 2 44 15,0-1 32-15,-10-1 20 0,10 6 28 0</inkml:trace>
          <inkml:trace contextRef="#ctx0" brushRef="#br1" timeOffset="-17880.7662">-2927 24 19 0,'0'5'100'0,"0"-5"-8"0,0 5-4 0,0-5-24 16,0 4 4-16,0 0-4 0,0-4 4 0,0 6 0 0,0-1 8 15,0-5 4-15,0 0-8 0,0 0-4 0,0 0 0 0,0 5 0 0,0-5 4 16,0 0 4-16,0 0 4 0,0 0-12 0,0 0 8 0,0 0-4 0,0 0 4 15,0 0-4-15,0 0 0 0,0 0-4 0,0 0 4 0,0 0-8 16,0 0 4-16,0 0-20 0,0 0-48 0,0 0 0 0,0 0 0 16,0 0 0-16,0 0 0 0,0 0 0 0,0 0 0 0,0 0 0 0,0 0 0 15,0 0 0-15,0 0 0 0,0 0 0 0,0 0 0 0,0 0 0 16,0 0 0-16,0 0 0 0,0 0 0 0,0 0 0 0,0 0 0 0,0 0 0 16,0 0 0-16,0 0 0 0,0 0-108 0,0 0-40 0,0 0-24 0,8 5-28 15,-8-5-44-15,0 4-52 0,0-4 56 0,9 5 44 0,-9 0 36 16,8 0 36-16,-8-1 16 0</inkml:trace>
          <inkml:trace contextRef="#ctx0" brushRef="#br1" timeOffset="-16555.834">2836 197 35 0,'0'0'108'0,"0"4"-4"0,0-4-4 0,9 0-20 0,-9 0 4 0,0 6 8 16,-9-6 0-16,9 0 0 0,0 0 4 0,0 0-4 0,0 0 4 15,0 0 0-15,0 0 0 0,0 0-4 0,0 0-8 0,0 0-4 0,0 0-4 16,0 0-8-16,0 0-8 0,0 0-4 0,0 0-8 0,0 0-12 15,0 0-4-15,0 0-8 0,0 4-4 0,0-4 0 0,0 0-4 0,0 0-8 16,0 0-4-16,0 0-4 0,0 0-12 0,0 0-16 0,0 0-12 16,0 0-20-16,0 0-28 0,0 0-24 0,0-4-28 0,0 4-36 15,0-6-32-15,0 2-72 0,0-1 48 0,0 0 48 0,-8 0 28 0,8-4 24 16,-9 3 32-16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02.1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351482-1FC7-42C6-89E9-0C6223476E4B}" emma:medium="tactile" emma:mode="ink">
          <msink:context xmlns:msink="http://schemas.microsoft.com/ink/2010/main" type="inkDrawing" rotatedBoundingBox="6563,5972 6581,5938 6616,5957 6597,5991" shapeName="Other"/>
        </emma:interpretation>
      </emma:emma>
    </inkml:annotationXML>
    <inkml:trace contextRef="#ctx0" brushRef="#br0">2482 574 19 0,'0'0'96'0,"-9"0"-8"0,9-5-12 0,-9 5-20 16,9 0-4-16,0 0-4 0,-8-4-4 0,8 4 4 0,0 0-8 15,0 0-4-15,0 0-8 0,0-6 4 0,0 6-8 0,0-4 0 16,0 4-4-16,0-6-4 0,0 6 4 0,0-4-8 0,0 4-4 0,0 0 4 16,0 0-4-16,0-5-4 0,0 5 0 0,8 0-4 0,-8 0 0 0,0 0-4 15,0 0-12-15,9 0-20 0,-9 0-24 0,9 0-40 0,-9 0-80 16,0 0 32-16,8 0 28 0,-8 5 16 0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56.0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60A590-0378-422F-BC63-5D6FD8927C8D}" emma:medium="tactile" emma:mode="ink">
          <msink:context xmlns:msink="http://schemas.microsoft.com/ink/2010/main" type="writingRegion" rotatedBoundingBox="6124,8942 6899,11669 5294,12125 4519,9398"/>
        </emma:interpretation>
      </emma:emma>
    </inkml:annotationXML>
    <inkml:traceGroup>
      <inkml:annotationXML>
        <emma:emma xmlns:emma="http://www.w3.org/2003/04/emma" version="1.0">
          <emma:interpretation id="{564A9849-A03F-46BB-97F4-0240D42DC1A8}" emma:medium="tactile" emma:mode="ink">
            <msink:context xmlns:msink="http://schemas.microsoft.com/ink/2010/main" type="paragraph" rotatedBoundingBox="6124,8942 6828,11422 6139,11618 5434,9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F7C354-3D41-4DB8-A3A8-0A429350EB79}" emma:medium="tactile" emma:mode="ink">
              <msink:context xmlns:msink="http://schemas.microsoft.com/ink/2010/main" type="inkBullet" rotatedBoundingBox="6124,8942 6220,9282 5531,9478 5434,913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3461-1453 23 0,'0'0'96'0,"0"0"-8"0,0 0-8 16,0 0-20-16,-9 0-4 0,9 0 4 0,0 0-4 0,-9 0-4 16,1 0 0-16,-1 0 0 0,9 0 0 0,-8 0-8 0,0 0 4 15,0 5-4-15,-2-5 0 0,2 4-4 0,0-4-4 0,-2 6-4 0,2-2-4 16,0 1 0-16,-1 0-4 0,1 0-4 0,-1 4 4 0,1-4-8 15,-1 4 0-15,9 1 0 0,0 0-4 0,-8-1-4 0,8 1 0 0,0-1 0 16,0 2-4-16,0-2 0 0,0 0 0 0,0 1 0 0,8-1 0 16,-8-4 0-16,9 5-4 0,-9-1 4 0,8-4 0 0,1 5 0 0,-1-6-4 15,1 1 0-15,-1 0 0 0,0 0 0 0,2-5 0 0,6 5 0 16,-6-5 0-16,-2 0 0 0,0 0 4 0,9 0-4 0,-9-5 0 0,1 5 4 16,8-5-8-16,-9 0 4 0,2 0 0 0,-2 1 4 0,0-1-4 15,0-5 4-15,2 6-4 0,-10-7 0 0,8 2-4 0,-8 0 4 16,0-1 0-16,0 1 0 0,0 0 0 0,0 3 0 0,-8-3 0 0,8-1 0 0,-10 1-4 15,2-1 4-15,8 1 0 0,-8-1 0 0,0 0 0 0,-2 4 0 16,2 3 0-16,0-2 0 0,-1-5 0 0,-8 6 0 0,8 4 0 16,1-6 0-16,0 6 0 0,0 0 0 0,-2-4 0 0,2 4 0 0,0 0-4 15,-2 4 4-15,2-4 0 0,0 6 0 0,-1-2 0 0,9 1 0 0,-8 0 0 16,8 0 0-16,0 4 0 0,0-4 0 0,0 4-4 0,0-3 0 16,0 3 4-16,8 1 0 0,1-1 0 0,-9 1-4 0,8-1 12 0,0 6-8 15,2-10 0-15,-2 4-20 0,10 1 24 0,-10-1-4 0,0-5 4 16,9 7-4-16,-9-11 4 0,10 4-4 0,-10 1 0 0,10 0-4 15,-10-5 4-15,8 0 0 0,2 0 0 0,-10 0 0 0,9 0 4 0,-8-5-4 16,8 0 0-16,-9 5 4 0,0-4-4 0,10-1 0 0,-10-1 0 16,2 2 0-16,-2 4 4 0,0-5-4 0,1 1 0 0,-1 4 0 0,1-5 4 15,-1 5 4-15,1 0 4 0,-1 0 0 0,0 0 4 0,2 0 8 16,-2 0-4-16,10 5 4 0,-10-1 0 0,0 1 4 0,1-1-4 0,7 2 0 16,-7-1-4-16,0-1 0 0,7 1-8 0,-6 0 0 0,6 0-4 15,-7-1 4-15,8 1-8 0,-9 0 4 0,1-5-4 0,8 5-4 0,-8-5-4 16,7 0-12-16,-6 0-16 0,6-5-20 0,-8 0-24 0,2 0-40 15,6 1-40-15,-7-6-72 0,-1 1-20 0,0-2 52 0,2 2 36 0,-2-5 32 16,0 5 20-16</inkml:trace>
      </inkml:traceGroup>
      <inkml:traceGroup>
        <inkml:annotationXML>
          <emma:emma xmlns:emma="http://www.w3.org/2003/04/emma" version="1.0">
            <emma:interpretation id="{CA72765B-04DB-42F0-9567-A626BD0B0966}" emma:medium="tactile" emma:mode="ink">
              <msink:context xmlns:msink="http://schemas.microsoft.com/ink/2010/main" type="line" rotatedBoundingBox="6476,10594 6720,11453 6193,11603 5949,10744"/>
            </emma:interpretation>
          </emma:emma>
        </inkml:annotationXML>
        <inkml:traceGroup>
          <inkml:annotationXML>
            <emma:emma xmlns:emma="http://www.w3.org/2003/04/emma" version="1.0">
              <emma:interpretation id="{AF529E0B-D045-4897-9D08-76221F465F22}" emma:medium="tactile" emma:mode="ink">
                <msink:context xmlns:msink="http://schemas.microsoft.com/ink/2010/main" type="inkWord" rotatedBoundingBox="6476,10594 6497,10667 5970,10816 5949,107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017.2555">3784 187 71 0,'0'0'108'0,"0"5"-8"16,0-5 0-16,9 0-20 0,-9 0 4 0,0 0 4 0,9 0 4 15,-9 0-4-15,8 0 0 0,-8-5 0 0,8 5 0 0,2-4-12 0,-2-2-4 16,0 6-4-16,10-4-12 0,-2-1-8 0,-7 0-4 0,8 0-12 0,0 1-4 16,1-2-4-16,-2 2-8 0,2-6-4 0,-2 5 0 0,9 1-12 15,-7-1-4-15,8 0-12 0,-1 0-20 0,-8 1-16 0,8-2-20 0,1 6-24 16,0 0-32-16,0-5-28 0,-1 5-84 0,-9 0 20 0,10 5 44 15,0-5 32-15,-9 6 28 0,0-2 24 0</inkml:trace>
        </inkml:traceGroup>
        <inkml:traceGroup>
          <inkml:annotationXML>
            <emma:emma xmlns:emma="http://www.w3.org/2003/04/emma" version="1.0">
              <emma:interpretation id="{A695B589-6E41-47E2-A652-228C33FFDB07}" emma:medium="tactile" emma:mode="ink">
                <msink:context xmlns:msink="http://schemas.microsoft.com/ink/2010/main" type="inkWord" rotatedBoundingBox="6293,11023 6438,11533 6210,11598 6065,11088"/>
              </emma:interpretation>
            </emma:emma>
          </inkml:annotationXML>
          <inkml:trace contextRef="#ctx0" brushRef="#br0" timeOffset="-8224.7026">4134 566 35 0,'0'-5'104'0,"0"5"-8"0,0-5-12 16,0 5-24-16,0-4-4 0,0 4-4 0,0 0 8 0,0 0 4 0,9 4-4 15,-9-4 8-15,0 5-4 0,8 0-4 0,-8 0-8 0,0-1 4 16,8 2-4-16,-8 2-4 0,0 3 4 0,0-2-8 0,10 1 4 0,-10 0-12 16,0 3 0-16,8 2-4 0,-8 5-4 0,0-7 0 0,0 7-12 15,0-5 4-15,0 4-4 0,0 0-8 0,0 0 4 0,0 0 0 0,0 0-8 16,0 1 0-16,0-6 0 0,0 5-4 0,0-5-4 0,0 1 0 0,0-1 4 15,0-5-4-15,0 6-12 0,0-10 0 0,0 4-20 0,0-9-8 16,0 5-12-16,0-5-8 0,0 0-12 0,0 0-16 0,-8-5-8 16,8 1-8-16,0-6-40 0,-10 1-44 0,2-1 24 0,8-5 28 0,-8 1 28 15,-1 0 24-15</inkml:trace>
          <inkml:trace contextRef="#ctx0" brushRef="#br0" timeOffset="-8461.071">3955 537 15 0,'0'-4'100'0,"0"-2"-12"15,0 2-4-15,0-1-24 0,8 5-4 0,-8 0 0 0,0-5-4 16,0 5 4-16,0 0 4 0,0 0 4 0,10 0 0 0,-10 5 0 0,0 0-4 16,0-1 0-16,8 2-8 0,-8-2-4 0,0 5 0 0,8 1-8 0,-8 0-4 15,0 5-4-15,9-7-8 0,-9 7 0 0,0 4-4 16,0-4-4-16,0 4 0 0,0 5-4 0,8-5-4 0,-8 6 0 0,0-6 0 15,0 4-4-15,0 2 0 0,0-2-4 0,8-4 0 0,-8 6-4 0,0-1-4 16,0-5-8-16,0 4-8 0,10-3-4 0,-10-6-12 0,8 6-8 16,-8-7-12-16,0-3 0 0,8 5-12 0,-8-5-8 0,8-6 0 0,-8 0-4 15,0 1-16-15,0-5-36 0,0 0-24 0,10-5 28 0,-10 1 20 0,0 0 24 16</inkml:trace>
        </inkml:traceGroup>
      </inkml:traceGroup>
    </inkml:traceGroup>
    <inkml:traceGroup>
      <inkml:annotationXML>
        <emma:emma xmlns:emma="http://www.w3.org/2003/04/emma" version="1.0">
          <emma:interpretation id="{00493EF9-1B0E-4078-9BBF-EB1699ABC7F4}" emma:medium="tactile" emma:mode="ink">
            <msink:context xmlns:msink="http://schemas.microsoft.com/ink/2010/main" type="paragraph" rotatedBoundingBox="5391,10317 5664,12049 5252,12114 4979,103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D92785-4D54-45C2-81B1-C5E5E5D744BD}" emma:medium="tactile" emma:mode="ink">
              <msink:context xmlns:msink="http://schemas.microsoft.com/ink/2010/main" type="line" rotatedBoundingBox="5391,10317 5664,12049 5252,12114 4979,10382"/>
            </emma:interpretation>
          </emma:emma>
        </inkml:annotationXML>
        <inkml:traceGroup>
          <inkml:annotationXML>
            <emma:emma xmlns:emma="http://www.w3.org/2003/04/emma" version="1.0">
              <emma:interpretation id="{67EBF377-933A-45A6-AD74-CDD9B0228882}" emma:medium="tactile" emma:mode="ink">
                <msink:context xmlns:msink="http://schemas.microsoft.com/ink/2010/main" type="inkWord" rotatedBoundingBox="5332,10327 5484,11290 5131,11346 4979,103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521.8298">2983-106 71 0,'0'-9'88'0,"0"5"-8"0,0-6-4 0,0 5-28 15,0-5 0-15,0 6-4 0,0-2 0 0,0 2 0 0,0-5 0 16,0 3 4-16,0 2-4 0,0-1 4 0,0 0 0 0,0 5-4 0,0-5 4 16,0 1 0-16,0 4-8 0,0 0-8 0,0-5 0 0,0 5 0 15,0 0 4-15,0 0-4 0,0 0-8 0,0 0 4 0,0 0 4 0,0 0-4 16,0 0 4-16,0 5 0 0,0-5 0 0,0 4 0 0,0 1-8 0,0 5-4 16,0-6 4-16,0 6-8 0,0-5 0 0,0 9-4 0,0-4 0 15,0 5-4-15,0-2 0 0,0 7-4 0,0-6 0 0,0 5 0 0,0 1 0 16,0-6 0-16,0 5-8 0,0 0 4 0,0-4 0 0,0 4-4 15,0 0 0-15,0-5 0 0,0 0 0 0,9 1 0 0,-9-1-4 0,0 1 8 16,8-5 0-16,-8-1-4 0,9 1 0 0,-9 0 0 0,8-6 0 16,-8 5 0-16,8-3 0 0,2-6 0 0,-2 4 4 0,0-4 0 0,-8 5-4 15,8-10 4-15,2 5 0 0,-2 0 0 0,0-4 0 0,1-2 0 16,0 2 0-16,-9-1 4 0,8 1-8 0,1-6 0 0,-1 5 4 16,0-5 0-16,-8 6 0 0,10-6 0 0,-2 0 0 0,0 5 0 0,-8-4 0 15,8 4 0-15,-8-4 0 0,10 3 0 0,-10 1 0 0,0 1 0 0,8-1 0 16,-8 5 0-16,0 0 0 0,0-5 4 0,0 5 4 0,0 0-4 15,0 5 0-15,0-5 4 0,0 9 4 0,0-4 0 0,0 5 0 0,0-5 4 16,8 9 0-16,-8-4 4 0,0 5-4 0,0-6 0 0,0 5 4 16,0 5-4-16,0-4 0 0,0 5-4 0,0-1 4 0,0-5 0 0,0 5-4 15,0-4-4-15,0 4 0 0,0-5-4 0,0 1 4 0,0-6 0 16,0 5-4-16,0 1-4 0,0-6 0 0,0 1-4 0,0 0 4 0,0-1-8 16,0-4-4-16,9 4-8 0,-9-4-8 0,0 0-16 0,0 0-12 15,0 0-8-15,0-1-12 0,0 0-12 0,0-4-20 0,0 7-12 16,0-7-12-16,0 4-24 0,0-4-48 0,-9 0 12 0,9 0 32 0,-8 5 36 15,8-5 20-15</inkml:trace>
          <inkml:trace contextRef="#ctx0" brushRef="#br0" timeOffset="-9283.4182">2950 667 55 0,'0'4'104'0,"0"2"-12"0,0-2-4 0,0 1-24 0,0-1 0 15,0 2 4-15,8-2 0 0,-8-4 0 0,0 5 0 0,0-5 0 0,8 5-4 16,-8-5-12-16,8 0 4 0,-8 0-4 0,9 0 4 0,0 0-28 0,-1 0 24 16,1 0-4-16,-1 0-4 0,0 0-4 0,10 0-8 0,-10 0-4 0,10 0-4 15,-10 0 0-15,0 0-8 0,10 0-4 0,-1 0-4 0,-9 0-4 16,10 0 4-16,-10 0-8 0,8 0 0 0,-6 0 0 0,6 0-8 16,1 0-8-16,-8 0-16 0,0 0-16 0,7 0-12 0,-8 0-12 0,2 0-24 15,6 4-12-15,-6-4-12 0,-2 5-52 0,-8-5-36 0,8 6 32 0,1-6 36 16,-9 4 32-16,0 1 24 0</inkml:trace>
        </inkml:traceGroup>
        <inkml:traceGroup>
          <inkml:annotationXML>
            <emma:emma xmlns:emma="http://www.w3.org/2003/04/emma" version="1.0">
              <emma:interpretation id="{50CD2D5A-DB52-4C86-9653-700D77B59069}" emma:medium="tactile" emma:mode="ink">
                <msink:context xmlns:msink="http://schemas.microsoft.com/ink/2010/main" type="inkWord" rotatedBoundingBox="5587,11562 5664,12049 5266,12112 5189,11624"/>
              </emma:interpretation>
            </emma:emma>
          </inkml:annotationXML>
          <inkml:trace contextRef="#ctx0" brushRef="#br0" timeOffset="-8813.128">3051 1146 95 0,'0'5'124'0,"-8"-5"-20"0,8 0-12 0,0-5-32 0,-8 1 0 15,8 4 8-15,0-6 4 0,0-3 0 0,0 9 0 0,8-10-8 0,-8 6-4 16,0-1-4-16,8-5-4 0,0 6-4 0,-8-2 0 0,10-3-12 0,-2 5 0 16,0-2-4-16,10 2-4 0,-10-1-4 0,1 0 0 0,-1 5-4 15,10-5-4-15,-10 5 0 0,0-4-4 0,0 8-4 0,10-4 0 0,-10 5 0 16,-8-5 0-16,9 5-4 0,-1 4 0 0,-8 1 0 0,9-6 0 16,-9 7-4-16,0 3 0 0,0-5 0 0,0 1 4 0,0 5-4 0,0-6 0 15,0 5 0-15,0-4 0 0,-9 5 0 0,9-6 4 0,0 0-4 0,-8 2-4 16,8-7 8-16,0 6-8 0,0-5 0 0,0-5 4 0,0 4 0 15,0-4-4-15,0 5 0 0,0-5 4 0,0 0-4 0,0-5 0 16,0 5 0-16,8-4 0 0,-8 4 0 0,9-5 4 0,-9 5 0 0,9-5 0 16,-9 0 0-16,8 5-4 0,0-4 0 0,0 4 4 0,2-6 0 15,-2 6 4-15,0-5-20 0,2 5 20 0,-2 0 0 0,0 0-4 16,9 0 4-16,-8 5-4 0,-1-5 4 0,9 6-4 0,-9-2 0 0,2 1 0 16,6 0 4-16,-6 4 0 0,6-4-4 0,-8 0 4 0,1 4-4 0,-1 1 4 15,1 0-4-15,0-1 0 0,-9 1 4 0,8 4 0 16,-8-4 4-16,0 4 0 0,0-4 12 0,0 4 0 0,0 1 4 0,-8-1 4 15,-1-1 0-15,0 2 0 0,-8-5 8 0,9 5-8 0,-8-2 0 0,6 3-8 16,-6-6 0-16,-2-1 0 0,1 0-4 0,0 1-4 0,0-6-4 16,1 2 0-16,6-2-4 0,-6 0-4 0,-2-4 0 0,2 0-12 0,7-4-8 15,-8 4-16-15,8-4-16 0,-7-6-16 0,6 5-16 0,-6-5-12 0,8-3-20 16,-2 3-20-16,-6-6-8 0,7-3-56 0,1 6-28 0,-10-8 44 16,10-2 32-16,0 4 36 0,8-5 12 0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53.3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D56E0F-A3F2-4F3C-B706-9DEA525A305D}" emma:medium="tactile" emma:mode="ink">
          <msink:context xmlns:msink="http://schemas.microsoft.com/ink/2010/main" type="writingRegion" rotatedBoundingBox="14089,10568 16202,13315 15622,13761 13509,11014"/>
        </emma:interpretation>
      </emma:emma>
    </inkml:annotationXML>
    <inkml:traceGroup>
      <inkml:annotationXML>
        <emma:emma xmlns:emma="http://www.w3.org/2003/04/emma" version="1.0">
          <emma:interpretation id="{CB506E52-3441-4839-969F-B8278545156A}" emma:medium="tactile" emma:mode="ink">
            <msink:context xmlns:msink="http://schemas.microsoft.com/ink/2010/main" type="paragraph" rotatedBoundingBox="14089,10568 16202,13315 15622,13761 13509,11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5087B5-323D-41EC-A734-8F1B97C534C9}" emma:medium="tactile" emma:mode="ink">
              <msink:context xmlns:msink="http://schemas.microsoft.com/ink/2010/main" type="line" rotatedBoundingBox="14089,10568 16202,13315 15622,13761 13509,11014"/>
            </emma:interpretation>
          </emma:emma>
        </inkml:annotationXML>
        <inkml:traceGroup>
          <inkml:annotationXML>
            <emma:emma xmlns:emma="http://www.w3.org/2003/04/emma" version="1.0">
              <emma:interpretation id="{2B1ED62B-4B36-4305-8EB7-86C57BCEBAC2}" emma:medium="tactile" emma:mode="ink">
                <msink:context xmlns:msink="http://schemas.microsoft.com/ink/2010/main" type="inkWord" rotatedBoundingBox="14089,10568 14496,11097 13916,11543 13509,110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 72 47 0,'0'-5'84'0,"0"5"-4"0,0-4-8 0,0-1-24 0,0 5-4 0,0-5 0 16,0 0 0-16,0 5-4 0,0-4 0 0,0-1 0 0,0 5 4 16,0-5 0-16,0 5 4 0,0-5-4 0,0 1 0 0,8 4 4 0,-8-6-4 15,0 6 4-15,0-4-8 0,8 4 0 0,-8-5 0 0,8 5-4 16,-8 0 0-16,0-4 0 0,9 4 4 0,-9 0 4 0,9 0-4 0,-9 0 4 16,8 4-4-16,-8 1 4 0,9-1-8 0,-9 2-4 0,8-2 0 15,-8 6-4-15,8-1-8 0,2 6 0 0,-10-6 0 0,8 6-4 0,-8-1 0 16,8 0 0-16,0 6-4 0,-8-1 0 0,10 0-4 0,-10-5 0 15,8 11-4-15,0-6 0 0,-8 0 0 0,9-1 0 0,0 2 0 0,-9 4 0 16,8-5-4-16,-8 6 0 0,9-6 0 0,-1 4 0 0,-8-3 4 16,8-1-4-16,-8 5 0 0,8-5 0 0,-8 0 4 0,10 1-8 0,-2-1 8 15,-8 0-8-15,8-5-16 0,-8 0 24 0,10 1 0 0,-10-1 0 16,8-4 0-16,-8-1 0 0,8 2-4 0,-8-7 0 0,0 0 0 0,9 2 0 16,-9-6 4-16,8 0-4 0,-8 0 0 0,9-6 0 0,-1 2 0 15,-8 0 0-15,9-7 0 0,-1 7 4 0,-8-11-4 0,8 5 0 0,2-5 0 16,-2 2-4-16,0-6 8 0,2 0-8 0,-2 0 8 0,8-1-4 15,-7 1 0-15,0-5 0 0,8 5 4 0,-9-5-4 0,10 4 0 0,-10-4 0 16,0 1 0-16,10 4 0 0,-10-6 0 0,9 6 0 0,-9-4 0 16,10 3 0-16,-10 2-4 0,10-2 4 0,-10 1 0 0,8-1 0 15,-6 7 0-15,-2-7 4 0,0 5-8 0,1 1 4 0,8 0 0 0,-17-1 4 16,9 6-4-16,-1-1-4 0,0 1 0 0,0-1-4 0,-8 1 4 0,10 3-4 16,-10 2-4-16,0-1-8 0,0 1-8 0,8-2-4 0,-8 6-12 15,0 0-4-15,0-4-8 0,0 4-4 0,0 0-4 0,0 0-12 0,0 4-16 16,0-4-12-16,0 6-8 0,0-2-4 0,-8-4-48 0,8 5-36 15,0-1 36-15,0 2 24 0,0-2 32 0</inkml:trace>
        </inkml:traceGroup>
        <inkml:traceGroup>
          <inkml:annotationXML>
            <emma:emma xmlns:emma="http://www.w3.org/2003/04/emma" version="1.0">
              <emma:interpretation id="{1F6369BF-72D9-43BC-B6C2-B342665CEA50}" emma:medium="tactile" emma:mode="ink">
                <msink:context xmlns:msink="http://schemas.microsoft.com/ink/2010/main" type="inkWord" rotatedBoundingBox="14643,11294 15061,11837 14653,12151 14235,11608"/>
              </emma:interpretation>
            </emma:emma>
          </inkml:annotationXML>
          <inkml:trace contextRef="#ctx0" brushRef="#br0" timeOffset="546.6011">880 619 15 0,'0'-5'96'0,"-8"-5"0"0,8 6-16 15,0-1-24-15,-10-5 0 0,2 6 0 0,8-1 0 0,-8 0-4 0,8 5 0 16,-9-5 0-16,0 5-4 0,1-4 0 0,-1 4-4 0,1 0-4 16,8 0-4-16,-8 4 0 0,0-4 0 0,-2 5-12 0,10 0 4 15,-8 0-12-15,0-1 0 0,8 0 0 0,-10 2 0 0,10 3-4 0,0-3-8 16,0 3 8-16,-8-4-8 0,8 4 4 0,0-4 0 0,0 1-8 0,0 2 0 15,8-2 0-15,-8 4 0 0,0-7-4 0,10 3 8 0,-10-2-4 16,8 5 0-16,0-3 4 0,-8-2 0 0,10 2-16 0,-2-2 12 16,0 0 4-16,0 7 0 0,1-7-4 0,-1 1 4 0,1 0-4 0,0 0-4 15,-1 5 4-15,0-6 4 0,2 0-4 0,-2 7-4 0,0-7 4 16,0 6 4-16,2-5-4 0,-2 5-4 0,0-6 4 0,-8 5 0 0,9-3 0 16,-9 3 0-16,8 1 0 0,-8 0 0 0,9-1 0 0,-9-4 0 0,0 4 0 15,0 1 0-15,0-1 0 0,-9 1 0 0,9 0 4 0,-8-5-4 16,-1 4 0-16,1 1 0 0,0-1 0 0,-2-4 0 0,2 5 0 0,0-5 0 15,0-1 0-15,-2 1 0 0,-6 0 0 0,7 0-4 0,0-1 4 16,1-4-8-16,-1 5-8 0,1-5-12 0,0 0-8 0,0 0-12 0,-2 0-8 16,2-5-4-16,8 1-16 0,-8-1 0 0,8 0-24 0,0-4-40 15,-10 4-20-15,10-5 28 0,0 0 24 0</inkml:trace>
          <inkml:trace contextRef="#ctx0" brushRef="#br0" timeOffset="878.7146">1042 648 39 0,'0'4'88'0,"8"-4"-8"0,-8 0-8 0,8 0-24 0,1 0 0 0,-9 0-12 15,9 0 0-15,-1 0 0 0,0 0-4 0,2 0-4 0,-2 0 0 16,0 0 0-16,1 6-4 0,0-6 4 0,-1 4-8 0,1-4 4 0,-1 6-4 16,0-3 0-16,1 3-4 0,-9 3 0 0,9-5 0 0,-9 6 0 0,8 0 0 15,-8-1-4-15,0 6 0 0,0-5 4 0,0 0-4 0,-8 3 0 16,8-3 4-16,-9 5-4 0,0-1 0 0,1 1 4 0,0-6 0 15,8 5-4-15,-9-4 4 0,1 5 0 0,-1-6 0 0,0 0-4 0,1 2 8 16,0-2-4-16,8 1 0 0,-10-1 4 0,10 1 0 0,0-1 0 16,-8-4 4-16,8 5 0 0,0-5 0 0,0-1 4 0,0 6 0 0,0-5 0 15,8-1-4-15,-8 1-16 0,10 0 20 0,-10 0 0 0,8 0 0 0,0-1-4 16,1 1-4-16,-9 0 0 0,9-5-4 0,8 5 0 0,-17-5-4 16,16 4-4-16,-7-4 0 0,0 6 0 0,-1-6-4 0,10 0 0 15,-10 0-8-15,0 0 0 0,1 4-12 0,0-4-8 0,-1-4-16 0,9 4-16 16,-9 0-12-16,0-6-24 0,2 2-24 0,-2-1-20 0,0 0-28 0,2 0-56 15,-2 1 28-15,0-6 36 0,0 0 36 0,1 1 20 16</inkml:trace>
        </inkml:traceGroup>
        <inkml:traceGroup>
          <inkml:annotationXML>
            <emma:emma xmlns:emma="http://www.w3.org/2003/04/emma" version="1.0">
              <emma:interpretation id="{215DA105-4477-4EA0-8882-61E899FAD5AD}" emma:medium="tactile" emma:mode="ink">
                <msink:context xmlns:msink="http://schemas.microsoft.com/ink/2010/main" type="inkWord" rotatedBoundingBox="15739,13069 16030,13447 15721,13685 15430,13307"/>
              </emma:interpretation>
              <emma:one-of disjunction-type="recognition" id="oneOf1">
                <emma:interpretation id="interp1" emma:lang="" emma:confidence="0">
                  <emma:literal>..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r.</emma:literal>
                </emma:interpretation>
              </emma:one-of>
            </emma:emma>
          </inkml:annotationXML>
          <inkml:trace contextRef="#ctx0" brushRef="#br0" timeOffset="35939.4975">1861 2355 91 0,'0'0'100'0,"0"0"-12"0,0 0-4 0,0 0-24 0,8 0 0 16,-8 0 8-16,0 0 4 0,8 0 8 0,0 0-8 0,-8 0 0 15,10 0-4-15,-2 0-4 0,0 0-4 0,9 0-4 0,-8 0-4 16,0 0-8-16,7 0-4 0,2 0 0 0,-10 0-12 0,10 0-4 0,-2 0 0 15,1 0-4-15,0 0-8 0,-8 0 0 0,7 0-4 0,2 0 0 0,-10 0-4 16,10 5 4-16,-10-5-4 0,9 0 0 0,-9 0-4 0,1 5-4 16,0-5-8-16,-1 4-4 0,0-4-16 0,2 5-12 0,-2-5-16 0,0 5-12 15,-8 0-24-15,0-1-12 0,8 2-8 0,-8-6-32 0,-8 5-52 16,8-1 32-16,0-4 28 0,-8 5 24 0,0 0 24 0</inkml:trace>
          <inkml:trace contextRef="#ctx0" brushRef="#br0" timeOffset="36152.9246">1928 2538 55 0,'-8'4'136'0,"8"6"-12"0,-9-1-8 0,9-4-28 15,-8-1-4-15,8 6 12 0,0-4-4 0,0-2 0 0,0 1 4 0,0 0 0 16,0 0-4-16,0-1 0 0,8 1 0 0,-8-5-8 0,9 5 0 16,-1-5-8-16,1 5-8 0,0-1-8 0,-1-4 0 0,8 0-4 0,-6 0-4 15,6 6-8-15,2-6-8 0,-1 0-8 0,0 0-4 0,0 0-8 16,-1 0-8-16,2 0-8 0,0 0 0 0,-2 0 0 0,1 0 0 0,0 4-28 15,-8-4-24-15,7 0-28 0,-6 4-36 0,6-4-28 0,-8 7-36 0,2-7-24 16,-2 0-88-16,-8 0 36 0,8 0 44 0,-8 0 44 0,0 4 32 16,9-8 24-16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54.4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8DB988-AE7A-487D-9758-A3DDF1EBAE2A}" emma:medium="tactile" emma:mode="ink">
          <msink:context xmlns:msink="http://schemas.microsoft.com/ink/2010/main" type="writingRegion" rotatedBoundingBox="15447,11165 17492,10543 17761,11429 15716,12050"/>
        </emma:interpretation>
      </emma:emma>
    </inkml:annotationXML>
    <inkml:traceGroup>
      <inkml:annotationXML>
        <emma:emma xmlns:emma="http://www.w3.org/2003/04/emma" version="1.0">
          <emma:interpretation id="{E0B43250-058C-478B-81F6-D2DB2C491ED5}" emma:medium="tactile" emma:mode="ink">
            <msink:context xmlns:msink="http://schemas.microsoft.com/ink/2010/main" type="paragraph" rotatedBoundingBox="15447,11165 17492,10543 17761,11429 15716,12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3CEEBF-2245-44BF-A5F1-3AA01FAF80CC}" emma:medium="tactile" emma:mode="ink">
              <msink:context xmlns:msink="http://schemas.microsoft.com/ink/2010/main" type="line" rotatedBoundingBox="15447,11165 17492,10543 17761,11429 15716,12050"/>
            </emma:interpretation>
          </emma:emma>
        </inkml:annotationXML>
        <inkml:traceGroup>
          <inkml:annotationXML>
            <emma:emma xmlns:emma="http://www.w3.org/2003/04/emma" version="1.0">
              <emma:interpretation id="{887509BB-AECA-4ECC-A1C7-B9F11417D073}" emma:medium="tactile" emma:mode="ink">
                <msink:context xmlns:msink="http://schemas.microsoft.com/ink/2010/main" type="inkWord" rotatedBoundingBox="15447,11165 15798,11058 15928,11484 15577,115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 3 0,'0'0'108'0,"0"4"-12"0,0 1-8 0,0-5-24 0,0 5-4 0,0-5 0 16,0 0 8-16,0 5 4 0,8-5 4 0,-8 4-4 16,9-4 0-16,-9 0-4 0,9 0 4 0,-1 6 4 0,0-6 0 0,2 0-4 15,6 0-4-15,-8 0-8 0,10 0 0 0,-1 4-8 0,-1-4-8 0,-6 5-8 16,6-5-8-16,10 0-4 0,-9 0-4 0,0 0-4 0,0 4-4 15,-1-4 0-15,2 0-4 0,-1 0-8 0,-8 6-4 0,8-2-12 0,-1-4-12 16,-8 5-20-16,2-5-16 0,-2 5-8 0,0 0-24 0,2-5-24 0,-2 4-16 16,-8 2-20-16,0-2-72 0,0-4 28 0,0 5 36 0,0-1 32 15,-8-4 20-15</inkml:trace>
          <inkml:trace contextRef="#ctx0" brushRef="#br0" timeOffset="207.4459">94 221 43 0,'-8'10'156'16,"8"0"-16"-16,-10-1-12 0,10 1-24 0,-8-1-4 0,8-4 4 16,0 5 0-16,0-1 8 0,0-4 0 0,0 0-4 0,0 3-4 0,0-2-4 15,0-1-8-15,8-1-8 0,-8 2-4 0,10-2-12 0,-2-4-4 16,0 5-8-16,9 0-4 0,-9-5-8 0,2 5-12 0,6-5-4 0,2 0-4 16,-2 0-16-16,1 0-8 0,-8 0 0 0,8 0 0 0,-1 0 0 15,2 0 0-15,-1 0-16 0,-8 0-44 0,8 0-36 0,-1 0-40 0,-8 0-40 16,2 0-36-16,-2 0-88 0,-8 4 28 0,8-4 48 0,-8 0 40 15,10 0 36-15,-10 0 28 0,0 0 20 0</inkml:trace>
        </inkml:traceGroup>
        <inkml:traceGroup>
          <inkml:annotationXML>
            <emma:emma xmlns:emma="http://www.w3.org/2003/04/emma" version="1.0">
              <emma:interpretation id="{B0D46F66-3707-460E-9D7E-A7DB232B0790}" emma:medium="tactile" emma:mode="ink">
                <msink:context xmlns:msink="http://schemas.microsoft.com/ink/2010/main" type="inkWord" rotatedBoundingBox="16225,11333 16766,11169 16923,11683 16382,11848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ą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ó</emma:literal>
                </emma:interpretation>
              </emma:one-of>
            </emma:emma>
          </inkml:annotationXML>
          <inkml:trace contextRef="#ctx0" brushRef="#br0" timeOffset="9451.8152">1005 193 47 0,'0'0'88'0,"-8"-7"-8"0,8 7-8 0,0-3-24 15,0 3-4-15,-8-5 0 0,8 1-4 0,-10-2-4 0,10 2-4 0,-8-1 0 16,8 0-4-16,-8 0 0 0,8 1-4 0,0-1 0 0,-10 0 0 0,10 5 0 16,-8-5 4-16,8 5-4 0,-8-4 4 0,8 4 0 0,-8 0-4 15,-1 0 4-15,9 4-4 0,-9 1-4 0,1 0 8 0,8 0-4 0,-9-1-4 16,1 6 0-16,0-1 0 0,-2 1 0 0,2-2 0 0,8 3-4 16,-8 4 0-16,0-1-4 0,-2-5 4 0,2 6-4 0,8 0 0 0,-8-1 4 15,8 0-4-15,0 0-4 0,-10-4 4 0,10 5-4 0,0-6-4 0,0 5 4 16,0-3 0-16,10-3 0 0,-10 2-4 0,8 5 0 0,-8-11 0 15,8 5 0-15,2 1 0 0,-2-4 0 0,0-2 0 0,10 0-4 16,-10 1 4-16,0 1-4 0,9-6 0 0,1 0 0 0,-2 4 0 0,-8-4 0 16,10-4 4-16,0 4 0 0,-10-6-4 0,9 6 4 0,0-5-8 15,-9 1 8-15,9 0-4 0,-8-6 0 0,8 4 0 0,-9 2 0 0,2-5 0 16,-10 0 0-16,8-1 0 0,0 0 0 0,-8 0 0 0,0 1-4 0,8-1 4 16,-8-5 0-16,0 6 0 0,-8-5 0 0,8 4 0 0,0-4 0 15,0 4-4-15,-8-4 0 0,0 4 4 0,8 0 0 0,-10 1 0 16,2-1-4-16,8 1 4 0,-8-1 4 0,-1 6-4 0,0-3 4 0,9-1-4 15,-8 4 0-15,-1 4 0 0,1-6-4 0,8 6 4 0,-8 0 0 16,8 0 0-16,-9 0 0 0,9 6-4 0,-9-2 4 0,9 1 0 0,0-2 0 16,-8 4 0-16,8 2 0 0,0 1 0 0,0-1 0 0,0-4-4 15,0 4 4-15,0 6 4 0,0-5-8 0,0-1 4 0,0 6 0 0,8-6 0 16,-8 1 4-16,9-2-8 0,-9 3 4 0,9-7 0 0,-1 6 0 16,-8 0 0-16,8-5 0 0,1-1 0 0,-1 1 0 0,1 1 0 0,0-2 0 15,-1-4 4-15,10 4-4 0,-10-4 0 0,0 0 4 0,10 0-4 0,-10 6 0 16,0-6 4-16,1 0-4 0,8 0 0 0,-8 0 4 15,-1 0 0-15,0 0 4 0,10 4 0 0,-10-4 4 0,0 6 0 0,2-3 8 16,-2 3 0-16,0-2 0 0,2 1 0 0,-10-1-4 0,8 6 0 0,0 0 0 16,1-6-4-16,-9 7 0 0,8-2-4 0,1 1-4 0,-9 0 0 15,8-2 4-15,1 3-8 0,-9-7 0 0,8 6-4 0,-8-1-8 0,8-3-8 16,-8-2-8-16,10 1-8 0,-2-1-8 0,-8 2-20 0,8-6-20 0,2 0-20 16,-2 0-16-16,0 0-20 0,-8-6-68 0,8-3 16 0,2 5 36 15,6-6 24-15,-7 0 28 0</inkml:trace>
        </inkml:traceGroup>
        <inkml:traceGroup>
          <inkml:annotationXML>
            <emma:emma xmlns:emma="http://www.w3.org/2003/04/emma" version="1.0">
              <emma:interpretation id="{D00CC18D-81F6-454C-B24E-E0E230C907B5}" emma:medium="tactile" emma:mode="ink">
                <msink:context xmlns:msink="http://schemas.microsoft.com/ink/2010/main" type="inkWord" rotatedBoundingBox="17187,10726 17517,10626 17648,11056 17318,11156"/>
              </emma:interpretation>
              <emma:one-of disjunction-type="recognition" id="oneOf2">
                <emma:interpretation id="interp6" emma:lang="" emma:confidence="0">
                  <emma:literal>My</emma:literal>
                </emma:interpretation>
                <emma:interpretation id="interp7" emma:lang="" emma:confidence="0">
                  <emma:literal>my</emma:literal>
                </emma:interpretation>
                <emma:interpretation id="interp8" emma:lang="" emma:confidence="0">
                  <emma:literal>m</emma:literal>
                </emma:interpretation>
                <emma:interpretation id="interp9" emma:lang="" emma:confidence="0">
                  <emma:literal>Mi</emma:literal>
                </emma:interpretation>
                <emma:interpretation id="interp10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9991.967">1747-316 55 0,'0'-10'100'0,"10"5"-12"0,-10-4-4 0,8 0-28 16,-8-10 4-16,8 13 0 0,1-8 0 0,-9 5 4 0,8-1 0 0,1 1 4 16,0-1 0-16,-1 0-8 0,0 5-8 0,0-5 0 0,2 1-4 15,6 4 4-15,-6 0-4 0,-2 1-8 0,0-1 4 0,1 0-4 0,-1 5-4 16,1 0-4-16,0 0-4 0,-1 0 0 0,0 0-4 0,0 5 0 16,-8 0-4-16,10-1-4 0,-10 1 0 0,0 0 0 0,8 4-4 15,-8 1-4-15,0-5 0 0,0 5 0 0,-8 0-4 0,8-1 4 0,0 5-4 16,-10-4 0-16,10 5 0 0,-8-6-4 0,0 1 0 0,0 4 4 0,8-5 0 15,-9 1-4-15,9-1 4 0,-9 1-4 0,1-5-4 0,8 5 8 16,0-6-4-16,-9 2 0 0,9-2 0 0,0 1 0 0,0-5 0 0,0 0 0 16,9 4 0-16,-9-4 0 0,8-4-4 0,-8 4 4 0,9-5-4 15,0 5 4-15,-1-4 0 0,0-2-4 0,0 6 4 0,2-4 0 0,-2-1 0 16,0 0-4-16,2 5 4 0,6-5 4 0,-7 1-4 0,-1-2 0 16,0 6 0-16,10 0-4 0,-10 0 8 0,0 0-4 0,2 0 0 0,-2 0 0 15,0 6 0-15,1-2 0 0,0 1 0 0,-9-5 0 0,8 10 0 16,0-6 0-16,-8 6 4 0,9-5 0 0,-9 5 0 0,0-6 0 15,8 6-20-15,-8-1 28 0,0 1 0 0,0-1 0 0,0 1 8 0,0 0 0 16,0 0 4-16,0-1 4 0,0 0 0 0,-8 1 4 0,8 0-8 0,-9-2 4 16,1 3-4-16,8-2 4 0,-8-4-4 0,-1 5-4 0,0-1-4 15,1-4 0-15,0 5-4 0,-2-6-4 0,2 2-4 0,-9-2 0 0,8 5-8 16,1-9-12-16,-9 6-16 0,9-6-24 0,-10 4-24 0,10-4-28 16,-10 0-28-16,10 0-32 0,0 0-32 0,-9 0-76 0,8-4 36 15,1-2 44-15,-9 3 32 0,9-3 36 0,-2 2 20 0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01.9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412717-B23C-4646-9A62-106848B8D39D}" emma:medium="tactile" emma:mode="ink">
          <msink:context xmlns:msink="http://schemas.microsoft.com/ink/2010/main" type="writingRegion" rotatedBoundingBox="2451,6222 2821,6571 2641,6761 2271,6412"/>
        </emma:interpretation>
      </emma:emma>
    </inkml:annotationXML>
    <inkml:traceGroup>
      <inkml:annotationXML>
        <emma:emma xmlns:emma="http://www.w3.org/2003/04/emma" version="1.0">
          <emma:interpretation id="{B48E5654-E983-48E6-A0C4-36ED39E0ECDF}" emma:medium="tactile" emma:mode="ink">
            <msink:context xmlns:msink="http://schemas.microsoft.com/ink/2010/main" type="paragraph" rotatedBoundingBox="2451,6222 2821,6571 2641,6761 2271,6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06D31D-9F47-425F-A69D-3CE9F7A2E61B}" emma:medium="tactile" emma:mode="ink">
              <msink:context xmlns:msink="http://schemas.microsoft.com/ink/2010/main" type="line" rotatedBoundingBox="2451,6222 2821,6571 2641,6761 2271,6412"/>
            </emma:interpretation>
          </emma:emma>
        </inkml:annotationXML>
        <inkml:traceGroup>
          <inkml:annotationXML>
            <emma:emma xmlns:emma="http://www.w3.org/2003/04/emma" version="1.0">
              <emma:interpretation id="{C97431C7-623A-428F-8264-20E4F1EECFDF}" emma:medium="tactile" emma:mode="ink">
                <msink:context xmlns:msink="http://schemas.microsoft.com/ink/2010/main" type="inkWord" rotatedBoundingBox="2451,6222 2821,6571 2641,6761 2271,6412">
                  <msink:destinationLink direction="with" ref="{0DDA99C8-8C07-4FFA-A278-0046B1E385CC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128 41 31 0,'0'0'76'0,"0"0"-4"0,0-4-8 0,0 4-32 16,0-5 0-16,0 5 0 0,0-5 0 0,0 5-4 0,0-5-4 15,0 1 4-15,0 4 0 0,0-5-4 0,0 5 0 0,0-5 0 0,0 5 0 16,0-5 8-16,0 5-4 0,0 0 0 0,0-5 4 0,0 5 0 16,0 0 0-16,0 0 0 0,-8 0 0 0,8 0 0 0,0 0 0 0,0 0-4 15,-8 0 0-15,8 0 0 0,-8 0-4 0,8 0 0 0,0 0 0 16,-10 0-8-16,2 0 0 0,8 0-4 0,-8 5 0 0,-2-5 0 15,10 5-4-15,-8 0-4 0,8-5 0 0,-8 9 0 0,8-4 4 0,-9 0 0 16,1 4-8-16,8 1 0 0,-9 0 4 0,9-1 0 0,-8 1-4 0,8 3 8 16,-9 2-12-16,9-5 4 0,0 5 4 0,0 0-8 0,0-7 4 15,-8 8 0-15,8-7 0 0,0 4-8 0,0-3 8 0,8 0 4 0,-8 0-4 16,0-1 0-16,0-3 0 0,9 3 0 0,-9-5 0 0,8 2-4 0,-8-2 4 16,9-4 0-16,-9 5 0 0,8-5-4 0,1 0 8 15,-9 0 4-15,8 6-4 0,0-12-8 0,-8 6 8 0,10 0-4 0,-2-5 0 16,0 1 0-16,-8-2 0 0,10 2 4 0,-10-1-4 0,8-5 4 0,0 6-4 15,-8-7-4-15,8 7 0 0,-8-6 4 0,9 0 0 0,-9 1 8 16,9-4-12-16,-9 3 4 0,0 4 4 0,0-8-4 0,0 5 4 16,0-1-8-16,0 1 12 0,0-1-8 0,0 5-4 0,0-5 8 0,0 1-8 15,0-1 4-15,0 6-4 0,-9-6 8 0,9 5-4 0,0-5 0 0,-9 10 0 16,9-9 0-16,0 4 0 0,-8 5-4 0,8-5 8 0,-8 1-4 16,8 4 4-16,-8-5-8 0,8 5 0 0,0 0 4 0,-10 0-4 0,10 0 0 15,0 5 4-15,-8-5 0 0,8 4-4 0,0-4 4 0,0 5-4 16,0 0 4-16,-8 0-4 0,8-1 8 0,0 6-8 0,0-5 4 15,8 5 0-15,-8-6-4 0,0 6 8 0,8-1-4 0,-8 1 0 0,10-5 0 16,-10 5-4-16,8-1 4 0,-8-4-4 0,8 4 8 0,0 2-8 0,-8-3 4 16,9-2 0-16,0 4 4 0,-1-6-8 0,1 5 4 0,-1-3 4 15,0-3-8-15,2 3 8 0,-2 4-8 0,0-6 8 0,0 0-4 0,2 2-4 16,6-1 8-16,-7-1-4 0,-1 2 0 0,1-2 4 0,0 1-4 0,-9-1-4 16,16 2 0-16,-8-2 4 0,-8 1 0 0,18 1-4 15,-10-2 4-15,-8-4-12 0,10 4-8 0,6 2-4 0,-7-2-12 0,-1 1-16 16,1-1-12-16,-1 2-12 0,1-2-4 0,-1 1-24 0,0-1-64 0,2 2 4 15,-2-2 24-15,0 6 32 0,2-5 24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1:07.7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F4E709-F956-4B0E-8E02-AFE214258826}" emma:medium="tactile" emma:mode="ink">
          <msink:context xmlns:msink="http://schemas.microsoft.com/ink/2010/main" type="writingRegion" rotatedBoundingBox="20036,12953 23799,12911 23811,13943 20047,13985"/>
        </emma:interpretation>
      </emma:emma>
    </inkml:annotationXML>
    <inkml:traceGroup>
      <inkml:annotationXML>
        <emma:emma xmlns:emma="http://www.w3.org/2003/04/emma" version="1.0">
          <emma:interpretation id="{DFF17011-7CCC-4E38-8E43-7CC551E81717}" emma:medium="tactile" emma:mode="ink">
            <msink:context xmlns:msink="http://schemas.microsoft.com/ink/2010/main" type="paragraph" rotatedBoundingBox="20036,12953 23799,12911 23811,13943 20047,13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225FBF-D872-4946-ADC6-817FA5D3ED63}" emma:medium="tactile" emma:mode="ink">
              <msink:context xmlns:msink="http://schemas.microsoft.com/ink/2010/main" type="line" rotatedBoundingBox="20036,12953 23799,12911 23811,13943 20047,13985"/>
            </emma:interpretation>
          </emma:emma>
        </inkml:annotationXML>
        <inkml:traceGroup>
          <inkml:annotationXML>
            <emma:emma xmlns:emma="http://www.w3.org/2003/04/emma" version="1.0">
              <emma:interpretation id="{B99214D2-B9FB-43AF-83E4-E5503B42A486}" emma:medium="tactile" emma:mode="ink">
                <msink:context xmlns:msink="http://schemas.microsoft.com/ink/2010/main" type="inkWord" rotatedBoundingBox="19880,13516 20362,13181 20652,13598 20170,13933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±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--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2148 1588 119 0,'0'9'124'15,"0"-4"-16"-15,0 0-12 0,9 4-20 0,-9-4 4 0,0 0 8 0,0-1 0 16,0 2 0-16,8-6 0 0,-8 4-4 0,8-4-4 0,0 0 0 16,-8 0-8-16,10 5 0 0,6-5-8 0,-6 0 0 0,6 0-8 0,-7-5 0 15,8 5-12-15,0 0-4 0,9-4-4 0,-10-2-8 0,2 2-4 16,7-1-4-16,-8 5-4 0,8-5-4 0,-7 0-4 0,8 1-4 0,-10-1-8 16,1 0-12-16,1 1-20 0,-2-1-28 0,2 5-20 0,-2-6-28 15,-6 6-32-15,-2 0-36 0,0-4-72 0,-8 8 4 0,9-4 48 0,-9 0 36 16,0 6 32-16,0-6 28 0</inkml:trace>
          <inkml:trace contextRef="#ctx0" brushRef="#br0" timeOffset="-234.3684">2157 1266 11 0,'0'0'100'0,"0"0"-4"0,0 6-8 0,0-6-20 15,0 0-4-15,0 4 0 0,8-4 0 0,-8 0 4 0,8 0 0 16,-8 0 4-16,8 0 0 0,2 0 0 0,-2 0 0 0,0 0 0 0,2 0 4 15,6 0 0-15,-7 4-8 0,8-4 4 0,0 0-4 0,-1 6-4 16,2-6-8-16,0 0 0 0,-2 0-4 0,1 0-4 0,0 0-8 16,8 0-12-16,-7 0 4 0,-2 4-8 0,2-4 0 0,7 0-8 0,-16 0 0 15,16 0 0-15,-17 0-4 0,10 0-4 0,0 0 0 16,-10 0-4-16,9 6 0 0,-9-6 0 0,0 0-4 0,2 4 4 0,-2-4-8 0,0 5 0 16,-8-5-4-16,8 4 0 0,-8-4-12 0,10 0-8 0,-10 5-12 0,0-5-16 15,0 0-8-15,0 0-16 0,0 4-12 0,8-4-12 0,-16 0-20 16,8 6-20-16,0-6-4 0,-10 0-56 0,2 4-16 0,8-4 36 15,-8 6 32-15,0-6 36 0,-2 4 16 0</inkml:trace>
        </inkml:traceGroup>
        <inkml:traceGroup>
          <inkml:annotationXML>
            <emma:emma xmlns:emma="http://www.w3.org/2003/04/emma" version="1.0">
              <emma:interpretation id="{A3ED6C39-9D5D-4C0F-B7DD-15C028B292E7}" emma:medium="tactile" emma:mode="ink">
                <msink:context xmlns:msink="http://schemas.microsoft.com/ink/2010/main" type="inkWord" rotatedBoundingBox="21389,12938 21997,12931 22008,13963 21400,13970"/>
              </emma:interpretation>
            </emma:emma>
          </inkml:annotationXML>
          <inkml:trace contextRef="#ctx0" brushRef="#br0" timeOffset="1190.6846">3793 1180 23 0,'0'4'88'0,"0"2"-4"0,0-6-4 0,0 0-28 15,0 4 0-15,0-4-4 0,0 0 0 0,0 0-8 0,0 0 4 16,0 0 0-16,0 0 0 0,0 0-4 0,9 0 0 0,-9 0 4 0,0 0 0 16,8-4-4-16,-8-2-4 0,9 6 0 0,-9-4 0 0,9-1-4 0,-9 1-4 15,8-2-8-15,0-3 0 0,-8 4 8 0,8-4-8 0,-8-1-4 16,10 0-4-16,-10-4 0 0,8 4-4 0,-8 1 0 0,8-6 0 0,-8 6 0 15,0-6-4-15,10 1 4 0,-10 4-4 0,0-4 0 0,0-1 0 16,0 1 0-16,0 5 0 0,0-6 0 0,0 1 0 0,0-1-4 16,-10 1 4-16,10 5-4 0,-8-6 0 0,0 5-16 0,-2-4 24 0,10 5-4 15,-8 0-4-15,0-1 4 0,0 0 0 0,-1 4 0 0,-8 2-4 0,8-1 0 16,-7 1 8-16,6-1-8 0,-6 5 0 0,8 0 4 0,-10 0-4 16,10 5 0-16,-10-1 0 0,1 1-4 0,9-1 4 0,-8 2 0 15,-2 4 4-15,0 0-4 0,10-1 0 0,-9 0 0 0,0 5 0 0,9-4 0 16,-9 0 0-16,9 4 0 0,-2 0 0 0,2 1 0 0,0-5 0 0,-2 4 4 15,2-5-4-15,8 6-4 0,-8-1 4 0,8-4 0 0,0-1 4 16,0 6-4-16,0-6 4 0,8 6-4 0,-8-6 4 0,8 1-4 0,2 0 4 16,-2 4 0-16,0-5 0 0,2 1 0 0,-2-1 0 0,9 6 4 15,-9-5 0-15,9 0 0 0,-8-1 4 0,7 1 0 0,2-1 0 16,0 1 4-16,-2-2-4 0,1 3 0 0,0-1 4 0,0-1-8 0,1-4 4 16,-2 4-4-16,2 2 0 0,-2-3 0 0,1 2 0 0,1 0 0 0,6-5 0 15,-14 4 0-15,6 1 4 0,2 0-8 0,-1-1 0 0,-1 1 0 16,2-1 0-16,-2-4-20 0,-6 10 24 0,6-7-4 0,2 3 0 0,-10-2 0 15,1 1-4-15,7-1 4 0,-7 5 0 0,0-4 0 0,-1 0 0 0,0 4 0 16,2-4-4-16,-2 4 4 0,-8 0-8 0,8-4 4 0,-8 5 4 16,0-1 0-16,0 0-4 0,9 0-4 0,-18 1 4 0,9 4 0 15,0-5-4-15,0 1 8 0,-8 5-8 0,0-7 4 0,8 2 0 0,-10-1 4 16,2 1-4-16,0-1 0 0,-1 1 0 0,0-6 0 0,1 5 0 16,0-4 4-16,-9 0-4 0,8-1 0 0,0 0 0 0,-7-3 0 15,-2-2-4-15,10 2 4 0,-10-6 0 0,2 4 0 0,7-4-4 0,-7 4 4 16,-2-4 0-16,10 0 0 0,-10 0 0 0,2 0 0 0,-2 0 0 15,10 0 4-15,-9-4-4 0,-1 4 4 0,10-4-4 0,-8 4 4 0,6-6-4 16,-6 2 0-16,7-2 4 0,-8 2-4 0,8-1 0 0,1-4 0 0,-8-1 4 16,6 0 0-16,2 0-4 0,0 1 4 0,-2-5 4 0,2 5-4 15,0-5 4-15,-1-1 0 0,9 0 0 0,-8 1 0 0,8-1 4 16,-9 1-4-16,9-1 0 0,0-4 4 0,9 5 0 0,-9-1 0 0,8 1 0 16,-8-5 0-16,9 4 0 0,-1 1-4 0,0 0 4 0,2-5-8 0,-2 4 4 15,0 1-4-15,10-1 0 0,-10 1-4 0,0 0 4 0,9 0 0 16,-8-1-4-16,8 5-4 0,-9-4 0 0,10 5-12 0,-10-6-4 0,0 5-24 15,10 0-16-15,-10 1-28 0,1 0-24 0,8-1-44 0,-8 0-44 16,-1 2-72-16,0-3 56 0,-8 2 36 0,8-1 36 0,2 0 28 16,-10 1 24-16</inkml:trace>
        </inkml:traceGroup>
        <inkml:traceGroup>
          <inkml:annotationXML>
            <emma:emma xmlns:emma="http://www.w3.org/2003/04/emma" version="1.0">
              <emma:interpretation id="{4D83D93C-578A-4B1F-A816-6955D1FED20B}" emma:medium="tactile" emma:mode="ink">
                <msink:context xmlns:msink="http://schemas.microsoft.com/ink/2010/main" type="inkWord" rotatedBoundingBox="23360,13372 23804,13367 23808,13654 23363,13659"/>
              </emma:interpretation>
              <emma:one-of disjunction-type="recognition" id="oneOf1">
                <emma:interpretation id="interp5" emma:lang="" emma:confidence="0">
                  <emma:literal>"</emma:literal>
                </emma:interpretation>
                <emma:interpretation id="interp6" emma:lang="" emma:confidence="0">
                  <emma:literal>„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..</emma:literal>
                </emma:interpretation>
              </emma:one-of>
            </emma:emma>
          </inkml:annotationXML>
          <inkml:trace contextRef="#ctx0" brushRef="#br0" timeOffset="15739.9775">5515 1439 3 0,'0'4'92'0,"0"1"-12"0,0 5-8 0,0-5-28 0,0 0 0 15,0-1 0-15,0 1 0 0,0 0 4 0,0 0-4 0,0 0 0 0,10-5-4 16,-10 4 8-16,0-4-4 0,8 0 0 0,-8 5 0 0,8-5-4 16,0 0 4-16,2 0-8 0,-2 5-12 0,0-5 4 0,1 0-4 0,7 0-4 15,-6 0-8-15,-2 5 4 0,8-5-4 0,-6 0-8 0,6 0 8 0,-7 4-8 16,8-4-4-16,-8 5 8 0,7-5-8 0,-7 0-12 0,0 5-4 16,7-5-8-16,-6 0-16 0,6 0-12 0,-7 0-16 0,8 0-20 15,-8 0-12-15,-1 0-76 0,8 0 8 0,-6 0 32 0,-2-5 36 0</inkml:trace>
          <inkml:trace contextRef="#ctx0" brushRef="#br0" timeOffset="15523.5575">5515 1286 7 0,'0'0'84'0,"-8"0"0"0,8 0-12 0,-8 0-20 15,8 0 0-15,0 4-4 0,-9-4 4 0,9-4 0 0,0 4 0 0,-9 4 4 16,9-4 4-16,0 0-4 0,-8 0 4 0,8 0-4 0,0 0 4 16,0 0-8-16,0 0 0 0,0 0-8 0,0 0 0 0,-9 0-8 0,9 0-4 15,0 0-4-15,0 0 8 0,0 0 0 0,0 0 0 0,9 0 4 16,-9 0-4-16,0 0 4 0,8 0 0 0,-8 0 0 0,9 0-4 0,0 0 0 15,-9 0 0-15,8 0-4 0,10 0 4 0,-10 0-4 0,0 0-8 16,10-4 0-16,-2 4-4 0,1 0 0 0,1-6-4 0,-10 6 0 0,18-4-4 16,-10 4-4-16,2-4 0 0,-1-2 0 0,-1 6 0 0,2-5-4 15,-2 1 0-15,2-1 0 0,-1 5-4 0,0-5 4 0,0 0-4 0,-9 5 0 16,10 0 4-16,-10-4 0 0,0 4-8 0,2 0 4 0,-2 0 0 0,0 0-8 16,1 0 4-16,-9 0-4 0,8 0-20 0,-8 4 8 0,0-4-8 15,0 0-12-15,9 5-12 0,-9-5-8 0,0 5-12 0,0-5-12 16,-9 5-8-16,9-5-16 0,0 4-12 0,-8 1-8 0,-1-5-8 0,9 6-48 15,-8-2-20-15,0 0 36 0,-2 2 28 0,2-6 32 0,0 4 16 16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51.1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D6A64B-5BE4-4532-A1F5-10F16A3D3FFC}" emma:medium="tactile" emma:mode="ink">
          <msink:context xmlns:msink="http://schemas.microsoft.com/ink/2010/main" type="writingRegion" rotatedBoundingBox="8047,5133 8489,5048 8533,5276 8091,5362">
            <msink:destinationLink direction="with" ref="{AF856931-2F2C-47A7-AE37-E63252106F7B}"/>
            <msink:destinationLink direction="with" ref="{871A381F-2279-4B23-8596-22833EAC5004}"/>
          </msink:context>
        </emma:interpretation>
      </emma:emma>
    </inkml:annotationXML>
    <inkml:traceGroup>
      <inkml:annotationXML>
        <emma:emma xmlns:emma="http://www.w3.org/2003/04/emma" version="1.0">
          <emma:interpretation id="{FADEB396-6F24-4736-AAB8-755FE4624A70}" emma:medium="tactile" emma:mode="ink">
            <msink:context xmlns:msink="http://schemas.microsoft.com/ink/2010/main" type="paragraph" rotatedBoundingBox="8047,5133 8489,5048 8533,5276 8091,5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0F39F8-A55D-4E44-A5B7-3348AEB64E26}" emma:medium="tactile" emma:mode="ink">
              <msink:context xmlns:msink="http://schemas.microsoft.com/ink/2010/main" type="line" rotatedBoundingBox="8047,5133 8489,5048 8533,5276 8091,5362"/>
            </emma:interpretation>
          </emma:emma>
        </inkml:annotationXML>
        <inkml:traceGroup>
          <inkml:annotationXML>
            <emma:emma xmlns:emma="http://www.w3.org/2003/04/emma" version="1.0">
              <emma:interpretation id="{506867A3-DF1F-412A-BFC5-93DA93DA0F4B}" emma:medium="tactile" emma:mode="ink">
                <msink:context xmlns:msink="http://schemas.microsoft.com/ink/2010/main" type="inkWord" rotatedBoundingBox="8047,5133 8489,5048 8533,5276 8091,5362">
                  <msink:destinationLink direction="to" ref="{CB1490C5-DA16-43E3-AECD-76055182C93B}"/>
                </msink:context>
              </emma:interpretation>
            </emma:emma>
          </inkml:annotationXML>
          <inkml:trace contextRef="#ctx0" brushRef="#br0">7 70 71 0,'0'-6'88'16,"0"6"-4"-16,0-5-8 0,0 5-24 0,0-5 0 0,0 1 0 0,0 4-4 0,-9 0-4 16,9-4-4-16,0 4 0 0,0 0-4 0,0 0 0 0,0 0-8 15,0-6 4-15,0 6 0 0,0 0 0 0,0 0-4 0,0 0 4 16,0 0-8-16,0 0 4 0,0 6 4 0,0-6 0 0,9 0-8 0,-9 0 0 16,0 0 4-16,0 0 0 0,8 0 0 0,-8 0 0 0,0 0 0 15,8 0 0-15,-8 4 0 0,8-4-8 0,-8 4 4 0,10 1-4 0,-2 0 0 16,-8 1-8-16,8-3 0 0,2 3 0 0,-2 3 0 0,-8-5-8 0,8 6 4 15,1 0 0-15,-9-1 0 0,8-3-4 0,1 3 0 0,-9 1-4 16,8-1 4-16,-8 1-4 0,9 0-4 0,-9-6 4 0,0 6 0 16,0-1 0-16,8 1 0 0,-8-5 0 0,0-1 0 0,0 1 4 0,0 5-4 15,0-5 0-15,0-5 0 0,0 4 4 0,0-4 0 0,0 5-4 16,0-5 0-16,0 0 0 0,0 0 0 0,0 5 0 0,0-10 4 16,0 5-4-16,0-5 0 0,0 1-4 0,0 4 4 0,0-10 0 0,0 5 0 15,0 0 0-15,0 1 0 0,0-1 0 0,0-5-4 0,0 6 4 0,0-6 0 16,0 1 0-16,8 3 0 0,-8-3 0 0,0 4 0 0,10-4 0 15,-10 4 0-15,0 0 0 0,8-4 0 0,-8 3 0 0,8 1 4 0,-8 1-4 16,10-1 0-16,-10 5 0 0,8-5 0 0,-8 1-4 0,8-2 4 16,-8 6-4-16,8-4 8 0,-8-1-4 0,9 5-4 0,-9-4 4 15,9 4 0-15,-9 0 0 0,8 0 0 0,-8-6 0 0,9 6 4 0,-1 0 0 16,-8 0-4-16,8 0 0 0,2 0 0 0,-2 0 0 0,-8 0 0 0,8 0 0 16,0 0 0-16,2 0 0 0,-2 0 0 0,0 6 0 0,1-6 0 15,-1 0 0-15,-8 0 0 0,9 4 0 0,0-4 0 0,-1 0 4 0,0 5-8 16,0-5 12-16,-8 4-8 0,10-4 0 0,-2 0 4 0,0 6-4 15,-8-6 0-15,10 0 4 0,-2 0 0 0,-8 0-4 0,8 0 8 16,-8 0-4-16,9 0 0 0,-9 0-4 0,0-6 4 0,8 6-4 0,-8-4 4 16,0-1-4-16,9 5 4 0,-9-4 0 0,0-2 0 0,0 3-4 0,0-3 0 15,0 1-4-15,0 0-20 0,0-3 20 0,0 2-8 0,0 1-8 16,0 1-8-16,0-6-12 0,0 5-12 0,-9 0-20 0,9 5-16 0,0-5-20 16,-8 1-8-16,8 4-56 0,-9-4-40 0,1 4 40 0,8 0 28 15,-8 0 28-15,-2 0 28 0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02.6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D9DFF8D-5F0C-4A07-A3AD-20152F139ED8}" emma:medium="tactile" emma:mode="ink">
          <msink:context xmlns:msink="http://schemas.microsoft.com/ink/2010/main" type="writingRegion" rotatedBoundingBox="4081,6879 4314,7103 4123,7301 3890,7076">
            <msink:destinationLink direction="with" ref="{871A381F-2279-4B23-8596-22833EAC5004}"/>
          </msink:context>
        </emma:interpretation>
      </emma:emma>
    </inkml:annotationXML>
    <inkml:traceGroup>
      <inkml:annotationXML>
        <emma:emma xmlns:emma="http://www.w3.org/2003/04/emma" version="1.0">
          <emma:interpretation id="{D11D1539-CE8D-4402-8A17-A8A4A641565F}" emma:medium="tactile" emma:mode="ink">
            <msink:context xmlns:msink="http://schemas.microsoft.com/ink/2010/main" type="paragraph" rotatedBoundingBox="4081,6879 4314,7103 4123,7301 3890,7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48C468-C64A-4532-9178-F6156C1C6301}" emma:medium="tactile" emma:mode="ink">
              <msink:context xmlns:msink="http://schemas.microsoft.com/ink/2010/main" type="line" rotatedBoundingBox="4081,6879 4314,7104 4123,7301 3890,7076"/>
            </emma:interpretation>
          </emma:emma>
        </inkml:annotationXML>
        <inkml:traceGroup>
          <inkml:annotationXML>
            <emma:emma xmlns:emma="http://www.w3.org/2003/04/emma" version="1.0">
              <emma:interpretation id="{D75F8645-A7FB-4B0D-ABB1-94FCBE886DC2}" emma:medium="tactile" emma:mode="ink">
                <msink:context xmlns:msink="http://schemas.microsoft.com/ink/2010/main" type="inkWord" rotatedBoundingBox="4081,6879 4314,7104 4123,7301 3890,7076">
                  <msink:destinationLink direction="with" ref="{54C17D6F-F1C8-4F60-AE13-43A75F5B8441}"/>
                  <msink:destinationLink direction="with" ref="{BA4ADB43-DB74-43F3-A64A-624B23334D45}"/>
                </msink:context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156 8 35 0,'-10'-6'88'0,"10"6"-12"0,-8 0-4 0,8 0-28 16,-8 0 0-16,8 0-4 0,-10 0-8 0,2 0 0 0,0-4-4 0,8 4-4 0,-8 0 0 16,-1 0 0-16,9 0 0 0,-9 0 0 0,1 0 0 0,8 4 0 15,-9 2-4-15,9-6 4 0,-8 4-4 0,0 1 0 0,8-1 0 16,0 2 0-16,-10 2 4 0,10-2 0 0,-8 3-8 0,8 1 4 0,-8-1 0 15,8 1 0-15,0 1-4 0,-10-3 0 0,10 2 0 0,0-1 0 0,0 1-8 16,0-1 4-16,-8 1 0 0,8 4-4 0,0-4-4 0,0 0 0 16,0-1 4-16,0-4 0 0,0 5-4 0,8 1 4 0,-8-8-4 0,0 7 0 15,10-5-4-15,-10 0 4 0,0-1-4 0,8 1 4 0,-8 0 0 16,8-5-4-16,2 4 4 0,-10-4 0 0,8 0-8 0,0 0 8 16,1 0-4-16,-1 0 0 0,-8-4 0 0,9-1 4 0,0 5 0 0,-1-5 0 15,-8-4-4-15,8 4-4 0,0 0 4 0,-8-3 0 0,10 2-4 0,-10-4 8 16,8 0 0-16,-8 1 0 0,8-1 0 0,-8 0 0 0,0 1-12 15,0 4 8-15,0-5 0 0,0 1 0 0,0-1 4 0,0 1-4 0,0-1 0 16,0 2 0-16,0-3-4 0,0 7 4 0,0-6 0 0,0 1 0 16,-8 3 4-16,8 2 0 0,0-1-4 0,0-5-4 0,0 6 4 15,-8-2 0-15,8 6-4 0,0-4 4 0,0 4 0 0,-10-5 0 0,10 5 0 16,0 0 0-16,0 0 0 0,0-4 0 0,0 4 0 0,0 0-24 0,0 0 32 16,0 0-4-16,0 0-8 0,0 4 8 0,0-4 0 0,0 5-4 15,0-5-4-15,0 4 8 0,0 2-4 0,0-2 0 0,0 0 4 0,0 2-8 16,10-1 8-16,-10 5 0 0,0-6-4 0,8 5 0 0,-8-3 4 15,8 3 0-15,-8-3 0 0,10 2 0 0,-2-3-4 0,-8 5 4 16,8-6-4-16,1 6 8 0,-9-5 0 0,8-1 0 0,1 2 4 0,-9 3 0 16,8-4-8-16,1-1 4 0,-1 1 0 0,0-5-4 0,2 5 4 0,-10 0-4 15,8 0 0-15,0-5 0 0,2 5-4 0,-2-5-4 0,0 0-4 16,0 4-20-16,1-4-28 0,-1 0-40 0,1-4-36 0,0 4-88 0,-9 0 24 16,8-5 32-16,-8 5 36 0,8-5 20 0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14.0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4D0FA9-167D-4910-AD1F-1E6EA9582799}" emma:medium="tactile" emma:mode="ink">
          <msink:context xmlns:msink="http://schemas.microsoft.com/ink/2010/main" type="writingRegion" rotatedBoundingBox="23427,11038 26693,11024 26696,11854 23431,11868"/>
        </emma:interpretation>
      </emma:emma>
    </inkml:annotationXML>
    <inkml:traceGroup>
      <inkml:annotationXML>
        <emma:emma xmlns:emma="http://www.w3.org/2003/04/emma" version="1.0">
          <emma:interpretation id="{3BDE8EC8-B0CD-4AC4-BC0B-28B97492BDF4}" emma:medium="tactile" emma:mode="ink">
            <msink:context xmlns:msink="http://schemas.microsoft.com/ink/2010/main" type="paragraph" rotatedBoundingBox="23427,11038 26693,11024 26696,11854 23431,11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0BC26F-9596-4D84-8267-E7C7C256BC8D}" emma:medium="tactile" emma:mode="ink">
              <msink:context xmlns:msink="http://schemas.microsoft.com/ink/2010/main" type="line" rotatedBoundingBox="23427,11038 26693,11024 26696,11854 23431,11868"/>
            </emma:interpretation>
          </emma:emma>
        </inkml:annotationXML>
        <inkml:traceGroup>
          <inkml:annotationXML>
            <emma:emma xmlns:emma="http://www.w3.org/2003/04/emma" version="1.0">
              <emma:interpretation id="{FCC3BADB-4258-4308-97E9-7FEC69F815A5}" emma:medium="tactile" emma:mode="ink">
                <msink:context xmlns:msink="http://schemas.microsoft.com/ink/2010/main" type="inkWord" rotatedBoundingBox="23429,11416 24066,11413 24068,11789 23430,11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 71 47 0,'0'-6'68'0,"0"2"-4"0,0 4 0 15,0-5-28-15,0-1-4 0,0 6-4 0,-8-4 0 0,8 0-4 0,0-1 0 16,0 5 0-16,0-5 0 0,0 0 4 0,0 1 0 0,0 4 0 16,0-5 8-16,-9 0-4 0,9 0-4 0,0 5 4 0,-8-4-8 15,8 4 4-15,-9 0 0 0,9-5 0 0,-9 5 0 0,1 0-4 0,8 0-4 16,-8 0 0-16,-2 0 0 0,10 0-4 0,-8 0 4 0,0 0-4 0,8 0 0 16,-8 5-4-16,-2-5 4 0,2 4-4 0,8-4-4 15,-8 5 0-15,-1-5 0 0,9 5-4 0,-8 0 8 0,0 4-4 0,8-4-4 16,-10 0 0-16,10 3-4 0,-8 3 0 0,8-1 8 0,-8-1-4 0,8 1 0 15,0-1 0-15,0 1 0 0,0 0-8 0,0 3 8 0,0-3-4 16,0-1 0-16,0 1 0 0,8 4 4 0,-8-3-4 0,8-2 0 0,-8 1 0 16,10 0-4-16,-2-2 4 0,-8 3 0 0,8-2 0 0,1 1 0 0,-1 0 0 15,0-6 4-15,2 5 0 0,-2-3 0 0,8-2-4 0,-6 1 0 16,-2 0 0-16,9-5 0 0,-8 0 8 0,-1 5-4 0,9-5 4 0,-9 0-4 16,1-5-4-16,8 5 4 0,-9 0-4 0,2-5 0 0,-2 0 0 15,9 1-4-15,-8-2 8 0,-1-3 0 0,1 5 0 0,-9-6-8 16,8 5 4-16,0-9 0 0,-8 3 0 0,0 3 0 0,8-7 0 0,-8 5 0 15,0 0 0-15,0-3-4 0,0-3 4 0,0 7 0 0,0-4 4 0,0-3-4 16,-8 8-4-16,8-7 4 0,0 5 0 0,-8 1 0 0,0-1 0 16,8-1-4-16,-9 3 8 0,1 3-4 0,-1-5 4 0,0 6-8 15,1-1 4-15,0 0-4 0,-2 5 4 0,-6-5 0 0,7 5 4 0,0 0-4 16,1 0 0-16,0 0-4 0,-9 0 4 0,8 5-4 0,0 0 4 16,1 0 0-16,0-1 4 0,-2 1-4 0,2 5 0 0,0-6 0 0,8 6-4 15,-8-5 4-15,-2 5 0 0,10-1 0 0,0-4 0 0,-8 4-4 16,8 2 0-16,0-7 0 0,8 6 4 0,-8-6 0 0,10 5 4 0,-10-3-4 15,8-2 0-15,0 1 0 0,0-1 0 0,2 2 0 0,6-2 0 16,-7-4 0-16,0 6 0 0,8-6 4 0,-9 0-4 0,9 0 0 0,-8 0 0 16,7 0-8-16,-6 4 12 0,6-8 0 0,-7 4-4 0,0 0 0 15,8-6 0-15,-9 6 4 0,8-4-8 0,-6 4 4 0,-2 0 4 0,0 0-4 16,2 0 4-16,-2 0-4 0,0 0 4 0,1-6-8 0,-1 12 0 16,1-6 8-16,-1 0 0 0,1 4 0 0,-9 2 4 0,8-2 4 15,-8 5 0-15,8-3 4 0,-8 3-12 0,10-4 16 0,-2 4 0 0,-8 1-4 16,0-1 0-16,8 6-4 0,-8-5 4 0,10 0-4 0,-2-1 0 0,-8 1 0 15,8 4 0-15,-8-5-4 0,8 1-4 0,1 0 0 0,-9-5-4 16,9 4 0-16,-1-4 0 0,1 4 4 0,-9-3 0 0,8-2-4 0,0 1 0 16,2-5 0-16,-2 0-4 0,0 5-4 0,0-5-4 0,2 0-12 0,-2 0-4 15,0 0-20-15,1 0-12 0,0-5-20 0,-9 5-16 0,8-5-20 16,1 1-28-16,-9-2-52 0,8 1 24 0,0 1 24 0,0-1 28 16,-8-4 28-16</inkml:trace>
        </inkml:traceGroup>
        <inkml:traceGroup>
          <inkml:annotationXML>
            <emma:emma xmlns:emma="http://www.w3.org/2003/04/emma" version="1.0">
              <emma:interpretation id="{5FECFC62-05C5-46F2-AA71-36801A203344}" emma:medium="tactile" emma:mode="ink">
                <msink:context xmlns:msink="http://schemas.microsoft.com/ink/2010/main" type="inkWord" rotatedBoundingBox="24555,11282 24947,11280 24949,11639 24557,116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7.5077">1142 123 107 0,'-8'6'140'15,"8"-3"-12"-15,0 3-20 0,0-6-24 0,0 4 8 0,8 1 0 0,-8-5 4 16,0 0 4-16,0 4 0 0,0-4 0 0,9 0-8 0,-9 6 0 16,8-6-4-16,-8 4-12 0,8-4-4 0,1 6-4 0,-9-6-4 0,9 4-4 15,7-4-12-15,-6 4 4 0,-2 1-8 0,0 1 0 0,1-2-8 16,0 1-4-16,-1 0 0 0,9-5-32 0,-9 5 0 0,1-1 0 0,0-4 0 16,7 6 0-16,-6-2 0 0,-2-4 0 0,0 0 0 0,10 0 0 15,-10 4 0-15,0-4 0 0,1 0 0 0,-1 0 0 0,0 0-28 16,-8 0-48-16,10 0-20 0,-2 0-32 0,-8 0-24 0,0 0-36 0,8 0-56 15,-8 0-48-15,0 0 56 0,0 0 40 0,0 0 40 0,0 0 32 0,0 0 20 16</inkml:trace>
          <inkml:trace contextRef="#ctx0" brushRef="#br0" timeOffset="315.1608">1126-135 11 0,'0'0'108'0,"0"0"-12"0,0 0-4 0,0 0-32 0,0 0-4 15,0 0 8-15,0 0 8 0,0 0 4 0,8 0 4 0,-8 0 0 0,0 0-8 16,8 0 4-16,-8 4 8 0,9-4 0 0,-1 5 0 0,0-5 4 0,1 5 0 16,0-5-4-16,7 5-4 0,-6-1-4 0,6-4-8 0,-7 5-8 15,8 0-4-15,0 0-4 0,-9-5-4 0,10 4-8 0,-2 2-4 16,2-2-8-16,-2 1-4 0,2-5-4 0,-1 3-16 0,-1 4-4 0,-6-3 0 16,6-4 0-16,-8 5 0 0,10 0 0 0,-10 0 0 0,1-5 0 15,8 4 0-15,-17 1 0 0,9 0-4 0,-1-5-32 0,0 5-8 0,-8-5-12 16,0 4-12-16,10-4-16 0,-10 0-12 0,0 0-8 0,0 6-16 0,0-6-12 15,0 0-8-15,-10 0-8 0,10 0-32 0,-8 0-40 0,8 0 28 16,-8 0 36-16,-1-6 24 0,1 6 36 0</inkml:trace>
        </inkml:traceGroup>
        <inkml:traceGroup>
          <inkml:annotationXML>
            <emma:emma xmlns:emma="http://www.w3.org/2003/04/emma" version="1.0">
              <emma:interpretation id="{DA8B9D72-88B9-4767-A75C-42774715C601}" emma:medium="tactile" emma:mode="ink">
                <msink:context xmlns:msink="http://schemas.microsoft.com/ink/2010/main" type="inkWord" rotatedBoundingBox="25531,11029 26693,11024 26696,11854 25535,11859"/>
              </emma:interpretation>
              <emma:one-of disjunction-type="recognition" id="oneOf2">
                <emma:interpretation id="interp2" emma:lang="" emma:confidence="0">
                  <emma:literal>2.</emma:literal>
                </emma:interpretation>
                <emma:interpretation id="interp3" emma:lang="" emma:confidence="0">
                  <emma:literal>2 v</emma:literal>
                </emma:interpretation>
                <emma:interpretation id="interp4" emma:lang="" emma:confidence="0">
                  <emma:literal>2 r</emma:literal>
                </emma:interpretation>
                <emma:interpretation id="interp5" emma:lang="" emma:confidence="0">
                  <emma:literal>2</emma:literal>
                </emma:interpretation>
                <emma:interpretation id="interp6" emma:lang="" emma:confidence="0">
                  <emma:literal>2 V</emma:literal>
                </emma:interpretation>
              </emma:one-of>
            </emma:emma>
          </inkml:annotationXML>
          <inkml:trace contextRef="#ctx0" brushRef="#br0" timeOffset="2224.6005">2250-146 51 0,'0'0'80'0,"0"0"-12"0,-8 0-4 0,8 5-24 0,0-5-4 0,-8 0-4 15,8 0 0-15,0 0 0 0,-8 0 4 0,8 0 0 0,0-5 0 0,0 5-4 16,-10 0 0-16,10-4 0 0,0 4 0 0,-8 0 0 0,8-5 0 16,0 5 0-16,0-5 0 0,0 1 4 0,0 4-4 0,-8-6 0 0,8 2 4 15,0-1 0-15,0 1-4 0,0-2-8 0,0 2 0 0,0-1 4 16,0 0 0-16,0 0-4 0,0 1 4 0,0-2-4 0,0-3 0 15,0 5 4-15,0-2 0 0,8-3-4 0,-8 4 0 0,0-4 0 0,0 3 0 16,8-3 0-16,-8-1-4 0,10 6 0 0,-10-6 4 0,8 1-4 0,0 3 0 16,-8-3-4-16,8 5 4 0,1-6-4 0,-1 5 4 0,1 0 0 15,0-4-4-15,-1 4 0 0,0 0-4 0,2 0 0 0,-2 0 0 0,0 1 0 16,0 4-4-16,2-5 0 0,-2 5 4 0,0-4-8 0,1 4 0 16,-1 0 0-16,1 0 4 0,0 0-4 0,-1 4 0 0,0 1-8 15,0-1 8-15,2 1 0 0,-2 0-16 0,0 5 20 0,2-1-4 0,-10 1 0 16,8 0 0-16,0 3 4 0,1 2-4 0,-9-1 0 0,0 5-4 0,8-4 4 15,-8 5-4-15,0-1 0 0,0 4 4 0,0 2-4 0,-8-2 0 16,8 2 4-16,-9-2-4 0,1 6-4 0,0-5 8 0,-10 5-4 0,10 0 4 16,-10-5-4-16,2 5 0 0,-2-6-4 0,1 6 0 0,1-5 4 15,-2 0 0-15,-8 0 0 0,10 0-4 0,-2-5 4 0,1 0 0 16,-7 0 0-16,6-4 0 0,0-1 0 0,2-4 4 0,7 5-4 0,-8-11 0 16,9 6-4-16,-1-6 4 0,1 1 0 0,0-5 0 0,-2 0 4 15,10 0-8-15,0 0 0 0,0-5 0 0,0 1 4 0,0-1-4 0,0 0 4 16,0-4 0-16,10 4-4 0,-2-4 4 0,-8-1 0 0,8 0 0 15,1 1 0-15,-1 3-4 0,1-3 4 0,-1-1 0 0,-8 1 0 0,9 4 0 16,-1-4 0-16,0 3 0 0,2 1 0 0,-2 5 4 0,0-4-8 16,2 4 4-16,-10 0-4 0,8 0 4 0,0 0 4 0,-8 0-4 0,8 4 0 15,1 1 0-15,-9 1-4 0,8-2 8 0,1 1-4 0,0 0 4 16,-9 4 0-16,8-3-4 0,0 3 4 0,2-5-4 0,-2 6 0 0,0 0 0 16,0-1 4-16,2 1 0 0,-2-5 0 0,0 5 0 0,1-1 0 15,-1 0 4-15,10-4-4 0,-10 5 0 0,0 0 0 0,0-5 0 0,10 4 0 16,-10-4-4-16,2 4 4 0,6-4-8 0,-7 0 8 0,-1 0-4 15,9 0-4-15,-8 0 4 0,7-1 0 0,-6-4-4 0,-2 5 0 16,10-5-4-16,-10 0-12 0,0 5-16 0,0-5-12 0,9 0-12 0,-8-5-20 16,0 5-16-16,-1-5-20 0,0 1-20 0,-8 4-8 0,10-10-52 0,-2 5-36 15,-8 0 40-15,0-4 40 0,0 4 24 0,8-5 28 0</inkml:trace>
          <inkml:trace contextRef="#ctx0" brushRef="#br0" timeOffset="2591.6171">2822 113 103 0,'0'-4'108'0,"0"4"-16"16,8 0-8-16,-8 0-24 0,0 0-4 0,8 0 4 0,-8 0 4 15,0 0 0-15,10 0 0 0,-10 4-4 0,0-4 0 0,8 0-4 0,-8 0-8 16,8 0 0-16,0 0 0 0,2 0 0 0,-2 6-4 0,-8-2 4 0,8-4-8 16,1 9 0-16,0-3 0 0,-1-2-4 0,1 1 0 0,-9 5-4 15,8 0-4-15,0-6-4 0,1 5 0 0,0 6 0 0,-9-5 0 0,8 0-4 16,-8-2 0-16,8 3-4 0,-8 3 4 0,0-5-4 0,10 6 0 15,-10-5 0-15,0 4-4 0,0-5 0 0,0 1 0 0,0 5 4 0,0-6-4 16,0 0-4-16,0 2 4 0,0-2 0 0,0-4 0 0,0 4 0 0,8-4-4 16,-8 0-4-16,0 0 4 0,0-1 0 0,8 1 0 15,-8-5 4-15,0 5-4 0,9-5 0 0,-9 0 0 0,9-5 0 0,-9 5 0 16,8-5-4-16,0 1 4 0,-8-6-8 0,9 1 4 0,-1-1 0 0,0 1-4 16,2-2 0-16,-2-3 0 0,0 0 0 0,2-1 0 0,-2 1 0 15,0-1 0-15,9-4 0 0,-8 5 0 0,-1-6-4 0,1 6 4 16,7 0 0-16,-6-1 0 0,-2 2 0 0,0-3-4 0,10 3 8 0,-10 4-8 15,0-1-4-15,-8 0 4 0,9 0-4 0,0 5-8 0,-9-4-8 0,8 4-12 16,-8 0-16-16,0 5-24 0,0-4-28 0,0 4-24 0,0 0-36 16,0 0-20-16,-8 0-84 0,8-6 32 0,-9 6 48 0,9 6 36 0,-9-6 24 15,9 0 28-15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43.0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EAFB08-5DDD-488F-B59E-7487717CAEC7}" emma:medium="tactile" emma:mode="ink">
          <msink:context xmlns:msink="http://schemas.microsoft.com/ink/2010/main" type="writingRegion" rotatedBoundingBox="1354,11276 3180,9686 4549,11258 2722,12848"/>
        </emma:interpretation>
      </emma:emma>
    </inkml:annotationXML>
    <inkml:traceGroup>
      <inkml:annotationXML>
        <emma:emma xmlns:emma="http://www.w3.org/2003/04/emma" version="1.0">
          <emma:interpretation id="{59836C85-C822-4852-A442-F3BAEDADDF2E}" emma:medium="tactile" emma:mode="ink">
            <msink:context xmlns:msink="http://schemas.microsoft.com/ink/2010/main" type="paragraph" rotatedBoundingBox="2730,11886 1906,10757 2383,10410 3206,115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406539-4488-477F-AFEF-0F652DB47F66}" emma:medium="tactile" emma:mode="ink">
              <msink:context xmlns:msink="http://schemas.microsoft.com/ink/2010/main" type="line" rotatedBoundingBox="2730,11886 1906,10757 2383,10410 3206,11538"/>
            </emma:interpretation>
          </emma:emma>
        </inkml:annotationXML>
        <inkml:traceGroup>
          <inkml:annotationXML>
            <emma:emma xmlns:emma="http://www.w3.org/2003/04/emma" version="1.0">
              <emma:interpretation id="{D891052E-61D3-47F4-BB7D-08278FD26C08}" emma:medium="tactile" emma:mode="ink">
                <msink:context xmlns:msink="http://schemas.microsoft.com/ink/2010/main" type="inkWord" rotatedBoundingBox="2730,11886 1906,10757 2383,10410 3206,11538"/>
              </emma:interpretation>
              <emma:one-of disjunction-type="recognition" id="oneOf0">
                <emma:interpretation id="interp0" emma:lang="" emma:confidence="0">
                  <emma:literal>K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468 748 31 0,'0'-9'96'0,"0"-1"-8"0,0 0-8 0,0 1-28 15,0 4 0-15,0-4-4 0,0-1-4 0,0 5 0 0,0 1 0 0,0-6-4 16,0 5 4-16,0 5-8 0,8-5 0 0,-8 0 4 0,0 5-4 0,8 0 4 15,-8-4 0-15,0 4 8 0,10 0-4 0,-10 0-4 0,8 4 4 16,-8 1-8-16,8-5 0 0,-8 10-4 0,10-6 0 0,-10 6-4 0,0-5 0 16,8 5-12-16,-8 4 0 0,0 1 0 0,0-6-4 0,0 10-4 15,0-5-4-15,0 4 0 0,0 3 0 0,0-2-4 0,0 0 0 0,0 1 0 16,0-1 0-16,0 0-4 0,0-5 0 0,0 5-4 0,0 0-4 16,0-4-8-16,0-1-4 0,0-5-16 0,0 1 0 0,0-1-4 0,0 1-12 15,0-4 0-15,0-2 0 0,0 0-8 0,0-4 0 0,8 0-4 16,-8-4 8-16,0 0 4 0,9-2 4 0,-9-4-4 0,8 1-12 15,-8-1-12-15,9-3 0 0,-1 3 8 0,1-5 12 0,-1 1 12 0,0-1 8 16,2 0 8-16,-2-3 12 0,0 4 4 0,2 0 4 0,6-1 12 0,-7 0 16 16,-1 6 16-16,0-5 20 0,1 4-4 0,8 1 0 0,-9-1-4 15,2 1-8-15,-10 3 0 0,8 2 4 0,0-1-4 0,2 0 8 0,-10 5 0 16,0-5 4-16,0 5 0 0,0-4 4 0,0 4 0 0,0 0-4 16,0 0 0-16,0 4 4 0,-10-4-4 0,2 5-4 0,8 0-8 15,-8 0-4-15,-2-1 8 0,2 2-8 0,0-2 4 0,-1 4-4 0,0-1 4 16,1 2 0-16,-9-4-4 0,9 4 4 0,0 1 0 0,-2-1 8 0,2 1-4 15,0 0 0-15,-2-5-4 0,2 4 4 0,0-4-8 0,-1 0-4 16,9 4 0-16,0-4-8 0,-8 0 4 0,8 0 0 0,0 3-4 0,0-2-4 16,0-1 4-16,0-1-4 0,0 2 0 0,8 3 0 0,-8-4-4 0,9 0 0 15,-9 4-4-15,8-3 4 0,0 2-4 0,2-2 4 16,-2-2 0-16,0 5-4 0,2-3-4 0,-2-2 0 0,0 5 4 0,9-3 0 16,-9-2 0-16,1 2-4 0,0-2 0 0,7 0-4 0,-6 1 4 0,-2 1-4 15,10-2 4-15,-10 1 0 0,0-5-4 0,0 5 0 0,9-5-4 16,-8 5 0-16,0-1 0 0,7-4-12 0,-6 0-12 0,-2 6-20 0,0-6-20 15,0 0-24-15,10 0-8 0,-10 0-20 0,1 0-32 0,-1 0-12 0,1 0-72 16,0-6-4-16,-1 2 44 0,0-1 40 0,0 0 24 0,2 0 28 16</inkml:trace>
          <inkml:trace contextRef="#ctx0" brushRef="#br0" timeOffset="-750.9905">-1 100 11 0,'0'-5'76'0,"0"1"0"0,0-1-12 0,0 0-24 0,0 1-8 16,0-1 4-16,0 5-12 0,0-5 4 0,0 5-4 0,0-5 0 0,0 5-4 15,0-4-4-15,0 4 4 0,0-5 0 0,0 5 0 0,0-4 0 0,0 4 0 16,0-6 0-16,0 6 4 0,0-5 0 0,0 1 0 0,0 4 4 16,0-5 4-16,0 5 0 0,0-4 4 0,9-2-4 0,-9 6 8 0,0-5 0 15,0 5-4-15,0-4 4 0,0-1-4 0,0 5 0 0,0 0 0 16,0 0-4-16,8 0 0 0,-8 0-4 0,0-5 4 0,0 5 0 16,0 0-4-16,0 0 4 0,0 0 0 0,0 0-4 0,0 0 8 0,0 0-4 15,0 5 0-15,8-5 0 0,-8 0 8 0,0 0-4 0,0 0 4 0,10 5 0 16,-10-5-8-16,0 4 4 0,8 1-8 0,-8 5 0 0,8-5-4 15,-8 10-8-15,0-6 4 0,8 5-4 0,-8 0-4 0,0 0 0 16,0 6 0-16,10-1 0 0,-10 0-4 0,0 0 0 0,8 6-4 0,-8-2-4 16,0 2 4-16,8-2 0 0,-8 6 0 0,0-4 0 0,9-2-4 0,-9 6 4 15,0-5-4-15,9 0 0 0,-9 0 0 0,8 5 0 0,-8-5 0 16,0-1 0-16,9-4 0 0,-9 6-4 0,0-7 4 0,8 2 4 0,-8 0-4 16,0-1 0-16,8-5 0 0,-8 1-4 0,0-2 8 0,8-3-4 15,-8 0 0-15,0-1 4 0,0 1 0 0,0-5-8 0,0 0 4 16,0 0 4-16,0-1-8 0,0-4 4 0,0 5 0 0,10-10 4 0,-10 5 0 15,0-4 0-15,0-1 0 0,8 0 0 0,-8-4 0 0,8-2-4 0,-8 2 0 16,0 0 0-16,10-6 4 0,-2 1-4 0,-8-1 0 0,8 1 0 16,-8-5 0-16,9 4-4 0,-1-4 8 0,1 0-4 0,-1-1 4 0,-8 1-4 15,9 0 4-15,7 0-4 0,-6 1 0 0,-2-7 0 0,0 6 0 16,2 0 0-16,-2-1 0 0,8 1 0 0,-7 0 0 0,0 0 0 16,8 0 4-16,-9 5-8 0,0-5 4 0,2 4 4 0,-2 1-8 0,8-1 0 15,-16 5 4-15,10-4 4 0,-2 5-4 0,0 3-4 0,-8-3-4 0,9 5-8 16,-9-2-4-16,0 2-8 0,8-1-12 0,-8 5-20 0,0 0-16 15,0-5-20-15,0 5-16 0,0 0-16 0,0 5-24 0,0-5-4 16,-8 5-60-16,8-1-20 0,0-4 40 0,-9 6 40 0,9-2 24 0,0 1 32 16</inkml:trace>
        </inkml:traceGroup>
      </inkml:traceGroup>
    </inkml:traceGroup>
    <inkml:traceGroup>
      <inkml:annotationXML>
        <emma:emma xmlns:emma="http://www.w3.org/2003/04/emma" version="1.0">
          <emma:interpretation id="{BF7F2EF3-3841-45C9-83C1-6BB13F8FFD41}" emma:medium="tactile" emma:mode="ink">
            <msink:context xmlns:msink="http://schemas.microsoft.com/ink/2010/main" type="paragraph" rotatedBoundingBox="2290,12351 4116,10761 4549,11258 2722,12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D281F7-0A74-46D8-A827-D1B2611EFA5B}" emma:medium="tactile" emma:mode="ink">
              <msink:context xmlns:msink="http://schemas.microsoft.com/ink/2010/main" type="line" rotatedBoundingBox="2290,12351 4116,10761 4549,11258 2722,12848"/>
            </emma:interpretation>
          </emma:emma>
        </inkml:annotationXML>
        <inkml:traceGroup>
          <inkml:annotationXML>
            <emma:emma xmlns:emma="http://www.w3.org/2003/04/emma" version="1.0">
              <emma:interpretation id="{1B816C98-86C0-45AB-B8EF-757ADD952D26}" emma:medium="tactile" emma:mode="ink">
                <msink:context xmlns:msink="http://schemas.microsoft.com/ink/2010/main" type="inkWord" rotatedBoundingBox="2290,12351 2706,11989 3139,12486 2722,12848"/>
              </emma:interpretation>
              <emma:one-of disjunction-type="recognition" id="oneOf1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*</emma:literal>
                </emma:interpretation>
                <emma:interpretation id="interp8" emma:lang="" emma:confidence="0">
                  <emma:literal>a*</emma:literal>
                </emma:interpretation>
                <emma:interpretation id="interp9" emma:lang="" emma:confidence="0">
                  <emma:literal>"D</emma:literal>
                </emma:interpretation>
              </emma:one-of>
            </emma:emma>
          </inkml:annotationXML>
          <inkml:trace contextRef="#ctx0" brushRef="#br1" timeOffset="84843.152">264 1751 23 0,'0'0'72'0,"-10"-5"0"15,2 5-12-15,8 0-24 0,-8 0 0 0,-1 0 0 0,9 0-4 16,-8 0 4-16,8 0-4 0,-9-5 0 0,1 5 4 0,8 5-16 15,-9-5 16-15,9 0 0 0,-8 0-4 0,8 0 4 0,0 0-4 0,0 0-4 16,-8 0 0-16,8 0 0 0,0 0-4 0,0 0 0 0,0 0-4 16,0 0 0-16,0 0 0 0,0 0-4 0,0 0 0 0,0 0-4 0,0 0-4 15,0 0 0-15,0 0 4 0,0 0 8 0,0 0 8 0,0 0-4 0,0 0-4 16,8 0 8-16,-8 0-8 0,0 0 4 0,8 0-4 0,-8 0 4 16,9 0 0-16,-1 0-4 0,1 5 0 0,-9-5-4 0,8 0 0 15,1 4-4-15,7-4 0 0,-6 5 4 0,-2-5-4 0,0 5 0 0,10 0-4 16,-10-5 0-16,9 5-4 0,-8 0 0 0,8-1 0 0,-1 1 0 0,-6-5 0 15,6 5 0-15,2-5 0 0,-2 4 4 0,10-4-8 0,-9 0 4 16,-1 0 0-16,2 0-4 0,0 6 0 0,7-6 0 0,-8 0 0 0,0 0 4 16,-1 0-4-16,10 0 0 0,-8 0 0 0,-1 0 4 0,-1-6-8 15,2 12 4-15,-2-6 4 0,2 0-4 0,-10 0 0 0,10 4 0 16,-10-4 0-16,9 0 0 0,-9 5 0 0,1-5-20 0,0 0 24 0,-1 4-4 16,-8-4 4-16,8 0 0 0,-8 0 0 0,10 0-4 0,-10 0 4 0,0 0 0 15,0 6 0-15,0-6 0 0,0 0 0 0,0 0-4 0,0 0 0 16,0 0 4-16,0-6-4 0,-10 6 4 0,10 6-4 0,-8-6 0 0,8 0 0 15,-8 0 0-15,8 0 0 0,-9 0 0 0,0 4 0 0,1-4 4 16,-1 0-4-16,1 0 0 0,-8 0-4 0,6 0 12 0,-6 5-12 16,6-5 4-16,-6 0 0 0,-2 0 4 0,2 0-4 0,-1 5 0 0,9-5 0 15,-18 0 0-15,8 0-4 0,1 0 4 0,0 5 0 0,0-5 4 0,-9 0-8 16,10 0 4-16,-2 0 0 0,2 0 0 0,-2 0 0 0,1 0-4 16,1 0 4-16,-2 0 0 0,2 0 0 0,6 0 0 0,-6 0-4 15,-1 0 0-15,8 0 4 0,0 0 0 0,-7 0-4 0,8 0 8 0,-2 0-4 16,2 0 0-16,0 0 0 0,-2 0 0 0,2 0-4 0,0 0 8 0,-1 0-8 15,1 0 8-15,8-5-4 0,-9 5 4 0,1 0-8 16,-1 0 0-16,9-5 4 0,-8 5 4 0,8 0 0 0,-8-5 0 0,-2 5-4 0,10-4 0 16,0 4 0-16,-8 0 0 0,8 0 4 0,-8-6-8 0,8 6 4 15,0 0 0-15,-10 0-4 0,10 0 8 0,0 0-4 0,0 0 0 16,0 0 0-16,0 0-4 0,0 0 4 0,0 0 0 0,0 0-4 0,0 0 4 16,0 0 4-16,0 0-4 0,0 0-4 0,0 0 0 0,0 0 0 0,10 0 8 15,-10 0-4-15,8 0 0 0,-8 0 0 0,8 0-4 0,2 0 8 16,-2 0-4-16,0 0 0 0,1 0 0 0,-1 0 4 0,9 0 0 0,-8 0-8 15,7 0 8-15,2 0-4 0,0 0 4 0,-2 0 0 0,1 0-4 16,0 0 4-16,0 0 0 0,1 0-8 0,-2 6 8 0,2-6-4 16,7 0 0-16,-8 4-4 0,0 1 4 0,9-5 0 0,-10 5 4 0,10 0-4 15,-9-1-4-15,9 0 4 0,-10 2 4 0,10-1-8 0,-8 5 0 0,-1-6 4 16,8 1 0-16,-8-1 4 0,1 2-8 0,-2-2 4 0,2 7 0 16,-2-7 4-16,1 0-4 0,-8 2 0 0,8-2-4 0,1 2 0 15,-10-6 4-15,0 4-12 0,0 1 16 0,10-1 0 0,-10 1 0 0,1-5-4 16,-9 4 4-16,8-4-4 0,-8 0 0 0,9 6 4 0,-9-6 0 0,9 0 0 15,-9 0 4-15,0 0 4 0,0 0 4 0,0 0 0 0,0 0-4 16,0 0 0-16,-9 0 0 0,9 0-4 0,0 0 0 0,-9 0 0 16,1 0-4-16,-1 0 0 0,1 0 0 0,0 0 0 0,-2 0 0 0,2 0 0 15,0 0-4-15,-10 0 4 0,2 0-4 0,-2 0 0 0,1 0 4 16,1-6 4-16,-2 6-12 0,-8-4 8 0,10 4-4 0,-10-5 0 0,1 5 0 16,7-4 0-16,-8-1 0 0,1 1 0 0,0-2 0 0,0 2 0 0,-1-2 0 15,8 2 0-15,-7 0 0 0,-1-2 0 0,10 1 0 0,-10 1-4 16,8-6 4-16,2 5 0 0,-1 1 0 0,-1-2 0 0,2 2 4 15,8 4-4-15,-10-5-4 0,10-1 4 0,-10 2 0 0,10 4 0 0,-1-4 4 16,1-1-4-16,-1 5 0 0,1-5 0 0,8 5 0 0,-9 0 0 16,9 0 0-16,0 0 0 0,-8-5 0 0,8 5-4 0,0 0 4 0,0 0 0 15,0 0-20-15,0 0 20 0,0 0 4 0,0 0-4 0,0 0 0 0,0 5 0 16,0-5 4-16,8 0-4 0,-8 0-4 0,0 0 0 0,9 0 8 16,-1 5-4-16,1-5 4 0,-9 5-4 0,8-1-4 0,9-4 4 15,-9 4 0-15,2 2 0 0,6-1 4 0,2-5 0 0,-2 4-4 0,2 2 0 16,-1-2 4-16,-1 1 0 0,2-1 0 0,8-4 0 0,-10 6 0 0,10-6-4 15,-9 0 4-15,9 0-4 0,0 4 4 0,-1-4-4 0,0 0 0 16,0 0 4-16,-7 0 0 0,8 0 0 0,-1 0-4 0,1 0 4 16,0 0-4-16,0 0 4 0,-10 0 0 0,9 0 0 0,-7 5-4 0,-2-5 4 15,2 0-8-15,-2 6 4 0,2-6 0 0,-1 4 0 0,-9-4 0 16,10 4 4-16,-10-4-4 0,0 6 4 0,0-6 0 0,2 4 0 0,-2-4-4 16,0 0 0-16,-8 0 0 0,0 6 12 0,10-6-4 0,-10 0 12 0,0 0 4 15,0 0 0-15,0 0 8 0,0 0-8 0,0 0-8 0,0 0 4 16,-10 0-4-16,2 0-8 0,8 0 0 0,-8 4 4 0,-2-4-4 15,-6 0-8-15,8 5 8 0,-1-5-4 0,-8 0-4 0,0 4 0 0,-1-4 4 16,-6 0-4-16,-2 0 0 0,8 0 4 0,-7 0-4 0,-1 5 0 0,0-5 0 16,1 0-4-16,0 0 4 0,0-5 0 0,-1 5-4 0,0 0 4 15,0-4-4-15,1 4 8 0,-1-5 0 0,8 5-4 0,-6 0 4 0,6-4-4 16,1 4 0-16,1-6-4 0,6 2 4 0,-6 4 4 0,8-6-4 16,-2 2 0-16,2 4 0 0,0 0 4 0,-1 0-4 0,9 0 0 15,-8 0 0-15,8 0-4 0,0 0 4 0,0 0-4 0,0 0 8 0,8 0-4 16,-8 0 0-16,9 0 0 0,-1 4 0 0,0-4 0 0,2 6 0 0,-2-6-4 15,0 4 4-15,10-4-4 0,-10 6 4 0,9-6 4 0,0 4-8 16,-8 1 4-16,7-5 4 0,2 4-4 0,-2-4 4 0,2 0-4 16,-1 0 0-16,0 5 0 0,0-5 0 0,-1 0 0 0,2-5 4 0,0 5-4 15,-10 0 0-15,9-4 0 0,-1 4 0 0,2-5 0 0,-10 5 0 16,10 0 4-16,-2 0-4 0,-6-4 0 0,6 4 0 0,-8 0-4 0,1 0 4 16,8 0 4-16,-8 0-4 0,-1 0 0 0,0 0 0 0,2 0 0 0,6 0 0 15,-8 0 4-15,2 0-4 0,-2 0 0 0,-8 0-4 0,8 0 8 16,1 0-4-16,-1 0 0 0,-8 0-4 0,9 0 8 0,-9 0-4 0,0 0 0 15,9 0 0-15,-9 0 4 0,0 0 4 0,0 0 0 0,0 0 0 16,0 0 0-16,0 0 4 0,0 0 4 0,0 0 0 0,0 0 0 0,0 0 4 16,0 0-4-16,0 0-12 0,0 0-4 0,0 0 0 0,0 0 0 15,0 0 0-15,0 0 0 0,0 0 0 0,0 0 0 0,-9 0 0 16,9 0 0-16,0 0 0 0,0 0 0 0,-9 0 0 0,9 0 0 0,-8 0 0 16,8 4 0-16,0-4 0 0,-9 0 0 0,9 0 0 0,-8 0 0 15,8 0 0-15,0 0 0 0,-8 0 0 0,8 0 0 0,0 5 0 0,-10-5 0 16,10 0 0-16,0 0 0 0,0 0 0 0,-8 0 0 0,8 0 0 0,0 0 0 15,0 0 0-15,0 0 0 0,0 0 0 0,0 0 0 0,0 0 0 16,0 0 0-16,0 0 0 0,0 0 0 0,0 0 0 0,0 0 0 16,0 0 0-16,0 0 0 0,0 0 0 0,0 0 0 0,0 0 0 0,0 0 0 15,0 0 0-15,0 0 0 0,0 0 0 0,0 0 0 0,0 0 0 16,0 0 0-16,0 0 0 0,0 0 0 0,0 0 0 0,0 0 0 0,0 0 0 16,0 0 0-16,0 0 0 0,0 0 0 0,0 0 0 0,0 0 0 0,-8 0 0 15,8 0 0-15,0 0 0 0,0 0 0 0,0 0 0 0,0 0 0 16,0 0 0-16,-8 0 0 0,8 0 0 0,0 0 0 0,0 0 0 15,0 0 0-15,0 0 0 0,-10 0 0 0,10 0 0 0,0 0 0 0,0 0 0 16,0 0 0-16,0 0 0 0,0-5 0 0,0 5 0 0,0 0 0 0,0 0 0 16,0 0 0-16,-8 0 0 0,8 0 0 0,0 0 0 0,0 0 0 15,0 0 0-15,0 0 0 0,0 0 0 0,0 0 0 0,0-4 0 0,0 8 0 16,0-4 0-16,0 0-4 0,0 0-24 0,0 0-4 0,0 0-8 16,0 0-4-16,0 0-8 0,0 0-8 0,0 0-8 0,0 0-8 15,0 0-8-15,0 0-24 0,0 0 12 0,0 0-8 0,0 0-12 0,0 0-8 16,8 0-32-16,-8 0-64 0,0 0 28 0,0 0 40 0,0 0 24 0,10 0 24 15</inkml:trace>
        </inkml:traceGroup>
        <inkml:traceGroup>
          <inkml:annotationXML>
            <emma:emma xmlns:emma="http://www.w3.org/2003/04/emma" version="1.0">
              <emma:interpretation id="{159B6A0D-41BC-47D8-935A-83D9B4C1F47D}" emma:medium="tactile" emma:mode="ink">
                <msink:context xmlns:msink="http://schemas.microsoft.com/ink/2010/main" type="inkWord" rotatedBoundingBox="3831,11065 4144,10793 4436,11128 4123,11401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04.9237">1764 422 55 0,'0'0'112'0,"0"0"-12"16,0 0 0-16,0 0-24 0,0 0 4 0,0 0 8 0,0 0 4 0,0 0 4 15,9 0 0-15,-9 0 0 0,0 0 4 0,8 0 0 0,-8 0-4 16,9 0-4-16,-1 0-4 0,-8 0-8 0,8 0 0 0,10 0-8 16,-10 0-8-16,0 0-4 0,2 0 0 0,6 0-4 0,-7 0-8 0,8 0-8 0,-8 0-20 15,7 0-20-15,2 0 0 0,-10 0 0 0,10 0 0 0,-2 0 0 16,1 0 0-16,-8 0 0 0,8 0 0 0,-1 0 0 0,-6 0 0 15,6 0 0-15,-6 0 0 0,6 0 0 0,-8 0 0 0,1 0 0 0,-1 0 0 16,1 0-4-16,0 0-56 0,-1 0-12 0,-8 0-20 0,0 0-20 16,0 0-12-16,0 5-16 0,0-5-12 0,0 5-8 0,-8-1-12 0,8-4-44 15,-18 5 0-15,10 0 40 0,-1 0 36 0,-7 0 28 0,8 3 20 16</inkml:trace>
          <inkml:trace contextRef="#ctx0" brushRef="#br0" timeOffset="625.6043">1764 609 71 0,'0'0'104'0,"0"5"-8"16,0 0-12-16,0-5-20 0,0 4 8 0,9-4 12 0,-9 6 0 16,0-2 8-16,0-4-4 0,8 5 8 0,-8-5-8 0,9 4 4 0,-9-4-4 15,8 6 0-15,0-2 0 0,-8-4 0 0,8 5-8 0,2-5-4 16,-2 5 0-16,0 0-12 0,2-5-4 0,6 4 0 0,-7 2-4 16,-1-6-12-16,10 4 0 0,-10 1-24 0,0-5-20 0,10 4 0 0,-10-4 0 15,10 0 0-15,-10 6 0 0,9-6 0 0,-9 0 0 0,9 4 0 0,-8-4 0 16,-1 0 0-16,10 0 0 0,-10 0 0 0,0 0 0 0,10 0-68 15,-18 0-48-15,16 0-20 0,-16 0-32 0,9 0-24 0,-1 0-60 0,-8 0-28 16,0 0 48-16,9 0 44 0,-9 0 36 0,0 0 28 0,0 0 20 16</inkml:trace>
        </inkml:traceGroup>
      </inkml:traceGroup>
    </inkml:traceGroup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28.0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42ED64-725D-4A74-9650-6F4A42FBB2E2}" emma:medium="tactile" emma:mode="ink">
          <msink:context xmlns:msink="http://schemas.microsoft.com/ink/2010/main" type="writingRegion" rotatedBoundingBox="13900,12626 15288,13638 14865,14218 13477,13206"/>
        </emma:interpretation>
      </emma:emma>
    </inkml:annotationXML>
    <inkml:traceGroup>
      <inkml:annotationXML>
        <emma:emma xmlns:emma="http://www.w3.org/2003/04/emma" version="1.0">
          <emma:interpretation id="{CF1684B1-00C2-4674-9528-ACD5F328A38E}" emma:medium="tactile" emma:mode="ink">
            <msink:context xmlns:msink="http://schemas.microsoft.com/ink/2010/main" type="paragraph" rotatedBoundingBox="13900,12626 15288,13638 14865,14218 13477,13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5AE54B-F756-4872-A324-6368FCC97737}" emma:medium="tactile" emma:mode="ink">
              <msink:context xmlns:msink="http://schemas.microsoft.com/ink/2010/main" type="line" rotatedBoundingBox="13900,12626 15288,13638 14865,14218 13477,13206"/>
            </emma:interpretation>
          </emma:emma>
        </inkml:annotationXML>
        <inkml:traceGroup>
          <inkml:annotationXML>
            <emma:emma xmlns:emma="http://www.w3.org/2003/04/emma" version="1.0">
              <emma:interpretation id="{FE13ECB9-CCE7-49D4-8623-F13F5F1BFA40}" emma:medium="tactile" emma:mode="ink">
                <msink:context xmlns:msink="http://schemas.microsoft.com/ink/2010/main" type="inkWord" rotatedBoundingBox="13900,12626 14426,13010 14003,13590 13477,132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-519-1574 27 0,'0'-9'92'0,"0"-1"-8"0,0 5-8 16,0-5-24-16,0 6-4 0,8 0 4 0,-8-3-8 0,0-1 0 15,0 8-4-15,0-5-4 0,9 0 0 0,-9 0 0 0,0 5 4 0,8 0 4 16,-8-4-4-16,0 4 4 0,8 0 8 0,-8 0-8 0,0 0-4 16,10 0 4-16,-10 0 0 0,8 4 0 0,-8-4 4 0,8 5 0 0,-8 0 4 15,8 0-4-15,2-1-4 0,-10 0 4 0,8 7-4 0,0-1-4 16,1-1 0-16,0 1-4 0,-1 3 4 0,-8 3-4 0,9 3 0 0,-1 0-4 15,0-5-8-15,0 10 0 0,2-4-4 0,-2-1-4 0,0 4 0 16,2 2-8-16,-2-2 4 0,0 1 0 0,1 0-4 0,-1 0-4 0,1 0 0 16,-1 1 0-16,-8-1 4 0,9-1-4 0,-1-4 0 0,-8 6 0 15,8-6-4-15,-8 4 0 0,10-3-4 0,-10-6 4 0,8 6 4 0,-8-1-8 16,8-5 4-16,-8 1-4 0,0 0 4 0,0-7 0 0,0 2-4 16,10-1 4-16,-10 1 0 0,0-5 4 0,0-1 0 0,0 1-8 0,0 0 8 15,0-5 0-15,0 5-4 0,0-5 4 0,0 0-8 0,0-5 8 16,8 5-4-16,-8-5 0 0,0 0 4 0,8-4 0 0,0-1-4 0,-8 1 0 15,9-1 0-15,0-5 0 0,-9 1 0 0,8 0 0 0,1-5 0 0,-1 0 0 16,0-5 0-16,2 4 0 0,-2-3 0 0,8-2 0 0,-6 2-4 16,-2-2 8-16,0 2-4 0,1-2 4 0,-1-3-4 0,10 4-4 15,-10 0 0-15,0 0 4 0,2-5 0 0,-2 10-4 0,8-5 4 0,-6 0 0 16,-2 5 0-16,0 0 0 0,1 5 0 0,-1-1 0 0,1 1 4 16,0-1 0-16,-9 5-8 0,8 0-4 0,-8 1 4 0,8 5 0 0,-8-1-4 15,0 0-4-15,0 5-4 0,8-5-12 0,-8 5-12 0,0 0-8 0,0 0-12 16,0-4-8-16,0 4-8 0,0 0 0 0,0 4-16 0,-8-4-12 15,8 5-12-15,0-5-8 0,0 5-12 0,0 0-64 0,0-1 0 16,0-4 44-16,0 5 20 0,-8-1 32 0</inkml:trace>
        </inkml:traceGroup>
        <inkml:traceGroup>
          <inkml:annotationXML>
            <emma:emma xmlns:emma="http://www.w3.org/2003/04/emma" version="1.0">
              <emma:interpretation id="{491D46CF-0A99-4FA8-BBF2-46919436FC49}" emma:medium="tactile" emma:mode="ink">
                <msink:context xmlns:msink="http://schemas.microsoft.com/ink/2010/main" type="inkWord" rotatedBoundingBox="14566,13293 15201,13757 14918,14144 14283,136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1.4981">333-1056 47 0,'0'-4'96'0,"0"-2"-16"0,0 2 0 0,-8-6-28 0,8 5 0 0,0 1 0 16,-8-1 0-16,8 1-4 0,0-2 4 0,-10 2-8 0,10 4 0 15,-8-6-4-15,8 6-4 0,-8-4 0 0,8 4-12 0,-9 0 4 0,9-4-4 16,-9 8-4-16,9-4 0 0,-8 0-4 0,8 4-4 0,-9 2 0 0,9-6 0 15,0 10-4-15,-8-6 0 0,8 1 0 0,-8-1-4 0,8 1 0 16,0-1 0-16,0 6-4 0,0-4 4 0,0 3-4 0,0-4 0 0,-8 0 0 16,8 4 0-16,0-4 0 0,8 0 0 0,-8-1 4 0,0 2-4 15,0-2 4-15,8 0 0 0,-8 3-8 0,8-3 8 0,-8 0-4 16,9 1 4-16,-1-5 0 0,-8 5 0 0,9 0 0 0,0-1-4 0,-1 1 0 16,0 0 0-16,2 0 0 0,-2-1 4 0,0 1-4 0,0 0 4 0,10 5-4 15,-10-5 4-15,1-1 0 0,-1 1 0 0,1 5-4 16,0-5 0-16,-1-1 0 0,0 6 0 0,0-5 4 0,2 4-4 0,-2-4 4 15,-8 4 0-15,8-3 0 0,-8 3 0 0,0 1-4 0,0-1 0 0,0 1 4 16,0 0 0-16,-8-1-4 0,8 1-4 0,-8-1 0 0,-2 1 8 16,2 0-8-16,0-1 0 0,0 1 0 0,-1 4 4 0,-8-5-4 0,8-3 0 15,1 3-4-15,-10-4-4 0,10 4-8 0,0-9-12 0,0 4-12 0,-2 3-8 16,2-7-12-16,0 0-8 0,-1-7 0 0,9 3-24 16,-9 0-36-16,9-1-20 0,-8-5 20 0,8 6 28 0</inkml:trace>
          <inkml:trace contextRef="#ctx0" brushRef="#br0" timeOffset="900.888">555-1018 51 0,'8'0'104'0,"-8"0"-16"0,0 0-12 0,9 0-28 0,-9 0 0 0,0 0-8 16,9 0 4-16,-9 0 0 0,0 0-4 0,8 0 4 0,-8 0-8 15,9 0-4-15,-9 0 0 0,8 0-8 0,-8 6 4 0,8-6-4 0,1 0-8 16,0 4-4-16,-1 0 0 0,0 3 0 0,2-7-4 0,-2 4 4 15,0 0-4-15,1 1-4 0,-9 5 0 0,9-6 4 0,-9 6 0 0,0-1 0 16,8-4 0-16,-16 5-4 0,8 0 0 0,0-1 4 0,-9 1 4 16,9 4 0-16,-9-4 4 0,1-1 0 0,0 5 4 0,8-4 0 0,-10 0-4 15,2 4 4-15,0-4-4 0,-1 0 4 0,0-1 0 0,1 1 0 16,0-1-4-16,8 1 0 0,-9 0 0 0,9-1 8 0,0 1-8 0,-8-6 0 16,8 6 0-16,0-1 4 0,8-3-4 0,-8 3 0 0,0-4 0 15,9 4 4-15,-1-5-4 0,-8 3 4 0,8 1 0 0,1-2-4 0,0-2-4 16,-1 1-4-16,10 0 0 0,-10 0 0 0,0-1-4 0,10-4 0 15,-10 5 0-15,9-5-4 0,-9 0 0 0,10 4 0 0,-10-4-4 0,10 0-8 16,-2 0-4-16,-8-4-16 0,10 4-16 0,-1-5-12 0,-9 5-20 16,10-4-20-16,-10-6-20 0,8 5-16 0,-6-5-72 0,6 2 12 15,-7-3 32-15,0 2 36 0,8-5 20 0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30.8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28188F-9E3C-44F6-99BD-1783AA90CA37}" emma:medium="tactile" emma:mode="ink">
          <msink:context xmlns:msink="http://schemas.microsoft.com/ink/2010/main" type="writingRegion" rotatedBoundingBox="17101,12851 17899,13350 17559,13895 16760,13396">
            <msink:destinationLink direction="with" ref="{DC21A521-FC43-4E20-AC87-C26DB090E3CF}"/>
          </msink:context>
        </emma:interpretation>
      </emma:emma>
    </inkml:annotationXML>
    <inkml:traceGroup>
      <inkml:annotationXML>
        <emma:emma xmlns:emma="http://www.w3.org/2003/04/emma" version="1.0">
          <emma:interpretation id="{FF9F14AC-1E5B-4E4C-9562-2DED5D83C3A1}" emma:medium="tactile" emma:mode="ink">
            <msink:context xmlns:msink="http://schemas.microsoft.com/ink/2010/main" type="paragraph" rotatedBoundingBox="17101,12851 17899,13350 17559,13895 16760,13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F79876-543F-4E5B-89B2-379CAE174FED}" emma:medium="tactile" emma:mode="ink">
              <msink:context xmlns:msink="http://schemas.microsoft.com/ink/2010/main" type="line" rotatedBoundingBox="17101,12851 17899,13350 17559,13895 16760,13396"/>
            </emma:interpretation>
          </emma:emma>
        </inkml:annotationXML>
        <inkml:traceGroup>
          <inkml:annotationXML>
            <emma:emma xmlns:emma="http://www.w3.org/2003/04/emma" version="1.0">
              <emma:interpretation id="{4B2F2C4A-B8DF-4975-B937-BCB77F5676C9}" emma:medium="tactile" emma:mode="ink">
                <msink:context xmlns:msink="http://schemas.microsoft.com/ink/2010/main" type="inkWord" rotatedBoundingBox="17101,12851 17899,13350 17559,13895 16760,13396"/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ń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18 215 71 0,'0'-9'80'0,"-8"4"-8"0,8 1-8 0,0-6-16 0,0 0-4 15,0 5-4-15,-10-4 0 0,20-1 0 0,-10 2 0 0,0-7-4 16,0 5-4-16,8 0-4 0,0 1 4 0,-8-2 0 0,10 3 8 15,-2-2-4-15,0 0 0 0,1 1 0 0,8 0-4 0,-9-1 12 0,1 4-12 16,7-4 0-16,-6 6 0 0,-2-1 0 0,10 1-4 0,-10 4 4 0,0-5 0 16,9 5-4-16,-9 0 4 0,1 0-4 0,0 5-4 0,7-1 0 15,-16 1 0-15,18 5-8 0,-10-6 0 0,-8 6 0 0,8 5 0 0,2-6 0 16,-10 5-8-16,8 0 4 0,-8 1-8 0,8 4 4 0,-8-4-4 0,0 4 0 16,-8 0 0-16,8 1 0 0,-8-2 0 0,-2 7-4 15,10-6 4-15,-8 0-4 0,-8 5-4 0,6-5 8 0,2 1-4 0,-9 4 0 16,8-5 0-16,1 0 0 0,-9 0 0 0,9 0 0 0,-10 0 0 0,10-5 0 15,-10 2 0-15,10-3 0 0,0 2-4 0,-1-1 4 0,1-4 0 16,8 4-4-16,-9-9 4 0,9 4 0 0,-8 1-16 0,8 1 20 0,0-7 0 16,0 0 0-16,0 1 0 0,0 5-4 0,0-6 4 0,8 1 0 0,-8 0-4 15,9 0 4-15,-9-1-4 0,8-4 4 0,1 5-4 0,-1 0 0 16,0-5 4-16,2 5-4 0,-2 0 0 0,0-5 4 0,10 5-4 16,-10-5 0-16,0 0 0 0,9 4 4 0,-8-4-4 0,8 0-4 0,-9 0 0 15,2 5-4-15,6-5-12 0,-8 0-16 0,2 0-12 0,6 0-8 16,-7 0-24-16,-1 5-20 0,1-5-16 0,0 0-16 0,-1 0-72 15,0 0 8-15,0 0 36 0,2 0 32 0,-10 0 24 0</inkml:trace>
          <inkml:trace contextRef="#ctx0" brushRef="#br0" timeOffset="333.626">470 503 11 0,'8'-4'104'0,"-8"-1"-12"15,10 1-4-15,-10-2-28 0,0 6-4 0,0-4-4 0,8 4 0 0,-8 0-4 16,0-6-4-16,0 6 0 0,8 0 0 0,-8 0 0 0,0 0 8 0,0 0 4 15,9 0-8-15,-9 0 0 0,8 0 0 0,0 6 4 0,-8-6-8 16,9 4-4-16,0-4 4 0,-1 6-4 0,-8-2 0 0,8 1 0 0,2-1-8 16,-2 1-4-16,0-1 0 0,1 6 0 0,-9 0-4 0,9-5 0 15,-1 5-4-15,0-1-4 0,1 1-4 0,-9 0 0 0,8 5 0 0,1-7 0 16,0 2-4-16,-9-1 0 0,8 6 0 0,0-6-4 0,-8 1 0 16,10 0-4-16,-10 4 4 0,8-4 0 0,-8-1 0 0,0-4 0 0,8 4 0 15,-8 1 0-15,0-5 0 0,0-1-4 0,0 2 4 0,8-2 0 16,-8 1-4-16,0-5 4 0,0 5 0 0,0-5 0 0,0 0 0 0,0 0 4 15,0-5-4-15,0 0-4 0,0 1 0 0,10-2 4 0,-10-3-4 16,8-1 4-16,0 1-4 0,-8-5-4 0,9 4 0 0,-1-4 0 0,0-1 4 16,2 1-4-16,6-5 0 0,-8 4 0 0,2-4-4 0,6 5-8 15,-7-1-16-15,0-4 8 0,8 5-8 0,-9-1-8 0,0 6-12 0,1-5 0 16,0 4-12-16,-1 0-12 0,0 1-16 0,2 4-12 0,-10-5-8 0,0 6-36 16,8-2-44-16,-8 2 8 0,0-1 32 0,0-1 36 15,0 2 16-15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33.9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BD647E-3AFC-46B2-A733-BF57FE7DAEB6}" emma:medium="tactile" emma:mode="ink">
          <msink:context xmlns:msink="http://schemas.microsoft.com/ink/2010/main" type="writingRegion" rotatedBoundingBox="14220,14523 18990,14472 19001,15528 14232,15579"/>
        </emma:interpretation>
      </emma:emma>
    </inkml:annotationXML>
    <inkml:traceGroup>
      <inkml:annotationXML>
        <emma:emma xmlns:emma="http://www.w3.org/2003/04/emma" version="1.0">
          <emma:interpretation id="{83CD5EE9-FD29-4FD9-83B3-2047CF570264}" emma:medium="tactile" emma:mode="ink">
            <msink:context xmlns:msink="http://schemas.microsoft.com/ink/2010/main" type="paragraph" rotatedBoundingBox="14220,14523 18990,14472 19001,15528 14232,15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7041E7-90D0-4B99-9988-FF16F1ADFB29}" emma:medium="tactile" emma:mode="ink">
              <msink:context xmlns:msink="http://schemas.microsoft.com/ink/2010/main" type="line" rotatedBoundingBox="14220,14523 18990,14472 19001,15528 14232,15579"/>
            </emma:interpretation>
          </emma:emma>
        </inkml:annotationXML>
        <inkml:traceGroup>
          <inkml:annotationXML>
            <emma:emma xmlns:emma="http://www.w3.org/2003/04/emma" version="1.0">
              <emma:interpretation id="{89A0E13A-178F-43C1-AB8A-5A775E2CD705}" emma:medium="tactile" emma:mode="ink">
                <msink:context xmlns:msink="http://schemas.microsoft.com/ink/2010/main" type="inkWord" rotatedBoundingBox="14220,14523 15822,14506 15833,15562 14232,15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913 637 35 0,'9'0'100'0,"-1"-4"-20"0,-8-1-8 0,0 5-24 16,0-6-8-16,0 2 0 0,0 4 0 0,0-5 0 0,-8 0-4 0,8 0-4 15,-9 1 0-15,0 4-4 0,1-5 0 0,0 5 0 0,8 0-4 16,-18 0 4-16,10 5-4 0,8-5-4 0,-18 4-4 0,10 1 8 0,0 0-8 15,-1 4 0-15,1-3 0 0,-1 3 0 0,0-4-4 0,1 4-4 16,0 1 4-16,8-1-4 0,-8 0 0 0,-2-3 0 0,10 4-8 0,0-6 4 16,-8 6 0-16,8-5 0 0,8-1-4 0,-8 6 4 0,0-5 0 0,10-5 0 15,-2 5 0-15,0 0 0 0,0-1 0 0,1-4-4 0,8 5 0 16,-8-5 4-16,7 6 0 0,-6-2-4 0,6-4 0 0,2 4 0 16,-2-4 0-16,2 5-4 0,-1 0 4 0,-9 0 0 0,8-5 0 0,2 10 0 15,-10-10 0-15,10 9 0 0,-10-5 4 0,9 2-8 0,-8 3 8 16,-1-4 0-16,-8 5-4 0,9-1 0 0,-9-4 0 0,0 4 4 0,0 1 0 15,0-1-4-15,0 6 0 0,-9-5 0 0,1 0 0 0,-1 3-4 0,9-3 4 16,-17 0-4-16,9 0 4 0,0-1-8 0,-2 0 0 0,-6-3-8 16,6 3-12-16,2-4-12 0,0-5-20 0,0 5-12 0,-1-5-4 0,1-5-52 15,-1 0-40-15,9 0 24 0,-9-5 28 0,9 1 20 0</inkml:trace>
          <inkml:trace contextRef="#ctx0" brushRef="#br0" timeOffset="341.0894">1169 647 63 0,'8'0'88'0,"0"0"-8"0,2 0-4 15,-2 0-24-15,-8 0 0 0,8 4-4 0,2-4-4 0,-2 0-4 0,0 0-4 16,9-4-8-16,-17 4 0 0,17 0-4 0,-8 4-4 0,-1-4 0 16,10 0-4-16,-10 6-4 0,0-6 0 0,10 4-4 0,-10 1 4 0,0-1 0 15,1 2 0-15,-1 3-4 0,1-4 0 0,-9 4-4 0,0 1 0 16,9-1 0-16,-9 1 0 0,-9 0 0 0,9 4 0 0,0-4 0 0,-9 4-4 15,1 1 4-15,-1-6 0 0,1 6 0 0,0-1-4 0,-2 0 4 16,2-4 4-16,0 4-4 0,0-5 0 0,8 6 4 0,-10-5 0 0,2 0 0 16,8-1-4-16,-8 0 0 0,8 1 4 0,0-5 0 0,-9 5 4 15,9-5-4-15,0 4-4 0,0-5 4 0,0 2-4 0,9 3 8 0,-9-4 0 16,8 0 0-16,-8-1 0 0,8 2 0 0,-8-2 0 0,10 1 0 16,-2-1-4-16,0-4 8 0,0 6-12 0,2-2 8 0,-2-4-4 0,0 5 4 15,9-5-4-15,-8 0-4 0,0 0 0 0,7 0-4 0,-8 5 0 16,2-5 0-16,6 0-8 0,-6 0-4 0,6 0-8 0,-7-5-8 0,8 5-12 15,-9 0-8-15,9-5-12 0,1 1-20 0,-10-2-8 16,10 2-84-16,-10-1-4 0,8 1 32 0,1-6 28 0,-8 0 24 0</inkml:trace>
          <inkml:trace contextRef="#ctx0" brushRef="#br0" timeOffset="-332.1429">146 80 35 0,'-9'-4'68'0,"1"4"-4"0,0-5-8 0,-2 0-24 16,2 5 0-16,0-5 0 0,-2 5-4 0,2-4 4 0,0-1 4 0,0 0-8 15,8 5 4-15,-9-5 0 0,0 1 0 0,1-2 4 0,-1 2-4 16,9-1 4-16,-8 5 0 0,0-5 4 0,8 1 0 0,0-1-4 0,-10 5-4 16,10 0-4-16,0-5-4 0,0 5 0 0,0 0-4 0,0 0 4 0,0-5 4 15,0 5-4-15,0 0 0 0,10 0 8 0,-10 5 4 0,8-5 0 16,-8 5 4-16,8 0 0 0,1-1-4 0,-9 6-4 0,8 0-4 0,1-1 0 16,0 5 0-16,-1 1-4 0,0-1-4 0,0 5 4 0,2 6-4 0,-2-2-4 15,-8 2-4-15,8 4 0 0,2-1-4 0,-2 1 0 0,-8 0 0 16,8 4-4-16,-8 1 4 0,9-6-4 0,-9 6 0 0,8-5-4 15,-8-1 4-15,8 2-4 0,-8-2 0 0,0 1 0 0,0-5 4 0,0 0-4 16,9 0 0-16,-9-5 0 0,0-1 0 0,0 2 0 0,0-5 0 16,0-5 0-16,0 4 0 0,0-5 4 0,0-4 0 0,9 1-4 15,-9-2 4-15,0 0 0 0,8-4 0 0,-8-4-4 0,8 0 8 0,2-7-4 16,-10 7 4-16,8-11 0 0,0 1-4 0,2-1 4 0,-2-5-24 0,0-2 24 16,0 2 0-16,1-9 0 0,8 5 0 0,-8-5-4 0,7-4-4 15,-6-1 4-15,6 1 0 0,-8-1-4 0,10 1 0 0,-1-1 0 0,-9 5 0 16,10-4 4-16,-10 5-4 0,8-2-4 0,-6 7 0 0,-2-3 4 0,10 3-4 15,-10 4-4-15,0 0-4 0,1 4-4 0,-1 6-4 0,-8-1-8 16,8 0-12-16,-8 6-8 0,0 4-8 0,9-5-4 0,-9 5-16 16,0 0-12-16,0 5-12 0,0-5-12 0,0 10 4 0,-9-6-64 15,9 6-24-15,0-1 36 0,-8 6 20 0,8-5 28 0</inkml:trace>
        </inkml:traceGroup>
        <inkml:traceGroup>
          <inkml:annotationXML>
            <emma:emma xmlns:emma="http://www.w3.org/2003/04/emma" version="1.0">
              <emma:interpretation id="{9F66155B-A038-42E5-98BD-0F7A0737F9CF}" emma:medium="tactile" emma:mode="ink">
                <msink:context xmlns:msink="http://schemas.microsoft.com/ink/2010/main" type="inkWord" rotatedBoundingBox="16395,14969 16785,14964 16788,15248 16397,152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9.3705">2174 445 59 0,'0'0'96'0,"10"0"-4"0,-10 0-8 0,8 0-20 0,0 0 0 0,0 5 0 16,2-5-4-16,-2 0-4 0,0 0-8 0,1 0 0 0,0 0 0 0,-1 0-8 15,9 0 0-15,-9 0-12 0,10 0-4 0,-2 0-4 0,2 0 0 16,-10 0-4-16,10 0-4 0,-2 0-4 0,1 0 0 0,1 0-4 15,-10 0-4-15,10 0 4 0,-10 5-4 0,8-5-4 0,-7 5-4 0,0-5-16 16,-1 5-12-16,1-1-12 0,-1-4-20 0,-8 5-4 0,8-1-20 16,-8 1-52-16,0 0-24 0,0 0 28 0,0 0 24 0,0-5 32 0</inkml:trace>
          <inkml:trace contextRef="#ctx0" brushRef="#br0" timeOffset="815.8175">2218 628 51 0,'0'5'136'0,"-10"-1"-16"0,10 1-12 0,0 4-24 0,0-3-4 0,0-2 0 0,0 1 4 16,0-1-8-16,0-4 0 0,0 6-4 0,0-3-4 0,10 3-4 15,-10-6 4-15,8 5-4 0,0-5-8 0,1 5-4 0,0-1-4 16,-1-4-4-16,1 6-4 0,7-6-12 0,-7 4-4 0,8-4-4 0,1 0-4 16,-10 5-4-16,9-5 0 0,0 0-4 0,0 0-4 0,-1 4-8 15,2-4-8-15,-10 0-12 0,10 0-24 0,-2 6-24 0,2-6-36 0,-1 0-44 16,-9 0-52-16,10 0-56 0,-10 0 48 0,10 0 40 0,-10 0 36 15,0 0 24-15</inkml:trace>
        </inkml:traceGroup>
        <inkml:traceGroup>
          <inkml:annotationXML>
            <emma:emma xmlns:emma="http://www.w3.org/2003/04/emma" version="1.0">
              <emma:interpretation id="{4B30D108-C832-482C-A96A-13F1F7F1B1DB}" emma:medium="tactile" emma:mode="ink">
                <msink:context xmlns:msink="http://schemas.microsoft.com/ink/2010/main" type="inkWord" rotatedBoundingBox="17238,14754 17659,14750 17667,15520 17246,155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98.1095">3173 555 39 0,'0'6'72'0,"0"-2"-4"0,0-4-8 16,0 5-20-16,0-5 0 0,8 0-4 0,-8 4 0 16,0-4-4-16,0 0 0 0,8 0-4 0,-8 0 4 0,8-4 0 0,-8 4-4 15,0-5 0-15,10 1 0 0,-2-2-4 0,0 6 4 0,2-4 4 0,-10-1-4 16,8 0-4-16,0-4 4 0,1 3 0 0,-1-3-4 0,0-1 0 15,-8 1 0-15,9-1-4 0,0 0 0 0,-9 1 4 0,8 0 0 0,-8-1-4 16,0 0-4-16,8 1 4 0,-8-1-8 0,0-4 0 0,-8 4 0 0,8 1 0 16,0-6-8-16,-8 6 0 0,-1-6 4 0,9 6 0 0,-9-6 0 15,-7 6 0-15,7-1-4 0,1 1 0 0,0-1 0 0,-2-5 4 16,-6 11-4-16,6-5 0 0,-6 3 0 0,8-3 0 0,-10 4-4 0,10 5 8 16,-1-5-4-16,-7 5 4 0,6-4-4 0,-6 8 0 0,6-4 0 15,2 0-4-15,0 5 0 0,0 0 4 0,-1 0 4 0,0-1-8 0,1 2-4 16,-1 3 8-16,9-5-4 0,-8 6 0 0,8 0 4 0,0-1-20 0,0 2 16 15,0-3 0-15,0 2 0 0,0 0 0 0,0-1 0 0,8 0 4 16,-8 1-4-16,9 4 0 0,-1-4 4 0,1 0-4 0,0-1 0 16,-1 1 0-16,0 0 0 0,0-1-4 0,2 6 4 0,6-5 0 0,-6-1 0 15,-2 0 0-15,9 6 0 0,-9-6 0 0,10 6 4 0,-10-5 0 0,8 4-4 16,2-5 0-16,-10 6 0 0,10-1-4 0,-10 1 4 16,9-6 0-16,0 5 4 0,-8 1-8 0,7-1 8 0,-6 1-4 0,6-5 0 15,-7 4-4-15,8 1 8 0,-9-2-4 0,1 2-4 0,-1-1 4 0,10 1 0 16,-10-1 0-16,0 1 4 0,-8-2-4 0,10-2 0 0,-2 3 0 15,-8 0 0-15,0 0 0 0,8 1-4 0,-8-1 8 0,0-4-8 0,0 5 8 16,-8-6 0-16,8 5 0 0,-8-4-4 0,8 0 0 0,-10-1 4 0,2 0 0 16,0-3-4-16,-10 3 4 0,10-4 0 0,-9-5-8 0,9 5 4 15,-10-5-4-15,2 0 4 0,6-5 4 0,-6 5 0 0,-2-5 0 16,2 0-4-16,7-5 0 0,-7 1 4 0,6 0-4 0,-6-1 4 0,6-5 0 16,2 6-4-16,0-6 4 0,0 1-4 0,-1-5 4 0,9 4-4 15,0-4 0-15,-9 0 0 0,9 4 4 0,0-3-4 0,0-2-4 0,0 1 4 16,0 5 0-16,0-5-4 0,0 0 4 0,9 0-4 0,0 0-12 0,-9-1 0 15,8 1-16-15,8-5-16 0,-6 4-12 0,-2-3-16 0,10 4-16 16,-2-6-12-16,1-4-56 0,0 6-36 0,0-1 36 0,1-10 32 16,7 5 24-16</inkml:trace>
        </inkml:traceGroup>
        <inkml:traceGroup>
          <inkml:annotationXML>
            <emma:emma xmlns:emma="http://www.w3.org/2003/04/emma" version="1.0">
              <emma:interpretation id="{D7423F15-EF41-4E10-A9D7-B3FEAB09F87B}" emma:medium="tactile" emma:mode="ink">
                <msink:context xmlns:msink="http://schemas.microsoft.com/ink/2010/main" type="inkWord" rotatedBoundingBox="17938,15068 18245,15064 18250,15481 17942,154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41.8768">3718 589 23 0,'0'-5'88'0,"0"5"-8"0,0-4-4 0,0 4-24 16,0-6-4-16,0 6 0 0,0-4-4 0,0 4 4 0,0-5-4 16,0 5-4-16,0 0 0 0,0 0-4 0,0 0 0 0,0-4-4 0,0 4 0 15,0 0-4-15,0 0 0 0,0 0 4 0,0 0-4 0,0 0 8 0,8 0-4 16,-8 4 0-16,0-8-4 0,8 8 8 0,-8-4-4 0,0 0 0 16,10 0 0-16,-2 0 0 0,-8 5 0 0,8-5-4 0,2 4 4 15,-10-4-8-15,8 10 0 0,0-5 0 0,-8 0 0 0,9 4-4 0,-9-4 0 16,8 5-4-16,1 5 0 0,-9-6-4 0,8 0 0 0,-8 6 0 15,9-2-4-15,-9 3 0 0,8-2 4 0,-8 1-8 0,8-1 0 0,-8 0 0 16,10 5 4-16,-10-4-8 0,0-1-12 0,8 1 16 0,-8-1 0 16,0 0 0-16,0 0-4 0,8 1 0 0,-8-4 4 0,0 2 0 0,0-4 0 15,0 1 0-15,0-1 0 0,0-4 0 0,0 5-4 0,0-5 4 16,0 0-4-16,0-5 0 0,0 5 4 0,0-5-4 0,0 5 4 0,0-10 0 16,0 5-4-16,0-5 0 0,0 0 4 0,0 0-4 0,0-5 0 0,0 5 0 15,0-4 0-15,0-1 0 0,10-4 0 0,-10 6 0 0,0-8 0 16,0 2 0-16,8-1 0 0,-8 1 0 0,8 5 0 0,-8-11 0 0,8 6 0 15,-8-1 0-15,9 1 0 0,-9 0 0 0,9 0 0 0,-9-1 4 16,8 5 0-16,1-4-8 0,-9-1 8 0,8 2-4 0,-8 3-4 16,8 0 4-16,2-5 0 0,-10 6 0 0,8-1-4 0,0 1 4 0,-8-1 4 15,8 6-4-15,-8-6 0 0,10 5 0 0,-10 1 0 0,8-2 0 0,-8 2-4 16,0-1 0-16,0 5 4 0,8 0-4 0,-8 0 0 0,0-5 0 16,0 5-4-16,0 0-4 0,0 0-8 0,0 5-12 0,0-5-8 15,0 0-16-15,0 5-4 0,0-1-20 0,0-4-16 0,0 6-16 0,0-6-12 16,0 4-40-16,0-4-44 0,0 5 28 0,0-5 36 0,0 4 32 15,9-4 24-15</inkml:trace>
        </inkml:traceGroup>
        <inkml:traceGroup>
          <inkml:annotationXML>
            <emma:emma xmlns:emma="http://www.w3.org/2003/04/emma" version="1.0">
              <emma:interpretation id="{316BD730-2EF2-469D-9B0A-63964FBD4523}" emma:medium="tactile" emma:mode="ink">
                <msink:context xmlns:msink="http://schemas.microsoft.com/ink/2010/main" type="inkWord" rotatedBoundingBox="18627,14692 18992,14688 18997,15125 18632,15129"/>
              </emma:interpretation>
              <emma:one-of disjunction-type="recognition" id="oneOf4">
                <emma:interpretation id="interp4" emma:lang="" emma:confidence="0">
                  <emma:literal>3</emma:literal>
                </emma:interpretation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J</emma:literal>
                </emma:interpretation>
                <emma:interpretation id="interp8" emma:lang="" emma:confidence="0">
                  <emma:literal>zs</emma:literal>
                </emma:interpretation>
              </emma:one-of>
            </emma:emma>
          </inkml:annotationXML>
          <inkml:trace contextRef="#ctx0" brushRef="#br0" timeOffset="8483.9434">4418 312 19 0,'0'-6'88'0,"0"6"-8"0,0-5-8 0,0 1-28 0,-10-1 0 0,10 0-4 16,0 0-4-16,0 1-4 0,0-2 4 0,0 2-8 0,10 0 4 0,-10-7-4 16,0 7-4-16,8-1 0 0,0-5 4 0,-8 6 0 0,8-2 0 15,2-3 4-15,-2 5 4 0,0-6 0 0,1 5-8 0,-1 0 0 16,10-1 4-16,-10 3-4 0,0-3-8 0,10 2 0 0,-10 4 4 0,0-5-4 15,2 5-4-15,-2 0 0 0,0 0-4 0,1 0 4 0,-1 5 0 0,-8-1 0 16,8 2-4-16,-8-3-4 0,9 8 8 0,-9-6 0 0,0 5 0 16,0-1-4-16,9-5-4 0,-9 6 4 0,0 0 0 0,-9-1 0 0,9 2 4 15,0-3-8-15,0 7 4 0,-9-10 0 0,9 4-4 0,-8 2 0 16,8-3 0-16,-8-3 0 0,8 5-4 0,0-5 0 0,0 0-4 0,-9-1 4 16,9 1-4-16,0-5 4 0,0 4 0 0,0-4-4 0,0 0 0 15,-8 6 0-15,16-6 4 0,-8 0-4 0,0-6 0 0,9 6 0 0,-9-4 4 16,0 4-4-16,8-5 0 0,-8 5 0 0,8-4 0 0,1 4 0 15,-9-5 0-15,9 5 4 0,-1 0-8 0,-8-5 4 0,8 5 0 16,2 0 0-16,-2-5 0 0,-8 5 0 0,8 0 0 0,1 0 0 0,0 5 4 16,-9-5-4-16,8 5 0 0,0 0 4 0,1-1 0 0,-9 1 4 0,8-1-8 15,1 2 0-15,0-2 0 0,-9 6 4 0,8-6 0 0,-8 6 0 16,8 0-4-16,2-1 4 0,-10 1-4 0,8 0 4 0,-8-1 0 0,0 1 8 16,8 0 0-16,-8-1 4 0,0 0 4 0,0 1 4 0,0 0 0 15,0-1 4-15,-8 1 0 0,8-1 0 0,-8 1-8 0,-2 0-4 16,2-1 4-16,0-3-4 0,-1 3 0 0,0-5-8 0,1 6-4 0,-9-5 0 15,9 0-4-15,-10 0-4 0,2-5-4 0,6 4-16 0,-6-4-24 0,7 0-28 16,0 0-16-16,-7-4-24 0,7-1-28 0,1 0-20 0,0 0-80 16,-2-5 20-16,2 1 48 0,0-1 32 0,8 1 32 0,-10-1 20 0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30.3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9156DF-3306-4FFB-BBF4-3924023FC5F6}" emma:medium="tactile" emma:mode="ink">
          <msink:context xmlns:msink="http://schemas.microsoft.com/ink/2010/main" type="writingRegion" rotatedBoundingBox="16540,12778 16814,12778 16814,13876 16540,13876"/>
        </emma:interpretation>
      </emma:emma>
    </inkml:annotationXML>
    <inkml:traceGroup>
      <inkml:annotationXML>
        <emma:emma xmlns:emma="http://www.w3.org/2003/04/emma" version="1.0">
          <emma:interpretation id="{A9F4A6CF-6C69-4538-860F-80E13BBD8749}" emma:medium="tactile" emma:mode="ink">
            <msink:context xmlns:msink="http://schemas.microsoft.com/ink/2010/main" type="paragraph" rotatedBoundingBox="16540,12778 16814,12778 16814,13876 16540,13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220F88-BF96-46A6-B5FC-C83B3DC4F712}" emma:medium="tactile" emma:mode="ink">
              <msink:context xmlns:msink="http://schemas.microsoft.com/ink/2010/main" type="line" rotatedBoundingBox="16540,12778 16814,12778 16814,13876 16540,13876"/>
            </emma:interpretation>
          </emma:emma>
        </inkml:annotationXML>
        <inkml:traceGroup>
          <inkml:annotationXML>
            <emma:emma xmlns:emma="http://www.w3.org/2003/04/emma" version="1.0">
              <emma:interpretation id="{180D32C5-0D91-478D-9456-30A5FC818EA5}" emma:medium="tactile" emma:mode="ink">
                <msink:context xmlns:msink="http://schemas.microsoft.com/ink/2010/main" type="inkWord" rotatedBoundingBox="16540,12778 16814,12778 16814,13876 16540,13876"/>
              </emma:interpretation>
            </emma:emma>
          </inkml:annotationXML>
          <inkml:trace contextRef="#ctx0" brushRef="#br0">-186-101 47 0,'8'-9'76'0,"-8"3"-8"0,0-3 0 0,8 4-24 16,-8 0-4-16,0 1 0 0,0-1-4 0,0 5 4 0,0-5 0 0,0 1 4 15,0 4 0-15,0 0 4 0,0 0 4 0,0-5 0 0,-8 5-4 16,8 0 4-16,0 0-4 0,-8 0-4 0,8 0 0 0,-8 5-8 0,8-1-4 15,-10-4 4-15,2 5-4 0,0 0-4 0,-2 4 0 0,2-4 0 0,0 4 4 16,-1 1-4-16,1-1 0 0,-1 7-4 0,-8-3-4 0,9 2 4 16,0 3-4-16,-2 3 8 0,2 2-8 0,-10 2 0 0,10-2 0 15,0 2-4-15,-1 3 4 0,1 1 0 0,0 0-4 0,-1 0 4 0,0 4-4 16,9-4 0-16,-8 4 0 0,8-4 0 0,-8 5-4 0,8-5 0 16,0 4 0-16,-10-4-4 0,10-1-4 0,10 1 0 0,-10 0 4 0,0-5 0 15,8 4-4-15,-8-3 0 0,0-1 0 0,8 0 0 0,1 0-8 0,0 0 4 16,-1-5-4-16,-8 5 4 0,8-5 0 0,1 1 0 0,-1-2-16 15,10 1 16-15,-10-4-8 0,0 5-4 0,2-7-8 0,6 2-12 16,-8-5-16-16,1-2-4 0,0 3-16 0,8-1 0 0,-9-6-12 16,10 1-16-16,-10 0-8 0,0-5-12 0,2 0-12 0,6-5-56 0,-16 0-12 15,17-5 36-15,-17 2 28 0,9-7 28 0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57.9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BE8BE1-3330-472A-A32E-3872941D7BA9}" emma:medium="tactile" emma:mode="ink">
          <msink:context xmlns:msink="http://schemas.microsoft.com/ink/2010/main" type="writingRegion" rotatedBoundingBox="20318,2201 20604,3904 20153,3980 19866,2277"/>
        </emma:interpretation>
      </emma:emma>
    </inkml:annotationXML>
    <inkml:traceGroup>
      <inkml:annotationXML>
        <emma:emma xmlns:emma="http://www.w3.org/2003/04/emma" version="1.0">
          <emma:interpretation id="{A89340DA-3D4E-49D6-AF2B-C83592F0FD4B}" emma:medium="tactile" emma:mode="ink">
            <msink:context xmlns:msink="http://schemas.microsoft.com/ink/2010/main" type="paragraph" rotatedBoundingBox="20318,2201 20604,3904 20153,3980 19866,2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14F1BB-C86C-4C76-BD8C-1C47001CD398}" emma:medium="tactile" emma:mode="ink">
              <msink:context xmlns:msink="http://schemas.microsoft.com/ink/2010/main" type="line" rotatedBoundingBox="20318,2201 20604,3904 20153,3980 19866,2277"/>
            </emma:interpretation>
          </emma:emma>
        </inkml:annotationXML>
        <inkml:traceGroup>
          <inkml:annotationXML>
            <emma:emma xmlns:emma="http://www.w3.org/2003/04/emma" version="1.0">
              <emma:interpretation id="{75FD320E-15F1-45C9-BCF0-D805A79F9B46}" emma:medium="tactile" emma:mode="ink">
                <msink:context xmlns:msink="http://schemas.microsoft.com/ink/2010/main" type="inkWord" rotatedBoundingBox="20273,2209 20411,3026 20004,3095 19866,22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 27 15 0,'0'0'40'0,"0"-5"-4"0,0 5 0 0,0 0-16 0,0-4-8 16,0-1-4-16,0 5-4 0,0-5 4 0,0 5-12 0,0 0 0 0,0-5-8 16,0 5-16-16,0-5-12 0,-9 5-16 0</inkml:trace>
          <inkml:trace contextRef="#ctx0" brushRef="#br0" timeOffset="511.6337">-93-40 51 0,'0'-5'88'0,"0"0"-12"0,0 1 0 16,0-1-24-16,0 0-4 0,0 0 0 0,0-4 0 0,0 9 4 0,0-5 4 15,0-1 8-15,0 3-4 0,0-3 0 0,0 6 0 0,0-4-4 16,0 4 0-16,0 0-4 0,0 0 0 0,0-5-4 0,0 5 8 0,0 5-4 16,0-5 4-16,0 4 4 0,0-4-4 0,0 6 0 0,0 3-4 15,0-4-8-15,0 4 0 0,0-4 0 0,0 5-12 0,0-1 4 0,0 6-8 16,0-6-4-16,0 6 0 0,0-1-8 0,-9 0 0 0,9 0-4 15,0 1 4-15,0 0-4 0,0 4-4 0,0-5-4 0,0 2 0 16,0-3 0-16,0 6-8 0,0-5 4 0,0 1 4 0,0 0-8 0,-9-2 4 16,9 7 0-16,0-5 4 0,9-6-4 0,-9 5 0 0,0-4 0 0,9 5 0 15,-9-6-4-15,8-5 4 0,-8 7 0 0,8-2 0 0,0-4 0 16,-8-1 4-16,10 1-8 0,-2 0 4 0,0-5 0 0,2 5 0 0,-2-5 0 16,0 0 0-16,1-5 0 0,-1 5-4 0,1-5 4 0,-1 0 0 0,9 1-4 15,-9-1 4-15,2 0 4 0,-2-4-4 0,0-1 0 0,2 5 0 16,-2-5 0-16,0 1-4 0,0-1 8 0,1 0-4 0,-1 1-20 15,1 5 24-15,0-6 4 0,-1 0-4 0,-8 1 0 0,8 3-4 0,2-3 4 16,-10 5 0-16,8-1-4 0,-8 0-4 0,8 0 4 0,-8 5 0 16,0-5 0-16,0 5 0 0,0 0-4 0,0-5 4 0,0 5-4 0,0 0 8 15,0 5 0-15,0-5-4 0,0 5-4 0,0 0 8 0,0 0 0 0,0 0 0 16,0-1-4-16,0 5 0 0,0-3 4 0,0 3 0 0,0-4-4 16,0 10 0-16,0-6 0 0,0 1 4 0,0 4 0 0,0-5-4 15,0 6 4-15,0-5 0 0,0 4 0 0,0-5-4 0,0 1 0 0,0 5 0 16,0-6 4-16,0 1-8 0,0 4 0 0,0-5 4 0,0 1-4 15,0-5 0-15,0 5-4 0,0-1 0 0,0-3-12 0,0-2-12 16,8 0-12-16,-8 1-12 0,0 0-24 0,0-5-12 0,0 5-12 0,0-5-20 16,0 0-20-16,0 5-16 0,0-5-80 0,0 0 20 0,0-5 40 0,0 5 36 15,-8 0 28-15,8-5 20 0</inkml:trace>
          <inkml:trace contextRef="#ctx0" brushRef="#br0" timeOffset="767.9457">-144 602 95 0,'0'10'112'15,"-10"0"-12"-15,10 0-8 0,0-5-32 0,0-1-4 0,0 5-4 16,0-4-4-16,0 0 4 0,0 0 0 0,0 0 0 0,0 0 4 16,10-5 0-16,-10 4-4 0,8-4 8 0,-8 6-4 0,8-6 0 0,1 0 0 15,-1 0 0-15,10 4-8 0,-10-4 0 0,0 0-4 0,10-4-4 0,-2 4-8 16,2 0-4-16,-1-6-8 0,0 6-4 0,0-4 0 15,-1-1-4-15,2 5-4 0,0-5 0 0,-2 5-4 0,1-5-4 0,0 5-4 0,0-5-4 16,-9 5-4-16,10 0-12 0,-10-5-16 0,10 5-12 0,-10 0-12 16,0 0-16-16,1 0-20 0,-1 0-16 0,1 5-8 0,0-5-44 15,-9 5-44-15,8-5 36 0,-8 5 32 0,0 0 28 0,0 0 20 0</inkml:trace>
        </inkml:traceGroup>
        <inkml:traceGroup>
          <inkml:annotationXML>
            <emma:emma xmlns:emma="http://www.w3.org/2003/04/emma" version="1.0">
              <emma:interpretation id="{036AD451-9187-4F62-B7A2-5941DDA1BE66}" emma:medium="tactile" emma:mode="ink">
                <msink:context xmlns:msink="http://schemas.microsoft.com/ink/2010/main" type="inkWord" rotatedBoundingBox="20510,3346 20604,3904 20180,3976 20086,3417"/>
              </emma:interpretation>
              <emma:one-of disjunction-type="recognition" id="oneOf1">
                <emma:interpretation id="interp1" emma:lang="" emma:confidence="0">
                  <emma:literal>"s</emma:literal>
                </emma:interpretation>
                <emma:interpretation id="interp2" emma:lang="" emma:confidence="0">
                  <emma:literal>Im</emma:literal>
                </emma:interpretation>
                <emma:interpretation id="interp3" emma:lang="" emma:confidence="0">
                  <emma:literal>"m</emma:literal>
                </emma:interpretation>
                <emma:interpretation id="interp4" emma:lang="" emma:confidence="0">
                  <emma:literal>"z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255.3745">-33 1111 115 0,'-10'0'124'0,"10"5"-20"0,-8 0-8 0,8-5-28 16,0 0-4-16,0 0 0 0,0 0 0 0,0-5-4 0,0 5 4 16,0-5-4-16,8 0 0 0,-8 0-8 0,10-4-4 0,-2 4-4 0,0 1-8 15,1-2-4-15,-1-3-12 0,9 4 8 0,-8 0-8 0,7 1 0 16,-6-2 0-16,6 2-4 0,-6 4-4 0,6-5 0 0,1 5-4 15,-9 0 0-15,10 5-4 0,-10-5 0 0,0 4 0 0,2 2 0 0,-2-2 0 16,0 6-4-16,0-5 4 0,-8 5-4 0,10-1 4 0,-10 5-4 16,0-4 0-16,-10 0 4 0,10-1-4 0,-8 6 0 0,8-1 0 0,-8-6 0 15,0 3 0-15,-2 4 0 0,10-6 0 0,-8 1 4 0,0 0 0 0,8-1-4 16,-9 1 0-16,0-5 4 0,9-1-4 0,0 6 0 0,-8-10-4 16,8 4 4-16,0-4 0 0,0 5 4 0,8-5-8 0,-8 0 4 0,0 0 0 15,9 0 0-15,0-5-4 0,-1 5 4 0,-8-4 0 0,18 4 0 0,-10-5-4 16,0 0 0-16,0 5 4 0,10-4 0 0,-10 4-4 0,9-5 4 15,-8 0 0-15,0 5 0 0,7 0 0 0,-8-5 0 0,10 5 0 16,-10 0 0-16,2 0 0 0,6 5 0 0,-7 0 0 0,-1-5 0 16,0 5 0-16,2-1 0 0,-2 6 0 0,0-6 0 0,0 1 0 0,2 0 0 15,-2 5-16-15,-8-2 16 0,8 3 4 0,1-2-4 0,-9 1 4 16,0 4 0-16,0-4-4 0,0 4 0 0,0-3 4 0,0 2 0 0,0 2-4 0,-9-1 4 16,1 1-4-16,8-1 4 0,-18 0 4 0,10 0-4 0,0 1 0 15,-10-1 0-15,2 1 4 0,-1-1 0 0,9-5-4 0,-18 6 4 16,8-5-4-16,2 0 0 0,-2-6 4 0,-7 6-8 0,7-6 0 0,2 1 0 15,-2-5 0-15,2 0-4 0,-2 0-8 0,1-5-8 0,9 5-16 16,0-9-4-16,-10 4-16 0,10-9-16 0,8 4-24 0,-8-9-20 16,8 4-16-16,-10-4-80 0,10 0 20 0,0-5 32 0,0 0 32 0,10-5 32 15</inkml:trace>
        </inkml:traceGroup>
      </inkml:traceGroup>
    </inkml:traceGroup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3:50.0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55EAD9-E9E6-4729-AA92-1EA0F5C09A2E}" emma:medium="tactile" emma:mode="ink">
          <msink:context xmlns:msink="http://schemas.microsoft.com/ink/2010/main" type="writingRegion" rotatedBoundingBox="6381,11716 7475,10475 8066,10996 6972,12237"/>
        </emma:interpretation>
      </emma:emma>
    </inkml:annotationXML>
    <inkml:traceGroup>
      <inkml:annotationXML>
        <emma:emma xmlns:emma="http://www.w3.org/2003/04/emma" version="1.0">
          <emma:interpretation id="{343513CF-CB71-4D01-A307-701240475B99}" emma:medium="tactile" emma:mode="ink">
            <msink:context xmlns:msink="http://schemas.microsoft.com/ink/2010/main" type="paragraph" rotatedBoundingBox="6381,11716 7475,10475 8066,10996 6972,12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F71FBF-73BD-44DD-9625-472C8545CE20}" emma:medium="tactile" emma:mode="ink">
              <msink:context xmlns:msink="http://schemas.microsoft.com/ink/2010/main" type="line" rotatedBoundingBox="6381,11716 7475,10475 8066,10996 6972,12237"/>
            </emma:interpretation>
          </emma:emma>
        </inkml:annotationXML>
        <inkml:traceGroup>
          <inkml:annotationXML>
            <emma:emma xmlns:emma="http://www.w3.org/2003/04/emma" version="1.0">
              <emma:interpretation id="{FE3D2258-5699-435A-8120-C3D12E36E2DB}" emma:medium="tactile" emma:mode="ink">
                <msink:context xmlns:msink="http://schemas.microsoft.com/ink/2010/main" type="inkWord" rotatedBoundingBox="6381,11716 6970,11047 7562,11568 6972,122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5524 279 63 0,'0'-6'88'0,"0"6"-8"0,0-5-8 0,0 1-20 16,0-1-4-16,-9 0-4 0,9 1 0 0,0-1-4 0,0 5-4 0,0-10 0 16,0 6 0-16,0-2-4 0,0 3 0 0,9-3 4 0,-9 1-4 15,0 0-4-15,9 1 4 0,-9 4 0 0,8-6-4 0,-8 2 0 0,8-1-8 16,-8 5 4-16,9 0 0 0,-1-4-4 0,1 4-4 0,0 0 0 15,-1 0-4-15,-8 0 4 0,8 4-4 0,2-4-4 0,-2 5 0 0,-8-1-4 16,8 2-4-16,0-2 8 0,-8 1-8 0,0 6 8 0,0-2 0 16,10-5 0-16,-10 6-4 0,0 4 0 0,0-5 0 0,-10 2-4 0,10 2-4 15,-8-3 8-15,8 5-8 0,-8-5 8 0,8 3-4 0,-8-3 0 16,-2 0 0-16,10-1 4 0,-8 1-4 0,8-1 0 0,-8-4 4 0,8 0 0 16,-9 0-4-16,9 0 0 0,0 0 0 0,0-5 4 0,0 5-4 0,0-5-4 15,0 0 4-15,-9 0 0 0,18 0 4 0,-9 0-8 0,0 0 0 16,0-5 8-16,9 5-8 0,-9-5 4 0,8 5 0 0,-8-5 0 15,8 5 0-15,-8-5 0 0,10 5 0 0,-2-5 0 0,-8 5 0 0,8-5 0 16,0 5-4-16,2 0 0 0,-2 0 4 0,-8 0 0 0,8 0 0 16,1 0 4-16,-1 0-4 0,0 5 0 0,-8-5 0 0,10 5 0 0,-2 0-4 15,0 0 4-15,2 0 0 0,-2 4 4 0,-8-4-4 0,8 0-4 0,0 4 12 16,1-4-8-16,-9 5 8 0,9-2-4 0,-9-1 0 0,8 2 0 16,-8 0 4-16,9-4 0 0,-9 5-4 0,0-6 8 0,0 6 4 15,8-1 0-15,-8-3 8 0,0 4-4 0,0-7 4 0,-8 7 0 0,8-5 0 16,-9 5 0-16,9-6 0 0,-8 6 4 0,-1-6-8 0,0 1 4 0,1 1-4 15,0 3 4-15,0-4-8 0,-10 0 4 0,10-1-4 16,-10-4-4-16,10 6 0 0,-1-6 0 0,-7 4-4 0,6-4-4 0,2 0 0 16,-8 0-4-16,6 0-4 0,2 0-12 0,0 0-12 0,-1-4-20 0,0 4-20 15,1-6-16-15,-1 2-32 0,1-1-28 0,0 0-32 0,-1 0-76 16,9-5 48-16,-9 1 36 0,1-1 32 0,8 1 36 0</inkml:trace>
          <inkml:trace contextRef="#ctx0" brushRef="#br1" timeOffset="71661.3758">4561 1453 31 0,'8'-5'92'0,"-16"5"-12"0,8-4-4 0,0-2-24 15,0 6-8-15,0-4 4 0,0 4-4 0,0 0-4 0,0-5 0 16,0 5-4-16,0 0-4 0,0 0 0 0,0 0 4 0,0 0 4 0,0 0-4 15,0 0 8-15,0 0-4 0,0 0 4 0,0 0-4 0,0 0 4 16,0 0-8-16,0 0 8 0,0 5-4 0,0-1-4 0,8-4 0 16,-8 6 4-16,0-2-8 0,8 1 0 0,-8-1 4 0,8 2-12 0,-8-2 4 15,10 2 0-15,-10 4 0 0,8-7-4 0,0 7 0 0,-8-5-8 0,10 5 0 16,-2-6 0-16,0 6 0 0,-8-6-4 0,9 7 4 0,-1-7-8 16,1 1 0-16,-1 5 0 0,1-6 4 0,-1 2 0 0,10-2-4 0,-10-4 0 15,0 5 0-15,2-5 0 0,6 6 0 0,-8-6-4 0,1 0 0 16,8 0 0-16,-8-6 4 0,7 6-4 0,-6-5 0 0,6 1 0 15,2-2 0-15,-10 2 0 0,9-6-4 0,-9 1 4 0,10-2-4 0,-10 7 4 16,8-6-4-16,-6 1 0 0,6-5 0 0,-6 5 4 0,-2-1-4 0,9 0 0 16,-9 0 0-16,1 1 0 0,-1-1 0 0,1 1 0 0,-1-1-4 15,0-1 4-15,2 3 0 0,-10-2-4 0,8 5 4 0,0-5 0 0,-8 6 0 16,10-5 0-16,-10 3 0 0,8 2-4 0,-8-1 4 0,0-5 0 0,8 6 0 16,-8 4 0-16,0-5 0 0,0 0 0 0,0 0 4 15,0 5-4-15,0-5 0 0,0 5 0 0,9 0 0 0,-9 0 0 0,0 0-4 16,-9-4 4-16,9 4 0 0,0 0 0 0,0 0 0 0,9 0 0 0,-9 0 0 15,0 0 4-15,0 4 0 0,0-4-4 0,0 0 0 0,0 0 0 16,0 0 4-16,0 0-4 0,0 0 4 0,0 0 0 0,0 0 0 16,0 0 0-16,0 5-4 0,0-5 0 0,0 0 4 0,0 5-4 0,0 0 4 15,0-5-4-15,0 5 4 0,-9-1-4 0,9 1 0 0,0 0 0 16,0 0 0-16,-8 5 0 0,8-6 0 0,-8 1 0 0,8 5 0 0,-10-6 4 16,10 1-4-16,-8 5 0 0,0-6 0 0,-2 7 0 0,10-7 4 0,-16 6-4 15,16-1 0-15,-9 1 0 0,1-6 4 0,-1 5-4 0,1 1 0 16,-9 0 4-16,9-1-4 0,-2-3 0 0,2 3-4 0,0 1 4 0,-2-6-4 15,2 6 4-15,0-6 0 0,0 1 0 0,-1 1 0 0,0-2 0 0,1 1-4 16,-9-5 8-16,9 5-4 0,-2-5 0 0,2 0 0 16,0 0 4-16,0 0-8 0,-2 0 0 0,2 0 4 0,0-5 0 0,-1 0 0 15,1 5 0-15,-1-4-4 0,0-2 4 0,1 1-4 0,0 5 4 0,0-4 0 16,-2 0 0-16,2-2 0 0,0 2 0 0,8-1-4 0,-10 0 4 16,2 5-4-16,8-5 4 0,-8 1-4 0,-1 4-4 0,9-6 0 15,0 3-4-15,-8 3-8 0,-1-6-4 0,9 6-12 0,0-4-4 0,-8 4-8 16,8-6-8-16,-9 6-8 0,9 0-16 0,0 0-16 0,-8-4-12 0,8 4-16 15,0 0-36-15,-8 0-56 0,8 0 36 0,0 0 28 0,0 0 28 16,0 0 24-16</inkml:trace>
          <inkml:trace contextRef="#ctx0" brushRef="#br0" timeOffset="34214.4163">4595 773 51 0,'0'-6'56'0,"0"6"-4"0,0-4-4 0,0 4-24 0,0-5-4 0,0 5-12 16,0 0 8-16,0-5-4 0,0 5-4 0,0 0 0 0,0 0 4 16,0 0-8-16,0 0 4 0,0 0 0 0,0 0 0 0,0 0 0 15,0 0 0-15,0 0-4 0,0 0 4 0,0 0-4 0,0 0 0 0,0 0 0 16,0 0 0-16,0 0 0 0,0 0 0 0,0 0-8 0,0 0 4 16,0 0 0-16,0 0 0 0,0 0 0 0,0 0 0 0,0 0 4 0,0 0 0 15,0 0 4-15,0 0-8 0,0 0 4 0,0 0 4 0,0 0-8 0,0 0 4 16,0 0 4-16,8 0 0 0,-8 0-4 0,0 0 4 0,0 0-8 15,0 0 8-15,0 0 0 0,8 0 0 0,-8 0 0 0,0 0-8 16,0 0 8-16,10 0-4 0,-10 0 4 0,0 0 0 0,8 0 0 0,-8 0 0 16,0 5 0-16,8-5 0 0,-8 5 0 0,0-5 4 0,9 4-4 0,-9-4 0 15,0 6 0-15,8-2 0 0,-8 1 0 0,9-2-4 0,-9 8 4 16,8-6 0-16,-8 0 0 0,0 4 4 0,9-4-4 0,-9 5 0 0,8-6 0 16,-8 6-4-16,8-5 0 0,-8 5 8 0,10-5-8 0,-10 4 0 15,8-4 0-15,-8 4 4 0,8 1 0 0,-8-5-4 0,10 3 4 16,-10 3 0-16,0-7-4 0,8 6 4 0,-8 0-8 0,0-1 4 0,8 2-4 15,-8-3 4-15,8-2 0 0,-8 4 4 0,0-1-4 0,0 0 0 0,9 1 0 16,-9 0 4-16,0-6-4 0,0 5-24 0,0 1 24 0,0 0 0 16,0-5 0-16,0 5 0 0,0-6 0 0,0 5-4 0,0-3 4 0,0 3-4 15,0-4 4-15,0 0-4 0,9 5 4 0,-9-6 0 0,0 1-4 16,0-1 0-16,0 2 4 0,0-2 0 0,0 1-4 0,0 0 0 16,8 0 0-16,-8-1 0 0,0 2 0 0,0-2 0 0,0 1 0 0,0 0-4 15,0 0 4-15,0-1 0 0,0 1-4 0,0 0 8 0,0-1 0 16,0-4-4-16,0 5 0 0,0 1 0 0,0-2 4 0,0-4-4 0,9 5 0 15,-9-5 0-15,0 5 0 0,0-5 0 0,0 5 0 0,0-5-4 16,0 0 8-16,0 0-8 0,0 0 8 0,0 0-4 0,0 0 0 0,0 0 0 16,0 0 4-16,0 0-8 0,0 0 4 0,0 0 0 0,0 0 4 0,0 0-4 15,0 0 0-15,0 0 0 0,0 0 4 0,0 0-4 0,0 0 4 16,0 0-4-16,0 0 4 0,0 0 0 0,0 0 0 0,0 0 0 16,8 0 0-16,-8 0 0 0,0 0 0 0,0 0-4 0,8-5 4 0,-8 5-4 15,0-5 4-15,10 0 0 0,-10 5 0 0,8-4 4 0,-8-2-4 16,0-3 0-16,8 4 4 0,-8 0-4 0,8-4 0 0,-8 4 0 0,0-4 0 15,10-1 0-15,-10 5 4 0,8-5-4 0,-8 0 0 0,0 1 4 0,8-1 0 16,-8 1-4-16,9-1 4 0,-9 0-4 0,8 1 0 0,-8-1-4 16,9 1 4-16,-9-5 4 0,0 3-12 0,9 3 8 0,-9-2 0 15,8 0 0-15,-8 1-4 0,8-6 4 0,-8 5 0 0,0 2-4 0,8-3 0 16,-8 2 0-16,10 4 8 0,-10-4-8 0,0-1 4 0,8 5 0 16,-8-5-4-16,0 6 0 0,8-6 4 0,-8 5-4 0,0 1 0 0,10-1 0 15,-10 0 0-15,0 0 4 0,8 1-4 0,-8-1 0 0,0 0 0 16,0 0 4-16,8 0-4 0,-8 1 0 0,0-2 8 0,9 2-8 0,-9-1-4 15,0 0 8-15,8 5-4 0,-8-5 4 0,0 1 0 0,9-1-4 16,-9 5-8-16,8-5 12 0,-8 0-4 0,0 1 0 0,9 4 0 0,-9-7 4 16,0 7 0-16,8 0-4 0,-8-3-4 0,8 3 4 0,-8 0 0 15,0 0 4-15,0 0-4 0,0 0 4 0,0 0-4 0,0 0 0 16,10 0 0-16,-10 0 4 0,0 0-4 0,0 0 4 0,0 0 0 0,0 0-12 0,0 0 8 16,0 0 0-16,-10 0 0 0,10 0 0 0,0 0 0 0,0 0 8 15,0 0-8-15,0 0 0 0,0 0 4 0,10 0 0 0,-10 0 0 16,0 0 0-16,0 0 0 0,0 0 0 0,0 0 0 0,0 0-4 0,0 0 0 15,0 0 0-15,0 0 4 0,0 0-4 0,0 0 0 0,0 0 0 16,0 0 4-16,0 0-4 0,0 0 0 0,0 0 4 0,0 0-4 16,0 0 0-16,0 0 0 0,0 0-4 0,0 0 0 0,0 0-12 0,0 0-12 15,0 0-16-15,0 0-16 0,0 0-20 0,0 3-16 0,-10-3-76 0,10 0-12 16,0 7 28-16,0-7 36 0,0 4 20 0</inkml:trace>
        </inkml:traceGroup>
        <inkml:traceGroup>
          <inkml:annotationXML>
            <emma:emma xmlns:emma="http://www.w3.org/2003/04/emma" version="1.0">
              <emma:interpretation id="{8CE99137-AE5A-41A9-835B-D89B1B63E009}" emma:medium="tactile" emma:mode="ink">
                <msink:context xmlns:msink="http://schemas.microsoft.com/ink/2010/main" type="inkWord" rotatedBoundingBox="7493,10986 7739,10708 8061,10992 7816,112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436.5727">4577 806 11 0,'0'-5'104'0,"0"-4"-16"16,0-1-8-16,0 5-20 0,0-5 0 0,0 6-8 0,8-6 4 16,-8 5 0-16,0 1 4 0,0-1-4 0,10 0 0 0,-10 0 0 0,8 1 4 0,-8-2-12 15,8 1 4-15,-8 5-4 0,10-4 4 0,-2 4-4 16,0 0 8-16,1 0-8 0,-9 0 0 0,8 4-4 0,1-4 0 0,-1 5-8 0,-8 1 0 15,9 3-4-15,-1 1 0 0,0-1-4 0,2 5-4 0,-2-4-4 16,-8 5-4-16,8-1 4 0,2 5-4 0,-10 0-4 0,8 1 0 16,-8-1-8-16,8 4 4 0,-8-4-4 0,0 6 4 0,0-6 0 0,0 1-4 15,8-2-4-15,-8 2 4 0,0-1 4 0,0-5 0 0,0 1-4 0,-8-2 0 16,8-3 0-16,0 0 4 0,0-1 0 0,0-3-4 0,0-2-16 16,8 1 24-16,-8-5-4 0,0-5 0 0,0 5-4 0,9-10 4 0,-9 1-4 15,9-1 4-15,-1-5-4 0,-8 1 0 0,9 0-4 0,-1-6 4 16,0 2-8-16,2-7 8 0,-2 2-4 0,8 4 0 0,-6-10-8 15,-2 5 0-15,0 0-4 0,9 5-12 0,-8-5-12 0,0 0-8 0,-1 3-12 16,8 3-20-16,-6-1-12 0,-2 5-28 0,0-1-24 0,2 1-16 0,-2-1-84 16,0 6 24-16,-8 5 36 0,9-6 32 0,-9 5 36 0,0-5 20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0:50.9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AFAA38-3178-4C3B-A6E1-FD512ADA922E}" emma:medium="tactile" emma:mode="ink">
          <msink:context xmlns:msink="http://schemas.microsoft.com/ink/2010/main" type="writingRegion" rotatedBoundingBox="22760,10063 22898,10878 22397,10964 22258,10149"/>
        </emma:interpretation>
      </emma:emma>
    </inkml:annotationXML>
    <inkml:traceGroup>
      <inkml:annotationXML>
        <emma:emma xmlns:emma="http://www.w3.org/2003/04/emma" version="1.0">
          <emma:interpretation id="{FA8585AE-13D5-4206-8A20-95DBF77030A6}" emma:medium="tactile" emma:mode="ink">
            <msink:context xmlns:msink="http://schemas.microsoft.com/ink/2010/main" type="paragraph" rotatedBoundingBox="22760,10063 22898,10878 22397,10964 22258,10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C4353A-6F19-40DE-B708-94F0C0E922C8}" emma:medium="tactile" emma:mode="ink">
              <msink:context xmlns:msink="http://schemas.microsoft.com/ink/2010/main" type="line" rotatedBoundingBox="22760,10063 22898,10878 22397,10964 22258,10149"/>
            </emma:interpretation>
          </emma:emma>
        </inkml:annotationXML>
        <inkml:traceGroup>
          <inkml:annotationXML>
            <emma:emma xmlns:emma="http://www.w3.org/2003/04/emma" version="1.0">
              <emma:interpretation id="{374786E6-C24C-49A9-BB06-BA2BE74F1F39}" emma:medium="tactile" emma:mode="ink">
                <msink:context xmlns:msink="http://schemas.microsoft.com/ink/2010/main" type="inkWord" rotatedBoundingBox="22760,10063 22898,10878 22397,10964 22258,10149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-571 945 27 0,'0'0'84'0,"0"5"-12"0,0-5-8 0,0 0-20 0,0 0-4 16,0 0-4-16,-8 4 0 0,8-4-4 0,0-4 0 0,0 4 4 0,0 0-4 15,0 0 0-15,-8 0-4 0,8 0 0 0,0 0 4 0,0 0-4 16,0 0 4-16,0 0-4 0,-10-5 4 0,10 5 0 0,0-5 0 0,0 5-4 16,0-5 8-16,0 5-8 0,0-4 4 0,0-1-4 0,0 0-4 15,0 0 0-15,0-5 0 0,0 5 0 0,0 1 0 0,0-6-4 0,0 6 4 16,0-6 0-16,0 0 4 0,0 5 0 0,10-4-8 0,-10-1 0 16,0 0 0-16,8 1 8 0,-8-1-4 0,8 6 0 0,2-6 4 0,-10 1-4 15,8-2-4-15,0 2 8 0,1 4-4 0,-9-4 4 0,8-1 0 16,1 6-4-16,-1-5-4 0,1-2 0 0,-1 7 4 0,10-6-4 0,-18 0 0 15,16 6 0-15,-6-1 0 0,-2 0-4 0,0 0 0 0,0 0 0 16,1 1 0-16,0 4-4 0,-1-5-8 0,1 5 8 0,-1 0-4 0,-8 5 0 16,8-5 0-16,2 4-4 0,-2 6 0 0,-8-5 0 0,8 4 0 0,0 6 4 15,-8-6-12-15,10 6 4 0,-10-1 0 0,0 0 4 0,0 5 0 16,0-4 0-16,8 4-4 0,-8 1-4 0,0 0 8 0,0 2-8 16,0-2 4-16,-8-1 0 0,8 5 4 0,0-4-4 0,-10 3 4 0,2 2-4 15,0-2 4-15,0 1-4 0,8 0 4 0,-18 0-8 0,10 0 4 16,-1 5 0-16,-8-5 0 0,8 0 4 0,-7-1-8 0,-2 2 4 0,10-2 4 15,-10-3-4-15,2-1 0 0,7 0 0 0,-8 0 0 0,9-4 0 16,-9-1 0-16,9-4 0 0,-2-1 4 0,2 1-4 0,0-1 4 0,-2-3-4 16,10-2 0-16,-8 1-4 0,8-5-4 0,0 0 4 0,-8 5 4 15,8-10-4-15,0 5 0 0,0 0 4 0,0-5 0 0,0 1 0 16,8-2 0-16,-8-3-4 0,0 5 4 0,8-2 0 0,-8-3-4 0,10 4 4 16,-10-4 0-16,8 4 0 0,-8-5-4 0,8 0 4 0,2 6-4 0,-2-1 8 15,0 0 0-15,1 0-4 0,-9 1 4 0,8-2-8 0,9 6 0 16,-8 0 4-16,-9 0 0 0,16 0 0 0,-6 6 0 0,-2-2 4 0,0 1-4 15,2 0 0-15,-2 0 4 0,8 5-8 0,-7-6 8 0,0 6-8 16,-1-1 4-16,1-4 4 0,-1 4 0 0,10 2 0 0,-10-2-4 0,0 1 0 16,0-6 4-16,2 6 4 0,-2-5 0 0,0-1-4 0,1 6 4 0,-1-5 4 15,1-5-8-15,0 4 8 0,-1-4-4 0,0 6 0 0,0-6 4 16,2 0-20-16,-2 0 24 0,0-6-4 0,2 6-4 0,-2-4-4 16,0-1 0-16,1-5 0 0,-1 6 0 0,1-6 0 0,-9 1 0 0,8-1 0 15,1 1-4-15,-1-2 0 0,-8-3-4 0,8 0-4 0,-8-1-4 16,10 6 0-16,-10-5-8 0,0-1-8 0,0 1-12 0,0-1-12 15,0 5-16-15,8-4-12 0,-16 5-8 0,8-6-8 0,0 5-16 0,0 1-16 16,-10-1-16-16,10 1-12 0,-8 4-60 0,8-4 0 0,-8 4 44 0,8 1 32 16,-9-2 28-16,9-3 24 0</inkml:trace>
        </inkml:traceGroup>
      </inkml:traceGroup>
    </inkml:traceGroup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09.4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4B6FDA-B8AB-4F07-BE19-4F384F997A43}" emma:medium="tactile" emma:mode="ink">
          <msink:context xmlns:msink="http://schemas.microsoft.com/ink/2010/main" type="inkDrawing" rotatedBoundingBox="19588,4198 25053,4489 25048,4591 19582,4300" shapeName="Other"/>
        </emma:interpretation>
      </emma:emma>
    </inkml:annotationXML>
    <inkml:trace contextRef="#ctx0" brushRef="#br0">-3-6 55 0,'0'0'76'0,"0"5"-8"0,0-5-4 0,0 0-16 0,0 0-4 16,0 0-4-16,8 0 4 0,-8 4 4 0,0-4-4 0,9 0 8 0,-9 0 0 15,8 0 0-15,-8 5 8 0,8-5 8 0,0 0 0 0,10 0 0 16,-10 6-4-16,10-6-4 0,-10 4 0 0,9-4 8 0,0 5-4 0,0-5 4 16,1 0-4-16,8 5 0 0,-2-5-8 0,2 0-4 0,-1 0 0 15,1 0-8-15,8 0-4 0,1 0-4 0,7 0 0 0,-8 0-4 0,9 0-4 16,-1 0-4-16,10 0-4 0,-1 0 0 0,0 0-4 0,1 0 0 15,7 5-4-15,-9-5 0 0,11 0-8 0,-1 4 4 0,-1-4-4 0,1 5 0 16,-1-5-4-16,1 0 4 0,9 5 4 0,-10-5 0 0,9 5-8 0,0-5 0 16,1 0 4-16,-2 4-4 0,2-4 4 0,-1 0 0 0,1 0-8 15,7 0 4-15,1 0 0 0,0 0 0 0,-1 0 0 0,1 0 0 16,0 6 4-16,8-6 0 0,-8 4-4 0,9-4 4 0,-11 5 0 0,11 0 0 16,-1 0-4-16,0-1 4 0,0 1-4 0,1 0 0 0,-1 0 0 15,10 5 0-15,-10-6 0 0,0 1 4 0,8 0-4 0,-7-1 0 0,7 1 0 16,-8 0 0-16,10 0 0 0,-10 0 4 0,0 0-4 0,1-5 0 0,-1 5 0 15,-9-1 0-15,1 1 0 0,0 0 4 0,-9 0-4 0,1-1 4 16,-2 1-4-16,1 0 0 0,-7 0 0 0,-11-2 0 0,11 8 0 16,-11-6 0-16,1 0 0 0,-7 4 0 0,-3-4 0 0,3 0 0 0,-2 4 0 15,-8-3 0-15,1-2 0 0,-1 1 0 0,-1 0 0 0,-7-1 0 16,8 2 0-16,-8-2 0 0,-9 1 0 0,9-5 0 0,-10 4 0 16,2 1 0-16,-2-5 0 0,2 5 0 0,-10-5 0 0,1 0 0 0,-1 0 0 15,-8 5 0-15,8-5 0 0,-8 0 0 0,0 4 0 0,0-4 0 0,-8 0 0 16,8 0 0-16,-8 6 0 0,8-6 0 0,-9 0 0 0,1 0 0 15,-1 0 0-15,0 0-48 0,1 0-32 0,0 0-28 0,-10 0-24 0,10 4-36 16,-10-4-28-16,2-4-52 0,-1 4-32 0,-9 0 52 0,8-6 48 0,-6 2 32 16,-2-1 24-16,1 5 24 0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21.9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2C45B4-D195-4037-857E-8D8BDC1354E6}" emma:medium="tactile" emma:mode="ink">
          <msink:context xmlns:msink="http://schemas.microsoft.com/ink/2010/main" type="inkDrawing" rotatedBoundingBox="21674,3645 24042,2172 24072,2219 21703,3692" semanticType="strikethrough" shapeName="Other">
            <msink:sourceLink direction="with" ref="{2D461C38-0224-48CD-B49D-D390000ED26D}"/>
          </msink:context>
        </emma:interpretation>
      </emma:emma>
    </inkml:annotationXML>
    <inkml:trace contextRef="#ctx0" brushRef="#br0">2376 4 55 0,'0'-4'68'0,"0"4"0"0,0 0-8 16,0 0-24-16,0 0 0 0,0-5 0 0,0 5 0 0,-8 0 0 0,8 0 0 16,0 0 0-16,0 0-4 0,0 0 4 0,-8 5-4 0,8-5 4 15,0 0 0-15,-8 0-4 0,8 0 0 0,0 0 0 0,-9 0 0 0,9 0 0 16,-8 0 4-16,8 0-8 0,0 0 0 0,-9 4 0 0,0-4-4 15,1 5 0-15,0 0 0 0,-2-5-4 0,2 10 0 0,-8-6 0 0,6 1 0 16,-6 5-4-16,-1-1 0 0,8 1-4 0,-8-1 8 0,-9 5-12 0,10 1 8 16,-2-1-8-16,-7 1 0 0,8-1 4 0,-8 0-4 0,-1 0 0 15,0 6 0-15,1-1-4 0,-1-5 4 0,0 5-4 0,0 1 0 16,1-6-4-16,-1 5 8 0,0 1-4 0,2-1 0 0,-11 0 0 0,9 1-4 16,2-7 0-16,-11 7 0 0,1-1 4 0,8 1 0 0,-8-2-4 0,0 1 4 15,1 1-4-15,-3-1 0 0,-6 0 0 0,9 0-4 0,-1 0 4 16,-10 1 0-16,11 0 0 0,-1-2 0 0,-10 6-4 0,11-5 4 15,-1 0-4-15,-9 0 8 0,9 6-4 0,0-6 0 0,0 0 0 0,-1 5 0 16,1-5 0-16,0 5 0 0,0-4 0 0,1-1 0 0,7 4 0 16,-9-4 4-16,1 1-4 0,0-1 0 0,8 5 0 0,-7-5 0 0,-1 0 0 15,-1 0 0-15,10 0 0 0,-10 0 0 0,9 1 0 0,-8-1 0 0,9-4 0 16,-1 4 0-16,2 0 0 0,-2-5 0 0,0 1 0 0,1 4 0 16,7-5 0-16,2 1 0 0,-10-1-4 0,8 1 4 0,2-6 0 15,7 4 0-15,-8-2 0 0,8 4-4 0,-7-6 4 0,6 1 0 0,2 0 0 16,-8-1 0-16,6-4 0 0,2 5 0 0,0-1 0 0,-1-4 4 0,1 4-8 15,0-4 0-15,-2 0 4 0,10 0-4 0,-8-1 4 0,0 0 0 16,-2 2-4-16,10-1 0 0,-8-5 0 0,0 4 0 0,0-4-4 0,8 5-4 16,-9-5 0-16,9 0 0 0,-9 5-8 0,9-5-16 0,0 0-8 15,-8 0-8-15,8 0-12 0,0 0-8 0,0 0-8 0,0-5-4 16,-9 5-12-16,9-5-64 0,9 1-12 0,-9-1 32 0,0-1 24 0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59.5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461C38-0224-48CD-B49D-D390000ED26D}" emma:medium="tactile" emma:mode="ink">
          <msink:context xmlns:msink="http://schemas.microsoft.com/ink/2010/main" type="writingRegion" rotatedBoundingBox="20811,2338 23431,2304 23445,3393 20825,3427">
            <msink:destinationLink direction="with" ref="{AD2C45B4-D195-4037-857E-8D8BDC1354E6}"/>
          </msink:context>
        </emma:interpretation>
      </emma:emma>
    </inkml:annotationXML>
    <inkml:traceGroup>
      <inkml:annotationXML>
        <emma:emma xmlns:emma="http://www.w3.org/2003/04/emma" version="1.0">
          <emma:interpretation id="{42E0DDB1-0F74-4B68-AA39-DA423BE0241E}" emma:medium="tactile" emma:mode="ink">
            <msink:context xmlns:msink="http://schemas.microsoft.com/ink/2010/main" type="paragraph" rotatedBoundingBox="20811,2338 23431,2304 23445,3393 20825,3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B96CED-BE69-47EE-9CE3-53E8CB493247}" emma:medium="tactile" emma:mode="ink">
              <msink:context xmlns:msink="http://schemas.microsoft.com/ink/2010/main" type="line" rotatedBoundingBox="20811,2338 23431,2304 23445,3393 20825,3427"/>
            </emma:interpretation>
          </emma:emma>
        </inkml:annotationXML>
        <inkml:traceGroup>
          <inkml:annotationXML>
            <emma:emma xmlns:emma="http://www.w3.org/2003/04/emma" version="1.0">
              <emma:interpretation id="{A7AA7BCB-6432-4AD2-9863-8F9CF0DF146B}" emma:medium="tactile" emma:mode="ink">
                <msink:context xmlns:msink="http://schemas.microsoft.com/ink/2010/main" type="inkWord" rotatedBoundingBox="20811,2338 21792,2325 21805,3388 20824,34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418-2214 31 0,'0'0'104'0,"0"0"-16"15,0 0-8-15,0 0-28 0,0 0-4 0,0 0 0 0,0 0 0 0,8 0 4 16,-8 4 8-16,9-4 4 0,-9 5 4 0,9 0 4 0,-9 0-8 0,8-1-4 15,-8 5-4-15,9 2 0 0,-9-2-4 0,8 6 0 16,-8-6-4-16,8 11-4 0,-8-5-4 0,0 3 0 0,0 1-8 0,10 0-8 0,-10 5 0 16,0-5-4-16,0 6-4 0,0-2-4 0,0-4 0 0,8 6 4 15,-8-2-4-15,0 2 0 0,0-6-4 0,8 5-4 0,-8 0 0 16,0-5-4-16,0 5 4 0,10-4-4 0,-10-2-4 0,0 1 0 0,0 1 0 16,8-1-4-16,-8-5-4 0,0 1-4 0,0 5-8 0,0-11-12 0,0 4-8 15,0-3-4-15,0 0-16 0,0-1-12 0,0 1-4 0,0-5-12 16,0 0-8-16,0 0 0 0,0-5-40 0,0 0-32 0,0 0 0 0,0-5 32 15,0 0 36-15,0-4 20 0</inkml:trace>
          <inkml:trace contextRef="#ctx0" brushRef="#br0" timeOffset="602.3886">154-2478 47 0,'-8'-10'96'0,"-2"5"-12"0,2 0-4 0,0 0-24 0,-1 1-4 16,9-1 0-16,0 0 0 0,0-4 4 0,0 9 4 0,0-5 4 15,0 0 8-15,9 0-4 0,-1 1 4 0,0 4 8 0,2-4 0 0,-2 4 4 16,8 0-4-16,-6 0 4 0,6-6-4 0,2 6 0 0,-1 6-4 15,7-6-4-15,-6 0 4 0,8 4 0 0,-1-4-4 0,1 4-4 0,0 1-4 16,8-5-8-16,-9 5-48 0,9-5-8 0,0 5 0 0,0-5 0 16,1 0 0-16,-1 5 0 0,8-5 0 0,-7 0 0 0,-1 0 0 0,0 0 0 15,0 0 0-15,-1 0 0 0,3 0 0 0,-12 0 0 0,11 0 0 16,-9 0 0-16,-2 0 0 0,2 0 0 0,-9 0 0 0,1 0 0 16,-2 0-4-16,2 0-88 0,-10 0-28 0,0 0-28 0,2 0-32 0,-10 4-28 15,8-4-88-15,-8 0 36 0,-8 0 44 0,8 0 36 0,-10 0 36 16,2 0 32-16</inkml:trace>
          <inkml:trace contextRef="#ctx0" brushRef="#br0" timeOffset="296.2078">699-1994 31 0,'8'-10'104'0,"-8"1"-4"15,0 4-8-15,0-4-28 0,0 4 4 0,0 0-8 0,0 0 0 0,-8 0 0 16,8 5-8-16,0 0 0 0,0-5-4 0,0 5 4 0,0 0 0 15,0 0-4-15,0 0 4 0,8-3 4 0,-8 3-8 0,0 3 4 0,0-3-4 16,10 0-4-16,-10 5 0 0,8 0 0 0,-8 0 0 0,8 0 0 16,-8 0 0-16,10 4-8 0,-2-4 0 0,-8 4-4 0,8 1 4 0,1-1 0 15,-9 6-12-15,8-1 4 0,-8 1 0 0,0-1-4 0,9 1-8 16,-9-1 0-16,0 5 0 0,0-4 0 0,0 4-4 0,0 0 4 0,0 1-8 16,0-1 0-16,0 0 0 0,0 0 0 0,0 0-4 0,0 0 0 15,0-5 0-15,0 6 0 0,0-1-4 0,0-5 0 0,0 1 0 0,0 5 0 16,0-7 0-16,0-4-4 0,0 6-4 0,0-6 4 0,0 6-4 15,0-5 4-15,0-5-4 0,0 4-16 0,0-4-8 0,0 4 0 0,0-9-16 16,0 6-20-16,8-2-16 0,-8-4-8 0,0-4-12 0,0 4-8 16,0-6-12-16,0 2-12 0,0-1-28 0,0-5-44 0,-8 1 12 0,8-5 40 15,0 3 32-15,-9-3 20 0</inkml:trace>
        </inkml:traceGroup>
        <inkml:traceGroup>
          <inkml:annotationXML>
            <emma:emma xmlns:emma="http://www.w3.org/2003/04/emma" version="1.0">
              <emma:interpretation id="{9AD98288-EE56-406E-976A-F326914B6CA3}" emma:medium="tactile" emma:mode="ink">
                <msink:context xmlns:msink="http://schemas.microsoft.com/ink/2010/main" type="inkWord" rotatedBoundingBox="22235,2931 22586,2927 22592,3404 22241,3409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]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3615.0851">1552-1907 63 0,'0'-5'84'0,"0"0"-4"0,-8 5-8 0,8-5-24 15,0 5 0-15,0-5-4 0,0 1-4 0,-9 4 0 0,9-6-4 0,0 6 4 16,0-4-4-16,0 4-4 0,0 0 4 0,0 0-4 0,0 0-4 0,0-5 0 16,0 5 0-16,0 0 0 0,0 0-4 0,0 0 4 0,0 0 0 15,0 0 8-15,0 0-16 0,0 5 24 0,0-5 4 0,0 0-4 16,0 4-4-16,0-4 4 0,9 6-4 0,-9-2-4 0,8 1 0 0,-8 5-8 15,9 0 0-15,-9-1 0 0,8 0-4 0,0 6-8 0,1 0 0 0,-9 4 0 16,9-5-4-16,-1 5 0 0,0 0-4 0,2 0-4 0,-2 0 4 16,0 6 0-16,1-6-4 0,0 0 0 0,-1 0 0 0,-8 0 0 15,8 0 0-15,1-3-4 0,-1 2 4 0,-8-4-4 0,8 0 4 0,2 1-4 16,-10-5 0-16,0-1 0 0,8 1 0 0,-8-1 0 0,0-3 0 16,0-2 0-16,8 1 0 0,-8-1 4 0,0-4 0 0,0 6 0 0,0-6 0 15,0 0-8-15,0 0 8 0,0-6-4 0,0 2-4 0,0-1 8 0,0 1-4 16,0-6 4-16,0 0-4 0,10 1 4 0,-10-1-4 0,0-5 0 15,8 6 4-15,-8-5-8 0,8-1 4 0,-8-4-4 0,9 0 4 16,-9 5 0-16,8-6-4 0,-8 0 8 0,9 2-4 0,-9 4 4 0,8-5-4 16,1-1 0-16,-9 1 0 0,8 4 4 0,0-4-4 0,-8 5 0 15,10-5 0-15,-2 4 0 0,0 1 0 0,2-1 0 0,-10 6-4 0,8-5 0 16,0 4 0-16,-8 1 0 0,8 3-8 0,1-3 0 0,-9 5-4 0,0-2-20 16,0 2-8-16,9-1-8 0,-9 5 0 0,0 0-16 0,0 0-8 15,0 0-12-15,0 0-12 0,0 0 0 0,0 5-8 0,0-5-28 16,0 4-48-16,0 2 20 0,0-2 28 0,0-4 36 0</inkml:trace>
        </inkml:traceGroup>
        <inkml:traceGroup>
          <inkml:annotationXML>
            <emma:emma xmlns:emma="http://www.w3.org/2003/04/emma" version="1.0">
              <emma:interpretation id="{EF9CFB43-C7EB-4358-90BE-F3BB6F8B939F}" emma:medium="tactile" emma:mode="ink">
                <msink:context xmlns:msink="http://schemas.microsoft.com/ink/2010/main" type="inkWord" rotatedBoundingBox="22992,2463 23433,2457 23441,3056 22999,3062"/>
              </emma:interpretation>
            </emma:emma>
          </inkml:annotationXML>
          <inkml:trace contextRef="#ctx0" brushRef="#br0" timeOffset="4116.8468">2293-2291 31 0,'0'-9'80'0,"0"3"-4"15,0-3-8-15,0 4-32 0,10-4-4 0,-10 3 0 0,8-3 0 0,-8 5-4 16,8-6-4-16,1 5 4 0,-1-5-4 0,1 5 0 0,0-4 0 16,-1 4 4-16,10 0-4 0,-10-4 0 0,8 4 4 0,-6 0-4 15,6 5 0-15,-7-5-4 0,8 2-4 0,-8 3 0 0,7 0 0 0,-8-7 0 16,2 14 0-16,6-7 0 0,-6 0 4 0,-2 3 4 0,0 2 4 0,-8 0 0 15,9 4 0-15,-9-4-12 0,0 5 4 0,0-1 0 0,0 6-4 16,-9-5 0-16,1 4-4 0,8 0 0 0,-8-4 0 0,-2 5-4 16,2-2-4-16,0 2 0 0,-10-1 0 0,10-4 0 0,0 5 0 0,-1-6-4 15,0 1 4-15,9-1-4 0,-8-4 0 0,-1 4 0 0,9-3 0 16,0-3 0-16,0-3 0 0,0 6 0 0,0-6 4 0,9 5-4 0,-9-5 0 16,8 0 0-16,1 0 0 0,0 0-4 0,-1-5 4 0,0 5 0 0,10 0 4 15,-10-6-4-15,0 6 0 0,10 0 0 0,-1-3-4 0,-9 3 4 16,9 0 0-16,-8 0 4 0,7 0-4 0,2 0 0 0,-10 0 0 15,1 3 4-15,8-3 4 0,-9 6-8 0,1-1 4 0,8 0 4 0,-8 4 0 16,-1-4-4-16,0 0 0 0,-8 4 8 0,10 1 0 0,-2-5 8 16,-8 4 8-16,0 6 0 0,8-6 8 0,-8 1-4 0,-8-1 0 0,8 1 0 15,-8 4 0-15,8-4-4 0,-10 4-4 0,-6 0-4 0,7 1-4 0,-8-6 0 16,8 6 0-16,-7-1-8 0,-2 1 0 0,2-5-4 0,-10 4 0 16,8 1-4-16,2-6 0 0,-1 0-4 0,-1 1-8 0,2 0-8 15,-2 0-20-15,10-6-16 0,-9 5-28 0,8-9-32 0,-8 6-32 0,9-6-92 16,0 0 12-16,-2 4 40 0,10-4 32 0,-8 0 32 0,0 0 24 0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22.9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860FA4-3758-40B1-BE74-08DAA6F6DB50}" emma:medium="tactile" emma:mode="ink">
          <msink:context xmlns:msink="http://schemas.microsoft.com/ink/2010/main" type="inkDrawing" rotatedBoundingBox="21407,5860 23017,4654 23080,4738 21469,5943" semanticType="strikethrough" shapeName="Other">
            <msink:sourceLink direction="with" ref="{7A133CE7-0383-49C8-B281-53EC8588F3D7}"/>
          </msink:context>
        </emma:interpretation>
      </emma:emma>
    </inkml:annotationXML>
    <inkml:trace contextRef="#ctx0" brushRef="#br0">1613 20 35 0,'0'-5'76'15,"0"5"-8"-15,0-5-4 0,0 0-24 0,0 5 0 0,0-4-8 0,0 4 4 16,0 0-8-16,0 0 0 0,0 0 0 0,-8-6 0 0,8 6-8 15,0 0 0-15,-8 0 4 0,8 0-4 0,-9 6 4 0,0-6 0 0,1 0-4 16,-1 0 0-16,1 4 0 0,0 1 4 0,-10 0-4 0,2 0 4 0,6-1-4 16,-6 1 4-16,-2 4-4 0,10 2 0 0,-9-2 4 0,1 1 0 15,-10-1 0-15,8 5-4 0,1 1 0 0,0-1 4 0,-8 1-4 16,7-1 0-16,-8 5-4 0,2-4 0 0,-2 4-4 0,9 0 0 0,-17 1 4 16,8-2-4-16,1 6 0 0,-1-4-4 0,0-1 0 0,-8 4-4 15,0-2 0-15,9 2 0 0,-9-4 0 0,-1 5 0 0,10-5 4 16,-10 5 0-16,1-4-4 0,9-1 0 0,-9 4 0 0,0-3 0 0,8-1 0 15,-7 5 0-15,7-5 0 0,0 0-4 0,-8 5 0 0,9-6 8 0,-1 3-8 16,0 2 0-16,0-4 4 0,1 1-4 0,-1 4 0 0,0-6-4 16,2 7 4-16,6-6 0 0,-7 0 4 0,7 0 0 0,-8 0-8 0,10 1 4 15,-10-1-4-15,9 0 4 0,1 0-4 0,-2-4 4 0,-8-1 0 16,18 5 0-16,-9-4 0 0,0-5 0 0,0 4 0 0,9 0 0 16,-10-4 4-16,10 4-4 0,0-4 0 0,-2 0 0 0,-6-1-4 0,7 1 0 0,9-6 0 15,-8 6-12-15,-1-5 16 0,1-1 0 0,8 7 0 0,-9-11-8 16,9 4 0-16,0 0-8 0,0-4-8 0,0 6-8 0,-8-6-4 15,8 0-8-15,0 0-12 0,0 0-8 0,0 0-12 0,0 0-4 0,0 0-28 16,0 0-44-16,0-6-8 0,0 2 32 0,0 4 16 0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47.0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75B72D-C44C-4C1E-BA34-0B6093C24B44}" emma:medium="tactile" emma:mode="ink">
          <msink:context xmlns:msink="http://schemas.microsoft.com/ink/2010/main" type="writingRegion" rotatedBoundingBox="27187,2624 29496,4567 28847,5339 26538,3396"/>
        </emma:interpretation>
      </emma:emma>
    </inkml:annotationXML>
    <inkml:traceGroup>
      <inkml:annotationXML>
        <emma:emma xmlns:emma="http://www.w3.org/2003/04/emma" version="1.0">
          <emma:interpretation id="{2E5F7423-A9A1-4301-9C6D-6108F67C9C9D}" emma:medium="tactile" emma:mode="ink">
            <msink:context xmlns:msink="http://schemas.microsoft.com/ink/2010/main" type="paragraph" rotatedBoundingBox="27187,2624 29496,4567 28847,5339 26538,3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E56452-C4B5-4A82-8286-C40DF726348D}" emma:medium="tactile" emma:mode="ink">
              <msink:context xmlns:msink="http://schemas.microsoft.com/ink/2010/main" type="line" rotatedBoundingBox="27187,2624 29496,4567 28847,5339 26538,3396"/>
            </emma:interpretation>
          </emma:emma>
        </inkml:annotationXML>
        <inkml:traceGroup>
          <inkml:annotationXML>
            <emma:emma xmlns:emma="http://www.w3.org/2003/04/emma" version="1.0">
              <emma:interpretation id="{D0EF2B4A-82C9-42FB-ABDC-6D58C35838B8}" emma:medium="tactile" emma:mode="ink">
                <msink:context xmlns:msink="http://schemas.microsoft.com/ink/2010/main" type="inkWord" rotatedBoundingBox="26966,2887 27162,3051 26951,3302 26755,3137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-682-455 75 0,'0'0'92'16,"0"0"-12"-16,0 0 0 0,0-5-20 0,0 5-8 0,0 0 0 15,0-6 0-15,0 2 0 0,0 4-4 0,0-5-4 0,0 0-4 0,9 0-4 16,-9-4 4-16,8 4-4 0,-8-4 0 0,9-1-4 0,-1 5-4 16,-8-5 4-16,9 1-8 0,-1-1 0 0,0 0-4 0,2 1 0 0,-2-1 0 15,0 1-8-15,2-1 4 0,-2 0 0 0,-8 1-4 0,8 5 0 0,1-6 4 16,-1 0-4-16,-8 5 0 0,9-5 0 0,-9 6 4 0,8-5-4 15,1 3 0-15,-9 2 0 0,8-1-4 0,-8 0 0 0,8-4 4 0,-8 9-4 16,0-6 0-16,10 2 0 0,-10-1 0 0,0 5-4 0,8-4 4 0,-8 4-4 16,0 0 0-16,0-6 0 0,0 6 0 0,0 0 0 0,0 0 4 15,0 0 0-15,0 0 4 0,0 6 0 0,0-2 0 0,0-4 4 16,0 5 0-16,0 5 0 0,0-6 0 0,0 1 0 0,0 0 0 0,8 4-4 16,-8 1 4-16,0-1-4 0,0 6 0 0,0-5 4 0,0 4-8 15,0 0 0-15,0-4-4 0,-8 4 4 0,8 1-4 0,0-1 4 0,0 1-4 16,0-1 0-16,0-5 0 0,0 6-4 0,0-1 4 0,0 1 0 0,0 0-8 15,0-6 4-15,0 5-4 0,0-4-4 0,0-1-4 0,0 6-12 16,0-6-12-16,0 1-12 0,0-5-16 0,0 4-20 0,0-4-24 16,0 5-16-16,0-6-16 0,0 1-80 0,0-5 4 0,0 5 44 0,0-5 28 15,0 6 32-15</inkml:trace>
        </inkml:traceGroup>
        <inkml:traceGroup>
          <inkml:annotationXML>
            <emma:emma xmlns:emma="http://www.w3.org/2003/04/emma" version="1.0">
              <emma:interpretation id="{BCF80938-2E3A-43FC-A105-0C919D7E48C7}" emma:medium="tactile" emma:mode="ink">
                <msink:context xmlns:msink="http://schemas.microsoft.com/ink/2010/main" type="inkWord" rotatedBoundingBox="27678,3037 29091,4226 28442,4998 27028,380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5836.6896">862 652 15 0,'0'0'88'0,"0"0"-8"0,0 0 0 0,0 4-24 16,0-4-4-16,0 5 4 0,0-5-4 0,0 6 4 0,8-2 0 16,-8 1 4-16,0 5 4 0,0-6 0 0,0 6-4 0,0-1-4 15,0 1-8-15,0 0 0 0,0 4-4 0,0 0-4 0,0-4-4 0,0 9 0 16,0-4-8-16,0-1 0 0,0 5-4 0,0-4-4 0,0 4-4 15,0 0 4-15,0 1-8 0,0-2 0 0,0 1 0 0,0 0-4 0,0 1-4 16,0-1 0-16,0 5 0 0,0-5-4 0,0 1 0 0,0-1 0 0,0 1-4 16,0-2 0-16,0 1-4 0,0-5 0 0,0 6-8 0,0-6-8 15,0 0-4-15,0 1-12 0,0-5-12 0,0-1 0 0,0 1-12 16,0 0-12-16,0-10-8 0,0 4-8 0,0 1-16 0,0-5-44 0,0-5-20 16,0 1 28-16,0-1 32 0,0-5 20 0</inkml:trace>
          <inkml:trace contextRef="#ctx0" brushRef="#br1" timeOffset="-15430.873">1024 748 23 0,'0'0'84'16,"0"0"-4"-16,8-5-4 0,-8 5-32 0,8 0-4 0,-8 0 0 0,0 0 0 0,8 0-8 15,-8 0 0-15,10 0 8 0,-10 5 0 0,8 0 0 0,-8-5 4 16,8 4 8-16,-8 2 0 0,10-2 0 0,-2 1 0 0,-8 0 0 15,8 4-4-15,-8 1 0 0,0-5 0 0,9 5-4 0,-9 4 0 0,0-5 0 16,8 6-4-16,-8-6-8 0,0 1 0 0,0 4-4 0,0 1-4 16,0-1-4-16,0 0 0 0,0 1-4 0,0 4-4 0,0-5 0 15,0 1-4-15,0 4 0 0,0 0 0 0,0-5-4 0,0 1-4 0,0 4 4 16,0-5-4-16,0 5 0 0,0-4 0 0,0-1 0 0,0 0-4 0,0-3 0 16,0 3 0-16,0-5-8 0,0 1-8 0,0-5-12 0,0 5-12 15,0-6 0-15,0 1-12 0,0-5-8 0,0 5-8 0,0-5-16 0,0 0-8 16,0-5-12-16,-8 0-36 0,8 5-40 0,0-10 16 0,-9 6 32 15,9-6 24-15</inkml:trace>
          <inkml:trace contextRef="#ctx0" brushRef="#br1" timeOffset="-15233.3968">691 494 55 0,'0'-5'100'0,"8"1"-8"0,-8-2-4 0,0 2-24 0,8-1-4 0,-8 0 4 15,10-5 4-15,-10 6 0 0,8 4 4 0,-8-10-4 0,8 5 4 16,2 0-4-16,-2 5-4 0,0-4 0 0,1-1-4 0,8 0 0 16,-9 5-4-16,1-4 0 0,-1 4 0 0,10 0 4 0,-10-7-4 0,10 7 0 15,-10 0 0-15,8 0-4 0,2 0-12 0,-1 0-4 0,-9 0-4 0,10 0-12 16,-2 0 4-16,2 0-4 0,-2 0-4 0,1 0-4 0,9 0 0 15,-10 0-4-15,2 0 0 0,8 7-8 0,-9-7 4 0,8 0 0 16,-8 4-4-16,9-4-4 0,0 5-12 0,-10-5-20 0,10 0-16 0,-9 5-24 16,9-1-20-16,-8 1-12 0,6-5-16 0,-7 5-28 0,1 0-20 0,-2-5-84 15,-6 5 32-15,6-5 44 0,-8 4 32 0,10-4 24 0,-10 0 24 16</inkml:trace>
          <inkml:trace contextRef="#ctx0" brushRef="#br0" timeOffset="-3016.5083">-76-197 27 0,'0'0'76'0,"-9"0"-8"0,9 0-8 0,0 0-16 0,-9 0-4 0,9 0-4 16,0 0-4-16,0 0-4 0,0 0 0 0,0 0 0 0,-8 0-4 0,8 0 0 15,0 0-8-15,0 0 0 0,0 0 0 0,0 0-4 0,0 0 0 16,0 0 0-16,0 0 4 0,8 0 0 0,-8-5 0 0,0 10-4 0,0-5 4 15,0 0 8-15,0 0 4 0,9 0 0 0,-9 5 4 0,0-5 0 16,9 5 0-16,-9-1 0 0,8 2-4 0,-8-2 0 0,8 1 4 16,-8-1 0-16,10 6 0 0,-10 0-8 0,0-5 4 0,8 9 12 0,-8-5-4 15,0 1-4-15,8 0-4 0,-8 5 0 0,0-6 0 0,8 5-4 16,-8 1 0-16,0-1-8 0,10-4 0 0,-10 9 0 0,0-5-8 0,8 1 0 16,-8 4 0-16,8-5 0 0,1 5 0 0,-9 0 4 0,8 0 0 0,1 0 0 15,-9 7 0-15,9-8 0 0,-1 6-4 0,0-5 4 0,2 5 0 16,-2 0-4-16,0-5 0 0,0 6 0 0,2-2 0 0,-2 2 0 0,9-6-4 15,-9 3 4-15,0-1-4 0,2 3 0 0,-2-5 0 0,0 0 4 16,10 0-4-16,-10 0 4 0,0-4-4 0,1 4 0 0,0-5-4 16,-1 1 4-16,1 5 0 0,-1-7-4 0,-8-4 0 0,8 6 4 0,1-1 0 15,0-4 0-15,-9 0 0 0,8-1 0 0,-8 1-4 0,8-1 4 16,-8-3 0-16,10 3-4 0,-10-4 4 0,0 0 0 0,0-1 0 0,0 1 4 16,0-5 0-16,0 0 8 0,8 5-4 0,-8-5 0 0,0 0 0 0,0 0-8 15,-8 0 4-15,8 0-4 0,0 0-4 0,-10 0-4 0,10 0-8 16,-8 0-4-16,8 0-8 0,-8 0-16 0,8-5-8 0,-9 5-12 15,0 0-12-15,1-5-12 0,0 5-24 0,-1 0-12 0,1-4-16 0,8-1-32 16,-9 0-60-16,0 5 40 0,1-5 32 0,8 1 24 0,-8-2 32 16</inkml:trace>
        </inkml:traceGroup>
        <inkml:traceGroup>
          <inkml:annotationXML>
            <emma:emma xmlns:emma="http://www.w3.org/2003/04/emma" version="1.0">
              <emma:interpretation id="{B66CAC94-F388-4035-850E-EB16898AC7F3}" emma:medium="tactile" emma:mode="ink">
                <msink:context xmlns:msink="http://schemas.microsoft.com/ink/2010/main" type="inkWord" rotatedBoundingBox="29394,4568 29453,4618 29423,4654 29364,460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4877.8371">1978 1017 39 0,'9'-6'172'0,"-9"2"4"0,0 4-8 0,0-5-28 16,0 5 0-16,0 0 4 0,0 0 0 0,0 0-4 0,0 0 0 16,0 0-8-16,0 0 0 0,0 0-20 0,0 0-12 0,0 0-20 15,0 0-16-15,0 0-40 0,0 0-24 0,0 0 0 0,0 0 0 0,0 0 0 16,0 0 0-16,0 0 0 0,0 0 0 0,0 0 0 0,0 0 0 0,0 0 0 15,0 0 0-15,0 0 0 0,0 0 0 0,0 0 0 0,0 0 0 16,0 0 0-16,-9 0 0 0,9 0-80 0,0-5-136 0,-8 5-88 16,0 0-48-16,-2 0 68 0,2 0 48 0,-8-5 40 0,6 5 40 0,-6 0 28 15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30.0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D5968F-4DF4-477D-9D01-41B743EE5DE2}" emma:medium="tactile" emma:mode="ink">
          <msink:context xmlns:msink="http://schemas.microsoft.com/ink/2010/main" type="writingRegion" rotatedBoundingBox="27763,3581 28009,5457 27534,5519 27288,3643"/>
        </emma:interpretation>
      </emma:emma>
    </inkml:annotationXML>
    <inkml:traceGroup>
      <inkml:annotationXML>
        <emma:emma xmlns:emma="http://www.w3.org/2003/04/emma" version="1.0">
          <emma:interpretation id="{93603F14-53A1-4239-8BC6-AF8919C042E2}" emma:medium="tactile" emma:mode="ink">
            <msink:context xmlns:msink="http://schemas.microsoft.com/ink/2010/main" type="paragraph" rotatedBoundingBox="27763,3581 28009,5457 27534,5519 27288,3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CDFDC-10E2-4386-97AA-311665D46F45}" emma:medium="tactile" emma:mode="ink">
              <msink:context xmlns:msink="http://schemas.microsoft.com/ink/2010/main" type="line" rotatedBoundingBox="27763,3581 28009,5457 27534,5519 27288,3643"/>
            </emma:interpretation>
          </emma:emma>
        </inkml:annotationXML>
        <inkml:traceGroup>
          <inkml:annotationXML>
            <emma:emma xmlns:emma="http://www.w3.org/2003/04/emma" version="1.0">
              <emma:interpretation id="{79D615EB-9F8C-4143-9C40-064C9DE28A3B}" emma:medium="tactile" emma:mode="ink">
                <msink:context xmlns:msink="http://schemas.microsoft.com/ink/2010/main" type="inkWord" rotatedBoundingBox="27763,3581 28009,5457 27534,5519 27288,3643"/>
              </emma:interpretation>
              <emma:one-of disjunction-type="recognition" id="oneOf0">
                <emma:interpretation id="interp0" emma:lang="" emma:confidence="0">
                  <emma:literal>wiem</emma:literal>
                </emma:interpretation>
                <emma:interpretation id="interp1" emma:lang="" emma:confidence="0">
                  <emma:literal>w Im</emma:literal>
                </emma:interpretation>
                <emma:interpretation id="interp2" emma:lang="" emma:confidence="0">
                  <emma:literal>w orz</emma:literal>
                </emma:interpretation>
                <emma:interpretation id="interp3" emma:lang="" emma:confidence="0">
                  <emma:literal>kim</emma:literal>
                </emma:interpretation>
                <emma:interpretation id="interp4" emma:lang="" emma:confidence="0">
                  <emma:literal>w I</emma:literal>
                </emma:interpretation>
              </emma:one-of>
            </emma:emma>
          </inkml:annotationXML>
          <inkml:trace contextRef="#ctx0" brushRef="#br0">51 29 27 0,'10'-5'84'0,"-10"0"-4"0,0 0-4 16,0 5-28-16,0-5-4 0,8 1-4 0,-8 4 0 0,0 0 0 0,0-5 0 16,0 5 4-16,0 0-4 0,0 0 0 0,0 0 0 0,0 0 0 15,-8 0-4-15,16 0 0 0,-16 0-4 0,8 0 8 0,8 0-4 0,-8 0 8 16,0 0 0-16,0 5-4 0,0-5-4 0,0 0 8 0,0 0-8 16,-8 4 0-16,8 1 0 0,0-5 0 0,0 5 0 0,0 0-4 15,0 0-4-15,0 3 0 0,0-2 0 0,0 3-8 0,0 1 0 0,0-5-4 16,0 5 0-16,-10 4-4 0,10-5 0 0,0 1-4 0,-8 5-4 0,8-2 4 15,-8 2-4-15,8-1 0 0,-9 1 0 0,9-1 0 0,-9 0 0 16,9 6-4-16,-8-6 4 0,8 5-4 0,-9-4-4 0,9-1 4 0,0 1 4 16,0-1-4-16,0 0-4 0,0 1 4 0,0 0 0 0,0-1 0 0,0-5 4 15,9 1-4-15,-9-2 0 0,8 3-4 0,1-1 8 16,0-1 0-16,-1-4-8 0,-8 0 4 0,18 0 0 0,-10-1 0 0,0-4 0 16,10 5-4-16,-10-5 4 0,9 0 0 0,-9 0 0 0,10 0 0 0,-10 0 0 15,8-5 4-15,-6 1-4 0,6 4 0 0,-7-5-4 0,8 0 4 16,-8 0 0-16,-1-4 0 0,0 4 0 0,10 0 4 0,-10-6-4 15,0 8 0-15,2-7 0 0,-2 5 0 0,-8-4 0 0,8 4 0 0,1 0 0 16,-9-6 4-16,9 8-4 0,-9-2 4 0,8 0-4 0,-8 0 0 0,0 0 0 16,0 1 0-16,0-1 4 0,0 0-4 0,0 1 4 0,0 4-4 15,0 0 0-15,0-5 4 0,0 5 0 0,0 0-4 0,0 0 0 0,0 0 0 16,0 0 0-16,0 0 0 0,0 5 4 0,0-1 0 0,0 1 0 16,0 0 0-16,0-1 0 0,0 6 0 0,0-5-4 0,-8 3 0 15,8 3 4-15,0 4-20 0,-9-6 20 0,9 4 4 0,-9 3 0 0,9-2 0 16,-8 1-4-16,8-1 0 0,-8 0 0 0,8 1 4 0,-10-6-4 0,10 6 0 15,0-2 0-15,0 2 0 0,0 0 0 0,-8-1-4 0,8 1 0 16,0-6 4-16,0 5-4 0,0-4 0 0,0 5 0 0,0-6 0 0,0 0 0 16,0 2 0-16,0-7-4 0,0 6 0 0,0-5-4 0,0 4-4 15,0-4-8-15,0 0-12 0,0-1-4 0,0-4-8 0,0 0-4 16,0 6-4-16,0-6-8 0,0 0-16 0,0 0-12 0,0 0-12 0,0 0-12 16,0 0-4-16,0 0-40 0,0-6-32 0,-8 6 16 0,8 0 32 0,-9-4 28 15</inkml:trace>
          <inkml:trace contextRef="#ctx0" brushRef="#br0" timeOffset="344.9472">-50 973 39 0,'0'0'88'0,"0"0"-8"0,0 0 0 15,0 0-28-15,0 0 0 0,8 0 0 0,-8 0 4 0,8 0-4 16,-8 4 0-16,8-4 4 0,2 0-4 0,-2 0 4 0,0 6 4 0,1-6 0 16,-1 0-4-16,1 0-4 0,8 0 4 0,-9 5-8 0,10-5-4 15,-10 0 0-15,10 0-8 0,-2 0 0 0,1 0-8 0,-9 0 0 0,10 0-8 16,-2 0 0-16,2 0-4 0,-1 0 0 0,0 0-24 0,0 0 20 15,0 0 0-15,0 0-4 0,1 0-4 0,-2 0 4 0,2 0-8 0,-10 0 0 16,9 0-8-16,-9 0 0 0,10 0-8 0,-10 0-16 0,0 0-8 16,2 0-12-16,-2 4-12 0,0-4-8 0,-8 0-8 0,8 0-12 0,-8 0-16 15,0 0-8-15,0 0-60 0,10 0-8 0,-10 0 36 0,0 0 28 16,0 0 24-16</inkml:trace>
          <inkml:trace contextRef="#ctx0" brushRef="#br0" timeOffset="901.436">111 1346 31 0,'0'0'88'0,"0"0"-12"0,0-3-4 0,0 3-24 0,0 0-4 0,0-5-4 0,0 0 0 15,9 5-4-15,-9-5 0 0,8 0-4 0,-8 1 0 0,8 4 0 16,2-5 0-16,-2 0 0 0,0 0 0 0,0-1-4 0,2 3 0 0,-2 3 0 16,9-5-4-16,0 5 0 0,-8 0 0 0,7-5-4 0,-7 5 0 0,8 0-4 15,1 0 0-15,-10 0 4 0,9 5-4 0,-8 0-4 0,7-5 0 16,-7 3-4-16,-1 3-4 0,1-1 8 0,0 5-4 0,-1-6 0 0,0 1-4 16,-8 5 4-16,10-2 0 0,-10 3 0 0,0-1-4 0,0-1 0 15,-10 1 0-15,10 4 4 0,-8-5 0 0,8 1-4 0,-8 5 0 16,-10-6 0-16,10 5 4 0,-1-4-4 0,1 5 0 0,0-6 4 0,-1 1 0 15,-8 0-4-15,9 5 0 0,-2-11 4 0,2 5-8 0,0-4 0 0,-1 1 0 16,9-3-4-16,-9 3 4 0,9-6 0 0,0 4 4 16,0-4-4-16,0 0 0 0,0 5 0 0,0-5 0 0,0 0-4 0,0 0 4 15,9 0 0-15,-9-5 0 0,9 5 4 0,-1-4-4 0,-8 4 0 0,8 0 0 16,2 0 0-16,-2 0 0 0,0 0 0 0,1 0 4 0,8 0 0 16,-9 0-4-16,1 0 0 0,-1 0 0 0,1 0 0 0,0 4-4 0,-1-4 4 15,0 5 0-15,2-1 4 0,-2 2-4 0,0-2 0 0,0 1-4 0,2 0 8 16,-2 4-4-16,0-3-4 0,1 3 8 0,-9 1-4 15,8-6 4-15,0 6-4 0,-8-1 0 0,10 1-4 0,-10 5 0 0,0-6 8 16,8 1-4-16,-8-1 0 0,0 6 0 0,-8-6 0 0,8 1 4 0,-10 4 0 16,2-4-4-16,0 4 0 0,-1-4 0 0,1 4 4 0,0-4 0 15,-10-1-4-15,2 6 0 0,-2-6 4 0,10 1-4 0,-10 0 0 0,1-6-4 16,1 2 4-16,-2-2 0 0,2-4 0 0,-2 5 0 0,1-5-4 0,8 0 0 16,-7-5-4-16,7 1 0 0,1-2-8 0,-10 2-16 0,10-10-12 15,8 3-12-15,-8 2-16 0,-2-5-16 0,10-1-12 0,0-4-68 16,-8 5-12-16,8-10 32 0,0 0 28 0,0 0 24 0</inkml:trace>
        </inkml:traceGroup>
      </inkml:traceGroup>
    </inkml:traceGroup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39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653C11-97F2-4635-893B-3B1AC6272E90}" emma:medium="tactile" emma:mode="ink">
          <msink:context xmlns:msink="http://schemas.microsoft.com/ink/2010/main" type="writingRegion" rotatedBoundingBox="30388,3670 31439,6257 30505,6636 29454,4049"/>
        </emma:interpretation>
      </emma:emma>
    </inkml:annotationXML>
    <inkml:traceGroup>
      <inkml:annotationXML>
        <emma:emma xmlns:emma="http://www.w3.org/2003/04/emma" version="1.0">
          <emma:interpretation id="{72D37316-995E-4854-B09C-BEA02C2CBC79}" emma:medium="tactile" emma:mode="ink">
            <msink:context xmlns:msink="http://schemas.microsoft.com/ink/2010/main" type="paragraph" rotatedBoundingBox="30388,3670 31439,6257 30505,6636 29454,4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754F4C-1C21-4A64-A50B-1A07EF2C2D44}" emma:medium="tactile" emma:mode="ink">
              <msink:context xmlns:msink="http://schemas.microsoft.com/ink/2010/main" type="line" rotatedBoundingBox="30388,3670 31439,6257 30505,6636 29454,4049"/>
            </emma:interpretation>
          </emma:emma>
        </inkml:annotationXML>
        <inkml:traceGroup>
          <inkml:annotationXML>
            <emma:emma xmlns:emma="http://www.w3.org/2003/04/emma" version="1.0">
              <emma:interpretation id="{4239A360-2943-4AE3-8EDF-2E7CD1C124F1}" emma:medium="tactile" emma:mode="ink">
                <msink:context xmlns:msink="http://schemas.microsoft.com/ink/2010/main" type="inkWord" rotatedBoundingBox="30388,3670 31439,6257 30505,6636 29454,40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2439 1113 55 0,'0'0'112'16,"0"0"-16"-16,0 0-4 0,0 0-24 0,8-6-8 0,-8 6 4 0,9 0-16 15,-9 0 24-15,8 0 0 0,-8 0 8 0,9 0-4 0,-1 0-8 16,0 0-8-16,2 0-4 0,-2 0 12 0,10 0-4 0,-10 0 0 0,9 0 0 16,0 0-4-16,0 0 0 0,-1 0-4 0,2 0-4 0,0 0-4 0,-2 0-4 15,9 0-4-15,-7 6-8 0,-2-6-4 0,10 0-4 0,-8 4 0 16,-2-4-8-16,10 5-4 0,-9-5 0 0,-1 5 0 0,2-5 0 15,0 5-4-15,-10-1-4 0,9-4-4 0,-1 5 8 0,-7 0-8 0,0-5-4 16,7 4-4-16,-6-4 4 0,-2 0-8 0,0 0-4 0,1 5-20 16,-9-5-8-16,9 0-16 0,-9 0-12 0,8 0-8 0,-8 0-12 15,8 0-20-15,-8 0-16 0,0 0-20 0,0 0-28 0,0-5-52 0,0 5 28 16,0 0 28-16,-8 0 40 0,8 0 24 0</inkml:trace>
          <inkml:trace contextRef="#ctx0" brushRef="#br0" timeOffset="-316.1613">2541 642 11 0,'9'0'84'0,"-9"0"-8"0,0 0-8 0,0 0-32 0,-9 0-4 16,9 0-8-16,0 0 0 0,0 0-4 0,0 0 0 0,0 0-4 0,0 0-8 15,0 0 0-15,0 0-4 0,0 0 0 0,0 0 4 0,0 0-8 0,0 0 4 16,0 0-4-16,0 0 0 0,0 0 4 0,0 0-4 0,0 0 0 16,0 0 0-16,0 0 4 0,0 0-4 0,0 0 0 0,0 0 4 0,0 0-4 15,9 0 4-15,-9 0 0 0,0 0 0 0,0 0-4 0,0 0-4 16,0 0 8-16,0 0 4 0,0 0-4 0,0 0 4 0,0 0 0 15,0 0 0-15,0-4 4 0,0 4 0 0,0 0 4 0,0-6 0 0,0 6 4 16,0-4 0-16,8-1 0 0,-8 1 8 0,0-2-4 0,9 3 4 0,-9-3 0 16,0 1 0-16,8-4 0 0,1 3-4 0,-9 2 4 0,8-5 0 15,-8-1 0-15,8 0 0 0,2 1-4 0,-10-2 4 0,8 3-4 0,0-2 4 16,2 0-4-16,-2-4-8 0,0 0 0 0,0 4 0 0,1-4 4 16,-1-1 0-16,1-4-4 0,0 5 0 0,-1-5-4 0,0 4 4 15,2-4 0-15,-2 4-4 0,8-3 4 0,-6-2-4 0,-2 5 0 0,0-4 0 16,1 5 4-16,-1-5 0 0,1 4 0 0,0 1 0 0,-1 0 0 0,-8 4 0 15,8-3 0-15,0 2 0 0,-8 2 0 0,10-1-4 0,-10 5 0 16,8-5 4-16,-8 7-24 0,0-3 24 0,8 1-4 0,-8 0 0 0,0 1 0 16,0-1-4-16,0 5 0 0,0 0-4 0,0-5 0 0,0 5 4 0,0 0-4 15,0 0 0-15,0 0 0 0,0 0 0 0,0 0-4 16,0 0 0-16,0 0 4 0,0 0 0 0,0 0 0 0,0 5 0 0,0 0 4 16,0-1-4-16,0 1 4 0,0 6-4 0,0-2 4 0,0 0 0 0,0 5 0 15,0-4-4-15,0 9 4 0,0-4 0 0,0 3-4 0,0 2 4 16,0-1-4-16,0 5 4 0,0-5-4 0,0 6 0 0,0-2 4 15,0-5 0-15,0 8 0 0,0-4 0 0,0-1 0 0,0 3 0 0,0-5 0 16,0 0 0-16,0 0 0 0,0 0-4 0,0-4 0 0,0 4 0 16,0-5 4-16,0 1-4 0,0-1 0 0,0 1 0 0,0-2 0 0,0-3-4 15,0 0 4-15,0-1-8 0,0 1 8 0,0 0-4 0,0-1 0 0,0-4-4 16,0 0 0-16,0 0 0 0,0-1 0 0,0-4 0 0,0 6-4 16,0-6-8-16,0 0-4 0,0 4-8 0,0-4-8 0,0 0-12 15,0 0-12-15,0 0-16 0,0 0-8 0,0 0-8 0,0-4-12 0,-8 4-12 16,8 0-8-16,0-6-12 0,-8 6-48 0,8 0-12 0,0 0 40 0,-10-4 24 15,2 4 24-15</inkml:trace>
          <inkml:trace contextRef="#ctx0" brushRef="#br0" timeOffset="806.2691">2737 1702 63 0,'0'5'96'0,"0"0"-8"0,0 0-8 0,8-5-20 16,-8 4 4-16,0-4-4 0,10 0 0 0,-10 5 0 0,8-5-4 16,0-5 0-16,1 5-4 0,-9-4 0 0,8 4-8 0,10-5-4 0,-10 0-4 15,0 0-4-15,0-4-4 0,10 4 0 0,-10-5-4 0,2 1-8 16,-2-1 0-16,9 0-4 0,-9 1-12 0,0-5 20 0,1 4-4 16,0 1 0-16,-9-6 0 0,8 5 0 0,-8-4 0 0,8 5-4 0,-8-6 4 15,0 1-4-15,0 4 0 0,0 1 4 0,-8-6 0 0,8 5 4 0,-8 2 0 16,-1-3-4-16,9 1 0 0,-9 1 4 0,-7 4-4 0,16-4 0 15,-17 4-4-15,9 1 0 0,-2-2 4 0,-6 6-4 0,6-4-4 16,2 4 0-16,-8 0 0 0,7 0 0 0,0 4 0 0,1-4 0 0,-9 6-4 16,9-2 0-16,-2 1 0 0,2-1 0 0,-8 6-4 0,16-5 4 15,-10 5-4-15,2-6-4 0,0 7 8 0,-1-7-4 0,9 5 0 0,0 1 0 16,-9 0 0-16,9-1 0 0,0 1-4 0,0-6 4 0,0 6 0 0,9-1 4 16,-9 1-4-16,9-1 4 0,-1 1-4 0,0 0 0 0,2-1 0 15,-2 1 0-15,0 0 0 0,0-1 4 0,2 1-4 0,-2-1 4 16,9 1 0-16,-9 0 0 0,10-1 0 0,-10 1-4 0,8-1 0 0,-6 1 4 15,6 0-4-15,-6-1 0 0,6 1 4 0,1 4-4 0,-9-4 0 0,10-1 0 16,-10 6 0-16,10-1 4 0,-10-4 0 0,9 4-4 0,-8-4 0 16,-1 5 4-16,0-1-4 0,1 0 4 0,8 0-8 0,-17 0 4 15,9 0 0-15,-1-3 0 0,-8 3-4 0,8 1 0 0,-8 0 4 0,0-2 0 16,0 1 0-16,0-4 0 0,0 5 0 0,0-1 4 0,0-5-8 16,-8 6 0-16,0-5 4 0,8 4 4 0,-9-5-4 0,-8 1 0 0,8 0 0 15,1-1 0-15,0 1 0 0,-10-1 0 0,2 1 0 0,-2-5 0 0,1 0 4 16,0 0-4-16,0-1 0 0,1 1 4 0,-2-5-4 0,0 5 0 15,2-10 0-15,-1 5 0 0,0 0 0 0,0-5 4 0,-1 1-4 16,10-6 4-16,-8 5 4 0,6-5 0 0,-6 1-4 0,7-1 4 0,0-4 0 16,1 5 0-16,8-6 0 0,-9 1 0 0,9-5 4 0,0 4-8 15,-8-5 0-15,8 7 8 0,8-7-4 0,-8 1-4 0,0 0 0 0,9 0-4 16,-9 0 4-16,8-1 0 0,1 2 0 0,0-6-4 0,-1 9 0 0,0-4-8 16,2-2 4-16,-2 3-4 0,8-1-16 0,-6 0-16 0,6 4-20 15,-7 1-36-15,-1-5-8 0,10 5-24 0,-10-1-28 0,0 5-72 16,0-4-12-16,2 0 48 0,-2 4 32 0,0 0 32 0,2 1 24 0</inkml:trace>
          <inkml:trace contextRef="#ctx0" brushRef="#br1" timeOffset="8679.1417">2677 1592 47 0,'0'-5'76'0,"-8"0"-4"0,8 1-8 0,0 4-24 16,0-6 4-16,0 6-4 0,0-4 0 0,0 4-4 15,0-5 0-15,0 5-4 0,0 0 0 0,0 0 0 0,0-4-8 0,0 4 0 16,0 0 0-16,0 0 0 0,0 0 8 0,0 0 4 0,0 0 8 0,0 4 4 16,0-4 4-16,0 5-4 0,0-1 0 0,8-4 0 0,-8 6 0 15,0-2 0-15,9 6 0 0,0-6 0 0,-9 7 0 0,8-2 0 0,0 1-4 16,2 4-8-16,-2 1 0 0,0-1-4 0,10 0 0 0,-10 0-4 0,9 1 0 15,-9 4-4-15,10-4 0 0,-2 4-4 0,2 0-4 0,-2 0 4 16,2 0 0-16,-1 0-4 0,-1 1 0 0,2-1 0 0,-2 0-4 16,2-1 0-16,-1 2-4 0,0 0-4 0,0-5 0 0,9 3 0 0,-18-3 0 15,10-2-4-15,-2 2 4 0,2-1-4 0,-10 1 0 0,0-5 4 16,1-1-4-16,7 0-4 0,-16 2 0 0,10-2-4 0,-2-4-4 0,-8 0-4 16,8-1-12-16,-8 1-8 0,0 0-12 0,0-5-8 0,0 5-12 15,0-5-8-15,0 0-12 0,0 0-16 0,-8 4-8 0,8-4-12 0,0 0-12 16,-8-4-64-16,8 4 0 0,-10-5 32 0,10 5 36 0,0-5 20 15</inkml:trace>
          <inkml:trace contextRef="#ctx0" brushRef="#br1" timeOffset="9309.5025">3411 2445 59 0,'0'-4'88'0,"0"-1"-8"0,0 0 0 15,0 0-24-15,0 1-8 0,0 0 0 0,0-7 4 0,0 7-8 16,0-6 0-16,0 0 4 0,0 5-4 0,0-8-4 0,0 3 8 0,8 0-4 15,1 0 4-15,-9 1 0 0,9-1-4 0,-1 1 0 0,0-1 4 16,-8 6-4-16,9-7 0 0,-1 7-8 0,0-6 0 0,10 5-4 0,-10 1 0 16,2-1 0-16,-2 0-4 0,-8 5-4 0,8 0-4 0,0-5 0 0,1 5 4 15,0 0 0-15,-9 5-4 0,8-5-4 0,1 5 0 0,-9 0-4 16,8-1 0-16,-8 1 0 0,0 5 0 0,0-6 0 0,8 7-4 16,-8-3 0-16,0 2 0 0,0 0 0 0,0-1-4 0,0 6 4 0,0-5-4 15,-8 0 0-15,8 3 0 0,-8 2-4 0,8-5 4 0,-9 5-4 0,1-7 0 16,-1 7 0-16,0-1 4 0,1-3-4 0,0 3 0 0,0-5 0 15,-10 5 4-15,10-5-4 0,-2 1 0 0,2 0 0 0,0-1 4 0,-1-3-8 16,1 3 0-16,8-4 0 0,-8 0 8 0,8-5-4 0,0 4-4 16,-9-4 4-16,9 5 0 0,0-10 0 0,9 5 0 0,-9 0 0 15,0-4 4-15,8 4-4 0,0-5 0 0,-8 0 0 0,9 0 0 16,-1-5 0-16,0 5 0 0,2 1 0 0,-2 0 0 0,0-2 0 0,2 2 0 16,-2-2-4-16,8 2 4 0,-7 4 0 0,0-5 0 0,-1 5 0 0,1 0 4 15,-9 0 0-15,8 0 0 0,0 5 4 0,2-5 4 0,-10 4 4 16,8 2 0-16,-8-2 8 0,8 6 0 0,0-6-4 0,-8 7 8 0,10-2-8 15,-2-4 4-15,-8 4 0 0,8 6 0 0,1-6 0 0,-9 1-4 16,9 4 0-16,-1-4 0 0,1-1 0 0,-1 1 0 0,-8 4 0 0,8-9 0 16,0 9-12-16,2-8-8 0,-2 3 0 0,0-4 0 0,2 0 0 15,-2-1 0-15,0 1 0 0,1 0 0 0,-1-5 0 0,1 0 0 0,-1 0 0 16,1-5 0-16,-1 0 0 0,10-4 0 0,-10 4 0 0,0-4 0 16,2-1 0-16,-2 0 0 0,0-4 0 0,9-1 0 0,-17 1 0 0,9 0-20 15,-1-1-52-15,1-4-24 0,-9 5-24 0,0-6-20 0,0 7-24 16,0-7-20-16,0 1-44 0,-9 4-36 0,1-4 44 0,-1 0 40 0,1 1 32 15,-1-3 32-15,1 2 24 0</inkml:trace>
        </inkml:traceGroup>
      </inkml:traceGroup>
    </inkml:traceGroup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40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42E54F-CED5-4A35-8DD3-CA737295E43E}" emma:medium="tactile" emma:mode="ink">
          <msink:context xmlns:msink="http://schemas.microsoft.com/ink/2010/main" type="writingRegion" rotatedBoundingBox="31640,4544 32203,4544 32203,5042 31640,5042"/>
        </emma:interpretation>
      </emma:emma>
    </inkml:annotationXML>
    <inkml:traceGroup>
      <inkml:annotationXML>
        <emma:emma xmlns:emma="http://www.w3.org/2003/04/emma" version="1.0">
          <emma:interpretation id="{E1BFA9E0-29A3-4CAB-A7EE-7D1C930E1A5E}" emma:medium="tactile" emma:mode="ink">
            <msink:context xmlns:msink="http://schemas.microsoft.com/ink/2010/main" type="paragraph" rotatedBoundingBox="31640,4544 32203,4544 32203,5042 31640,5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353F0-4D03-4B00-98EA-B5D9C658AA15}" emma:medium="tactile" emma:mode="ink">
              <msink:context xmlns:msink="http://schemas.microsoft.com/ink/2010/main" type="line" rotatedBoundingBox="31640,4544 32203,4544 32203,5042 31640,5042"/>
            </emma:interpretation>
          </emma:emma>
        </inkml:annotationXML>
        <inkml:traceGroup>
          <inkml:annotationXML>
            <emma:emma xmlns:emma="http://www.w3.org/2003/04/emma" version="1.0">
              <emma:interpretation id="{25935F7F-DE30-4AAF-A111-3CBCFC911F91}" emma:medium="tactile" emma:mode="ink">
                <msink:context xmlns:msink="http://schemas.microsoft.com/ink/2010/main" type="inkWord" rotatedBoundingBox="31640,4544 32203,4544 32203,5042 31640,5042"/>
              </emma:interpretation>
            </emma:emma>
          </inkml:annotationXML>
          <inkml:trace contextRef="#ctx0" brushRef="#br0">-77 485 7 0,'0'4'112'0,"8"-4"-4"0,-8 0-8 0,10 6-20 0,-2-6 0 16,-8 0 4-16,8 0 4 0,9 0 4 0,-8 0 0 0,-1 0-4 0,1 0 0 15,-1 0-4-15,10 0 0 0,-10 0-8 0,10 0-4 0,-2-6-4 16,1 6-4-16,-9 6-4 0,10-6 0 0,-2 0-4 0,2 0-8 0,-2 0-8 16,2-6-4-16,-1 6-4 0,0 0-4 0,0 0-4 0,1 0-4 15,-2 0-4-15,2 0 0 0,-2 0-8 0,1 6 4 0,1-6-4 0,-10 0-8 16,8 0 0-16,-6 0 4 0,-2 0-8 0,0 0-8 0,1 4-4 16,0-4-24-16,-1 0-16 0,-8 0-32 0,0 0-28 0,9 0-32 15,-9 0-36-15,0 0-48 0,-9 0-48 0,9 0 60 0,-8 0 40 0,-1 0 36 16,0 0 28-16,1-4 20 0</inkml:trace>
          <inkml:trace contextRef="#ctx0" brushRef="#br0" timeOffset="-284.2822">0 1 91 0,'8'0'108'0,"-8"0"0"15,0 0-4-15,8 4-12 0,-8-4 4 0,10 0 8 0,-10 0 4 0,8 5 0 16,-8-5-4-16,8 4 4 0,-8-4-4 0,10 5-4 0,-2-5-4 16,0 5-8-16,0 0-4 0,1-5-16 0,-1 4-4 0,1 2-4 0,8-6-4 15,-9 0 4-15,10 4-4 0,-2-4-8 0,-6 0-16 0,6 0-32 0,1 0 0 16,1 4 0-16,-2-4 0 0,10 0 0 0,-8 0 0 0,-2 0 0 15,1 6 0-15,1-6 0 0,-2 0 0 0,2 0 0 0,-2 5 0 16,2-1 0-16,-10 1 0 0,9-5 0 0,-9 5 0 0,1 0 0 0,8-1 0 16,-17 2-4-16,8-6-48 0,2 4-12 0,-10 1-12 0,8-1-12 15,-8 2-8-15,0-6-8 0,0 4-8 0,-8 1-12 0,8 0-12 0,-10 0-4 16,10-5-12-16,-8 4-48 0,0 2-12 0,-10-6 36 0,10 4 36 16,0 1 36-16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13.5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496CAA-7CA7-49D4-908E-6BC7B944734D}" emma:medium="tactile" emma:mode="ink">
          <msink:context xmlns:msink="http://schemas.microsoft.com/ink/2010/main" type="writingRegion" rotatedBoundingBox="20702,4890 22389,4923 22373,5716 20686,5683"/>
        </emma:interpretation>
      </emma:emma>
    </inkml:annotationXML>
    <inkml:traceGroup>
      <inkml:annotationXML>
        <emma:emma xmlns:emma="http://www.w3.org/2003/04/emma" version="1.0">
          <emma:interpretation id="{38C44AED-8F94-45E2-89BC-8C793E11913A}" emma:medium="tactile" emma:mode="ink">
            <msink:context xmlns:msink="http://schemas.microsoft.com/ink/2010/main" type="paragraph" rotatedBoundingBox="20702,4890 22389,4923 22373,5716 20686,5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F8793-6A92-4053-A128-A35B458F3DBD}" emma:medium="tactile" emma:mode="ink">
              <msink:context xmlns:msink="http://schemas.microsoft.com/ink/2010/main" type="line" rotatedBoundingBox="20702,4890 22389,4923 22373,5716 20686,5683"/>
            </emma:interpretation>
          </emma:emma>
        </inkml:annotationXML>
        <inkml:traceGroup>
          <inkml:annotationXML>
            <emma:emma xmlns:emma="http://www.w3.org/2003/04/emma" version="1.0">
              <emma:interpretation id="{7A133CE7-0383-49C8-B281-53EC8588F3D7}" emma:medium="tactile" emma:mode="ink">
                <msink:context xmlns:msink="http://schemas.microsoft.com/ink/2010/main" type="inkWord" rotatedBoundingBox="21398,4943 22388,4963 22373,5716 21384,5697">
                  <msink:destinationLink direction="with" ref="{96860FA4-3758-40B1-BE74-08DAA6F6DB50}"/>
                </msink:context>
              </emma:interpretation>
            </emma:emma>
          </inkml:annotationXML>
          <inkml:trace contextRef="#ctx0" brushRef="#br0">691 399 67 0,'0'-4'88'0,"8"-1"0"0,-8 0-16 15,0 0-28-15,8 5 0 0,-8 0-4 0,0-4-4 0,10 4 0 16,-10 0-4-16,8 0 4 0,-8 0 0 0,8 0 0 0,-8 0 0 0,10 4 0 16,-2-4 4-16,0 5 0 0,-8 0 4 0,9 4-8 0,-1-4 0 0,1 0-4 15,-1 4-4-15,1 1-4 0,-1 0-4 0,0 4 0 0,2-4-4 16,6 4 0-16,-6 0 0 0,-2 5 0 0,0-4-4 0,0 4 0 16,-8-5-4-16,17 5 0 0,-17 1 4 0,9-1-8 0,0 0 4 0,-1 0-4 0,0 0 0 15,-8 2 4-15,10-8 0 0,-10 7 4 0,8-7 4 0,-8 2 0 16,8-1 0-16,-8-4 0 0,0 0 8 0,0-5 4 0,0 4 0 15,0-4 0-15,8-5-4 0,-8 4 0 0,0-8-8 0,0-1 4 0,0 0-4 16,-8 1-4-16,8-6 0 0,0 1-4 0,0-6-4 0,0 1 0 16,0-1 4-16,0 1-4 0,8-5 0 0,-8 0 0 0,0-6 0 15,0 6-4-15,0-5 0 0,0 0-4 0,10 6 4 0,-10-7 0 0,0 6 0 16,0-5-4-16,8 5-4 0,-8 0 0 0,8-1-24 0,-8 6 20 0,0-5-16 16,9 5-8-16,-9 4-12 0,0-5-4 0,0 6-12 0,0-1-16 15,0 6-8-15,0-6-12 0,0 5-12 0,0 1-24 0,0-2-44 0,0 1 4 16,8 5 36-16,-8-4 20 0,0 4 28 0</inkml:trace>
          <inkml:trace contextRef="#ctx0" brushRef="#br0" timeOffset="587.5956">1322 178 11 0,'0'0'96'16,"0"-4"-8"-16,0-1-8 0,0 0-24 0,0 0-8 0,0-4 0 0,0 5-4 16,8-2 4-16,-8 2-4 0,0-2 0 0,9 2-4 0,-9-1 4 0,8-5 4 15,1 6-4-15,-9-1 0 0,9 0 0 0,-1 0 4 0,0 1-8 0,2-1 0 16,-2 0-8-16,8 5-4 0,-6-4 0 0,-2 4-4 0,0 0 0 15,1-7 0-15,-1 7-4 0,10 0-4 0,-10 7-4 0,0-7 4 16,0 0-4-16,2 4-4 0,-10 1 0 0,8 0 4 0,-8-1-4 0,8 1 0 16,-8 5-4-16,0-1 0 0,-8-4 0 0,8 10 0 0,-8-5 0 15,8 3 0-15,-10 2-4 0,2-1 0 0,0-3 4 0,0 2-4 0,-2 1 4 16,2 1-4-16,0-5 4 0,-1 4-4 0,1-5 4 0,0-3-4 0,8 3 0 16,-10 1-4-16,10-6 4 0,-8 1 0 0,8-5 0 0,0 5 0 15,0-5 0-15,0 0 0 0,0 0 4 0,8 0-4 0,-8 0 0 16,10 0 4-16,-2-5-4 0,-8 5 0 0,8-5 0 0,1 5 0 0,-1-4 0 15,0-2 0-15,2 6 0 0,-2-4 0 0,8 4 0 0,-6-5 4 16,-2 5-4-16,0-4 4 0,1 4-4 0,8 0 4 0,-8 0 0 16,-1 0 4-16,0 0-4 0,1 0-4 0,0 4 4 0,-1 1 0 0,0-1 0 15,2-4 8-15,-2 10 0 0,0-5-4 0,1 0 4 0,-9 4-4 0,9-3 4 16,-1 3 4-16,-8 1-8 0,8-6 8 0,-8 6 0 0,9-1 0 16,-9 1 0-16,0 0 8 0,0-1 4 0,0 1 0 0,0-1 4 0,0 1 4 15,0 0 0-15,0-1 0 0,-9 1 4 0,9 0-4 0,-8-1 0 0,0 1-4 16,-1-1-4-16,0 1 0 0,1-6-8 0,0 6 0 15,-10-5-4-15,10 0-4 0,-10 0 0 0,2-1-4 0,7-4 0 0,-8 5-8 16,8-5-4-16,-7 5-4 0,-2-5-8 0,10-5-12 0,-10 5-16 0,10 0-20 16,-9-5-16-16,9 1-28 0,0 4-16 0,-10-10-20 0,10 10-24 15,0-11-32-15,-2 7-60 0,10 0 40 0,-8-6 40 0,0 1 28 0,8-1 32 16,0 5 20-16</inkml:trace>
        </inkml:traceGroup>
        <inkml:traceGroup>
          <inkml:annotationXML>
            <emma:emma xmlns:emma="http://www.w3.org/2003/04/emma" version="1.0">
              <emma:interpretation id="{550D18E0-F07C-4848-AE4C-BAA110C2E18F}" emma:medium="tactile" emma:mode="ink">
                <msink:context xmlns:msink="http://schemas.microsoft.com/ink/2010/main" type="inkWord" rotatedBoundingBox="20702,4890 21097,4898 21081,5688 20686,5681"/>
              </emma:interpretation>
            </emma:emma>
          </inkml:annotationXML>
          <inkml:trace contextRef="#ctx0" brushRef="#br0" timeOffset="-420.8835">146 328 27 0,'0'0'84'0,"0"0"-12"0,0 0-8 0,8 0-20 0,-8 0-4 16,0 0 0-16,0 0-8 0,0 4 4 0,8-8 0 0,-8 4-4 15,0 0 4-15,8-6 4 0,-8 6-8 0,10-5 4 0,-10 1-4 0,8-1 4 16,0 0 4-16,-8 1-4 0,9-2 4 0,0-3 4 0,-9-1-4 0,8 1 0 15,1-1-4-15,-9 2-4 0,8-3 0 0,0-3-4 0,-8 4 0 16,8 1 0-16,-8-2 0 0,10-3 0 0,-10 5 0 0,8-1-4 16,-8 1 0-16,0-5 4 0,0 8-8 0,0-3-4 0,0-1 0 0,0 1-4 15,0-1 0-15,-8 1-4 0,8 4 0 0,-10-6 0 0,2 3-4 0,0 3 4 16,0-5-4-16,-1 6 0 0,1-6 0 0,-1 5 0 0,0-1-4 16,-7 3 4-16,6-2-4 0,-6 0 4 0,8 5 0 0,-2-5-4 0,-6 5 0 15,7 0 0-15,-8 5 4 0,8-5-4 0,1 5 0 0,-8 0 0 16,6-2 0-16,2 3 0 0,0-1 0 0,-2 0-4 0,2 4 4 15,8-4 0-15,-8 0 0 0,8 5 4 0,-9-7-4 0,9 4 0 0,0 2 0 16,0-4-4-16,0-1 8 0,0 1-4 0,0 5 0 0,9-6 0 16,-9 1 0-16,8 0 0 0,-8 0-4 0,8-1 4 0,2 2 0 0,-10-2-4 15,8 2 4-15,0-2 0 0,2 5 0 0,-2-4 0 0,0 0 0 0,9 0 0 16,-8 5 0-16,-1-6 0 0,9 7-4 0,-9-7 4 0,2 5 0 16,6 1 0-16,-8 0 0 0,10-1 0 0,-10 1 0 0,10 4 0 15,-10-5 4-15,1 6-20 0,7-1 20 0,-8 0 0 0,10 1-4 0,-10 0 0 16,2 4 0-16,6-5 0 0,-7 1 0 0,-1 4 0 0,1 0 4 0,-1-5-8 15,1 6 4-15,-1-6 0 0,0 5 0 0,2-6 0 0,-10 8 0 16,8-7 4-16,-8 6-4 0,0-2 0 0,0-3 0 0,0 4 4 0,0-5-8 16,-8 5 4-16,-2-4 0 0,10-1 0 0,-8 1 0 0,-9 4 0 15,9-5 0-15,-1-5 4 0,-8 6-4 0,9-5 0 0,-10 0 0 16,2-6 0-16,-2 1 0 0,10 0 0 0,-9 0 0 0,0-5 0 0,0 0 4 16,9-5 0-16,-10 0-4 0,2 0 0 0,6-5 0 0,2 1 0 0,-9-5 0 15,9 4 0-15,-1-5 0 0,0 1 0 0,9-5 0 0,-8 4 0 16,0-4 4-16,8 0-8 0,-8 0 4 0,8 0 0 0,0-1 0 0,0 1 4 15,0 0-8-15,-10 0 4 0,20 5 0 0,-10-5 0 0,0 0 0 16,0 4 0-16,8-4 4 0,-8 4 0 0,8 1-8 0,0 0 0 16,1 4 0-16,-9-4-8 0,9 4-4 0,-1-4-16 0,1 4-8 0,-1 0-4 15,0 1-12-15,10-1-12 0,-10 6-12 0,0-6-16 0,10 5-12 0,-10 1-4 16,1-2-72-16,8-3 0 0,-8 9 32 0,-1-5 24 0,8 5 32 16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32.1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FE5AB5-D7BD-46ED-B2C6-9BB18A112033}" emma:medium="tactile" emma:mode="ink">
          <msink:context xmlns:msink="http://schemas.microsoft.com/ink/2010/main" type="inkDrawing" rotatedBoundingBox="18726,12470 18984,12978 18652,13146 18394,12638" shapeName="Other"/>
        </emma:interpretation>
      </emma:emma>
    </inkml:annotationXML>
    <inkml:trace contextRef="#ctx0" brushRef="#br0">1485-293 3 0,'0'-4'92'16,"0"4"-8"-16,0-6-12 0,0 2-24 0,8-1 0 0,-8 1-4 16,0-2 0-16,8 2 0 0,1-1-4 0,-9 0 4 0,9 0-4 0,8 1 0 15,-9 0 0-15,0-7 0 0,2 7 4 0,6-2-8 0,2 2 4 16,-2-1-4-16,-7 5 4 0,8-5-4 0,0 5 0 0,-9-5-8 0,10 5 0 15,-2 5-4-15,-6-5 0 0,6 5-4 0,-7 0-4 0,-1-1-4 16,10 2-4-16,-10 2 0 0,-8 3-4 0,8-7 0 0,-8 6 4 16,8-1-4-16,-8 6 0 0,0-5 4 0,-8-1 0 0,8 5 0 0,-8-4-4 0,0 5 0 15,8-6 0-15,-9 0 0 0,0 1 4 0,1 0 0 0,-1-1 0 16,1 1 0-16,0-5-4 0,-2-1 0 0,10 1 0 0,-8 0 0 16,8 0 0-16,-8-5 0 0,8 5-4 0,0-5 4 0,0 0-4 0,0 0 4 15,8 0 0-15,-8 0-20 0,8 0 16 0,-8-5 4 0,10 5-4 16,-2-5 4-16,0 5 0 0,1 0-4 0,-9 0 4 0,8 0-4 0,10 0 0 15,-10-5 0-15,0 5 0 0,0 0 0 0,10 0 0 0,-10 0 0 0,2 0 0 16,-2 0 8-16,0 0-8 0,1 0 0 0,7 5 4 0,-7-5 0 16,0 5 0-16,-1-5 0 0,0 5 0 0,2 0 0 0,-10 0 0 15,8-1 4-15,0 6 0 0,1-6-4 0,-9 6 0 0,9-1 4 0,-9 1 4 16,0-5-8-16,8 9 4 0,-8-4 0 0,0-1 0 0,0 1 0 16,0 5 0-16,0-7 4 0,0 7 4 0,0 0 0 0,-8-5 0 0,8 3 4 15,-9 3-4-15,0-6 4 0,1 3 4 0,0 2-4 0,-2-5-4 0,2 4 0 16,0-5-4-16,-10 1-4 0,10-1-4 0,-9 1 4 0,1-5-8 15,6 5 0-15,-6-6-12 0,-2 1 0 0,10 0-20 0,-9-5-16 16,0 5-16-16,8-5-16 0,-7 0-20 0,6 0-28 0,2 0-16 0,0-5-72 16,0 5-8-16,-2-5 36 0,10 0 40 0,-8 1 28 0,8 0 24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1:35.0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3C0A48-DCCE-4DE7-8B8D-01A421C5BBF8}" emma:medium="tactile" emma:mode="ink">
          <msink:context xmlns:msink="http://schemas.microsoft.com/ink/2010/main" type="inkDrawing" rotatedBoundingBox="17632,14397 22409,14427 22404,15203 17627,15173" semanticType="callout" shapeName="Other">
            <msink:sourceLink direction="from" ref="{D39847F2-8D54-428F-9E81-6124BC1CA8AD}"/>
            <msink:sourceLink direction="to" ref="{06576492-7A1E-4819-BAD3-806083356F3B}"/>
          </msink:context>
        </emma:interpretation>
      </emma:emma>
    </inkml:annotationXML>
    <inkml:trace contextRef="#ctx0" brushRef="#br0">0 89 31 0,'0'-10'76'0,"0"5"-12"0,0-3 0 0,0-3-28 0,0 6 0 0,0-4 0 16,0 4-4-16,0 0 0 0,0-4-4 0,0 4 0 0,0 0-4 0,0 0 0 15,0 1 0-15,0 4-4 0,0 0 0 0,0-6-4 0,0 6 0 16,0 0 0-16,8 0 0 0,-8 0 4 0,0 0 0 0,0 0 0 0,0 0 4 15,10 0 4-15,-10 6-4 0,8-2 0 0,-8 1 0 0,8 0-4 0,-8 0 4 16,8 4-8-16,-8 1 0 0,10-1 0 0,-10 0-4 0,8 6 0 16,-8 4 0-16,8 0 0 0,-8 6 0 0,9-1-8 0,-9-1-4 15,0 2 8-15,0 4-8 0,8-1 4 0,-8 1 0 0,0 4 0 0,0-4 0 16,0 1-4-16,0-2 0 0,0 0 0 0,8 1 0 0,-8-5 0 16,0 0 4-16,0 0-4 0,0 0 0 0,0-4 0 0,10-2 0 15,-10-3 0-15,0 4 0 0,8-4-4 0,-8-1 4 0,8-5 0 0,-8 6 4 16,0-5-4-16,0-1 4 0,8 1-4 0,-8-1-4 0,0-4 4 0,0 4 0 15,10-3 0-15,-10-1 0 0,8-1 0 0,-8 1 0 0,8 0 0 16,-8-5 0-16,9 0 0 0,-9 4 0 0,9-4 0 0,-1 0 0 0,1 0 0 16,-1 0 4-16,0 0-4 0,1 0 0 0,0 0 0 0,-1 0 0 15,0 0 4-15,10 0-4 0,-1 0-4 0,-8 0 8 0,7 0 0 0,1 0-4 16,1 0 0-16,-2 0-4 0,10 0 4 0,-9 0 0 0,0 0 0 16,8 0 0-16,1 0 0 0,0 0 4 0,0-4-4 0,-1 4 4 15,1-5 0-15,8 5-4 0,-8-5-4 0,7 1 0 0,1 4 4 0,1-5 0 16,-1-1 0-16,0 2 0 0,0-1 0 0,9 0 0 0,-9 0 0 0,0 1 4 15,9 4-4-15,-9-5 4 0,8 0-4 0,-7 5 4 0,7-5-8 16,-8 5 4-16,0-4-4 0,9 4 0 0,-9 0 4 0,0 0 0 16,1-6 4-16,7 6-8 0,-9 0 4 0,1 0-4 0,10 0 4 0,-11 0 0 15,11 0-4-15,-10 6 4 0,8-6 0 0,1 0 0 0,-1 0 4 0,1 0-4 16,-9-6 0-16,9 6 0 0,-1 0 0 0,1-4 0 0,-9 4 4 16,8-5-4-16,-7 1 0 0,-1-2 0 0,0 6 0 0,0-4 0 0,0-1 0 15,1 0-4-15,-9 0 8 0,-2 1-8 0,11-2 4 0,-9 2 0 16,-2-1 4-16,2 5-4 0,-9-4 0 0,17 4 0 0,-16 0 0 15,8 0 0-15,-1 0 0 0,0 0-4 0,0 0 4 0,1 0-4 0,0 0 4 16,-1 0-4-16,1 0 4 0,0-6 0 0,8 6 0 0,-9 0 0 0,1-4 0 16,8-1 4-16,-8 0-4 0,7 5 4 0,1-5-4 15,1 0 4-15,-1-4-4 0,0 4-4 0,-8 1 4 0,8-1 0 0,-1 0 4 16,3 0-4-16,-12 0-4 0,11 0 4 0,-9 5 4 0,8-3-4 0,-9 3 0 16,1 0 0-16,-2-6 0 0,2 6 0 0,0 0 4 0,0 0-4 15,-1 0 0-15,1 6-4 0,0-6 8 0,-1 0-8 0,9 0 0 16,-8 0 4-16,0 0 0 0,-1 0 0 0,1 0-4 0,0 0 4 0,-2-6 4 15,11 6-8-15,-9 0 0 0,-2-5 4 0,2 5 0 0,0-5 0 0,0 0 0 16,-1 5 4-16,1-5-8 0,0 1 4 0,-10 4 0 0,10-5 4 16,-1 0-4-16,-7 5 0 0,-2 0 0 0,10 0 0 0,-9-5 0 0,1 5 0 15,-2 0 0-15,-8 5 0 0,10-5 0 0,0 0 0 0,-2 5 0 16,-7 0 4-16,7-5-4 0,-6 4-4 0,6-4 8 0,-8 5 0 0,10 0-4 16,-1-5 0-16,-8 5 0 0,8 0 0 0,-9 1 0 0,9-3-4 0,-8-3 8 15,7 5 0-15,-6 0 0 0,6 0-4 0,-7 0 0 0,8-5 0 16,-9 5 0-16,9-1 0 0,-9 1 0 0,2-1 0 0,6-4 0 15,-6 5 0-15,-2 0 0 0,0 0 0 0,0 0 0 0,2-5 0 0,-2 5-4 16,0-1 4-16,1-4 0 0,-1 6 0 0,0-6 0 0,2 4-4 16,-10 1 4-16,8-5 0 0,0 0 0 0,0 0 0 0,-8 4 4 15,10-4-4-15,-2 0-4 0,-8 0 4 0,8 0 4 0,1 0-8 0,-9 0 4 16,9 0 0-16,-9 0 0 0,8 0 0 0,1 0 8 0,-9 0-4 16,8 0-4-16,-8 0 0 0,8 0 0 0,1 0 4 0,-9 0-4 15,9 6-4-15,-1-6 4 0,0 0 4 0,-8 0-4 0,10 0 4 0,-2 0-4 16,-8 0 4-16,8 0-4 0,1 0 8 0,-9 0-4 0,9 0 4 0,-9 0 0 15,8 0 4-15,-8 0 0 0,8 0 0 0,-8 0 4 0,0 0 0 16,9-6 0-16,-9 6-4 0,0 0 0 0,0-4 0 0,0-1 0 0,8 1-4 16,-8-6-4-16,0 5 4 0,0-5 0 0,8 0 0 0,-8 1 0 0,0 0-4 15,0-1 8-15,0-3-4 0,0 2 0 0,0-4 4 0,0 1-8 16,0-1 4-16,0 1 0 0,10 0-4 0,-10 0 4 0,0-1 0 0,0 2-4 16,0-2 0-16,0 0 0 0,-10 1 0 0,10-1 0 0,0 1 0 15,0-1 0-15,0 2 4 0,0 3-4 0,0-6-4 0,0 3 4 16,0 3 0-16,0 1 0 0,0-1-4 0,0 6 0 0,0-7 0 0,0 2 4 15,-8 5 0-15,8-2-8 0,0 2 0 0,0-1-8 0,0 5-8 0,-8-5-16 16,8 5-28-16,-9 0-24 0,9-5-20 0,0 5-20 0,-8 5-64 16,0-5-20-16,-1 5 36 0,9 0 36 0,-9-1 28 0,-7 2 28 0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4:31.4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21A521-FC43-4E20-AC87-C26DB090E3CF}" emma:medium="tactile" emma:mode="ink">
          <msink:context xmlns:msink="http://schemas.microsoft.com/ink/2010/main" type="inkDrawing" rotatedBoundingBox="18343,12786 18446,13967 18229,13986 18126,12806" semanticType="verticalRange" shapeName="Other">
            <msink:sourceLink direction="with" ref="{BF28188F-9E3C-44F6-99BD-1783AA90CA37}"/>
          </msink:context>
        </emma:interpretation>
      </emma:emma>
    </inkml:annotationXML>
    <inkml:trace contextRef="#ctx0" brushRef="#br0">1160-130 23 0,'0'0'88'0,"9"0"-4"0,-9 0 0 0,0 0-28 0,9 0 4 0,-1 5 8 16,-8-5-4-16,9 5 0 0,-1-1 4 0,0 2 0 0,2-2 8 0,-2 1-8 16,0 5-4-16,0 0-4 0,10-1 0 0,-10 5-8 0,1 1 0 15,8 0-4-15,-8 3-4 0,-1 1-4 0,0 6-4 0,10-2 0 0,-10-4-4 0,0 10 0 16,2-4 0-16,-2 3 0 0,0 1 0 0,1-1 0 0,-1 1-4 16,1 0 4-16,-9 5-8 0,8-5 4 0,-8 0-4 0,9 4 4 15,-9-5-4-15,0 1-4 0,0 0-4 0,0 5 0 0,0-5-4 0,0 0 4 16,-9-1-4-16,9 1 0 0,0 0-4 0,-8-1 0 0,-1 1-4 15,1 0 4-15,8-1-8 0,-9-3 4 0,1 4-4 0,0-6 4 0,8 2-8 16,-10-2 0-16,2 2 0 0,8-6-4 0,-8 0-4 0,8 0-12 0,-10-5-8 16,10 1-12-16,0-5-20 0,0-2-20 0,0 3-12 0,-8-7-24 15,8-4-8-15,0 0-20 0,0 0-24 0,0-4-56 0,0-7 20 16,0 3 36-16,0-2 32 0,0-5 24 0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15.3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C5A11F-BECB-4DA3-9637-2D14E4DABDAE}" emma:medium="tactile" emma:mode="ink">
          <msink:context xmlns:msink="http://schemas.microsoft.com/ink/2010/main" type="writingRegion" rotatedBoundingBox="25850,4193 26431,4193 26431,4653 25850,4653"/>
        </emma:interpretation>
      </emma:emma>
    </inkml:annotationXML>
    <inkml:traceGroup>
      <inkml:annotationXML>
        <emma:emma xmlns:emma="http://www.w3.org/2003/04/emma" version="1.0">
          <emma:interpretation id="{E2701470-4478-4E15-960B-84B74D0E5389}" emma:medium="tactile" emma:mode="ink">
            <msink:context xmlns:msink="http://schemas.microsoft.com/ink/2010/main" type="paragraph" rotatedBoundingBox="25850,4193 26431,4193 26431,4653 25850,4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9614DB-F241-434A-96B7-95D468443C27}" emma:medium="tactile" emma:mode="ink">
              <msink:context xmlns:msink="http://schemas.microsoft.com/ink/2010/main" type="line" rotatedBoundingBox="25850,4193 26431,4193 26431,4653 25850,4653"/>
            </emma:interpretation>
          </emma:emma>
        </inkml:annotationXML>
        <inkml:traceGroup>
          <inkml:annotationXML>
            <emma:emma xmlns:emma="http://www.w3.org/2003/04/emma" version="1.0">
              <emma:interpretation id="{0DCF3795-5359-4725-B9EE-8109158177C3}" emma:medium="tactile" emma:mode="ink">
                <msink:context xmlns:msink="http://schemas.microsoft.com/ink/2010/main" type="inkWord" rotatedBoundingBox="25850,4193 26431,4193 26431,4653 25850,46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5185-302 51 0,'0'6'112'0,"8"3"-8"0,-8-4-12 0,0 0-20 16,0 0-4-16,0-1 8 0,0-4 4 0,8 0 12 0,-8 6 0 15,9-6-4-15,-9 0 4 0,8 0-8 0,1 0 4 0,-1 0-4 0,1 0 0 16,-1 0 0-16,10 0 0 0,-10 0-8 0,10 0 0 0,-2 0-8 0,1 0-4 16,0-6-4-16,0 6-8 0,1 0-4 0,6 0-4 0,-6-4-12 15,-1 4-32-15,9 0 0 0,-10 0 0 0,2 0 0 0,8 0 0 0,-10-5 0 16,1 5 0-16,1 0 0 0,-2 0 0 0,2 0 0 0,-2 0 0 0,2 0 0 15,-10 0 0-15,9 5 0 0,-9-5 0 0,1 0 0 0,0 0 0 16,-1 4 0-16,0-4-84 0,-8 0-20 0,10 6-24 0,-10-6-28 16,0 4-28-16,0 1-20 0,0-5-80 0,0 4 36 0,-10 2 48 0,10-6 36 15,-8 4 32-15,0-4 28 0</inkml:trace>
          <inkml:trace contextRef="#ctx0" brushRef="#br0" timeOffset="-244.1086">5149-695 23 0,'0'0'100'0,"0"-4"-8"0,0 4-4 16,0 0-16-16,10 0 0 0,-10 4 0 0,0-4 4 0,8 0 4 0,0 0 4 15,-8 0 0-15,10 0-4 0,-2 0-4 0,9 0 4 0,-9 0 0 16,1 0-4-16,8 0 0 0,-1 0 4 0,2 0-8 0,0 0 4 0,-2 0-8 16,1 0-4-16,9 0 0 0,-10 0-4 0,10 0-8 0,-8 0 0 15,7 0-8-15,-8 0-4 0,8 0-4 0,-7 0-12 0,8 0-20 16,-10 0-4-16,9 0 0 0,-7 0 0 0,-2 0 0 0,2 0 0 0,-1 0 0 16,0 0 0-16,-8 0 0 0,7 0 0 0,-7 0 0 0,0 0 0 0,-1 0 0 15,0 0 0-15,2 0-4 0,-10 6-28 0,8-6-4 0,-8 0-16 16,0 4-8-16,0-4-8 0,0 5-16 0,0-5-4 0,-8 5-4 15,8-5-4-15,-10 6-4 0,10-6-8 0,-8 3-4 0,0-3-8 0,-1 6 0 16,0-6-44-16,1 0-32 0,0 4 28 0,-9-4 28 0,8 5 28 16</inkml:trace>
        </inkml:traceGroup>
      </inkml:traceGroup>
    </inkml:traceGroup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5:52.6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A67F7B-5A45-458C-AF22-66EDE6C3580C}" emma:medium="tactile" emma:mode="ink">
          <msink:context xmlns:msink="http://schemas.microsoft.com/ink/2010/main" type="writingRegion" rotatedBoundingBox="22811,7171 25005,6199 25270,6797 23076,7769"/>
        </emma:interpretation>
      </emma:emma>
    </inkml:annotationXML>
    <inkml:traceGroup>
      <inkml:annotationXML>
        <emma:emma xmlns:emma="http://www.w3.org/2003/04/emma" version="1.0">
          <emma:interpretation id="{9FFC4BD5-063D-4932-BE11-0B4A8CACE2E5}" emma:medium="tactile" emma:mode="ink">
            <msink:context xmlns:msink="http://schemas.microsoft.com/ink/2010/main" type="paragraph" rotatedBoundingBox="22811,7171 25005,6199 25270,6797 23076,7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23C4CD-F965-44D8-8256-00D08BBB10BF}" emma:medium="tactile" emma:mode="ink">
              <msink:context xmlns:msink="http://schemas.microsoft.com/ink/2010/main" type="line" rotatedBoundingBox="22811,7171 25005,6199 25270,6797 23076,7769"/>
            </emma:interpretation>
          </emma:emma>
        </inkml:annotationXML>
        <inkml:traceGroup>
          <inkml:annotationXML>
            <emma:emma xmlns:emma="http://www.w3.org/2003/04/emma" version="1.0">
              <emma:interpretation id="{471AD863-6598-4414-9A9E-28FBA7667845}" emma:medium="tactile" emma:mode="ink">
                <msink:context xmlns:msink="http://schemas.microsoft.com/ink/2010/main" type="inkWord" rotatedBoundingBox="22811,7171 23344,6934 23605,7522 23072,7758"/>
              </emma:interpretation>
            </emma:emma>
          </inkml:annotationXML>
          <inkml:trace contextRef="#ctx0" brushRef="#br0">-3 0 87 0,'0'5'108'0,"0"0"-16"0,0 0-8 0,9-1-28 16,-9 2 4-16,0-2 8 0,9-4 0 0,-9 5 8 0,8-1 0 15,-8-4 4-15,8 0 4 0,1 0 0 0,0 6 0 0,-1-6 4 16,1 0 0-16,0 4 0 0,8-4-4 0,-8 0 0 0,8 0-8 16,0 5-4-16,0-5-8 0,-8 0 0 0,17 5-8 0,-9-5 0 0,0 5-8 15,0-5-8-15,0 5-8 0,1-5-32 0,-1 4 0 0,9-4 0 0,-9 5 0 16,0-5 0-16,0 5 0 0,1 0 0 0,-1-5 0 0,-9 0 0 16,10 4 0-16,-1-4 0 0,-8 5 0 0,-1-5 0 0,9 5 0 0,-8-5 0 15,-1 0 0-15,-8 0 0 0,9 5-4 0,0-5-96 0,-9 0-24 16,0 0-28-16,0 0-32 0,0 0-24 0,0 4-84 0,0-4 32 0,-9 0 44 15,9 0 40-15,-9 0 32 0,9 0 32 0</inkml:trace>
          <inkml:trace contextRef="#ctx0" brushRef="#br0" timeOffset="-273.267">-3-364 23 0,'-8'5'104'0,"8"-5"-8"0,0 4-16 0,0 1-24 16,-9-5-8-16,9 5-4 0,0-5 0 0,0 5 4 0,0-5 0 0,0 0 4 16,9 0 0-16,-9 5 4 0,0-5 0 0,8 0-4 0,1 0 0 15,0 6 4-15,-1-6-4 0,0 0 8 0,1 3-4 0,0 2 4 0,8-5 0 16,-8 5-4-16,8 0 0 0,0-5 0 0,1 5-4 0,-2-1 4 0,2 1-8 15,-1-5 4-15,0 0-8 0,1 0-4 0,7 5-4 0,-8-5-4 16,1 0-4-16,-1 0-4 0,9 0-8 0,-9 0 0 0,0 0-4 16,0 0 0-16,1 4 0 0,-1-4-8 0,-9 0 0 0,10 0 0 0,-1 5 0 15,-8-5-4-15,-1 5-4 0,1 0 0 0,-1-1-4 0,1-4-8 16,-1 6-12-16,1-2-8 0,-9 1-16 0,9-5-12 0,-9 5-16 16,0 0-12-16,8-1-8 0,-8-4-12 0,0 6-12 0,-8-6-12 0,8 4 0 15,0-4-48-15,-9 0-28 0,9 0 32 0,-9 5 40 0,1-5 24 16,-1 0 24-16</inkml:trace>
        </inkml:traceGroup>
        <inkml:traceGroup>
          <inkml:annotationXML>
            <emma:emma xmlns:emma="http://www.w3.org/2003/04/emma" version="1.0">
              <emma:interpretation id="{29D181E1-C2F0-4E43-9A8D-29BBBDFA9D03}" emma:medium="tactile" emma:mode="ink">
                <msink:context xmlns:msink="http://schemas.microsoft.com/ink/2010/main" type="inkWord" rotatedBoundingBox="24492,6952 24956,6199 25285,6402 24821,71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557.1003">1565-565 43 0,'0'4'104'15,"0"6"-8"-15,-8-5-4 0,8-1-20 0,0 2-4 0,0-6 4 16,0 9 4-16,0-9-4 0,0 4 0 0,-8-4 0 0,8 6-4 0,0-6 0 16,0 0 0-16,0 4-4 0,0-4 4 0,0 0 0 0,0 0-8 0,8 0-20 15,-8-4 20-15,0 4-8 0,8-6-4 0,-8 2 0 0,10-1-4 16,-2-5-4-16,0 6 0 0,2-5-4 0,-2 3 4 0,0-4-4 15,1-3-4-15,7-2 4 0,-7 1-4 0,0 0-4 0,7-1 0 0,2-4-4 16,-10 4 0-16,10-4 0 0,-2-1-4 0,-7 1-8 0,8-4-12 0,0 3 0 16,1-4 0-16,-2 0 0 0,-8 1 0 0,10-2 0 0,-1 2 0 15,-1-2 0-15,2 2 0 0,-10-2 0 0,10 2 0 0,-2-2 0 16,-7 6 0-16,8-4 0 0,-8 3 0 0,-1 1 0 0,0 4 0 0,10-4 0 16,-10 5 0-16,0 0 0 0,2 4 0 0,-2 0 0 0,-8-4 0 15,8 9 0-15,-8-4 0 0,9 4 0 0,-9 0 0 0,9 0 0 0,-9 1 0 16,0 4 0-16,0 0 0 0,0-5 0 0,0 5 0 0,0 0 0 15,0 0 0-15,8 0 0 0,-8 5 0 0,0-5 0 0,-8 4 0 0,8 1 0 16,0 5 0-16,0-5 0 0,0 4 0 0,0 5 0 0,0-4 0 16,0 5 0-16,0 4 0 0,0-5 0 0,-9 5 0 0,9 5 0 0,0-4 0 15,-9 3 0-15,9 2 0 0,-8-2 0 0,8 2 0 0,-8-2 0 16,8 2 0-16,-10-2 0 0,10 2 0 0,-8-2 0 0,8 1 0 0,0-5 0 16,0 5 0-16,-8-4 0 0,8-1 0 0,0 0 0 0,0 0 0 15,0-5 0-15,0 1 0 0,0 4 0 0,0-5 0 0,0-3 0 0,0 3 0 16,0 0 0-16,0-5 0 0,0 0 0 0,0 1 0 0,0-4 0 15,0 4 0-15,0-6 0 0,0 1 0 0,0-1 0 0,0-4 0 0,0 0 0 16,0 6 0-16,0-6 0 0,0 0-8 0,0 0-60 0,0 0-20 16,0 0-16-16,0 0-20 0,0 0-12 0,-8-6-12 0,8 6-12 0,0 0-4 15,-10-4-64-15,10 4-8 0,-8 0 52 0,8 0 28 0,-8 0 32 16,-1 0 28-16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6:06.1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AD0479-AD0B-4423-8AFD-8557DB6A0368}" emma:medium="tactile" emma:mode="ink">
          <msink:context xmlns:msink="http://schemas.microsoft.com/ink/2010/main" type="inkDrawing" rotatedBoundingBox="25469,6747 26351,6589 26432,7041 25551,7199" semanticType="callout" shapeName="Other">
            <msink:sourceLink direction="with" ref="{26E0E4B7-E4CD-4E84-B0D9-BCBA4E30E0A7}"/>
          </msink:context>
        </emma:interpretation>
      </emma:emma>
    </inkml:annotationXML>
    <inkml:trace contextRef="#ctx0" brushRef="#br0">84 505 43 0,'-9'-9'96'0,"1"-1"-16"0,-9 1-8 0,8-6-24 0,1 1-8 0,0-5 0 16,-2 4 0-16,10 1-8 0,-8-6 0 0,8 1 4 0,0 5-4 16,-8-5 0-16,8 0 4 0,0 0-4 0,0 0 8 0,8 0 4 0,-8 4 0 15,0-5 0-15,8 7 4 0,2-7-4 0,-10 5 0 0,8 2-4 0,0-2 0 16,1 1 4-16,-1 4-4 0,-8 1 0 0,9-1-4 0,-1 0 8 16,1 1-8-16,-1-1 4 0,0 5-4 0,2 1 0 0,-2-6 4 15,0 5-4-15,2 0 0 0,-2 1 4 0,0-1-4 0,0 0 4 0,9 5-4 16,-8-5 0-16,0 5-4 0,7-5 0 0,-6 5 0 0,6 0 0 15,-8-5-4-15,10 5 4 0,-1 5-4 0,-9-5 0 0,10 5-4 16,-2 0 4-16,2-5-8 0,-2 5-20 0,2 4 0 0,-1-4 0 0,0 0 0 0,0 5 0 16,-1-6 0-16,2 5 0 0,0-3 0 0,-2 3 0 0,1 1 0 15,0 0 0-15,0-1 0 0,9-5 0 0,-10 6 0 0,2 0 0 16,-1-5 0-16,0-1 0 0,0 2 0 0,-1-1 0 0,2-1 0 0,0 0 0 16,-10-4 0-16,9 0 0 0,-1 0 0 0,-6 0 0 0,6 0 0 0,2-4 0 15,-10 0 0-15,9-1 0 0,-8-5 0 0,-1 5 0 0,1-5 0 16,-1 0-68-16,-8 1-48 0,8-1-20 0,-8 1-36 0,0-1-28 0,0-4-56 15,0 5-28-15,-8-6 56 0,8 1 44 0,-8 4 28 0,-1-4 36 16,1 4 20-16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6:05.6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C06675-8194-4D2D-988A-71047A973D7C}" emma:medium="tactile" emma:mode="ink">
          <msink:context xmlns:msink="http://schemas.microsoft.com/ink/2010/main" type="writingRegion" rotatedBoundingBox="26390,7398 25226,8745 24735,8322 25900,6974"/>
        </emma:interpretation>
      </emma:emma>
    </inkml:annotationXML>
    <inkml:traceGroup>
      <inkml:annotationXML>
        <emma:emma xmlns:emma="http://www.w3.org/2003/04/emma" version="1.0">
          <emma:interpretation id="{CAF3845F-4BB5-41FA-BDBC-DDB3B92914C2}" emma:medium="tactile" emma:mode="ink">
            <msink:context xmlns:msink="http://schemas.microsoft.com/ink/2010/main" type="paragraph" rotatedBoundingBox="26390,7398 25226,8745 24735,8322 25900,6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1EE63C-EC86-4CAE-B2C5-ADC4874F1BC1}" emma:medium="tactile" emma:mode="ink">
              <msink:context xmlns:msink="http://schemas.microsoft.com/ink/2010/main" type="line" rotatedBoundingBox="26390,7398 25226,8745 24735,8322 25900,6974"/>
            </emma:interpretation>
          </emma:emma>
        </inkml:annotationXML>
        <inkml:traceGroup>
          <inkml:annotationXML>
            <emma:emma xmlns:emma="http://www.w3.org/2003/04/emma" version="1.0">
              <emma:interpretation id="{26E0E4B7-E4CD-4E84-B0D9-BCBA4E30E0A7}" emma:medium="tactile" emma:mode="ink">
                <msink:context xmlns:msink="http://schemas.microsoft.com/ink/2010/main" type="inkWord" rotatedBoundingBox="26390,7398 25991,7860 25506,7441 25905,6978">
                  <msink:destinationLink direction="with" ref="{C1AD0479-AD0B-4423-8AFD-8557DB6A0368}"/>
                </msink:context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ł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-4 5 83 0,'9'0'96'0,"-9"0"-12"0,0-5-4 0,0 5-24 0,0 0 4 0,0 0-8 15,0 5 4-15,0-5 0 0,8 4 0 0,-8-4 0 0,0 5-4 0,0 0 0 16,0 0 0-16,8 6-8 0,-8-8 4 0,0 7 0 0,10-5-4 15,-10 9 4-15,8 0 4 0,-8-4 0 0,8 4 0 0,-8 1 0 0,0 4-4 16,8-5-4-16,-8 5 0 0,0 0-4 0,10 1 0 0,-10 0-8 16,0 4 0-16,0-5 0 0,8 0-4 0,-8 0-4 0,0 4-4 15,0-2 0-15,8-3-4 0,-8 6 0 0,0-10-4 0,0 10-4 0,0-9 0 16,0 4-4-16,0-5 0 0,0 1 0 0,0-1 0 0,0 0 0 16,0-4-4-16,0 5 0 0,0-6-4 0,0-4-8 0,0 4-8 0,0-4-12 15,0 0-8-15,0-5-16 0,0 4-8 0,0-4-12 0,0-4-12 16,0 4-16-16,-8-5-16 0,8 0-12 0,0-4 0 0,-8 4-52 0,8-9-28 15,-10 4 36-15,10 0 32 0,-8-4 28 0,0 0 20 0</inkml:trace>
          <inkml:trace contextRef="#ctx0" brushRef="#br0" timeOffset="-287.7514">-225 35 43 0,'0'-11'84'0,"0"1"-4"0,0 5-4 0,0-4-28 16,0 4 4-16,0 0 0 0,0 0-4 0,0 0-4 0,0 1 4 15,0-1-4-15,0 0 0 0,0 5 4 0,0 0-4 0,0-4 4 0,0 4 4 0,0 0 0 16,0 0 0-16,0 0-4 0,0 4 4 0,0 1 0 0,0 0-4 16,0-1 4-16,8 6-4 0,-8 0-4 0,0-1 4 0,8 6-4 15,-8-4-4-15,0 7-4 0,0-4 0 0,0 5 0 0,0 0 0 0,0 6 0 16,0-2 0-16,0 2-4 0,0-2-4 0,0 2-4 0,0 4-4 15,0-7-4-15,0 2 0 0,0 6-4 0,0-5-4 0,0-2 0 16,0 0-4-16,8 2 4 0,-8-1 0 0,0-5-4 0,0 5-4 0,0-5 4 16,0 0-4-16,10-4 0 0,-10 4 0 0,0-5 0 0,0-5 0 0,8 6-12 15,-8-5-8-15,0 0-8 0,8-1-8 0,-8 1-12 0,0-6-8 16,0-4-8-16,0 5-8 0,0-5-8 0,0 0-20 0,0-5-8 0,0 1-8 16,0-2-12-16,0-3-8 0,0-1-32 0,0-4-24 0,0-1 24 15,0 1 32-15,0 0 24 0</inkml:trace>
        </inkml:traceGroup>
        <inkml:traceGroup>
          <inkml:annotationXML>
            <emma:emma xmlns:emma="http://www.w3.org/2003/04/emma" version="1.0">
              <emma:interpretation id="{BEFCD63A-8094-47A6-AE55-1ED2D83F2C8A}" emma:medium="tactile" emma:mode="ink">
                <msink:context xmlns:msink="http://schemas.microsoft.com/ink/2010/main" type="inkWord" rotatedBoundingBox="25594,8237 25185,8710 24735,8322 25144,7848">
                  <msink:destinationLink direction="with" ref="{71132AD3-A663-4489-A648-2134DC5C7C7D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141.4653">-847 850 55 0,'0'-6'84'0,"8"6"-4"15,-8-5-4-15,0 5-20 0,0-5-4 0,0 1 0 0,0-1-4 0,0 0 4 16,0 0 4-16,0 5 0 0,0-5 4 0,0 1 0 0,0 4-4 0,-8-5-4 16,8-1 0-16,0 6 0 0,0-4-4 0,-10 4-8 0,10 0 4 15,0-4-4-15,-8 4-4 0,0 0 0 0,8 0 4 0,-10 0-4 16,2 4-4-16,0-4-4 0,-1 4 0 0,1 2-4 0,0-1-4 0,-1-1 4 16,0 1-4-16,-7 0-4 0,6 5 0 0,2-1 0 0,-9 2-4 0,8 2 0 15,-7 2 0-15,-1-1 0 0,8 0 4 0,-8 6-4 0,-1-6 0 16,10 5 0-16,-8 0 0 0,6 1-4 0,2-2 4 0,-9 1-4 0,9 6 0 15,-1-6 0-15,0 0-4 0,9 1 4 0,-8 3 0 0,8-4-4 16,0 1 0-16,0-1 0 0,0-1 0 0,8 6-4 0,-8-4 4 16,9-1 0-16,0 1 0 0,-1-1 0 0,1-5-4 0,-1 5 4 0,0 1 0 15,10-6-4-15,-10 5 4 0,10-3-4 0,-2-4 4 0,2 3 0 0,-10-1-4 16,17-4 0-16,-16 0 0 0,16 0 4 0,-7-6-4 16,-1 6 4-16,0-6-4 0,0 1-4 0,-1-5 4 0,2 5 0 0,0-10 0 0,-2 5 0 15,-8-5 4-15,10 5 0 0,-10-4-4 0,9-6 0 0,-9 6 0 16,2-6 0-16,-2 0-4 0,-8 0 4 0,8-4 0 0,-8 5 0 15,0-6 0-15,0 5 0 0,0-4-4 0,0 0 4 0,0 0 0 16,-8-1 0-16,0 0 0 0,-2 1 4 0,10 5-4 0,-8-6-4 0,-9 7 4 16,9-3 0-16,-1 2 0 0,0-1 0 0,-7 5 0 0,-2 0 0 0,10 1-4 15,-10 4 4-15,10 0 0 0,-9 4 0 0,1 1 0 0,7 0-4 16,-8 0 0-16,-1 4 0 0,10-4-24 0,-9 6 20 0,8-3-4 0,-7 7-8 16,7-6-8-16,1 1-12 0,-1-1-12 0,0 1-12 0,9 0-12 15,0-1-16-15,-8 1-16 0,8-5-12 0,8 4-16 0,-8-4-60 0,0 0-20 16,9-5 32-16,8 4 36 0,-8-4 32 0,7 0 16 0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6:01.6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132AD3-A663-4489-A648-2134DC5C7C7D}" emma:medium="tactile" emma:mode="ink">
          <msink:context xmlns:msink="http://schemas.microsoft.com/ink/2010/main" type="inkDrawing" rotatedBoundingBox="24263,7505 25517,7467 25519,7526 24265,7565" semanticType="underline" shapeName="Other">
            <msink:sourceLink direction="with" ref="{BEFCD63A-8094-47A6-AE55-1ED2D83F2C8A}"/>
          </msink:context>
        </emma:interpretation>
      </emma:emma>
    </inkml:annotationXML>
    <inkml:trace contextRef="#ctx0" brushRef="#br0">1319 82 47 0,'0'0'100'0,"-9"5"-4"0,18-5-4 0,-9 0-24 16,0 0 4-16,8 0 4 0,-8 0 8 0,8 4-4 0,2-4 8 0,-2-4 0 15,0 4 0-15,2 0 4 0,6-5-8 0,1 5 0 0,-9-5 0 0,18 5-8 16,-8 0-4-16,-2-5 0 0,10 5-8 0,-1-4-4 0,1-1-4 16,0 5-4-16,0-5 0 0,-1 5 4 0,9-5-8 0,-8 5 0 15,8 0 0-15,-9 0-28 0,9-5-20 0,0 5 0 0,0 0 0 0,1 0 0 16,-1 0 0-16,0 0 0 0,-1 0 0 0,11 0 0 0,-10 0 0 16,-1 0 0-16,1 5 0 0,-8-10 0 0,8 5 0 0,-9 0 0 0,1 0 0 15,8 0 0-15,-16 0 0 0,7 0 0 0,1 0 0 0,-10 0 0 0,2 0 0 16,-1 0 0-16,0 0 0 0,0 0 0 0,-1 5 0 0,2-5 0 15,-10 0 0-15,10 0 0 0,-10 0 0 0,1 0 0 0,-1 0 0 16,1 0 0-16,-1 0 0 0,1 0 0 0,-1 0 0 0,0 0 0 0,-8 0 0 16,0 0 0-16,10 0 0 0,-10 0 0 0,0 0 0 0,0 0 0 0,0 0 0 15,0 0 0-15,0 0-80 0,-10-5-64 0,10 5-24 16,-8 0-32-16,8-4-40 0,-8-2-60 0,-1 2 44 0,1-5 52 0,8 3 40 0,-9-8 32 16,1 5 24-16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7:51.7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200704-9AC4-42D2-AFDD-46F8B65A2009}" emma:medium="tactile" emma:mode="ink">
          <msink:context xmlns:msink="http://schemas.microsoft.com/ink/2010/main" type="inkDrawing" rotatedBoundingBox="3249,2864 9009,2984 8971,4831 3211,4711" semanticType="enclosure" shapeName="Other">
            <msink:destinationLink direction="with" ref="{3C2A029F-F88F-42B9-9E6C-F96A14718140}"/>
          </msink:context>
        </emma:interpretation>
      </emma:emma>
    </inkml:annotationXML>
    <inkml:trace contextRef="#ctx0" brushRef="#br0">-2 1173 3 0,'0'0'80'0,"0"0"-4"0,0 0-12 15,0 0-20-15,0 0-12 0,0 0 0 0,0 0 0 0,0 0-8 16,0 0 4-16,0 0-4 0,0 0 4 0,0-6-4 0,0 6 4 0,0-4-4 15,8 4 0-15,-8-5-4 0,0 0 0 0,8 0 4 0,-8 0-4 16,9-4 4-16,-9 4 0 0,9-5 0 0,-9 6 0 0,8-6 4 0,0-1 0 16,-8 3-4-16,9 3 4 0,-1-4 4 0,-8-1-4 0,9 1 0 15,0-1 0-15,-9-5 0 0,8 6-4 0,0-1-4 0,2 1 0 16,-2-1 0-16,-8 0-4 0,8-4 4 0,0 5-8 0,2-6 4 0,-2 5 4 16,0-4-4-16,1 5-4 0,-1-6 4 0,10 1-4 0,-10 4 0 0,0-5 0 15,10 1-4-15,-10 5 0 0,9-6 0 0,-8 2 0 0,8-3-4 16,-9 2 4-16,10 0-4 0,-2 4 4 0,2-4 0 0,-10-1-4 15,9 1 0-15,0 4 4 0,0-4-4 0,-1 5 0 0,2-1 0 0,0-5 0 16,-2 6 0-16,1-1 0 0,0-4 0 0,0 5 0 0,1-1 4 16,-2 0-4-16,2 1 0 0,-2-6 0 0,2 6 0 0,-1-1 4 0,-1 0-4 15,2 0 0-15,-2 1-4 0,2-5 8 0,-10 4 0 0,10 1 0 0,7-6-4 16,-9 5 0-16,-6 1 0 0,16-5 4 0,-10 4 0 0,1 1 4 16,1-6-8-16,-2 5 4 0,2-4 0 0,-2 5 0 0,2-6-4 15,-1 5 4-15,0 1 0 0,0-5-4 0,9 4 0 0,-10 0 0 0,2 1 0 16,-2-6 0-16,1 6 0 0,1-1 0 0,-2 1 0 0,2 4-4 0,-2-9 4 15,2 4 0-15,-1 5-4 0,9-5 0 0,-10 1 4 0,2-1-20 16,-2 6 20-16,2-6 0 0,7 5 0 0,-8-5 0 0,0 1 0 0,1 4 0 16,7 0 0-16,-8-5-4 0,0 6 0 0,9-1 0 0,-10 1 0 15,2-6 4-15,8 5 0 0,-10 0-4 0,1 0 0 0,9 0 4 16,-8 5-4-16,-2-5 4 0,2 1-4 0,-2-1 4 0,1 1-4 16,9-1 4-16,-10 5 0 0,2-5-4 0,-1 5 0 0,0-5 0 0,0 5 0 0,0-5 0 15,-8 5 4-15,7-5-4 0,2 5 4 0,-1-4-4 0,0 4 4 16,0 0-4-16,-1-6 0 0,2 6 0 0,-10 0 4 0,10-4-4 15,-2 4 4-15,2-5 0 0,-1 5-4 0,-1-4 4 0,2 4-4 0,-2 0 0 16,2-6 0-16,-1 6 0 0,0 0 4 0,0 0-4 0,1-4 0 16,-2 4 0-16,2 0 0 0,-2 0 0 0,10 0 4 0,-17 0-4 0,7 0 0 15,2 0 4-15,-2 0-4 0,2 0-4 0,-1 0 4 0,0 0-4 0,0 0 0 16,-1 0 4-16,2 0 4 0,0 0-4 0,-2 0 4 0,1 0-8 16,0 0 4-16,0 0 0 0,1 0 4 0,-2 0-4 0,2 0 0 15,-2 0 4-15,1 0 0 0,1 0 0 0,-2 0 0 0,2 0 0 0,-10 0 0 16,10 0-4-16,-2 0 0 0,1 0 4 0,0 0 0 0,0 0 4 0,1 0-4 15,-2 0-4-15,2 0 8 0,-1 0-8 0,-1 0 0 0,2 0 8 16,-2 0-4-16,2 0 4 0,-1 0-4 0,0 0 0 0,0 0 0 0,0 0 0 16,0 0 0-16,1 0 0 0,-2 0 0 0,2 0-4 0,-2 0 4 15,1 0 0-15,1 0 0 0,6 0-4 0,-6 0 4 0,-1 0 0 16,0 0 0-16,8 0 4 0,-7 0-8 0,-2 0 4 0,10 0 0 0,-8 0 4 16,-2 0 0-16,9 0-4 0,-7 0 0 0,8 0 4 0,-10 0-4 15,10 0 0-15,-9 4 4 0,9-4-4 0,-10 0 0 0,10 6 0 0,-8-6 0 16,7 0 4-16,-7 4-8 0,6-4 4 0,-6 5 0 0,-1-5 0 0,0 4 0 15,0 2 0-15,9-6-4 0,-10 4 4 0,2 1-4 0,-1 0 4 16,0-5 0-16,0 5 0 0,-1 0-4 0,-6 0 4 0,6-1-4 16,2 1 4-16,-2-5-4 0,-7 4 4 0,8 1-4 0,0 0 0 0,1 5 8 15,-10-5-8-15,8-1 4 0,2 2-4 0,-10-2 0 0,9 5-4 0,1-3 4 16,-10-2 0-16,8 6 4 0,-6-5 0 0,6-1 0 0,2 6-8 16,-10-5 8-16,9-1-4 0,0 6 0 0,-8-5 0 0,7 0 0 15,-6 4-4-15,6-4 8 0,2 0-4 0,-10 0 4 0,9 5-4 0,0-5 0 16,-8-1 4-16,7 1-4 0,2 4 0 0,-1-4-4 0,-8 0 4 15,7 0 0-15,1-1 4 0,1 1-4 0,-2 5 4 0,-6-5 0 0,6-1-8 16,2 1 4-16,-2 0 4 0,1 0-4 0,1 5 0 0,-2-6 4 0,2 1-4 16,-2 0 0-16,2 0-4 0,-1-1 0 0,-1 1 0 0,2 6 4 15,-2-8 0-15,2 3 0 0,-1-2 0 0,-8 1 4 0,7-1-4 0,1 2 4 16,1-2-4-16,-2 1 0 0,2 4-4 0,-2-9 4 0,2 11 0 16,-10-7 4-16,9 1-4 0,1 0 0 0,-2 0-4 0,-6-1 8 0,6 1-4 15,1 0 0-15,-8 0 0 0,8 5 0 0,-9-6-4 0,10 1 4 16,-10-1 4-16,8 2-4 0,-6-2 0 0,6 1 4 0,-7 5 0 15,8-6-4-15,-8 2 0 0,7-2 4 0,-8 1-4 0,2 4 4 0,6-4-4 16,-6 0 0-16,6 5 4 0,-7-5 0 0,-1 0-4 0,9-1 4 16,-8 5 0-16,7-3-4 0,-6-2 4 0,6 1 0 0,2 5-4 0,-10-7 4 15,9 4 0-15,-8 2 0 0,8-5-4 0,-9 6 4 0,10-5-4 0,-10 0 0 16,8 4 0-16,-6-3 0 0,6 3 0 0,-7-4 0 0,8 5 0 16,-8-6 0-16,7 6 0 0,-8-6 0 0,2 6 4 0,6 0 0 15,-6-6 0-15,6 6-4 0,-7-5 4 0,-1 4-4 0,10 1 0 0,-10-5-4 16,0 4 8-16,10 1-4 0,-10-5 0 0,0 4-4 0,10 2 4 15,-10-8 4-15,9 7-4 0,-9-1 0 0,10 1 4 0,-10-5-4 0,0 6-4 16,10-2 8-16,-10-5-4 0,10 6 0 0,-10-1 0 0,9 1 0 16,-9-6 4-16,10 7 0 0,-10-2-4 0,10 1 0 0,-10-1 0 0,0-4 4 15,10 4 0-15,-10 1-4 0,0-1 0 0,9 1 0 0,-8-5 4 16,0 5-24-16,7 0 24 0,-8-1-4 0,2-4 4 0,-2 4 0 0,0 1 0 16,2-5-4-16,-2 5 4 0,0-1-4 0,1-4 0 0,-1 4 0 0,0-4 4 15,-8 5 0-15,9-7 0 0,-9 4-4 0,9 2 4 0,-1-4 0 16,-8 4-4-16,0-4 4 0,0 0-4 0,8 0 0 0,-8 4 0 15,0-4 0-15,0 0 0 0,0 0 0 0,0-1 0 0,0 2 0 0,0-2 0 16,0 1 0-16,0-1 0 0,0 1 0 0,0 0 0 0,0 0 0 16,0 0 0-16,0 0 0 0,0-5 0 0,0 4 0 0,-8-4 0 0,8 4 0 15,0-4 0-15,0 0 0 0,0 0 0 0,0 0 0 0,0 0 0 0,0 0 0 16,-8 0 0-16,8 0 0 0,0 0 0 0,0 0 0 0,0 0 0 16,0 0 0-16,0 0 0 0,0 0 0 0,0 0 0 0,0 0 0 15,0 0 0-15,0 0 0 0,0 0 0 0,-9 0 0 0,9 0 0 0,0 0 0 16,0 0 0-16,0 0 0 0,0 0 0 0,0 0 0 0,0 0 0 15,0 0 0-15,0 0 0 0,-9 0 0 0,9 0 0 0,9 0 0 0,-18 0 0 16,9 0 0-16,0 0 0 0,0 0 0 0,0 0 0 0,0 0-4 0,0 0-36 16,-8 0-12-16,8 0-24 0,-8-4-16 0,8 0-24 0,-9 4-12 15,9-5-28-15,-8 0-20 0,0 0-68 0,-2 0-16 0,2-4 52 16,0 4 36-16,-2-5 36 0,-6 1 20 0</inkml:trace>
    <inkml:trace contextRef="#ctx0" brushRef="#br0" timeOffset="1715.4441">32 1287 35 0,'0'0'84'16,"0"0"-16"-16,0 0-8 0,0-5-24 0,0 5-8 0,0 0 4 15,0 0-4-15,0 5 0 0,0-5-4 0,0 0 0 0,0 0-4 16,0 0 0-16,0 0-4 0,0 0 0 0,0 0-8 0,0 0 4 0,0 0-4 16,0 0 0-16,0 0 0 0,0 0 0 0,0 0 4 0,0 0 4 15,0 0 0-15,0 0 4 0,8 0 0 0,-8 0 0 0,0 0 0 0,0 0 4 16,8 0 4-16,-8 0 0 0,9 5-4 0,-9-5 4 0,8 6 0 0,1-6 0 15,-9 3 4-15,9 3 0 0,-1-2 0 0,0-4 0 0,2 5 0 16,6 5 0-16,-8-6-8 0,2 1 0 0,-2 4 0 0,9-4 0 16,-9 1 0-16,10 3 0 0,-10-4-4 0,10 0 4 0,-10 4-4 0,8-4 4 15,2 0-8-15,-10-1 0 0,9 6 4 0,1-5-4 0,-2 0 0 16,2 4 0-16,-2-4 0 0,2 5 0 0,7-6-4 0,-9 2 0 0,2 3 4 16,8-4-4-16,-9 4-4 0,8-4 8 0,-8 5-4 0,9-5-4 0,0 4 4 15,-10-4-4-15,10 5 0 0,-1-6 0 0,1 6 0 0,-8-5 0 16,7 4 0-16,1-4 0 0,-2 5 0 0,2-1 0 0,0-4 0 15,-9 5 0-15,9-6 0 0,0 6 0 0,0-5-4 0,-1 4 4 0,0-3-4 16,0 3 0-16,1-5 0 0,-8 1 4 0,7 5-8 0,1-6 4 16,0 2 0-16,-2 2 0 0,2-2 0 0,9-1 0 0,-11-1-4 0,2 1 4 15,0 0 0-15,-1 0-4 0,9-1 0 0,-8 2 0 0,0-2 4 0,8 1-4 16,-9-5 4-16,10 4-4 0,-10 2 0 0,0-2 4 0,11-4-4 16,-12 5 4-16,11-5 0 0,-9 5 0 0,8 0 0 0,-9-5 0 15,1 4 0-15,8-4 0 0,-8 0 0 0,-1 6 0 0,0-6 0 16,10 4-4-16,-9-4 0 0,-2 5 0 0,2-1 0 0,-1-4 4 0,1 6 0 15,0-2-4-15,0 1 4 0,-1-5-4 0,1 5 0 0,0 1 4 16,-1-3-4-16,1 3 4 0,-2-2-4 0,2 1 0 0,9 0 0 0,-10 0 0 16,0-1 0-16,1-4 4 0,0 5-4 0,-1 0 0 0,1-5 0 0,0 0 0 15,0 4 0-15,-1-4 0 0,1 0 4 0,-2 0-4 0,2 0 0 16,0 0 4-16,0 0 0 0,-9 0-4 0,9 0 0 0,0 0 4 0,-1 0 0 16,0-4-4-16,0 4 4 0,1 0-4 0,-8 0 0 0,7 0 0 15,1 0 0-15,-10-5 0 0,10 5 0 0,0 0 4 0,-1 0-4 16,-7 0 4-16,6-5 0 0,2 5-4 0,0 0-4 0,-1 0 0 0,1 0 8 15,0 0-4-15,0-4 0 0,-1 4 4 0,1 0 0 0,0-5-4 0,-2 5 4 16,2-5-8-16,-1 0 4 0,1 1 4 0,0 4-4 0,0-6 0 16,-1 3 0-16,1-3 0 0,0 1 4 0,-1 0-8 0,-8 1 4 0,8-2 0 15,1 6 0-15,-8-4 4 0,7-1-8 0,0 1 4 0,-8 4 0 16,9-6 0-16,-8 2 0 0,6 4 0 0,-6 0 0 0,-1-5-4 0,9 5 8 16,-10-5-8-16,2 5 0 0,7-5 4 0,-8 5 0 0,0-4 4 15,-1 4-4-15,10-6 4 0,-8 6-4 0,-1-4 0 0,0-1-4 0,8 5 4 16,-7-4 0-16,-2-2 0 0,10 6 0 0,-9-4 4 0,9-1-4 15,-10 0 0-15,10 0 0 0,-8 1 0 0,7-1 0 0,-8-5 0 16,8 6 4-16,-7-2-4 0,8 2 0 0,-1-1 0 0,-9 0 0 0,2-4-4 16,8 4 4-16,-10 1 0 0,2-2 4 0,-1 2-4 0,-1-1 0 0,2 0 0 15,-2-5-4-15,2 10 4 0,-1-4 0 0,0-1 0 0,0 0 0 16,-9 0 0-16,10-4 0 0,-2 4 0 0,-6 0 4 0,6 0-4 0,-8-1 4 16,10 3-4-16,-10-2 4 0,9 0-4 0,-9 0 0 0,10-4-4 15,-10 4 4-15,10 0 0 0,-10 1 0 0,9-1 0 0,-8 0-4 16,8 0 4-16,-9-5 0 0,0 5 0 0,10 1 0 0,-10-1 4 0,10 0-4 15,-10 1 0-15,0-2 0 0,10 2 0 0,-10-6 0 0,9 5 0 0,-9 1 0 16,10-1 0-16,-10 0 4 0,10 0-8 0,-10 1 4 0,9-2-4 16,-9 6 4-16,9-4 4 0,0-1-4 0,-9 0-4 0,10 0 8 0,-10 5-4 15,10-4 0-15,-2-1 0 0,-7 0 0 0,8 5 0 0,-8-5 0 16,7 1 0-16,-6-2 0 0,6 6 0 0,-8-5-4 0,2 1 4 16,6-1 0-16,-7 0 4 0,8 5-4 0,-8-4 0 0,-1-2-4 0,8 2 4 15,-6-1 4-15,-2 5-4 0,0-4 0 0,10-2 0 0,-10 3 0 16,1 3 0-16,-1-6 0 0,1 1 0 0,0 5-4 0,-1-5 4 15,0 5 0-15,0-4 4 0,2-2-4 0,-2 6 0 0,0-4 0 0,-8 4 0 16,10-5 0-16,-2 5 0 0,-8 0 0 0,8 0 0 0,1-4 0 0,-9 4 0 16,8 0-4-16,0 0 4 0,-8 0 0 0,9-6 4 0,-9 6-4 15,9 0 0-15,-9 0 0 0,8 0-4 0,-8 0 4 0,0 0 0 0,8 0 4 16,-8-4-4-16,10 4 0 0,-10 0 0 0,0 0 0 0,8 0 0 16,-8 0 0-16,0 0 0 0,0 0 0 0,0 0 4 0,8 0-4 15,-8 0 0-15,0 0 0 0,0 0 0 0,0 0 0 0,0 0 0 0,0 0 0 16,0 0 0-16,0 0 0 0,0 0 0 0,0 0-4 0,0 0 4 0,0 0-4 15,0 0-8-15,0 0-16 0,0 0-20 0,-8 0-28 0,8 0-24 16,-8 0-36-16,8 0-44 0,-10 0-72 0,2 0-4 0,-9 0 44 0,8 0 40 16,-7 0 24-16,-1 0 28 0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7:35.1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2C17CE-15B1-487F-A231-EFEC064EC758}" emma:medium="tactile" emma:mode="ink">
          <msink:context xmlns:msink="http://schemas.microsoft.com/ink/2010/main" type="inkDrawing" rotatedBoundingBox="3243,4048 3267,5511 3229,5512 3205,4049" semanticType="callout" shapeName="Other"/>
        </emma:interpretation>
      </emma:emma>
    </inkml:annotationXML>
    <inkml:trace contextRef="#ctx0" brushRef="#br0">-1 19 23 0,'0'0'64'0,"0"-4"-8"0,8 4-4 0,-8-5-28 16,0 5 0-16,0-5-8 0,0 5 0 0,0 0 0 0,0 0-4 16,0 0-4-16,0 0 8 0,0-5-8 0,0 5 0 0,0 0 0 15,0 0 0-15,0 5-4 0,0-5 8 0,0 0-8 0,0 0 4 0,0 0-4 16,0 0-4-16,0 0 0 0,0 0 0 0,0 0 8 0,0 0 0 0,0 0-4 16,0 0 0-16,0 0 0 0,0 5 0 0,10-5 4 0,-10 5-4 15,0-5 0-15,0 4 8 0,0 1-4 0,0 0-4 0,0 0 0 0,0 0 4 16,0-1-4-16,0 2 4 0,0-2 0 0,0 5-4 0,0-4 0 0,0 0 0 15,0 5 0-15,0-5 4 0,0-1-4 0,0 6 0 16,0-5 0-16,0-1 0 0,0 6 0 0,0-5 0 0,0-1 4 0,8 6-4 16,-8-5 0-16,0 5 4 0,0-6-4 0,0 6 0 0,0-4 0 0,0 3 0 15,0 0 0-15,0-5 0 0,0 6 0 0,0 0 0 0,0-1 0 16,0-3 0-16,0 3 0 0,8 1 0 0,-8-1 0 0,0-4-4 0,0 4 0 16,0 1 4-16,0-5 0 0,0 5-4 0,0-6 4 0,0 6 0 15,0-1 0-15,0-3-4 0,0-2 4 0,9 6-4 0,-9-6 4 0,0 6 0 16,0-5 0-16,0 5 0 0,0-5 0 0,0 4 0 0,0-4-4 15,0 0 0-15,0 4 0 0,0-4 0 0,0 3 4 0,0-2 0 0,0 4-4 16,0-5 4-16,0 4 0 0,0-4 0 0,0 5 0 0,0-6 0 16,0 6-4-16,0 0 4 0,0-6 0 0,0 6 0 0,0-5-4 0,0 4 4 15,0-4-4-15,0 4 0 0,0-3 0 0,0 2 0 0,0-2 4 16,0 3-4-16,0-4 4 0,0 5 0 0,0-6-4 0,0 6 0 0,0-5 4 16,0 5 0-16,0-6 0 0,0 1-4 0,0 5 0 0,0-6 0 15,0 6 4-15,0-5 0 0,0 5-4 0,0-1 0 0,0-4 0 0,0 4 4 16,0-3-4-16,0 3 0 0,0 1 0 0,0-1 4 0,0-4 0 15,0 4-4-15,0 1 0 0,0-5 0 0,0 5 4 0,0-1-4 16,0 1 0-16,0-6 4 0,0 6 4 0,0 0-4 0,0-1-4 0,0-4 0 16,0 5 0-16,0 0 4 0,0-1-4 0,0 0 0 0,0 1 0 0,0-5 4 15,0 3 0-15,0 3-4 0,0-6 4 0,0 4-4 0,0 1 4 16,0-5-4-16,0 3 0 0,0 3 0 0,0-6 0 0,0 4 0 0,0-4 0 16,0 5 0-16,0-6 0 0,0 6 4 0,0-5 0 0,0 5-4 15,0-6 0-15,0 2 0 0,0 3 0 0,0-5 0 0,0 6 0 0,0-5 4 16,0 5-4-16,0-6 0 0,0 7 4 0,0-7-4 0,0 5 0 15,0-4 0-15,0 4 4 0,0-3-4 0,0 3 0 0,0 1 0 0,0-6 0 16,0 6 0-16,0-4 4 0,0-3-8 0,0 7 4 0,0-5 0 16,0-1 0-16,0 6 4 0,0-5-8 0,0 0 4 0,0-1-4 0,0 1 4 15,0 1 0-15,0-2 4 0,0 1-4 0,0 0 0 0,0 0 4 16,0-1 0-16,0 1-4 0,0 0 0 0,0 0-4 0,0-1 4 0,0 2 0 16,0-2 0-16,0 1 0 0,0 5 0 0,0-10 0 0,0 9 0 15,0-4 4-15,0 0 0 0,0-1-4 0,0 1 0 0,0 0 0 0,0 5 0 16,0-6 0-16,0 1 0 0,0 0 0 0,0 0 0 0,0 0 0 0,0 0 0 15,0-1-4-15,0 6 4 0,0-5 4 0,0-1-4 0,0 1 0 16,0 0 0-16,0 0 0 0,0-1 0 0,0 0 0 0,0 2 0 16,0-1 0-16,0 0 0 0,0 0 0 0,0-1 0 0,0-4 4 0,0 5-8 15,0 0 4-15,0-5 0 0,0 5 0 0,0-5 0 0,0 4 0 16,0-4 0-16,0 5 4 0,0 1-4 0,0-6 0 0,0 0 0 0,0 4 0 16,0-4 0-16,0 0 0 0,0 4 0 0,0-4 0 0,0 0-4 15,0 6 8-15,0-6-8 0,0 0 0 0,0 4 4 0,0-4 0 0,0 0-4 16,0 6 4-16,0-6-4 0,0 4 4 0,0-4-8 0,0 0-4 15,0 5-4-15,0-5-8 0,0 4-8 0,0-4-12 0,0 5-8 0,0-5-4 16,0 5-56-16,0-5-44 0,0 5 28 0,0-5 24 0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7:49.5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6A49CD-7D4C-42B7-8DBD-819349FA9F3F}" emma:medium="tactile" emma:mode="ink">
          <msink:context xmlns:msink="http://schemas.microsoft.com/ink/2010/main" type="inkDrawing" rotatedBoundingBox="3052,8721 8853,8783 8850,9045 3050,8983" semanticType="callout" shapeName="Other">
            <msink:sourceLink direction="with" ref="{2EA91B91-32FB-4CBA-AF38-70024DF2BA6E}"/>
            <msink:sourceLink direction="with" ref="{3F39F00C-FD91-4372-83B6-6BE06B8A12DF}"/>
          </msink:context>
        </emma:interpretation>
      </emma:emma>
    </inkml:annotationXML>
    <inkml:trace contextRef="#ctx0" brushRef="#br0">0 0 59 0,'0'0'72'0,"0"0"-4"0,0 0-16 0,0 0-24 16,0 0 0-16,0 0-4 0,0 0-4 0,0 0 4 0,0 0-12 16,0 0 4-16,0 0-4 0,0 0 0 0,0 0-4 15,0 0 0-15,0 0 0 0,0 0 0 0,0 0 0 0,0 0 0 0,0 0 0 0,0 0 4 16,0 0 0-16,0 0 0 0,0 0 0 0,0 0 4 0,8 5 0 15,-8-5-4-15,0 4 0 0,0-4 0 0,0 5 0 0,9 0 4 0,-9-5-4 16,0 4 0-16,9 1 0 0,-9 5 4 0,0-6 0 0,8 1 4 0,-8-1 0 16,0 7 4-16,0-6 4 0,0 4-8 0,0-4 0 0,0 4 4 15,0-4-8-15,0 5 8 0,0-5-8 0,0 4 4 0,0-5-4 16,0 6-4-16,0 0 0 0,0-5 0 0,0 5-4 0,0-6 0 0,0 6 0 16,0-4 0-16,0 2-4 0,0-3 0 0,0 0 8 0,0 5-8 15,0-6 0-15,0 1-4 0,0 0 4 0,0-1 0 0,0 1 0 0,0 0-4 16,0 0 0-16,0 0 4 0,0-5 0 0,0 4 0 0,0 2 0 0,0-6 0 15,0 0 0-15,0 4 0 0,0-4 0 0,0 0 0 0,0 0-4 16,0 0 0-16,0 0 4 0,0 0-4 0,0 5 0 0,0-5 0 16,0-5 0-16,0 5 0 0,0 0 0 0,0 0 0 0,0 0 0 0,0 0 0 15,0 0 0-15,0 0 4 0,0 0 0 0,0 0-4 0,0 0 4 16,0 0-8-16,0 0 4 0,0 0 4 0,0 0-4 0,0 0 4 16,0 0-4-16,0 0-4 0,0 0 8 0,0 0 0 0,0 0 0 0,8 0 0 0,-8 0-4 15,0 0 4-15,0 0 0 0,8 0 4 0,-8 0-8 0,0 0 4 16,10 0 0-16,-10 0 4 0,8 0-8 0,0 0 4 0,-8 0 0 15,10 0 8-15,-2 0-8 0,0 0 4 0,1 0 0 0,-1 0 4 0,0 0-4 16,1 0 0-16,0 0 0 0,-1 0 0 0,0 0 0 0,2 0 0 16,6 0 0-16,-7 0-4 0,8 0 0 0,-9 0 0 0,9 0 4 15,1 0 0-15,-10 0-4 0,10 0 0 0,-2 0 0 0,2 0 0 0,-2 0 4 16,1 0-16-16,1 0 20 0,-2 0-8 0,2 0 4 0,-2 0-4 0,2 0 0 16,7-4 0-16,-7 4 0 0,-2 0 0 0,2-6 4 0,7 6-4 15,-8-4 4-15,8 4 0 0,-7-5-4 0,8 5 4 0,-10 0-4 0,10-5 0 16,-9 5 4-16,9 0 0 0,0 0-4 0,-10 0 0 0,10 0 0 15,-1 0-4-15,-7 0 4 0,6 0-4 0,2 0 4 0,0 0 0 0,-1 0-4 16,-7 0 4-16,8 0-4 0,-1 0 4 0,1 0 4 0,-2 0-4 16,2 0-4-16,0 0 4 0,-9 0 0 0,9 0-4 0,0 0 4 0,0 0 0 15,-2 0 4-15,-7 0-4 0,9 0-4 0,0 0 8 0,-10 0-4 16,10 0 0-16,0 0 0 0,-9 0 0 0,9 0 0 0,0 0-4 0,-1 0 8 16,0 0-4-16,-8 0 0 0,9 0 4 0,0 0-4 0,-1 0 0 15,1 0 0-15,0 0-4 0,-1 0 0 0,9 0 0 0,-8 0 4 0,0 0 0 16,-2 0 0-16,2 0 4 0,-1 0-8 0,1 0 0 0,0 0 8 15,8-5-4-15,-9 5-4 0,1 0 0 0,0 0 4 0,0 0-4 0,-1 0-16 16,-9-5 24-16,10 5 0 0,0 0-4 0,0-4 0 0,-1 4-4 16,-7 0 4-16,6 0 0 0,2 0-4 0,-8 0 0 0,7-5 4 0,-7 5-4 15,6-5 4-15,2 5-4 0,-9 0 0 0,9-4 0 0,-10 4 0 16,10 0 0-16,0 0 0 0,-9-5 0 0,9 5 4 0,-10-5 0 0,10 5 0 16,0 0 0-16,-9 0-4 0,9 0 4 0,-10 0 0 0,10 0-4 15,-8 0 0-15,7 0 0 0,-8 0 0 0,8 0 0 0,-7 0 0 0,-2 0 4 16,10 0-8-16,-9 0 4 0,0 0 4 0,0 0-4 0,1 0 4 15,-2 0-4-15,2 0 0 0,-1 0 4 0,-1 0-4 0,2 0 0 16,-2 0 4-16,2 0 0 0,-1 0-4 0,0 0 4 0,0 0-4 0,0 0 0 16,0 0 0-16,1-5 8 0,-2 5-8 0,2 0 4 0,-2 0-4 0,1 0 0 15,1 0 4-15,-2 0-4 0,-8 0 0 0,18-5 4 0,-17 5 0 16,8 0-4-16,0 0 0 0,0 0 4 0,0 0-4 0,1 5 0 0,7-5 4 16,-8 0 0-16,0 0 0 0,-1 0 0 0,2 0-4 0,0 0 0 15,-2 0 4-15,1 0-4 0,9 0 4 0,-10 0 0 0,2 0-4 16,-2 0 0-16,2 0 0 0,-1 0 4 0,0 0 0 0,0 0 0 0,1 0 0 15,-2 0 0-15,2 0 0 0,-2 0 0 0,2 0 0 0,-1 0 0 0,-1 0 0 16,2 0-4-16,-2 0 4 0,-6 0 0 0,6 0 0 0,1 0-4 16,0 0 4-16,0 0-4 0,-9 0 0 0,10 0 0 0,0 0 0 0,-10 0 0 15,8 0 0-15,2 0 4 0,-10 0 0 0,9 5 0 0,1-5 0 16,-10 0 0-16,8 0-4 0,-6 5 4 0,6-5-4 0,-7 5 4 16,8-5 0-16,-8 0 0 0,7 0 0 0,-8 0-4 0,10 0 4 0,0 4-4 15,-10-4 4-15,9 0-4 0,-9 0 0 0,9 0 0 0,0 0 0 16,1 0 0-16,-10 0 4 0,10 0-4 0,-2 0 0 0,1 0 0 0,0 0 0 15,0 0 4-15,1 5 0 0,-2-5-4 0,2 5 0 0,-2-5 0 16,1 0 0-16,1 4 0 0,-2-4-4 0,2 5 4 0,-2-5 0 0,-6 5 0 16,6-5 0-16,1 0 0 0,1 5-20 0,-2-5 24 0,2 0 0 15,-2 0 0-15,-7 0 0 0,8 5-4 0,0-5 4 0,0 0 0 0,0 0-8 16,1 0 8-16,-10 0-4 0,9 0 0 0,0 0 0 0,0 0 0 0,0 0 0 16,0 0 4-16,1 0-4 0,-2 0 4 0,10 0-4 0,-9 0 0 15,-1 0 0-15,2 0-4 0,0 0 0 0,-2 0 8 0,1 0-4 16,0 0 0-16,0 0 0 0,9 0 0 0,-10 0 0 0,-6 0 0 0,6 0 0 15,2 0 0-15,-1 0 0 0,-1 0 0 0,2 0 0 0,-10 0 0 0,10 4 0 16,-2-4 0-16,-7 0 0 0,8 6 0 0,-9-6 0 0,9 0 0 16,-9 0 0-16,10 4 0 0,-10-4 0 0,2 0 4 0,6 0 0 15,-8 5-4-15,10-5 0 0,-10 0 0 0,1 0 4 0,-1 0-4 0,10 0 0 16,-10 0 4-16,0 0 0 0,10 0-4 0,-10 0-4 0,0 0 0 16,1 0 4-16,-1 0 0 0,10 0 0 0,-10 0 0 0,0 0 0 0,0 0 4 15,2 0-8-15,-2 0 8 0,0 0-4 0,10 0 0 0,-18 0-4 0,8 0 8 16,1 5-4-16,-1-5 0 0,1 0 0 0,0 0 0 0,-1 0-4 15,0 0 4-15,0 0 0 0,2 0 0 0,-2 0 0 0,-8 0 0 16,8 0 0-16,2 0 4 0,-2 0-4 0,-8 0 0 0,8 0 0 0,1 5 4 16,-1-5-4-16,0-5 0 0,1 10 0 0,-9-5 0 0,9 0 0 15,-1 0 0-15,0 0 0 0,-8 0 0 0,10 0 0 0,-2 0 4 0,-8 0 0 16,8 0-4-16,2 0 0 0,-10 0-4 0,8 0 4 0,0 0 0 0,-8 0-4 16,8 0 8-16,-8 0-4 0,9 0 0 0,-1 0 0 0,-8 0-4 15,9 0 4-15,-9 0 0 0,9 0 0 0,-9 0 4 0,8 0-4 16,-8 0 0-16,8 0 0 0,-8 0-4 0,10 0 0 0,-10 0 4 0,8 0 4 15,-8 0-4-15,8 0 0 0,-8 0 0 0,0 0 4 0,8 0 0 0,-8 0 0 16,10 0-8-16,-10 0 4 0,8 0 0 0,-8 0 0 0,8 0 4 16,-8 0-4-16,9 0 0 0,-9 0 0 0,0 0 0 0,8 0-4 15,-8 0 4-15,0 0 4 0,9 0 0 0,-9 0 0 0,0 0 0 0,0 0 0 16,0 0-4-16,0 0 4 0,9 0 4 0,-9 0 0 0,0 4 0 16,0-4-4-16,0 0 4 0,0 5 0 0,0-5 0 0,0 0-4 0,0 0 4 15,0 0-4-15,-9 0 0 0,18 0-4 0,-9 0 4 0,0 0 0 0,0 0-4 16,0 0 4-16,0 5-4 0,0-10-4 0,0 5-4 0,0 0-8 15,-9 0-8-15,9 0-20 0,0 0-24 0,-9 0-20 0,9 0-24 16,-8 0-28-16,-1 0-32 0,1 0-48 0,0 0-52 0,-2-5 48 0,-6 1 40 16,-2-1 28-16,2 0 32 0,-2-4 20 0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7:55.3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A5B4BE-054C-4BAB-8171-DBF4CC5A9CB9}" emma:medium="tactile" emma:mode="ink">
          <msink:context xmlns:msink="http://schemas.microsoft.com/ink/2010/main" type="inkDrawing" rotatedBoundingBox="3161,7831 8818,8071 8770,9208 3112,8969" semanticType="callout" shapeName="Other">
            <msink:sourceLink direction="from" ref="{14DE60CF-07D2-4DEB-95FE-B50D13290E95}"/>
            <msink:sourceLink direction="to" ref="{3F39F00C-FD91-4372-83B6-6BE06B8A12DF}"/>
          </msink:context>
        </emma:interpretation>
      </emma:emma>
    </inkml:annotationXML>
    <inkml:trace contextRef="#ctx0" brushRef="#br0">-2 988 67 0,'0'0'88'0,"0"0"-8"0,-8 0-8 0,8 0-24 0,0 0-4 16,0 0-8-16,0 0 0 0,0 0-4 0,0 0 0 0,0 0-4 15,0 0 0-15,0 0 8 0,0 0 0 0,0 0-4 0,0 0 12 0,0 0-4 16,8 0-4-16,-8 0 8 0,0-4-8 0,8 4 4 0,-8-5 4 15,0 5-12-15,10-5 8 0,-2 0-4 0,0 0 0 0,-8 1 4 0,9-6 0 16,-1 6 0-16,9-6-4 0,-8 0 0 0,-1 2 0 0,10-3-4 0,-10 2 0 16,9-1 0-16,-8-5 0 0,7 5 0 0,1-3 4 15,1-2-4-15,8 1-4 0,-10 0 0 0,10-2 0 0,-1-2-4 0,1-1 0 16,0 5 0-16,8-6-8 0,-9 1 4 0,9 4 0 0,0-5-4 0,1 2 0 16,-1-1-4-16,0 0 0 0,0-1 0 0,-1 1 4 0,11 0-8 15,-10 0 0-15,-1 0 4 0,1 0-4 0,1 4 0 0,-1-4 0 0,0 5-8 16,0-5 4-16,1 4 0 0,-1-4 0 0,0 5-4 0,-9-1 4 0,1 1-4 15,8-1 0-15,-8 1 4 0,-1 5-4 0,9-5 4 0,-8 3-4 16,0-3-4-16,-1 5 8 0,-8-1 0 0,8 1-4 0,1-1 0 16,0 0 4-16,-1 1-4 0,1 3 0 0,0-3-4 0,-1-1 4 0,0 6 0 15,1-6 0-15,-1 6-4 0,1-7 4 0,0 7 4 0,-1-6 0 16,1 5-4-16,0 1 0 0,0-6 4 0,-1 6-4 0,1-1 0 0,-2-1 4 16,2-3-8-16,0 6 8 0,-1-4-4 0,9 3 0 0,-8-6 4 0,0 5-4 15,-1 1 4-15,1-1-4 0,0 0 0 0,-1 0 0 0,1 1 0 16,0-2-4-16,-2 2 4 0,-6-1 0 0,8 0 0 0,-1 0 0 15,1 5 0-15,0 0-4 0,-1-5 4 0,1 5 4 0,-10 0-4 0,18 0 4 16,-8 0-4-16,0-4-4 0,-1 4 8 0,1 0 0 0,0 0-4 0,-1 0 0 16,1 0 4-16,0 4-4 0,8-4 4 0,-9 0-4 0,1 0 0 15,-2-4 0-15,12 4 0 0,-11 0 0 0,0-5 4 0,0 5 0 0,1 0-20 16,9 0 20-16,-10-5 0 0,0 5 0 0,1-4 0 0,0 4 0 16,-1 0 4-16,1-5-4 0,8 5 0 0,-8 0-4 0,-9 0 4 15,9 0 0-15,-2-5 0 0,2 5 0 0,0 0 0 0,8 0 0 0,-17 0 4 16,9 0-8-16,0 0 0 0,-1 5 0 0,1-5 0 0,0 0 0 15,-2-5 0-15,2 10 0 0,-1-5 0 0,1 0 0 0,0 0 0 0,0 0 0 16,-1 0 0-16,1 0 0 0,-10 0 0 0,10 0 0 0,0 0 0 16,-1 5 0-16,-7-5 0 0,8 0 0 0,-10 4 0 0,10-4 0 0,-9 5 0 15,9-5 0-15,-10 5 0 0,2-1 0 0,-2-4 0 0,10 5 0 16,-9 0 0-16,1-5 0 0,-2 5 0 0,2 0 0 0,-2-5 0 0,1 4 0 16,-8 2 0-16,8-2 0 0,-1 1 0 0,2 0 0 0,-10 0 0 15,10-1 0-15,-1 1 0 0,-9 0 0 0,9 0 0 0,0-1 0 0,-9 3 0 16,10-4 0-16,-10 6 0 0,10-3 0 0,-1-1 0 0,-9-1 0 15,9 1 0-15,-8 0 0 0,7-1 0 0,2 6 0 0,-10-5 0 0,10-1 0 16,-2 7 0-16,-7-7 0 0,8 1 0 0,-8 0 0 0,7 5 0 0,-6-6 0 16,6 1 0-16,-8 5 0 0,2-7 0 0,6 3 0 0,-7-1 0 15,-1 4 0-15,10-3 0 0,-10-2 0 0,0 1 0 0,0 0 0 16,2 4 0-16,6-4 0 0,-7 0 0 0,0 0 0 0,-1-1 0 0,1 2 0 16,-1-1 0-16,0-1 0 0,1 1 0 0,0 0 0 0,-1-1 0 15,0 1 0-15,2 0 0 0,-2 0 0 0,0-1 0 0,1 2 0 0,0-3 0 16,-1 3 0-16,0-1 0 0,1 0 0 0,-1-1 0 0,1 0 0 15,0 2 0-15,-1-1 0 0,0-1 0 0,2 1 0 0,-2 0 0 0,0 0 0 16,0 0 0-16,2-5 0 0,-2 4 0 0,9 1 0 0,-9 0 0 16,0 1 0-16,2-2 0 0,-2 0 0 0,0 1 0 0,2 0 0 0,-2 0 0 15,0-5 0-15,0 5 0 0,1-1 0 0,0 1 0 0,-1 0 0 16,1-1 0-16,-1 1 0 0,0 0 0 0,2 0 0 0,-2 0 0 16,0 0 0-16,0 0 0 0,2-1 0 0,-2 1 0 0,0 0 0 0,1 0 0 0,0 4 0 15,-1-4 0-15,1 0 0 0,-1-1 0 0,0 3 0 0,0-4 0 16,2 2 0-16,-2-1 0 0,0 2 0 0,2-2 0 0,-2 1 0 15,0 5 0-15,1-6 0 0,-1 1 0 0,1 0 0 0,-1 0 0 0,1 0 0 16,-1 5 0-16,0-6 0 0,2 1 0 0,-2 0 0 0,0-1 0 0,10 1 0 16,-10 0 0-16,0 5 0 0,1-5 0 0,0-2 0 15,-1 3 0-15,1 4 0 0,-1-6 0 0,0 2 0 0,2-2 0 0,-2 6 0 16,0-5 0-16,0-1 0 0,2 1 0 0,-2 0 0 0,9 4 0 0,-9-9 0 16,1 11 0-16,0-7 0 0,-1-4 0 0,0 10 0 0,0-6 0 15,2-4 0-15,-2 5 0 0,0 0 0 0,2 0 0 0,-2-1 0 0,0 1 0 16,-8-1 0-16,9-4 0 0,-1 6 0 0,1-1 0 0,-9 0 0 0,9-1 0 15,-1-4 0-15,0 5 0 0,-8 0 0 0,8-5 0 0,-8 5 0 16,10-1 0-16,-2 1 0 0,-8-5 0 0,8 5 0 0,2-5 0 16,-10 5 0-16,8-5 0 0,0 5 0 0,-8-5 0 0,9 4 0 0,-1 1 0 15,-8-5 0-15,8 4 0 0,-8-4 0 0,9 0 0 0,0 6 0 16,-9-6 0-16,8 4 0 0,-8-4 0 0,8 5 0 0,-8-5 0 0,10 5 0 16,-2-5 0-16,-8 5 0 0,8-5 0 0,-8 5 0 0,10-5 0 0,-10 5 0 15,8-5 0-15,-8 4 0 0,8-4 0 0,-8 5 0 0,8-5 0 16,1 5 0-16,-9-5 0 0,8 0 0 0,-8 6 0 0,0-6 0 15,9 3 0-15,-9-3 0 0,9 0 0 0,-9 0 0 0,0 5 0 0,8-5 0 16,-8 0 0-16,0 0 0 0,8 5 0 0,-8-5 0 0,10 5 0 0,-10-5 0 16,0 0 0-16,8 5 0 0,-8-5 0 0,0 0 0 0,0 0 0 15,0 5 0-15,0-5 0 0,8 0 0 0,-8 0 0 0,0 0 0 0,0 0 0 16,0 0 0-16,0 0 0 0,0 0 0 0,0 0 0 0,0 0 0 16,-8 0 0-16,8 0 0 0,0 0 0 0,0 0 0 0,0 0 0 15,0 0 0-15,0 0 0 0,0 0 0 0,0 0 0 0,-8 0 0 0,8 0-88 16,-10-5-52-16,2 0-32 0,0 5-36 0,-1-5-52 0,-8 0-40 15,0 0 60-15,9-4 40 0,-18 4 40 0,8-4 32 0,2-1 24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7:53.4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20D074-6C7F-45BE-A480-8982B318A355}" emma:medium="tactile" emma:mode="ink">
          <msink:context xmlns:msink="http://schemas.microsoft.com/ink/2010/main" type="inkDrawing" rotatedBoundingBox="3177,4416 5698,3817 6302,6360 3781,6959" hotPoints="5867,4248 5873,6312 3809,6319 3803,4254" semanticType="enclosure" shapeName="Square">
            <msink:destinationLink direction="with" ref="{5717F898-EAB3-4CDD-BBC4-5D6F324E4431}"/>
            <msink:destinationLink direction="with" ref="{55425D4D-284A-441E-9AAD-273A01D28A8F}"/>
          </msink:context>
        </emma:interpretation>
      </emma:emma>
    </inkml:annotationXML>
    <inkml:trace contextRef="#ctx0" brushRef="#br0">1192 704 35 0,'0'0'84'0,"0"0"-8"0,0 0-8 16,0 5-20-16,0-5 0 0,9 5-4 0,-9-5 0 0,9 4 0 15,-9 2 0-15,8-1 0 0,0 0 0 0,2 0 4 0,-2-1 8 0,0 1-4 16,0 5 4-16,10-5-4 0,-1 1 0 0,-9-2-8 0,10 1 0 0,-2 1-4 16,10-2-8-16,-9 1-4 0,9 0 0 0,-2 0 0 0,2-5-8 15,0 5 0-15,7 0-4 0,-7-5 0 0,9 0-4 0,-1 5-4 16,8-5 0-16,-8 0-4 0,9 0 4 0,-9 0-4 0,9 0 0 0,-1-5 0 16,9 5-4-16,-17-5 4 0,17 0-4 0,-7 0 0 0,-2 0 0 15,-9 0 0-15,11 1 0 0,-3-7-4 0,-7 7-4 0,1-2-4 16,-1-3-12-16,0 3 0 0,-8 1-16 0,7 1-16 0,-15-1-12 0,8 0-16 0,-10 5-16 15,10-5-12-15,-17 5-68 0,7 0-4 0,-8-6 40 0,2 6 28 16,-2 0 16-16</inkml:trace>
    <inkml:trace contextRef="#ctx0" brushRef="#br0" timeOffset="-356.5475">860-1060 35 0,'0'-5'80'0,"0"-5"-8"16,0 5-8-16,0 0-24 0,-8 1 0 0,8 4-4 0,0-5 0 15,8 5-4-15,-8 0 0 0,9 0 0 0,0 0 0 0,-9-5-4 16,16 5 4-16,-7-5 0 0,7 1-4 0,2 4 0 0,0-5 4 0,6-5-4 16,2 5-4-16,-1-4 4 0,9-1-4 0,1 0-4 0,-1 1-4 15,8-1 0-15,-7-4 0 0,7 5 0 0,9-1 0 0,-9-5-8 0,10 6 0 16,-1-1 0-16,0 0-8 0,1-3 4 0,-2 7 4 0,1-3-8 0,0 4 4 16,1 0 0-16,-1 1 0 0,0 4-4 0,-1-5 4 0,2 5-4 15,-1 5 4-15,0-5-4 0,-9 4 0 0,2 1 0 0,-3 0 0 16,3 0 0-16,-2-1 0 0,1 2 0 0,-9-2 4 0,-1 0-8 0,1 1 8 15,1 5-4-15,-1-5 0 0,0 0 0 0,-8 0 0 0,7-1 0 16,-7 2 0-16,0-2 0 0,8 1 0 0,-9-5 0 0,-7 10-4 16,8-6 0-16,-2 1 4 0,-7 0 0 0,1 4 4 0,8-3 0 0,-10 3-4 15,1 1 4-15,-8-1-8 0,8-4 4 0,-1 9 4 0,-6-4 0 0,6-1 0 16,-8 1-4-16,2 4 4 0,-2 1 0 0,9-1 0 0,-9 0 0 16,0 1 0-16,2 4-4 0,-2-5 4 0,0 5 0 0,0 0 0 0,-8 6 4 15,10-2 0-15,-2-2 4 0,0 6-4 0,-8-3 4 0,9 5 0 16,-9 0-8-16,9-1 4 0,-9 6 0 0,8-5 4 0,-8 4-4 0,0 1 0 15,0 4 4-15,0-4-4 0,0 4 4 0,0 1-4 0,0-1 0 16,0 0 0-16,0 5 8 0,0-4-4 0,0 5-4 0,0-7-4 0,0 6 4 16,-8 0 0-16,8 0 4 0,0 1 0 0,-9 4 0 0,9-5-4 15,0 5 0-15,-9-6 4 0,9 2 0 0,0 4 4 0,-8-5-4 0,8 0 4 16,0-5-4-16,-8 6 8 0,8-2-4 0,0-3 0 0,0-1 4 16,0-5 0-16,0 6-4 0,0-5 0 0,0-1-4 0,-10 1 4 15,10-1-8-15,0-4 4 0,0 4-8 0,0-4 0 0,0 0 0 0,0-1-4 16,0 1 4-16,0-4-4 0,0-2-4 0,0 1-4 0,0-5-8 0,0 0-4 15,0 1-8-15,0-6-16 0,0-5-8 0,0 1-16 0,0 0-20 16,0-6-16-16,-8-4-20 0,8-4-12 0,-8-1-76 0,8 0 12 0,-8-9 44 16,-2 0 32-16,-6-1 20 0</inkml:trace>
    <inkml:trace contextRef="#ctx0" brushRef="#br0" timeOffset="-931.4641">843-1095 63 0,'0'5'72'16,"0"-5"0"-16,0 9-12 0,0-4-24 0,0 5 0 0,0 0 0 0,0-1 0 15,0 5 0-15,0 1 0 0,0-1-4 0,0 1 0 0,0 4-4 0,0 4 0 16,0-3 0-16,0 4 0 0,0 1-4 0,0 2 4 0,0 2 0 16,0 5-4-16,0-1 4 0,0 1 4 0,0 0-8 0,0 8 8 15,0-3 0-15,0 5 0 0,0-2-4 0,0 6 0 0,0-4-4 0,0 8 0 16,0-4-4-16,0 5 0 0,0 0-8 0,0 5 0 0,0-5 0 16,0 3 0-16,0 2 0 0,0-5-4 0,0 4 0 0,0-4-4 0,0 0 0 15,0 0 4-15,-10-1-4 0,10-4 0 0,0 0 4 0,0 0-4 0,-8 0 0 16,8-5 4-16,0-5-4 0,0 1 8 0,0-1-8 0,0-4 0 15,-8 0 0-15,8-1 0 0,0-4 0 0,0 0 0 0,0-1 0 16,0-3 0-16,0-2 0 0,8-4-4 0,-8 0 0 0,0 1 0 0,0-5 0 16,0-2-4-16,0-3 4 0,0 0-4 0,0 0-4 0,0-5-4 0,0-1-4 15,0-4-8-15,8 5-8 0,-8-5-8 0,0-5-16 0,0-4-8 16,0 4-8-16,0-5-8 0,0-5-8 0,0 2-8 0,0-2-56 16,-8-5-20-16,8-4 40 0,0 1 24 0,-8-2 16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1:28.2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4B2336-B6F7-4135-9977-15842A414529}" emma:medium="tactile" emma:mode="ink">
          <msink:context xmlns:msink="http://schemas.microsoft.com/ink/2010/main" type="writingRegion" rotatedBoundingBox="20213,15564 28242,15486 28255,16787 20226,16865"/>
        </emma:interpretation>
      </emma:emma>
    </inkml:annotationXML>
    <inkml:traceGroup>
      <inkml:annotationXML>
        <emma:emma xmlns:emma="http://www.w3.org/2003/04/emma" version="1.0">
          <emma:interpretation id="{6D91F82A-9BC6-42F7-B0B7-07F88D609153}" emma:medium="tactile" emma:mode="ink">
            <msink:context xmlns:msink="http://schemas.microsoft.com/ink/2010/main" type="paragraph" rotatedBoundingBox="20213,15564 28242,15486 28255,16787 20226,16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ED47EF-5DC5-416A-A265-8A5453208B24}" emma:medium="tactile" emma:mode="ink">
              <msink:context xmlns:msink="http://schemas.microsoft.com/ink/2010/main" type="line" rotatedBoundingBox="20213,15564 28242,15486 28255,16787 20226,16865"/>
            </emma:interpretation>
          </emma:emma>
        </inkml:annotationXML>
        <inkml:traceGroup>
          <inkml:annotationXML>
            <emma:emma xmlns:emma="http://www.w3.org/2003/04/emma" version="1.0">
              <emma:interpretation id="{2AC47DB0-3FD0-43CD-9A89-046CF2D94E6E}" emma:medium="tactile" emma:mode="ink">
                <msink:context xmlns:msink="http://schemas.microsoft.com/ink/2010/main" type="inkWord" rotatedBoundingBox="20213,15564 21064,15555 21077,16829 20226,168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2855 4681 39 0,'0'10'108'0,"0"-10"-16"16,0 4-8-16,10-4-32 0,-10 0-4 0,0 0-8 0,8-4 0 15,-8-2-4-15,8 2-4 0,-8-1 0 0,0-5-4 0,8-4 0 0,1 5 0 16,-9-6-4-16,9 1 0 0,-1-1 0 0,1-4 0 0,7 0 0 0,-6 0 0 16,-2-1 4-16,0 1-4 0,0 0 4 0,2 0-4 0,6 5-8 15,-7-6 8-15,0 2-8 0,-1 3 4 0,1 0-4 0,-1 6 4 0,0-5-8 16,-8 4 0-16,8 1-4 0,2 2 0 0,-10-1 0 0,8 3 4 0,0 5 0 15,-8-5 8-15,10 5 0 0,-10 0-4 0,8 0 4 16,-8 5 4-16,8 0 0 0,-8 0 0 0,0 5-4 0,9-1 0 0,-9 1 0 16,0 4-4-16,8-5 0 0,-8 6-4 0,0 4 4 0,9-5-8 0,-9 6-4 15,0-6 4-15,0 5-4 0,0 0 4 0,0 0-4 0,0-3-4 16,0 2 0-16,0 1-4 0,0 1-8 0,0-6-12 0,0 0-8 0,0 0-12 16,0 1-12-16,0-1-8 0,8-4-16 0,-8-1-12 0,0-3-16 0,9-2-40 15,-1 1-64-15,-8-5 32 0,8 0 44 0,2-5 20 0,-10 1 20 16</inkml:trace>
          <inkml:trace contextRef="#ctx0" brushRef="#br0" timeOffset="-389.9576">2318 3545 47 0,'0'-10'76'0,"0"0"-4"0,0 1-8 0,0 3-24 0,0-3 0 16,0 4 0-16,0-4-4 0,0 4 8 0,0-4-8 0,0-2-4 0,0 7 4 15,0-1-8-15,0 1 0 0,0-2-4 0,0 6 4 0,0-4 0 16,0 4-4-16,0-5 4 0,0 5 0 0,0 0 8 0,0 0 8 0,0 0 0 16,0 5 0-16,0-1-4 0,10 2-4 0,-10-2 0 0,0 1 0 0,8 5 0 15,-8-1-4-15,0 5 0 0,8 1-4 0,-8-2 4 0,0 7 0 16,8-1-8-16,1 6 0 0,-9 3-4 0,8 1 4 0,-8 0-4 15,0-1-4-15,9 6-8 0,-9 6 4 0,9-8-4 0,-9 6 0 0,0 1-4 16,8 4 4-16,-8-4 0 0,0 4-8 0,8-5 4 0,-8 5-4 16,10-5 0-16,-10-4 0 0,8 5 0 0,-8-6 4 0,8-5-4 0,-8 2 4 15,8-2-4-15,-8-3 4 0,10-6-4 0,-10 0 4 0,8-5 0 0,-8-4 4 16,0 0-4-16,8-1 4 0,-8-4 0 0,9-5 0 0,-9 0 4 16,8 0-4-16,-8-5 4 0,9-4-8 0,0-1 4 0,-1-4-4 15,0-6 0-15,0 1 0 0,2-5 0 0,6 0 0 0,-6 0 0 0,6-5 0 16,1-3 0-16,-9 2-4 0,10-8 4 0,-2 9-4 0,2-10 0 0,-1 6 4 15,0 4-4-15,0-5 0 0,-9 6 0 0,10-1-4 0,-2 0 4 16,-6 5 4-16,6 0-4 0,-7 0 0 0,0 0 0 0,-1 5 0 0,0-1 0 16,1 7 0-16,-9-2 0 0,8 1 0 0,-8 4 0 0,0 1-4 15,8-2-4-15,-8 2-4 0,0 4-12 0,0 1-12 0,0 4-16 16,0-5-4-16,0 5-16 0,0 0-16 0,0 0-12 0,0 0-8 0,-8 5-4 16,8-5-12-16,0 4-60 0,0 1-12 0,-8 0 44 0,8-1 28 0,0 7 24 15</inkml:trace>
        </inkml:traceGroup>
        <inkml:traceGroup>
          <inkml:annotationXML>
            <emma:emma xmlns:emma="http://www.w3.org/2003/04/emma" version="1.0">
              <emma:interpretation id="{06576492-7A1E-4819-BAD3-806083356F3B}" emma:medium="tactile" emma:mode="ink">
                <msink:context xmlns:msink="http://schemas.microsoft.com/ink/2010/main" type="inkWord" rotatedBoundingBox="21671,15865 23446,15848 23456,16834 21680,16851">
                  <msink:destinationLink direction="to" ref="{763C0A48-DCCE-4DE7-8B8D-01A421C5BBF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7.4973">3777 4000 95 0,'0'0'144'16,"8"0"-20"-16,-8 0-20 0,0 0-32 0,0 0-16 0,0 0-8 0,0 0-8 15,0 0-8-15,0 0-8 0,0 0-4 0,0 0 0 0,0 0-8 16,0 0-4-16,0 0-4 0,0 0-8 0,8 0-12 0,-8 5-28 0,0-5-20 16,0 5-52-16,0-2-68 0,9 3 40 0,-9-1 28 0,0 0 20 15</inkml:trace>
          <inkml:trace contextRef="#ctx0" brushRef="#br0" timeOffset="368.0149">3870 4278 131 0,'-8'10'156'0,"-2"-1"-16"0,10 1-12 16,-8-1-24-16,0 1-12 0,0-2-4 0,8-1 0 0,-9-3-12 0,9 1-16 0,-9 5-12 15,9-10-4-15,-8 4-16 0,8-4-4 0,-9 0-8 0,9 0 0 16,0 0-8-16,0 0-8 0,9 0-4 0,-9 0-12 0,8 0-20 16,-8 0-16-16,9-4-20 0,-9-1-20 0,9 5-24 0,-9-5-56 0,8 0-32 15,-8 1 44-15,0-3 28 0,8 4 28 0</inkml:trace>
          <inkml:trace contextRef="#ctx0" brushRef="#br0" timeOffset="811.876">4280 3812 79 0,'0'-9'96'0,"0"5"-12"0,0-6-16 15,0 5-24-15,0-5-4 0,0 7-4 0,0-4 8 0,0 7 0 16,0-4 4-16,0 4 4 0,0 0 0 0,8 0 4 0,-8 0-4 0,0 4 0 16,8 3 0-16,-8 1 0 0,8-3-4 0,-8 5-4 0,10-1-4 0,-10 5-4 15,8 1 0-15,0 0-8 0,1-2 0 0,0 2-4 0,-1 5 0 16,1-1-8-16,-1 4 0 0,0-3 0 0,1-1-4 0,0 5-4 0,-1 0 0 15,0 0 4-15,2 0-8 0,-2 5 0 0,0-6 4 0,1 2-4 16,0-2 4-16,-1 2 4 0,0-2-4 0,-8 2 4 0,9-2 0 16,-1-3 0-16,0-1 4 0,2 0-4 0,-10-4 4 0,8-1 0 0,-8 0-4 15,8-4-4-15,-8 0 4 0,10-6 0 0,-10 1 0 0,8 0 4 0,-8 0-4 16,8-5 0-16,-8-5 0 0,9 0-4 0,-1 0-4 0,-8-9 0 16,9 4 0-16,-1-9 0 0,1 3 0 0,-1-2 0 0,0-5 0 15,2-2 0-15,-2 2-4 0,0-5 0 0,2-2 0 0,-2 1 0 0,0 0 0 16,9-4 4-16,-8 4-8 0,-1 0 4 0,1 1-8 0,-9-1 0 15,8 5-4-15,0-5-4 0,2 5-12 0,-10 0-4 0,8 4-12 0,0 1-8 16,-8 0-8-16,8 0-8 0,-8 5-16 0,0-1-16 0,0 5-16 0,0 1-12 16,0-1-72-16,0 6 0 0,0-6 32 0,0 10 40 0,0-5 20 15</inkml:trace>
          <inkml:trace contextRef="#ctx0" brushRef="#br0" timeOffset="1308.5835">5029 4436 39 0,'0'-5'84'0,"-8"1"-16"15,8-1-8-15,0 0-28 0,-9-4 4 0,9-6-4 0,0 5-4 16,0-4 0-16,0 0 4 0,9 0-4 0,-9-1-4 0,8 1 4 0,-8-5 4 16,9 4 0-16,0 0 0 0,-1 1 4 0,10 4 4 0,-10-4-4 0,0 6 4 15,10 1-4-15,-10-2-4 0,9 5 0 0,-9-2 0 0,10 6-4 16,-10 0-4-16,10 6-8 0,-10-2 0 0,8 1 4 0,-6 6-8 0,6-3-4 16,-7 6 0-16,-1-4 0 0,1 4 0 0,0 6 0 0,-1-6-4 15,-8 5 4-15,0-1-12 0,0 8 8 0,0-7 0 0,-8 5 0 16,-1 0-4-16,0-5-4 0,-8 10 0 0,1-10 4 0,-2 9-4 0,2-8 8 15,-2 4-4-15,-8-1 0 0,9-3 0 0,-9-1 0 0,10-4 0 0,-10-1 4 16,9 0-8-16,0-4 8 0,-8 4-4 0,17-9 4 0,-10 0-4 16,10-5 4-16,-2 5-4 0,2-10 4 0,0 5 0 0,8-5 0 0,0 0 0 15,0 1 0-15,0-6 0 0,0 5 0 0,8-5 0 0,-8 6 0 16,8-6 0-16,2 5 0 0,-2-5 8 0,0 5 4 0,2-4 0 0,-2 4 8 16,0 1 4-16,9-1 0 0,-9 0 0 0,10 0-4 0,-10 5-4 0,10-4 0 15,-2 4-4-15,2 0-4 0,-2 0 4 0,1 4-4 0,1-4-4 16,-2 5 0-16,2 0-8 0,-2 0 4 0,2-1 0 0,7 1-4 15,-7 0-8-15,-2-1-4 0,2 1-12 0,-2 5-16 0,2-5-8 0,-1 0-24 16,8 0-20-16,-8-1-8 0,1-4-16 0,7 5-20 0,-8-5-68 16,8-5 20-16,1 5 40 0,-8-4 24 0,16-6 20 0</inkml:trace>
        </inkml:traceGroup>
        <inkml:traceGroup>
          <inkml:annotationXML>
            <emma:emma xmlns:emma="http://www.w3.org/2003/04/emma" version="1.0">
              <emma:interpretation id="{E93A479B-1672-4D86-9116-631B15BD3685}" emma:medium="tactile" emma:mode="ink">
                <msink:context xmlns:msink="http://schemas.microsoft.com/ink/2010/main" type="inkWord" rotatedBoundingBox="24614,16140 25191,16134 25194,16461 24618,164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75.593">6718 4010 103 0,'0'3'104'0,"8"3"-8"0,-8-1-4 16,8 0-20-16,-8-5 4 0,10 4 8 0,-2 1 0 0,0-5-8 0,1 5-4 16,0-5-8-16,-1 5 0 0,0-5-8 0,1 0-4 0,8 0-4 15,-8 0-4-15,7 0-4 0,10 5-8 0,-8-5-4 0,-2 0-8 0,9 0 0 16,1 0 0-16,-8 0-4 0,7 0-8 0,1 0-4 0,0 0-4 0,-2 0-8 15,2 0-16-15,0 0-16 0,-9 0-20 0,9 0-24 0,-10 0-24 16,2 0-16-16,-10 0-56 0,1 0-36 0,0 4 36 0,-1-4 40 0,-8 0 32 16,0 0 16-16</inkml:trace>
          <inkml:trace contextRef="#ctx0" brushRef="#br0" timeOffset="1867.0803">6760 4288 91 0,'0'5'116'0,"0"-1"-12"16,9 1-8-16,-9 0-20 0,9 0 0 0,-9-1 0 0,8-4 8 0,0 5-4 16,1 0-8-16,-1 0-12 0,1-5-4 0,0 0-8 0,7 0 0 15,2 3-12-15,-2-3-8 0,10 0 0 0,-9 0-4 0,9 0-4 16,0 0-4-16,-1 0-12 0,1 0-8 0,8 0-12 0,-8-3-28 0,8 3-32 16,-9-5-24-16,9 5-24 0,-8-5-88 0,0 5 16 0,-1-5 36 0,1 5 24 15,-10-4 24-15</inkml:trace>
        </inkml:traceGroup>
        <inkml:traceGroup>
          <inkml:annotationXML>
            <emma:emma xmlns:emma="http://www.w3.org/2003/04/emma" version="1.0">
              <emma:interpretation id="{8CA26573-DACA-4B68-B80B-BC11DCB430E1}" emma:medium="tactile" emma:mode="ink">
                <msink:context xmlns:msink="http://schemas.microsoft.com/ink/2010/main" type="inkWord" rotatedBoundingBox="25806,15743 26348,15738 26356,16586 25814,16592"/>
              </emma:interpretation>
              <emma:one-of disjunction-type="recognition" id="oneOf3"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&amp;</emma:literal>
                </emma:interpretation>
                <emma:interpretation id="interp6" emma:lang="" emma:confidence="0">
                  <emma:literal>☺</emma:literal>
                </emma:interpretation>
                <emma:interpretation id="interp7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2431.2314">8185 4000 51 0,'0'-5'88'0,"8"0"-8"0,0 0-12 0,0 1-24 0,2-6-4 15,-2 1-4-15,0-1-8 0,1 0 0 0,-9-4-4 0,8 0-4 0,1-1 4 16,0-4-4-16,-1 5 0 0,-8-5 4 0,8 4-4 0,-8-5-4 0,8 7 0 16,-8-7 0-16,0 5 0 0,0 2-4 0,0-7 0 0,0 5 0 15,0 2 0-15,-8-2-4 0,0 1 0 0,0 4 0 0,8 1 0 0,-9 0 0 16,-8-2 0-16,8 2 0 0,1 4 0 0,-10 0 0 0,2 0 0 0,8 5 0 15,-10 0-4-15,1 0-4 0,0 5 4 0,0-5 0 0,-9 10-4 16,10-5 4-16,-2 4 4 0,1-3-4 0,0 3-4 0,0 5 0 16,1-5 4-16,-2 1 0 0,0 5-4 0,10-2 0 0,0-3 4 0,0 5-4 15,-1-5 0-15,0 3-4 0,9 2 8 0,0-5-4 0,0 4-4 16,9 0 4-16,0-4 0 0,-1 4 0 0,0-4 0 0,10 5 4 0,-2-6 0 16,2 1-4-16,-1 4 4 0,8-5 0 0,-8 1 4 0,9 5-4 0,0-6 0 15,-1 6 4-15,1-5 4 0,0 4 0 0,-2-5-4 0,11 6 0 16,-9-1 4-16,-10-4-4 0,10 4 0 0,0 0-4 0,-9 1 0 15,9-1 0-15,-10 1 4 0,2 4-8 0,-10-5 4 0,9 1-4 0,-17 4 0 16,9 0 4-16,-1 0 0 0,-8-5-4 0,0 11 0 0,0-7 0 16,0 2 0-16,-8-1 0 0,-1 0 0 0,0-6 0 0,-7 8 4 0,6-2-4 15,-6-4 4-15,-2-1-4 0,2 0 0 0,-1-4 0 0,-1-1 4 16,-8 1-4-16,10-5 4 0,-10 0 0 0,9-2-4 0,1-3 4 0,-10 0 4 16,8-3-4-16,2-2 0 0,-2-5 4 0,1 5-4 0,9-9 0 15,-8 5 0-15,6-6 0 0,2 0-4 0,0-4-4 0,8 0 4 0,-10 0 4 16,10 0 0-16,0-5-4 0,0 4 0 0,0-4 0 0,10 2 0 15,-2-4 0-15,0 3-8 0,2-2-4 0,-2 6 0 0,0-4-8 16,9 3-8-16,-9 1-12 0,10 0-20 0,-2 5-8 0,2-5-8 0,-2 4-24 16,2 5-52-16,7 1-20 0,-7-5 40 0,6 9 20 0</inkml:trace>
        </inkml:traceGroup>
        <inkml:traceGroup>
          <inkml:annotationXML>
            <emma:emma xmlns:emma="http://www.w3.org/2003/04/emma" version="1.0">
              <emma:interpretation id="{78FE5217-D7EF-40A6-8710-95CF0AAC8E56}" emma:medium="tactile" emma:mode="ink">
                <msink:context xmlns:msink="http://schemas.microsoft.com/ink/2010/main" type="inkWord" rotatedBoundingBox="27032,15942 27104,15941 27108,16292 27036,16293"/>
              </emma:interpretation>
              <emma:one-of disjunction-type="recognition" id="oneOf4">
                <emma:interpretation id="interp8" emma:lang="" emma:confidence="0">
                  <emma:literal>:</emma:literal>
                </emma:interpretation>
                <emma:interpretation id="interp9" emma:lang="" emma:confidence="0">
                  <emma:literal>;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2813.8745">9208 4138 111 0,'-10'5'160'0,"2"1"-16"0,8-6-12 0,-8 4-40 0,8-4-12 16,-8 5 0-16,-2-5-12 0,10 0-8 0,-8 5-8 0,8-5-4 0,-8 0-8 15,8 0-8-15,0 0-8 0,-9 0-8 0,9-5-4 0,0 5-8 16,0 0-4-16,9 0-8 0,-9 0-24 0,0 0-20 0,8-5-24 0,-8 5-28 16,0-4-32-16,8 4-72 0,-8-6 28 0,10 1 40 0,-10 1 24 15,8-1 20-15</inkml:trace>
          <inkml:trace contextRef="#ctx0" brushRef="#br0" timeOffset="2777.4593">9174 3827 95 0,'0'0'128'0,"0"0"-12"15,8 0-8-15,-8 0-28 0,0 0-12 0,0 0 0 0,0 0-4 0,0 0-4 0,0 5-8 16,0-10-4-16,0 5-8 0,0 0-8 0,-8-5-8 16,8 5-8-16,8 0 0 0,-8-5-4 0,0 5-4 0,0 0-4 0,0 0-12 15,8 0-8-15,-8 0-20 0,0 0-12 0,8-5-20 0,-8 5-16 16,10 5-32-16,-10-5-64 0,0 5 12 0,0-5 36 0,0 5 24 0</inkml:trace>
        </inkml:traceGroup>
        <inkml:traceGroup>
          <inkml:annotationXML>
            <emma:emma xmlns:emma="http://www.w3.org/2003/04/emma" version="1.0">
              <emma:interpretation id="{E3AD3D19-5A04-4B42-8C66-A8211608D638}" emma:medium="tactile" emma:mode="ink">
                <msink:context xmlns:msink="http://schemas.microsoft.com/ink/2010/main" type="inkWord" rotatedBoundingBox="27678,15909 28247,15904 28254,16661 27685,16667"/>
              </emma:interpretation>
              <emma:one-of disjunction-type="recognition" id="oneOf5">
                <emma:interpretation id="interp13" emma:lang="" emma:confidence="0">
                  <emma:literal>1</emma:literal>
                </emma:interpretation>
                <emma:interpretation id="interp14" emma:lang="" emma:confidence="0">
                  <emma:literal>Y</emma:literal>
                </emma:interpretation>
                <emma:interpretation id="interp15" emma:lang="" emma:confidence="0">
                  <emma:literal>"</emma:literal>
                </emma:interpretation>
                <emma:interpretation id="interp16" emma:lang="" emma:confidence="0">
                  <emma:literal>M</emma:literal>
                </emma:interpretation>
                <emma:interpretation id="interp17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3338.9839">9787 4326 23 0,'0'8'100'0,"0"3"-8"0,0-1-12 0,0-5-28 15,0-1 4-15,9 1 0 0,-9 0-4 0,8-5 0 0,0 0-8 16,-8-5 0-16,9 0 0 0,0 1-8 0,-1-6 4 0,10 5-8 0,-10-9 8 16,9 4-4-16,0-4-8 0,0 0-4 0,0-6 4 0,8 1-4 0,-7 0-4 15,-2 1 0-15,10-2-4 0,-9-5 0 0,9 2-4 0,-10-2 0 16,10 6-4-16,-8-5 0 0,7 0 0 0,-8 0 0 0,0 1-4 0,1 3 4 15,-2-3 0-15,2 3 4 0,-1 1 0 0,-1-1 4 0,-8 7 4 16,10-7 8-16,-10 5 0 0,2 6 8 0,-2-5 0 0,0 4 0 16,1 0 4-16,-9 1-4 0,8 0-20 0,-8 4 20 0,9 0 0 0,-9 0-4 15,0 0-8-15,0 5 0 0,0 0 0 0,0-5-4 0,0 5 4 0,0 0 4 16,0 5 0-16,0 0 0 0,0 0 0 0,0 5 0 0,0-1 0 16,0 0 0-16,0 6 0 0,0 0 0 0,0-2 0 0,0 7 0 15,0-1 0-15,0 5 0 0,0 0-12 0,0 0-16 0,0 5 0 0,0 0 0 16,0-1 0-16,0 1 0 0,0 0 0 0,0-1 0 0,0 6 0 15,0-5 0-15,0 0 0 0,0-6 0 0,0 7 0 0,0-2 0 0,0-3 0 16,0-2 0-16,0 2 0 0,0-6 0 0,0 0 0 0,0 0 0 0,-9 0 0 16,9-5 0-16,0 1 0 0,0-6-4 0,0 1-120 0,-8-1-28 15,8-4-40-15,0 0-28 0,-9-5-72 0,9 0 12 0,0-5 56 16,0 0 40-16,0-4 36 0,-8-1 32 0,8-4 16 0</inkml:trace>
        </inkml:traceGroup>
      </inkml:traceGroup>
    </inkml:traceGroup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7:19.0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A91B91-32FB-4CBA-AF38-70024DF2BA6E}" emma:medium="tactile" emma:mode="ink">
          <msink:context xmlns:msink="http://schemas.microsoft.com/ink/2010/main" type="inkDrawing" rotatedBoundingBox="3145,8791 3187,5252 3250,5253 3208,8792" shapeName="Line">
            <msink:destinationLink direction="with" ref="{466A49CD-7D4C-42B7-8DBD-819349FA9F3F}"/>
          </msink:context>
        </emma:interpretation>
      </emma:emma>
    </inkml:annotationXML>
    <inkml:trace contextRef="#ctx0" brushRef="#br0">7 1219 11 0,'0'0'32'0,"0"0"4"0,0 0 4 15,0 0-20-15,0 0 8 0,0 0-8 0,0 0 0 0,0 0-4 0,0 0 0 16,0 0-4-16,0 0-4 0,0 0 4 0,0 0-4 0,0 0 0 16,0 0 4-16,0 0 0 0,0 0-4 0,0 0-4 0,0-6 8 0,0 6 0 15,0 0-4-15,0 0 4 0,0 0-8 0,0 0 0 0,0 6 8 0,0-6-12 16,0 0 8-16,0 0 0 0,0 0-4 0,0 0 0 0,0 0 4 16,0-6 0-16,0 6-4 0,0 0 0 0,0 0 0 0,0 0 4 15,0 0 0-15,0 0 0 0,0 0 0 0,0 0 0 0,0-4 0 0,0 4 0 16,0 0 4-16,0 0 0 0,0 0 0 0,0 0 0 0,0 0 0 15,0 0-4-15,0 4 4 0,0-8-4 0,0 4 4 0,0 0 0 16,0 0-4-16,0 0 0 0,0 0 0 0,0 0 4 0,0 0-4 0,0 0 0 16,0 0 4-16,0 0-4 0,0 0 0 0,0 0-4 0,0 0 4 0,0 0 0 15,0 0 0-15,0 0 0 0,0 0 0 0,0 0 4 0,0 0 0 16,0 0 0-16,0 0 0 0,0 0 0 0,0 0-4 0,0 0 4 0,0 0 0 16,0 0-4-16,0 0 4 0,0 0 0 0,0 0 0 0,0 0-4 15,0 0 4-15,0 0-4 0,0 0 0 0,0 0 4 0,0-5 0 0,0 5 0 16,0 0-4-16,0 5 0 0,0-5-4 0,0 0 4 0,0 0 4 0,0 0-4 15,0 0 0-15,0 0-4 0,0 0 4 0,0 0 0 0,0-5 0 16,0 5 0-16,0 0 4 0,0 0-4 0,0 0-4 0,0 0 4 16,0 0 0-16,0 0 4 0,0 0-8 0,0 0 4 0,0 0-4 0,0 0 4 15,0 0 0-15,0 0 0 0,0 0-4 0,0 0 0 0,0 0 8 16,0 0-8-16,0 0 4 0,0 0-4 0,0 0 4 0,0 0 0 16,0 0 0-16,0 0 0 0,0 0-4 0,0 0 0 0,0 0 4 0,0 0 0 0,0 0-4 15,0 0 4-15,0 0-8 0,0 0 4 0,0 0 0 0,0 0 0 16,0 0-4-16,0 0 4 0,0 0 0 0,0 0 4 0,0 0-4 15,0 0 0-15,0 0 0 0,0 0 0 0,0 0-4 0,0 5 4 16,0-5 0-16,0 0 0 0,0 4 0 0,0-4 4 0,0 6 0 0,0-6-8 0,0 4 8 16,0-4-8-16,0 5 4 0,0 0-4 0,0 0 0 0,0-5 4 15,0 4-4-15,0 1 8 0,0 0-4 0,0 0 0 0,0-5-4 0,0 4 4 16,0 1-16-16,0 0 20 0,0 0-4 0,0-5 0 0,0 5-4 16,0-1 4-16,0 1-4 0,0-5 4 0,0 5-4 0,0 0 0 15,0 0 0-15,0 0 4 0,0-5-8 0,0 4 4 0,0 1 0 0,0 0 0 16,0 0 0-16,0-1 4 0,0-4-4 0,0 5 4 0,0 0-4 15,0 0 4-15,0-1-4 0,0 6 0 0,0-5 0 0,0 0 0 0,0 0 0 16,0-1 4-16,0 1-4 0,0 5 0 0,0-6 0 0,0 1 0 16,0 1 0-16,0-2 4 0,0 6 0 0,0-6 0 0,0 2 0 0,0-2-4 15,0 1 4-15,0-1-4 0,0 6 8 0,0-5-4 0,0-1-4 16,0 2 0-16,0-2 8 0,0 6-4 0,0-5 0 0,0-1-4 0,0 1 4 16,0 0-4-16,0 0 4 0,0 5 0 0,0-6-4 0,0 1 4 15,0 5 0-15,0-6-4 0,0 1 0 0,0 0 0 0,0 4 0 0,0-3 0 16,0-2 0-16,0 5 0 0,0-3 4 0,0 3 0 0,0 1 0 15,0-6 0-15,0 6-4 0,0 0 0 0,0-1 0 0,0-4 4 16,0 4 0-16,0 2 0 0,0-2-4 0,0 1 0 0,0-1 0 0,0-4 4 16,0 4 0-16,0 1-4 0,0 0-4 0,0-5 4 0,0 4 0 0,0 1 4 15,0-5 0-15,0 4-4 0,0 1 0 0,0-6 4 0,0 6-4 16,0-5 4-16,0 5-4 0,0-6 0 0,0 6 0 0,0-5-4 0,0 4 8 16,0 1-4-16,0-6 0 0,0 7 4 0,0-7-4 0,0 6 4 15,0-6-4-15,0 6-4 0,0-1 8 0,0 1 0 0,0-5-8 0,0 5 4 16,0 0-4-16,0-1 4 0,0 0 0 0,0 1 0 0,0 0 4 0,0-2-4 15,0 3 4-15,0-2 0 0,0 1-8 0,0 0 8 0,0-6-4 16,0 7 0-16,0-3 0 0,0 2 4 0,0-1-4 0,0 1 0 16,0-5 0-16,0 5 0 0,10 0 0 0,-10-2 0 0,0 3 0 0,0-2 4 15,0-4-8-15,0 4 4 0,0 1 0 0,0-1 0 0,0 1 0 16,0 0 0-16,0-5 0 0,0 4 4 0,0 1 0 0,8-1-4 16,-8 1-4-16,0-1 8 0,0 1 0 0,0 5-8 0,0-6 4 0,0 1 0 15,0-1-4-15,0 5 4 0,0-4-4 0,0 5 8 0,0-6 0 0,0 5-4 16,0 1 0-16,0-5 0 0,0 4 0 0,0-5 0 0,0 6 0 15,0-1 0-15,0-4 0 0,0 5 0 0,0-2 4 0,0-3-8 16,0 5 4-16,0-5 0 0,0 3 0 0,0 2 0 0,0-1 0 0,0-4 4 16,0 5-4-16,0-6 0 0,0 5 0 0,0 0 0 0,0-4 4 15,0 5-4-15,0-1-4 0,0-4 4 0,0 4 0 0,0-4 0 0,0 4 0 16,0 1-4-16,0-6 4 0,0 5 0 0,0-4 0 0,0 5 0 0,0-6 0 16,0 5 0-16,-8-4 0 0,8 5 0 0,0-2 0 0,0-3 4 15,0 5-8-15,0-5 4 0,0 3 0 0,0-3-4 0,0 5 4 0,0-1 0 16,0-5 0-16,0 5 4 0,0 1 0 0,0-5-4 0,0 5 0 0,0 0 0 15,0-2 0-15,0 1 0 0,0 1 0 0,0-5 4 16,0 4 0-16,0 0-4 0,0 1 0 0,0-1 0 0,0 2 0 0,0-3-4 16,0 1 0-16,0-4 4 0,0 4-4 0,0 1-12 0,0-1 20 0,0 1 0 15,0-2-4-15,0 2 4 0,0-1 0 0,0-4-4 0,0 5 4 16,0-1 0-16,0 1-4 0,0-2 0 0,0-3 0 0,0 5-4 0,0-2 4 16,0-3 4-16,0 4-4 0,-10 1 0 0,10 0-4 0,0-5 4 15,0 5 4-15,0-2-8 0,0 1 4 0,0 1 0 0,0-1 0 0,0 1 0 16,0-1 0-16,0 0 4 0,0 1-4 0,0-1 4 0,0 1-8 15,0-1 4-15,0 0 0 0,0 0 0 0,0 1-4 0,0-5 4 16,0 4-4-16,0 1 4 0,0-1 0 0,0-5 0 0,0 6 4 0,0-5 0 16,0 4 0-16,0 1-4 0,0-6 0 0,0 5 4 0,0-4-4 0,0 5 4 15,0-6-4-15,0 5-4 0,0-4 4 0,0-1-4 0,0 1 4 0,0 5 0 16,0-7 0-16,0 3-4 0,-8-2 4 0,8 6 0 0,0-6 0 16,0 2-4-16,0-3 4 0,0 2 4 0,0 0-4 0,0-1 0 15,0 5-4-15,0-4 8 0,0-5-4 0,0 9 0 0,0-4 0 0,0-1 0 16,0-4 0-16,0 5-12 0,0 1 16 0,0-3-4 0,0 2 4 15,0-1-4-15,0-4 0 0,0 4-4 0,0-4 0 0,0 5 8 16,0-6 0-16,0 7-8 0,0-7 4 0,0 6 0 0,0-6 0 0,0 6 4 16,0-5 0-16,0 5-4 0,0-7 0 0,0 8 4 0,0-6-8 0,0 5 4 15,0-1 4-15,0-4-8 0,0 0 4 0,0 4 0 0,0-4 0 16,0 4 0-16,0-3 0 0,0 3-4 0,0-4 4 0,0 0 4 0,0 4-4 16,0-4 0-16,0 0 4 0,0 5-8 0,0-7 0 0,0 3 4 15,0-1 0-15,0 0-4 0,0 3 8 0,0-2-4 0,0-1 0 0,-8-1 0 16,8 1 0-16,0 0 0 0,0 0-4 0,0 0 4 0,0 4 0 15,0-4 0-15,0 1 0 0,0-2 4 0,0 0-4 0,0-4 4 16,0 10-4-16,0-5 4 0,0-5-4 0,0 5 0 0,0-1 0 0,0 1 0 16,0 0 4-16,0-5-8 0,0 4 4 0,0 1 0 0,0 0 0 0,0 0 0 15,0 0 4-15,0 0-4 0,0-5 0 0,0 5-4 0,0-1 4 16,0 1 0-16,0 0-20 0,-9 0 24 0,9-1 0 0,9 1 0 0,-18 0-4 16,9 0 0-16,0-1 0 0,0-4 8 0,0 7-4 0,0-4-8 15,0 2 0-15,0-1 8 0,0-4-4 0,0 6 4 0,0-2-4 0,0 1 0 16,0-5 0-16,0 5 4 0,0 0 0 0,0-1 0 0,0-4-4 0,0 5-4 15,0-5 0-15,0 5 8 0,0 0-4 0,0-5 0 0,0 0 0 16,0 5 4-16,0-5 0 0,0 5-4 0,0-5 0 0,0 5 4 16,-9-5-4-16,9 0 0 0,0 0 0 0,0 4 0 0,0-4 0 0,0 0 4 15,0 0-4-15,0 0 0 0,0 0 0 0,0 0 4 0,0 0-4 16,0 0 4-16,0 0-4 0,0 0 4 0,0 0 0 0,0 0-4 0,0 0 4 16,0 0-4-16,0 0 4 0,0 0-4 0,0 0 0 0,0 0 4 15,0 0-4-15,0 0-4 0,0 0 4 0,0 0 0 0,0 5 0 0,-8-5 0 16,8 0 0-16,0 5 0 0,0-5 0 0,0 4 0 0,0-4 0 15,0 5 4-15,0-5-4 0,-8 5-4 0,8 0 4 0,0-5 0 0,0 5-20 16,0-5 28-16,0 5 0 0,0-5-4 0,0 0-4 0,0 3 4 16,0-3-4-16,0 0 0 0,-9 0 0 0,9 0 0 0,0 0 4 15,0 6-8-15,0-6 4 0,0 0 0 0,9 0-4 0,-9 5 4 0,-9-5 0 0,9 0 0 16,0 0 4-16,0 5-4 0,0-1 0 0,0-4 0 0,0 6 0 16,0-6 0-16,0 4 0 0,0 1 0 0,0-5 0 0,0 5-4 15,0-5 8-15,0 5-4 0,0-5 0 0,0 4 0 0,0-4 0 0,0 5 0 16,0-5 0-16,0 5 0 0,0-5 0 0,0 5 4 0,0-5-8 15,0 0 8-15,0 4-4 0,0-4 0 0,0 0 4 0,0 0-8 0,0 6 4 16,0-6 0-16,0 5 0 0,0-5 4 0,0 4-4 0,0-4 0 16,0 0 0-16,0 5 0 0,0 0 0 0,0-5 0 0,0 4 0 0,0 1 0 15,0-5 0-15,0 5 0 0,0 0 0 0,0-1-4 0,0-4 8 16,0 5-4-16,0-1 0 0,0-4 0 0,0 6 4 0,0-1-4 16,0-5 0-16,0 0 0 0,0 5 4 0,0-5-4 0,0 0 0 0,0 0 0 0,-8 0-4 15,8 0 4-15,0 4-4 0,0-4 4 0,0 0 0 0,0 0 0 16,0 0 0-16,0-4 0 0,0 4 4 0,0 0 0 0,0 4-4 15,0-4 0-15,0 0 0 0,0 0 0 0,0 0 0 0,0 0 0 0,0 0 4 16,0 0-8-16,0 0 4 0,0 0 0 0,0 0 0 0,0 0 0 16,0 0 0-16,0 0 0 0,0 0-4 0,0 0 4 0,0 0 4 15,0 0-4-15,0 0 4 0,0 0-4 0,0 0 4 0,0 0-8 0,0 0 0 16,0 0 4-16,0 0-4 0,0 0-4 0,0 0 0 0,0 0-4 0,0 0-8 16,0-4-4-16,0 4-20 0,0 0-8 0,0-5-20 0,0 0-20 15,0-1-12-15,0-3-24 0,0 5-28 0,0-6-68 0,0-4 32 0,0 0 32 16,0-6 32-16,0 1 20 0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7:47.3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2A029F-F88F-42B9-9E6C-F96A14718140}" emma:medium="tactile" emma:mode="ink">
          <msink:context xmlns:msink="http://schemas.microsoft.com/ink/2010/main" type="inkDrawing" rotatedBoundingBox="5074,1566 11046,5899 8806,8986 2834,4653" semanticType="callout" shapeName="Other">
            <msink:sourceLink direction="with" ref="{92200704-9AC4-42D2-AFDD-46F8B65A2009}"/>
            <msink:sourceLink direction="with" ref="{3F39F00C-FD91-4372-83B6-6BE06B8A12DF}"/>
          </msink:context>
        </emma:interpretation>
      </emma:emma>
    </inkml:annotationXML>
    <inkml:trace contextRef="#ctx0" brushRef="#br0">-2 0 23 0,'0'0'36'0,"0"0"0"0,0 0 4 0,0 0-20 0,0 0 0 0,0 0-4 16,0 0 0-16,0 0-20 0,0 0 20 0,0 0 0 0,0 0-4 15,0 0-4-15,0 0 0 0,0 0 4 0,0 0 0 0,0 0-8 16,0 0 4-16,0 0-4 0,0 0-4 0,0 0 0 0,0 0 4 0,0 0-4 16,0 0 4-16,0 0 0 0,0 0 0 0,0 0 0 0,0 0 4 0,0 0 0 15,0 0-4-15,0 0 0 0,0 0 0 0,0 0 0 0,0 0-4 16,0 0 4-16,0 0-4 0,0 0 0 0,0 0 4 0,0 0 4 0,0 0-8 16,0 0 0-16,0 0 4 0,0 0 0 0,0 0 0 0,0 0 0 15,0 0 4-15,0 0 0 0,0 0-4 0,0 0-4 0,0 0 0 16,0 0 0-16,0 0 0 0,0 0 0 0,0 0 0 0,0 0 8 0,0 0-8 15,0 0 0-15,0 0 0 0,0 0 0 0,0 0 0 0,0 0 0 0,0 0 0 16,0 0 4-16,0 0-4 0,0 0 4 0,0 0 0 0,0 0 4 16,0 0-8-16,0 0 8 0,0 0-4 0,0 0 4 0,0 0-8 0,0 0 0 15,0 0 4-15,0 0 0 0,0 0 0 0,0 0-4 0,0 0 0 16,0 0 0-16,0 0 4 0,0 0 0 0,0 0 0 0,0 0 0 16,0 0 0-16,0 0 0 0,0 0 0 0,0 0 4 0,0 0 0 0,0 0-4 15,0 0 4-15,0 0 0 0,0 0 0 0,0 0-4 0,0 0 0 0,0 0 0 16,0 0 4-16,0 0 0 0,0 0-4 0,0 0 0 0,0 0 4 15,0 0-4-15,0 0 4 0,0 5-4 0,0-5 4 0,0 0 0 16,0 0-4-16,0 0 4 0,0 0 0 0,0 0-4 0,0 4 0 0,0-4 4 0,0 0 0 16,0 0-4-16,0 0 4 0,8 0-4 0,-8 5 4 15,0-5-4-15,0 0 0 0,9 0 4 0,-9 5-4 0,0-5 0 0,0 0 0 16,9 0 0-16,-9 0 0 0,0 0 0 0,8 0 0 0,-8 5 0 0,0-5 4 16,8 0 0-16,-8 0-4 0,0 0 0 0,10 0 4 0,-10 5-4 15,0-5 0-15,0 0 0 0,8 0 0 0,-8 0 0 0,8 4 0 16,-8-4 4-16,0 0-4 0,8 0 4 0,-8 5 0 0,0-5 0 0,10 0-4 15,-10 5 4-15,8-5-4 0,-8 0 0 0,8 0 0 0,-8 0-20 0,9 0 28 16,-9 0-4-16,8 5 4 0,-8-5-4 0,8 0 0 0,-8 0-4 16,10 0 4-16,-10 0 0 0,8 0 0 0,-8 0 0 0,8 0 0 0,2 0-4 15,-10 5 0-15,8-5 4 0,-8 0 0 0,8 0-4 0,-8 0-4 16,8 0 4-16,1 0 4 0,-9 4 0 0,9-4 0 0,-1 0 0 16,-8 0 0-16,9 0-4 0,-1 0 0 0,0 0 0 0,-8 0 0 0,10 0 0 15,-2 0 0-15,0 0 0 0,0 0-4 0,2 0 4 0,-10 0 0 16,8 0 4-16,0 0-4 0,1 0 0 0,0 0 0 0,-1 0-4 0,1 0 4 15,-1 0 0-15,-8 0 4 0,8 0-4 0,0 0-4 0,2 6 8 0,-2-6-4 16,0 0 0-16,2 0 0 0,-2 4 0 0,-8-4 0 0,8 0-4 16,1 0 4-16,-1 5-4 0,1-5 4 0,-1 0 0 0,1 0-4 15,-1 0 4-15,0 0 0 0,-8 0 0 0,10 0 0 0,-2 0 0 0,0 0-4 16,2 0 4-16,-2 0 0 0,0 0 0 0,0 0-4 0,1 0 4 0,0 0-4 16,-1 4 4-16,1-4-4 0,-9 0 4 0,8 5-4 0,0-5 0 15,2 0 4-15,-2 0-8 0,0 5 4 0,0-5 0 0,2 0 0 16,-2 0 4-16,0 5-4 0,1-5-4 0,0 0 4 0,-1 0 0 0,1 0 0 15,-1 5 0-15,8-5 4 0,-6 0-4 0,-2 0 4 0,0 5-4 16,2-5 4-16,-2 0-4 0,0 0 0 0,1 0 0 0,-1 4 0 0,1-8 0 16,8 8 4-16,-9-4 0 0,0 0 0 0,2 0-4 0,-2 0 0 0,0 0 0 15,10 0 4-15,-10 0-4 0,1 0 4 0,-1 4-4 0,1-4 4 16,8 0-4-16,-9 0 4 0,0 0-4 0,10 6 4 0,-10-6-4 16,2 5 4-16,-2-5-8 0,8 0 4 0,-7 4 4 0,-1-4 0 0,10 0-4 15,-10 5 0-15,0-5 4 0,2 0-8 0,6 0 8 0,-8 0 0 16,2 0-4-16,-2 0 0 0,9 0 4 0,-9 0-4 0,1 0 0 15,8 0 4-15,-9 0-4 0,0 0 0 0,2 0 4 0,6 0-4 0,-6 0 0 0,-2 0 0 16,9 0 0-16,-9 0 0 0,9 0 4 0,-8 0 0 0,-1 0 0 16,10 0-4-16,-10 0 4 0,9 0-8 0,-8 0 4 0,7 5 0 15,-7-5 4-15,8 0-4 0,-8 5 0 0,7-5 0 0,-6 0 0 0,-2 4 0 16,9-4 0-16,-8 0 4 0,7 6-4 0,-7-6 4 0,7 4-8 16,-6-4 4-16,-2 5 0 0,10-5 0 0,-10 0 4 0,8 0-4 0,-6 4 0 15,-2-4 0-15,9 0 0 0,-9 0 0 0,0 0 4 0,2 6-4 16,6-6-4-16,-8 0 8 0,2 0-4 0,-2 0 4 0,9 0-4 0,-8 0 0 15,-1 0 4-15,9 0-4 0,-9 0 0 0,1 0 0 0,0 0 0 16,-1 0 8-16,10 0-8 0,-10 0 0 0,0 0 0 0,10 0 0 0,-10 0 0 16,0 0 0-16,9 0 0 0,-9 0 0 0,2 0 0 0,-2 0 4 15,10 0 0-15,-10 0-4 0,0 0 0 0,9 0 0 0,-8 0 4 0,-1 0-4 16,9 4 0-16,-9-4 0 0,2 0 4 0,-2 0-4 0,8 0 0 16,-6 5 0-16,-2-5 4 0,9 0-4 0,-8 5 4 0,-1-5-4 0,9 0 4 15,-9 6-4-15,10-6 0 0,-10 0 4 0,0 0-4 0,10 0 0 16,-10 0 0-16,9 0 0 0,-8 3 0 0,0-3 4 0,7 0-4 15,-8 0 0-15,10 0 0 0,-10 0 0 0,10 0 4 0,-10 0 4 0,9 0-4 16,0 0 0-16,-8 0-4 0,7 0 0 0,-6 0 0 0,6 0-4 0,2 0 8 16,-10 0-4-16,9 0 0 0,0 0 4 0,-8 0 0 0,7 0-4 15,-6 0 0-15,6 0 4 0,-8 0 0 0,10 0-4 0,-10 0 0 0,9 0 0 16,-8 0-4-16,8 0 8 0,-9 0 0 0,10 0-4 0,-10 0 0 16,0 0 0-16,10 0 0 0,-10 0 0 0,1 0 0 0,8 0 4 0,-9 0-4 15,1 0 4-15,7 0-4 0,-6 0 4 0,-2 0-4 0,0 0 4 16,10 0-4-16,-10 0 0 0,1 0 0 0,-1 0 0 0,0 0 0 0,10 0 4 15,-10 0-8-15,0 0 4 0,2 0 0 0,-2 0 4 0,0 0-4 16,10 0 4-16,-10 0-8 0,0 0 4 0,1 0 4 0,-1 0-4 16,1 0 4-16,0 0 0 0,7 0-4 0,-6 0 0 0,-2 0 0 0,0 0 0 15,0 0 0-15,10 0 4 0,-10 0 0 0,1 0-4 0,7 0 0 0,-6 0 0 16,-2 0 0-16,0 0 0 0,10 0 4 0,-10 0-4 0,0 0 0 16,10 0 4-16,-10 0-4 0,1 0 0 0,7 0-4 0,-7 0 4 0,0 0-4 15,7 0 4-15,-6 0 0 0,6 0 0 0,-7 0 0 0,0 0 0 16,7 0 4-16,-7 0-4 0,7 0 0 0,-6 0 0 0,6 0 0 15,-6 0 4-15,6 0-4 0,-8 0 0 0,1 0 0 0,8 0 0 0,-8 0 0 16,7 0 4-16,-6 0-4 0,6 0 4 0,-8 0-8 0,10 0 4 0,-10 0-4 16,10 0 4-16,-1 0 4 0,-9 0-4 0,10 0 0 0,-10 0 0 15,8 0-4-15,-6 0 4 0,6 0 0 0,-7 0 4 0,8 0-4 0,-8 0-4 16,7 0 4-16,-8 0 0 0,2 0 4 0,6 0-4 0,-6 0 0 16,6 0 0-16,-7 0 0 0,-1 0 4 0,9 0-4 0,-8 0 0 15,7 0 0-15,-6 0 0 0,-2 0 4 0,10 0-4 0,-10 0 4 0,0 0-4 16,0 0 0-16,10 0 0 0,-10 0 0 0,1 0-4 0,7 0 8 0,-6 0-4 15,-2 0-4-15,8 0 4 0,-6 0 0 0,-2 0 4 0,0 0-8 16,1 0 8-16,8 0-4 0,-8 0 0 0,-1 0 4 0,0 0-8 0,10 0 4 16,-10 0 0-16,0 0-4 0,10 0 8 0,-10 0-4 0,1 0-4 0,-1 0 4 15,9 0 4-15,-8 0-4 0,-1 0 0 0,10 0 0 16,-10 0 0-16,0 0-4 0,2 0 0 0,6 0 8 0,-7 0-4 0,-1 0 4 16,9 0-4-16,-8 0 4 0,-1 0-8 0,10 0 0 0,-10 0 8 0,9 0 0 15,-8 0-4-15,-1 0 0 0,9 0 0 0,-9 0 0 0,10 0 0 16,-10 0 0-16,0 0-4 0,10 0 4 0,-10 0-4 0,10 0 4 15,-10 0 0-15,9 0 4 0,-9 0-4 0,0 0 0 0,10 0-4 0,-10 0 8 16,10 0-4-16,-10 0 4 0,9 0-4 0,-8 0 0 0,8 0 0 0,-9 0 0 16,0 0 0-16,10 0 0 0,-10 0-4 0,10 0 4 0,-10 0 0 15,9 0 0-15,-8 0 0 0,-1 0 0 0,9 0 0 0,-9 0 4 0,1 0-4 16,8 0 0-16,-9 0 4 0,2 0-8 0,-2 0 4 0,8 0 0 16,-6 0 0-16,-2 0 4 0,0 0-4 0,1 0 0 0,7 0 0 15,-6 0 0-15,-2 0-4 0,0 0 4 0,2 0 0 0,6 0 0 0,-8 0 0 16,1 0 0-16,0 0 0 0,8 0 0 0,-9 0 0 0,0 0-4 0,2 0 4 15,6 0 0-15,-8 0-4 0,2 0 4 0,-2 0 0 0,9 0 4 16,-8 0-8-16,8 0 8 0,-9 0 0 0,0 0-8 0,10 0 8 0,-10 0-4 16,0 0 0-16,10 0 0 0,-10 0 0 0,1 0 4 0,-1 0-8 15,9 0 4-15,-8 0 0 0,-1 0 4 0,10 0-4 0,-10 0-4 16,0 0 4-16,2 0 0 0,-2 0 0 0,0 0 0 0,9 0 0 0,-8 0-4 16,-1 0 4-16,1 0 0 0,-1 0 0 0,0 0 0 0,2 0 0 15,-2 0 0-15,0 0 0 0,0 0 4 0,2 0-4 0,-2 0-4 0,0 0 8 16,1 0-4-16,-1 0 0 0,1 0 0 0,0 6 0 0,-1-6 0 15,8 0 0-15,-6 0 0 0,-2 0 0 0,0 4 0 0,2-4 0 0,-2 0 0 16,0 0 0-16,1 5 0 0,-1-5-4 0,1 0 4 0,0 0 0 0,-1 0 4 16,0 0-4-16,0 0 0 0,2 0 0 0,-2 0 0 0,0 0 0 15,2 0 0-15,-2 0 4 0,0 0-4 0,1 0 0 0,-1 0 4 0,0 0 0 16,1 0-4-16,0 4 0 0,-1-4-4 0,-8 0 0 0,8 0 4 16,2 0-4-16,-2 0 4 0,0 0 0 0,2 0 4 0,-2 0-8 15,0 0 4-15,-8 0 4 0,8 0-4 0,1 0 0 0,-1 0 4 0,-8 0-4 16,9 0 4-16,0 0-4 0,-9 0-4 0,8 0 4 0,-8 0 0 0,0 0 0 15,8 0-4-15,-8 0 0 0,0 0 4 0,10 0 0 0,-10 0 0 16,0 0 0-16,0 0 0 0,0 0 4 0,0 0-4 0,0 0 0 0,0 0 4 16,0 0-4-16,0 0 0 0,0 0 0 0,0 0 0 0,0 0-4 15,0 0 8-15,0 0-4 0,0 0 0 0,0 0 0 0,0 0-4 16,0 0 8-16,0 0-4 0,0 0 0 0,0 0 4 0,0 0-4 0,0 6 0 16,0-6 0-16,0 0 0 0,0 4 4 0,0-4 4 0,0 5-4 0,0-5 0 15,0 5 0-15,0-5 0 0,0 4 0 0,0 1 4 0,0 1 0 16,0-2-4-16,0 1-16 0,0 0 20 0,0 0 4 0,0-1-8 15,0 1 0-15,0 0 4 0,0 0 0 0,0-1-4 0,0 6 0 0,0-5 0 16,0 5-4-16,0-6 4 0,0 6-8 0,0-5 8 0,0 5 0 16,0-6 0-16,0 6 0 0,0-1-4 0,0 1 0 0,0-5 0 0,0 5 0 15,0-1 0-15,0 1 0 0,0-1 4 0,0 1 0 0,0-1-4 0,0 1-4 16,0-1 8-16,0 1-4 0,0 0 0 0,0 4 0 0,0-4 0 16,0 0 0-16,0 3 0 0,0-3 0 0,0 5 0 0,0-1 0 15,0-5 0-15,0 6 4 0,0-1-4 0,0 1 0 0,0-1 4 0,-10 1-8 16,10 4 0-16,0-5 0 0,0 1 0 0,0-1 4 0,-8 5 4 0,8 0 0 15,0-4-4-15,0 4 4 0,-8-5-4 0,8 5 0 0,0-4 0 16,-9-1 0-16,9 5 0 0,0-4 4 0,0-1-4 0,0 0 0 0,0 1 0 16,0 4 0-16,0-5 0 0,-9 1-4 0,9-1 4 0,0 1 0 15,0-1 0-15,0 0 4 0,9 0 0 0,-9 0-4 0,0 1 0 16,0 0 0-16,0-1-4 0,0 1 4 0,-9-1 0 0,9 1-4 0,0-2 4 16,0 2 0-16,0-1 4 0,0 1-4 0,0 4 0 0,0-5-4 0,0 1 4 15,0 4 0-15,0-5 0 0,0 1 0 0,0 4 4 0,0-4-4 16,0-1 4-16,0 5-8 0,0-6 4 0,0 3 0 0,0 3 0 15,0-5 0-15,0 6 0 0,0-6 0 0,0 0 0 0,0 6-4 0,0-1 4 16,0-5-4-16,0 5 4 0,0-4 4 0,0 4 0 0,0 0-4 0,0 0 0 16,0-5 4-16,0 6-8 0,0-1 0 0,0-4 0 0,0 4 8 15,0-5-4-15,0 5 4 0,0 0-8 0,0-4 4 0,0 4 4 0,0-5-4 16,0 6 4-16,0-6-4 0,0 5-4 0,0-6 4 0,0 8 0 16,0-7-4-16,0 5 4 0,0-4 0 0,0 4 0 0,0-5 0 15,0 5 0-15,0-4 0 0,0 4 0 0,0-5 0 0,0 1 0 0,9 4 4 16,-9-5-4-16,0 1 0 0,0-1-4 0,0 5 4 0,0-4 0 0,0-1 0 15,0 0 4-15,0 1-8 0,0-1 0 0,0 5 4 0,0-4-16 16,0-1 20-16,0 1-4 0,9 4 4 0,-18-5 0 0,9 5-4 0,0-4 4 16,0 4-4-16,0-4 0 0,0 3 0 0,0 1 0 0,0-4 0 15,0 3 0-15,0 3 0 0,0-2 4 0,0-4-4 0,0 3 0 16,0 1 0-16,0-4-4 0,0 4 4 0,0 0 4 0,9-5-4 0,-9 5 0 16,0-4 4-16,0 4 0 0,0-5-8 0,0 1 4 0,0 4 0 0,0-4-4 15,0 4 4-15,0-5 0 0,0 5 0 0,0-4 0 0,0-1 0 16,0 1 0-16,0 4 0 0,0-5-4 0,0 1 4 0,0 4 0 15,0-5 4-15,0 1 0 0,0-2-4 0,0 7 0 0,0-5 0 0,0-2-4 16,0 2 4-16,0-1 4 0,0 1-4 0,0-1 4 0,0 1-4 0,0-1 0 16,0 5 0-16,0-5 0 0,0 1 0 0,0-1 0 0,0 1 0 15,0-1 0-15,0 5 0 0,0-4 0 0,0-1 0 0,0 1-4 0,0-2 4 16,0 7 0-16,0-5 4 0,0-2-4 0,0 2 0 0,0-1 0 16,0 1 0-16,0-1 0 0,0 1-4 0,0-2 4 0,0 3 0 0,0-2 0 15,0 1 4-15,0-2-8 0,0 2 4 0,0-1 0 0,0 1 0 16,0-5 4-16,0 3-4 0,0 2 0 0,0 0 0 0,0-6 0 0,0 5 0 15,0 1 0-15,0-1 0 0,0-4-4 0,0 4 4 0,0 0 0 16,0-4 4-16,0 5-4 0,0-1 0 0,0 0 0 0,0-4 0 16,0 4 0-16,0 1 0 0,0-1-4 0,0 1 8 0,0-6 0 0,0 5-4 0,0 1 0 15,0-1 0-15,0 1 0 0,0-2 0 0,0-3-4 16,0 5 4-16,0-1 0 0,0 1 0 0,0-1 0 0,0-4 0 0,0 4 0 16,0 1 0-16,0-1-4 0,0 0 4 0,0 1 0 0,0-1 0 0,0 0 0 15,0 1 0-15,0-1 0 0,0 1 0 0,0-1-4 0,0 2 0 16,0-4 4-16,0 3 0 0,0-1 0 0,0 1 0 0,0 0 0 15,0-1 4-15,8 0-4 0,-8 1 0 0,0-1 0 0,0 1 0 0,0-6 0 16,0 5 0-16,0 1 0 0,0-5 0 0,0 4 0 0,8-5 0 0,-8 6-4 16,0-2 4-16,0-2-4 0,0 2 8 0,0 2 0 0,10-5-4 15,-10 4-4-15,0-4 4 0,0 4 0 0,8 1 0 0,-8-1 0 0,0-5-4 16,0 6 0-16,0 0 4 0,0-6 0 0,0 5 0 0,0-4-4 16,0 6 4-16,0-4-4 0,0-2 4 0,0 5-4 0,0-6 0 15,0 1 4-15,0 5 0 0,0-6 4 0,0 5-4 0,8-4 4 0,-8 0 0 16,0 4-4-16,0-5 0 0,0 1-8 0,0 5 8 0,0-6-4 0,0 5 4 15,8-3-4-15,-8-2 4 0,0 0 0 0,0 6 0 0,0-6 0 16,0 1 0-16,0 4 0 0,10-4 0 0,-10-1 0 0,0 6-4 0,0-6 0 16,0 0 4-16,8 6 0 0,-8-5 0 0,0 0-4 0,0-1 4 0,0 2 0 15,0-8 0-15,0 7 4 0,0 0-4 0,0-1 0 16,0-4 0-16,0 0 4 0,0-1-4 0,0 6 0 0,0-10 0 0,0 5-4 16,0 0 8-16,0-1-8 0,0 2 4 0,0-6 0 0,0 4 0 0,0-4 0 15,0 0 0-15,0 0 0 0,0 5 0 0,0-5 0 0,0 0-4 16,0 0 0-16,0 0 0 0,0 0 0 0,0 0-4 0,0 0-8 15,0 0 0-15,0 0-8 0,0 0-8 0,0 0-4 0,0 0-16 0,0 0-4 16,-8-5-20-16,8 5-8 0,0-4-16 0,-10 4-12 0,10-10-60 0,-8 5-32 16,8 0 36-16,-8-5 28 0,0 1 28 0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7:56.9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BD52E86-FF6D-4C28-A027-793A8BCFF1C4}" emma:medium="tactile" emma:mode="ink">
          <msink:context xmlns:msink="http://schemas.microsoft.com/ink/2010/main" type="inkDrawing" rotatedBoundingBox="3231,9109 8840,8927 8874,9975 3265,10157" semanticType="callout" shapeName="Other">
            <msink:sourceLink direction="with" ref="{14DE60CF-07D2-4DEB-95FE-B50D13290E95}"/>
            <msink:sourceLink direction="with" ref="{3F39F00C-FD91-4372-83B6-6BE06B8A12DF}"/>
          </msink:context>
        </emma:interpretation>
      </emma:emma>
    </inkml:annotationXML>
    <inkml:trace contextRef="#ctx0" brushRef="#br0">-3 158 51 0,'0'-5'80'0,"0"5"-16"16,0-5-4-16,0 5-24 0,0-4-8 0,0 4-12 0,0-6 12 0,0 6 4 15,0 0-4-15,0 0 0 0,0-4-4 0,0 4 4 0,0 0 0 16,0 0 0-16,0 0 0 0,0 0-4 0,0 0 8 0,0 0-4 15,0 0 0-15,0 0 0 0,0 0 4 0,0 0-4 0,0 0-4 0,0 0 0 16,0 0-4-16,0 0 0 0,0 0 0 0,0 0-4 0,0 0 0 0,0 0 4 16,0 0 8-16,0 0 4 0,0 0-8 0,0 0 8 0,0 0-4 15,0 4 0-15,0 2-4 0,0-6 0 0,8 0 0 0,-8 4 4 16,9 1-4-16,-9 0 0 0,9 0 0 0,-9-2 0 0,8 3 4 0,0-1-4 16,1 4 4-16,-1-3 0 0,1 3-4 0,0-4 0 0,-1 0 0 15,0 4-4-15,2-4 0 0,-2 4 0 0,8-4-4 0,-6 5 4 0,-2 0-4 16,9-6 0-16,-9 6 0 0,10-1 0 0,-2 0 0 0,2 2 0 15,-10-2-8-15,9-4 4 0,0 9-4 0,0-9-4 0,9 10 4 0,-10-6 0 16,2 2-4-16,8-3 0 0,-1 2 4 0,-9 4-4 0,10-4 0 16,0-1 4-16,0 1-4 0,-1 5 0 0,1-1 0 0,0-5 4 0,-1 1-4 15,9 5 0-15,-8-6-4 0,0 1 4 0,-1 4 0 0,9-5-4 0,-8 6 4 16,0-5 0-16,7 4 0 0,-7-5 0 0,0 1-8 0,8 5 4 16,-9-6 4-16,1 1 0 0,8 0 0 0,-8 4-4 0,-1-5 0 15,9 6 0-15,-8-6 4 0,0 1 0 0,7 4 0 0,-7-4 0 0,8-1-8 16,-8 0 4-16,7 6 0 0,-7-5 0 0,8-1 8 0,0 1-8 15,-8 0 4-15,9-1 0 0,-1 1-4 0,-9-1 4 0,9-4 0 0,-8 5-4 16,8 0-4-16,-9-6 8 0,9 6 0 0,-8-1-4 0,0-4 0 0,7 5 8 16,-7-5 0-16,0 4 0 0,8-4-4 0,-9 4 0 0,1-4 0 15,0 0 0-15,8 0-4 0,-9 4 4 0,1-3-4 0,8-2 4 16,-8 1-4-16,-1 0 0 0,9 0 4 0,-8-1 0 0,8 1-4 0,-9 0 4 16,9 0 0-16,-8-1-4 0,0 2 4 0,7-2-4 0,-7 1 4 15,0 0-4-15,8 0 4 0,-9-1 0 0,1 1 0 0,0 0-4 0,-1 0 0 16,-7-1 0-16,6 1-16 0,2 0 20 0,-8 5 0 0,-1-10 0 0,8 5 0 15,-8 0-4-15,1-1 4 0,-2 1 0 0,10 0-4 0,-9-5 0 16,0 0 0-16,0 4 0 0,1-4 8 0,7 0-4 0,-8 0 8 16,0 0-4-16,0 0 4 0,8 0 0 0,-7 0-4 0,-2 0-4 0,10 0 4 15,-9 0-4-15,1 0 0 0,6 0 0 0,-6 0-4 0,-1 0 0 16,9 0 0-16,-10 0 0 0,2 0 0 0,8 0 0 0,-10 0 0 16,10 0 0-16,-9 0 0 0,-1 0 0 0,10 0 0 0,-8 0 0 0,-2 0 0 0,2 0 0 15,7-4 0-15,-7 4 0 0,-2 0 0 0,2 0 0 0,-2 0 0 16,10-5 0-16,-9 5 0 0,1-5 0 0,-2 5 0 0,2 0 0 15,-2 0 0-15,2-4 0 0,-1-1 0 0,-1 5 0 0,2-5 0 0,-2 5 0 16,-6 0 0-16,6-5 0 0,1 0 0 0,0 5 0 0,0-5 0 0,1 0 0 16,-10 1 0-16,10-1 0 0,-2 0 0 0,1 0 0 0,-8 1 0 15,8-6 0-15,-1 5 0 0,2-5 0 0,-2 6 0 0,2-6 0 0,-1 1 0 16,0-1 0-16,0 1 0 0,-1-6 0 0,10 5 0 0,-8 1 0 16,-1-1 0-16,8-4 0 0,-8 4 0 0,1 2 0 0,8-8 0 15,-10 6 0-15,1 1 0 0,9-5 0 0,-10 4 0 0,10 1 0 0,-8-1 0 16,-2-5 0-16,10 6 0 0,-9-1 0 0,1 1 0 0,6-1 0 0,-6-4 0 15,-1 4 0-15,9 1 0 0,-10-6 0 0,2 6 0 0,7 0 0 16,-8-1 0-16,0-5 0 0,9 5 0 0,-10-4 0 0,10 5 0 16,-8-1 0-16,-2 0 0 0,10-4 0 0,-9 5 0 0,1-1 0 0,6 0 0 15,-6-4 0-15,-1 4 0 0,-1 1 0 0,2-1 0 0,8 1 0 16,-10 3 0-16,2-3 0 0,-1-1 0 0,-1 1 0 0,2 4 0 0,-2-4 0 16,-6 4 0-16,6-5 0 0,2 5 0 0,-1 0 0 0,-1-4 0 15,-8 4 0-15,10 0 0 0,0-5 0 0,-2 6 0 0,1-6 0 0,-8 5 0 16,8-4 0-16,-1 4 0 0,2-4 0 0,0-1 0 0,-2 0 0 15,1 5 0-15,0-4 0 0,0-1 0 0,1 1 0 0,-2-1 0 0,2 5 0 16,-2-4 0-16,1-1 0 0,1 1 0 0,-2 0 0 0,2 3 0 16,-2-3 0-16,2-1 0 0,-1 5 0 0,-9-4 0 0,10-1 0 0,-2 0 0 15,2 6 0-15,-10-6 0 0,10 1 0 0,-2 4 0 0,-7-5 0 16,7 0 0-16,-7 1 0 0,8 4 0 0,-9-4 0 0,10 4 0 0,-10-5 0 16,10 5 0-16,-10-4 0 0,0 4 0 0,9-4 0 0,-8 4 0 15,0 0 0-15,-1 0 0 0,0-4 0 0,2 3 0 0,-2 2 0 16,0-1 0-16,0 0 0 0,2 0 0 0,-2 1 0 0,-8 4 0 0,8-5 0 0,1 5 0 15,-9-5 0-15,8 0 0 0,-8 5 0 0,0 0 0 0,9 0 0 16,-9-4 0-16,0 4 0 0,0 0 0 0,0 0 0 0,0 0 0 16,0 0 0-16,0 0 0 0,0 0 0 0,0 0 0 0,0 0 0 0,0 0 0 15,0 0 0-15,0 0 0 0,0 0 0 0,0 0 0 0,0 0 0 16,0 0 0-16,0 0 0 0,0 0 0 0,0 0 0 0,0 0 0 0,0 0 0 16,0 0 0-16,0 0 0 0,0 0 0 0,0 0 0 0,0 0 0 0,0 0 0 15,0 0 0-15,-9 4-80 0,9-4-28 0,0 0-32 0,-8 0-40 16,-1 0-36-16,1 0-84 0,0 0 36 0,-2 5 48 15,2-5 32-15,0 0 40 0,-10 0 28 0,2 0 20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8:10.2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8248E9-7EFE-4237-89E9-4B2F5CA7C0F8}" emma:medium="tactile" emma:mode="ink">
          <msink:context xmlns:msink="http://schemas.microsoft.com/ink/2010/main" type="inkDrawing" rotatedBoundingBox="3342,6338 8866,6309 8867,6417 3343,6446" semanticType="strikethrough" shapeName="Other">
            <msink:sourceLink direction="with" ref="{070FD707-5786-48E3-9B55-2B8DE74E0F7A}"/>
          </msink:context>
        </emma:interpretation>
      </emma:emma>
    </inkml:annotationXML>
    <inkml:trace contextRef="#ctx0" brushRef="#br0">6 97 35 0,'0'0'64'0,"0"0"-8"16,0 0-16-16,0 0-8 0,0 0-8 0,0-6 0 0,0 6-4 0,0 0 0 16,0 0 0-16,0 0-4 0,-8 0-4 0,8 0 0 0,0 0-4 0,0-4 4 15,0 4-4-15,0 0 4 0,0 0 4 0,0 0 0 0,0 0-4 16,0 0-4-16,0 0 4 0,0 0 0 0,0 0 4 0,0 0 0 0,0-4 0 15,0 4 0-15,0 0 0 0,0 0 0 0,0 0 0 0,0 0 4 16,0 0 0-16,0 0-4 0,0 0 4 0,0-6-4 0,0 6 4 16,0 0 0-16,0 0-4 0,0 0 4 0,0 0 0 0,0 6-4 0,0-12 0 15,0 12 0-15,0-6-4 0,0 0 0 0,0 0 4 0,0 0-4 0,0 0 4 16,0 0 0-16,0 0 0 0,0 0 4 0,0 0 0 0,0 0 4 16,0 0 0-16,0 0-4 0,0 0-4 0,0 0 4 0,8-6-4 15,-8 6 0-15,0 0 0 0,8 0 4 0,-8 0-4 0,0 0 0 0,10 0 0 16,-10 0 0-16,8 0-4 0,-8 0 0 0,8 0 4 0,1-5-4 15,-9 5 0-15,8 0 4 0,-8 0-4 0,8 0-4 0,-8 5 4 0,10-5 0 16,-2-5-4-16,-8 5 4 0,8 0-8 0,2 0 4 0,-2-4-4 0,0 4 0 16,-8 0 0-16,8 0 0 0,1-5 4 0,0 5 0 0,-1 0-4 15,1 0 0-15,-1-5-4 0,0 5 4 0,2 0-4 0,-2 0 0 0,0 0 4 16,0 0 0-16,2 0 0 0,-10 0-4 0,8-5 4 0,9 10 0 16,-17-10 0-16,9 5-4 0,8 5 4 0,-9-10-4 0,-8 10 0 0,16-5 0 15,-6-5 0-15,-2 5 0 0,0 0 4 0,2 5 0 0,-2-5-4 16,0 0 0-16,1 0 0 0,-1 0 0 0,9 0 4 0,-8 0-4 0,-1 0 0 15,0 0 0-15,2 5 4 0,6-5-4 0,-6 0 4 0,-2 5-4 16,0-5 4-16,9 4-4 0,-8-4 0 0,-1 0 4 0,9 5-4 16,-9-5 0-16,10 0 0 0,-10 0 0 0,10 0 8 0,-10 6-8 0,9-6 4 15,-8 0 0-15,8 0-4 0,-9 0 4 0,8-6 0 0,2 6-8 0,0 0 8 16,-10 0 0-16,9 0-4 0,0 0 0 0,0 0 4 0,-9 0 0 16,10 6 4-16,-2-6-8 0,2 0 0 0,-10 0 4 0,9 0-4 15,0 0 4-15,-8 0 0 0,7 0-4 0,2 0 4 0,-10 0-4 0,10 0 0 16,-10 0 4-16,9 0 0 0,-9 0-4 0,10 0 0 0,-10 0 4 15,10 0 0-15,-10 0 0 0,8 0 0 0,-6 0 0 0,6 0-4 0,1 0 4 16,-8 0-4-16,8 0 4 0,-9 0-4 0,10 0 4 0,-2 0 0 0,2 0-4 16,-10 0 0-16,9 0 0 0,0 0 0 0,0 0 4 0,1-6 0 15,-2 6-4-15,2 0 4 0,-2 0 0 0,10-5 0 16,-9 5-4-16,1 0 0 0,-2-4 4 0,2 4-4 0,-2 0 0 0,1-5 4 0,1 5 0 16,-2 0-4-16,2-5 4 0,-2 5 0 0,2 0-4 0,-1 0 0 0,-9 0 0 15,10 0 0-15,-2 0 4 0,2 0 0 0,-2 0-4 0,-7 0 0 16,8 0 4-16,0 0-4 0,-9 0 4 0,10 0-4 0,-2 0 0 0,2 0 0 15,-10-5 0-15,10 5 0 0,-2 0 4 0,-7 0 0 0,7 0-4 16,2 0 0-16,-10 0 0 0,10 0 0 0,-2 0 4 0,-7 0-4 16,8 0 4-16,0 0-8 0,-9 0 4 0,10 0 0 0,-2 0 0 0,-6 0-4 15,6 0 4-15,-7 0 4 0,8 0-4 0,0 0 0 0,-9 0 4 0,10 0-4 16,-2 0 0-16,-6 0 4 0,6 0-4 0,1 0 0 0,-8 0 0 16,8 0 0-16,-1 0 0 0,-6 0 0 0,6 0 0 0,2 0 4 15,-1 0-8-15,-9 0 8 0,9 0-4 0,0 0 0 0,1 0 0 0,-2 0 4 16,-6 0-4-16,6 0 0 0,1 0 0 0,0 0 0 0,0 0 0 15,1 0-4-15,-2 0 8 0,-8 0-4 0,10 0 0 0,-1 0 4 0,0 0-4 16,0 0 0-16,-9 0 0 0,10 0 0 0,-2 0 4 0,2 0 0 0,-1 0-4 16,-9 0 4-16,9 0-4 0,0 0 0 0,-9 0 0 0,10 0 0 15,-10 0 0-15,10 0 0 0,-1 0 0 0,-9 0 4 0,9 0-4 0,0 0 4 16,-9 0-4-16,10 0 4 0,-10 0-4 0,10 0-4 0,-2 0 4 16,-7 0 4-16,8 0-8 0,-8 0 8 0,7 0-4 0,-6 0 0 15,6 0 0-15,2 0 0 0,-10 0 0 0,9 0 0 0,-1 0 0 0,-6 0 0 16,6 0 0-16,-8 0 4 0,10 0-4 0,-1 0 4 0,0 0-8 0,-8 0 0 15,7 0 4-15,2 0 0 0,-2 0-4 0,-6 0 4 0,6 0 0 16,2 0 0-16,-2-4 0 0,1 4 4 0,1 0-8 0,-2 0 4 16,2 0 0-16,-2 0 0 0,2 0 0 0,-1-6 0 0,-1 6-4 0,2 0 4 15,-2 0 0-15,2-4 0 0,-10 4 0 0,18 0 4 0,-17-5-4 16,7 5 0-16,2 0 0 0,-2 0 0 0,2-6 4 0,-1 6 0 0,-8 0-4 16,8 0 0-16,-1 0 0 0,2 0 0 0,-10 0 0 0,10 0-4 15,-2 0 4-15,-7 0 0 0,8 0 0 0,-9 0 0 0,9 0 0 0,1 0 0 16,-10 0 0-16,10 0 0 0,-10 0 0 0,8 0 4 0,-7-4-4 15,8 4 0-15,-8 0 0 0,-1 0 0 0,10-4 0 0,-10 4 0 0,8 0 0 16,-6-5 0-16,-2 5 0 0,9 0 0 0,-9-5 0 0,1 5 4 16,0-5-4-16,7 5 0 0,-8 0 0 0,2 0 0 0,-2 0 0 0,0 0 0 15,2 0 0-15,-2 0 0 0,0 0 0 0,1 0 0 0,-1 0 0 16,9 0-20-16,-8 0 20 0,-1 0 4 0,0-4-4 0,2 8 0 0,-2-4 4 16,0-4 0-16,2 4 0 0,-2 0-4 0,0 0 0 0,1 0 0 15,-1 0 4-15,0 0-4 0,10 0 0 0,-18 0 0 0,16 0 0 0,-6 0 0 16,-2 0 0-16,0 0-4 0,10 0 4 0,-10 0-4 0,0 0 8 15,1 0-8-15,8 0 8 0,-8 0-4 0,-1 0 4 0,10 0-4 16,-10 0 0-16,0 0-4 0,10 0 4 0,-10 0 0 0,9 0 0 0,-9 0 0 16,0 0 0-16,2 0 0 0,6 0 0 0,-8 0 0 0,2 0 0 0,-2 0 0 15,9 0 0-15,-8 0 0 0,-1 0 0 0,1 0-4 0,-1 0 4 16,0 0 0-16,10 0 0 0,-10 0 0 0,0 0 4 0,2 4-4 16,-2-4 0-16,9 0 0 0,-8 0 0 0,-1 0 0 0,0 0 0 0,9 0 4 15,-8 0-4-15,0 0-4 0,7 0 4 0,-6 0 0 0,6 0 0 0,-8 0 4 16,2 0-4-16,6 0 0 0,-7 0 0 0,-1 0 4 0,10 0-8 15,-10 0 4-15,10 0 0 0,-10 0 0 0,0 0 0 0,0 0-4 0,10 0 4 16,-10 0 4-16,1 0 0 0,-1 0-4 0,0 0-4 0,2 5 4 16,-2-5 4-16,0 0-4 0,0 0 0 0,2 5 0 0,-2-5 0 0,0 0 0 15,1 0 0-15,0 5 0 0,-1-5 0 0,1 0 0 0,-1 0 4 16,0 0-8-16,0 0 8 0,2 0-8 0,-2 0 4 0,10 4 4 0,-10-4-4 16,0-4 4-16,1 4-4 0,-1 0 0 0,1 4 4 0,-1-4-4 15,1 0 0-15,7 4 0 0,-6-4 4 0,-2 0 0 0,0 6-4 0,2-6 4 16,-2 0-4-16,0 0 0 0,0 5 4 0,1-1-4 0,0-4-4 15,-9 6 8-15,8-6-4 0,1 0 0 0,-1 4 4 0,0-4-4 0,2 0 4 16,-2 5-4-16,-8-5 0 0,8 0-4 0,0 0 8 0,2 0-4 16,-2 5 0-16,0-5-4 0,1 0 4 0,-1 0 0 0,1 0 0 15,0 0 4-15,-1 0-4 0,0 0 0 0,0 5-4 0,2-5 4 0,-2 0 4 16,0 0-4-16,10 0 4 0,-10 0-4 0,1 0 0 0,-1 0 0 16,1 0 0-16,8 0 0 0,-9 0 0 0,0 0 0 0,2 4 0 0,-2-4 0 15,0 0 4-15,2 0-4 0,-2 0 0 0,0 0 0 0,1 0 0 16,-1 0 0-16,0 0 0 0,1 0 0 0,0 0-4 0,-1 0 4 0,-8 0 4 15,8 0-4-15,2 0 0 0,-2 0 0 0,-8 0 4 0,8 0-4 0,2 0 0 16,-10 0 0-16,8 0-4 0,0 0 4 0,-8 5 0 0,8-5 0 16,-8 0 4-16,9 0-4 0,-1 0 0 0,-8 6 0 0,9-6 0 15,-9 0-4-15,9 0 4 0,-9 4 0 0,8-4 0 0,-8 0 0 0,8 0 0 16,2 0 0-16,-10 0 0 0,8 0 0 0,-8 0 4 0,8 0-4 16,0 0 0-16,-8 0 0 0,10 0 4 0,-10 0-4 0,8 0 0 0,0 0 0 15,-8 0 0-15,9 0 0 0,-9 0 0 0,8 0 0 0,-8 0 0 0,0 0 0 16,9 0 4-16,-9 0-4 0,9 0 0 0,-9 0 0 0,0 0 0 15,0 0 0-15,0 0 0 0,0 0 0 0,0 4 4 0,0-4-4 16,0 0 0-16,0 0 4 0,0 0-4 0,0 0-4 0,0 0 4 0,0 0 0 16,0 0 0-16,0 0 0 0,0 0 0 0,0 6 0 0,0-12 4 15,0 12-4-15,0-6 0 0,0-6 0 0,8 12 0 0,-8-6 0 0,0-6 4 16,0 6-4-16,0 0 0 0,0 6 0 0,0-6 0 0,0 0 0 16,0 0 0-16,0 0 0 0,0 0 0 0,0 0 4 0,0 0-4 0,0 0 0 15,0 0 4-15,0 0-4 0,0 0-4 0,0 0 8 0,0 0-4 16,0 0 0-16,0 0 0 0,0 0 0 0,8 0-4 0,-8 0 4 0,0 0-4 15,0 0 4-15,0 0 0 0,0 0 0 0,0 0-4 0,0 0-8 16,-8 0-16-16,8 4-24 0,0-4-24 0,-8 0-24 0,8 0-24 0,-9 0-32 16,0 0-52-16,1 0-52 0,-1-4 44 0,1 4 40 0,-10-6 36 0,10 6 24 15,-18-4 24-15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8:12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A74A20-C316-4C70-9B94-57FD49C3ED91}" emma:medium="tactile" emma:mode="ink">
          <msink:context xmlns:msink="http://schemas.microsoft.com/ink/2010/main" type="inkDrawing" rotatedBoundingBox="6067,4079 6079,4277 5955,4284 5943,4086" shapeName="Other"/>
        </emma:interpretation>
      </emma:emma>
    </inkml:annotationXML>
    <inkml:trace contextRef="#ctx0" brushRef="#br0">34 109 55 0,'0'0'76'15,"0"0"-12"-15,0 0 0 0,-8 0-20 0,8 0-4 0,0 0-4 16,0 0 0-16,0 0 0 0,0 0 0 0,0 0 4 0,0 0 0 0,0 0 0 16,-8 0 0-16,8 0 4 0,0 0 8 0,0 0-4 0,0 0 4 0,0 0 0 15,0 0-4-15,0 0-4 0,0 0-4 0,0 0-4 0,0 0 4 16,0 0-8-16,0 0 0 0,0 0-4 0,0 0 0 0,0-5-4 0,0 5-4 16,0-4 0-16,0 4 0 0,0-6 4 0,0 6-8 0,0-4-4 15,8-1 4-15,-8 0-8 0,0 5 4 0,8-5-4 0,-8 1 0 16,0-1-4-16,0-1 4 0,10 6 0 0,-10-4 0 0,8 4-8 0,0 0 4 15,-8-4-4-15,9 4 4 0,-9 0 0 0,9 0 0 0,-9 0-20 0,8 0 20 16,-8 0-4-16,8 0 4 0,-8 4-4 0,9-4 0 0,-9 4 4 16,8-4-4-16,-8 6 0 0,0-6 0 0,0 5 4 0,9-1-4 0,-9 1 4 15,0 0-4-15,0 0 0 0,0-1 4 0,0 2-4 0,0 3 4 16,-9-5 4-16,9 2-4 0,-8-2 0 0,8 1 0 0,-9-5 4 16,9 5-4-16,-8-5 4 0,0 6-4 0,8-6 4 0,-9 0 4 0,0 3-4 15,1-3 0-15,0-3 0 0,8 3 0 0,-10 0-4 0,10-6 0 0,-8 1 0 16,0 0 0-16,8 1 4 0,0-2-4 0,-9 2 0 0,9-1 0 15,0-5 0-15,0 6-4 0,0-6 0 0,0 5 0 0,0-4 0 16,0 3 4-16,0-2-4 0,0 3 4 0,0-5-4 0,9 5 0 0,-9 0 0 16,0 1 0-16,8-1 0 0,-8 1 0 0,0-2 4 0,8 6-4 0,-8-4-4 15,0 4 4-15,10 0 0 0,-2-5 0 0,-8 5 0 0,8 0 0 16,-8 0 0-16,9 5 0 0,0-5 0 0,-9 4 0 0,8 2 0 0,0-6 0 16,-8 4 0-16,9 1-4 0,-9-1 4 0,8 1 0 0,-8 0 0 15,0 5 0-15,9-5 0 0,-9 3-4 0,0-2 4 0,0 3 4 16,0-4 0-16,-9 5 0 0,9-6-8 0,-8 6 4 0,8-5 4 0,-9 5-4 15,1-6 0-15,0 1 4 0,8 0 0 0,-9 1-4 0,0-3 0 0,1-3 0 16,0 6 0-16,-2-6 4 0,2 0-4 0,8 0 0 0,-8-6 0 16,8 6 0-16,-9-3 0 0,9-3 0 0,0 1-4 0,-9 0 4 0,9 1 0 15,0-6 0-15,0 5 0 0,0-5 4 0,0 6-8 0,0-6 4 16,0 5 4-16,9-4-8 0,-9 3 4 0,0 2-4 0,0 0 4 0,9-1-4 16,-9 0 0-16,0 5 4 0,8-5 0 0,-8 5 0 0,0 0 0 15,8 0 4-15,-8 0-8 0,10 5 4 0,-2 0 0 0,-8-5 0 0,8 5 0 16,-8 3 0-16,9-2 0 0,-9 3 0 0,9-4 4 0,-9 5-4 15,8-6 0-15,-8 6 4 0,8-1-4 0,-8 1 0 0,0 0 4 16,0-1 0-16,0-3 0 0,0 3 4 0,9-5-4 0,-18 2 4 0,9 3 0 16,0-4 0-16,0-1 0 0,-8-4 0 0,8 5 0 0,-8-5-4 0,8 6 4 15,-9-6 0-15,0 0 0 0,9 0-4 0,-8-6 4 16,8 6-8-16,-8-5 4 0,-2 5 0 0,10-4-4 0,-8-1 4 0,8 0-4 0,-8-5 0 16,8 6 4-16,0-1-4 0,0-5 0 0,0 1 0 0,0 4 0 15,-9-4 0-15,9-1 0 0,0 5 0 0,0-5-4 0,0 6 4 16,9-6-4-16,-9 5 4 0,0 1-4 0,0-1 0 0,8-1 4 0,-8 6 0 15,0-4-4-15,0 4 4 0,8 0 0 0,-8 0 0 0,10-4 0 0,-10 4 0 16,8 4-4-16,0-4 8 0,-8 4-4 0,9-4-4 0,0 6 4 16,-9-1-4-16,8-5 4 0,0 4 0 0,-8 1 4 0,0-5 4 0,9 5-8 15,-9 0 12-15,0-1 0 0,0-4 8 0,8 6 0 0,-8-2 8 16,0-4 0-16,0 0 0 0,0 5 0 0,-8-5-4 0,8 0-8 16,0 0 0-16,-9 0 0 0,9 0-4 0,0 0-8 0,-8 0 0 0,8 0-8 15,0 0-12-15,-8 0-16 0,8 0-24 0,0 0-24 0,-9 0-32 0,9-5-28 16,0 5-44-16,0-4-52 0,-9 4-52 0,9-6 52 0,0 6 44 15,0-4 40-15,0 4 20 0,0-5 36 0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8:21.2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A98E7A-272D-4A43-ABB8-F969D477D41A}" emma:medium="tactile" emma:mode="ink">
          <msink:context xmlns:msink="http://schemas.microsoft.com/ink/2010/main" type="inkDrawing" rotatedBoundingBox="3619,5521 8808,5714 8778,6510 3589,6317" semanticType="scratchOut" shapeName="Other">
            <msink:sourceLink direction="with" ref="{070FD707-5786-48E3-9B55-2B8DE74E0F7A}"/>
          </msink:context>
        </emma:interpretation>
      </emma:emma>
    </inkml:annotationXML>
    <inkml:trace contextRef="#ctx0" brushRef="#br0">24 671 3 0,'0'0'80'0,"-9"6"-8"0,9-6 0 0,0 4-36 0,0-4 0 16,0 5 0-16,-8-5-4 0,8 0 8 0,0 5-8 0,0-5 0 0,0 0 0 15,0 0 0-15,-9 0 0 0,9 0 0 0,0 0-4 0,0 5 0 0,0-5 4 16,0 0-4-16,0-5 0 0,0 5 0 0,0 0 0 0,0 0-4 15,0 0-8-15,0 0 0 0,0 0 8 0,0 0-8 0,0 0 0 16,0 5 0-16,0-5 0 0,0-5 0 0,0 5 4 0,0 0-4 0,0 0 0 16,0-5 8-16,9 5-8 0,-9-5 4 0,0 5 0 0,8-4 0 15,-8-2-4-15,9 6 4 0,-1-4 4 0,-8-1-4 0,8 0 0 16,0 0 4-16,2-4-4 0,-2 4 0 0,0 0 0 0,2 0-4 0,-2 1 4 0,0-6-4 16,1 5 0-16,-1 1 0 0,9-1 0 0,-8 0 0 0,-1-5 0 15,10 5 0-15,-10-4 0 0,10 4-4 0,-2 0 4 0,-8-4-4 16,10-1 4-16,-1 6-4 0,-1-7-4 0,2 3 4 0,8 2-4 0,-10-4 0 15,2 1 4-15,7-1 0 0,-9 1 0 0,2-1-4 0,8 2-4 0,-9-3 0 16,9 1 4-16,-10 1-4 0,2-1 0 0,8 6-4 0,-10-7 8 16,1 7-4-16,0-6-4 0,0 1 8 0,9 4-8 0,-8 0 0 0,-10-4 4 15,8 5 0-15,1-2 0 0,1 2-4 0,-2-2 4 0,2 2 0 16,-10-6-4-16,10 5 4 0,-2 1 0 0,1-1 0 0,1 0 0 16,-10 0 0-16,8 1-4 0,2-2 4 0,0 2 0 0,-2-7 4 0,1 7-4 15,0 0 0-15,0-1 4 0,9 0-4 0,-9 0 0 0,0-4 4 0,0 4-8 16,0 0 8-16,8 1-4 0,-7-2 0 0,-1 2 0 0,0-6 0 15,8 5-4-15,-7 1 4 0,-2-1 0 0,2 0 0 0,-2 0 0 0,2 1 0 16,-1-1 0-16,-1 0 0 0,2 0 0 0,-2 5 0 0,2-5 0 16,-1 1 0-16,-8-1 0 0,8 0 0 0,-1 0 0 0,2 5 0 15,-2-5-4-15,2 0 4 0,-1 1 0 0,0 4 0 0,0-5 0 0,-9 0 0 16,10 0 0-16,-2 5 0 0,2-4-4 0,-2-1 0 0,2 5 4 16,-1-5 0-16,-1 0 0 0,2 5-4 0,-2-4 0 0,2-2 0 15,-1 6 0-15,-8-5 0 0,16 5 0 0,-7-4 4 0,-2-1-4 0,2 0 0 16,-2 5 4-16,1-4-4 0,1 4 4 0,-2-5 0 0,2 0-4 0,-2 5 4 15,10-5-4-15,-9 5 4 0,0-4 0 0,8-2-4 0,-7 6 4 16,0 0 0-16,-2-4 0 0,9 4 0 0,-7-5 0 0,8 5 0 0,-10-5-4 16,2 5 0-16,7-5 0 0,-8 5 4 0,8-4-4 0,-7 4 0 0,-2 0 0 15,2-6 4-15,7 6 0 0,-8 0 0 0,0-4 0 0,1 4 0 16,-2 0 0-16,10 0-8 0,-9 0 8 0,0 0 0 0,0 0-8 16,1 0 0-16,-2 0 4 0,2 0 4 0,-2 0-8 0,1 0 4 0,1 0 4 15,8 0-8-15,-10 0 4 0,2 0-4 0,-2 0 4 0,1 0 0 16,1 0 0-16,-2 0-4 0,2 0 8 0,7 0-4 0,-8 0-4 0,0 0 8 15,0 0-4-15,8 0 0 0,-7 0 8 0,-1 0-8 0,0 0 0 16,8 0 4-16,-7 0-4 0,-2 0 4 0,2 0-4 0,7 4 4 0,-8-4-4 16,0 0 4-16,1 0-4 0,-2 6 0 0,2-6 0 0,7 4 0 15,-8-4 0-15,0 5 4 0,1-5-4 0,-2 5 0 0,2-5 0 0,-2 5 0 16,1-5 0-16,1 4 0 0,-2-4 0 0,-8 0 4 0,10 0 0 16,0 0 0-16,-2 0 0 0,1 6 0 0,0-6 0 0,-8 0 0 15,7 4 4-15,2-4-4 0,-10 0 0 0,10 0 0 0,-10 5 0 0,9-5 0 16,-8 5 0-16,8-5 0 0,-9 5 0 0,10-5 0 0,-10 4 0 0,8 1-4 15,-6-5 8-15,-2 5-8 0,9-1 0 0,-9-4 0 0,1 5 0 16,0 1 0-16,7-6 0 0,-8 4 0 0,2 1 0 0,6-5 0 0,-6 5 0 16,-2 0 0-16,9-5 0 0,-9 4 0 0,9-4 0 0,-8 5 0 0,7 0 0 15,-6-5 0-15,6 5 0 0,-6-1 0 0,6-4 0 0,1 5 0 16,0-5 0-16,-8 5 0 0,7 0 0 0,2 0 0 0,-1-5 0 16,0 5 0-16,0-1 0 0,0 1 0 0,0-5 0 0,-9 5 0 0,10 0 0 15,-2 0 0-15,2-1 0 0,-1 1 0 0,-1 0 0 0,2 0 0 16,-10-1 0-16,10 1 0 0,-2-5 0 0,-7 5 0 0,8 0 0 0,0-1 0 15,0 2 0-15,-8-2 0 0,7 1 0 0,2 0 0 0,-1 0 0 0,-8-1 0 16,7 1 0-16,1 0 0 0,-8 0 0 0,8-1 0 0,-9 7 0 16,10-7 0-16,-2 0 0 0,-6 2 0 0,6-2 0 0,-7 6 0 15,7-5 0-15,-6 4 0 0,-2-4 0 0,10 0 0 0,-10 5 0 0,0-6 0 16,9 2 0-16,-8 3 0 0,-1-5 0 0,9 1 0 0,-9 5 0 16,2-10 0-16,-2 10 0 0,0-6 0 0,10 0 0 0,-10 3 0 15,0-3 0-15,1-4 0 0,0 4 0 0,8 1 0 0,-9 0 0 0,0-5 0 16,0 5 0-16,2-5 0 0,6 4 0 0,-6 2 0 0,-2-6 0 0,0 4 0 15,9-4 0-15,-8 5 0 0,-1-5 0 0,1 6 0 0,-1-6 0 16,0 4 0-16,2 0 0 0,-2 2 0 0,0-6 0 0,2 4 0 0,-2 1 0 16,0-1 0-16,0 2 0 0,1-2 0 0,0 1 0 0,-1-1 0 0,1 2 0 15,-1-2 0-15,0 2 0 0,10-2 0 0,-10 0 0 0,0 1 0 16,2 1 0-16,-2-2 0 0,0 1 0 0,1 0 0 0,-1 0 0 16,1-1 0-16,0 1 0 0,-1 0 0 0,0 0 0 0,0-5 0 0,2 4 0 15,-2 1 0-15,0 0 0 0,2 0 0 0,-2 0 0 0,0-5 0 16,1 5 0-16,-1-1 0 0,-8 1 0 0,9 0 0 0,0 0 0 15,-1-5 0-15,0 4 0 0,0 1 0 0,2 0 0 0,-10 0 0 0,8-5 0 0,0 5 0 16,2-1 0-16,-2 1 0 0,-8-5 0 0,8 5 0 0,1 0 0 16,-1-1 0-16,-8-4 0 0,8 6 0 0,1-2 0 0,-9 1 0 15,9 0 0-15,-1 0 0 0,-8-5 0 0,8 4 0 0,2 1 0 0,-10 0 0 16,8 0 0-16,-8-1 0 0,8 0 0 0,2 2 0 0,-10-6 0 0,8 5 0 16,0-1 0-16,-8 2 0 0,8-2 0 0,1 1 0 15,-9 0 0-15,8 0 0 0,-8-1 0 0,9 1 0 0,0 1 0 0,-9-2 0 0,8 0 0 16,-8-4 0-16,8 6 0 0,-8-2 0 0,10-4 0 0,-10 6 0 15,0-6 0-15,8 0 0 0,-8 4 0 0,0-4 0 0,0 0 0 16,0 0 0-16,8 0 0 0,-8 0 0 0,0 0 0 0,0 0 0 0,0 0 0 16,0 0 0-16,-8 0 0 0,8 0 0 0,0 0 0 0,0 0 0 0,0 0 0 15,0 0 0-15,0 0 0 0,0 0 0 0,0 0 0 0,-8-4 0 16,8 4 0-16,0-6 0 0,-10 6 0 0,2-4-44 0,8-2-116 16,-17 6-36-16,8-4-44 0,1-6-96 0,-9 5 60 0,1 1 48 0,-2-6 44 15,0 5 32-15,2-5 32 0,-2 1 24 0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8:23.1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3ED78A-FDC0-4B09-A083-FDF4582BEC63}" emma:medium="tactile" emma:mode="ink">
          <msink:context xmlns:msink="http://schemas.microsoft.com/ink/2010/main" type="inkDrawing" rotatedBoundingBox="3469,6456 8839,6373 8852,7215 3482,7298" semanticType="scratchOut" shapeName="Other">
            <msink:sourceLink direction="with" ref="{070FD707-5786-48E3-9B55-2B8DE74E0F7A}"/>
          </msink:context>
        </emma:interpretation>
      </emma:emma>
    </inkml:annotationXML>
    <inkml:trace contextRef="#ctx0" brushRef="#br0">-2 0 63 0,'0'0'76'0,"0"0"-4"0,0 0-16 0,0 0-20 0,0 0-8 15,0 0 0-15,0 0-8 0,0 0 4 0,0 0-8 0,0 0 4 0,0 0-4 16,0 0 4-16,0 0 0 0,0 0 0 0,0 0 4 0,0 0 0 0,0 0 4 16,0 0-4-16,0 6 0 0,0-6 4 0,0 4 0 0,9-4 0 15,-9 4 0-15,0-4 0 0,9 6 0 0,-9-1-8 0,8-1 12 16,-8 2-8-16,9-2-8 0,-9 1 4 0,8-1 0 0,0 2 0 0,2 3 0 15,-2-3-4-15,0-2 4 0,0 0 0 0,2 2-4 0,-10-2 0 16,8 1-4-16,9-1-4 0,-17 6 8 0,17-5 0 0,-8-1 4 16,-1 2 4-16,0-2-4 0,10 1-4 0,-10 0 0 0,10 4 0 0,-10-3 0 15,9-2 0-15,0 1-4 0,0 5 0 0,-9-6 4 0,10 1 4 0,-2 4-4 16,2-4-4-16,7 5 0 0,-8 0 0 0,0-6 0 0,9 6-4 16,-10 0 0-16,2-1 4 0,-1 1-8 0,9 0 4 0,-10-1 0 0,2 0-4 15,8 1 0-15,-10-1 4 0,1 1 0 0,1 0-4 0,6-1 4 16,-6 1-4-16,0-1 4 0,-2 1 0 0,1 0 4 0,0-5-4 0,0 5 0 15,9-1 0-15,-8 1 0 0,-2-6 4 0,1 6-4 0,0-5 4 16,0 5-4-16,1-7 4 0,-2 7 0 0,2-4-4 0,-2-2 8 0,1 6-8 16,1-5 0-16,-2-1 4 0,2 2-4 0,8-2 0 0,-10 1-4 15,1-1 4-15,0 2 0 0,8-2-4 0,-7 0 4 0,8 2-4 0,-1-1 0 16,-8-1 4-16,8 2-4 0,-7-2-4 0,8 1 0 0,-1-1 4 16,1-4 0-16,-10 6-4 0,10-2 4 0,0 1-4 0,-9 1 0 0,9-2 4 15,-10 0 0-15,10 1-4 0,-9 0 0 0,0 0 0 0,8-1 0 16,-7 2 0-16,-2-2 4 0,2 1-4 0,8-1 4 0,-10 2-4 0,1-2 4 15,1 1 0-15,-2 0-4 0,2-1 4 0,-2 1 0 0,2 0 0 16,7 0-4-16,-7 0 4 0,-2 0 4 0,2-5-4 0,7 4 0 16,-8-4 0-16,8 5 4 0,-7 0-4 0,8-5 0 0,-10 5 0 15,10-5-4-15,-1 5 4 0,1 1 0 0,-8-6 0 0,7 3 0 0,0-3 0 16,0 5 0-16,1-5-8 0,0 5 8 0,-1 0 0 0,1-5 0 16,0 5 0-16,0-1-4 0,-1 1 4 0,-8-5 0 0,8 5 0 0,1-1-4 15,-8 1 4-15,7-5-4 0,-8 5 4 0,8-5-4 0,-7 5 4 0,-2-1 0 16,10-4 0-16,-9 6-8 0,0-6 4 0,8 4 0 0,-7 1 4 15,-1-5-4-15,0 5 0 0,0-5 4 0,9 0-4 0,-10 5 0 0,2-1 0 16,-2-4 0-16,10 0 4 0,-9 6-4 0,1-6 0 0,6 0 4 0,-6 0 0 16,-1 0-4-16,9 0 4 0,-10 0-4 0,10 0 4 0,-8 0 0 15,7 0-4-15,-8 4 4 0,8-4 0 0,-7 0-4 0,-2 0-4 16,10 0 4-16,-9 0 0 0,9 0 4 0,-10 5 0 0,10-5-4 0,-8 0 4 16,7 0-4-16,-8 0 0 0,8 0-4 0,-7 0 8 0,8 0-4 15,-1 0 4-15,-8 0-4 0,8 0 0 0,1-5 0 0,-8 5 0 0,7-4 0 16,0 4 4-16,-8-6 0 0,9 2 0 0,-8-1-4 0,6 0 4 0,2 5-4 15,-9-5 0-15,9 1 4 0,-10-2 4 0,10-3-4 0,-9 4 0 16,1 0-4-16,6 1 0 0,-6-1 0 0,0 0 0 0,7 1 4 16,-8-1-4-16,0 5 0 0,-1-5 0 0,2 0 4 0,0 0-4 0,-2 2 0 15,1-8 0-15,9 6 0 0,-10 0 0 0,2 0-4 0,-1 1 4 0,0-1 4 16,8 0-4-16,-7-5 0 0,-2 5 0 0,10 1 0 0,-8-6 0 16,-2 6 0-16,9-6 0 0,-7 5 4 0,-2-5 0 0,2 6 0 15,8-6-4-15,-9 5 4 0,-1-3 0 0,2 2-4 0,-2-3 4 0,2 3-4 16,-1 2 4-16,0-5-4 0,-9 3 0 0,9-3 4 0,1 3 4 15,-10 2-4-15,10-6-4 0,-2 6 0 0,-8-1 4 0,10-5 0 0,-10 6-4 16,9-1 4-16,-9 1 0 0,10-6 0 0,0 4 4 0,-10 2-4 0,0-2-4 16,9 3 0-16,-8-7 0 0,8 5 0 0,-9 0 0 0,10 0 0 15,-10 1 0-15,8-2 0 0,-6 6 0 0,-2-4 0 0,9 0 0 0,-8-1 0 16,-1-1 0-16,9 2 0 0,-9-1 0 0,0 0 0 0,2 0 0 16,6 1 0-16,-6 4 0 0,6-6 0 0,-7 2 0 0,-1-1 0 15,9 1 0-15,-8-2 0 0,7 2 0 0,-6-1 0 0,6 0 0 0,-6 0 0 16,-2 1 0-16,8-2 0 0,-7 6 0 0,8-4 0 0,-8-1 0 15,-1 1 0-15,10 4 0 0,-10-6 0 0,0 6 0 0,0-4 0 0,10-1 0 16,-10 5 0-16,1-5 0 0,-1 5 0 0,1-4 0 0,0-1 0 16,-1 5 0-16,8-5 0 0,-6 5 0 0,-2-5 0 0,0 0 0 0,2 0 0 15,-2 5 0-15,0-4 0 0,1 4 0 0,-1-5 0 0,1 0 0 16,0 0 0-16,7 5 0 0,-16-5 0 0,8 1 0 0,10-1 0 16,-18 0 0-16,8 0 0 0,10 5 0 0,-18-5 0 0,8 0 0 0,1 1 0 15,-1-1 0-15,0 0 0 0,1 5 0 0,0-4 0 0,-1-1 0 16,-8 0 0-16,8 5 0 0,2-5 0 0,-2 1 0 0,-8-2 0 0,8 6 0 15,2-4 0-15,-10-1 0 0,8 5 0 0,0-5 0 0,-8 0 0 0,8 5 0 16,1-4 0-16,-9 4 0 0,8-6 0 0,-8 2 0 0,9 4 0 0,0-5 0 16,-9 5 0-16,8-4 0 0,-8-2 0 0,8 6 0 15,2 0 0-15,-10-4 0 0,8-1 0 0,0 5 0 0,-8-4 0 0,8 4 0 16,-8-6 0-16,10 6 0 0,-10-4 0 0,8 0 0 0,-8 4 0 0,8 0 0 16,1-6 0-16,-9 6 0 0,0-5 0 0,8 5 0 0,-8 0 0 15,0 0 0-15,9-4 0 0,-9 4 0 0,0 0 0 0,0 0 0 0,0 0 0 16,0 0 0-16,0 0 0 0,0 0 0 0,0 0 0 0,0 0 0 0,0 0 0 15,0 0 0-15,0 0 0 0,0 0 0 0,0 0 0 0,0 0 0 16,0 0 0-16,0 0 0 0,0 0 0 0,0 0 0 0,0 0-4 16,0 0-112-16,-9 0-32 0,9 0-36 0,-8 0-44 0,-1 0-96 0,1 0 52 15,0 0 52-15,-2 0 40 0,-6 0 32 0,-2 0 28 0,2 0 20 16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8:19.1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134AE5-23CC-4F0B-895C-40B705811F4E}" emma:medium="tactile" emma:mode="ink">
          <msink:context xmlns:msink="http://schemas.microsoft.com/ink/2010/main" type="writingRegion" rotatedBoundingBox="9158,8306 3901,9298 3052,4798 8308,3806">
            <msink:destinationLink direction="with" ref="{9B5345AA-145E-4671-A40C-87B8AC1715B2}"/>
          </msink:context>
        </emma:interpretation>
      </emma:emma>
    </inkml:annotationXML>
    <inkml:traceGroup>
      <inkml:annotationXML>
        <emma:emma xmlns:emma="http://www.w3.org/2003/04/emma" version="1.0">
          <emma:interpretation id="{85272137-C8E3-4A15-827B-5BB6B827C3F8}" emma:medium="tactile" emma:mode="ink">
            <msink:context xmlns:msink="http://schemas.microsoft.com/ink/2010/main" type="paragraph" rotatedBoundingBox="9158,8306 3901,9298 3052,4798 8308,3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0FD707-5786-48E3-9B55-2B8DE74E0F7A}" emma:medium="tactile" emma:mode="ink">
              <msink:context xmlns:msink="http://schemas.microsoft.com/ink/2010/main" type="line" rotatedBoundingBox="9158,8306 3901,9298 3052,4798 8308,3806">
                <msink:destinationLink direction="with" ref="{5F3ED78A-FDC0-4B09-A083-FDF4582BEC63}"/>
                <msink:destinationLink direction="with" ref="{E3A98E7A-272D-4A43-ABB8-F969D477D41A}"/>
                <msink:destinationLink direction="with" ref="{B68248E9-7EFE-4237-89E9-4B2F5CA7C0F8}"/>
                <msink:destinationLink direction="with" ref="{D80A4BCF-691A-4CD1-BC23-612FBD91A68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DE60CF-07D2-4DEB-95FE-B50D13290E95}" emma:medium="tactile" emma:mode="ink">
                <msink:context xmlns:msink="http://schemas.microsoft.com/ink/2010/main" type="inkWord" rotatedBoundingBox="9158,8306 3901,9298 3052,4798 8308,3806">
                  <msink:destinationLink direction="from" ref="{9BA5B4BE-054C-4BAB-8171-DBF4CC5A9CB9}"/>
                  <msink:destinationLink direction="with" ref="{6BD52E86-FF6D-4C28-A027-793A8BCFF1C4}"/>
                </msink:context>
              </emma:interpretation>
            </emma:emma>
          </inkml:annotationXML>
          <inkml:trace contextRef="#ctx0" brushRef="#br0">-2463 107 23 0,'0'4'68'16,"0"0"-8"-16,8-4-4 0,-8 6-20 0,0-2-4 0,0-4-4 15,-8 6-8-15,8-6 0 0,0 0 0 0,0 4 4 0,0-4-8 16,0 0 8-16,0 5-8 0,0-5 0 0,0 0 0 0,0 0 0 0,0 0 0 16,0 0 4-16,0 0-4 0,0 0 0 0,0 0 0 0,0 4 0 0,0-4 0 15,0-4 4-15,0 8-4 0,0-4 0 0,0 0 0 0,0 0 4 16,0 0 0-16,-8 0 0 0,8 0 0 0,0 0 0 0,0 0 0 0,0 0 0 15,0 0 0-15,0 0 0 0,0 0 0 0,0 0 0 0,0 0 0 16,0 0 0-16,0-4-4 0,0 4 4 0,0-5-4 0,0 5 8 16,0-4 0-16,0 4-4 0,0-6-4 0,0 2 0 0,0-2-4 0,0 2 4 15,0 0 0-15,0-2-4 0,0-3 0 0,0 4 4 0,0 0 0 0,0 0 0 16,0-5 0-16,0 6 0 0,8-1 4 0,-8-5-4 0,0 6-4 16,0-1 0-16,8-5 4 0,-8 6 0 0,0-1-4 0,10-5 0 15,-10 6 0-15,0-6 0 0,8 5-4 0,-8 0 0 0,8-4 4 0,-8 4-4 16,0-5 0-16,8 1 0 0,-8 4 0 0,9-5 0 0,-9 6-4 15,0-6-4-15,9 0 4 0,-9 5 0 0,8-4 0 0,-8-1-16 0,9 6 20 16,-9-6 0-16,8 1 0 0,-8 3 0 0,8-3 0 0,-8-1 4 0,10 6-8 16,-10-6 4-16,8 1 0 0,-8-1 0 0,8 5-4 0,-8-5 4 15,8 6 0-15,2-6 0 0,-10 1 4 0,8-1-8 0,-8 5 0 0,8-5 4 16,-8 2-4-16,9-3-4 0,0 7 4 0,-9-6 0 0,8 0 0 16,1 1-4-16,-1 0 4 0,-8-1-4 0,8 0 4 0,0 0 0 0,2 1 0 15,-2-1 0-15,0 1-4 0,2-1 0 0,-10 6 4 0,8-11-4 16,0 5 0-16,1 5 0 0,-1-9 0 0,1 9 4 0,-1-5-4 0,1 1 0 15,-1-1 0-15,10 1 0 0,-18-1 0 0,16 1 4 0,-6-1 0 16,-2 1-4-16,0-1 0 0,0 0 4 0,1 1-4 0,0-1 0 16,-1 1 0-16,1-6 0 0,-1 5 0 0,0 1 0 0,10-1 0 0,-10-4 0 15,0 5 4-15,2-1 0 0,-2-5-4 0,9 5 0 0,-8-3 0 16,-1 3 4-16,1 0-4 0,-1-3 0 0,0 2-4 0,10 1 4 0,-10 1 4 16,0-1 0-16,2 1-4 0,-10-1 0 0,8 0-20 0,0 6 24 15,1-6 0-15,-1 5-4 0,1-4 0 0,0 5 0 0,-9-2 4 0,8-4 0 16,0 6-4-16,0-6 4 0,2 5-4 0,-10-4 0 0,8 4 0 15,0-4 4-15,2-1-4 0,-2 5 4 0,0-5 0 0,1 1-4 0,-1-1-4 16,9 1 4-16,-8-1 0 0,-1 1 0 0,0 4 4 0,10-5-4 0,-10 1 0 16,2-1 4-16,-2 0-8 0,8 1 4 0,-7-1 0 0,-1 6 0 15,1-6 0-15,8 1 0 0,-9-1 0 0,2 0 4 0,-2 1-4 16,0-1 0-16,10 1 0 0,-10 3 4 0,0-3-4 0,1-1 0 0,8 0 4 16,-8 1-4-16,-1-1 0 0,8 1-4 0,-6-1 4 0,-2 6-4 15,10-6 4-15,-10 1 0 0,0-1 0 0,9 0 0 0,-9 5 0 0,1-3 0 16,8-3 0-16,-9 7 0 0,10-6 0 0,-10 0 0 0,1 5 0 0,8-4 0 15,-9 5 0-15,1-6 0 0,-1 0 0 0,10 5 0 0,-10-5 0 16,10 6 0-16,-10-6 0 0,0 1 0 0,10-1 0 0,-10 6 0 16,9-6 0-16,-9 0 0 0,0 5-20 0,10-4 24 0,-10-1 0 0,10-1 0 15,-10 8 0-15,0-7-4 0,10 0-4 0,-10 6 4 0,1-6 0 0,7 6 4 16,-6-6-4-16,-2 0 0 0,0 5 0 0,10-4 0 16,-10 4-4-16,0-4 4 0,1 3 0 0,0-3 0 0,8 4 0 0,-9-4 4 15,0 4-4-15,1-5 0 0,8 6 0 0,-9-7 0 0,2 7 4 0,-2-6-8 16,0 6 8-16,10-6 0 0,-10 5-4 0,0-5-4 0,1 7 4 15,-1-8 4-15,10 6-4 0,-10 1 0 0,0-6 0 0,2 5 4 0,-2 1 0 16,0-6-8-16,0 5 4 0,1 0 4 0,0-4-8 0,8 3 0 0,-9 2 4 16,0-1 0-16,-8 1 4 0,10-6 0 0,-2 5-4 15,0 0 0-15,0 0 0 0,2 1-4 0,-2-1 0 0,0-1 4 0,1 2 0 16,0 0 0-16,-9-2-4 0,8 2 8 0,1-1-4 0,-1 0 0 0,0 0 0 16,2 1 0-16,-2-1 0 0,0 1 4 0,0-2-4 0,2-3 0 15,-2 4 0-15,0 1 4 0,1-2-4 0,-1 2-4 0,1-1 4 0,0 0 0 16,7 0-24-16,-16 0 28 0,18-4 0 0,-10 9 0 0,0-5-4 0,-8 0 4 15,10-1 0-15,-2 3-4 0,0-2 0 0,1 0 0 0,-9 5 0 16,8-5 4-16,1 1-8 0,-1-1 4 0,-8 5 0 0,9-5 0 16,-1 0 4-16,0 1 0 0,-8-1-4 0,10 5 0 0,-2-5-4 0,0 0 4 15,2 0 0-15,-2 0-4 0,0 0 4 0,-8 1 0 0,8-1 0 16,1 5 0-16,-1-5 0 0,1 1 0 0,0-2 0 0,-1 2 4 0,0-1 0 16,2 0-8-16,-2 0 4 0,0 1 0 0,0-1 0 0,2 0 0 15,-2 5 0-15,0-5-4 0,1 1 4 0,-1-2 0 0,1 2 0 0,0-1 0 16,-1 0 0-16,0 5 4 0,0-5-4 0,2 1 0 0,-2 4 0 15,0-5 4-15,2 0-8 0,-2 5 4 0,0-5 0 0,1 5 0 0,-1-4 0 16,1 4 0-16,-1-6 4 0,1 6-4 0,-1 0-4 0,0-5 4 16,2 5 0-16,-2-4-4 0,0 4 8 0,2 0-4 0,-2 0 0 15,0-5 0-15,1 5 0 0,-1-5 0 0,0 5 0 0,1 0 0 0,0-4-4 0,-1 4-12 16,0 0 20-16,2-6 0 0,-2 6-4 0,0-4 4 0,1 4 0 16,8-5-4-16,-9 5 0 0,1-4 0 0,-1 4 4 0,1 0 0 15,0 0-4-15,-1-6 4 0,0 6-4 0,2 0-4 0,-2 0 4 0,0 0 0 16,0 0 0-16,2 0 0 0,-2 0 0 0,0 0-4 0,1 0 8 15,-1 0-4-15,0 0 0 0,2 0 0 0,-2 0 0 0,0 0 4 16,0 0-4-16,2 0 4 0,-2 0-4 0,0 0 0 0,1 0 4 0,0 0-4 16,-1 0 0-16,1 0 0 0,-1 0 4 0,0 0 0 0,1 0 0 0,8 0 0 15,-9 0-4-15,2 0 4 0,-2 0-4 0,0 0 0 0,1 0 4 16,0 0-4-16,7 0 0 0,-7 0 4 0,-1 0 0 0,0 0-4 16,10 0 0-16,-10 0 4 0,2 0-4 0,6 0 4 0,-8 0-4 0,10 0 0 15,-10 0 0-15,1 0 4 0,7 0 0 0,-6 0-4 0,-2 0 4 16,8 0-4-16,-6 0 0 0,-2 0 4 0,0 0 0 0,10 0 0 0,-10 6-4 15,1-6 0-15,-1 0 0 0,0 4 0 0,2-4 4 0,-2 5-20 0,0-5 24 16,0 4-4-16,2-4 0 0,-2 6 0 0,0-6-4 0,1 4 4 16,0 1 0-16,-1-5-4 0,1 5 4 0,-1-5-4 0,0 4 4 15,0 1 0-15,2-5 0 0,-2 6-4 0,0-6 0 0,2 4 0 0,-2 1 0 16,9-5 0-16,-17 5 0 0,17 0 0 0,-9-5 4 0,1 4-4 16,-1 1 0-16,0-5 0 0,2 5 4 0,6 0 0 0,-6-1 0 0,-2-4 0 15,0 6-4-15,0-2 0 0,1 1 0 0,8-5 4 0,-8 5-8 0,-1 0 0 16,0-1 4-16,2 1 0 0,-2 0 0 0,0 0 4 0,0-1-4 15,2 2 4-15,-2-2-4 0,0 1 0 0,1 0-4 0,-1-1 4 16,1 1 4-16,0 0 0 0,-1 0 0 0,0 0 0 0,0 0 0 0,2 0-4 16,-2-1 4-16,0 1-4 0,2 0 0 0,-2-5 4 0,0 5 0 15,1-1 0-15,-1 1 0 0,1 0-4 0,-1 0 0 0,1-2 0 0,7-3 0 16,-6 6 4-16,-2-1 0 0,0 0-4 0,2 0 4 0,-2-1 0 16,0 1 0-16,9 0-4 0,-9 5 0 0,1-6 4 0,0 2 0 0,7-2-8 15,-6 1 8-15,6 0-4 0,-7 5 4 0,0-6-4 0,7 1-4 16,-7 4 4-16,8-4-4 0,-8 0 4 0,-1 5 0 0,10-6 4 0,-10 0 4 15,0 2-12-15,10 3 8 0,-10-4-4 0,0 5 0 0,1-6 0 16,-1 2 4-16,10 3 0 0,-10-5 0 0,0 2 0 0,0 3-8 16,2-4 4-16,-2 0 0 0,0 5 4 0,1-6-4 0,0 5 4 0,-1-3-4 0,1 3 4 15,-1-4-4-15,0 4 8 0,1-3-4 0,0 3 0 0,-1-4 0 16,0 4 0-16,2 1 0 0,-2-1 0 0,0-3 0 0,1 3 0 16,0-4 0-16,-1 4 4 0,0 1-4 0,-8-1 0 0,9-3 4 0,-1 3-4 15,1 1-4-15,0-1 4 0,-9-4 0 0,8 5-4 0,0-1 0 0,2 1 0 16,-10-6 4-16,8 6-4 0,0 0 0 0,0-1 0 15,-8-4 0-15,10 5 0 0,-2-1 0 0,0-4 4 0,-8 5 0 0,9-7-4 16,-1 8 0-16,0-1-4 0,-8-6 8 0,10 6-4 0,-2-5 4 0,0-1-4 16,-8 6 4-16,10-5 0 0,-2 5-4 0,0-6 8 0,-8 6-4 15,8-5-4-15,1-1 0 0,0 6-4 0,-9-5 12 0,8-1-4 16,1 2-4-16,-1 2 4 0,0-1 0 0,-8-3-4 0,10 5 0 0,-2-4 0 0,0 0 0 16,0 5 4-16,-8-6-4 0,10 1 0 0,-2 5 0 0,0-6 0 15,1 1 0-15,-9 0 0 0,9 4 0 0,-1-3 0 0,1-2 0 16,-1 5 0-16,-8-3 0 0,8-2 0 0,0 1 0 0,2 0 0 0,-2-1 0 15,0 1 0-15,-8 1 0 0,10-2 0 0,-2 1 0 0,0 5 0 16,1-6 0-16,-1-4 0 0,-8 10 0 0,9-10 0 0,-1 5 0 0,1 5 0 16,-1-6 0-16,-8 1 0 0,8 0 0 0,2 0 0 0,-2-1 0 0,-8 1 0 15,8 0 0-15,2 0 0 0,-2-1 0 0,-8 1 0 0,8 0 0 16,0 5 0-16,-8-6 0 0,9 1 0 0,0 0 0 0,-9 0 0 16,8 5 0-16,1-6 0 0,-9 1 0 0,8 5 0 0,0-6 0 0,2 1 0 15,-10 5 0-15,8-6 0 0,0 0 0 0,0 2 0 0,-8 4 0 0,10-5 0 16,-2-1 0-16,0 1 0 0,-8 5 0 0,9-6 0 15,-1 1 0-15,-8 1 0 0,9-2 0 0,0 6 0 0,-9-6 0 0,8 2 0 16,0-2 0-16,-8 5 0 0,8-4 0 0,-8 0 0 0,10 4 0 0,-2-3 0 16,-8 2 0-16,8-2 0 0,-8 3 0 0,10-4 0 0,-10 5 0 15,8-6 0-15,-8 6 0 0,8-5 0 0,-8 5 0 0,9-6 0 0,-9 6 0 16,8-5 0-16,-8 5 0 0,9-6 0 0,-9 5 0 0,9-3 0 16,-9 3 0-16,8-4 0 0,-8 4 0 0,8-3 0 0,-8-2 0 0,8 6 0 15,-8-5 0-15,10-1 0 0,-10 6 0 0,8-6 0 0,-8 1 0 16,0 5 0-16,8-5 0 0,-8 0 0 0,10 0 0 0,-10 4 0 0,0-4 0 15,0 0 0-15,8 4 0 0,-8-4 0 0,0 0 0 0,0 0 0 16,0 4 0-16,0-4 0 0,8 0 0 0,-8 0 0 0,0 4 0 0,0-4 0 16,9 0 0-16,-9 0 0 0,0-1 0 0,0 6 0 0,8-5 0 15,-8-1 0-15,0 2 0 0,0-2 0 0,8 1 0 0,-8 5 0 0,0-6 0 16,0 1 0-16,0 0 0 0,0 4 0 0,9-5 0 0,-9 3 0 16,0-3 0-16,0 0 0 0,0 2 0 0,0-2 0 0,9 6 0 0,-9-5 0 15,0-1 0-15,0 1 0 0,0 0 0 0,0 0 0 0,0-1 0 0,0 6 0 16,0-4 0-16,0-2 0 0,0 1 0 0,0-1 0 0,8 6 0 15,-8-5 0-15,0-1 0 0,0 2 0 0,0-2 0 0,0 0 0 16,0 3 0-16,0-3 0 0,8 5 0 0,-8-4 0 0,0 0 0 0,0-1 0 16,0 2 0-16,10-2 0 0,-10-4 0 0,0 5 0 0,0 1 0 15,8-2 0-15,-8 0 0 0,0 2 0 0,0-2 0 0,0 1 0 16,8-1 0-16,-8 2 0 0,0-2 0 0,10 1 0 0,-10-5 0 0,0 4 0 0,8 6 0 16,-8-10 0-16,0 6 0 0,0-2 0 0,8 0 0 0,-8 1 0 15,0 1 0-15,0-2 0 0,8 1 0 0,-8 0 0 0,0 0 0 16,0-1 0-16,9 1 0 0,-9 0 0 0,0 0 0 0,0-1 0 0,8 1 0 15,-8 0 0-15,0 0 0 0,0 0 0 0,9 0 0 0,-9-1 0 16,0 1 0-16,0-5 0 0,9 5 0 0,-9 0 0 0,0-1 0 16,8 1 0-16,-8 0 0 0,0 0 0 0,0 0 0 0,8-1 0 0,-8 1 0 15,0 0 0-15,10 0 0 0,-10-1 0 0,0 2 0 0,8 3 0 0,-8-4 0 16,0 0 0-16,0-1 0 0,8 1 0 0,-8 5 0 0,0-6 0 16,0 6 0-16,8-5 0 0,-8-1 0 0,0 6 0 0,0-5 0 0,0 5 0 15,0-6 0-15,0 7 0 0,0-3 0 0,0-2 0 0,0 4 0 0,0-1 0 16,10-5 0-16,-10 5 0 0,0 1 0 0,0 0 0 15,0-6 0-15,0 7 0 0,0-1 0 0,0-6 0 0,8 5 0 0,-8 1 0 16,0 1 0-16,0-3 0 0,0-2 0 0,0 3 0 0,0 1 0 0,0-1 0 16,0-5 0-16,0 6 0 0,0 0 0 0,0-1 0 0,0 1 0 15,0-5 0-15,0 5 0 0,0-1 0 0,0 0 0 0,0-4 0 0,0 5 0 16,0 0 0-16,0-1 0 0,0 1 0 0,0-1 0 0,0-4 0 0,0 5 0 16,0 0 0-16,0-1 0 0,0 0 0 0,0 1 0 0,0-1 0 15,0-3 0-15,0 3 0 0,-8 1 0 0,8 0 0 0,0-1 0 16,0 1 0-16,-10-1 0 0,10 1 0 0,0 0 0 0,-8-1 0 0,8 1 0 15,0-1 0-15,-8 1 0 0,8 0 0 0,-8-1 0 0,-2 1 0 16,10 0 0-16,0-1 0 0,-8 1 0 0,8-1 0 0,-8 1 0 0,8-2 0 16,-9 3 0-16,9-1 0 0,0-6 0 0,-9 5 0 0,9 1 0 0,-8 1 0 15,8-3 0-15,-9 2 0 0,9-1 0 0,-8-3 0 0,8 3 0 16,-8 1 0-16,8-1 0 0,-8 0 0 0,8 1 0 0,-10 0 0 16,10-1 0-16,-8 1 0 0,0 0 0 0,8-1 0 0,-10 1 0 0,2 0 0 15,8-1 0-15,-8 5 0 0,-1-4 0 0,9 0 0 0,-9-1 0 16,1 1 0-16,8 4 0 0,-8-5 0 0,-1 1 0 0,1 0 0 0,8-1 0 15,-8 1 0-15,-2 5 0 0,10-11 0 0,-8 6 0 0,8 5 0 0,-8-10 0 16,-2 9 0-16,2-4 0 0,8-6 0 0,-8 5 0 0,0 0 0 16,8 1 0-16,-9 0 0 0,0 0 0 0,9-1 0 0,-8 1 0 15,-1-1 0-15,1 1 0 0,0 1 0 0,-2-3 0 0,10 2 0 16,-8-1 0-16,0 1 0 0,-2-1 0 0,2 1 0 0,0 0 0 0,0 0 0 0,-1-1 0 16,0 1 0-16,1 4 0 0,-1-5 0 0,1 1 0 15,0 0 0-15,-10-1 0 0,10 1 0 0,0-1 0 0,-2 1 0 0,2-1 0 16,0-3 0-16,-1 3 0 0,1 1 0 0,-1-1 0 0,0-4 0 0,1 4 0 15,0 1 0-15,0 0 0 0,-2-5 0 0,2 5 0 0,0-1 0 16,-2-5 0-16,2 6 0 0,0 0 0 0,-1-5 0 0,1 5 0 0,-1-1 0 16,1-5 0-16,-1 6 0 0,1-5 0 0,8 5 0 0,-8 0 0 15,-2-7 0-15,-6 7 0 0,16 0 0 0,-10-5 0 0,2 5 0 0,0-6 0 16,0 6 0-16,-1-5 0 0,1 5 0 0,-1-6 0 0,0 6 0 16,1-5 0-16,0 4 0 0,-2-4 0 0,2 5 0 0,0-6 0 0,0 1 0 15,-2 6 0-15,2-7 0 0,0 5 0 0,-1-4 0 0,1 5 0 16,-1-1 0-16,0-4 0 0,1 4 0 0,0 1 0 0,0-5 0 15,-2 5 0-15,2-1 0 0,0-4 0 0,-2 4 0 0,2 1 0 0,0-1 0 16,-1-2 0-16,1 1 0 0,0 2 0 0,-10-1 0 0,10-4 0 0,0 4 0 16,-2-4 0-16,2 5 0 0,0-6 0 0,-1 7 0 0,0-7 0 15,-8 6 0-15,9-6 0 0,0 6 0 0,-1-5 0 0,0-1 0 0,-7 5 0 16,6-3 0-16,2 4 0 0,0-6 0 0,-10 2 0 0,10 3 0 0,0-4 0 16,-1 0 0-16,-8-1 0 0,8 1 0 0,1 5 0 15,0-6 0-15,-2 2 0 0,-6-1 0 0,8-1 0 0,-2 6 0 0,2-6 0 16,0 1 0-16,-9 0 0 0,9 4 0 0,-2-3 0 0,2-3 0 0,0 3 0 15,-10-1 0-15,10 0 0 0,0-1 0 0,-1 6 0 0,-8-5 0 16,8-1 0-16,1 1 0 0,0 0 0 0,-10 0 0 0,10 0 0 0,-10-1 0 16,10 1 0-16,0 0 0 0,-10 1 0 0,10-2 0 0,0 0 0 0,-9 1 0 15,9 0 0-15,-2 0 0 0,-6 4 0 0,6-4 0 0,2 0 0 16,0-1 0-16,-1 1 0 0,-8 0 0 0,9 0 0 0,-1 0 0 16,1 0 0-16,0 0 0 0,-2-1 0 0,2 1 0 0,0 0 0 0,-2 0 0 15,2-1 0-15,-8 1 0 0,7 0 0 0,0 0 0 0,1-1 0 16,-1 3 0-16,1-4 0 0,0 2 0 0,-2-1 0 0,2 2 0 0,-8-2 0 15,6 1 0-15,2 0 0 0,0 0 0 0,-9-1 0 0,8 1 0 0,0 0 0 16,1 0 0-16,-8 5 0 0,6-5 0 0,2-1 0 0,0 1 0 16,-2 0 0-16,2-1 0 0,0 1 0 0,-1 0 0 0,1 0 0 15,-1 0 0-15,1 0 0 0,-1-2 0 0,1 3 0 0,0-1 0 16,-2 0 0-16,10-1 0 0,-8-4 0 0,0 6 0 0,-2-2 0 0,2 1 0 16,8-5 0-16,-8 5 0 0,0-5 0 0,8 5 0 0,-9-1 0 0,1-4 0 15,-1 5 0-15,9-5 0 0,-9 5 0 0,1-5 0 0,0 5 0 16,-2-5 0-16,10 4 0 0,-8-4 0 0,0 0 0 0,0 6 0 0,-2-1 0 15,2-5 0-15,0 4 0 0,8-4 0 0,-9 0 0 0,-8 5 0 16,8-5 0-16,9 5 0 0,-16-5 0 0,6 4 0 0,2-4 0 0,0 5 0 16,0-5 0-16,-2 5 0 0,2-5 0 0,0 5 0 0,-1-5 0 15,1 4 0-15,-1-4 0 0,0 5 0 0,1-5 0 0,0 4 0 16,0 2 0-16,-2-6 0 0,2 5 0 0,0 0 0 0,-2-5 0 0,2 4 0 16,0 1 0-16,-1 0 0 0,1-5 0 0,0 5 0 0,-1-1 0 0,9 1 0 15,-9-5 0-15,1 5 0 0,0 0 0 0,-2 0 0 0,2-5 0 16,0 4 0-16,8-4 0 0,-9 5 0 0,0-5 0 0,1 4 0 0,8-4 0 15,-8 6 0-15,-1-6 0 0,1 4 0 0,-1-4 0 0,0 0 0 16,9 0 0-16,-8 0 0 0,0 0 0 0,-2 0 0 0,2 5 0 0,0-5 0 16,0 0 0-16,-2 0 0 0,2 0 0 0,0 0 0 0,-1 0 0 15,1 0 0-15,0 0 0 0,-2 0 0 0,2 5 0 0,0-5 0 0,0 0 0 16,-2 5 0-16,2-5 0 0,0 0 0 0,-1 5 0 0,9-5 0 16,-9 0 0-16,1 5 0 0,-1-5 0 0,1 4 0 0,0-4 0 0,-1 0 0 15,0 5 0-15,1-5 0 0,-10 0 0 0,18 5 0 0,-16-5 0 16,7 0 0-16,0 0 0 0,1 6 0 0,0-6 0 0,-1 0 0 0,1 0 0 15,0 0 0-15,-2 0 0 0,2 0 0 0,0 0 0 0,-2 0 0 16,2 0 0-16,0 0 0 0,-1 0 0 0,1 0 0 0,-9 0 0 0,8 0 0 16,1 0 0-16,0 0 0 0,-2 0 0 0,2 0 0 0,0 0 0 15,-2 0 0-15,2 0 0 0,-8 0 0 0,7 0 0 0,0 0 0 0,1 0 0 16,-1 0 0-16,-7 0 0 0,6 0 0 0,2 0 0 0,0-6 0 16,0 6 0-16,-2 0 0 0,2 0 0 0,-9-5 0 0,8 5 0 0,1-5 0 15,-1 5 0-15,1-4 0 0,0 4 0 0,0-5 0 16,-2 0 0-16,2 5 0 0,-10-5 0 0,10 5 0 0,0-5 0 0,-9 5 0 0,8-5 0 15,1 5 0-15,-9-4 0 0,9-2 0 0,-2 6 0 0,-6 0 0 16,6-4 0-16,-6 4 0 0,8-5 0 0,-1 5 0 0,-8-4 0 16,8 4 0-16,1-5 0 0,-10 0 0 0,10 5 0 0,0-5 0 0,-10 0 0 15,10 5 0-15,0-4 0 0,-1-1 0 0,-8 0 0 0,8 5 0 16,1-5 0-16,0 1 0 0,-2-1 0 0,-6 0 0 0,8-1 0 0,-2-3 0 16,2 5 0-16,-9-1 0 0,9 0 0 0,-1 0 0 0,0 1 0 15,-7-1 0-15,8 0 0 0,-2-4 0 0,-6 3 0 0,6 2 0 0,2-6 0 16,-9 5 0-16,9-4 0 0,-9 4 0 0,8-4 0 0,1 3 0 15,-10 2 0-15,10-6 0 0,-9 4 0 0,8-2 0 0,-7 3 0 0,-1-5 0 16,8 5 0-16,-8 1 0 0,9-6 0 0,-10 6 0 0,2-1 0 0,6-5 0 16,-6 5 0-16,-1 0 0 0,9 0 0 0,-10 1 0 0,2-6 0 15,6 5 0-15,-6 1 0 0,-2-2 0 0,10 2 0 0,-9-4 0 16,9 1 0-16,-1 3 0 0,-8-1 0 0,9-5 0 0,-10 6 0 0,10-6 0 16,-1 5 0-16,0-4 0 0,-8 4 0 0,9-5 0 0,0 5 0 0,-1-4 0 15,-8-1 0-15,9 6 0 0,-2-6 0 0,2 0 0 0,0 6 0 16,-10-6 0-16,10 0 0 0,0 6 0 0,-1-6 0 0,1 0 0 0,0 1 0 15,-2-1 0-15,2 6 0 0,-10-6 0 0,10 1 0 0,0 3 0 16,0-3 0-16,-1-1 0 0,0 1 0 0,1 0 0 0,-1-2 0 16,1 7 0-16,0-6 0 0,-2 1 0 0,2-1 0 0,0 1 0 0,0 3 0 15,-2-3 0-15,2-2 0 0,0 2 0 0,-1 0 0 0,0-1 0 0,1 1 0 16,8 0 0-16,-9-6 0 0,1 5 0 0,0 1 0 0,8-1 0 16,-8 1 0-16,-2-1 0 0,10 2 0 0,-8-8 0 0,0 6 0 15,8 1 0-15,-10-1 0 0,10 0 0 0,-8 1 0 0,0-1 0 0,8 1 0 16,-9-1 0-16,9 1 0 0,-8-1 0 0,-1 1 0 0,9-1 0 15,-8 0 0-15,8 1 0 0,-9-1 0 0,1 1 0 0,8 4 0 0,-8-5 0 16,-2 1 0-16,10-1 0 0,-8 0 0 0,0 1 0 0,-2-1 0 0,10 6 0 16,-8-6 0-16,0 1 0 0,0-1 0 0,8 0 0 0,-9 5 0 15,0-5 0-15,9 2 0 0,-8 3 0 0,-1-5 0 0,1 0 0 16,8 1 0-16,-8 3 0 0,-2-3 0 0,10 5 0 0,-8-6 0 0,0 0 0 16,8 1 0-16,-10 3 0 0,10-3 0 0,-8-1 0 0,0 6 0 15,8-6 0-15,-8 1 0 0,8 3 0 0,-9-3 0 0,9 4 0 0,-8-4 0 16,-1-1 0-16,9 1 0 0,-9 4 0 0,9-5 0 0,-8 0 0 0,8 6 0 15,-8-6 0-15,8 1 0 0,-10 4 0 0,2-5 0 0,8 1 0 16,-8-1 0-16,8 5 0 0,0-5 0 0,-8 1 0 0,8-1 0 16,-10 1 0-16,10-1 0 0,-8 2 0 0,8-3 0 0,-8 7 0 0,8-11 0 15,-9 11 0-15,9-6 0 0,0-1 0 0,-8 3 0 0,8-2 0 16,-9 1 0-16,9-1 0 0,-9 1 0 0,9-1 0 0,-8 0 0 0,8 1 0 16,-8-1 0-16,8 5 0 0,-8-9 0 0,8 8 0 15,0-3 0-15,-10-1 0 0,2 1 0 0,8-1 0 0,-8 0 0 0,8 1 0 0,-10-1 0 16,10 1 0-16,-8-1 0 0,0 0 0 0,8 1 0 0,-9 4 0 15,1-9 0-15,8 9 0 0,-9-4 0 0,9-1 0 0,-8 2 0 0,-1-3 0 16,9 1 0-16,-8 1 0 0,0-1 0 0,8 0 0 0,-10 1 0 0,10-1 0 16,-8 0 0-16,8 6 0 0,-8-11 0 0,8 11 0 0,-10-6 0 15,10 1 0-15,-8-1 0 0,8 1 0 0,-8-1 0 0,8 5 0 16,-8-5 0-16,8 1 0 0,0 3 0 0,-9-2 0 0,9-2 0 0,-8 5 0 16,8-5 0-16,-9 6 0 0,9-5 0 0,0 3 0 0,-9-4 0 15,9 6 0-15,-8-5 0 0,8 3 0 0,0 2 0 0,-8-6 0 0,8 5 0 16,0-5 0-16,-10 6 0 0,10-5 0 0,-8 3 0 0,8-3 0 0,0 4 0 15,-8-4 0-15,8 3 0 0,-8-3 0 0,8 5 0 0,-10-6 0 16,10 5 0-16,-8-5 0 0,8 0 0 0,-8 1 0 0,8 5 0 16,0-6 0-16,-9 0 0 0,9 1 0 0,-8 4 0 0,8-5 0 0,-9 1 0 15,9 4 0-15,-9-5 0 0,9 1 0 0,-8 4 0 0,8-5 0 0,-8 0 0 16,8 1 0-16,0 4 0 0,-8-4 0 0,8-1 0 16,-10 0 0-16,10 6 0 0,-8-6 0 0,8 1 0 0,-8-1 0 0,8 1 0 0,-10 3 0 15,10-7 0-15,0 7 0 0,-8-2 0 0,8-3 0 0,-8 1 0 16,8 1 0-16,0 5 0 0,0-6 0 0,0-1 0 0,0 7 0 15,-9-6 0-15,9 6 0 0,0-5 0 0,0 3 0 0,0-3 0 0,0 5 0 16,0-2 0-16,0 2 0 0,0-2 0 0,0 6 0 0,0-4 0 0,0 0 0 16,0 4 0-16,0-6 0 0,0 6 0 0,0 0 0 0,0-5 0 15,0 5 0-15,0 0 0 0,0 0 0 0,0 0 0 0,0 0 0 16,0 0 0-16,0-4 0 0,0 4 0 0,0 0 0 0,0 0 0 0,0-5 0 16,0 5 0-16,0 0 0 0,0-5 0 0,0 5 0 0,0-5 0 15,0 5 0-15,0-4 0 0,0 4 0 0,0 0 0 0,0-6 0 0,0 6 0 16,0-4 0-16,0-1 0 0,0 5 0 0,0-6 0 0,0 6 0 0,0 0 0 15,0-4 0-15,-8 4 0 0,8 0 0 0,0 0 0 0,0 0 0 16,0-4 0-16,0 4 0 0,0 0 0 0,0 0 0 0,0 0 0 16,0 0 0-16,0 0 0 0,0 0 0 0,0 0 0 0,0 0 0 0,0 0 0 15,0 4 0-15,0-4-28 0,0 0-52 0,0 0-24 0,0 4-12 16,0 2-20-16,0-1-24 0,0-1-16 0,-8 2-56 0,8 3-32 0,0 1 48 16,-10-1 40-16,10 1 32 0,0 0 28 0,0 0 20 0</inkml:trace>
        </inkml:traceGroup>
      </inkml:traceGroup>
    </inkml:traceGroup>
    <inkml:traceGroup>
      <inkml:annotationXML>
        <emma:emma xmlns:emma="http://www.w3.org/2003/04/emma" version="1.0">
          <emma:interpretation id="{2AC0FEAC-FC82-47ED-A4C7-8192730ED24E}" emma:medium="tactile" emma:mode="ink">
            <msink:context xmlns:msink="http://schemas.microsoft.com/ink/2010/main" type="paragraph" rotatedBoundingBox="7288,6191 5924,6588 5808,6189 7172,5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773952-B72B-4010-90B1-468B78123C1C}" emma:medium="tactile" emma:mode="ink">
              <msink:context xmlns:msink="http://schemas.microsoft.com/ink/2010/main" type="line" rotatedBoundingBox="7288,6191 5924,6588 5808,6189 7172,5791"/>
            </emma:interpretation>
          </emma:emma>
        </inkml:annotationXML>
        <inkml:traceGroup>
          <inkml:annotationXML>
            <emma:emma xmlns:emma="http://www.w3.org/2003/04/emma" version="1.0">
              <emma:interpretation id="{F5BA4196-03AA-4281-A7DC-697157177DEA}" emma:medium="tactile" emma:mode="ink">
                <msink:context xmlns:msink="http://schemas.microsoft.com/ink/2010/main" type="inkWord" rotatedBoundingBox="7288,6191 6930,6295 6813,5896 7172,5791"/>
              </emma:interpretation>
            </emma:emma>
          </inkml:annotationXML>
          <inkml:trace contextRef="#ctx0" brushRef="#br0" timeOffset="36118.9923">1024-297 39 0,'0'0'92'0,"0"0"-8"0,-8 0-12 0,8-5-20 16,-8 5-4-16,8 0 0 0,0-4 0 0,0 4 0 0,0-5-4 15,0 1 0-15,0-2 0 0,-10 6-4 0,10-10 0 0,0 6 0 0,0-1 4 16,0 0 0-16,0 0 0 0,0 1-4 0,0-1 0 0,10 0 0 15,-10-4-4-15,0 3 0 0,0 2-4 0,0 0 4 0,8-3 0 0,-8 3 0 16,8 0 0-16,-8-1-4 0,8 0 0 0,-8 0 4 0,9 1-4 0,-9-1 0 16,9 0 0-16,-1 5 0 0,-8-5-8 0,9 5 0 0,-1-4-4 15,-8 4-4-15,8 0 0 0,2-6 0 0,-10 6 0 0,8 0-8 0,0 0 0 16,-8 0 0-16,8 6-4 0,2-6 4 0,-10 4 0 0,8 1-8 0,-8 0 4 16,8 0 0-16,-8-1-20 0,0 6 20 0,9-5 4 0,-9 3-4 15,0 3-4-15,0-1 4 0,0 4 0 0,-9 0-4 0,9-4 0 16,0 4 0-16,-8 1 0 0,0-1 4 0,8 1-4 0,-10 0 0 0,2-2 0 15,0-3 0-15,0 4 0 0,-2-3 4 0,2 3-4 0,0-5 4 16,8 1-4-16,-9-1-4 0,1-5 4 0,-1 6 4 0,0-4-4 0,1-2 0 16,8-4 0-16,-8 4 0 0,8-4 0 0,-8 0 0 0,8 0 0 0,0 5-4 15,-10-5 4-15,10 0-4 0,0-5 4 0,0 5 0 0,0 0 0 16,0-4 0-16,0 0 0 0,0 4-4 0,0-6 4 0,0 6 0 16,0-4 0-16,0-2-4 0,0 2 0 0,10 4 0 0,-10-5 4 0,0 1 0 15,0-2 0-15,0 6 4 0,8 0 0 0,-8-4-4 0,0 4-4 16,8 0 4-16,-8 0 0 0,8 0 0 0,-8 0 0 0,9 0 0 0,-9 0 0 15,9 0 0-15,-9 4 0 0,8-4 0 0,-8 6 0 0,9-2 4 16,-9 1-4-16,8-1 4 0,0 2-4 0,-8-2 4 0,10 2-4 0,-10 2-4 16,8-3 4-16,0 5 0 0,-8-5 4 0,8 5 0 0,2-6 0 15,-10 6 4-15,8-5-4 0,0 4 4 0,-8-4 0 0,9 0 4 0,-1 0 0 16,1 4-4-16,-9-4 4 0,9-5 0 0,-1 0-4 0,0 5 4 16,0-5-4-16,2 0 4 0,-2 0 0 0,-8 0-4 0,8 0 4 15,2-5 4-15,-2 0 0 0,0 5 0 0,1-9-4 0,-1 4 0 0,1-5 4 16,-1 5-8-16,1-4 0 0,-1-1 0 0,-8 1-4 0,8-1 0 0,2-5 0 15,-2 7 4-15,-8-8 0 0,8 7-8 0,-8-1 4 0,10-3-4 16,-10 3 4-16,0 0 0 0,0 1 0 0,0-1-4 0,0 5 4 0,0-5-4 16,0 6-4-16,0 0 0 0,0-3-4 0,0 7-4 0,-10-4-16 15,10 4-12-15,-8 0-24 0,8 0-24 0,-8 0-24 0,8 0-24 16,-10 0-32-16,2 4-16 0,0-4-80 0,8 7 20 0,-9-3 40 0,1-4 44 16,-1 4 32-16,1 1 20 0</inkml:trace>
        </inkml:traceGroup>
        <inkml:traceGroup>
          <inkml:annotationXML>
            <emma:emma xmlns:emma="http://www.w3.org/2003/04/emma" version="1.0">
              <emma:interpretation id="{11BF063C-AB89-49D6-870A-1C8F30FC9F5B}" emma:medium="tactile" emma:mode="ink">
                <msink:context xmlns:msink="http://schemas.microsoft.com/ink/2010/main" type="inkWord" rotatedBoundingBox="6069,6424 5892,6476 5849,6330 6026,6278"/>
              </emma:interpretation>
            </emma:emma>
          </inkml:annotationXML>
          <inkml:trace contextRef="#ctx0" brushRef="#br0" timeOffset="24870.127">1 183 47 0,'0'0'68'0,"0"0"-12"0,0 0-8 16,0 0-16-16,0 0 0 0,0 0-12 0,0 0-4 0,0 0 4 15,0 0-4-15,0 0 4 0,0 0-8 0,0 0 8 0,0 0-4 0,0 0 0 16,0 0-4-16,0 0 0 0,0 0 0 0,0 0 4 0,0 0 0 16,0 0 0-16,0-6 4 0,0 6 0 0,0 0 4 0,0-4 0 0,0 4-4 15,0-4 0-15,0 4 4 0,0-6 0 0,0 2 4 0,0 4 0 0,0-9 0 16,0 9 4-16,0-6 4 0,0-3 0 0,0 5 0 0,0-2 0 16,0 2-8-16,0-6 0 0,0 6 4 0,0-7-12 0,0 7 8 15,8-1-8-15,-8-5 0 0,0 6 0 0,0-6-4 0,10 5 0 0,-10-1-4 16,0 2-4-16,8 0 0 0,-8-1 0 0,8 0-4 0,-8 5 0 15,0-5 0-15,9 5 0 0,-9 0 4 0,0 0 0 0,8 0-4 0,-8-4 0 16,0 8 0-16,8-4 4 0,-8 0-4 0,0 5-4 0,9 0 4 0,-9 0 0 16,0-1 0-16,0 0 0 0,9 2 4 0,-9-1-4 0,0-1 4 15,0 2-4-15,0 3 4 0,0-4-4 0,8 4 4 0,-8-4 0 0,0 5 8 16,0-6-4-16,0 2 0 0,0 4 4 0,-8-6 8 0,8 1-4 16,0-5 0-16,-9 4 4 0,9-4-4 0,0 0 0 0,0 6-4 0,-9-6 4 15,9 0-4-15,-8 0-4 0,8 0-4 0,-8 0 4 0,-1-6-4 16,9 6-16-16,-8-4 16 0,8-1 0 0,-8 1 0 0,8-2-4 0,0 2 0 15,0-2-4-15,0-2 4 0,-10 2-4 0,10-3 4 0,0 4-4 16,0-5 0-16,0 0 0 0,0 6 0 0,0-7 0 0,0 7-4 16,10 0 8-16,-10-6-4 0,0 5 0 0,8 5-4 0,-8-4 4 0,0-1 0 15,8 5 0-15,-8 0-4 0,0-5 4 0,9 5-4 0,-1 0 4 0,-8 5 0 16,8-5 0-16,1 5 0 0,-9-5 0 0,9 4 0 0,-9 1 4 16,8 0-4-16,0 0-4 0,-8-1 8 0,0 0 0 0,10 2-4 0,-10-1 4 15,0 5 0-15,0-6 4 0,8 1 0 0,-8 5 0 0,0-6 4 16,-8 1 0-16,8 1 0 0,0-2 0 0,-10 0 0 0,10-4 4 15,0 6 0-15,-8-6-4 0,8 4 0 0,0-4-4 0,-8 0-4 0,8 6 4 16,-9-12-4-16,9 6 0 0,-9 0 0 0,9-4-4 0,0-2 4 0,0 6-4 16,-8-4 0-16,8-6 4 0,0 5-4 0,0 5 0 0,0-4 0 15,0-1 0-15,0 0 0 0,0 0 0 0,0 1-4 0,0-2-16 16,0 6 24-16,0-4 0 0,0 4-8 0,0-5 8 0,0 5-8 0,0 0 4 16,0 0 0-16,0 0 0 0,0 0 0 0,0 0 0 0,0 0 0 15,0 5 0-15,8-5 0 0,-8 4 0 0,0-4 0 0,0 6 0 0,9-6 0 16,-9 0-4-16,0 4 4 0,0-4 4 0,0 5-4 0,9-5 0 0,-9 5 4 15,0-5-4-15,0 5 0 0,0-5 0 0,0 0 4 0,0 0 4 16,0 4-4-16,0-4 0 0,0 0-4 0,0 0 4 0,0 0-4 16,0 0 0-16,0 0 4 0,0 0 4 0,-9-4-4 0,9 8-4 0,0-8 0 15,0 4 0-15,0 0 4 0,-9-5-4 0,9 5 0 0,0-5-4 16,0 5 4-16,-8-5 0 0,8 5-4 0,0-4 0 0,0-2 4 0,0 2-4 16,0 4 0-16,0-5 4 0,0-1 0 0,0 2 4 0,0 4-4 15,0-4 0-15,0 4-4 0,0-5 4 0,0 5 0 0,0 0 0 0,0 0-4 16,0 0 4-16,8-5 0 0,-8 5 0 0,0 0-4 0,0 0 4 15,9 0-4-15,-9 0 4 0,9 5 0 0,-9-5 0 0,0 0-16 0,8 0 20 16,-8 5-4-16,8-5 0 0,-8 0 4 0,0 4-4 0,10-4 4 0,-10 4 0 16,0 2-4-16,0-6 0 0,0 5 0 0,8-1 0 0,-8-4 0 15,0 6 0-15,0-2 4 0,0 1 0 0,0-5 0 0,0 5-4 16,-8 0 4-16,8-5 0 0,0 4-4 0,0-4 4 0,-10 5 0 0,10-5 0 16,0 0 4-16,0 0-4 0,-8 6-4 0,8-6 8 0,-8 0 0 15,8 0-8-15,-9 0 0 0,9 0 0 0,0 0 0 0,-9-6 0 0,9 6 4 16,0-5-4-16,0 1 0 0,0-1 0 0,0 0-4 0,0 0 4 0,0 1 0 15,0-2 0-15,0 2 4 0,0-7 0 0,0 7-4 0,0-5-4 16,0 4 4-16,9 0 0 0,-9 1 0 0,0-1-4 0,0 0 0 16,9 0 4-16,-9 5 0 0,0-4-4 0,8 4 4 0,-8 0 0 0,8 0 4 15,-8 0-4-15,10 0 0 0,-10 0 0 0,8 0 0 0,-8 0 0 16,8 0 0-16,-8 0 0 0,0 4 0 0,9-4-4 0,-9 5 4 16,9-5 0-16,-9 0 4 0,0 5-4 0,8-5-16 0,-8 5 20 0,0-1-4 0,0 1 0 15,0-5 4-15,0 5-4 0,0 0 8 0,0-5 4 0,0 4 4 16,0 0-4-16,0-4 4 0,0 6 4 0,0-6-4 0,0 5 4 15,0-5 0-15,-8 0-4 0,8 0-8 0,0 4-8 0,0-4 0 0,-9 0 0 16,9 0 0-16,0 0 0 0,-9 0 0 0,9 0 0 0,0 0 0 16,-8 0 0-16,8 0 0 0,0 0 0 0,0-4 0 0,0 4 0 15,-8 4 0-15,8-8 0 0,0 4 0 0,0 0-32 0,0-5-48 0,0 5-32 16,0-6-20-16,0 2-40 0,0 4-44 0,0-4-100 0,0-6 60 0,0 5 40 16,0-4 44-16,0-1 32 0,0 0 24 0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06.7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28199D-96BE-4930-8004-CF0D242168D5}" emma:medium="tactile" emma:mode="ink">
          <msink:context xmlns:msink="http://schemas.microsoft.com/ink/2010/main" type="writingRegion" rotatedBoundingBox="6962,9516 6894,9128 7312,9054 7381,9442"/>
        </emma:interpretation>
      </emma:emma>
    </inkml:annotationXML>
    <inkml:traceGroup>
      <inkml:annotationXML>
        <emma:emma xmlns:emma="http://www.w3.org/2003/04/emma" version="1.0">
          <emma:interpretation id="{2E31DDEE-0E1E-4293-AEFF-5DD31CB0383C}" emma:medium="tactile" emma:mode="ink">
            <msink:context xmlns:msink="http://schemas.microsoft.com/ink/2010/main" type="paragraph" rotatedBoundingBox="6962,9516 6894,9128 7312,9054 7381,9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55299-0B23-43F2-A483-ABF854F674BB}" emma:medium="tactile" emma:mode="ink">
              <msink:context xmlns:msink="http://schemas.microsoft.com/ink/2010/main" type="line" rotatedBoundingBox="6962,9516 6894,9128 7312,9054 7381,9442"/>
            </emma:interpretation>
          </emma:emma>
        </inkml:annotationXML>
        <inkml:traceGroup>
          <inkml:annotationXML>
            <emma:emma xmlns:emma="http://www.w3.org/2003/04/emma" version="1.0">
              <emma:interpretation id="{3F39F00C-FD91-4372-83B6-6BE06B8A12DF}" emma:medium="tactile" emma:mode="ink">
                <msink:context xmlns:msink="http://schemas.microsoft.com/ink/2010/main" type="inkWord" rotatedBoundingBox="6962,9516 6894,9128 7312,9054 7381,9442">
                  <msink:destinationLink direction="to" ref="{9BA5B4BE-054C-4BAB-8171-DBF4CC5A9CB9}"/>
                  <msink:destinationLink direction="with" ref="{466A49CD-7D4C-42B7-8DBD-819349FA9F3F}"/>
                  <msink:destinationLink direction="with" ref="{6BD52E86-FF6D-4C28-A027-793A8BCFF1C4}"/>
                  <msink:destinationLink direction="with" ref="{3C2A029F-F88F-42B9-9E6C-F96A14718140}"/>
                </msink:context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4</emma:literal>
                </emma:interpretation>
              </emma:one-of>
            </emma:emma>
          </inkml:annotationXML>
          <inkml:trace contextRef="#ctx0" brushRef="#br0">94 148 23 0,'0'0'88'0,"0"5"-8"0,-9-5-4 0,9 0-20 0,0 0 0 0,0 0-4 15,-8 0 4-15,8 0 0 0,0 5 0 0,-8-10 0 0,8 5 4 16,0-5-8-16,0 5 0 0,0-5-4 0,0 5 4 0,0-4-4 16,0-1 0-16,0 5 0 0,0-5 0 0,0 1 0 0,0-2-4 0,0-3 4 15,0 4-4-15,0 0-4 0,0 0 4 0,0-4-4 0,0 4 0 0,0 0 0 16,0-5-4-16,0 6 0 0,8-1 0 0,-8 0 0 15,0-1-4-15,8-2 4 0,-8 3-8 0,0 0 0 0,9 1 0 0,-9-2-4 16,8 2-4-16,-8 4 4 0,9-5-4 0,0 5 0 0,-9-5-4 0,8 5 0 16,0 0-4-16,-8-4 0 0,8 4 0 0,2 0-4 0,-10 4 0 15,8-4-4-15,0 5 0 0,2 0 0 0,-10-1 0 0,8 2 0 0,0-2 0 16,-8 6-4-16,9-5 0 0,-9 4 0 0,8-4 4 0,-8 4-4 16,0 6 0-16,9-5 4 0,-9-1-4 0,0 5-4 0,0-3 4 0,-9 3-4 15,9 0 4-15,-8 0-4 0,8-4 0 0,-9 4 8 0,1 0-4 16,8 1 0-16,-8-1 0 0,-10 2 4 0,10-3-4 0,-2-4 0 0,2 6 0 15,0-6 0-15,0 1 4 0,-10 0-8 0,10 0 4 0,-1-1 0 16,1 1 0-16,0-6 0 0,-2 1 0 0,-6 0 0 0,8-5 0 0,8 5 0 16,-10-5 0-16,2 0-4 0,8 0 4 0,-8 0-4 0,8-5 0 0,0 0 4 15,0 0-4-15,-9 1 4 0,9-1-4 0,0 0 4 0,9 0 0 16,-9-4 0-16,0 4 0 0,0 0 0 0,8-5 0 0,-8 5 0 16,8-4 0-16,-8 4 0 0,10-5-4 0,-10 6 0 0,8-1 4 0,0 0 4 15,-8 0-4-15,8 5 0 0,2-3 4 0,-2 3 0 0,-8 0-4 0,8-6 0 16,1 6 4-16,-1 0 0 0,-8 6-4 0,9-6 4 0,0 3-4 15,-1 2 4-15,0-5 0 0,-8 5 4 0,8 0-4 0,2 5 8 16,-2-6-4-16,0 1-8 0,2 0 0 0,-2-1 0 0,0 6 0 0,-8-5 0 16,9 5 0-16,-1-5 0 0,1-1 0 0,-1 6 0 0,1-5 0 15,-1-1 0-15,-8 1 0 0,8 0 0 0,2-5 0 0,-2 5 0 0,0-1 0 16,2-4 0-16,-10 0 0 0,8 0 0 0,0 0 0 0,1 0 0 0,-9 0 0 16,8-4 0-16,0-1 0 0,1 0 0 0,0-4 0 0,-9 4 0 15,8-5 0-15,0 1 0 0,-8-1 0 0,10-5 0 0,-2 1 0 16,-8 4 0-16,8-4 0 0,-8 0 0 0,0 0 0 0,0-1 0 0,9-4 0 15,-9 9 0-15,0-5 0 0,-9 2-72 0,9 3-48 0,0 1-4 16,-8-1-28-16,0 0-32 0,8 5-32 0,-10 1-72 0,-6-6 44 0,7 10 48 16,0-5 40-16,1 5 24 0,0 0 28 0</inkml:trace>
        </inkml:traceGroup>
      </inkml:traceGroup>
    </inkml:traceGroup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8:53.2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A37378-24A9-477A-89FB-BF93FAF3AA7C}" emma:medium="tactile" emma:mode="ink">
          <msink:context xmlns:msink="http://schemas.microsoft.com/ink/2010/main" type="writingRegion" rotatedBoundingBox="12385,2577 15325,2426 15369,3279 12429,3431"/>
        </emma:interpretation>
      </emma:emma>
    </inkml:annotationXML>
    <inkml:traceGroup>
      <inkml:annotationXML>
        <emma:emma xmlns:emma="http://www.w3.org/2003/04/emma" version="1.0">
          <emma:interpretation id="{637A0732-3727-4060-8A00-613B9A0F2218}" emma:medium="tactile" emma:mode="ink">
            <msink:context xmlns:msink="http://schemas.microsoft.com/ink/2010/main" type="paragraph" rotatedBoundingBox="12385,2577 15325,2426 15369,3279 12429,3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46C7D8-161F-4D83-93C9-13BE2BB1BC45}" emma:medium="tactile" emma:mode="ink">
              <msink:context xmlns:msink="http://schemas.microsoft.com/ink/2010/main" type="line" rotatedBoundingBox="12385,2577 15325,2426 15369,3279 12429,3431"/>
            </emma:interpretation>
          </emma:emma>
        </inkml:annotationXML>
        <inkml:traceGroup>
          <inkml:annotationXML>
            <emma:emma xmlns:emma="http://www.w3.org/2003/04/emma" version="1.0">
              <emma:interpretation id="{3877AAE1-8274-4EB3-A97F-46C43CF6483A}" emma:medium="tactile" emma:mode="ink">
                <msink:context xmlns:msink="http://schemas.microsoft.com/ink/2010/main" type="inkWord" rotatedBoundingBox="12399,2856 13988,2774 14013,3255 12424,33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-6967-1390 63 0,'0'6'124'0,"0"-2"-8"0,0-4-16 0,0 5-16 15,0 0 0-15,0 0 0 0,10-1 8 0,-10 2-4 0,0-6 0 0,8 4-4 16,-8-4 4-16,8 5 4 0,-8-5-4 0,9 0 0 0,0 0-4 15,-1 4-4-15,0-4-8 0,1 0-4 0,7 0-8 0,-6 0-4 0,-2 0-8 16,10 0-4-16,-10 0-4 0,8 0-8 0,2 0-8 0,-10 0-4 0,9 0 0 16,1 0-4-16,-2 0-4 0,2 0-4 0,-2 0-8 0,2 0 0 15,-1 0 0-15,-9 0 0 0,8 0-20 0,2 0-4 0,-10 0-8 16,10 0-16-16,-10 0-16 0,1 0-24 0,8 0-20 0,-9 0-24 0,1 6-20 16,-1-6-20-16,-8 0-36 0,8 4-52 0,2-4 44 0,-10 5 44 15,8-5 36-15,0 0 20 0,-8 0 24 0</inkml:trace>
          <inkml:trace contextRef="#ctx0" brushRef="#br0" timeOffset="-242.3828">-6957-1639 63 0,'0'-5'92'0,"0"10"-12"16,0-5-4-16,0-5-16 0,0 5-4 0,0 0-4 0,0 0-4 16,0 0 0-16,0 0 4 0,0 0 4 0,0 0 4 0,0 0 4 15,0 0 0-15,0 0 4 0,0 0 4 0,0 0 4 0,0 0-4 0,0 0-4 16,8 0 4-16,-8 0 0 0,8 0 0 0,-8 0 0 0,9 0-8 16,0 5 0-16,-1-5-4 0,-8 0-20 0,8 5 16 0,9-5 0 0,-9 5-4 15,2-5 0-15,6 0 0 0,-6 0-16 0,6 5-36 0,-8-5 0 16,10 0 0-16,-1 0 0 0,-1 0 0 0,-6 0 0 0,6 0 0 0,2 0 0 15,-2 0 0-15,2 0 0 0,-1 0 0 0,-1 0 0 0,2 0 0 16,-2 0 0-16,-6 0 0 0,6 0 0 0,-7 0 0 0,8 0 0 0,-9 4 0 16,1-4 0-16,-1 0 0 0,0 0 0 0,2 0 0 0,-10 0 0 15,8 0 0-15,0 0 0 0,-8 0 0 0,0 5 0 0,0-5 0 0,0 0 0 16,0 0 0-16,0 0-64 0,0 0-20 0,0 0-20 0,0 0-20 0,0 0-16 16,-8 0-4-16,8-5-16 0,-8 10 0 0,-2-5-44 15,2 0-28-15,0 0 36 0,-1 0 40 0,-8 0 32 0,9 0 24 0</inkml:trace>
          <inkml:trace contextRef="#ctx0" brushRef="#br0" timeOffset="-759.0377">-8101-1480 31 0,'0'0'80'16,"0"0"-12"-16,0-6-4 0,0 6-24 0,0 0-4 0,0 0-8 15,0 0 4-15,0 0-4 0,0 0 0 0,0 0-8 0,0 0 0 0,0 0 4 16,0 0-8-16,0-4 0 0,0 4 0 0,0 0 4 0,0 0 0 16,0 0 0-16,0-5 0 0,0 5 4 0,0 0 0 0,0 0-4 0,0 0 4 15,0 0 0-15,0 0 0 0,0-4 8 0,0 4-8 0,0 0 4 16,0 0 4-16,0 0-4 0,0 0 8 0,0-6-4 0,0 6-4 0,0 0 4 16,0 0 0-16,0-4-4 0,0 4 4 0,0-5-4 0,0 5 4 15,0 0 0-15,0 0 0 0,0-5 0 0,0 5 0 0,0-5-4 16,0 1 4-16,0 4 0 0,0 0-4 0,0 0 0 0,0-6 4 0,0 6-8 15,0-4 0-15,0 4-4 0,0 0 4 0,0-5 0 0,0 5-4 0,10 0 4 16,-10 0-8-16,0 0 4 0,0 0-4 0,0 0 4 0,0-4-4 16,0 4 0-16,8 0 0 0,-8 4-4 0,0-4 4 0,0 0-4 0,8 0-4 15,-8-4 4-15,0 8 0 0,0-4-4 0,8-4 0 0,-8 8 4 16,10-4 0-16,-10 0-4 0,8 5 0 0,-8-1 4 0,8 2-8 0,1-2 4 16,0 6 0-16,-9-5-4 0,8 5 4 0,1-1-4 0,-1 5 0 15,0 1 4-15,-8-1-4 0,8 5 0 0,2-4 0 0,-2 4-4 0,-8 0 4 16,8 1 0-16,2-1-4 0,-10 0 0 0,8 0 0 0,-8 0 0 15,8 0 0-15,-8 0-4 0,0 0 4 0,9-4 0 0,-9-1 4 0,0 1-4 16,0-6 0-16,8 5 0 0,-8-4 4 0,0-5-4 0,0 5 0 16,0-6 4-16,0 1 4 0,0 0-8 0,0-5 4 0,0 4 0 0,0-4 0 15,0 0 0-15,-8 0-4 0,16 0 4 0,-8 0 0 0,0 0-4 0,0-4-4 16,0-1 8-16,0 0-4 0,0 1 4 0,0-2 0 0,-8 2-8 16,8-5 0-16,0 3 8 0,0-3-4 0,0-5 0 0,0 4 0 15,0 1 4-15,0-6 0 0,0 1-4 0,0-1 0 0,0 1-4 16,0-5 0-16,0 5 4 0,0-1 0 0,0-4 4 0,0 5-4 0,0-5 0 15,0 4 0-15,0-5 0 0,0 7 0 0,0-2-4 0,0-5 4 16,0 11 0-16,0-5-4 0,8-1 8 0,-8 5-4 0,0 1 0 0,0-1 0 16,9 1 0-16,-9-1 0 0,0 6 0 0,0-2-4 0,8-3 4 0,-8 9-4 15,0-4 4-15,9 4-4 0,-9-6 0 0,0 6 4 0,0 0-4 16,0-5 8-16,8 5-4 0,-8 0 0 0,0 0 0 0,8 0 0 0,-8 0 0 16,0 5 0-16,10-5 0 0,-10 0 0 0,8 6 4 0,-8-6-4 0,8 4 0 15,2-4 0-15,-2 0 0 0,0 5-4 0,-8-5 4 16,8 4 4-16,1 2-4 0,0-6 4 0,-1 4-4 0,1 1 0 0,-1-5-4 15,10 0 8-15,-10 5-4 0,0-5 0 0,10 0-4 0,-10 0 8 0,0 5-8 16,9-5 8-16,-8 0 0 0,0 0-8 0,-1 0 0 0,0 0 8 16,0 0-8-16,2 0-4 0,-2 0-4 0,0 0-8 0,-8 0-4 0,10 0-8 15,-10 0-16-15,0 0-16 0,0 0-20 0,8 0-16 0,-8 0-28 0,0 0 12 16,-8 0-16-16,8-5-8 0,0 5-20 0,0 0-44 0,-10-5-8 16,10 0 32-16,0 1 40 0,0 4 24 0,0-6 28 0</inkml:trace>
        </inkml:traceGroup>
        <inkml:traceGroup>
          <inkml:annotationXML>
            <emma:emma xmlns:emma="http://www.w3.org/2003/04/emma" version="1.0">
              <emma:interpretation id="{B493B860-59D4-428E-9189-F5D3C65F20E0}" emma:medium="tactile" emma:mode="ink">
                <msink:context xmlns:msink="http://schemas.microsoft.com/ink/2010/main" type="inkWord" rotatedBoundingBox="14696,2458 15325,2426 15369,3279 14740,3312"/>
              </emma:interpretation>
            </emma:emma>
          </inkml:annotationXML>
          <inkml:trace contextRef="#ctx0" brushRef="#br0" timeOffset="711.165">-5704-1682 47 0,'0'0'100'0,"-9"0"-8"0,0-5-8 0,1 5-24 0,0-5-4 0,-2 1 0 15,2-1-4-15,0 0 0 0,-1 0 0 0,9 1-4 0,-9-6 4 16,1 1 0-16,8 3-4 0,0-3 4 0,-8-5-12 0,8 4 8 0,0 1-4 16,0-6 0-16,8 5 0 0,-8 1 4 0,8-5-4 0,-8-1 4 15,9 5 0-15,0-4-4 0,-1 5 0 0,0-6 0 0,2 6-4 0,6-6 0 16,-7 5 0-16,0 1 0 0,8-1-4 0,-1 1 0 0,-7-1-8 0,0 5 4 16,7-5 0-16,-6 6-4 0,6 4-8 0,-7-5 0 0,8 0-4 15,-9 5 4-15,9 0-4 0,-9 5-4 0,2 0-4 0,6-1 0 16,-6 3 0-16,-2 1 0 0,0 2-4 0,9-1 0 0,-8 1 0 0,-1 4-4 15,-8 1 0-15,9-1 0 0,-1 1 4 0,-8 4 0 0,0 0-8 0,8 0 8 16,-8 1-4-16,-8-1 0 0,8 4-4 0,-8-4 0 0,8 6 4 16,-9-2 0-16,-8-3 0 0,8 4 4 0,-7 0-4 0,8-1 0 0,-10 2 0 15,0-2-4-15,2 2 4 0,-9-2 4 0,7 2-4 0,2-6 0 16,-2 4 0-16,1-3 0 0,-8-1 0 0,8-4-4 0,8-1 4 16,-8 1 0-16,9-6-4 0,-2 1 4 0,2-1 4 0,0-4-8 0,-1 0 0 15,9-5 4-15,0 0 0 0,0-5-4 0,9 0 8 0,-9 0-4 16,8-5 4-16,10 1-4 0,-10-1 0 0,0 1 0 0,1-1 0 0,8-4 0 15,0 5 0-15,-9-6 0 0,10 5 0 0,-2 0-4 0,2 1 4 16,-1 0 0-16,-8 4 0 0,7 0 0 0,-7 0 4 0,7 5 0 0,-6 5 4 16,6-5 0-16,-6 5 4 0,-2 5 8 0,8-1 0 0,-7 0 4 15,0 1-12-15,-1 4-12 0,1 1 0 0,-1 4 0 0,0-5 0 0,2 5 0 16,-2-4 0-16,0 4 0 0,0-5 0 0,2 6 0 0,-2-6 0 0,0 0 0 16,1 1 0-16,0-1 0 0,8 1 0 0,-9-6 0 0,0 1 0 15,0-1 0-15,2-4 0 0,-2 6 0 0,10-11 0 0,-10 3 0 16,0-3 0-16,1 0 0 0,-1 0 0 0,1-3 0 0,8-8 0 0,-9 6 0 15,0-4 0-15,2-5 0 0,-2-1 0 0,0 1 0 0,2-1 0 16,-2 1 0-16,-8-5 0 0,8-5 0 0,-8 5-32 0,8 0-68 0,-8-6-24 16,0 2-16-16,0 4-28 0,0-1-20 0,0-4-56 0,-8 5-32 0,0-1 56 15,0 1 40-15,-2 0 36 0,-6 0 24 0,6 0 24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09.4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53B980-898B-4485-950E-2E4048010800}" emma:medium="tactile" emma:mode="ink">
          <msink:context xmlns:msink="http://schemas.microsoft.com/ink/2010/main" type="inkDrawing" rotatedBoundingBox="1212,6425 3457,3441 6369,5632 4125,8616" semanticType="enclosure" shapeName="Other">
            <msink:sourceLink direction="with" ref="{15D8BFE2-1D32-4157-809E-92A65B9FE90B}"/>
            <msink:destinationLink direction="with" ref="{7D12CA7A-1B4B-439D-AAC4-B101602B346F}"/>
            <msink:destinationLink direction="to" ref="{D0929052-7CEE-48BC-BCA5-3B62F083B273}"/>
            <msink:destinationLink direction="from" ref="{D0929052-7CEE-48BC-BCA5-3B62F083B273}"/>
          </msink:context>
        </emma:interpretation>
      </emma:emma>
    </inkml:annotationXML>
    <inkml:trace contextRef="#ctx0" brushRef="#br0">2459 52 15 0,'0'0'88'0,"-8"0"-12"16,8 0-12-16,0 0-20 0,0 0 0 0,0 0-8 0,-10 0 0 0,10 0-4 15,0 0 0-15,-8 0 0 0,8 0-4 0,-8 0 0 0,8 0 0 16,-8 0 0-16,8 0-4 0,0 0 0 0,-10 0 0 0,10 0 0 0,-8-4 4 16,8 4 0-16,-8 0 0 0,8 0 0 0,-9-5 4 0,9 5-8 0,-9 0 0 15,9-4 4-15,-8 4-8 0,8-6 12 0,0 6-4 0,-9-4-4 16,1 4-4-16,8-5 4 0,-8 5-4 0,8-5-4 0,-8 5 0 0,-2-5 0 16,2 5 0-16,8-4 0 0,-8 4 4 0,-2-5-8 0,2 5 4 0,0 0-4 15,-9-6 4-15,8 6-4 0,1 0 4 0,-9 0 4 0,9 0-4 16,-10 0 4-16,0 0 0 0,2 0-4 0,8 0 0 0,-10 6 8 15,1-6-4-15,1 5 0 0,-10-5-4 0,8 4 4 0,2 1 0 0,-10-5 0 16,9 5-4-16,-9 0 0 0,0-1 0 0,10 2 0 0,-10 3-4 16,1-5 0-16,7 2 0 0,-8-2 0 0,1 1-4 0,0 0-4 0,0 1 0 15,-1-3 4-15,8 3-4 0,-7-2 0 0,-1 1 4 0,10-1-4 0,-10 2-4 16,0 3 4-16,9-4 0 0,-9-5 0 0,10 9-4 0,-10-9 4 16,8 6 0-16,-7-2 0 0,9 1-4 0,-2 0 0 0,-8 0 4 15,10-1 0-15,-2 1 0 0,1 0 0 0,1 0 0 0,-2-1-4 0,2-4 4 16,-2 6-4-16,1-2 4 0,0 1-4 0,0 0 4 0,1 0 0 15,6-1-4-15,-6 1 0 0,-2 0 0 0,2 0 0 0,-2-1 4 16,10 6-4-16,-9-5 4 0,-1 0-8 0,2 4 8 0,-2 1 0 0,2 0-4 16,-2-5 4-16,1 4 0 0,-7 5-4 0,6-4 0 0,-8-2 4 15,9 8-8-15,-8-2 4 0,8-4 0 0,-9 5 4 0,8-1 0 0,-7 0 0 16,8 5-4-16,-8-4 0 0,7-1-4 0,-8 0 0 0,10 6 8 0,-10-7 0 16,9 7-4-16,1-5-4 0,-2 4 8 0,2-5 0 0,-2 5-4 15,1-4 0-15,0 3 0 0,0-3 0 0,1 4 0 0,-2-4 0 16,0 4 0-16,10 0 4 0,-9 1-4 0,0-6 4 0,0 5 0 0,1 0-4 15,6 0-4-15,-6-1 4 0,-2 3 0 0,2-2 0 0,7 0 0 0,-8 1 0 16,0-2 0-16,9 6 0 0,-10-5 0 0,2 0 0 0,6 6-4 16,-6-5 4-16,7 2 0 0,-8-2 0 0,8-1 0 0,-7 5 4 0,6-4-8 15,2 3 4-15,-8-4 4 0,6 5-4 0,2-4-4 0,0 4 4 16,-9-1 4-16,9 2-4 0,-2-2 0 0,2 2 0 0,0-2 0 16,0 2 0-16,-2-2-4 0,2 2 4 0,0-2 0 0,-1 6 4 0,0-5-4 15,1 0 0-15,-1 0 0 0,9 0 0 0,-8 0 0 0,8 0-4 0,-8 0 4 16,8 0 0-16,-9 0-4 0,9 0 8 0,0 5-4 0,-9-6 0 15,9 2 0-15,0-2 0 0,0 6-4 0,0-4 8 0,0-2-4 16,0 2 0-16,0 4 0 0,0-6 0 0,0 2 0 0,0 3 0 0,0-4 0 16,0 5-20-16,0-5 24 0,9 4 0 0,-9-3 0 0,9 3 0 15,-9 1-4-15,8-5 0 0,-8 4 0 0,8 1 0 0,1-4 0 16,-1 4-4-16,1-6 8 0,-9 6 0 0,17-5-4 0,-9 0 0 0,2 0 4 0,-2 4-4 16,0-3 0-16,0-1 0 0,2-5 0 0,6 5 0 0,-7-1 0 15,-1 2 0-15,0-6 0 0,10 5 0 0,-10 0 0 0,10-5 0 16,-10 4 0-16,9 3 0 0,-8-7 0 0,8 4 0 0,-1 2-4 0,-6-6 4 15,6 4 0-15,2-4 0 0,-2 6 0 0,2-2 0 0,-10 1 0 0,9 2 4 16,-1-8-4-16,10 5 0 0,-8 2 0 0,-1-6 0 0,0 4-4 16,0-3 8-16,-1 4-8 0,10-5 4 0,-8 6 0 0,-2-7 4 0,10 1-4 15,-9 0 0-15,1 1 4 0,6-1-4 0,2 0 0 0,-9 0-4 16,9 0 8-16,-10-4-4 0,10 4 0 0,0-4-4 0,0-1 8 0,-1 5-4 16,1-3 0-16,0-3 0 0,-1-4 0 0,1 6 0 0,0-1 0 15,0 1 0-15,-2-6 0 0,11 5 0 0,-9-4 0 0,-2-1-20 0,2 1 20 16,0 0 4-16,7-1 0 0,-7 1 0 0,0-1-4 0,8 1 0 15,-9-5 0-15,1 5 4 0,8-6-4 0,-8 7 0 0,9-7 0 0,-11 0 0 16,11 2 0-16,-9-2 4 0,8 1-4 0,0 0 0 0,-9 0 0 16,9-5 4-16,0 0-4 0,1 4 0 0,-1-4 0 0,-8 0 4 15,7 0-4-15,1 0 0 0,0 0 0 0,0 0 0 0,1 0 0 0,-1 0 0 16,-8-4 0-16,8-1-8 0,-1 5 8 0,1-5 0 0,-8 0-4 0,9 1 4 16,-1-2 0-16,-8 2 0 0,7 0 0 0,-7-7 0 15,8 7 0-15,0-6 0 0,-9 1 0 0,9-1 0 0,0 1 0 0,1-1 0 0,-9 0 0 16,8 1 0-16,0-1-4 0,-1-5 4 0,1 6 0 0,-8-5 0 15,8-1 0-15,1 1 0 0,-1-1-4 0,-8 1 0 0,7-5 0 16,-7 4 4-16,8-4-4 0,-8 5 0 0,7-6 0 0,-7 1 4 0,0 0 0 16,0 0 0-16,-1 0 0 0,1-6 0 0,0 7-4 0,-1-6 4 15,-8 4 0-15,8 1-4 0,1-4 0 0,-8-2 0 0,-2 6 0 16,10-4 4-16,-9 3-4 0,-1-4 0 0,2 0 0 0,-2 0 0 0,2 5 0 16,-1-5 4-16,0 0 0 0,0 5-4 0,-9-10 4 0,10 10-4 0,-2-9 4 15,-6 7-4-15,6-2 4 0,-7-6-4 0,8 6 0 0,-8-2 4 16,7-4 0-16,-8 6-4 0,10-6 0 0,-10 0 0 0,10 0 0 0,-10 0 4 15,9 1-4-15,-8-1 4 0,8 0 0 0,-9-4 0 0,10 4 0 16,-10-5-4-16,0 5 4 0,2 0 0 0,6-3 0 0,-8 2 0 16,1 2 0-16,-1-1 0 0,1 5 0 0,-9-5 0 0,9 0 0 0,-1 5 0 15,-8 0 0-15,8 0 0 0,-8 1 0 0,10-2 0 0,-10 2 0 16,0-2-4-16,0 6 4 0,0-5 0 0,0 0 0 0,0 5 4 0,0-4-4 16,0-2-4-16,0 6 8 0,0-5-4 0,0 0 0 0,0 0 0 15,-10 0 0-15,10 0 0 0,0 0 0 0,0 0 0 0,-8 0 0 0,8 0 0 16,-8 0 0-16,8 0 0 0,-9 0 4 0,9 0 0 0,-9 0-4 15,1 0 0-15,8 5 0 0,-9-6 0 0,1 2 0 0,8 4-4 0,-8-5 4 16,0 5 0-16,8 0 0 0,-10-2 0 0,2 3 0 0,0-1 4 0,-2 0-4 16,2 0 4-16,8-1-4 0,-8 1 4 0,-9 5-4 0,17-5 0 15,-9 0 4-15,1 4-4 0,-1-4-4 0,1 5 4 0,0-1 0 16,-2 2 0-16,2-7 0 0,0 5 0 0,-2 5 4 0,2-4-4 0,0 1 0 16,0-2 4-16,-1 5-4 0,0-5 0 0,1 6 4 0,-1-1-4 0,1-4 0 15,0 4 0-15,-10 1 0 0,10-6 0 0,0 6 0 0,-2 0 0 16,2-6 0-16,0 5 0 0,-9 1 4 0,8-6-4 0,0 1 0 0,1 4-4 15,0-4 4-15,-10 5 4 0,10-6-4 0,0 1 0 0,-2-1 0 16,2 5 4-16,0-4-4 0,-9 0-4 0,8 4 4 0,0-5-4 16,1 6 4-16,0-5 0 0,0 4 4 0,-2 0 0 0,2 1-4 0,0-1 4 15,-2 0-4-15,2 1-4 0,-9 5 8 0,9-6-4 0,0 0 0 0,-1 1-4 16,0 3 4-16,1-3 0 0,-10-1 0 0,10 1 4 16,0 4-4-16,-1-4 0 0,0-2 0 0,-7 3 4 0,7 2 0 0,1-3 0 0,-1-1-8 15,-8 1 4-15,9-1 0 0,-2 1-4 0,2 0 4 0,0-1 0 16,-10 0 4-16,10 5-4 0,0-4 0 0,-1-1 0 0,1-1 4 15,-10 3 0-15,10 3-4 0,0-4 4 0,0-1-4 0,-10 5-4 0,10-4 4 16,-2-1 0-16,-6 5 4 0,7-5-4 0,1 6-4 0,-9-6 4 0,0 0 0 16,9 6 0-16,-10-6 0 0,10 5 4 0,-10-4 0 15,1-1 0-15,9 0-4 0,-9 1 0 0,8 4 0 0,-7-4 0 0,-2-1 4 0,10 1-4 16,-10 3 0-16,10-3 4 0,0-1-4 0,-9 6 0 0,9-6 0 16,-2 5 0-16,2-5 0 0,0 7 0 0,-2-3 4 0,2 1 0 15,0 0-4-15,8 1 4 0,-8-2-4 0,-1 2 0 0,0-1 0 0,9 5 4 16,-8-4-4-16,-1 4 4 0,9 0 0 0,-8-6-4 0,0 6 0 0,8 0 4 15,-10 0-4-15,10 0 0 0,-8 0 0 0,0 0 0 0,8 0-4 16,-8 6-4-16,8-6 8 0,-10 0-4 0,10 4 0 0,-8-4-4 16,8 5-20-16,-8-5 16 0,8 4-16 0,-9 2-8 0,9-6-8 0,-9 4-16 15,9 1-8-15,-8 0-8 0,8 1-16 0,0-3-24 0,-9 3-20 16,9-2-48-16,-8-4-44 0,8 5 36 0,0-5 36 0,-8 4 24 16,8-4 28-16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15.4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82C9C7-181A-4410-A826-5ABD93DFBAAC}" emma:medium="tactile" emma:mode="ink">
          <msink:context xmlns:msink="http://schemas.microsoft.com/ink/2010/main" type="writingRegion" rotatedBoundingBox="9662,5926 9602,6645 9211,6613 9271,5894"/>
        </emma:interpretation>
      </emma:emma>
    </inkml:annotationXML>
    <inkml:traceGroup>
      <inkml:annotationXML>
        <emma:emma xmlns:emma="http://www.w3.org/2003/04/emma" version="1.0">
          <emma:interpretation id="{35A468F1-2514-45EF-8CFD-1F4E0A478419}" emma:medium="tactile" emma:mode="ink">
            <msink:context xmlns:msink="http://schemas.microsoft.com/ink/2010/main" type="paragraph" rotatedBoundingBox="9662,5926 9602,6645 9211,6613 9271,5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E16D8-0501-46A1-A0FD-C4570BB668D6}" emma:medium="tactile" emma:mode="ink">
              <msink:context xmlns:msink="http://schemas.microsoft.com/ink/2010/main" type="line" rotatedBoundingBox="9662,5926 9602,6645 9211,6613 9271,5894"/>
            </emma:interpretation>
          </emma:emma>
        </inkml:annotationXML>
        <inkml:traceGroup>
          <inkml:annotationXML>
            <emma:emma xmlns:emma="http://www.w3.org/2003/04/emma" version="1.0">
              <emma:interpretation id="{302FED1F-E76A-4891-9821-7FC5E2A7F354}" emma:medium="tactile" emma:mode="ink">
                <msink:context xmlns:msink="http://schemas.microsoft.com/ink/2010/main" type="inkWord" rotatedBoundingBox="9649,5925 9589,6644 9287,6619 9347,59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9 3 0,'8'-5'120'0,"-8"5"-12"0,0 0-4 16,0-4-24-16,0 4-4 0,0 0 4 0,0 0 8 0,10 0 0 0,-10 4-4 15,0 1-4-15,0 0-4 0,8 0 0 0,-8-1 0 0,0 1-8 16,0 5 0-16,8-5 0 0,-8 4-12 0,0 1 4 0,8 4-4 0,-8-4 0 16,9 5 0-16,-9-1-4 0,0 1-8 0,0-1 0 0,0 1-4 15,0-1-4-15,0 5 0 0,0-5 0 0,0 6-4 0,0-1-8 16,0 0 4-16,0 0-4 0,0 1 0 0,0-1-24 0,0 5 0 0,0-5 0 16,0 5 0-16,0-5 0 0,0-1 0 0,0 8 0 0,0-7 0 0,0 0 0 15,0 1 0-15,0-2 0 0,0 2 0 0,0-1 0 0,0-5 0 16,0 1 0-16,0-1 0 0,0 1 0 0,0-1 0 0,0-4 0 0,0-1-24 15,0 1-12-15,0 0-12 0,0-6-16 0,0 1-20 0,0 0-16 16,0 0-12-16,-9-5-4 0,9 0-12 0,0 0-12 0,-8 0-4 0,8 0-12 16,0-5-40-16,-8 0-4 0,0 0 32 0,8 1 36 0,-10-6 24 15</inkml:trace>
          <inkml:trace contextRef="#ctx0" brushRef="#br0" timeOffset="-299.746">-181 9 15 0,'0'0'120'0,"0"-5"-16"0,0 5-12 0,0 0-28 15,0-4-4-15,0 4 0 0,0 0 4 0,-9 0 4 0,9 0 0 16,9 0 4-16,-9 0 4 0,0 0-8 0,0 0 0 0,0 0 0 16,0 4-4-16,0-4 0 0,0 0-4 0,0 5-4 0,0 0 0 0,0-5-12 15,9 9 8-15,-9-4-8 0,0 0 0 0,0 5 0 0,0-1-4 0,0 1 0 16,0 4-4-16,8-4-4 0,-8 5-8 0,0 4 0 0,0-5 4 15,0 5-8-15,0-4 4 0,-8 4-8 0,8 5 0 0,0-5-4 0,-9 0 4 16,9 6-8-16,0-2-4 0,-9-3 8 0,9 4-8 0,-8 0 0 16,8 0-4-16,-8 0 4 0,8 0-4 0,-10 1 4 0,2-2-4 15,8-3 4-15,-8 3-4 0,8-3 4 0,0-1-8 0,-8 0 0 0,8 2 0 16,0-3-4-16,-10-4 0 0,10-4-4 0,0 4-8 0,0-4-4 16,0-1-12-16,0-4-12 0,0 5-16 0,0-10-16 0,0 5-8 0,0-5-8 15,0-5-16-15,0 5-16 0,0-5-4 0,0-5-12 0,10 1-36 16,-10-1-36-16,0-4 32 0,0-1 36 0,8 1 28 0,-8 1 28 0</inkml:trace>
        </inkml:traceGroup>
        <inkml:traceGroup>
          <inkml:annotationXML>
            <emma:emma xmlns:emma="http://www.w3.org/2003/04/emma" version="1.0">
              <emma:interpretation id="{E5347485-450E-4DBA-A089-4F398C1E3E96}" emma:medium="tactile" emma:mode="ink">
                <msink:context xmlns:msink="http://schemas.microsoft.com/ink/2010/main" type="inkWord" rotatedBoundingBox="9625,6366 9623,6396 9232,6363 9234,6333"/>
              </emma:interpretation>
              <emma:one-of disjunction-type="recognition" id="oneOf1"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237.8769">-283 419 27 0,'-9'4'160'0,"0"-4"-16"16,9 4-12-16,-8-4-32 0,8 0-4 0,0 6 0 0,0-6 4 0,0 5 8 15,0-5 4-15,8 4-4 0,-8-4-4 0,9 0-4 0,-9 0-4 0,9 6-4 16,-1-6-8-16,9 0-4 0,-9 0-4 0,2 0-8 0,6 0-4 16,2 0 0-16,-2 0-28 0,-7 0-36 0,8 0 0 0,0 0 0 15,-1 0 0-15,2 0 0 0,0 0 0 0,-2 0 0 0,10 0 0 0,-18 0 0 16,9 0 0-16,1 0 0 0,-2 0 0 0,-6 0 0 0,6 0 0 15,-8 0 0-15,1 0 0 0,0 0 0 0,-1 0 0 0,1 0-80 0,-9 0-104 16,8 0-68-16,-8 0-92 0,-8 4 40 0,8-4 56 0,0 0 48 0,-9 0 36 16,9 0 36-16,-8 0 20 0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8:13.8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1DF120-BEA9-4F20-BF3E-6120B8A5FB84}" emma:medium="tactile" emma:mode="ink">
          <msink:context xmlns:msink="http://schemas.microsoft.com/ink/2010/main" type="writingRegion" rotatedBoundingBox="5968,9046 5843,8758 6012,8685 6137,8972"/>
        </emma:interpretation>
      </emma:emma>
    </inkml:annotationXML>
    <inkml:traceGroup>
      <inkml:annotationXML>
        <emma:emma xmlns:emma="http://www.w3.org/2003/04/emma" version="1.0">
          <emma:interpretation id="{9CE3B914-8C81-4393-9D63-1E5BD5E686A3}" emma:medium="tactile" emma:mode="ink">
            <msink:context xmlns:msink="http://schemas.microsoft.com/ink/2010/main" type="paragraph" rotatedBoundingBox="5968,9046 5843,8758 6012,8685 6137,8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C80AAA-8D20-4922-947F-0A470CF5DBD9}" emma:medium="tactile" emma:mode="ink">
              <msink:context xmlns:msink="http://schemas.microsoft.com/ink/2010/main" type="line" rotatedBoundingBox="5968,9046 5843,8758 6012,8685 6137,8972"/>
            </emma:interpretation>
          </emma:emma>
        </inkml:annotationXML>
        <inkml:traceGroup>
          <inkml:annotationXML>
            <emma:emma xmlns:emma="http://www.w3.org/2003/04/emma" version="1.0">
              <emma:interpretation id="{12C1ACE7-E562-4B1A-86E1-F4E0FC5424D3}" emma:medium="tactile" emma:mode="ink">
                <msink:context xmlns:msink="http://schemas.microsoft.com/ink/2010/main" type="inkWord" rotatedBoundingBox="5968,9046 5843,8758 6012,8685 6137,89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62 211 43 0,'0'0'92'0,"0"0"-8"15,0 0-4-15,0 0-24 0,0 0-4 0,0 0-4 0,0 0 0 16,0 0-4-16,0 0-4 0,0 0 0 0,0 0-4 0,0 0 0 0,0 0 0 16,0 0 0-16,0 0-4 0,9 0 0 0,-9 0-4 0,0 0 4 0,0 0 0 15,8 0-4-15,-8 0 0 0,0 0 0 0,9 0-4 0,-9 0-4 16,8 0 8-16,-8 0-8 0,9 0 0 0,-9 0 0 0,9 0 0 0,-9-5-4 15,8 5 4-15,-8 0 0 0,8 0 0 0,1 0-4 0,-9 0 0 16,0 0 4-16,9 5-4 0,-9-5 0 0,8 0-4 0,-8 4-4 0,0-4 4 16,8 5-4-16,-8 0 0 0,0-5 4 0,0 5-4 0,0 0 0 15,0-1-4-15,0 2 8 0,0-2-4 0,0 1 0 0,0 0 0 0,-8 0 8 16,8-1 0-16,0 1 0 0,-8-5 0 0,8 5 0 0,-9-5 4 16,9 5-4-16,-9-5 0 0,9 0 0 0,-8 0-4 0,8 0 0 0,-8-5 4 15,-1 0-4-15,9 5 0 0,-9-5-8 0,9 1 4 0,-8-1-4 16,8-5 0-16,0 6-16 0,0-6 24 0,0 5-4 0,-9-5-4 0,9 5 0 15,0-4 0-15,0 0 0 0,0 4-4 0,9-5 4 0,-9 5-4 16,0-3 0-16,0 2 0 0,8 1 0 0,-8 0 0 0,0 1 0 16,9 4 0-16,-9-5 0 0,0 5 4 0,9-5-8 0,-9 5 4 0,8 0 0 15,0 0 4-15,-8 0-4 0,9 0 0 0,-9 0 0 0,9 0 0 0,-1 0 0 16,-8 5 0-16,8-5 0 0,-8 5-4 0,10-5 0 0,-10 4 8 16,8-4-4-16,0 5 4 0,-8-5 0 0,0 5-4 0,0 1 4 15,0-3-4-15,10 2 0 0,-10 0 0 0,0 0 0 0,-10 0 4 0,10 0 0 16,0-1 0-16,-8 1 4 0,8 0 0 0,-8-1 4 0,-2 1 0 15,10 0 0-15,-8-5 0 0,0 0-4 0,8 5 0 0,-9-5 4 0,0 0-4 16,1-5 0-16,0 5 0 0,8-5-8 0,-9 0 4 0,9 1 0 0,-9-1-4 16,9-4 0-16,-8 4 0 0,8-5 4 0,0 5 0 0,0-3 0 15,0-3-4-15,0 2 4 0,0-1-4 0,0 0-4 0,0 5 4 16,0-5-16-16,0 1 24 0,0 5-8 0,0-1 0 0,8 0 4 0,-8 0-4 16,9 0 4-16,-9 5 0 0,0-4-4 0,9 4 0 0,-9 0 0 15,8 0-4-15,-8 4 8 0,8-4-8 0,1 5 4 0,-9-5 0 0,9 5 0 16,-1 0-4-16,-8 0 0 0,8-1 8 0,-8 1-4 0,10-1 4 0,-10 2-4 15,8 3 4-15,-8-4 0 0,0 0-4 0,0 5 0 0,8-6 4 16,-8 6 0-16,-8-4-4 0,8 2 4 0,0-3 0 0,-8 5 0 16,-2-5 4-16,10 4 0 0,-8-4-4 0,0 4 0 0,-1-4 0 0,0 0 0 15,-7 0 4-15,7-1 0 0,0 2 0 0,1-6 0 0,-1 0-4 0,1 0-4 16,-1 0 4-16,0 0 0 0,1-6-4 0,0 2 0 0,0-1 4 16,8-5-4-16,-10 5 0 0,10-4 0 0,0 0 0 0,0-1-4 15,0 0 4-15,0 2 0 0,0-3 0 0,0-3 0 0,0 4 0 0,0 0 4 16,10 0-4-16,-10 1-4 0,8 0 0 0,-8 4 4 0,8 0 0 15,-8 0 0-15,8 1 0 0,-8-1 4 0,9 5-4 0,-9 0-4 0,9 0 4 16,-1 0-4-16,1 0 4 0,-9 5-4 0,8-5 4 0,1 4 0 0,0-4 0 16,-1 5 0-16,-8 0 4 0,8-5 0 0,1 5-4 0,0 0 4 15,-9-1 0-15,8 1 0 0,0-1 8 0,-8 2 8 0,0-2 8 0,10 1-12 16,-10 0-16-16,0 0 0 0,0 0 0 0,0 0 0 0,0-1 0 16,-10 6 0-16,10-4 0 0,-8-3 0 0,8 2 0 0,-8 0 0 15,-1 0 0-15,9-5 0 0,-9 5 0 0,1-5 0 0,0 5 0 0,-1-5 0 16,0 0 0-16,1 0 0 0,-1-5 0 0,9 0 0 0,-8 0-40 0,-1-5-76 15,0 1-32-15,1 4-28 0,8-9-20 0,-8-1-60 0,0 0-24 16,-2-3 52-16,10-1 40 0,-8-5 36 0,8-5 32 0,-8 5 16 16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19.7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10BE07-ABD9-4661-B571-B008DE1383DA}" emma:medium="tactile" emma:mode="ink">
          <msink:context xmlns:msink="http://schemas.microsoft.com/ink/2010/main" type="inkDrawing" rotatedBoundingBox="6025,4375 6046,6249 6011,6250 5990,4376" semanticType="callout" shapeName="Other"/>
        </emma:interpretation>
      </emma:emma>
    </inkml:annotationXML>
    <inkml:trace contextRef="#ctx0" brushRef="#br0">-2 75 3 0,'0'0'76'0,"0"-5"-8"0,8 1-4 0,-8 4-28 0,0-5-4 15,0 0-12-15,0 0 0 0,0 5 4 0,0-4 0 0,8-1-4 16,-8 5 4-16,0-5-4 0,0 0 0 0,0 0 0 0,0 5 8 0,0-5-4 15,0 0 0-15,0 5 0 0,0-4 0 0,0 4 4 0,0-5-4 0,0 5 0 16,0-5 8-16,0 5-4 0,0 0 0 0,0 0 0 0,0 0-4 16,0 0 0-16,0 0 0 0,0-4 0 0,0 4 0 0,0 0 0 0,0 4 4 15,0-4 0-15,0 0-4 0,0 0-4 0,0 0 4 0,0 0 0 16,0 0 0-16,0 0 8 0,0 0-4 0,0 0 4 0,0 0-4 16,0 5 4-16,0-5 0 0,0 5-4 0,0-1-4 0,0 1-4 0,0 0-4 15,0 5 0-15,0-5 0 0,0 4 4 0,0 1-12 0,0-1 4 0,0 1-16 16,0 4 20-16,0-4-4 0,0 4-4 0,0 1 4 0,0-1-4 15,0 0 0-15,0 1-4 0,0 4-4 0,0-1 4 0,0-3-4 0,0 4 0 16,0 0 4-16,0 1 0 0,0-1-4 0,0 0 4 0,0 0 0 16,0 1 0-16,0 3 0 0,0-3-4 0,0-1 0 0,0 5 4 0,0-5 0 15,0 6-4-15,0-7 4 0,9 2 0 0,-9 4-4 0,0-5 0 16,0 5 0-16,0-5 4 0,0 0-4 0,0 6 0 0,0-7 0 0,0 6 0 16,0-5 4-16,0 6-4 0,0-6 0 0,0 1-4 0,0 2 4 15,9-2 0-15,-9-1 0 0,0 0 0 0,0 0 0 0,0 6 0 16,0-11 0-16,0 5 0 0,0 0 0 0,0 1 0 0,0-1 0 0,0 0 4 15,8 0-4-15,-8 0 0 0,0 0 0 0,-8 1 0 0,8-1 4 0,0 0-8 16,0-1 0-16,0 2 4 0,0 0-4 0,0-1 4 0,0 0 0 16,0 0 0-16,0-5 0 0,0 5 0 0,0 1 0 0,0-1-4 15,0 0 0-15,0-4 4 0,0-1 0 0,0 5 0 0,0-4-20 0,0-1 24 16,0 0-4-16,0 1 8 0,0-1-4 0,0-5-8 0,0 6 4 16,0-1 0-16,0-4 0 0,0-1 0 0,0 6 0 0,0-5 0 0,0 4 0 15,0-5 0-15,0 1-4 0,0-1 4 0,0 1 0 0,0 5 4 0,0-6-4 16,0 1-4-16,0 0 0 0,0-2 4 0,0 3 0 0,0-2-4 15,0 1 4-15,0 0 0 0,0-1 0 0,0 1 0 0,0 0 0 16,0-1 4-16,0-5 0 0,0 6-4 0,0-1-4 0,0 1 4 0,0-4 0 16,0 2 0-16,0-3-4 0,0 1 4 0,0 3 4 0,0-4-4 0,0 0 0 15,0-1 0-15,0 1 0 0,0 0 0 0,0 0-4 0,0-5 4 16,0 4 0-16,0 1 0 0,0-5 0 0,0 5 4 0,0 0-4 16,0-5 0-16,0 5 4 0,0-5-4 0,0 5-4 0,0-5 4 0,0 4 0 15,0-4 4-15,0 0-4 0,0 5 0 0,0-5 0 0,0 5 0 16,0 0 0-16,0-5 0 0,0 0 0 0,0 0 4 0,0 0 0 0,0 4-8 15,0-4 4-15,0 0 0 0,0 0 0 0,0 0-20 0,0 0 20 0,0 0 4 16,0 0 0-16,0 0-4 0,0 0 0 0,0 0 4 0,0 0-4 16,0 0 4-16,0 0-4 0,0 0-4 0,0 0 0 0,0 0-4 0,0 0-8 15,0 0 0-15,0 0-8 0,0-4-8 0,0 4-8 0,0-5-12 0,0 5-8 16,0-5-16-16,0 0-24 0,0 1-20 0,0-1-44 16,-9-5-60-16,9 5 40 0,-9-4 32 0,9-1 28 0,0 5 28 0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18.5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5345AA-145E-4671-A40C-87B8AC1715B2}" emma:medium="tactile" emma:mode="ink">
          <msink:context xmlns:msink="http://schemas.microsoft.com/ink/2010/main" type="inkDrawing" rotatedBoundingBox="5891,8627 5941,6494 5991,6495 5942,8629" semanticType="verticalRange" shapeName="Line">
            <msink:sourceLink direction="with" ref="{08134AE5-23CC-4F0B-895C-40B705811F4E}"/>
          </msink:context>
        </emma:interpretation>
      </emma:emma>
    </inkml:annotationXML>
    <inkml:trace contextRef="#ctx0" brushRef="#br0">69-2235 39 0,'0'0'68'0,"0"0"-4"0,0 5-4 0,0-10-28 16,0 10-12-16,0-10 4 0,0 5-8 0,0 0 4 0,0 0 0 0,0 5-4 15,0-5 0-15,0 0 4 0,0 0-4 0,0 0 0 0,0 0-4 16,0 0 8-16,0 0 0 0,0 0 0 0,0 0 0 0,0 0 0 16,0 0 4-16,0 0 0 0,0 0 0 0,0 0 4 0,0 0 0 0,0 0 0 15,0 0 4-15,0 0 4 0,0 0 0 0,0 0 0 0,0 0-4 0,0 0 4 16,0 0-4-16,0 0-4 0,0 0 4 0,0 0-4 0,0 0 4 15,0 0-4-15,0 0 4 0,0 0-8 0,0 4 0 0,0-4-4 16,0 6 0-16,0-2 0 0,0 1 0 0,0 1-4 0,0-2 0 0,0 0 0 16,0 6-4-16,0-1 0 0,0 1-4 0,0-1 0 0,0 1 0 15,0 0 0-15,0-1-4 0,0 6 4 0,0-5-8 0,0-1 0 16,0 5 4-16,0-4-4 0,0 0 0 0,0 4 4 0,0-4-4 0,0-1 8 16,0 1-4-16,0 4 0 0,0-4-12 0,0 4 20 0,0-5-4 0,0 1-4 15,-8 5 4-15,16-5-4 0,-8 3 4 0,-8-3-4 0,8 5 4 16,0 0-4-16,0-7 0 0,0 12-4 0,0-11 0 0,-9 6 0 0,9-1 4 15,0 1-4-15,0-1 0 0,0 1 0 0,0-1 4 0,0 1-4 0,0-2 4 16,0 8 0-16,-8-8 0 0,8 1 0 0,0-4-4 0,0 5 4 16,0-1-4-16,0 0 0 0,0 1 0 0,0-1 4 0,0 2-4 0,0-3 0 15,0 1 4-15,0-4-4 0,0 4 4 0,0 1-4 0,0-6 0 16,0 5 0-16,0 1 0 0,0-5 0 0,0 4 4 0,-8-5-4 16,8 6 0-16,0-1 0 0,0-4-4 0,0 5 4 0,0-2 0 0,0-3 4 15,0 5-8-15,0-5 8 0,0 3 0 0,0-3-4 0,0 5 0 0,0-1 0 16,-8 1 0-16,8-6-4 0,0 5 4 0,0-4 0 0,0 5 0 15,0-6-4-15,0 5 4 0,-10-4 0 0,10 0 0 0,0 4 4 16,0-5-8-16,0 1 4 0,-8-1 0 0,8 1 4 0,0 5-4 0,0-6 0 16,0 1 0-16,0-1 0 0,0 1 4 0,0 0-8 0,0-1 4 15,0 1 0-15,0-1 0 0,0 1 0 0,0 0 0 0,0-1 0 0,0 1 0 16,0 0 0-16,0-1 0 0,0 1 0 0,0-1 0 0,0 1 0 16,0 0 0-16,0-1 0 0,0 1 0 0,0-1 0 0,0 1-4 0,0 3 4 15,0-3 4-15,0 0-4 0,0 5 0 0,0-5-4 0,0-1 4 16,0 5 0-16,0-4 0 0,0 4 0 0,0-4 0 0,0 4 0 0,0-3 0 15,0 2 0-15,0-3 0 0,0 4 4 0,0-5-4 0,0 1-4 0,0 4 8 16,0-4-4-16,0 0 0 0,0 4 0 0,0-4 4 0,0 1-8 16,0-3 4-16,0 7 0 0,0-6 0 0,0 0 0 0,0 1 0 0,0-5 0 15,0 10 0-15,0-11 0 0,0 6-4 0,0 0 4 0,0-1 0 16,0 1-4-16,0-7 4 0,0 8-4 0,0-2 12 0,0-3-8 16,0 3-4-16,0 1 4 0,0-6 4 0,0 6-8 0,0-5 4 0,0 5 4 15,0-1-8-15,0-4 0 0,0 4 4 0,0-4 0 0,0 0 0 0,0 4-4 16,0-3 0-16,0-3 0 0,0 8 4 0,0-6-4 0,0 3 4 15,0-2 0-15,0 3-4 0,0-4 8 0,0 0-4 0,8 5 4 16,-8-6-8-16,0 1 0 0,0 6 4 0,0-7 0 0,0 0-4 0,0 1 4 16,0 5 0-16,0-5 0 0,0-1 0 0,0 1 0 0,0 0 4 15,0-1-4-15,10 1 0 0,-10 0 0 0,0-5-4 0,0 5 4 0,0 0-4 16,0 0 4-16,0 0 4 0,0-1-4 0,0-4 0 0,0 5 0 0,0 0 0 16,0-5 0-16,0 5 0 0,0-1 0 0,0-4-4 0,0 5 4 15,0 0 4-15,0-5-4 0,0 5 0 0,8-5 0 0,-8 4 0 0,0-4 0 16,0 0 0-16,0 7 4 0,0-7-8 0,0 3 4 0,0-3 4 15,0 5-4-15,0-5-4 0,0 4 8 0,0-4-4 0,0 0 0 16,0 6 0-16,0-6 0 0,0 4 4 0,0-4-4 0,0 5 0 0,0-5 0 16,0 5 0-16,0-5-4 0,0 5 0 0,0-5 4 0,0 4 4 0,0-4 0 15,0 5-4-15,0-5 0 0,0 5-4 0,0 0-16 0,0-5 20 16,0 5 0-16,0 0 4 0,0 0-4 0,0-1 0 0,0-4 0 16,0 5 0-16,0 0 0 0,0-5 4 0,0 4 0 0,0-4-8 0,0 5 4 15,0-5 0-15,0 0-4 0,0 5 4 0,0-5 0 0,0 0-4 0,0 0 4 16,0 0 0-16,0 0-4 0,0 0-4 0,0 0 0 0,0 0-8 15,0 0 0-15,0 0-8 0,0 0-8 0,0 0-8 0,0 0-4 16,0-5-12-16,0 5-12 0,-8-5-16 0,8 5-12 0,0-4-12 0,-10-6-32 16,10 6-44-16,-8-6 16 0,8 0 32 0,-8 0 24 0,-1-4 20 15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21.3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0A4BCF-691A-4CD1-BC23-612FBD91A68B}" emma:medium="tactile" emma:mode="ink">
          <msink:context xmlns:msink="http://schemas.microsoft.com/ink/2010/main" type="inkDrawing" rotatedBoundingBox="5710,5187 5885,5681 5551,5800 5375,5306" semanticType="scratchOut" shapeName="Other">
            <msink:sourceLink direction="with" ref="{070FD707-5786-48E3-9B55-2B8DE74E0F7A}"/>
          </msink:context>
        </emma:interpretation>
      </emma:emma>
    </inkml:annotationXML>
    <inkml:trace contextRef="#ctx0" brushRef="#br0">145 144 79 0,'-9'0'92'0,"9"0"-8"0,-9 0-12 16,1 0-16-16,-1 0-8 0,9 0 0 0,-8-4-4 0,0 4 0 16,8 0-4-16,-8-5 0 0,8 5 0 0,-10-5-4 0,10 0 0 0,0 0 0 15,0 0 0-15,-8 1 0 0,8-1 0 0,0-5 0 0,0 5 4 0,0-4-4 16,0 4-4-16,0 0 0 0,8-4 0 0,-8 4 0 0,0-4-4 15,10 3 4-15,-10 2-4 0,8-6 0 0,-8 5 0 0,8 1 0 16,-8-1 0-16,8 0-8 0,1 5 0 0,-1-5-4 0,-8 5 0 16,9-4 0-16,0 4-20 0,-9 0 20 0,8 0 0 0,0 4-4 0,2-4 4 15,-10 5 0-15,8-5-4 0,0 10 0 0,-8-6-4 0,8 1 0 16,-8 5 0-16,0 0 4 0,0-6-4 0,10 11-4 0,-10-6-4 0,0 5 0 0,-10 1 0 16,10-1-4-16,-8 1 4 0,8 4-8 0,-8-5 0 0,0 4 4 15,-2 3-4-15,-6-7 0 0,7 6 0 0,0-2 4 0,-8-3 0 16,9 4 4-16,-8-5-4 0,6 1 0 0,-6-6 4 0,6 5 0 0,2-4-4 15,0 1 8-15,-1-7 0 0,1 0-4 0,-1 1 4 0,9 0-4 16,-8-5-8-16,8 5 4 0,0-5 0 0,0 0 0 0,0 0 0 0,0-5 0 16,0 5 0-16,0-5 8 0,8 5-4 0,-8-5 0 0,9 5-4 0,-9-4 0 15,8 4 4-15,-8 0 0 0,9 0 0 0,-1 0 0 0,0 0 0 16,-8 0 4-16,10 0 0 0,-2 0 0 0,0 4-4 0,2 1 4 16,-2 0 4-16,0 0 0 0,0-1 0 0,9 6 0 0,-8-5 4 0,0-1 0 15,-1 6 4-15,0-5 0 0,10 5 0 0,-10-6-4 0,0 2 4 0,10 3 0 16,-10-4-4-16,1 0 0 0,8-1-4 0,-8 1 0 0,-1 0-4 15,0-5 0-15,0 4 0 0,10-4-4 0,-10 0 0 0,2 0 4 0,-2 0 0 16,0 0-4-16,1 0 0 0,-9-4-4 0,8-1 0 0,1 0-12 16,-9 1-20-16,8-1-8 0,-8-5-16 0,9 6-16 0,-9-2-4 15,0-3-16-15,0-1-16 0,8 6-20 0,-16-6-20 0,8 1-64 16,0 3 16-16,0-3 36 0,-9 4 40 0,9 0 20 0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22.1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E340A9-3A39-4B99-86EB-8459641E05FE}" emma:medium="tactile" emma:mode="ink">
          <msink:context xmlns:msink="http://schemas.microsoft.com/ink/2010/main" type="writingRegion" rotatedBoundingBox="5475,7523 5838,7770 5659,8032 5296,7785"/>
        </emma:interpretation>
      </emma:emma>
    </inkml:annotationXML>
    <inkml:traceGroup>
      <inkml:annotationXML>
        <emma:emma xmlns:emma="http://www.w3.org/2003/04/emma" version="1.0">
          <emma:interpretation id="{439CA5EE-0790-42BE-8F73-1CCFCF43A2A1}" emma:medium="tactile" emma:mode="ink">
            <msink:context xmlns:msink="http://schemas.microsoft.com/ink/2010/main" type="paragraph" rotatedBoundingBox="5475,7523 5838,7770 5659,8032 5296,7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649B39-38A4-4A4E-9485-9F0E8C1CD096}" emma:medium="tactile" emma:mode="ink">
              <msink:context xmlns:msink="http://schemas.microsoft.com/ink/2010/main" type="line" rotatedBoundingBox="5475,7523 5838,7770 5659,8032 5296,7785"/>
            </emma:interpretation>
          </emma:emma>
        </inkml:annotationXML>
        <inkml:traceGroup>
          <inkml:annotationXML>
            <emma:emma xmlns:emma="http://www.w3.org/2003/04/emma" version="1.0">
              <emma:interpretation id="{5799F108-ECD6-47D6-A92C-829C8CF9FC12}" emma:medium="tactile" emma:mode="ink">
                <msink:context xmlns:msink="http://schemas.microsoft.com/ink/2010/main" type="inkWord" rotatedBoundingBox="5475,7523 5838,7770 5659,8032 5296,7785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v</emma:literal>
                </emma:interpretation>
              </emma:one-of>
            </emma:emma>
          </inkml:annotationXML>
          <inkml:trace contextRef="#ctx0" brushRef="#br0">78 197 11 0,'0'0'92'0,"0"-5"-4"0,-10-5-8 15,10 6-20-15,-8 4-4 0,8-10 0 0,-8 5-4 0,8 1 0 0,-10-2 4 16,10 2 0-16,0-6 4 0,0 5-4 0,0-4 0 0,0 4 0 0,-8-4-8 16,8-1 0-16,8 0 0 0,-8 1 0 0,0 4 0 0,0-9-4 15,10 9 0-15,-10-5 0 0,8 0-8 0,-8 6-4 0,8-6-4 16,-8 5 0-16,10 1-8 0,-10-1 4 0,8 0-4 0,0 0-4 0,1 5 0 15,-9 0 0-15,8 0-4 0,1 0 0 0,-1 0-4 0,-8 5-4 0,9 0 0 16,-1 0 4-16,-8-1-4 0,8 6 4 0,-8-5-4 0,10 6-4 16,-10-3 4-16,0 2 0 0,0 4 0 0,0-5-4 0,0 6 4 0,0 0-4 15,-10-1 0-15,10 0 0 0,-8-5 0 0,0 6 0 0,-1-1 0 16,1 1 0-16,8-5 0 0,-17 4-4 0,8 1 0 0,1-6 4 16,0 1 0-16,-2-1 0 0,2 1 0 0,0-6 0 0,-2 5 0 0,2-3 0 15,8-6-4-15,-8 4 0 0,0-4 0 0,8 6 0 0,-9-6 0 0,9 0 0 16,0 0 4-16,0-6-4 0,-9 6 4 0,9-4 0 0,0-2 0 15,0 3 0-15,9-3-4 0,-9 6 0 0,0-4 4 0,0-1 0 16,9 0 0-16,-9 0 0 0,8 5 4 0,-8-4-8 0,8-2 4 0,-8 6 0 16,8 0 0-16,2-4 4 0,6 4-4 0,-6 4 0 0,-2-4 4 15,0 6 0-15,9-6 0 0,-8 4 0 0,8 1 0 0,-1 0 0 16,-6 0-4-16,6 5 4 0,2-7 0 0,-2 3 0 0,1-2 0 0,1 6-4 0,-2-5 4 16,-6 0-4-16,6 0 0 0,-8-5 0 0,10 4 0 0,-10-4 0 15,9 6 0-15,-8-6 0 0,0 0-4 0,-1 0 0 0,0-6-8 16,0 6-12-16,2-4-12 0,-10-1-24 0,8-5-24 0,-8 6-36 0,0-6-28 15,8-5-84-15,-8 6-4 0,0-1 48 0,-8-4 36 0,8-1 24 0,0 1 28 16</inkml:trace>
        </inkml:traceGroup>
      </inkml:traceGroup>
    </inkml:traceGroup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03.7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71D0DE-3775-4B9F-948A-228A80F3A1AD}" emma:medium="tactile" emma:mode="ink">
          <msink:context xmlns:msink="http://schemas.microsoft.com/ink/2010/main" type="writingRegion" rotatedBoundingBox="19987,2813 22887,2603 22942,3363 20042,3572"/>
        </emma:interpretation>
      </emma:emma>
    </inkml:annotationXML>
    <inkml:traceGroup>
      <inkml:annotationXML>
        <emma:emma xmlns:emma="http://www.w3.org/2003/04/emma" version="1.0">
          <emma:interpretation id="{FE37DCBE-58D2-4AC1-9A7D-90E7BF5C21FF}" emma:medium="tactile" emma:mode="ink">
            <msink:context xmlns:msink="http://schemas.microsoft.com/ink/2010/main" type="paragraph" rotatedBoundingBox="19987,2813 22887,2603 22942,3363 20042,3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F6F817-8818-4051-9489-5DF073789758}" emma:medium="tactile" emma:mode="ink">
              <msink:context xmlns:msink="http://schemas.microsoft.com/ink/2010/main" type="line" rotatedBoundingBox="19987,2813 22887,2603 22942,3363 20042,3572"/>
            </emma:interpretation>
          </emma:emma>
        </inkml:annotationXML>
        <inkml:traceGroup>
          <inkml:annotationXML>
            <emma:emma xmlns:emma="http://www.w3.org/2003/04/emma" version="1.0">
              <emma:interpretation id="{CBAFA440-B308-47C6-9C22-22315E7BA4C6}" emma:medium="tactile" emma:mode="ink">
                <msink:context xmlns:msink="http://schemas.microsoft.com/ink/2010/main" type="inkWord" rotatedBoundingBox="19994,2909 20684,2859 20732,3523 20042,35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-487-1371 11 0,'0'-5'100'0,"0"0"-8"0,-8 1-8 0,8-2-20 16,0-3-4-16,0 9 0 0,0-4-4 0,0-2 8 0,0 2 0 15,-8-1 4-15,8 5-4 0,0-5 4 0,0 0-4 0,0 0 0 16,0 0-4-16,8 1 0 0,-8 4 0 0,0-5-4 0,8 1-4 0,-8 4 0 0,0-5 0 15,9 5 0-15,-9 0 0 0,8-5-8 0,-8 5 4 16,9 0 0-16,-9 0 0 0,9 0-4 0,-1 0-4 0,0 5 0 0,-8-5 0 16,8 5 0-16,2-1 0 0,-2 5-4 0,0-4-4 0,2 5-4 0,-10 0 0 15,8 4-16-15,0-5-12 0,1 6 0 0,-1 5 0 0,1-7 0 16,-1 7 0-16,1-1 0 0,-1 1 0 0,0-2 0 0,2 1 0 0,-2 5 0 16,0-4 0-16,2 4 0 0,-10-1 0 0,8-4 0 0,0 5 0 0,-8 1 0 15,8-6 0-15,-8 0 0 0,9 5 0 0,-9-4 0 0,0-2 0 16,0-3 0-16,8 4 0 0,-8-4 0 0,0-1 0 0,0-6 0 15,0 3 0-15,-8-2 0 0,8-3 0 0,0-2 0 0,-9 1 0 0,9-5 0 16,0 0 0-16,-8 0 0 0,8-5 0 0,0 5 0 0,-8-10 0 16,8 1 0-16,-8 5 0 0,8-11 0 0,0 5 0 0,0-4 0 0,-10 0 0 15,10-1 0-15,0-4 0 0,0 4 0 0,0-4 0 0,10 5 0 0,-10-5 0 16,0 0 0-16,8 4 0 0,-8-4 0 0,8-1 0 0,-8 7 0 16,8-7 0-16,-8 1 0 0,9 5 0 0,-1-1 0 0,-8-5 0 15,9 7 0-15,0-2 0 0,-1 1 0 0,0 5 0 0,2-6 0 0,-10 1 0 16,8 4 0-16,0 1 0 0,0-1 0 0,2 1 0 0,-2-1 0 15,0 5 0-15,1 0 0 0,-1-4 0 0,1 9 0 0,0 0 0 16,-1-6 0-16,0 6 0 0,0 0 0 0,10 0 0 0,-10 0 0 0,2 6 0 16,-2-6 0-16,0 4 0 0,1 1 0 0,-1 0 0 0,0 4 0 0,2-3 0 15,6-2 0-15,-16 1 0 0,18-1 0 0,-10 2 0 0,0 3 0 16,1-4 0-16,0 0 0 0,-1-5 0 0,1 4 0 0,-1-4 0 0,0 5 0 16,-8-5 0-16,9 0 0 0,0 0 0 0,-1 0 0 0,0-5 0 15,2 5 0-15,-10-4 0 0,8-1 0 0,0 0 0 0,-8-4 0 16,9 3 0-16,-9-3 0 0,9-1 0 0,-9 1 0 0,0-1 0 0,0 0 0 15,0 1 0-15,8-5 0 0,-8 4 0 0,0-5-36 0,0 6-24 0,0-5-12 16,-8 4-8-16,8-5-16 0,0 6-8 0,-9-5 4 0,9 4-16 16,-9 1-12-16,9-1-4 0,0 5-4 0,-8-5-12 0,8 1-52 0,-8 4 8 15,-2 0 40-15,10 5 24 0,-8-4 24 0</inkml:trace>
        </inkml:traceGroup>
        <inkml:traceGroup>
          <inkml:annotationXML>
            <emma:emma xmlns:emma="http://www.w3.org/2003/04/emma" version="1.0">
              <emma:interpretation id="{C6437141-D221-4B53-83CC-DE805FD23CE8}" emma:medium="tactile" emma:mode="ink">
                <msink:context xmlns:msink="http://schemas.microsoft.com/ink/2010/main" type="inkWord" rotatedBoundingBox="21189,2873 21694,2837 21722,3230 21217,3266"/>
              </emma:interpretation>
            </emma:emma>
          </inkml:annotationXML>
          <inkml:trace contextRef="#ctx0" brushRef="#br0" timeOffset="413.9956">793-1568 59 0,'0'0'112'0,"0"0"-8"0,0 0-12 0,0 0-24 15,0 0 0-15,0 0 8 0,0 0 0 0,0 0 8 0,0-5-4 16,8 5 0-16,-8 0 4 0,8 0 0 0,-8 0-4 0,8 0 0 16,-8 0 4-16,10 0 0 0,-2-4 0 0,0 4 0 0,1 0-4 0,8 0-8 15,-8 0-4-15,-1 0 0 0,8 4-4 0,-6-4-4 0,6 0-4 16,2 0-40-16,-10 0-16 0,9 0 0 0,0 0 0 0,0 0 0 0,-9 0 0 15,10 0 0-15,0 0 0 0,-10 0 0 0,8 5 0 0,1-5 0 16,-8 5 0-16,0-5 0 0,7 0 0 0,-6 4 0 0,-2-4 0 0,0 5 0 16,0 1 0-16,2-6 0 0,-10 4 0 0,8-4 0 0,0 0 0 15,-8 5 0-15,0-5-64 0,9 0-28 0,-9 4-12 0,0-4-12 0,0 0-12 16,0 6-20-16,-9-6-12 0,9 0 0 0,-8 4-32 0,0-4-40 16,8 0 232-16,-26 5 0 0,8 0-196 0,10-5 36 0,-9 5 32 15,8-1 20-15</inkml:trace>
          <inkml:trace contextRef="#ctx0" brushRef="#br0" timeOffset="691.2524">724-1280 43 0,'-8'10'152'0,"8"-6"-12"0,0 6-16 16,-8-5-32-16,8-1 0 0,0 1-4 0,0-1-8 0,0 2 0 0,0-1 8 15,8-5 0-15,-8 4-4 0,0 1 0 0,8-5 0 0,0 0 0 16,-8 0-24-16,18 5 16 0,-10-5-4 0,1 0-4 0,-1 0-8 15,10 0 4-15,-2 0-8 0,-8 0 0 0,10 0-8 0,-1 0 0 0,0 0-12 16,0 0-36-16,-1 0 0 0,2 0 0 0,0 0 0 0,-2 0 0 16,1 0 0-16,0 0 0 0,0 0 0 0,1 0 0 0,-10 0 0 0,10 0 0 15,-10 0 0-15,8 0 0 0,-7 0 0 0,-1 0 0 0,1 0 0 0,0 0 0 16,-1 0 0-16,-8 5 0 0,8-5 0 0,-8 0 0 0,0 0 0 16,0 0 0-16,10 0 0 0,-10 0 0 0,0 0 0 0,0 0 0 15,0 0-108-15,-10 0-28 0,10 5-28 0,0-5-24 0,-8 0-16 0,0-5-64 16,8 5 8-16,-9-5 48 0,0 5 40 0,9 0 32 0,-8-5 28 0</inkml:trace>
        </inkml:traceGroup>
        <inkml:traceGroup>
          <inkml:annotationXML>
            <emma:emma xmlns:emma="http://www.w3.org/2003/04/emma" version="1.0">
              <emma:interpretation id="{EFC149BB-6669-4A1B-9514-FED0F8919216}" emma:medium="tactile" emma:mode="ink">
                <msink:context xmlns:msink="http://schemas.microsoft.com/ink/2010/main" type="inkWord" rotatedBoundingBox="22449,2635 22887,2603 22937,3290 22498,3322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1475.7872">2028-1681 83 0,'0'0'104'0,"-8"5"-12"16,8-5 0-16,-8 0-28 0,8-5 0 0,-10 5 0 0,10-5 4 16,0 5 0-16,-8-5 4 0,8 1 0 0,0-1-4 0,-8 0-4 0,8 0-4 15,0-4 0-15,0 4 0 0,8-1-4 0,-8-3-4 0,0 0 4 0,8 4-4 16,2-4-4-16,-10 4 0 0,8-4-4 0,0 4 4 0,2-1-4 15,-2-3 0-15,0 5-4 0,0-2 0 0,10 2 0 0,-10-1 0 16,1 5-4-16,-1 0-4 0,10 0 0 0,-10 0-8 0,0 0-4 0,0 5-4 16,2-1 0-16,-2 2-4 0,0-2 4 0,1 5-4 0,-1 2-4 0,1-2-4 15,-9 5 0-15,9 0 0 0,-9 1-4 0,0 4-4 0,0-5 4 16,0 6 0-16,0 4-4 0,-9-5 0 0,9 0 0 0,-9 5 4 0,1 0 0 16,-1 0 0-16,1 0 0 0,0-5 4 0,-10 5-8 0,10 0 4 15,-10 0 0-15,10 0 0 0,-9-5 0 0,0 6 0 0,8-6 0 16,1-5 0-16,-8 5 0 0,6-4 0 0,2-1 0 0,0 0 0 0,-2-4 0 15,10-1 0-15,-8 1-4 0,8-5 4 0,-8-1 0 0,8 1 0 16,0 0 4-16,8-5-4 0,-8 0 0 0,0 5 4 0,8-5-4 0,2 0 4 16,-10 0-4-16,8 0 0 0,0 0 0 0,2 0 0 0,-2 0 4 15,0 0 0-15,0 0 0 0,1-5-4 0,0 10 0 0,8-5 0 0,-9 5 0 16,0-5 0-16,2 5 0 0,-2-1 0 0,8-4 0 0,-6 5 0 16,6 0 0-16,-7 0 0 0,-1-1 0 0,10 1 0 0,-2-5 0 15,-8 5 0-15,10 1 0 0,0-3 0 0,-2-3 0 0,-7 6 0 0,8-6 0 16,0 0 0-16,-1 0 0 0,2 4 0 0,-10-8 0 0,10 4 0 0,-10 0-52 15,0-6-64-15,1 3-20 0,-1-3-28 0,1 1-28 0,-9 0-32 16,0-4-56-16,-9 4 36 0,9-4 48 0,-8-1 32 0,-1 0 36 0,-7 1 24 16</inkml:trace>
        </inkml:traceGroup>
      </inkml:traceGroup>
    </inkml:traceGroup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09.1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C2CCFF-C80E-458A-88D7-B7091D065D1C}" emma:medium="tactile" emma:mode="ink">
          <msink:context xmlns:msink="http://schemas.microsoft.com/ink/2010/main" type="writingRegion" rotatedBoundingBox="20096,4432 26217,4432 26217,11382 20096,11382"/>
        </emma:interpretation>
      </emma:emma>
    </inkml:annotationXML>
    <inkml:traceGroup>
      <inkml:annotationXML>
        <emma:emma xmlns:emma="http://www.w3.org/2003/04/emma" version="1.0">
          <emma:interpretation id="{F581DB13-2E61-4E75-9C6F-92A38B06E5FA}" emma:medium="tactile" emma:mode="ink">
            <msink:context xmlns:msink="http://schemas.microsoft.com/ink/2010/main" type="paragraph" rotatedBoundingBox="20099,4412 22980,4434 22974,5238 20092,5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32578B-EC49-4A3E-BC80-5E69A505657F}" emma:medium="tactile" emma:mode="ink">
              <msink:context xmlns:msink="http://schemas.microsoft.com/ink/2010/main" type="line" rotatedBoundingBox="20099,4412 22980,4434 22974,5238 20092,5216"/>
            </emma:interpretation>
          </emma:emma>
        </inkml:annotationXML>
        <inkml:traceGroup>
          <inkml:annotationXML>
            <emma:emma xmlns:emma="http://www.w3.org/2003/04/emma" version="1.0">
              <emma:interpretation id="{BD1B3D85-4321-4880-B2BF-104085EC96D6}" emma:medium="tactile" emma:mode="ink">
                <msink:context xmlns:msink="http://schemas.microsoft.com/ink/2010/main" type="inkWord" rotatedBoundingBox="20099,4432 20644,4436 20638,5150 20093,51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58 51 0,'8'-5'92'15,"-8"-4"-8"-15,8 4-8 0,-8 0-24 0,8 0 0 0,2-1-8 16,-10 3 0-16,8 3-4 0,-8-5-4 0,0 0 0 0,8 0 0 0,-8 5 4 15,9 0 4-15,-9-4-4 0,0 4 4 0,0 0 0 0,9 0 8 0,-9 0 0 16,0-5-4-16,0 10 4 0,8-5-4 0,-8 4 4 16,0-4 0-16,0 5 0 0,0 0 0 0,0 3 0 0,0-2 0 0,0-1 4 0,0 5-4 15,0-1 0-15,0 1 0 0,9 5-4 0,-9-1-4 0,0 0 4 16,0 5-8-16,0-4 4 0,0 4-8 0,8 4 4 0,-8-4 0 16,0 6-4-16,0-2-4 0,0-3-24 0,0 4-8 0,0 0 0 0,0 5 0 15,8-5 0-15,-8 0 0 0,0 0 0 0,0 0 0 0,0-5 0 0,0 5 0 16,0-5 0-16,0 5 0 0,0-5 0 0,9 0 0 0,-9-5 0 15,0 6 0-15,0-6 0 0,0 0 0 0,0 0 0 0,0-3 0 16,0 3 0-16,0-5 0 0,0-3 0 0,0 3 0 0,0-3-40 0,0-2-16 16,0 0-12-16,0-4-36 0,0 5 16 0,-9-5-8 0,9 0 0 15,0-5-8-15,-8 1-16 0,8 0-8 0,-8-2-4 0,-1-3-8 0,9 3-44 16,-17-3-20-16,8-5 40 0,1 3 32 0,0-3 24 0</inkml:trace>
          <inkml:trace contextRef="#ctx0" brushRef="#br0" timeOffset="-374.9958">-273 10 55 0,'0'0'100'0,"0"0"-8"16,0 0-8-16,0-5-20 0,0 5-8 0,0 0 0 0,0 0-4 0,0 0 0 15,0 0 0-15,0 0-8 0,0 5 8 0,0-5-8 0,0 0 4 0,0 0-4 16,0 0 0-16,0 0 0 0,0 5 0 0,0-5 0 0,0 5 0 16,0-2-4-16,0 3 4 0,0 4-8 0,0-5 0 0,0 4 0 0,0-4 0 15,0 5 4-15,0 4-8 0,0-4 0 0,0 4 0 0,0 0-4 16,0 0 0-16,0 6-4 0,0-6-4 0,0 6-4 0,-8 3 4 16,8-4-4-16,0 0 0 0,0 7 0 0,0-3-4 0,-10 0 0 0,10 2-4 15,0-1-4-15,0-5 0 0,0 5 0 0,0 0-4 0,0-5 0 0,0 5 4 16,0-5-4-16,-8-4 0 0,8 4 0 0,0-5 4 0,0 0-4 15,0-4-4-15,8 5 4 0,-8-5-4 0,0-1-20 0,0 0 24 0,0-4-8 16,0 4 0-16,0-3-12 0,-8-2-8 0,8-4-8 0,0 4-8 16,0-4-4-16,0 0-8 0,0 0 0 0,8-4-16 0,-8 4 0 15,0-4-12-15,0-2-8 0,0-3-4 0,0 4-8 0,0-4-4 0,0 0-36 16,0-1-28-16,0-5 12 0,0 5 32 0,0-4 24 0</inkml:trace>
          <inkml:trace contextRef="#ctx0" brushRef="#br0" timeOffset="235.4205">-367 384 27 0,'-9'0'128'0,"1"0"0"0,8 0-12 0,-8 0-20 15,8 0-8-15,-10 0-4 0,10 5 0 0,0-5-4 0,-8 0-4 16,8 0 0-16,0 5 0 0,0-5 0 0,8 0 0 0,-8 5-4 16,10-5-8-16,-10 4-4 0,8-4 0 0,0 0 0 0,1 5-4 0,-1-5-8 15,9 0 0-15,-8 0-8 0,7 5-8 0,2-5 0 0,0 0 0 16,-2 0-24-16,1 0 20 0,0 0-4 0,0 0-8 0,9 0 0 0,-10 0-8 15,10 0 4-15,-9 0-4 0,9 0-4 0,-10 0-8 0,10 0-4 16,-8 0-8-16,-1 0-12 0,9 0-24 0,-10 0-24 0,2 0-20 0,-10 0-24 16,9 0-24-16,0 0-20 0,-8 0-16 0,-1-5-76 0,0 5 32 15,1 0 36-15,0-5 40 0,-1 5 28 0,0-4 24 0</inkml:trace>
        </inkml:traceGroup>
        <inkml:traceGroup>
          <inkml:annotationXML>
            <emma:emma xmlns:emma="http://www.w3.org/2003/04/emma" version="1.0">
              <emma:interpretation id="{40B20FE4-4C2C-4A7F-85E9-DA2CA449AC13}" emma:medium="tactile" emma:mode="ink">
                <msink:context xmlns:msink="http://schemas.microsoft.com/ink/2010/main" type="inkWord" rotatedBoundingBox="21444,4631 21880,4635 21877,4957 21441,49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4.2643">946 192 83 0,'0'0'116'0,"0"0"-16"0,-8 0-4 0,8 0-28 16,0 0 0-16,0 5 8 0,0-5 4 0,0 0-4 0,0 0 8 0,0 4-4 16,0-4-4-16,8 6 0 0,-8-6 0 0,8 4 4 0,1-4 0 15,-1 5 0-15,1-5-4 0,-1 5 0 0,1-5-4 0,7 5-8 0,-6-5 0 16,6 0 0-16,2 0-8 0,-2 0-4 0,1 0-8 0,1 4-8 15,8-4-4-15,-10 0-16 0,2 0-16 0,-2-4 0 0,1 4 0 0,1 0 0 16,-2 0 0-16,2 0 0 0,-2 0 0 0,2 0 0 0,-10 0 0 0,1 0 0 16,7 4 0-16,-6-4 0 0,-2 0 0 0,0 6 0 15,-8-6-20-15,8 0-40 0,-8 0-20 0,0 4-20 0,0-4-24 0,0 5-16 0,0-5-20 16,0 0-20-16,0 0-36 0,-8 4-40 0,0-4 44 0,0 0 44 16,8 0 24-16,-10-4 40 0</inkml:trace>
          <inkml:trace contextRef="#ctx0" brushRef="#br0" timeOffset="888.6648">946 423 15 0,'0'5'156'0,"0"4"-16"0,-8-4-12 16,16-1-32-16,-8 6 0 0,0-5 4 0,0 0 4 0,8-2 4 15,-8 3 4-15,9-1 4 0,-1 0 0 0,1 0-8 0,-1-5-8 16,1 4-4-16,-1 1-8 0,10-5-4 0,-10 5-8 0,10-5-4 0,-2 5-8 15,1-5-8-15,0 0-40 0,0 5-16 0,1-5 0 0,-2 0 0 0,2 0 0 16,7 0 0-16,-8 0 0 0,0 0 0 0,-1 0 0 0,2 0 0 16,0 0 0-16,-2 0 0 0,1 0 0 0,-9 0 0 0,10 0 0 15,-10 0 0-15,0 0 0 0,2 0 0 0,-10 0-92 0,8 0-44 0,-8 0-36 16,0 3-32-16,0-3-48 0,-8 0-48 0,8 0 56 0,-10 0 44 16,2 0 36-16,0 0 36 0,0 0 20 0</inkml:trace>
        </inkml:traceGroup>
        <inkml:traceGroup>
          <inkml:annotationXML>
            <emma:emma xmlns:emma="http://www.w3.org/2003/04/emma" version="1.0">
              <emma:interpretation id="{1F2E1FA5-F9A6-4F0B-9FE9-4D94BA8FA722}" emma:medium="tactile" emma:mode="ink">
                <msink:context xmlns:msink="http://schemas.microsoft.com/ink/2010/main" type="inkWord" rotatedBoundingBox="22521,4431 22980,4434 22974,5238 22514,5234"/>
              </emma:interpretation>
              <emma:one-of disjunction-type="recognition" id="oneOf2"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u</emma:literal>
                </emma:interpretation>
                <emma:interpretation id="interp6" emma:lang="" emma:confidence="0">
                  <emma:literal>z,</emma:literal>
                </emma:interpretation>
              </emma:one-of>
            </emma:emma>
          </inkml:annotationXML>
          <inkml:trace contextRef="#ctx0" brushRef="#br0" timeOffset="14747.7964">2097 16 47 0,'0'-5'104'16,"0"5"-4"-16,0-5-8 0,0 5-24 0,0 0-4 0,0-4 0 0,8 4 0 15,-8-5-4-15,0 5-4 0,0 0 4 0,8 0-4 0,-8 0 0 16,0 0-12-16,10 0 4 0,-10-5-4 0,0 5 0 0,8 0 0 0,-8 0 0 16,8 5 8-16,-8-5-4 0,0 5-4 0,0-1 4 0,0 1-4 15,0 0 0-15,8 0 0 0,-8-2-4 0,-8 8-4 0,8-1 0 0,0-1-4 16,-8 1 0-16,8-1-4 0,-8 6-4 0,8-6-4 0,-10 6 0 15,10-1-8-15,-8 1 4 0,0-1 0 0,-1 0-4 0,1 0 0 0,-1 1-4 16,9-1-4-16,-9 5 4 0,1-4-4 0,0-1 0 0,0 2 0 0,8 2-4 16,-10-4 4-16,10 0 0 0,-8-3 0 0,8 3-4 0,0 0 0 15,0-4 0-15,0 0 0 0,-8 4 0 0,16-9 4 0,-8 4-4 0,0 1 4 16,0 0 0-16,8-6-4 0,-8 1 0 0,10 0 4 0,-2-1 4 16,-8 6 4-16,8-10-8 0,0 5 4 0,1 0 4 0,0-2-4 15,-1-3 0-15,1 6 0 0,-1-6 0 0,10 0-4 0,-10 0 4 0,0 5 0 16,0-5 0-16,10 0-4 0,-10 0-4 0,1 0 0 0,8 0 4 0,-8 0-4 15,7 0 0-15,-8 0 0 0,2-5 4 0,6 5-4 0,-6 0 0 16,-2 0-4-16,9-6-8 0,-9 6-4 0,1-3-8 0,-1 3-12 16,1-5-12-16,-1 0-20 0,0 5-16 0,2-5-16 0,-10 0-8 0,8 1-12 15,0-1-16-15,-8 0-16 0,10 1-20 0,-10-1-52 0,0 0 16 16,8 0 36-16,-8 0 32 0,0 5 32 0</inkml:trace>
          <inkml:trace contextRef="#ctx0" brushRef="#br0" timeOffset="15019.5836">2472 164 87 0,'0'-4'132'0,"0"4"-12"0,0-5-4 0,0 5-20 15,0 0-4-15,0 0-4 0,0 0-4 0,0 0 0 0,0 0-4 0,0 0 4 16,0 0-4-16,0 5 0 0,0-1-4 0,0 1 0 0,0 0 4 16,0 0-4-16,0 5-4 0,0-1 0 0,0 1-4 0,0 4 0 15,0 1 0-15,0-2-4 0,0 7 0 0,0 4-24 0,0-5-40 0,0 5 0 16,-8 0 0-16,8 0 0 0,0 0 0 0,0 0 0 0,-10 5 0 15,10-5 0-15,0 0 0 0,-8 0 0 0,8 0 0 0,0-5 0 16,0 5 0-16,-8-5 0 0,8 4 0 0,0-8 0 0,0 4 0 0,0 2 0 16,0-8 0-16,0 7 0 0,0-11 0 0,0 5 0 0,0-4 0 0,0-1 0 15,0 1 0-15,-9-5-80 0,9 0-88 0,-9 0-48 0,9-5-52 16,-8 0-56-16,8 0 60 0,-9-5 52 0,1-5 32 0,0 6 36 16,8-7 32-16</inkml:trace>
        </inkml:traceGroup>
      </inkml:traceGroup>
    </inkml:traceGroup>
    <inkml:traceGroup>
      <inkml:annotationXML>
        <emma:emma xmlns:emma="http://www.w3.org/2003/04/emma" version="1.0">
          <emma:interpretation id="{E24FCE1D-2291-4B12-8075-4A799F404FCD}" emma:medium="tactile" emma:mode="ink">
            <msink:context xmlns:msink="http://schemas.microsoft.com/ink/2010/main" type="paragraph" rotatedBoundingBox="20091,6381 26180,6056 26237,7141 20149,7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3F02F2-F329-4C56-9152-1BD48088A530}" emma:medium="tactile" emma:mode="ink">
              <msink:context xmlns:msink="http://schemas.microsoft.com/ink/2010/main" type="line" rotatedBoundingBox="20091,6381 26180,6056 26237,7141 20149,7466"/>
            </emma:interpretation>
          </emma:emma>
        </inkml:annotationXML>
        <inkml:traceGroup>
          <inkml:annotationXML>
            <emma:emma xmlns:emma="http://www.w3.org/2003/04/emma" version="1.0">
              <emma:interpretation id="{B294C940-06B7-4509-B928-F805613A8DA6}" emma:medium="tactile" emma:mode="ink">
                <msink:context xmlns:msink="http://schemas.microsoft.com/ink/2010/main" type="inkWord" rotatedBoundingBox="20799,6861 22317,6780 22346,7325 20828,740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269.1967">1346 2365 27 0,'0'6'132'0,"0"-6"-12"0,0 0-16 0,0 0-24 16,0 0 0-16,0 0 8 0,0 0 4 0,0 0 4 0,0 0 4 15,8 0 0-15,-8 0 0 0,10 0 4 0,-2 0 0 0,0 0-8 0,1 0-8 16,8 0-4-16,-8 0-4 0,7 4-4 0,2-4-4 0,-2 0-8 0,10 0-8 15,-8 0-12-15,-2-4-8 0,9 4-12 0,1 0-24 0,-8 4 0 16,8-4 0-16,-10 0 0 0,9 5 0 0,-7-5 0 0,-2 5 0 0,10-5 0 16,-8 5 0-16,-10-1 0 0,9 2 0 0,-9-6 0 0,10 5-24 15,-10 3-28-15,-8-8-12 0,8 10-16 0,-8-5-20 0,10 0-12 16,-20-5-16-16,10 5-16 0,0-1-16 0,-8-4-16 0,0 6-60 0,-1-6 16 16,0 0 40-16,-7 0 32 0,7 3 36 0,-8-6 16 0</inkml:trace>
          <inkml:trace contextRef="#ctx0" brushRef="#br0" timeOffset="18923.1231">306 2653 67 0,'0'-5'120'0,"0"-4"-12"0,0 0-4 0,9-1-32 0,-9 1 0 16,0 3 0-16,0-3-4 0,0 4 0 0,0 0-4 0,0 1 0 0,0 0-12 16,0-2-4-16,0 1-4 0,0 5-8 0,0-4 0 0,0 4 0 15,0 0-4-15,8 0 4 0,-8 0 0 0,0 0 4 0,0 4-8 16,0 1-4-16,0 1 0 0,0-2 4 0,0 5-8 0,0-4-4 0,0 4 0 15,0-3-4-15,0 3 0 0,0 5-4 0,0-4 0 0,0 4 0 16,0 1-4-16,0-1-4 0,0 2 0 0,0-3-4 0,0 1 4 0,0 0 0 16,0 1-4-16,8-1 4 0,-8 1-4 0,0-1 4 0,0 1-4 0,0-1 0 15,10 1 0-15,-10-6 0 0,0 1 0 0,8-1 0 0,-8 1 4 16,8 0-4-16,-8-5 0 0,8 3 0 0,2-2 0 0,-10-6 0 16,8 4 0-16,-8-4 0 0,8 0 0 0,1 0 4 0,0-4 0 0,-9-2-4 15,8 2 0-15,1 0-4 0,-1-1 4 0,0-5 0 0,0 0 0 0,2 1 0 16,-2-1 0-16,0 1 0 0,-8-1 0 0,10 0-4 0,-2-5 4 15,0 6 4-15,1 5 0 0,-9-6-4 0,8 0 0 0,1 5 0 0,-9 1 0 16,8-2 0-16,-8 2 0 0,0-1 0 0,9 5 0 0,-9-5 0 16,8 5 4-16,-8 0 0 0,0 0 0 0,8 5 0 0,-8-5 0 15,0 5 4-15,10-1 0 0,-10 2 0 0,8 3-4 0,-8-4 4 0,8 4-4 16,-8-3 4-16,0 3 0 0,10 1-4 0,-2-1 4 0,-8 1-4 0,8 4 8 16,-8-5-8-16,8 1-16 0,1 0 24 0,0-1 0 0,-1 2-4 15,-8-3 0-15,9-2-4 0,-1 4 0 0,0-6 4 0,2 1-4 16,-10-1 0-16,8 2 0 0,0-6 0 0,2 3 4 0,-2-3-4 0,0-3 4 15,0 3-4-15,1-6 0 0,0 2 0 0,-1-5-8 0,1-1 4 16,-1 0 0-16,0 1 4 0,-8-6 0 0,10 1-4 0,-2-1 0 0,0 1 0 16,-8-5 0-16,8 0-4 0,-8-1 4 0,0 1 0 0,10 0 0 0,-10 0 0 15,0 1 0-15,0-3 0 0,0 2-4 0,0 4 0 0,0-3 0 16,-10 3-4-16,10 1 0 0,-8-1-8 0,8 1-8 0,-8-1-8 0,0 6-12 16,-2-1-8-16,10 1-8 0,-8-1-8 0,0 6 0 0,-1-2-16 15,1 2-12-15,-1-1-12 0,0 1-8 0,1 4-20 0,0 0-52 16,0-6-16-16,-2 6 48 0,2 0 28 0,0 0 20 0</inkml:trace>
        </inkml:traceGroup>
        <inkml:traceGroup>
          <inkml:annotationXML>
            <emma:emma xmlns:emma="http://www.w3.org/2003/04/emma" version="1.0">
              <emma:interpretation id="{CC2C9ECA-69DD-467A-A194-A2F5A8846EC5}" emma:medium="tactile" emma:mode="ink">
                <msink:context xmlns:msink="http://schemas.microsoft.com/ink/2010/main" type="inkWord" rotatedBoundingBox="21870,6610 23134,6543 23166,7132 21901,719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502.5714">1389 2596 83 0,'0'9'140'0,"0"1"-12"0,0-5-8 0,0 5-28 16,0-6 8-16,9 1 0 0,-9 4 4 0,0-4 8 0,8 0 0 15,-8 0-4-15,9 5 4 0,-1-6-8 0,0-4-8 0,1 5-8 0,8 0-4 16,-9-5-8-16,10 0-8 0,-1 0-8 0,0 5-4 0,0-5-4 15,9 0-12-15,-10 0-28 0,2 0-12 0,8 0 0 0,-10 0 0 0,9 0 0 16,-7 0 0-16,-2 0 0 0,10-5 0 0,-8 5 0 0,-1 5 0 16,-1-5 0-16,-7 0 0 0,8 0 0 0,-9 0-44 0,2 0-40 0,-2 0-24 15,0 0-20-15,1-5-32 0,-9 10-24 0,0-5-44 0,0 0-56 16,0 0 48-16,-9 0 48 0,1 0 36 0,0 0 28 0,8 0 24 0</inkml:trace>
          <inkml:trace contextRef="#ctx0" brushRef="#br0" timeOffset="27774.4609">2472 2222 47 0,'-8'-5'88'0,"8"0"0"0,0 0-16 0,0-4-24 0,0 4 0 0,0 0 0 16,0 1 0-16,0-6-4 0,0 5 0 0,0-5 8 0,0 6-4 16,0-1-4-16,0-5 4 0,0 6-8 0,8-2 0 0,-8 2 4 0,0-1 0 15,0 1-8-15,8-2 0 0,-8 6 4 0,0 0-4 0,8 0 0 16,-8 0 4-16,10 0 8 0,-10 0-8 0,8 6 4 0,-8-2-4 16,0 1 4-16,8-1-4 0,-8 2 4 0,9 3-4 0,-9 1 0 0,8 0-8 15,-8-1 0-15,9 5 0 0,-9 0 0 0,9 1-8 0,-9-1 0 0,8 1-4 16,-8 4 0-16,8 0-4 0,-8-5 0 0,10 5-4 0,-10 1 0 15,8-1-12-15,-8 0 8 0,8 0 0 0,0 0-4 0,-8 1 0 0,10-2-4 16,-10 2 0-16,8-1-4 0,-8-4 4 0,8 3-4 0,-8 3 0 16,9-8 0-16,-9 2-4 0,8 4-8 0,-8-5 0 0,0-4-12 15,0 5-4-15,9-6-12 0,-9 0-12 0,0 1-8 0,0 0-8 0,0-5 0 16,0-1-12-16,0 1 0 0,0 0-12 0,9 0-4 0,-9-5 0 0,0 0-4 16,-9 0-20-16,9 0-32 0,0-5-20 0,0 5 32 15,0-10 20-15,0 6 24 0</inkml:trace>
        </inkml:traceGroup>
        <inkml:traceGroup>
          <inkml:annotationXML>
            <emma:emma xmlns:emma="http://www.w3.org/2003/04/emma" version="1.0">
              <emma:interpretation id="{D70B2E6B-C53C-4BBF-A829-76DAA75CB7AF}" emma:medium="tactile" emma:mode="ink">
                <msink:context xmlns:msink="http://schemas.microsoft.com/ink/2010/main" type="inkWord" rotatedBoundingBox="20091,6381 24210,6161 24260,7108 20142,7328"/>
              </emma:interpretation>
            </emma:emma>
          </inkml:annotationXML>
          <inkml:trace contextRef="#ctx0" brushRef="#br0" timeOffset="28097.5958">2770 2255 67 0,'0'-4'88'0,"9"-1"-8"16,-9 0-8-16,0 0-24 0,0 0 0 0,0 5-4 0,0-4 4 0,0-1-8 15,0 5 0-15,0-5-4 0,0 5 4 0,8-5 0 0,-8 5 0 16,0 0 4-16,0-5 0 0,8 5-8 0,-8 0 4 0,10 0 4 0,-10 0 0 15,0 0-8-15,8 0 4 0,-8 5 4 0,8 0 0 0,-8-5 4 16,9 5-4-16,-9 4 0 0,9-4-4 0,-9 0-4 0,8 5 0 0,-8-1-4 16,8 1 0-16,1 0 0 0,-9-1-4 0,0 6-4 0,8-2-4 15,1 2 0-15,-9-1-4 0,0-4 0 0,9 5 0 0,-9-1-4 0,8 6 0 16,-8-6-8-16,0 0 4 0,8 1 0 0,-8 4 0 0,0-5-4 16,0 1 0-16,0 4 0 0,10-5 0 0,-10 1 0 0,0-2-4 15,0 2 4-15,8-1-4 0,-8-4 0 0,0 5-4 0,0-6 4 0,0 1-4 16,8-1 0-16,-8 0 0 0,0-4-4 0,0 5-4 0,0-5-4 0,0 0-16 15,0-1-8-15,0-4-12 0,0 5-8 0,0-5-4 16,0 0-16-16,0 0-12 0,0-5-12 0,0 1-12 0,0 4 0 0,-8-10-20 16,8 5-40-16,-8-5-8 0,8 1 32 0,-10 0 32 0,2-1 20 0</inkml:trace>
          <inkml:trace contextRef="#ctx0" brushRef="#br0" timeOffset="34162.9213">3332 2346 39 0,'0'0'80'0,"0"0"-12"0,0 0-4 16,0-4-16-16,0 4-8 0,0-5-4 0,0 5 0 0,0 0-4 0,0 0 0 16,0 0 0-16,0-5 4 0,0 5-4 0,0 0 0 0,0-5 0 15,0 5 4-15,0 0-4 0,0 0 4 0,0 0 0 0,0 0 0 0,0 0 4 16,0 0 4-16,0 0-8 0,0 0 8 0,0 0 0 0,0 0 0 15,0 0 0-15,10 0 0 0,-10 0 0 0,0 0 0 0,0 0-4 0,8 5 0 16,-8-5 4-16,0 0 0 0,0 5 0 0,8 0-4 0,-8-1-4 16,10 2 4-16,-10-2 0 0,8 1-4 0,-8-1 0 0,8 6-4 15,-8 0-4-15,0-1-4 0,8 2 4 0,-8-3-4 0,9 2-4 0,0 0 0 16,-9 5 0-16,8-6-4 0,-8 1 0 0,9 4 0 0,-1-5-4 0,-8 6-4 16,8-5 0-16,-8 4-4 0,10-5 0 0,-2 6 0 0,-8-5-4 15,8 5 0-15,-8-7 0 0,8 2 8 0,-8-1-4 0,10 1-4 0,-10-1 4 16,8 1-4-16,-8 0 0 0,0-6 0 0,0 1 0 0,8 5 0 0,-8-5 4 15,0 0-4-15,0-5 4 0,0 4-4 0,0-4 0 0,0 0 0 16,0 0 0-16,0 5 0 0,0-10 0 0,0 5 4 16,0 0-4-16,0-4 4 0,0-1-8 0,0 0 4 0,0 0 0 0,0 0-4 0,0 0 0 15,0 1 4-15,0-6-4 0,0 6 8 0,0-6-4 0,0 1 0 16,0-1 0-16,0 0 0 0,9 1 0 0,-9-1 4 0,0 1-4 0,9-1 0 16,-9 1 0-16,0-1 0 0,8-1 4 0,-8-3-8 0,9 5 4 15,-9-1-4-15,8 1 4 0,-8-5 0 0,8 4 0 0,0 1 4 0,-8-6-4 16,10 5 0-16,-10 0 0 0,8 2 4 0,0-3 0 0,-8 2-4 15,10-5 0-15,-10 8-4 0,8-3 4 0,0-1 4 0,-8 1-4 0,9 4 4 16,-1-4-4-16,1 3 4 0,-9-3-4 0,8 5 4 0,-8-2-4 0,9 2 0 16,-1-1 0-16,-8 5 0 0,8-5 0 0,-8 1 0 15,10 4 0-15,-10 0 4 0,8 0-4 0,-8-5-4 0,0 5-4 0,8 0-8 16,-8 0-4-16,0 0-8 0,0 0-20 0,10 0-12 0,-10 0-16 0,0 0-20 16,0 5-12-16,0-5-4 0,8 0-16 0,-8 0-12 0,0-5-8 15,0 5-32-15,8 0-36 0,-8-5 20 0,0 5 36 0,8-5 32 0,-8 0 28 16</inkml:trace>
          <inkml:trace contextRef="#ctx0" brushRef="#br0" timeOffset="18159.1387">-410 2025 47 0,'0'-4'92'0,"0"-2"-8"0,0 2-4 16,0-5-28-16,0 3 0 0,0 2 0 0,0-1 4 0,0 1-4 0,0-2 4 15,8 2 0-15,-8-2 0 0,0 2 4 0,0 0-4 0,10-2 0 16,-10 1-4-16,0 5-4 0,8-4 0 0,-8 4 4 0,8-5 0 0,-8 5 0 16,9 0 4-16,-9 5 0 0,8-5 0 0,1 4-4 0,-9 1 0 15,8 5 0-15,-8-6-8 0,9 12-4 0,-1-7 4 0,0 4-12 16,-8 3 0-16,10-2-4 0,-2 5-4 0,-8 5 0 0,8-4-8 0,2 3-4 16,-2 1 0-16,0 5 0 0,-8-5-4 0,8 5 0 0,1-5 4 0,-1 5-4 15,-8-1-4-15,9-4 0 0,0 5 0 0,-1-5-4 0,-8 4 0 16,8-3 0-16,2-2 0 0,-2 2 0 0,-8-2 4 0,8-3-4 0,0 4 4 15,-8-5 0-15,10-5-4 0,-2 1 0 0,-8-1 4 0,8 1-4 16,-8-6-4-16,9 0 8 0,-9 1-4 0,8-5-4 0,-8 0 4 16,0 0-4-16,9-1-12 0,-9-4 24 0,9-4-4 0,-9 4 0 0,0-5 0 15,8-5 0-15,-8 5-4 0,8-4 0 0,-8-1 4 0,8 0 0 0,-8-3-4 16,10-2 0-16,-2 1 0 0,-8-1 0 0,8 1 4 0,2-5-4 16,-2 0 0-16,0 0 0 0,1 0 4 0,-1-1-4 0,0 1 0 15,2 0 0-15,-2 0 4 0,0-6-4 0,0 6 0 0,2-5 0 0,-2 5 8 16,0-5-4-16,1 5-4 0,0 0 0 0,-1-5 4 0,1 4 0 0,-1 1-4 15,0 0 4-15,1 0 0 0,0-1-8 0,-1 7 4 0,0-6 4 16,2 5-4-16,-2-1 4 0,0 5-4 0,-8-5 4 0,9 6-4 0,-9-1 0 16,9 6 0-16,-9-6 0 0,8 4 0 0,-8 3 0 0,0-3-8 15,0 6 0-15,0-4-4 0,0 4-4 0,0-5-4 0,0 5-8 0,0 0-16 16,0 0-12-16,0 0-8 0,0 0-16 0,0 0-8 0,0 5-8 16,0-5-8-16,0 4-12 0,0-4-8 0,0 0-12 0,0 6-24 0,0-6-52 15,0 3 20-15,0 3 40 0,0-2 28 0,0 2 24 0</inkml:trace>
          <inkml:trace contextRef="#ctx0" brushRef="#br0" timeOffset="28509.0923">2310 1987 67 0,'0'-4'84'0,"0"-2"-4"15,-9 2-8-15,9-2-20 0,0 2-8 0,0 0 0 0,0-2-4 16,0 1-4-16,0 5-4 0,0-4 0 0,0-1-4 0,0 5 4 15,0-5 4-15,0 5 0 0,0-5 0 0,0 1 8 0,0 4 0 0,9-6 0 16,-9 2 4-16,0 4-4 0,8-5 0 0,-8-1 4 0,9 6 0 16,-1-4-4-16,0 0 4 0,2 4 0 0,-2-5 4 0,0 0-4 0,2 5 0 15,6-5 0-15,-8 5-4 0,9-4-4 0,-8 4 0 0,8-5-8 16,1 5-4-16,-10 0 0 0,8 0 0 0,2 0-4 0,-1 0-4 0,0 0 0 16,0 0 4-16,9 0-8 0,-10 0 0 0,2 0 0 0,-1 0-8 15,0 0 4-15,8 5 0 0,-7-5-4 0,-2 0 0 0,2 0 0 0,7 4 0 16,-8-4-4-16,0 0 0 0,9 0 4 0,-9 5 0 0,0-5-4 0,0 0 0 15,0 0 0-15,0 0 0 0,1 0 0 0,-2 0 0 0,2 0 0 16,-10 5-4-16,9-10 4 0,-1 5-4 0,-6 0 4 0,6-5-4 16,-8 5-4-16,2-4-8 0,-2 4 0 0,0-5-8 0,1 0-12 0,0 5-20 15,-9-5-16-15,8 1-20 0,-8-2-16 0,0 2-16 0,0-6-20 16,0 5-16-16,0 1-52 0,-8-1-40 0,8-5 44 0,-9 5 36 0,9 1 32 16,-9-1 28-16</inkml:trace>
        </inkml:traceGroup>
        <inkml:traceGroup>
          <inkml:annotationXML>
            <emma:emma xmlns:emma="http://www.w3.org/2003/04/emma" version="1.0">
              <emma:interpretation id="{CB94AE8F-4996-4708-B207-A42570CC0BF2}" emma:medium="tactile" emma:mode="ink">
                <msink:context xmlns:msink="http://schemas.microsoft.com/ink/2010/main" type="inkWord" rotatedBoundingBox="24600,6255 25116,6228 25152,6898 24636,692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4730.217">4109 1920 35 0,'0'0'84'0,"-9"-4"-12"15,9 4 0-15,0-5-24 0,0 5-4 0,0-6-4 0,0 2 0 0,0 0-4 16,0-1 4-16,0 0 0 0,9 0-4 0,-9-4 0 0,0 4 4 16,8 0 8-16,0 1-4 0,-8-2 4 0,10-3 4 0,-2 4 4 15,-8 0-8-15,8 1 4 0,1-1 0 0,0 0 0 0,-1 5 0 0,0-5 0 16,1 5 0-16,-1-5 0 0,1 5 0 0,-9 0-8 0,9 0 4 0,-1 5-4 16,0-5-8-16,2 5 0 0,-10 0 0 0,8 0-4 0,-8-1-8 15,8 6 0-15,-8-5-4 0,0 5-4 0,8-1 0 0,-8 1-4 0,0 4-4 16,0-5 0-16,-8 6 0 0,8-1 0 0,-8 1-4 0,8 0 0 15,-8-1 0-15,-2 0-4 0,2 1-16 0,0-2 20 0,-1 7 0 16,0-5 0-16,1-2-4 0,-1-3 4 0,1 5 0 0,0-5-4 0,-1 3 0 16,0-3 0-16,1-1-4 0,0 1 4 0,8-5 0 0,-10 5 0 15,10-6 0-15,0 2 0 0,0-2 0 0,-8 1 0 0,8 0 0 16,0 0-4-16,8-5 4 0,-8 0 0 0,0 4 4 0,0-4 0 0,10 0 0 16,-2 0 4-16,-8 0 0 0,8 0 0 0,1 0 0 0,-9 0 8 0,9 0 0 15,-1 5 0-15,0-5 0 0,1 0-4 0,-1 0 4 0,10 5 0 16,-10-5-4-16,0 4 0 0,2 1 0 0,-2-5-4 0,0 5-4 0,0-5 0 15,2 0 4-15,6 5-4 0,-7-5-8 0,-1 0-8 0,0 0-8 0,2 0-20 16,-2 0-28-16,0 0-32 0,0-5-36 0,2 5-44 0,-2-5-44 16,-8 0-76-16,8 1 48 0,-8-6 44 0,0 6 44 0,0-1 24 15,0-5 28-15</inkml:trace>
          <inkml:trace contextRef="#ctx0" brushRef="#br0" timeOffset="35436.3275">4612 2452 15 0,'0'0'128'0,"0"0"0"0,0 0-12 16,-9 0-24-16,9 0-4 0,0 0 4 0,0 0-4 0,0 6 0 16,0-6-4-16,0 0 0 0,0 0 0 0,0 0-4 0,0 0-4 0,0 0 0 15,0 0-8-15,0 0 0 0,0 0-12 0,0 0-20 0,0 0 16 0,0 0-4 16,9 0-8-16,-9 0-12 0,0 0-4 0,0 0 0 0,9 0-4 16,-9 0-4-16,0 0-4 0,0 0 0 0,8 0-8 0,-8 0-4 15,8 0-4-15,-8 0-12 0,0 0-20 0,0 0-16 0,0 0-24 0,0 0-16 16,9 0-24-16,-9 0-24 0,0 0-20 0,0 0-52 0,0 0-40 0,0 0 44 15,0 0 44-15,0 0 32 0,0 0 24 0</inkml:trace>
        </inkml:traceGroup>
        <inkml:traceGroup>
          <inkml:annotationXML>
            <emma:emma xmlns:emma="http://www.w3.org/2003/04/emma" version="1.0">
              <emma:interpretation id="{B89A14E7-A690-483E-979C-682EAB1D3E27}" emma:medium="tactile" emma:mode="ink">
                <msink:context xmlns:msink="http://schemas.microsoft.com/ink/2010/main" type="inkWord" rotatedBoundingBox="25637,6271 26189,6242 26237,7141 25685,7171"/>
              </emma:interpretation>
              <emma:one-of disjunction-type="recognition" id="oneOf6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m</emma:literal>
                </emma:interpretation>
                <emma:interpretation id="interp13" emma:lang="" emma:confidence="0">
                  <emma:literal>o</emma:literal>
                </emma:interpretation>
                <emma:interpretation id="interp14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38282.8855">5150 1901 19 0,'0'-4'92'0,"0"4"-4"15,0-5-4-15,0 5-28 0,0 0-4 0,8-5-4 0,-8 5-4 16,-8 0 4-16,8 0-4 0,0 0 8 0,0 0-4 0,0 0 4 16,0 5-4-16,0-5 0 0,0 5-8 0,0-1 4 0,0 6 0 0,0-1-8 15,0 1 0-15,0 0 0 0,0-1-4 0,0 6 4 0,0-1-8 16,0 5 0-16,0 0 0 0,0 1 0 0,0-1-4 0,0 5 4 0,0 0 0 16,0 0-4-16,0 0-4 0,0 0 8 0,8 4-8 0,-8-3 4 0,0 3-4 15,0-3 0-15,0-1 0 0,8 4-4 0,-8-4 0 0,0 5-24 16,8-5 20-16,-8 0 0 0,0 0 0 0,0-4-4 0,0 3 4 15,9-4-8-15,-9 0 0 0,0 0-4 0,0 2 8 0,0-3-4 0,0-3 0 16,0-2 0-16,0 2 0 0,0-1-4 0,0 1 0 0,0-6 0 16,0 1 0-16,0 0 0 0,0-1-4 0,0-4 4 0,0 5-4 0,0-5-4 15,0-5 0-15,0 4-4 0,0-4-8 0,0 0-8 0,0 0-8 0,0-4-4 16,0-1-8-16,0 0-12 0,8 0 0 0,-8-3-8 0,0-3-12 16,0 1-4-16,9-4-8 0,-9 4-4 0,0-4 0 0,9 0-32 0,-9-5-32 15,0-1-4-15,8 7 32 0,-8-8 24 0</inkml:trace>
          <inkml:trace contextRef="#ctx0" brushRef="#br0" timeOffset="38642.9136">5541 1905 75 0,'9'-8'88'0,"-9"-2"-4"0,8 1-8 16,-8-1-24-16,8 1 0 0,-8 3-4 0,10 2 0 0,-10-6 0 0,8 5-4 15,-8 1 4-15,8-1-4 0,-8 0-4 0,8 0 0 0,-8 0 4 16,10 5 0-16,-10-4 0 0,8 4 4 0,0 0 0 0,-8 0 0 0,9 4 0 16,-9 1 0-16,8 0 0 0,-8 0 4 0,0 4 0 0,9 1 0 15,-9-1-4-15,0 6 4 0,0-1 0 0,0 5 0 0,9-4 0 0,-9 4-4 16,0 0 0-16,0 5-8 0,0-5 0 0,0 6-8 16,0-2 4-16,0 2-4 0,0 4 0 0,0-6-4 0,-9 1-4 0,9 0 0 15,9 0-4-15,-9 0 0 0,0 0-16 0,0 0-4 0,0 0 0 0,0 0 0 16,0-5 0-16,0 1 0 0,0-1 0 0,0 0 0 0,8 0 0 15,-8 0 0-15,0-5 0 0,0 1 0 0,0-1 0 0,0 1 0 0,0-1 0 16,0-5 0-16,0 5 0 0,0-3 0 0,0-1 0 0,0-6 0 0,0 5-8 16,0-3-28-16,8 3 0 0,-16-3-16 0,8-6-12 15,0 4-12-15,0-4-8 0,0 0-8 0,0 0-4 0,0 0-4 0,0 0-8 16,0-4-4-16,-8-2 0 0,8 1 4 0,-9 1-4 0,9-2-8 0,-9-3-20 16,1-1-20-16,8 1 0 0,-9-1 32 0,1 0 32 0</inkml:trace>
          <inkml:trace contextRef="#ctx0" brushRef="#br0" timeOffset="38885.2538">5328 2295 15 0,'0'0'112'0,"-8"0"-8"0,8-5-8 0,0 5-24 16,0 0-4-16,-9 0 0 0,9 0 0 0,0 0-4 0,0 0 4 0,0 0 4 16,0 0-4-16,0 0-4 0,0 0 0 0,0 5 0 0,0-5 4 15,9 0 0-15,-9 4 0 0,0-4-4 0,8 6 0 0,-8-6 4 0,8 0-4 16,0 4-8-16,-8 1 4 0,10-5-8 0,-2 0 0 0,0 4-4 15,10-4 0-15,-10 0-8 0,1 0 4 0,8 6-4 0,-9-6-4 0,9 0-4 16,1 0-24-16,-2 0-8 0,2-6 0 0,-2 6 0 0,1 0 0 16,1-4 0-16,-2 4 0 0,2 0 0 0,-2 0 0 0,10 0 0 15,-17-5 0-15,8 5 0 0,0 0-68 0,-1 0-44 0,-6 0-40 0,-2 0-52 0,0 0-60 16,-8 0-48-16,0 5 56 0,0-1 48 0,0-4 36 0,-8 6 32 16,0 3 28-16</inkml:trace>
        </inkml:traceGroup>
      </inkml:traceGroup>
    </inkml:traceGroup>
    <inkml:traceGroup>
      <inkml:annotationXML>
        <emma:emma xmlns:emma="http://www.w3.org/2003/04/emma" version="1.0">
          <emma:interpretation id="{4BC748F9-D452-4C69-9A30-6CAB65C3818F}" emma:medium="tactile" emma:mode="ink">
            <msink:context xmlns:msink="http://schemas.microsoft.com/ink/2010/main" type="paragraph" rotatedBoundingBox="23029,7934 25928,7934 25928,8399 23029,83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B16191-FCF7-447B-848A-144BF5988E01}" emma:medium="tactile" emma:mode="ink">
              <msink:context xmlns:msink="http://schemas.microsoft.com/ink/2010/main" type="inkBullet" rotatedBoundingBox="23029,8231 23771,8231 23771,8275 23029,8275"/>
            </emma:interpretation>
            <emma:one-of disjunction-type="recognition" id="oneOf7">
              <emma:interpretation id="interp15" emma:lang="" emma:confidence="0">
                <emma:literal>-</emma:literal>
              </emma:interpretation>
            </emma:one-of>
          </emma:emma>
        </inkml:annotationXML>
        <inkml:trace contextRef="#ctx0" brushRef="#br0" timeOffset="41740.6824">2575 3835 39 0,'-10'-6'120'0,"2"6"-12"0,0 0-4 15,-1 0-24-15,0 0 0 0,9 0 0 0,0 0 0 0,-8 0 4 0,8 0-8 16,0 0 4-16,0 0 0 0,8 0 0 0,1 0 0 0,-9 0 0 0,17 0 0 16,-9 0-4-16,2 0 0 0,-2 0 0 0,8 0-4 0,2 0-4 0,-1 0 0 15,0 0-8-15,0 0 0 0,-1 0-8 0,10 0-4 0,-8 0-4 16,7 0-28-16,1-4-16 0,-10 4 0 0,10 0 0 0,0-5 0 0,-9 0 0 15,9 5 0-15,0-5 0 0,-2 5 0 0,2-4 0 0,-9-1 0 16,9 5 0-16,0 0 0 0,-10-5 0 0,10 5 0 0,-9-5-48 16,0 5-56-16,0 0-20 0,1 0-20 0,-2 0-28 0,2 5-20 0,-10-5-48 15,9 0-32-15,-9 5 56 0,10-5 36 0,-10 0 44 0,0 0 20 0,10 0 16 16</inkml:trace>
      </inkml:traceGroup>
      <inkml:traceGroup>
        <inkml:annotationXML>
          <emma:emma xmlns:emma="http://www.w3.org/2003/04/emma" version="1.0">
            <emma:interpretation id="{CC3F175F-70D1-400A-BB2E-D5197F23EB74}" emma:medium="tactile" emma:mode="ink">
              <msink:context xmlns:msink="http://schemas.microsoft.com/ink/2010/main" type="line" rotatedBoundingBox="25535,7934 25928,7934 25928,8399 25535,8399"/>
            </emma:interpretation>
          </emma:emma>
        </inkml:annotationXML>
        <inkml:traceGroup>
          <inkml:annotationXML>
            <emma:emma xmlns:emma="http://www.w3.org/2003/04/emma" version="1.0">
              <emma:interpretation id="{9EC4EF29-3806-459A-821A-01340DF58AC4}" emma:medium="tactile" emma:mode="ink">
                <msink:context xmlns:msink="http://schemas.microsoft.com/ink/2010/main" type="inkWord" rotatedBoundingBox="25535,7934 25928,7934 25928,8399 25535,8399"/>
              </emma:interpretation>
              <emma:one-of disjunction-type="recognition" id="oneOf8">
                <emma:interpretation id="interp16" emma:lang="" emma:confidence="0">
                  <emma:literal>2.</emma:literal>
                </emma:interpretation>
                <emma:interpretation id="interp17" emma:lang="" emma:confidence="0">
                  <emma:literal>Z.</emma:literal>
                </emma:interpretation>
                <emma:interpretation id="interp18" emma:lang="" emma:confidence="0">
                  <emma:literal>?</emma:literal>
                </emma:interpretation>
                <emma:interpretation id="interp19" emma:lang="" emma:confidence="0">
                  <emma:literal>2</emma:literal>
                </emma:interpretation>
                <emma:interpretation id="interp20" emma:lang="" emma:confidence="0">
                  <emma:literal>Ę.</emma:literal>
                </emma:interpretation>
              </emma:one-of>
            </emma:emma>
          </inkml:annotationXML>
          <inkml:trace contextRef="#ctx0" brushRef="#br0" timeOffset="46204.868">5106 3772 59 0,'-8'-5'84'0,"-1"-1"-8"15,1 3-4-15,8-3-20 0,-9 2-8 0,1-5-4 0,8 3 0 0,-9-3 4 16,9 0-4-16,0-2-4 0,0 2 8 0,-8-1 0 0,8 1 0 16,0-5 0-16,0 4 0 0,0-5 0 0,8 6-4 0,-8-5 0 15,9-1-4-15,-9 1-4 0,0 4 4 0,8 0-4 0,1 1 0 0,-1-5-4 16,-8 9 4-16,9-5-4 0,-1 2 0 0,0 2 0 0,2-4-8 15,-2 6 4-15,0 4-4 0,2-5 4 0,-2 5-8 0,0 0 0 0,0 0-4 16,1 5-4-16,-1-5 0 0,1 4 4 0,0 6-4 0,-9-4 0 16,8 2-20-16,-8 2 24 0,0 4-8 0,8 0 4 0,-8 1-4 0,0 0 0 15,-8 4 0-15,8-5 0 0,-8 5 0 0,-1 5 0 0,0-5-4 16,-8 1 0-16,9-1 0 0,0 0 0 0,-10 0-4 0,10 1 4 0,-10-1 0 16,10-5 0-16,-9 1 0 0,9-1 0 0,-1 0-4 0,1-4 0 15,-1 0 4-15,1-1 0 0,8-4-4 0,-8 0 4 0,8-5 0 16,0 4-4-16,-10-4 12 0,20 0-4 0,-10 0-8 0,0 0 4 0,8 0 0 15,-8 0 0-15,8-4 0 0,1 4 0 0,-1-5 0 0,1 5-4 0,-1 0 4 16,-8-5 0-16,9 5 4 0,7 0 0 0,-6 0-4 0,-2 0 4 16,10 0 0-16,-10 0 0 0,0 0-4 0,0 0 8 0,9 5-4 0,-8-5 4 15,0 5 4-15,7-1-4 0,-6-4 4 0,-2 4-4 0,8 2 4 0,-6-6 0 16,-2 5 0-16,0-1 0 0,9 1 0 0,-8 0-4 0,0 0-4 16,-1-5 0-16,0 5 0 0,0-1 4 0,2-4-4 0,-2 5 0 15,0-5 0-15,2 0-4 0,-2 0-4 0,0 0 0 0,-8 0-4 0,9 5-8 16,-9-5-12-16,8 0-12 0,-8 0-12 0,0 0-12 0,9 0-20 15,-9-5-12-15,0 5-24 0,0 0-16 0,0 0-48 0,0 0-32 16,0 0 32-16,0 0 32 0,0-5 36 0,-9 5 24 0</inkml:trace>
        </inkml:traceGroup>
      </inkml:traceGroup>
    </inkml:traceGroup>
    <inkml:traceGroup>
      <inkml:annotationXML>
        <emma:emma xmlns:emma="http://www.w3.org/2003/04/emma" version="1.0">
          <emma:interpretation id="{8FD62B33-12EE-461B-A479-31FB4DF323B8}" emma:medium="tactile" emma:mode="ink">
            <msink:context xmlns:msink="http://schemas.microsoft.com/ink/2010/main" type="paragraph" rotatedBoundingBox="20258,8384 25453,8476 25436,9436 20241,9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4259C-CC6C-4B51-B7A0-5ABED9A237E0}" emma:medium="tactile" emma:mode="ink">
              <msink:context xmlns:msink="http://schemas.microsoft.com/ink/2010/main" type="line" rotatedBoundingBox="20258,8384 25453,8476 25436,9436 20241,9344"/>
            </emma:interpretation>
          </emma:emma>
        </inkml:annotationXML>
        <inkml:traceGroup>
          <inkml:annotationXML>
            <emma:emma xmlns:emma="http://www.w3.org/2003/04/emma" version="1.0">
              <emma:interpretation id="{1EC7829F-CC8C-4883-BC97-86DCE257FAFB}" emma:medium="tactile" emma:mode="ink">
                <msink:context xmlns:msink="http://schemas.microsoft.com/ink/2010/main" type="inkWord" rotatedBoundingBox="20258,8384 21456,8405 21439,9365 20241,9344"/>
              </emma:interpretation>
            </emma:emma>
          </inkml:annotationXML>
          <inkml:trace contextRef="#ctx0" brushRef="#br0" timeOffset="40319.034">409 4721 23 0,'0'-4'116'0,"0"-6"-12"0,8 4-8 0,-8 3-28 16,0-2-8-16,0-5 0 0,0 6 0 0,0-2-4 0,0 2 0 0,0-1-4 16,0 5 0-16,0 0 0 0,0-5-4 0,0 5-4 0,9 0-16 0,-9 5 0 15,0 0 0-15,0-5-4 0,8 10-4 0,-8-6-4 16,0 1-4-16,8 5 0 0,-8-7 4 0,0 8-8 0,0-2 0 0,8 1 4 0,-8 0-4 16,0-1 4-16,0 6-4 0,0-6 4 0,0 6-4 0,0-6 4 0,0 1-4 15,0 4 0-15,10-4 0 0,-10-1 0 0,0 1-4 0,0 4 4 16,0-4 0-16,8 0-4 0,-8-6 0 0,8 6 0 0,-8-4 0 15,10-3 0-15,-2 2-4 0,-8 0 8 0,8-5-8 0,1 0 0 0,-1 0 0 16,1-5 0-16,-9 0 4 0,8 2-4 0,1-3 0 0,-1-4 4 16,0 6-4-16,2-6 0 0,-2 5 0 0,0-5-4 0,2 1 8 0,-2 4-8 15,-8-4 4-15,8 4 0 0,0-5 0 0,-8 5 0 0,9 5 0 16,-9-4 4-16,9-1-4 0,-9 5 4 0,8 0 4 0,-8 0 0 0,0 0 0 16,9 0 0-16,-9 5 4 0,0-1 0 0,8 1 0 0,-8-5 4 15,0 10-4-15,8-5 4 0,-8-1 0 0,0 6 0 0,10-5 0 0,-10 4 0 16,8-4-4-16,-8 5 0 0,8-5 0 0,2 4 0 0,-10-4-4 0,8 1 4 15,0-3 0-15,0 2 0 0,1 0 0 0,0-5 0 0,-1 0 0 16,1 5 0-16,-1-10 4 0,0 5-4 0,10-5 0 0,-10 0 0 0,0-4 0 16,10-1 0-16,-10 1-4 0,1-1 0 0,-1-4-4 0,1-1 0 15,8 0 4-15,-9 2-4 0,0-2 0 0,2-3-4 0,-10 3 0 16,8-4 0-16,0 0 0 0,-8-1 0 0,0 1 4 0,0 0-4 0,10 0-4 16,-10-1 0-16,0 1 0 0,0 0-4 0,0 4-4 0,0 1-4 0,-10-5-8 15,10 10-8-15,0-6-12 0,-8 5-8 0,8 1-12 16,-8-1-8-16,-2 6-8 0,10-1 0 0,-8 0-16 0,0 5-8 0,0 0-8 15,-1 0-20-15,0 0-48 0,1 5-12 0,-1 0 32 0,1-5 32 0,8 4 28 16</inkml:trace>
          <inkml:trace contextRef="#ctx0" brushRef="#br0" timeOffset="39780.4733">-206 4156 11 0,'-8'-15'104'0,"8"5"-8"0,-8-4-4 0,8-1-24 0,-9 6-4 15,9-5 4-15,-9-1 4 0,9 6 4 0,0-5 4 0,-8 4-4 0,8 0-4 16,0 0-8-16,0 1-4 0,0 0-4 0,0-1 4 0,0 0-8 16,0 6 0-16,0 0-4 0,8-2-4 0,-8 1 0 0,0 0-4 15,0 5-4-15,9-4 8 0,-9 4-4 0,9 0 4 0,-9 4 0 0,8 1-4 16,-8 0 0-16,8 1-8 0,2 2 0 0,-2 7-12 0,-8-6-4 15,8 5 0-15,0 6-4 0,-8-6 0 0,10 5-24 0,-2 7 20 0,0-4 4 16,-8 2-4-16,9 5 0 0,-1 0-4 0,-8 0 0 0,9 4 0 0,0 1 0 16,-1-1 0-16,0 1 0 0,-8-5-4 0,8 4 0 0,2 1 0 15,-2 0 4-15,-8-6-8 0,8 6 8 0,2-10-4 0,-10 5 0 16,8-6 0-16,-8-3 0 0,8-1 0 0,-8 0-4 0,9-4 4 0,-9-6 0 16,0 1 0-16,8 0 0 0,-8-6 4 0,8 1-4 0,-8 0 4 0,0-5-4 15,10 0 0-15,-10-5 0 0,8-4 4 0,-8 3-4 0,8-8 0 16,-8 5 0-16,8-6 0 0,2-4 0 0,-2 0 0 0,0-1 0 0,1-3 0 15,0-6 0-15,-1 5 0 0,1-10 0 0,-1 6 4 0,0 0-4 16,10-7 0-16,-10 6 0 0,0-4 0 0,10 3 0 0,-10-2-4 16,1 3 4-16,0 0 0 0,7 0 0 0,-7 5 0 0,-1-4 0 0,0 3-4 15,2 6-4-15,-2 0 0 0,-8 0-12 0,8 4-4 0,2 1-4 0,-10 5-12 16,0-1-16-16,8 0-12 0,-8 5-12 0,0 0-4 0,0 1-16 16,0 4-12-16,0 0-16 0,0 4-8 0,-8 1-32 0,8 0-52 0,0 0 28 15,-10 5 40-15,10-1 28 0,0 1 20 0</inkml:trace>
        </inkml:traceGroup>
        <inkml:traceGroup>
          <inkml:annotationXML>
            <emma:emma xmlns:emma="http://www.w3.org/2003/04/emma" version="1.0">
              <emma:interpretation id="{B74D1A73-297A-48F6-B1B7-8DEE704E3CF4}" emma:medium="tactile" emma:mode="ink">
                <msink:context xmlns:msink="http://schemas.microsoft.com/ink/2010/main" type="inkWord" rotatedBoundingBox="21881,8820 22291,8828 22286,9105 21877,9098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0819.6942">1372 4602 83 0,'0'5'148'0,"0"-1"-16"0,0 6-8 0,0-6-20 0,0 1 4 16,0 0-4-16,0 0 4 0,8 0 0 0,-8 0 0 0,9-5-4 0,-9 5-12 16,9-5-12-16,-1 0 0 0,1 4-12 0,-1-4-8 0,0 0-16 15,10 0-4-15,-2 0-8 0,2 0 0 0,-1-4-12 0,0 4-4 0,0-5 0 16,-1 5-12-16,2-5-8 0,8 5-8 0,-10 0-24 0,2-5-24 16,7 5-40-16,-7 0-32 0,-2-5-36 0,2 5-32 0,-2 0-72 0,2-5 40 15,-10 5 40-15,9 0 40 0,-9 0 32 0,1 0 20 0</inkml:trace>
          <inkml:trace contextRef="#ctx0" brushRef="#br0" timeOffset="40581.3308">1380 4381 43 0,'0'0'112'0,"0"5"-12"0,0-5-4 0,0 0-28 15,0 0 0-15,0 0 4 0,9 0 4 0,-9 5 0 0,9-5 4 0,-9 0-8 16,8 0 4-16,1 0 0 0,-1 0-4 0,0 0 0 0,1-5-4 0,8 10 0 16,-9-10-8-16,10 10-4 0,-1-5-4 0,0 0-8 0,0 0-8 15,-1 0-12-15,2 0-4 0,0 0 0 0,-2 0 0 0,2 0-8 0,-2 0-4 16,1 0-8-16,-9 4-12 0,10-4-16 0,-10 5-16 0,0-5-24 15,2 4-12-15,-2 2-24 0,-8-2-24 0,8 1-12 0,-8-5-16 16,0 10-60-16,0-5 12 0,-8 0 36 0,0-1 36 0,8 1 20 0</inkml:trace>
        </inkml:traceGroup>
        <inkml:traceGroup>
          <inkml:annotationXML>
            <emma:emma xmlns:emma="http://www.w3.org/2003/04/emma" version="1.0">
              <emma:interpretation id="{C3B0BA3C-CA5C-476F-B91E-106A0E985BFC}" emma:medium="tactile" emma:mode="ink">
                <msink:context xmlns:msink="http://schemas.microsoft.com/ink/2010/main" type="inkWord" rotatedBoundingBox="23234,8551 23646,8558 23634,9286 23221,9278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1198.1329">2728 4131 51 0,'0'-4'104'0,"0"-1"-16"0,8 0-4 15,-8 5-24-15,0 0-4 0,0-5 0 0,0 5 4 0,0 0 8 0,0 0 0 16,9 0 4-16,-9 5 4 0,0-5-8 0,0 5 0 0,0 4 0 16,0-4 4-16,0 5-4 0,0 0 0 0,0 4 4 0,0-5-8 0,8 6-4 15,-8 4-4-15,0 1 0 0,0-1-12 0,0 0-4 0,0 0-8 16,0 5-4-16,0 0-8 0,0 0 0 0,-8 0 0 0,16 4-12 0,-8-3 4 16,0-2-4-16,0 2 0 0,0-2 0 0,0 2-8 0,0-2 0 15,0 2-4-15,8-6-4 0,-8 4-8 0,0-3-8 0,0-6-16 0,0 6-12 16,9-6-16-16,-9 0-12 0,0 0-4 0,0 1-16 0,0-5-8 15,0-1-12-15,0-4-16 0,0 0-20 0,0-1-44 0,0 1 8 16,9-5 40-16,-9-5 24 0,0 1 28 0</inkml:trace>
          <inkml:trace contextRef="#ctx0" brushRef="#br0" timeOffset="41484.3683">3025 4179 7 0,'10'-4'116'0,"-10"-6"-4"0,0 6-8 0,0-1-32 15,0 0-4-15,0 0-4 0,0 5 0 0,0-5-4 0,0 5 0 16,0 0 4-16,0 0 0 0,8 0-8 0,-8 5 4 0,0-5 0 0,8 5 0 16,-8 0 12-16,9 0-4 0,-9-1 8 0,9 6 0 0,-9-1-4 15,8 1 4-15,1 3-4 0,-9 3-4 0,8-2-8 0,-8 1-16 0,0 4 8 16,0 0-4-16,8 0 0 0,-8 4-4 0,0-3-12 0,0 4-4 16,0 0-8-16,0 0-20 0,0 0 0 0,0 0 0 0,0 0 0 0,0 0 0 15,0 5 0-15,0-10 0 0,0 10 0 0,0-10 0 0,0 5 0 0,9 0 0 16,-9-5 0-16,0 5 0 0,0-10 0 0,9 6 0 0,-9-1 0 15,0-5 0-15,0 1 0 0,0-1 0 0,0-4 0 0,8-1 0 0,-8 1-52 16,0-5-16-16,0-1-20 0,0 1-16 0,0-5-12 0,0 0-20 16,0 0-16-16,-8-5-4 0,8 1-8 0,0-7-40 0,-9 2-24 15,9-5 44-15,-9 0 36 0,9-1 28 0,-8-4 24 0</inkml:trace>
        </inkml:traceGroup>
        <inkml:traceGroup>
          <inkml:annotationXML>
            <emma:emma xmlns:emma="http://www.w3.org/2003/04/emma" version="1.0">
              <emma:interpretation id="{447D2352-EF62-46C8-9579-D149BAFD7882}" emma:medium="tactile" emma:mode="ink">
                <msink:context xmlns:msink="http://schemas.microsoft.com/ink/2010/main" type="inkWord" rotatedBoundingBox="24248,8930 24289,8931 24289,8945 24247,8944"/>
              </emma:interpretation>
            </emma:emma>
          </inkml:annotationXML>
          <inkml:trace contextRef="#ctx0" brushRef="#br0" timeOffset="42077.779">3784 4491 135 0,'0'0'180'0,"0"0"-4"15,-8 0-12-15,8 5-16 0,0-5 0 0,-8 5 4 0,8-5 0 16,0 0-4-16,-9 0-12 0,9 0-12 0,-8 0-16 0,8 0-12 0,0 4-16 16,-9-4-20-16,9 0-20 0,0 0-40 0,0 0 0 0,0 0 0 15,0-4 0-15,0 4 0 0,0 0 0 0,9 0 0 0,-9 0 0 16,0 4 0-16,0-4 0 0,8 0 0 0,-8 0 0 0,0 0-56 0,9 0-88 15,-9 0-56-15,0-4-44 0,0 4-84 0,0 0 48 0,0 0 48 0,8 0 48 16,-8 0 32-16,0 0 32 0,0 0 20 0</inkml:trace>
        </inkml:traceGroup>
        <inkml:traceGroup>
          <inkml:annotationXML>
            <emma:emma xmlns:emma="http://www.w3.org/2003/04/emma" version="1.0">
              <emma:interpretation id="{62F7695F-AFF5-42CB-9FFA-C4D1D9DED3CF}" emma:medium="tactile" emma:mode="ink">
                <msink:context xmlns:msink="http://schemas.microsoft.com/ink/2010/main" type="inkWord" rotatedBoundingBox="24890,8567 25451,8577 25438,9322 24876,9312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5198.2432">4484 4419 39 0,'-8'0'116'16,"-2"0"-12"-16,10 0-12 0,-8 0-32 0,0 0-8 16,0-5 0-16,-2 1 0 0,2-2 0 0,8 2 4 0,-8-5 4 0,-1 4 4 0,1-5-8 15,8 1-4-15,-9-1-8 0,9-4 4 0,-9 3-12 0,9 2 0 16,0 0-4-16,0-1 0 0,9-4-4 0,-9 5 0 0,9-6 0 15,-1 5 0-15,-8 1-4 0,9-5 0 0,7 4 0 0,-6 0 4 0,-2-4-4 16,8 4 4-16,-6 0 0 0,6 1-4 0,2 4-4 0,-10-4 4 0,9-1 0 16,0 5 0-16,-8 0-8 0,7 5 4 0,-6-5-4 0,6 5 0 15,-7 5 4-15,8-5-4 0,-9 5 0 0,1 5-4 0,-1 0 0 0,0-1-4 16,-8 5-4-16,10 1 0 0,-10-1 0 0,8 6 0 0,-8-1-4 16,0 4 0-16,0-3 4 0,0 8 0 0,0-3-4 0,0-2 0 15,-8 6 0-15,8 0 4 0,-10-5-4 0,2 5 4 0,0-1-4 0,-1 1 0 16,-7-5 0-16,7 5 0 0,-8-5-4 0,-1 5 4 0,10-5 0 0,-9 0 0 15,0-5 0-15,0 0 0 0,0 0 0 0,0 0 4 16,-1-4-4-16,10-1 0 0,-8 1 0 0,6-6 0 0,2 1 0 0,0-1 0 16,-1-4-4-16,1 0 4 0,8 0 0 0,-9-5 0 0,9 0 0 0,9 0 0 15,-9-5 0-15,8 5 0 0,-8-5-4 0,9-4 4 0,7 4 0 16,-6-5-4-16,-2 5 0 0,8-4 4 0,-6 4 0 0,6-4 0 0,-7 4-4 16,8 0 4-16,0-5 0 0,-9 5 0 0,10 5 4 0,-10-4-4 15,10 4 0-15,-10 0 0 0,0 0 0 0,10 0 0 0,-10 4 4 16,0 1 0-16,1 1-4 0,-1-2 4 0,0 6-4 0,2-6 4 0,-2 6 0 15,0-5 0-15,2 4 0 0,-2 1 0 0,0-5 4 0,0 4 0 0,1-4 0 16,0 4 4-16,-1-4 0 0,1 0 0 0,-1 0 4 0,0 0 0 16,10-5 0-16,-10 0 0 0,0 0 0 0,2 0 0 0,-2 0-8 0,0-5 4 15,1 0 4-15,0 0 0 0,-1 0-8 0,1-4 4 0,-1-1-8 0,0 1 0 16,0-1 4-16,2 1-4 0,-2-6 0 0,-8 6 0 0,8-6-4 16,-8 1 0-16,10 0-8 0,-10-1 8 0,0 1-8 0,8-2-8 15,-8 3-4-15,0-2-12 0,0 1-8 0,0 0-12 0,0-6-8 0,0 6-16 16,-8 0-8-16,8-6-8 0,-10 6-12 0,10 0-8 0,-8 0-8 15,8 4-4-15,-8-5-4 0,8 6-40 0,-10-1-36 0,2 6 24 16,0-1 36-16,8 0 28 0,-8 0 24 0</inkml:trace>
        </inkml:traceGroup>
      </inkml:traceGroup>
    </inkml:traceGroup>
    <inkml:traceGroup>
      <inkml:annotationXML>
        <emma:emma xmlns:emma="http://www.w3.org/2003/04/emma" version="1.0">
          <emma:interpretation id="{2DC518BC-EAC3-4EE6-BFC7-778A2CD06D21}" emma:medium="tactile" emma:mode="ink">
            <msink:context xmlns:msink="http://schemas.microsoft.com/ink/2010/main" type="paragraph" rotatedBoundingBox="20444,10317 25297,10108 25346,11246 20493,11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425C32-9C9F-46C1-A22B-8238C3331AAA}" emma:medium="tactile" emma:mode="ink">
              <msink:context xmlns:msink="http://schemas.microsoft.com/ink/2010/main" type="line" rotatedBoundingBox="20444,10317 25297,10108 25346,11246 20493,11455"/>
            </emma:interpretation>
          </emma:emma>
        </inkml:annotationXML>
        <inkml:traceGroup>
          <inkml:annotationXML>
            <emma:emma xmlns:emma="http://www.w3.org/2003/04/emma" version="1.0">
              <emma:interpretation id="{448192E8-124B-4DB2-8A85-D2EF05D1C667}" emma:medium="tactile" emma:mode="ink">
                <msink:context xmlns:msink="http://schemas.microsoft.com/ink/2010/main" type="inkWord" rotatedBoundingBox="20444,10317 21548,10269 21595,11373 20491,11420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9883.5702">-61 5896 59 0,'10'-5'108'0,"-10"5"-8"0,0-4-8 0,0-1-28 0,0 5-8 15,0 0-4-15,0-5 4 0,0 5-12 0,0 5 24 0,0-5 4 0,0 5 0 16,8-5-12-16,-8 4-4 0,0 6 4 0,8-5 0 0,-8 5-4 0,9 4 0 16,-1-4-8-16,0 4 0 0,2 5-8 0,-2 0 4 0,0 0-8 15,0 6-4-15,2-2-8 0,-2 2 4 0,0 3-4 0,1-4-4 16,0 6-4-16,-1-2 4 0,1 1-8 0,-1-1 0 0,0 1-4 0,-8 0-4 16,9 0 4-16,-9 0 4 0,9 0-4 0,-9-6 0 0,0 2 0 15,8-2 4-15,-8 1-8 0,0 0 4 0,0-4 4 0,0-2-4 0,0-3 0 16,0-2 0-16,0 3 0 0,0-7 0 0,0 1-4 0,0-5 4 0,-8-1 0 15,16 1-4-15,-8 0 0 0,0-5 4 0,0-5 0 16,0 0-8-16,0 1 4 0,8-6 0 0,-8 0 0 0,10 1-4 0,-10-6 4 16,8-4 0-16,0 5 0 0,1-10-4 0,0 5 0 0,-1-5 4 0,0 0-8 15,1-5 8-15,-1-5-4 0,10 6 0 0,-10-6 0 0,0 0 0 16,10 5-4-16,-10-4 4 0,0-1 0 0,10 6 0 0,-10-6 0 0,1 5 0 16,-1 1-4-16,0 4 4 0,2 0-4 0,-10 0 0 0,8 5-4 0,0 4-4 15,-8-4-4-15,8 9-8 0,-8 1-4 0,0-1-12 16,0 6-8-16,0-1-12 0,0 0-8 0,0 5-8 0,0 0-4 0,0 0-12 15,0 0-12-15,0 0-8 0,0 5-8 0,0 0-36 0,0-1-44 0,-8 1 24 16,8 0 28-16,0 4 32 0</inkml:trace>
          <inkml:trace contextRef="#ctx0" brushRef="#br0" timeOffset="50385.2225">460 6726 75 0,'8'-9'128'0,"-8"3"-16"0,8-3-16 0,-8-1-36 0,10 6 0 0,-10-6-4 0,8 1 8 16,-8 0-4-16,0-1 0 0,0 4-4 0,0-3-4 0,0 4-4 15,0 0-12-15,8 1 0 0,-8-1-4 0,0 5 0 0,0-5 4 16,0 5 8-16,9 0 0 0,-9 0-4 0,0 5 0 0,0 0-4 0,0-1-8 15,0 6 0-15,0-5-4 0,0 5 0 0,0 0-4 0,0-1-4 16,0 5 0-16,0-5-4 0,0 5 0 0,0 1-4 0,0 0 0 0,0-1-4 16,0 1 0-16,0 4 0 0,0-5 0 0,0-5 0 0,0 11-4 0,0-11 4 15,8 6-4-15,-8-5-4 0,0 4 8 0,9-5-4 0,-9-3 0 16,0 3 0-16,8-6 0 0,-8 4-4 0,9-7 8 0,-1 4-4 16,0-8 0-16,-8 4 0 0,18-7-4 0,-10 4 0 0,2-6 0 0,-2 3 0 15,0-3 0-15,0-5 0 0,1 4 8 0,0 1-8 0,-1-6 0 0,1 5 0 16,-1-4 4-16,0 5 4 0,2-1-4 0,-2 0 0 0,0 1-4 15,-8 3 0-15,10 2 4 0,-10-1 0 0,8 1 0 0,0 4 4 0,-8 0-4 16,8 4 0-16,-8 1 0 0,9-1 4 0,-9 6 4 0,9-5-4 16,-9 5 0-16,8 0 0 0,-8-1 0 0,9 5-4 0,-1-4 0 15,0 5 0-15,-8-1 4 0,10-5 0 0,-2 6-4 0,0-5 4 0,0-1 0 16,2 1 0-16,-2-1 0 0,0 1 0 0,1-6-4 0,-1 1 4 16,1 0 0-16,0-5 0 0,-1 0 4 0,8-5-4 0,-6 5 0 0,-2-9 0 15,10 4 0-15,-10-5 0 0,0-4-4 0,9-1 4 0,-8 1 0 16,8 0-4-16,-9-6-4 0,10 1 4 0,-10 0 0 0,0 0 0 0,2-5 0 15,-2 0-8-15,0 4 4 0,-8-3 0 0,8-2-4 0,-8 6-4 0,0-4 0 16,0 3-4-16,0-4-4 0,0 5 4 0,0 0-8 0,-8 5 4 16,8-6 0-16,-8 6-4 0,8 5 0 0,-8-6-8 0,-2 5-8 0,10 1 0 15,-8 5-12-15,8-2-8 0,-8 2-8 0,8-1-8 0,-10 5-12 16,2 0 0-16,8-5-4 0,0 10-32 0,-8-5-32 0,8 0 0 16,0 0 20-16,0 0 28 0</inkml:trace>
        </inkml:traceGroup>
        <inkml:traceGroup>
          <inkml:annotationXML>
            <emma:emma xmlns:emma="http://www.w3.org/2003/04/emma" version="1.0">
              <emma:interpretation id="{8E0960A9-27BB-4245-A78F-36EC5A0E1ABD}" emma:medium="tactile" emma:mode="ink">
                <msink:context xmlns:msink="http://schemas.microsoft.com/ink/2010/main" type="inkWord" rotatedBoundingBox="22177,10686 22634,10666 22647,10971 22190,10990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0865.9338">1781 6457 123 0,'-9'6'152'0,"1"3"-20"16,8-4-12-16,-8 4-28 0,8-4-4 0,-9 0 4 0,9 0 4 16,0-1 0-16,0 1 0 0,0 0-4 0,0 0-4 0,9 0-4 15,-9-5-4-15,8 5-12 0,0-5 0 0,1 5-8 0,0-5-8 0,-1 0 0 16,10 0-12-16,-10 0-8 0,9 0-8 0,0 0 0 0,0 0-8 15,-1 0 0-15,2 0-4 0,0 0 0 0,-2 0-4 0,-7 0-4 0,16 0-4 16,-16 0-4-16,7 0-12 0,2 0-12 0,0 0-16 0,-10 0-20 0,0 0-24 16,9-5-20-16,-8 5-40 0,-1-5-32 0,1 5-60 0,-9-5-24 15,8 5 48-15,-8-5 44 0,8 0 28 0,-8 0 28 0</inkml:trace>
          <inkml:trace contextRef="#ctx0" brushRef="#br0" timeOffset="50634.5547">1671 6246 103 0,'8'0'132'0,"-8"5"-20"0,0-5-12 0,8 0-24 0,-8 0 8 0,8 5 4 16,-8-5-4-16,18 0 4 0,-10 5-4 0,1-5-8 0,0 0-4 0,-1-5-8 15,9 5-8-15,0 0-8 0,0-5-4 0,1 5-8 0,-2 0-8 16,2 0-8-16,7 0 0 0,-9-5-4 0,10 5-4 0,-8 0 0 0,7 0-4 16,-8 0-4-16,0 0 0 0,1 0-4 0,8 5-4 0,-10-5-12 0,-8 5-8 15,10 0-12-15,-1-1-12 0,-9-4-8 0,0 6-20 0,2-2-16 16,-10 1-24-16,8 0-8 0,-8 0-60 0,0-1-24 0,0 2 40 16,-8-2 32-16,8 1 28 0</inkml:trace>
        </inkml:traceGroup>
        <inkml:traceGroup>
          <inkml:annotationXML>
            <emma:emma xmlns:emma="http://www.w3.org/2003/04/emma" version="1.0">
              <emma:interpretation id="{7EE3D229-12D7-475C-90A7-85768E3C4A30}" emma:medium="tactile" emma:mode="ink">
                <msink:context xmlns:msink="http://schemas.microsoft.com/ink/2010/main" type="inkWord" rotatedBoundingBox="23238,10480 24285,10435 24322,11290 23275,11336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3700.711">2830 6644 15 0,'-9'10'124'0,"1"-1"-12"0,8 1-8 0,-8 0-32 0,8-5-8 16,-10-1 0-16,2 2 0 0,8-2 0 0,-8-4 4 0,8 4 0 0,-9-4 0 15,9 0-4-15,-9-4 0 0,9 0-8 0,0-2-4 0,0-3 0 0,0 4-4 16,9-4 0-16,-9-6-8 0,9 5 0 0,-9 1-4 0,8-5 0 0,0-1-8 16,10-3 0-16,-10-2 0 0,10 5-4 0,-10-3 4 0,9-7-8 15,0 6 4-15,0-5 0 0,1 1 0 0,-2 3-4 0,2-8 4 16,-2 3-4-16,9 2 0 0,-7-2 0 0,-2 2-4 0,2-2 0 0,-1 1 0 16,0 0 0-16,0 0-4 0,-9 5 0 0,10 1 4 0,-10-2 0 15,0 1 0-15,2 4 0 0,-2 1-4 0,0 0 4 0,-8 4 4 16,9 0-4-16,-9 1-4 0,0-1 4 0,0 6 0 0,0-1-4 0,9 0-4 15,-9 5 4-15,0-5-12 0,0 5 0 0,0-5 0 0,0 5 0 0,0 0 0 16,-9 5 0-16,9 0 0 0,0 0 0 0,9 0 0 0,-9 4 0 16,0 0 0-16,0 6 0 0,0-2 0 0,0 7 0 0,0-5 0 0,0 9 0 15,0-4 0-15,0 3 0 0,0 5 0 0,0 1 0 0,0 0 0 16,0 0 0-16,0 0 0 0,0 0 0 0,0-1 0 0,0 1 0 16,0 0 0-16,0-5 0 0,0 5 0 0,0-5 0 0,0 4 0 0,0-4 0 15,0 0 0-15,0 0 0 0,0-5 0 0,0 0-4 0,0 1-44 16,0-1-12-16,0-4-20 0,0 4-16 0,0-9-12 0,0 3-12 0,0-3-16 15,8-5-16-15,-8 0-8 0,0 0-24 0,9-1-44 0,-9-8 28 0,8 4 36 16,0-10 28-16,0 5 24 0</inkml:trace>
          <inkml:trace contextRef="#ctx0" brushRef="#br0" timeOffset="54114.6035">3648 6194 95 0,'0'-15'128'0,"9"6"-16"0,-9-1-12 0,0 1-28 15,0 4 0-15,0-5 0 0,8 5 4 0,-8 1-4 0,0-1-4 16,0 0-4-16,-8 5 0 0,8-5 0 0,0 5-4 0,0-5 0 0,0 10-4 16,0-5-4-16,0 5 4 0,0-5 4 0,0 10-8 0,0-6 0 15,0 7-4-15,0-2 0 0,-9 0-4 0,9 1 0 0,-8 4-4 0,8 0-4 16,-9 0 4-16,1 1-4 0,-1 4-4 0,1 0-4 0,0 1-4 0,-2-1 4 16,2 0 0-16,0 6-8 0,-2-6 0 0,2 4 0 0,0 2-16 15,0-2-4-15,8-4 0 0,-9 6 0 0,1-2 0 0,8 2 0 16,0-2 0-16,-9 1 0 0,9 0 0 0,0 0 0 0,9 1 0 0,-9-6 0 15,8 4 0-15,-8-4 0 0,9 1 0 0,-1-1 0 0,0 0 0 16,10-4 0-16,-10-1 0 0,0 1 0 0,10-1 0 0,-1-5 0 0,0-3 0 16,-9-2 0-16,9 1 0 0,1 0 0 0,-2-5 0 0,2-5 0 15,-2 0 0-15,2 1 0 0,-10-2 0 0,9-3 0 0,-9-5 0 0,2 4 0 16,-2-5 0-16,0 1 0 0,-8-1 0 0,0 2 0 0,0-2 0 0,0-5 0 16,0 7 0-16,-8-7 0 0,8 5 0 0,-18 2 0 0,10-2 0 15,0 1 0-15,-1 4 0 0,-8 0 0 0,0 1 0 0,9 5 0 16,-10-3 0-16,2 7 0 0,-2 0 0 0,10 0-4 0,-9 0 0 0,0 7-4 15,8 2-8-15,-7-5 0 0,-2 6-12 0,10 4-4 0,-10-4-8 16,10-1-12-16,0 7-12 0,-1-7-8 0,1 5-8 0,-1-5-8 0,9 5 0 16,-9-3-8-16,9-2-8 0,0 5-4 0,0-4-4 0,9-1-8 0,0-3-16 15,-9 3-40-15,17-4-8 0,-9 4 28 0,8-3 32 0,2-2 20 16</inkml:trace>
        </inkml:traceGroup>
        <inkml:traceGroup>
          <inkml:annotationXML>
            <emma:emma xmlns:emma="http://www.w3.org/2003/04/emma" version="1.0">
              <emma:interpretation id="{EA9300BE-8F1F-4BEA-910F-4195DC7AD69A}" emma:medium="tactile" emma:mode="ink">
                <msink:context xmlns:msink="http://schemas.microsoft.com/ink/2010/main" type="inkWord" rotatedBoundingBox="24488,10289 25303,10254 25346,11246 24531,11281"/>
              </emma:interpretation>
              <emma:one-of disjunction-type="recognition" id="oneOf15">
                <emma:interpretation id="interp27" emma:lang="" emma:confidence="0">
                  <emma:literal>ń</emma:literal>
                </emma:interpretation>
                <emma:interpretation id="interp28" emma:lang="" emma:confidence="0">
                  <emma:literal>☹</emma:literal>
                </emma:interpretation>
                <emma:interpretation id="interp29" emma:lang="" emma:confidence="0">
                  <emma:literal>i</emma:literal>
                </emma:interpretation>
                <emma:interpretation id="interp30" emma:lang="" emma:confidence="0">
                  <emma:literal>T</emma:literal>
                </emma:interpretation>
                <emma:interpretation id="interp31" emma:lang="" emma:confidence="0">
                  <emma:literal>TI</emma:literal>
                </emma:interpretation>
              </emma:one-of>
            </emma:emma>
          </inkml:annotationXML>
          <inkml:trace contextRef="#ctx0" brushRef="#br0" timeOffset="55010.2587">4032 6055 79 0,'-8'-5'104'0,"-2"0"-12"15,2 1-8-15,0-6-28 0,8 5-4 0,-8-4 4 0,8-1 0 0,0-5 4 16,0 11 0-16,0-11 0 0,0 5 0 0,8 1-4 0,0-1 4 0,-8 1-8 16,8-1 4-16,2 1 0 0,-2-1 4 0,10 0 0 0,-10 1 0 15,0 4 0-15,9-4 4 0,0 3 0 0,-8 2 4 0,7-1-8 16,2 0 4-16,-1 0-4 0,0 5 0 0,0 0 0 0,0-3-4 0,0 3-4 16,1 0 0-16,-2 0-4 0,10 0-48 0,-9 0 0 0,-1 0 0 15,2 3 0-15,8-3 0 0,-10 5 0 0,2-5 0 0,7 5 0 0,-7-5 0 16,-2 5 0-16,10-5 0 0,-9 4 0 0,0 2 0 0,0-2 0 15,0 1 0-15,0 0 0 0,1-1 0 0,-2 1 0 0,-7 0 0 0,8-5 0 16,0 5 0-16,-1 0 0 0,-6-5 0 0,6 0 0 0,-6 5 0 0,6-5 0 16,-8 0 0-16,1 0 0 0,0-5 0 0,-1 5 0 0,1 0 0 15,-1-5 0-15,0 0-28 0,2 0-84 0,-2 0-28 0,-8-4-36 16,0 4-32-16,8-5-76 0,-8 6 0 0,0-6 56 0,-8 2 44 0,8-3 32 16,0 2 32-16,-8-1 20 0</inkml:trace>
          <inkml:trace contextRef="#ctx0" brushRef="#br0" timeOffset="54402.8332">4296 6376 67 0,'0'-9'128'16,"0"-1"-20"-16,0 1-12 0,-8-1-28 0,8 0 0 0,0 1 0 16,0-1 0-16,0 5-4 0,0 1-4 0,0-2-4 0,0 2-4 15,0-1-4-15,0 5-12 0,-8-5 4 0,8 5-4 0,0 5 0 0,8-5 0 16,-8 5 0-16,0-5-4 0,8 4 4 0,-8 6 0 0,0-5 0 0,0 5-4 15,9-1 0-15,-9 5 0 0,0-4-4 0,0 5-4 0,0-1-4 16,8 1 0-16,-8 4 0 0,0-5-8 0,0 5 4 0,0 5-4 0,0-5-4 16,0 0 4-16,0 6-8 0,0-7 0 0,0 6 0 0,0-4-4 15,0 4-4-15,0-5 0 0,0 4-4 0,0-3-8 0,0 3-16 16,0-3-8-16,8-6-12 0,-8 5-4 0,0-4-12 0,0-1-12 0,10-4-8 16,-2 5-16-16,-8-11-12 0,8 6-8 0,0-10-40 0,-8 0-32 0,10 0 40 15,-2-5 28-15,0-4 20 0</inkml:trace>
          <inkml:trace contextRef="#ctx0" brushRef="#br0" timeOffset="54776.3437">4621 6280 19 0,'0'-9'124'0,"0"-6"-8"0,0 5-12 0,0-4-24 0,0 9-4 0,8-5 0 16,-8 1 4-16,0 4 0 0,0 0-4 0,0 5 0 0,-8 0 0 15,16-4 0-15,-8 8 4 0,0-4-4 0,0 5-4 0,8 0 0 0,-8-1 0 16,0 7 0-16,0-2 0 0,9 1 0 0,-9 4-8 0,8 1-8 15,-8-1 0-15,8 1 0 0,-8 4-8 0,0-5 0 0,10 10-4 0,-10-5-16 16,0 1-28-16,0-1 0 0,8 4 0 0,-8-4 0 0,0 1 0 0,0 4 0 16,0-5 0-16,0 0 0 0,0 0 0 0,0 4 0 0,0-3 0 15,0-5 0-15,0 4 0 0,0-4 0 0,0 4 0 0,8-5 0 16,-8 1 0-16,0-2 0 0,0-3 0 0,0 0 0 0,0-1 0 0,0-3 0 16,10-2 0-16,-10 1 0 0,0-1-44 0,0-4-36 0,0 0-12 0,0-4-12 15,0-1-12-15,0 1-8 0,0-2-16 0,-10-3-4 16,10-5-4-16,-8 3-12 0,8-3-36 0,-8 0-12 0,-2-4 40 0,10 2 28 15,-8-3 28-15</inkml:trace>
        </inkml:traceGroup>
      </inkml:traceGroup>
    </inkml:traceGroup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09:57.8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FBC33E-381E-4339-90C7-A5F16FF5D2FA}" emma:medium="tactile" emma:mode="ink">
          <msink:context xmlns:msink="http://schemas.microsoft.com/ink/2010/main" type="writingRegion" rotatedBoundingBox="26278,8298 27266,8298 27266,9266 26278,9266"/>
        </emma:interpretation>
      </emma:emma>
    </inkml:annotationXML>
    <inkml:traceGroup>
      <inkml:annotationXML>
        <emma:emma xmlns:emma="http://www.w3.org/2003/04/emma" version="1.0">
          <emma:interpretation id="{A11BD40D-8560-4839-B60A-90EDDD9CF169}" emma:medium="tactile" emma:mode="ink">
            <msink:context xmlns:msink="http://schemas.microsoft.com/ink/2010/main" type="paragraph" rotatedBoundingBox="26278,8298 27266,8298 27266,9266 26278,9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108BFA-9809-4F4C-BB37-AC2FE94D7286}" emma:medium="tactile" emma:mode="ink">
              <msink:context xmlns:msink="http://schemas.microsoft.com/ink/2010/main" type="line" rotatedBoundingBox="26278,8298 27266,8298 27266,9266 26278,9266"/>
            </emma:interpretation>
          </emma:emma>
        </inkml:annotationXML>
        <inkml:traceGroup>
          <inkml:annotationXML>
            <emma:emma xmlns:emma="http://www.w3.org/2003/04/emma" version="1.0">
              <emma:interpretation id="{B0837C34-0EC4-4F5B-937A-48877D5921BA}" emma:medium="tactile" emma:mode="ink">
                <msink:context xmlns:msink="http://schemas.microsoft.com/ink/2010/main" type="inkWord" rotatedBoundingBox="26278,8298 27266,8298 27266,9266 26278,9266"/>
              </emma:interpretation>
            </emma:emma>
          </inkml:annotationXML>
          <inkml:trace contextRef="#ctx0" brushRef="#br0">6317 3921 43 0,'0'0'64'0,"0"-5"0"0,0 5-12 0,8-6-20 0,-8 6-4 15,0-4-4-15,0 4-4 0,0 0 0 0,0-4 0 0,8-1 8 16,-8 5 0-16,0-5 0 0,0 5-4 0,10-6 0 0,-10 3 0 0,0 3 0 16,0-6 4-16,8 6 0 0,-8-4 0 0,0-1 4 0,0 5 4 15,0-5-4-15,0 5 0 0,8 0 0 0,-8-5-8 0,0 5 4 0,0 0 4 16,0 0 8-16,0 0 0 0,10 0 4 0,-10 5 0 0,0-5 0 16,0 5 0-16,0 0 0 0,0 5-4 0,0-7-4 0,0 8-4 15,0-2-4-15,0 6-4 0,-10-1 0 0,10 0-4 0,0 2 4 0,-8 2-4 16,0 1-8-16,8 0 4 0,-10 5 0 0,2-5-8 0,0 0 8 15,-1 0-4-15,1 6 4 0,-1-6-4 0,1 0-4 0,8 0 4 0,-9-4-8 16,1 4 4-16,0-4 0 0,8 4-4 0,-10-5 4 0,10 1-4 0,0-1 0 16,0-5 4-16,0 6 0 0,0-6-8 0,0 1 4 0,0 0 0 15,10-6 0-15,-10 6 0 0,8-5 0 0,0 4 0 0,1-4 0 16,-1 0 0-16,1 0 0 0,-1-5 0 0,1 4 0 0,7-4-4 0,-6 5 0 16,6-5 0-16,2 0 0 0,-1 0 4 0,0 0 0 0,0 4 0 15,-1-4-4-15,2 0-4 0,0 0 4 0,-2 0 0 0,1-4-4 0,0 4 0 16,0 0-12-16,1 0-8 0,-10-5-8 0,8 5-12 0,2 0-4 0,-10 0-8 15,9-4-4-15,-8 4-8 0,8 0-4 0,-9-5-12 0,0 5 0 16,2-5-8-16,-2 0-8 0,0 5 0 0,2-5-20 0,-2 5-32 16,-8-4-16-16,8-1 32 0,1 0 24 0</inkml:trace>
          <inkml:trace contextRef="#ctx0" brushRef="#br0" timeOffset="257.9933">6752 4184 23 0,'0'-5'92'0,"8"-4"-4"0,-8 4-8 0,0 1-28 0,0-1 0 16,0 0-4-16,0 5 0 0,0-5-4 0,0 5 8 0,0 0-4 15,0 0 4-15,0 0 4 0,0 0 0 0,0 0 12 0,0 0-4 0,0 5 0 16,0 0 4-16,0 0 0 0,0-1 4 0,0 6-4 0,-8-6 0 16,8 6 0-16,0 0 0 0,0 4 0 0,-9 0-8 0,9 1-4 0,-8-1-4 15,8 5 0-15,-9-4-4 0,9 4-4 0,-8 4-4 0,8-3-4 16,-8-1 0-16,-2 5 0 0,2 0-8 0,8-4-4 0,-8 3-24 0,8 2 0 16,-10-7 0-16,10 6 0 0,-8-4 0 0,8 4 0 0,-8-5 0 15,8 0 0-15,0 0 0 0,-8-4 0 0,8 4 0 0,0-4 0 0,0-1 0 16,0 0 0-16,0 6 0 0,0-11 0 0,-9 5 0 0,9-4 0 0,0 4 0 15,0-4 0-15,0 0 0 0,0-6-76 0,0 6-28 0,9-5-16 16,-18-1-12-16,18 1-24 0,-9-5-16 0,-9 4-28 0,9-4-64 16,0 0 36-16,0 0 36 0,-9-4 40 0,9-1 24 0,0 1 28 0</inkml:trace>
          <inkml:trace contextRef="#ctx0" brushRef="#br0" timeOffset="-2246.0157">5796 4348 75 0,'10'4'172'16,"-10"-4"-16"-16,-10 5-16 0,10-5-20 0,0 0-8 0,0 5 4 16,0-10 4-16,-8 5 4 0,8 0-8 0,0 0-4 0,-8 0-12 0,8-5-16 15,0 1-12-15,-8 4-12 0,8-5-8 0,0 0-8 0,0 5-12 16,0-6-4-16,0 6-8 0,0-4-4 0,0 4 0 0,0-5-12 0,0 5-4 15,8-4-12-15,-8 4-12 0,0 0-20 0,0-5-20 0,8 5-28 0,-8 0-24 16,0 0-28-16,8 0-20 0,-8 0-36 0,10 0-64 0,-10 0 40 16,8 0 48-16,-8 0 28 0,8 0 28 0,-8 0 24 0</inkml:trace>
        </inkml:traceGroup>
      </inkml:traceGroup>
    </inkml:traceGroup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3:07.8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693CED-D27C-4F9B-AB16-AA4A676DA9C9}" emma:medium="tactile" emma:mode="ink">
          <msink:context xmlns:msink="http://schemas.microsoft.com/ink/2010/main" type="inkDrawing" rotatedBoundingBox="8784,1119 16046,1335 16043,1438 8781,1222" shapeName="Other"/>
        </emma:interpretation>
      </emma:emma>
    </inkml:annotationXML>
    <inkml:trace contextRef="#ctx0" brushRef="#br0">8 45 7 0,'0'0'60'0,"0"0"-8"0,0 0-8 0,0 0-20 0,0 0-8 0,0 0 4 15,-8 0-8-15,8 0 4 0,0 0-4 0,0 0 0 0,0 0-4 0,0 0 0 16,0 0-4-16,0 0 0 0,-10 0 4 0,10 0 4 0,0 0 4 16,0 0-4-16,0 0 0 0,0 0-8 0,0 0 4 0,0 0 0 0,0 0 4 15,0 0 4-15,-8 0 0 0,8 0-4 0,0 0 4 0,0 0 0 16,0 0 0-16,0 0 0 0,0 0 0 0,0 0 0 0,0 0 0 0,0 0 0 16,0 0 0-16,0 0-4 0,0 0 4 0,0 0 0 0,0 0 0 15,0 0-4-15,0 0 0 0,0 0 0 0,0 0 0 0,0 0 0 0,0 0-4 16,0 0 0-16,0 0 8 0,0 0 0 0,0 0-4 0,0 0 0 15,0 0 4-15,0 0 8 0,0 0-8 0,0 0 8 0,0 0 0 0,8 0 4 16,-8 0-4-16,0 0-4 0,10 0 0 0,-10 0 0 0,0 0 0 0,8 0 0 16,-8 0 0-16,8 0 0 0,-8 0 0 0,9 0-4 0,-9 0 0 15,8 0 4-15,-8 0-4 0,9 0-4 0,0 0 4 0,-9 0 0 16,8 0-4-16,0 0 0 0,-8 0-4 0,8 0 0 0,2 0 8 0,-10 0-8 16,8 0 0-16,0 0 0 0,2 0-4 0,-2 0 8 0,-8 0-4 15,8 0-4-15,1 0 4 0,-1 0-4 0,0 0 0 0,1 0 4 16,0 0-4-16,-1 0 0 0,0 0 0 0,2 0 4 0,-2 0 4 0,0 0-8 15,1 0 0-15,0 0 4 0,-1 0-4 0,0 0 4 0,1 0-8 0,-1 0 4 16,1 0-4-16,0 0 0 0,-1 0 4 0,0 0 0 16,2 0 0-16,-2 0-4 0,0 0 4 0,1 0-4 0,0 0 4 0,-1 0 0 0,9 0-4 15,-9-5 4-15,0 5 0 0,2 0 0 0,6 0 0 0,-6-4 0 16,-2 4 0-16,0 0 0 0,9 0 4 0,-8-5-4 0,-1 5 0 16,9 0 0-16,-9-5-4 0,2 5 4 0,6 0 0 0,-8 0 0 0,2 0 0 15,-2 0 4-15,0 0-4 0,1 0-4 0,8-5 4 0,-17 5 4 0,17 0-4 16,-9 0 0-16,0 0-4 0,2 0 4 0,-2 0 4 0,0-4-4 15,2 4-4-15,-2 0 4 0,0 0 0 0,1-6-4 0,-1 6-4 0,1 0 12 16,-1 0-8-16,1 0 0 0,7 0 0 0,-16 0 4 0,18 0-4 16,-10 0 0-16,2 0 4 0,-2 0 0 0,0 0 0 0,0 0-4 15,1 0 0-15,0 0 0 0,-1 0 4 0,1 0-4 0,-1 0 0 0,0 0 4 16,2 0 0-16,-2 0-4 0,0 0 4 0,-8 0-4 0,8 0 0 0,2 0 0 16,-2 0 0-16,-8 0 4 0,8 0 0 0,1 0 0 0,0 0-4 15,-9 0 0-15,8 0 4 0,1 0 0 0,-1 0-4 0,0 0 0 16,-8 0 0-16,10 0 0 0,-2 0 4 0,0 0-4 0,0 0 4 0,2 0 0 15,-2 0-4-15,0 0 4 0,1 0-4 0,-1 0 4 0,1 0-8 16,0 0 8-16,-1 0-4 0,0 0 4 0,0 0-4 0,2 0 0 16,-2 0 0-16,0 0 0 0,10 0 4 0,-10 0-4 0,1 0 0 0,-1 0 0 0,1 0-20 15,-1 0 28-15,9 0-8 0,-9 0 0 0,2 0 4 0,-2 0 0 16,10 0 0-16,-10 0 0 0,8 0-4 0,-7 0 4 0,-1 0-8 16,10 0 4-16,-10 0 0 0,10 0 0 0,-10 0 0 0,8 0 0 0,2 0 0 15,-10 0 0-15,9 0 4 0,1 0 0 0,-10 0-4 0,8 0 0 0,-6 0 0 16,6 0 0-16,2 0 0 0,-10 0 0 0,9 0 0 0,0 0 0 15,-8 0 0-15,7 0 0 0,-6 6 0 0,6-6 0 0,-7 0 0 0,8 0-4 16,-8 0 4-16,7 0 0 0,-7 4 0 0,0-4 4 0,7 0-4 16,-6 5 0-16,6-5 0 0,-7 0 0 0,0 5-4 0,7-5 8 15,-7 5-4-15,-1-5 0 0,10 0 0 0,-10 0-4 0,10 0 8 0,-10 0-4 16,0 0 4-16,0 0-4 0,10 0-4 0,-10 0 8 0,1 0-4 0,7 0 0 16,-6 0-4-16,-2 0 4 0,0 4 0 0,0-4 0 0,10 0 0 15,-10 0-4-15,1 5 4 0,0-5 0 0,8 0 4 0,-9 0-4 0,0 5 4 16,1-5-4-16,0 0 0 0,-1 0 0 0,10 5 4 0,-10-5-4 15,0 4 4-15,1-4-4 0,0 0 0 0,-1 6-4 0,0-6 4 16,1 0 0-16,7 4-4 0,-6-4 4 0,-2 5 4 0,0-5-8 16,2 5 4-16,-2-5 0 0,0 0 0 0,0 5 0 0,1-5 0 0,0 0 0 0,-1 0 0 15,1 0 0-15,7 0 0 0,-6 0 0 0,-2 0 0 0,0 0 0 16,2 0 0-16,-2 0 0 0,0 0 0 0,9 0 4 0,-8 0-8 0,-1 0 4 16,1 0 0-16,-1 4 0 0,0-4 0 0,2 0 4 0,6 0-4 15,-8 0 0-15,2 0 0 0,-2 0-4 0,9 0 4 0,-9 0 0 0,1 0 0 16,0 0 0-16,7 0 0 0,-8 0 0 0,2 0-4 0,6 0 0 15,-6 0 4-15,6 0 4 0,-7 0-4 0,-1 0 0 0,9 0 4 16,-8 0-4-16,7 0 4 0,-6 0-4 0,-2 0 0 0,10 0 4 0,-10 0-8 16,8 0 4-16,-7 0 0 0,-1 0 0 0,1 0 0 0,8 0 4 15,-9 0-8-15,2 0 4 0,-2 0 0 0,8 0 0 0,-6 0 0 0,-2 0 0 16,0 0 0-16,9 0 0 0,-8 0-4 0,0 0-12 0,-1 0 20 0,0 0 0 16,10 0-4-16,-10 0 4 0,0 0 0 0,2 5-4 0,-2-5 0 15,0 0 0-15,1 0 4 0,-1 0 0 0,9 0-4 0,-8 0 0 16,-1 0 0-16,0 5-4 0,2-5 4 0,-2 0 0 0,0 0 0 0,2 0 0 15,-2 0 0-15,0 0 0 0,1 0 0 0,-1 5-4 0,0-5 4 16,1 0 0-16,0 0-4 0,7 0 8 0,-6 0 0 0,-2 0-4 16,0 0 4-16,1 0-4 0,0 4 0 0,7-4 0 0,-7 0 0 0,-1 0 0 0,1 0 0 15,8 0-4-15,-9 0 0 0,2 0 4 0,6 6-4 0,-8-6 4 16,2 0 4-16,6 0-8 0,-7 0 8 0,7 0-4 0,-6 5 0 16,-2-5 0-16,8 0 4 0,-6 0-4 0,6 4 0 0,-7-4 0 0,8 0 0 15,-8 0-4-15,-1 0 4 0,9 0 0 0,-8 0 4 0,7 0-4 16,2 0 0-16,-10 0 0 0,10 0 0 0,-10 0 4 0,9 0-8 0,-9 0 4 15,10 0 0-15,-10 0 0 0,10 5 0 0,-10-5 0 0,0 0 0 0,9 0 0 16,-8 0 0-16,8 0-16 0,-9 0 20 0,10 0 0 0,-10 0-4 16,10 0 0-16,-10 0-4 0,8 0 8 0,-7 0 0 0,8 0-4 15,-8 0 0-15,-1 0 0 0,10 0 4 0,-2 0-4 0,-8 0 0 0,10 0 0 16,-10 0 0-16,1 5 0 0,8-5 0 0,-8 0 0 0,7 0 0 0,-8 0 0 16,10 4 0-16,-10-4 0 0,2 0 4 0,6 0-4 15,-7 6-4-15,8-6 4 0,-9 0-4 0,1 0 4 0,7 4 0 0,-6-4 0 16,-2 0 0-16,10 0 0 0,-10 0 0 0,0 0 0 0,9 0 0 0,-8 0 4 15,-1 0-4-15,9 0 0 0,-9 0 0 0,2 0 0 0,6 5-4 16,-8-5 0-16,2 0 4 0,-2 0 0 0,9 0 4 0,-9 4-4 16,10-4 4-16,-10 0-8 0,8 6 4 0,-6-6 0 0,6 3 0 0,-6-3 0 0,6 6 0 15,-7-6 0-15,8 5 4 0,0-5-4 0,-9 5 0 0,10-5 0 16,-10 0 0-16,10 0 0 0,-2 4 0 0,1-4 4 0,-9 0-4 16,10 4 0-16,-2-4 0 0,2 0-4 0,-10 0 4 0,10 0 0 0,-2 0 0 15,1 0 0-15,1 0-24 0,-2 0 28 0,-6 0 0 0,6 0 0 16,2 6-4-16,-2-6 8 0,-7 0-4 0,7 0-4 0,2 0 0 0,-2 0 4 15,-6 0-4-15,6 0 4 0,2 0-8 0,-1 0 8 0,-9 5-4 0,9-5 0 16,0 0-4-16,-9 0 4 0,10 0 0 0,-1 0 0 0,0 0-4 16,0 0 4-16,-9 4-4 0,10-4 4 0,-2 0 0 0,2 0 4 15,-10 0-4-15,10 0 4 0,-2 0-4 0,1 0 0 0,1 0 0 0,-2 0-4 16,2 0 4-16,-2 0 4 0,2 0 0 0,-1 0-8 0,9 0 4 16,-10 0 0-16,2 0-4 0,7 0 4 0,-8 0 0 0,8 0 0 15,-7 0-4-15,8 0 4 0,-10 0 0 0,10 0 0 0,-1 0 0 0,1 0 0 16,-8 0 0-16,6 0 0 0,2 0 4 0,-9 0-8 0,9-4 4 0,-10 4 0 15,10 0 0-15,0 0 4 0,-9 0-4 0,1 0 0 0,6 0 0 16,-6 0 0-16,-1 0 0 0,9-5 4 0,-10 5-8 0,2 0 0 16,8 0 0-16,-10 0 4 0,1 0 4 0,0 5-4 0,0-5 0 0,1 0 0 0,8 0 4 15,-10 0-4-15,1 0 0 0,0 0-4 0,0 0 4 16,9 0-4-16,-10 0 4 0,2 0 0 0,7 0 4 0,-7 0-4 0,6 0 0 16,-6 0 4-16,8 0-4 0,-9 0 0 0,8 0 0 0,0 0-4 0,1 0 8 15,0 0 0-15,-1 0-4 0,1 0-4 0,0 0 4 0,0 0 0 16,-1 0 0-16,1 0 0 0,0 0 4 0,-2 0 0 0,2 0-8 0,-1 0 0 15,1 0 8-15,0 0-4 0,0 0 0 0,-1 0 4 0,1-5 0 0,0 5-8 16,-1 0 0-16,-8 0 4 0,8 0 0 0,1 0 0 0,-8-6 0 16,6 6 0-16,2 0 0 0,-9-4 0 0,9 4-4 0,-8-4 4 15,6 4 4-15,-6 0-4 0,-1 0 0 0,9 0 0 0,-10-5 0 0,2 5 4 16,-2 0-8-16,10 0 4 0,-9 0 0 0,-1 0-4 0,2 0 0 16,0 0 8-16,-2 0-8 0,1 0 4 0,0 0 0 0,0 0 0 15,1 0 0-15,-2 0 0 0,-6 0-4 0,6 0 8 0,1 0-4 0,-9 0 0 0,10 0 0 16,-10 0 0-16,0 0 0 0,10 0 0 0,-10 0-16 0,0 0 20 15,2 0 0-15,-2 0 0 0,9 0 0 0,-9 0 0 16,1 0 0-16,0 0 0 0,-9 0-4 0,8 0-4 0,0 0 4 0,0 0 0 0,-8 0 0 16,10 0 0-16,-2 0 0 0,-8 0 0 0,8 0 0 0,-8 0 0 15,10 0-4-15,-10 0 8 0,0 0-4 0,8 0 0 0,-8 0 0 0,0 0 4 16,8 0-4-16,-8 0 0 0,0 0-4 0,0 0 8 0,9 5-4 0,-9-5 0 16,0 0 4-16,0 0 0 0,0 0 4 0,0 0 0 0,0 0 0 15,0 0 4-15,0 0 0 0,0 0 4 0,0 0 4 0,0 0 0 16,0 0-4-16,8 0 0 0,-8 0 0 0,0 0-4 0,0 0 0 0,0 0 0 15,0 0-4-15,0 0 4 0,0 0 0 0,0 0-4 0,0 0-4 16,0 0 0-16,0 0 0 0,0 0 0 0,0 0 0 0,0 0 0 16,0 0-4-16,0 0 0 0,0 0 0 0,0 0 0 0,0 0 0 0,0 0 0 15,0 0-4-15,0 0 0 0,0 0-4 0,0 0-8 0,0 0-20 0,0 0-24 16,0 0-24-16,-8 0-28 0,8 0-24 0,-9 0-28 0,1 0-52 16,0 0-64-16,-2 0 56 0,-6 0 40 0,-2 0 32 0,2 0 28 0,-10-5 20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10.8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00DD6D-634D-4E7F-A17E-979CFFD92356}" emma:medium="tactile" emma:mode="ink">
          <msink:context xmlns:msink="http://schemas.microsoft.com/ink/2010/main" type="inkDrawing" rotatedBoundingBox="1969,5862 5703,5795 5705,5868 1970,5935" semanticType="strikethrough" shapeName="Other">
            <msink:destinationLink direction="with" ref="{3FCA5C0F-B79F-4ED9-A555-2363DA980B65}"/>
            <msink:destinationLink direction="with" ref="{7D12CA7A-1B4B-439D-AAC4-B101602B346F}"/>
          </msink:context>
        </emma:interpretation>
      </emma:emma>
    </inkml:annotationXML>
    <inkml:trace contextRef="#ctx0" brushRef="#br0">-2 81 3 0,'0'0'80'0,"0"0"-4"16,0 0-12-16,0 0-20 0,0 0-8 0,0 0-8 0,0 0 0 0,0 0-8 0,0 0 0 16,0 0 0-16,0 0 0 0,0 0 0 0,0 0-4 15,0 0 0-15,0-5 0 0,0 5 4 0,0 0-4 0,9 0 0 0,-9 0 4 16,8 0 0-16,-8 0 0 0,8 0 4 0,2 0 0 0,-2 0 4 0,0 0-4 15,0 0 4-15,2 0-4 0,-2 0 0 0,9 0 0 0,-9 0 0 16,10 0 0-16,-10 0-4 0,8 0 8 0,2 0-4 0,-1 0 0 16,0 0 0-16,0 0 0 0,1 0 0 0,6 0-4 0,-6 0-4 0,-1 0 0 15,9 0 0-15,-2 0-8 0,-6 0 4 0,8 0 4 0,-1 0-8 16,1 0 0-16,0 0 0 0,0 0 0 0,7 0-4 0,-7 0 4 16,8 0-4-16,-8 0 0 0,7 0 4 0,1 0-4 0,0 0 0 0,1 0 0 0,7 0 4 15,-8 0-4-15,1 0 0 0,-1 0 0 0,8 0 0 0,-8 0 0 16,1 0-4-16,7-4 4 0,-8 4 0 0,1-5 0 0,-1 5 0 15,0-5 0-15,-1 5 0 0,1-5-4 0,1 1 4 0,-10 4 0 0,10-6 0 16,-9 6 0-16,-2-4 0 0,11 4-4 0,-9 0 4 0,0 0-4 0,7-5 4 16,-7 5-4-16,0 0 0 0,-2 0 4 0,11 0 0 0,-9 5-4 15,-2-5 0-15,2 4 0 0,0-4 0 0,8 6 0 0,-9-6 0 0,1 4 0 16,0 1 0-16,0-5 0 0,-1 5 0 0,1 0 0 0,0-5 4 16,-1 4-4-16,1 1 0 0,-2 0 4 0,2-5-4 0,-8 5 0 15,7-5 0-15,1 4 0 0,-10-4 0 0,10 0 4 0,-8 0-4 0,7 0 4 16,1 0-4-16,-10 0 0 0,10 0 0 0,-8 0 4 0,7-4 0 0,-8 4-4 15,8 0 0-15,-7-5 0 0,8 5 0 0,-10-5 0 0,10 5 4 16,-1 0 0-16,-7 0-4 0,8-5 0 0,-1 5-4 0,-9 0 4 16,10 0 4-16,0 0-4 0,0 0 0 0,-1 0 0 0,1 0 0 0,-10 0 0 15,10 0-4-15,0 0 8 0,-1 0 0 0,1 0 0 0,-8 0-4 16,6 0 0-16,-6 0 4 0,7 0-8 0,-7 0 4 0,-2 0-4 0,10 0 4 16,-9 0-4-16,0 0 4 0,0 0 0 0,0 0 0 0,0 0 4 0,1 0-8 15,-10-4 4-15,9 4 0 0,0 0 0 0,0-5 0 0,-1 5 4 16,-6-5-4-16,6 5 0 0,2-5 4 0,-10 5-4 0,9-4 0 15,-8 4 0-15,8-6 0 0,-9 2 0 0,10 4 0 0,-10 0 0 0,8-5 0 16,-6 0 0-16,-2 5 0 0,9 0 4 0,-8-5-4 0,8 5 4 16,-9-4-4-16,0 4 0 0,10-5 0 0,-10 5 0 0,0-5 0 0,2 5 4 15,6-5-4-15,-7 5 0 0,-1-4 0 0,1 4 0 0,8 0 4 16,-9 0-4-16,0 0 4 0,2 0-4 0,-2 0 0 0,0 0 0 0,2-5 0 16,-2 5 0-16,0 0 0 0,1 0 0 0,-1 0 0 0,1 0 4 15,-9 0 0-15,8 0-4 0,1 0 0 0,-1 0 0 0,0 0 0 0,2 0 4 16,-10 0 4-16,8 0-8 0,0 0 4 0,2 0 4 0,-2 0-8 0,-8 0 4 15,8 0 4-15,0 0-8 0,-8 0 4 0,9 0-4 16,-1 0 4-16,1 0 0 0,-9 0 0 0,9 0 0 0,-9 0 0 0,8 0 4 16,-8 0-4-16,8 0 0 0,-8 0 0 0,10 0 0 0,-10 0 4 0,8 0 0 15,-8 0 4-15,8 0 0 0,-8 0-4 0,0 0 4 0,8 0 0 16,-8 0 0-16,10 0 4 0,-10 0-4 0,0 0 0 0,8 0 0 16,-8 0-4-16,0 0 4 0,0 0 0 0,0 0 0 0,0 0 0 0,8 0-4 15,-8 0 0-15,0 0 4 0,0 0-4 0,0 0 0 0,0 0-4 0,0 0 0 16,-8 0-4-16,8 0 0 0,0 0-4 0,-8 0-4 0,8 0-12 15,-10 0-16-15,10 0-16 0,-8 0-28 0,0 0-32 0,-10 0-28 0,10 0-28 16,-9 0-92-16,0 0 36 0,0 0 36 0,-9 0 40 0,0 0 28 16,1 0 24-16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3:29.0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558D69-D4CF-45D0-9605-B187288B2747}" emma:medium="tactile" emma:mode="ink">
          <msink:context xmlns:msink="http://schemas.microsoft.com/ink/2010/main" type="inkDrawing" rotatedBoundingBox="1166,4614 10000,2250 11586,8175 2752,10540" hotPoints="6837,3658 11115,7118 7656,11396 3377,7936" semanticType="enclosure" shapeName="Square">
            <msink:sourceLink direction="with" ref="{AE5FEA5C-DA2D-4528-87BA-7CC9C655A089}"/>
            <msink:destinationLink direction="with" ref="{D415EB6D-8DAF-459F-8C0E-26491E91D2EA}"/>
            <msink:destinationLink direction="with" ref="{9FE2B098-692E-4904-8EDE-D34998765F44}"/>
            <msink:destinationLink direction="to" ref="{312E3833-A1DE-495A-9F1B-5591816E9AE8}"/>
            <msink:destinationLink direction="with" ref="{19ACAC1E-6BE8-43B3-8CFC-453B2FF225A1}"/>
          </msink:context>
        </emma:interpretation>
      </emma:emma>
    </inkml:annotationXML>
    <inkml:trace contextRef="#ctx0" brushRef="#br0">-2996 6398 43 0,'0'0'76'0,"0"0"-8"15,0 0-8-15,0 0-24 0,0 0-8 0,0 0-4 0,0 0-4 0,0 0 0 16,0 0 0-16,0 0 0 0,0 0-4 0,0 0 0 0,0 0 0 16,0-5-4-16,0 5 4 0,0 0-4 0,0 0 0 0,9-4 0 0,-9 4 0 15,0-6 0-15,0 6 0 0,0-4 4 0,8 4-4 0,-8-5-4 16,0 5 4-16,8-5 0 0,-8-1 0 0,0 3 0 0,10-2 0 0,-10 0 0 15,8 0 4-15,0 0-8 0,-8 0 4 0,8 1 4 0,-8-6-8 16,10 6 4-16,-2-6-4 0,-8 5 0 0,8-4 0 0,1-1 0 0,-1 0 0 16,1 1 0-16,0-1 0 0,-1-5 0 0,0 6 0 0,0-5 0 0,2-1-20 15,-2 1 20-15,0-1 0 0,10 1 0 0,-10-1-4 16,9 1 0-16,-8-5 0 0,8 5 0 0,-9-6 0 0,10 6 0 0,-10-6-4 16,10 7 4-16,-2-6-4 0,-7 5 4 0,7-6-4 0,-7 6-4 0,8-5 8 15,-9 4 0-15,2-4-4 0,6 5 4 0,-6-1 0 0,6-4-4 16,-8 4 4-16,1-4 0 0,-1 5-4 0,10-6 4 0,-10 6 0 0,0-5 0 15,2 4 0-15,6-4 0 0,-8 0 4 0,2 0-8 0,6 6 4 0,-7-7 0 16,-1 0 0-16,1 1-4 0,0 5 0 0,7-5 4 0,-8 4-4 16,2-5 0-16,-2 7 0 0,0-2 4 0,2-3-4 0,6 3 0 15,-7 0 4-15,-1 1 0 0,0-1-4 0,1 1 0 0,0 0 4 0,-1-1-4 16,0 1 0-16,2 5 0 0,-2-6-4 0,0 0 4 0,1 1-4 16,0-1 4-16,-1 3 4 0,0-9-8 0,1 7 4 0,-1 0 4 15,1-1 0-15,0 0-4 0,-1 1 4 0,0-5-4 0,2 6 0 0,-10-3 0 0,8 2 4 16,0-5-4-16,0 5 4 0,2-2-8 0,-2 3 8 0,0-2-12 15,1-3 8-15,-1 3 0 0,0 0 0 0,2-4 0 0,-2 5 4 16,0-5-4-16,10 4 0 0,-18 1-4 0,16-5 4 0,-7 4-4 0,0-4 0 16,-1 5 4-16,1-4 0 0,-1 2 4 0,0-3-4 0,2-1 0 15,-2 6 0-15,0-5 0 0,0 5 4 0,2-5 0 0,6 4-4 16,-7-4 0-16,0 5 0 0,-1-1 0 0,1-4 0 0,-1 5 0 0,8-1-4 16,-6-5 4-16,-2 7-4 0,0-2 8 0,10-3-4 0,-10 3 0 0,1 0-4 15,-1-4 8-15,9 5-4 0,-8-1 0 0,-1 1 0 0,10-5 0 16,-10 5 0-16,0-6 0 0,2 6 0 0,6-5 0 0,-8 4 0 0,1 1 0 15,0-5 0-15,8 0 0 0,-9 4 0 0,0-4 0 0,2 4-4 0,6-4 4 16,-8 5 0-16,2-5 0 0,-2 0 0 0,0 4 4 16,1-5-4-16,8 7-4 0,-8-6 8 0,-1 5-4 0,0-6 0 0,10 0 4 15,-10 7-4-15,0-7 4 0,2 1-4 0,-2 4 4 0,9-4-4 0,-9 0 0 16,1 0 0-16,8 5 4 0,-9-4-4 0,0-3 0 0,10 7 0 16,-10-6 4-16,10 2-4 0,-10-1-4 0,1 4 8 0,8-3-4 0,-9-3 0 15,1 8-4-15,7-8 8 0,-6 7 0 0,-2-5-8 0,10 6 8 16,-10-7 0-16,8 5-4 0,-7 1 0 0,-1-1 0 0,10-4-4 15,-10 5 4-15,0-1 0 0,2 2 4 0,-2-2-4 0,8 5-4 0,-6-4 8 16,-2-1-4-16,0 1 4 0,9 0-4 0,-8-1 0 0,0 1 0 0,-1 0 0 16,0-1 0-16,10 1 0 0,-10 0-4 0,0-1 4 0,10 1 4 15,-10-1-8-15,1 1 0 0,7-1 4 0,-7 2 0 0,8-1 0 16,-9-1 0-16,2-4 0 0,6 4 0 0,-7 1 0 0,8-2 0 0,-9 3 0 16,9-2-4-16,-8-3 4 0,8 3 0 0,-9 0 0 0,10 1 0 0,-10-5 0 15,10 4 0-15,-2 1 0 0,-7-1 4 0,7 1-4 0,-6 0 4 16,6-5 0-16,-6 4 0 0,6 1-4 0,-8 4 0 0,2-4 0 0,-2 0-4 15,9-1 4-15,-9 0 0 0,0 7 4 0,2-8 0 0,6 3 0 16,-8 3-8-16,2-5 8 0,-2 7 0 0,0-7-4 0,1 5 0 16,0-5 4-16,-1 7-4 0,1-7 0 0,-1 5 0 0,0-5 4 0,1 6 0 15,0-5 0-15,-1 4 0 0,0-5 0 0,2 1-4 0,-2 5 4 0,0-5 0 16,1 3 0-16,0-3 0 0,-1 0-4 0,0 4 0 0,1-4 8 16,-1-1-4-16,0 6-4 0,2-5 4 0,-2-1-4 0,0 6 4 15,2-6-4-15,-2 1 4 0,0 4 0 0,0-4 0 0,1 4 0 0,0-5 0 16,-1 1 0-16,1 0-8 0,-9-1 8 0,8 6-4 0,0-5 0 15,2-1 4-15,-2 1-4 0,0 4 0 0,0-3 4 0,2-2-4 0,-2 0 0 16,0 1 4-16,-8 3-4 0,9-3 0 0,0 0 0 0,-1 5 0 0,1-6 0 16,-1 5 0-16,0-4 0 0,-8 5 0 0,10-6 0 0,-2 6 0 15,0-7 0-15,0 8 0 0,2-7 0 0,-2 6 0 0,-8-1 4 0,8-4-4 16,1 4 0-16,-1 1 0 0,1-6-4 0,-9 6 4 16,9-1 0-16,-1 1-8 0,0-6 8 0,0 5 4 0,2 1-4 0,-2-1-4 15,-8 1 8-15,8-5-24 0,2 3 24 0,-2 2 0 0,0 0 0 0,1-1 0 16,-1 1 0-16,-8-6-8 0,9 5 8 0,-1 2-4 0,1-7 0 15,-1 5 0-15,0 0 4 0,2 1-4 0,-2-6-4 0,0 5 4 0,2-4 0 16,-2 5 0-16,0-6 4 0,0 5-4 0,1 1 4 0,-1-5 0 0,1 4-4 16,0-4 0-16,7 5 0 0,-16-6 0 0,18 5 4 0,-10-4-4 15,-8 4 0-15,8-4-4 0,2 4 4 0,-2 1 0 0,0-5 0 16,1 4 4-16,-1-5-4 0,1 6 0 0,0-1 0 0,-1-4-8 0,0 4 12 16,0-4-4-16,2 4-4 0,-10 0 4 0,8-4 0 0,0 5 0 15,2-6 4-15,-2 5-4 0,0 1 0 0,1-5 0 0,-9 4 0 16,8 1 0-16,1-6 0 0,-1 5 0 0,1 0 0 0,-1-3 0 0,0 3-4 0,2 0 4 15,-2-4 0-15,0 4 0 0,2 0 0 0,-2-4 0 0,0 5 0 16,1 0-4-16,-1-1 4 0,0 0-4 0,1-4 4 0,-9 4 0 16,17 0 4-16,-9 1 0 0,-8-1-4 0,10-4 0 0,-2 9-4 0,0-9-12 15,1 4 20-15,0 1 0 0,-1-1-4 0,0 0 0 0,1 1 4 16,-1-1-4-16,1 0 0 0,-9 1 0 0,9-1 0 0,-1-4 0 16,0 5 0-16,2-1 0 0,-2 0 4 0,0-4-4 0,0 4 0 0,2 0 4 15,-2-4-4-15,0 5 4 0,1-1-4 0,-1-5 0 0,0 6 0 16,2-5 0-16,-2 4 4 0,0-5-4 0,0 6 0 0,2-1-4 0,-2-5 8 15,0 7-8-15,1-7 4 0,0 5 0 0,-1 1-4 0,1-5 8 0,-1 4-4 16,0 0 0-16,1-4 0 0,0 4 0 0,-1 1 0 0,0-7 0 16,2 8 0-16,-2-2 0 0,0-4 0 0,1 5 0 0,0-6 4 15,-1 5-8-15,0-4 0 0,9 5 0 0,-9-1 4 0,2-5 0 0,-2 5 0 16,0 1 0-16,2-5 0 0,-2 4 4 0,0 1-4 0,0-1 4 0,1 1-8 16,0-2 4-16,-1 2 0 0,1 0 4 0,-1-1 0 15,0 5-4-15,2-5 0 0,-2 1 0 0,8-1 0 0,-16 0 0 0,18 1 0 0,-10-1 0 16,1 1-4-16,0-1 4 0,-1 1 0 0,1 4 0 0,-1-4 0 15,0-1 0-15,2 0 0 0,-2 1 0 0,8-2 0 0,-16 7 0 16,18-5 0-16,-10-1-4 0,1 1 4 0,0 4 0 0,-1-4-4 0,1 4 4 16,-1 0 0-16,0-5 0 0,0 6 0 0,-8-2 0 0,10-3 0 15,-2 4 0-15,0 0 0 0,2-5 0 0,-2 6 0 0,0-1 0 0,-8-6-4 16,9 8 8-16,-1-7 0 0,1 5-4 0,-1-5 0 0,1 1 4 0,-1 5 0 16,0-6-4-16,2 0 0 0,-2 0 0 0,0 1-4 15,2 4 0-15,-2-5-4 0,8 1 12 0,-16-1 0 0,9 0-4 0,0 6 0 16,-1-5 0-16,1-1 4 0,-1 5-8 0,0-5 4 0,2 6 0 0,-10-6 0 15,8 5-4-15,0-5 4 0,0 5 0 0,-8 1 0 0,10-6 0 16,-2 6 0-16,-8-2 4 0,8 2-8 0,-8-1 8 0,9-5 0 16,-9 7-4-16,8 3 0 0,-8-11-4 0,9 11 4 0,-9-9 0 0,0 9 4 15,9-5-8-15,-9 0 4 0,8 0 0 0,-8 1 0 0,8-6 0 0,-8 5 0 16,8 0 0-16,2 0 0 0,-10 1-4 0,8-1 0 0,-8-5 8 16,8 5-4-16,2-4 0 0,-2 4 4 0,-8 0-4 0,8-4-4 0,1 4 4 15,-1-4 0-15,-8 3 0 0,9 2 0 0,-1-1 0 0,1-5 0 16,-9 6 4-16,8-1-4 0,0 0 0 0,-8 5 0 0,10-5 0 15,-10 1-4-15,0 4 0 0,0-6 4 0,8 6 4 0,-8 0 0 0,0 0 0 16,0-4-4-16,0 4 4 0,0 0 0 0,0 0-8 0,0 0 8 0,0 0 0 16,0 0-4-16,0 0-4 0,0 0 8 0,0 0-4 0,0-5 0 15,0 5-4-15,0 0 8 0,0-4-8 0,0 4 4 0,0-6 0 16,8 6 0-16,-8-4 0 0,0-1 0 0,0 5 0 0,0-5-4 0,10 0 4 16,-10 5 4-16,0-4-8 0,0 4 4 0,0-6 4 0,8 2-4 15,-8 4 4-15,0 0-4 0,0 0 4 0,0-5-8 0,0 5 4 0,0 0 4 16,0 0-4-16,0 0 0 0,0 0 0 0,0 0-4 0,0 0-4 0,0 0-8 15,0 0-12-15,-8 5-16 0,8-5-20 0,0 4-20 0,-10 2-12 16,2-6-84-16,8 4 0 0,-8 6 28 0,-2-5 28 0,2-1 24 16</inkml:trace>
    <inkml:trace contextRef="#ctx0" brushRef="#br0">-2996 6398 43 0,'0'0'76'0,"0"0"-8"15,0 0-8-15,0 0-24 0,0 0-8 0,0 0-4 0,0 0-4 0,0 0 0 16,0 0 0-16,0 0 0 0,0 0-4 0,0 0 0 0,0 0 0 16,0-5-4-16,0 5 4 0,0 0-4 0,0 0 0 0,9-4 0 0,-9 4 0 15,0-6 0-15,0 6 0 0,0-4 4 0,8 4-4 0,-8-5-4 16,0 5 4-16,8-5 0 0,-8-1 0 0,0 3 0 0,10-2 0 0,-10 0 0 15,8 0 4-15,0 0-8 0,-8 0 4 0,8 1 4 0,-8-6-8 16,10 6 4-16,-2-6-4 0,-8 5 0 0,8-4 0 0,1-1 0 0,-1 0 0 16,1 1 0-16,0-1 0 0,-1-5 0 0,0 6 0 0,0-5 0 0,2-1-20 15,-2 1 20-15,0-1 0 0,10 1 0 0,-10-1-4 16,9 1 0-16,-8-5 0 0,8 5 0 0,-9-6 0 0,10 6 0 0,-10-6-4 16,10 7 4-16,-2-6-4 0,-7 5 4 0,7-6-4 0,-7 6-4 0,8-5 8 15,-9 4 0-15,2-4-4 0,6 5 4 0,-6-1 0 0,6-4-4 16,-8 4 4-16,1-4 0 0,-1 5-4 0,10-6 4 0,-10 6 0 0,0-5 0 15,2 4 0-15,6-4 0 0,-8 0 4 0,2 0-8 0,6 6 4 0,-7-7 0 16,-1 0 0-16,1 1-4 0,0 5 0 0,7-5 4 0,-8 4-4 16,2-5 0-16,-2 7 0 0,0-2 4 0,2-3-4 0,6 3 0 15,-7 0 4-15,-1 1 0 0,0-1-4 0,1 1 0 0,0 0 4 0,-1-1-4 16,0 1 0-16,2 5 0 0,-2-6-4 0,0 0 4 0,1 1-4 16,0-1 4-16,-1 3 4 0,0-9-8 0,1 7 4 0,-1 0 4 15,1-1 0-15,0 0-4 0,-1 1 4 0,0-5-4 0,2 6 0 0,-10-3 0 0,8 2 4 16,0-5-4-16,0 5 4 0,2-2-8 0,-2 3 8 0,0-2-12 15,1-3 8-15,-1 3 0 0,0 0 0 0,2-4 0 0,-2 5 4 16,0-5-4-16,10 4 0 0,-18 1-4 0,16-5 4 0,-7 4-4 0,0-4 0 16,-1 5 4-16,1-4 0 0,-1 2 4 0,0-3-4 0,2-1 0 15,-2 6 0-15,0-5 0 0,0 5 4 0,2-5 0 0,6 4-4 16,-7-4 0-16,0 5 0 0,-1-1 0 0,1-4 0 0,-1 5 0 0,8-1-4 16,-6-5 4-16,-2 7-4 0,0-2 8 0,10-3-4 0,-10 3 0 0,1 0-4 15,-1-4 8-15,9 5-4 0,-8-1 0 0,-1 1 0 0,10-5 0 16,-10 5 0-16,0-6 0 0,2 6 0 0,6-5 0 0,-8 4 0 0,1 1 0 15,0-5 0-15,8 0 0 0,-9 4 0 0,0-4 0 0,2 4-4 0,6-4 4 16,-8 5 0-16,2-5 0 0,-2 0 0 0,0 4 4 16,1-5-4-16,8 7-4 0,-8-6 8 0,-1 5-4 0,0-6 0 0,10 0 4 15,-10 7-4-15,0-7 4 0,2 1-4 0,-2 4 4 0,9-4-4 0,-9 0 0 16,1 0 0-16,8 5 4 0,-9-4-4 0,0-3 0 0,10 7 0 16,-10-6 4-16,10 2-4 0,-10-1-4 0,1 4 8 0,8-3-4 0,-9-3 0 15,1 8-4-15,7-8 8 0,-6 7 0 0,-2-5-8 0,10 6 8 16,-10-7 0-16,8 5-4 0,-7 1 0 0,-1-1 0 0,10-4-4 15,-10 5 4-15,0-1 0 0,2 2 4 0,-2-2-4 0,8 5-4 0,-6-4 8 16,-2-1-4-16,0 1 4 0,9 0-4 0,-8-1 0 0,0 1 0 0,-1 0 0 16,0-1 0-16,10 1 0 0,-10 0-4 0,0-1 4 0,10 1 4 15,-10-1-8-15,1 1 0 0,7-1 4 0,-7 2 0 0,8-1 0 16,-9-1 0-16,2-4 0 0,6 4 0 0,-7 1 0 0,8-2 0 0,-9 3 0 16,9-2-4-16,-8-3 4 0,8 3 0 0,-9 0 0 0,10 1 0 0,-10-5 0 15,10 4 0-15,-2 1 0 0,-7-1 4 0,7 1-4 0,-6 0 4 16,6-5 0-16,-6 4 0 0,6 1-4 0,-8 4 0 0,2-4 0 0,-2 0-4 15,9-1 4-15,-9 0 0 0,0 7 4 0,2-8 0 0,6 3 0 16,-8 3-8-16,2-5 8 0,-2 7 0 0,0-7-4 0,1 5 0 16,0-5 4-16,-1 7-4 0,1-7 0 0,-1 5 0 0,0-5 4 0,1 6 0 15,0-5 0-15,-1 4 0 0,0-5 0 0,2 1-4 0,-2 5 4 0,0-5 0 16,1 3 0-16,0-3 0 0,-1 0-4 0,0 4 0 0,1-4 8 16,-1-1-4-16,0 6-4 0,2-5 4 0,-2-1-4 0,0 6 4 15,2-6-4-15,-2 1 4 0,0 4 0 0,0-4 0 0,1 4 0 0,0-5 0 16,-1 1 0-16,1 0-8 0,-9-1 8 0,8 6-4 0,0-5 0 15,2-1 4-15,-2 1-4 0,0 4 0 0,0-3 4 0,2-2-4 0,-2 0 0 16,0 1 4-16,-8 3-4 0,9-3 0 0,0 0 0 0,-1 5 0 0,1-6 0 16,-1 5 0-16,0-4 0 0,-8 5 0 0,10-6 0 0,-2 6 0 15,0-7 0-15,0 8 0 0,2-7 0 0,-2 6 0 0,-8-1 4 0,8-4-4 16,1 4 0-16,-1 1 0 0,1-6-4 0,-9 6 4 16,9-1 0-16,-1 1-8 0,0-6 8 0,0 5 4 0,2 1-4 0,-2-1-4 15,-8 1 8-15,8-5-24 0,2 3 24 0,-2 2 0 0,0 0 0 0,1-1 0 16,-1 1 0-16,-8-6-8 0,9 5 8 0,-1 2-4 0,1-7 0 15,-1 5 0-15,0 0 4 0,2 1-4 0,-2-6-4 0,0 5 4 0,2-4 0 16,-2 5 0-16,0-6 4 0,0 5-4 0,1 1 4 0,-1-5 0 0,1 4-4 16,0-4 0-16,7 5 0 0,-16-6 0 0,18 5 4 0,-10-4-4 15,-8 4 0-15,8-4-4 0,2 4 4 0,-2 1 0 0,0-5 0 16,1 4 4-16,-1-5-4 0,1 6 0 0,0-1 0 0,-1-4-8 0,0 4 12 16,0-4-4-16,2 4-4 0,-10 0 4 0,8-4 0 0,0 5 0 15,2-6 4-15,-2 5-4 0,0 1 0 0,1-5 0 0,-9 4 0 16,8 1 0-16,1-6 0 0,-1 5 0 0,1 0 0 0,-1-3 0 0,0 3-4 0,2 0 4 15,-2-4 0-15,0 4 0 0,2 0 0 0,-2-4 0 0,0 5 0 16,1 0-4-16,-1-1 4 0,0 0-4 0,1-4 4 0,-9 4 0 16,17 0 4-16,-9 1 0 0,-8-1-4 0,10-4 0 0,-2 9-4 0,0-9-12 15,1 4 20-15,0 1 0 0,-1-1-4 0,0 0 0 0,1 1 4 16,-1-1-4-16,1 0 0 0,-9 1 0 0,9-1 0 0,-1-4 0 16,0 5 0-16,2-1 0 0,-2 0 4 0,0-4-4 0,0 4 0 0,2 0 4 15,-2-4-4-15,0 5 4 0,1-1-4 0,-1-5 0 0,0 6 0 16,2-5 0-16,-2 4 4 0,0-5-4 0,0 6 0 0,2-1-4 0,-2-5 8 15,0 7-8-15,1-7 4 0,0 5 0 0,-1 1-4 0,1-5 8 0,-1 4-4 16,0 0 0-16,1-4 0 0,0 4 0 0,-1 1 0 0,0-7 0 16,2 8 0-16,-2-2 0 0,0-4 0 0,1 5 0 0,0-6 4 15,-1 5-8-15,0-4 0 0,9 5 0 0,-9-1 4 0,2-5 0 0,-2 5 0 16,0 1 0-16,2-5 0 0,-2 4 4 0,0 1-4 0,0-1 4 0,1 1-8 16,0-2 4-16,-1 2 0 0,1 0 4 0,-1-1 0 15,0 5-4-15,2-5 0 0,-2 1 0 0,8-1 0 0,-16 0 0 0,18 1 0 0,-10-1 0 16,1 1-4-16,0-1 4 0,-1 1 0 0,1 4 0 0,-1-4 0 15,0-1 0-15,2 0 0 0,-2 1 0 0,8-2 0 0,-16 7 0 16,18-5 0-16,-10-1-4 0,1 1 4 0,0 4 0 0,-1-4-4 0,1 4 4 16,-1 0 0-16,0-5 0 0,0 6 0 0,-8-2 0 0,10-3 0 15,-2 4 0-15,0 0 0 0,2-5 0 0,-2 6 0 0,0-1 0 0,-8-6-4 16,9 8 8-16,-1-7 0 0,1 5-4 0,-1-5 0 0,1 1 4 0,-1 5 0 16,0-6-4-16,2 0 0 0,-2 0 0 0,0 1-4 15,2 4 0-15,-2-5-4 0,8 1 12 0,-16-1 0 0,9 0-4 0,0 6 0 16,-1-5 0-16,1-1 4 0,-1 5-8 0,0-5 4 0,2 6 0 0,-10-6 0 15,8 5-4-15,0-5 4 0,0 5 0 0,-8 1 0 0,10-6 0 16,-2 6 0-16,-8-2 4 0,8 2-8 0,-8-1 8 0,9-5 0 16,-9 7-4-16,8 3 0 0,-8-11-4 0,9 11 4 0,-9-9 0 0,0 9 4 15,9-5-8-15,-9 0 4 0,8 0 0 0,-8 1 0 0,8-6 0 0,-8 5 0 16,8 0 0-16,2 0 0 0,-10 1-4 0,8-1 0 0,-8-5 8 16,8 5-4-16,2-4 0 0,-2 4 4 0,-8 0-4 0,8-4-4 0,1 4 4 15,-1-4 0-15,-8 3 0 0,9 2 0 0,-1-1 0 0,1-5 0 16,-9 6 4-16,8-1-4 0,0 0 0 0,-8 5 0 0,10-5 0 15,-10 1-4-15,0 4 0 0,0-6 4 0,8 6 4 0,-8 0 0 0,0 0 0 16,0-4-4-16,0 4 4 0,0 0 0 0,0 0-8 0,0 0 8 0,0 0 0 16,0 0-4-16,0 0-4 0,0 0 8 0,0 0-4 0,0-5 0 15,0 5-4-15,0 0 8 0,0-4-8 0,0 4 4 0,0-6 0 16,8 6 0-16,-8-4 0 0,0-1 0 0,0 5 0 0,0-5-4 0,10 0 4 16,-10 5 4-16,0-4-8 0,0 4 4 0,0-6 4 0,8 2-4 15,-8 4 4-15,0 0-4 0,0 0 4 0,0-5-8 0,0 5 4 0,0 0 4 16,0 0-4-16,0 0 0 0,0 0 0 0,0 0-4 0,0 0-4 0,0 0-8 15,0 0-12-15,-8 5-16 0,8-5-20 0,0 4-20 0,-10 2-12 16,2-6-84-16,8 4 0 0,-8 6 28 0,-2-5 28 0,2-1 24 16</inkml:trace>
    <inkml:trace contextRef="#ctx0" brushRef="#br0" timeOffset="5252.1212">1685-221 47 0,'0'0'76'0,"0"5"-12"0,0-5-4 0,8 5-28 16,-8-5-4-16,0 5-4 0,8-5 0 0,-8 5 0 0,10-5-4 15,-10 5 0-15,8-1-4 0,-8 2 0 0,0-2 0 0,8 1-4 0,-8-1 4 16,10 2 0-16,-10-2 0 0,0 6 4 0,8-5-4 0,-8 5 4 0,8-1-4 16,-8 1 4-16,9-1 0 0,-9 1 0 0,8-1-4 0,0 1 0 15,-8 5 0-15,9-6 0 0,0 5 0 0,-1-4 4 0,-8-1 0 0,8 6 0 16,2-6 0-16,-2 6-4 0,-8-6 0 0,8 6 0 0,1-6 0 16,0 2 0-16,-1 2 0 0,0-4-4 0,1 1 4 0,-1 4 0 15,1-3 0-15,-9-2 0 0,9 1 0 0,-1 4 4 0,0-5-4 0,2 1 0 16,-2 5 0-16,0-6-8 0,0 1 4 0,2 4 0 0,-2-5-4 0,9 1-4 15,-9 5 8-15,0-5-4 0,2 3 0 0,-2-3 0 0,0 5 0 16,0-5 4-16,2 3-8 0,6 2 4 0,-7-5-4 0,0 4 8 0,-1-4-4 16,1 4-4-16,7-4 0 0,-7 4 4 0,0 0-4 0,-1-4 0 15,10 4-4-15,-10-4 4 0,0 4 0 0,1-4 0 0,0 4 0 16,-1-3 0-16,9 2-4 0,-9-4 4 0,1 6 0 0,0-4 4 0,-1 2-4 16,0 2-4-16,10-6 4 0,-10 5 0 0,0 1-4 0,2-5 4 15,-2-1 0-15,9 5-4 0,-9 1 0 0,0-1 4 0,2-4 0 0,-2 5 0 16,0-6 0-16,10 5 4 0,-10-4-4 0,0 5 0 0,1-1 0 15,8-5 0-15,-8 6 0 0,-1-5 0 0,0 4 4 0,10-5-8 0,-10 6 4 16,0-6 0-16,2 6 0 0,-2-5 0 0,9 3 0 0,-8 2 0 0,-1-5 4 16,1 4-4-16,7-5 4 0,-8 6-4 0,2-5 0 0,-2 3 4 15,10 2 0-15,-10-1-4 0,0-4 0 0,9 5 0 0,-8-1 4 16,8-5 0-16,-9 6 0 0,0-1 0 0,10 1-4 0,-10-5 4 0,10 4-4 16,-10 0 0-16,9-4 0 0,-8 4 0 0,-1 0 0 0,9 1 4 15,-9-5-4-15,2 4 0 0,6-4 0 0,-8 4 0 0,2-6 0 16,6 8-4-16,-7-2 8 0,-1-4 0 0,1 5-8 0,8-1 0 0,-9-4 4 15,0 3 0-15,2-3 0 0,6 5 4 0,-6-7-4 0,-2 7 0 0,0-5 0 16,1 5 0-16,-1-6 4 0,10 5 0 0,-10-4-4 0,0 5 0 16,0-2 4-16,2-3-4 0,-2 6 0 0,0-7 4 0,10 5 0 0,-10-5-8 15,1 5 8-15,-1-3 4 0,0 3-4 0,1 0-8 0,0-4 8 16,-1 4-4-16,0-4 0 0,10 4-4 0,-10-4-4 0,2 4 8 0,-2-4 4 16,0 4 0-16,0-4-4 0,1 4 0 0,-1-4 0 0,1 4 0 0,8-4 0 15,-9 4 4-15,2-4-4 0,-2 4 0 0,0-5 0 0,0 6 0 16,2-5-4-16,-2 4 0 0,-8 0 4 0,8-4 0 0,1 0-4 15,-1 5 4-15,1-7 0 0,0 7-4 0,-1-5 4 0,-8 5 0 0,8-7 0 16,0 2-4-16,2 5 8 0,-10-6-8 0,8 1 0 0,0-1 8 16,2 0-4-16,-10 6 0 0,8-5 0 0,0-1-4 0,-8 1 4 0,9 5 0 15,-1-6-4-15,-8 1 0 0,8 4 4 0,1-5 0 0,-9 1 0 0,9 0-4 16,-1 4 4-16,-8-4 0 0,8-1 0 0,2 1-4 0,-2-1 4 16,-8 1-4-16,8-1 4 0,1 6 0 0,0-5-4 0,-9-1 4 15,8 1 0-15,0-1-4 0,1 1 4 0,-9 0 0 0,8 0-4 16,1 3 0-16,0-3-4 0,-1-1 8 0,0 1-4 0,2 0 4 0,-2-1 0 0,0 6-4 15,1-5 4-15,0-1-4 0,-1 1 4 0,0 4-4 16,1-5 0-16,-1 6 4 0,0-5-4 0,2 4 4 0,6-5-4 0,-6 6 4 0,-2-5-4 16,0 4 0-16,0-5 4 0,1 1 0 0,8 5 4 0,-8-1-4 15,-1-5 0-15,0 6 0 0,2-5 0 0,-2 4 0 0,0-4 0 16,10 4 0-16,-10 0 0 0,0-4 0 0,1 4-4 0,0-4 0 0,-1 4 8 16,1-4-8-16,-1 5 4 0,0-7 0 0,0 7 0 0,2-5 0 15,-2 4 4-15,0-5-8 0,10 1 4 0,-10 5 0 0,1-6 0 0,-1 1-4 16,1 0 0-16,-1-2 0 0,1 7 4 0,-1-5 0 0,0-1 0 0,2 1-4 15,-2 1-4-15,0-3 8 0,2 7-4 0,-2-5 0 0,0-1 4 16,0 1-4-16,10 0 0 0,-10-2-4 0,1 3 8 0,-1-2-4 16,0 5 0-16,-8-4 0 0,10-1 0 0,-2 1 0 0,0 0 0 0,0-1 0 15,2 1 0-15,-2-1 4 0,0 1-4 0,1 0 4 0,0-1-4 16,-1 1 0-16,-8 0 0 0,9-1 0 0,-1 1 4 0,0-1 0 0,2-4-4 16,-2 4 0-16,0 1 0 0,0-1 4 0,-8 1-8 0,10 0 4 15,-2-5 0-15,0 4-20 0,1 1 24 0,-1 0 4 0,1 0-4 16,-9-1 0-16,9 1-4 0,-1-1 0 0,0-5 0 0,0 6 0 0,2 0 0 0,-2-1 4 15,0 1 0-15,-8-1-4 0,10-3-4 0,-2 3 8 16,0 1-4-16,1-6 4 0,-1 6-4 0,-8-1-4 0,9 1 4 0,-1-5 4 0,1 5-8 16,-1-6 8-16,0 6-4 0,-8-1 0 0,10-3 0 0,-2 3 0 15,0-4 4-15,-8 0-8 0,10 4 4 0,-2-4 0 0,0 4 4 16,0-4-4-16,-8 5 0 0,9-5 0 0,-1 4 0 0,1-4 4 0,-9 5 0 16,9-6-8-16,-1 6 4 0,0 0 0 0,-8-5 4 0,10 4-8 0,-2-4 4 15,0 5 0-15,0-6 4 0,-8 5-4 0,10-3-4 0,-2 3 8 16,0-4-4-16,-8 4 0 0,9-3 0 0,-1-2 4 0,1 5 0 15,0-3-4-15,-1 3 0 0,-8-4-4 0,8 0 4 0,0 5 4 0,2-5 0 16,-2-1-4-16,0 6-4 0,-8-6 8 0,10 1-4 0,-2 0 0 16,0 4 0-16,1-3-4 0,-9-3 4 0,8 7 4 0,0-4-4 0,1-2-16 15,0 6 20-15,-1-5 0 0,-8-1-4 0,8 6 4 0,2-5 0 0,-2-1-8 16,-8 6 4-16,8-6 0 0,1 2 0 0,0-1 4 0,-9 5 0 16,8-6 0-16,1 5-8 0,-9-3 4 0,8-2 0 0,0 7-4 15,1-7 8-15,-9 0-4 0,9 1 0 0,-1 5 0 0,-8-6 4 16,8 6-4-16,2-5 0 0,-10 5 0 0,8-6 0 0,0 1 0 0,1 4-4 15,-9-4 0-15,9 5 4 0,-1-5 0 0,-8 4 4 0,8-4-8 16,1 5 8-16,-1-5-8 0,0 1 4 0,-8 2 0 0,10-3 4 0,-2 0-4 0,0 4 0 16,-8-4 0-16,10 0 4 0,-2 4-8 0,0-4 4 0,0 0 0 15,-8-1 0-15,10 6-4 0,-2-5 4 0,0 0 0 0,1 4 0 16,-1-3 0-16,-8-2 0 0,8 1 4 0,2 5-4 0,-2-6 4 0,0 1-4 16,0 0 0-16,-8 0 0 0,10 5 0 0,-2-6-4 0,0 1 8 0,1-1-4 15,0 2-4-15,-1 3 4 0,1-4 4 0,-1 0-4 0,-8-1 0 16,8 7 0-16,1-7 0 0,0 0 0 0,-1 2 0 0,0 4-4 15,2-6 4-15,-2 1 4 0,0-1-8 0,1 5 4 0,0-3 0 0,-1-2 0 16,0 6 0-16,-8-6 4 0,9 2-4 0,-1 3 0 0,0-3 0 16,2-2 0-16,-2 5 0 0,0-3 0 0,2 3 0 0,-2-3 0 0,0-2 0 15,0 5 0-15,1-4-4 0,0 0 4 0,-1-1 0 0,1 6 0 0,-1-5 4 16,0-1-4-16,2 6-4 0,-10-5 4 0,8 0-4 0,0 0 4 16,2 4 4-16,-2-4-4 0,0 0 4 0,0 0-4 0,1 4 0 15,0-4 0-15,-1 0 0 0,1-1 0 0,-1 6 0 0,-8-5 0 0,8 0 0 16,2 0 0-16,-2-1 0 0,0 6 0 0,0-5-4 0,2-1 8 15,-2 1-4-15,0 0 0 0,1 4 0 0,-9-3 0 0,8-1 0 0,1-1 0 16,0 6 0-16,-1-6 0 0,0 1 0 0,0 0 0 0,2 0 0 0,-10-1 0 16,8 2 0-16,0-2 0 0,2 6-4 0,-2-5 8 0,0-1-4 15,1 2 0-15,-1-2 0 0,-8 1 0 0,9-1 0 0,-1 2 0 16,1-2 0-16,-9 1 0 0,8 0 0 0,0 0-16 0,2-1 20 0,-2 2-4 16,-8-1 4-16,8-1 0 0,2 0-4 0,-2 2 0 0,-8-2 0 0,8 1 4 15,0 0-4-15,-8 0 0 0,9-1 0 0,-1 2 0 16,-8-3 0-16,9 3 0 0,0-2 0 0,-9 2 0 0,8-2 0 0,-8 1 0 15,8 0 0-15,-8 0 0 0,10-1 0 0,-10 2 0 0,8-2 0 0,-8 1 0 16,0 0 0-16,8 0 0 0,-8-1 0 0,8 0 0 0,-8-4 0 16,10 6 0-16,-10-1 0 0,0-1 0 0,8 1 0 0,-8 0 0 0,0-5 0 15,8 5 0-15,-8 0 0 0,9-1 0 0,-9 1 0 0,0 0 0 0,0-5 0 16,8 6 0-16,-8-2 0 0,0 0 0 0,9-4 0 0,-9 5 0 16,0 0 0-16,9 0 0 0,-9-5 0 0,0 5 0 0,0-1 0 15,0 1 0-15,8-5 0 0,-8 5 0 0,0-5 0 0,0 4 0 0,0 1 0 16,8-5 0-16,-8 5 0 0,0-5 0 0,0 5 0 0,8 0 0 15,-8-5 0-15,0 0 0 0,0 4 0 0,0 2 0 0,0-6 0 16,0 4 0-16,0-4 0 0,10 5 0 0,-10-5 0 0,0 0 0 0,0 0 0 0,0 5 0 16,0-5 0-16,0 0 0 0,0 0 0 0,0 0 0 0,0 0 0 15,8 0 0-15,-16 5 0 0,16-5 0 0,-8 0 0 0,0 0 0 16,0 0 0-16,0 0 0 0,0 0 0 0,0 0 0 0,0 0 0 0,0 0 0 16,0 0 0-16,0 0 0 0,0 0 0 0,0 4 0 0,0-4 0 15,0 0 0-15,0 0 0 0,0 0 0 0,0-4 0 0,0 8 0 0,0-4 0 16,0 0 0-16,0 0 0 0,0 0 0 0,0 0 0 0,0 0 0 15,0 0 0-15,0 0 0 0,0 0 0 0,0 0 0 0,0 0 0 0,0 0 0 16,0 0 0-16,0 0 0 0,0 0 0 0,0 0 0 0,0 0 0 16,0 0 0-16,0 0 0 0,0 0 0 0,0 0 0 0,0 0 0 0,0 0 0 15,0 0 0-15,0 0 0 0,0 0 0 0,0 0 0 0,0 0 0 16,0 0 0-16,0 0 0 0,0 0 0 0,0 0 0 0,0 0 0 0,0 0 0 16,0 0 0-16,0 0 0 0,0 0 0 0,0 0 0 0,0 0 0 15,0 0 0-15,0 0 0 0,0 0 0 0,0 0 0 0,0 0 0 16,0 0 0-16,0 0 0 0,0 0 0 0,0 0 0 0,-8 0 0 0,8 0 0 15,0 0-56-15,-10 0-52 0,10 0-32 0,-8 0-40 0,0 0-32 0,0-4-72 16,-1 4 8-16,0-5 48 0,1 0 48 0,-1 5 36 0,1-9 20 16,0 3 28-16</inkml:trace>
    <inkml:trace contextRef="#ctx0" brushRef="#br1" timeOffset="67200.6374">-2808 6599 35 0,'0'0'60'0,"0"0"-4"0,0 0-8 16,0 0-20-16,0 0 0 0,0 0-4 0,0 0-8 0,0 0 4 0,0 0-4 16,0 0 0-16,0 0-4 0,0 0 0 0,0 0 0 0,0 0-4 15,0 0 4-15,0 0-4 0,0 0 0 0,0 0 0 0,0 0 0 0,0 0 0 16,0 0 8-16,0 0-12 0,0 0 4 0,0 0 0 0,0 0 0 15,0 0 0-15,0 0-4 0,0 0 0 0,0 0 4 0,0 0 4 0,0 0-4 16,0 0 0-16,0 0 0 0,0 0 4 0,0 0 0 0,0 0 0 16,0 0 0-16,0 0 4 0,0 0-4 0,0 0 0 0,0 0 0 0,8-4 0 15,-8 4 4-15,0 0-4 0,9 0-4 0,-9 0 4 0,0 0 0 0,0 0 0 16,8 0-4-16,-8-6 0 0,9 6 0 0,-9 0 0 0,0 0 4 16,8 0-4-16,-8 0 4 0,9 0 0 0,-9 0 0 0,8 0 0 15,-8 0-4-15,8 0 4 0,2 0 0 0,-10 0-4 0,8-4 8 0,0 4-8 16,2 0 0-16,-2-5 0 0,0 5 4 0,1-5-4 0,-1 5 4 0,0 0-8 15,1-5 4-15,0 5-4 0,-1 0 4 0,0-4 0 0,2 4 0 16,-2 0 0-16,0 0-4 0,2 0 8 0,6-5-8 0,-8 5 0 16,1-5 4-16,-1 5 0 0,1 0 0 0,0 0-8 0,-1-5 8 0,0 5-4 15,2-4 4-15,-2 4-4 0,0-5 0 0,10 5 0 0,-10-5 0 16,0 0 4-16,1 5-8 0,-1-5 8 0,10 5-4 0,-10-5 0 0,0 1 0 16,0 4 0-16,10-5 0 0,-10 5 0 0,2-5-4 0,6 0 4 0,-7 5-4 15,-1-4 0-15,9 4 4 0,-8-5-4 0,7-1 0 0,-6 2 0 16,-2 4 4-16,9-5 0 0,-8 1-4 0,7-1 4 0,-7 5-4 15,8-5 0-15,-8 0 4 0,7 1-4 0,-6 4 4 0,-2-5-4 0,8 0 4 16,-6 5-4-16,6-4 0 0,-7 4-4 0,-1-6 4 0,10 6 0 16,-10-5 0-16,0 5 0 0,10-4-4 0,-10 4 4 0,0-5 0 0,1 5 4 15,8-4-4-15,-8 4 0 0,-1-6 4 0,10 6 0 0,-10 0-4 0,0 0 0 16,10 0 4-16,-10 0-4 0,0 0 0 0,1 0 0 0,8-4 4 16,-8 4-4-16,7 0 4 0,-8 0-4 0,2 0 0 0,6-5 0 15,-6 5 4-15,6 0-4 0,1 0 0 0,-8-5-4 0,8 5 4 0,-9 0 0 16,10-5 0-16,-10 5 4 0,10-4-4 0,-10 4 0 0,8-6 0 0,-7 6 0 15,8 0 0-15,-8 0 0 0,7 0 0 0,-6 0 0 0,6-4 0 16,-8 4 0-16,10 0 0 0,-10 0 0 0,10 0 4 0,-10 0-4 16,9 0 4-16,-9 0-4 0,10 0 0 0,-10 0 0 0,0 0 0 0,10-5-4 15,-10 5 8-15,9 0-8 0,-8 0 4 0,0 0 4 0,7 0 0 16,-8 0-4-16,2-5 0 0,6 5 0 0,-6 0 0 0,6-6 0 0,-7 6 0 16,-1 0 0-16,9 0 0 0,-8-3 0 0,-1 3 0 0,10-5 4 15,-10 5 0-15,10 0-4 0,-10-5 0 0,8 5 0 0,-7-5 0 0,-1 5 0 16,10-5 0-16,-10 5 0 0,10-5 0 0,-10 5 0 0,8-4 0 15,-6 4 0-15,6 0 0 0,-7-5 0 0,8 5 0 0,0 0 0 0,-9-5 0 16,10 5 0-16,-10-4 0 0,10 4 0 0,-10 0 4 0,9-5-4 0,-1 5 0 16,-7 0 4-16,8 0-4 0,-9 0 4 0,10-5 0 0,-1 5 0 15,-8 0 0-15,7 0-4 0,1-5 0 0,1 5-4 0,-10 0 4 0,10-5-4 16,-2 5 4-16,-7 0-4 0,8-4 8 0,0 4-4 0,-1-6 4 16,2 6-8-16,-10-4 8 0,10 4-4 0,-2-5 0 0,2 5 0 15,-10-5 0-15,9 5 4 0,1-5-8 0,-2 5 8 0,-8-4-4 0,10 4-4 16,-10-5 4-16,10 5 0 0,-1-5 4 0,-9 5-8 0,9-5 0 0,-8 5 4 15,7 0-4-15,-6-4 0 0,6 4 4 0,-7-6 0 0,8 6 0 16,-9-4 0-16,9 4 0 0,-9-5 4 0,10 5-8 0,-10-5 4 0,10 5 4 16,-10-5 0-16,9 5 0 0,-8-4-4 0,8 4-4 0,-9-5 4 15,10 5 0-15,-2-5 0 0,-8 5 4 0,10-5-4 0,-10 1 0 16,10 4-4-16,-10-5 4 0,9 5 0 0,1-5 0 0,-10 0 0 0,8 5 4 16,2-5-8-16,-1 0 8 0,0 0-4 0,-8 5 0 0,7-4 0 0,2-1 0 15,-2 0 0-15,2 5 0 0,-1-4 0 0,0 4 0 0,0-6-4 16,-1 2 4-16,2 4 0 0,0-5 8 0,-2 5-8 0,1-5 0 15,0 0 4-15,0 5-4 0,1-3 0 0,-2 3 0 0,2-6 0 0,-2 6 0 16,1 0 0-16,1-5-4 0,-2 5 0 0,-8-5 4 0,10 5 0 0,0-4 0 16,-2 4 4-16,1-5-4 0,0 5 0 0,0-5 0 0,-9 5-4 15,10-5 4-15,0 5 0 0,-2-5 0 0,1 5 0 0,0-5 0 0,-8 5 0 16,7-4 0-16,2-1-4 0,-1 5 4 0,0-5 0 0,-9 5 4 16,9-5 0-16,1 1-4 0,-10 4 0 0,10-5-4 0,-2 5 4 15,-8-6 0-15,10 2 0 0,-1 4 4 0,-1-5-4 0,-6 1 0 0,6 4-4 16,2-5 4-16,-2 0 0 0,2 5 0 0,-1-5 0 0,-1 1 0 0,-7-1 0 15,16 5 0-15,-15-5 0 0,15 1 4 0,-8 4 0 0,0-6-4 16,-1 1-20-16,2 1 24 0,0 4 4 0,-2-5-8 0,1 0 4 0,0 5-4 16,0-5 0-16,1 1 0 0,6 4 0 0,-6-5 0 0,-1 0 4 15,0 5-4-15,0-5 4 0,1 1-8 0,-2 4 4 0,2-6 4 16,-2 2-8-16,-7 4 8 0,17-5 0 0,-18 0-4 0,8 5 0 0,2-6 0 16,0 3 0-16,-2-2 0 0,1 0 4 0,0 5-4 0,0-5 4 15,1 1-4-15,-2-2-4 0,-6 2 4 0,6-1 0 0,1 0-4 0,0 5 4 16,0-4 4-16,1-1-4 0,-10 0 0 0,8 5 0 0,2-5 0 0,-1 0 4 15,-9 5-4-15,10-5 8 0,-10 0-12 0,8 5 4 0,2-4 0 16,-10-1 0-16,10 5 0 0,-10-5 0 0,9 1 4 0,-8 4 0 0,8-5-4 16,-9 0 0-16,10 5-4 0,-10-5 4 0,10 0 0 0,-10 1 0 15,9 4 4-15,-1-6 0 0,2 2-4 0,-2-1 4 0,-6 0-4 16,15 0-4-16,-8 1 4 0,0-1-4 0,0 0 4 0,0 0 4 0,1 1 0 16,6-2-4-16,-6 2 0 0,-1-1 0 0,9 0 4 0,-10 0-8 15,10 0 4-15,-9 1 0 0,0-1 0 0,8 0 0 0,-7 1 0 0,8-1-4 16,-10 0 8-16,10 0 0 0,-9 0-4 0,0 0 0 0,8 2 0 0,-7-3 4 15,8 1-8-15,-10 0 0 0,1 1 8 0,9-1-4 0,-8 0 0 16,-2 0 4-16,1 0-4 0,0 0 0 0,8 1 0 0,-7-2 0 16,-2 6 0-16,2-4 4 0,-1-1-4 0,-8 1 0 0,8-1 0 0,-1 0-4 15,2 5 4-15,-10-5-4 0,10 0 4 0,-2 1 0 0,1-1 4 16,-8 5-4-16,8-5 4 0,-1 0 4 0,2 1-4 0,-10-1 4 0,10 0 4 16,-2-1 0-16,2 6 0 0,-1-4 0 0,-1-1-4 0,2 1 4 0,-2-1 0 15,2 0-4-15,-1 0 0 0,9 1 4 0,-10-1-4 0,2 0-4 16,-2 1 0-16,2-1 4 0,-1-1 0 0,0 6-4 0,0-4 0 15,-1-1 0-15,2 0 0 0,0 5 4 0,-2-5-4 0,1 1 4 0,0 4-4 16,0-5 0-16,1 5 0 0,-10-5 0 0,10 5 4 0,-2-5-4 0,1 5 0 16,-9-4 0-16,10 4 0 0,-10 0 0 0,10-6-16 0,-2 6 24 15,-8-4-4-15,10 4 0 0,-10-5-4 0,1 5 0 0,8-5 0 0,-8 5 4 16,7-6-4-16,-8 6-4 0,2-3 4 0,6 3-4 0,-6-5 4 16,-2 0-4-16,9 5 4 0,-9-5-4 0,0 5 4 0,10-5 0 15,-10 5-4-15,0-5 4 0,10 5-8 0,-10-4 4 0,10 4 4 0,-10-5-4 16,9 5 0-16,-9-5 0 0,1 5 4 0,8-4-4 0,-9 4 0 0,10-5 0 15,-1 0 4-15,-8 5-4 0,7-5 0 0,-7 5 0 0,7-5 0 16,2 0 4-16,0 5-4 0,-2-5 0 0,-8 5 4 0,10-4-4 16,-1 4 0-16,-1-5 0 0,2 0 4 0,-10 5-4 0,10-5 0 0,-2 5 0 0,2-4 0 15,-10-2 0-15,9 6 0 0,-1-4 0 0,2-1 0 16,-10 5 4-16,10-3-4 0,-1-4 4 0,0 7-4 0,-9-4 4 0,9-1-4 16,-9 5 0-16,10-5 0 0,0 0 0 0,-10 1 0 0,8 4 0 0,-7-5-4 15,8 0 4-15,-8 5 0 0,7-5 0 0,-6 1 4 0,6 4 0 16,-8-5-4-16,10 5 0 0,-10-5-4 0,1 0 4 0,8 5 4 15,-8-5-4-15,-1 5-4 0,0-5 4 0,10 5-4 0,-10-5 4 0,0 5 0 16,10 0 0-16,-10 0-4 0,1 0 8 0,8-4-8 0,-8 4 8 0,-1 0-4 16,8 0 0-16,-6 0 0 0,-2-5 0 0,0 5-4 0,10 0 4 15,-10 0 0-15,1 0-4 0,8 0 8 0,-9 0-8 0,9 0 4 0,-9 0-4 16,2 0 4-16,6 0 0 0,-6 0 0 0,-2 0 0 0,8 0 0 16,-7 0 0-16,8 0 4 0,-8 0-8 0,7 0 4 0,-6 0 0 15,-2 0-4-15,8 0 4 0,-6 0 0 0,6 0 0 0,-7 0 0 0,-1 0 4 16,10 0-4-16,-10-5-4 0,0 5 4 0,0 0 0 0,10-4 0 0,-10 4 0 15,2 0 0-15,6-5 0 0,-7 5 0 0,-1 0 0 0,0-5 0 16,1 0 4-16,0 5-4 0,7-5 0 0,-6 5 0 0,-2 0 0 0,0 0 0 16,1-4 0-16,8 4 0 0,-8-4 4 0,-1 4-8 0,0-6 4 15,1 6 0-15,8-5 0 0,-9 5 0 0,2-5 0 0,6 5-4 16,-7-4 4-16,8 4 4 0,-9-5-28 0,9 0 28 0,-9 5 0 0,2-5-4 16,6 5 8-16,-6-5-8 0,6 5 0 0,-8 0 0 0,2-4 0 0,6 4 0 15,-7-5 0-15,-1 5 0 0,10 0 0 0,-10 0 0 0,0 0-4 16,0-6 4-16,2 6 4 0,-2 0-8 0,0 0 0 0,1 0 4 0,0-4 0 15,-1 4 0-15,1 0 0 0,-1-4 0 0,0 4 0 0,1 0-4 16,0-5 8-16,-1 5-4 0,0-5 0 0,2 5-4 0,-2 0 4 16,0-6-4-16,1 3 4 0,0 3 0 0,-1 0-4 0,0 0 4 0,1 0-4 15,-1-6 0-15,0 6 0 0,2 0 0 0,-2 0 0 0,0 0-4 16,2 0 4-16,6 0 0 0,-8 0 0 0,1 0 0 0,0 0 0 0,8 0 0 16,-9 0 4-16,0 0-4 0,2 0 0 0,-2-4 0 0,0 4 8 15,2 0-8-15,-2 0 4 0,0-5 0 0,9 5 0 0,-8 0 0 0,-9-5 0 16,8 5 0-16,1 0 0 0,-1-5 4 0,0 5-8 0,2-4 0 0,-10 4 8 15,8 0 0-15,0-5-4 0,-8 5 0 0,8-5-4 0,2 5 8 16,-2-4-4-16,-8 4 0 0,8 0 0 0,1-5 0 0,-9-1 0 16,8 6 0-16,1 0 0 0,0-4 0 0,-1 4 0 0,-8 0 0 0,8-5 0 15,0 5 0-15,2 0 0 0,-10 0-4 0,8 0 4 0,0 0-4 16,-8 0 4-16,10-5 4 0,-2 5-4 0,-8 0 0 0,8 0 0 0,1 0 0 16,-9 0 0-16,8 0 4 0,1 0-4 0,-9-5 0 0,8 5 4 15,1 0-8-15,-9 0 4 0,8-4 0 0,0 4 0 0,-8 0-4 0,10 0 8 16,-2 0-4-16,-8-5 0 0,8 5 0 0,2 0 0 0,-10-5 0 15,8 5 0-15,-8 0 0 0,8 0 4 0,-8 0-4 0,8-5 4 0,-8 5 0 16,9 0-4-16,-9-4 0 0,0 4 4 0,0 0-4 0,0 0 0 0,0 0 0 16,8 0 0-16,-8 0 0 0,0 0 0 0,0 0 0 0,0 0 0 15,0 0 4-15,0 0-4 0,-8 0-4 0,8 0 0 0,0 0 0 0,0 0-4 16,0 0-4-16,0 0-8 0,0 0-12 0,0 0-8 0,0 0-8 0,0 0-12 16,0 0-24-16,0 0-20 0,-9 0-16 0,9 0-44 15,-8-6-56-15,8 6 36 0,-8-4 32 0,0 4 24 0,-10-5 32 0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4:02.4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8AF987-FD3D-4628-B437-A8A54FD1FAF7}" emma:medium="tactile" emma:mode="ink">
          <msink:context xmlns:msink="http://schemas.microsoft.com/ink/2010/main" type="writingRegion" rotatedBoundingBox="17724,4067 19049,4180 19010,4635 17685,4523"/>
        </emma:interpretation>
      </emma:emma>
    </inkml:annotationXML>
    <inkml:traceGroup>
      <inkml:annotationXML>
        <emma:emma xmlns:emma="http://www.w3.org/2003/04/emma" version="1.0">
          <emma:interpretation id="{27133727-CD2D-4199-BA9C-D12C2270C486}" emma:medium="tactile" emma:mode="ink">
            <msink:context xmlns:msink="http://schemas.microsoft.com/ink/2010/main" type="paragraph" rotatedBoundingBox="17724,4067 19049,4180 19010,4635 17685,4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29AD5F-15B1-44A9-A896-F08BB796FA64}" emma:medium="tactile" emma:mode="ink">
              <msink:context xmlns:msink="http://schemas.microsoft.com/ink/2010/main" type="line" rotatedBoundingBox="17724,4067 19049,4180 19010,4635 17685,4523"/>
            </emma:interpretation>
          </emma:emma>
        </inkml:annotationXML>
        <inkml:traceGroup>
          <inkml:annotationXML>
            <emma:emma xmlns:emma="http://www.w3.org/2003/04/emma" version="1.0">
              <emma:interpretation id="{A5280F30-8334-444D-8DB0-2388195C7E8B}" emma:medium="tactile" emma:mode="ink">
                <msink:context xmlns:msink="http://schemas.microsoft.com/ink/2010/main" type="inkWord" rotatedBoundingBox="17724,4067 18143,4103 18104,4558 17685,45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-3 121 67 0,'0'-3'80'16,"0"-3"-8"-16,0 1 0 0,0 0-24 0,0 1 0 0,0-6-8 16,0 10 4-16,0-5-4 0,0-5 0 0,0 10 0 0,0-4 0 0,0-1 0 0,0 0 0 15,0 0-4-15,0 5 0 0,0 0 0 0,0-4 4 16,0 4-4-16,0 0 4 0,0 0 0 0,0 0-12 0,0 0 4 0,0 0 0 15,0 0 4-15,0 0 0 0,0 0-4 0,0 0 0 0,0 0 0 0,0 0-4 16,0 0-4-16,0 0 0 0,0 0-4 0,0 0 4 0,0 0 0 16,0 0-4-16,0 0-4 0,8 0 4 0,-8 0 0 0,0 0 4 0,0 4 0 15,10-4-8-15,-10 5 4 0,0 0-4 0,8 0 0 0,-8-1 0 0,8 2-4 16,-8-2-4-16,8 5 4 0,-8 1-8 0,10-5 4 0,-2 9 0 16,-8-4-4-16,8-1 0 0,-8 6 0 0,0-6 0 0,9 2 0 15,-9 3 0-15,9 0-4 0,-9-4 0 0,8 4 0 0,-8-4 0 0,9 4 0 16,-9 0 0-16,8-4 0 0,-8 4 0 0,8-4 4 0,-8 0-4 15,9 4 0-15,-9-4 4 0,0-1-4 0,9 6 0 0,-9-12 4 0,0 13-4 16,8-11 0-16,-8 4-16 0,0-4 24 0,0 5-8 0,0-6 4 16,0 2 0-16,8-2-4 0,-8 1 0 0,0-5 4 0,0 5 0 0,0-5 4 15,0 0-4-15,0 0 0 0,0 0 0 0,-8 4 4 0,8-8-8 16,0 4 4-16,0-5 0 0,0 5-4 0,0-5 0 0,0 1 4 0,0-2 0 16,0-3-4-16,0 4 0 0,0 0 0 0,0-4 0 0,8-1 0 15,-8-1 4-15,0 3 0 0,0-2 0 0,0-4-8 0,0 5 8 16,0-6-4-16,0 5 0 0,10-4-4 0,-10 5 8 0,0-1-4 0,0-5 0 15,0 1 0-15,0 5 0 0,8-6 0 0,-8 5 0 0,0 1 0 0,0-5 0 16,0 3 0-16,8 2 0 0,-8 0 0 0,0-1 0 0,0 5 0 16,0-5 0-16,9 7 0 0,-9-8 0 0,0 6 0 0,0 1 0 0,0-2-4 15,9 2 4-15,-9-1 0 0,0 5 0 0,8-4 0 0,-8-2 0 16,0 6 0-16,8-4 0 0,-8 4 0 0,0 0 0 0,0-5 0 16,9 5 0-16,-9 0-4 0,8 0 4 0,-8 0-4 0,8 0 8 0,-8 0 0 15,0 0-4-15,10 0 0 0,-2 0 0 0,-8 0 0 0,8 0-4 0,2 0 4 16,-2 5 0-16,0-5 0 0,-8 0-4 0,9 0 4 0,-1 4 0 15,1-4 0-15,-1 6 0 0,1-6 0 0,-1 4 0 0,0-4 0 0,2 5 4 16,-2-5-4-16,-8 4-4 0,8-4 4 0,2 6 0 0,-2-6 0 16,-8 0-4-16,8 0 12 0,-8 0-8 0,8 0 0 0,-8 0 0 15,0 0 0-15,9 0 0 0,-9 0 0 0,0 0 0 0,0 0 0 0,0 0 4 16,0-6-4-16,0 6-4 0,0-4 0 0,0 4 0 0,0-5-8 0,0 1-8 16,0-2-4-16,0 2-12 0,0-6-4 0,0 5-4 0,0 1-8 15,0-7-4-15,0 7 0 0,0 0-8 0,0-1-8 0,0 0-12 16,0 0-4-16,0 0-8 0,0 0-4 0,0 5 0 0,0-4-48 0,0 4-36 15,0 0 24-15,-9-5 28 0,9 5 36 0</inkml:trace>
        </inkml:traceGroup>
        <inkml:traceGroup>
          <inkml:annotationXML>
            <emma:emma xmlns:emma="http://www.w3.org/2003/04/emma" version="1.0">
              <emma:interpretation id="{1BDF19BD-EC6F-4F32-AD7F-571AA3B591AA}" emma:medium="tactile" emma:mode="ink">
                <msink:context xmlns:msink="http://schemas.microsoft.com/ink/2010/main" type="inkWord" rotatedBoundingBox="18655,4222 19042,4255 19019,4523 18632,44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8.7455">943 118 71 0,'-8'3'84'0,"8"-3"-4"0,0 0-8 0,0 0-24 0,0 0 0 16,0 6-4-16,0-6 8 0,8 0 0 0,-8 0 0 0,0 4 4 0,10-4 0 16,-10 0 0-16,0 0 4 0,8 5 0 0,0-5 0 15,1 0-4-15,-9 4 0 0,8-4 0 0,10 6-4 0,-10-2 0 0,0-4-4 16,0 5 4-16,2-5-4 0,6 5 0 0,-6-5-8 0,6 4-4 0,-7-4-4 15,-1 5 0-15,9-5-8 0,-8 6-4 0,7-6 0 0,-6 0 0 16,-2 4-4-16,9 1-4 0,-8-5 0 0,7 0-4 0,-7 0 0 0,-1 5 0 16,10-5-4-16,-10 0-4 0,0 0 4 0,2 0 0 0,-2 0-4 15,0 5-4-15,0-5 0 0,2 0-12 0,-10 0-12 0,8 0-12 16,0-5-8-16,-8 5-12 0,0 5-12 0,0-5 0 0,9 0-16 0,-9 0-12 16,-9 0-8-16,9 0-8 0,0 4-4 0,-8-4-44 0,8 5-32 0,-8-5 36 15,-2 0 24-15,2 5 32 0</inkml:trace>
          <inkml:trace contextRef="#ctx0" brushRef="#br0" timeOffset="716.0857">969 347 3 0,'0'0'100'15,"0"5"-12"-15,0-5-4 0,0 5-24 0,0-2 0 0,0-3-8 0,0 6 4 16,0-1-4-16,0-5 4 0,0 5-4 0,9-5 8 0,-9 5 0 15,0-5 0-15,8 4-4 0,-8-4-4 0,9 5 0 0,-9-5-4 0,9 0-4 16,-1 0-4-16,0 5-8 0,-8-5 0 0,8 0-8 0,2 0-4 16,-2 0 0-16,0 0 0 0,2 0-8 0,-2 0 0 0,9 0-4 0,-9 0 0 15,0 0-4-15,1 0-4 0,0 0 0 0,-1 0-4 0,0 0-4 16,2 0-12-16,6 0-8 0,-7 0-8 0,0 0-20 0,-1 0-20 0,9 0-16 16,-9 0-12-16,10 0-12 0,-10 0-68 0,10 0-4 0,-10 0 32 15,8 0 36-15,2-5 20 0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6:37.7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5FEA5C-DA2D-4528-87BA-7CC9C655A089}" emma:medium="tactile" emma:mode="ink">
          <msink:context xmlns:msink="http://schemas.microsoft.com/ink/2010/main" type="writingRegion" rotatedBoundingBox="9191,8191 10396,8688 10152,9279 8947,8783">
            <msink:destinationLink direction="with" ref="{BE558D69-D4CF-45D0-9605-B187288B2747}"/>
            <msink:destinationLink direction="with" ref="{63B5393F-C7EF-46C0-A248-BFAE5383E6E6}"/>
            <msink:destinationLink direction="with" ref="{0A7A014C-D4E6-47FD-8971-1013439A4B2D}"/>
          </msink:context>
        </emma:interpretation>
      </emma:emma>
    </inkml:annotationXML>
    <inkml:traceGroup>
      <inkml:annotationXML>
        <emma:emma xmlns:emma="http://www.w3.org/2003/04/emma" version="1.0">
          <emma:interpretation id="{D53755A6-1BF9-4174-8F37-A959C043793A}" emma:medium="tactile" emma:mode="ink">
            <msink:context xmlns:msink="http://schemas.microsoft.com/ink/2010/main" type="paragraph" rotatedBoundingBox="9191,8191 10396,8688 10152,9279 8947,8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145F4F-D78F-49C8-8A43-8E1BD131B34C}" emma:medium="tactile" emma:mode="ink">
              <msink:context xmlns:msink="http://schemas.microsoft.com/ink/2010/main" type="line" rotatedBoundingBox="9191,8191 10396,8688 10152,9279 8947,8783"/>
            </emma:interpretation>
          </emma:emma>
        </inkml:annotationXML>
        <inkml:traceGroup>
          <inkml:annotationXML>
            <emma:emma xmlns:emma="http://www.w3.org/2003/04/emma" version="1.0">
              <emma:interpretation id="{629441E8-7EC3-467E-9DEC-EFB592C2EA77}" emma:medium="tactile" emma:mode="ink">
                <msink:context xmlns:msink="http://schemas.microsoft.com/ink/2010/main" type="inkWord" rotatedBoundingBox="9191,8191 10396,8688 10152,9279 8947,87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-572-352 3 0,'0'0'80'0,"0"0"-8"0,0 6-28 0,0-6-4 0,0 0-8 15,0 0-8-15,0 0 0 0,0 0 0 0,0 0 0 0,0 0 0 0,0 0 0 16,0 0 0-16,0 0 0 0,0 0 0 0,0 0 0 0,0-6 0 15,0 6 0-15,0 0 0 0,0 0 0 0,0-4 4 0,10 4 0 0,-10-5 4 16,0 5 0-16,0-5 8 0,8 5 4 0,-8-5-4 0,0 5 0 0,8-4 0 16,-8 4-4-16,0-5 0 0,8 5-4 0,-8 0 0 0,0-5-4 15,0 5 0-15,10-5 0 0,-10 5-4 0,0-4 0 0,0 4-4 16,8-6 0-16,-8 6 0 0,8-4 0 0,-8 4 0 0,0-5-4 0,9 0 4 16,-9-1 0-16,8 6 0 0,-8-3-4 0,9-2 0 0,0 0 0 15,-9 5-4-15,8-5 4 0,0 0 0 0,-8 0-4 0,8 5 0 0,2-4 4 16,-2-1-4-16,-8 0 0 0,8 5-4 0,2-4 0 0,-2-1 0 0,0 5 0 15,-8-5 0-15,9 5 0 0,-1-5-4 0,1 5 0 0,-9 0 4 16,8 0 0-16,1 0 0 0,-1 0-4 0,-8 0 0 0,8 0-4 16,2 0 4-16,-2 0-4 0,-8 0-20 0,8 0 28 0,2 5-4 0,-10-5 0 15,8 5 0-15,0-5 4 0,-8 5-12 0,8-5 4 0,1 4 0 0,-9 1 0 16,8-5 4-16,1 5 0 0,-9-1 4 0,9 1-4 0,-9 0 0 16,8 0 0-16,0 0-8 0,-8 0 8 0,10-2-4 0,-10 3 4 0,8-1-4 15,0-5 4-15,-8 9-4 0,8-3 0 0,2-6 0 0,-10 9 4 16,8-4-4-16,0 0-4 0,-8-1 4 0,9 1 0 0,-1 0 4 15,1 0 0-15,-9-1-4 0,9 2 0 0,-1 3 0 0,0-9 0 0,-8 5 4 16,8 0-4-16,2-1 4 0,-10 1-4 0,8 0 0 0,0 0 0 16,-8-5 0-16,10 4 0 0,-10 1 4 0,8-1 0 0,-8-4-4 0,8 6-4 15,-8-1 8-15,9 0-4 0,-9-5 0 0,0 4 0 0,0 1 0 16,8 0 0-16,-8 0 4 0,0-1 0 0,0-4 0 0,0 5 0 0,0 0 0 16,0 0 0-16,0 0 4 0,8-1 0 0,-8 1 4 0,0-1-4 15,0 2 4-15,0-2-4 0,0 1 0 0,9 0 0 0,-9 0-4 0,0 0 0 16,0 4-20-16,0-4 28 0,9 0-4 0,-9 1 0 0,0-3-4 15,0-3 4-15,0 5-8 0,0 0 4 0,0-5 0 0,0 5 0 0,0-5 0 16,0 0 0-16,0 0 0 0,0 0-4 0,0 5-4 0,0-5 8 16,0 0-4-16,0 0 0 0,0 0-4 0,0 0 0 0,0-5 0 0,0 5-4 15,0 0-12-15,0 0-4 0,0 0-16 0,-9 0-8 0,9 0-12 16,0-5-4-16,0 5-16 0,-9-5-4 0,9 0-12 0,-8 5-12 16,0-3-8-16,8-3 0 0,-9 1-12 0,9 0-40 0,-8 1-20 0,0-1 24 0,-2 0 36 15,10 0 24-15</inkml:trace>
          <inkml:trace contextRef="#ctx0" brushRef="#br0" timeOffset="606.0409">-282-223 47 0,'0'0'92'0,"0"0"-4"16,0 0-12-16,0 0-24 0,0 6-8 0,0-6 0 0,0 0-8 16,0 0-4-16,0 0 0 0,0 0 0 0,0 0 0 0,0 0-4 0,0 0 4 0,0 0-4 15,0 0 4-15,0 0-4 0,0 0 4 0,0 0 4 0,0 0 0 16,0 0-4-16,0 0-4 0,0 4 8 0,0-4-4 0,0 0-4 0,0 0-8 16,0 0 0-16,0 0-4 0,9 0 4 0,-9 0-4 0,0 0 0 15,0 0 0-15,0 0 0 0,0 5 4 0,0-5 0 0,0 0 4 16,8 0 0-16,-8-5 8 0,0 10-4 0,0-5-28 0,0-5 0 0,0 5 32 15,0 0-4-15,0-4 0 0,0 4-8 0,0-6 4 0,0 6-4 0,0-4 0 16,9 4-4-16,-9-5-4 0,0 1 4 0,0 4-4 0,0 0 4 16,0-5-4-16,0 5 0 0,0 0-4 0,0 0-4 0,0-5 4 15,0 5-4-15,0 0 4 0,0 0-4 0,0 5 0 0,0-5 4 0,0 0 0 16,0 0-4-16,0 0-4 0,0 0 0 0,0 0 0 0,0 0 4 0,0 0-4 16,0 0 0-16,0 0 4 0,0 0 0 0,0 0 0 0,0 0 0 15,0 0 0-15,0 5-4 0,0-5-4 0,0 0 8 0,0 0 0 0,0 0-4 16,0 0 0-16,0 0 4 0,0 0 0 0,0 0-4 0,0-5 4 15,0 5-4-15,0 0 0 0,0-5-4 0,0 5 4 0,0-5 0 16,0 5 0-16,0-5 4 0,0 5-4 0,0 0 4 0,0-4-8 0,0 4 4 16,0-5 0-16,0 5 4 0,0 0-4 0,0 0 0 0,9 0 4 0,-9 0 0 15,0 0 0-15,0 0 0 0,0 0 0 0,0 0 0 0,0 0 0 16,0 0 4-16,8 0 0 0,-8 0 8 0,0 0 0 0,0 0 4 0,0 0 0 16,0 0-4-16,0 0 8 0,0 0-20 0,0 0 20 0,-8 0-4 15,8 0 4-15,0 0-4 0,8 0 0 0,-8 0 0 0,0 0 0 16,0 0 0-16,0 0-4 0,0 0 4 0,0 0-12 0,0 0-8 0,0 0 0 15,-8 0 0-15,8 0 0 0,0 0 0 0,0 0 0 0,0 0 0 0,0 0 0 16,0 0 0-16,0 0 0 0,0 0 0 0,0 0 0 0,0 0 0 16,0 0 0-16,0 0 0 0,0 0 0 0,0 0 0 0,8 0-4 0,-8 0-68 15,0 0-36-15,0 0-32 0,8 0-40 0,-8 0-28 0,10 0-84 16,-2 0 20-16,-8 0 48 0,16 0 48 0,-6 0 24 0,-2 0 36 16,0 0 20-16</inkml:trace>
          <inkml:trace contextRef="#ctx0" brushRef="#br1" timeOffset="26627.5351">-1006-826 59 0,'0'0'96'15,"0"0"-4"-15,0 0-12 0,0 0-28 0,0 0-4 0,0 0 0 0,-8 5 0 0,16-10-8 16,-8 5 4-16,0 0 0 0,0 0 4 0,0 0 4 0,0 0 0 16,0 0 4-16,0 5-8 0,0-5 0 0,0 0 0 0,0 4 0 0,0 1 0 15,0-5-4-15,0 5-4 0,0 0 0 0,0-1-4 0,0 7 0 16,8-7 4-16,-8 6-4 0,0-1 0 0,0 1-4 0,-8 0 0 16,8-1-4-16,0 1-4 0,0 4-4 0,0-5 0 0,0 6-4 0,0-6-4 15,-8 7 0-15,8-8 0 0,0 7-4 0,-10-1 0 0,10 0-4 0,-8 1 0 16,8-5 4-16,-8 4-4 0,-1 0 0 0,9 0 0 0,-8-4 0 15,8 5 0-15,-9-6-4 0,0 5 0 0,9 1 0 0,-8-5 4 16,0-1 0-16,8 5-4 0,-8-4 4 0,-2 0-4 0,10-2 0 0,-8 3 0 16,0-2 0-16,-2-3 4 0,10 3-4 0,-8 1 0 0,0-6-4 15,-1 1 8-15,1 0-4 0,8 4 4 0,-8-9-4 0,-1 6 0 0,0-6 0 16,1 5 0-16,0-5 0 0,-2 0 0 0,10 4 0 0,-8-4 0 0,0 0 0 16,-1 0 0-16,9-4-4 0,-9 4 8 0,1-5-4 0,8 5 0 15,-9-6 0-15,1 6-4 0,8-4 8 0,0 4-4 0,-8-5 0 16,8 0 0-16,-9 5 0 0,9-5 0 0,0 1 0 0,0-1 0 0,0 0 0 15,0-4 0-15,0 3-4 0,-9 2 4 0,9-1 0 0,0 0 0 16,0-4 0-16,0 4 4 0,0 0-4 0,9 0 0 0,-9-5 0 0,0 6 0 16,0-1-4-16,0 0 4 0,9 1 0 0,-9-1 0 0,0-5 0 0,8 10-4 15,-8-5 8-15,0 0-4 0,8 0-4 0,-8 1 4 0,9-1 4 16,-9 0-4-16,8 5-4 0,-8-5 8 0,9 5-8 0,-9-4 4 16,9-2 4-16,-9 6-4 0,8 0 0 0,-8 0 4 0,8 0-4 0,-8 0 0 15,10-4 0-15,-10 4 0 0,8 0 4 0,0 0 4 0,1 0-4 16,-9 0 0-16,9 0 0 0,-1 0 8 0,-8 4 4 0,8-4 0 0,1 0 0 15,-9 0 0-15,8 0 0 0,0 0 0 0,-8 6 0 0,10-6 8 0,-2 4-8 16,-8-4 4-16,8 5-4 0,-8 0 4 0,10 0 0 0,-10-1 4 16,8-4-8-16,0 10 8 0,-8-5 0 0,8 0-16 0,-8 0-8 15,9 4 0-15,-9-4 0 0,9 0 0 0,-9-1 0 0,8 6 0 0,1-5 0 16,-9 5 0-16,8-7 0 0,0 3 0 0,-8 4 0 0,10-6 0 16,-2 2 0-16,0-2 0 0,-8 1 0 0,8 5 0 0,2-6 0 15,-2 1 0-15,0 0 0 0,1-5 0 0,0 5 0 0,-1-1 0 0,1-4 0 16,-1 6 0-16,0-6 0 0,0 0 0 0,2 0 0 0,6 5 0 15,-6-5 0-15,-2-5 0 0,0 5 0 0,1 0 0 0,8-6 0 0,-9 6 0 16,1-4 0-16,-1-1 0 0,0 0 0 0,2 0 0 0,-2 1 0 0,0-1 0 16,-8 0 0-16,10 0 0 0,-2 1-112 0,-8-6-36 0,8 5-36 15,-8-6-48-15,0 3-84 0,0 3 40 0,0-5 56 0,0 1 40 0,0-1 36 16,-8 1 28-16,8-1 16 0</inkml:trace>
          <inkml:trace contextRef="#ctx0" brushRef="#br1" timeOffset="143556.386">-324 52 7 0,'-8'0'100'0,"8"0"-8"0,-10 0-8 0,10 0-20 0,0 0 0 0,-8 0-4 16,8 0-4-16,-8 0 0 0,8 0-4 0,0 0 0 0,-9 0-4 15,9 0-8-15,0 0 0 0,0 0-8 0,0 0-4 0,0 0 4 0,0-6-4 16,0 6-4-16,0-4 0 0,0 4 0 0,0-5 0 0,9 5-4 16,-9-5-4-16,0 5 12 0,8-4-4 0,-8-1 0 0,0 5-4 0,8-5 4 15,-8 5 0-15,10-5 0 0,-10 5 0 0,8 0 0 0,0 0-4 16,-8 0 4-16,10-5-4 0,-10 10 0 0,8-5-4 0,-8 0 0 0,8 5 0 15,-8-5 0-15,8 5-4 0,-8 0 4 0,0-1-4 0,0 1 0 16,9-5 0-16,-9 5 0 0,0 5 0 0,0-6-4 0,-9 1 4 0,9 0 0 16,0 3 0-16,-8-2 0 0,8-1 4 0,-8 0 0 0,0-1 0 15,-2 2 4-15,2 3 0 0,0-9 0 0,-2 5 0 0,2-5-4 0,0 5 4 16,-1-5 0-16,9 4-4 0,-8-8 0 0,-1 4-8 0,1 0 0 16,-1-5 0-16,9 0 0 0,0 0-4 0,0 1 0 0,-8-6 4 15,8 0 0-15,0 4-8 0,0-2 4 0,0-2 0 0,0 0-4 0,8 1 4 16,-8 0 0-16,0-1 0 0,9 0 0 0,-9 5 0 0,8-4-4 15,-8 4 0-15,0-4 0 0,9 4 4 0,-9 0 0 0,8 5-4 0,-8-5 0 16,9 5 4-16,-9 0 0 0,8 0 4 0,-8 0-8 0,8 5 4 0,-8-5 0 16,10 5 4-16,-10 0-8 0,0-1 4 0,8 1-4 0,-8 0 0 15,0-1 4-15,0 6 0 0,8-5 0 0,-8 0 0 0,0 5 4 16,-8-1-4-16,8-4 0 0,0 5 0 0,-8-6 8 0,-2 6-4 0,10-5 4 16,-8 4 4-16,0-4 0 0,-1 0 0 0,9-1-4 0,-8 2-12 15,-1-6 0-15,1 4 0 0,-1-4 0 0,1 0 0 0,0 0 0 0,8 0 0 16,-10-4 0-16,10-2 0 0,-8 6 0 0,8-9 0 0,0 4 0 15,-8-1 0-15,8-2 0 0,0-2 0 0,0 6 0 0,0-6 0 0,0 0 0 16,8 1 0-16,-8-6 0 0,0 10 0 0,8-4 0 0,-8-1 0 16,0 1 0-16,10-1 0 0,-10 5 0 0,8 1 0 0,-8-2 0 15,8 2 0-15,-8-1 0 0,9 5 0 0,-9 0 0 0,8-5 0 0,1 5 0 16,-9 5 0-16,8-5 0 0,-8 5 0 0,0-1 0 0,9-4 0 0,-9 6 0 16,8-2 0-16,-8 1 0 0,0 0 0 0,0-5 0 0,0 5 0 15,8 0 0-15,-8-1 0 0,0 1 0 0,0 0 0 0,0-5 0 0,0 0 0 16,0 4 0-16,0-4 0 0,0 0-20 0,-8 0-44 0,8 5-24 15,0-5-28-15,0 0-16 0,-8 0-32 0,8 0-28 0,0-5-60 0,-9 5-12 16,9-4 48-16,-8 4 40 0,-1-5 28 0,9 0 36 0,-8 5 20 0</inkml:trace>
        </inkml:traceGroup>
      </inkml:traceGroup>
    </inkml:traceGroup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5:12.6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99-2 51 0,'0'0'68'0,"0"0"-12"0,0 0 0 0,0 0-36 0,0 0 4 15,0 0 0-15,0 0-4 0,0 0 0 0,0 0-12 0,0 0 4 16,0 0 4-16,0 0-4 0,0 0 0 0,0 0-4 0,0 0 0 0,0 0 4 16,0 0-4-16,0 0 4 0,0 0 0 0,0 0 0 0,0 0 0 15,0 0 4-15,0 0-4 0,0 0 0 0,0 0 4 0,0 0-4 0,0 0 4 16,0 0 0-16,0 0 0 0,-8 0 4 0,8 0-4 0,0 0 0 15,0 0 0-15,0 0 0 0,0 0 0 0,-8 0 0 0,8 0 0 0,0 0 4 16,0 0 0-16,0 0 0 0,0 0 0 0,0 0 0 0,-10 0 0 0,10 0-4 16,0 0 4-16,0 0 0 0,0 0 0 0,-8 0-4 0,8 0 4 15,0 0-4-15,0 0 0 0,-8 0 0 0,8 0 0 0,0 0 0 16,0 0 4-16,0 0-4 0,-9 0-4 0,9 0 0 0,0 0 4 16,0 0 0-16,-8 0-4 0,8 0 0 0,0 0 4 0,0 0-4 0,-9 0 4 15,9 0-8-15,0 0 0 0,-9 0 4 0,9 0 0 0,0 0 0 16,0 0 0-16,-8 0-4 0,8 0 0 0,0 0 4 0,-8 0-4 0,8 0 0 15,0 0 0-15,-8 0 0 0,8 0-4 0,0 0 4 0,0 0 0 0,0 0 0 16,0 0-4-16,0 0 8 0,-10 0-4 0,10 0 0 0,0 0-4 16,0 0 0-16,0 0 4 0,0 0-4 0,0 0-16 0,0 0 16 0,0 0 4 15,0 0-4-15,0 0 0 0,0 0 4 0,0 0-4 0,0 0 0 16,0 0 0-16,0 0-4 0,0 0 4 0,0 0 0 0,0 0-4 0,0 0 0 16,0 0 4-16,0 0-8 0,0 0 4 0,0 0 0 0,0 0 0 0,0 0 4 15,0 0-8-15,0 0 4 0,0 0 4 0,0 0-4 0,0 0 0 16,0 0 0-16,0 0 0 0,0 0 4 0,0 0-4 0,0 0 4 15,0 0-4-15,0 0-4 0,0 0 4 0,0 0-4 0,0 0 4 0,0 0 0 16,0 0 0-16,0 0 0 0,0 0 0 0,0 0 0 0,0 0 0 16,0 0 0-16,0 0 0 0,0 0 0 0,0 0 4 0,0 0-4 15,0 0 0-15,0 0 0 0,0 0 0 0,0 0 0 0,0 0-4 0,0 0 4 16,0 0 0-16,0 0 0 0,0 0 0 0,0 0-8 0,0 0-4 0,0 0-8 16,0 0-12-16,0 0-12 0,10 0-20 0,-10 0-20 0,0 0-24 15,0 0-16-15,0 0-64 0,0 0-32 0,0 0 44 0,0 0 32 0,0 0 24 16,0 0 28-16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3:26.4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15EB6D-8DAF-459F-8C0E-26491E91D2EA}" emma:medium="tactile" emma:mode="ink">
          <msink:context xmlns:msink="http://schemas.microsoft.com/ink/2010/main" type="inkDrawing" rotatedBoundingBox="7093,3229 11485,7774 8308,10844 3916,6298" semanticType="callout" shapeName="Other">
            <msink:sourceLink direction="with" ref="{BE558D69-D4CF-45D0-9605-B187288B2747}"/>
            <msink:sourceLink direction="with" ref="{FAD08A5B-4183-40A3-8BB1-67833D37D4EB}"/>
          </msink:context>
        </emma:interpretation>
      </emma:emma>
    </inkml:annotationXML>
    <inkml:trace contextRef="#ctx0" brushRef="#br0">-3 4705 55 0,'0'0'80'0,"0"0"-16"0,0 0 0 0,0 0-28 0,0-5-8 15,0 10 0-15,0-5-4 0,0 0-4 0,0 0 4 0,0 0-8 16,0 0 0-16,0 0-4 0,0 0 0 0,0 5 0 0,0-5-4 0,0 0 0 0,0 0 0 15,0 0 4-15,0 0-8 0,0 0 0 0,0 0 0 0,0 0 4 16,0 0-4-16,0 0 4 0,0 0 0 0,0 0 4 0,0 0 0 16,0 0 4-16,0 0 0 0,0 0 4 0,0 0 0 0,0 0 0 0,0 0 4 15,0 0 0-15,0 0-4 0,0-5-4 0,0 5 0 0,8-5 0 0,-8 0 4 16,0 5-4-16,0-4 4 0,0-1-4 0,9-5 0 16,-9 6 0-16,0-6 0 0,8 5 0 0,-8-5 0 0,0 1-4 0,8-1 0 15,-8 0 4-15,10 0 0 0,-10 1 0 0,0 0 0 0,8-1-4 0,-8-4 4 16,8 5-4-16,-8-1 4 0,0-5-4 0,10 5-8 0,-10 1 4 15,0-5 0-15,8 4-4 0,-8-5 0 0,0 6 4 0,8-1-4 0,-8-4 4 16,0 5-4-16,8-1-16 0,-8-5 20 0,0 6-4 0,9-5 4 16,-9 4-4-16,8 2 4 0,-8-3 0 0,0-4-8 0,9 6 4 0,-9-1 0 15,0-4 0-15,9 4 0 0,-9 0 4 0,0-3-4 0,8 3 4 16,-8-5-4-16,0 7-4 0,8-7 4 0,-8 5 0 0,0 1 0 0,10-6-4 16,-10 5 4-16,0-4 0 0,8 5-4 0,-8-6 4 0,0 5 0 15,8-4-4-15,-8 5 4 0,0-6-4 0,8 5 0 0,-8 0 0 0,0-3 0 16,10 3 0-16,-10 0 8 0,8-5-8 0,-8 6 0 0,0-1 0 15,8-4 0-15,-8 5 0 0,0-6 4 0,9 5-4 0,-9 1 0 0,0-5 4 16,8-1-4-16,-8 6 0 0,0-6 0 0,9 6 0 0,-9-6 0 16,9 1 4-16,-9 4-4 0,8-4 0 0,-8-1 0 0,0 1 4 0,8 1 4 15,-8-2-8-15,8 5 0 0,-8-5 0 0,10 0-4 0,-10 1 4 16,8 1 4-16,-8 3-8 0,8-5 4 0,-8 5 4 0,10-3 0 16,-10-2-4-16,8 5 0 0,-8-4-4 0,0 5 4 0,8-6 0 0,-8 5 0 15,9-4 0-15,-9 5 0 0,0-6 0 0,8 5 0 0,-8-4 4 0,9 5-4 16,-9-6-4-16,8 1 4 0,-8 4 0 0,9-4 0 0,-9-1 0 15,8 1 4-15,0-1 0 0,-8 6-4 0,0-5 0 0,10-1 0 16,-2 1-4-16,-8-1 0 0,8 1 4 0,-8-1 0 0,0 6 0 0,10-5 0 16,-10-1 4-16,8 5-4 0,-8-3 0 0,8-2 0 0,-8 1 4 15,9 4 0-15,-9-5-8 0,8 2 0 0,-8-3 4 0,8 2 0 0,-8 5 0 16,9-6 4-16,-9 5 0 0,9-5-8 0,-9 2 4 0,8 3 0 0,-8-4 0 16,8 5 0-16,-8-6 0 0,10 5 0 0,-10 1 0 0,8-6 0 15,-8 6-4-15,8-1 4 0,-8 1-4 0,0-6 4 0,9 6 0 16,-9 4 0-16,9-9 4 0,-9 9-4 0,8-5 0 0,-8 0-4 0,0 1 4 15,8-1 0-15,-8 6 0 0,0-6 0 0,9 1 4 0,-9 3-4 0,0-3-4 16,0-1 0-16,8 6 4 0,-8-6 0 0,0 5 0 0,9-5 0 16,-9 6-4-16,0-6 8 0,0 1-4 0,9 5 0 0,-9-7 0 0,0 7 4 15,8-6-4-15,-8 0-4 0,0 5 0 0,8-4 4 0,-8-1 0 16,0 0-4-16,10 1 4 0,-10-1 0 0,8-4 0 0,-8 5 0 16,8-1 0-16,-8-5 0 0,8 6 0 0,-8-1 0 0,10-4-4 0,-10-1 8 15,8 6-8-15,-8-5 4 0,8 4 0 0,-8-4 0 0,9-1 0 0,-1 6 0 16,-8-6 0-16,8 1 0 0,-8 0 0 0,10 4 0 0,-2-5 0 15,-8 1 0-15,8 5 0 0,-8-6 0 0,8 1 0 0,-8-1 0 0,10 1 0 16,-2-1 0-16,-8 1 0 0,8 5 0 0,-8-6 0 0,9 1 0 0,0-1 0 16,-9-4 0-16,8 5 0 0,-8-1 0 0,9 6 0 15,-1-5 0-15,-8 0 0 0,8-1 4 0,-8 0-4 0,9 6 0 0,-9-7 0 16,9 3-4-16,-1 3 4 0,-8-4 0 0,8 5 0 0,-8-6 0 0,0 5 0 16,10 1 0-16,-10-6 0 0,8 6 0 0,-8-1 0 0,8-4 0 15,-8 5 0-15,9-1 0 0,-9 0 0 0,0 1 0 0,9-6 0 0,-9 5 0 16,0 1 4-16,8-1-4 0,-8 0 0 0,0 1-16 0,8-1 20 15,-8 1-4-15,0-1 0 0,9 6 4 0,-9-6-4 0,0 1 4 0,8-1-4 16,-8 0 4-16,0 1-4 0,8-2 0 0,-8 3 0 0,0 2 0 16,10-3 0-16,-10-5 0 0,8 9 0 0,-8-9 0 0,8 4 0 0,-8 0-4 15,10 1 4-15,-10-1 0 0,8 1 0 0,-8-5 0 0,8 4 0 16,-8 0 0-16,8-4 0 0,-8 4 0 0,9-1 4 0,-9-2-4 16,9 3 0-16,-1 1 0 0,-8-5 0 0,9 4 0 0,-9-4 0 0,8-1 0 15,0 5 0-15,2-4 0 0,-10 0 0 0,8 4 0 0,-8-5 0 0,8 1 0 16,0 5-4-16,-8-5 8 0,10-1-4 0,-2 1 0 0,0 4 0 15,-8-5 0-15,9 1-4 0,0 5 4 0,-9-6 4 0,8 5-4 0,1-4-4 16,-9 0 4-16,8 4 0 0,0 0 0 0,-8-4 0 0,10 5 0 16,-10-6 0-16,8 6 0 0,0 0 0 0,-8-1 0 0,8-5 0 15,-8 6 4-15,10-1-4 0,-10-1 0 0,8-2 0 0,-8 4 0 0,8-1 0 16,-8 1 0-16,9-1 0 0,-9 0 0 0,9 0-16 0,-9-4 20 16,8 4 0-16,-8 1 0 0,9-1-4 0,-9-4 0 0,8 5 0 0,-8-1 0 15,8 0 4-15,-8 1-4 0,8-6 0 0,-8 5 0 0,10 1 0 16,-10-1 0-16,8 0-4 0,-8 1 8 0,8-4-4 0,-8 2 0 0,10 2 0 15,-10-1 0-15,0 1 0 0,8-1 0 0,-8 0 4 0,8-4-8 0,-8 4 4 16,9 1 0-16,-9-1 0 0,8 0 0 0,-8-3 0 16,9 3 0-16,-9 0 0 0,8-4 0 0,-8 4 0 0,9-4 0 0,-9 4 0 0,8-4 0 15,-8 4 0-15,8-4 0 0,2 4-4 0,-10-1 4 0,0-2 0 16,8 3 4-16,-8 1 0 0,8 0-4 0,-8-1 0 0,10-5 0 0,-10 5 0 16,0 1 0-16,0-1 0 0,8 6 0 0,-8-6 0 0,0 1 0 15,8-1 0-15,-8 1 0 0,0-2 0 0,8 7 0 0,-8-6 0 0,0-4-4 16,9 9 4-16,-9-8 0 0,0 2 4 0,9 6-8 0,-9-9 4 15,0 5 0-15,8 0 0 0,-8-2 0 0,9 2 0 0,-9-1 0 0,0 5-4 16,0-4 0-16,0-1-12 0,0 0 20 0,0 6-4 0,0-7 4 16,0 7-4-16,0 0 0 0,0-6 4 0,0 5-4 0,0 0 0 15,8 1 0-15,-8-1 0 0,0-4 4 0,0 4-4 0,0 0 0 0,8 0 0 16,-8-4 0-16,0 3 0 0,10 2 0 0,-10-6 0 0,0 5 0 0,8-5 0 16,-8 1 0-16,8 5 4 0,-8-6-4 0,8 5 4 0,-8-5-4 15,0 0 0-15,10 1 0 0,-10 5 0 0,8-6-4 0,-8 0 4 0,8 5 0 16,-8-5 0-16,9 6-4 0,-9-5 4 0,0 3 0 0,8-3 0 15,-8 4 0-15,0 0 0 0,9-5 0 0,-9 6 4 0,0-1-4 16,9 1 0-16,-9-6 0 0,0 5 0 0,8 0 0 0,-8 0 0 0,0 1 0 16,0-1 0-16,0 0 0 0,0 0-4 0,0 1 4 0,0 4 0 15,0-6 0-15,0 1 4 0,0 5-8 0,0 0 4 0,0-4 0 0,0 4 0 16,0 0 0-16,0-5 0 0,0 5 0 0,0-5 0 0,0 5 0 16,0 0 0-16,0 0 0 0,0-4 4 0,0 4 0 0,0-6-4 0,0 6 0 15,0-4 0-15,0 4 4 0,0-5-4 0,0 5 0 0,0-4 0 0,0-2 0 16,8 6 0-16,-8-3 0 0,0 3 0 0,0-6 0 0,0 6 0 15,0-5 0-15,0 5 4 0,0-5-4 0,0 5 0 0,0-4 0 0,0 4 4 16,0-5-4-16,0 5 0 0,0 0 0 0,0-5 0 0,0 5 0 16,0-5 0-16,0 5 0 0,0 0 0 0,8-4 0 0,-8 4 0 15,0 0 0-15,0-5 0 0,0 5-4 0,0 0 8 0,0-5-4 0,0 5 4 16,0 0-4-16,0 0 0 0,0 0 0 0,0-5 4 0,0 5-4 0,0 0 0 16,0 0 0-16,0 0 0 0,0 0 0 0,0 0 0 0,0 0 0 15,0 0 0-15,0 0 0 0,0 0 0 0,0 0 4 0,0 0-4 16,0 0 0-16,0 0 0 0,0 0 0 0,0 0-4 0,0 0 4 0,0 0 0 15,0 0 0-15,0 0-4 0,0 0 4 0,0 0 0 0,0 0 0 0,0 0-4 16,0 0 0-16,0 0 0 0,0 0-4 0,0 5-4 0,0-5-8 16,0 0-8-16,0 5-8 0,0-5-8 0,0 5-12 0,0-1-12 0,0 1-12 15,0 0-4-15,-8 0-8 0,8-1-80 0,0 1-16 0,0 6 44 16,-8-2 24-16,8-5 20 0</inkml:trace>
    <inkml:trace contextRef="#ctx0" brushRef="#br0" timeOffset="-12111.9937">22 4739 43 0,'0'0'64'0,"8"0"-4"0,-8 0-4 0,0 0-28 0,0 0 0 0,0 0-8 15,0 0 0-15,-8 0-4 0,8 0 0 0,0 0-4 0,0 0 8 0,8 0-8 16,-8 0 0-16,0 0 0 0,0 0 4 0,0 0-4 0,10 0 0 15,-10 0 4-15,8 0-4 0,-8 0-4 0,8 0 4 0,-8 0 0 0,10 0 0 16,-10 0-4-16,8 0 4 0,0 0 0 0,0 0 4 0,1 0 0 16,-1 0 0-16,-8 0 0 0,9 0-4 0,0 0 4 0,-1 0 0 15,0 0 0-15,10 0-4 0,-10 0 4 0,0 0-4 0,2 0 4 0,6 0-4 16,-7 0 8-16,-1 0-8 0,10 0 4 0,-10 0-4 0,8 0 0 0,-6 0 0 16,6 0 0-16,2 0-4 0,-10 0 4 0,9 0 0 0,0 0-4 15,0 0 0-15,1 0 0 0,-2 0 4 0,-6 0-4 0,6-4-4 16,1 4 8-16,0 0 0 0,8-6 0 0,-7 6-4 0,-1 0 0 0,0-5 4 15,0 5-4-15,9-5 4 0,-10 5 0 0,2-4-4 0,-2 4 4 16,10-5 0-16,-9 0-4 0,1 5 0 0,6 0-4 0,-6 0 4 0,-1 0 0 16,0 0-4-16,8-5 0 0,-7 5-4 0,-2 0 4 0,10 0 0 15,-8 0-4-15,-2 0 4 0,1 0 4 0,9 5-4 0,-8-5 0 16,-2 0 4-16,1 0-4 0,9 0 0 0,-10 0-4 0,2 0 0 0,-2 0 0 16,10 0 0-16,-8 0 4 0,-1 0-4 0,-1 0 0 0,2 0 4 0,-2 0-4 15,10 0 4-15,-8 0 0 0,-1 0 4 0,-1 0-4 0,2 5 0 16,-2-5-4-16,2 0 0 0,-1 0 4 0,0 0 0 0,0 0-4 0,-1 5 8 15,2-5-4-15,0 0 0 0,-2 0-4 0,1 0 0 0,0 0 4 0,0 0 0 16,1 0 0-16,-2 0-16 0,2 0 20 0,-10 0 0 0,9 0-4 16,0 0-4-16,0 0 4 0,-1 0 0 0,-6 0 0 0,6 0 0 15,2 0 0-15,-10 0 0 0,9 0 0 0,-8 0 4 0,8 0 0 0,-1 4-4 16,-6-4 0-16,6 0 0 0,-6 0 0 0,6 0 0 0,-7 0 4 16,7 0-8-16,-7 0 0 0,8 0 0 0,-9 5 4 0,10-5 0 0,-1 0 0 15,-8 0 0-15,7 5 0 0,-7-5-4 0,8 0 4 0,-8 0-4 16,7 6 0-16,2-6-4 0,-10 4 4 0,10-4 0 0,-10 0 0 0,9 0 4 15,-9 4 0-15,10-4-4 0,-10 0 0 0,8 0 4 0,-6 5 0 16,6-5 0-16,-7 0-4 0,0 0 4 0,8 0-4 0,-9 0 0 16,9 0 0-16,-8 0 4 0,-1 5-4 0,0-5 4 0,10 0 0 0,-10 0-4 15,1 5 4-15,0-5-4 0,7 0 4 0,-7 5 0 0,-1-5-4 16,1 4-4-16,0-4 12 0,-1 5-8 0,0-5 0 0,10 5 4 0,-10-5 0 16,0 0-4-16,2 0 0 0,-2 4 0 0,0-4 4 0,1 5-4 0,-1-5 0 15,0 0 0-15,2 0 4 0,-2 0 0 0,10 5-4 0,-10-5 0 16,0 0 8-16,0 5-4 0,1-5 0 0,0 5-4 0,-1-5 0 0,1 0 0 15,-1 0 0-15,0 0 0 0,2 4 8 0,-2-4-8 0,8 0-4 0,-6 6 8 16,-2-6 0-16,0 0-4 0,1 0 0 0,0 0 0 0,-1 0 0 16,1 0 4-16,-1 0-4 0,0 4 0 0,0-4-4 0,2 0 4 15,-2 5 0-15,0-5 0 0,2 0-4 0,-2 0 8 0,0 0-4 0,1 0 0 16,-9 0 0-16,8 5 4 0,1-5 0 0,-1 0 0 0,1 0-4 16,-1 0 0-16,0 0 0 0,-8 0 4 0,10 0-4 0,-2 0 0 0,0 0 0 15,2 0 4-15,-2 0 0 0,0 0-4 0,0 0 4 0,1 0-4 16,0 0 0-16,-9 0 0 0,8 0 4 0,1 0-4 0,-1 0 4 0,0 0-4 15,2 0 0-15,-2 0 8 0,0 0-8 0,0 0 0 0,2 0-4 16,-2 0 4-16,0 0 0 0,9 0 0 0,-8 5 0 0,0-5 4 16,-1 0-4-16,0 0 4 0,0 0 0 0,2 0 0 0,-2 0-4 0,0 0 4 15,2 0-8-15,-2 4 4 0,0-4 0 0,1 0 4 0,-1 0 0 16,1 0-4-16,0 0 4 0,-1 0-8 0,0 0 8 0,0 0 0 0,2 0-8 16,-2 0 0-16,0 0 4 0,2 0 0 0,-10 0 0 0,8 0 4 0,0 0 0 15,1 0 0-15,-1 0 0 0,-8 0-4 0,8 0 4 0,1 0-8 16,-9 0 4-16,9 0 0 0,-1 0 4 0,-8 0-8 0,8 0 4 0,2 0 4 15,-2 0-4-15,-8 0 0 0,8 0 4 0,2 0 0 0,-10 0-4 16,8 0 4-16,0 0-8 0,-8 0 4 0,8 0 0 0,1 0 4 0,-1 0-4 16,1 0 0-16,-9 0 4 0,9 0 0 0,-1 0-4 0,0 0-4 15,2 0 4-15,-2 0 0 0,-8 0 0 0,8 0 0 0,0 0 0 0,2 0 0 16,-2 0 4-16,-8 0-8 0,8 0 8 0,1 0 0 0,-1 0-4 16,-8 0 4-16,9 0-4 0,0 0 0 0,-1 0 0 0,0 0-4 15,-8 0 4-15,8 0 0 0,2 0 0 0,-2 0 0 0,0 0 4 0,-8 0 0 0,10 5-4 16,-2-5 0-16,0 0 0 0,1 0 0 0,-1 0-4 0,0 0 8 15,-8 0-4-15,9 0-4 0,0 0 4 0,-1 0 0 0,0 5 0 16,2-5 0-16,-2 0 0 0,0 0 0 0,1 0 0 0,0 0 4 0,-1 0-4 16,0 0 0-16,1 5 0 0,-1-5 4 0,1 0-4 0,0 0 0 15,-1 4 0-15,0-4 0 0,2 0 0 0,-2 0 4 0,0 7-4 16,1-7 4-16,0 3 0 0,7-3-8 0,-7 0 4 0,-1 0 0 0,0 5 0 16,2-5 0-16,-2 0 0 0,10 0 0 0,-10 0 4 0,0 0 0 0,0 4-8 15,10-4 4-15,-10 0 0 0,9 0 0 0,-9 0 0 0,2-4 0 16,6 8 4-16,-8-4 0 0,10 0-4 0,-10 0 4 0,10 0-4 0,-10 0 0 15,9 0 0-15,-9 0 0 0,10 0-4 0,-10 0 4 0,10 0-4 0,-2 0 4 16,-7 0 0-16,8 0 4 0,-9 0-4 0,9 0 0 0,1 0 0 16,-10 0 0-16,10 0 4 0,-2 0-4 0,-8 0 4 0,10 0-4 15,-1 0 4-15,-1 0-4 0,-6 0 0 0,6 0 4 0,2 0-8 0,-10 0 8 16,9 0 0-16,0 0-4 0,-8 0 0 0,7 0-20 0,2 0 24 16,-10 0 0-16,10 0 0 0,-2 0 0 0,-7 0-4 0,8 0 4 0,-8 0 0 15,7 0-4-15,-8 0 4 0,10 0-4 0,-10 0 0 0,10 0 0 16,-10 0 0-16,9 0 0 0,-8 0 0 0,8 0 0 0,-9 0 0 0,10 0 0 15,-10 0 4-15,0 0-4 0,10 0 0 0,-2 0 0 0,-7 0 0 16,-1 0 4-16,10 0-4 0,-10 0 0 0,10 0 0 0,-10 0 4 0,8 0-4 16,-6 0 0-16,6 0 0 0,-7 0 0 0,8 0 4 0,-8 0-4 15,7 0 0-15,-8 0-4 0,2 0 4 0,6 0 4 0,-6 0-4 16,-2 0 0-16,9 0 0 0,-9 0 0 0,0 0 0 0,1 0 0 0,0 0 0 16,7 0 0-16,-6 0 0 0,-2 0 0 0,0 0 0 0,1 0 0 0,0 0 4 15,-1 0-4-15,1 0 0 0,-1 0 4 0,0 0-4 0,1 0 0 16,0 0 0-16,-1 0 0 0,0 0 0 0,2 0-4 0,6 0 4 0,-7 0-4 15,0 0 8-15,-1 0-4 0,0 0 0 0,1 0 0 0,-1 0-4 16,0 0 4-16,2 0 0 0,-2 0-16 0,0 0 20 0,2 0 0 0,-2 0 0 16,0 0 0-16,0 0 0 0,2 0-8 0,-2 0 4 0,0 0 0 15,1 0 4-15,-9 0 0 0,8 0-4 0,0 0 0 0,2 0 0 0,-2 0 0 16,0 0 4-16,0 0-8 0,2 0 12 0,-2 0-8 0,0 0 0 16,1 0 4-16,-9 0-4 0,17 0 0 0,-8 0 4 0,-9 0 0 15,16 0-4-15,-7 0 4 0,0 0 0 0,-1 0 0 0,0 0 0 0,2 0 0 16,-2 0-4-16,0 0 8 0,1 0-4 0,0 0 4 0,-1 0 0 0,0 0-4 15,1 0 4-15,7 0-4 0,-6 0 4 0,-2 0-4 0,0 0 0 16,2 0 0-16,-2 0 0 0,8 0 0 0,-7 0 0 0,0 0-4 0,-1 0 0 16,1 0 4-16,7 0 0 0,-6 0 0 0,-2 0-4 0,0 0 0 15,2 0 4-15,-2 6 0 0,0-6 0 0,0 0 0 0,1 0 0 16,0 5 0-16,-1-5 4 0,1 0-4 0,-9 0 0 0,8 4 0 0,0-4-4 16,2 0 8-16,-10 0-4 0,8 5 4 0,-8-5-4 0,8 0 4 0,-8 0-4 15,8 0-20-15,-8 0 20 0,10 0 4 0,-10 0 0 0,0 0-4 16,8 0 0-16,-8 0 0 0,0 0 4 0,0 0 0 0,0 0 0 0,0 0-4 15,0 0-4-15,0 0 4 0,0 5-4 0,0-10 8 0,0 5-8 0,0 0 0 16,0 0 4-16,0 0-4 0,0 0 4 0,0 0-4 0,0 0 0 16,0 0 4-16,0 0-4 0,0 0-8 0,0 5-8 0,-8-5-12 15,8 0-20-15,-10 0-28 0,2 0-28 0,0 0-16 0,0 0-40 0,-10 0-24 16,1 0-96-16,0 0 44 0,-8 0 44 0,-1 0 28 0,0 0 40 16,1 0 20-16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6:12.9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4769E8-6B8F-4841-A141-2925913234E1}" emma:medium="tactile" emma:mode="ink">
          <msink:context xmlns:msink="http://schemas.microsoft.com/ink/2010/main" type="inkDrawing" rotatedBoundingBox="14879,2074 17547,2263 17544,2305 14876,2115" shapeName="Other"/>
        </emma:interpretation>
      </emma:emma>
    </inkml:annotationXML>
    <inkml:trace contextRef="#ctx0" brushRef="#br0">-3-1 31 0,'0'0'88'0,"0"5"-4"0,0-5-4 0,0 0-24 16,0 5-4-16,0-5 0 0,0 0 0 0,8 4 0 0,-8-4 4 0,0 0 4 15,8 5 8-15,-8-5 0 0,9 0-4 0,0 5 4 0,-1-5 0 0,0 0-4 16,1 0 0-16,-1 0 0 0,0 0 0 0,10 0 0 0,0 0-4 15,-2 0-4-15,1 5-4 0,0-5 0 0,0 0 0 0,1 0-4 0,-2 4-4 16,10-4-4-16,-9 0-8 0,9 6-4 0,-2-6 4 0,2 0-4 16,-8 4-4-16,7 1 0 0,9-5 0 0,-8 5-4 0,0-5 0 15,-1 5 0-15,9-1 0 0,0-4 0 0,0 5 0 0,1 0-8 0,-1-5-12 16,0 5 0-16,9-1 0 0,-9-4 0 0,8 6 0 0,1-2 0 0,-1-4 0 16,1 5 0-16,-1-5 0 0,10 0 0 0,-9 5 0 0,-1-5 0 15,1 5 0-15,7-5 0 0,-6 4 0 0,-2-4 0 0,1 0 0 0,-9 5 0 16,9-5 0-16,-1 5 0 0,-8-5 0 0,9 5 0 0,-9-5 0 15,0 4 0-15,0-4 0 0,1 6 0 0,-1-1 0 0,-1-5 0 16,1 4 0-16,0-4 0 0,1 5 0 0,-9-5 0 0,8 5 0 0,-9-5 0 16,1 4 0-16,8-4 0 0,-8 6 0 0,-1-6 0 0,1 4 0 0,-10-4 0 15,10 5 0-15,0-5 0 0,-9 4 0 0,0-4 0 0,8 6 0 16,-7-6 0-16,-2 0 0 0,2 3 0 0,-10-3 0 0,9 6 0 0,0-1 0 16,-8-5 0-16,7 0 0 0,-6 5 0 0,6-5 0 0,-8 0 0 15,10 0 0-15,-10 4 0 0,9-4 0 0,-8 0 0 0,8 0 0 0,-9 0 0 16,10 0 0-16,-10 0 0 0,10 0 0 0,-10 0 0 0,9 0 0 15,-9 0 0-15,10 0 0 0,-10 0 0 0,8 0 0 0,-6 0 0 16,6 0 0-16,-6 0 0 0,6 0 0 0,-7-4 0 0,-1 4 0 0,0 0 0 16,1 0 0-16,0-5 0 0,-1 5 0 0,-8 0 0 0,8 0 0 15,2 0 0-15,-10 0 0 0,0 0 0 0,8 0 0 0,-8 0 0 16,0 0 0-16,0 0 0 0,0 0 0 0,0 0 0 0,0 0 0 0,0 0 0 0,0 0 0 16,0 0 0-16,0 0 0 0,0 0 0 0,0 0 0 0,0 0 0 15,0 0 0-15,0 0 0 0,-8 0 0 0,8 0 0 0,0 0 0 16,-10-5 0-16,10 5 0 0,-8 0-4 0,0-6-136 0,-1 6-44 0,0 0-48 0,-7-3-96 15,-1 3 32-15,-1 0 56 0,2-6 44 0,-2 6 32 16,-7 0 32-16,-1-4 24 0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6:11.9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00F6D1-23D3-4FA8-A04E-57AF25055E47}" emma:medium="tactile" emma:mode="ink">
          <msink:context xmlns:msink="http://schemas.microsoft.com/ink/2010/main" type="inkDrawing" rotatedBoundingBox="10133,2097 13846,2262 13842,2351 10129,2187" shapeName="Other"/>
        </emma:interpretation>
      </emma:emma>
    </inkml:annotationXML>
    <inkml:trace contextRef="#ctx0" brushRef="#br0">13 48 71 0,'0'0'88'0,"-8"-4"0"0,8 4-12 0,0 0-24 15,0 0 0-15,0 0 0 0,0 0 0 0,-8 0 0 0,8 0-4 16,0 0 0-16,0 0-4 0,0 0 0 0,0 0 0 0,0 0-4 16,0 0-4-16,0 0 4 0,0 0-4 0,0 0-4 0,0 0 8 0,0 0-4 15,0 0 8-15,0 0 0 0,8 0 0 0,-8 0 4 0,0 0 0 16,8 0 0-16,-8 0-4 0,9-5 0 0,-1 5 4 0,1 0-4 0,-9 0 4 15,9-5-4-15,7 5-4 0,-8 0 0 0,2-5-4 0,6 5-4 0,-6 0 4 16,6-4-4-16,-7 4-4 0,7 0-4 0,2-6 0 0,-2 6-4 16,-6 0 0-16,6 0-4 0,2 0 4 0,-1 0-4 0,-1-4-4 15,2 4 4-15,8 0-4 0,-10-5-8 0,2 5-4 0,7 0 0 0,-9-5 0 16,10 5 0-16,-8 0 0 0,8-5 0 0,-1 5 0 0,-9 0 0 16,10 0 0-16,0 0 0 0,0 0 0 0,-9 0 0 0,8 0 0 0,0 0 0 15,1 0 0-15,0 0 0 0,-1 0 0 0,1 0 0 0,0 0 0 0,-1 5 0 16,1-5 0-16,0 0 0 0,0 0 0 0,-2 5 0 0,2-5 0 15,-1 5 0-15,1-5 0 0,0 4 0 0,8-4 0 0,-9 6 0 16,1-6 0-16,0 4 0 0,8-4 0 0,-9 0 0 0,9 5 0 0,-8-5 0 16,-1 0 0-16,9 0 0 0,-8 0 0 0,8 0 0 0,-8 0 0 15,-1 0 0-15,9 0 0 0,-8 0 0 0,8 0 0 0,-9 0 0 0,1 0 0 16,9 5 0-16,-10-5 0 0,10 0 0 0,-10 0 0 0,0 0 0 0,10 0 0 16,-9 0 0-16,8 5 0 0,-9-5 0 0,1 0 0 0,8 0 0 15,-9 0 0-15,9 4 0 0,-8-4 0 0,0 0 0 0,-1 5 0 16,0-5 0-16,10 5 0 0,-9 0 0 0,-2-5 0 0,2 4 0 0,-9 2 0 15,9-1 0-15,0-1 0 0,-1 1 0 0,-8 0 0 0,8-1 0 16,1 2 0-16,-8-2 0 0,7 1 0 0,-8-1 0 0,8 2 0 0,-7-3 0 16,-2 3 0-16,10-1 0 0,-9 0 0 0,9-5 0 0,-10 4 0 15,10-4 0-15,0 5 0 0,-9-5 0 0,9 0 0 0,-10 0 0 0,10 5 0 16,0-5 0-16,-1 0 0 0,-7 0 0 0,6 0 0 0,2 0 0 16,0 0 0-16,0 0 0 0,-1-5 0 0,1 5 0 0,0 0 0 15,-1 0 0-15,-8 5 0 0,8-5 0 0,1 0 0 0,0 0 0 0,-1 0 0 16,-7 0 0-16,8 0 0 0,-10 0 0 0,10 0 0 0,-9 0 0 0,-1 0 0 15,10 0 0-15,-8 0 0 0,-2 0 0 0,2 0 0 0,-1 0 0 16,-1 0 0-16,-7 0 0 0,8 0 0 0,-9 0 0 0,10 0 0 0,-10 0 0 16,10 0 0-16,-10 0 0 0,0 0 0 0,9 0 0 0,-8 0 0 15,0 0 0-15,-1 0 0 0,0 0 0 0,10 0 0 0,-10 0 0 0,1 0 0 16,0 0 0-16,-1 0 0 0,0 0 0 0,1 0 0 0,-1 0 0 16,0 0 0-16,2 0 0 0,-2 0 0 0,10 0 0 0,-10 0 0 0,0-5 0 15,0 5 0-15,1 0 0 0,8 0 0 0,-8 0 0 0,-1 0 0 16,0 0 0-16,2 0 0 0,-2 0 0 0,0-5 0 0,0 5 0 0,2 0 0 15,-2 0 0-15,0 0 0 0,1 0 0 0,-9 0 0 0,9 0 0 16,-9 0 0-16,8 0 0 0,-8 0 0 0,9 0 0 0,-9 0 0 0,0 0 0 16,8 0 0-16,-8 0 0 0,0 0 0 0,0 0 0 0,0 0 0 15,0 0 0-15,0 0 0 0,0 0 0 0,0 0 0 0,0 0 0 0,0 0 0 16,0 0 0-16,0 0 0 0,0 0 0 0,8 0 0 0,-8 0 0 16,0 0 0-16,0 0 0 0,0 0 0 0,0 0 0 0,0 0 0 0,0 0 0 15,0 0 0-15,0 0 0 0,0 0 0 0,0 0 0 0,0 0 0 16,0 0 0-16,0 0 0 0,0 0 0 0,0 0 0 0,0 0 0 0,0 0 0 15,0 0 0-15,0 0 0 0,0 0 0 0,0 0 0 0,0 0 0 16,0 0 0-16,0 0 0 0,0 0 0 0,-8 0 0 0,8 0 0 0,-8 0 0 16,-1 0 0-16,1 0-100 0,-1-4-84 0,-8 4-52 0,9-5-80 15,-10 5 12-15,2-5 56 0,-2-1 44 0,1 6 36 0,0-3 32 0,0-3 32 16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5:07.3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958FCE-EAEE-45D5-B1B0-29E7B053068D}" emma:medium="tactile" emma:mode="ink">
          <msink:context xmlns:msink="http://schemas.microsoft.com/ink/2010/main" type="writingRegion" rotatedBoundingBox="6054,7041 7080,6965 7089,7088 6063,7163"/>
        </emma:interpretation>
      </emma:emma>
    </inkml:annotationXML>
    <inkml:traceGroup>
      <inkml:annotationXML>
        <emma:emma xmlns:emma="http://www.w3.org/2003/04/emma" version="1.0">
          <emma:interpretation id="{9CAC3B79-52C9-441A-9AE3-DF7C0C571D64}" emma:medium="tactile" emma:mode="ink">
            <msink:context xmlns:msink="http://schemas.microsoft.com/ink/2010/main" type="paragraph" rotatedBoundingBox="6054,7041 7080,6965 7089,7088 6063,7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6BCF3B-5C46-4ED9-A42D-3765ACBBDA70}" emma:medium="tactile" emma:mode="ink">
              <msink:context xmlns:msink="http://schemas.microsoft.com/ink/2010/main" type="line" rotatedBoundingBox="6054,7041 7080,6965 7089,7088 6063,7163"/>
            </emma:interpretation>
          </emma:emma>
        </inkml:annotationXML>
        <inkml:traceGroup>
          <inkml:annotationXML>
            <emma:emma xmlns:emma="http://www.w3.org/2003/04/emma" version="1.0">
              <emma:interpretation id="{11177FBD-108D-4A89-9C55-DF094A9FB54B}" emma:medium="tactile" emma:mode="ink">
                <msink:context xmlns:msink="http://schemas.microsoft.com/ink/2010/main" type="inkWord" rotatedBoundingBox="6055,7059 6128,7054 6134,7138 6061,7144"/>
              </emma:interpretation>
            </emma:emma>
          </inkml:annotationXML>
          <inkml:trace contextRef="#ctx0" brushRef="#br0">894 792 51 0,'0'5'76'0,"0"-5"-8"15,0 0 0-15,0 0-28 0,0 0-8 0,0 0-4 0,0 0 0 16,0 0 0-16,0 0 0 0,0 0-4 0,0 0 0 0,0 0-4 16,0 0 0-16,0 0-4 0,0 0 0 0,0-5 4 0,0 5-4 0,0-5 4 15,0 5-4-15,0-5 0 0,0 5 0 0,0-5 0 0,0 1 0 16,0 4 0-16,0-5 0 0,0 0-4 0,0 0 0 0,0 5-4 0,0 0 4 15,0-5-4-15,0 5 0 0,0 0-4 0,0 0 0 0,0 0 4 0,0 0-24 16,0 0 24-16,0 0 0 0,0 0-4 0,0 5 0 0,0 0 0 16,0-5 0-16,0 5 0 0,0-5-8 0,0 5 8 0,0-1 0 15,0-4 0-15,0 5 0 0,0 0-4 0,0 0 0 0,0-5 4 0,0 5 0 16,0-5-4-16,0 6 4 0,0-6 0 0,0 0 0 0,0 0 4 0,0 0-4 16,0 0 0-16,0 0 0 0,0 0 4 0,0 0-8 15,0 0 8-15,0-6 0 0,0 6-4 0,0-5 0 0,0 5 0 0,0-5 0 0,0 0-4 16,0 0 0-16,0 1 0 0,0-1 0 0,0 0 4 0,0 0 0 15,0 0-8-15,0 0 4 0,0 1 0 0,9-1 0 0,-9 0 0 16,0 1 0-16,0-2-4 0,9 6 4 0,-9-4-4 0,0 4 8 0,8 0-8 16,-8 0 4-16,8 0 4 0,-8 0-4 0,10-5 4 0,-10 10-4 0,8-5 0 15,-8 0 0-15,0 4-4 0,8-4 4 0,-8 6 0 0,0-2 4 16,0-4 0-16,0 5 0 0,8-5-4 0,-8 5 8 0,0-1-12 16,0 1 12-16,0 0-8 0,0 0 4 0,0 0 4 0,-8 0-4 0,8-5 0 15,0 4 0-15,0 1 0 0,-8 0 0 0,8-5 4 0,0 0-4 16,0 5 4-16,-8-5 0 0,8 0 0 0,0 0 4 0,-10 0 0 0,10 0-4 15,0 0 4-15,-8 0 0 0,8 0-4 0,0 0 4 0,0-5-4 0,0 5-4 16,0-5 4-16,0 5 4 0,0 0-4 0,0-5 0 0,0 5-4 16,0-4 0-16,0 4 0 0,0-5-4 0,0 5 4 0,0-5 0 15,0 5 0-15,0 0-4 0,0 0 0 0,0 0 0 0,0-5 4 0,0 5-8 16,0 0-4-16,0 0-4 0,0 0-20 0,0 0-20 0,0 0-20 16,0 0-24-16,0 0-16 0,0 0-84 0,8 0 8 0,-8-5 36 0,0 5 36 15,10-5 20-15</inkml:trace>
        </inkml:traceGroup>
        <inkml:traceGroup>
          <inkml:annotationXML>
            <emma:emma xmlns:emma="http://www.w3.org/2003/04/emma" version="1.0">
              <emma:interpretation id="{65BD95D5-9986-4BB7-BFB8-DC187A166B30}" emma:medium="tactile" emma:mode="ink">
                <msink:context xmlns:msink="http://schemas.microsoft.com/ink/2010/main" type="inkWord" rotatedBoundingBox="6959,6974 7080,6965 7089,7088 6968,7096"/>
              </emma:interpretation>
            </emma:emma>
          </inkml:annotationXML>
          <inkml:trace contextRef="#ctx0" brushRef="#br1" timeOffset="184130.0738">1840 753 31 0,'0'0'64'0,"0"0"-12"0,0 0-4 16,0 0-28-16,0 0 4 0,0 0-8 0,0 0-4 0,0 0 4 0,0 0 0 16,0 0-8-16,0 0 0 0,0 0 4 0,0 0-4 0,0 0 0 15,0 0 8-15,0 0-4 0,0 0-4 0,0 0-4 0,0 0 4 16,0 0-4-16,0-5 0 0,0 5 8 0,0 0 0 0,0-4 0 0,0 4 0 16,0-5 0-16,0 5 0 0,0-5 4 0,0 5-4 0,0-4 4 0,0 4-8 15,0-6 4-15,0 6 0 0,0 0 0 0,0 0 0 16,0 0 0-16,10-4-4 0,-10 4 4 0,0 0 0 0,0 0 0 0,0 0-4 15,8 0 0-15,-8 0 0 0,0 0 0 0,0 0 0 0,0 0 0 0,8 0-4 16,-8 0 0-16,0 0-4 0,0 0 4 0,0 0 0 0,0 0-4 16,0 0 4-16,0 0-4 0,0 0 0 0,0 0 4 0,0 0 0 0,0 0-4 15,0 0 4-15,0 0-4 0,0 0 4 0,0 0 0 0,0 0 0 0,0 4 0 16,0-4 0-16,0 0 0 0,0 0 0 0,-8 6 0 0,8-6 0 16,0 0 4-16,0 4 4 0,0-4-4 0,-8 0 0 0,8 0 0 15,0 0 4-15,0 0 0 0,-10 5 0 0,10-5 0 0,0 0 0 0,0 0-4 16,0-5 0-16,0 5 4 0,0 0 0 0,0 0-8 0,0 0 4 15,0 0 0-15,0-4 0 0,0 4 4 0,0-6-8 0,0 6 4 0,0-4 0 16,0 4 0-16,0-5-4 0,0 1 0 0,0-2 0 0,0 6 0 0,0-4 0 16,0-1-4-16,0 0 4 0,0 0 0 0,0 5-4 0,0-4 4 15,0 0 4-15,0 4-8 0,0 0 0 0,0 0 0 0,0-6 0 16,0 6 0-16,10 0 0 0,-10 0 0 0,0 0 0 0,0 0 0 0,8 0 0 16,-8 0 4-16,0 0-8 0,8 0 4 0,-8 0 0 0,0 0 0 15,9 0 0-15,-9 0-4 0,0 0 8 0,0 0-4 0,0 0 0 0,0 6 0 16,0-6 0-16,8 0 0 0,-8 4 4 0,0-4-4 0,0 4 0 15,0-4 0-15,0 5 0 0,0 0 0 0,0-5 0 0,-8 5 0 0,8-1 0 16,0-4 0-16,0 6 4 0,0-2 0 0,0-4-4 0,0 5 0 16,-9-5 0-16,9 0-4 0,0 0 4 0,-8 0 0 0,8 0 4 0,0 4 0 15,-8-4 0-15,8 0-4 0,-10 0 0 0,10 0 4 0,-8 0 4 16,8 0-8-16,0-4 8 0,0 4 0 0,0 0-12 0,0 0 4 0,0-5 4 16,0 5 0-16,0-4-4 0,0 4 4 0,0-6 0 0,0 6 0 15,0-4-4-15,0-1 0 0,0 0 0 0,0 5 4 0,0-5 0 0,0 1-8 16,0 0 8-16,0 4-4 0,8-6 0 0,-8 1 0 0,0 5 4 15,0 0-4-15,10 0 0 0,-10-4 0 0,8 4 0 0,-8 0 0 0,8 0 0 16,-8 0 0-16,9 0 0 0,-9 0 0 0,0 0 0 0,8 0 0 16,-8 4-4-16,9-4 4 0,-9 5 0 0,0-5 4 0,0 6-4 0,0-6 0 15,0 4-4-15,0-4 4 0,0 4-4 0,0 1-8 0,0 0 16 16,0 0 0-16,0-1 4 0,0 2-8 0,0-2 4 0,-9 1 0 0,9-5 0 16,-8 4-4-16,8 2 0 0,-9-2 0 0,9-4 4 0,-8 0 0 15,8 5 0-15,-8-5 0 0,-2 0 4 0,10 0-8 0,-8 0 4 16,8 5-4-16,-8-10 4 0,8 5 0 0,-8 0-4 0,8-5 8 0,0 1 0 15,-10 4 0-15,10-6-4 0,0 2 4 0,0-1-8 0,0 1 4 0,0-2 0 16,0 6 0-16,0-9-4 0,0 4 4 0,0 0 0 0,0 1 0 16,0 0-8-16,0-2 4 0,0 1-4 0,10 1 4 0,-10-2 0 0,0 6 0 15,0-4 0-15,0 4 0 0,8 0 8 0,-8-5-12 0,8 5 4 16,-8 0 4-16,8 0-4 0,-8 0 0 0,10 0 0 0,-10 0 0 16,8 0 0-16,-8 0 0 0,8 0 0 0,-8 5 4 0,0-5-4 0,9 0 0 15,-9 4 0-15,8-4-4 0,-8 6 4 0,0-6 0 0,0 4 0 16,0 1 0-16,0-5 0 0,0 6 0 0,0-2 4 0,9 0-8 0,-18 1 4 15,9-5 0-15,0 5 4 0,-8 0-24 0,8-1 24 0,0-4-4 0,-9 6 8 16,9-2-4-16,-8-4 0 0,8 5-4 0,-8-5 0 0,-2 0 0 16,10 4 4-16,-8-4-8 0,0 0 4 0,8 0 8 0,-8 0-8 15,8 0 0-15,-10 0 0 0,10 0 0 0,-8-4 0 0,8 4 4 0,0-5-4 16,0 5 0-16,0-4 4 0,0-2-4 0,0 6-4 0,0-4 4 0,0-1 0 16,0 0-4-16,0 5 8 0,0-5-4 0,0 1 0 0,8 0-4 15,-8-2 4-15,0 1 0 0,10 5-4 0,-10-4 8 0,0 4-4 0,8-6 0 16,-8 6-4-16,8 0 4 0,0 0 4 0,-8 0-8 0,10 0 8 15,-2 0 0-15,0-4-8 0,-8 4 4 0,9 0 4 0,-9 4-4 16,8-4-4-16,1 0 4 0,-9 6 0 0,9-2 0 0,-9-4 4 0,8 5-4 16,-8 1 0-16,0-6-4 0,0 4 4 0,8 0 0 0,-8 1 0 0,0 0 0 15,0 0 0-15,0-1 0 0,0 2 0 0,-8-2 0 0,8 1 0 16,0-1-4-16,-8-4 8 0,8 6 0 0,-9-2-4 0,9 1 0 0,0-5 0 16,-9 5 0-16,1-5 4 0,8 4-4 0,-9-4 4 0,1 0 0 15,8 0 0-15,-8 0 0 0,-2 5 0 0,10-10 8 0,-8 5-4 16,8 0-4-16,-8-4 4 0,8 4-4 0,-8-5 0 0,8 0 0 0,0 1 0 15,0-2 0-15,0 6 4 0,0-4-4 0,0-5 0 0,0 3 0 0,0 2-4 16,0-1 4-16,0 0-4 0,0-4 8 0,0 5-8 0,0 4 4 16,0-6-4-16,0 1 4 0,0 1-4 0,0-2 0 0,0 6 0 15,8-4 0-15,-8 4-4 0,0 0 4 0,8 0 0 0,-8 0 0 0,8 0 0 0,-8-5 0 16,0 5 4-16,10 0-4 0,-2 5 0 0,-8-5 0 0,8 0 0 16,-8 0 0-16,9 0 0 0,-9 0 0 0,8 0 0 0,-8 0 4 15,9 0-4-15,-9 0 0 0,0 0 0 0,9 0 0 0,-9 4 0 0,0-4 0 16,0 0 0-16,0 0 4 0,8 6-4 0,-8-6 0 0,0 4 0 15,0-4 4-15,0 5-4 0,0-5 0 0,0 6 0 0,-8-6 4 16,8 4 0-16,0-4 0 0,-9 4 4 0,9-4-4 0,0 0 0 0,-9 0 0 16,9 0-12-16,-8 0 16 0,8 0 4 0,-9 5-4 0,9-5 0 0,-8 0 0 15,8 0-4-15,-8 0 4 0,8 0-4 0,-10 0-4 0,10 0 4 16,0-5-4-16,0 5-8 0,0 0-4 0,0 0-12 16,0-4-12-16,-8 4-16 0,8-4-28 0,8 4-32 0,-8-11-24 0,0 7-112 0,0-2 44 15,10-3 32-15,-10 5 28 0,8-11 32 0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6:54.74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9E57278-E752-4092-926C-F3B2B6A40695}" emma:medium="tactile" emma:mode="ink">
          <msink:context xmlns:msink="http://schemas.microsoft.com/ink/2010/main" type="inkDrawing" rotatedBoundingBox="4289,8765 10189,9056 10184,9145 4285,8854" shapeName="Other"/>
        </emma:interpretation>
      </emma:emma>
    </inkml:annotationXML>
    <inkml:trace contextRef="#ctx0" brushRef="#br0">0-3 47 0,'0'0'64'0,"0"0"-4"0,0 0-8 0,0 0-24 0,0 0-4 0,0 0-4 15,0 0-4-15,0 0 0 0,0 0 0 0,0 0-4 0,0 0 0 16,0 0 0-16,0 0 4 0,0 0-8 0,0 0 0 0,0 0 4 15,0 0-4-15,0 0 0 0,0 0 4 0,0 0 4 0,0 0-4 0,0 0-4 16,0 0 4-16,0 0 0 0,0 0-4 0,0 0 0 0,0 0 0 0,0 0 4 16,0 0-4-16,0 0 0 0,0 0 0 0,0 0 4 0,0 0-4 15,0 0 8-15,0 0-4 0,0 0 0 0,0 0 0 0,0 0 0 0,0 0 0 16,0 0 0-16,0 0 4 0,0 0-4 0,0 0 0 0,0 0 0 0,0 0 0 16,0 0 4-16,0 0-4 0,0 0 0 0,0 0 0 15,9 0 0-15,-9 0 0 0,0 0 0 0,0 0 0 0,8 0-8 0,-8 0 8 16,0 0-4-16,0 0 0 0,8 0 4 0,-8 0-4 0,0 0 4 0,0 0 0 15,10 0-4-15,-10 0 0 0,0 0 8 0,0 0-4 0,8 0-4 16,-8 0 4-16,0 0 0 0,0 0-4 0,0 0 0 0,8 0-4 16,-8 0 4-16,0 0 0 0,8 0 0 0,-8 0 0 0,10 0 0 0,-10 0 0 15,0 0 0-15,8 0 0 0,-8 0 0 0,8 0-4 0,-8 0 4 0,9 0-4 16,-9 0 0-16,8 0 4 0,-8 0-4 0,0 0 0 0,9 0-4 16,0 0 4-16,-9 5 0 0,8-5-4 0,-8 0 0 0,8 0 0 0,-8 0 4 15,8 5 0-15,-8-5-8 0,10 0 8 0,-10 0 0 0,8 0 0 16,-8 4 4-16,0-4 0 0,8 0 0 0,-8 5-8 0,10-5 4 15,-10 0-4-15,8 0 8 0,-8 0 0 0,8 5 0 0,-8-5-4 0,9 0 0 16,-9 0 0-16,8 0 0 0,-8 0 0 0,8 5 0 0,1-5 0 0,-9 0 0 16,9 4 0-16,-9-4 0 0,8 0 0 0,0 0 0 0,-8 0 0 15,10 0 0-15,-2 0 0 0,-8 0 4 0,8 0-4 0,1 0 0 0,-9 0 0 16,9 0 0-16,-1 0 0 0,-8 0-4 0,8 0 4 0,1 0 0 16,-1 5 0-16,1-5-4 0,0 0 4 0,-9 0 0 0,8 0-4 15,0 0 0-15,2 5 4 0,-2-5 4 0,0 0-4 0,1 0-4 0,0 0 8 16,-1 5-8-16,-8-5 4 0,8 0 0 0,1 0-4 0,-1 0 0 0,0 0 4 15,2 0 0-15,-2 0-4 0,0 0 0 0,2 5 0 0,-2-5 4 16,0 0-4-16,0 0 4 0,2 0 0 0,-2 0 0 0,0 0-4 0,1 4 0 16,-1-4 0-16,-8 0 4 0,18 0-4 0,-10 5 4 0,0-5-4 0,-8 0 0 15,18 0 4-15,-10 4-4 0,-8-4 4 0,17 0-4 16,-8 0-4-16,-1 0 4 0,1 6 0 0,-1-6 4 0,0 0 0 0,1 0-4 16,0 0 4-16,-1 0 4 0,0 4-8 0,2-4 0 0,-2 0 4 0,0 0-4 15,1 0 0-15,0 0 0 0,-1 0 4 0,0 0-4 0,9 0 4 16,-9 0-12-16,2 0 12 0,-2 0-4 0,0 0 8 0,2 0-4 0,-2 0-4 15,0 5 4-15,9-5-4 0,-8 0 4 0,-1 0 0 0,1 0-4 0,-1 5 0 16,10-5 4-16,-10 0 0 0,0 5 0 0,0-5-4 0,2 0 0 16,-2 0 0-16,9 0 8 0,-8 0-8 0,-1 5 4 0,1-5-4 15,7 0 0-15,-6 0 4 0,-2 0-8 0,0 0 8 0,0 0-4 0,2 0 0 16,6 0 0-16,-7 0 4 0,-1 0-4 0,1 0 0 0,0 0 0 16,-1 0 0-16,0 0 4 0,10 0-4 0,-10 0 0 0,0 0 4 15,2 5 0-15,6-5 0 0,-7 0 0 0,-1 4 0 0,1-4 0 0,-1 5-4 16,9-5-4-16,-9 0 4 0,2 5 0 0,-2-5 4 0,0 0 0 0,10 0-4 15,-10 6 0-15,0-6 8 0,1 3-4 0,-1-3 0 0,1 0-8 16,0 0 4-16,-1 0 0 0,0 5 0 0,2-5 0 0,-2 0 0 0,0 5 0 16,0-5 0-16,2 0-4 0,-2 5 4 0,0-5-4 0,1 0 8 15,-1 5-4-15,1-5 4 0,0 0-8 0,-1 0 4 0,0 5 0 16,0-5 0-16,10 0 4 0,-10 0 0 0,2 0 0 0,-2 0 0 0,0 0 0 16,1 0-4-16,-1 4 4 0,1-4-4 0,-1-4 0 0,1 4 4 0,-1 4-4 15,0-8 4-15,2 8 4 0,-2-8-4 0,0 4-4 0,2 0 4 16,-2 0-4-16,0 0 0 0,9 4 4 0,-9-4-8 0,1 0 4 0,0 0 0 15,-1 0 0-15,0 0 4 0,2 0-4 0,-2 0 0 0,0 0 0 16,1 0 4-16,0 0-4 0,-1 0 4 0,0 0-4 0,1 0 0 0,-1 0 0 16,1 0 4-16,0 0-4 0,-1 0 4 0,0 0 0 0,2 0-4 15,-2 0 4-15,0 0-4 0,0 0 0 0,2 0 4 0,-2 0 0 0,0 0-4 16,-8 0-4-16,17 0 4 0,-9 0 0 0,2 0 0 0,-2 0 4 16,0 0 0-16,0 0 0 0,2 0-4 0,-2 0 4 0,0 0-4 15,1 0 0-15,0 0 4 0,-1 0 0 0,1 0-4 0,-1 0 0 0,0 0 4 16,1 0-8-16,0 0 8 0,-1 0 0 0,0 0-4 0,2 0 4 0,-2 0-4 15,0 0 4-15,1 0-4 0,-9 0 4 0,9 0-4 0,7 0-4 16,-16 0 8-16,17 0-4 0,-9 0 0 0,2 0 0 0,-2 0 0 0,0 0 0 16,2 0 0-16,-2 0 0 0,0 0 4 0,0 0-4 0,1 0 4 15,0 0 0-15,-1 0-4 0,1 0 0 0,7 0 0 0,-6 0 4 16,-2 0 0-16,0 0-4 0,0 0 0 0,2 0 4 0,-2 0 0 0,0 0-4 16,1 0-4-16,0 0 8 0,-1 0 0 0,1 0 0 0,7 0 0 15,-6 0 0-15,-2 0-4 0,0 0 0 0,0 0 0 0,10 0 0 0,-10 0 4 16,1 0 0-16,8 0-4 0,-8 0 4 0,-1 0 0 0,8 0 0 15,-6 0-4-15,-2 0 4 0,10 0 0 0,-10 0-4 0,9 0-4 0,-9 0 4 16,1 0 4-16,8 0-4 0,-9 0 0 0,10 0 0 0,-10 0 4 16,0 0-4-16,10 0 4 0,-10 0-4 0,0 0 0 0,10 0 4 0,-10 0-4 15,1 0 0-15,-1 0 0 0,10 0 4 0,-10 0-4 0,0 0 0 0,0 0 0 16,2 0 4-16,-2 0-4 0,0 0 0 0,1 0 0 0,-1 0 4 16,1 0 0-16,0 0-4 0,-1 0 0 0,0 0 0 0,0 0-4 15,2 0 8-15,-2 0-4 0,0 5 0 0,2-5 0 0,-2 0 4 0,0 0-4 16,1 5 0-16,-1-5 0 0,1 0 0 0,-1 4 0 0,1-4-4 15,-1 0 4-15,0 0 0 0,2 0 4 0,-2 5-4 0,10-5 4 0,-18 0 0 16,16 0-4-16,-7 0 4 0,-1 0-4 0,0 0 4 0,1 0-4 0,0 0 0 16,7 0-4-16,-6-5 4 0,-2 10 4 0,0-5 0 0,1 0 4 15,0 0-8-15,7 0 0 0,-7 0 4 0,-1 0 0 0,10 0 0 16,-10 0 0-16,0 0 0 0,2 0-4 0,-2 0 4 0,0 0-4 0,10 0 0 16,-10 0 4-16,0 0 0 0,1 0 0 0,-1 0 0 0,0 0 0 15,10 0 0-15,-18 0 0 0,16 0 0 0,-6 0 0 0,-2 5 0 16,0-5-4-16,1 0 0 0,0 0 0 0,-1 0 0 0,1 5-4 0,-1-5 4 0,0 0 4 15,1 5 0-15,0-5-4 0,-1 0 0 0,0 4 0 0,2-4 0 16,-2 0 0-16,0 6 0 0,1-6 0 0,0 0 0 0,-1 0 0 16,0 0 4-16,1 4-20 0,-1-4 24 0,1 0-8 0,0 0 4 0,-1 0-4 15,0 5 0-15,2-5 4 0,-10 0 0 0,8 0-4 0,0 5 0 16,0-5 4-16,2 0-4 0,-2 0 0 0,0 0 0 0,1 5 0 16,-9-5 0-16,8 0 4 0,0 0 0 0,2 0-4 0,-2 4 0 0,0-4 4 15,2 0-8-15,-2 5 8 0,-8-5 0 0,8 0-4 0,0 5 4 0,1-5 0 16,0 0 0-16,-1 0-4 0,1 5 4 0,-1-5-4 0,0 0 0 15,-8 0 0-15,10 4 4 0,-2-4 0 0,0 0-8 0,0 0 4 0,2 6 0 16,-10-6 0-16,8 0 0 0,0 4 0 0,1-4-4 0,-9 5 8 0,9-5 0 16,-1 0 0-16,1 0-4 0,-1 0 0 0,-8 0 0 15,8 0 0-15,0 0-4 0,2 0 4 0,-2 0 4 0,0 0-4 0,-8 0-4 16,10 5 4-16,-2-5 0 0,0 0 4 0,1 0-4 0,-1 0 0 0,1 0 4 16,-1 5-4-16,1-5 0 0,-9 0 0 0,8 0 8 0,0 5-8 15,2-5-4-15,-2 0 4 0,0 0-4 0,2 0 4 0,-2 0 4 0,0 0-4 16,0 0 0-16,1 0 8 0,0 0-8 0,-1 0 4 0,1 0-4 0,-1 0 0 15,10 0 4-15,-10 0-4 0,0 0 0 0,10 0 4 0,-10 0 0 16,0 0 0-16,9 0 4 0,-8 0-4 0,0 0 0 0,7 0-8 16,-8 0 8-16,2 0 4 0,6 0-8 0,-6 0-4 0,-2 0 8 0,9 0-4 15,-9 0 4-15,1 0 0 0,8 0 0 0,-9 0-4 0,0 0 4 16,10 0-4-16,-10 0 0 0,2 0 0 0,-2 0 0 0,0 0 4 0,9 0-4 16,-9 0-4-16,1 0 8 0,0 0-4 0,-1 0 4 0,0 0-4 15,2 0 0-15,-2 4 0 0,10-4 0 0,-10 0 4 0,0 0 0 0,0 0-4 16,1 0 4-16,-1 0-4 0,1 5 0 0,0-5 0 0,-1 0 4 15,10 0-4-15,-10 5-4 0,0-5 4 0,0 0 0 0,2 0 0 0,-2 0 0 16,9 4 0-16,-9-4 4 0,1 0 0 0,0 0-4 0,-1 0 4 0,0 0-4 16,10 5 4-16,-10-5 0 0,0 0-4 0,2 0 4 0,-2 5-4 15,0-5 0-15,1 0 0 0,7 0 0 0,-7 0 0 0,0 0 4 0,-1 0-4 16,0 5 4-16,2-10 0 0,-2 10-8 0,0-5 8 16,1 0-4-16,0 0 4 0,-1 0-4 0,0 0 4 0,1 0 0 0,-1 5-4 15,1-5 0-15,8 0 0 0,-9 0 0 0,2 0 4 0,-2 0 0 16,0 0-4-16,1 5 0 0,0-5 0 0,-1 0 0 0,0 0 0 0,1 0 4 15,-1 0-4-15,0 0 4 0,2 0-4 0,-2 0 4 0,0 0 0 0,2 0-4 16,-10 0 0-16,8 0 0 0,0 0 0 0,0 0 0 0,1 0 0 16,0 0 0-16,-1 0 0 0,1 0 0 0,-1 0 0 0,0 0 0 0,2 0 0 15,-2 0 0-15,0 0 0 0,0 0 0 0,2 0 0 0,-2 0 0 16,0 0 0-16,-8 0 0 0,9 0 0 0,8 0 0 0,-17 0 0 16,9 0 0-16,-1 0 0 0,0 0 0 0,0 0 0 0,2 0 0 0,6 0 0 15,-16 0 0-15,18 0 0 0,-10 0 0 0,1 0 0 0,-1 0 0 0,1 0 0 16,-1 0 0-16,1 0 0 0,7 0 0 0,-6 0 0 0,-2 0 0 15,0 0 0-15,2-5 0 0,6 5 0 0,-8 0 0 0,1 0 0 0,0 0 0 16,-1 0 0-16,1 0 0 0,-1 0 0 0,0-5 0 0,2 5 0 16,-2 0 0-16,0 0 0 0,0 0 0 0,2 0 0 0,-2 0 0 0,0 0 0 15,1-5 0-15,-9 5 0 0,9 0 0 0,-1 0 0 0,1 0 0 16,-1-5 0-16,-8 5 0 0,8 0 0 0,2 0 0 0,-2 0 0 0,-8 0 0 16,8-5 0-16,0 5 0 0,-8 0 0 0,10 0 0 0,-2 0 0 15,0 0 0-15,-8 0 0 0,9 0 0 0,-1 0 0 0,1 0 0 0,-9 0 0 16,9 0 0-16,-1 0 0 0,0 0 0 0,0-4 0 0,-8 4 0 15,10 0 0-15,-2 0 0 0,-8 0 0 0,8 0 0 0,2 0 0 0,-10 0 0 16,8 0 0-16,0 0 0 0,1 0 0 0,-9 0 0 0,8 0 0 16,1 0 0-16,-1 0 0 0,-8 0 0 0,9 0 0 0,-1 0 0 0,0 0 0 15,2 0 0-15,-10 0 0 0,8 0 0 0,0 0 0 0,2 0 0 16,-2 0 0-16,-8 0 0 0,8 0 0 0,0 0 0 0,1 0 0 0,-9-5 0 16,8 5 0-16,1 0 0 0,-9 0 0 0,0 0 0 0,9 0 0 15,-9 0 0-15,8 0 0 0,-8 0 0 0,0 0 0 0,0 0 0 0,0 0 0 16,0 0 0-16,8 0 0 0,-8 0 0 0,0 0 0 0,0 0 0 15,0 0 0-15,0 0 0 0,-8 0 0 0,8 0 0 0,0 0 0 0,0 0 0 16,0 0 0-16,0 0 0 0,0 0 0 0,0 0 0 0,0 0 0 16,0 0 0-16,0 0 0 0,8 0 0 0,-8 0 0 0,0 0 0 0,0 0 0 15,0 0 0-15,0 0 0 0,0 0 0 0,10 0 0 0,-10 0 0 16,0 0 0-16,0 0 0 0,0 0 0 0,0 0 0 0,0 0 0 0,0 0 0 16,0 0 0-16,0 0 0 0,0 0 0 0,0 0 0 0,0 0 0 15,0 0 0-15,0 0 0 0,0 0 0 0,0 0 0 0,0 0 0 0,0 0 0 16,0 0 0-16,0 0 0 0,0 0 0 0,0 0 0 0,0 0 0 15,0 0 0-15,0 0 0 0,0 0 0 0,0 0 0 0,0 0 0 0,0 0 0 16,0 0 0-16,0 0 0 0,0 0 0 0,0 0 0 0,0 0 0 16,0 0 0-16,0 0 0 0,0 0 0 0,0 0 0 0,0 0 0 0,0 0 0 15,8 0 0-15,-8 0 0 0,0 0 0 0,0 0 0 0,0 0 0 16,0 0 0-16,8 0 0 0,-8 0 0 0,0 0 0 0,0 0 0 0,0 0 0 16,0 0 0-16,8 0 0 0,-8 0 0 0,0 0 0 0,0 0 0 15,0 0 0-15,0 0 0 0,0 0 0 0,0 0 0 0,0 0 0 0,10 0 0 16,-10 0 0-16,0 0 0 0,0 0 0 0,8 0 0 0,-8 0 0 15,0 0 0-15,8 0 0 0,-8 0 0 0,0 0 0 0,0 0 0 0,9 0 0 16,-9 0 0-16,0 0 0 0,0 0 0 0,0 0 0 0,8 0 0 0,-8 0 0 16,0 0 0-16,9 0 0 0,-9 0 0 0,0 0 0 0,0 0 0 15,0 0 0-15,0 0 0 0,9 0 0 0,-9 0 0 0,0 0 0 16,0 0 0-16,0 0 0 0,8 0 0 0,-8 0 0 0,0 0 0 0,0 0 0 16,0 0 0-16,0 0 0 0,0 0 0 0,0 0 0 0,0 0 0 15,0 0 0-15,0 0 0 0,0 0 0 0,0 0 0 0,0 0 0 0,0 0 0 16,0 0 0-16,0 0 0 0,0 0 0 0,0 0 0 0,0 0 0 15,0 0 0-15,0 0 0 0,0 0 0 0,0 0 0 0,0 0 0 0,0 0 0 16,-8 0 0-16,8 0 0 0,0 0 0 0,0 0 0 0,-9 0 0 16,9 0 0-16,-9 0 0 0,1 0 0 0,-1 0 0 0,1 0 0 0,-10 0-128 15,2 0-64-15,-2 0-56 0,2 0-92 0,-2 0 52 0,-7 0 48 16,9 0 48-16,-10 0 36 0,0 0 28 0,9-5 28 0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3:17.0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E2B098-692E-4904-8EDE-D34998765F44}" emma:medium="tactile" emma:mode="ink">
          <msink:context xmlns:msink="http://schemas.microsoft.com/ink/2010/main" type="inkDrawing" rotatedBoundingBox="2686,9823 5417,2470 10393,4317 7662,11670" semanticType="callout" shapeName="Other">
            <msink:sourceLink direction="with" ref="{BE558D69-D4CF-45D0-9605-B187288B2747}"/>
          </msink:context>
        </emma:interpretation>
      </emma:emma>
    </inkml:annotationXML>
    <inkml:trace contextRef="#ctx0" brushRef="#br0">-2816 6599 51 0,'8'0'68'0,"-8"0"-4"0,8 0-12 15,-8 0-20-15,9 0-4 0,-9 0-8 0,0 0-4 0,8 0-4 0,-8 0 8 0,9 0-4 16,-9 0 0-16,0 0-4 0,8 0-4 0,-8 0 0 16,0 0 4-16,9 0 0 0,-9 0-4 0,8 0 4 0,-8 0 0 0,8 0-4 15,-8 0 0-15,10 0-4 0,-2 0 4 0,-8 0-4 0,8 0 4 0,2 0-4 16,-10 0 4-16,8 0 0 0,0 0 0 0,1 0 0 0,-9 0-4 15,8 0 4-15,0 0-4 0,1 0 4 0,0 5 0 0,-1-5 0 16,-8 0 0-16,8 0 0 0,2 0-4 0,-2 0 4 0,0 0-4 0,2 0 0 0,-2 0 4 16,0 5 0-16,0-5 0 0,1 6-4 0,-1-6 4 0,10 0-4 15,-10 0 0-15,0 0 0 0,2 3 4 0,-2-3-4 0,0 0 4 16,10 0 0-16,-10 5-8 0,0-5 8 0,1 0 0 0,8 0 0 0,-8 0-4 16,7 0 0-16,-8 0 0 0,2 0 0 0,6 0 0 0,-6-5 0 0,6 5 0 15,-7 5 4-15,-1-5-4 0,9 0 0 0,-8 0 0 0,7 0 0 16,-6 0 0-16,-2 0 0 0,9 0 0 0,-8 0 0 0,7 0-20 15,-7 0 28-15,8 0-4 0,-8 0 0 0,-1 0-4 0,10 0 0 0,-10 0 0 16,8 0 0-16,-6 0 0 0,6 0 0 0,-7 0 0 0,7 0 0 16,-6 0 0-16,-2 0-4 0,10 0 4 0,-10 5 4 0,8-5-8 15,-7 0 4-15,0 0-4 0,8 0 0 0,-9 0 4 0,10 0 0 0,-10 0 0 16,8 0 0-16,2 0 0 0,-10 0 0 0,10 5 0 0,-1-5 0 0,-9 0 0 16,8 0 0-16,2-5 0 0,0 10 0 0,-10-5 0 0,9 0 0 15,0 5 0-15,0-5 0 0,-1 0 0 0,2 5-4 0,0-5 4 0,-2 4 0 16,1-4-4-16,0 0 4 0,-8 5 0 0,17-5 0 0,-10 0-4 15,2 5 0-15,-2-5 4 0,2 0 0 0,-1 0-4 0,-9 0 0 0,8 4 4 16,2-4 0-16,0 0 0 0,-2 0-4 0,1 0 4 0,1 0-4 0,-10 0 4 16,8 0 0-16,2 5-8 0,0-5 8 0,-10 0 0 0,9 0 4 15,0 0-4-15,0 0-4 0,-1 0 0 0,2 0 4 0,-10 0 0 16,10 0 0-16,-2 0-4 0,1-5 0 0,1 5-16 0,-2 0 16 0,2 0 8 16,-2-4-8-16,2 4 4 0,-1 0 4 0,9-5-4 0,-10 0 4 15,2 5-8-15,-2-4 0 0,2 4 0 0,7-5 0 0,-8 0 4 16,8 5-4-16,-7-5 4 0,8 5 0 0,-10-5-4 0,1 5 4 0,9-5-4 0,0 2 0 15,-9 3 0-15,8-6 0 0,-8 6 4 0,9-5 4 0,-8 5-8 16,6-5 4-16,-6 5 0 0,7 0 0 0,-7-4 4 0,-2 4-4 16,10-6 0-16,-9 6 0 0,0-4 4 0,8 4-4 0,-7 0 0 0,-2 0-4 15,2 0 4-15,8 0-4 0,-10-5 0 0,1 5 0 0,1 0 4 16,-2 0-4-16,2 0 0 0,7 0 4 0,-8 0 0 0,0 0 4 16,1 0-12-16,-2 5 8 0,2-10 0 0,-2 5-4 0,2 0 4 0,-1 0 0 15,-1 0-4-15,2 0-4 0,-2 0 8 0,2 0-4 0,-1 0 4 0,0 0 4 16,0 0-8-16,-1-5 4 0,10 5-4 0,-8 0 0 0,-1 0 0 15,0-5 0-15,0 5 0 0,9 0 0 0,-10 0 0 0,2 0 0 0,7-4 0 16,-8 4 0-16,0-5 0 0,1 5 4 0,6 0-4 0,-6 0 0 16,-1 0 4-16,0 0-8 0,0 0 4 0,9 0 4 0,-10 0-4 0,2 0 0 15,-1 0 4-15,0-5-4 0,-9 5 4 0,17 0-4 0,-15 0 4 16,6 0 0-16,2 0-4 0,-1 0 4 0,-1 0-8 0,2 5 8 0,-10-5-8 16,10 0 8-16,-2 0-4 0,2 0-4 0,-10 0 8 0,9 0-4 15,0 0 4-15,-8 0-4 0,7 0 0 0,2 0 4 0,-10 0-8 0,10 0 4 16,-2 0 0-16,-7 0 0 0,7 0 0 0,-6 0 0 0,6 0 4 15,2 0-4-15,-10 0 4 0,9 0-4 0,-8 0 0 0,8 0-4 0,-1 0 4 16,-7 0 0-16,8 5 0 0,1-5 0 0,-10 0 0 0,9 0 0 16,0 4 0-16,0-4 0 0,-1 0 4 0,-6 5-4 0,6-5 0 15,2 5 4-15,-2-5-4 0,2 0 0 0,-1 0 4 0,-9 5 0 0,10-5-8 16,-2 0 0-16,2 4 4 0,-2-4-4 0,2 6 8 0,-1-6 4 16,-9 0-12-16,10 4 4 0,-2-4 0 0,-8 0 0 0,10 5 0 0,-1-5 0 15,0 5 4-15,-8-5-4 0,7 0 0 0,2 6 4 0,-10-6-8 0,10 0 4 16,-10 0-4-16,9 0 4 0,0 0 0 0,-9 0 0 0,9 3 0 15,-9-3 0-15,10 0-4 0,-10 0 8 0,2 0-4 0,6 0 0 0,-8 0 4 16,10 0-4-16,-10 5 0 0,9-5 0 0,-9 0 4 0,2 0-4 16,6 5 0-16,-8-5 0 0,10 0 0 0,-10 0 0 0,1 5 0 0,8-5 0 15,-8 5 0-15,-1-5 0 0,8 5 0 0,-6-5 4 0,-2 0 0 16,10 0-4-16,-10 0 4 0,0 0 0 0,1 4 0 0,-1-4-4 0,9 0 0 16,-8 0 0-16,-1 0 0 0,10 0 4 0,-10 0-4 0,0-4 4 15,10 4 0-15,-10 0 0 0,1 0 0 0,7 4 4 0,-7-4-4 16,0 0 0-16,7 0-4 0,-6 0 4 0,6 0-4 0,-7 0 4 0,8 0-4 15,-9 0 8-15,9 0-4 0,-8 0 0 0,8 0 0 0,1 0-4 0,-10 5 4 16,0-5 0-16,10-5 0 0,-10 5-4 0,9 0 4 0,-9 0 0 16,10 0 0-16,-10 0 0 0,8 0 0 0,-6 0-4 0,-2 0 4 0,9 0-16 15,-8 0 16-15,-1 5 4 0,9-5-4 0,-9 0 0 0,1 0-4 16,0 0 4-16,7 0 0 0,-6 0 0 0,-2 0 0 0,0 0 4 16,10 0 0-16,-10 0-4 0,0 0 0 0,1 0-4 0,-1 0 4 0,1 0 0 15,0 0-4-15,7 0 4 0,-6 0 4 0,-2 0-4 0,0 0 0 0,0 0 0 16,2 0 0-16,-2 0 0 0,-8 0-4 0,8 0 4 0,1 0-4 15,-1 0 8-15,0 0-8 0,2 5 0 0,-2-5 4 0,-8 0 0 0,8 0 4 16,2 4-4-16,-10-4 0 0,8 0 0 0,0 0 0 0,-8 0 4 16,8 0 0-16,1 5-4 0,-9-5 4 0,9 0 0 0,-9 0 0 0,8 0-4 15,-8 0 0-15,9 0 0 0,-1 0 4 0,-8 0-4 0,0 0 0 16,8 0 4-16,-8 0-4 0,10 0 4 0,-10 0-4 0,8 0 4 0,-8 0-8 16,0 0 4-16,8 0 4 0,-8 0 0 0,8 0 0 0,-8 0 0 15,10 0-4-15,-10 0 4 0,0 0 0 0,8 0 0 0,-8 0 0 0,8 0 0 16,-8 0 0-16,0 0 0 0,9 0 0 0,-9 0 4 0,9 0-4 15,-9 0 0-15,8 0-4 0,-8 0 4 0,9 0-4 0,-9 0 0 0,8 0 4 16,-8 0-4-16,0 0 0 0,8 0 4 0,0 0-4 0,-8 0 0 16,10 0 0-16,-10 0 0 0,8 0-4 0,-8 0 8 0,8 0-4 15,-8 0 0-15,10 0 0 0,-10 0-4 0,0 0 4 0,8 0 0 0,-8 0-4 16,0 0 4-16,0 0-4 0,0 0 0 0,0 0 4 0,8 0 0 16,-8 0-4-16,0 0 4 0,0 0-4 0,0 0 4 0,0 0-4 0,0 0 0 15,0 0 0-15,9 0 0 0,-9 0-4 0,0 0 4 0,0 0 0 0,8 0 4 16,-8 0-8-16,0 0 4 0,0 0 0 0,9 0 4 0,-9 0-4 15,0 0 0-15,8 0 4 0,-8 0-8 0,0 0 8 0,9 0 0 16,-9 0-4-16,0 0 0 0,0 0-4 0,8 0 4 0,-8 0 4 0,0 0-4 16,0 0 0-16,8 0-4 0,-8 0 4 0,0 0 4 0,0 0-4 15,10 0 4-15,-10 0-4 0,0 5-4 0,0-5 8 0,8 0-8 0,-8 0 4 16,0 0 0-16,0 0 4 0,0 0-4 0,8 0-16 0,-8 0 24 0,0 0-8 16,10 0 4-16,-10 0 0 0,0 0-4 0,8 0 4 0,-8 0 0 15,0 0-4-15,8 0 4 0,-8 0-4 0,8 0 8 0,-8 0-4 0,9 0 4 16,-9 0-8-16,9 0 4 0,-9 0 0 0,8 0 0 0,-8 0 0 15,9 0 0-15,-9 0-4 0,8 0 0 0,-8 0 4 0,0 0-4 16,8 0 4-16,-8 0 0 0,10 0-8 0,-10 0 4 0,0 0 0 0,0 0 4 16,0 0-4-16,0 0 0 0,0 0 4 0,8 0 0 0,-8 0 0 0,0 0-4 15,0 0 4-15,0 0-4 0,-8 0 0 0,8 0 4 0,0 0-4 16,0 0 0-16,0 0 4 0,0 0 0 0,0 0-4 0,0 0 0 16,0 0 0-16,0 0-4 0,-10 0 0 0,10 0-4 0,-8 0-4 0,8 0-8 15,-8 0-4-15,8 0-20 0,-9 0-20 0,1 0-20 0,-1 0-16 0,0 0-24 16,1 0-20-16,0 0-16 0,0 0-60 0,-2 0-24 0,2 0 48 15,0 0 32-15,-2-5 32 0,10 5 24 0</inkml:trace>
    <inkml:trace contextRef="#ctx0" brushRef="#br0" timeOffset="14566.2798">1711-71 39 0,'0'0'76'0,"0"-6"-12"0,0 6-4 0,0 0-32 0,0 0 4 0,0 0-8 16,8 0 0-16,-8 0-4 0,0 0 4 0,0 0-8 0,0-4 0 15,0 4 0-15,0 4-4 0,0-4 0 0,0 0 0 0,8 0 0 0,-8 0 0 16,0 0-4-16,0 0 0 0,0 0 4 0,0 0 4 0,0 0-4 15,0 0 0-15,0 0 0 0,10 0 0 0,-10 0 4 0,0 6 0 0,0-1 0 16,0-5-4-16,0 4 0 0,0 1-4 0,0 0 4 0,0 4-4 0,8-4 4 16,-8 0-4-16,0 4 0 0,-8 1 0 0,8-1 0 0,8 1 0 15,-16 0 0-15,8-1 0 0,0 1 0 0,0-1-4 0,8 1 4 16,-8-1 0-16,0 1 0 0,0-1-4 0,0 1 4 0,8 0-4 0,-8-1 4 16,0 1-4-16,0 0 0 0,0-1 0 0,9 6-4 0,-9-5 4 0,0-1-4 15,8 1 4-15,-8-1 0 0,0 5 0 0,0-4 0 16,8-1 0-16,-8 6 0 0,0-5-4 0,9 0 0 0,-9 3 0 0,0-3 4 15,9 5-4-15,-9-5 0 0,0 3 0 0,0-3 8 0,8 5-8 0,-8-1 4 16,0-4 0-16,8 4 4 0,-8 0-8 0,0-4 0 0,0 4 0 16,0 1 0-16,0-1 0 0,0 1 8 0,0-1-4 0,0 0 0 0,0 0 4 15,0 1-4-15,0-1 0 0,0 2 0 0,0-3 0 0,0 6 0 0,0-5 0 16,0 1-4-16,0 4 4 0,0-4 0 0,0 4-4 0,0-5 4 16,10 6 0-16,-10-1-4 0,0-5 4 0,0 6-8 0,0-6 8 15,8 5-4-15,-8-4 8 0,0 3-8 0,0-3 0 0,8-1-4 0,-8 5 4 16,9-4 0-16,-9-1 4 0,0 1-4 0,9-1 4 0,-9 0-8 15,0 0 4-15,8 1 0 0,-8-5-4 0,0 4 8 0,8 1 0 0,-8-2 0 16,0 2-4-16,9-6 0 0,-9 6 0 0,0 0 0 0,0-1 0 16,0 1-4-16,8-6 4 0,-8 5 0 0,0 1 0 0,9-1 0 0,-9 0 4 15,0-4-4-15,0 5 4 0,0-6-4 0,9 6 4 0,-9-6-4 16,0 4 0-16,0 3 0 0,0-7 4 0,0 1-4 0,8 0-4 0,-8 4 8 16,0-4-4-16,0 0 4 0,0-1-4 0,0 0 0 0,0 1 4 15,8 0-4-15,-8 4 0 0,0-5 4 0,0 1-4 0,10-1 0 0,-10 1 0 16,0 5 0-16,0-6 4 0,8 1-4 0,-8 4 0 0,0-5 0 15,8 6 0-15,-8-4 4 0,0-2-4 0,0 5 0 0,8 0 4 0,-8-5-4 16,0 6 0-16,10-5 0 0,-10 4 0 0,0 0 0 0,0 1 4 16,8-5-4-16,-8 4-4 0,0 1 4 0,0-6 4 0,0 5-4 0,0 1 0 15,8-6 0-15,-8 6 0 0,0-1-4 0,0-4 4 0,0 4 4 16,0 0-4-16,0-4 0 0,0 4 4 0,0-4-4 0,0 4 0 0,0-4 0 16,0 4 0-16,9-4 4 0,-9 4-4 0,0-3 0 15,0 2 0-15,0-3-16 0,0 4 24 0,8-3-4 0,-8-3 0 0,0 8 0 16,0-7-4-16,0 4 4 0,0-3-4 0,0 4 0 0,0-3 8 0,0 3-4 15,0-5-4-15,0 6 0 0,0-5 0 0,0 4 4 0,0 0 0 16,8-4 0-16,-8 4-4 0,0 0 0 0,0 1 0 0,0-5 0 0,0 4 0 16,0 0 0-16,10 0 4 0,-10-4-4 0,0 5 4 0,0-1 0 15,0 0-4-15,8 0 4 0,-8 2 0 0,0-3-4 0,0 2 4 0,0-1-4 16,0 1 8-16,0-1-4 0,0 1-4 0,8 4 4 0,-8-5 0 16,0 1 0-16,0-2 0 0,0 2 0 0,0-1-8 0,8 1 0 0,-8-1 0 15,0 0 8-15,0 1 0 0,10 0-4 0,-10-1 4 0,0 0 0 16,0 1 0-16,0-1-4 0,0 1-4 0,8-6 8 0,-8 5 0 0,0 1 0 15,0-1 0-15,8 1-4 0,-8-6-4 0,0 5 8 0,0 1 0 16,9-5 0-16,-9 4 0 0,0 0-4 0,0-4 0 0,9 4 0 0,-9-4 0 16,0 4 0-16,8-4 0 0,-8 4 0 0,9 1 4 0,-9-6-4 15,0 5 4-15,0-4-12 0,8 5 4 0,-8-5 0 0,0 3 0 0,0 2 8 16,0-1-4-16,0-4 0 0,8 5 0 0,-8-1 0 0,0-5 0 16,0 6 0-16,9-1-4 0,-9 1 4 0,0-6 0 0,0 5 8 0,0 1-8 15,9-1 4-15,-9-4-8 0,0 4 8 0,0 1-12 0,8-1 8 16,-8-1-4-16,0 2 4 0,0-5 0 0,8 5 0 0,-8 0 0 0,0-1 0 15,0 0 0-15,0 1 0 0,10-6 4 0,-10 5-4 0,0 1 0 0,0-1 0 16,0 1 0-16,0-6-4 0,0 5 8 0,0 1-4 0,8-5 0 16,-8 3 0-16,0-3 0 0,0 5 0 0,0-5 4 0,0 4-4 15,8-5 0-15,-8 5 4 0,0-4 0 0,0 5-8 0,0-1 4 0,9-4 0 16,-9 4 0-16,0-4 0 0,0 4 0 0,0-5 0 0,0 6 0 16,9-5 0-16,-9 4 0 0,0 1 0 0,0-6 0 0,0 5 0 0,0-4 0 15,8 5-4-15,-8-2 4 0,0 2 4 0,0-5 0 0,0 3 0 0,0 3-4 16,0-2 0-16,0 1-4 0,0-6 8 0,0 5-4 0,0 1-4 15,0-1 4-15,0 1-4 0,0 0 8 0,0-2-4 0,0 1 4 16,8 1-8-16,-8-1 4 0,0 0 4 0,0-4-4 0,0 5-4 0,0-1 4 16,0 2 0-16,0-3 4 0,0 1 0 0,9 0-8 0,-9 1 4 15,0-5 0-15,0 4-4 0,0 1 4 0,0-2 4 0,0-3-4 16,0 5 0-16,0-1 4 0,0 1-8 0,0-6 0 0,0 5 8 0,0-3 0 16,0 3-8-16,0-4 0 0,0 3 0 0,8-4 0 0,-8 7 4 0,0-8 4 15,0 7-4-15,0-5-4 0,0 5 8 0,9-6 4 0,-9 1-4 16,0 4-8-16,0-5 4 0,0 6 4 0,0-5-4 0,9 4 0 15,-9-4 0-15,0-1 4 0,0 5-4 0,8-4 4 0,-8 6-8 0,0-8 8 0,0 2-8 16,0 4 8-16,8-5-8 0,-8 1 4 0,0 5 0 16,0-6 0-16,0 1 4 0,10 4 0 0,-10-5-8 0,0 1 8 0,0 0-4 15,0-1 0-15,8 1 0 0,-8-1 0 0,0 1 4 0,0 5 0 0,0-5 0 16,8-1-4-16,-8 1-4 0,0-1 4 0,0 5 4 0,0-5-8 16,0 1 4-16,8 0 4 0,-8 5-4 0,0-5 0 0,0-1-4 0,0 5 12 15,0-4-12-15,10 4 4 0,-10-4 4 0,0 4-4 0,0-3-4 0,0 2 8 16,0-3-4-16,8 4 0 0,-8 0 0 0,0-4-4 0,0 5 8 15,0-6-4-15,0 5 8 0,8 1-4 0,-8-4-8 0,0 1 4 16,0-1-4-16,0 3 4 0,0-5 0 0,9 5 4 0,-9-3-8 0,0 3 4 16,0 0 4-16,0-5-8 0,0 6 4 0,0-5 0 0,0 4 0 15,8-4 4-15,-8 4 0 0,0-4-8 0,0 5 4 0,0-6-4 0,0 5 4 16,8-4 0-16,-8 3-4 0,0-2 4 0,0-2 0 0,0 6 0 16,10-6 8-16,-10 1-8 0,0-1-4 0,0 1 8 0,0 4-4 15,0-4-4-15,8 0 0 0,-8-1 4 0,0 5 0 0,0-4 0 0,0 0 0 16,0-1 4-16,0 6-4 0,8-6 0 0,-8 1 0 0,0 1 0 0,10 1 0 15,-10-2 0-15,0 0 0 0,0-1 4 0,8 6-4 0,-8-5 0 16,0-1 0-16,8 1 0 0,-8 4-4 0,0-4 8 0,0-2-8 16,8 3 4-16,-8-2 0 0,0 6 0 0,9-5 4 0,-9-1-4 0,0 1 0 15,0 0 0-15,0-1 0 0,9 1 0 0,-9-1 4 0,0 1-8 0,8-1 0 16,-8 1 8-16,0 4-4 0,0-4 4 0,0-1-4 0,0 1-4 16,9 0 8-16,-9 3-4 0,0-3-4 0,0 0 8 0,0 0-8 15,8 4 4-15,-8-3 4 0,0-3-4 0,0 7 0 0,0-6 0 0,0 1-4 16,8-1 0-16,-8 1 8 0,0 5-4 0,10-6 0 0,-10 1 0 0,0-1 0 15,0 1 4-15,8 0-4 0,-8-1 0 0,0 1 0 0,0-1 0 16,8-4 0-16,-8 4 0 0,0 1 0 0,0 0-4 0,8 0 4 0,-8-1 0 16,0-4 0-16,10 5 4 0,-10-1-4 0,0-4-4 0,0 3 4 15,8 3 4-15,-8-2-8 0,0-3 4 0,8 3 0 0,-8 1 0 0,9-6 0 16,-9 6 0-16,0-1 4 0,9-4 0 0,-9 5-4 0,0 0 0 16,0-6 0-16,8 6 0 0,-8-5 0 0,0 4 0 0,9-5 4 0,-9 2 0 15,0 3-8-15,0-4 4 0,8 0-4 0,-8 4 0 0,0-4 4 16,0 0 0-16,0 5 0 0,8-5 0 0,-8-1 0 0,0 6 0 0,8-4-4 15,-8 2 4-15,0-3 0 0,0 0 0 0,0 5 0 0,0-6 0 16,10 6 0-16,-10-6 0 0,0 6 0 0,0-5 0 0,0 5-4 0,8-5 4 16,-8-1 0-16,0 6 0 0,0-5 0 0,0 4 0 0,8-4 0 15,-8 4-4-15,0-3 4 0,0 3 4 0,10-4-8 0,-10 0 4 0,0 4 0 16,0-4 4-16,8 4-4 0,-8-3 0 0,0 3 4 0,0-4-4 16,0 5 0-16,8-6-4 0,-8 1 4 0,0 4 0 0,0-4 0 15,9 5 0-15,-9-5 0 0,0 3 0 0,0-2 4 0,8-1-8 0,-8 4 4 16,0-3 0-16,0 3 4 0,9-4-8 0,-9 4 4 0,0 1 0 0,8-5-4 15,-8 4 8-15,0-3 0 0,9 3-4 0,-9-4 0 0,0 4 0 16,0-4 0-16,8 4-4 0,-8-4 8 0,0 5-4 0,8-5 4 0,-8 4-8 16,0-4 4-16,0 0 0 0,10 4 0 0,-10-4-4 0,0 0 4 15,8 0 0-15,-8 0 0 0,0-1 0 0,0 1 0 0,0 0 0 16,0 0 4-16,8-1-4 0,-8-4 0 0,0 5 0 0,0 0 0 0,10-5 0 16,-10 5 4-16,0-5-4 0,0 4 4 0,0-4 4 0,8 6-8 0,-8-2 4 15,0-4 0-15,0 5 0 0,8 0-4 0,-8 1 4 0,8-6 0 16,-8 3 0-16,0 2 0 0,0 0 0 0,9 5-4 0,-9-5 4 0,9-1-4 15,-9 1 0-15,0 4 4 0,0-4-4 0,8 0 0 0,-8 0 4 0,0 4-4 16,0-3 0-16,0-2 0 0,9 1-4 0,-9-5 4 16,0 5 0-16,0-5-4 0,0 5-4 0,0-5 0 0,0 0-8 0,0 0-12 15,0 0-16-15,-9 0-16 0,9-5-16 0,-8 0-16 0,8 5-8 0,0-5-64 16,-9-5-32-16,0 6 36 0,9-6 32 0,-8 0 24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17.2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7124CD-84A2-4D71-A905-7941BD45F4AD}" emma:medium="tactile" emma:mode="ink">
          <msink:context xmlns:msink="http://schemas.microsoft.com/ink/2010/main" type="inkDrawing" rotatedBoundingBox="7330,6542 10333,2063 14350,4757 11348,9236" semanticType="enclosure" shapeName="Other">
            <msink:sourceLink direction="with" ref="{AC269DA5-BDC4-4DD9-B1BD-66FA498C4795}"/>
            <msink:destinationLink direction="with" ref="{5D8EF283-9999-4400-ABB5-9FFA67D7F280}"/>
            <msink:destinationLink direction="with" ref="{6082A47D-3E7E-4855-9C6A-24C14BA6841B}"/>
            <msink:destinationLink direction="to" ref="{A25506F0-E638-436A-9D64-801BF0A2BC5A}"/>
          </msink:context>
        </emma:interpretation>
      </emma:emma>
    </inkml:annotationXML>
    <inkml:trace contextRef="#ctx0" brushRef="#br0">3560 328 15 0,'0'0'84'0,"0"-5"-16"0,0 5 0 0,0 0-28 0,0 0-4 16,0 0-8-16,0-5 4 0,0 5-4 0,0 0 0 0,-8-5 0 0,8 5 0 15,0 0 0-15,0-4 0 0,-10 4 0 0,10-6 0 0,0 6 0 16,-8 0 4-16,8 0-4 0,0-4 0 0,-8-1 0 0,8 5 0 16,-10 0 0-16,10 0 4 0,0-4 0 0,-8 4 4 0,8-6-4 0,-8 6 0 15,8-4 0-15,-9 4-4 0,1-5-4 0,8 5 4 0,-9-5-8 16,9 0 0-16,-8 5 0 0,-1-4 4 0,1-1-4 0,0 5-4 0,8-5 0 15,-10 0 4-15,-6 5-4 0,16-4 0 0,-18 4 0 0,10-6-4 0,0 6 0 16,-1-5 0-16,-8 5 0 0,8 0 4 0,1-4 0 0,0 4 0 16,-10-5 0-16,10 5 0 0,-10 0 0 0,10-5 0 0,-9 5-4 15,8 0 0-15,-8 0 0 0,9 0 4 0,-8 0-4 0,-2 0 4 0,10 0-8 16,-10 0 0-16,1 0-4 0,0 0 4 0,0 0 0 0,1 0 0 16,-2 0 0-16,0 0-24 0,2 0 24 0,-1 0 0 0,0 0 0 15,-8 0 0-15,7 0-4 0,2 0 4 0,-10 0-4 0,9 0 4 0,-9 0 0 16,10 5 0-16,-2-5-4 0,-8 0 4 0,9 0-4 0,0 5 4 0,0-5 4 15,-9 0-4-15,10 4 4 0,-2-4-4 0,1 0 0 0,1 5 0 16,-2-5-4-16,2 0 4 0,-2 0-4 0,1 6 0 0,0-6 0 0,0 4 0 16,0-4 4-16,0 0-4 0,-1 5 0 0,2-5 0 0,-10 5-4 0,9-5 4 15,1 5 0-15,-10-5-4 0,8 4 4 0,2 1 0 16,-10 0-4-16,1 0 4 0,7-5-4 0,-8 4 4 0,1 2 0 0,8-2-4 16,-8 1 0-16,-1-1 0 0,0 2 4 0,0-2 0 0,10 1 0 0,-19 5 0 15,19-6-4-15,-10 2 0 0,0-2 4 0,1 5-4 0,-1-4-4 16,0 0 4-16,1 5 0 0,-1 0 0 0,2-1 4 0,-2-4 0 15,0 5-4-15,9-1 0 0,-9 1 4 0,0 0-4 0,10-1 4 0,-10 1-4 16,0-1 0-16,9 5 4 0,-9-4-4 0,10 0 0 0,-10 0 0 16,9 4 0-16,-9-5 4 0,10 1-4 0,-10 3 0 0,8-2 4 0,-7 3-8 15,8-4 4-15,-8 4 0 0,7-4 4 0,-8 4-4 0,10 1 0 0,-1-6 4 16,-9 5-8-16,10 2 4 0,-2-7 0 0,0 5 4 0,2 0-4 16,-9 0 0-16,7 1 0 0,2-1 0 0,-2 1-4 0,2 4 4 15,-2-5 4-15,-7 1-4 0,7 4 0 0,2-5 0 0,-2 4-4 0,-8-2 4 16,10 3 0-16,-1 1 0 0,-9-2 0 0,10 2 4 0,-2-1-4 15,-8 0 4-15,9 0-4 0,1 0 0 0,-2 0 4 0,-8 0-4 0,10-4 0 16,-2 4 0-16,2 1 4 0,-1-1-4 0,-1-5 0 0,10 5 0 0,-10 0 0 16,2-4-4-16,-1 4 8 0,8-5-4 0,-8 1 4 0,1 4-4 15,6-5 0-15,-6 6 0 0,-2-6 4 0,10 5-4 0,-9 0 0 0,8-4 4 16,-8 4-4-16,1 0 0 0,8 1 0 0,-10-2 0 0,0 2 0 16,10-1-4-16,-9 4 4 0,8-4 0 0,-7 6-4 0,-1-6 4 15,9 5 0-15,-10-5 0 0,10 5 0 0,-2-4 4 0,-6 3-8 0,8-4-12 16,-1 1 20-16,-8 4 0 0,8-5-4 0,1 0 0 0,0 0 0 0,-2 0 0 15,2 1 4-15,0 4-4 0,-2-5 0 0,2 0 0 0,-8 1 0 16,7-2 0-16,0 6 0 0,1-5 0 0,-1 6 4 0,1-6-4 16,0 4-4-16,-10-4 4 0,10 5 0 0,0-4-4 0,-2 4 4 0,2 0 0 15,0 0 0-15,-9 0 4 0,17-5-4 0,-18 5-4 0,10 0 8 16,0 5-4-16,8-5 0 0,-8-1 0 0,-2 6 0 0,2-4 4 16,8 3-4-16,-8-4 4 0,-2 5-4 0,2-1 4 0,8 1-4 0,-8 0 0 15,8 0 4-15,-9-5-4 0,1 5 0 0,8 0 4 0,-9-5-4 16,9-1 0-16,0 6 0 0,-8-6 4 0,8 2 0 0,0-1 0 0,-9 0-4 15,9 0 4-15,0 0-4 0,0 0 0 0,0 0 0 0,0 1 0 0,0-2 4 16,0-4-4-16,0 6 0 0,0-2 4 0,0 1-4 0,9 0 0 16,-9 5 0-16,0-5 0 0,0 0-4 0,8 5 0 0,-8-6 4 0,0 6 0 15,9-4 0-15,-9 4 4 0,8-6-8 0,-8 6-16 0,9-5 24 0,-1 5-4 16,-8-6 4-16,8 2 0 0,2-1-4 0,-2-1 4 0,0 2 0 16,2-1 0-16,-2-5-8 0,0 5 4 0,0-5 4 0,1 5 0 15,8-5-4-15,-8 0 0 0,-1 6 0 0,10-6-4 0,-10 0 0 0,8 4 4 16,2-3 0-16,-10 4 0 0,9-6 0 0,1 3 0 0,-2 2 0 15,-8 1 0-15,10-4 0 0,0 3 4 0,-2-4-4 0,1 5 0 0,1 2-4 16,-2-3 8-16,2 0-4 0,-2-3 0 0,2 3 0 0,-1 2 0 0,-1-6 0 16,2 4 0-16,-2-3 0 0,2 4 0 0,0-4 4 0,-2-1-8 15,9 0 4-15,-7 0 4 0,-2 0-8 0,2 0 4 0,-2 0 4 16,2-5-4-16,-1 5 0 0,0 1 0 0,8-6 0 0,-7 1 4 0,-2 4-8 16,2-5 8-16,7 1-4 0,-8 4 0 0,0-5 0 0,9 1 0 15,-9-1 0-15,8 5 0 0,-8-4-4 0,9-1 4 0,-8 1 0 16,7-2 4-16,-8 2-8 0,8-1 8 0,1 1-4 0,0-1 0 0,-1 1 0 15,-8-2 4-15,8-3-4 0,1 5-20 0,0-1 24 0,0-4 0 0,-1 5-4 16,1-1 4-16,0-5-4 0,-1 1 4 0,0 4 0 0,0-4-4 16,1 0 4-16,0 4-4 0,0-4 0 0,-9-1 0 0,9 0 0 0,-2 1 0 15,2 0 0-15,0 0 4 0,-1-1-4 0,1 1-4 0,-8-6 4 16,7 6 0-16,1-1 4 0,-2-2-8 0,2 1 8 0,-8-4-4 0,7 7 0 16,1-7 4-16,0 6-4 0,0-6 0 0,-10 1 0 0,9 5 0 15,1-6 0-15,0 2 4 0,0 3-8 0,-1-4 0 0,1 0 8 0,-2-1-4 16,2 6 4-16,0-5 0 0,-1-1-4 0,1 2 0 0,0-3-4 15,0-3 4-15,-1 6 4 0,1-1 0 0,8 0-4 0,-8-5-4 0,-1 4 0 16,1-4 4-16,0 0 0 0,-2 6 0 0,2-6 4 0,-1 0-4 16,1 0 0-16,0 0-4 0,0 0 4 0,-1 0-4 0,-8 0 4 0,8 0 0 15,1 0-4-15,-8 0 8 0,7 0-4 0,1 0 0 0,-10-6 0 16,10 6 4-16,-9-4-4 0,9 4-4 0,0-5 4 0,-10 0 4 0,10-1 0 16,0 3-4-16,-1-3 4 0,1 2-8 0,0-1 4 0,-1-5 0 15,1 6 0-15,-2-6 0 0,2 6 0 0,0-7 0 0,0 7-4 16,-1-6 4-16,1 5 0 0,0-4-4 0,7 0 4 0,-7 4 0 0,0-5 0 15,0 2-4-15,-1-3 0 0,1 1 4 0,-2 1 0 0,2-1 0 0,0 5 0 16,0-9 0-16,-9 4-4 0,9 0 4 0,0 1 0 0,-1-5 0 16,0 4 0-16,-8-3 0 0,9 2-4 0,0-3 8 0,-1 4-8 0,1-4 4 15,-10 0 4-15,10-1-4 0,0 1 0 0,-1 4 4 0,-7-5-4 0,6 2-4 16,2-2 4-16,0 1 0 0,-9 0 0 0,9-1-4 0,0 0 4 16,-10 1 0-16,10-1 0 0,-1 1 0 0,-7-1 0 0,8 1 0 15,-10 0 4-15,10-6-4 0,-9 6 0 0,9 0-4 0,-10 0 4 0,2-1-4 16,7 1 4-16,-8-5 0 0,0 4 0 0,1-4 0 0,-2 4-4 15,10-4 4-15,-9 0 0 0,0 0 0 0,0 0 0 0,-1 0 0 16,2-1 0-16,8-3 4 0,-9 4-8 0,0-6 4 0,0 2 0 0,-1-2 0 16,2 2-16-16,0-2 16 0,-2 2 4 0,10-2 0 0,-9 2-4 0,-1-1 0 15,2 0 4-15,-2-1-4 0,2 1 0 0,-1 1 0 0,-9 0 4 16,10 2-4-16,-2-2 4 0,2-2-4 0,-2 6 4 0,2-4 0 0,-10-2-4 16,9 2-4-16,1 4 4 0,-2-10 0 0,-8 10 0 0,10-10 0 15,-10 4 4-15,10 2 0 0,-1-6-4 0,-9 5-4 0,9-5 0 16,0 1 4-16,-9-1 4 0,10 0-8 0,-10 0 8 0,10-5-4 0,-10 5-4 15,0 1 4-15,9-6 0 0,-8 6 4 0,0-1-8 0,7 0 8 0,-6 0-8 16,-2 0 8-16,0 1-4 0,0-1-4 0,2 5 8 0,-2-4-4 16,0 3 0-16,-8-4 0 0,9 6 4 0,-1-2-8 0,0-4 0 0,-8 6 4 15,10-6 0-15,-2 5 0 0,-8-4 4 0,8-2-8 0,0 1 4 0,-8-4 0 16,10 4 0-16,-2 0 0 0,-8-4 4 0,8-1-4 0,-8 5 0 16,0-4 0-16,9 4 0 0,-9-5 4 0,0 6-4 0,0-6 4 15,0 6-4-15,0-1 4 0,0 0-8 0,0 0 4 0,0 5 4 0,0 0-8 16,0-5 4-16,0 6 0 0,0-2 4 0,0 2 0 0,-9-7-4 15,9 6 0-15,0 2-4 0,0-2 4 0,0-6 0 0,-8 5 0 16,8-3-4-16,0 0 4 0,-8-1 0 0,8 5 0 0,-10-5 4 0,10 0 0 0,-8 0-4 16,8 1-4-16,0 4 4 0,-8-5 4 0,8 5-4 0,-8-5-4 15,8 5 4-15,-10 0 0 0,10 0 0 0,-8 5 0 0,8-1 0 16,-8 1 0-16,-1 0 4 0,9 0 0 0,-8 0-4 0,0 5 0 0,-2-5 0 16,10 5 0-16,-8-6 0 0,0 1 0 0,0 3 0 0,-2-2 0 15,10 4-4-15,-8-5 8 0,0-1-4 0,-1 2 0 0,9 3 0 16,-9-4 4-16,1-1 0 0,-1 1-4 0,9 0 0 0,-8 0 4 0,0-1 0 15,-1 1 0-15,0 5 0 0,1-5-4 0,0 4 4 0,-2-4-4 0,10 0 4 16,-16 5 0-16,7-5 0 0,0 4 0 0,1 1 0 0,0 0 0 16,-1-6 0-16,-7 6-4 0,6 0 4 0,2-1-4 0,-10 1 4 0,10-5-4 15,-8 4 4-15,7 1 0 0,-8-5-4 0,0 4 0 0,9 1 0 16,-10-5 0-16,10 4 0 0,-10-4 0 0,2 4 4 0,-2-3-4 16,10 3 0-16,-9 2 0 0,-1-7 4 0,10 5-4 0,-8 2 4 0,-2-3 0 15,10 2 0-15,-9 0-8 0,-1-1 4 0,2 6 4 0,-2-6-4 16,10 1 0-16,-18 4 0 0,18-4 0 0,-9 5 0 0,0-6-4 0,0 5 4 15,-9-4 4-15,8 5 0 0,2-6-8 0,-1 4 4 0,0-2 0 0,0 4 0 16,-1-6 0-16,2 1 4 0,-2 4-4 0,2-5 4 0,-1 6-4 16,-1-5 4-16,2 4-4 0,-2-5 0 0,2 6 0 0,-2-5-4 0,10 4 0 15,-9 1 4-15,-1-6 0 0,2 5 0 0,-10-4 0 0,8 5 4 16,10-1-4-16,-17-5-4 0,8 6 4 0,0-1 0 0,-1 1-4 16,2-1 4-16,-2 1 0 0,-7-1 0 0,8 0-4 0,0 1 4 0,-1-1 0 15,2 5-4-15,-10-4 4 0,9-1 4 0,1 6-4 0,-2-6-4 16,2 6 8-16,-10-1-4 0,8-5 4 0,1 5-4 0,1 0 0 0,-2 0 0 15,2 1 0-15,-2-1 4 0,-8 5-4 0,10-5 0 0,-1 0 0 0,-1 5 0 16,2-4-4-16,-2 4 4 0,1 0 0 0,0 0-4 0,0 0 4 16,1 0-4-16,-2 0 8 0,0-6-4 0,2 6 4 0,-10 0 0 0,9 6-8 15,1-6 4-15,-2 0-4 0,2 0 12 0,-2 0-8 0,10 0 0 0,-10 0 0 16,1 0 4-16,1 0-4 0,-2 0-4 0,2 0 4 0,6 0 0 16,-6 0 0-16,-1 4 4 0,8-4-4 0,-8 0 4 0,9 0-4 15,0 5 0-15,-10-5 0 0,10 0 0 0,-2 0 0 0,2 0 0 0,0 0-4 16,8 0 4-16,-8 0-4 0,-1 0 0 0,9 0 0 0,0 0-4 15,-9 0-8-15,9 0-4 0,0 0-12 0,0 0-16 0,0 0-12 0,0 5-24 16,0-5-16-16,0 5-20 0,9-5-32 0,-9 4-32 0,0 1-100 16,0 0 40-16,0 0 48 0,0 5 36 0,0-5 32 0,0 4 20 0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7:10.7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E8A7D5-FA9A-4E73-89EC-458B4892BFD8}" emma:medium="tactile" emma:mode="ink">
          <msink:context xmlns:msink="http://schemas.microsoft.com/ink/2010/main" type="writingRegion" rotatedBoundingBox="25834,4129 28718,3805 28847,4955 25963,5279"/>
        </emma:interpretation>
      </emma:emma>
    </inkml:annotationXML>
    <inkml:traceGroup>
      <inkml:annotationXML>
        <emma:emma xmlns:emma="http://www.w3.org/2003/04/emma" version="1.0">
          <emma:interpretation id="{CD5DD6E1-5E49-4857-8EBE-4F128187DF94}" emma:medium="tactile" emma:mode="ink">
            <msink:context xmlns:msink="http://schemas.microsoft.com/ink/2010/main" type="paragraph" rotatedBoundingBox="25834,4129 28718,3805 28847,4955 25963,5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36C281-DE3A-4554-B678-827CDAEC40C4}" emma:medium="tactile" emma:mode="ink">
              <msink:context xmlns:msink="http://schemas.microsoft.com/ink/2010/main" type="line" rotatedBoundingBox="25834,4129 28718,3805 28847,4955 25963,5279"/>
            </emma:interpretation>
          </emma:emma>
        </inkml:annotationXML>
        <inkml:traceGroup>
          <inkml:annotationXML>
            <emma:emma xmlns:emma="http://www.w3.org/2003/04/emma" version="1.0">
              <emma:interpretation id="{C80D1CF4-6F64-4819-AF97-503A50E6F346}" emma:medium="tactile" emma:mode="ink">
                <msink:context xmlns:msink="http://schemas.microsoft.com/ink/2010/main" type="inkWord" rotatedBoundingBox="25835,4141 27543,3949 27623,4656 25915,48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445 27 63 0,'8'-4'84'0,"-8"4"0"0,0-5-8 0,0 1-24 15,0-2 0-15,0 6-4 0,0-4 4 0,0 4 0 0,0 0 0 16,0 0 4-16,0-5-4 0,0 5 0 0,0 0 0 0,0 0-4 0,0 0 0 16,0 0 0-16,0 0-8 0,0 0 4 0,0 0 4 0,0 0 0 15,0 5 0-15,0-1 0 0,0-4-4 0,0 6-4 0,0-6 0 16,0 9-4-16,0-5-8 0,0 6 4 0,0 0 0 0,0-1-4 0,0 1 0 15,0 4 0-15,0 0-8 0,-8 5 0 0,8-4-4 0,-9 5 0 0,9-1 0 16,-9 4-8-16,9-3 4 0,-8 4 0 0,0-5-4 0,8 10 0 16,-10-5-4-16,2 0 0 0,0 0 0 0,0 3-4 0,-2-2 4 0,2-1 0 15,0 0-4-15,-1 5 4 0,1-6-4 0,0 2 0 0,-2-1 0 16,2 0 0-16,0-5 4 0,-2 0-4 0,2 6 4 0,-8-11 0 16,7 5-4-16,0-4 4 0,1-1-4 0,-9-5 4 0,9 1 0 0,-2-1-4 15,-6-3 4-15,-2-2-4 0,10 1 0 0,-9-5 4 0,8 0-4 0,-8 0 0 16,1-5 0-16,8 5 0 0,-10-4 0 0,10-6 0 0,-10 5 0 15,10-5-4-15,-1 1 4 0,1-1 0 0,-1 0-4 0,1-4 4 0,8 5-4 16,-9-6 4-16,9 2-4 0,0 2 0 0,0-4 4 0,0 2 0 16,0-2-4-16,0 5 4 0,9-4 0 0,-9-1 0 0,0 6 0 15,8-5 0-15,1 3 0 0,-9 3 4 0,8-2-4 0,-8 0-4 0,9 1 4 16,-1 4 0-16,0-5 0 0,2 6 0 0,-10-1-4 0,8 0 4 0,0 5 0 16,2-4 0-16,-2 4 0 0,0 0 0 0,0 0 0 15,-8 0 0-15,9 0 0 0,-1 4 0 0,1-4 4 0,0 5-4 0,-1 0 0 0,0 5-16 16,2-6 20-16,-2 1 4 0,0 4 0 0,10-4-4 0,-10 4 8 15,0 1-4-15,9 0 0 0,-8-1 4 0,8-4 0 0,-9 9 0 0,10-8-4 16,-2 3 0-16,-6 1-4 0,6-1 4 0,1 1 4 0,1 0-8 16,-2-1 0-16,2-5 0 0,-10 6 0 0,9 0-4 0,0-4 4 0,0 3-4 15,0-5 0-15,0 6 0 0,1-5 0 0,-2-1 0 0,2 1-8 16,-2 0 0-16,-7-1-12 0,7 1-8 0,2-5-16 0,0 0-8 16,-10 6-8-16,8-12-16 0,2 6-8 0,-10 0-12 0,9-5-12 0,-9 1-8 15,10-1-12-15,-2 0-4 0,-6 1-48 0,6-6-36 0,-7 5 40 16,8-5 36-16,0 1 24 0,-9-1 24 0</inkml:trace>
          <inkml:trace contextRef="#ctx0" brushRef="#br0" timeOffset="284.2867">1229 248 83 0,'0'0'116'16,"0"0"-12"-16,0 0-4 0,0 0-20 0,0 0 4 0,8 0 0 0,-8 0 4 16,9 0-8-16,-9 5 4 0,9-5-4 0,-1 0-4 0,0 0 0 15,0 5 4-15,2-5-4 0,-2 5-4 0,10-5-8 0,-10 4 0 0,9-4-8 16,0 5-8-16,0 0 0 0,-1 0-8 0,2-5-12 0,0 4 0 16,-2 2-8-16,1-2 0 0,9-4-4 0,-10 5-4 0,2 0-4 15,8-1-4-15,-10-4 0 0,1 5 0 0,1 0-8 0,-2 0-8 0,2-5-12 16,-10 5-12-16,10 0-16 0,-10 0-16 0,0-5-12 0,1 4-20 0,-1 1-16 15,0-5-28-15,-8 5-16 0,0-5-76 0,0 0 12 0,-8 5 40 16,0-5 32-16,-1 0 32 0,1 0 20 0</inkml:trace>
        </inkml:traceGroup>
        <inkml:traceGroup>
          <inkml:annotationXML>
            <emma:emma xmlns:emma="http://www.w3.org/2003/04/emma" version="1.0">
              <emma:interpretation id="{004F3ED3-5743-4A6C-8E15-510F00DE6D87}" emma:medium="tactile" emma:mode="ink">
                <msink:context xmlns:msink="http://schemas.microsoft.com/ink/2010/main" type="inkWord" rotatedBoundingBox="27191,3977 28718,3805 28847,4955 27320,5126"/>
              </emma:interpretation>
              <emma:one-of disjunction-type="recognition" id="oneOf1">
                <emma:interpretation id="interp1" emma:lang="" emma:confidence="0">
                  <emma:literal>i?</emma:literal>
                </emma:interpretation>
                <emma:interpretation id="interp2" emma:lang="" emma:confidence="0">
                  <emma:literal>- ?</emma:literal>
                </emma:interpretation>
                <emma:interpretation id="interp3" emma:lang="" emma:confidence="0">
                  <emma:literal>_ ?</emma:literal>
                </emma:interpretation>
                <emma:interpretation id="interp4" emma:lang="" emma:confidence="0">
                  <emma:literal>-?</emma:literal>
                </emma:interpretation>
                <emma:interpretation id="interp5" emma:lang="" emma:confidence="0">
                  <emma:literal>z ?</emma:literal>
                </emma:interpretation>
              </emma:one-of>
            </emma:emma>
          </inkml:annotationXML>
          <inkml:trace contextRef="#ctx0" brushRef="#br0" timeOffset="1060.2106">2559-140 59 0,'-9'-10'92'0,"9"1"-12"15,0-1-8-15,0 0-20 0,0 0-8 0,0 1 0 0,0 5-4 0,0-6 0 16,0 5-4-16,0 0-4 0,9 0 0 0,-9-5 0 0,0 10 0 15,0-4 4-15,8-1 0 0,-8 5 0 0,0-4 0 0,9 4 0 16,-9 0 4-16,9 0-8 0,-1 0-4 0,0 0 4 0,0 0-4 0,2 0 0 16,-2 0 0-16,0 0-4 0,2 4 0 0,-2 1 4 0,0-5-4 15,9 4 0-15,-8 2 0 0,-1-2-4 0,1 6 0 0,7-5 0 0,-6 5 4 16,-2-1-4-16,0 5-4 0,10-4 0 0,-10 0-4 0,0 4 0 0,1 0 0 16,-1-4 4-16,1 5-4 0,0-1 0 0,-9-5 0 0,8 6 0 15,0-5-4-15,-8-1 4 0,10 5 0 0,-10-4 0 0,0-1 0 0,0 1-16 16,8-5 24-16,-8 4 0 0,0-3 4 0,-8 3-4 0,8-5 0 15,0 1 4-15,-10 5-4 0,10-5-4 0,-8 0-4 0,0-5 0 0,-1 4 4 16,9 0-4-16,-9 2 0 0,1-1-4 0,-1-5 0 0,-7 4-4 16,8 1 0-16,-2-5-4 0,2 5 0 0,0-5 4 0,-2 5 0 0,2-1-4 15,0-4 0-15,-1 6 0 0,1-2-4 0,-1 1 4 0,1-1 0 16,-1 2-4-16,1 3-4 0,0-4 0 0,-2 1-4 0,10-3-8 16,-8 7-4-16,0-5-12 0,-2 5-8 0,10-1-4 0,-8-4-8 0,8 4-4 15,-8 1-4-15,8 0-12 0,0-1-8 0,0 1-12 0,-8-1-8 16,8 1-12-16,0 0-8 0,0-1-44 0,0 1-20 0,8-1 24 0,-8 6 36 15,0-6 24-15</inkml:trace>
          <inkml:trace contextRef="#ctx0" brushRef="#br0" timeOffset="1272.1913">2670 786 95 0,'0'4'112'0,"0"6"-4"0,0-6 0 0,0 6-20 15,0-5 8-15,0 3 4 0,0-2 4 0,0-1 8 0,8 0 8 16,-8 0 0-16,0-1 4 0,9 1-8 0,-9 0 0 0,0 0 0 0,8 0-4 16,-8-2-12-16,9-3-16 0,-9 7-16 0,0-3-20 0,8-4-48 15,-8 5 0-15,8-5 0 0,-8 0 0 0,0 0 0 0,0 0 0 0,0 5 0 16,10-5 0-16,-10 0 0 0,0 0 0 0,0 0 0 0,0-5 0 0,0 5 0 16,0 0 0-16,0 0 0 0,0-5 0 0,0 5 0 0,0-4 0 15,8 4 0-15,-16-7 0 0,8 4 0 0,0-2 0 0,0 0-56 16,0 0-100-16,0-4-40 0,-10 4-48 0,10-5-88 0,-8 1 56 0,0 4 48 15,8-5 44-15,-17 1 32 0,17-1 32 0,-17 6 24 0</inkml:trace>
          <inkml:trace contextRef="#ctx0" brushRef="#br0" timeOffset="526.6485">1357 469 23 0,'0'4'120'16,"0"-4"-8"-16,0 5-4 0,0-5-20 0,0 5 4 0,0-5 4 0,0 0 0 16,8 5 4-16,-8-5-8 0,9 0-4 0,-9 4 0 0,8-4 4 0,0 0-4 15,10 6-12-15,-10-6-4 0,2 0-8 0,-2 4-4 0,8-4-8 16,1 4-8-16,-8 2-8 0,8-6-8 0,1 5-4 0,-10-1-4 0,8-4-4 16,2 5-4-16,-10-5-4 0,9 5-20 0,1-5 16 0,-10 5-4 15,10-5-12-15,-2 4-8 0,-8-4-16 0,10 6-12 0,-10-6-12 16,1 0-12-16,-1 0-16 0,10 0-16 0,-10 0-16 0,0 4-16 0,10-4-12 15,-10 0-56-15,0-4-16 0,10 4 48 0,-10-6 32 0,9 2 28 0,-9-1 20 16</inkml:trace>
        </inkml:traceGroup>
      </inkml:traceGroup>
    </inkml:traceGroup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25.0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4B3DAC-D8FF-4AE6-83ED-F0E32226A887}" emma:medium="tactile" emma:mode="ink">
          <msink:context xmlns:msink="http://schemas.microsoft.com/ink/2010/main" type="writingRegion" rotatedBoundingBox="9262,7284 7692,6516 8010,5866 9580,6635">
            <msink:destinationLink direction="with" ref="{63B5393F-C7EF-46C0-A248-BFAE5383E6E6}"/>
          </msink:context>
        </emma:interpretation>
      </emma:emma>
    </inkml:annotationXML>
    <inkml:traceGroup>
      <inkml:annotationXML>
        <emma:emma xmlns:emma="http://www.w3.org/2003/04/emma" version="1.0">
          <emma:interpretation id="{5300D480-41B9-4B10-B4F2-1CA91427D536}" emma:medium="tactile" emma:mode="ink">
            <msink:context xmlns:msink="http://schemas.microsoft.com/ink/2010/main" type="paragraph" rotatedBoundingBox="9262,7284 7692,6516 8010,5866 9580,6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06B620-2F3A-4F42-A277-315978CB0E19}" emma:medium="tactile" emma:mode="ink">
              <msink:context xmlns:msink="http://schemas.microsoft.com/ink/2010/main" type="line" rotatedBoundingBox="9262,7284 7692,6516 8010,5866 9580,6635"/>
            </emma:interpretation>
          </emma:emma>
        </inkml:annotationXML>
        <inkml:traceGroup>
          <inkml:annotationXML>
            <emma:emma xmlns:emma="http://www.w3.org/2003/04/emma" version="1.0">
              <emma:interpretation id="{EA62848E-CAB3-4B3E-8EF9-581A1F78B425}" emma:medium="tactile" emma:mode="ink">
                <msink:context xmlns:msink="http://schemas.microsoft.com/ink/2010/main" type="inkWord" rotatedBoundingBox="9262,7284 8223,6776 8541,6126 9580,6635"/>
              </emma:interpretation>
              <emma:one-of disjunction-type="recognition" id="oneOf0">
                <emma:interpretation id="interp0" emma:lang="" emma:confidence="0">
                  <emma:literal>ż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ź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3085 375 15 0,'0'0'72'0,"0"0"-12"0,0 0-4 16,0 0-24-16,0 0-4 0,0 0 4 0,0 0-8 0,0 0-4 15,0 0 0-15,0 0 0 0,0 0-4 0,0 0 4 0,0 0-4 0,0 0 0 16,0 0 0-16,0 0 0 0,0 0 0 0,0 0 0 0,0 5 0 16,0-5 0-16,0 0 0 0,0 4 0 0,0-4 0 0,0 0 0 0,0 5 4 15,0-5-4-15,0 5 0 0,0-1 0 0,0-4 4 0,0 6-4 16,0-2 4-16,0-4 0 0,0 5-4 0,0-1 4 0,0-4 0 0,0 6-4 16,0-2 4-16,0-4-4 0,9 5 0 0,-9 0-4 0,0-5 4 15,9 5 0-15,-9-1 0 0,0-4 0 0,8 6 0 0,-8-6-4 0,9 4 0 16,-1 1 4-16,-8-1 0 0,8-4 0 0,2 6 4 0,-10-2 0 15,8 1-4-15,0 0 0 0,-8-5-4 0,8 5 0 0,2-1 0 0,-2 2 0 16,0-6 0-16,1 5 0 0,-1-1-4 0,1-4-4 0,0 4 4 16,-1-4 0-16,0 6 0 0,10-2 0 0,-10-4 0 0,0 0 0 0,2 5 0 15,-2-5 0-15,0 0 0 0,1 0 0 0,-1 0-4 0,1 5 4 0,0-5-4 16,-1 0 4-16,0 0 0 0,0 0-4 0,2 0 4 0,-2 0-4 16,0-5 0-16,2 10 0 0,-2-10 0 0,0 5 0 0,1 5 0 0,-1-5-4 15,-8 0 0-15,8 0 4 0,1 0 0 0,0 0-4 0,-9 0 0 16,8 0 0-16,0 0 4 0,-8 0-4 0,10 0 0 0,-2 0 0 15,-8 0 4-15,8 0-4 0,2 0 0 0,-10 0 0 0,8 0 4 0,0 0-4 16,-8 0 0-16,8-5 0 0,1 5 4 0,-9 0-4 0,8-5 4 0,-8 5 0 16,9-4-4-16,0 4 4 0,-9-6-4 0,8 6 0 0,-8-4 0 15,8 4 0-15,2-4 4 0,-10-1 0 0,8 5-4 0,-8-6 0 16,8 2-4-16,-8-1 4 0,8 5 0 0,-8-5 0 0,10 5 0 0,-10-5 4 16,8 5-4-16,-8-4 4 0,0 4-4 0,8 0 0 0,-8-6 4 15,0 6-4-15,0 0 0 0,0 0 4 0,0 0-4 0,9 0 0 0,-9-4 0 16,0 4 0-16,0 0 0 0,0-5 0 0,8 5 0 0,-8 0 0 15,0 0 4-15,0-4-8 0,0-2 0 0,0 6 4 0,9-4 4 0,-9-1 0 16,0 5 0-16,9-5-4 0,-9 0 0 0,0 5 0 0,0-4 0 16,0-2 4-16,0 6-4 0,0-4 4 0,0 4-4 0,0-5 0 0,0 1-4 15,0 4 4-15,0 0-4 0,0-6 4 0,0 6 0 0,0 0 4 0,0-4-4 16,0 4 0-16,0 0 0 0,0 0 0 0,0 0 0 0,0 0-4 16,0 0 4-16,0 0 4 0,0 0-4 0,0 0 0 0,0 0 0 0,0 0-4 15,0 0 0-15,0 0-4 0,0 0-12 0,0 0-8 0,0 0-8 16,0 0-20-16,-9 0-20 0,9 0-24 0,0 0-12 0,-9 0-40 15,9 0-64-15,-8 0 32 0,-1 0 16 0,9 0 48 0,-8 0 28 0</inkml:trace>
          <inkml:trace contextRef="#ctx0" brushRef="#br1" timeOffset="-104343.226">3870 67 23 0,'0'0'80'0,"0"-4"-16"0,0 4 0 0,0 0-28 0,0 0-4 0,0-4 4 15,0 4-4-15,0-6 0 0,0 6 0 0,0-5 4 0,0 5-4 16,0 0 0-16,0-4 4 0,0-1-4 0,0 5 0 0,0 0 0 15,0-5 4-15,0 5-4 0,0 0 4 0,0-5 0 0,0 5 0 0,0 0 0 16,0 0-4-16,0 0 0 0,0 0 0 0,0 0-8 0,0 0 4 16,0 0 0-16,0 0-4 0,0 0 4 0,0 5 4 0,0-5-4 15,0-5 4-15,0 5 0 0,0 5 8 0,0-5-4 0,0 0 4 0,0 5-4 0,0 0 4 16,8-1-4-16,-8-4 0 0,0 11-4 0,0-7 4 0,0 0-4 16,0 6-4-16,0 0-8 0,0-1-16 0,0 6 20 0,0-5-4 15,0 4-4-15,0 1 0 0,0-2-8 0,0 2 0 0,0-1 0 0,0 1 0 16,0 4-4-16,0-5 0 0,-8 5 4 0,8-4-4 0,0 4 0 15,0 0-4-15,0-4 4 0,0 4 0 0,-8-5-4 0,8 6 4 0,0-6-4 16,0 0 4-16,0 1-4 0,0-1 0 0,0 1 0 0,0-2 0 0,0-3 0 16,0 0-4-16,0 5 8 0,0-6-4 0,0-5 0 0,0 6 0 15,0 0 0-15,0-5 0 0,0-1 0 0,0 2-4 0,0-6 8 16,0 3-4-16,0-3 0 0,0 6 0 0,0-6 0 0,0 0 0 0,0 0 0 16,0 0-4-16,0 0 4 0,0 0 0 0,0 0 4 0,0 0-4 15,0-6 0-15,0 3 0 0,0 3 0 0,0-6 0 0,0 2 4 0,0-1-4 16,0 0-4-16,8 0 4 0,-8 1 0 0,0-6 0 0,0 1 0 0,8 3 0 15,-8-3 0-15,9-1 4 0,-9 0-4 0,0 1 0 0,8 5 0 16,-8-6 0-16,9 0 0 0,-9 1 0 0,9 3-4 0,-9-3 8 16,0-1-8-16,8 1 0 0,-8 4 0 0,8-4 4 0,-8 4 0 0,10-5 0 15,-10 5 0-15,8-4 0 0,-8 4 0 0,8 0 0 0,-8 0 0 16,9 1 0-16,-9-1 0 0,9 0 0 0,-9 0 0 0,8 5 0 0,-8-5 0 16,0 5 0-16,8 0 0 0,-8-5 0 0,9 5 0 0,-9 0 0 15,0 0 0-15,8 0 0 0,-8 0 0 0,0 0 0 0,8 0 4 0,-8 0-8 16,0 0 4-16,10 5 0 0,-10-5 0 0,0 5 0 0,8 0 0 15,-8 0 0-15,0 0 0 0,8-1 0 0,-8 1 0 0,0 0 0 0,10 5 0 16,-10-1 0-16,8 1 0 0,-8 0 0 0,0 4 0 0,8-4 0 16,-8-1 0-16,0 5 4 0,8-4 0 0,-8-1-4 0,0 6 0 15,9-5 0-15,-9 4 0 0,0-5 4 0,0 2-4 0,9 3 0 0,-9-5 0 16,0 1 0-16,8 0 0 0,-8 3 0 0,0-7 0 0,0 4 0 0,9-1 0 16,-9 1 0-16,8-6 0 0,-8 1 0 0,8 5 4 0,-8-6-4 15,10 0 0-15,-2 2 0 0,-8-6 0 0,8 0 0 0,0 5 4 0,-8-5-4 16,10 0-16-16,-2 0 16 0,0-5 4 0,1-1-4 0,0 2 0 15,-1 0-4-15,9-2-16 0,-9-3-8 0,0-1-24 0,2 1-20 16,6-1-24-16,-6 0-36 0,-2-3-32 0,0-2-64 0,-8 1-36 0,9 0 52 16,-1-1 44-16,-8 0 24 0,9 1 32 0</inkml:trace>
          <inkml:trace contextRef="#ctx0" brushRef="#br0" timeOffset="420.8739">3358 360 27 0,'0'5'92'0,"0"-5"-4"0,0 5-12 0,0-5-24 16,0 0 0-16,0 5-8 0,0-5 0 0,0 5 0 0,0-1 4 0,8-4 4 15,-8 5 0-15,0-5 0 0,0 5 0 0,10-5 8 0,-10 0-4 16,0 0 0-16,8 0 4 0,-8 0-4 0,0 4 4 0,8-4 0 16,-8 0-4-16,0 0 0 0,10 0 0 0,-10 0-4 0,0-4 0 0,0 4-4 15,8 0-4-15,-8 0-4 0,0 0-4 0,0 0-4 0,0 0-4 0,0 0-4 16,0 0 0-16,0 0-4 0,0 0-4 0,0 0-4 0,0 0 0 15,0 0-8-15,0-5 4 0,0 5-4 0,0 0 0 0,0 0-4 0,0 0-4 16,0 0-12-16,0 0-16 0,0 0-16 0,0 0-20 0,0 0-16 16,0 0-24-16,0 0-28 0,0 0-24 0,0 0-48 0,-8 0-44 15,8 0 44-15,-10 0 44 0,10 0 28 0,-8 0 28 0</inkml:trace>
          <inkml:trace contextRef="#ctx0" brushRef="#br2" timeOffset="-203083.8245">3598 221 43 0,'0'0'68'16,"0"0"-12"-16,0 0 0 0,0 0-24 0,0 0-4 0,-10 0-4 0,10 0 0 16,0 0-8-16,0 0-4 0,0 0 0 0,-8 0-4 0,8 0 0 0,0 0 4 15,0 0-4-15,0 0 0 0,0-4 0 0,0 4 4 0,-8 0-4 16,8-6 0-16,0 6-12 0,0 0 20 0,0-4-4 0,0-1 0 0,0 5 0 16,0-4 0-16,0 4 0 0,0-6-4 0,0 2 0 0,0 4 4 0,0-4 0 15,0 4 0-15,0-6 0 0,0 6-4 0,0-5 8 0,0 5 0 16,0-4-4-16,0 4 0 0,0-6 0 0,0 6-4 0,0 0 4 0,0-4-4 15,0 4-4-15,0 0 4 0,0 0 0 0,0-5-4 0,0 5 4 16,0 0-4-16,0 0 0 0,0 0 4 0,0 0-8 0,8 0 4 16,-8 0-4-16,0 0 4 0,0 0 0 0,0 0-4 0,0 0 4 0,8 0-4 15,-8 0 0-15,0 0 8 0,10 0-8 0,-10 0 0 0,0 0 4 16,0 0 4-16,0 5-8 0,8-5 0 0,-8 0 8 0,0 4 0 0,0-4-4 16,0 6 4-16,0-2-4 0,0-4 4 0,0 5 0 0,-8 1-4 15,8-6 4-15,0 4 0 0,0-4-4 0,0 4 4 0,-10-4 4 0,10 0-8 16,0 0 8-16,-8 0-4 0,8 0 0 0,0 0 0 0,-8 0-4 15,8 0 4-15,-9-4-4 0,9 0 4 0,-9 4-4 0,9-6 4 0,0 1 0 16,0 1-4-16,0-2 0 0,0 2 0 0,0-1 0 0,-8 1-4 16,8-2 4-16,0-3 0 0,0 3 4 0,0 2-4 0,0 0 0 0,0-2-4 15,0 2 4-15,0 4-4 0,8-6 0 0,-8 3 0 0,0-3 4 16,0 6-4-16,0 0 0 0,9 0-4 0,-9 0 4 0,9 0 0 0,-9-4 4 16,8 4-4-16,-8 0-4 0,8 4 4 0,2-4 4 0,-2 0 0 15,-8 6-4-15,8-6 4 0,-8 3-4 0,8 3-4 0,2-2 0 0,-10 2 4 16,8-2 0-16,-8 0 4 0,0 2 0 0,0 3 0 0,0-3 0 15,8 3-4-15,-8 1 4 0,0-6-8 0,0 7 4 0,0-7-4 0,-8 6 8 16,8-6-4-16,0 1 0 0,-8-1 4 0,8 2-8 0,-10-2 0 16,10 1 4-16,-8-5 4 0,8 4 0 0,0-4-8 0,-8-4 4 0,0 4 0 15,8 0-4-15,-10-5 0 0,2 1 8 0,8-2-8 0,-8 2 4 16,8-1-4-16,-9-5 4 0,9 6 4 0,0-6 0 0,-9 5 0 0,9-5 0 16,0 1 0-16,0 5-4 0,0-6 0 0,0 5 4 0,0-5 0 15,-8 6 0-15,8-2-4 0,0 2 0 0,8-2 4 0,-8 3-4 0,0-3 0 16,0 6 0-16,9 0 4 0,-9-4 0 0,0 4-4 0,9 0 4 15,-9 0-4-15,8 0 0 0,-8 0 0 0,8 0 0 0,-8 4 0 16,10-4 0-16,-2 0 4 0,-8 6-4 0,8-3 0 0,-8 3 0 0,8-6 0 16,-8 4 0-16,0 2 0 0,0-2 4 0,10 0-4 0,-10 2 8 15,0 3-4-15,0-3-4 0,-10-2 0 0,10 5 0 0,0-3 4 16,-8-2 0-16,8 7 0 0,0-7 0 0,-8 0 0 0,8 2-4 0,-8-2 0 0,8-4 4 16,-10 5 0-16,2-5-8 0,8 4 4 0,-8-4 0 0,8 0 4 15,-9 0-4-15,0 0 0 0,9 0-4 0,0-4 4 0,-8 4 0 16,8-5 4-16,-9 5 0 0,9-4-4 0,0-2-4 0,0 2 4 0,0 4 4 15,0-4-4-15,0-2 0 0,0 1 0 0,0 1 0 0,0 4 0 16,0-6 0-16,0 2 0 0,0 4 0 0,0-5 0 0,0 5 4 0,0 0-4 16,9 0 0-16,-9-4 0 0,0 4-4 0,8 0 4 0,-8 0 0 0,0 0 0 15,9 0 0-15,-9 0 0 0,9 0 0 0,-9 0 0 0,8 0 0 16,0 0 0-16,-8 0 0 0,10 4 0 0,-10-4 0 0,0 0 0 16,8 5 0-16,-8-5-4 0,0 4 12 0,0 2-4 15,0-6 4-15,0 4-4 0,0 1 0 0,0 5 4 0,0-6-4 0,0 2 0 0,-8-2 0 16,8 5-4-16,-10-3 0 0,2-2 0 0,8 1 4 0,-8-5-4 0,8 4 0 15,-9-4 4-15,0 6-4 0,9-6 0 0,-8 0 4 0,-1 0-4 0,1 0 4 16,8-6 0-16,-8 6-4 0,0-4 4 0,-2-1-4 16,10-5 0-16,-8 6 4 0,0-5-4 0,8 3 0 0,-10-2-4 0,2-3 4 15,8 1 4-15,-8 1-4 0,8-1 0 0,-9 1 0 0,9-1 4 0,0 0 0 16,0 0-4-16,-9 1 8 0,9 5-8 0,0-5 4 0,0 3-4 16,0-4 4-16,9 6-4 0,-9 0-4 0,0-2 8 0,9 6-4 0,-9-5 0 15,8 5 0-15,0-4 4 0,-8 4-4 0,10 0 4 0,-2 0-8 0,0 0 0 16,2 0 4-16,-2 4 4 0,0-4-4 0,-8 5 4 0,8 1-4 15,1-2-4-15,-1 0 8 0,1 2-4 0,0-2 4 0,-1 2-8 16,-8 3 8-16,8-5 0 0,-8 5-4 0,0 1 0 0,10-4 4 0,-10 2 0 16,0-2 0-16,0 3 0 0,0 1-4 0,0-5 4 0,0-1 0 15,-10 6 0-15,10-5 0 0,0 1-4 0,-8-2 4 0,8 0 0 0,-8-4 0 16,-1 0 0-16,9 6-4 0,-9-6 0 0,9 0 0 0,-8-6 0 0,-1 6 0 16,9-4 4-16,-8 0-4 0,8-2-4 0,-8 1 0 0,8-5 4 15,-8 6 0-15,8-5 0 0,0 3 0 0,-10 2 0 0,10 4 0 16,0-19 0-16,0 9 4 0,0 4-4 0,0-3 0 0,0 5-4 0,0-1 8 15,0 1-4-15,0-6 4 0,0 4-4 0,10 6 0 0,-10-4 0 16,0 4 0-16,8-4-4 0,-8 4 0 0,8 0 4 0,-8 0 4 0,8 0 0 16,-8 0-8-16,9 0 4 0,-1 0 4 0,-8 0-4 0,9 0 0 15,0 4 4-15,-9 0 0 0,8 2 4 0,-8-6 4 0,0 4 0 0,0 2-4 16,0 3 4-16,0-5-20 0,0 5 24 0,0-3 0 0,0 4-4 16,0-2 0-16,0 3-4 0,-8-1 0 0,8-6 0 0,-9 5-4 0,9-3 4 15,-9-2-4-15,9 1 0 0,-8 1 4 0,8-2-4 0,-9-4-4 16,1 4 4-16,8-4 0 0,-8 0-4 0,8 0 0 0,-8 0 0 0,8-4 0 15,-10 0-4-15,2 4 0 0,8-6-8 0,0 1-4 0,-8 1-4 0,8-2-12 16,-10-3-12-16,10 5-4 0,-8-6-16 0,8 5-16 0,-8-5-4 16,8 0-16-16,-9 0-8 0,9 1-40 0,0-4-44 0,-9 3 24 0,9-4 36 15,0 3 28-15</inkml:trace>
          <inkml:trace contextRef="#ctx0" brushRef="#br0" timeOffset="-29025.3833">3640 221 31 0,'0'-4'60'0,"0"4"-8"0,0 0-12 15,0 0-16-15,0 0-12 0,0 0 0 0,0 0 0 0,0 0-4 16,0 0 0-16,0-6-4 0,0 6 0 0,0 0-4 0,0 0 0 0,0 0 4 16,0 0-4-16,0 0 0 0,0 0 0 0,0-4 4 0,0 4-4 15,0 0 0-15,0 0 0 0,0 0 0 0,0 0 0 0,0 0 0 16,0 0-4-16,0 0 8 0,0 0-4 0,0 0-4 0,0 0 8 0,0 0-8 15,0 0 4-15,0 0 0 0,0 0 0 0,0 0 0 0,0-5 0 16,0 5 0-16,0 0 4 0,0 0-8 0,0 0 4 0,0-4 0 0,0 4 4 16,-8 0-4-16,8-6 4 0,0 6 0 0,0 0-4 0,-10-4 4 0,10 4 0 15,0-4-4-15,-8 4 4 0,8 0 4 0,0 0 0 16,-8-6 0-16,8 6 4 0,-8 0 0 0,8 0-4 0,-10-5 0 0,10 5 0 0,-8 0 4 16,8 0-4-16,-8 0-8 0,8 0 4 0,-9 0 4 0,9 0 0 15,-9 0 0-15,9 0 0 0,0 0 0 0,-8 0 0 0,8 0 0 0,0 0 0 16,0 0 0-16,0 0 0 0,0 0 0 0,0 0-4 0,0 0 4 15,0 0 0-15,-9 0 0 0,9 0-4 0,0 0 0 0,0 0 0 0,0 5 0 16,0-5 4-16,0 6-4 0,0-6-4 0,0 4 4 0,0 0 0 16,0-4-4-16,0 6 0 0,0-2 4 0,0 1 0 0,0-1 0 0,0 2 0 15,0-2 0-15,0 1 0 0,0-1 0 0,0 2 4 0,0-2 0 16,0-4 0-16,9 5 4 0,-9-5-4 0,0 0 0 0,0 5 0 16,8-5 8-16,-8 0-12 0,0 0 8 0,9 0-4 0,-9 0-4 0,9 0 4 15,-1 0-4-15,-8 0 4 0,8 0 0 0,-8 0-4 0,10 0 0 0,-2 0 0 16,-8-5 0-16,8 5 0 0,-8 0-4 0,8-5 4 0,-8 5 0 15,10-4-4-15,-10-2 0 0,8 6 4 0,-8-4 0 0,8-1 0 16,-8 1 0-16,0-2 0 0,0 2 4 0,9-5-4 0,-9 3 0 0,0 2-4 16,0 0 4-16,0-2 4 0,0 1-4 0,0-5 0 0,0 6 0 15,0-1 0-15,0 1 0 0,0-6 0 0,-9 5-4 0,9-1 0 0,0 2 4 16,-8-6-4-16,8 6 0 0,0-2 4 0,-8 3 0 0,-2-3 0 16,10 2-4-16,-8-1 4 0,0 1 0 0,0-2-4 0,-2 6 0 0,2 0 4 15,8-4-4-15,-8 4 0 0,-1 0 0 0,0 0 0 0,9-6 0 16,-8 6 0-16,-1 0 0 0,1 0 0 0,8 6 0 0,-8-6 0 0,0 4 0 15,8 2 0-15,-10-6 0 0,10 4 0 0,-8 1 0 0,8-1 4 0,0 2-4 16,0-3 0-16,-8 3-4 0,8-2 4 0,0 6 0 0,0-6 0 16,0 7 0-16,0-7-4 0,0 2 4 0,0 3 4 0,0-5-4 0,0 2-4 15,0-2 4-15,0 7 0 0,8-7 0 0,-8 0 4 0,0 2-4 16,8-2 0-16,-8 1 0 0,0-1 0 0,10 2 0 0,-2-2 0 16,-8-4 0-16,8 5 0 0,-8-5 4 0,8 0-4 0,1 4 0 0,-9-4-4 15,8 0 4-15,-8 0 0 0,9 0 0 0,-9 0 0 0,9 0 4 16,-9 0 0-16,8 0-8 0,-8 0 8 0,8-4-4 0,-8 4 4 0,0 0-4 15,0-5 4-15,0 5 0 0,0-4-4 0,0-2 0 0,0 2 4 0,10-1-4 16,-10 1 0-16,0-2 0 0,-10 2 8 0,10-6-8 0,0 5 0 16,0 1-20-16,0-2 20 0,-8-3 4 0,8 5 4 0,0-6-8 15,0 5 4-15,-8-1 0 0,8 2 0 0,-9 0-4 0,9-6 0 0,-9 4 0 16,9 6 0-16,-8-3 0 0,8-3 4 0,-9 6-4 0,9-4 4 16,-8 4-4-16,8 0 0 0,0-5-4 0,-8 5 4 0,8 0 0 0,0 0 0 15,0 0 0-15,0 5 0 0,-8-5-4 0,8 0 4 0,0 4-4 16,0 2 4-16,0-6 0 0,0 3 0 0,0 3 0 0,0-2 0 0,0 2-4 15,0-2 8-15,0 0-4 0,0 2 0 0,0-1-4 0,0 5 4 0,0-6 0 16,0 1-4-16,8-1 4 0,-8 2 0 0,0-2 0 0,0 1 0 16,8 1 4-16,-8-2-8 0,0-4 4 0,8 4 4 0,-8 2-4 15,0-6 0-15,9 0 0 0,-9 0-4 0,8 4 4 0,-8-4-4 0,9 0 4 16,-9 0 0-16,0 0 0 0,9 0 0 0,-9 0 0 0,0 0 0 16,0 0 0-16,8 0-4 0,-8 0 4 0,0-4-4 0,0 4 8 15,0 0-4-15,0-6 0 0,0 6 0 0,0-4 0 0,0 4 0 0,0-4 0 0,0-2 0 16,0 6 0-16,0-5 0 0,0 1 0 0,0-2 0 0,-8 2 4 15,8-1 0-15,0 1-4 0,0 4 0 0,-9-6 0 0,9 2 0 16,0 4-4-16,-9-5 4 0,9-1 0 0,0 6 0 0,-8 0 0 0,8 0 0 16,-9-4-4-16,9 4 0 0,-8 0 4 0,8 0-4 0,0 0 4 15,0 0 0-15,-8 0 0 0,8 0 0 0,0 0 0 0,0 4 0 16,0-4 0-16,-8 6 0 0,8-6-4 0,0 5 4 0,0-5-4 0,0 4 8 16,0 2-8-16,0-6 4 0,0 4 0 0,0 1 4 0,0-1-4 0,0 2-4 15,0-2 4-15,0 1 0 0,0 1 0 0,0-2 0 0,8 0 4 16,-8-4-4-16,0 6 0 0,0-2 0 0,0-4 0 0,8 5-4 0,-8-5 4 15,0 4 4-15,8-4-4 0,-8 0-4 0,0 0 4 0,9 0 0 0,-9 0 0 16,8 0-4-16,-8 0 4 0,0 0 0 0,9 0 0 0,-9 0 0 16,0 0 0-16,0 0 0 0,0 0 0 0,0-4 4 0,0 4-4 0,0-5 0 15,0 5 0-15,0-4 0 0,0 4 0 0,0-6 0 0,0 2 0 16,0 0 0-16,0-2-4 0,0 1 4 0,0 1 0 0,0-2 4 16,0 2 0-16,0-1-8 0,0 1 4 0,0-2 0 0,-9 2 0 0,9 4 0 15,0-5-4-15,0-1 4 0,0 6 0 0,0 0 0 0,-8 0 0 0,8-4 4 16,0 4 0-16,0 0-4 0,0 0 0 0,0 0 0 0,0 0 0 15,0 0-4-15,0 0 0 0,0 0 4 0,0 0-4 0,0 0 4 16,0 4 0-16,0-4 0 0,0 0 0 0,0 6 0 0,0-6 0 0,0 5 0 16,0-5 0-16,0 4 4 0,0-4-4 0,0 6 0 0,0-2 0 15,0-4 0-15,0 5 0 0,0-1-4 0,0-4 4 0,0 6-4 16,0-6 0-16,0 4 4 0,0-4 0 0,0 0-4 0,0 0-4 0,0 5 0 16,0-5 0-16,0 0-8 0,0 0-4 0,0 0-12 0,0 0-4 0,0 0 0 15,0 0-12-15,0 0-8 0,0 0-60 0,0 0-28 0,0 0 20 16,0 0 20-16</inkml:trace>
        </inkml:traceGroup>
        <inkml:traceGroup>
          <inkml:annotationXML>
            <emma:emma xmlns:emma="http://www.w3.org/2003/04/emma" version="1.0">
              <emma:interpretation id="{0B11C25B-B021-462F-B61A-87AC5345FDDD}" emma:medium="tactile" emma:mode="ink">
                <msink:context xmlns:msink="http://schemas.microsoft.com/ink/2010/main" type="inkWord" rotatedBoundingBox="7940,6208 7862,6170 7913,6064 7992,6102"/>
              </emma:interpretation>
            </emma:emma>
          </inkml:annotationXML>
          <inkml:trace contextRef="#ctx0" brushRef="#br2" timeOffset="-194948.9669">2702-181 31 0,'0'0'68'0,"0"-6"-8"0,0 6-4 0,0 0-24 0,0 0-4 16,0 0 0-16,0 0-8 0,0 0-8 0,0 0 4 0,0 0 4 15,0 0 0-15,0 0-4 0,0 0 0 0,0 0 0 0,0 0 0 0,0 0 0 16,0 0-4-16,8 0 8 0,-8 0-4 0,0 0 0 0,0 0 0 0,0 0 0 15,0 0-8-15,0 0 8 0,0 0-4 0,10 0 4 0,-10 0-4 0,0 6 0 16,0-6 0-16,0 4-4 0,0-4 0 0,0 0 0 0,0 5 0 16,0-5 0-16,0 5 0 0,0-5 0 0,0 5 0 0,0-5 0 15,0 0 0-15,0 4 0 0,0-4 0 0,0 0 0 0,0 0 4 0,0 0 0 16,0 0 0-16,0 0-4 0,0 0 4 0,0 0 0 0,0-4 0 16,0 4 0-16,0-5 0 0,0 5-4 0,0-5 4 0,0 0 0 0,0 5-8 15,0-4 0-15,0-2 0 0,0 1 4 0,0 1 0 0,8-6 0 16,-8 6-4-16,0-2 0 0,0 2 0 0,8-1-4 0,-8 1 0 0,0-2 0 15,0 2 0-15,8 4 0 0,-8-5 0 0,0 5 0 0,0 0 0 16,0 0-4-16,9-4 8 0,-9 4 0 0,0 0-4 0,0 0 4 0,0 0-8 16,0 4 8-16,9-4-4 0,-9 5-4 0,0-5 8 0,0 4 0 15,0 2 0-15,0-6-4 0,0 4 4 0,0 1 0 0,0-5 0 0,0 4 0 16,0 2 4-16,0-2-4 0,0 2 8 0,0-2 0 0,0-4 0 16,0 4 0-16,0-4 0 0,0 5 0 0,0-5 4 0,0 6-8 15,-9-6 0-15,9 0-4 0,0 0 4 0,0 0 0 0,0 4-4 0,-9-4 4 0,9 0-4 16,0 0-4-16,0 0 8 0,-8 0-8 0,8-4 0 0,0 4 0 15,0-6 0-15,0 6 0 0,0-5 8 0,0 5-8 0,0-4 4 16,0 4-4-16,0-4 0 0,0-2 0 0,0 2 0 0,0-2 0 0,0 2 0 16,0 4-4-16,0-5 4 0,8 1 0 0,-8-2 0 0,0 6 0 15,0-4 4-15,9 4-4 0,-9 0 4 0,0-5-4 0,9 5-4 0,-9 0 4 16,8 0 0-16,-8 0 0 0,9 0 0 0,-9 0 4 0,8 0-4 0,-8 0 4 16,8 0-4-16,-8 0 4 0,10 0 4 0,-10 0 4 0,0 0 4 15,8 0 4-15,-8 5 4 0,0-5 4 0,0 0 0 0,0 4 0 16,0-4 4-16,0 6 0 0,0-6-4 0,0 4 0 0,0-4-8 0,0 5-4 15,0-1 0-15,0-4-4 0,0 0 0 0,-8 6-4 0,8-6-4 16,0 0-20-16,0 0 16 0,0 4-4 0,-10-4-12 0,10 0-12 16,-8 0-16-16,8 0-12 0,0 0-20 0,-8-4-28 0,8 4-20 0,-9 0-8 15,9 0-84-15,-8 0 12 0,8-6 40 0,-9 6 20 0,9-4 36 0,0 4 16 16</inkml:trace>
        </inkml:traceGroup>
      </inkml:traceGroup>
    </inkml:traceGroup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5:05.6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AC4EF6-B563-4BAE-A498-AC4C511CA2F3}" emma:medium="tactile" emma:mode="ink">
          <msink:context xmlns:msink="http://schemas.microsoft.com/ink/2010/main" type="writingRegion" rotatedBoundingBox="5129,6412 5210,6321 5269,6373 5188,6465"/>
        </emma:interpretation>
      </emma:emma>
    </inkml:annotationXML>
    <inkml:traceGroup>
      <inkml:annotationXML>
        <emma:emma xmlns:emma="http://www.w3.org/2003/04/emma" version="1.0">
          <emma:interpretation id="{DC081C4F-C1FB-4998-8F0C-645E4A69DA80}" emma:medium="tactile" emma:mode="ink">
            <msink:context xmlns:msink="http://schemas.microsoft.com/ink/2010/main" type="paragraph" rotatedBoundingBox="5129,6412 5210,6321 5269,6373 5188,6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65D1FC-2027-40EA-8B96-38A2E2828943}" emma:medium="tactile" emma:mode="ink">
              <msink:context xmlns:msink="http://schemas.microsoft.com/ink/2010/main" type="line" rotatedBoundingBox="5129,6412 5210,6321 5269,6373 5188,6465"/>
            </emma:interpretation>
          </emma:emma>
        </inkml:annotationXML>
        <inkml:traceGroup>
          <inkml:annotationXML>
            <emma:emma xmlns:emma="http://www.w3.org/2003/04/emma" version="1.0">
              <emma:interpretation id="{7180305B-49CC-44E8-8DC7-7D4D08731D2C}" emma:medium="tactile" emma:mode="ink">
                <msink:context xmlns:msink="http://schemas.microsoft.com/ink/2010/main" type="inkWord" rotatedBoundingBox="5129,6412 5210,6321 5269,6373 5188,6465"/>
              </emma:interpretation>
            </emma:emma>
          </inkml:annotationXML>
          <inkml:trace contextRef="#ctx0" brushRef="#br0">-1 105 43 0,'0'0'68'15,"0"0"-4"-15,0 0-4 0,0 0-32 0,0 0-4 0,0 0-4 16,0 0 0-16,0 0-4 0,0 0 0 0,0 0 4 0,0 0-12 0,0 0 4 16,0 0 0-16,0 0-4 0,0 0 0 0,0 0 0 0,0 0 4 0,0 0-4 15,0 0-4-15,0 0 0 0,0 0 0 0,0-3 0 0,0 3 4 16,0 3 0-16,0-3-16 0,0 0 16 0,0 0 4 0,0 0-4 0,0 0 0 16,0-3 0-16,0 3 0 0,0 0-4 0,0 0 0 0,0 3 0 0,0-3 0 15,0-3 0-15,0 3 4 0,0 0-4 0,0 0 4 16,0 0-4-16,0 0 0 0,0 0 4 0,0 0 0 0,0 0 0 0,0 0 0 15,0 0 0-15,0 0 0 0,0 0 4 0,0 0-4 0,0 0 0 0,0 0 4 16,0 0 4-16,0 0-4 0,0 0 0 0,0-6 0 0,0 12 0 16,0-6 4-16,0 0-4 0,0 0 4 0,0 0-4 0,0 0 4 0,0 0-4 15,0 0-4-15,0 0 0 0,0-6 4 0,0 6-4 0,0 0 0 0,0 0 0 16,0-4 0-16,0 4 4 0,0-5-8 0,0 1 4 16,0 4 0-16,0-6 0 0,0 2 0 0,0-2-4 0,0 6 0 0,0-4 0 15,0 0 0-15,0-2-4 0,0 1-4 0,0 1 12 0,0-1-4 0,0 5 0 16,0-5-4-16,0 0 4 0,0 5 0 0,9-4 0 0,-9 4 0 15,0 0-4-15,0 0 0 0,0-6 0 0,0 6-4 0,0 0 4 0,8 0 0 16,-8 0 0-16,0 0 4 0,0 0 0 0,0 0-4 0,8 0 0 0,-8 0 0 16,0 6 0-16,0-6 0 0,0 0 0 0,0 4 0 0,0-4 0 15,0 5-4-15,0-5 8 0,0 5-4 0,0-5 0 0,0 5 4 16,0-1 4-16,0 1-4 0,0-5-4 0,0 6 0 0,0-2 4 0,0 0 0 16,0-4 0-16,0 6-4 0,0-6 4 0,0 0 0 0,0 4 0 15,0-4 0-15,0 0 4 0,0 0-4 0,0 0 0 0,0 0 4 0,0 0-4 16,0 0 4-16,0 0-4 0,0-4 0 0,0 4 0 0,0-6 0 15,0 6 0-15,0-4 0 0,0 0 0 0,0 4-8 0,0-6 8 0,0 1-4 16,0 1 0-16,0-1 0 0,0 0 0 0,0 0 0 0,0 1 0 16,0 4 0-16,0-6 4 0,0 6-4 0,0-4-4 0,0 4 4 0,0 0 0 15,0-5 0-15,0 5 0 0,10 0 4 0,-10 0-4 0,0 0 0 16,0 0 0-16,8 0 0 0,-8 0 4 0,0 0 0 0,8 0-4 16,-8 0 0-16,0 5 0 0,8-5 0 0,-8 4 4 0,0-4 0 0,0 6-24 15,0-6 32-15,0 4 0 0,0 1-8 0,0-5 4 0,0 5-4 16,0 0 0-16,0-1-4 0,0 1 4 0,0 1 0 0,0-2-4 0,0 0 4 15,-8-4 0-15,8 6 4 0,0-6-4 0,0 0 0 0,0 0 4 0,-8 4-8 16,8-4 0-16,0 0 0 0,-8 0 0 0,8 0 4 0,0 0-4 16,0 0 0-16,0-4 0 0,-10 4 0 0,10-6-4 0,0 6 4 15,0-4 4-15,0 0-4 0,0-2 0 0,0 6 4 0,0-5-4 0,0 1 0 16,0-1 0-16,0 0 0 0,0 0 4 0,0 1-4 0,0-2-4 0,0 2 0 16,0 4 4-16,0-5 0 0,0 5 0 0,10-6 0 0,-10 6 0 15,0 0 4-15,8-4-8 0,-8 4 8 0,0 0-8 0,8 0 4 0,-8 0 0 16,8 0 0-16,-8 0 4 0,10 4-8 0,-10-4 4 0,8 6-4 15,-8-6 8-15,0 0 0 0,0 5-8 0,8-1 4 0,-8-4 4 16,0 6 4-16,0-6-4 0,0 4 0 0,0 1 4 0,0-5 0 0,0 5 4 16,0 0 0-16,0-1 0 0,0-4 0 0,0 5 0 0,-8-5 0 0,8 0 0 15,0 0-4-15,0 6 0 0,0-6 4 0,-8 0 0 0,8 0-4 16,0 0 0-16,-10 0 0 0,10 0-4 0,0-6 8 0,-8 6-8 0,8-5 4 16,0 5-4-16,0-4 0 0,-8 4 4 0,8-5 0 0,0 5-4 15,0-5 4-15,0 5-4 0,0-5 0 0,0 1 4 0,0 4 0 16,0-6-4-16,0 6 0 0,0 0 0 0,0 0 4 0,0-4-4 0,0 4 4 15,0 0-8-15,0 0 8 0,0 0-4 0,0 0-4 0,0 0 4 0,0 0-8 16,0 0 4-16,0 0 4 0,0 0-4 0,0 0 0 0,0 0 0 16,0 0 0-16,0 0 0 0,0 0-8 0,0 0-8 0,0 4-16 15,0-4-12-15,0 0-12 0,8 6-24 0,-8-2-24 0,0 1-16 0,0 0-40 16,0 0-64-16,0-1 36 0,0 1 28 0,0 5 36 0,8-6 20 16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3:46.2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C143D8-605E-45D4-A3FE-B7E329F945A9}" emma:medium="tactile" emma:mode="ink">
          <msink:context xmlns:msink="http://schemas.microsoft.com/ink/2010/main" type="writingRegion" rotatedBoundingBox="5474,10178 6215,10178 6215,10816 5474,10816"/>
        </emma:interpretation>
      </emma:emma>
    </inkml:annotationXML>
    <inkml:traceGroup>
      <inkml:annotationXML>
        <emma:emma xmlns:emma="http://www.w3.org/2003/04/emma" version="1.0">
          <emma:interpretation id="{06FC4795-A046-45FF-B3D2-B2FD92D10BDF}" emma:medium="tactile" emma:mode="ink">
            <msink:context xmlns:msink="http://schemas.microsoft.com/ink/2010/main" type="paragraph" rotatedBoundingBox="5474,10178 6215,10178 6215,10816 5474,10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BF5630-B1D1-4C9E-B870-E6457B3BA3CD}" emma:medium="tactile" emma:mode="ink">
              <msink:context xmlns:msink="http://schemas.microsoft.com/ink/2010/main" type="line" rotatedBoundingBox="5474,10178 6215,10178 6215,10816 5474,10816"/>
            </emma:interpretation>
          </emma:emma>
        </inkml:annotationXML>
        <inkml:traceGroup>
          <inkml:annotationXML>
            <emma:emma xmlns:emma="http://www.w3.org/2003/04/emma" version="1.0">
              <emma:interpretation id="{64AD777C-05EC-46D8-8491-BB1527CB7F82}" emma:medium="tactile" emma:mode="ink">
                <msink:context xmlns:msink="http://schemas.microsoft.com/ink/2010/main" type="inkWord" rotatedBoundingBox="5474,10178 6215,10178 6215,10816 5474,10816"/>
              </emma:interpretation>
            </emma:emma>
          </inkml:annotationXML>
          <inkml:trace contextRef="#ctx0" brushRef="#br0">513 345 63 0,'0'-5'84'0,"0"0"-4"0,0 0-8 0,0 1-24 0,0 4 0 0,0-5 0 16,0 0-4-16,0 5-4 0,0-6 0 0,0 6 0 0,0 0 0 0,0-3-4 16,0 3 0-16,0 0 4 0,0 0 0 0,0 0-4 0,0 0 0 15,0 0 4-15,0 0 0 0,0 0-4 0,0 0 0 0,0 0 0 0,0 3 4 16,9-3 4-16,-9 6-4 0,0-1 0 0,8 0-4 0,-8-1-4 15,9 6 0-15,-9-5-4 0,8 4 0 0,1 2-8 0,-9-2 4 0,8 0-4 16,0 6-4-16,-8-6 4 0,10 5-8 0,-10 0 0 0,8-3-4 16,-8 3 0-16,8-5-4 0,-8 6 4 0,10-5 0 0,-10-1-4 0,8 1 0 15,-8 4 0-15,0-5 0 0,8 1-4 0,-8-5 0 0,0 6 0 0,0-2 4 16,0-5 0-16,0 1-4 0,0 0 0 0,0 0 4 0,0-5-4 16,0 4 0-16,0-4 0 0,0 5 4 0,0-5-4 0,0 0 0 15,0 0 8-15,0-5-8 0,0 5 0 0,0-4 0 0,0-1 0 0,0 0 0 16,0-4 0-16,0 3 0 0,0-3 0 0,0 4 4 0,0-4-4 0,0-1 0 15,0-5 0-15,0 6 0 0,0-5 0 0,0-1-4 16,0 1 0-16,0-1 4 0,0 0-4 0,-8 1 4 0,8-5 4 0,0 6-4 16,0-2-4-16,0-5 4 0,-8 6 0 0,8 0 4 0,0-5-8 0,0 4 8 15,0-4-8-15,-10 5 0 0,10-1 4 0,0 1 4 0,0-5-8 16,-8 4 0-16,8 5 4 0,0-3 0 0,0-2-16 0,0 1 20 0,0 4 4 16,0-5-12-16,-8 6 4 0,8-1 4 0,0 0-4 0,0 1 0 0,0-1-4 15,0 1 12-15,0-1-8 0,0 0 0 0,0 6 0 0,0-6 0 16,0 5 4-16,8-4-4 0,-8 4 0 0,0 0 0 0,0 1-4 15,0-2 4-15,8 1 0 0,-8 1 0 0,0-1 0 0,10 0 0 0,-10 5 0 16,8 0 0-16,-8-4 0 0,8 4 4 0,0 0-4 0,1 0 0 16,-9 0 4-16,8 0-8 0,1 0 4 0,0 0 0 0,-1 0 0 0,0 0 0 15,2 0 4-15,6 0-4 0,-8 0 0 0,10 0 0 0,-10 0-4 0,9 0 4 16,-8 0 0-16,8 0 0 0,-1 0 0 0,-6 0 0 0,6 0 0 16,2 0 0-16,-1 0 0 0,-9 0 0 0,9 0 0 0,0 0 0 15,1 0 4-15,-2 0-4 0,2-5 0 0,-10 5 0 0,9 0-4 0,0 0 4 16,0 0 0-16,1 0 0 0,-2 0 0 0,-7-5 0 0,8 5 0 15,0 0 0-15,-9 0 0 0,10 0 0 0,-10 0 0 0,0 0 0 0,10 0 0 16,-10 0 0-16,0 0-20 0,2 0 24 0,-2 5-4 0,0-5 8 16,-8 0-4-16,9 0-4 0,-1 5 4 0,-8-5 0 0,8 4-4 0,-8-4 0 15,10 5 4-15,-10-5-4 0,8 5 4 0,-8-5 0 0,0 4 0 16,0 1 4-16,0-5-4 0,8 6 8 0,-8-2 0 0,0 1 4 0,0-5 4 16,0 5-4-16,0 0 4 0,0-1 0 0,0 1 0 0,8 0 0 15,-8 0 0-15,0-1-4 0,0 6 0 0,0-5 4 0,0 0 0 0,0 4-4 16,0-4 4-16,0 5 0 0,0-6-4 0,0 6 0 0,0-5 0 15,0 4-8-15,0-4 4 0,0 5-4 0,0-5 0 0,0 0-4 0,0 4 0 16,0-4 0-16,0 0 0 0,0 0 0 0,0-1 0 0,0 2-4 16,0-2 8-16,0-4-12 0,0 5 0 0,0-5 4 0,0 4-8 0,0-4-4 15,0 0-12-15,0 0-4 0,0 6-12 0,0-6-8 0,0 0-16 16,-8 0-4-16,8 0-16 0,0-6-12 0,-8 6-4 0,8-4-12 0,0 4-8 16,-8-5-8-16,8 5-4 0,-10-4-28 0,2-2-28 0,8 6 4 15,-8-4 36-15,-1-1 28 0,1 0 20 0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3:11.9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2E3833-A1DE-495A-9F1B-5591816E9AE8}" emma:medium="tactile" emma:mode="ink">
          <msink:context xmlns:msink="http://schemas.microsoft.com/ink/2010/main" type="inkDrawing" rotatedBoundingBox="2553,8029 11294,7828 11341,9893 2601,10094" semanticType="callout" shapeName="Other">
            <msink:sourceLink direction="to" ref="{BE558D69-D4CF-45D0-9605-B187288B2747}"/>
            <msink:sourceLink direction="to" ref="{FAD08A5B-4183-40A3-8BB1-67833D37D4EB}"/>
          </msink:context>
        </emma:interpretation>
      </emma:emma>
    </inkml:annotationXML>
    <inkml:trace contextRef="#ctx0" brushRef="#br0">-2911 6470 43 0,'0'0'56'0,"0"0"-4"0,0 0-4 0,0 0-24 0,0 0-8 15,0 0 0-15,0 0 0 0,0 0 4 0,0 0-4 0,0 0 0 0,0 0 0 16,0 0-8-16,0 0 8 0,0 0-8 0,0 0 4 0,0 0-4 15,0 0 8-15,0 0-4 0,0 0 0 0,0 0 0 0,0 0 0 0,0 0 4 16,0 0-4-16,0 0 4 0,0 0 0 0,0 0 0 0,0 0-4 16,0 0 4-16,0 0-4 0,0 0 0 0,0 0 0 0,0 0 4 15,0 0-4-15,0 0 4 0,0 0 0 0,0 0 0 0,0 0-4 0,0 0 4 0,0 0 0 16,0 0 0-16,0-5 0 0,0 5 0 0,0 0-4 0,0-5 8 16,0 5 0-16,9-4 4 0,-9 4-4 0,0 0 0 0,8-5 4 15,-8 0 0-15,9 1-8 0,-9 4 8 0,9-6-4 0,-1 1 4 0,0 1 0 16,0-1-4-16,-8 1 0 0,10-2 0 0,-2 2-8 0,0-1 0 0,2 0 4 15,-2-4 0-15,0 3 0 0,1-3-4 0,-1 4 0 0,9-4 4 16,-8 4-4-16,-1-5 0 0,0 5 0 0,10-4 0 0,0-1 0 16,-10 6-4-16,0-6 4 0,9 0 0 0,0 0-4 0,-8 6-4 0,7-6 0 15,-6 1 4-15,6-1-4 0,-6 1 0 0,6-1 0 0,1 5-4 16,-9-5 4-16,10 1 0 0,-2-1 0 0,-6 1-4 0,6-1 0 0,-8 0 0 16,10 1 8-16,-1-1-4 0,0 6-4 0,-8-6-4 0,7 0 4 0,2 2 0 15,-2-3 4-15,-6 2-4 0,6-1 0 0,1 0 0 0,0 1 4 16,0-1 0-16,-9 1-4 0,10-2 4 0,-1 2-4 0,0 0 0 15,-9-1 4-15,9 1-4 0,1 0 0 0,-2-2 4 0,-6 2 0 16,6-1 0-16,2 1-4 0,-2-5 0 0,-7 4 8 0,7 0-8 0,2 1 0 16,0-1 0-16,-2-5 0 0,1 6 0 0,0 0 0 0,-8-6 4 15,17 5 0-15,-10-4-4 0,2 5 0 0,-2-6 0 0,2 6 0 0,7-6 4 16,-9 1-4-16,2 4 0 0,0-5 0 0,7 6 0 0,-8-6 4 0,8 1-4 16,-7 0 0-16,8 4 0 0,-10-4 4 0,1 0 0 0,9 4-4 15,-10-5 0-15,10 5 0 0,-8-3-4 0,-2-2 4 0,10 6 0 0,-9-6 4 16,-1 6-4-16,10-2 4 0,-8-2-4 0,-1 3 0 0,0 1 4 0,0-1-4 15,-1 1 0-15,2-1 0 0,8 0 0 0,-9 1 4 16,-9-1-8-16,18 1 0 0,-18-1 8 0,10 0-4 0,-2 1 0 0,2-1 4 16,-2 0-8-16,1 1 8 0,1-1-4 0,-2 6 0 0,2-6 0 0,-10 0 4 15,10 0-4-15,-2 6 0 0,1-6 0 0,-8 1 4 0,8 3-4 16,-1-3-4-16,-6-1 4 0,6 6 0 0,2-6 0 0,-1 5 0 0,-9-4-4 16,9-1 4-16,0 6 0 0,1-6 0 0,-10 5 4 0,9-5 0 15,0 5-4-15,0-4 0 0,0 0 0 0,0 4-4 0,-9-5 4 0,10 5 0 16,-1-3 4-16,0 2-8 0,0-4 4 0,-1 6 0 0,-6-6 0 15,6 5 0-15,2-4-4 0,-2 4 4 0,-6-5 4 0,6 6-8 0,1-6 4 16,-9 4 0-16,10-3 0 0,-10 5 0 0,10-6-4 0,-2 5 4 16,-7-4 4-16,8 4 0 0,0-4-8 0,-9 3 4 0,10-3 0 15,-10-1 0-15,10 6 0 0,-10-6 0 0,9 1 0 0,0 3 0 0,-9-3 4 0,9-2-4 16,-9 8 0-16,10-7 0 0,-10 1-4 0,2 3 4 0,6-3 0 16,-8 0 0-16,1 4 0 0,8-1 4 0,-8-3-4 0,-1 4 0 15,0-4 4-15,2 4-4 0,-2 0 4 0,0-4-8 0,0 3 4 0,2 2 4 16,-2-1-4-16,0 2 0 0,1-8 0 0,0 6 4 0,-1 0-4 0,1 0 0 15,-1 1 0-15,-8-1 0 0,8 0 4 0,2 0-8 16,-2 1 4-16,0-2 0 0,0 2 0 0,2-1 0 0,-2 0 0 0,0 0 0 16,1 0 4-16,-1-4-4 0,1 9 0 0,0-5 0 0,-9 1 0 0,8-1 0 15,0 0 0-15,0 0 0 0,-8 5 0 0,10-5 0 0,-10 5 0 16,8 0 4-16,-8-4 0 0,0 4 0 0,0 0-20 0,8 0 24 0,-8 0 4 16,0 0-4-16,0 0 4 0,0 0 4 0,0 0 0 0,0 0-4 0,0 0 4 15,0 4 0-15,-8-8 0 0,8 4 0 0,0 0-4 0,0 0-4 16,8 0 4-16,-8 0-4 0,0 0-4 0,0 0 0 0,0 0 0 0,0 0 0 15,-8 0-4-15,8 0 0 0,0 4 0 0,0-4 0 0,0 0-8 16,0 0-8-16,0 0-16 0,-8 0-16 0,8 5-20 0,0-5-20 16,-10 5-28-16,2 0-32 0,0 0-48 0,0-1-52 0,-1 1 52 15,0 4 32-15,1-4 24 0,-9 5 24 0</inkml:trace>
    <inkml:trace contextRef="#ctx0" brushRef="#br0" timeOffset="6607.7418">2597 6743 43 0,'0'0'80'0,"0"0"-12"0,0 0-12 0,0 0-28 16,0 0 0-16,8 0 0 0,-8 0 0 0,0 0-4 0,0 0-4 15,10 0 0-15,-10 0 0 0,0 0 0 0,8 0 0 0,-8 0 0 0,0 0-4 16,8 0 8-16,-8-4-4 0,9 4 0 0,-1-6 0 0,-8 6 4 16,9 0-4-16,-9-4 0 0,8 4 4 0,1 0 0 0,-1-5 4 0,0 0-4 15,2 5 4-15,-2-5-4 0,0 1 0 0,10-1 4 0,-10 0 0 16,0 0 4-16,10 1-4 0,-10-2-4 0,9 2 4 0,1-1-8 0,-2-5 4 16,2 5-8-16,-10-4 4 0,17 4-4 0,-7-4 0 0,-2-1-4 0,2 0 4 15,-2 7 0-15,10-13-4 0,-9 6 4 0,9 1 0 0,-10-1-4 16,10 1 4-16,0-1-4 0,-9 1 0 0,9-6 0 0,0 6 4 15,-10-1 0-15,10-4-4 0,-1 4 4 0,-7-4-4 0,8 4 0 0,-2-4-4 16,-6 4 4-16,7-4-4 0,1 4 0 0,-10-4-4 0,10 5 4 16,-8-6-8-16,7 1 8 0,1 4-4 0,-10-5 0 0,10 6 0 0,0-5 0 15,-9-1 0-15,9 5 0 0,-10-4-4 0,10 5 0 0,-8-6 4 16,7 5 0-16,-9 1-4 0,10-5 0 0,-8 4 4 0,7 1 0 0,-8-6 4 16,0 5-4-16,9 1-4 0,-10-5-4 0,2 4 4 0,8 0 0 15,-9 2 0-15,-1-3 0 0,2 2 0 0,-2-1 4 0,10 0-4 0,-9 1 4 16,0-1-4-16,0 1 4 0,1-2-8 0,-2 2 8 0,10-5 0 15,-9 5-8-15,0-1 8 0,0 0-4 0,1 1 0 0,-2-6 4 0,10 6 0 16,-9-1-4-16,0-4 0 0,0 4 0 0,1-4 4 0,-2 4-4 0,2 0 0 16,-2-4 0-16,10 5 4 0,-9-6 0 0,-1 5 0 0,-6 1-4 15,6 0 0-15,2-1 4 0,-1-4-4 0,0 8 4 0,0-3-4 16,-9-1 0-16,10 1 4 0,-2-1-4 0,-6 6-16 0,6-6 20 0,1 0 0 16,-9 5 0-16,10-4-4 0,-10 4 4 0,10-4-4 0,-2 4 0 0,-8-5 4 15,10 5 0-15,-1-3-4 0,0 2 0 0,-8-4 4 16,7 6-4-16,2-6 0 0,-2 5 0 0,-6-5 4 0,6 6-4 0,1-6 0 15,0 5 0-15,0-4 4 0,-9-1 0 0,10 5-4 0,-1 1 4 0,-8-6 0 16,8 5 0-16,-9 1 0 0,9-6 0 0,-8 4-4 0,7-3 0 16,-6 5 4-16,6-1 0 0,-7 0 4 0,0 0-4 0,7 1 4 0,-7-6 0 15,-1 10-4-15,0-9 0 0,2 3 0 0,6 2-4 0,-6-1 0 16,-2 0 4-16,0 0-4 0,0 1 0 0,10-1 4 0,-10-5-4 0,1 6 4 16,-1-2-4-16,0 2 4 0,2-6-4 0,6 4 0 0,-8 3 0 15,2-2 4-15,-2-5-4 0,9 5 4 0,-8 0-4 0,-1 1-4 0,1-6 4 16,-1 6 0-16,0-1 4 0,1-5-4 0,8 10 4 0,-9-10-4 15,2 5 0-15,-2 1 4 0,0-1 0 0,1 0-4 0,0 0 4 0,-1 1 0 16,0-2-4-16,1 2 4 0,-1-1-8 0,0 2 4 0,2-4 4 16,-10 3-4-16,8-1 4 0,0 0-4 0,2 5 4 0,-2-5 0 0,0 1 0 15,0-1 0-15,1 0-4 0,0 0 4 0,-1 5-4 0,1-4 0 16,-9-1 4-16,8 0-4 0,0 5 0 0,2-5 0 0,-2 0 0 0,0 5 0 16,-8-5 4-16,10 5-4 0,-2-5 0 0,-8 1 4 0,8 4 0 15,0-5 0-15,-8 5 0 0,9 0-4 0,-9-5 4 0,9 5 0 16,-9-4 0-16,8 4 0 0,-8-5 4 0,9 5 0 0,-9 0-4 0,0-5 4 15,8 5 0-15,-8 0 4 0,8-5-8 0,-8 5 4 0,10-5 0 0,-10 5 4 16,0 0-4-16,8-4-4 0,-8 4 4 0,8-4-4 0,-8 4 0 16,8-6 0-16,-8 6 0 0,10-5-4 0,-10 5 4 0,8-5 0 0,-8 5 0 15,8-4-8-15,1 4 8 0,-9-5 0 0,8 5-4 0,-8-5 0 16,9 5 4-16,-9-5 0 0,9 5 0 0,-1 0 0 0,-8-5 0 16,0 5 0-16,8 0-4 0,-8-4 4 0,8 4-4 0,-8 0 0 0,10 0 12 15,-10-5-4-15,0 5-20 0,8 0 24 0,-8 0 0 0,0 0 4 0,8 0 0 16,-8-6-4-16,0 6 0 0,0 0 0 0,0 0 0 0,0 0 0 15,10-4 0-15,-10 4-4 0,0 0 4 0,0-4-4 0,0 4-4 0,0 0-4 16,8-5 0-16,-8 5 0 0,0-5 0 0,0 5 0 0,8 0 0 0,-8-6 0 16,9 6 0-16,-9-3 0 0,8-3 0 0,-8 6 0 15,0-4 0-15,9 4 0 0,-9-5 0 0,0 5 0 0,8-5 0 0,-8 5 0 16,0 0 0-16,9-5 0 0,-9 5 0 0,0 0 0 0,0 0 0 0,8 0 0 16,-8 0 0-16,0 0 0 0,0 0 0 0,0-4 0 0,8 4 0 15,-8 0 0-15,0 0 0 0,0 0 0 0,0 4 0 0,0-8 0 16,0 4 0-16,0 0 0 0,0 0 0 0,0 0 0 0,0 0 0 0,0 0 0 0,0 0 0 15,0 0 0-15,0 0 0 0,0 0 0 0,0 0 0 0,0 0 0 16,0 0 0-16,0 0 0 0,0 0 0 0,0 0 0 0,0 0 0 16,0 0 0-16,0 0 0 0,0 0 0 0,0 0 0 0,0 0 0 0,0 0 0 15,0 0 0-15,0 0 0 0,0 0 0 0,0 0 0 0,0 0 0 16,0 0 0-16,0 0 0 0,0 0 0 0,0 0 0 0,0 0 0 16,0 0 0-16,0 0 0 0,0 0 0 0,0 0 0 0,0 0 0 0,0 0 0 15,0 0 0-15,0 0 0 0,0 0 0 0,0 0 0 0,0 0 0 0,0 0 0 16,0 0 0-16,0 0 0 0,0 0 0 0,0 0-16 0,0 0-20 15,0 0-16-15,0 0-24 0,-8 0-28 0,8 0-20 0,0 0-28 0,-8 0-32 16,-1 0-60-16,1 0-32 0,-1 0 48 0,1 0 52 0,-1 0 28 16,-7-5 36-16,-2 5 8 0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44.2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806F97-3272-4558-88F2-CFD0EF6DF2B3}" emma:medium="tactile" emma:mode="ink">
          <msink:context xmlns:msink="http://schemas.microsoft.com/ink/2010/main" type="inkDrawing" rotatedBoundingBox="17842,5897 20123,12307 16932,13443 14651,7033" rotationAngle="-655475808" semanticType="callout">
            <msink:sourceLink direction="with" ref="{181CC64F-A71B-49CC-84F4-C17CB9C01D42}"/>
            <msink:sourceLink direction="with" ref="{4266BED5-935C-4487-AD4B-5630FBD43B2F}"/>
          </msink:context>
        </emma:interpretation>
      </emma:emma>
    </inkml:annotationXML>
    <inkml:trace contextRef="#ctx0" brushRef="#br0">76-4 47 0,'0'0'80'0,"-10"0"-16"16,10 0-8-16,0 0-20 0,0 0-12 0,0 0 0 0,0 0 0 0,-8 0 0 15,8 0-12-15,0 0 0 0,8 0-4 0,-8 0 0 0,0 0 0 0,0 5 0 16,-8-5 0-16,16-5 4 0,-8 5 0 0,0 0-4 0,0 0 4 16,0 0 4-16,-8 0 4 0,8 0-4 0,0 0 0 0,0 0 0 15,0 0 4-15,0 0 0 0,0 0 0 0,0 0-4 0,0 0 4 0,0 0 0 16,0 0 4-16,0 0-4 0,0 0-4 0,0 0 0 0,0 0 4 0,8 0 0 15,-8 0 0-15,0 0 4 0,0 0-4 0,0 0 0 0,10 0 4 16,-10 0 0-16,0 5 4 0,8-5-4 0,-8 0 0 0,0 0 0 0,8 5-4 16,-8-5 4-16,8 0-4 0,1 5 4 0,-9-5 0 0,9 0-4 15,-1 4 4-15,1-4 0 0,-1 0 0 0,-8 0-4 0,8 5 0 16,2-5-4-16,-2 0 4 0,0 0 0 0,10 0-4 0,-10 0 0 0,0 0 0 16,1 0 0-16,8 0 0 0,-8 0-4 0,7 0 0 0,-6 0 0 0,6 0 0 15,-8 0 0-15,10 0 0 0,-1 0 0 0,-9 0-4 0,10 0 0 16,-2 0 0-16,2 0 4 0,-2 0-12 0,-6 0 4 0,6 0 0 0,1 0 0 15,0 0 4-15,0 0 0 0,1 0-4 0,-2 0 4 0,2 0-4 16,-2 5 4-16,1-5 0 0,1 0 0 0,-2 0-4 0,2 5 0 0,-2-5-16 16,2 0 24-16,7 0 4 0,-7 0-4 0,-2 0-4 0,2 0-4 15,-2 5 4-15,10-5 0 0,-9 0 0 0,1 0 0 0,6 0-4 0,-6 0 0 16,8 0 0-16,-9 0-4 0,-1 0 0 0,10 0 0 0,-8 0 4 16,-2 0-4-16,10 0 0 0,-9 0 4 0,0 0-4 0,0-5 0 15,9 5 0-15,-10 0 4 0,2-5 0 0,-1 5-4 0,-1 0 0 0,2-5 4 16,-2 5-4-16,10 0 0 0,-17 0 0 0,8 0 0 0,8-5 0 0,-16 5 0 15,8 0 4-15,1 0-4 0,-2 0 0 0,2 0 0 0,-2 5 8 16,-7-5-4-16,7 0 0 0,2 5 0 0,0-5 0 0,-10 5 4 0,9-5 0 16,-9 0 0-16,9 0 0 0,0 0-4 0,-9 0 0 0,10 5 4 15,0-5-8-15,-10 0 4 0,8 0 0 0,2 0 0 0,-10 0-4 16,9-5 4-16,1 5 0 0,-2-5-4 0,-8 5 0 0,10 0 0 0,-1 0 0 16,0-5 4-16,-8 5 0 0,7 0-4 0,2-5 0 0,-2 5 0 0,-6 0-4 15,6-4 4-15,1 4 0 0,-8 0 4 0,8 0-20 16,-1 0 16-16,-6 0 8 0,6 0-4 0,-6 0 0 0,6 0 0 0,1 0-4 15,0 0 4-15,-8 0-4 0,7 0 0 0,2 0 0 0,-2 0 0 0,2-5 0 16,-1 5 0-16,0 0 0 0,0-5 0 0,1 5 0 0,-2-5-4 16,2 5 8-16,-2-4-8 0,1 4 8 0,1-5-4 0,-2 0 0 0,2 5-4 15,-2-5 8-15,-6 5-4 0,6 0 4 0,1-5-4 0,0 5-4 0,-8 0 4 16,7 0 0-16,-6 0 0 0,6 0 0 0,-7 0 0 16,8 0 0-16,-9 0 0 0,1 0-4 0,8 0 0 0,-8 0 8 0,-1 0-4 15,0 0 4-15,10 0-4 0,-10 0-4 0,0 0 4 0,10 0 0 0,-10 0 0 16,1 0 0-16,7 0 0 0,-6 0 0 0,-2 0 0 0,8 0 0 15,-6 0 0-15,6 0-4 0,-7 0 4 0,0 0 0 0,8 0-4 0,-9 0 4 16,0 0 0-16,10 0 0 0,-10 0 0 0,0 0 0 0,10 0 0 0,-10 0 0 16,1 0 0-16,8 0 4 0,-8-5-4 0,7 5 0 0,-7 0 0 15,8-5 0-15,-9 5 0 0,10 0-20 0,-10-4 20 0,10 4 4 16,-2-5 0-16,-7 5 0 0,7 0-4 0,-6 0 4 0,6-5-4 0,-6 5 0 16,6 0 0-16,-8 0 0 0,1 0 0 0,8 0-8 0,-8 0 8 15,-1 0 0-15,0 0 4 0,10 0-4 0,-10 0 0 0,0 5 4 16,2-5-4-16,-2 0 0 0,0 0 0 0,1 0 0 0,0 5 0 0,-1-5 0 15,1 0 0-15,-1 0 0 0,8 0 0 0,-6 4 0 0,-2-4 0 0,10 0 0 16,-10 0 0-16,0 0-4 0,9 0 4 0,-8 0 0 0,8 0-4 16,-9 0 4-16,0 0 4 0,10 0-4 0,-10 0 4 0,2 0-4 0,-2 0 4 15,8 5-4-15,-7-5 0 0,0 0 0 0,-1 5 0 0,1-5 0 16,-1 5-4-16,0-5 4 0,2 5 0 0,-2-5 0 0,-8 5 4 0,8 0-4 16,2-5 0-16,-10 4 0 0,8-4-4 0,0 0 4 0,-8 0 0 0,8 5 0 15,1-5 0-15,-1 0 0 0,-8 0 0 0,9 0 0 0,-9 5 0 16,9-5 0-16,-1 0 4 0,-8 0-4 0,8 0 4 0,2 5-4 15,-10-5 0-15,8 0 0 0,0 0-4 0,-8 4 4 0,8-4 0 0,-8 5 0 16,10-5 4-16,-10 5-4 0,8-5 4 0,-8 0-4 0,0 0 0 16,8 5 0-16,-8 0-4 0,9-5 0 0,-9 0 8 0,0 0-8 0,8 0 4 15,-8 0 0-15,0 4 0 0,9-4 0 0,-9 0 4 0,9 0-4 16,-9 0 0-16,0 0 0 0,8 0 0 0,-8 0 0 0,8 0 0 0,-8 0 4 16,0 0 0-16,8 0-4 0,-8 5-4 0,10-5 4 0,-10 0 4 15,0 5-8-15,8-5 0 0,-8 0 8 0,0 0-4 0,8 5 8 16,-8-5 0-16,0 0 0 0,10 0 0 0,-10 0 4 0,0 0-4 0,0 0 0 15,0 0 4-15,8 0 0 0,-8 0 4 0,0 0 0 0,0 0-4 16,0 0 0-16,0 0 4 0,0 0-4 0,0 0 4 0,0 0 0 0,0 5-4 16,0-5-4-16,0 0-8 0,0 0 0 0,0 0 0 0,0 0 0 0,0 0 0 15,0 0 0-15,0 0 0 0,0 0 0 0,0 0 0 0,0 0 0 16,0 0 0-16,0 0 0 0,0 0 0 0,0 0 0 0,0 0 0 0,0 0 0 16,0 0 0-16,0 0 0 0,0 0 0 0,-8 0 0 0,8 0 0 15,0 0-20-15,-10 0-64 0,10 0-28 0,-8 0-36 0,0 0-36 0,-2 0-40 16,2 0-80-16,0-5 44 0,0 0 52 0,-10 0 36 0,10 0 32 15,-9-4 28-15</inkml:trace>
    <inkml:trace contextRef="#ctx0" brushRef="#br0" timeOffset="-1995.3774">50-5874 39 0,'0'0'68'16,"0"0"-12"-16,0-5-4 0,0 5-24 0,0-4-4 0,0 4-4 0,0-6-4 15,0 2 4-15,8 4-4 0,-8-5 0 0,0-1 0 0,0 6-4 0,0-4 0 16,8 0 4-16,-8 4 4 0,0-5 0 0,0 5 0 0,0-5 0 16,0 5-4-16,0 0 0 0,10 0 0 0,-10 0-4 0,0-5 4 15,0 5-4-15,-10 0 0 0,10 0-4 0,0 0 0 0,0 0 4 0,0 0-4 16,0 5 4-16,0-5 0 0,0 0-4 0,0 0 4 0,10 0 0 0,-10 0 0 15,0 0 0-15,0 0 4 0,0 0 0 0,8 0 0 0,-8 0 4 16,0 0-4-16,0 5 4 0,8 0 0 0,-8-1 0 0,0 0 4 0,0 2 0 16,0-1 0-16,0 5-4 0,0-1 4 0,8-4-4 0,-8 4 0 15,0 6 0-15,0-5 0 0,0 4 0 0,0-5-8 0,-8 6 0 16,8-1-4-16,0-4 4 0,0 5 4 0,0-6-4 0,0 5 4 0,0-3-12 16,0 3 8-16,0-5-4 0,0 5 0 0,0-5 0 0,0 1 0 15,0 5 0-15,0-5 0 0,0-1-4 0,0 1 0 0,0-1 4 16,0 0 0-16,0 1 0 0,0 0 0 0,8 4-4 0,-8-4 4 0,0-1-4 0,0 1 0 15,0 0 4-15,0 4 0 0,0-5-4 0,0 1 0 0,0 5 0 16,0-6 4-16,0 5-4 0,0-4 0 0,0 5 4 0,0-1-4 16,0-5 0-16,0 6 4 0,0-5-4 0,0 4 0 0,0 1 0 0,0-6 0 15,0 5 0-15,0-4 0 0,0 5 0 0,0-6 0 0,0 5-4 0,0-4 4 16,0-1 0-16,0 1 0 0,0 5 0 0,0-6 0 0,0 1 0 16,0-1 0-16,0 5 0 0,0-4-4 0,0-1 4 0,0 1 0 0,0 0-4 15,0-1 4-15,0 6 0 0,0-6-4 0,0 6 4 0,0-4-4 16,0 2 0-16,0-3 0 0,0 4 0 0,0 0 0 0,0-5 4 15,0 6-4-15,0-1 0 0,0 1 0 0,0-1 4 0,0 1 0 0,0-1 0 16,0 1 0-16,0 4 0 0,0-4 0 0,0-1 0 0,0 0 0 0,0 1-4 16,0-2 0-16,0 1 0 0,0 1 0 0,0 0 0 0,0-1 4 15,0-3 0-15,0 2-4 0,0 1-16 0,0 1 20 0,0-5 0 16,0-1 0-16,0 6-4 0,0-6 0 0,0 1 4 0,0 4-4 0,0-5 4 16,0 1 0-16,0 0-4 0,0-1 4 0,0 6-4 0,0-6 0 15,0 1 4-15,0 0-4 0,0-1 0 0,0 1 4 0,0-1-4 0,0 1 8 16,0 4-4-16,0-4 0 0,0-1 0 0,0 1-8 0,0 5 4 15,0-6 0-15,0 1-4 0,0 5 8 0,0-7-4 0,0 7 0 0,0-5 0 16,0 3 0-16,0-3 0 0,0 0 4 0,0 5 0 0,0-1-4 16,0-4 0-16,0 3 0 0,0-2 4 0,0 3-4 0,0-4 0 0,0 4 0 15,0 0 0-15,0 1 0 0,-8-1 0 0,8-5 0 0,0 6 0 0,0 0 0 16,0-1 0-16,-8 0 0 0,8 0 0 0,0 1 4 0,0 0-4 16,0-1 4-16,0 0-4 0,-8 1 0 0,8-1 0 0,0 1-4 15,0-2 4-15,0 2-4 0,0-1 4 0,0 1 0 0,-10-1 0 0,10 1-4 16,0-5 4-16,0 4 4 0,0 0-4 0,0 0 0 0,-8 1 0 15,8-1 0-15,0 1 0 0,0-1-16 0,0 0 20 0,0 2 0 0,0-8 0 16,0 7-4-16,0-1 4 0,0 0-4 0,0 1 4 0,0-5-4 0,0 4 0 16,0 0 4-16,0-4-4 0,0 4 0 0,0 1 0 0,-8-6-4 15,8 5 4-15,0 1 0 0,0 0 0 0,0-1 0 0,0-5 0 16,-10 6 4-16,10-1-4 0,0 0 4 0,0 1-8 0,0-1 4 0,0 1 0 16,0 0 0-16,0-1-4 0,0 0 8 0,0 0-4 0,0 1 0 15,0-1 4-15,0 0-4 0,0 1 0 0,0 3 0 0,0-3-4 0,0 0 4 16,0 4 4-16,0-5 0 0,-8 1-4 0,8 4-4 0,0-5 4 15,0 6 0-15,0-6 0 0,0 0 0 0,0 6 4 0,0-6-8 0,0 5 4 16,0-5 0-16,0 1 0 0,0 4 0 0,0-4-4 0,0-1 4 16,-8 0 4-16,16 0-4 0,-16 1-4 0,8-1 4 0,0 1 0 0,0 0 0 15,0-6 0-15,0 5 4 0,8 0-4 0,-16-5 0 0,8 6 0 0,0-5 0 16,0 4 0-16,0-4 0 0,0 4 0 0,0-4 0 0,0-1 0 16,8 1-20-16,-8 5 24 0,0-6 0 0,0 0-4 0,0 6 4 0,0-5 0 15,0-1-4-15,0 1 4 0,8-1-4 0,-8 1 0 0,0 5-4 16,0-6 4-16,0 1 0 0,0 4 0 0,0-5 4 0,0 6-4 0,0-5 0 15,0 4 0-15,10 0 0 0,-20-4 0 0,10 3 0 0,0 3 0 16,0-2 0-16,0 1 4 0,0 4-8 0,0-4 8 0,0-1-4 0,0 0 0 16,0 4-4-16,0-3 8 0,0 4-4 0,0-4 0 0,0-1-4 15,0 5 4-15,0-4 0 0,0-1 0 0,0 5 0 0,0-4 4 0,0-1-4 16,0 0 0-16,0 1 4 0,0 4-4 0,0-4-4 0,0-1 8 16,0 1-4-16,0-1 0 0,0-5 0 0,0 6 0 0,0-1 0 15,0 1-4-15,0-1 4 0,0 1 0 0,0-6 0 0,0 4 0 0,0 3 0 16,0-2 0-16,0 0 0 0,0-4-4 0,0 4 4 0,10 1 0 15,-10-6 4-15,0 6-4 0,0-1 4 0,0-5-4 0,0 6 0 0,0-1-4 16,0-4 4-16,0 5-4 0,0-1 8 0,0-5-4 0,0 6 0 0,0-5-12 16,0 4 12-16,0-5 4 0,0 6 0 0,0-5-4 0,0 4 0 15,8-5 0-15,-16 6-4 0,16-5 4 0,-16-1 4 0,8 5-4 0,0 1 4 16,8-5-8-16,-8 4 4 0,-8-4 4 0,8 4-8 0,0-5 4 16,0 6 4-16,0-7-4 0,0 8 0 0,0-2 0 0,0 0 0 0,0-3 0 15,0 2 0-15,0-2 0 0,0 2 0 0,0-3 0 0,0 4-4 16,0-5 4-16,0 2 0 0,0 3 4 0,0-5 0 0,0 1-8 0,0-1 4 15,0 6 0-15,0-5-4 0,0-6 4 0,0 6 0 0,0-1 0 16,0 1 0-16,0 0 0 0,0-1 0 0,0 1 0 0,0 0 0 16,0-5 4-16,0 4-4 0,0 0-4 0,0-4 4 0,0 5 0 0,0-1 0 15,0 1 0-15,0 0 0 0,0-1-4 0,0-3 4 0,0 3 4 16,0 1 0-16,0-1-8 0,0-4 8 0,0 4-8 0,0 1 0 0,0-1 4 16,0-4 0-16,0 5 0 0,0 0 0 0,0-5 0 0,0 4 4 0,0 0-4 15,-10 1 0-15,10-5-4 0,0 4 4 0,0 2-4 0,0-2 4 16,0 0 0-16,-8 1 0 0,8-1 0 0,0 1 0 0,0-1 0 15,0 1 0-15,0-1-4 0,0 1 0 0,0 0 4 0,0-1 4 0,0-3-4 0,0 2 0 16,0 3 0-16,0-2-4 0,0 1 4 0,0 0 0 0,0-6 0 16,0 5-4-16,0 1 4 0,-8 0 0 0,8-5 0 0,0 5 0 15,0-1-4-15,0-5 4 0,0 6 0 0,0 0 0 0,-9-6 0 0,9 7-4 16,0-7 4-16,0 6 0 0,0-1 0 0,0-4-4 0,0 0 0 16,0 4 4-16,0-3 0 0,0 3 4 0,0-6-8 0,0 8 4 15,0-6 0-15,0 0 0 0,0 4 4 0,0-4-4 0,0 0 0 0,0 4 0 16,0-3 0-16,0 3 0 0,-8-4 0 0,8 5 0 0,0-6 0 0,0 6-4 15,0-5 0-15,0 4 4 0,0-4 0 0,0 0 0 0,0 3 0 16,0-2 0-16,0-1 0 0,0 5 0 0,-8-6-4 0,8 1 8 0,0 5-8 16,0-6 0-16,0 1 4 0,0 1 4 0,0-2-4 0,0 0 0 0,0 2 0 15,0-2-4-15,0 2 4 0,0-3-4 0,0 3 4 16,0-2 0-16,0 1 0 0,0-1-4 0,0 2 4 0,0-2-4 0,0 2 4 16,0-2-4-16,0 0 4 0,-9 1 0 0,9 1 0 0,0 3-4 0,0-4 4 15,0 0 0-15,0-1 4 0,0 6-4 0,-9-6 0 0,9 1-4 16,0 5 4-16,0-5 4 0,0 5-8 0,0 0 4 0,0-6 0 15,0 5 0-15,-8-3 0 0,8 3 0 0,0-4 0 0,0 4-4 0,0 1 0 0,0-5 4 16,0 0 0-16,0 4 0 0,0-4 0 0,0 0 0 0,0 4 0 16,0-3 0-16,0-2 0 0,0 1 0 0,0 0 0 0,0 0 0 15,0-5 0-15,0 4 0 0,0 1-4 0,0 0 4 0,0-5 0 0,0 5 0 16,0-5 0-16,0 4 0 0,0 1-4 0,0 0 4 0,0-5 0 16,0 5 4-16,0 0-4 0,0 0 0 0,0-1 0 0,0 1 0 15,0 0 0-15,0 0 0 0,0-1 0 0,0 6 0 0,0-5 0 0,0 4 0 16,0-4 0-16,0 5 4 0,0-6-4 0,0 6 0 0,0-1 0 0,0 1 0 15,0-5 0-15,0 5 0 0,0-2 0 0,0-1 0 0,0 1 0 16,0 2 0-16,0-5 4 0,0-1-8 0,0 6 4 0,0-5 4 0,0-1-8 16,0 2 4-16,0-2 0 0,0 2 0 0,0-2 0 0,0 2-4 15,0-6 8-15,0 3-8 0,0 3 8 0,0-6-4 0,0 4 0 16,0 1 0-16,0-5 0 0,0 5 0 0,0 0 0 0,0-5-4 0,0 4 4 16,0-4 0-16,0 6 4 0,0-2-4 0,0-4 0 0,0 4 0 15,0 1 0-15,0-5 4 0,0 6-4 0,0-2 0 0,0-4-4 0,0 5 4 16,0 0 4-16,0 0-4 0,0-5-4 0,0 4 0 0,0 2 4 0,0-6 4 15,0 4-4-15,0-4 0 0,0 5 4 0,0-5 0 0,-8 0-4 16,8 6 0-16,0-6 0 0,0 4 0 0,0-4 4 0,0 0-8 0,0 0 4 16,-10 4 0-16,10-4 0 0,0 0 4 0,0 5 0 0,0-5 0 15,0 5-4-15,0 0-4 0,-8-5 4 0,8 4 4 0,0-4-4 0,0 6 4 16,0-6 0-16,0 4-4 0,0-4 0 0,0 5 0 0,0-5 0 16,0 4 0-16,0-4 0 0,-8 0-8 0,8 6 4 0,0-6-8 0,0 0-4 15,-9 4-16-15,9-4-4 0,0 0-32 0,0 0-20 0,-9 0-28 16,9 0-16-16,-8-4-80 0,8 4-8 0,-8-6 40 0,8-3 36 0,-9 5 28 15,9-6 20-15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5:30.6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6669A0-DB88-48FF-8394-C5E2DC2237E9}" emma:medium="tactile" emma:mode="ink">
          <msink:context xmlns:msink="http://schemas.microsoft.com/ink/2010/main" type="inkDrawing" rotatedBoundingBox="5270,6193 8783,6372 8764,6746 5251,6566" semanticType="underline" shapeName="Other"/>
        </emma:interpretation>
      </emma:emma>
    </inkml:annotationXML>
    <inkml:trace contextRef="#ctx0" brushRef="#br0">84 226 35 0,'0'0'76'0,"0"-5"-16"15,0 5 4-15,0 0-28 0,0 0-8 0,0 0-8 0,0 0 0 0,0 0-4 16,0 0 8-16,0 0-8 0,0 5 8 0,0-5-8 0,0 0 4 16,0 0-4-16,0 0 0 0,0 0 0 0,0 0 0 0,0 0 0 15,0 0 4-15,0 0 0 0,0 0 0 0,9 0 0 0,-9 0 4 0,0 0-4 16,0 0 4-16,9 0 0 0,-9 0 4 0,8 0-4 0,-8 0 4 15,9 0 0-15,-9 0 0 0,8-5 0 0,0 5-8 0,-8 0 4 0,10 0-4 16,-10-4 4-16,8 4 0 0,0 0 0 0,-8-6 0 0,8 6-4 0,2 0 0 16,-2-4-8-16,-8 4 4 0,8-5 4 0,1 5 0 0,-1-4 0 15,1 4 0-15,0-6-4 0,-1 6 0 0,0-4 0 0,-8 4 4 0,18-4-4 16,-10 4 0-16,0-6 0 0,2 6 0 0,-2-5 0 0,0 5-4 0,1-4 0 16,-1 4 0-16,1-6 0 0,8 6-4 0,-9-4-16 15,0-1 20-15,10 5 0 0,-10-4 0 0,2-2-4 0,6 6 0 0,-8-4 0 16,1 4 0-16,8-5 8 0,-8-1-8 0,-1 6-4 0,10-4 4 0,-10 4-4 15,0-4 0-15,10 4 4 0,-10-6 0 0,0 2 0 0,1 4 4 16,8-6-8-16,-8 6 4 0,-1-3 0 0,0 3 0 0,0-6 0 0,2 6 0 16,-2-4 0-16,10 4 4 0,-10 0 0 0,0-5-4 0,1 5 0 0,-1-4 4 15,1 4 0-15,-1 0 0 0,-8-6-4 0,9 6 4 16,-1-4-4-16,0 4 4 0,2 0-4 0,-2 0 0 0,0 0 4 0,2-6-4 16,-2 6 0-16,0 0 0 0,-8 0 4 0,9 0-4 0,-1 0 0 0,0 0 0 15,1 0 0-15,0 0 4 0,-1-4-8 0,0 4 8 0,2 0 0 16,-2-4-4-16,0 4 0 0,1-6 0 0,0 6 4 0,-1 0-8 15,0-5 4-15,-8 5 4 0,9-4 0 0,8 4 0 0,-17-5 0 0,9 5-4 16,-1 0 0-16,0-5-4 0,2 5 4 0,-2 0 4 0,8 0-4 16,-16-5-4-16,18 5 4 0,-10-4 0 0,1 4 0 0,-1 0 0 0,0 0 4 15,2-6-8-15,-2 6 4 0,0 0-4 0,0-4 0 0,2 4 4 0,-2 0-8 16,0-5 0-16,1 5 0 0,0 0 0 0,-1 0 0 0,1-6 0 16,-1 6 0-16,0 0 0 0,1-4 0 0,8 4 0 0,-9 0 0 15,2-4 0-15,-2 4 0 0,0 0 0 0,1-5 0 0,0 5 0 0,7 0 0 16,-7 0 0-16,-1-5 0 0,0 5 0 0,2 0 0 0,-2 0 0 0,10 0 0 15,-10 0 0-15,0-5 0 0,0 5 0 0,10 0 0 0,-10 0 0 16,1 0 0-16,7 0 0 0,-6 0 0 0,-2-4 0 0,8 4 0 16,-6 0 0-16,-2-5 0 0,0 5 0 0,10 0 0 0,-10 0 0 0,1-5 0 15,-1 5 0-15,0 0 0 0,2 0 0 0,6 0 0 0,-8 0 0 16,2 0 0-16,-2 0 0 0,0 0 0 0,1-5 0 0,-1 10 0 0,1-10 0 16,0 5 0-16,-1 0 0 0,0 0 0 0,0 0 0 0,2 0 0 0,6 0 0 15,-6 0 0-15,-2-4 0 0,0 4 0 0,1 0 0 0,-1 0 0 16,1 0 0-16,-1 0 0 0,1 0 0 0,-1 0 0 0,0 0 0 15,2 0 0-15,-2 0 0 0,0 0 0 0,2 0 0 0,-2 0 0 0,0 0 0 16,0 0 0-16,1 0 0 0,0 0 0 0,-1 0 0 0,1 0 0 16,-1 0 0-16,0 0 0 0,2 0 0 0,-2 0 0 0,0 0 0 0,0 0 0 15,2 0 0-15,-2 0 0 0,0 0 0 0,9 0 0 0,-8 0 0 0,0 0 0 16,-1 0 0-16,0 0 0 0,0 0 0 0,2 0 0 0,-2 0 0 16,0 0 0-16,2 0 0 0,-2 0 0 0,0 0 0 0,1 0 0 15,-1 0 0-15,1 0 0 0,-9 0 0 0,8 0 0 0,1 0 0 0,-1 0 0 16,0 0 0-16,2 0 0 0,-10 0 0 0,8 0 0 0,0 0 0 0,2 0 0 15,-10 0 0-15,8 0 0 0,0 0 0 0,1 0 0 0,-9 0 0 16,8 0 0-16,0 0 0 0,-8 0 0 0,9 0 0 0,0 0 0 0,-1 0 0 16,-8 0 0-16,8 0 0 0,2 0 0 0,-2 0 0 0,0 0 0 15,1 4 0-15,0-4 0 0,-9 0 0 0,8 0 0 0,0 0 0 16,1 0 0-16,-1 0 0 0,1 5 0 0,0-5 0 0,-1 0 0 0,0 0 0 16,2 0 0-16,-2 0 0 0,0 5 0 0,0-5 0 0,2 0 0 0,-2 0 0 15,0 5 0-15,1-5 0 0,-9 0 0 0,8 0 0 0,0 0 0 16,2 4 0-16,-2-4 0 0,0 0 0 0,0 5 0 0,2-5 0 15,-10 0 0-15,8 5 0 0,0-5 0 0,1 0 0 0,0 0 0 0,-9 0 0 16,8 5 0-16,1-5 0 0,-1 0 0 0,0 0 0 0,1 0 0 16,0 0 0-16,-1 0 0 0,0 0 0 0,2 0 0 0,-10 0 0 15,8 4 0-15,0-4 0 0,1 0 0 0,0 0 0 0,-1 0 0 0,0 0 0 0,1 0 0 16,-1 4 0-16,1-4 0 0,0 0 0 0,-1 0 0 0,0 6 0 16,-8-6 0-16,10 0 0 0,-2 0 0 0,0 5 0 0,0-5 0 15,2 0 0-15,-2 4 0 0,0-4 0 0,-8 6 0 0,9-6 0 0,-1 0 0 16,0 0 0-16,2 4 0 0,-2 1 0 0,-8-5 0 0,8 5 0 0,2-5 0 15,-2 0 0-15,-8 5 0 0,8-5 0 0,0 4 0 0,1-4 0 16,0 5 0-16,-1-5 0 0,-8 0 0 0,9 6 0 0,-1-6 0 16,0 4 0-16,2-4 0 0,-2 4 0 0,-8-4 0 0,8 0 0 0,0 6 0 15,2-6 0-15,-10 4 0 0,8-4 0 0,0 6 0 0,1-6 0 16,0 0 0-16,-1 4 0 0,-8 1 0 0,9-1 0 0,-1-4 0 0,0 6 0 16,0-3 0-16,-8-3 0 0,10 6 0 0,-2-2 0 0,0-4 0 15,2 6 0-15,-2-2 0 0,-8-4 0 0,8 4 0 0,1 2 0 0,-1-6 0 16,-8 5 0-16,9-1 0 0,-1-4 0 0,1 6 0 0,-9-2 0 15,8 1 0-15,0-5 0 0,-8 4 0 0,10 2 0 0,-2-6 0 0,0 4 0 16,-8 1 0-16,10-5 0 0,-2 6 0 0,0-2 0 0,0-4 0 0,-8 4 0 16,9 2 0-16,0-6 0 0,-1 4 0 0,1 1 0 15,-1-5 0-15,-8 4 0 0,8-4 0 0,2 6 0 0,-2-6 0 0,0 4 0 0,-8 1 0 16,8-5 0-16,2 4 0 0,-2-4 0 0,0 6 0 0,1-6 0 16,-1 4 0-16,-8-4 0 0,9 5 0 0,0 0 0 0,-1-5 0 15,0 5 0-15,-8-1 0 0,8-4 0 0,2 6 0 0,-2-6 0 0,-8 4 0 16,8-4 0-16,2 5 0 0,-2-5 0 0,-8 0 0 0,8 5 0 0,-8-5 0 15,9 5 0-15,-1-5 0 0,-8 0 0 0,9 4 0 0,0-4 0 16,-9 0 0-16,8 5 0 0,0-5 0 0,-8 0 0 0,8 5 0 16,-8-5 0-16,10 0 0 0,-10 4 0 0,8-4 0 0,-8 0 0 0,8 0 0 15,-8 0 0-15,10 5 0 0,-10-5 0 0,8 0 0 0,-8 0 0 16,8 0 0-16,-8 5 0 0,9-5 0 0,-9 0 0 0,8 0 0 0,-8 5 0 16,8-5 0-16,-8 5 0 0,9-5 0 0,-9 0 0 0,9 0 0 0,-9 0 0 15,8 0 0-15,-8 0 0 0,8 0 0 0,-8 5 0 0,10-5 0 16,-10 0 0-16,8 0 0 0,-8 0 0 0,8 4 0 0,-8-4 0 15,10 0 0-15,-2 0 0 0,-8 5 0 0,8-5 0 0,-8 5 0 0,8-5 0 16,-8 0 0-16,9 5 0 0,-9-5 0 0,0 0 0 0,8 5 0 16,-8-5 0-16,9 4 0 0,-9-4 0 0,0 0 0 0,9 5 0 0,-9 0 0 15,8-5 0-15,-8 0 0 0,0 5 0 0,0-5 0 0,0 0 0 0,0 0 0 16,8 5 0-16,-8-5 0 0,0 0 0 0,0 0 0 0,0 0 0 16,0 0 0-16,10 5 0 0,-10-5 0 0,0 0 0 0,0 0 0 15,0 0 0-15,0 0 0 0,0 0 0 0,0 0 0 0,0 0 0 0,0 0 0 16,0 0 0-16,0 4 0 0,0-4 0 0,0 0 0 0,0 0 0 0,0 0 0 15,0 0 0-15,0 0 0 0,0 0 0 0,0 0 0 0,0 0 0 16,0 0 0-16,0 0 0 0,0 0 0 0,0 0 0 0,-10 0 0 0,10 0 0 16,-8 0 0-16,8 0 0 0,-8 0 0 0,-1 0 0 0,0 0 0 15,1 0 0-15,-9 0 0 0,9 0-92 0,-10 0-76 0,2 0-48 16,-10 0-52-16,8 0-56 0,-7 0 68 0,-1 0 44 0,0-4 40 0,2 4 32 16,-2-5 28-16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17.7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BA2CF0-7D92-4ADC-820E-F268658456B4}" emma:medium="tactile" emma:mode="ink">
          <msink:context xmlns:msink="http://schemas.microsoft.com/ink/2010/main" type="inkDrawing" rotatedBoundingBox="5383,6437 7163,7116 7134,7190 5355,6511" semanticType="strikethrough" shapeName="Other"/>
        </emma:interpretation>
      </emma:emma>
    </inkml:annotationXML>
    <inkml:trace contextRef="#ctx0" brushRef="#br0">-1 27 27 0,'0'-4'80'16,"0"4"-12"-16,0 0-4 0,0-6-36 0,0 6-4 0,0 0-4 0,0-4 0 15,0 4 4-15,0-5-8 0,0 5 4 0,0 0-4 0,0-4 0 0,0 4-4 16,0 0 4-16,0 0 0 0,0 0-4 0,0 0 0 0,0 0 0 16,0 0-4-16,0 0 4 0,0 0 0 0,0 0 0 0,0 0 0 15,0 0-4-15,9 0 4 0,-9 0 0 0,0-6 0 0,0 6 0 0,8 0-4 16,-8 0 8-16,0 0-4 0,9 0 0 0,-9 0-4 0,9 0 4 15,-9 0-4-15,8 0 4 0,-8 0 0 0,8 0 0 0,-8 0 0 16,8 0 0-16,2 6 0 0,-10-6 4 0,8 0 0 0,0 4 0 0,2-4 0 16,-10 5 0-16,8-5-8 0,0 4 8 0,1-4-4 0,-1 6 0 0,1-2 0 15,-1 1-4-15,1-5 4 0,-1 6 0 0,0-2 0 0,2 0 0 16,-2 2-4-16,0-2 4 0,2 1 0 0,6-5-4 0,-8 4 0 0,1 2 4 16,-1-2-4-16,1 1 0 0,0-5 4 0,7 4 0 0,-6 2 0 15,-2-2-4-15,0-4 4 0,0 5-4 0,10 0 0 0,-10-5-4 16,1 5 0-16,-1-1 0 0,1-4 0 0,8 6 4 0,-9-2 0 0,0 1-4 15,2-5 4-15,-2 5 0 0,0-5 0 0,10 5-4 0,-10-1 8 0,1-4-8 16,-1 5 0-16,1 0 4 0,-1-5 0 0,9 4-4 0,-9 1 4 16,2-5-4-16,-2 5 0 0,0 0 0 0,2-5-4 0,6 5 4 0,-7 0 0 15,-1-5 4-15,0 4-4 0,1 1 0 0,0 0 0 0,7-5 0 16,-6 5 0-16,-2 0 0 0,0-1-4 0,1-4 8 0,0 5-8 16,-1 0 4-16,0 0-4 0,1-5 0 0,-1 5 4 0,1 0 4 0,0-5-8 15,-1 4 0-15,0 1 4 0,2-5-4 0,-2 5 4 0,-8-1 0 0,8 2-4 16,0-6 4-16,2 4-4 0,-2 1 4 0,0-1 0 0,-8-4-4 15,9 6 0-15,-1-2 4 0,0 1-4 0,-8 0 0 0,10-5 0 16,-2 5 0-16,0-1 4 0,0 2-4 0,2-2 4 0,-2 1-4 0,0-1 0 16,1 2 0-16,0-6 8 0,-1 4-8 0,1 1 0 0,-1 0 0 15,0-5 0-15,1 5 0 0,0-1 4 0,-1 2-4 0,0-6 0 0,2 0 0 16,-2 5 0-16,0-1 4 0,1-4-4 0,0 4 0 0,-1-4 4 0,0 6-4 16,1-6 0-16,-1 4 0 0,0-4 4 0,2 5 0 0,-2 0-4 15,0-5 0-15,2 0 0 0,-2 5 4 0,0-1-4 0,9-4 0 16,-8 6 4-16,-1-6 0 0,1 3 0 0,-1-3-4 0,0 6 4 0,2-6-4 15,6 4 0-15,-8-4 0 0,2 6 0 0,-2-6 0 0,0 4 4 0,1-4 0 16,0 6 0-16,8-6-4 0,-17 4 0 0,16-4 4 16,-6 5-4-16,-10-5 0 0,8 4 0 0,0-4 0 0,0 6 4 0,2-6 0 15,-2 0 4-15,0 4-4 0,1-4-4 0,-1 5 4 0,1-1-4 0,-9-4-4 16,9 6 8-16,-1-6-4 0,0 4 4 0,0-4 0 0,-8 4-4 16,10 2 4-16,-2-6-4 0,0 5 0 0,2-1 0 0,-10 2 0 0,8-6 0 15,0 4 4-15,1 1 0 0,-9-1-4 0,8-4 4 0,1 6 0 0,-1-2-4 16,-8-4 0-16,9 5 0 0,-9 1 0 0,8-6 0 0,0 4 4 15,-8-4-4-15,10 4 4 0,-10-4 0 0,8 5-4 0,0-5 4 16,-8 5 0-16,10-5 0 0,-10 5 0 0,8-5 0 0,0 0 4 0,-8 4-24 16,8-4 24-16,-8 0 0 0,9 6-4 0,-9-6 0 0,9 4 0 15,-1-4 0-15,-8 5 0 0,9-5 4 0,-9 4 0 0,8-4-4 0,0 6 0 16,-8-2 0-16,10-4-4 0,-10 5 4 0,8-5 0 0,-8 5 0 16,8-5-4-16,0 4 4 0,-8 1-4 0,10-5 0 0,-10 5 0 0,8-5 0 15,0 5 0-15,-8-5 8 0,9 5-8 0,-9 0 4 0,8-5-4 16,-8 4 4-16,9-4 4 0,-9 5-4 0,0-5 0 0,9 5-4 15,-9-5 0-15,8 5 0 0,-8-5 0 0,8 5 0 0,-8-5 0 0,0 6 4 0,8-6 0 16,-8 3-4-16,0-3 4 0,10 5 0 0,-10-5 0 16,8 5 4-16,-8-5-12 0,0 5 12 0,0-5 0 0,8 0 0 0,-8 5 0 15,0-5 0-15,0 4-4 0,0-4-4 0,0 0 0 0,10 5 4 0,-10-5 0 16,0 0 0-16,0 0 0 0,0 0-4 0,0 5 4 0,0-5-4 16,0 0 4-16,8 0 4 0,-8 0-4 0,0 0 0 0,0 0-4 15,0 0 4-15,0 0-4 0,0 0 4 0,0 0-4 0,0 0 0 0,0 4 0 0,0-4 4 16,0 0 0-16,0 0 0 0,0 0 0 0,0 0-4 15,0 0 0-15,0 0 4 0,0 0 0 0,0 0 0 0,0 0 0 0,0 0 0 16,0 0 4-16,0 0-4 0,0 0 4 0,0 0-4 0,0 0 0 0,0 0 4 16,0 0 0-16,0 0-4 0,0 0 0 0,0 0 0 0,0 0 0 15,0 0-4-15,0-4 4 0,0 4 0 0,0 0-4 0,0-5 0 0,0 5 0 16,0 0 0-16,0-5-4 0,0 5-8 0,0-4-4 0,0 4-4 16,0-5-16-16,0 0-20 0,-8 5-12 0,8-5-12 0,0 0-24 15,-10 5-20-15,10-3-20 0,-8-3-24 0,8 1-72 0,-8 0 32 0,-2 5 36 16,10-10 36-16,-8 10 20 0,0-4 24 0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15.9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94A3E2-6DD9-4A04-92C9-F6BD81BEBF48}" emma:medium="tactile" emma:mode="ink">
          <msink:context xmlns:msink="http://schemas.microsoft.com/ink/2010/main" type="inkDrawing" rotatedBoundingBox="7077,7093 8655,6406 8665,6430 7087,7118" semanticType="underline" shapeName="Other"/>
        </emma:interpretation>
      </emma:emma>
    </inkml:annotationXML>
    <inkml:trace contextRef="#ctx0" brushRef="#br0">13 661 23 0,'0'5'64'0,"0"-5"-4"15,0 0-12-15,0 0-28 0,0 0 0 0,0 0 0 0,0 0-8 16,0 0-4-16,0 0 0 0,0 0 0 0,0 0 0 0,0 0 0 0,0 0-4 16,-8 0 4-16,8 0-4 0,0 0 0 0,0 0 4 0,0 0-8 0,0 0 8 15,0 0 0-15,0 0 0 0,0 0 0 0,0 0 0 0,0 0 0 16,0 0-4-16,0 0 0 0,0 0 0 0,-8 0 0 0,16 0 4 16,-16 0 4-16,8 0-4 0,0 0 0 0,0 0 0 0,0 0 4 0,0 0-4 15,0 0 0-15,0 0 0 0,0 0 4 0,0 0-4 0,0 0 0 16,0 0 0-16,0 0 0 0,0 0 0 0,0 0 0 0,0 0 0 0,0 0 0 15,0 0 4-15,0 0-4 0,0 0 0 0,0 0 4 0,0 0 0 0,0 0 4 16,0 0 0-16,0 0 0 0,0 0 0 0,0 0 0 0,0 0 0 16,0 0 4-16,0 0 0 0,0 0 0 0,0 0 0 0,0 0 0 15,0 0 0-15,0 0 4 0,0 0 0 0,0 0 0 0,0 0-4 0,8 0 4 16,-8 0 0-16,0 0-4 0,0 0 0 0,0 0 0 0,8 0-4 16,-8 0 0-16,0 0-4 0,10 0 0 0,-10 0 4 0,0 0 0 0,8 0 0 15,-8 0-4-15,8 0 0 0,-8 0 0 0,0-5 0 0,10 5 0 16,-10 0 0-16,8-4-4 0,-8 4 0 0,8 0 4 0,-8-5-4 0,9 5 0 15,-9-5-4-15,0 5 4 0,8-4 0 0,-8 4-4 0,9 0 0 16,-1-6 4-16,-8 6 0 0,9 0-4 0,-9-4 0 0,8 4 0 0,-8 0 4 16,8-5-4-16,-8 5 4 0,10-4 0 0,-10 4 0 0,8-6 0 15,0 6-4-15,-8-4 4 0,10-1 0 0,-2 5 0 0,-8-5 0 0,8 0-4 16,1 5 4-16,-1-4-4 0,-8 0 4 0,8 4 0 0,1-6 0 16,0 1-4-16,-1 1 0 0,0-2 0 0,2 6 0 0,-10-4 0 0,8-1 0 15,0 5 4-15,1-4-8 0,0 4 4 0,-1-6 0 0,0 2 4 16,1 4-8-16,-1-5 0 0,1 5 4 0,-9-6 0 0,9 6 0 0,-1-4 0 15,0 4 0-15,2-4 0 0,-2-2 0 0,0 6 4 0,-8-4-4 16,8 4 4-16,2-5-4 0,-2 5-4 0,0-4 4 0,-8 4-4 0,9-6 4 16,-1 6 0-16,0-4 0 0,2 4 0 0,-2-5 0 0,-8 5 0 15,8-4 0-15,0 4-4 0,2-6 8 0,-10 6-4 0,8-4 0 0,0-2 0 16,1 6 0-16,-9-4 0 0,9 4 0 0,-1-6 4 0,1 3-4 16,-1 3 0-16,-8-6-20 0,8 6 24 0,1-4 0 0,0-1 0 0,-1 5-4 15,-8-5 0-15,8 0 0 0,2 1 0 0,-2 4 0 0,0-6 0 16,1 2 0-16,-9 4-4 0,9-4 4 0,-1-1 0 0,0 5-4 0,1-6 4 15,-9 6 0-15,8-4-4 0,1-1 0 0,0 5 4 0,-9-5 0 16,8 5 0-16,0-5 0 0,2 5-4 0,-10-4 0 0,8 4 0 0,0-6 4 16,-8 6 0-16,8-4 4 0,2 4-4 0,-10-5-4 0,8 5 4 15,0-4 0-15,-8 4-4 0,9-6 4 0,-1 6 0 0,-8-4-4 0,8 4 4 16,2-5 0-16,-10 5-4 0,8-5 4 0,-8 5-4 0,8-5 0 16,2 5 4-16,-10-4-4 0,8 4 4 0,-8-6 0 0,8 6-4 0,0-4 0 15,-8 4 4-15,9-5-4 0,0 1 4 0,-9 4 0 0,8-6 0 16,1 6 0-16,-9-4 0 0,8-1 0 0,0 5 0 0,-8-5 0 15,10 5-4-15,-2-4 4 0,0-1 0 0,-8 5 0 0,8-5 0 0,2 0-4 16,-10 5 0-16,8-5 0 0,0 0 0 0,1 5 4 0,-9-4-4 16,9 4-16-16,-1-5 20 0,-8 5 0 0,9-5 4 0,-1 5-4 0,-8-5-4 15,8 5 0-15,0-5 4 0,-8 5-4 0,10-4 4 0,-2 4 0 0,-8-5-4 16,8 5 0-16,2-5 4 0,-10 5-4 0,8-5 4 0,-8 5-4 16,8-5 0-16,1 5 0 0,-1-5 4 0,-8 1-4 0,9 4-4 15,-1-5 4-15,-8 5 4 0,9-5 0 0,-1 1 0 0,0 4 0 0,-8-5-4 16,10 0 4-16,-2 5-4 0,0-5 0 0,2 5 4 0,-10-4-4 15,8-2 0-15,0 6 0 0,0-4 0 0,-8 4 0 0,9-5 4 16,0 0-8-16,-1 5 8 0,1-5 0 0,-9 5 0 0,8-4 0 0,0-2-4 0,2 6 0 16,-2-4 4-16,-8-1-4 0,8 5 4 0,0-4-4 0,2-2 0 15,-2 6 8-15,0-4-4 0,-8-1-4 0,9 1 4 0,-1 4 0 16,1-6 0-16,0 2-4 0,-1 0 0 0,0 4 4 0,0-6-4 0,2 1-4 16,-2 1 4-16,-8 4 4 0,8-6-8 0,2 2 4 0,-2 4 4 15,0-5 0-15,1 5 0 0,-9-4-4 0,8-2 4 0,1 6-24 0,0-4 28 16,-9 4-4-16,8-5 0 0,0-1 0 0,-8 6-4 0,8-4 4 0,2 4 0 15,-10-4 0-15,8 4-4 0,0 0 4 0,-8-6-4 0,10 6 0 16,-2 0 4-16,-8-4 0 0,8 4-4 0,-8 0 0 0,9 0 4 16,-9 0-4-16,8 0 0 0,-8-6 0 0,8 6-4 0,-8 0 4 0,9 0 4 15,-9-3-4-15,9 3 0 0,-9-6 4 0,8 6-4 0,-8 0 4 0,0-4-4 16,8 4 0-16,-8 0 4 0,0 0-8 0,10 0 4 16,-10-5 0-16,0 5 0 0,0 0-4 0,0 0 8 0,0 0-4 0,8 0 0 15,-8 0 0-15,0 0 4 0,0 0-4 0,0 0 0 0,0 0 0 0,0 0 0 16,0 0 4-16,0 0-4 0,0 0 4 0,0 0-4 0,0 0 4 15,0 0 0-15,0 0-8 0,0 0 8 0,0 0 0 0,0 0-8 0,0 0 0 16,0 0 4-16,0 0 0 0,0 0 4 0,0 0-4 0,0 0 0 16,0 0 0-16,0 0 0 0,0 0 0 0,0-4 4 0,0 4 0 0,0 0-4 15,0 0 4-15,0 0-4 0,0 0 4 0,0 0-16 0,0 0 20 16,0 0 4-16,0 0-4 0,0 0 4 0,0 0 0 0,0 0 0 0,0 0 0 16,0 0-4-16,0 0 0 0,0 0-8 0,0 0 0 0,0 0 0 15,0 0 0-15,0 0 0 0,0 0 0 0,0 0 0 0,0 0 0 0,0 0 0 16,0 0 0-16,0 0 0 0,0 0 0 0,0 0 0 0,0 0 0 0,0 0 0 15,0 0 0-15,0 0 0 0,-8 0 0 0,8 0 0 0,0 0 0 16,0 0 0-16,-10 0 0 0,10 0 0 0,0 4 0 0,-8-4-16 16,8 5-24-16,-8-5-8 0,8 4-8 0,-9-4-20 0,9 6-16 0,-9-6-16 15,9 3-20-15,-8 3-28 0,0-6-16 0,-1 4-80 0,1 2 8 16,0-2 48-16,-2 0 36 0,2-4 32 0,-10 0 20 0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3:20.5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9ACAC1E-6BE8-43B3-8CFC-453B2FF225A1}" emma:medium="tactile" emma:mode="ink">
          <msink:context xmlns:msink="http://schemas.microsoft.com/ink/2010/main" type="inkDrawing" rotatedBoundingBox="11058,8084 11492,7954 11584,8260 11149,8390" semanticType="callout" shapeName="Other">
            <msink:sourceLink direction="with" ref="{BE558D69-D4CF-45D0-9605-B187288B2747}"/>
            <msink:sourceLink direction="with" ref="{FAD08A5B-4183-40A3-8BB1-67833D37D4EB}"/>
          </msink:context>
        </emma:interpretation>
      </emma:emma>
    </inkml:annotationXML>
    <inkml:trace contextRef="#ctx0" brushRef="#br0">5556 4860 55 0,'0'3'68'0,"0"-3"-4"0,0 0-8 0,8 0-28 0,-8 0 0 0,0 0 0 15,0 0-8-15,0 5 4 0,8-5 0 0,-8 0 0 0,0 0 0 16,0 4-4-16,10-4 0 0,-10 0-4 0,0 0 0 0,8 0 4 16,-8 0-4-16,8 0 4 0,-8 0-4 0,0 0 4 0,8 0 0 0,-8 0 0 15,10 0-4-15,-10 0 0 0,8 0 4 0,-8 0 4 0,8 0-4 0,1 0 0 16,-9 0 4-16,8 0-4 0,1 0-4 0,0 0 4 0,-1 0-4 15,0-4 0-15,0 4-4 0,2 0 0 0,-2 0-4 0,0 0 0 0,2-5 4 16,-2 5-4-16,9 0 4 0,-9 0-8 0,1 0 4 0,-1 0 0 16,1 0-4-16,-1-3-4 0,0 3 8 0,2 0 0 0,-10 0-4 15,8 0-4-15,0 0 4 0,2 0-4 0,-2 0 4 0,0 3-4 0,-8-3 8 16,8 0-8-16,1 0 4 0,-1 0 0 0,-8 0 0 0,9-3 0 0,0 3-4 16,-9 0 4-16,8 0 0 0,0 3 0 0,-8-3-4 0,10 0 4 15,-2 0 4-15,-8 0-4 0,8 0 0 0,-8 0 0 0,8 0-4 0,-8 0-4 16,10 0 8-16,-10-3 4 0,0 3-4 0,8 0 0 0,-8 0-4 15,8 0 4-15,-8 0 0 0,9-7-4 0,-9 7 0 0,0 0 4 16,8-4-4-16,-8 4 4 0,9 0 0 0,-9 0-4 0,0 0 0 0,9-5 0 16,-9 5 0-16,0 0 0 0,0 0 4 0,8 0-4 0,-8 0 4 0,0 0-8 15,0 0-4-15,0 0 8 0,0 0 0 0,0 0 0 0,0 0 0 16,0 0 0-16,0 0 4 0,0 0 0 0,0 0-4 0,0 0 0 16,0 0 0-16,0 0 0 0,0 0 0 0,0 0 0 0,0 0 0 0,8 0-4 15,-8 0 8-15,0 0 0 0,0 0-4 0,0 0-4 0,0 0 8 16,0 0-4-16,0 0 0 0,0 0 4 0,0 0-4 0,0 0 0 0,0 0-4 15,0 5 8-15,0-5 0 0,0 0-8 0,0 4 0 0,0-4 4 0,0 7 0 16,-8-7 0-16,8 3 4 0,0 2 0 0,0-1-4 0,0-4 0 16,-8 6 0-16,8-1 4 0,-9 4-4 0,9-4 4 0,-9-1-4 15,9 1 4-15,-8 5 0 0,8-6-4 0,-9 2 0 0,1-1 0 0,0 4 0 16,8-4 0-16,-10 5 0 0,2-1 0 0,0-5 0 0,8 5 0 16,-8-3 0-16,-2 4 4 0,2-6-4 0,0 6 0 0,-1-5 4 0,0 5-4 15,1-6 4-15,8 6-4 0,-9-5 0 0,1-1-4 0,0 2 4 16,8 3 0-16,-8-4 4 0,-2 0-4 0,10-1 0 0,-8 1 0 0,0 0 0 15,8 0 0-15,-10-1 0 0,10-4 0 0,-8 6 0 0,8-3 0 16,-8 3 4-16,8-6 0 0,0 5-4 0,-9-5-4 0,9 0 4 0,-8 5 4 16,8-5-4-16,0 0 0 0,-9 0-4 0,9 0 8 0,0 4 0 0,-8-4-20 15,8 0 16-15,0 4 0 0,-9-4 0 0,9 0 0 16,-8 6 0-16,8-6-8 0,0 5-8 0,-8-5-16 0,8 4-8 0,-10-4-16 16,10 5-12-16,0-5-20 0,-8 0-8 0,8 0-80 0,-8 0-4 0,8 0 36 15,0 0 28-15,0-5 24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18.7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95C0D0-6C83-4C4F-BA93-42BE3325A2DA}" emma:medium="tactile" emma:mode="ink">
          <msink:context xmlns:msink="http://schemas.microsoft.com/ink/2010/main" type="inkDrawing" rotatedBoundingBox="8270,5535 13377,5501 13378,5601 8271,5634" shapeName="Other">
            <msink:destinationLink direction="with" ref="{5D8EF283-9999-4400-ABB5-9FFA67D7F280}"/>
            <msink:destinationLink direction="with" ref="{65A01C77-92D7-413F-A7F8-0A7188B167F1}"/>
          </msink:context>
        </emma:interpretation>
      </emma:emma>
    </inkml:annotationXML>
    <inkml:trace contextRef="#ctx0" brushRef="#br0">41 69 15 0,'0'0'80'0,"-10"0"-8"0,2 4-4 15,8-4-28-15,0 0 0 0,-8 0-4 0,8 0 0 0,-9 0-4 0,9 0 0 16,0 0 0-16,0 5 0 0,-8-5-8 0,8 0 0 0,0 5-4 16,0-5 0-16,0 0 0 0,0 0 0 0,0 0 4 0,0 0 0 15,0 0 4-15,8 0 4 0,-8 0 0 0,0 0 0 0,9 0 0 0,-1 0 4 16,-8 5 4-16,8-5 0 0,-8 0-4 0,10 0-8 0,-2 0 8 0,0 4-4 15,10-4 0-15,-10 0-4 0,0 6 4 0,1-6 0 0,8 0 4 16,-8 4-4-16,7-4 0 0,-8 0 0 0,10 0 0 0,0 5 0 0,-10-5 0 16,9 4-4-16,0-4 0 0,0 0 0 0,-1 0 0 0,10 0 0 15,-8 0 0-15,-1 0 0 0,8 0 0 0,0 0-4 0,1 0 0 16,0 0-4-16,-1 0 0 0,1 0-4 0,0 0-4 0,8 0 4 0,-9-4-4 16,9 4 0-16,0 0-4 0,1-5 0 0,-1 5 0 0,0 0 0 15,0-4-4-15,9 4-4 0,-9-6 0 0,0 6 4 0,9-4 0 0,-9 4 0 16,8 0-4-16,-7 0 0 0,7-5 0 0,-8 5 0 0,9 0 0 15,-9 0 0-15,0 0 0 0,-1 0-16 0,3 0 24 0,-3 0-4 0,1 0 0 16,0-5 0-16,0 5-4 0,1 0 4 0,-9-5 0 0,8 5 0 16,-1-4 0-16,-7 4-8 0,8-4 8 0,0 4-4 0,-8-6 4 0,7 1 0 15,3 5 4-15,-3 0-4 0,1-4-4 0,0 4 0 0,0-6 0 16,1 6-4-16,-11 0 8 0,12 0-4 0,-3 0 0 0,1 0 4 0,0 0-4 16,-8 0 0-16,8 0 0 0,-9 0 0 0,10 0 0 0,-10 0 0 15,0 0 0-15,1 0 0 0,8 0 0 0,-8 0 0 0,-9 0 4 0,9 0-4 16,0 0-4-16,-1 0 8 0,1 0-4 0,-10 0 0 0,10-4 0 15,0 4 0-15,-9 0-4 0,8-5 8 0,0 5-4 0,-7-5 0 0,8 5 0 16,-1-5 4-16,-8 1-4 0,8 4 4 0,1-5-4 0,0-1-4 16,0 2 12-16,-1 4-8 0,1 0 4 0,0-4-4 0,-10 4 0 15,10 0 0-15,-1-6-4 0,1 6 4 0,0 6-4 0,-1-6 0 0,-8 0 8 16,8 4-4-16,-7-4 0 0,8 4-4 0,-10 2 8 0,10-1 4 16,-9-1-8-16,1-4 0 0,-2 5 0 0,2 0-4 0,-2 0 0 0,1-1 4 15,1 2 0-15,-2-2 0 0,2-4 0 0,-2 5 0 0,2-5 4 0,-10 6-4 16,9-6 4-16,0 0-4 0,0 0-4 0,-9 4 4 0,10-4 0 15,0 0 0-15,-2 0 0 0,1 0 4 0,-9 0-4 0,10 0 0 0,-2 0 0 16,2-4 0-16,-1 8 0 0,0-4 0 0,0 0 0 0,0 0 0 16,0 4 0-16,9-4 4 0,-10 0-4 0,2 5 0 0,-1-5 0 0,-1 0 0 15,2 0 0-15,8 5 4 0,-10-5-4 0,2 0 0 0,-1 0 0 16,-1 0 0-16,2 0-4 0,8 0 0 0,-10 0 4 0,2 0-4 0,-2 0 8 16,1 0-4-16,1 0 0 0,-2 0 0 0,2 0 0 0,-2 0 0 15,2 0 0-15,-1 0 0 0,-1-5 0 0,2 5 0 0,0 0 0 16,-2-5 0-16,-8 5-4 0,10 0 4 0,-1-4 0 0,-1 4 0 0,2 0 0 15,-2-4 0-15,-6 4 0 0,6 0 0 0,2-6 0 0,-10 6 0 16,9 0 0-16,-1 0 0 0,-6 0 4 0,6 0-4 0,-6 0 0 0,6 0 0 16,1 0 0-16,-8 0 4 0,8 0-8 0,-9-5 4 0,10 10 4 0,-10-10-8 15,10 5 4-15,-2 0-4 0,-8-4 4 0,10 4 0 0,-1 0 4 16,-9 0-4-16,10-6-4 0,-10 6 8 0,8 0 0 0,2-4-8 0,-10 4 8 16,9 0-8-16,-8 0 0 0,8 0 4 0,-9 0 0 0,10 0 0 0,-10 0 4 15,10 0 0-15,-2 0-4 0,-7 0 0 0,8 0-4 0,-8 4 4 16,7-8 0-16,-8 4 0 0,10 0 0 0,-10 4 0 0,10-4 0 15,-10 0 4-15,9 0-4 0,-9 0-4 0,1 0 4 0,8 0 4 0,-9 6-4 16,2-6-4-16,6 0 8 0,-7 0-4 0,0 0-4 0,-1 0 4 16,9 0 0-16,-9 0 0 0,1 0 4 0,0 0-4 0,-1 4 0 0,-8-4 0 15,8 0 0-15,2 0 0 0,-2 5 4 0,-8-5-4 0,8 6 0 0,-8-6 0 16,8 4 0-16,2-4 0 0,-10 0 0 0,8 0 0 0,-8 4 4 16,8-4-8-16,-8 0 8 0,9 0-4 0,-9 0 0 0,8 0 0 15,0 0 0-15,-8 0 4 0,10 0-4 0,-10 0 0 0,8 0 0 0,0 0 4 16,0 0-4-16,-8 0 4 0,10 0 0 0,-2 0-8 0,0 0 8 15,-8 0-4-15,9 0 4 0,-9 0-8 0,9 0 8 0,-1 0-4 16,-8 0 0-16,0 0 4 0,0 0 0 0,9 0 0 0,-9 0-4 0,0 0 4 16,0 0 4-16,0 0-4 0,0 0 0 0,0 0-4 0,0 0 8 0,0 0-4 15,0 0-4-15,0 0 4 0,0 0-4 0,0 0-4 0,-9 0 4 16,9 0 0-16,0 0-4 0,0 0-4 0,-8 0 0 0,8 0-4 0,0 0-4 16,-9 0-8-16,9 0-16 0,-9 0-16 0,9 0-20 0,-8 0-28 15,0-4-12-15,-2 4-24 0,2 0-20 0,0-4-28 0,0-2-56 16,-2 6 16-16,2-5 40 0,0 5 36 0,-1-4 24 0,-7-2 32 0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58.2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5806A9-0416-476C-96BA-407784E8533F}" emma:medium="tactile" emma:mode="ink">
          <msink:context xmlns:msink="http://schemas.microsoft.com/ink/2010/main" type="writingRegion" rotatedBoundingBox="17492,12873 19005,12449 19178,13066 17665,13490"/>
        </emma:interpretation>
      </emma:emma>
    </inkml:annotationXML>
    <inkml:traceGroup>
      <inkml:annotationXML>
        <emma:emma xmlns:emma="http://www.w3.org/2003/04/emma" version="1.0">
          <emma:interpretation id="{3E825462-D678-43BA-A0C4-281433D5E7C3}" emma:medium="tactile" emma:mode="ink">
            <msink:context xmlns:msink="http://schemas.microsoft.com/ink/2010/main" type="paragraph" rotatedBoundingBox="17492,12873 19005,12449 19178,13066 17665,13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10C5F0-483B-448E-A3CB-9581E8BDBBD3}" emma:medium="tactile" emma:mode="ink">
              <msink:context xmlns:msink="http://schemas.microsoft.com/ink/2010/main" type="line" rotatedBoundingBox="17492,12873 19005,12449 19178,13066 17665,13490"/>
            </emma:interpretation>
          </emma:emma>
        </inkml:annotationXML>
        <inkml:traceGroup>
          <inkml:annotationXML>
            <emma:emma xmlns:emma="http://www.w3.org/2003/04/emma" version="1.0">
              <emma:interpretation id="{011C2058-2CBE-43FE-9BC6-0926DA191A77}" emma:medium="tactile" emma:mode="ink">
                <msink:context xmlns:msink="http://schemas.microsoft.com/ink/2010/main" type="inkWord" rotatedBoundingBox="17492,12873 19005,12449 19178,13066 17665,13490">
                  <msink:destinationLink direction="with" ref="{34543A9C-3D4A-48BF-97BC-81441BBC9782}"/>
                </msink:context>
              </emma:interpretation>
              <emma:one-of disjunction-type="recognition" id="oneOf0">
                <emma:interpretation id="interp0" emma:lang="" emma:confidence="0">
                  <emma:literal>73</emma:literal>
                </emma:interpretation>
                <emma:interpretation id="interp1" emma:lang="" emma:confidence="0">
                  <emma:literal>*3</emma:literal>
                </emma:interpretation>
                <emma:interpretation id="interp2" emma:lang="" emma:confidence="0">
                  <emma:literal>n,</emma:literal>
                </emma:interpretation>
                <emma:interpretation id="interp3" emma:lang="" emma:confidence="0">
                  <emma:literal>r.</emma:literal>
                </emma:interpretation>
                <emma:interpretation id="interp4" emma:lang="" emma:confidence="0">
                  <emma:literal>B</emma:literal>
                </emma:interpretation>
              </emma:one-of>
            </emma:emma>
          </inkml:annotationXML>
          <inkml:trace contextRef="#ctx0" brushRef="#br0">538 244 79 0,'0'-4'116'0,"0"4"-12"16,0 0-12-16,0 0-24 0,0 0 0 0,0 0-4 0,0 0 0 0,0 4 0 0,0 1-8 15,8-5 0-15,-8 5 0 0,0-5-8 0,9 5-4 0,-9-1 0 16,8 2 0-16,0-2-4 0,-8 7 0 0,10-7-4 0,-2 5 0 0,0 1 0 16,-8-1-4-16,8-4-4 0,2 4 0 0,-2 1 0 0,0 0 0 0,-8-1-4 15,9 1 0-15,0 0-4 0,-1-1-4 0,-8 1 0 0,9-1 0 16,-1 1-4-16,-8 0-4 0,8-1 4 0,-8 1-4 0,0-1 4 15,8 1 0-15,-8 0-4 0,0-5 0 0,0 4-4 0,0-4 4 0,0 5 0 16,0-6 4-16,0 1-4 0,0-5 4 0,0 4-4 0,0-4-4 16,0 0 0-16,0 0 0 0,0 0-4 0,0-4 4 0,0-1 0 0,0 1-4 15,0-2 4-15,0-3-4 0,0 0-16 0,0-2 20 0,0-3-4 0,0 0 4 16,0 0-4-16,0-1 0 0,0 1-4 0,0-5 4 0,0-1 0 16,0 1-4-16,0 0 0 0,0-5 0 0,0 5 0 0,0-5 4 15,0-1-4-15,0 7 0 0,0-6 0 0,0 4 4 0,0-3-4 0,0 4 4 16,0-2-4-16,0 3 4 0,0-1-4 0,0 0 4 0,10 4 0 15,-10 1-4-15,0-1 0 0,8 1 8 0,-8 0-4 0,8 4 0 16,-8 0 4-16,10 1-4 0,-2 4 0 0,-8-4 4 0,8 4-4 0,1 0 0 16,-1 0 0-16,1 0 4 0,-1 0-4 0,1 1 0 0,-1 4 0 0,0 0 0 15,2 0 0-15,-2-5 0 0,10 5 0 0,-2 0 0 0,-8 0 4 16,10 0-4-16,-1 0 0 0,-1 0 0 0,2 0 0 0,8-5 0 0,-10 5-4 16,10 0 4-16,-9 0 0 0,9-4-4 0,-10 4 0 0,10-5 4 15,-9 5-4-15,9-5 0 0,0 5-4 0,-10 0 4 0,10-5-4 0,-9 5 0 16,0 0 0-16,0 0 4 0,1 0 0 0,-2 0 0 0,2 0 0 15,-10 0 4-15,9 0-16 0,-9 0 20 0,1 0-4 0,0 0 0 0,-1 0 4 16,0 0 0-16,-8 0-4 0,10 0 8 0,-2 5-4 0,-8-5 4 16,0 0-4-16,8 5 0 0,-8-5 4 0,8 5 0 0,-8-5 0 0,0 4 0 15,10-4 0-15,-10 5 0 0,8 0 0 0,-8-1 4 0,8 1 0 16,-8 0 0-16,9 0 0 0,-9 0 0 0,8 0 0 0,-8-1 4 0,8 1 0 16,-8 0-4-16,10 4 4 0,-10-4 0 0,8 0-4 0,-8 5 0 15,8-5 0-15,-8 0-4 0,8 4 4 0,-8-4 0 0,0-1-4 0,10 1-4 16,-10 0 4-16,0 4 0 0,8-9-4 0,-8 10 0 0,0-5-4 15,0-5 0-15,8 4 0 0,-8 2 0 0,0-2 0 0,0-4 4 0,0 0 0 16,0 6-4-16,0-6-8 0,0 0-4 0,0 0-8 0,0 0-12 16,0 0-12-16,0 4-16 0,0-4-12 0,-8 0-12 0,8 0-16 0,0 0-16 15,0-4-12-15,-8 4-16 0,8 0-12 0,-10 0-56 0,2-6-4 16,8 6 48-16,-8 0 28 0,0-4 24 0</inkml:trace>
          <inkml:trace contextRef="#ctx0" brushRef="#br0" timeOffset="-622.335">111 192 23 0,'0'0'76'0,"0"0"-8"0,-8 0-4 15,8 0-24-15,0 0-4 0,0 0 0 0,-9 0 0 0,9 0 0 16,0 0 0-16,0 0 0 0,-8 0 0 0,8 0 4 0,-8 0-4 15,8 0 0-15,0-5 4 0,-10 5 4 0,10 0 0 0,0-4 0 0,0 4 0 0,0-6 4 16,0 2-8-16,0-2 4 0,0 2 0 0,0-2-4 0,0 2 0 16,0-1 0-16,0 1-4 0,0-6 0 0,0 5 0 0,0 1-8 15,0-6 0-15,0 6 0 0,0-3 0 0,0-1 0 0,0 3-4 0,0-5 0 16,0 6-4-16,0-2 0 0,10 2 0 0,-10-5-4 0,8 3 4 16,-8 2-16-16,8-2 16 0,-8 2 0 0,9-1 0 0,-1 1 0 15,-8-2-4-15,8 2 0 0,2-1 0 0,-2 5-4 0,-8-5 0 0,8 0 0 16,0 5-4-16,-8 0 0 0,10-4 0 0,-2 4 0 0,0 0 0 0,-8 0-4 15,9 0-4-15,-9 0 4 0,9 0 0 0,-9 4 0 0,8 1 0 16,-8 0-4-16,0 0-4 0,9-1 4 0,-9 6 4 0,0-5-4 0,0 5 0 16,0 0 0-16,8 3 4 0,-8-3-4 0,0 5 0 0,0 0 0 15,0-1 4-15,-8 0 0 0,8 4-4 0,-9-2 0 0,9 3 0 0,-8-5 0 16,-1 5 0-16,0 0-4 0,9 0 4 0,-8 2 0 0,-10-3 0 16,10 1 0-16,0 0 4 0,-10-5-4 0,10 6 0 0,-9-6 0 0,9 0 0 15,0 1 0-15,-10-5 0 0,10 4 0 0,0-5 0 0,-2-4-4 16,2 5 4-16,0-6 0 0,8 2-4 0,-9-6 4 0,9 5 0 15,-9-5 0-15,9 0 0 0,0-5 0 0,0-1 0 0,0 2-4 0,9-6 4 16,-9 5 0-16,9-4 4 0,-9-1-4 0,8 6 0 0,0-11-4 16,2 10 4-16,-10-4-4 0,8-1 0 0,0 1 8 0,0-1-4 0,2 5 0 15,-10 0 0-15,8 0 0 0,0 1 0 0,-8 4 0 0,9-5 0 0,-1 5 0 16,-8 0-4-16,8 5 8 0,-8-5 0 0,10 4 0 0,-10-4 0 16,8 5 0-16,-8 0 0 0,8 0 0 0,0 5 4 0,2-6 4 0,-10 1-4 15,8 0 0-15,0 4 0 0,1 1 4 0,0-5-4 0,-1 5 0 16,1-6 4-16,7 6 0 0,-7-5-4 0,0 4 0 0,-1-4-4 15,0 0 0-15,10 5 0 0,-10-5 0 0,1-1-4 0,8 1 4 0,-9-5 0 16,1 5-8-16,-1-1 0 0,0-4-12 0,2 0-4 0,-2 0-12 0,0 6-16 16,2-6-20-16,-10 0-16 0,8-6-12 0,0 6-8 0,-8-4-16 15,9-1-8-15,-9 0-12 0,8 1-8 0,-8-1-48 0,0-5-12 16,9 5 40-16,-9-5 36 0,0 1 24 0,8-1 20 0</inkml:trace>
        </inkml:traceGroup>
      </inkml:traceGroup>
    </inkml:traceGroup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5:50.4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81F304-C238-46CA-82AB-3A88E81D28B3}" emma:medium="tactile" emma:mode="ink">
          <msink:context xmlns:msink="http://schemas.microsoft.com/ink/2010/main" type="writingRegion" rotatedBoundingBox="6045,6145 6471,6145 6471,6500 6045,6500"/>
        </emma:interpretation>
      </emma:emma>
    </inkml:annotationXML>
    <inkml:traceGroup>
      <inkml:annotationXML>
        <emma:emma xmlns:emma="http://www.w3.org/2003/04/emma" version="1.0">
          <emma:interpretation id="{408D6434-EA31-4068-8085-CE5B17D75957}" emma:medium="tactile" emma:mode="ink">
            <msink:context xmlns:msink="http://schemas.microsoft.com/ink/2010/main" type="paragraph" rotatedBoundingBox="6045,6145 6471,6145 6471,6500 6045,6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E27699-AFDC-4313-9AF6-A19C44DA5AEF}" emma:medium="tactile" emma:mode="ink">
              <msink:context xmlns:msink="http://schemas.microsoft.com/ink/2010/main" type="line" rotatedBoundingBox="6045,6145 6471,6145 6471,6500 6045,6500"/>
            </emma:interpretation>
          </emma:emma>
        </inkml:annotationXML>
        <inkml:traceGroup>
          <inkml:annotationXML>
            <emma:emma xmlns:emma="http://www.w3.org/2003/04/emma" version="1.0">
              <emma:interpretation id="{9F3FE0B6-E48E-40AE-AC6B-ABEFF2A83DE5}" emma:medium="tactile" emma:mode="ink">
                <msink:context xmlns:msink="http://schemas.microsoft.com/ink/2010/main" type="inkWord" rotatedBoundingBox="6045,6145 6471,6145 6471,6500 6045,6500"/>
              </emma:interpretation>
            </emma:emma>
          </inkml:annotationXML>
          <inkml:trace contextRef="#ctx0" brushRef="#br0">894-48 15 0,'0'0'92'0,"0"-4"-8"0,-8 4-8 0,8 0-16 0,0-5-4 16,0 5 4-16,-9 0-4 0,9-5-4 0,0 5 0 0,0 0 4 16,0 0-4-16,0 0-8 0,0-5 0 0,0 5-8 0,0 0 0 15,0 0-4-15,0 0 4 0,0 0-8 0,0 0 8 0,0 0 0 0,0 0-4 16,0 0 4-16,0 0 0 0,0 0 0 0,9 0-4 0,-9 0 8 15,0 0-4-15,0 0 0 0,8 0-4 0,-8 0 0 0,0 5 0 0,9-5-20 16,-9 0 20-16,9 5-4 0,-9-5-4 0,8 5-4 0,0-1 0 16,-8 2 0-16,10-2-4 0,-10 6-4 0,8-5-4 0,-8 4 0 0,8-4 0 15,-8 4-4-15,8 1 0 0,-8-1-4 0,10 1 0 0,-10 0 4 16,0-1 0-16,0 6-4 0,8-5 0 0,-8 0 0 0,0-1 4 0,0 1-4 16,0-7 4-16,0 7-4 0,0 0 0 0,0-6-4 0,0 2 8 0,0-1-4 15,0-1 4-15,0 2-4 0,0-2 0 0,0-4 4 0,0 5-4 16,0-5 0-16,0 0 8 0,0 0-8 0,0 0 4 0,0 0 0 15,0 0-4-15,0 0 4 0,0-5 0 0,0 1-4 0,0-2 0 0,0 2-4 16,0-1 8-16,0-1-4 0,0 2 0 0,0-6-4 0,0 0 4 16,0 1 0-16,0 5 0 0,0-5 0 0,0-7 0 0,0 8 0 0,0-3-4 15,0 2 4-15,0 4-4 0,0-4 4 0,0-1 0 0,0-1 4 0,0 3-4 16,0 3 0-16,0-5 0 0,8 6 0 0,-8-1 0 0,0-5 0 16,9 6-4-16,-9-2 4 0,0 2 0 0,8-6-20 0,-8 10 24 15,8-9-4-15,-8 4 0 0,10 5 0 0,-2-5 0 0,-8 5 0 0,8-5 0 16,-8 5 0-16,8 0 0 0,-8 0 0 0,10-5 0 0,-2 10 4 15,-8-5-4-15,8 0 0 0,1 5 0 0,-9 0 0 0,9-5 0 0,-1 5 0 16,1-1 0-16,-9 1 0 0,8-5 0 0,0 5 0 0,1 0-4 0,0-1 4 16,-1-4 0-16,0 6 4 0,-8-2-8 0,10 1 8 0,-2-5-4 15,0 5 4-15,1-5 0 0,-9 0-4 0,9 0-4 0,-1 0 4 16,0 0 4-16,1 0-4 0,-9 5 0 0,8-5 4 0,0-5 0 0,-8 5 0 16,10-5 0-16,-2 5 0 0,-8-5 0 0,8 1-4 0,-8-2 4 15,10 2 4-15,-10-1 0 0,8 0 0 0,-8 0-4 0,8-4 0 16,-8-1 0-16,8 1-4 0,-8-1 4 0,0 5 0 0,0-4-4 0,0-1 4 15,0 5-4-15,0-4 0 0,0 4 0 0,0-5-8 0,0 6 0 0,0-6-8 16,0 5-8-16,0 1-8 0,0-2-12 0,0 1-16 0,-8 5-12 16,8 0-12-16,0-4-28 0,-8 4-20 0,8 0-12 0,-8 4-40 0,8-4-44 15,-10 5 44-15,2 1 32 0,0-2 32 0,8 1 20 0</inkml:trace>
        </inkml:traceGroup>
      </inkml:traceGroup>
    </inkml:traceGroup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7:21.8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6886E8-8735-4502-9EA9-7C691DA8AC2E}" emma:medium="tactile" emma:mode="ink">
          <msink:context xmlns:msink="http://schemas.microsoft.com/ink/2010/main" type="writingRegion" rotatedBoundingBox="7022,4940 7213,9220 6955,9231 6763,4952"/>
        </emma:interpretation>
      </emma:emma>
    </inkml:annotationXML>
    <inkml:traceGroup>
      <inkml:annotationXML>
        <emma:emma xmlns:emma="http://www.w3.org/2003/04/emma" version="1.0">
          <emma:interpretation id="{622511F4-9BA4-4219-B0E4-AD5457EB236F}" emma:medium="tactile" emma:mode="ink">
            <msink:context xmlns:msink="http://schemas.microsoft.com/ink/2010/main" type="paragraph" rotatedBoundingBox="7022,4940 7213,9220 6955,9231 6763,4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42BF9-8E9D-4491-8BE6-9AB52F219E47}" emma:medium="tactile" emma:mode="ink">
              <msink:context xmlns:msink="http://schemas.microsoft.com/ink/2010/main" type="line" rotatedBoundingBox="7022,4940 7213,9220 6955,9231 6763,4952"/>
            </emma:interpretation>
          </emma:emma>
        </inkml:annotationXML>
        <inkml:traceGroup>
          <inkml:annotationXML>
            <emma:emma xmlns:emma="http://www.w3.org/2003/04/emma" version="1.0">
              <emma:interpretation id="{4C8C3F4A-3971-43FB-B723-2583E7C443A3}" emma:medium="tactile" emma:mode="ink">
                <msink:context xmlns:msink="http://schemas.microsoft.com/ink/2010/main" type="inkWord" rotatedBoundingBox="6929,4944 6943,5261 6788,5268 6773,4951"/>
              </emma:interpretation>
            </emma:emma>
          </inkml:annotationXML>
          <inkml:trace contextRef="#ctx0" brushRef="#br0">1662-1352 67 0,'0'0'72'16,"0"0"-4"-16,0 0-8 0,0 0-28 0,0 0-4 0,0-5 4 0,0 5 0 16,0 0-8-16,0 0 0 0,0-4 0 0,-9 4 0 0,9 0 0 15,0-5 0-15,0 5 0 0,0 0 4 0,0-5-4 0,0 5 4 0,0 0 0 16,0 0-4-16,0 0 4 0,0 0 4 0,-8 0-4 0,16 0 8 15,-16 0 0-15,16 0-8 0,-16 0 4 0,8 0 0 0,0 0-4 0,0 0 0 16,0 0-4-16,0 0-4 0,0 0 0 0,0 0-8 0,0 0 0 16,0 5 4-16,0 0-4 0,0-5-4 0,0 4 0 0,-9 1 4 0,9 5 0 15,0-6-4-15,0 6 0 0,0-1-4 0,0 1-4 0,0 0 0 0,0 4 0 16,0-4 4-16,0 4-4 0,0 1 4 0,-8-1-4 0,8 1 0 16,0-6-4-16,0 5 8 0,0 2 0 0,0-7-4 0,0 4-4 15,0-3 8-15,0 0-4 0,0-1 0 0,0 1-4 0,-8 0 4 0,8-1-8 16,0-4 0-16,0 0 0 0,0 0-4 0,0-1-12 0,8-4-8 15,-8 6-8-15,-8-6-8 0,8 0-4 0,0 0-4 0,0 0-4 16,0 0-4-16,0 0-4 0,0 0 4 0,0-6-4 0,0 2-24 0,0 4-24 0,0-5-16 16,0 0 20-16,0 0 24 0</inkml:trace>
          <inkml:trace contextRef="#ctx0" brushRef="#br0" timeOffset="335.1033">1731-1390 11 0,'0'0'84'0,"0"0"-12"0,0-5-4 0,0 5-28 0,0 0-4 0,0 0-4 16,0 0 0-16,0 0-8 0,0 0 0 0,0 0-4 0,0 0 0 16,0 0 0-16,0 0 0 0,8 0 4 0,-8 0 0 0,0 5 0 0,0-5 0 15,0 5 0-15,0-5-4 0,0 3 4 0,0 4-4 0,0-3 8 0,0 1-8 16,0 0 4-16,0 4-4 0,0-4 4 0,0 4-4 15,0 1 0-15,0-1-4 0,0 1 0 0,0 0-4 0,0-1 0 0,0 1 0 0,0 5 4 16,0-7-8-16,0 3 0 0,0 3 0 0,0-5-4 0,0 1 4 16,0 1-4-16,0 2 0 0,8-2 0 0,-8-2-4 0,0 0 8 15,0 1-8-15,0-6 0 0,0 6 0 0,8-1 0 0,-8-3 0 0,0-2 0 16,0 1-4-16,0 5 4 0,0-10 0 0,0 4-8 0,0 1 8 0,0 0-4 16,0-5-4-16,0 0 0 0,0 5-8 0,0-5-4 15,0 0-12-15,0 0-8 0,0 0-4 0,0 0-8 0,0 0-4 0,0 0-4 0,0 0-8 16,0 0-24-16,0 0-24 0,0 0-16 0,0 0 20 0,-8 0 20 15</inkml:trace>
          <inkml:trace contextRef="#ctx0" brushRef="#br0" timeOffset="611.3616">1620-1189 75 0,'0'5'96'0,"8"-5"-12"16,-8 0-8-16,-8 6-20 0,8-3-4 0,0-3-4 0,0 6 0 16,0-6 0-16,0 4 0 0,0 1 4 0,0-5-8 0,0 4 0 15,8-4 0-15,-8 0 4 0,0 6-4 0,0-6-4 0,8 0-4 0,-8 0 4 16,9 4-4-16,-9-4-8 0,0 0 0 0,8 0 4 0,1 0-8 16,-1 0 4-16,-8 0-4 0,9 0-4 0,-1 0-4 0,0 0 0 0,2 5-4 15,-10-10 0-15,8 5-4 0,0 0 0 0,2 5 0 0,-10-10-4 0,8 5 0 16,0 0-8-16,-8 0-4 0,8 5-8 0,-8-5-12 0,9 0-12 15,-9 0-24-15,9 0-24 0,-9 0-36 0,0 0-44 0,0 0-52 16,0 0 40-16,0 0 36 0,0 0 28 0,0 0 20 0</inkml:trace>
        </inkml:traceGroup>
        <inkml:traceGroup>
          <inkml:annotationXML>
            <emma:emma xmlns:emma="http://www.w3.org/2003/04/emma" version="1.0">
              <emma:interpretation id="{EAE085D7-3061-42A7-A654-D1AD0AC6EBDD}" emma:medium="tactile" emma:mode="ink">
                <msink:context xmlns:msink="http://schemas.microsoft.com/ink/2010/main" type="inkWord" rotatedBoundingBox="7198,8874 7213,9220 6955,9231 6939,88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8485.2169">1850 2696 67 0,'0'0'92'15,"-10"0"-8"-15,10 0-4 0,0 0-20 0,0 0-4 0,0-5-4 0,0 5-4 16,0-5 0-16,0 5 4 0,0-4 0 0,0-2-4 0,0 6 4 15,0-9-4-15,0 4 0 0,0 0 0 0,0 1-8 0,0-1 4 0,-8-5-8 16,16 6 0-16,-8-6 0 0,0 0 0 0,0 5 4 0,0-4-4 0,0 4 0 16,0 0 0-16,0-4 4 0,0 4-4 0,0 0 0 15,0 0 0-15,10 0-8 0,-10 2 0 0,0-3-24 0,8 6 28 0,-8-5-4 0,8 5 0 16,-8 0-4-16,9 0-8 0,-9 5 0 0,8-5-4 0,-8 6-4 16,9-3 0-16,-9 2 0 0,0 5 0 0,9-5-4 0,-9 4 4 15,0 1-8-15,8-1 4 0,-8 1 0 0,0-1 0 0,0 1 0 0,0 0-4 16,0-1 4-16,0 1 0 0,0-1 0 0,0 1 0 0,-8 0 0 0,8-5 4 15,0 4 0-15,-9-4-4 0,9 0 4 0,-9-1 0 16,1-4 0-16,8 5 0 0,-9-5 4 0,9 0 0 0,-8 0-4 0,0 0 0 16,-2-5-4-16,10 1 4 0,0-1-4 0,-8 0 4 0,8-4-4 0,-8-1-4 15,8 5 0-15,0-5 4 0,0 1 0 0,0-1 0 0,0-4-8 16,0 5 4-16,0-6 0 0,0 5 0 0,0 1 4 0,0-1 0 0,0 1-4 16,0-1 4-16,0 0-4 0,0 7 0 0,8-3 0 0,-8 1 4 0,0 0-4 15,8 5 0-15,-8 0 0 0,0 0 4 0,10 0 0 0,-2 5-4 16,-8 0 0-16,8 1 0 0,-8-3 0 0,9 7 0 0,-1-5 0 15,-8 5 4-15,9-1-24 0,-9 0 24 0,9 1 0 0,-9 0 0 0,0 0 0 16,0-1-4-16,0 1 0 0,0-1 4 0,0 1-4 0,0 0 8 16,0-6-8-16,0 6 4 0,-9-5 0 0,9 4 0 0,-9-4 4 0,9 0-4 15,-8-5 0-15,-1 4 8 0,9-4-4 0,-8 5 0 0,8-5 0 0,-8-5-4 16,-2 5 4-16,10-4-4 0,0-1 0 0,-8 0 0 0,8 1-4 16,0-6 0-16,0 5 4 0,0-4-4 0,0-1 0 0,0 0 0 15,0 5 0-15,0-4 4 0,0-1-8 0,0 0 4 0,0 1 0 0,0 4 0 16,0-5 0-16,0 6 0 0,8-1 4 0,-8 5 0 0,0-5-4 15,0 5 0-15,10-4-4 0,-10 4 0 0,8 0 4 0,-8 0-4 0,8 4 4 16,-8-4-4-16,9 5 4 0,-9-5 0 0,8 5-4 0,1-1 4 0,-9 1 0 16,9 0 0-16,-9-5 0 0,8 5 8 0,-8 0-8 0,0-1 4 15,0 2 4-15,8-6 0 0,-8 4 8 0,0 1-12 0,0 0-4 16,0-5 0-16,0 5 0 0,0-1 0 0,-8-4 0 0,8 5 0 0,0-5 0 16,-8 5 0-16,8-5 0 0,-9 0 0 0,9 0 0 0,0 5 0 15,-9-5 0-15,9 0 0 0,0 0 0 0,0 0 0 0,-8 0 0 0,8 0 0 16,0 0-16-16,0 0-68 0,0 0-24 0,0-5-20 0,0 5-8 15,8 0-16-15,-8-5-12 0,9 0-16 0,0 1-76 0,-1-1 24 0,0 0 48 16,0-4 32-16,10 3 32 0,0-3 24 0</inkml:trace>
          <inkml:trace contextRef="#ctx0" brushRef="#br1" timeOffset="-161499.5641">1892 2701 7 0,'-9'0'92'0,"9"0"-12"0,0 0-8 16,-8 0-24-16,8 0-8 0,0 0 0 0,0 0-4 0,-9 0 0 0,9-5 0 15,0 5-4-15,0 0-4 0,0-5 0 0,0 5 0 0,0 0 0 16,0 0-4-16,0-5 4 0,0 5 0 0,0-4 0 0,0-2 4 0,0 6-8 0,0 0 4 15,0-4 0-15,0 4 0 0,0-5 0 0,0 5-4 16,0-5 4-16,0 5 0 0,0-5 0 0,0 5-8 0,0-4-4 0,0-1 0 16,0 5 0-16,0 0-8 0,9-5 4 0,-9 5-4 0,0 0 8 0,8 0-8 15,-8 0-4-15,9-5 0 0,-9 5 4 0,9 0 0 0,-9 5-8 16,8-5 4-16,-8 0 0 0,8 5-4 0,-8-5 4 0,8 5 0 16,-8-1 0-16,0 1-8 0,0 0 0 0,10 4 4 0,-10-3 0 0,0 3 0 15,0-4 0-15,-10 5 4 0,10-1 0 0,0-4 0 0,-8 4-4 0,8-4 0 16,-8 0 4-16,8 5-4 0,-8-5 4 0,-1-5-8 0,9 4 0 15,-9-4 4-15,1 5 0 0,-1-5 0 0,1 0 0 0,0-5 0 0,8 5 0 16,-10-4 8-16,2-1-4 0,0 0-4 0,8-5 4 0,-8 5-8 16,-2-4 12-16,10-1-8 0,-8 1 0 0,8-1 0 0,-8 1 0 15,8-1 0-15,0 0 0 0,-9 1 4 0,9 4-4 0,0-5 0 0,0 0 0 16,0 6 0-16,0-6 4 0,0 5-4 0,0 0 0 0,0 1 0 0,9 4 4 16,-9-5-4-16,0 5 0 0,8-5 0 0,0 5 0 0,-8 0 0 15,10 0 4-15,-10 0-4 0,8 5 4 0,0-5-4 0,0 5 0 0,2-1 0 16,-10-4 4-16,8 10-4 0,0-5 0 0,1 0 0 0,-9-1 0 15,8 2 4-15,-8 3-4 0,0 1 4 0,0-1-4 0,9 1 0 16,-9-6 4-16,0 6-8 0,0 0 4 0,-9 0 0 0,9-1 0 0,-8-4 0 16,8 4 0-16,-9-4 4 0,9 0-4 0,-8 0 4 0,0 0-4 0,8-5 0 15,-10 0 0-15,2 0 0 0,8 0 0 0,-8-5 0 0,0 0 0 16,-2 0 0-16,10 0 4 0,-8-4-4 0,8 4 0 0,-8-4 0 0,8-1 0 16,0 5 0-16,-9-4 0 0,9-1 0 0,0 0 0 0,0 1 0 0,0 4 0 15,0-5 4-15,0 6 0 0,0-6-4 0,0 5 4 0,9 0-4 16,-9 0 0-16,8 5 0 0,-8 0 0 0,8-5 0 0,-8 5 4 15,10 0-4-15,-2 0 0 0,-8 0 0 0,8 0-4 0,0 0 8 0,2 5-4 16,-2 0 0-16,-8 0 0 0,8 0 0 0,1-1 0 0,-9 2 0 16,8 3 0-16,-8-4 0 0,0 4 0 0,9 1 0 0,-9-1 0 15,0 1 0-15,0 0 4 0,0 4 0 0,0-4-4 0,-9-1 0 0,9 1 4 16,-8 0-4-16,8-5-16 0,-9 4 20 0,9-4-4 0,-8-5 4 0,8 4-4 16,-8 2 4-16,-2-6-4 0,10-6 4 0,-8 6-4 0,8-4-4 15,-8-1 8-15,0 0-4 0,8-4 4 0,-10 4-8 0,10-5 4 16,0 0 0-16,-8 1 0 0,8 0 0 0,0-1 4 0,0 0-8 0,0 0 4 15,0 1-4-15,0 4 4 0,0-4 0 0,0 4 0 0,0-5 0 16,0 6 0-16,0-2 0 0,8 2 0 0,-8-1 0 0,10 0 4 0,-10 5-4 16,8 0 0-16,0-5 0 0,-8 5 0 0,8 0 0 0,2 0 4 0,-2 0-4 15,0 5 4-15,-8-5-4 0,9 5 0 0,-1 0 0 0,1-1 0 16,-9 6 0-16,9-5 0 0,-9 5 4 0,8-1-4 0,-8 1 0 0,0 0 0 16,0 4 0-16,0 0 0 0,0 0 0 0,0 1 4 0,-8 0-4 15,8-1 4-15,-9 0 0 0,9 1 0 0,-9-6-4 0,1 5 0 16,8-4 4-16,-9 0-8 0,1-5 4 0,0-1 0 0,-2 1 0 0,2-5 4 15,8 5-4-15,-8-10 0 0,0 5-4 0,-2-5 4 0,10-4-4 0,-8 4 4 16,8-4 0-16,-8-1 0 0,8-6 0 0,0 8 0 0,0-6 0 16,0 4 0-16,-9-4 0 0,9 4 0 0,0-5 0 0,0 6 4 0,9-5-4 15,-9 4-4-15,0 0 4 0,0 0 0 0,8 6 0 0,-8-6 0 16,8 5-4-16,-8 1 4 0,0-1 0 0,10 5 0 0,-10 0 0 0,8-5 0 16,0 5 0-16,0 0 0 0,-8 5 0 0,10-5 0 0,-10 5 0 15,8-5 4-15,0 9 0 0,-8-4 0 0,9 0-4 0,-9 5 0 0,0-1 0 16,8 1-4-16,-8-1 4 0,0 5 4 0,0 1-4 0,0 0 0 15,0-1 0-15,0 0 0 0,0-4 0 0,0 4 0 0,-8 0 0 16,8 1 0-16,-9-5 0 0,9-1 0 0,0 1 0 0,-8-1 0 0,8-3 0 16,-8-2 0-16,8 1 0 0,-10-5 0 0,10-5 0 0,-8 5 0 0,8-4 0 15,-8-2 0-15,8 1 4 0,-8 1-4 0,8-6 0 0,0 1 0 16,-10-1 0-16,10 1 0 0,0-1-4 0,0 0 4 0,-8 4 0 16,8-2 4-16,0-2-4 0,0 0 0 0,0 6 4 0,0-6 4 0,0 6-12 15,0-1 16-15,0 0 4 0,0 0 0 0,8 5 0 0,-8 0 0 16,0-5 4-16,0 5-4 0,0 0 0 0,0 0-4 0,0 0 0 0,0 0-4 15,0 5 0-15,0-5-8 0,0 5-12 0,10-5-20 0,-10 5-24 0,0 0-36 16,0-1-40-16,0 1-36 0,0 0-92 0,0-1 52 0,0 2 36 16,0-6 36-16,0 4 20 0,0 1 20 0</inkml:trace>
          <inkml:trace contextRef="#ctx0" brushRef="#br0" timeOffset="101963.4519">1935 2667 15 0,'0'0'72'0,"0"0"-4"0,0 5-12 0,0-5-24 0,0 0-8 0,0 0-4 16,0 0 0-16,0 0-8 0,0 0 0 0,0 0 4 0,0 0-4 16,0 4 4-16,0-4-4 0,0 0 4 0,0 0-4 0,0 0 0 0,0 0 0 15,0 0 0-15,0 0 4 0,0 0-4 0,0 0 4 0,0 0-4 0,0 0 0 16,0 0 0-16,0 0 4 0,0 0-4 0,0 0 0 0,0 0 0 15,0 0 4-15,0 0-8 0,0 0 4 0,0 0 4 0,0 0-4 16,0 0 4-16,0 0-4 0,0 0 0 0,0 0 0 0,0 0 0 0,0 0 0 16,0 0 4-16,0 0 0 0,0 0 0 0,0 0 0 0,0 0 0 15,8 0 4-15,-8 0 0 0,0 0-4 0,0 0 4 0,0 0-8 16,0 0 8-16,0 0-4 0,0 0 4 0,0 0-4 0,0 0 0 0,0 0 0 16,0 0 0-16,0 0 0 0,0 0-4 0,0 0 0 0,0 0 0 0,0 0 0 15,0 0-4-15,0 0 4 0,0 0-4 0,0 0-4 0,0 0 0 16,0 0 0-16,0 0 8 0,0 0-4 0,0 0 0 0,0 0 0 0,0 0-4 15,0 0 0-15,0 0 4 0,0 0 0 0,0 0 0 0,0 0 0 16,0 0 0-16,0 0-4 0,0 0 8 0,0 0-4 0,0 0 0 0,0 0 0 16,0 0 0-16,0 0 0 0,0 0 0 0,0 0-4 0,0 0 4 0,0 0 0 15,0 0 4-15,0 0 0 0,0 0-4 0,0 0 0 0,0 0-4 16,0 0 4-16,0 0 0 0,0 0 0 0,0 0 0 0,0 0 0 16,0-4 0-16,0 4 0 0,0 0 0 0,0 0-4 0,0 0 0 0,0 0 4 15,8 0 0-15,-8 0 0 0,0-5-4 0,0 5 0 0,0 0 0 0,-8 0 0 16,8 0 0-16,0-5 0 0,0 10 0 0,0-10 0 15,0 5 0-15,8 0 0 0,-8 0 0 0,0 0 0 0,0-5-4 0,0 5 4 16,0 0-4-16,0-4 4 0,0 4 0 0,0 0-4 0,0 0 4 0,0-5 0 16,0 5-4-16,0 0 4 0,0 0 0 0,0 0 0 0,0 0-4 15,0 0 4-15,0 0-4 0,0 0-4 0,0 0 4 0,0 0 4 16,0 0-4-16,0 0 0 0,0 0-4 0,10 0 4 0,-10 0-4 0,0 0 0 0,0 0 0 16,0 0 0-16,8 0-4 0,-8 0 0 0,0 0-8 0,8 0-8 15,-8 0-8-15,9 0-16 0,-9 0-16 0,8 0-20 0,-8 0-28 16,9 0-20-16,-1 0-96 0,-8 5 24 0,9-5 36 0,-9 4 28 0,8 1 28 15,0-5 16-15</inkml:trace>
        </inkml:traceGroup>
      </inkml:traceGroup>
    </inkml:traceGroup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5:28.4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E51F78-589F-4A07-B68A-18FCA4219DC9}" emma:medium="tactile" emma:mode="ink">
          <msink:context xmlns:msink="http://schemas.microsoft.com/ink/2010/main" type="inkDrawing" rotatedBoundingBox="5287,6504 8860,6577 8842,7483 5268,7409" semanticType="scratchOut" shapeName="Other"/>
        </emma:interpretation>
      </emma:emma>
    </inkml:annotationXML>
    <inkml:trace contextRef="#ctx0" brushRef="#br0">119 163 23 0,'0'0'64'16,"0"0"-4"-16,0 0-8 0,0 0-28 0,0 0 4 0,0 0-8 0,0 0-4 15,0 0 0-15,0 0-4 0,0 0 0 0,0 0 0 0,0 0 0 0,0 0 0 16,0 0-12-16,0 0 12 0,0 0 0 0,0 0-4 0,0 0 0 15,0 0-8-15,0 0 12 0,0 0-4 0,0 0-4 0,0 0 8 0,0 0-12 16,0 0 0-16,0 0 4 0,0 0 4 0,0 0-4 0,0 0 0 16,0 0 0-16,0 0 0 0,0 0 0 0,0 0 4 0,0 0-4 15,0 0 0-15,0 0 0 0,0 0 4 0,0 0-4 0,0 0 4 0,0 0-4 16,0 0 4-16,0 0 0 0,0 0-4 0,0 0 0 0,0 0 4 0,0 0 4 16,0 0-4-16,0 0 0 0,0 0 4 0,0 0 0 15,0 0 0-15,0 0-4 0,0 0 0 0,0 0 8 0,0 0-4 0,0 0-4 0,0 0 8 16,0 0-4-16,0 0-20 0,0 0 20 0,0 0 4 0,0 0 0 15,0 0 0-15,0 0 0 0,0 0 0 0,0 0 4 0,0 0-4 16,0 0 0-16,0 0 0 0,0 0 0 0,0 0 0 0,0 0-4 0,0 0 4 16,0 0-4-16,0 0 4 0,0 0 0 0,0 0 0 0,0 0 0 0,0 0 0 15,0 0 0-15,0 0 4 0,0 0-4 0,0 0 0 0,0 0 0 16,0 0 0-16,0 0 0 0,0 0-4 0,0 0 4 0,0 0-4 0,0 0 4 16,0 0 0-16,0 0-4 0,0 0-4 0,0 0 4 0,0 0-4 15,0 0 4-15,0 0-4 0,0 0 4 0,0 0-4 0,0 0 0 16,0 0 0-16,0 0 0 0,0 0 4 0,0 0-4 0,0 0 0 0,0 0 0 15,0 0 4-15,0 0-4 0,0 0 4 0,0 0-4 0,0 0 0 0,0 0 0 16,0 0 4-16,0 0-4 0,0 0 0 0,0 0 0 0,0 0 0 16,0 0 0-16,0 0 0 0,0 0 4 0,0 0-4 0,0 0 0 0,0 6 0 15,0-6 0-15,8 0 0 0,-8 0 0 0,0 0 0 0,0 0 0 16,0 0-16-16,0 4 16 0,8-4 0 0,-8 5 4 0,0-5-8 0,0 0 4 16,0 0 0-16,0 6-4 0,0-6 0 0,0 0 0 0,10 4 0 15,-10-4 4-15,0 4 0 0,0-4-4 0,0 0 0 0,0 6 4 16,8-2-8-16,-8-4 4 0,0 0 0 0,0 5 0 0,8-5 0 0,-8 4 0 15,0-4 0-15,0 6 0 0,8-2 4 0,-8-4 0 0,0 5-4 16,10-5 0-16,-10 4 0 0,0 2-4 0,8-2 4 0,-8 1-4 0,8 0 4 16,-8 0 0-16,0-1 0 0,0-4 0 0,9 6-4 0,-9-2 0 0,8 1 4 15,-8 0 4-15,0 0-4 0,9-1-4 0,-9 1 4 0,0 0-4 16,9-1 4-16,-9 1 0 0,0-5-4 0,8 5 0 0,-8 0 0 16,8 0 0-16,-8 0 4 0,0-1 0 0,8 1 0 0,-8 0 0 0,10-5-4 15,-10 5 0-15,8 0 0 0,-8-1 4 0,8 1-4 0,-8 0 4 16,10 0 0-16,-10 0 0 0,8 0-4 0,-8-1 0 0,8 1 0 0,1-5 0 15,-9 5 0-15,8-1 0 0,1 2 0 0,-9-2 0 0,8 1 4 0,1-1-4 16,-1 2 4-16,-8-2 0 0,8 1 0 0,2 0-4 0,-2 0 4 16,-8-1 0-16,8 2 0 0,2-2-4 0,-2 1 0 0,-8-1 0 15,8 2 4-15,0-6 0 0,1 4 0 0,-9 1 0 0,8 0 0 0,1 0 4 16,0-1-4-16,-9 2 0 0,8-6 0 0,0 5 0 0,-8-1 0 16,10 0 0-16,-2-4 0 0,0 6-4 0,-8-2 4 0,8 1 0 15,-8-5-4-15,10 5 4 0,-2 0 0 0,0-5 0 0,-8 4-4 0,9 2 0 0,-1-3 4 16,1 3-4-16,-9-2-4 0,9-4 12 0,-1 6-4 0,0-2 0 15,-8 2 4-15,8-2-8 0,2 1 4 0,-2-1-4 0,0 2 0 16,-8-2 8-16,10 1 0 0,-2-1-8 0,0 2 0 0,-8-2 0 0,9 0 8 16,-1 2-8-16,1-6 4 0,-9 5 0 0,8-1 0 0,1 2 4 15,-1-2-8-15,0 1 8 0,-8-1-8 0,10-4 4 0,-2 6 0 0,0-2 0 16,-8 1 4-16,10 1 0 0,-2-2 4 0,0-4-8 0,-8 4 0 0,9 1 4 16,-1 0 0-16,0 0 0 0,1-5 0 0,0 4 0 0,-9 2-4 15,8-2 4-15,0 1 0 0,2-1-4 0,-2 2 0 0,0-2 0 16,1-4 0-16,0 5-4 0,-1 0 0 0,0-1 0 0,1 1 0 0,-1 0 0 15,1 0 0-15,-9 0 0 0,9 0 0 0,-1-1 0 0,0-4 0 0,2 5 0 16,-2 0 0-16,0 0 0 0,0 0 0 0,2 1 0 16,-2-6 0-16,-8 3 0 0,8 2 0 0,1 0 0 0,-1 0 0 0,0-5 0 15,2 5 0-15,-2-1 0 0,-8 1 0 0,8 0 0 0,0-5 0 0,2 4 0 16,-2 1 0-16,0 0 0 0,1-5 0 0,0 5 0 0,-1-1 0 16,1 2 0-16,-1-2 0 0,0 1 0 0,1-5 0 0,-9 5 0 0,17 0 0 15,-9-1 0-15,2-4 0 0,-2 6 0 0,0-2 0 0,1 1 0 0,0-5 0 16,-1 4 0-16,0 2 0 0,1-6 0 0,-1 4 0 15,0 1 0-15,2 0 0 0,6-5 0 0,-6 5 0 0,-2-5 0 0,0 4 0 16,0 2 0-16,1-6 0 0,8 4 0 0,-8-4 0 0,-1 5 0 0,0-1 0 16,2-4 0-16,6 6 0 0,-8-6 0 0,2 4 0 0,-2-4 0 15,0 5 0-15,1-5 0 0,0 5 0 0,8-5 0 0,-9 0 0 0,0 5 0 16,2-5 0-16,-2 0 0 0,0 4 0 0,0-4 0 0,2 6 0 0,-2-6 0 16,0 5 0-16,1-5 0 0,-1 4 0 0,10-4 0 0,-10 4 0 15,0-4 0-15,0 6 0 0,2-2 0 0,-2-4 0 0,0 6 0 16,2-2 0-16,-2-4 0 0,0 5 0 0,1-1 0 0,-1-4 0 0,1 6 0 15,-1-6 0-15,-8 3 0 0,9-3 0 0,-1 6 0 0,0-2 0 0,2-4 0 16,-2 6 0-16,0-6 0 0,2 4 0 0,-10-4 0 16,8 0 0-16,0 0 0 0,0 4 0 0,1-4 0 0,-9 6 0 0,9-6 0 0,-1 0 0 15,1 0 0-15,-1 5 0 0,-8-5 0 0,8 0 0 0,2 4 0 16,-2-4 0-16,0 0 0 0,0 6 0 0,-8-6 0 0,10 0 0 16,-2 0 0-16,0 4 0 0,1-4 0 0,-1 0 0 0,1 0 0 0,0 0 0 15,-9 0 0-15,8 0 0 0,0 0 0 0,0 5 0 0,2-5 0 0,-2 0 0 16,0 0 0-16,2 0 0 0,-2 0 0 0,-8 4 0 0,8-4 0 15,1 0 0-15,-1 0 0 0,1 0 0 0,-1 0 0 0,1 0 0 16,-9 0 0-16,8 0 0 0,0 0 0 0,2 6 0 0,-2-12 0 0,0 12 0 16,2-12 0-16,-2 6 0 0,0 6 0 0,1-12 0 0,-1 6 0 15,0 0 0-15,1 0 0 0,0 0 0 0,-1 0 0 0,0-4 0 0,2 4 0 16,-2 0 0-16,9-5 0 0,-8 5 0 0,-1 0 0 0,0-4 0 0,1 4 0 16,-1-6 0-16,10 6 0 0,-10-4 0 0,0 4 0 0,2-5 0 15,-2 5 0-15,8-6 0 0,-6 2 0 0,-2 4 0 0,0-4 0 16,1 4 0-16,7-6 0 0,-6 2 0 0,-2 4 0 0,0-6 0 0,0 3 0 15,2-3 0-15,6 2 0 0,-7-1 0 0,0 1 0 0,-1 4 0 0,1-6 0 16,-1 2 0-16,9-2 0 0,-8 2 0 0,-1 0 0 16,0-1 0-16,2 5 0 0,-2-6 0 0,0 2 0 0,1-1 0 0,0 0 0 15,7 5 0-15,-7-5 0 0,-1 1 0 0,1-2 0 0,0 2 0 0,-1 4 0 16,0-5 0-16,2 1 0 0,-2-2 0 0,0 2 0 0,0 4 0 16,2-5 0-16,-2 0 0 0,0 0 0 0,1 1 0 0,-1-2 0 15,10 2 0-15,-10-1 0 0,0 1 0 0,2-2 0 0,-2 2 0 0,0-1 0 16,0 5 0-16,1-5 0 0,0 0 0 0,-1 1 0 0,1-2 0 0,-1 2 0 15,-8-1 0-15,8 0 0 0,2 0 0 0,-2 1 0 0,0-1 0 16,0 0 0-16,2 1 0 0,-2-1 0 0,0 0 0 0,1-5 0 16,0 7 0-16,-1-3 0 0,1 1 0 0,-1-5 0 0,0 5 0 0,0 1 0 15,2-6 0-15,-2 5 0 0,0 0 0 0,2 0 0 0,-2-4 0 16,9 4 0-16,-9 1 0 0,1-2 0 0,-1 2 0 0,1-5 0 0,-1 3 0 16,0 2 0-16,10-1 0 0,-10 0 0 0,2 0 0 0,-2 1 0 0,0 0 0 15,0-2 0-15,1 1 0 0,0 1 0 0,-1-2 0 0,1 2 0 16,-1-1 0-16,10 1 0 0,-10-2 0 0,0 2 0 0,0-1 0 0,2-1 0 15,-2 2 0-15,0 0 0 0,1-2 0 0,-1 2 0 0,1-1 0 0,8 1 0 16,-9-2 0-16,0-3 0 0,2 5 0 0,-2-2 0 16,0 2 0-16,2-2 0 0,-2 2 0 0,0-2 0 0,1 3 0 0,-1 3 0 15,-8-6 0-15,9 2 0 0,0-1 0 0,-1 0 0 0,0 0 0 0,0 1 0 16,2-2 0-16,-2 6 0 0,-8-4 0 0,8 0 0 0,2-1 0 16,-2 5 0-16,0-6 0 0,-8 2 0 0,9-1 0 0,-1 0 0 15,0 0 0-15,1 1 0 0,-9-2 0 0,9 6 0 0,-1-4 0 0,0-1 0 0,2 1 0 16,-2-2 0-16,-8 2 0 0,8-1 0 0,2 0 0 15,-2 0 0-15,0 1 0 0,-8-2 0 0,8 6 0 0,1-4 0 0,-1-1 0 16,1 1 0-16,-9-2 0 0,9 6 0 0,-1-4 0 0,-8-1 0 0,8 5 0 16,2-5 0-16,-10 1 0 0,8 4 0 0,-8-5 0 0,8 0 0 15,-8 5 0-15,8 0 0 0,-8-5 0 0,0 0 0 0,10 5 0 0,-10-5 0 16,8 5 0-16,-8-4 0 0,8-1 0 0,-8 0 0 0,9 5 0 0,-9-5 0 16,0 5 0-16,8-5 0 0,-8 1 0 0,9 4 0 0,-9-5 0 15,0 5 0-15,9-5 0 0,-9 5 0 0,0 0 0 0,8 0 0 16,-8-5 0-16,0 5 0 0,0 0 0 0,0 0 0 0,0 0 0 0,0 0 0 15,0 0 0-15,0 0 0 0,0 0 0 0,0 5 0 0,0-5 0 16,0 0 0-16,0 0 0 0,0 0 0 0,0-5 0 0,0 5 0 16,0 0 0-16,0 0 0 0,0 0 0 0,0 5 0 0,0-5 0 0,0 0 0 15,0 0 0-15,0 0 0 0,0 0 0 0,0 0 0 0,0 0 0 0,0 0 0 16,0 0 0-16,0 0 0 0,0 0 0 0,0 0 0 0,0 0 0 16,0 0 0-16,-8 0 0 0,8 0 0 0,0 0 0 0,0 5 0 0,-9-5 0 15,9 0 0-15,-9 5 0 0,9-5 0 0,-8 4-4 0,-1-4-120 16,1 5-32-16,-10 0-36 0,10-5-28 0,-8 5-84 0,-2 0 32 15,1-1 48-15,0-4 40 0,0 0 40 0,1 5 24 0,-10-5 28 0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5:29.1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BD5009-2200-43EA-84D8-45C8EBE358C5}" emma:medium="tactile" emma:mode="ink">
          <msink:context xmlns:msink="http://schemas.microsoft.com/ink/2010/main" type="writingRegion" rotatedBoundingBox="15810,7057 16201,9314 15826,9379 15434,7122"/>
        </emma:interpretation>
      </emma:emma>
    </inkml:annotationXML>
    <inkml:traceGroup>
      <inkml:annotationXML>
        <emma:emma xmlns:emma="http://www.w3.org/2003/04/emma" version="1.0">
          <emma:interpretation id="{A9B03311-5D58-4F99-BCA2-2EB486945253}" emma:medium="tactile" emma:mode="ink">
            <msink:context xmlns:msink="http://schemas.microsoft.com/ink/2010/main" type="paragraph" rotatedBoundingBox="15810,7057 16201,9314 15826,9379 15434,7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6DCE6B-9026-46FF-8995-530011710B7A}" emma:medium="tactile" emma:mode="ink">
              <msink:context xmlns:msink="http://schemas.microsoft.com/ink/2010/main" type="line" rotatedBoundingBox="15810,7057 16201,9314 15826,9379 15434,7122"/>
            </emma:interpretation>
          </emma:emma>
        </inkml:annotationXML>
        <inkml:traceGroup>
          <inkml:annotationXML>
            <emma:emma xmlns:emma="http://www.w3.org/2003/04/emma" version="1.0">
              <emma:interpretation id="{2CAE2594-7375-4F32-BBB0-7A174E94339E}" emma:medium="tactile" emma:mode="ink">
                <msink:context xmlns:msink="http://schemas.microsoft.com/ink/2010/main" type="inkWord" rotatedBoundingBox="15805,7058 15931,7782 15578,7844 15452,71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-484-1237 27 0,'-8'-6'80'0,"8"6"-4"0,-10-4-4 0,10-1-28 0,-8 1 0 15,8-6 0-15,-8 4-4 0,8-2 8 0,0 3-4 0,0-5 0 0,0 0-4 16,0 1 8-16,-8-6 0 0,8 5 0 0,0 1 0 0,0-5-4 15,0-1 4-15,8 5 0 0,-8-4-4 0,0-1 4 0,8 6-4 0,-8-5-4 16,8 4 4-16,-8-4 0 0,10 4-4 0,-10 1 0 0,8-1 0 16,0 0-4-16,1 6-4 0,-1-6 0 0,1 5-4 0,0 5-4 0,-1-5-4 15,0 0 0-15,0 5-4 0,2 0-4 0,-2 5 0 0,0 0-4 16,2 0 0-16,-2 0 0 0,9 4-4 0,-9 1 0 0,1 0 0 16,-1-1 0-16,1 6-8 0,-9-1 4 0,8 5 0 0,0-4-4 0,-8 4 0 15,10 4-4-15,-10-3-4 0,0 4 0 0,0-5 4 0,0 6 4 0,-10-1-4 16,2-2 4-16,8 2-4 0,-8 1 0 0,-1-6 0 0,-8 5 4 15,9-4 0-15,-1-1 0 0,-7-5 4 0,6 5 0 0,-6-5 0 16,6 1-4-16,-6-4 0 0,8 2 4 0,-1-8 4 0,0 4-8 0,1 1 0 16,-1-6 4-16,1-4-4 0,0 5 0 0,8-5-4 0,-10 5 4 15,10-5 0-15,0 0-4 0,-8 0 0 0,8 0 4 0,0-5 0 0,0 5 4 16,0-5 0-16,0 5-4 0,0-4 0 0,8 4 4 0,-8-5 0 0,0 5 0 16,10 0 4-16,-10 0-4 0,8 0 0 0,-8-5 4 0,8 5-4 15,-8 0 0-15,9 5 8 0,-1 0-4 0,1-5-4 0,0 9 4 0,-1-4-20 16,0 0 24-16,0 5 4 0,2-1-4 0,-2 1 0 0,0-1 0 15,2 1 0-15,-2 0 4 0,9-1 0 0,-9 1-4 0,1 0 0 16,-1-1 4-16,9 1 4 0,-9-6-4 0,2 6 0 0,-2-5-4 0,10 5 4 16,-10-5-4-16,0-1 4 0,9-4-4 0,-9 4-4 0,1-4 0 0,0 0 0 15,-1 0-4-15,0 0 0 0,2 0-4 0,-2-4 0 0,0 0-4 16,0 4-8-16,-8-5-8 0,10-5-8 0,-2 5-16 0,-8-5-12 16,8 6-12-16,-8-6-24 0,0 5-20 0,0-5-20 0,0 1-20 0,0-1-72 15,0 6 36-15,-8-6 40 0,8 0 28 0,-8 1 16 0</inkml:trace>
        </inkml:traceGroup>
        <inkml:traceGroup>
          <inkml:annotationXML>
            <emma:emma xmlns:emma="http://www.w3.org/2003/04/emma" version="1.0">
              <emma:interpretation id="{9C0C4566-78E4-4FDE-BD3C-9A033BD2FB03}" emma:medium="tactile" emma:mode="ink">
                <msink:context xmlns:msink="http://schemas.microsoft.com/ink/2010/main" type="inkWord" rotatedBoundingBox="16080,8613 16201,9314 15826,9379 15704,86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78974.4371">0-1 11 0,'8'0'96'0,"-8"0"0"0,0 0-8 0,9 0-28 0,-9 0-4 16,0 5 4-16,8 0-4 0,-8 0-4 0,0-5 0 0,0 10 0 0,8-7 0 15,-8 8 8-15,0-2 0 0,0 1-4 0,0 0 4 0,0 4-4 16,0 0-4-16,0 6-4 0,0-6 0 0,0 6 0 0,0-1 0 0,0 4-8 15,0-3 0-15,0 4-4 0,10 0 0 0,-10 0-8 0,0-5 0 16,0 4-4-16,0 1-4 0,8 1-4 0,-8-1 0 0,0-5 0 0,0 5-4 16,0-5 0-16,0 0-8 0,0 1 0 0,0-1 0 0,0 0-4 15,0 0 0-15,0-5-4 0,0 1-4 0,0 4 4 0,0-9-12 0,0 4 0 16,0 1-8-16,0-6 0 0,0 1-8 0,0 0 4 0,0-1-4 16,0-5 0-16,8 6-4 0,-8-5-4 0,0-5-12 0,0 5-8 0,0-5-8 15,0 5-8-15,0-10 0 0,0 5-8 0,-8-5 4 0,8 5 4 16,0-9-28-16,-8 3-32 0,8 2-28 0,-10-5 36 0,2-1 20 0,8 0 20 15</inkml:trace>
          <inkml:trace contextRef="#ctx0" brushRef="#br0" timeOffset="-379446.1741">-229 101 7 0,'0'-6'92'0,"0"-3"-8"0,0 4-8 0,0 0-20 16,0 1-4-16,0-1 0 0,0 0 0 0,0 0 0 0,0 1 0 0,0-2 4 16,0 6 0-16,0-4-4 0,0 4 0 0,0-5 4 0,0 5-4 15,0 0 4-15,0 0-4 0,0 0 8 0,0 0-4 0,0 0 0 0,0 5-4 16,0-1 0-16,0 2 0 0,0 3-4 0,0-4-8 0,0 9 0 15,0-4-4-15,0 0-4 0,0 4-4 0,0 0 0 0,0 6-4 0,0-1-4 16,0 0-4-16,0 5 0 0,0-5 4 0,0 5-4 0,0 1 4 0,0-2-4 16,0 0 0-16,0 1-4 0,0 1-4 0,0-1 4 0,0 5-4 15,0-11-8-15,0 7 4 0,0-2 0 0,0-3 0 0,0-1 0 16,0 5-4-16,0-10 4 0,0 5-4 0,0 1 0 0,0-5-4 0,0-2 0 16,0 2 0-16,0-1 0 0,0-4-8 0,0-1 0 0,0 6 0 15,0-10 0-15,0 4-8 0,0-3-4 0,0 3-20 0,0-5 16 0,0 2-12 16,0-6 0-16,0 4-8 0,0-4 0 0,0 0-4 0,0 5-4 15,0-5-4-15,0 0-8 0,0 0-4 0,0 0-12 0,0-5 0 0,0 5 0 16,0-4-4-16,0-2 8 0,0 2-24 0,0-5-36 0,0 3-20 16,0-3 20-16,0-1 36 0</inkml:trace>
          <inkml:trace contextRef="#ctx0" brushRef="#br0" timeOffset="-378805.8376">-271 331 27 0,'0'4'116'0,"0"-4"-8"0,0 5-4 16,-9-5-20-16,9 5 0 0,0-1 0 0,9 2 0 15,-9-6-4-15,0 4-8 0,9 6 0 0,-9-10 0 0,8 5-8 0,0-1 0 16,-8 1 0-16,9 0 0 0,-1 0-4 0,0 0 4 0,2-5-8 0,-2 6-8 16,9-6-4-16,-9 3-8 0,0-3-4 0,10 0-4 0,-10 5-4 15,9-5 0-15,-9 0-8 0,10 0-4 0,-10 0-4 0,8-5-4 16,-6 5-4-16,-2 0-8 0,9-3-12 0,-9 3-16 0,10 0-12 0,-10 0-24 16,0 0-28-16,0 0-28 0,1 0-32 0,-1 0-56 0,0 0-28 0,2 0 40 15,-2 3 44-15,-8 2 28 0,0 0 28 0</inkml:trace>
        </inkml:traceGroup>
      </inkml:traceGroup>
    </inkml:traceGroup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52.0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934597-DFF7-4338-B472-23C3334E9F97}" emma:medium="tactile" emma:mode="ink">
          <msink:context xmlns:msink="http://schemas.microsoft.com/ink/2010/main" type="writingRegion" rotatedBoundingBox="19022,11382 19337,11382 19337,11886 19022,11886"/>
        </emma:interpretation>
      </emma:emma>
    </inkml:annotationXML>
    <inkml:traceGroup>
      <inkml:annotationXML>
        <emma:emma xmlns:emma="http://www.w3.org/2003/04/emma" version="1.0">
          <emma:interpretation id="{E6BA4F95-295B-4A3F-B11C-5B5D08D0CB89}" emma:medium="tactile" emma:mode="ink">
            <msink:context xmlns:msink="http://schemas.microsoft.com/ink/2010/main" type="paragraph" rotatedBoundingBox="19022,11382 19337,11382 19337,11886 19022,11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8A7FF1-53F8-4644-A7EF-24B75E10A8A4}" emma:medium="tactile" emma:mode="ink">
              <msink:context xmlns:msink="http://schemas.microsoft.com/ink/2010/main" type="line" rotatedBoundingBox="19022,11382 19337,11382 19337,11886 19022,11886"/>
            </emma:interpretation>
          </emma:emma>
        </inkml:annotationXML>
        <inkml:traceGroup>
          <inkml:annotationXML>
            <emma:emma xmlns:emma="http://www.w3.org/2003/04/emma" version="1.0">
              <emma:interpretation id="{EEFB9C68-70C2-444E-A620-35EEE514B9F6}" emma:medium="tactile" emma:mode="ink">
                <msink:context xmlns:msink="http://schemas.microsoft.com/ink/2010/main" type="inkWord" rotatedBoundingBox="19022,11382 19337,11382 19337,11886 19022,11886">
                  <msink:destinationLink direction="to" ref="{891DB635-420A-4505-8B9D-E8665A00A1AE}"/>
                </msink:context>
              </emma:interpretation>
            </emma:emma>
          </inkml:annotationXML>
          <inkml:trace contextRef="#ctx0" brushRef="#br0">2659-833 67 0,'8'-5'108'0,"-8"0"-4"0,0 0-4 0,9 1-24 15,-9-2 0-15,8 6 0 0,-8-4 0 0,0 4 4 0,0 0-8 16,8 0-4-16,-8 0-4 0,0 0-4 0,9 0 0 0,-9 0-4 0,0-5 4 16,9 10-4-16,-9-5 4 0,0 4 0 0,8-4 0 0,-8 6 0 0,0 3 4 15,0-4-8-15,0 5 0 0,0-6-8 0,0 11-4 0,0-6-4 16,0 5-8-16,0 1-4 0,0-1 0 0,-8 5-4 0,8-4-8 0,0 5 0 16,-9-2 0-16,9-4-4 0,-9 5-8 0,1 1 4 0,8-1-4 0,-8-4 0 15,-1 4 0-15,1-5 0 0,8 1 0 0,-9 4 0 0,0-5 0 16,1 1-8-16,0-1 4 0,-2-5 0 0,2 6-4 0,0-5 8 15,-1-1-4-15,0 1-4 0,1-1 8 0,0-4-4 0,-9 0 0 0,8 5-4 16,0-10-4-16,1 4 4 0,0-4 0 0,-2 0-4 0,2-4 0 16,0 4 0-16,0-5 4 0,-2 0-4 0,2 0-4 0,0 0 0 0,8-4 4 15,-9-1 0-15,9 1 0 0,-8-1-20 0,8 1 28 0,0-2 0 0,0 2 0 16,0-5 0-16,0 4 0 0,0 0 0 0,0 1 0 0,0-1-4 16,8 0 4-16,-8 1 0 0,9-1 0 0,-9 1 0 0,0 4 0 15,8-4 0-15,-8 3 4 0,0 1 0 0,8 1-4 0,2 4 4 16,-10-4 4-16,8 4 0 0,-8 0 0 0,0 0 4 0,8 4 0 0,-8-4 0 15,8 4 4-15,-8 1 0 0,10 5 0 0,-2-5 4 0,-8 5-4 16,8-6-4-16,1 6-12 0,-9-1 0 0,9 1 0 0,-1 5 0 0,1-5 0 16,-1 4 0-16,0-5 0 0,1 1 0 0,0 5 0 0,-1-6 0 0,0 5 0 15,2-4 0-15,-2-1 0 0,9 1 0 0,-8 0 0 0,-1-1 0 16,1-4 0-16,-1 5 0 0,9-6 0 0,-8 1-72 0,-1 0-28 0,-8 0-16 16,8-5-24-16,2 5-24 0,-2-5-20 0,-8 0-32 0,0-5-52 15,8 0 40-15,-8 5 48 0,-8-5 28 0,8 0 32 0,0-4 28 0</inkml:trace>
        </inkml:traceGroup>
      </inkml:traceGroup>
    </inkml:traceGroup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0:22.5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FC3994-4207-4CAF-98EF-AB6B89F6E3B1}" emma:medium="tactile" emma:mode="ink">
          <msink:context xmlns:msink="http://schemas.microsoft.com/ink/2010/main" type="writingRegion" rotatedBoundingBox="14594,10667 16290,10763 16263,11241 14567,11145">
            <msink:destinationLink direction="with" ref="{4229B6D4-553D-4CDB-9142-ACB8BE8405B6}"/>
          </msink:context>
        </emma:interpretation>
      </emma:emma>
    </inkml:annotationXML>
    <inkml:traceGroup>
      <inkml:annotationXML>
        <emma:emma xmlns:emma="http://www.w3.org/2003/04/emma" version="1.0">
          <emma:interpretation id="{6A0C7A50-8DC2-4DFF-A332-85181C586C2F}" emma:medium="tactile" emma:mode="ink">
            <msink:context xmlns:msink="http://schemas.microsoft.com/ink/2010/main" type="paragraph" rotatedBoundingBox="14594,10667 16290,10763 16263,11241 14567,11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01008-AAAE-4E6E-9FA7-643DD8F52476}" emma:medium="tactile" emma:mode="ink">
              <msink:context xmlns:msink="http://schemas.microsoft.com/ink/2010/main" type="line" rotatedBoundingBox="14594,10667 16290,10763 16263,11241 14567,11145"/>
            </emma:interpretation>
          </emma:emma>
        </inkml:annotationXML>
        <inkml:traceGroup>
          <inkml:annotationXML>
            <emma:emma xmlns:emma="http://www.w3.org/2003/04/emma" version="1.0">
              <emma:interpretation id="{BD9FB6E2-F187-43F6-AD7C-5D854556A14B}" emma:medium="tactile" emma:mode="ink">
                <msink:context xmlns:msink="http://schemas.microsoft.com/ink/2010/main" type="inkWord" rotatedBoundingBox="14594,10667 15670,10728 15646,11146 14570,11086"/>
              </emma:interpretation>
              <emma:one-of disjunction-type="recognition" id="oneOf0">
                <emma:interpretation id="interp0" emma:lang="" emma:confidence="0">
                  <emma:literal>2=</emma:literal>
                </emma:interpretation>
                <emma:interpretation id="interp1" emma:lang="" emma:confidence="0">
                  <emma:literal>że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z=</emma:literal>
                </emma:interpretation>
                <emma:interpretation id="interp4" emma:lang="" emma:confidence="0">
                  <emma:literal>za</emma:literal>
                </emma:interpretation>
              </emma:one-of>
            </emma:emma>
          </inkml:annotationXML>
          <inkml:trace contextRef="#ctx0" brushRef="#br0">59 158 31 0,'0'-5'84'0,"-8"1"12"16,-1-1-4-16,9-4-28 0,-9 4 0 0,9 0 0 0,-8-4 0 15,8 3-8-15,0-3 4 0,0 4 4 0,0-4-4 0,0 3-4 0,0-3-4 16,0-1-8-16,0 6 0 0,0-6 0 0,0 5-4 0,8-5 0 15,-8 6 0-15,9-1 0 0,-9-5 4 0,9 10-8 0,-1-4-4 0,-8-1 0 16,8 0 0-16,0 5 0 0,2 0-4 0,-2 0-4 0,0 0-4 0,2 5 0 16,-2-5 0-16,0 5-4 0,1-1-8 0,-1 1 4 0,0 5-4 15,1-6 0-15,0 6-4 0,-1 0 4 0,-8-1-4 0,8 1 0 0,-8-1-4 16,10 6 0-16,-10-1 4 0,0 1-4 0,0-1 0 0,0 0 0 16,0 1 0-16,-10 0 0 0,2 4-4 0,8-5 0 0,-8 1 0 15,-1 4 0-15,0-5-4 0,-7 5 4 0,7-4-4 0,1-1 4 0,-10 0-4 16,10 1 4-16,-10 0 0 0,10-6-4 0,0 0 4 0,0 1 0 0,-1-5-4 15,-8-1 0-15,17 1 4 0,-9 0 4 0,1-5 0 0,8 0-4 16,0 0 8-16,-8 0-4 0,8-5-4 0,0 0 0 0,0 1 4 0,8-1 0 16,-8 0 0-16,0 0 0 0,8-4 0 0,1 4 4 0,-9 1-4 15,8-7 4-15,1 7-4 0,0-1 4 0,-1 0-4 0,8 0 4 16,-6 0 0-16,-2 5 0 0,0-4 0 0,10 4 4 0,-10 0 0 0,1 0-4 16,7 0 4-16,-7 4 4 0,8-4 0 0,-9 5 0 0,10 5 0 15,-10-5-4-15,10-1 0 0,-1 7 0 0,-9-7 0 0,9 5 0 0,0-4-4 16,1 5 4-16,-10-1-4 0,9-4-4 0,0 5 4 0,0-6-4 15,-1 2 0-15,2-2 0 0,0 5-8 0,-2-9-12 0,1 6-12 0,0-6-8 16,-8 4-16-16,7-8-16 0,2 4-20 0,-2-6-24 0,2 6-16 0,-1-9-8 16,0-1-96-16,8 1 24 0,-7-1 40 0,-2-4 36 0,2-5 28 15</inkml:trace>
          <inkml:trace contextRef="#ctx0" brushRef="#br0" timeOffset="-780.7816">792 177 3 0,'0'6'108'16,"0"-6"-4"-16,0 0-8 0,0 0-24 0,0 0 0 0,0 0 0 0,0 0 0 15,0 0 4-15,-9 0-4 0,18 0 4 0,-9 0-8 0,0 0-4 16,0 4 0-16,9-4-4 0,-9-4 0 0,8 4-4 0,-8 0 4 0,9 0 0 15,-1 0-4-15,0 0 0 0,2 0-4 0,-2 0 0 0,0 0-8 0,2 0 0 16,-2 0-8-16,0 0 0 0,0 0-8 0,10 0 4 0,-10 0-8 16,1 0-4-16,-1 0 0 0,10 0-4 0,-10 0 0 0,0 0-4 15,0 0-8-15,10 0 4 0,-10 0-8 0,1 0 8 0,-1 0-4 0,1 0-4 16,0 4-4-16,-1-4 0 0,0 0-4 0,-8 5-4 0,8-5-4 16,2 0-4-16,-10 5-8 0,8-5-12 0,-8 5-8 0,0-5-8 15,8 0-4-15,-8 4-8 0,0-4-8 0,0 0-16 0,0 0-8 0,0 0-8 16,0 0-4-16,0 0-8 0,-8 0 0 0,8 0-48 0,-8 0-20 0,8 0 36 15,-10 0 28-15,10 0 24 0</inkml:trace>
          <inkml:trace contextRef="#ctx0" brushRef="#br0" timeOffset="-546.0835">809 360 67 0,'0'0'116'0,"0"0"-8"0,0 0-4 0,9 0-20 0,-9 0 0 0,0 0 0 0,0 5-4 16,8-5-8-16,-8 0-4 0,8 0-8 0,-8 0 0 16,10 0-8-16,-2 0-8 0,-8 0-4 0,8 0-4 0,2 0-4 0,-2 0-4 15,0 0 0-15,0 0-4 0,1 0 0 0,-9 0-4 0,9 0-4 0,8 0-4 16,-9 0 0-16,0 0-8 0,2 0-4 0,-2 0-8 0,0 0-8 16,0 0-8-16,2 0-12 0,-10 0-8 0,8 0-16 0,0 0-12 15,-8 0-8-15,9 0-8 0,-9 0-8 0,0 0 8 0,8 0-52 0,-8 0-32 16,-8-5 16-16,8 5 32 0,0 0 24 0</inkml:trace>
        </inkml:traceGroup>
        <inkml:traceGroup>
          <inkml:annotationXML>
            <emma:emma xmlns:emma="http://www.w3.org/2003/04/emma" version="1.0">
              <emma:interpretation id="{A3FD1F69-A99F-49C8-B4AE-B392B9E96009}" emma:medium="tactile" emma:mode="ink">
                <msink:context xmlns:msink="http://schemas.microsoft.com/ink/2010/main" type="inkWord" rotatedBoundingBox="15964,10762 16289,10781 16263,11241 15938,11222">
                  <msink:destinationLink direction="with" ref="{34543A9C-3D4A-48BF-97BC-81441BBC9782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941.1202">1388 312 43 0,'0'-4'88'0,"0"4"-4"0,-8 0-8 0,8 0-24 0,0 4-4 0,0-4-4 16,0 0 0-16,0 0 0 0,0 0-8 0,0 0 4 0,0 0 0 15,0 0-8-15,0 0 4 0,0 0-8 0,0 0 4 0,0 0 0 0,0 0 0 16,0 0 0-16,0 0 8 0,0 0 0 0,0 0 0 0,8 0-4 0,-8 0 0 16,0 0 0-16,0 0 0 0,8 0-4 0,-8 0 0 0,0 0 4 15,8 5 0-15,-8 0-4 0,9-5 0 0,-9 5 4 0,0-1-4 0,0 1-4 16,0-5 0-16,8 10-4 0,-8-6-8 0,0 2 0 16,0 3 0-16,0-5-4 0,0 6-4 0,0 0 4 0,0-1-4 0,8-4 0 15,-8 5-4-15,0 0 4 0,10-1-8 0,-10 1 0 0,0-1 0 0,8 1 0 16,-8-1 0-16,0 1 4 0,0-5 0 0,0 4-4 0,8 1 0 15,-8-6 0-15,0 6 0 0,0-5-4 0,0-1 8 0,0 6 0 0,0-5-4 16,0 0-4-16,0-5 4 0,0 5 0 0,0-5 0 0,0 0 0 0,0 4 4 16,0-4-4-16,0 0-4 0,0 0 0 0,0 0 8 0,0 0-4 15,0 0 0-15,0 0-4 0,0-4 8 0,0 4-4 0,0-5 0 0,0 0 4 16,0 0-4-16,0 5 0 0,0-10 0 0,0 6 0 0,0-1 0 16,0-5 0-16,0 1 0 0,0-1 0 0,0 1 0 0,0-1 0 15,0 1 0-15,0-1 0 0,0-4 0 0,0 5-4 0,0-6 4 0,0 5 0 16,0-4 0-16,0 4-4 0,0-4 4 0,0 5 0 0,0-6 0 0,9 5 0 15,-9 1 0-15,0-1 0 0,8 1 0 0,-8-1 0 0,0 1 0 16,8-1 0-16,0 1 0 0,-8 4 0 0,10-5-20 0,-10 6 28 16,8-2-8-16,0 2 4 0,-8 0-4 0,9-2 0 0,-9 1 0 0,8 1 0 15,-8 4 0-15,8-5 4 0,1 5-4 0,-9 0 0 0,8-5 4 0,-8 5-4 16,9 0 4-16,-9 5 4 0,9-5-4 0,-9 5 0 16,8-5 0-16,-8 4 0 0,8 1 0 0,-8 1 8 0,8-2-4 0,-8 0 4 15,9 2-4-15,-1-2 4 0,-8 1 4 0,8 0-4 0,2 0 0 0,-2 4 4 16,-8-9 0-16,8 10 0 0,1-6-4 0,-9-4 4 0,8 5-4 15,0-5-4-15,-8 5 4 0,8-5-4 0,-8 0 4 0,10 5 0 0,-10-10 0 16,0 5 0-16,8 0 0 0,-8-5 0 0,0 0-4 0,8 1 0 0,-8-2-8 16,0 2 4-16,0-5-4 0,0-1 0 0,0 1-4 0,0 3 0 15,0-8 0-15,0 5-8 0,0-1-4 0,0-5-8 0,0 6-4 16,0-1-8-16,0 1-8 0,0-1-8 0,0 1-8 0,0-1-16 0,0 6-8 16,0-1-8-16,-8 0-20 0,8 0-16 0,0 0-8 0,-8 5-36 15,8 0-44-15,-10-4 28 0,2 4 28 0,8 4 40 0,-8-4 20 0</inkml:trace>
        </inkml:traceGroup>
      </inkml:traceGroup>
    </inkml:traceGroup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1:18.1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9D7542-025F-4BD9-B88E-BF68E3C394D1}" emma:medium="tactile" emma:mode="ink">
          <msink:context xmlns:msink="http://schemas.microsoft.com/ink/2010/main" type="inkDrawing" rotatedBoundingBox="4160,11473 10711,13235 9230,18745 2678,16983" semanticType="enclosure" shapeName="Other">
            <msink:sourceLink direction="with" ref="{14409134-2398-4C80-9092-CADC8FFB2499}"/>
            <msink:sourceLink direction="with" ref="{3C1D074F-1D4B-4D4F-907B-5FE44E4CEFFF}"/>
            <msink:sourceLink direction="with" ref="{F2EF0145-A0C2-448F-B429-5BE6FEA45D45}"/>
            <msink:sourceLink direction="with" ref="{A27C5E0D-E6C3-4576-B0E7-536AA4BE7456}"/>
            <msink:sourceLink direction="with" ref="{4474C66A-7E2C-4331-8905-0BCE2F98C916}"/>
            <msink:sourceLink direction="with" ref="{0C44198A-566B-4C24-8700-1842A5C4E6B6}"/>
            <msink:destinationLink direction="with" ref="{B67EBF19-99C4-42F5-B837-8A97ADA22309}"/>
            <msink:destinationLink direction="from" ref="{6DD2B70D-FA78-4788-B42B-85957EE388E7}"/>
          </msink:context>
        </emma:interpretation>
      </emma:emma>
    </inkml:annotationXML>
    <inkml:trace contextRef="#ctx0" brushRef="#br0">-62-6 47 0,'0'-4'72'0,"0"4"-16"0,0 0-4 0,9 0-28 0,-9 0 4 0,0 0-8 15,0-5-4-15,0 5 4 0,0 0-4 0,0-5-4 0,0 5 4 0,0 0 0 16,0 0 0-16,0-4-4 0,0 4 0 0,0 0 0 0,0 0 12 16,0-6-8-16,0 6 0 0,0 0 0 0,0 0 8 0,0 0 0 0,0 0 0 15,0 0 4-15,0 6-8 0,0-6 4 0,0 0 4 0,0 0 0 16,0 0-4-16,0 0 0 0,0 0 4 0,0 0 0 0,0 0-4 16,0 0 4-16,0 0 0 0,0 0 0 0,0 0 4 0,0 4-8 0,0-4 8 15,0 5-8-15,0 0-4 0,0-5 4 0,-9 4 0 0,9 1 0 0,0 0 0 16,-8 5 0-16,8-5-4 0,-8 4 0 0,-2 1 0 0,10-1 4 15,-8 1-8-15,0 0 4 0,-2-1 0 0,2 1-4 0,-8-1 0 0,7 1 0 16,0 5 0-16,1-6 0 0,-1 6 0 0,-7-6 0 0,6 5 0 16,-6 1 0-16,8-7 0 0,-10 7 0 0,10-5 0 0,-9 5-4 15,8 0 0-15,-8-7 0 0,9 8 0 0,-10-7 0 0,2 0 0 0,6 5-4 16,-6-4 0-16,7 0 0 0,-8 4 4 0,8-4-24 0,-7 0 24 0,8-2-4 16,-2 3 0-16,-6 3 0 0,6-5 0 0,-6 1 0 0,7-1-4 15,1 1 0-15,-9 0 0 0,8-1 0 0,1 1 0 0,0 0-4 0,-10-1 0 16,10 1 4-16,-1-1 0 0,-8 6-4 0,9-6 0 0,-1 1 0 15,-8 4 0-15,8-4 0 0,-7 0 0 0,6 4 4 0,-6-5-4 16,-2 6 0-16,10-5 4 0,-9 3-4 0,9 3 0 0,-10-3-4 0,2-3 8 16,8 5-4-16,-10 0 0 0,1-1 0 0,8 0-4 0,-8 0 4 15,1 0 0-15,7 6 0 0,-8-6 0 0,-1 0-4 0,10 6 4 0,-9-6 0 16,0 0 0-16,0 7 0 0,9-8 0 0,-10 6 4 0,2-5 0 16,-2 6-8-16,10-6 4 0,-9 5 0 0,0-4 0 0,0-1 4 0,-1 5 0 15,10-4-4-15,-10-1 0 0,2 6 0 0,-1-6 0 0,0 5-4 16,0-5 4-16,-1 1 0 0,2 4 4 0,-2-5 0 0,2 5-8 0,-2-4 4 15,1 5 0-15,1-7 0 0,-2 6 0 0,2-4 0 0,-2-1 0 16,1 5 0-16,0-5 0 0,0 1-20 0,1 4 28 0,-2-4-8 0,0-1 4 16,10 1 0-16,-8-1-4 0,-2 0 0 0,10 1 4 0,-9 4-4 15,9-5 0-15,-10 1 0 0,2-1 0 0,6 6 0 0,-6-6 0 0,7 5 0 16,-8 0 0-16,0 1 4 0,9-1-4 0,-10 0 0 0,2 0 0 0,-2 0-4 16,1 4 0-16,0-3 4 0,0 4 0 0,1 0 0 0,-2 0 0 15,0-5 0-15,-7 5 0 0,9 0 0 0,-2-5 0 0,2 5 0 16,-2 0 0-16,-8-5-4 0,10 0 4 0,-1 6 0 0,-1-6 4 0,2 0-8 15,-2 1 8-15,-8-1-4 0,10-5 0 0,-1 5 0 0,-1 0 0 16,2 0-4-16,-2-4 4 0,2 4-4 0,-2 0 4 0,1 1 0 0,1-6 0 16,-10 5 0-16,8 0 0 0,2 0 0 0,-2 0 0 0,1 0 0 0,1 1 4 15,-10-1 0-15,8 0-8 0,2 0 4 0,-2 1 4 0,2 3-4 16,-1-4 0-16,-1 1 0 0,2-1 0 0,-2-1 4 0,10 2-4 16,-9-1 0-16,0 1-4 0,8-5 8 0,-7 4-4 0,6 0 0 0,-6-4 0 15,8 3-20-15,-10-3 20 0,10-2 8 0,-10 7-4 0,10-6-4 16,-9 1 0-16,9-1 0 0,-10 2 0 0,10 2 4 0,0-4-8 15,-10 0 8-15,1 1-4 0,9 0-4 0,-9-2 4 0,8 7 4 0,-7-5-4 16,6-2 0-16,-6 2 0 0,-2 4 0 0,10-5 0 0,-9 1-4 0,0-1 4 16,8 5 0-16,-7-4 0 0,-2-1 0 0,0 1 0 15,10 4 0-15,-8-5 0 0,-1 1 0 0,-1-1 4 0,10 5-4 0,-10-4 0 0,2-1 0 16,-2 5 0-16,10-5 0 0,-9 1 0 0,0 4 0 0,0-5 4 16,9 1-8-16,-10 4 4 0,2-4 0 0,-2-1 0 0,10 5 0 15,-9-5 0-15,8 1 4 0,-8-1-8 0,1 1 4 0,6 4 0 0,-6-4 0 16,6-1 0-16,-6 0 0 0,8 1 0 0,-9-1 0 0,8 1-4 0,0-2 8 15,-7 2-4-15,6-1 0 0,-6 1 0 0,8-1 0 0,-2 1 4 16,-6 0-4-16,7-2 0 0,-8 2 0 0,8-1 0 0,1 1-4 0,-8-2 0 16,6 2 4-16,-6-1 4 0,6 1-4 0,2-1 0 0,-9 1 4 0,9-1-20 15,-10 0 20-15,10 1-4 0,0 0 4 0,-10-6-4 16,10 5 0-16,0 1 0 0,-1-1 0 0,-8 1 4 0,8-6 0 0,1 5-4 16,0 1 0-16,-10 0-4 0,10-6 4 0,0 5 0 0,-2 1 0 0,2-1-4 15,0 0 4-15,-10 1 0 0,10-1 4 0,0 0-4 0,-1 2 0 16,1-3 0-16,0 6 0 0,-10-5 0 0,10 1 0 0,-2 0 0 0,2 4 0 15,0-5 4-15,0 2 0 0,-10-3-4 0,10 2-4 0,-1-2 4 0,1 2 0 16,-10 0 0-16,10-1 0 0,0 0-4 0,0 1 4 16,-10-1 4-16,10 1-4 0,-1-1 0 0,-8 1 0 0,8-6 0 0,1 6 0 15,0-1 0-15,0 0 4 0,-10-4-4 0,10 4-4 0,-2-4 4 0,2-1 0 16,0 1 0-16,-1 4 4 0,0-4-4 0,1-6 0 0,8 6-4 16,-8 0 4-16,-1-5 0 0,9 4 0 0,-8-4 0 0,0 0-4 15,8-1 4-15,-10 1 0 0,10 0 4 0,0-5 0 0,-8 6 0 0,8-3 0 16,0-3-4-16,-8 0 0 0,8 6 0 0,0-6 0 0,0 0 0 0,0 0 0 15,0 0 0-15,-10 0 0 0,10 0 0 0,0 0 0 0,0 0 0 16,0 0 0-16,0 0-4 0,0 0 0 0,0 0-8 0,0 0 0 0,0 0 0 16,0 0-8-16,-8 0-12 0,8 0-8 0,0 0-12 0,0 0-12 15,0-6-16-15,0 3-16 0,0-3-20 0,0 1-28 0,8-4-32 16,-8-1-64-16,10-4 48 0,-2-1 32 0,0 1 32 0,2-5 32 0</inkml:trace>
    <inkml:trace contextRef="#ctx0" brushRef="#br0" timeOffset="1667.7689">-3 4 43 0,'0'0'76'16,"0"0"-8"-16,0 0-12 0,0 0-28 0,0-5 4 0,0 5-12 0,0 0 0 15,0 0 0-15,0 0 0 0,0 0 0 0,0 0 0 0,0 0-4 16,0 0-4-16,0 0 4 0,0 0-4 0,0 0 4 0,0 0 0 0,10 0 0 16,-10 0 4-16,0 0 0 0,0 5 0 0,8-5 8 0,-8 5-4 0,8-5 0 15,-8 5 0-15,10 0 0 0,-10 0 4 0,0 4 0 0,8-4-4 16,0 4 0-16,-8 1 0 0,8 0 0 0,-8-1-4 0,9 1 4 16,-9 4 0-16,9 1-8 0,-1-6 0 0,1 5 4 0,-9 1 0 0,8-1 4 15,0 1-4-15,2-1-4 0,-10 1 0 0,8-2 4 0,0 2-4 16,0-1-4-16,2 6 0 0,-2-6 0 0,0 0 0 0,1 6 0 0,-1-1 0 15,1-4 0-15,0 4-4 0,-1 0 0 0,0-5 0 0,0 5 0 0,2 0 0 16,-2 1 0-16,0-1 0 0,2 5-4 0,6-5 0 0,-7 0 4 16,-1 5 0-16,9 0-8 0,-8 0 4 0,-1-4-4 0,10 8 4 15,-10-3 0-15,0-2-4 0,10 0 0 0,-10 7 0 0,9-6 0 0,-9 5 4 16,10-6 0-16,-10 2 0 0,10 3-4 0,-10-4 4 0,9 5 0 16,-8-5-4-16,7 0 4 0,-7 5-4 0,8-6 0 0,-8 2 4 15,7-2-4-15,2 6 0 0,-10-4 4 0,10-2-4 0,-10 2 0 0,0 3 4 16,9-4 0-16,-9 5-8 0,10-6 4 0,-10 7 4 0,10-7-4 0,-10 6 0 15,0 0 0-15,10-5 4 0,-10 5-4 0,1-1 0 0,7 1 0 16,-7-4 0-16,0 4 0 0,7-1 0 0,-6-3-4 0,-2 3 4 0,9-4 0 16,-8 5 0-16,-1 0 0 0,9-6 4 0,-9 6-4 0,1-5 0 15,0 0 0-15,7 5 4 0,-6-6-4 0,-2 2-4 0,0-2 4 0,10 2 0 16,-10-2 0-16,0 2 0 0,1 4 0 0,-1-6 0 0,10 2 0 16,-10-2 0-16,0 2 0 0,2-2 4 0,-2 2-4 0,8 3 0 15,-7-4 0-15,0 0 0 0,-1 0 0 0,1 5-4 0,-1-6 8 0,10 2 4 16,-10-2-8-16,0 6 0 0,0-4-4 0,2-2 4 0,-2 2 0 0,0-2 0 15,1-4 0-15,0 6-4 0,8-2 4 0,-9 2-4 0,0-6 4 16,0 5 0-16,2 0 0 0,-2-6 0 0,10 7 0 0,-10-1 0 0,0-5 0 16,1 5 0-16,-1-5 0 0,1 5 0 0,8 0 0 0,-9-4 0 15,0 3 0-15,2-4 4 0,-2 6-4 0,10-2 4 0,-10-4-4 0,0 6 4 16,0-2 0-16,10-3-4 0,-10 4-4 0,1-5 4 0,-1 4 0 0,10 2 0 16,-10-6 0-16,0 5 0 0,10 0 0 0,-10 0 0 0,0-5 0 15,1 5 0-15,-1 0 0 0,10-4-4 0,-10 3 4 0,0 2 0 16,0-6 0-16,2 4 0 0,-2-4 0 0,0 6 0 0,10-6-4 0,-10 0 4 15,1 0 0-15,-1 0 0 0,1 1-4 0,0-1 4 0,-1 0 0 16,0-5 0-16,0 6 0 0,2-1 0 0,-2-5 0 0,0 5 0 0,2-3 4 16,-2 2-4-16,0 1 0 0,1-5 0 0,-1 5 4 0,0-4-4 0,1 4 0 15,0-5 0-15,-1 5-4 0,0 1 4 0,2-6 0 0,-2 6-4 16,0-6 4-16,2 5-4 0,-2-4 8 0,0 4-4 0,0 0 0 16,1-5 0-16,-1 5 4 0,-8-4-4 0,9 4 0 0,0 0 0 0,-1-4 0 15,0 4-4-15,2 0 0 0,-2-5 4 0,0 5 4 0,0-4-4 16,2 4 0-16,-2-5 0 0,0 1 0 0,1 4 0 0,-1-5 0 0,1 1 0 15,0-1 0-15,-1 1 0 0,0-1-4 0,-8 1 4 0,8-1 0 16,2-4 0-16,-2 4 4 0,0 0-4 0,2 1 0 0,-2-1 0 0,0 0 0 16,1 1 0-16,-1-1 4 0,0 0-8 0,-8 1 4 0,9-1 0 15,0 0 0-15,-1 2-4 0,0-3 4 0,2 2 0 0,-2-1 0 0,-8 1 0 16,8-6 0-16,1 5 0 0,0 1 0 0,-1-5 0 0,0-1 0 0,-8 5 0 16,9-4 0-16,-1 5-4 0,1-6 4 0,0 0 0 0,-9 1 0 15,8 3 0-15,0-2-4 0,-8-1 4 0,10-1 0 0,-2 6 0 16,0-5 4-16,-8-1-8 0,9 1 4 0,0-1-4 0,-1 5 4 0,-8-4 4 15,8 0-4-15,1 4 0 0,-1-4 4 0,-8-1-4 0,8 6 0 16,2-7 0-16,-2 7 0 0,-8-5 0 0,8 5-4 0,2-6 4 0,-2 5 0 16,0-4 0-16,-8 5 0 0,8-6 0 0,1 5 4 0,0-4-4 0,-9-1 0 15,8 1 0-15,1 0-4 0,-1 4 8 0,-8-4-4 0,8-6 0 16,-8 6 0-16,10 0-4 0,-10-1 4 0,8-4 0 0,-8 0 0 16,8 4 0-16,-8-3 4 0,8-2-4 0,-8 6 0 0,0-6-4 0,10 1 4 15,-10 0 0-15,8 0 0 0,-8 0 0 0,0 0 0 0,8 0 0 16,-8-1 0-16,0 1 4 0,0 0 0 0,9 0-4 0,-9-1-4 0,0 1 8 15,0 0-4-15,9 0-4 0,-9-2 8 0,0 4-8 0,8-3 0 16,-8-4 4-16,0 5-4 0,0 0 4 0,9 0 4 0,-9-1-4 0,0 1 0 16,8-5 0-16,-8 5 0 0,0 0 0 0,8-1 0 0,-8 2 0 15,0-2 0-15,0-4 0 0,0 5-4 0,8 0 0 0,-8-5-4 0,0 4 4 16,0-4 0-16,0 0-4 0,0 0 0 0,0 6-4 0,0-6-4 16,0 0-4-16,0 0-4 0,0 0-8 0,0 0-8 0,0 0-8 0,-8 0-12 15,8 0-20-15,0-6-16 0,0 6 0 0,-8-4-60 0,0 4-32 16,8-5 28-16,-9 0 32 0,1 1 28 0</inkml:trace>
    <inkml:trace contextRef="#ctx0" brushRef="#br0" timeOffset="4919.9141">-4027 4536 35 0,'-8'0'72'0,"8"0"-8"0,0 0-8 0,0 0-24 0,0 0-8 16,0 0 0-16,0 0-4 0,0 0-4 0,0 0 0 0,0 0-4 0,-8 0 0 15,8 0-4-15,0 5-4 0,0-5 0 0,0 0 0 0,-9 4 4 0,9-4-4 16,0 0 4-16,0 5 0 0,0 1 4 0,0-2-8 0,-8 1 0 15,8-5 4-15,0 10 0 0,0-6-4 0,-8 1 4 0,8 0 4 0,0 0-4 16,0 5 0-16,-10-6 0 0,10 1 0 0,-8 5 4 0,8-6 0 16,-8 1-4-16,8 0 0 0,-10 0-4 0,10 5 4 0,0-6 4 0,-8 1-4 15,8 0-4-15,-8-1-4 0,8 1 8 0,0 0-4 0,-9-5 4 16,9 5 0-16,0 0 0 0,-8-2 4 0,8 4-4 0,0-3 0 0,-9-4 0 16,9 5 0-16,0 0-4 0,0-5 4 0,-8 5 0 0,8-5-4 15,0 4 4-15,0-4-4 0,0 0 0 0,0 0 4 0,-9 5-4 0,9-5 0 16,0 0 0-16,0 0 4 0,0 0-4 0,0 0 0 0,0 0 0 15,0 0 0-15,0 0 4 0,0 0-4 0,0 0 0 0,0 0-4 0,0 0 4 16,0 0-4-16,0 0 4 0,0 0 0 0,0 0-4 0,0 0 4 16,0 0-4-16,0 0 0 0,0 0 4 0,0 5 0 0,0-5 0 0,0 0 4 15,0 0 0-15,0 0-4 0,0 0 0 0,0 0 0 0,0 5-4 0,0-5 4 16,0 0 0-16,0 0 0 0,0 0 0 0,0 0 0 0,0 0 0 16,0 0 0-16,0 0 0 0,0 3-4 0,0-3 4 0,9 0 0 15,-9 7 0-15,0-7 0 0,0 4 0 0,8-4 4 0,-8 5 0 0,9-5-8 16,-1 5 8-16,-8-5 0 0,9 5-4 0,-1-1 4 0,0-4-4 15,2 5 4-15,-2 0 4 0,0 0-8 0,2-1 4 0,-10-4 0 16,16 5 0-16,-7 0 0 0,-1-5 0 0,0 5 0 0,1 0 0 0,0-1 0 16,7-4 0-16,-6 6 0 0,-2-2 0 0,10-4 0 0,-10 5 4 0,8 0-8 15,1-5 4-15,-8 4 0 0,8-4 0 0,1 5-4 0,-10 0 4 16,8-5 0-16,2 5 0 0,-1-5-8 0,0 5 4 0,0-5-4 0,-1 0 0 16,-6 4 4-16,6-4-4 0,2 0 4 0,-1 4 0 0,-1-4 0 15,2 0-4-15,-2 6 4 0,2-6 0 0,-1 5 0 0,-8-5-4 0,7 4 0 16,1-4 0-16,1 5 0 0,-2 0 4 0,-6 0-4 0,6-5 0 15,2 5 0-15,-2 0 4 0,1-1 0 0,1-4 0 0,-10 5 0 0,10-5-4 16,-2 6 4-16,1-2 0 0,0-4 4 0,0 4-8 0,1-4 4 16,-2 5 0-16,2 0-4 0,-2-5 4 0,2 6-4 0,7-6 0 15,-9 3 0-15,2-3 0 0,0 6 4 0,7-6 0 0,-8 4 0 0,0-4-4 16,9 5 4-16,-10-5 4 0,10 0-4 0,-9 4 0 0,9-4 0 0,-10 6 0 16,10-6 0-16,-8 0-4 0,7 4 4 0,-8-4 0 0,0 5 4 15,9-5-8-15,-10 0 0 0,2 5 0 0,7-5 4 0,-7 4-4 16,-2-4 0-16,10 5 0 0,-8-5 4 0,-2 6 0 0,1-6-4 0,0 4 4 15,0 1-4-15,1-5 8 0,-2 5-4 0,2 0 0 0,7-1 0 16,-8-4 0-16,0 5-4 0,1 0-12 0,-2-5 20 0,2 5 0 0,-2-1-4 16,1-4 0-16,1 6 4 0,-2-2-4 0,2 1 0 0,8-5 4 0,-10 5-4 15,1-5 0-15,9 5 0 0,-10-5 4 0,10 0-4 0,-8 0 0 16,7 0 0-16,-8 4 4 0,8-4-4 0,-7 0 4 0,8 0-4 0,-1 0 0 16,-9 0-4-16,10 0 0 0,-8 0 4 0,8 0-4 0,-1 5 0 0,-9-5 0 15,10 0 4-15,-8 0-4 0,7 0 0 0,-8 5 0 16,8-5 4-16,-7 0 0 0,-2 0 0 0,2 5-4 0,8-5 4 0,-10 4 0 15,1-4-4-15,9 0 0 0,-8 6 0 0,-2-6 0 0,1 4 0 0,9-4 0 16,-10 5 4-16,2-5-4 0,-2 5 4 0,10-1 0 0,-8-4 0 16,-1 5 0-16,-1-5-4 0,10 5 4 0,-8-5 0 0,7 0-4 0,-8 5 0 15,8-5 4-15,-7 5 0 0,8-5-4 0,-10 5 4 0,10-5 0 0,-1 5 0 16,1-5 4-16,-8 4-4 0,6 1 0 0,2-5 0 16,-9 5 0-16,9 0 0 0,0-1-4 0,-10-4 4 0,10 5-4 0,-1 0 4 15,-7 0 0-15,8-2-24 0,-10 4 24 0,10-7 0 0,-9 4 0 0,-1 1-4 16,10 0 4-16,-8 0-4 0,-1-5 4 0,8 4-4 0,-8 1 0 15,1-5 0-15,7 5 0 0,-8-5 0 0,0 5 0 0,0-1 0 16,8-4 0-16,-7 6 0 0,-2-6 0 0,2 4 0 0,-1-4 0 0,-1 5 0 16,2-5 4-16,-2 5-4 0,10-5 0 0,-8 4 0 0,-1-4 0 15,-1 6 0-15,2-6 0 0,-2 0 0 0,2 4 0 0,-1-4 0 0,-8 5 4 16,7-5 0-16,1 5-4 0,1-5 0 0,-2 0 0 0,-6 4 0 0,6-4 0 16,1 0-4-16,0 0 8 0,-8 0-4 0,7 0-4 0,2 0 4 15,-2 0 0-15,-6 0 0 0,6 0 0 0,2 0 0 0,-1 0 0 16,-9 0 0-16,10 0 4 0,-2 0-4 0,-8 0 0 0,10 0 0 0,-1 0 0 15,-9 0 0-15,10 0 0 0,-10 0 0 0,8 0 0 0,2 0 0 0,-10 0 0 16,10 0 0-16,-10 5 0 0,9-5 4 0,-8 0-4 0,8 0 4 16,-9 5-4-16,10-5-4 0,-10 0 4 0,10 5 0 0,-10-5 0 0,8 0-20 15,-7 0 28-15,0 5-4 0,8-5-4 0,-9 0 4 0,10 0 0 16,-10 0-4-16,8 0 0 0,-6 0 0 0,6 0-4 0,-7 0 4 16,8 0 0-16,-8 0 0 0,7 0 0 0,-8 0 0 0,10 0 0 0,-10 4 0 15,10-4 0-15,-10 0 4 0,9 0-4 0,-8 4 0 0,8-4 0 16,-9 0 4-16,10 0-4 0,-10 6 0 0,10-6 0 0,-10 0 0 0,9 0 0 15,-9 0-4-15,9 5 4 0,-8-5 0 0,-1 0 4 0,10 0 0 0,-10 0-4 16,9 0 0-16,-8 0-4 0,-1 0 8 0,9 0-4 0,-9 0 0 16,10 0 4-16,-10 0-8 0,0 0 4 0,2 0 0 0,6 0 4 0,-8 0-4 15,2 0 0-15,6 0 4 0,-7 0-8 0,-1 0 0 16,10 0 4-16,-10 0 0 0,0 0 4 0,10 4-4 0,-10-4 0 0,0 0 0 16,10 0 0-16,-10-4 0 0,9 4 0 0,-9 4 0 0,10-4 4 0,-10 0-4 15,10 0 0-15,-10 0 0 0,9 0 0 0,-8 5 4 0,7-5-4 16,-7 0 0-16,8 5 4 0,-8-5 0 0,7 5 0 0,-6-5 0 0,6 4 0 15,-8 2-4-15,10-6 4 0,-10 4 0 0,9-4 0 0,-9 5 0 0,2-5 0 16,6 6-4-16,-6-6 4 0,-2 4 0 0,8-4-8 0,-7 0 4 16,0 0 4-16,8 0 0 0,-9 0-4 0,0 4 0 0,10-4 0 15,-10 0 0-15,0 0 0 0,2 0 0 0,-2 0 0 0,9 0-4 0,-8 0 4 16,-1 0 0-16,1 0 0 0,-1 0 4 0,0 0-4 0,10 0 0 16,-10 0 0-16,0 0-4 0,2 0 8 0,6 0-4 0,-7 0-4 0,-1 0 4 15,1 0 0-15,8 0 4 0,-9 0-4 0,0 0 4 0,10 0-4 0,-10 0 0 16,2 0 0-16,6 0 4 0,-8 0-4 0,10 0 0 0,-10 0-4 15,9 0 0-15,-9 0 8 0,2 0-4 0,6 0 0 0,-8 0-4 16,10 0 4-16,-10 0 0 0,1 0 4 0,8 0-4 0,-8 0 4 0,7 0-4 16,-8 0 0-16,2 0 0 0,6 0 0 0,-6 0-4 0,-2 0 4 0,0 0 0 15,9 0-4-15,-8 0 4 0,0 0 0 0,7 0 4 16,-8 0-8-16,2 0 4 0,-2 0 0 0,0 0 0 0,2 0 0 0,-2 0 4 0,0 0-4 16,9 0 0-16,-9 0 0 0,1 0 0 0,0 0 0 0,-1 0 0 15,0 0 0-15,2 0 0 0,-2 0 0 0,0 0 0 0,10 0 0 16,-10 0-4-16,0 0 4 0,1 0 0 0,-1 0 0 0,1 0 0 0,0 0 0 15,-1 0 0-15,0 0 0 0,2 0 4 0,-2 0-4 0,0 0 0 0,0 0 0 16,2 0 0-16,-2 0 0 0,0 0 0 0,1 0-4 0,-1 0 4 16,1 0 0-16,0 5 0 0,-1-5 0 0,0 0 4 0,0 5-8 0,2-5 4 15,-2 0 0-15,0 0 0 0,2 0 4 0,-2 5-4 0,0-5 0 16,1 0 0-16,-1 0 0 0,0 0 0 0,1 0 0 0,0 0-4 16,-1 0 4-16,0 0 4 0,2 0-4 0,-2 0-4 0,0 0 4 0,1 0 0 15,0 0 0-15,-1 0 0 0,0 0 4 0,1 0-4 0,-1 0 0 16,-8 0-4-16,18 0 0 0,-18 0 4 0,8 0 0 0,0 0 0 0,2 0 0 15,-2 0 0-15,0 0 0 0,1 0 0 0,0 0 0 0,-1 4 0 0,0-4-4 16,-8 0 4-16,9 0-20 0,-1 6 24 0,0-6 0 0,2 0 0 16,-10 0 0-16,8 0 0 0,0 0 0 0,2 0-8 0,-2 0 8 0,-8 0-4 15,8 0 0-15,0 0 0 0,1 0 0 0,-9 4 0 0,9-4 4 16,-1 0-4-16,1 5-4 0,-9-5 4 0,8 4 0 0,0-4 4 0,2 0 0 16,-10 6-4-16,8-2 0 0,0-4 4 0,-8 5-4 0,8-5 0 15,2 5 0-15,-10-5 0 0,8 0 0 0,-8 6 0 0,8-6 0 16,-8 3 0-16,9-3 0 0,-9 6 0 0,9-6 0 0,-9 0 0 0,8 0 0 15,-8 4 0-15,9-4 0 0,-9 0 4 0,8 5-4 0,-8-5 4 0,8 0-4 16,-8 0 0-16,0 5 0 0,8-5-8 0,-8 0 8 0,10 5 4 16,-10-5-4-16,8 4 0 0,-8-4 4 0,0 0-8 0,8 5 4 0,-8-5 0 15,10 0 0-15,-10 0 0 0,0 0 0 0,8 5-4 0,-8-5 4 0,8 0 4 16,-8 0-4-16,0 0 0 0,9 4-4 0,-9-4 4 16,0 0 0-16,8 0 0 0,-8 5 0 0,0-5 4 0,9 6-4 0,-9-6 0 15,0 0 0-15,0 0-20 0,0 0 20 0,0 0 4 0,0 4 4 0,0-4-8 16,0 0 0-16,0 0 4 0,8 0-4 0,-8 0-4 0,0 0 4 15,0 0 4-15,0 0-4 0,0-4 4 0,0 8-4 0,0-4 0 16,9 0-4-16,-9 0 4 0,0 0 0 0,0 0 0 0,0 0 0 0,0 0 0 16,0 0 0-16,0 0 4 0,0 0-4 0,0 0 0 0,0 0 0 0,0 0 0 15,0 0 0-15,0 0 4 0,0 0-4 0,0 0 0 16,0 0 0-16,0 0 0 0,0 0 0 0,0 0-4 0,0-4 4 0,0 4-4 0,0 0 4 16,0-6 0-16,0 6 4 0,0-5-4 0,0 5 4 0,0-4-4 15,0-1 0-15,-9 5 4 0,9-5-8 0,0 1 4 0,-8-1 0 16,8 0 0-16,0 0 4 0,-9 1-4 0,9-2-4 0,-8 3 4 0,8-3 4 15,-9 1-4-15,9 0 0 0,-8 1 0 0,0-6 0 0,8 5-4 0,-10 1 4 16,10-2 0-16,-8-3 0 0,8 4 0 0,-8-4 0 0,-2 5 0 16,10-2 0-16,-8-3 4 0,8 3-4 0,-8-3 0 0,0 4 0 0,8 0 0 15,-9-4 0-15,1 3 0 0,8 2 0 0,-9 0-4 0,9-1 4 16,-9-5 0-16,9 5 0 0,-8 1 0 0,8-1 0 0,-8 0 0 16,8 1 4-16,-10-2-4 0,10 2-4 0,-8-1 4 0,8 5 0 0,-8-5 4 15,8 1-4-15,0-2 0 0,-8 2 0 0,8-1 0 0,0 5-4 16,0-5 4-16,0 0 0 0,-10 5 0 0,10-4 0 0,0-1 0 0,0 5 0 15,0-5-4-15,0 5 8 0,0-5-4 0,0 5-4 0,0 0 8 0,0-4-4 16,0 4 0-16,0 0 4 0,0 0-4 0,0 0 0 0,0 0-4 16,0-7 8-16,0 7-4 0,0 0 0 0,0 0 0 0,0 0 4 0,0 0-4 15,0 7-4-15,0-7 4 0,0 0 0 0,0 0-4 16,0 0 4-16,0 0 0 0,0 0 0 0,0 0-4 0,0 0 0 0,0 0-4 0,0 0 0 16,0 0-12-16,0 0-8 0,0 0-16 0,0 0-8 0,0 0-20 15,0 0-16-15,0 0-16 0,0 0-20 0,0 4-8 0,-8-4-60 16,8 0-20-16,-8 5 36 0,8-5 32 0,-9 5 28 0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34.5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B5393F-C7EF-46C0-A248-BFAE5383E6E6}" emma:medium="tactile" emma:mode="ink">
          <msink:context xmlns:msink="http://schemas.microsoft.com/ink/2010/main" type="inkDrawing" rotatedBoundingBox="6833,9165 7212,3279 7378,3290 7000,9176" semanticType="verticalRange" shapeName="Line">
            <msink:sourceLink direction="with" ref="{AE5FEA5C-DA2D-4528-87BA-7CC9C655A089}"/>
            <msink:sourceLink direction="with" ref="{F84B3DAC-D8FF-4AE6-83ED-F0E32226A887}"/>
            <msink:sourceLink direction="with" ref="{779369C1-5AEE-4A30-8D89-457BD4C39E2E}"/>
          </msink:context>
        </emma:interpretation>
      </emma:emma>
    </inkml:annotationXML>
    <inkml:trace contextRef="#ctx0" brushRef="#br0">2113-3040 11 0,'0'0'68'0,"0"0"-12"0,0 0-4 0,0 0-28 0,0 0 0 0,0 0-8 15,0 0-4-15,0 0 4 0,0 0-4 0,0 0-4 0,0 0-4 0,0 0 0 16,0-5 0-16,0 5 0 0,0 0-4 0,0 0 0 0,0 0 0 15,0 0 0-15,0 0-8 0,0 0 4 0,0 0 0 0,-8 0-4 0,8 0 4 16,0 0 0-16,0 0-12 0,0 0-8 0,0 0-4 0,0 0 0 16,-8 0 4-16,8 0 0 0,0 0 4 0,0 0 4 0,0 0 4 15,0 0 4-15,0 0 4 0,0 0 0 0,0 0-4 0,0 0 4 0,0 0 4 16,0 0 4-16,0 0-8 0,0 0 4 0,0 0 0 0,0-4 4 16,0 4 0-16,0 0 8 0,0 0 0 0,0 0 0 0,0 0 0 0,0-6 4 15,0 6 8-15,0 0-4 0,0 0 0 0,0 0-4 0,0 0 0 0,0 0 0 16,0 0-8-16,0 0 0 0,0 0 4 0,0 0 0 0,0 0 4 15,0 0-12-15,0 0 8 0,0-3 0 0,0 3-4 0,0 0 0 16,0 0 8-16,0 0-4 0,0 0-4 0,0 0 4 0,0 0 4 0,0 0-4 16,0 0 0-16,0 0 0 0,0 0 4 0,0 0-4 0,0 0 4 15,0 0 0-15,0 0-4 0,0 0 0 0,0 0 0 0,0 0 4 0,0 0 0 16,0 0-4-16,0 0-4 0,0 0 4 0,0 0 0 0,0 0-4 0,0 0 4 16,0 0-16-16,0 0 16 0,0 0 0 0,0 0 0 0,0 0 4 15,0 0-8-15,0 0 4 0,0 0 0 0,0 0-4 0,0 0 4 16,0 0 0-16,0 0 0 0,0 0 4 0,0 0 0 0,0 0 4 0,0 0-4 15,0 0 4-15,0 0-4 0,0 3 8 0,0-3-4 0,0 6-4 0,0-6 4 16,0 4-8-16,0 1 4 0,0-1 0 0,0 2-8 0,0-2 0 16,0 6 4-16,0-6-4 0,0 7 4 0,0-7-4 0,0 6 0 15,0-5 0-15,0 4 0 0,0 1-4 0,0 0 8 0,0-6-4 0,0 5 0 16,0 1 0-16,0-5 0 0,0 5-4 0,0 0 0 0,0-6 0 16,0 5-4-16,0 1 0 0,0 0-4 0,0-5 8 0,0 5-4 0,0-1 0 15,0-5 4-15,0 6 0 0,0 0 0 0,0-5 0 0,0 5 0 0,0-1 0 16,0-5 0-16,0 6 4 0,0 0-4 0,0-1 4 0,0-3-4 15,0 3 0-15,0 1 4 0,0-1-4 0,0 1 0 0,0-6-4 16,0 6 0-16,0 0 4 0,0-2-4 0,0 3 0 0,0-7 0 0,0 6-20 16,0 0 28-16,0-5 0 0,0 4-4 0,0 1 0 0,0-6 0 15,0 6 0-15,0-4-4 0,0 3 4 0,0 0 4 0,0-5-12 0,0 6 4 16,0 0 4-16,0-1 0 0,0 1-4 0,0-5 0 0,0 5 0 0,0-1 0 16,0 0 0-16,0 2 0 0,0-2 0 0,0 1 4 0,0-1-8 15,0 1 4-15,0 0 0 0,0-1 0 0,0 1 0 0,0-1 0 16,0 1 0-16,0 0 4 0,0-1-4 0,0 0 0 0,0 1 4 0,0 0-4 15,0 0 0-15,0-1-4 0,0-4 4 0,0 4 0 0,0 1 0 16,0-2 0-16,0 3 4 0,0-6-4 0,0 4 0 0,0 1-4 16,0 0 8-16,0-6-4 0,0 6 0 0,0 0 0 0,0 0 0 0,0-6 0 15,0 5 0-15,0 1-4 0,0 0 4 0,0-5 0 0,0 3 0 0,0 3 0 16,0-2 0-16,0 1 0 0,0-6 4 0,0 6-4 0,0-1 0 16,0 1 0-16,0 0-4 0,0-1 4 0,0 1 0 0,0-1 0 15,0 1 0-15,0 0 0 0,0-1 4 0,0 1 0 0,0 0-4 0,0-1 0 0,0-4 0 16,0 5 0-16,0 0-4 0,0-1 4 0,0 1 0 0,0-1 4 15,0 1-8-15,0 0 4 0,0-1 0 0,0-4 0 0,0 4-4 16,0 1 4-16,0 0 0 0,-9-5 0 0,9 4 0 0,0 1 0 0,0-1 0 16,0-4 8-16,0 3-8 0,0 3 0 0,-8-6 0 0,8 4 0 15,0 1 0-15,0-5-4 0,0 4 4 0,0 1 0 0,0 0 0 0,0-6 0 16,0 6 0-16,0-1 0 0,0-4 0 0,0 5 0 0,0 0 4 16,-8-2-4-16,8-2 0 0,0 3 4 0,0-4-4 0,0 5 0 0,0 0 0 15,0-1 0-15,0-5 0 0,0 6-4 0,0-5 4 0,0 5 4 16,0-6-8-16,-10 6 4 0,10-1-4 0,0-3 4 0,0 3 0 0,0 2 0 15,0-8-4-15,0 7 4 0,0 0 0 0,-8-5 0 0,8 4 4 16,0 0-4-16,0 2 0 0,0-2 0 0,0 1 0 0,0-6 0 0,0 6 4 16,0-1-4-16,0 1 0 0,0 0 0 0,0-5 0 0,0 4 0 15,0 1 0-15,0 0 0 0,-8-1 0 0,8-4-16 0,0 4 20 0,0 1 0 16,0-2-4-16,-10 3 0 0,10-1 0 0,0-6 0 0,0 6 0 16,-8 0 0-16,8 0 0 0,0-1 0 0,-8 0 4 0,8 1-4 0,0-1 4 15,0 1-4-15,0-1 0 0,0-3-4 0,0 8 4 0,0-9 0 16,0 4 0-16,0 1 0 0,0 0 4 0,0-2-4 0,0 3 0 0,0-7 0 15,0 6 0-15,0-1 0 0,0 1 0 0,0 1 0 0,-9-7 0 16,9 5 0-16,0 2 0 0,0-8 0 0,0 7-4 0,0-1 4 0,0-3 0 16,0 3 0-16,0 0 0 0,0-4 0 0,0 5 0 0,0 0 0 15,0-5 0-15,0 4 0 0,-8 1 0 0,8-6 0 0,0 6 0 0,0 0 4 16,0-5-4-16,0 4 0 0,-9 1 0 0,9-1 0 0,0-4 4 0,-8 5-4 16,8-1 0-16,0 1 4 0,0 0-4 0,0-6 0 0,0 6 0 15,-9-1 0-15,9 1 0 0,0-1 0 0,0 1 0 0,-8 0 0 16,8-1 0-16,0-4 0 0,0 5 0 0,0-1 0 0,0 1 4 0,-8 0-4 15,8-6-4-15,0 6 4 0,0-1 0 0,0 1 0 0,0-1 0 16,0-3 0-16,-10 2 0 0,10 3 0 0,0-7 0 0,0 6 0 16,0-1 0-16,0 1 0 0,-8 1 0 0,8-7 0 0,0 5 0 0,0 1 0 15,0 0 0-15,0-6 0 0,-8 5 4 0,8 1-4 0,0 0 0 0,0-5 0 16,0 5-4-16,0-1 4 0,0-4 0 0,0 4 0 0,0-4 0 16,0 4 0-16,0-4 0 0,0 5 0 0,0-5 0 0,-10 5 0 15,10-6 0-15,0 6 0 0,0-5 0 0,0 4 0 0,0-4 0 0,0 5 4 16,0-5-4-16,0-1 0 0,0 6-4 0,0-5 8 0,0 0-4 15,-8 4 0-15,8-4 0 0,0 0 0 0,0 4 0 0,0-4 0 0,0 4 0 16,-8-3 0-16,8 3 0 0,0-4 4 0,-8 0-4 0,8 4 0 0,0-4 0 16,0 4 0-16,0-5 0 0,0 7 4 0,0-7-4 0,0 6 0 15,0-5 0-15,-9 5 0 0,9-6 0 0,0 6 4 0,0-5-4 0,0 5 0 16,0-6 0-16,0 6 4 0,0-1 0 0,0-4-4 0,0 0 0 0,0 4 4 16,0-3-4-16,-9 2 4 0,9-1 0 0,0 1-4 15,0-3 4-15,0 0 4 0,0 4-8 0,0-3 4 0,0 3 0 0,0-3 0 16,0 2 0-16,0-2 0 0,0-2-4 0,0 5 4 0,-8-3 0 0,8 3 0 15,0 1 0-15,0-6-4 0,0 6 4 0,0-6 0 0,0 7 0 16,0-7-4-16,0 6 4 0,-9-1-4 0,9-4 0 0,0 5 0 0,0-6 0 16,0 6 0-16,0-5 0 0,0 5 4 0,0-1 4 0,-8-4-8 15,8 4 0-15,0-4 0 0,0 5 0 0,0-5 0 0,0 4 0 0,0-4 0 16,0 4 0-16,-8 1 0 0,8-5 0 0,0 0 0 0,0 4 4 16,0-4-4-16,0 5 0 0,0-6 0 0,0 6 0 0,0-5 4 0,0 5-4 15,0-6 0-15,0 6-4 0,0-5 4 0,0 4 0 0,0-3 0 16,0 2 0-16,0-2 0 0,0 4 4 0,0-6 0 0,0 5-4 15,0-3 4-15,0 3-4 0,0-5 4 0,0 6-4 0,0-6 0 0,0 2 4 0,0 3 0 16,0-3-8-16,0-2 8 0,0 5 0 0,0-3-8 0,0-2 8 16,0 1-4-16,0 5 0 0,0-6 0 0,-10 2 0 0,10 3-4 15,0-5 4-15,0 2-4 0,0 3 0 0,0-5 4 0,0 2 4 0,0 3 0 16,0-4-4-16,0 4 0 0,0-3-4 0,0 3 8 0,0-4 0 16,0 4-4-16,0-4 0 0,0 4 0 0,0-4 0 0,0 5 4 15,0-5-4-15,0 4-4 0,0-4 4 0,0 0 0 0,0 5 0 0,0-6 0 16,-8 6 0-16,8-5 0 0,0 5 0 0,0-6 0 0,0 6 4 0,0-6-8 15,0 2 8-15,0 3-4 0,0-5 0 0,0 6 0 0,0-5 0 16,0 0 0-16,0 4 4 0,0-3-8 0,0-2 8 0,0 1-4 0,0 5 0 16,0-6 0-16,0 1 4 0,0 0-4 0,0 4 0 0,0-3 0 15,-8-1 0-15,8 3 0 0,0-2 4 0,0-2-4 0,0 6 0 0,0-5 0 16,0 5 0-16,0-7 0 0,0 3 0 0,0 4-4 0,0-6 4 16,0 6 0-16,0-5 0 0,0 5 0 0,0-6 0 0,0 1 4 15,0 5-8-15,0-6 8 0,0 6 0 0,-8-5-8 0,8 5-16 0,8-6 24 16,-16 1 0-16,8-1 0 0,0 6 0 0,0-5-4 0,0 1 0 0,0 2 0 15,0-3 0-15,0 0 0 0,0 4 0 0,0-3 0 0,0-2 4 16,0 1-4-16,0 5 0 0,0-6 0 0,0 1 0 0,0 0 0 0,0-1 4 16,0 6-8-16,0-5 4 0,0 0 0 0,0 0 4 0,0 4 0 15,0-4-4-15,0 0 0 0,0 6 0 0,0-8-4 0,0 2 8 0,0 0-8 16,0 5 0-16,0-6 12 0,0 1-8 0,0 4 0 0,0-4 0 16,0 0 4-16,0 4-4 0,0-3 0 0,0 3 0 0,0-4 0 15,0 0 0-15,0 5 0 0,0-6 4 0,0 5-8 0,0-3 4 0,0 3 0 16,0-4 0-16,0 4 0 0,0-3 0 0,0 3 0 0,0-5 4 0,0 6-8 15,0 0 4-15,0-5 0 0,0 5 4 0,0-5-8 0,0 3 4 16,0-2 0-16,0 4 0 0,0-6 4 0,0 5-4 0,0-3 4 0,0 3-4 16,0 1-4-16,0-6 4 0,0 0-4 0,0 7 8 0,0-7-4 15,0 6 0-15,0-5 4 0,0 5-4 0,0-6-16 0,0 7 20 16,0-3 4-16,0-3-8 0,0 5 4 0,0-6-4 0,0 6 0 0,0-5 0 16,0 5 4-16,0-1 0 0,0-4-4 0,0 5 0 0,0-6 4 0,0 6-8 15,0-1 0-15,0-4 4 0,0 5 0 0,0 1 0 0,0-8 4 16,0 7-4-16,0-5 4 0,0 4-4 0,0 1 0 0,0-6-4 0,0 6 4 15,0-1 0-15,0-3 0 0,0 3 4 0,0 1-4 0,0-6 4 0,0 6-8 16,0-5 0-16,0 5 4 0,0-6 0 0,0 6 0 16,0-5 0-16,0 5 0 0,0-6 0 0,0 5 0 0,0-3 4 0,0 3-8 15,0 1 0-15,0-6 4 0,-10 7-4 0,10-3 4 0,0 2 4 0,0-5 0 16,0 5-4-16,0 0-4 0,0-1 4 0,-8-5-4 0,8 6 4 16,0 0 4-16,0-1-4 0,0 1 0 0,0 0 4 0,0-1-8 15,0 1 4-15,0-1 4 0,0 1-8 0,-8 0 4 0,8-1 0 0,0 2 0 16,0-3 0-16,0 2 4 0,0 0-4 0,0-1 0 0,0-4 0 0,0 4-4 15,0 1 8-15,0-1-8 0,0 1 4 0,0 0-4 0,0-1 8 16,0 1 0-16,0-1-4 0,0 1 4 0,0-1-4 0,0 2 0 16,0-2 0-16,0 0-4 0,0 1 4 0,0-1-4 0,0 2 4 0,0-2 0 15,0-4 0-15,0 9 4 0,0-9-8 0,0 5 0 0,0-1 4 16,0 1 0-16,0 0 4 0,0-1-4 0,0 5 0 0,0-9 0 0,0 5 0 16,0 5 4-16,0-11-4 0,0 10 0 0,0-9 4 0,0 9-4 15,0-5-4-15,0-3 4 0,0 8 0 0,0-4 0 0,0-1 0 0,0 1 0 16,0 0 0-16,0-1-4 0,0-4 4 0,0 9 0 0,0-9 4 15,0 5-4-15,0-1-4 0,0 1 8 0,0-1-4 0,0 1 0 0,0 0 0 16,0-1-4-16,0 1 4 0,0-1 0 0,0 1 0 0,0-1 0 16,0 1 0-16,0-1 0 0,0 6 0 0,0-5-4 0,0-1 4 0,0 1 0 15,0 0 0-15,0-1-4 0,0 1 4 0,0 4-4 0,0-4 8 0,0-2-4 16,0 3 0-16,0-2 0 0,0 1 0 0,0 0 0 0,0-1 4 16,0 1-20-16,0-1 16 0,0 2 4 0,0-2-4 0,0 0 0 15,0 1 4-15,0-1-4 0,0 0 0 0,0-3 0 0,0 4 0 0,0-1 0 16,0 1 4-16,0-1-4 0,0-4 4 0,0 5-8 0,0-1 8 0,0-5-8 15,0 6 4-15,0 0 4 0,0 0-4 0,0-5 0 16,0 4-4-16,0-4 4 0,0 4 4 0,0 1-4 0,0-5 0 0,0 5 0 0,0-6 4 16,0 6-4-16,0-6 0 0,0 6 0 0,0-5 0 0,0 4-4 15,8-3 4-15,-8-2-4 0,0 6 4 0,0-5 0 0,0-1 0 16,0 1-4-16,0 0 4 0,0 4 0 0,0-3 0 0,0-2 4 0,0 1 0 16,0 0-4-16,8 0 0 0,-8 0-4 0,0-1 0 0,0-4 4 0,0 5 0 15,0 0 0-15,0-1 0 0,0 1 0 0,0-5 4 0,10 5 0 16,-20 0-4-16,20 0 0 0,-10 0 4 0,0-5-4 0,0 5 0 0,0-1 0 15,0 1 0-15,0-5 0 0,8 5-4 0,-8-1 4 0,0 2-4 16,0-2 8-16,0 1-4 0,0 0 0 0,0-5 0 0,0 5 0 16,0-2-20-16,8 3 20 0,-8-1 0 0,0-5 4 0,0 5 0 0,0-1 0 15,0-4 0-15,0 6-4 0,0-6 0 0,0 4 0 0,0-4 0 0,0 0 0 16,0 0 0-16,0 0 0 0,0 5 4 0,0-5-4 0,0 0 0 16,0 0 4-16,0 0-4 0,0-5 0 0,0 5 4 0,0 0-4 15,0 0 4-15,0 0-4 0,0 0 0 0,0 0 0 0,0 5 0 0,0-5-4 16,0 0 0-16,0-5 0 0,0 5-12 0,0-4-4 0,0 4-4 15,0 0-12-15,0-6-8 0,0 2-24 0,0-1-16 0,0 0-16 0,0-1-20 16,-8-2-32-16,8 3-64 0,0-4 36 0,-8-1 32 0,8 0 36 0,0 1 16 16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6:51.74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FEED9C0-FCB3-4E0F-A470-ED648218153E}" emma:medium="tactile" emma:mode="ink">
          <msink:context xmlns:msink="http://schemas.microsoft.com/ink/2010/main" type="inkDrawing" rotatedBoundingBox="4324,8776 4350,8760 4357,8772 4332,8788" shapeName="Other"/>
        </emma:interpretation>
      </emma:emma>
    </inkml:annotationXML>
    <inkml:trace contextRef="#ctx0" brushRef="#br0">-1145 5548 19 0,'0'0'64'15,"0"0"-4"-15,0 0-4 0,0 0-36 0,0 0 0 0,0 0 0 0,0 0-12 16,0 0 4-16,-10 0-4 0,10 0 0 0,0 0 0 0,0 0-4 15,0 0 0-15,0 0-4 0,-8 0 4 0,8 0 0 0,0 0-4 0,0 0 0 16,0 0 0-16,0 0 0 0,-8 0 0 0,8 0 0 0,0 0-4 16,0 6 4-16,0-6 0 0,0 0 0 0,0 5 0 0,0-5 0 0,0 0 0 15,0 0-4-15,0 0 4 0,0 0 4 0,0 5-8 0,0-5 4 0,0 0 0 16,0 0 4-16,0 0-8 0,0 0 0 0,0 0 4 0,0 0-4 16,0 0 12-16,0 0-12 0,0 0 4 0,0 0 0 0,0 0 4 15,0 0-8-15,0 0 4 0,0 0 4 0,0 0-4 0,0 0 0 0,0 0-4 16,0 0 4-16,0 0 4 0,0 0-8 0,0 0 8 0,0 0 0 15,0 0-4-15,0 0 0 0,0 0 4 0,0 0 0 0,0 0-4 0,0 0 0 16,0 0 0-16,0 0 0 0,0 0 4 0,0 0-8 0,0 0 8 0,0 0-4 16,0 0 0-16,0 0 0 0,0 0 4 0,0 0 4 0,0 0-8 15,0 0 0-15,0 0 0 0,0 0 0 0,0 0 4 0,0 0 4 16,0 0 0-16,0 0-4 0,0 0 0 0,0 0 0 0,0 0 0 0,0 0 0 16,0 0-4-16,0 0 4 0,0 0 0 0,0 0-4 0,0 0 0 15,0 0 4-15,0 0 0 0,0 0 4 0,0 0-8 0,0 0 4 16,0 0 0-16,0 0 0 0,0 0 0 0,0 0 0 0,0 0 0 0,0 0 0 0,0 0 0 15,0 0 4-15,0 0-4 0,0 0-4 0,0 0 0 0,0 0 4 16,0 0-4-16,0 0 4 0,0 0-4 0,0 0 4 0,0 0 0 16,0 0 0-16,0 0 0 0,0 0 0 0,0 0 0 0,0 0-4 0,0 0 4 15,0 0-4-15,0 0 0 0,0 0 4 0,0 0-4 0,0 0 4 16,0 0-4-16,0 0 4 0,0 0 0 0,0 0 0 0,0 0 0 16,0 0 0-16,0 0 4 0,0 0-4 0,0 0 0 0,0 0 0 0,0 0 0 15,0 0 0-15,0 0 0 0,0 0 0 0,0 0-4 0,0 0 0 0,0 0-4 16,0 0 4-16,0 0 4 0,0 0 0 0,0 0-4 0,0 0 0 15,0 0 0-15,0 0 0 0,0 0 0 0,0 0 0 0,0 0-4 0,0 0 4 16,0 0 0-16,0 0 0 0,0 0 0 0,0 0 4 0,0 0-4 0,0 0 0 16,0 0 0-16,0 0 4 0,0 0 0 0,0 0 0 15,0 0-4-15,0 0 0 0,0 0 0 0,0 0 4 0,0 0 0 0,0 0 0 16,0 0 0-16,0 0-4 0,0 0 8 0,0 0-4 0,0 0 0 0,0 0 0 16,0 0-4-16,0 0 4 0,0 0-4 0,0 0 4 0,0 0-4 15,0 0 4-15,0 0-4 0,0 0 0 0,0 0 0 0,0 0 0 0,0 0 0 16,0 0 0-16,0 0-4 0,0 0 4 0,0 0 4 0,0 0-4 0,0 0 0 15,0 0 0-15,0-5 0 0,0 5 0 0,0 0 4 16,0 0-4-16,0 0 0 0,0 0 0 0,0 5 0 0,0-5 0 0,0 0 0 16,0 0 0-16,0 0 0 0,0 0 0 0,0 0 0 0,0 0 0 0,0 0-8 15,0 0 4-15,0 0-8 0,0 0-4 0,0 0-8 0,0 0-4 16,0 0-12-16,0 0-8 0,0 0-48 0,0 0-32 0,0 0 20 16,0 0 16-16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21.5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8EF283-9999-4400-ABB5-9FFA67D7F280}" emma:medium="tactile" emma:mode="ink">
          <msink:context xmlns:msink="http://schemas.microsoft.com/ink/2010/main" type="inkDrawing" rotatedBoundingBox="8253,4866 13420,4872 13419,5695 8252,5688" semanticType="callout" shapeName="Other">
            <msink:sourceLink direction="with" ref="{CF7124CD-84A2-4D71-A905-7941BD45F4AD}"/>
            <msink:sourceLink direction="with" ref="{0F95C0D0-6C83-4C4F-BA93-42BE3325A2DA}"/>
          </msink:context>
        </emma:interpretation>
      </emma:emma>
    </inkml:annotationXML>
    <inkml:trace contextRef="#ctx0" brushRef="#br0">-8 821 59 0,'0'0'72'0,"0"0"-12"15,0 0 0-15,0 0-28 0,0 0-4 0,0 0-4 0,0 0 4 16,0 0-4-16,0-4-4 0,0 4 0 0,0 0 0 0,0-5 0 0,0 5-4 16,0 0 0-16,0-5 4 0,0 5 0 0,0-5 0 0,0 5 0 15,0-4 0-15,0 4 0 0,0-6 0 0,0 6 0 0,0-4 4 16,0 4 0-16,0 0 4 0,9-5 0 0,-9 5 0 0,0-5 4 0,0 5-4 16,9-5 4-16,-9 5-4 0,8-4 8 0,-8-2-8 0,9 6 0 0,-1-4 0 15,-8-1-4-15,8 1 0 0,2-2 0 0,-2-3-4 0,0 4-4 16,0 0 0-16,2 1 4 0,-2-6 0 0,0 5 0 0,1-5 0 0,-1 6 0 15,1-6 0-15,0 5-4 0,-1-4 0 0,8 3 4 0,-6-2 0 16,-2-2-4-16,0 5-4 0,10-5 0 0,-10 6-4 0,1-5 8 16,8 3-24-16,-8-4 20 0,7 6-4 0,-8-6 0 0,2 5 0 0,6 1 0 0,-6-6 0 15,6 5-4-15,1 1 0 0,-9-6 8 0,10 5-12 0,-10-1 4 16,10-2 0-16,-2 3 0 0,-6 0-4 0,6 0 0 0,1-4 4 16,0 4 0-16,-8 0 0 0,7-4 0 0,2 4-4 0,-2 0 4 0,2-5-4 15,-10 6 4-15,9-1-4 0,1-5 4 0,-2 5-4 0,2-4 4 16,-10 4 0-16,10 0-4 0,-2 1 4 0,1-6-4 0,-9 5 0 15,10 1 4-15,-2-2-4 0,2 2 0 0,-1-6 0 0,-8 5 4 0,7 1-4 16,1-1 4-16,1 0-4 0,-10 0 0 0,10 1 4 0,-2-7-4 0,2 7 4 16,-2-1-4-16,1 0 0 0,1 1 0 0,-2-6 4 0,10 5-4 15,-9 1 0-15,0-2-4 0,0-3 4 0,1 4 0 0,-2 0 0 0,10 1 0 16,-9 0 0-16,0-2 0 0,0 1 4 0,-1 1 0 0,2-2-4 16,0 2 0-16,-2-1 0 0,10 0 0 0,-9 0 0 0,-1 1-4 0,2 0 4 15,0-3 0-15,-2 3 0 0,10 0 0 0,-9-2 0 0,-1 2-16 16,2-1 20-16,-2 0 4 0,10-4-4 0,-8 4 0 0,-1 1 0 0,-1-2 0 15,2 2 0-15,8-6 0 0,-10 5-4 0,1 0 4 0,1 0 4 16,-2 1-4-16,2-1 0 0,-2 0 0 0,10 0 0 0,-17 1 0 0,16-1 0 16,-8 0 0-16,1 5 0 0,-2-4 0 0,2-3-4 0,-2 4 4 15,1 3-4-15,1-5 4 0,-2 5-4 0,2-5 4 0,8 5 0 0,-10-5 0 16,1 5-4-16,1 0 0 0,6-5 8 0,-6 5-4 0,0-4 0 16,7 4 0-16,-9-5 0 0,10 5 4 0,-8-5 0 0,-2 5 0 15,10 0 0-15,-9-5-4 0,0 5 0 0,0 0 4 0,1-6 0 0,7 6-4 16,-8-3 4-16,0 3 0 0,-1-5 0 0,2 5 0 0,0 0-8 15,6-5 4-15,-6 5 4 0,-1 0-4 0,-1-5 0 0,2 5 4 0,-2 0-4 16,2 0 0-16,-1-5 0 0,0 5 0 0,0 0 0 0,9 0 4 0,-10 0-4 16,2 0 0-16,-1 0 0 0,8 0 0 0,-8 0 4 0,1 0 0 15,8-4-4-15,-10 4 0 0,10 0 4 0,-9-5 0 0,9 5-4 16,-10-5 0-16,10 5 0 0,0 0 0 0,-9 0 4 0,9 0-12 0,-10-4 8 16,10 4-8-16,-9 0 8 0,9 0-4 0,-10 0 4 0,10 0-4 15,-8 0 0-15,-2 0 4 0,10 0 0 0,-9 0-4 0,-1 4 0 16,2-8 0-16,0 4 0 0,6 0 0 0,-7 0-4 0,1 0 8 0,-2 0 0 0,2 0-4 15,-2 0 4-15,2 0-4 0,-1 0 0 0,0 0 0 0,0 0 0 16,-1 0 4-16,2 4 0 0,0-4-4 0,-2 0 0 0,1 0 0 16,9 0 0-16,-10 0-4 0,2 0 4 0,0 0 0 0,-2 0 0 0,1 5 0 15,-9-5 0-15,10 0 4 0,-2 5 0 0,2-5 0 0,-1 4-4 0,0 1 0 16,0 0 0-16,0 0 0 0,0 0 4 0,-9-2-4 0,10 3 0 16,-2-1 0-16,2 0 0 0,-1-5 0 0,-9 5 4 0,10-1-4 0,-2 1 0 15,-8 0 0-15,10-5 0 0,-1 5-4 0,0-5 8 0,-8 5 0 16,7-2-4-16,2-3 0 0,-2 7-4 0,2-7 4 0,-10 4 4 15,10-4 0-15,-2 5-4 0,-7-5 0 0,7 5 0 0,2-1 0 0,-10-4 0 16,10 5 0-16,-2 0 0 0,-7-5 0 0,8 5 0 0,-8-1 0 0,-1-4 0 16,10 5 4-16,-10 0-8 0,10 0 8 0,-10-1-8 0,0 2 4 15,0-6 0-15,10 4 0 0,-10 2 0 0,1-2 0 0,-1 1 0 0,0-1 0 16,2 1 0-16,-2 0 0 0,0 4 0 0,0-3 0 0,10-2-4 0,-10 0 4 16,1 3 0-16,0-3 0 0,-1 0 0 0,1 1 0 15,-1 0 0-15,0 0 0 0,0-1 0 0,2 2 4 0,-2-2-4 0,10 1 0 16,-10 1 0-16,0-2 4 0,1 0-4 0,-1 1 0 0,9 0 0 0,-8 4 0 15,-1-3 0-15,0-2 0 0,2 1 0 0,-2-1 0 0,0 2 0 16,10 3-4-16,-10-4 4 0,0-1 4 0,1 1-8 0,0 5 4 16,-1-5 4-16,1 0-4 0,-1 0 0 0,10 4 0 0,-10-4 0 0,0 0 0 15,0-1 0-15,2 6 4 0,-2-5-4 0,9 0 0 0,-9 0 0 0,1 4 0 16,8-4 0-16,-9 0 4 0,0-1-4 0,10 6 0 0,-10-5 0 16,2 0 4-16,6-1 0 0,-7 6 0 0,-1-5-4 0,10 0 0 0,-10 0-4 15,0-1 4-15,0 6 0 0,10-5 0 0,-10-1 4 0,2 1 4 16,-2 5-4-16,9-6 0 0,-9 0 4 0,0 2-8 0,1 4 8 15,0-5 0-15,-1-1-4 0,0 6 4 0,2-5-4 0,-2-1 0 0,0 1 4 16,1 1 0-16,0 2-4 0,-1-2-4 0,-8-2 0 0,8 2 0 0,1-2 0 16,-1 1 0-16,1-1 0 0,-9 1 0 0,9 0 0 0,-1-5 0 15,0 5 0-15,2-1 0 0,-2 2 0 0,0-6 0 0,-8 4 0 16,8 0 0-16,2-4 0 0,-2 6 0 0,0-1 0 0,1-1 0 0,-9-4 0 16,8 5 0-16,0 0 0 0,2 0 0 0,-2-1 0 0,0-4 0 15,-8 6 0-15,8-2 0 0,2 1 0 0,-2 1 0 0,-8-2 0 16,8-4 0-16,1 4 0 0,-9 1 0 0,9-5 0 0,-1 5 0 0,-8-5 0 0,9 5 0 15,-9-5 0-15,8 4 0 0,-8-4 0 0,8 0 0 0,-8 0 0 16,0 6 0-16,9-6 0 0,-9 0 0 0,9 0 0 0,-9 0 0 16,0 0 0-16,0 0 0 0,0 0 0 0,0 0 0 0,0 0 0 0,0 0 0 15,8 0 0-15,-8 0 0 0,0 0 0 0,0 0 0 0,-8 0 0 16,8 0 0-16,0 0 0 0,-9 0 0 0,9 0 0 0,0 0 0 0,-9 0 0 16,1 0 0-16,0 0-84 0,-1 0-48 0,1 0-28 0,-10 0-40 15,10-6-40-15,-10 6-60 0,-6 0 52 0,6-4 44 0,-7 4 36 0,-1-5 36 16,-8 5 24-16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4:38.8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1B03A1-5776-4E94-A4BC-E69AEBB8076A}" emma:medium="tactile" emma:mode="ink">
          <msink:context xmlns:msink="http://schemas.microsoft.com/ink/2010/main" type="inkDrawing" rotatedBoundingBox="5529,7893 8420,9923 8370,9995 5479,7964" semanticType="underline" shapeName="Other"/>
        </emma:interpretation>
      </emma:emma>
    </inkml:annotationXML>
    <inkml:trace contextRef="#ctx0" brushRef="#br0">365 1555 59 0,'0'0'68'0,"0"0"-8"16,0 0-4-16,-8 4-28 0,16-4-4 0,-8 0-4 0,0 0-4 15,0 0 0-15,0 0-8 0,0 4 4 0,0-4-4 0,0 0 0 0,10 6 8 0,-10-6-8 16,0 0 0-16,8 5 0 0,-8-5 4 0,0 4 0 0,8-4 4 15,-8 5-4-15,0-5 0 0,10 0 4 0,-10 0 0 0,8 5 0 16,-8-5 0-16,0 0 4 0,0 0-4 0,8 5 4 0,-8-5-4 0,0 0 0 16,0 5 0-16,8-5 0 0,-8 4 0 0,9 1-4 0,-9 0 0 0,0-5 0 15,8 6 0-15,-8-2 0 0,9 0 4 0,-9 1-8 16,0 0 8-16,9 0-4 0,-1 0-8 0,-8-1 0 0,8 1 4 0,-8 0-4 16,10-1 0-16,-2 1 0 0,0 5 0 0,-8-5 0 0,8-1 0 0,2 2 0 15,-2-2-4-15,0 6 4 0,-8-5 0 0,9-1 0 0,-1 1 0 16,1 0-4-16,0 4 0 0,-1-2 4 0,0-4 0 0,-8 2-4 0,8 5 0 15,2-5 0-15,-2-1 4 0,0 1-4 0,2 0 0 0,-2-1-4 0,0 6 8 16,1-5-4-16,-1-1 0 0,1 7 0 0,-1-7 0 0,1 1 0 16,-1 0 4-16,0 5-4 0,2-6 0 0,-2 5 0 0,0-3 0 15,2 3 0-15,-2 1 0 0,0-6 0 0,1 6 4 0,-1 0-4 0,0-5 0 16,1 4 0-16,0 1 4 0,-1-6-8 0,0 7 8 0,2-2-4 16,-2 0 0-16,0-4 0 0,1 5 4 0,0 0 0 0,-1-7-4 0,0 8 0 15,1-2 0-15,8-5 4 0,-8 7-4 0,-1-2 0 0,0 1 0 16,2-5 0-16,-2 4 0 0,8 2 4 0,-6-3 0 0,-2-3-4 0,0 5 0 15,1-1 4-15,7 1-4 0,-6-6 0 0,-2 6 4 0,0 0 0 16,10 0-4-16,-10-6-4 0,0 6 8 0,10-1-4 0,-10-4 4 0,1 5 0 16,-1 1-4-16,9-8-4 0,-8 6 8 0,-1 1 0 0,0-5-8 0,10 5 8 15,-10-6-4-15,1 6 4 0,8-5-4 0,-9 5 0 0,1-5 0 16,-1-1-4-16,0 6 4 0,10-6 0 0,-10 6 0 0,2-5 4 0,-2 0 0 16,0 0 0-16,9 4 0 0,-8-4 0 0,-1 0 0 15,1-1-4-15,-1 6 4 0,0-5-4 0,2 0 4 0,6 4 0 0,-8-4 0 16,2 5 0-16,-2-6 0 0,0 2 0 0,10 3-4 0,-10-4 4 0,1 4 0 15,-1-4 0-15,0 5 0 0,10-6 4 0,-10 5-4 0,0-3 0 16,2 4-4-16,-2-6 8 0,9 1 0 0,-9 5 0 0,1-6-4 16,0 1 0-16,-1 5 0 0,0-5 0 0,0-1 0 0,2 5-4 0,-2-3 4 15,0-2 0-15,2 1-4 0,-2 0 0 0,0 5 8 0,1-5-4 0,-1-1 0 16,1 1 0-16,-1 0 0 0,1 1 0 0,-1 2-4 0,0-3 0 16,2 0-4-16,-2 0 4 0,0 0 0 0,2 4 0 0,-2-4 4 15,0-1-4-15,0 1 0 0,-8 5-4 0,9-5 8 0,0-1-4 0,-1 2 4 0,1 3-4 16,-1-4 0-16,0 0 0 0,2-1 0 0,-10 1 0 15,8 0 0-15,0 0 0 0,0-1 4 0,2 2-4 0,-2-2 4 0,-8 1-4 16,8 0 4-16,1-5-8 0,-1 5 4 0,1 0 4 0,-9-1-8 0,9 1 8 16,-1 0-4-16,0-5 4 0,0 4-8 0,2 1 4 0,-10 0 0 15,8 0-4-15,0 0 4 0,2-5 0 0,-2 5 4 0,0 0-4 16,-8-1 0-16,9 1 0 0,-1-5-4 0,1 5 4 0,-1-1 0 0,1 2 0 16,-9-2 0-16,8 1 0 0,0 0 0 0,2 0 0 0,-2-2 0 15,0 3-16-15,2-1 20 0,-2 0 0 0,0-1-4 0,1 2 4 0,-1-2-4 16,0 6 4-16,1-5 0 0,0-1 0 0,-1 1-4 0,0 5 0 0,2-6 0 15,-2 1 0-15,0 5 0 0,1-5 4 0,0 0-4 0,-1 4 0 16,0-4 0-16,1 0 4 0,-1 4-4 0,1-5 0 0,0 2 0 16,-1-1 0-16,0-1 0 0,2 6 0 0,-2-5 0 0,0-1-4 0,0 1 4 15,2 0 4-15,-2 5-4 0,0-5 0 0,1-1 0 0,-1 1 0 16,0 0 0-16,2 4-8 0,-2-4 8 0,0 0 4 0,0 0-4 0,2 5 4 16,-2-6 0-16,0 1-4 0,1 0-4 0,0-1 4 0,-1 6 0 0,1-5 4 15,-1 0-4-15,0 0 0 0,1 0 0 0,0-1-8 16,-1 1 8-16,0 0-8 0,2 0 8 0,-10 4 0 0,8-4 0 0,0-5 0 15,1 9 0-15,0-3-4 0,-1-6 0 0,0 4 12 0,1 1-12 0,-9 5 8 16,8-6 0-16,1 1 0 0,0 0 0 0,-1 0 0 0,0-1-4 16,2 2-4-16,-2-2 4 0,0 1 0 0,-8 5 0 0,8-10 0 0,2 9 0 15,-2-4 0-15,0 0-4 0,1-1 4 0,-1 1-4 0,-8 0 4 0,8 5-4 16,2-5 8-16,-2-2 0 0,0 3-4 0,2-1 0 0,-2 0 0 16,-8-1 0-16,8 2 0 0,0 3 0 0,1-9 0 15,-9 10-4-15,9-10 4 0,-1 4 0 0,-8 6-4 0,9-10 0 0,-1 5 4 0,-8-1 0 16,8 1 4-16,2 1-4 0,-10-6 0 0,8 4 0 0,-8 1 0 15,8 0 0-15,0-1 0 0,2 1 4 0,-10-5-4 0,8 5 4 0,0 0-4 16,-8-1 0-16,9 1 0 0,0-1 4 0,-9 2-8 0,8-1 4 0,1-5 0 16,-1 4-4-16,-8 1 4 0,8 0 0 0,0 0 4 15,2-1-8-15,-10 1 4 0,8 0 0 0,0 0 0 0,2 0 0 0,-10 0 0 16,8-1 4-16,0 1-4 0,1 0-8 0,-9 0 8 0,8-1 4 0,1 1-4 16,-1 0 0-16,-8 0 4 0,9-1 0 0,-1 2-4 0,0-6-4 15,-8 4 4-15,10 1 0 0,-2 0 0 0,-8 1 4 0,8-6-8 16,2 3 8-16,-10 2-4 0,8-5 0 0,-8 5 0 0,8-5-4 0,0 5 4 15,-8-5 0-15,9 5 0 0,-9-5 0 0,9 5 0 0,-9-5 0 16,8 0 0-16,-8 4 0 0,9-4 0 0,-9 5 0 0,0-5 0 0,8 0 0 16,-8 5 0-16,8-5 0 0,-8 4-4 0,0-4 4 0,10 0-4 0,-10 5 4 15,8-5 0-15,-8 5 4 0,0-5 0 0,8 0-4 0,-8 5 0 16,0-5-4-16,8 5 4 0,-8-5 4 0,10 4-4 0,-10-4 0 16,0 6 0-16,8-6 0 0,-8 4 0 0,8-4-4 0,-8 5 4 0,9-5 4 15,-9 5-4-15,8 0 4 0,-8-5-4 0,9 4 4 0,-9-4-4 16,0 0-4-16,9 0 4 0,-9 0 0 0,0 5 0 0,0-5 0 0,0 0 4 15,0 0-4-15,8 0 0 0,-8 0 0 0,0 0 4 0,0 0 0 0,0 0-4 16,0 0 0-16,-8 0 0 0,8 0-4 0,0 0 0 0,0 0 0 16,-9 0-12-16,9 0-16 0,0 0-12 0,-9 0-24 0,9 0-28 15,-8 0-8-15,-1 0-96 0,9-5 28 0,-8 5 28 0,0 0 24 0,-10-4 28 16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7:03.3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9369C1-5AEE-4A30-8D89-457BD4C39E2E}" emma:medium="tactile" emma:mode="ink">
          <msink:context xmlns:msink="http://schemas.microsoft.com/ink/2010/main" type="writingRegion" rotatedBoundingBox="8415,7786 9319,7786 9319,8965 8415,8965">
            <msink:destinationLink direction="with" ref="{63B5393F-C7EF-46C0-A248-BFAE5383E6E6}"/>
          </msink:context>
        </emma:interpretation>
      </emma:emma>
    </inkml:annotationXML>
    <inkml:traceGroup>
      <inkml:annotationXML>
        <emma:emma xmlns:emma="http://www.w3.org/2003/04/emma" version="1.0">
          <emma:interpretation id="{80331D70-B08A-4FFD-879B-C47D63939B2B}" emma:medium="tactile" emma:mode="ink">
            <msink:context xmlns:msink="http://schemas.microsoft.com/ink/2010/main" type="paragraph" rotatedBoundingBox="8415,7786 9319,7786 9319,8965 8415,8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9219C4-19AA-4FDA-9120-F698562C8399}" emma:medium="tactile" emma:mode="ink">
              <msink:context xmlns:msink="http://schemas.microsoft.com/ink/2010/main" type="line" rotatedBoundingBox="8415,7786 9319,7786 9319,8965 8415,8965"/>
            </emma:interpretation>
          </emma:emma>
        </inkml:annotationXML>
        <inkml:traceGroup>
          <inkml:annotationXML>
            <emma:emma xmlns:emma="http://www.w3.org/2003/04/emma" version="1.0">
              <emma:interpretation id="{9F9E18B6-AFDF-433F-B61F-9FA93105CE29}" emma:medium="tactile" emma:mode="ink">
                <msink:context xmlns:msink="http://schemas.microsoft.com/ink/2010/main" type="inkWord" rotatedBoundingBox="8415,7786 9319,7786 9319,8965 8415,8965"/>
              </emma:interpretation>
            </emma:emma>
          </inkml:annotationXML>
          <inkml:trace contextRef="#ctx0" brushRef="#br0">890 7 35 0,'0'0'68'0,"0"0"-4"0,0 0-4 0,0 0-32 16,0 0 0-16,0 0-8 0,0 0 0 0,0 0-4 0,0-4-4 0,0 4-4 16,0 0 0-16,0 0 4 0,0 0-4 0,0 0 0 0,0 0 0 0,8 0 4 15,-8 0 0-15,0 0-8 0,0 0 0 0,0 0 4 16,0 0 4-16,0 0 0 0,0 0 0 0,0 0 0 0,0-4 0 0,8 4-4 16,-8 0 4-16,0 0 0 0,0 0 0 0,0 0 4 0,0 0 0 0,-8 0 0 15,8 0 0-15,8 0 0 0,-8 0 0 0,0 0 0 0,0 0 0 16,0 0 4-16,0 0 4 0,0 0 4 0,0 0 4 0,0 0 0 15,0 0 4-15,0 0 0 0,0 0 8 0,0 0-8 0,0 0 8 0,0 0 0 16,0 0-8-16,0 0-4 0,0 0 0 0,-8 0 0 0,8 0 4 16,0 0-4-16,0 0 0 0,-8 0 0 0,8 0 0 0,0 0-4 0,-10 0 0 15,10 0 4-15,-8 0-4 0,8 0-4 0,-8 0 0 0,-1 4 0 0,9-4-4 16,-8 0-4-16,-1 4 0 0,0-4 4 0,1 6-4 0,8-6 0 16,-8 4 0-16,0-4 0 0,-2 5 0 0,2 0-4 0,0-5 4 15,-2 5 0-15,2-1-4 0,0-4 0 0,-1 6 0 0,1-3 0 0,8-3 0 16,-8 6 0-16,-1-2 0 0,0-4 0 0,1 6-8 0,0-2 0 15,-2 1 0-15,2-5 0 0,0 5 0 0,-1 0 0 0,0-1 4 0,1 2-4 16,-1-2 0-16,1 1-4 0,0 0 8 0,-1 0 0 0,0-1-4 0,1 0 0 16,0 2 0-16,-2-1-4 0,2 4 8 0,0-4-4 0,-10 0 0 15,10 4-4-15,0-4 0 0,-1 0-4 0,1 5 0 0,0-6 8 16,-2 6-4-16,2-5 0 0,0 4 4 0,-10-4 0 0,18 4-4 0,-16-4 4 16,7 5-4-16,0-5 0 0,1 5 0 0,-1-6 4 0,1 6-4 0,0-5 0 15,-2 4 0-15,2-4 0 0,8 4 0 0,-8 1 0 0,0-5 4 16,-2 5-8-16,2-1 4 0,0-4-4 0,-1 4 8 0,0 1-4 0,1-5 4 15,-1 5-8-15,9-1 8 0,-8-4-4 0,0 4 0 0,0 1 0 16,-2-5 0-16,10 5 0 0,-8-7 0 0,0 8 4 0,-2-2-4 16,2 1 0-16,8-5 0 0,-8 5 0 0,-1-1 4 0,9-4-8 0,-9 4 4 15,1 2 0-15,8-2 0 0,-8 0 0 0,-1-4 4 0,1 5-4 0,8 0 0 16,-8-1-4-16,8 1 0 0,-10-2 0 0,2 3 4 0,8-2 0 16,-8-4 0-16,8 5 0 0,-10-1 0 0,10 2 0 0,-8-3 0 15,8 2 0-15,-8 0 0 0,8-1 0 0,-8-4 4 0,8 4-4 0,-9 1 0 16,9-5-4-16,-9 5 4 0,9-1-4 0,0-4 4 0,-8 4 0 0,8-4 4 15,0 5-8-15,-9-6 0 0,9 3 4 0,0 1 0 16,-8-4 4-16,8 6-4 0,0 0 4 0,-8-5-8 0,8 4 8 0,0-4-8 0,0 5 0 16,-10 0 8-16,10-6-4 0,0 6 4 0,-8-1-4 0,8 1 0 15,0-5 0-15,0 3 0 0,0 3 0 0,0-6 0 0,-8 5 0 16,8-6 4-16,0 6-4 0,0-5 0 0,0 4 0 0,0-4 0 0,0 4 0 16,0-3 0-16,0 3-4 0,0-4 8 0,0 0-4 0,0 4-4 15,0-4 4-15,-10 0 4 0,10 4-8 0,0-5 0 0,0 2 4 0,0 4 0 16,0-6 4-16,0 1-8 0,-8 0 8 0,8 4-4 0,0-4 4 0,0 0-8 15,0 0 4-15,0 0 0 0,0-1 4 0,0 1-8 0,0-1 4 16,0 2 0-16,0-2 4 0,0 1-4 0,0 0 0 0,0 0-4 16,0 0 4-16,0 0 4 0,0-1-4 0,0 1 0 0,0 0-4 0,0 1 4 15,0-3 0-15,0 2 0 0,0 0 0 0,0 0 0 0,0 0 4 0,0-5-4 16,0 5 0-16,0-1 0 0,0 1 0 0,0 0 0 0,0-5-4 16,0 4 4-16,0 1 0 0,0-5-20 0,0 5 24 0,0-5 0 15,0 5 0-15,0-5-4 0,0 0 4 0,0 0-4 0,0 0 0 0,0 0-4 16,0 5 4-16,0-5 0 0,0 0 4 0,0 0-4 0,0 0 0 15,0 0-4-15,0 0 0 0,0-5 4 0,0 5 0 0,0 0 0 0,0 5-4 16,0-5 0-16,0 0 0 0,0 0 0 0,0 0 0 0,0 0-4 0,0 0 0 16,0 0 4-16,0 0-8 0,0 0 4 0,0 0-8 0,0 0-4 15,0 0 0-15,0 0-8 0,0 0-8 0,0 0-12 0,0-5-4 16,0 5-12-16,0 0-8 0,0-5-12 0,8 0-8 0,-8 5-12 0,0-5-16 16,0 1-4-16,0-6-32 0,0 6-40 0,10-1 8 0,-10-5 36 0,8 0 28 15,-8 1 24-15</inkml:trace>
        </inkml:traceGroup>
      </inkml:traceGroup>
    </inkml:traceGroup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1:38.5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CA5D53-43CD-473E-9A0A-806EA95D0A3E}" emma:medium="tactile" emma:mode="ink">
          <msink:context xmlns:msink="http://schemas.microsoft.com/ink/2010/main" type="writingRegion" rotatedBoundingBox="10037,8849 12772,9177 12676,9970 9942,9642"/>
        </emma:interpretation>
      </emma:emma>
    </inkml:annotationXML>
    <inkml:traceGroup>
      <inkml:annotationXML>
        <emma:emma xmlns:emma="http://www.w3.org/2003/04/emma" version="1.0">
          <emma:interpretation id="{F9771B8D-E3D1-49FD-B7F1-CC37515E3670}" emma:medium="tactile" emma:mode="ink">
            <msink:context xmlns:msink="http://schemas.microsoft.com/ink/2010/main" type="paragraph" rotatedBoundingBox="10037,8849 12772,9177 12676,9970 9942,9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48DF79-1260-428B-86C6-B4BDF2405011}" emma:medium="tactile" emma:mode="ink">
              <msink:context xmlns:msink="http://schemas.microsoft.com/ink/2010/main" type="line" rotatedBoundingBox="10037,8849 12772,9177 12676,9970 9942,9642"/>
            </emma:interpretation>
          </emma:emma>
        </inkml:annotationXML>
        <inkml:traceGroup>
          <inkml:annotationXML>
            <emma:emma xmlns:emma="http://www.w3.org/2003/04/emma" version="1.0">
              <emma:interpretation id="{57903494-913F-4138-913B-95A1AB71D7B8}" emma:medium="tactile" emma:mode="ink">
                <msink:context xmlns:msink="http://schemas.microsoft.com/ink/2010/main" type="inkWord" rotatedBoundingBox="9947,9597 9954,9598 9949,9642 9942,9642"/>
              </emma:interpretation>
              <emma:one-of disjunction-type="recognition" id="oneOf0">
                <emma:interpretation id="interp0" emma:lang="" emma:confidence="0">
                  <emma:literal>,</emma:literal>
                </emma:interpretation>
                <emma:interpretation id="interp1" emma:lang="" emma:confidence="0">
                  <emma:literal>)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]</emma:literal>
                </emma:interpretation>
              </emma:one-of>
            </emma:emma>
          </inkml:annotationXML>
          <inkml:trace contextRef="#ctx0" brushRef="#br0">-367 531 27 0,'0'5'60'0,"0"-1"-8"0,0 2 0 0,0-2-36 16,0-4 0-16,0 5 4 0,0-5-8 0,0 5 0 0,0-5-4 16,0 5 4-16,0-5-4 0,0 0-4 0,0 0 0 0,0 0-4 15,0 4 0-15,0-4 0 0,0 0 0 0,0 0 0 0,0 0 0 0,0 0 0 16,0 0 8-16,0 0-8 0,0 0 0 0,0 0 0 0,0 0-8 0,0 0-16 16,-8 6-28-16,8-6-40 0,0 0-4 0</inkml:trace>
        </inkml:traceGroup>
        <inkml:traceGroup>
          <inkml:annotationXML>
            <emma:emma xmlns:emma="http://www.w3.org/2003/04/emma" version="1.0">
              <emma:interpretation id="{AEE9F37E-9BEE-40F1-9D0F-85063325ABA4}" emma:medium="tactile" emma:mode="ink">
                <msink:context xmlns:msink="http://schemas.microsoft.com/ink/2010/main" type="inkWord" rotatedBoundingBox="10357,9057 12752,9345 12680,9938 10286,965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68166.6833">827 272 67 0,'0'0'108'0,"-9"0"-12"0,9 0-8 0,-8-5-20 0,8 5-4 0,0-5 4 16,-8 5 0-16,8-4 0 0,0 4 0 0,0-5-4 0,0 0-8 16,0 0-4-16,8 0-8 0,-8 0 0 0,0 1 0 0,8-1-8 15,1 0 0-15,-9 0 0 0,8 1-4 0,1 4-4 0,-9-5 4 0,9-1-8 16,-1 6 0-16,0 0-4 0,0-4-4 0,2 4 0 0,-2 4 0 0,-8-4-4 15,8 6-4-15,2-1 0 0,-10-1 0 0,0 1 0 0,8 5-4 16,-8-1 0-16,0-4 0 0,0 10 4 0,0-6-4 0,-8 2 0 0,8-3 4 16,-10 6-4-16,10-4-4 0,-8 4 4 0,0 1-4 0,8-5 4 15,-10-1 0-15,2 1 0 0,0-1-8 0,8 1 0 0,-8-1 4 16,8-3 0-16,-9-2 0 0,9 1 0 0,0 0 0 0,-9-5 0 0,9 5 0 16,0-5 0-16,0 0-4 0,0 0 4 0,9-5 0 0,-9 5-4 15,0-5 4-15,9 0 0 0,-9 5 0 0,8-4 0 0,-8-2-4 0,8 2 4 16,0-1 0-16,-8 0 4 0,10 5-4 0,-2-5 0 0,0 1-4 15,-8-1 4-15,10 5 4 0,-10 0-4 0,8 0 4 0,0-5-4 0,-8 10 0 16,9-5 0-16,-9 0 0 0,8 5 4 0,-8-5-8 0,9 4 4 16,-1 1 4-16,-8 0 0 0,9 0 0 0,-9-1 4 0,8 6-4 0,-8-5 4 15,8 5 0-15,2-6 4 0,-10 6 0 0,0-5 0 0,8 5 4 0,-8-1 0 16,0 1 0-16,0-1 4 0,8 1 4 0,-8-1 0 0,0 1 0 16,-8 0 0-16,8 4-4 0,-8-5 4 0,8 1-4 0,-10 5-4 0,2-5-16 15,0 3 20-15,-1-2-4 0,-8-2 0 0,9 5-4 0,-9-4-4 16,9-1 0-16,-10-5 0 0,0 7-4 0,2-7-4 0,-1 6 4 0,0-5-8 15,8-5-8-15,-7 4-12 0,-2-4-12 0,10 0-16 0,-10 0-16 16,10-4-20-16,-9-1-16 0,9 0-24 0,-1 0-20 0,0-4-12 16,1-1-60-16,0-4-12 0,0 0 40 0,8 0 36 0,0-6 28 0,0 6 32 15</inkml:trace>
          <inkml:trace contextRef="#ctx0" brushRef="#br0" timeOffset="-467007.7831">1543 474 31 0,'8'0'64'0,"-8"-5"16"15,10 5-12-15,-10-5-20 0,0 0-4 0,0 0 0 0,8-5 0 16,-8 6 4-16,0-1 4 0,0-5-4 0,0 6 0 0,0-1 4 0,0-5 0 16,0 6 4-16,0-2-4 0,-8-3 0 0,8 4 0 0,0 0-8 0,-10 1 0 15,10-1-4-15,-8 0-4 0,8 0 0 0,0 1-4 0,-8 4 0 16,8 0 0-16,-9 0-4 0,0-5 0 0,9 5-4 0,-8 0-4 16,8 0 0-16,0 5-4 0,-9-5 0 0,9 4 0 0,-8-4 0 0,0 5 0 15,8 0-4-15,0 0 0 0,-9-1-4 0,9 6 0 0,-9-5 4 16,9-1-4-16,-8 6-4 0,8 0 4 0,0-1 0 0,-8 1-4 0,8-1-4 15,0 1 4-15,0 0 0 0,0 0-4 0,0-1 4 0,0 0-4 16,0 1 4-16,0 0-4 0,0-2 0 0,0 3 0 0,8 4 4 0,-8-6-8 16,8 1 4-16,1-6 0 0,-9 6 0 0,9-1 0 0,-1 2 0 15,0-7 0-15,1 1 0 0,8 0 0 0,-8-1 0 0,7 1 0 0,-6 0-4 16,6-5 4-16,-8 0-4 0,10 0-16 0,-10 0 24 0,9-5 0 0,1 5-4 16,-10-5 0-16,8 1 0 0,-6-1 4 0,-2 0-4 0,9-5 4 15,-8 5-8-15,-1 1 4 0,1-5 0 0,-1 3 0 0,0-3 0 0,1 4 4 16,-9-4-4-16,9-1 4 0,-9 5-4 0,8-6 0 0,-8 3 0 0,8 3 4 15,-8-5-4-15,0 1 0 0,10 4 0 0,-10-4 4 16,0 4 0-16,0-5 0 0,0 5 0 0,8 1 0 0,-8-2 0 0,0 2 0 16,0-1 0-16,0 0 0 0,0 0 0 0,8 1 0 0,-8 4 0 0,0 0-4 15,0-5 4-15,0 5 0 0,0 0 0 0,9 0 0 0,-9 0 0 16,0 0 4-16,0 0-4 0,9 5 0 0,-9-5 0 0,0 4 4 16,0 1-4-16,0 0 4 0,8 0-8 0,-8-1 8 0,0 2-8 0,8-2 4 15,-8 6 0-15,0 0-4 0,9-6 4 0,-9 6 0 0,0-1-4 0,8 1 0 16,-8-5 4-16,8 3 0 0,-8 3-4 0,0-6 0 0,10 5 0 15,-2-6 0-15,-8 6 0 0,8-5 4 0,-8-1-4 0,10 2 0 0,-2-2 0 16,-8 1 0-16,8-1-20 0,-8-4 24 0,8 5 0 0,1-5 0 16,0 0-4-16,-9 0 4 0,8 0-4 0,1 0 0 0,-9 0 4 15,8 0-4-15,0 0 0 0,-8-5 0 0,10 1 0 0,-10-1 0 0,8 5 0 16,-8-4 0-16,8-2 0 0,2 2 4 0,-10-6-4 0,0 5 0 0,8-5 0 16,-8 6 0-16,8-6 0 0,-8 4 0 0,8-2 0 0,-8 3-4 15,0-5 4-15,9 5 0 0,-9 1 0 0,9-1 0 0,-9 0 0 0,0 1-4 16,0-1 8-16,0 5 0 0,0-5-8 0,8 5 4 0,-8 0 0 15,0 0 0-15,0 0 4 0,0-5-4 0,0 10 0 0,9-5-4 16,-9 5 4-16,0-5 0 0,0 5-4 0,0-1 8 0,8 1-4 0,-8 0 0 16,0-1 0-16,0 1 0 0,0 0 0 0,0 0 0 0,0 5 0 0,8-1 4 15,-8-4-4-15,0 4 0 0,0-3-4 0,0 3 4 0,0-4 0 16,10 4 0-16,-10-3 0 0,0 3 0 0,8-5 0 0,-8 1 4 0,8 1-4 16,-8-2 4-16,0 6-8 0,8-10 4 0,2 4-4 0,-10-4 0 15,8 5 8-15,-8-5 0 0,8 0-8 0,-8 5 4 0,9-5 4 0,0-5-8 16,-9 5 4-16,8 0 4 0,-8-5-8 0,9 1 8 0,-1-1-4 15,0 0 0-15,-8 1 0 0,8-2 0 0,-8 1-4 0,10 1 4 16,-2-1 0-16,-8-5 0 0,8 6 0 0,2-6 0 0,-10 5-4 0,8-5 4 16,0 6 4-16,-8-1 0 0,9 0-4 0,-9-4-4 0,8 4 4 15,1 0 0-15,-9 0 0 0,0 0 0 0,8 0-4 0,-8 1 4 0,9-1 0 16,-9 0 0-16,8 5 0 0,-8-4 0 0,8 4 0 0,-8-5 4 0,0 5-4 16,10 0 0-16,-10 0 0 0,8 0 4 0,-8 0-4 0,0 0 0 15,8 0 4-15,-8 0 0 0,10 0 4 0,-10 5 4 0,8-5 0 16,-8 4 0-16,8 1 4 0,-8 0 0 0,0-1 0 0,8 1 4 0,-8 0-4 15,0 0 4-15,9 5 0 0,-9-7 0 0,0 8-4 0,0-6 0 16,0 5 0-16,0-1-4 0,0-4 0 0,0 4-4 0,0 1-4 0,9-1 0 16,-9-4 0-16,0 5 0 0,-9-5-8 0,9 4-4 0,0-4-8 0,0 0-20 15,0 0-24-15,0-1-32 0,0 1-32 0,0-5-48 0,0 0-40 16,0 0-84-16,0 0 44 0,0 0 44 0,0-5 44 0,0 1 28 16,0-1 28-16</inkml:trace>
          <inkml:trace contextRef="#ctx0" brushRef="#br0" timeOffset="-469447.6639">102 46 35 0,'0'-4'88'15,"0"4"-16"-15,0-5 4 0,0 5-28 0,0-5-4 0,0 5-4 0,0-4 0 16,0 4-4-16,0-5 4 0,0 0-4 0,0 0 4 0,0 5 0 0,0-5 0 16,0 5 4-16,0-5-4 0,0 5 0 0,0 0-4 0,0-5 8 15,0 5 0-15,0 0-4 0,0 0 0 0,0 0-4 0,0 0 0 0,0 0-4 16,0 0 0-16,0 0 0 0,0 0 0 0,0 0-16 0,0 5 24 15,0-5 0-15,0 5 0 0,0-5-4 0,0 5 0 0,0 0-4 0,0 0 0 16,0 4 0-16,0-4-4 0,0 4-4 0,0 1 0 0,0 0-4 16,0 4 0-16,-8 0-4 0,8-4-4 0,-9 5 4 0,9-6-8 0,-9 5 4 15,9 1-4-15,-8-1-4 0,0 1 4 0,8-6-4 0,-9 6 0 16,1-1-4-16,-1 0 4 0,9 1 0 0,-9-6-4 0,9 7 0 16,-8-8 0-16,0 2 0 0,8 0 0 0,0-1 4 0,0 0-4 0,0 1 0 15,-10-5-4-15,10 5 8 0,0-5-8 0,0-1 4 0,10 1 0 0,-10 0 0 16,0-5 0-16,8 5-4 0,-8-5 0 0,8 4 4 0,-8-4 0 15,9 0 0-15,-9 0 0 0,9 5 0 0,-1-5 0 0,1 0 0 16,-1 0 0-16,0 0 4 0,1 0-4 0,8 0 0 0,-9 0 4 0,2-5-8 16,-2 5 4-16,0 0 0 0,1 0-4 0,8 0 8 0,-9-4-4 15,1 4 0-15,-1 0-4 0,0-5 4 0,2 5 4 0,-10-5-4 0,8 0 0 16,0 1 0-16,2-1 4 0,-10 0-4 0,8 0 0 0,-8 0 0 0,8 0 0 16,-8 0 0-16,0 1 4 0,8-1-4 0,-8 5 0 0,0-5 4 15,0 1-4-15,0 4-4 0,0 0 4 0,0-6 0 0,0 6 0 16,0 0 0-16,0 0 0 0,0 0 0 0,0 0 0 0,0 0 8 0,0 0 0 15,0 6 0-15,0-6 4 0,0 4 0 0,0 1 0 0,0 0 0 16,0-1 0-16,0 6 0 0,0-5 0 0,0 5 4 0,0-1-4 0,0 1 4 16,0-1-4-16,0 1 0 0,0-1-4 0,0 6 0 0,-8-5 0 0,8-1 0 15,0 5 0-15,0-4 0 0,0 0 0 0,-8 4 0 16,8-4-8-16,0-1 4 0,-8 1 0 0,8 0 0 0,0-7-4 0,0 8 4 16,0-6-8-16,-10 5 4 0,10-6 0 0,0 1-4 0,0 0-8 0,0-5-4 15,0 5-12-15,0-5 0 0,0 0-20 0,0 0-12 0,0 0-20 16,0 0-16-16,0 0-8 0,0-5-12 0,0 5-12 0,0-5-8 0,0 0-8 15,0-5-36-15,0 6-32 0,0-6 32 0,10 1 36 0,-10-1 16 16,0 0 32-16</inkml:trace>
        </inkml:traceGroup>
        <inkml:traceGroup>
          <inkml:annotationXML>
            <emma:emma xmlns:emma="http://www.w3.org/2003/04/emma" version="1.0">
              <emma:interpretation id="{FAD08A5B-4183-40A3-8BB1-67833D37D4EB}" emma:medium="tactile" emma:mode="ink">
                <msink:context xmlns:msink="http://schemas.microsoft.com/ink/2010/main" type="inkWord" rotatedBoundingBox="10755,8935 11542,9029 11460,9710 10673,9616">
                  <msink:destinationLink direction="with" ref="{D415EB6D-8DAF-459F-8C0E-26491E91D2EA}"/>
                  <msink:destinationLink direction="with" ref="{19ACAC1E-6BE8-43B3-8CFC-453B2FF225A1}"/>
                  <msink:destinationLink direction="to" ref="{312E3833-A1DE-495A-9F1B-5591816E9AE8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68684.662">384 324 39 0,'8'-9'96'0,"-8"4"-12"0,0 1-8 0,0-2-24 0,0 2 0 0,0-1 0 0,9 0-4 16,-9 0-4-16,0 5-4 0,0-3 0 0,0 3 0 0,8 0 0 15,-8 0-16-15,0 0 24 0,8 0-8 0,-8 0 4 0,0 3 4 16,9-3-8-16,-9 5 4 0,0 0 0 0,9 4 0 0,-9-3-4 0,8 3-4 15,-8 0 0-15,0-4-4 0,8 5 0 0,-8 5-8 0,10-6 0 16,-10 5-4-16,8-4-4 0,-8 5 0 0,8-6 0 0,-8 5 0 0,9 1-4 16,-9-5-4-16,9 4 0 0,-9 0 0 0,8-4-8 0,-8-1 4 15,8 6 0-15,-8-7 4 0,0 3-8 0,0-6 4 0,9 5 0 0,-9-6 0 16,0 6 0-16,0-5 4 0,0-5 0 0,0 4-4 0,0-4 0 16,0 0 0-16,0-4 4 0,0 4-8 0,0-5 4 0,0-5 0 0,0 6-4 15,0-6 4-15,0 0-8 0,0-4 8 0,0 4-4 0,0-4 0 16,0 0 0-16,0-6 0 0,0 6 4 0,0-5-4 0,0 0 0 15,0-1 0-15,0 1-4 0,0 0 4 0,0-1-4 0,0 2 0 0,0-7 4 16,0 6 0-16,0 0 0 0,0-5 4 0,0 4-4 0,0 2 0 0,0-1 0 16,0 4 0-16,0-4-4 0,0 5 8 0,0 0-8 0,0-1-12 15,0 4 24-15,0 3 0 0,0-2-4 0,0 6-4 0,0-2 8 0,8-3-4 16,-8 9-4-16,0-5 0 0,0 1 0 0,8 4 4 0,-8-5-4 16,0 5 4-16,10 0-4 0,-10-5 0 0,0 5 0 0,8 0 4 0,-8 0-4 15,8 0 4-15,2-5-4 0,-10 5 4 0,8 0-4 0,0 0 4 16,0 0-4-16,-8 0 0 0,18-5 0 0,-10 5 0 0,1 0 0 0,-1 0 0 15,0 0 4-15,10 0-8 0,-10 0 4 0,10 0 0 0,-10 0 0 16,9 0 0-16,-8 0 0 0,8 0 0 0,-9 0 0 0,10 0 0 16,-2 0 0-16,2 0 0 0,-10 0 0 0,9 0-4 0,0-5 4 0,0 5 0 15,-1 0 0-15,2-5 0 0,0 5 0 0,-2-4 0 0,1 4 4 0,9-5-4 16,-10 0 0-16,2 5-4 0,0-4 4 0,-2-1 0 0,1 0 4 16,-9 5 0-16,10-5-8 0,-10 5 4 0,10 0 0 0,-10-5-4 15,0 5 4-15,0 0 0 0,2 0 0 0,-2 0 0 0,0-4 0 0,1 4-4 0,-9 4 8 16,0-4 0-16,8 0-4 0,-8 5 4 0,9 0-4 15,-9-5 0-15,9 5 8 0,-9 0-4 0,0-1 0 0,0 1 4 0,0 0 0 16,0-1 8-16,8 6-4 0,-8-5 4 0,0 5 0 0,0-5 4 0,0 4 4 16,0 0-4-16,0-3 4 0,0 3-4 0,0 1 0 0,-8-1 0 15,8-4 0-15,0 4 0 0,0 1 0 0,0 0-4 0,8-1-4 16,-8-4 4-16,0 5 0 0,0-1-4 0,0 1 0 0,-8-5 0 0,8 4-8 16,0-4 0-16,0 0 0 0,0 4-4 0,0-4 0 0,0-5 0 0,0 4 0 15,0 2 0-15,0-6-8 0,0 5-8 0,0-5-4 0,0 0-4 16,0 0-16-16,0 0-16 0,0 0-16 0,0 0-8 0,0 0-8 0,0 0-12 15,-9-5-16-15,9 5-4 0,-9-6-12 0,9 2-4 0,-8 4-32 16,8 0-24-16,-9-5 12 0,1 1 28 0,0-1 32 0,8 5 28 16</inkml:trace>
        </inkml:traceGroup>
      </inkml:traceGroup>
    </inkml:traceGroup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3:45.0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29DBD7-3267-470A-9286-8F80485452F1}" emma:medium="tactile" emma:mode="ink">
          <msink:context xmlns:msink="http://schemas.microsoft.com/ink/2010/main" type="writingRegion" rotatedBoundingBox="4988,10212 7409,10657 7301,11242 4881,10796"/>
        </emma:interpretation>
      </emma:emma>
    </inkml:annotationXML>
    <inkml:traceGroup>
      <inkml:annotationXML>
        <emma:emma xmlns:emma="http://www.w3.org/2003/04/emma" version="1.0">
          <emma:interpretation id="{3007C46C-13A8-4628-A398-178FAFACA3AF}" emma:medium="tactile" emma:mode="ink">
            <msink:context xmlns:msink="http://schemas.microsoft.com/ink/2010/main" type="paragraph" rotatedBoundingBox="4988,10212 7409,10657 7301,11242 4881,10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9637CF-9C9A-4F1F-BC12-870B09E763B8}" emma:medium="tactile" emma:mode="ink">
              <msink:context xmlns:msink="http://schemas.microsoft.com/ink/2010/main" type="line" rotatedBoundingBox="4988,10212 7409,10657 7301,11242 4881,10796"/>
            </emma:interpretation>
          </emma:emma>
        </inkml:annotationXML>
        <inkml:traceGroup>
          <inkml:annotationXML>
            <emma:emma xmlns:emma="http://www.w3.org/2003/04/emma" version="1.0">
              <emma:interpretation id="{B6F7A08E-7511-436E-8ACF-338E039EAAE4}" emma:medium="tactile" emma:mode="ink">
                <msink:context xmlns:msink="http://schemas.microsoft.com/ink/2010/main" type="inkWord" rotatedBoundingBox="4988,10212 5341,10277 5244,10807 4891,10742"/>
              </emma:interpretation>
            </emma:emma>
          </inkml:annotationXML>
          <inkml:trace contextRef="#ctx0" brushRef="#br0">27 4 7 0,'0'0'68'0,"0"0"-8"0,0 0-8 15,0 0-24-15,0 0 0 0,0 0 0 0,0 0-4 0,0 0-4 16,0 0 0-16,0 0-4 0,0 0 0 0,0 0 4 0,0 0-4 0,0 0 0 16,0 0 4-16,0 0-4 0,0 0 0 0,0 0 4 0,0 0 4 15,0 0 0-15,0 0 0 0,0 0-4 0,0 0 8 0,0 0 0 16,0-4-4-16,0 4 0 0,0 0 4 0,0 0 0 0,8 0 4 15,-8 0 0-15,0 0 4 0,0 0-4 0,0 0 4 0,0 0 0 0,0 0 4 0,0 0-4 16,0 0 4-16,0 0 0 0,0 0 8 0,0 0 0 0,0 0 0 16,10 0 0-16,-10 0-4 0,0 0 0 0,0 0 8 0,0 0-8 15,0 0 0-15,0 0-4 0,8 0-8 0,-8 0 0 0,0 4 0 0,0-4 0 16,0 0-4-16,0 5-4 0,0-5-4 0,0 5 0 0,0-5-4 16,0 5 0-16,0-1 0 0,0 1-4 0,0 0 0 0,0 0 0 0,0-1 4 15,0 6-8-15,0-5 0 0,0 6-4 0,0-8 0 0,0 2 4 0,0 5 0 16,0 0 0-16,0-1-4 0,0 0-4 0,0 1 8 0,0 0-4 15,-8 0 0-15,8 4 0 0,0-5-4 0,-10 6 4 0,10-5-4 16,0 4 0-16,-8-5 0 0,8 6 0 0,0-5 0 0,-8 4 4 0,8-4-4 16,0-1 4-16,-9 0-4 0,9 1 4 0,0 0-4 0,0-5 0 0,0 4 0 15,0-4 4-15,-9 0 0 0,9-1-4 0,0 1 0 0,0 0 4 16,0-5 0-16,0 5 0 0,0-5-4 0,0 0 0 0,0 0 0 0,9 0 0 16,-18 5 0-16,9-5 0 0,0 0 0 0,0 0 0 0,0 0 0 15,0-5 4-15,0 5-8 0,0 0 4 0,0 0-4 0,0 0 8 16,0 0-4-16,0 0 0 0,0 0 0 0,0 5 4 0,0-5-8 0,0 0 4 15,0 0 0-15,0 0 4 0,9 0-4 0,-9 0 0 0,0 0 4 16,0 0 0-16,9 0 0 0,-9 0-4 0,0 0 4 0,8 0 0 0,-8 0-4 16,8 0 4-16,-8 0 0 0,10 0 0 0,-10 0-4 0,8 0 4 15,0 0 0-15,-8 0 0 0,9 0 0 0,0 0-4 0,-1 0 0 0,-8 0 0 16,8 0 0-16,1 0 0 0,-1 0 0 0,-8 0-4 0,8 0 4 16,2 0-4-16,-2 0 8 0,0 0-4 0,2 0 0 0,-10 0 4 0,8 0-4 15,0 0 0-15,0 0 4 0,1 0-4 0,-9 0 0 0,9 0 0 16,-1 0 0-16,-8 0 0 0,9 0 0 0,-1-5 0 0,-8 5 0 0,8 0 0 15,2 0 0-15,-10 0 0 0,8 0 0 0,-8 0 0 0,8 0-4 16,-8 0-4-16,8 0 0 0,-8 0-4 0,10 0-4 0,-10 0-4 0,8 0-4 16,-8 0-12-16,0 0 0 0,0 0-12 0,0 0-8 0,0 0-8 0,8 0-8 15,-8 0-8-15,0 0-8 0,0 0-4 0,0-5-16 0,0 5-4 16,0-5 0-16,0 5-4 0,0-5-20 0,0 1-32 0,-8-1-20 16,8 0 36-16,0-1 24 0,8 3 28 0</inkml:trace>
          <inkml:trace contextRef="#ctx0" brushRef="#br0" timeOffset="335.8699">283 163 35 0,'0'0'96'0,"0"0"-8"16,0-5-4-16,0 5-24 0,0 0-8 0,0-5 0 0,0 5-8 0,0 0 4 15,0 0-8-15,0 0 4 0,0 0-4 0,0 0 4 0,0-5 0 16,0 5 4-16,0 0 4 0,0 0 0 0,0 5 0 0,0-5 0 0,0 0 4 15,0 5-4-15,0 0 4 0,0-1-8 0,0 2 0 0,0-2 0 16,0 1 0-16,0-1-4 0,0 6 0 0,0 0-4 0,0-1 0 0,0 6 0 16,0-5-8-16,0 4 4 0,0-4-8 0,0 4 4 0,0 0-8 15,0 1-4-15,0-1 0 0,0 0 0 0,0 1-4 0,0 4-4 0,0-5-4 16,0 1 4-16,0-1-4 0,0 0 0 0,0 0-4 0,0 1 0 0,0-1 4 16,0-4-8-16,0 5 0 0,0-6 0 0,0 1 0 0,0 4 0 15,0-5-12-15,0-3 20 0,0 3-8 0,0-4 0 0,0 4 4 16,0-3 0-16,0-2-8 0,0 1 0 0,0-5-4 0,0 5-8 0,0-5-8 15,0 0-12-15,0 0-8 0,0 5-12 0,0-5-12 0,0-5-12 16,0 5-4-16,0 0-24 0,0-5-12 0,0 0-12 0,0-5 0 0,0 7-44 16,-8-8-36-16,8 6 32 0,0-5 32 0,0-3 32 0,0 3 20 15</inkml:trace>
        </inkml:traceGroup>
        <inkml:traceGroup>
          <inkml:annotationXML>
            <emma:emma xmlns:emma="http://www.w3.org/2003/04/emma" version="1.0">
              <emma:interpretation id="{5547A219-6252-484A-A1C0-9389182A0269}" emma:medium="tactile" emma:mode="ink">
                <msink:context xmlns:msink="http://schemas.microsoft.com/ink/2010/main" type="inkWord" rotatedBoundingBox="5769,10475 6092,10535 6005,11003 5683,10944"/>
              </emma:interpretation>
            </emma:emma>
          </inkml:annotationXML>
          <inkml:trace contextRef="#ctx0" brushRef="#br0" timeOffset="1865.542">828 345 27 0,'0'5'96'0,"-8"-1"-12"0,8-4-12 0,-8 5-24 0,8-5-4 0,-10 0-4 16,10 0-4-16,0 6 4 0,0-6-4 0,0-6-4 0,-8 6 4 16,8 0-8-16,0-5-4 0,0 5 4 0,0-4 0 0,0-1 0 0,0 5 0 15,0-5 8-15,8 5 0 0,-8-5-4 0,0 0 0 0,10 1 0 0,-10-1 0 16,0 0-4-16,8-1 4 0,-8 3-8 0,8-2 4 16,2 0-4-16,-10 5 4 0,8-5-4 0,0 0 0 0,1 0-4 0,-1 5 0 15,-8 0-4-15,9-4 0 0,-1 4 0 0,1 0-4 0,-1 0-4 0,0 0 0 16,-8 0 0-16,10 4 0 0,-2-4-4 0,-8 5 0 0,8 0 0 15,-8 0-4-15,10 0 0 0,-10 3 0 0,0-2 4 0,0 4-4 0,0-6 4 16,0 11-4-16,8-6 4 0,-16 2 0 0,8 2 4 0,0-2-8 0,-10 2 0 16,10-3-4-16,0 4 4 0,-8-5 0 0,8 2 0 15,0-2 4-15,-8 5-4 0,8-9 4 0,-10 5 0 0,10-6-4 0,0 6 0 16,-8-5 0-16,8 0-4 0,0-5 0 0,0 5 4 0,0-5-4 0,0 0 0 16,0 4 4-16,0-4-4 0,0 0 4 0,0 0 0 0,0-4 0 15,0 4 4-15,0 0-4 0,0-5 0 0,0 0 0 0,8 5 0 0,-8-5 0 16,0 5 0-16,0-4 0 0,10 4 4 0,-10-6-20 0,8 2 20 0,-8 4 0 15,8-5 0-15,-8 0 0 0,10 5-8 0,-10 0 4 0,8-5 4 16,-8 5-4-16,8 0 0 0,-8 0 0 0,9 0 0 0,-1 0-4 16,-8 0 4-16,8 0 0 0,1 0 0 0,-9 5 4 0,9 0-4 0,-9-5 0 15,8 5 0-15,-8-1 0 0,8 2-4 0,-8-2 4 0,10 1 4 16,-2 0-4-16,-8 4 0 0,8-3 0 0,-8 3 0 0,0 1 0 16,9-1 0-16,-9-4 4 0,0 4 0 0,9 1 0 0,-9 0 4 0,0 4-4 0,0-5 4 15,0 2 0-15,0-2 4 0,0 5 4 0,0-4-4 0,0-1 4 16,-9 1 4-16,9-1-4 0,-9 6 0 0,9-5 0 0,-8-1-4 15,0-4-4-15,-2 4 4 0,2 1-4 0,0-5 0 0,-1 0-4 0,-8 0 0 16,9 0-4-16,-9-5-4 0,9 4 0 0,-2-4-4 0,-6 0-12 16,6 0-4-16,2-4-12 0,-9 4-12 0,9-5-4 0,-1-5-20 15,1 5-12-15,-1-5-4 0,1 6-8 0,8-6 0 0,-8 1 0 0,-2-1-24 16,10-5-36-16,-8 6-16 0,8-5 32 0,0 4 24 0,0-5 24 0</inkml:trace>
        </inkml:traceGroup>
        <inkml:traceGroup>
          <inkml:annotationXML>
            <emma:emma xmlns:emma="http://www.w3.org/2003/04/emma" version="1.0">
              <emma:interpretation id="{908F87B1-D598-4DB7-8A85-188FB091C620}" emma:medium="tactile" emma:mode="ink">
                <msink:context xmlns:msink="http://schemas.microsoft.com/ink/2010/main" type="inkWord" rotatedBoundingBox="6524,10651 7381,10808 7329,11090 6472,10933"/>
              </emma:interpretation>
              <emma:one-of disjunction-type="recognition" id="oneOf0">
                <emma:interpretation id="interp0" emma:lang="" emma:confidence="0">
                  <emma:literal>cm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em</emma:literal>
                </emma:interpretation>
                <emma:interpretation id="interp3" emma:lang="" emma:confidence="0">
                  <emma:literal>cna</emma:literal>
                </emma:interpretation>
                <emma:interpretation id="interp4" emma:lang="" emma:confidence="0">
                  <emma:literal>m</emma:literal>
                </emma:interpretation>
              </emma:one-of>
            </emma:emma>
          </inkml:annotationXML>
          <inkml:trace contextRef="#ctx0" brushRef="#br0" timeOffset="2980.6868">1664 585 39 0,'0'0'88'0,"8"-5"-12"0,-8 5-4 0,0-5-24 16,0 5-4-16,0-4-4 0,0-2 4 0,0 3-4 0,0-3-4 15,0 1 4-15,0 0-4 0,0 1 8 0,0-2 0 0,0 2 0 16,0-5 0-16,0 3 4 0,-8 2 0 0,8-1-8 0,0 0 0 0,0 0-4 16,-8 1 0-16,8-2 0 0,0 6 0 0,0-4-4 0,-9-1 0 15,9 5 0-15,-8-5 0 0,8 5-4 0,-9 0-4 0,9-5 0 16,-9 5 4-16,9 0-8 0,-8 0-4 0,8 0 0 0,-8 0 0 0,8 0-4 16,-10 5 4-16,10-5-4 0,-8 5 0 0,0 0-4 0,8-1-4 0,-8 2 4 15,8-2-20-15,-10 1 20 0,10 0-4 0,-8 0 0 0,8 5 0 16,0-1 0-16,-8-5-4 0,8 6 0 0,0 0 0 0,0-1 4 0,0 1 0 15,0 0-4-15,0-1 0 0,0-4-4 0,0 9 4 0,0-8 0 0,0 7 0 16,0-7 0-16,0 3 0 0,8 1 4 0,-8 0 0 16,0-1-8-16,8-5 0 0,-8 6 8 0,10 0-8 0,-10-5 8 0,8-1-4 15,0 6-4-15,0-5 4 0,2-1-4 0,-2-4 0 0,0 5 4 0,1 0 4 16,0-5-4-16,8 0 0 0,-9 5 0 0,0-5 0 0,2 0 0 16,-2-5 0-16,8 5 0 0,-6-5 4 0,-2 5 0 0,0-5-8 0,1 1 4 15,0-1 0-15,-1 0 0 0,1 0 0 0,-1 1 0 0,0-1 4 16,0-5-4-16,-8 6 0 0,10-6-4 0,-10 1 0 0,8 3 8 0,-8-3-4 15,0-1 0-15,8 0 0 0,-8 6 4 0,0-5-4 0,0-2-4 16,0 2 4-16,0 4-4 0,0-4 4 0,0-1 0 0,0 6 0 0,0-2-4 16,0 3 8-16,0-3-4 0,0 1 0 0,0 0 4 0,0 5-4 0,0-4 0 15,0 4 4-15,10 0-4 0,-10 0 0 0,0-6 0 0,0 6 0 16,0 6 0-16,0-6 0 0,0 0 0 0,8 4 0 0,-8 1 0 0,0-5 0 16,0 5 0-16,0 1 0 0,8-3 0 0,-8 3 0 0,0-2 0 15,9 1 4-15,-9 0-8 0,0 4 8 0,0-4-4 0,8 4 4 16,-8-4-8-16,0 5 4 0,9-1 0 0,-9-3 0 0,0 3 0 0,8-4-4 15,-8 0 8-15,0-1-4 0,9 6-4 0,-9-5 8 0,8-1-4 16,-8 2 0-16,0-2-4 0,8 1 4 0,-8 0 0 0,10-5 4 0,-10 5-4 16,8-5-4-16,-8 4 4 0,8-4 4 0,2 0-4 0,-10 0 0 15,0 0-4-15,8 0 4 0,0 0 0 0,-8 0 4 0,8 0-8 0,-8 0 4 16,9-4-4-16,-9 4 8 0,9-5-4 0,-9 0 0 0,8 5 0 16,-8-5 0-16,9 1 0 0,-9-2 0 0,0 2 4 0,8-1-8 15,-8-5 0-15,0 6 4 0,8-1 4 0,-8-5-4 0,0 6 0 0,0-2-4 16,10-3 4-16,-10 5 0 0,0-2 0 0,0 1-4 0,0-4 4 0,0 9 0 15,8-5 4-15,-8 1-4 0,0-1 0 0,0 5 0 0,0 0 0 16,0-5 4-16,0 5-4 0,8 0 0 0,-8 0 4 0,0 0-4 0,0 0 8 16,8 0-8-16,-8 0 4 0,0 5-4 0,0-5 4 0,10 5-4 0,-10-1 0 15,0-4 4-15,8 5 0 0,-8 0 0 0,8-1-4 0,-8 1 0 16,0 1 4-16,9-2 0 0,-9 1-4 0,0-1 0 0,8 6 4 16,-8-5-4-16,9 0 4 0,-9 0-4 0,9-1-4 0,-9 6 4 0,8-5 0 15,-8-1 0-15,8 2 0 0,-8-2 0 0,8 1 0 0,2 0 0 16,-10 0 0-16,8-1 0 0,0-4 0 0,-8 5 0 0,10-5 0 0,-2 5 0 15,-8-5 0-15,8 0-4 0,1 0 4 0,-9 5 0 0,8-10 0 16,1 5 0-16,-1 0 4 0,-8-5-8 0,9 0 4 0,-9 1 0 0,8-1 0 16,0 0 0-16,-8 0-4 0,10 1 4 0,-2-6 0 0,-8 5 0 15,8-5 0-15,-8 1 0 0,10 4 0 0,-10-4 0 0,8 3-4 0,-8-3 4 16,0-1 0-16,8 5 0 0,-8 1 0 0,9-1-4 0,-9 0 4 0,0 1 0 16,0-1 0-16,8 5 4 0,-8-5-4 0,8 5 0 0,-8-5 0 15,0 5 4-15,9 0-4 0,-9 0 4 0,9 5 4 0,-9-5-4 16,0 0 4-16,8 5 4 0,-8-5 4 0,8 5-4 0,-8-1 4 0,10 1-4 15,-10 0 0-15,8-1-4 0,-8 1 0 0,8 1-4 0,-8-2 0 16,9 5 0-16,-9-3 0 0,0 3-4 0,9-4 0 0,-9 0-4 0,0 5-8 16,0-6-16-16,0 5-20 0,0-3-24 0,0 3-28 0,0-4-32 0,0 4-28 15,0-4-92-15,-9 5 12 0,9-6 48 0,-9 1 36 0,9 0 28 16,-8-5 28-16</inkml:trace>
        </inkml:traceGroup>
      </inkml:traceGroup>
    </inkml:traceGroup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1:42.3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5E68F4-FCC9-4CD8-A1DB-A3E5A65F03E6}" emma:medium="tactile" emma:mode="ink">
          <msink:context xmlns:msink="http://schemas.microsoft.com/ink/2010/main" type="inkDrawing" rotatedBoundingBox="6394,17317 6816,12445 6892,12451 6471,17324" semanticType="verticalRange" shapeName="Line">
            <msink:sourceLink direction="with" ref="{DA1956D6-BFA6-44C7-A017-29E104C2C755}"/>
            <msink:sourceLink direction="with" ref="{EAFD4383-E4EB-438A-BA3C-2A1AE0501D0F}"/>
            <msink:sourceLink direction="with" ref="{471B461C-9234-43F0-9F94-E840AD715100}"/>
            <msink:sourceLink direction="with" ref="{3C1D074F-1D4B-4D4F-907B-5FE44E4CEFFF}"/>
            <msink:sourceLink direction="with" ref="{D4C53413-F527-404F-AA9E-815A18B60CCA}"/>
            <msink:destinationLink direction="with" ref="{B67EBF19-99C4-42F5-B837-8A97ADA22309}"/>
          </msink:context>
        </emma:interpretation>
      </emma:emma>
    </inkml:annotationXML>
    <inkml:trace contextRef="#ctx0" brushRef="#br0">386 41 47 0,'0'0'56'0,"0"-4"0"16,0 4-8-16,0 0-20 0,0 0-4 0,0-6 0 0,0 6-4 0,0 0-4 15,0-4 4-15,0 4-8 0,0 0-4 0,0-6 4 0,0 6-4 16,0-4 8-16,0 0-8 0,0 4 4 0,0-6 4 0,0 6 0 0,0-5 0 16,0 5 4-16,0 0-4 0,0 0 0 0,0 0 0 0,0 0 4 15,0 0 0-15,0-4 0 0,0 4 0 0,0 0 0 0,0 0 0 0,0 0 4 16,0 0 0-16,0 4-4 0,0-4 0 0,0 0 0 0,0 0 4 16,0 0 4-16,0 0-4 0,0 0 8 0,0 0 4 0,0 0 0 0,0 0 0 15,0 0-12-15,0 5 4 0,0-5 0 0,0 6 4 0,0-6-4 16,0 4-8-16,0 0 4 0,0 2 0 0,0-2-4 0,0 2-16 0,0 3 16 15,0-5 4-15,0 5-4 0,0 1 0 0,0-4 0 0,0 2 0 16,0 3-4-16,0-2 4 0,0 1-4 0,0 4 0 0,0-3 0 0,0 2 0 16,0-3 0-16,0 4-4 0,0-5 0 0,0 6 0 0,0-1-4 0,-8 1 0 15,8-5 0-15,0 4 0 0,0 0 0 0,0-4-8 16,0 4 4-16,0 0 4 0,0-4-4 0,0 5 0 0,0-1 0 0,0 0 0 16,0 0 0-16,0 1-4 0,0-1 0 0,0 1 4 0,0-1-4 0,-9 1 4 15,9 0 0-15,0 3 0 0,0-3-4 0,0 4 4 0,0 1-4 16,-8-7 4-16,8 6 0 0,0 1-4 0,0-1 4 0,0-4 0 0,0 4 0 15,-9 0-4-15,9-5-4 0,0 5 4 0,0 0 0 0,0-4 0 0,-8 4 0 16,8-5 4-16,0 6-4 0,0-6 0 0,0 0 4 0,0 6-4 16,-8-6 0-16,8 5 0 0,0-4 0 0,0 4 0 0,0-5 0 15,0 1 0-15,-10 4 0 0,10-4 0 0,0 3 0 0,0-3 0 0,-8 4 0 16,8-5 4-16,0 1-4 0,-8 4 0 0,8-5 0 0,0 5 0 16,0-4-4-16,-10 4 4 0,10-5 0 0,0 1 0 0,0-1 4 0,0 5-4 15,0-5 0-15,0 1 0 0,0-1-4 0,-8 1 4 0,8 4 0 16,0-4 0-16,0-1 4 0,0 0-4 0,0 5 0 0,-8-4 0 0,8-1 0 15,0 1 0-15,-8 4 0 0,8-4 0 0,0 3 0 0,0-3 0 16,0 4 0-16,0-5 4 0,0 5-8 0,-9-4 4 0,9 3-4 0,0-3 0 16,0 4 8-16,0-4-4 0,0 4 0 0,0-5 4 0,0 5-4 15,0-4 0-15,0 4 0 0,0-4 0 0,-9 4 4 0,9-5-8 16,0 5 4-16,0-4 0 0,0-1 0 0,0 6 0 0,0-6 0 0,-8 0 4 16,8 4-4-16,0-2 0 0,0-2-4 0,0 5 4 0,0-4 0 15,-9 0 0-15,9-1 0 0,0 5 0 0,0-6 0 0,0 3 0 0,0-2 0 16,0 5 4-16,0-5-4 0,-8 2 0 0,8-3 0 0,0 6 0 0,0-5 0 15,0 6 0-15,0-6 0 0,0 1 0 0,0 4 0 0,0-5 0 16,-8 5 0-16,8-4 0 0,0 4 0 0,0-4 0 0,0-1 0 0,-10 5-4 16,10-6 0-16,0 7 4 0,0-5 0 0,0-1 0 0,-8 5 0 15,8-4 4-15,0-1 0 0,0 1-4 0,-8 4 0 0,8-5 0 0,0 1 0 16,0-2 0-16,0 7 0 0,-8-6 0 0,8 1 0 0,0-1 0 16,0 2 0-16,0-3 0 0,0 6 0 0,0-5 0 0,0 1 0 15,-10 0 0-15,10-2 0 0,0 2 0 0,-8-1 0 0,8 1-4 0,0-1 4 16,0 1 0-16,0-1 0 0,0 1 0 0,-8-1 0 0,8 1-4 0,0-2 8 15,0 2-4-15,0-1 0 0,0 1 0 0,0-1 0 0,0 1 0 16,-9 4 0-16,9-5 0 0,0 1 4 0,0-2-4 0,0 2 0 0,-8 0 0 16,8 4 0-16,0-5-4 0,-9 2 4 0,9-3 0 0,0 6 0 15,0-5 4-15,-9 1-8 0,9 4 0 0,0-4 4 0,0-1 0 0,-8 5 0 16,8-4 0-16,0-1 0 0,-8 5 0 0,8-4 0 0,0-1 0 16,0 0 0-16,0 6 0 0,-10-6 0 0,10 1 0 0,0-2-4 0,0 2 8 15,0-1-20-15,0 1 24 0,0-1-8 0,0-4 0 0,-8 4 0 16,8 1 0-16,0-6 0 0,0 5 0 0,0-4 0 0,-8 5 0 15,8-6 0-15,0 1 0 0,0 4 4 0,-8-5-4 0,8 1 0 0,0 6 0 0,0-8 4 16,0 2-8-16,-10 4 0 0,10-5 4 0,0 6 0 0,0-5 4 16,0 4-4-16,0-5 0 0,-8 6 4 0,8-5 0 0,0 4-4 15,0-5 4-15,0 6-8 0,0-5 4 0,-8 4-4 0,8-4 4 0,0 4-4 16,0-4 8-16,0 4-4 0,0-4 0 0,0-2 0 0,0 8 4 16,-9-7-8-16,9 1 4 0,0 4 0 0,0-4 0 0,0 4 0 0,0-4 0 15,-8-1 0-15,8 6-4 0,0-6 4 0,0 5 0 0,0-4 0 0,0 5 0 16,0-6 0-16,0 5 0 0,-9-4 0 0,9 6 0 0,0-8-4 15,0 2 4-15,0 4 0 0,0-5 0 0,0 6 0 0,0-5 0 16,0 0 0-16,0-1 4 0,0 5-4 0,0-4 0 0,0-2 0 0,0 3-4 16,0-1 4-16,-9-1 4 0,18 1-8 0,-18-1 4 0,9 1 0 0,0 0-4 15,0 0 4-15,0-1 0 0,0-4 0 0,0 4 0 16,0 1-4-16,0-5 4 0,0 3 4 0,0 3-8 0,0-6 4 0,0 4 0 16,0-4 0-16,0 5 0 0,0-1 0 0,0-4 0 0,0 0-4 0,0 4 4 15,0-4 0-15,0 1 0 0,0-2 0 0,0 5-4 0,0-4 0 16,0 0 4-16,0 0-4 0,0-1 4 0,0 1 4 0,0 6-8 0,0-8 4 15,0 3 0-15,0-2 0 0,0 1 0 0,0 0 0 0,0 0 0 0,0-1 0 16,0 1-4-16,0 4 4 0,0-4 0 0,0 1 0 0,0 3 0 16,0-4 0-16,0 0 0 0,0 4 0 0,0-4 0 0,0 4-4 15,0-3 4-15,0 3 0 0,0 1 0 0,0-1 0 0,0 1 0 0,0 0 0 16,0-1 0-16,0-4 4 0,0 4-8 0,0 6 0 0,0-12 0 16,0 13 0-16,0-11 4 0,0 4 0 0,0 6 0 0,0-5 0 0,0-6 0 15,0 6 0-15,0-1 0 0,0 1 0 0,0-1 0 0,0-4-4 16,0 5 4-16,0-1 0 0,0-3 0 0,0 3 4 0,0-4-4 15,0-1 4-15,0 6-4 0,-8-5-4 0,8 0 4 0,0-1-4 0,0 0 0 16,0 2 4-16,0-1 0 0,0-1 0 0,0 1 0 0,0 0 0 0,0 0 0 16,0 0 0-16,0 0 0 0,0-1 0 0,0 1-4 0,0 5 8 15,0-6-4-15,0 1 4 0,0 0-8 0,0 1 4 0,0-3 0 0,0 3 0 16,0 3 0-16,0-5-4 0,0 2 4 0,0-2 0 0,0 1-4 16,0 0 8-16,0-1 0 0,0 1-4 0,0 1 0 0,0-2 4 0,0 1-8 15,0-5 4-15,0 5 0 0,0 0-4 0,0-5 8 0,0 4 0 16,0 1-4-16,0-5 0 0,0 5-4 0,0-5 4 0,0 5 0 0,8-5 0 15,-8 4 0-15,0-4 4 0,0 6-4 0,0-2 0 0,0-4 0 16,0 5 0-16,0 0-4 0,0 0 4 0,0-5 0 0,0 4 0 0,0 1 0 16,0-5 4-16,0 5-4 0,0-5 4 0,0 5-8 0,0-5 4 15,0 0 0-15,0 4 0 0,0-4 0 0,0 0-4 0,0 0 4 0,0 0 0 16,0 0 0-16,0 0 0 0,0 0-16 0,0 0 24 0,0 0-4 0,0 0 0 16,0 0 0-16,0 0-4 0,0 0 4 0,0 0 0 0,0 0 0 15,0 0-4-15,0 0 0 0,0 0 0 0,0 0 0 0,0 0 4 16,0 6-8-16,0-6 4 0,0 0 0 0,0 0 0 0,0 0 0 0,0 0-4 15,0 0 0-15,0 4-4 0,0-4-4 0,0 0-12 0,0 0-12 16,0 0-12-16,0 0-16 0,0 5-20 0,0-10-28 0,0 1-16 0,-8 4-32 16,8-6-76-16,0-3 44 0,-8 4 32 0,8-4 32 0,0-6 24 0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6:25.6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A7A014C-D4E6-47FD-8971-1013439A4B2D}" emma:medium="tactile" emma:mode="ink">
          <msink:context xmlns:msink="http://schemas.microsoft.com/ink/2010/main" type="inkDrawing" rotatedBoundingBox="8247,9937 11837,7937 11899,8047 8309,10048" semanticType="underline" shapeName="Other">
            <msink:sourceLink direction="with" ref="{AE5FEA5C-DA2D-4528-87BA-7CC9C655A089}"/>
          </msink:context>
        </emma:interpretation>
      </emma:emma>
    </inkml:annotationXML>
    <inkml:trace contextRef="#ctx0" brushRef="#br0">2768 6729 19 0,'0'0'72'0,"0"0"0"0,-9 0-8 0,9 0-28 0,0 0-4 16,0 4 4-16,0-4-12 0,0 0 0 0,0 0-4 0,0 0 0 15,0 0-4-15,0 0 4 0,0-4-4 0,0 4-4 0,0 0 0 0,0 0 4 16,0 4-4-16,0-4 0 0,0 0 0 0,0 0 0 0,0 0 0 16,0 0 0-16,0 0 4 0,0 0 0 0,0 0 0 0,0 0 4 15,0 0 0-15,0 0 0 0,0 0 4 0,0 0 4 0,0 0-4 0,0 0 4 16,0 0 4-16,0 0-4 0,0 0 0 0,0 0 8 0,0 6 0 0,0-6-8 15,0 0 0-15,0 0-4 0,0 0 4 0,0 0 4 0,0 0-4 16,9 0-4-16,-9 0 8 0,0 0-8 0,0 0 0 0,8 0 0 0,-8 0 4 16,9 0 0-16,-9 0 0 0,8 0-4 0,-8 0 4 0,8 0 0 0,-8 0-4 15,10 0 0-15,-2 0 0 0,-8-6 0 0,8 6-4 0,0-4 0 16,-8 4 4-16,10 0 0 0,-2-5-4 0,-8 5 0 0,8-5 0 0,1 0 4 16,-1 1-4-16,1 4 0 0,-9-5-4 0,9 0-4 0,-1 0 4 15,0 1 0-15,-8 4 0 0,8-6 0 0,2 2-4 0,-2-1 0 16,-8 5-4-16,8-5 0 0,2 0 0 0,-10 0 4 0,8 5 0 0,0-4-4 15,1-1-4-15,-9 5 0 0,8-5 4 0,1 1 0 0,0 4 0 0,-1-5 0 16,0 0-4-16,0 0 0 0,2 0 0 0,-2 0 0 16,0 2 0-16,2-3 0 0,-2 1 4 0,0 0-4 0,1 1 0 0,7-2 4 15,-7 2-8-15,0-1 4 0,-1-5 0 0,10 6 4 0,-10-6-8 0,0 5 4 16,10 1 0-16,-10-6-4 0,0 5 4 0,9 0 0 0,-8-4-4 16,0 4 4-16,-1-5-4 0,10 6 0 0,-10-1 0 0,0-5 4 0,0 5 0 15,10-4 0-15,-10 4 0 0,1 0-4 0,-1 1 4 0,1-6 0 16,0 6 0-16,-1-2-4 0,8-3 0 0,-6 4 0 0,-2-5 0 0,0 6 0 15,2-1 0-15,-2-5 0 0,0 6 0 0,9-2 0 16,-9-3 0-16,1 4 0 0,0-4 0 0,7 4 0 0,-6-5 0 0,-2 5 0 0,0-4 0 16,10 4 0-16,-10-4 0 0,9 4 0 0,-9 0 0 0,1-5 0 15,8 6 0-15,-9-2 0 0,2-3 0 0,6 4 0 0,-7 0 0 0,8 1 0 16,-9-1 0-16,1-5 0 0,7 6 0 0,-6-2 0 0,6 2 0 16,-6-1 0-16,6 0 0 0,-8-4 0 0,10 4 0 0,-1 0 0 0,-1-4 0 15,-6 4 0-15,6 0 0 0,2 0 0 0,-2-5 0 0,-7 5 0 16,8 1 0-16,0-6 0 0,-1 6 0 0,2-2 0 0,-10-3 0 0,10 4 0 15,-1 0 0-15,-9-4 0 0,9 4 0 0,0 0 0 0,-9-4 0 0,10 4 0 16,-10 0 0-16,10-5 0 0,-2 6 0 0,-7-1 0 0,8-5 0 16,0 6 0-16,-9-7 0 0,10 7 0 0,-10-5 0 0,10 4 0 15,-2-5 0-15,-7 6 0 0,8-6 0 0,0 6 0 0,-9-2 0 0,10-3 0 16,-2 4 0-16,-6-5 0 0,6 6 0 0,-7-6 0 0,8 5 0 16,-8 1 0-16,7-2 0 0,-8-3 0 0,2 4 0 0,6-1 0 15,-6 3 0-15,-2-2 0 0,9-5 0 0,-9 6 0 0,1-2 0 0,-1 2 0 16,9-6 0-16,-9 6 0 0,2-1 0 0,6 0 0 0,-6-5 0 0,6 5 0 15,-8 0 0-15,9-4 0 0,-8 4 0 0,8-4 0 0,-9 4 0 16,10-5 0-16,-2 6 0 0,-6-6 0 0,6 0 0 0,1 5 0 0,1-4 0 16,-2-1 0-16,-8 6 0 0,10-6 0 0,0 0 0 0,-2 5 0 15,-7-4 0-15,7-1 0 0,2 6 0 0,-10-6 0 0,10 5 0 0,-2-5 0 16,-7 7 0-16,8-8 0 0,-8 6 0 0,7-4 0 0,-7 4 0 16,0-5 0-16,7 5 0 0,-6 1 0 0,-2-2 0 0,9-3 0 0,-8 5 0 15,7-1 0-15,-7 0 0 0,-1-5 0 0,10 6 0 0,-10-1 0 16,0 0 0-16,10 0 0 0,-10-4 0 0,0 4 0 0,10-1 0 0,-10 2 0 15,9-5 0-15,-9 4 0 0,2 0 0 0,6-4 0 0,-8 4 0 16,10 0 0-16,-10-4 0 0,1 3 0 0,8-3 0 0,-8 4 0 16,7-4 0-16,-7 4 0 0,0-5 0 0,7 6 0 0,-6-2 0 0,6-3 0 15,-7 4 0-15,0-4 0 0,7 4 0 0,-7-5 0 0,-1 5 0 0,10 0 0 16,-10-4 0-16,0 4 0 0,2 1 0 0,-2-1 0 0,0-5 0 16,0 5 0-16,1 0 0 0,0 0 0 0,-1 1 0 0,1-1 0 0,-1 0 0 15,0 0 0-15,2 1 0 0,-2-2 0 0,0 2 0 0,2-1 0 16,-2-5 0-16,0 6 0 0,0-1 0 0,1 0 0 0,8-4 0 15,-8 4 0-15,-1 0 0 0,0-4 0 0,10 4 0 0,-10-5 0 0,10 5 0 16,-10-5 0-16,9 1 0 0,-9 4 0 0,1-4 0 0,8 4 0 0,-9-5 0 16,10 6 0-16,-10-6 0 0,10 0 0 0,-10 6 0 0,0-6 0 15,9 5 0-15,-8-4 0 0,-1 4 0 0,1-5 0 0,-1 6 0 0,0-6 0 16,2 4 0-16,-2-3 0 0,0 5 0 0,2-1 0 0,-2-5 0 16,0 6 0-16,0-1 0 0,1 0 0 0,-1 1 0 0,-8-1 0 0,9-1 0 15,0 2 0-15,-9-1 0 0,8 0 0 0,-8 0 0 0,8 5 0 16,-8-4 0-16,10-1 0 0,-10 5 0 0,8-5 0 0,-8 5 0 0,0-5 0 15,0 5 0-15,8-4 0 0,-8 4 0 0,0-6 0 0,8 6 0 16,-8-4 0-16,0 4 0 0,10-5 0 0,-10 5 0 0,8-5 0 16,-8-1 0-16,8 6 0 0,-8-3 0 0,9 3 0 0,-9-6 0 0,8 2 0 15,1-1 0-15,0 1 0 0,-1-2 0 0,-8 2 0 0,8 4 0 0,0-5 0 16,2 0 0-16,-2 1 0 0,0-1 0 0,2-1 0 0,-10 2 0 16,8 4 0-16,0-5 0 0,1 0 0 0,-9 0 0 0,8 1 0 0,-8 4 0 15,9-5 0-15,-9 5 0 0,0-5 0 0,8 5 0 0,-8-4 0 16,0 4 0-16,0-5 0 0,9 5 0 0,-9-6 0 0,0 6 0 15,0 0 0-15,0 0 0 0,0 0 0 0,0 0 0 0,0-4 0 0,0 4 0 16,0 0 0-16,0 0 0 0,0 0 0 0,0 0 0 0,0 0 0 0,0 0 0 16,0 0 0-16,0 0 0 0,0-5 0 0,0 5 0 0,0 0 0 15,0-3 0-15,0 3 0 0,0 0 0 0,0 0 0 0,0 0 0 0,0 0 0 16,0 0 0-16,0 0 0 0,0 0 0 0,0 0 0 0,0 0 0 16,0 0 0-16,0 0 0 0,0 0 0 0,0 0 0 0,0 0 0 15,0 0 0-15,0 0 0 0,0 0 0 0,0 0 0 0,0 0 0 0,0 0 0 16,0 0 0-16,0 0 0 0,0 0 0 0,0 0 0 0,0 0 0 0,-9 0 0 15,9 0 0-15,0 0 0 0,0 0 0 0,-8 0 0 0,8 3 0 16,-9-3 0-16,9 5 0 0,-8-5 0 0,-1 4 0 0,1-4 0 16,8 6 0-16,-8-1 0 0,-2-1 0 0,2 1 0 0,0 0 0 0,-2-1 0 15,2 6 0-15,0-5 0 0,0-1 0 0,-1 7 0 0,0-7 0 0,1 1 0 16,-9 0 0-16,9 5 0 0,-2-6 0 0,-6 5 0 0,8-3 0 16,-10 3 0-16,10-4 0 0,-10 0 0 0,10 5 0 0,-9-6 0 0,9 6 0 15,-10-5 0-15,10 4 0 0,-10-4 0 0,2 0 0 0,7 5 0 16,-8-5 0-16,0 4 0 0,9-4 0 0,-10 4 0 0,2 1 0 15,-2-6 0-15,2 5 0 0,-2 2 0 0,1-6 0 0,1 3 0 0,-2 3 0 16,2-2 0-16,-2-4 0 0,1 5 0 0,9-1 0 0,-10 2 0 0,2-7 0 16,-2 5 0-16,2 1 0 0,6-5 0 0,-6 4 0 0,-1 0 0 15,8-4 0-15,-8 5 0 0,9-5 0 0,0 5 0 0,-10-6 0 0,10 1-4 16,-2 5 4-16,2-6-8 0,-9 1 4 0,9 5 4 0,0-6 0 0,-1 3-4 16,0-4 4-16,1 2-4 0,0-1 0 0,-2 6 0 15,2-5 0-15,0 0 8 0,-1 0-8 0,0-1 0 0,1 1 0 0,0 5 4 16,-1-5-4-16,1 0 0 0,-1 0 4 0,-8-1 0 0,9 1 0 0,-2 4 0 15,2-4 4-15,0 0-8 0,0 0 4 0,-10 5 0 0,10-7-4 16,-1 3 0-16,1-1 8 0,0 0-4 0,-10 5 0 0,10-6 0 16,0 1 0-16,-2 0-4 0,-6 4 4 0,6-4 0 0,2 0 4 0,0 4-4 15,-9-3-4-15,9 3 0 0,-1-4 4 0,0 0 4 0,-7-1-4 0,6 6 0 16,2-5 0-16,-9-1 4 0,8 5-4 0,1-3-4 0,0-1 8 16,-9 4-8-16,8-4 4 0,0 0 0 0,1 0-4 0,0-1 4 0,-2 1 0 15,-6 5-4-15,7-5 8 0,0-1-8 0,1 1 4 0,0-1 0 16,-1 2 0-16,1-2 0 0,0 1 0 0,-2 0 0 0,-6 0 4 15,6 5-8-15,2-6 4 0,0 1 0 0,0 0 0 0,-10 1 0 0,10 2 4 16,-1-3-4-16,-7 0-4 0,6 5 4 0,2-6 4 0,0 1-4 0,-10 4 0 16,10-4-4-16,0 0 4 0,-1 5 0 0,0-6 0 0,-8 2 0 15,9 3 0-15,0-4-4 0,0 4 4 0,-2-4 0 0,-6 5 0 0,6-6-4 16,2 6 8-16,0-5-4 0,-1 5 0 0,-8-5 4 0,9 4-4 16,-1-4 0-16,1 4 4 0,-10 1-8 0,10-5 4 0,0 5 4 15,-10-1-4-15,10-4 0 0,-9 5 0 0,8-1 0 0,1-4 4 0,-1 3-4 16,-7-2-4-16,6 4 0 0,2-6 4 0,-8 6 0 0,6-5 0 0,2 5 0 15,0-6 0-15,-9 1 0 0,8 5 0 0,0-6 0 0,1 7 0 16,0-7-4-16,-10 1 8 0,10 4-4 0,0-4 0 0,-2 0 4 0,2 4-4 16,-9-4-4-16,9 5 4 0,-1-5 0 0,-8 4 0 0,9-4-4 15,0 4 4-15,-2-4 0 0,-6 5 0 0,6 0 0 0,2-6 0 0,-9 6 4 16,9-1-4-16,-9-4 0 0,8 5 0 0,1 0 0 0,-10-6 0 16,10 6 0-16,-10-6 0 0,10 6-4 0,-8-5 4 0,7 5 4 15,-8-5-4-15,8-1 0 0,-7 6 0 0,6-5 0 0,-6 4-4 0,-2-4 4 16,10 0-4-16,-9 5 4 0,9-6-4 0,-10 1 4 0,2 5 0 15,-2-6-4-15,10 1 4 0,-10 5 4 0,2-6-4 0,7 2 0 0,-7 3 0 16,7-4 0-16,-8 0 0 0,9 0 0 0,-10 4 0 0,10-4-4 0,-1-1 4 16,0 1 0-16,-8 0-4 0,9 0 8 0,0 0 0 0,-1 0-4 15,0 4-4-15,1-4 4 0,0-5-4 0,-2 9 4 0,2-3 0 0,8-6-4 16,-8 4 4-16,-1 1 0 0,0 5-4 0,1-10 4 0,0 4-4 16,-1 2 4-16,1-2 0 0,0 1-4 0,-2-1-4 0,2 1 0 0,8 1 0 15,-8-2 4-15,-2 6-4 0,2-10 0 0,0 9 0 0,0-4 0 16,-10 0 0-16,18-1 4 0,-17 1-4 0,9-1 4 0,8 7 0 0,-18-7 0 15,10 1 0-15,8 0 0 0,-16 0 0 0,6-1 0 0,2 1 0 16,8 0 0-16,-8 0-4 0,-1 0 4 0,0 4 4 0,1-4-4 16,-1 0 0-16,1 0 0 0,0-1 0 0,0-4 0 0,-2 5 0 0,2 0 0 15,8 0 0-15,-8-1 0 0,-2 2 0 0,2-2 0 0,8 1 4 0,-8 0 0 16,8-5-4-16,-9 6 0 0,9-3 4 0,-9-3 0 0,9 5-4 16,0-5 0-16,-8 0 4 0,8 0 0 0,0 5 0 0,0-5 4 15,0 0-4-15,0 0-4 0,0 0 0 0,0 0 4 0,0 0 0 0,-8 0 0 16,8 0 4-16,0 0-4 0,0 0-4 0,0 0 4 0,0 0 0 15,0 0 0-15,0 0-4 0,-9 0 4 0,9 0 0 0,0 0 0 0,0 5 0 16,0-5 0-16,-8 0 0 0,8 0 0 0,0 0 0 0,0 0 0 0,0 0 4 16,0 0-8-16,0 0 4 0,0 0 4 0,0 0-4 0,0 0 0 15,0 5-4-15,0-10 4 0,0 5 4 0,0 0-4 0,0 5 0 0,0-5 0 16,0-5 0-16,0 5 0 0,0 0 0 0,0 0 0 0,0 5-4 16,0-5 4-16,0-5-4 0,0 5 0 0,0 0 4 0,0-5 0 15,8 5 4-15,-8-5-4 0,0 5 0 0,9-5 0 0,-9 2 0 0,0 3 0 16,8-6 0-16,-8 1 0 0,8 0 0 0,-8 1 0 0,9-6 4 0,0 5-4 15,-9 0-4-15,8 0 4 0,0 1 0 0,-8-1 0 16,10 0 0-16,-2 0 0 0,-8-4 0 0,8 4 0 0,2 0 4 0,-2 0-4 16,0 0 0-16,-8 1 0 0,8-1-4 0,1-5 4 0,-9 6 0 0,8-1-4 15,1-1 4-15,-9 2 0 0,9-1 0 0,-1 1 4 0,-8-1 0 16,8 0-12-16,-8 0 8 0,10 1 0 0,-2-1 0 0,-8 0-4 0,8 1 8 16,-8-2 0-16,8 1-4 0,2 1 0 0,-2-1 4 0,-8 1-4 0,8-2 0 15,1 2 4-15,-1-1-4 0,1 0 0 0,0 0 0 16,-1 1 0-16,0-6 0 0,0 5 0 0,2 0 4 0,-2-4-4 0,10 4 4 15,-10-5-4-15,0 5 0 0,9-4 0 0,0 4 0 0,-8-4 0 0,7 4 0 16,2-5 4-16,-10 1 0 0,10 3-4 0,-2-3-4 0,1-1 4 16,9 1 4-16,-8-1-4 0,-2 6 4 0,10-6-4 0,-9 0 0 0,9 1 4 15,-10-1-4-15,10 1 4 0,0-6-4 0,-1 5 0 0,-7 1 0 0,6-1 0 16,2 0 0-16,0 1 0 0,-1-1 0 0,1 1 0 0,0-5 0 16,-1 4 4-16,1 0-4 0,0 1 0 0,0-6 0 0,-2 6 0 15,2-1 4-15,-1-4-4 0,1 0 4 0,0 4-4 0,-9-5 0 0,9 1 0 16,0 5 0-16,-2-6 0 0,2 1-4 0,0-2 4 0,-1 3 0 15,1-2 0-15,0 1 4 0,-1 5-4 0,1-6 0 0,0 1-20 0,0 0 20 16,-2 4 8-16,2-4-4 0,-9-1-4 0,9 5 0 0,0 1 4 0,-10-5-4 16,10-1 4-16,-1 5-4 0,1 1 4 0,-8-5-4 0,7 4 0 15,0-5 4-15,0 6-4 0,-7-1-4 0,8-4 8 0,-1 4-4 16,-8-5 0-16,8 2 0 0,1 3 4 0,0-4-4 0,-9 4 0 0,9-4 0 16,0 3 0-16,-10-2 4 0,10 3-4 0,-9-4 4 0,9 5-4 15,-2-6 0-15,-6 5 4 0,-1-4-4 0,9 4 0 0,-10 0 0 16,2 1 0-16,-2-2 0 0,2 3 0 0,-1-2 0 0,0 0 0 0,0 1 0 15,-1 0 0-15,2-1 0 0,-10 5 0 0,10-5 0 0,-2 1 0 16,2-1 0-16,-10 1 0 0,9-1 0 0,1 5 0 0,-10-5 4 0,10 1-4 16,-2-1 0-16,1 1-4 0,0-1 4 0,0 6 0 0,1-6 0 0,-10 0 0 15,18 0 0-15,-18 1 0 0,9 4 0 0,0-4 0 0,0-1 4 16,-1 5-4-16,2-3 0 0,-10-3 0 0,10 6 0 0,-1-4 0 16,-9 4 0-16,9-5 0 0,0 6 0 0,-9-7 0 0,2 7 0 0,6-5 4 15,2 4-4-15,-10-4 0 0,0 3 0 0,9-3 0 0,-8-1 0 16,8 6 0-16,-9-6-4 0,10 6 4 0,-10-7-4 0,0 2 4 0,10 4-4 15,-10-4 4-15,9-1 0 0,-8 1 0 0,8 3 0 0,-9-3 0 0,10-2-4 16,-10 8 4-16,0-7 0 0,2 5-4 0,6-5 4 0,-7 6 0 16,-1-6 0-16,1 6-4 0,8-7 4 0,-9 7 0 0,0-1 0 15,2-5 0-15,-2 6 0 0,0-1 0 0,2 0 0 0,-2-4 0 0,0 3 0 16,1 2-4-16,-1-1 8 0,0 2-8 0,1-8 8 0,0 6-4 16,-1 0 0-16,-8 0 0 0,8 1 0 0,2-6 0 0,-2 5 0 0,0 1 4 15,-8-2-4-15,9 2 4 0,0 4-4 0,-9-5-4 0,8 0 4 16,-8 0 0-16,8 0 4 0,-8 5-4 0,9-4 0 0,-9-1 0 0,8 5 0 15,-8-5 0-15,0 1 0 0,9 4 0 0,-9-5 0 0,0 5 0 16,0-5 4-16,0 5 0 0,0-5 0 0,0 5 0 0,0 0 0 0,0-5 0 16,0 5 0-16,0 0-16 0,0 0 24 0,0 0 0 0,0 0-4 15,0 0 0-15,0 0 8 0,0 0-4 0,9 0 4 0,-9 0-4 0,0 0-4 16,0 0 0-16,0 0 4 0,0 0 0 0,0 0-4 0,0 0 4 0,0-4-4 16,0 4 4-16,0 0-4 0,0 0 0 0,0 0 0 0,0 0 0 15,0 0 0-15,0 0 0 0,0 0-8 0,0 0 0 0,0 0 0 16,0 0 0-16,0 0 0 0,0 0 0 0,0 0 0 0,0 0 0 0,0 0 0 15,0 0 0-15,0 0 0 0,0 0 0 0,0 0 0 0,0 0 0 16,0 0 0-16,0 0 0 0,0 0 0 0,0 0 0 0,0 0 0 16,0 0 0-16,0 0 0 0,0 0-28 0,-9 0-28 0,9 0-20 0,0 0-36 15,0 4-24-15,-9-4-28 0,1 0-36 0,8 5-88 0,-9-5 28 0,1 0 52 16,0 0 36-16,-1 0 32 0,-8 0 24 0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4:55.1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49C764-23E5-457C-BF11-53D104FFA9D8}" emma:medium="tactile" emma:mode="ink">
          <msink:context xmlns:msink="http://schemas.microsoft.com/ink/2010/main" type="inkDrawing" rotatedBoundingBox="7384,3362 9962,9059 9869,9101 7290,3404" shapeName="Other"/>
        </emma:interpretation>
      </emma:emma>
    </inkml:annotationXML>
    <inkml:trace contextRef="#ctx0" brushRef="#br0">2139-2944 23 0,'0'0'56'0,"0"0"-4"0,0 4-4 16,0-4-28-16,0 0 0 0,0 0-4 0,0 0-4 0,0 0 0 0,0 0 0 15,0 0 4-15,0 0-8 0,0 0 4 0,0 0 0 0,0 0 0 16,0 0-4-16,0 0 4 0,0 0 0 0,0 0-4 0,0 0-4 0,0 0 4 15,0 0-4-15,0 0 0 0,0 0-4 0,0 0 4 0,0 0 0 16,0 0 0-16,0 0 0 0,0 0 4 0,0 0 0 0,0 0 0 0,0 0-4 16,0 0 4-16,0 0-4 0,0 0 4 0,0 0-20 0,0 0 20 15,0 0 0-15,0 0 0 0,0 0 0 0,0 0 0 0,0 0-4 0,0 0 0 16,0 0 0-16,0 0 0 0,0 0 0 0,0 0 0 0,0 0 4 16,0 0-4-16,0 0 0 0,0 0 4 0,0 0 4 0,8 0-4 0,-8 6 4 15,0-6 0-15,0 0 4 0,0 4 0 0,10-4 0 0,-10 0 0 16,0 5 0-16,0-5-4 0,8 5 0 0,-8-5 0 0,8 5 4 0,-8-5-4 15,0 4 0-15,0-4 4 0,9 6-4 0,-9-2 0 0,0-4 0 0,9 0 0 16,-9 5 4-16,0-5 0 0,0 4 0 0,0 1-4 0,0 0 0 16,8-5 0-16,-8 5 0 0,0 0 0 0,8-5-8 0,-8 5 4 15,0 0 0-15,0 0 0 0,9-1 0 0,-9-4 0 0,0 5 0 0,0-1 0 16,8 2-4-16,-8-2 4 0,0-4-4 0,0 5 4 0,9 0-4 16,-9 0 0-16,0-2 4 0,9-3 0 0,-9 7 4 0,0-3 0 0,0 1 0 15,0-1-4-15,0-4-4 0,8 6 0 0,-8-2-4 0,0 1 8 0,0-5-4 16,8 5 0-16,-8 0 0 0,0-1 4 0,10 2-4 0,-10-2-4 15,0 1 8-15,8 0-4 0,-8 0 0 0,0 0 4 0,0-1 0 16,8 1-4-16,-8 0 0 0,0-5 0 0,8 9-8 0,-8-4 4 0,0-5 4 16,10 5 0-16,-10 4 0 0,0-5-8 0,0-4 12 0,8 11-8 15,-8-7 8-15,0 1-8 0,8 0 4 0,-8 0-4 0,0 0 0 0,9 0 4 16,-9 4-4-16,0-4 0 0,8 0 4 0,-8-1-4 0,0 6 0 0,8-4 4 16,-8 3-4-16,10-5 4 0,-10 1-4 0,8 5 4 0,-8-6 0 15,8 6-8-15,-8-4 4 0,8-3 4 0,-8 7-4 0,10-5 0 16,-10 5 4-16,0-6 0 0,8 6 0 0,-8-6-4 0,8 7 4 0,-8-7 4 15,0 5-8-15,9-3 4 0,-9-2-4 0,0 1 4 0,9 5-8 16,-9-6 0-16,0 2 8 0,8-2-4 0,-8 1 4 0,0 5-8 16,0-6 0-16,9 1 4 0,-9 0-4 0,0 0 12 0,8 0-4 0,-8 4-4 15,0-4 0-15,0 0 4 0,8-1-4 0,-8 1 0 0,0 5-4 0,9-5 4 16,-9-2 4-16,9 4-8 0,-9 2 4 0,0-4 4 0,8 0-4 16,-8-1 4-16,8 6-8 0,-8-5 4 0,10-2-4 0,-10 4 4 0,0 2 0 15,8-4 0-15,-8-1 4 0,8 1 0 0,-8 5-4 0,0-5 0 16,9-1 0-16,-9 6-4 0,0-5 0 0,9 0 8 0,-9-1-4 15,0 2 0-15,0-2 0 0,8 1 4 0,-8 4-8 0,0-4 4 0,0 0 0 16,0 0 0-16,8 0 0 0,-8-1 0 0,0 0 0 0,0 2-4 0,9 3 4 16,-9-4 0-16,0 0 0 0,0 4 0 0,8-3 0 0,-8-2 0 15,0 1 0-15,9 5 0 0,-9-6 0 0,0 1 0 0,0 6 0 0,9-8 4 16,-9 7-4-16,0-5 0 0,8-1-4 0,-8 6 8 0,0-5-4 0,0 0 4 16,8 4-4-16,-8-3 0 0,0-2 4 0,0 6-8 0,10-5 4 15,-10-1 0-15,0 6 0 0,8-5-4 0,-8-1 4 0,0 6 0 16,0-5-4-16,8 5 8 0,-8-6-4 0,0 6 0 0,8-5 0 0,-8-1 4 15,0 6-4-15,10-5-4 0,-10 4 8 0,0 1-4 0,0-5 0 16,8 0 4-16,-8 5-4 0,0-6-4 0,0 1 8 0,8 5-4 16,-8-6-4-16,0 6 0 0,9-5 4 0,-9-2 0 0,0 8 0 0,8-1 0 15,-8-6 0-15,0 6 0 0,8-5 0 0,-8 4 0 0,10 1 0 0,-10 0 0 16,0-6 0-16,8 6 0 0,-8-1 0 0,8 1 4 0,-8-1-4 16,0-3 0-16,10 2 4 0,-10 3-4 0,0-2 0 0,8-4-4 15,-8 4 4-15,0 1-4 0,8-5 4 0,-8 5 0 0,8-6 4 0,-8 6-4 16,0-5 0-16,9 5-4 0,-9-1 4 0,0-5 0 0,0 6 4 15,9-5-4-15,-9 6 0 0,8-2 0 0,-8-5 0 0,0 6 0 0,9-5 0 16,-9 4 0-16,0 0 0 0,8-4 4 0,-8 5-4 0,0 0 0 0,8-1 0 16,-8-4 0-16,0 5 0 0,10 0 0 0,-10-1 0 0,8-4 0 15,-8 4 0-15,0 1 0 0,8 0 0 0,-8-1 4 0,8 1-8 0,-8-6 4 16,0 6 0-16,10 0 0 0,-10-1 0 0,0-4 0 0,8 5-4 16,-8-6 4-16,8 6 0 0,-8 0 0 0,9-7 4 0,-9 8-4 0,9-6 0 15,-9 4-4-15,0-4 4 0,8 5 0 0,-8-6 0 0,9 6 4 16,-9-5-4-16,0-1 0 0,8 6 0 0,-8-4-4 0,0 3 4 0,8-5 0 15,-8 6 4-15,8-5-4 0,-8-1-4 0,0 6 4 0,10-6-4 16,-10 7 4-16,0-2 0 0,8-4 0 0,-8 4 0 0,0 1 4 16,8-5-4-16,-8 5 0 0,10-1 4 0,-10-4-4 0,0 4-4 0,8 1 4 15,-8-1 0-15,0-3 4 0,8 3-4 0,-8 0 0 0,9-4 0 0,-9 5 0 16,0 0 0-16,8-1-4 0,-8 1 8 0,9-5-4 0,-9 5 4 16,0-1 0-16,8 1-4 0,-8-1 0 0,9-4 0 0,-9 9-4 0,0-9 8 15,8 5-4-15,-8-1 4 0,8 1-8 0,-8 0 4 0,10-1 0 0,-10 1 4 16,8-1-8-16,-8 1 0 0,8-2 8 0,-8 3-4 0,10-1 4 15,-10-6 0-15,8 11-8 0,-8-6 4 0,0 1 0 0,8 0 0 16,-8 0 0-16,8-1-4 0,-8 0 0 0,9 5 8 0,0-4-4 0,-9 0 4 16,0 4-4-16,8-4 0 0,-8 0 4 0,9-1-4 0,-9 1 0 15,8 4-4-15,-8-5 8 0,8 1-8 0,-8-1 4 0,10 1 4 0,-10 0-4 16,8-1 0-16,-8 1 0 0,8 0 0 0,-8-1 0 0,8 1 0 16,-8-1 0-16,10 1 0 0,-10 0-4 0,8-1 4 0,-8 1 0 0,0-5 0 15,8 4 0-15,-8 1 0 0,9 0 4 0,-9-6-8 0,0 6 4 16,8 0 0-16,-8-6 0 0,9 6 4 0,-9-5 0 0,9 4-4 0,-9 1 4 15,0-6-8-15,8 6 4 0,-8-5-4 0,8 5 8 0,-8-1-4 16,8 1 0-16,-8-6 0 0,0 7 0 0,10-7 0 0,-10 6 0 16,8-1 0-16,-8 1 0 0,8-6 0 0,-8 6 0 0,10-1 4 0,-10-3 0 15,8 4-4-15,-8-1 0 0,8-5 0 0,-8 6 0 0,9-1 0 0,-9 1 0 16,8 1 0-16,-8-7 0 0,9 5 4 0,-9 1-8 0,9 0 0 16,-9-1 4-16,8 1-4 0,-8 0 4 0,8-6 4 0,-8 5-4 15,8 1 0-15,-8-1 4 0,10 1-8 0,-10-4 4 0,8 2 0 0,-8 3 0 0,8-2 0 16,-8 1 0-16,10-6-16 0,-10 6 20 0,8-1 0 15,-8 1 0-15,8-5 0 0,-8 5 0 0,9-1-4 0,-9-4 0 0,8 4 0 16,-8 1 0-16,8 0 0 0,-8-1 0 0,9-4 0 0,-9 4 0 0,9 1 0 16,-9 0 4-16,8-5-4 0,-8 4 0 0,8 1 0 0,-8-2 0 15,10 3 0-15,-10-1 0 0,8-1 0 0,-8 1 0 0,8-1 0 0,-8 1 0 16,10 0 0-16,-2 0 4 0,-8-1-8 0,8 1 4 0,-8-1 0 0,8 5 4 16,-8-10-4-16,9 7 0 0,-1-1 0 0,-8-1-4 0,9 1 4 15,-9-1 4-15,9 1-4 0,-9 0 0 0,8-1 0 0,-8 1 0 16,8-1 0-16,2 1 0 0,-10-1 4 0,8 1-4 0,-8 0 4 0,8-1-4 15,-8 1-4-15,8-6 4 0,-8 6 0 0,10-1 0 0,-10 1 0 16,8 0 0-16,-8-1 0 0,8 1 0 0,-8-1 0 0,9-4 0 16,-9 5 0-16,8 0 0 0,-8-1 4 0,0 0-4 0,9-3 0 0,-9 3-4 15,9 1 4-15,-9-1 4 0,8 1-4 0,-8-6 0 0,0 6-4 0,8-1 4 16,-8-3 0-16,0 3 0 0,8 1 0 0,-8-6 0 0,10 7 0 16,-10-3 0-16,0-2 0 0,8 3 0 0,-8-4 0 0,0 4 0 0,8-3 0 15,-8 3 0-15,10 1 0 0,-10-6 0 0,0 6 0 0,8-1 0 16,-8-3 0-16,0 3 0 0,8 1 0 0,-8-2 0 0,9-2 0 0,-9 3 0 15,0 1 4-15,8-1-4 0,-8-3 0 0,0 3 0 0,8 1 0 16,-8-1 0-16,0-4 0 0,9 4 4 0,-9 1-4 0,9-1 0 0,-9 1 0 16,8 0 0-16,-8-1 0 0,0 1 0 0,8 0 0 0,-8-6 0 15,10 6 0-15,-10 0 0 0,8-1 0 0,-8 6 0 0,0-6 0 0,8 1 0 16,-8-1 0-16,9 1 0 0,-9 0 0 0,9-1 0 0,-9 1 0 16,8 0 0-16,-8-1 0 0,0 1 0 0,8-1 0 0,-8 1 0 0,9 0 4 15,-9-1 0-15,8 1-4 0,-8-1 4 0,9 1-4 0,-9 0 0 16,9-1 0-16,-9-5 0 0,8 6 0 0,-8 0 0 0,8-1 0 0,-8 0 0 15,10 1 0-15,-10 0 0 0,8 0 0 0,-8-1 0 0,8 1 0 0,-8-1-16 16,9 1 24-16,-9 1-4 0,9-7-4 0,-9 5 0 16,8 1 4-16,-8 0-4 0,8-1 0 0,-8-5 0 0,9 6 4 0,-1 0-4 15,-8 0 0-15,8-1 4 0,-8-4-4 0,10 4 0 0,-10 1 0 0,8-5 0 16,-8 6-4-16,8-3 4 0,-8 2 4 0,0-6-4 0,10 6 0 16,-2-5 4-16,-8 4-4 0,8-4 0 0,-8 4 0 0,0 2 0 15,8-7 0-15,-8 6 0 0,9-1 0 0,-9-4 4 0,9 4-4 0,-9 1-4 0,8 0 4 16,-8-5 0-16,0 5 0 0,9-1-4 0,-9 1 4 15,8-1 0-15,0 1 0 0,-8 0 0 0,0-1 0 0,10 1 0 0,-10-1 0 16,8 1 4-16,0 0-4 0,-8-1 0 0,8 1-4 0,-8-1 4 0,10 1 0 16,-10 0 0-16,8-1 0 0,-8 1 0 0,8-2 4 0,-8 3 0 15,9-2-4-15,-9-4 0 0,9 5-4 0,-9-1 4 0,8 2 0 16,-8-3 0-16,9 2 0 0,-9-5 4 0,8 4 0 0,-8 1-8 0,8-1 4 16,-8 1 0-16,0-5-4 0,8 5 8 0,2-1-8 0,-10 1 4 0,8-6 4 15,-8 6 0-15,8-1-4 0,-8 1-4 0,0-5 0 0,10 5 4 16,-10-1 0-16,8-4 0 0,-8 4 4 0,8-4-4 0,-8 5 0 0,9 0 4 15,-9-5-4-15,8 4-4 0,-8-4 4 0,9 5 0 0,-9-6 4 16,8 1-8-16,-8 5 4 0,0-7 0 0,9 8 0 0,-9-6 0 16,8 5-4-16,-8-6 4 0,8 1 0 0,-8 5 0 0,0-6 4 0,10 6-4 15,-10-5 0-15,8-1 0 0,-8 7 0 0,8-7 0 0,-8 1 0 0,0 4-4 16,10-4 4-16,-10 0 0 0,8 4 0 0,-8-3 0 0,0-3-4 16,8 3 8-16,-8 4-4 0,0-6 4 0,8 0-4 0,-8 2 0 15,9 3-4-15,-9-4 4 0,0 0 4 0,9 0-4 0,-9 0 0 0,0-1 0 16,8 6 4-16,-8-4-8 0,0-2 8 0,9 0-4 0,-9 1-4 15,0 0 4-15,8 0 0 0,-8 0 0 0,0-1 0 0,8 1-4 0,-8 4 4 16,0-4 0-16,10 0 4 0,-10 0-4 0,0 0 0 0,8 0 0 0,-8 0 0 16,0-1-4-16,8 1 4 0,-8 5 0 0,0-6 0 0,8 1 0 15,-8 0 0-15,0 0 0 0,10-1 0 0,-10 3 0 0,0-4 0 0,8 2 0 16,-8-1 0-16,0 2 4 0,0-2-4 0,8 1 0 0,-8 0 0 16,0 0 0-16,0-1 0 0,9 1 4 0,-9 0-8 0,0-5 4 0,0 5 0 15,9 0 0-15,-9 0 0 0,0-5 0 0,0 5-4 0,0-1 4 16,8-4 0-16,-8 5 4 0,0 0-4 0,0-1 0 0,0-4 0 0,9 5 0 15,-9 0 0-15,0-5 0 0,0 5 0 0,8 0 0 0,-8 0 4 16,0-5-8-16,0 3 4 0,8 3 0 0,-8-1 0 0,0 0 0 16,10-1 0-16,-10 2 0 0,0-2 0 0,0 1 0 0,8 0 0 0,-8 0 0 15,0-1 0-15,8 1-4 0,-8 0 4 0,0 0 0 0,8-1 0 0,-8 2 4 16,0-1-4-16,0-1 4 0,0 1-4 0,10 0-4 0,-10-1 4 16,0 1 0-16,0 0 0 0,0 0-4 0,8-5 4 0,-8 4 0 15,0 1 0-15,0-5 0 0,0 4 0 0,0-4-4 0,0 6 4 0,0-6 0 0,0 5 0 16,0-5 0-16,0 0-16 0,8 5 20 0,-8-5 0 15,-8 0 0-15,16 0-4 0,-8 0 0 0,0 4 0 0,0-4 0 0,0 0 0 16,0 0 0-16,9 5 0 0,-9-5 0 0,0 5 0 0,0-5 0 0,0 5 0 16,0-1 0-16,8-4 0 0,-8 5 0 0,0 0 4 0,9 0-4 15,-9-5 4-15,0 5-4 0,0 4 0 0,9-5-4 0,-9-4 4 16,0 6 0-16,0-2 0 0,0 1 0 0,8 0 0 0,-8 0 0 0,0 0 0 16,0 0 0-16,0-1 0 0,0 1 0 0,8-5-4 0,-8 5 4 0,0 1 4 15,0-6-4-15,0 0 0 0,0 3-4 0,0-3 4 0,0 0 0 16,0 0 0-16,8 5 0 0,-8-5 0 0,0 0 0 0,0 0 0 0,0 5 0 15,0-5 0-15,0 0 0 0,0 5-4 0,0-5 4 0,0 5 0 16,10-5 4-16,-10 5-4 0,0-5 0 0,0 0 0 0,0 0-4 16,0 0 4-16,0 4 0 0,0-4 0 0,0 0 0 0,0 0 0 0,0 0 0 0,8 0 0 15,-8 5 0-15,0-5 0 0,0 0 0 0,0 0 0 0,0 5 0 16,0-5-4-16,0 0 8 0,0 0-4 0,0 4 4 0,0-4-4 16,8 0-4-16,-8 0 4 0,0 5 0 0,0-5 0 0,0 5 0 0,0-5 0 15,0 0 0-15,0 5 0 0,0-5 0 0,0 5 0 0,10-5 0 16,-10 4 0-16,0-4 0 0,0 6 0 0,0-6 0 0,0 4 0 15,0-4 0-15,0 0 0 0,8 5 0 0,-8-5 0 0,0 5-4 0,0-5 4 16,0 0 0-16,0 0 0 0,0 0 0 0,0 0 0 0,0 0 0 0,8 5 0 16,-16-5 0-16,16 0 0 0,-8 0 0 0,0 0 0 0,0 0 0 15,0 0 4-15,0 0-4 0,0 0 0 0,0 4 0 0,0-4 0 0,0 0 0 16,0 0 0-16,0 0 0 0,0 0 0 0,0 0-4 0,0 0 4 16,0 5-4-16,0-5 4 0,0 0 0 0,9 5 0 0,-9-5 0 0,0 0 0 15,0 5 0-15,0-5 0 0,0 0 0 0,0 4 0 0,8-4 0 16,-8 0 0-16,0 6 0 0,0-6 0 0,0 0 4 0,0 0-4 0,0 4 0 15,9-4 0-15,-9 0 0 0,0 5 0 0,0-5 0 0,0 5 0 16,8-5 0-16,-8 5 0 0,0 0 4 0,0-5-4 0,0 4 0 16,9-4-4-16,-9 5 4 0,0-5 0 0,0 0 0 0,0 0 0 0,0 0 0 15,0 5 0-15,0-5 8 0,0 0-12 0,0 0 4 0,0 0 0 0,0 0 0 16,0 0 0-16,0 0 0 0,0 0 4 0,0 0-4 0,0 0 0 16,0 0 0-16,0 0 4 0,0 0-4 0,0 0-4 15,0 0 4-15,0 0 0 0,0 0-4 0,0 0 4 0,0 0 0 0,0 0 0 0,0 0-8 0,0 0-4 16,0 0-4-16,0-5-16 0,-9 5-20 0,9 0-16 15,0-5-8-15,-8 5-20 0,8-4-12 0,-9 4-60 0,1-5-32 0,-1 0 44 16,9 0 24-16,-8-4 24 0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2:08.6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409134-2398-4C80-9092-CADC8FFB2499}" emma:medium="tactile" emma:mode="ink">
          <msink:context xmlns:msink="http://schemas.microsoft.com/ink/2010/main" type="writingRegion" rotatedBoundingBox="7080,14332 10120,16715 8728,18491 5688,16109">
            <msink:destinationLink direction="with" ref="{AA9D7542-025F-4BD9-B88E-BF68E3C394D1}"/>
          </msink:context>
        </emma:interpretation>
      </emma:emma>
    </inkml:annotationXML>
    <inkml:traceGroup>
      <inkml:annotationXML>
        <emma:emma xmlns:emma="http://www.w3.org/2003/04/emma" version="1.0">
          <emma:interpretation id="{A2609531-9CEE-4553-9465-261B12C01F05}" emma:medium="tactile" emma:mode="ink">
            <msink:context xmlns:msink="http://schemas.microsoft.com/ink/2010/main" type="paragraph" rotatedBoundingBox="7281,14487 7459,14629 7283,14850 7105,147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1956D6-BFA6-44C7-A017-29E104C2C755}" emma:medium="tactile" emma:mode="ink">
              <msink:context xmlns:msink="http://schemas.microsoft.com/ink/2010/main" type="line" rotatedBoundingBox="7281,14487 7459,14629 7283,14850 7105,14708">
                <msink:destinationLink direction="with" ref="{685E68F4-FCC9-4CD8-A1DB-A3E5A65F03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37379AB-C850-4B3A-A1CF-2C98935BDE3C}" emma:medium="tactile" emma:mode="ink">
                <msink:context xmlns:msink="http://schemas.microsoft.com/ink/2010/main" type="inkWord" rotatedBoundingBox="7281,14487 7459,14629 7283,14850 7105,14708"/>
              </emma:interpretation>
            </emma:emma>
          </inkml:annotationXML>
          <inkml:trace contextRef="#ctx0" brushRef="#br0">761-551 31 0,'0'-5'100'0,"-8"-6"-12"0,8 8-8 0,0-7-24 0,-10 5-4 15,10-5 0-15,0 1-4 0,0 4-4 0,0-4-4 0,0-1 4 0,0 5-8 16,0-5 4-16,0 6-4 0,0-1 4 0,0-5 0 0,0 6 0 16,0-2-4-16,0 2 0 0,0 4-4 0,0-5-8 0,0 0 0 15,0 5 0-15,0 0 4 0,0-5 0 0,0 5 4 0,0 0 0 0,0 0 0 16,0 5 0-16,0-5 0 0,0 5-4 0,0 0 0 0,0-1-4 0,0 2-4 16,0-2-4-16,10 6 0 0,-10-5-4 0,0 5 0 0,0-1-8 15,0 1 0-15,8 4 4 0,-8-5 0 0,0 6-4 0,8-5 0 16,-8 4-4-16,0-5 4 0,10 6 0 0,-10-5 0 0,0-1 0 0,0 5 0 15,8-3-4-15,-8-3 4 0,0-2 0 0,8 3 0 0,-8 1 0 16,0-6 4-16,9 1 0 0,-9 1-4 0,0-6 0 0,8 4 0 0,-8-4 0 16,8 0-4-16,-8-4 8 0,9 4-8 0,0-6 4 0,-9 1 0 0,8 1 0 15,0-6-4-15,-8 5 4 0,10-5-4 0,-2 2-4 0,0-7 8 16,1 5-4-16,0 1 4 0,-9-6-4 0,8 5-4 0,0-4 4 16,1 5-4-16,-1-6 0 0,1 5 0 0,0 1-4 0,-9 0 0 0,8 4-4 15,0-5-4-15,-8 5-12 0,10 1-8 0,-10-2-12 0,8 2-8 0,-8 4-8 16,0 0-12-16,0-5-16 0,8 5-12 0,-8 0-12 0,0 0-64 15,0 0-24-15,0 0 36 0,0 5 36 0,0-5 24 0</inkml:trace>
        </inkml:traceGroup>
      </inkml:traceGroup>
    </inkml:traceGroup>
    <inkml:traceGroup>
      <inkml:annotationXML>
        <emma:emma xmlns:emma="http://www.w3.org/2003/04/emma" version="1.0">
          <emma:interpretation id="{5A84E973-E80F-4793-BA2D-32828371DA73}" emma:medium="tactile" emma:mode="ink">
            <msink:context xmlns:msink="http://schemas.microsoft.com/ink/2010/main" type="paragraph" rotatedBoundingBox="6811,14675 9852,17058 8746,18469 5705,16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FD4383-E4EB-438A-BA3C-2A1AE0501D0F}" emma:medium="tactile" emma:mode="ink">
              <msink:context xmlns:msink="http://schemas.microsoft.com/ink/2010/main" type="line" rotatedBoundingBox="6381,15224 9422,17607 9167,17931 6127,15549">
                <msink:destinationLink direction="with" ref="{685E68F4-FCC9-4CD8-A1DB-A3E5A65F03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E7491D-3C75-4F2B-BF47-A8395331EC49}" emma:medium="tactile" emma:mode="ink">
                <msink:context xmlns:msink="http://schemas.microsoft.com/ink/2010/main" type="inkWord" rotatedBoundingBox="6381,15224 9422,17607 9279,17788 6239,154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20776.7647">2961 2331 27 0,'0'0'68'0,"0"0"-12"15,0 0-8-15,0 0-20 0,0 0-8 0,0 0 0 0,0 0 0 16,-10 0 0-16,10 0-8 0,0 0 4 0,0 0 0 0,0 0-4 16,0 0 4-16,-8 0-4 0,8 0 0 0,0 0 0 0,0 0 4 0,0 0 0 15,0 0 0-15,0 0-4 0,0 0 0 0,0 0 0 0,0 0-4 0,0 0 0 16,0 0 0-16,0 0 8 0,0 0 0 0,0 0-4 0,0 0 0 15,0 0 4-15,0 0-4 0,0 0 4 0,0 0 0 0,0 0 0 0,0 0 8 16,-8 0-20-16,8 0 20 0,0 0-4 0,0 0 0 0,-8 0 0 16,8 0 0-16,0-5 0 0,-9 5 0 0,9 0-4 0,0-5 0 15,-8 5 0-15,8-5 0 0,-9 5 0 0,9-4 0 0,0 0 0 0,-9 4 0 16,9-6 0-16,-8 1-4 0,8 5 4 0,-8 0-4 0,8-4 4 0,-10 4-4 16,10-6 0-16,-8 2-8 0,8 4 8 0,-8-5-4 0,8 0 0 15,-8 5 0-15,-2-5 0 0,10 1 0 0,-8 4 4 0,0-5 0 0,-1-1-4 16,9 2 4-16,-8 0 0 0,-1-1-4 0,0 0 0 0,1 0 4 15,0 0 4-15,0 5 0 0,-2-9-4 0,2 4 0 0,0 5 0 0,-2-4 4 16,2-2-4-16,0 2 0 0,8-1 0 0,-9 0 0 0,1 1-4 16,0-2 0-16,-1 6 0 0,0-4-4 0,9-1 0 0,-8 0 0 0,0 5 4 15,-2-5-4-15,2 1 4 0,0-1-4 0,8 0-4 0,-9 5 4 16,0-5 4-16,1 1-4 0,-1-3 0 0,1 7 0 0,8-3 0 0,-8-2-4 16,-1 0 4-16,0 5 4 0,1-5-4 0,0 1-4 0,-2 4-8 15,10-5 16-15,-8 0-4 0,0 5 0 0,-1-5 0 0,9 1-4 0,-9 4 4 16,1-5 0-16,0 5-4 0,8-5 0 0,-9 5 4 0,1-5 0 15,8 5-4-15,-8-5 0 0,-2 5 0 0,10 0 8 0,-8-5-8 0,0 5 4 16,8-5-4-16,-10 5 0 0,2-4 0 0,0 4 0 0,8-5 0 16,-8 5 0-16,-1-5 4 0,0 5-4 0,9-4 4 0,-8 4 0 15,-1-6-8-15,9 6 8 0,-8-4 0 0,0-1-4 0,-2 5 4 0,10-5-4 16,-8 0 0-16,0 5 0 0,0-4 0 0,8-1 4 0,-10 0 0 0,2 5-4 16,0-5 0-16,8 1 4 0,-9-2 0 0,0 6-4 0,1-4 0 15,-1-1 4-15,1 0 0 0,0 0-4 0,0 1 0 0,-2-1 4 16,2 0-4-16,8 5 0 0,-8-9 4 0,-2 3 0 0,2 6-4 0,0-9 4 15,-1 4-4-15,0 0 0 0,1 1 0 0,0-2 0 0,-1 2 0 16,1-1 4-16,0 1-4 0,-2-2 0 0,2 3 4 0,8-3-4 16,-8 1 0-16,-2 0 0 0,2 1 4 0,0 0 0 0,0-2-4 0,-1 1 4 15,9 1-4-15,-9-1-4 0,1 0 8 0,-1 5-4 0,9-5 0 0,-8 0 4 16,0 0-4-16,8 1 0 0,-10-1 0 0,2-1 0 0,0 2 0 16,-2 0 0-16,10-1 0 0,-8 0 0 0,0 0 0 0,0 0 0 0,-1 5 0 15,9-4 0-15,-9-6 4 0,1 10 0 0,-1-4-4 0,1-1 0 0,0 0 0 16,8 0 0-16,-10 0 4 0,2 0-4 0,0 0 0 0,8 5-4 15,-8-4 0-15,-2-1 4 0,2 0 4 0,8 0-8 0,-8 5 4 16,-1-4 0-16,9-1 4 0,-8 0 0 0,-1 5-4 0,0-5-4 0,9 1 8 16,-8-3-4-16,0 7 0 0,0-3 0 0,8-2 0 0,-10 0 0 15,2 0 0-15,8 5 4 0,-8-4-4 0,-2-1 0 0,2 0-4 0,0 0 8 16,8 1-4-16,-9-3 0 0,1 4-4 0,8-2 4 0,-9 0 0 0,1 0 4 16,8 0-4-16,-9 1-4 0,1 4 4 0,8-5 4 0,-8 0-4 15,-2 1 4-15,2-1-8 0,8 0 4 0,-8 0 0 0,-2 0 0 16,10 0 4-16,-8 1-8 0,0-1 4 0,8 0-20 0,-8 0 24 0,8 1 0 15,-9-2-4-15,1 2 4 0,8-1-4 0,-9 0 4 0,0 0 0 16,9 1-4-16,-8-6 0 0,0 10 0 0,8-5-4 0,-10-5 4 0,2 10 0 16,8-5 0-16,-8 1 4 0,8-1-8 0,-8 0 8 0,8 1-4 0,-10-1 0 15,2 0 0-15,8 0 0 0,-8 1 4 0,8-2-4 0,-9 6 0 16,1-3-4-16,8-3 4 0,-9 1 0 0,9 0 0 0,-9 5-4 16,9-4 4-16,-8-1 0 0,0 0 4 0,8 0 0 0,-8 1-8 0,-2-1 4 15,10 1 0-15,-8 4 0 0,8-11 0 0,-8 6 0 0,-2 1 0 0,2-1 0 16,8 0 0-16,-8 0-4 0,-1 1 4 0,1-1 0 15,0-5 0-15,8 5-4 0,-10 1 8 0,2-1-4 0,0 0 4 0,8-4-4 16,-8 4 0-16,-2 0 0 0,2 0 0 0,8 0-4 0,-8-4 4 0,-1 4 0 16,9 0 0-16,-9 1 0 0,1-1 0 0,-1 0 0 0,9-5-4 15,-8 6 4-15,0-2 0 0,8 2-4 0,-9-1 4 0,0 0 0 0,1 0 4 16,0 1-4-16,8-1 0 0,-10 0 0 0,2 0 4 0,0 1 0 0,8-6-4 16,-9 5 0-16,0 0 0 0,1 0 0 0,0 1 0 0,8-1 0 15,-9 0 0-15,1-4 4 0,-1 4-8 0,0 0 4 0,1 0 0 16,0 0 0-16,-2-5 0 0,10 5 4 0,-8 1-4 0,0-1 0 0,0 1-4 15,-2-6 0-15,2 5 0 0,0 0 4 0,-1-3 4 0,1 1-4 0,0 3 4 16,8-5-4-16,-10 3 0 0,2 2-4 0,0-6 4 0,0 5 0 16,-2-4-4-16,2 4 8 0,0 0-4 0,8 1 4 0,-9-7-4 0,0 7-4 15,1-1 4-15,-1-4 0 0,9 4 0 0,-8 0 4 0,0 0-4 16,-1 1 0-16,0-5 0 0,9 3 0 0,-8 1-4 0,0-4 4 16,-2 4 0-16,2 0 4 0,8-4-4 0,-8 4 0 0,-1 0-4 0,9-5 4 15,-9 6 4-15,1-1 0 0,0 0-4 0,8-4 0 0,-9 4 0 16,9 0 0-16,-8 0 0 0,0 0-4 0,8 0 4 0,-10 1 0 0,10-1 0 15,-8 0 0-15,8 1 0 0,-8-1 0 0,8 5 0 0,-10-5 0 0,10 0 0 16,0 5 0-16,-8-5 0 0,8 5 0 0,-8-5-4 0,8 0 4 16,-9 5 0-16,9-4 4 0,-8 4-4 0,8-5-4 0,-9 0 4 15,9 0 0-15,-8 5 0 0,8-4 0 0,-9-2 0 0,1 2 4 0,8-1-8 16,-8 1 4-16,8-2-4 0,-10 2 4 0,10-1 0 0,-8 0 0 0,8 5 4 16,-8-5-4-16,8 1 0 0,-10-2 4 0,10 6-4 0,-8-4-4 15,8-1 4-15,0 5 0 0,-8-4 0 0,8-2 0 0,-8 6 0 0,8-4 0 16,0-1 0-16,-9 5 0 0,9-5 4 0,0 0-4 0,-9 0 0 15,9 5 0-15,-8-5-4 0,8 1 4 0,0-1 4 0,-9 1-4 0,9-1-4 16,-8 0 4-16,8 0 0 0,-8 0 4 0,8 0 0 0,-10 2-8 16,10-4 0-16,-8 3 4 0,8-1 0 0,-8 1 0 0,8-2 0 15,-8 2 0-15,8-1 0 0,-10 5 0 0,10-5 0 0,-8 5 0 0,8-5 4 16,0 1-8-16,-8 4 0 0,8-6 8 0,0 6-4 0,-9-4-4 16,9 4 8-16,-8-5 0 0,8 5-4 0,0-4-4 0,-9 4 8 0,9 0-4 15,-9-6-4-15,9 1 0 0,0 5 4 0,-8-4 4 0,8 4-4 0,-8-5 0 16,8 0 0-16,-8 1 0 0,8 4-4 0,-10-5 4 0,10 5 4 15,-8-5-4-15,8 0 0 0,-8 5 0 0,8-4 0 0,0 4 0 16,-10 0 0-16,10-5 0 0,-8 5 4 0,8 0-4 0,-8 0 0 0,8 0-4 16,0-4 4-16,-9 4 0 0,9 0 0 0,0-6 4 0,-8 6-4 15,8 0 4-15,0 0-4 0,-9-5-4 0,9 5 4 0,-8-4-4 0,8-1 4 16,0 5 0-16,-9-5-4 0,9 0 8 0,-8 0-4 0,8 1 0 0,-8 4 0 16,8-5 0-16,-10 1 0 0,2-2 0 0,8 6 0 0,-8-5 4 15,8 1-8-15,-10-1 4 0,10 5 0 0,-8-5-4 0,0 0 8 16,8 1 0-16,-8 4-8 0,8-6 0 0,0 6 4 0,-9-4 0 0,9-1 0 15,-8 5 0-15,8-4-4 0,-9 4 8 0,9-6-4 0,0 6 0 0,-9-4 0 16,9-1 0-16,0 5 0 0,-8 0 0 0,8-5 0 0,0 5 0 16,-8 0 0-16,8-6 0 0,-10 6 0 0,10-3 0 0,0 3-20 0,0 0 28 15,-8-6-4-15,8 6 0 0,0 0 4 0,-8 0-12 0,8 0 4 16,0-4 0-16,-8 4 0 0,8 0 0 0,0 0 4 0,0-5-4 16,0 5 0-16,-10 0 4 0,10 0-4 0,0-5 4 0,-8 5-4 0,8 0 0 15,0-5-4-15,-8 5 4 0,8 0 0 0,0-4-4 0,-9 4 4 16,9 0 0-16,0-5 0 0,-8 0 0 0,8 5 0 0,-9 0 0 0,9 0 0 15,0 0 0-15,-9 0 0 0,9 0 0 0,0 0 0 0,-8 0 0 0,8 0 0 16,0-4 0-16,-8 4 0 0,8 0 0 0,0 0-4 0,-10 0 8 16,10 0 0-16,0-5-4 0,-8 5 0 0,8 0 0 0,0-6 0 0,-8 6 0 15,8-4 0-15,0 4 0 0,-8 0 0 0,8-5-4 0,0 5 4 16,-10 0 0-16,10-4 0 0,0 4 0 0,-8 0 0 0,8 0 0 0,0-6 0 16,-8 6 0-16,8 0 0 0,0 0 4 0,0 0-4 0,-9-4 0 15,9 4-4-15,0-5 4 0,-8 5 4 0,8 0-4 0,0 0 0 0,0 0 0 16,0-5 0-16,0 5 0 0,-9 0-16 0,9 0 16 0,0 0 4 15,0-5 0-15,-9 1 0 0,9 4-4 0,0-6 0 0,-8 6 0 0,8-4 0 16,-8 4 4-16,8-5-4 0,0 1 0 0,-8 4 0 0,8-6 0 16,-10 2 0-16,10-1 0 0,-8 5 0 0,8 0 0 0,0-5 0 0,0 5 4 15,0 0-4-15,-8 0 0 0,8 0 0 0,0 0 0 0,0-5 0 0,0 5-4 16,0 0 4-16,0 0 4 0,0 0-4 0,0 0 0 0,0 0 0 16,0 0 0-16,0 0 4 0,0 0-4 0,0 0 0 0,0 0-4 15,0-4 4-15,0 4 0 0,0 0 4 0,-10 0-4 0,10-6 4 0,0 6-8 16,0 0 4-16,0 0-4 0,0-4 4 0,-8 4-4 0,8 0 0 15,0 0 4-15,0-5 0 0,0 5 0 0,0 0 0 0,-8 0 0 16,8-4-4-16,0 4 4 0,0 0 0 0,0 0 0 0,0-5 4 0,0 5-4 0,-9-5 0 16,9 5 4-16,0-5-4 0,0 5 0 0,-8 0 0 0,8 0 0 15,0 0 0-15,-8-5 0 0,8 5 0 0,0 0 0 0,0 0 0 16,-9-5 0-16,9 5 0 0,0 0-16 0,-9-5 20 0,9 5-4 0,0 0 4 16,0 0-4-16,-8-5 0 0,8 5 0 0,0-4 4 0,-8 4-4 15,8-5 0-15,0 5 0 0,-10-4 4 0,10 4-4 0,0 0 0 16,-8-6 4-16,8 6-4 0,0 0-4 0,-8-4 4 0,8 4 0 0,0-5 0 15,-9 5 0-15,9 0 0 0,0-5 0 0,0 5 0 0,0-5 0 0,-9 5-4 16,9 0 4-16,0-3 4 0,0-4-4 0,-8 7 4 0,8 0-4 16,0 0 0-16,0-4 0 0,0 4 0 0,-8 0 0 0,8 0-4 0,0 0 4 15,0 0 0-15,0-5 0 0,0 5-4 0,0 0 4 0,0 0 4 0,0 0-4 16,-9 0 0-16,9-4 4 0,0 4-4 0,0 0 0 16,0 0 0-16,0 0 0 0,0 0 0 0,0 0 0 0,0-6 4 0,0 6-4 15,0 0 0-15,0 0 0 0,0 0-4 0,0 0 0 0,0 0 0 0,0 0 4 16,0 0 0-16,0 0-4 0,0 0-8 0,0 0 0 0,0 0-8 15,0 0-8-15,0 0-12 0,0 0-4 0,0 0-4 0,0 0-12 16,0 0-20-16,0 0-12 0,0 6-24 0,0-6-44 0,0 0-72 0,0 0 44 16,0 0 32-16,-8 0 28 0,8-6 24 0</inkml:trace>
        </inkml:traceGroup>
        <inkml:traceGroup>
          <inkml:annotationXML>
            <emma:emma xmlns:emma="http://www.w3.org/2003/04/emma" version="1.0">
              <emma:interpretation id="{11511C11-DF07-4934-8BFB-7EAFB8F30332}" emma:medium="tactile" emma:mode="ink">
                <msink:context xmlns:msink="http://schemas.microsoft.com/ink/2010/main" type="inkWord" rotatedBoundingBox="6700,15778 9068,17634 8962,17770 6593,15914">
                  <msink:destinationLink direction="to" ref="{6DD2B70D-FA78-4788-B42B-85957EE388E7}"/>
                </msink:context>
              </emma:interpretation>
              <emma:one-of disjunction-type="recognition" id="oneOf1">
                <emma:interpretation id="interp1" emma:lang="" emma:confidence="0">
                  <emma:literal>mamy</emma:literal>
                </emma:interpretation>
                <emma:interpretation id="interp2" emma:lang="" emma:confidence="0">
                  <emma:literal>mam</emma:literal>
                </emma:interpretation>
                <emma:interpretation id="interp3" emma:lang="" emma:confidence="0">
                  <emma:literal>mu</emma:literal>
                </emma:interpretation>
                <emma:interpretation id="interp4" emma:lang="" emma:confidence="0">
                  <emma:literal>min</emma:literal>
                </emma:interpretation>
                <emma:interpretation id="interp5" emma:lang="" emma:confidence="0">
                  <emma:literal>wnurzymy</emma:literal>
                </emma:interpretation>
              </emma:one-of>
            </emma:emma>
          </inkml:annotationXML>
          <inkml:trace contextRef="#ctx0" brushRef="#br2" timeOffset="84186.4227">224 532 27 0,'0'0'80'0,"0"0"-12"0,-8 0 0 0,8 0-28 0,0 0-4 0,0 0 0 16,0 0 0-16,0 0 0 0,0 0 0 0,8 0-4 0,-8 0 0 0,0 0-8 15,0 0 0-15,0 0 0 0,-8 0-4 0,8 0-4 0,0 0 0 16,0 0 8-16,0 0 0 0,0 0 8 0,0 0 0 0,8 0 0 0,-8 0 0 15,0 0 4-15,0 0 0 0,8 5 0 0,-8-5 4 0,0 0-8 16,9 5 4-16,-9-5 0 0,9 0-4 0,-9 4 4 0,8-4-8 0,1 5 0 16,-1 1 0-16,0-6 0 0,0 4 0 0,-8 1-4 15,10-1 4-15,-2 2-8 0,0-6 0 0,2 4 0 0,-2 1 4 0,0 0-4 0,1 0 0 16,-1-1 0-16,1 6 0 0,-1-5 0 0,1-1 0 0,-1 3 0 16,0 1-4-16,2-3 0 0,-2 5-4 0,0-5 0 0,2 4 0 15,-2 0 0-15,0-4 0 0,0 5-4 0,1-5 0 0,0 5 0 0,-1-1 0 16,1 1 0-16,-1-6 0 0,0 6-4 0,2-1 4 0,-10 1 0 0,8-1 0 15,0-3-4-15,0 3 0 0,2 1 0 0,6-1-4 0,-7 1 4 16,-1 0 0-16,1-5-4 0,0 4 4 0,-1 0 0 0,0 1 0 16,10 0 0-16,-10-2-4 0,0-2 4 0,2 4-4 0,6-1 4 0,-7 1-4 15,-1-1 0-15,9-4 4 0,-8 5 0 0,-1-1-4 0,0 2 4 16,10-7-4-16,-10 5 4 0,2 1 0 0,-2-5 0 0,0 4-4 0,1 0 4 16,7-4-4-16,-7 5 4 0,0-5 0 0,-1 0 4 0,0 4-4 15,2-4 4-15,-2 5 0 0,0-6 0 0,1 2 0 0,0 3-4 0,-1-5 0 16,0 3 4-16,1-4-24 0,-9 7 24 0,17-5 0 0,-8-1 4 15,-1 6-4-15,0-5 0 0,2-1 0 0,-2 1-4 0,0 5 4 0,0-5-4 16,2 0 0-16,-2 5 4 0,9-6-4 0,-9 1 4 0,0 0-4 16,2 4 0-16,-2-4-4 0,0 5 4 0,0-7-4 0,2 4 0 0,-2 2 4 15,9-4 4-15,-17 4-4 0,9-4 0 0,8 5 0 0,-9-6 0 16,-8 6 0-16,8-5-4 0,1 5 0 0,0-5 4 0,-1-1-4 0,0 6 4 16,2-6 0-16,-2 6 0 0,-8-5 0 0,8 0-8 0,1 3 8 15,0-2-4-15,-1 4 4 0,0-6-4 0,-8 1 4 0,9 5-4 0,-1-5 4 16,1-1-4-16,0 6-4 0,-9-5 4 0,8-1 4 0,0 6-4 0,2-4 0 15,-2-2 0-15,0 5 0 0,-8-4 0 0,8 0 0 16,2 0 4-16,-2-1-4 0,0 6 4 0,1-4 0 0,-1-3 0 0,-8 3-8 16,8-2 8-16,2 1-4 0,-2 0-4 0,0 4 0 0,2-4 4 0,-2 0 0 15,-8-1-4-15,8 1 4 0,0 1 4 0,1-2-4 0,0 1 4 16,-9 0-4-16,8 0 0 0,1-1-4 0,-1 1 8 0,-8 0-4 0,8 0 4 16,2-1-4-16,-2 6 0 0,-8-10 0 0,8 5 0 0,0 0 0 15,2 0 4-15,-10-1-8 0,8 1 4 0,0 0 0 0,1 0 0 0,0-5 0 16,-9 5 0-16,8 0 0 0,1-1 0 0,-1 1 0 0,0-5 0 15,0 5 0-15,2-1 0 0,-10 1 4 0,8 0-4 0,0 0 0 0,2 0 0 16,-2-2 0-16,0 4-4 0,1-3 4 0,-1 1 0 0,1 0 0 16,-9 0 0-16,8-1 0 0,1 1 0 0,-1 5-4 0,0-7 4 15,2 4 0-15,-2-3 0 0,-8 6 0 0,8-5 0 0,2-1 0 0,-2 6 0 0,0-5 4 16,-8-1-4-16,8 6 0 0,1-5 0 0,0 0 0 0,-1 5 0 16,1-6 4-16,-1 1-4 0,-8 4 0 0,8-4 0 0,2 0-4 15,-2 0 8-15,0 4-4 0,-8-5-4 0,8 2 4 0,2-1 0 0,-2-1 4 16,0 6-4-16,1-5 0 0,-1 0 0 0,-8 0-4 0,9-1 8 15,0 1-4-15,-1 1 0 0,0-2 0 0,-8 5-4 0,8-4 4 16,2 1 4-16,-2-3-4 0,-8 3-4 0,8-2 4 0,2 1-4 0,-2-1 4 16,-8 2 0-16,8-2 0 0,-8 1 0 0,9 0 0 0,-1-1 4 0,-8 1-4 15,9 1 0-15,0-2 0 0,-9 1 0 0,8 0 0 0,0 0 0 16,-8-1 0-16,8 1-4 0,2 0 0 0,-10 0 4 0,8-5 0 0,-8 4 4 16,8 2-4-16,2-2-4 0,-2 1 4 0,-8-5 0 0,8 5 0 0,1 0 0 15,-9-1 0-15,8 1-4 0,0-5 4 0,-8 5 0 16,9 0 0-16,0-1 4 0,-9 2-4 0,8-2 0 0,0 1 0 0,-8 0-4 15,10-1 4-15,-2 1 0 0,-8 0 0 0,8 0 0 0,2 0 0 0,-10 0-4 16,8 0 8-16,-8-1-4 0,8 1 0 0,-8 0 4 0,8 4-4 16,1-4 0-16,-9 0 4 0,8 0-8 0,-8-2 4 0,9 4 0 0,-9-3-4 15,9 1 4-15,-9 0 0 0,8 0 0 0,-8-1 0 0,8 1 4 0,-8-5 0 16,10 5-4-16,-10 0 4 0,8-1-4 0,0-4 0 16,-8 6 0-16,0-6 0 0,8 4-4 0,-8 1 4 0,10-5-20 0,-10 5 24 15,8-1-4-15,-8 2 8 0,8-6 0 0,-8 4-4 0,9 1-4 0,-9 0 4 16,8-1 0-16,-8 1-4 0,9 0 0 0,-9 0 0 0,9 0 0 15,-9-1 0-15,8 0 0 0,-8 2 0 0,8 3 0 0,-8-4 0 16,8 0 0-16,-8 0 0 0,10 5 0 0,-2-6 0 0,-8 7 0 0,8-7 0 16,-8 0 0-16,10 6 0 0,-2-5 0 0,-8 5 0 0,8-6 0 0,-8 5 0 15,9-3 0-15,-1 3 0 0,-8-4 0 0,8 1 0 0,-8 3 0 16,9-5 0-16,-9 1 0 0,9 0 0 0,-9 0 0 0,8 4 0 0,-8-4 0 16,0-1 0-16,8 1 0 0,-8-5 0 0,0 6 0 0,0-2 0 15,0-4 0-15,0 5 0 0,0-5 0 0,10 0 0 0,-10 5 0 16,0-5 0-16,0 0 0 0,0 0 0 0,-10 0 0 0,10 0 0 0,0 0 0 15,0 0 0-15,0 0 0 0,0 0 0 0,0-5 0 0,0 10 0 0,0-5 0 16,0 0 0-16,0 0 0 0,0 0 0 0,-8 0 0 0,8 0 0 16,0 0 0-16,-8 0-40 0,8 0-36 0,-9 0-24 0,9 0-16 0,-9 0-24 15,1 0-32-15,0-5-20 0,-1 5-68 0,1 0 4 0,0-5 48 16,-2 1 40-16,2-2 28 0,-10 1 28 0</inkml:trace>
        </inkml:traceGroup>
      </inkml:traceGroup>
      <inkml:traceGroup>
        <inkml:annotationXML>
          <emma:emma xmlns:emma="http://www.w3.org/2003/04/emma" version="1.0">
            <emma:interpretation id="{471B461C-9234-43F0-9F94-E840AD715100}" emma:medium="tactile" emma:mode="ink">
              <msink:context xmlns:msink="http://schemas.microsoft.com/ink/2010/main" type="line" rotatedBoundingBox="7315,17307 8562,16031 9068,16526 7821,17802">
                <msink:destinationLink direction="with" ref="{685E68F4-FCC9-4CD8-A1DB-A3E5A65F03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61F135-CB13-482C-8C6C-EF8E78FF31E8}" emma:medium="tactile" emma:mode="ink">
                <msink:context xmlns:msink="http://schemas.microsoft.com/ink/2010/main" type="inkWord" rotatedBoundingBox="7315,17307 8562,16031 9068,16526 7821,17802"/>
              </emma:interpretation>
            </emma:emma>
          </inkml:annotationXML>
          <inkml:trace contextRef="#ctx0" brushRef="#br1" timeOffset="28571.2358">1417 2057 11 0,'0'-9'100'0,"0"0"-12"0,10-1-8 0,-10 0-24 0,0 1-4 0,8-1-4 0,-8 1 0 16,8-1-12-16,-8 5 0 0,8-5-4 0,1 1 0 0,0 4-8 15,-9-4 0-15,8 3-8 0,1 1 0 0,-1-4-4 0,0 4 0 16,2 1 0-16,-2-2-4 0,-8 6 0 0,8-4 4 0,0 4-4 0,2-5 0 16,-2 5-4-16,0 0 0 0,-8 0-4 0,9 0 4 0,0 0 0 0,-9 5 0 15,8-5 0-15,-8 4 0 0,0 6 0 0,0-5-4 0,9 4 4 16,-9-4-4-16,0 5 0 0,0 0 4 0,-9-1 0 16,9 6-4-16,0-5 0 0,-8 4 4 0,8-5-4 0,-9 1 0 0,9 5 4 0,0-6-4 15,-9-4 0-15,9 4 4 0,0-4-4 0,-8 5 0 0,8-5 4 16,0-5-4-16,0 5 0 0,0-5 0 0,0 4 0 0,0-4 0 0,0-4-4 15,0 4 4-15,8-5-4 0,-8 5 0 0,9-5 4 0,-9 0 4 0,9 0-4 16,-9 0-4-16,8-4 0 0,-8 4 4 0,9 0 0 0,-1 1 0 16,0-6 0-16,0 5 0 0,2 0 4 0,-10-4 0 0,8 4-4 15,0 0 0-15,2 0 8 0,-2 5-8 0,0-4 4 0,1-2 0 16,-1 6 0-16,1 0 0 0,8-4-4 0,-17 4 4 0,8 0 0 0,10 0 0 16,-10 0 0-16,-8 0-4 0,8 4 4 0,2-4 0 0,-2 6 0 0,0-2 0 15,-8-4 0-15,8 5-4 0,-8 0 0 0,9 0 0 0,-9 4 0 16,0-4 4-16,0 0-4 0,0 5 0 0,0-1 0 0,0 0 4 0,0 1-4 15,-9-5 0-15,9 5 0 0,-8-1 0 0,0 1 0 0,0-1 4 16,-2-4-4-16,2 5-4 0,8-7 0 0,-8 4 0 0,-10-3-4 0,10 1-8 16,-1 0-8-16,1-5-8 0,-1 5-8 0,1-5-8 0,-1 0-12 0,1 0-8 15,8-5-48-15,-8 5-32 0,-2-5 12 0,2 0 20 0</inkml:trace>
          <inkml:trace contextRef="#ctx0" brushRef="#br1" timeOffset="27951.5773">1435 1914 23 0,'0'0'100'0,"0"0"-8"16,-8 0-8-16,8 0-28 0,0 0-4 0,0 0-8 0,0 0-4 0,0 0 0 16,0 0-4-16,0 0-4 0,0 0 4 0,0 0-4 0,0 4-8 15,0 1 0-15,0-5 0 0,0 5 0 0,0 4 0 0,8-3 0 0,-8 3 0 16,0 1-4-16,0-1 0 0,0 5-4 0,0 1 0 0,8-1 0 0,-8 1-4 15,0 4 0-15,0-5 0 0,0 6 0 0,0-6-4 16,8 5 0-16,-8 1 0 0,0-1-4 0,0 0 0 0,0 0-4 0,0-4 0 16,0 3 4-16,0 2-8 0,0-6 4 0,0 5 0 0,-8-4-8 0,16 0 0 15,-8-2 0-15,0 1-8 0,0 1-8 0,0-5-4 0,0-1-12 16,0 5-12-16,0-4 0 0,0-5-12 0,0 5-4 0,-8-6-16 16,8 1-32-16,0 0-28 0,0-5 16 0,-8 4 20 0</inkml:trace>
          <inkml:trace contextRef="#ctx0" brushRef="#br1" timeOffset="27407.0338">1451 1539 23 0,'0'0'52'0,"0"0"0"0,0 0-8 0,0 6-16 16,0-6-8-16,0 0-4 0,0 0 0 0,0 0-4 0,0 0 0 15,0 0 0-15,0 0-4 0,0 0-4 0,0 0 4 0,0 0-4 0,0 4-4 16,0-4 4-16,0 0 0 0,0 0 8 0,0 0-8 0,0 0 0 0,0 0 0 16,0 0 0-16,0 0 8 0,0 0-4 0,0 0 0 0,0 0 0 15,-8 0-4-15,8 0 0 0,0 0 0 0,0 0 4 0,0 0-4 16,0 0 4-16,0 0 4 0,0 0-4 0,0 0 4 0,0 0-4 0,0 0 4 16,0 0 0-16,0 0 0 0,0 0 0 0,0 0-4 0,0 0 8 15,0 0 0-15,0 0-4 0,0 0 0 0,-8 0 4 0,8 0-4 0,8 0 0 16,-16 0 0-16,16 0 4 0,-16 0 0 0,8 0 0 0,0 0-4 0,0 0 4 15,0 0 0-15,0 0 4 0,0 0-4 0,0 0 0 0,0 0 0 16,0 0 4-16,0 0 0 0,0 0 4 0,0 0-4 0,-8 0 0 0,8 0 0 16,0 0 4-16,0 0-4 0,0 0 0 0,-10 0 4 0,10 0-8 15,0 0 4-15,-8 0-4 0,8 0 0 0,0 0 0 0,-8 0-4 16,8 0-4-16,0 0 8 0,-10 0 0 0,10 0-4 0,-8 0 0 0,8 0 0 16,0 5 0-16,-8-5 0 0,8 0 0 0,0 5 0 0,-9-5-4 15,9 5 4-15,-8-5 0 0,8 4 0 0,-8-4-4 0,-2 5 0 0,10 0 0 16,-8 0 4-16,0 0-4 0,0 0 0 0,8-1 0 0,-10 1 4 15,2 0 0-15,0-1-4 0,-1 6 0 0,0-5 4 0,1 0 0 0,-1-2-4 16,1 8 0-16,0-6 0 0,-1 5-4 0,0-6 4 0,1 6-4 0,0-5 4 16,-2 5 0-16,2-6-4 0,0 6 4 0,8-5-4 0,-9 4 0 15,0 1 0-15,1-6 0 0,0 6 0 0,-1-5 0 0,1 5 0 16,-1-1-4-16,0-4 0 0,1 4 0 0,0 1 4 0,8-5-4 0,-10 4 4 16,2-5 0-16,8 7 0 0,-8-2 0 0,8-4 0 0,-8 5 0 15,-2-5-4-15,10 4 0 0,0 1 4 0,-8-6-4 0,8 6 0 16,0-4 4-16,0 3-4 0,0-5 0 0,0 5-4 0,0 1 8 0,0 0-4 0,0-1 0 15,0-3 4-15,0 3-4 0,0 5 0 0,0-4-4 0,0-1 4 16,0 1 0-16,0 0 4 0,0-1-4 0,0 1 0 0,0-1 0 16,0 6 0-16,0-6 0 0,0 1-4 0,0 0 4 0,0 0 0 0,0-1 0 15,0 1-4-15,0-1 4 0,0 1 0 0,0 0 0 0,0-6 0 16,0 6 0-16,0-5 0 0,0 4 0 0,0-4 0 0,8 4 0 16,-8-3 0-16,0-2 0 0,0 1 0 0,10 4-4 0,-10-3 4 0,0-2 0 0,0 1 0 15,0-5 0-15,8 5 0 0,-8-1-4 0,0 1 0 0,0-5 4 16,0 5-4-16,0-5-4 0,0 0 4 0,0 5-4 0,0-5-4 15,0 0-4-15,0 0-12 0,0 0-8 0,0 0-8 0,0 0-4 0,0 0-16 16,0 0-4-16,0 0-12 0,0 0-4 0,0 0-12 0,0 0-4 16,0 0-32-16,0-5-44 0,0 5 12 0,0-5 32 0,0 5 16 0</inkml:trace>
          <inkml:trace contextRef="#ctx0" brushRef="#br1" timeOffset="29056.764">1554 1506 3 0,'0'0'92'0,"-8"0"-4"16,8 0-12-16,0 5-24 0,0-5-4 0,0 0 0 0,0 0 0 15,0 0 0-15,0 0-4 0,0 0-8 0,0 0 0 0,0-5 0 0,0 5 0 0,0-5-8 16,0 1 4-16,0-2-4 0,0 1-4 0,0 5 4 0,0-9-4 16,0 4 0-16,0 1-4 0,0-6 0 0,0 1 4 0,8 0-4 0,-8 3 0 15,0-4-4-15,8 1 4 0,-8-1-4 0,9 1 0 0,-9-1-4 16,9 0 4-16,-9 1 0 0,8-1-4 0,1-4-8 0,-1 4 4 15,0-4 0-15,0 5 0 0,2-6 0 0,-2 1-4 0,10 0 4 0,-10-1-4 16,9-4 0-16,-9 4-4 0,9-4 4 0,0 0-4 0,1 0 0 0,-2 0 8 16,2-6 0-16,-2 7-8 0,10-7 4 0,-9 6-4 0,1-5-4 15,6 5 0-15,-6-5 0 0,-1 5 8 0,9 0-4 0,-10-1 0 0,2 6-4 16,-2 0 4-16,2-1 0 0,-1 1-4 0,0 5 8 0,-8-1-4 16,7 0-4-16,-8 5 4 0,10-4 0 0,-10 4 0 0,2 5 0 0,-2-4-4 15,0 4 4-15,1 0 0 0,-1 0 0 0,0 0 0 0,1 4-4 16,0 1 4-16,-1-5 4 0,-8 9 0 0,8-4-4 0,2 0-4 15,-2 0 4-15,-8 0-4 0,8 3 4 0,-8-2-4 0,10-1 4 0,-2 4 0 16,-8-4 0-16,8 0-4 0,-8 0 4 0,0 0-4 0,8-5-4 16,-8 4-8-16,0-4-8 0,9 5-4 0,-9-5-8 0,0 0-12 0,0 0-12 15,0 5-4-15,0-5-12 0,0 0-8 0,0 0-52 0,0 0-36 0,-9 0 24 16,9 0 28-16,0 0 24 0</inkml:trace>
          <inkml:trace contextRef="#ctx0" brushRef="#br1" timeOffset="29384.0945">1972 1338 75 0,'0'0'92'16,"0"0"-8"-16,0 0-4 0,0-5-20 0,0 5-12 0,0 0 0 0,0 5-4 15,0-5-4-15,0 5 0 0,0 0-8 0,0-5 0 0,0 5 0 0,0 4-4 16,0-4 0-16,0 0-8 0,0 4 0 0,0 2 0 0,0-2 0 16,0 0-4-16,0 5-4 0,0-4-4 0,0 5 4 0,0-1-8 0,0-5 4 15,-10 5-4-15,10 1 0 0,0 0 0 0,0-1 0 0,-8-5 0 16,8 6-4-16,0-1 4 0,-8-4-4 0,8 5-4 0,0-6 0 16,0 0 0-16,0 1-8 0,0-5-8 0,-8 3-4 0,8-1-16 0,0-3-8 15,0 1-8-15,0 0-8 0,0-5-8 0,0 5-32 0,0-5-28 0,-9 0-4 16,9-5 20-16,0 5 28 0</inkml:trace>
          <inkml:trace contextRef="#ctx0" brushRef="#br1" timeOffset="29771.0524">1980 1348 79 0,'8'-5'96'0,"-8"-5"-8"0,10 1-4 15,-2-2-28-15,0 3 0 0,-8 3-4 0,9-5-4 0,-1 5 0 0,1-4 0 16,8 4 0-16,-9-4-4 0,0 4-4 0,2 0-4 0,-2-4-4 15,10 3 0-15,-10 2-8 0,0 4 0 0,1-5-8 0,-1 5 0 16,0 0-4-16,1 0 0 0,0 0-4 0,-1 5 4 0,0-5 0 0,-8 4 0 16,10 6 0-16,-10-5-4 0,0 5-4 0,8-1 4 0,-8 1-8 0,0-1 0 15,-8 1 4-15,8 3-4 0,0 3 4 0,-10-7 0 0,10 6 0 16,-8-6-8-16,8 5 4 0,-8 2-4 0,8-7 4 0,0 0-4 16,-9 5 4-16,9-9 0 0,-9 6 0 0,9-8 0 0,0 3-4 0,0-2 4 0,0 1 0 15,0-5-4-15,0 0 0 0,0 0 0 0,0-5 4 16,0 1-4-16,0-2 4 0,0 3-4 0,9-3 0 0,-9 1 4 0,0 0 0 15,9-4-4-15,-9 4 4 0,8 0-4 0,-8-4 0 0,0 5 4 0,8-2 4 16,2 1-4-16,-2 0-4 0,-8 5 4 0,8-4 0 0,2 4 0 16,-10 0 0-16,8 0 8 0,0-5-12 0,0 10 8 0,-8-5-4 0,9 0 0 15,-1 4 0-15,1-4 0 0,-9 5 8 0,9-5 4 0,-1 5-8 0,-8 1 8 16,8-2-4-16,2-4 0 0,-10 5 0 0,8-1 0 16,-8 1 4-16,8 5 4 0,-8-6 0 0,0 1 0 0,0 0-12 0,0 4 4 15,0 1-4-15,0-5 8 0,-8 5-4 0,8-1-4 0,-8 0 0 0,-2-4 0 16,2 5-4-16,0 0-4 0,-1-1 4 0,0 1-8 0,1-5-8 15,-9 5-8-15,9-6-20 0,-10 6-16 0,10-5-20 0,-10-5-20 0,10 4-32 16,-9-4-80-16,8 0 32 0,1 0 40 0,0-4 28 0,-9-1 16 0</inkml:trace>
        </inkml:traceGroup>
      </inkml:traceGroup>
    </inkml:traceGroup>
    <inkml:traceGroup>
      <inkml:annotationXML>
        <emma:emma xmlns:emma="http://www.w3.org/2003/04/emma" version="1.0">
          <emma:interpretation id="{D62FDA4E-1CB4-478E-86BD-99A7E4FAF4BD}" emma:medium="tactile" emma:mode="ink">
            <msink:context xmlns:msink="http://schemas.microsoft.com/ink/2010/main" type="paragraph" rotatedBoundingBox="6818,15370 6257,16515 5928,16353 6489,15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D444DD-B445-4A00-A349-0FEF02828768}" emma:medium="tactile" emma:mode="ink">
              <msink:context xmlns:msink="http://schemas.microsoft.com/ink/2010/main" type="line" rotatedBoundingBox="6818,15370 6257,16515 5928,16353 6489,15209"/>
            </emma:interpretation>
          </emma:emma>
        </inkml:annotationXML>
        <inkml:traceGroup>
          <inkml:annotationXML>
            <emma:emma xmlns:emma="http://www.w3.org/2003/04/emma" version="1.0">
              <emma:interpretation id="{8945508A-B0A4-4A8B-8361-09CE6A89DB09}" emma:medium="tactile" emma:mode="ink">
                <msink:context xmlns:msink="http://schemas.microsoft.com/ink/2010/main" type="inkWord" rotatedBoundingBox="6767,15345 6588,15711 6344,15592 6523,1522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40633.159">87 336 3 0,'0'0'56'0,"0"0"0"0,0 0-4 0,0 0-32 0,0 0 4 0,0 0-8 16,0-5-4-16,0 5 0 0,0 0-4 0,0 0 0 0,0 0-4 15,0-4 0-15,0 4 0 0,0 0 0 0,0 0 0 0,0-5 0 16,0 5 4-16,0 0-8 0,0 0-16 0,0 0 24 0,0 0-8 0,0 0 0 16,0 0 0-16,0 0 8 0,0 0-8 0,0 0-4 0,0 0 4 0,0 0 0 15,0 0 4-15,0 0-4 0,0 0-4 0,0 5 8 0,0-5-4 16,0 4 0-16,0-4 0 0,0 5 0 0,0 0-4 0,0-1 4 0,0 1 0 15,0 5-4-15,0-6-12 0,0 5-16 0,0 2-16 0,0-2-8 16,0 1-4-16,-8-1-8 0</inkml:trace>
          <inkml:trace contextRef="#ctx0" brushRef="#br1" timeOffset="-19338.5374">190 52 59 0,'0'6'72'16,"-8"-6"-12"-16,8 0-4 0,0 5-24 0,0-5 0 0,0 0 0 0,0 4 0 15,0-4-8-15,0 0 4 0,-10 0-4 0,10 5 0 0,-8-5 0 0,8 5-4 16,0-5 4-16,-8 0 0 0,8 0 0 0,-9 0 4 0,1 0 0 15,8 5 0-15,-9-5 0 0,9 0 4 0,-9 4 0 0,9-4 0 0,-8 0 8 16,0 0-4-16,-2 0 0 0,10 0 4 0,-8 5-4 0,0-5 4 16,8 0 0-16,-8 0 0 0,8 0-4 0,-10 0 0 0,10 0 0 15,-8 0-4-15,8 0-8 0,0 0 0 0,-8 0 0 0,8 0-4 0,0-5-4 16,0 5 0-16,0 0-4 0,0-4 0 0,0-1 0 0,8 5 0 0,-8-5 0 16,0 0 0-16,8 5-4 0,-8-4 0 0,10-1 0 0,-10-1 4 15,0 2 0-15,8-1-4 0,-8 1 0 0,8-1 4 0,0 0-4 0,-8 0 0 16,10 0 0-16,-10 0 0 0,8 5 0 0,0-4-4 0,-8 4 4 15,9-4 0-15,0 4-4 0,-9 0 0 0,8 0 0 0,1-6 0 16,-9 6 0-16,8 0 0 0,-8 6-4 0,8-6 0 0,2 4 4 0,-10 0 0 16,0 1 0-16,8 0-4 0,-8 0 0 0,0 5 0 0,0-6 0 15,0 5 0-15,0 2 4 0,0-7 0 0,-8 6-4 0,8 4 4 0,-10-4 0 16,10 0 0-16,-8-1 0 0,0 2 4 0,-1-3-4 0,1 2 4 16,-1 0 8-16,0-1-4 0,-7-5-8 0,6 1 8 0,2 0 0 0,0 0 4 15,0 0-4-15,-10-5 0 0,10 0 0 0,8 0-4 0,-9 0 4 0,1-5-4 16,-1 0-4-16,9 0 0 0,-9-4 0 0,9 4 0 0,0-5 0 15,0 1 0-15,0-1 0 0,-8 0-4 0,8 1 4 0,0-1-4 16,8 1-4-16,-8-1 8 0,0 1-4 0,0-1 4 0,9 1-4 0,-9 3 4 16,0-3-4-16,0 5 0 0,9-1 0 0,-9 0 0 0,8 5 0 15,-8-5 0-15,9 5 0 0,-9 0 0 0,8-5 0 0,0 5 0 0,2 5-4 16,-10-5 4-16,8 0 0 0,0 5 4 0,0-5-4 0,2 5 0 16,-10 0 0-16,8-1 0 0,0-4 0 0,1 5-4 0,-9-1 4 0,9 2 0 15,-1 3 0-15,-8-4 4 0,0 0-4 0,9 4 4 0,-9-4-4 16,0 0 0-16,0 4 0 0,-9-3 0 0,9-2 0 0,-8 5 0 0,8-2 0 15,-9-4 0-15,0 2 0 0,9 0 4 0,-8-5 0 0,0 5-4 16,-2-5 0-16,2 4 4 0,0-4-4 0,0 0 0 0,-2-4 0 16,10 4 0-16,-8-5-4 0,0 0 8 0,8 0-8 0,-9-5 4 0,9 6-16 15,0-1 20-15,0 1 0 0,-8-6 0 0,8 5-4 0,0-5 0 0,0 6 0 16,0-6 0-16,8 5 4 0,-8 1-4 0,0-1 0 0,9-1 4 16,-9 2 0-16,8 4-4 0,-8-5 0 0,8 5-4 0,-8 0 0 0,10 0 4 15,-2 0 0-15,0 0 0 0,0 5 4 0,2-1-4 0,-2-4-4 16,9 6 4-16,-8-1 0 0,-1-1 0 0,1 1 0 0,7 0-4 0,-6 0 4 15,-2-1 0-15,8 6 0 0,-6-5 0 0,-2-1-4 0,0 2 8 16,1-2 0-16,0 5-8 0,-9-2 4 0,8-4 4 0,-8 2 0 16,0 5-4-16,0-6 0 0,0 2 0 0,0 3 0 0,-8-5 0 0,8 1 0 15,-9 0 4-15,0 0-4 0,1 0 0 0,0-5 0 0,-2 0-4 0,10 5 4 16,-8-5 4-16,0 0 0 0,0 0-4 0,-10-5 4 0,10 5-8 16,8-5 8-16,-9 0-8 0,1 0 8 0,-1-4-4 0,0 4 0 0,1-5 4 15,8 6-4-15,-8-6 8 0,8 5-4 0,0-5 0 0,-10 1 0 16,10 5-4-16,0-6 4 0,0 5 0 0,0 0 0 0,0 0 0 0,0 1 4 15,0-1-4-15,0 5 0 0,0 0 0 0,10-5-4 0,-10 5 4 16,0 0-4-16,0 0 0 0,8 5 0 0,-8-5 4 0,0 0 0 16,8 5 0-16,-8-5 0 0,0 4 0 0,0 1 0 0,0 0 0 0,9-5-4 15,-9 5 4-15,0-1 0 0,0 2-4 0,0-2 4 0,0 1-4 0,0-1 4 16,0 3-4-16,0-7-4 0,0 3 0 0,0 2 4 0,0 0-8 16,0-5 0-16,0 0-4 0,0 5 0 0,0-5-4 0,0 0-8 0,0 0-8 15,0 4 0-15,0-4 0 0,0-4-4 0,0 4 0 0,9-5 0 16,-9 5-8-16,0-5 4 0,8 0 4 0,-8 2 4 0,9 3 0 0,-9-7 0 15,8 3 4-15,0-1 4 0,2 1 4 0,-10-2 4 0,8-3 0 0,0 4 8 16,-8 0 4-16,8 1 4 0,-8-1 4 0,0 5-4 16,0 0 4-16,10-5 4 0,-10 5 0 0,0 0 0 0,0 0 8 0,0 0-4 15,-10 0 8-15,10 0-4 0,0 5 0 0,-8-5 0 0,8 5 0 0,-8-1 0 16,8 1 4-16,-8-5-4 0,8 5-16 0,-10 0 20 0,10-1 0 16,-8 2-4-16,8-6 0 0,-8 4 0 0,8 5-4 0,0-9-4 0,0 7 0 15,0-7 0-15,0 0-8 0,0 3 4 0,0-3 0 0,0 0 0 16,0 0-4-16,0 0 4 0,0 0 0 0,0 0-4 0,0 0 4 0,0 0 0 15,0 0-4-15,0 0-4 0,0 0-4 0,0 5-12 0,0-5-12 16,0 0-16-16,0 0-16 0,0 5-16 0,0-5-20 0,0 0-24 0,0 0-16 16,0 0-48-16,0 0-56 0,0 0 44 0,0 0 44 0,0-5 28 15,0 5 20-15</inkml:trace>
        </inkml:traceGroup>
        <inkml:traceGroup>
          <inkml:annotationXML>
            <emma:emma xmlns:emma="http://www.w3.org/2003/04/emma" version="1.0">
              <emma:interpretation id="{FBA8E227-C89A-4640-B600-9501E76DF39E}" emma:medium="tactile" emma:mode="ink">
                <msink:context xmlns:msink="http://schemas.microsoft.com/ink/2010/main" type="inkWord" rotatedBoundingBox="6454,16112 6257,16515 5928,16353 6125,15951"/>
              </emma:interpretation>
              <emma:one-of disjunction-type="recognition" id="oneOf3">
                <emma:interpretation id="interp7" emma:lang="" emma:confidence="0">
                  <emma:literal>w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r</emma:literal>
                </emma:interpretation>
                <emma:interpretation id="interp11" emma:lang="" emma:confidence="0">
                  <emma:literal>n</emma:literal>
                </emma:interpretation>
              </emma:one-of>
            </emma:emma>
          </inkml:annotationXML>
          <inkml:trace contextRef="#ctx0" brushRef="#br1" timeOffset="43725.3447">-331 907 31 0,'0'0'72'0,"0"0"0"0,0 0-8 16,0 4-20-16,0-8-4 0,0 4-4 0,0 0 4 16,-8 0 0-16,8-5-8 0,0 5 0 0,-8-5 0 0,8 5 0 0,-8 0 0 0,8 0-4 15,0-5 0-15,-10 5 0 0,10-5 0 0,-8 5 4 0,8-4 0 16,-8-1-4-16,8 5 0 0,-9-5 4 0,9-1 0 0,0 3-4 0,0 3 4 16,0-5 0-16,0-5-4 0,0 5 0 0,-9 0-4 0,9-4 0 0,0 4-4 15,9-4 4-15,-9 4-8 0,0-5 4 0,0 5-4 16,9-4 0-16,-9-1 0 0,0 5 0 0,8-5 0 0,-8 1 0 0,8 5 0 15,-8-6 0-15,10 5 0 0,-10 0 4 0,8-4-4 0,0 3 0 0,-8 2 0 16,8-1-8-16,-8 5 0 0,10-4-4 0,-2 4 0 0,-8 0 4 16,8-6 0-16,1 6 0 0,-9 6-4 0,8-6 0 0,0 4 4 0,-8 1-8 15,10-1 4-15,-10 6 0 0,8-5-4 0,0 5 0 0,-8 4 0 16,8-5 4-16,-8 1-4 0,0 5 0 0,0-1 4 0,0 1 0 0,0-1 0 16,0 5 0-16,0-4-4 0,0-1 4 0,-8 5-4 0,8-5-4 15,-8 1 8-15,0 5-4 0,-2-7-4 0,2 2 4 0,0-1 4 0,-1 1-4 16,1-1 4-16,0 0-4 0,-2-4 0 0,2 4-4 0,0-9 8 15,-10 6 0-15,10-3-8 0,0-3 0 0,-1 0 8 0,0-5 0 0,1 4-4 16,-1-4 4-16,9 6-4 0,-8-6 0 0,0 0-4 0,8 0 8 16,-9-6-4-16,9 6 0 0,0-4-4 0,0 4 0 0,-9-5 0 0,9 0 4 15,0 5 0-15,0-5 0 0,0 2 0 0,0 3 0 0,0-7 0 16,0 3 0-16,9-1-16 0,-9 1 20 0,0-2-4 0,0 6 8 0,9 0-4 16,-9-4-4-16,0 4 4 0,8 0-4 0,0 0 0 0,-8 4 4 15,9-4-4-15,-1 6 0 0,1 3 0 0,-9-5 4 0,9 3 0 0,-1 1-4 16,0 2 0-16,2-6 0 0,-2 6 0 0,0-1 0 0,0 1 0 15,2 0 4-15,-10 0 0 0,8-1-8 0,0 1 4 0,1-1 8 0,-1 1-4 16,0-5 0-16,-8 5 4 0,10-6-4 0,-2 1-4 0,0 0 4 16,-8 0 0-16,8-1 0 0,2-4 0 0,-10 0 0 0,8 0 0 0,0 0-4 15,-8 0 4-15,9 0 0 0,-9-4-8 0,9-1 4 0,-1 0 0 16,-8 0-4-16,9-6-12 0,-1 8-4 0,-8-7-20 0,8 1-12 0,-8 4-24 16,9-5-16-16,-9 1-20 0,0-1-24 0,0 0-44 0,9 5-48 15,-9-4 44-15,0 0 32 0,0 3 28 0,0 2 20 0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2:31.0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1A1EE3-3034-4C66-B904-C6C82CA48161}" emma:medium="tactile" emma:mode="ink">
          <msink:context xmlns:msink="http://schemas.microsoft.com/ink/2010/main" type="inkDrawing" rotatedBoundingBox="4393,14355 6490,15671 6442,15748 4345,14432" semanticType="strikethrough" shapeName="Other">
            <msink:sourceLink direction="with" ref="{A27C5E0D-E6C3-4576-B0E7-536AA4BE7456}"/>
          </msink:context>
        </emma:interpretation>
      </emma:emma>
    </inkml:annotationXML>
    <inkml:trace contextRef="#ctx0" brushRef="#br0">2089 1320 43 0,'0'0'68'0,"0"0"-4"0,0 0-12 16,0 0-24-16,-9 0 0 0,9 0-4 0,0-4 0 0,0 4-8 0,-8 0 0 16,0-5-4-16,8 5 0 0,-8-4 8 0,8 4-4 0,-10-6-4 0,2 6 0 15,8-4 4-15,-8-1-4 0,8 5 0 0,-10-5 0 0,2-1 0 16,0 6 0-16,8-3 4 0,-9-3-4 0,1 6 0 0,0-4 4 16,-1-1 0-16,0 0 0 0,9 0 4 0,-8 1-4 0,0-1 0 0,-2 0 0 15,2 1 0-15,0-1 0 0,-1-1-4 0,0 2 0 0,1-1 0 0,0 1 4 16,-1-2 0-16,1-3-8 0,-1 4 4 0,0 0-4 0,1 1 4 15,0-2-8-15,-2 6 4 0,2-9 0 0,0 5 0 0,0-2-4 16,-2 2-4-16,2-1 8 0,0 0-4 0,-1 0 0 0,-7 1 0 0,6-2 0 16,2-3 0-16,-8 5 0 0,6-6 0 0,2 5 4 0,-9-5 0 15,8 5-4-15,-8-4 0 0,9 4 0 0,0-5 4 0,-10 6-4 0,10-6 0 16,-10 2 0-16,10 1 4 0,0-2-4 0,-1 5 0 0,-8-2 0 0,9-3 4 16,-1 4 4-16,-7-4-4 0,6 4 0 0,2-5-4 0,0 6 4 15,-2-1-4-15,-6-5-4 0,7 5 4 0,1 1-4 0,-1-6 4 16,1 5 0-16,-9-5-4 0,9 6 0 0,-2-6 4 0,-6 1-4 0,6-1 4 15,2 5-4-15,-8-5 0 0,7 1 4 0,-8-1 0 0,8 6 0 16,-7-6 0-16,-2 1-4 0,10 3 4 0,-10-3-4 0,10 5 4 0,-9-6-4 16,8 5 0-16,-8-4 4 0,1 4-8 0,8-1 4 0,-10 2 0 0,10-6 4 15,-10 5 0-15,10 1-4 0,-9-1 0 0,8 0-4 0,-8 0 8 16,9 1 0-16,-10-2-4 0,10 2 0 0,-10-1-4 0,10 1 8 16,-8-2-4-16,7 2-4 0,-8-6 4 0,8 5 0 0,-7 1 4 0,6-2-24 15,-6-3 24-15,-2-1-4 0,10 1 8 0,-9 4-8 0,9-5 4 16,-10 1-4-16,2 0 0 0,6-1 4 0,-6 0 0 0,-2 5-4 15,10-4 0-15,-9-1 0 0,9 0 0 0,-1 1 0 0,-8 4 4 0,9-4-4 0,-10-1 4 16,10 5-8-16,0-4 8 0,-2 3-4 0,2 2 4 0,0-5-8 16,-9 4 8-16,9 0-4 0,-1 0 0 0,0-5 0 0,1 6-8 15,0 0 8-15,-2-7 0 0,2 7 4 0,0-1 0 0,-1-5-8 0,0 6 8 16,-7-6-4-16,7 1 0 0,1 3 0 0,-1-3 4 0,-8-1 0 16,9 0-4-16,-2 6 0 0,2-5 0 0,-8-1 0 0,6 0 0 0,2 1 0 15,-9-1-4-15,9 0 0 0,0 5 8 0,-10-4 0 0,10 0-4 16,0-2 0-16,-10 7 0 0,10-5-4 0,-2-1 4 0,2 5 0 15,0-5-4-15,-9 6 4 0,9-6 0 0,-1 5 0 0,0 0 4 0,1-4-4 16,0 4 4-16,-2-5-4 0,2 6 0 0,0-6 0 0,-10 5 0 0,10-4 0 16,-1 4-4-16,1 0 4 0,0-5 0 0,-1 5 4 0,0-4-4 15,1 4 0-15,0-4 4 0,-2 4-4 0,2-5 0 0,0 5 0 16,-1 2 0-16,0-8-4 0,1 6 0 0,0 0 4 0,-1-4 4 0,1 4-4 16,8 0-4-16,-8-4 8 0,-2 4-4 0,2 0 4 0,0 1-8 15,8-2 4-15,-10 2-4 0,2 4 4 0,8-6 0 0,-8 2 0 0,8 4 4 16,-8-5-4-16,8 5-4 0,-9-4 4 0,9 4 4 0,0 0 0 0,-9 0-4 15,9 0-4-15,0 0 4 0,0 0 0 0,0 0 0 0,0 0 0 16,0 0 0-16,0 0 4 0,0 0-8 0,0 0 4 0,0 0-4 16,0 0 8-16,0-5-8 0,0 5 4 0,0 0 0 0,0-5-4 15,0 5 8-15,0 0 0 0,0 0-4 0,0 0 0 0,0-5-4 0,0 5 4 16,0 0 0-16,0 0 0 0,0 0-4 0,0 0 4 0,0 0 0 0,0 0-4 16,0 0 0-16,0 0 0 0,0 0 4 0,0 0 0 0,0 0-4 15,0 0 0-15,0 0-4 0,0 0-8 0,0 0-8 0,9 0-8 0,-9 0-12 16,9 5-12-16,-9-5-12 0,8 5-8 0,0 0-44 0,-8 4-60 15,8-5 28-15,2 6 28 0,-2-4 16 0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2:05.5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7EBF19-99C4-42F5-B837-8A97ADA22309}" emma:medium="tactile" emma:mode="ink">
          <msink:context xmlns:msink="http://schemas.microsoft.com/ink/2010/main" type="inkDrawing" rotatedBoundingBox="6497,15444 7911,14682 7956,14765 6541,15527" semanticType="callout" shapeName="Other">
            <msink:sourceLink direction="with" ref="{685E68F4-FCC9-4CD8-A1DB-A3E5A65F03E6}"/>
            <msink:sourceLink direction="with" ref="{AA9D7542-025F-4BD9-B88E-BF68E3C394D1}"/>
          </msink:context>
        </emma:interpretation>
      </emma:emma>
    </inkml:annotationXML>
    <inkml:trace contextRef="#ctx0" brushRef="#br0">36 168 11 0,'0'0'76'0,"0"0"-4"0,0 0-12 0,0 0-20 0,0 0-12 15,0 0-4-15,0 0-4 0,0 0-4 0,0 0 4 0,0 0 0 16,0 0 0-16,0 0 0 0,0 0-4 0,0 0 4 0,0 0 0 0,0 0-4 15,0 0 4-15,0 0 4 0,9 0 0 0,-9 0-4 0,0 0 0 16,0 0 4-16,8 0-4 0,-8 0 0 0,0 0 4 0,8 0 0 0,-8 0-4 16,10 0 4-16,-10 0 0 0,8 0 0 0,0 0-4 0,-8 0 0 15,8 0 0-15,-8 0 0 0,10 0 0 0,-2 0 0 0,0 0-4 0,-8 0 0 16,9 0 4-16,0 0 0 0,-1 0 4 0,1 0-8 0,-1 0 0 16,0 0 0-16,2 0 4 0,-2-5 0 0,0 5-4 0,0-4 0 0,10 4 0 15,-10-6 4-15,10 2-4 0,-10-1 0 0,1 0 0 0,7 0 0 16,-8 2 0-16,10-4 0 0,-10-2-4 0,10 5-16 0,-1-2 20 0,-9-3 0 15,9 4-4-15,-8-4 0 0,7 4 0 0,-6-5-4 0,6 6-4 16,-6-7 0-16,-2 7 0 0,8-5 0 0,-7 4 0 0,8-5 0 0,-8 5-4 16,-1 0 4-16,10-3 4 0,-10 2-8 0,0-3 0 0,0 4 0 0,2 0 0 15,6-4 4-15,-7 3-4 0,-1 2 4 0,1-5-4 16,0 3 0-16,7 2 0 0,-8-6-4 0,2 4 8 0,-2 3 0 0,10-7-4 16,-10 5 4-16,0-5-4 0,1 6 0 0,8-6 0 0,-9 6 8 0,1-7-8 15,-1 7 0-15,10-6 4 0,-10 5-4 0,0-4 4 0,2-1-4 16,6 6 4-16,-7-6-4 0,-1 5 4 0,9-5-4 0,-8 1 4 0,-1 4-4 15,10-4 4-15,-10 3-4 0,0-3 0 0,10 5 0 0,-10-2 0 16,0-3 0-16,9 4 0 0,-8-5 0 0,0 5 4 0,-1 1-4 0,10-1 0 16,-10-4 4-16,0 4-4 0,10 0 4 0,-10 0 4 0,0 0-4 15,1 2 4-15,-1-3-4 0,10-4 0 0,-10 5-4 0,0 0 0 0,10 1 0 16,-10-6 0-16,0 5 0 0,10 1 0 0,-10-2 0 0,1 2 0 16,-1-1 0-16,9 0 0 0,-8 1 0 0,-1-2 0 0,0 2 4 15,2 4-4-15,-2-5 0 0,0 1 4 0,1 4-4 0,0-5 0 0,-1 0 0 16,0 5 4-16,1-5-4 0,-1 0 4 0,1 5-4 0,-9-5 0 0,9 1 0 15,-1 4 0-15,0-4 4 0,2-2 0 0,-2 6 0 0,0-5-4 16,0 1 4-16,2-1-4 0,-2 5 4 0,0-5-4 0,1 0 4 0,-1 1-4 16,-8-2 0-16,8 2 4 0,2 0-4 0,-2-1 4 0,0 5-4 15,2-6 0-15,-10 2-4 0,8-1 4 0,0 0 4 0,-8 5-4 16,8-5-4-16,1 5 4 0,-9-4-4 0,9 4 8 0,-9-6-4 0,8 6 0 16,-8 0 0-16,0 0 4 0,9 0 0 0,-9 0-4 0,0 0 0 15,0 0 0-15,0 0 4 0,0 0 0 0,0 0-4 0,0 0 0 0,0 0 4 16,0 0-4-16,0 0 0 0,0 0 0 0,0 0 4 0,0 0 0 0,0 0 4 15,0 0-4-15,0 0 4 0,0 0-4 0,0 0 0 0,0 0 4 16,0 0 0-16,0 0-20 0,0 0 24 0,0 0 4 0,0 0-4 0,0 0-4 16,0 0 4-16,0 0 0 0,0 0-4 0,0 0 0 0,0 0 4 15,0 0 0-15,0 0 0 0,0 0-4 0,0 0-4 0,0 0 0 0,0 0 0 16,0 0 0-16,0 0 0 0,0 0-4 0,0 0 4 0,0 0 0 16,0 0-4-16,0 0-4 0,0 0 4 0,0 0-4 0,0 0-4 15,0 0-8-15,0 0-8 0,0 0-12 0,0 0-12 0,0 0-20 0,0 0-12 16,0 0-20-16,0 0-24 0,-9 0-20 0,9 0-60 0,-8 0-36 0,8 0 44 15,-9 0 36-15,9 0 28 0,-9 0 24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19.7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A01C77-92D7-413F-A7F8-0A7188B167F1}" emma:medium="tactile" emma:mode="ink">
          <msink:context xmlns:msink="http://schemas.microsoft.com/ink/2010/main" type="inkDrawing" rotatedBoundingBox="10652,5617 10762,5537 10819,5616 10709,5696" semanticType="callout" shapeName="Other">
            <msink:sourceLink direction="with" ref="{0F95C0D0-6C83-4C4F-BA93-42BE3325A2DA}"/>
            <msink:sourceLink direction="with" ref="{80063AF6-97E6-42C0-BFC4-22A3AA66E359}"/>
          </msink:context>
        </emma:interpretation>
      </emma:emma>
    </inkml:annotationXML>
    <inkml:trace contextRef="#ctx0" brushRef="#br0">-1 92 43 0,'0'0'92'16,"0"0"-8"-16,0 0-4 0,0 0-28 0,0 0 0 0,0 0-4 0,0 0 0 16,0 0-4-16,0 0 4 0,0 0 0 0,0 0 0 0,0 0 0 15,0 0 0-15,0 0 4 0,0 4 0 0,0-4-12 0,0 0 4 0,0 0 0 16,0 0 4-16,0 0-4 0,0 0 0 0,9 0 0 0,-9 0-4 16,0 0 4-16,0 0-4 0,0 0 4 0,0 0-8 0,0 0-4 15,0 0 0-15,0 0-4 0,9-4-4 0,-9 4-4 0,0 0-4 0,8-5 0 16,-8 5 0-16,0-5-4 0,9 5-4 0,-9-5 0 0,0 1-4 0,8-2 4 15,-8 2 0-15,8-1-8 0,-8 5 4 0,9-4 0 0,-9-2-4 16,9 2 4-16,-9 4-4 0,0 0 0 0,8-5 0 0,-8 5 4 16,8 0-8-16,-8 0 8 0,10 0-4 0,-10 0 4 0,0 0-4 0,8 0 4 15,-8 0 0-15,0 0-4 0,8 0 4 0,-8 0-4 0,0 5 8 16,0-5-4-16,0 0-4 0,0 4 4 0,0-4-4 0,0 6 4 0,0-6 0 16,0 4 0-16,0 1 0 0,0-1 0 0,-8-4 4 0,8 6 0 0,0-2-4 15,0-4 4-15,-8 5 4 0,8-5 0 0,0 0 0 0,-10 0 0 16,10 5 0-16,0-5-4 0,-8 0 0 0,8-5 0 0,0 5-4 15,-8 0 0-15,8-5 0 0,0 1-4 0,0-2 4 0,0 2-4 0,0 4 4 16,0-5-4-16,0 1 0 0,0-2 0 0,0-3 0 0,0 4-4 16,8 0 4-16,-8 1 0 0,0 0 0 0,8 4 0 0,-8-6 4 0,0 1 0 15,0 5-4-15,10-4 4 0,-10 4-4 0,0 0 0 0,8 0 0 0,-8 0 0 16,0 0 8-16,0 0 0 0,0 4-4 0,0-4 0 0,0 5 0 16,0 1 8-16,0-6 0 0,0 4 0 0,0 0 4 0,0 1-4 15,0-5 4-15,0 5-4 0,0 0 0 0,0-1-8 0,0 2 4 0,0-6 0 16,0 4 0-16,0-4-8 0,-8 5 4 0,8-5-4 0,0 0-8 0,0 0-8 15,-10 0-12-15,10 4-24 0,0-4-20 0,-8-4-28 0,8 4-20 16,-8-5-32-16,8 1-28 0,0-2-36 0,-9 2-48 0,9-6 36 16,0 5 48-16,-9-3 36 0,9-3 28 0,-8 1 16 0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1:57.0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1D074F-1D4B-4D4F-907B-5FE44E4CEFFF}" emma:medium="tactile" emma:mode="ink">
          <msink:context xmlns:msink="http://schemas.microsoft.com/ink/2010/main" type="writingRegion" rotatedBoundingBox="8741,14893 7114,17761 5813,17023 7441,14155">
            <msink:destinationLink direction="with" ref="{AA9D7542-025F-4BD9-B88E-BF68E3C394D1}"/>
            <msink:destinationLink direction="with" ref="{685E68F4-FCC9-4CD8-A1DB-A3E5A65F03E6}"/>
          </msink:context>
        </emma:interpretation>
      </emma:emma>
    </inkml:annotationXML>
    <inkml:traceGroup>
      <inkml:annotationXML>
        <emma:emma xmlns:emma="http://www.w3.org/2003/04/emma" version="1.0">
          <emma:interpretation id="{3C5E4F90-13A3-43F3-AAF3-2B319AFFE61F}" emma:medium="tactile" emma:mode="ink">
            <msink:context xmlns:msink="http://schemas.microsoft.com/ink/2010/main" type="paragraph" rotatedBoundingBox="8741,14893 7168,17666 6330,17190 7904,1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D42E4A-BEE3-4EDC-821F-FBAEFB3FB7B2}" emma:medium="tactile" emma:mode="ink">
              <msink:context xmlns:msink="http://schemas.microsoft.com/ink/2010/main" type="line" rotatedBoundingBox="8741,14893 7168,17666 6330,17190 7903,14417"/>
            </emma:interpretation>
          </emma:emma>
        </inkml:annotationXML>
        <inkml:traceGroup>
          <inkml:annotationXML>
            <emma:emma xmlns:emma="http://www.w3.org/2003/04/emma" version="1.0">
              <emma:interpretation id="{8CB089FA-8498-460B-AC13-EA55ECC8691D}" emma:medium="tactile" emma:mode="ink">
                <msink:context xmlns:msink="http://schemas.microsoft.com/ink/2010/main" type="inkWord" rotatedBoundingBox="6330,17190 7904,14418 8741,14893 7168,17666"/>
              </emma:interpretation>
            </emma:emma>
          </inkml:annotationXML>
          <inkml:trace contextRef="#ctx0" brushRef="#br0">-1852-881 43 0,'0'0'80'0,"0"5"-8"0,0-5-8 16,0 0-24-16,0 4-4 0,0-4-4 0,0 0-4 0,0 0 0 0,0 0 0 15,0 5 0-15,0-5-4 0,0 0 4 0,0 0-4 0,0 0 0 0,0 0 0 16,0 0-16-16,0 0 16 0,0 0 4 0,0 0-4 16,0 5 0-16,0-5 8 0,0 0-4 0,8 5-4 0,-8-5 0 0,0 0 0 15,0 0 0-15,0 0 0 0,9 0 0 0,-9 0 4 0,0 4 0 0,0-4-4 16,9 0 0-16,-9 5-8 0,0-5 0 0,8 5 4 0,-8-5 0 16,0 4 0-16,9-4 0 0,-9 7-4 0,0-4 4 0,0 2-4 0,8-5 0 15,-8 5 0-15,0 0-4 0,8 0 4 0,-8-1-4 0,0 1 0 0,10 0 0 16,-10 0 4-16,8 4-4 0,-8-4 4 0,0 0 0 0,8 5 0 15,-8-6-4-15,0 6 0 0,8-6 0 0,-8 6 4 0,10 0-4 16,-10-5 0-16,0 4 0 0,8 1 0 0,-8 0 0 0,0-1 0 0,8 1 0 16,-8-6-4-16,9 6 0 0,-9-1 4 0,0 2-4 0,9-2 0 15,-9 0 4-15,8 1-4 0,-8-1 4 0,0 0-4 0,9 2 0 16,-9-2-4-16,8-3 0 0,-8 3 0 0,0 1 0 0,8-1 4 0,-8 1-4 16,8 0 0-16,-8-1 0 0,10 1 0 0,-10-1 0 0,0 1 4 0,8-1-4 15,-8 1 4-15,8-1-8 0,-8-4 4 0,0 5 0 0,10-1 0 16,-10 0 0-16,8 1-4 0,-8 0 8 0,0 0-4 0,8-1 0 15,-8 1-4-15,0-6 4 0,9 11 0 0,-9-10 0 0,0 9-4 0,8-9 4 16,-8 5 0-16,0-1-4 0,0 0 0 0,9 1 4 0,-9 0-4 16,0-1 0-16,0 1 4 0,0-1-4 0,0 6 0 0,0-5 4 0,0 0-4 15,0 3 4-15,0-3 0 0,0 0-4 0,0-1 4 0,8 1 0 0,-8 5 0 16,0-6 0-16,0 1 0 0,0 0 0 0,0 3-4 0,0-4 4 16,0 2 0-16,9-2 0 0,-9 1 0 0,0-1 0 0,0 1 0 15,0 0-4-15,0-1 0 0,0 2 4 0,0-3 0 0,0 2 0 0,0 5 0 16,0-6 0-16,8 1 0 0,-8-1 0 0,0 1 0 0,0-1-4 15,0 1 0-15,0 5 4 0,0-6-4 0,0 2 4 0,0 2-4 0,0-4 0 16,0 6 4-16,0-6 0 0,0 6-4 0,0-5 0 0,0-1 0 0,0 6 4 16,0-6 0-16,0 5-4 0,0-4 4 0,0-1 0 0,0 6-8 15,0-5 0-15,0 0 8 0,0 3-4 0,0-2 0 0,0-2 4 16,0 0-4-16,0 1 0 0,0-1 0 0,0 0 0 0,0 2 0 0,0 4-4 16,0-6 4-16,-8 1 4 0,8-1-8 0,0 1 8 0,0-1-8 15,0 1 4-15,-9-1-4 0,9 1 8 0,0 0-4 0,0-1 4 0,-8 6-4 16,8-6 0-16,-9 1 0 0,9-1 0 0,0 0 0 0,-8 2-4 0,8-2 4 15,-9 1 0-15,9-1 0 0,0 1 0 0,-8 0 0 0,8-1 0 16,0 2 0-16,-8-8-4 0,8 7 4 0,0 0 0 0,-10-1 0 16,10-4 0-16,-8 4 0 0,8-4-4 0,0 5 4 0,-8-5 0 0,8 5 0 15,0-6-4-15,-10 5 4 0,10-3-4 0,0 3 4 0,-8-4-4 16,8 4 4-16,-8 1 0 0,8-5 0 0,0 5 0 0,-8-1 0 0,8-4 0 16,-9 4 0-16,9 1 0 0,-8 0-4 0,8-5 4 0,-9 4 0 15,9-4 0-15,0 4 0 0,-9 1 0 0,9 0 0 0,-8-5 0 0,8 4 0 16,-8-4 0-16,8 0 0 0,0 4 0 0,-10-4-20 0,10 5 24 15,-8-6 0-15,8 1-4 0,-8 5 0 0,8-6 4 0,0 6-4 0,-8-4 0 16,8-2 0-16,0 5 0 0,-10-4 0 0,10 0 4 0,-8 4-4 16,8-4 0-16,0 0 0 0,-8 4 0 0,8-3 0 0,-9-2 0 15,9 6 0-15,-8-5 0 0,8 4 4 0,0-4-4 0,-9 0 4 0,9 5-4 16,0-6 0-16,-9 1 0 0,9-1 0 0,0 3-4 0,-8-4 4 0,8 7-4 16,0-5 4-16,-8-1 0 0,8 2 0 0,0-2 0 0,0-4 0 15,0 5 0-15,-8-1 4 0,8 1-4 0,0 0 0 0,-10 0 0 0,10 0 0 16,0-5-4-16,-8 5 4 0,8 0 4 0,0 0-4 0,-8-1 0 15,8 1 0-15,-10 0 0 0,10-5 0 0,-8 5-4 0,8-1 4 0,-8 1 4 16,8 0-4-16,-9 0-4 0,1-2 8 0,8 4-4 0,-8-3 0 0,-2 1 0 16,10 0 0-16,-8 0 0 0,0-1 0 0,8 1 0 0,-8 0-4 15,-2 0 8-15,2 5-4 0,8-6-4 0,-8 1 4 0,-1 0 0 16,0 5 4-16,9-6-8 0,-8 1 4 0,-1 0 0 0,1-1 0 0,0 6 4 16,8-5-4-16,-9 0 0 0,0 0 0 0,1-2 0 0,0 3 0 15,8-1 0-15,-10 0 0 0,2-1 0 0,0-4 0 0,8 5 0 16,-9 0 0-16,0 0 0 0,1 0 0 0,8-5 0 0,-8 4 0 0,-1 1-4 15,9-5 8-15,-8 5-8 0,-1 0 4 0,9-1 0 0,-9-4 0 0,1 5 0 16,0 0-4-16,8-5 4 0,-10 6 0 0,10-6 0 0,-8 4 0 16,0 1 4-16,8-5-4 0,-8 4 0 0,8-4 0 0,-10 5-4 15,2-5 8-15,8 5-4 0,-8-5 0 0,8 5 0 0,-9-5-4 0,1 4 4 16,8-4 0-16,-8 0 0 0,-2 5 0 0,10 0 0 0,-8-5 0 16,0 6 0-16,8-6 0 0,-8 3 0 0,-2 3 0 0,2-6 0 0,0 4 0 15,8 1 0-15,-9 0 0 0,0-5 0 0,1 5 0 0,-1-5 0 16,9 4 0-16,-8-4-4 0,0 5 4 0,-1-5 0 0,0 5 0 0,1-5 0 15,0 0 0-15,8 4 0 0,-10-4 4 0,2 5-4 0,0-5-4 0,-1 0 4 16,0 6 0-16,9-2-16 0,-8-4 20 0,0 5 0 0,-1-5 0 16,1 5-4-16,8 0 4 0,-8-5-4 0,-2 4 0 0,2 1 0 0,8 0 0 15,-8 0 0-15,-2-5 0 0,10 4 0 0,-8 2 0 0,0-2-4 16,-1-4 4-16,9 5 4 0,-8 0-4 0,-1-5 0 0,9 5 0 0,-8-1 0 16,-1-4 0-16,9 5 0 0,-8 0 0 0,0 0-4 0,8-5 4 15,-10 5 0-15,2 0 0 0,0-5 0 0,8 4 0 0,-10 1 0 16,2 0 0-16,0-5 0 0,8 4-4 0,-8 1 4 0,-1 0 0 0,9-5 0 15,-9 5 0-15,1 0 0 0,8-2 0 0,-9 4 0 0,1-3 0 0,8 1 0 16,-8 0-4-16,-2 0 4 0,10-1 0 0,-8 1 0 0,0 0 0 16,0 0 0-16,8-2 4 0,-10 4-4 0,10-3 0 0,-8 1 0 15,0 0 4-15,8 0-4 0,-9-5-4 0,1 4 8 0,8 1-4 0,-9 0 0 16,0 0-4-16,9-5 4 0,-8 4 4 0,0 1-4 0,8-5 0 16,-8 5 0-16,8-5 0 0,-10 5 0 0,2 0-4 0,8-5 4 0,-8 4 4 15,8-4-20-15,-10 0 20 0,2 6-4 0,8-6 0 0,-8 4 4 0,-1 1-8 16,9-5 4-16,-8 5 0 0,-1-1 0 0,9-4 0 0,-8 5 4 15,8 0-4-15,-9-5 4 0,1 5-4 0,0 0 0 0,8-1 0 16,-10 0 0-16,10 2-4 0,-8-1 4 0,0-1 0 0,8-4 0 0,-10 5 4 16,10 0-4-16,-8 0 0 0,0 0 0 0,8-5 0 0,-8 5 0 15,8-1-4-15,-9 1 4 0,9-5-4 0,-9 6 0 0,9-2 8 0,-8-4-4 16,8 4 4-16,-9 1-4 0,9-5 0 0,-8 5 0 0,8-5-4 0,-8 6 0 16,8-3 0-16,-10-3 8 0,10 6-4 0,0-2 4 0,-8 1-4 15,8-5 0-15,-8 4 0 0,8-4 0 0,-8 6 0 0,8-2 4 16,-10 1-8-16,10-5 4 0,-8 5 4 0,0-1-4 0,8 1-4 0,0-5 4 15,-9 6 4-15,9-6-4 0,-8 4-4 0,8 1 4 0,-9-5 4 0,9 5-4 16,-9-5 0-16,9 5 4 0,0-1 0 0,-8-4 0 0,8 0-8 16,-8 5 4-16,8-5 0 0,0 0 0 0,-10 0 4 0,10 0 0 15,0 0-4-15,-8 0 8 0,8 5-4 0,0-5 0 0,0 0 0 0,-8 0-4 16,8 0 4-16,0 0 0 0,-8 0-4 0,8 0 4 0,0 5-4 16,0-5-4-16,-10 0 8 0,10 0 0 0,0 4 0 0,-8-4-4 0,8 0 4 15,0 0-4-15,0 0 0 0,0 0 0 0,0 0-4 0,0 0 8 0,-8 0-4 16,8 0 4-16,0 6 0 0,0-12-4 0,0 12-4 0,0-6 8 15,0 0-4-15,-9 0 0 0,9 4 0 0,0-4 4 0,0 0 0 0,0 0-4 16,-8 5 4-16,8-5-4 0,0 0 4 0,0 0 0 0,0 0 0 16,0 0 0-16,0 5 0 0,0-5 0 0,0 0 0 0,0 0 0 15,0 0-8-15,0 0 8 0,0 0-4 0,0 0-4 0,0 0 8 0,0 0-8 16,0 0 8-16,0 0-8 0,0 0 0 0,0 0 0 0,0 0 0 0,0 0 0 16,0 0 0-16,0 0 0 0,0 0-8 0,0 0 0 0,0 0-4 15,0 0-12-15,0 0 0 0,0 0-12 0,0 0-12 0,0 0-12 16,0 0-12-16,0 0-8 0,0 0-12 0,0 0-12 0,0 0-8 0,0-5-16 15,0 5-8-15,0-5-64 0,0 5 4 0,0-4 40 0,0-2 28 16,0 6 28-16</inkml:trace>
        </inkml:traceGroup>
      </inkml:traceGroup>
    </inkml:traceGroup>
    <inkml:traceGroup>
      <inkml:annotationXML>
        <emma:emma xmlns:emma="http://www.w3.org/2003/04/emma" version="1.0">
          <emma:interpretation id="{9B73AAAB-7937-4AE5-91AD-5AF810EFD04D}" emma:medium="tactile" emma:mode="ink">
            <msink:context xmlns:msink="http://schemas.microsoft.com/ink/2010/main" type="paragraph" rotatedBoundingBox="6967,15862 6772,17397 6311,17338 6506,158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32A694-3914-4408-B915-81565DB5B9FE}" emma:medium="tactile" emma:mode="ink">
              <msink:context xmlns:msink="http://schemas.microsoft.com/ink/2010/main" type="line" rotatedBoundingBox="6967,15862 6772,17397 6311,17338 6506,15804"/>
            </emma:interpretation>
          </emma:emma>
        </inkml:annotationXML>
        <inkml:traceGroup>
          <inkml:annotationXML>
            <emma:emma xmlns:emma="http://www.w3.org/2003/04/emma" version="1.0">
              <emma:interpretation id="{8316FF35-0BD8-4438-B30C-3A0615D838C2}" emma:medium="tactile" emma:mode="ink">
                <msink:context xmlns:msink="http://schemas.microsoft.com/ink/2010/main" type="inkWord" rotatedBoundingBox="6933,16132 6884,16515 6592,16478 6641,160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512.5536">-3131 936 55 0,'0'0'96'16,"0"-4"0"-16,0 4-16 0,0 0-24 0,0-5-4 0,0 5-4 0,8 0 0 16,-8 0-4-16,0 0-4 0,10 0 8 0,-10 0-12 0,0 0 4 0,8 5-4 15,-8-5 0-15,0 4 0 0,8 1 0 0,-8 0 0 0,8 0-4 16,2-5-4-16,-10 9 0 0,8-4 4 0,-8 4-8 0,8 1-4 15,-8 0 0-15,9-1 4 0,-9 1-4 0,0-1 0 0,8 1 4 0,-8 6 0 16,0-8 0-16,9 2 0 0,-9 4-4 0,0-5 4 0,0 1 4 16,0 5-8-16,0-5 4 0,0-1 0 0,0 1-8 0,0-1 4 15,0-4 0-15,-9 3-4 0,9-1 0 0,-8 2-4 0,8-9 0 0,0 5 0 16,-9 0 0-16,9-5-8 0,-8 0 4 0,8 0-4 0,-8-5 0 0,8 0 0 16,-10 0 0-16,10 1 4 0,-8-6-8 0,8 0 0 0,0 1 0 15,0-1 4-15,0-4-4 0,-8-1 4 0,8 5-4 0,0-4 4 16,0-5-4-16,8 6 0 0,-8-3 0 0,0 6-4 0,8-4 4 0,-8 0 0 15,0 4-4-15,10 0 4 0,-10 1 0 0,8-1 4 0,-8 1-4 16,8 4-4-16,-8 0 8 0,9 1-4 0,-1-1 0 0,1 5-4 0,-9-4 4 16,9 4 0-16,-9 0 0 0,8 0 0 0,0 0 0 0,0 0 0 0,-8 0 0 15,10 4 4-15,-2-4-4 0,0 5 0 0,2-5 4 0,-2 4-4 16,0-4 0-16,1 0 0 0,-1 0-4 0,1 5 4 0,-9-5 0 0,8 0 0 16,1 5 0-16,-1-5 4 0,0 0-4 0,2 0 0 0,-2 0-4 0,-8 0 8 15,8 0-8-15,2-5 0 0,-10 5 0 0,8-5-4 16,-8 1-4-16,8 4-12 0,-8-9-4 0,0 9-8 0,8-11-8 0,-8 6-16 15,0 1-12-15,0-6-24 0,0 5-20 0,0-4-16 0,0-1-72 0,0 1-12 16,0 4 36-16,0-6 40 0,0 3 28 0,-8 3 20 0</inkml:trace>
        </inkml:traceGroup>
        <inkml:traceGroup>
          <inkml:annotationXML>
            <emma:emma xmlns:emma="http://www.w3.org/2003/04/emma" version="1.0">
              <emma:interpretation id="{F85E5517-E44A-475C-9DD6-E6B61912AE55}" emma:medium="tactile" emma:mode="ink">
                <msink:context xmlns:msink="http://schemas.microsoft.com/ink/2010/main" type="inkWord" rotatedBoundingBox="6691,15827 6496,17359 6311,17335 6506,15804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1" timeOffset="94296.0461">-3250 519 3 0,'0'-5'88'0,"0"5"-4"0,0-5-4 0,0 5-28 0,0 0-4 16,0 0 0-16,0 0 0 0,0 0-4 0,0-4-4 0,0 4-4 15,0 0 0-15,0 0 0 0,0 0 0 0,0 0 0 0,0 0-4 0,0 0 4 16,0 4-4-16,0-4 0 0,0 0 8 0,0 0 0 0,0 0-4 0,0 0 0 16,0 5-4-16,0-5-4 0,0 5 4 0,0-5 4 0,0 4-4 15,0 1 0-15,0 1 0 0,0-2 0 0,0 5 0 0,0-3-4 0,0 3 0 16,0-4-4-16,0 4 0 0,0 1-4 0,0-1 8 0,0 1-4 15,0 0-8-15,0 0 0 0,0 4 4 0,0-5-4 0,0 1 0 16,0 4-4-16,0-4 0 0,-9 5 0 0,9-6-4 0,0 5 0 0,0-4-4 16,0 5 4-16,0-6 0 0,0 5-4 0,0-4 0 0,0 5 0 0,0-6 0 15,0 5-4-15,-8-4 0 0,8 5 0 0,0-6 0 0,0 5 0 16,0-4 0-16,0 4 0 0,0-4 0 0,0 4 0 0,0-3 0 16,0 2 4-16,0 2-4 0,0-1 0 0,0-5 0 0,0 6 0 0,0-1 0 15,0 1 0-15,0-1 0 0,0-5 4 0,0 6-4 0,0-1 0 0,0 1 4 16,0-1-4-16,0 1 0 0,0-5 4 0,0 4-4 0,0-5 0 15,0 6 0-15,0-5 4 0,0 4-8 0,0-5 4 0,0 6-4 16,0-5 8-16,0-1-4 0,0 6 0 0,0-6 0 0,0 0 0 0,0 6 0 16,0-5 4-16,0-1-4 0,0 5 0 0,0-4 0 0,0 4-4 15,0-4 4-15,0 4 0 0,0-3 0 0,0 2 0 0,0-3 0 0,0 4 0 16,0-3 0-16,0 2 0 0,0-3-4 0,0-1 4 0,8 5 0 0,-8-3-4 16,0-2 8-16,0 1-4 0,0 4 0 0,0-5 0 0,0 1 4 15,0 0-4-15,0-1 0 0,0 1-4 0,0 0 4 0,0-5-4 16,0 4 4-16,0 0 0 0,0 1-8 0,0 0 8 0,0 0 0 0,0-1 0 15,0-4 4-15,0 4-4 0,0 1 0 0,0-2 0 0,0 3-4 16,0-6 4-16,0 5 0 0,0-1-4 0,0 1 0 0,0-1 0 0,0 1 0 16,9-5 4-16,-9 5 0 0,0-1 4 0,0 0-4 0,0 1 0 0,0-5-4 15,0 4 4-15,0 1 0 0,0-5 0 0,0 4 0 0,8 1 0 16,-8-5 0-16,0 4-4 0,-8 2 0 0,16-7 8 0,-16 5-4 16,8 2 0-16,0-8 0 0,0 7-4 0,0-5 4 0,0 5-4 0,0-6 4 15,0 1 0-15,0 4 0 0,0-4 0 0,0 1-4 0,0-2 0 0,0 1 0 16,0 0 0-16,0 0-4 0,0-1 8 0,0 1-4 0,0 0 4 15,0 0 0-15,0-1-4 0,0-4 4 0,0 6-4 0,0-2 8 0,0-4-8 16,0 5 4-16,0 0 4 0,0 0-4 0,-9-5-4 0,9 4 4 16,0 1-4-16,0 0 4 0,0-5 0 0,0 5-4 0,0-5 4 15,0 4 0-15,0-4 4 0,0 6-8 0,0-6 4 0,0 4 0 0,0-4-4 16,0 0-16-16,0 5 24 0,0-5 0 0,0 5 0 0,0-5-4 0,0 0 4 16,0 4 0-16,0-4-4 0,0 0 0 0,0 5 4 0,0-5-4 15,0 5 0-15,0-5 0 0,0 0 0 0,0 5 0 0,0-5 4 0,0 0 0 16,0 5-4-16,0-5-4 0,0 0 4 0,0 0 0 0,0 0-4 0,0 0 4 15,0 5 0-15,0-5-4 0,0 0 0 0,0 0-4 16,0 0 0-16,0-5-12 0,0 5-4 0,0 0-12 0,0 5-16 0,0-5-4 16,0 0-12-16,-8 0-12 0,8-5-16 0,0 5-8 0,0-5-12 0,0 0-40 15,-9 0-48-15,9-4 32 0,0 4 32 0,0-4 24 0,0-6 20 16</inkml:trace>
        </inkml:traceGroup>
        <inkml:traceGroup>
          <inkml:annotationXML>
            <emma:emma xmlns:emma="http://www.w3.org/2003/04/emma" version="1.0">
              <emma:interpretation id="{50F5A688-10FA-4922-8686-8F740A8C1164}" emma:medium="tactile" emma:mode="ink">
                <msink:context xmlns:msink="http://schemas.microsoft.com/ink/2010/main" type="inkWord" rotatedBoundingBox="6569,17313 6562,17370 6385,17347 6392,172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76.9485">-3370 2044 47 0,'0'0'84'0,"0"0"-12"0,0 0-12 15,0 0-16-15,0 0-12 0,0 0 0 0,0 0-4 0,0 0 0 16,0 0-4-16,0 0-4 0,0 0 0 0,0 5 0 0,0-10 0 0,0 10 0 16,0-10 0-16,0 5 4 0,0 5-4 0,0-5 4 0,0 0 0 15,0 0 0-15,0 0 0 0,0 0 0 0,0 0 4 0,0 0 0 16,9 0-4-16,-9 0-4 0,0 0 4 0,8 0 4 0,-8 0-4 0,0 0-4 16,8 0 4-16,-8 0 4 0,0 0-8 0,10 0 0 0,-2 0 0 0,-8 0 0 15,8 0 0-15,-8 0-4 0,10 0 0 0,-10 0 4 0,8 0-4 16,-8 0 0-16,8 0 0 0,-8 0 0 0,8 0 0 0,1 0 4 0,-9 0-8 15,9 0 0-15,-1 0 0 0,-8 0 0 0,9 0 0 0,-9 0 0 0,8 0-4 16,0 0 0-16,2 0-4 0,-10 0 4 0,8 0-4 0,-8 0 4 16,8 0-4-16,-8 0 8 0,8 0-8 0,-8 0 0 0,0 0 0 15,0 0 0-15,0-5 0 0,10 5 0 0,-10 0-4 0,0-5 4 0,0 5 0 16,0-5 0-16,0 5-4 0,0 0 4 0,0-4-8 0,0 4-4 16,0-5-8-16,0 5 0 0,0 0-12 0,0 0-16 0,-10-5-16 15,10 5-16-15,0 0-16 0,0 0-28 0,-8 0-24 0,8 0-76 0,-8 0 36 16,8-4 40-16,-8 4 20 0,8-6 28 0</inkml:trace>
        </inkml:traceGroup>
      </inkml:traceGroup>
    </inkml:traceGroup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2:56.7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0853E1-1EBB-40FD-BF9C-D7808DB98B8F}" emma:medium="tactile" emma:mode="ink">
          <msink:context xmlns:msink="http://schemas.microsoft.com/ink/2010/main" type="writingRegion" rotatedBoundingBox="6527,17308 9304,17664 9170,18708 6393,18352"/>
        </emma:interpretation>
      </emma:emma>
    </inkml:annotationXML>
    <inkml:traceGroup>
      <inkml:annotationXML>
        <emma:emma xmlns:emma="http://www.w3.org/2003/04/emma" version="1.0">
          <emma:interpretation id="{175BE5EB-3F73-473D-893A-AA4E48B13161}" emma:medium="tactile" emma:mode="ink">
            <msink:context xmlns:msink="http://schemas.microsoft.com/ink/2010/main" type="paragraph" rotatedBoundingBox="6527,17308 9304,17664 9170,18708 6393,18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EF0145-A0C2-448F-B429-5BE6FEA45D45}" emma:medium="tactile" emma:mode="ink">
              <msink:context xmlns:msink="http://schemas.microsoft.com/ink/2010/main" type="line" rotatedBoundingBox="6527,17308 9304,17664 9268,17947 6491,17591">
                <msink:destinationLink direction="with" ref="{AA9D7542-025F-4BD9-B88E-BF68E3C394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CF960C-6871-4BEE-9492-2206D5F9AB32}" emma:medium="tactile" emma:mode="ink">
                <msink:context xmlns:msink="http://schemas.microsoft.com/ink/2010/main" type="inkWord" rotatedBoundingBox="6527,17308 9304,17664 9268,17947 6491,17591"/>
              </emma:interpretation>
            </emma:emma>
          </inkml:annotationXML>
          <inkml:trace contextRef="#ctx0" brushRef="#br0">38 216 3 0,'0'0'80'0,"0"0"-8"0,0 0-8 0,0 0-32 0,0 0 0 16,0 0-4-16,0 0-4 0,-8 0 4 0,8 0-4 0,0 0-8 15,0 0 8-15,0 0-4 0,-10 0-4 0,10 0 0 0,0 0 0 16,0 0 0-16,0-4 0 0,0 4 0 0,0 0 4 0,-8-6 0 0,8 6 0 15,0 0 0-15,0-5-4 0,0 5 4 0,0 0 4 0,0-4-4 0,0 4-4 16,0 0 8-16,0 0-4 0,0-6 0 0,0 6 4 0,-8 0-4 16,8 0 0-16,0 0 0 0,0-4 4 0,0 4-4 0,0 0 4 0,0 0-4 15,0 0 0-15,0 0-4 0,-9 0 8 0,9 0-8 0,0 0 4 16,0-5-4-16,0 5 8 0,0 0-8 0,0 0 4 0,0 0-4 0,0 0 0 16,0 0 4-16,0 0 0 0,0 0-4 0,0 5 0 0,0-5-4 0,0 0 4 15,0 0-4-15,0 0 4 0,0 0 0 0,0 0-4 16,0 0 0-16,0 0 0 0,0 0 0 0,0 0 0 0,0 0 0 0,0 0-4 15,0 0 0-15,0 0 0 0,0 0-4 0,0 0 0 0,0 0 4 0,0 0 0 16,0 0 0-16,0 0 0 0,0 0 0 0,0 0 0 0,0 0 0 16,0 0 4-16,0 0-8 0,0 0 4 0,0 0-4 0,0 0 0 0,0 0 4 15,0 0-4-15,0 0 0 0,0 0 4 0,0 0-8 0,0-5 4 16,0 5-4-16,0 0 4 0,0 0 0 0,0 0 0 0,0 0 0 16,0 0 4-16,0 0 0 0,0 0 0 0,0 0-8 0,0 0 4 0,0-5-20 15,0 5 24-15,0 0-4 0,0 0 0 0,9 0 0 0,-9 0 0 0,0 0 0 16,0 0 0-16,0 0 4 0,8-5-4 0,-8 5-4 0,0 0 4 15,8 0 0-15,-8 0-4 0,10 0 0 0,-10 0 8 0,8 0-4 0,-8 0 0 16,8 0-4-16,-8 0 0 0,8 5 4 0,-8-10 0 0,10 5 0 16,-10 0-4-16,8 0 0 0,-8 0 4 0,8 0-4 0,-8 0 4 0,9 0 0 15,-9 0 0-15,9 0 0 0,-9 0 0 0,8 0 0 0,-8 0 0 16,9 0 0-16,-9 5 0 0,8-5 0 0,-8 0-4 0,8 0 4 0,2 0-4 16,-10 0 0-16,8 0 0 0,-8 0 0 0,8 0 4 0,0 0-4 15,2 0 0-15,-2 0 4 0,-8 0 0 0,8 0-4 0,1 0 0 0,-1 0 0 16,1 0 0-16,0 0 0 0,-1 0 0 0,0 0 0 0,0 5 0 15,2-5 0-15,-2 0 0 0,0 5 0 0,2-5 0 0,-10 4 0 0,8-4 0 16,0 6 4-16,1-6 0 0,-1 0-4 0,1 4 0 0,-1-4 0 16,1 0 0-16,-1 0 4 0,0 5-4 0,-8-5-20 0,10 0 24 0,-2 6 0 15,0-6-4-15,2 0 0 0,-10 4 0 0,8-4 0 0,0 0 0 16,0 0 4-16,1 4-4 0,-9 1 0 0,9-5 4 0,-1 5 0 0,1-5-8 16,-9 0 8-16,8 5-4 0,0-5 0 0,2 0 0 0,-2 4 0 15,-8-4 0-15,8 0 0 0,0 0 0 0,2 0 0 0,-10 6 4 0,8-6-8 16,0 0 4-16,1 0 4 0,-9 0-4 0,8 0 0 0,-8 0 4 15,9 0 0-15,-9 0-8 0,9 0 4 0,-9 0 0 0,8 0 0 16,-8 0-4-16,8 0 8 0,-8 0-8 0,0 0 4 0,0 0 0 0,0 0 0 16,0 0 0-16,8 0 0 0,-8 0 0 0,0 0 0 0,0 0 0 15,0 0 0-15,0 0 0 0,0 0 0 0,0 0 0 0,0 0 0 0,0 0 0 16,-8 0 0-16,8 0 0 0,0 4 4 0,8-4 0 0,-8 0 0 0,0 0-8 16,0 0 4-16,0 0 0 0,0 0-4 0,0 0 4 0,0 0 0 15,0 0 4-15,0 0-4 0,0 0 0 0,0 5 0 0,0-5 0 16,0 0 4-16,0 0-4 0,0-5 0 0,0 5-20 0,0 0 24 0,0 0 0 15,0 0-4-15,0 5 4 0,0-5-4 0,10 0 4 0,-10 0-8 16,0 0 4-16,0 0-4 0,8 0 8 0,-8 0 0 0,0 0-4 0,8 0 0 16,-8 0 4-16,0 4-4 0,10-4-4 0,-10 0 4 0,0 0 4 0,8 0-4 15,-8 0 0-15,0 0 0 0,8 0 0 0,-8 0 0 0,9 0 0 16,-9 0 0-16,8 0 0 0,-8 0 0 0,9 0 0 0,-1 0-4 16,-8 0 8-16,9 0-4 0,-1 0 4 0,0 0-4 0,2 0-4 0,-10 0 4 15,8 6 0-15,0-6-4 0,2 0 4 0,-2 4 4 0,0-4-4 0,1 0-4 16,-1 5 8-16,0-5-4 0,1 0 4 0,0 5-4 0,-1 1 0 15,0-6-4-15,2 0 4 0,-2 3 0 0,0-3 0 0,1 0 4 0,0 0-8 16,-1 6 4-16,0-6 0 0,1 0 0 0,-9 0 0 0,17 0 0 16,-8 0 0-16,-1 0 0 0,0 4 0 0,2-4 4 0,-2 0-4 15,0 5 0-15,0-5-4 0,2 0 4 0,-2 5-4 0,9-5 8 0,-9 5-4 16,0-5 0-16,2 0-12 0,-2 4 12 0,8-4 4 0,-6 0 4 16,-2 5-4-16,0-5 0 0,1 0-4 0,0 0 4 0,8 5 0 15,-9-5-4-15,0 0 4 0,1 4-4 0,0-4 0 0,-1 0 4 0,0 5-4 16,2-5 0-16,-2 6 0 0,0-6 4 0,1 4 0 0,0-4-4 0,-1 0 4 15,0 5-4-15,1-5 4 0,-1 0-4 0,1 5 4 0,0-5 0 16,-1 0-4-16,0 0-4 0,2 5 8 0,-2-5-8 0,0 0 4 0,0 0 8 16,2 0-8-16,-2 4 0 0,0-4 0 0,1 0 0 0,-1 0 0 15,10 5-4-15,-10-5 8 0,0 0-4 0,2 0 4 0,-2 5-4 0,0-5 4 16,0 0-4-16,1 5 4 0,0-5-4 0,-1 4 4 0,1-4-8 16,-1 6 8-16,0-6 0 0,2 4 0 0,-2-4-8 0,-8 5 4 0,8-5 0 15,0 5 4-15,2-5 0 0,-2 5 0 0,0-5 0 0,1 4 0 16,0-4 0-16,-1 0-8 0,-8 5 4 0,9-5 0 0,-1 0 0 0,0 5 0 15,0-5 0-15,2 0-4 0,-2 0 4 0,0 0 0 0,2 0 4 16,-2 0-8-16,-8 0 0 0,8 0 4 0,1 0 4 0,-1 0-4 0,1 0 0 16,-1 0 0-16,1 0 0 0,-1 0 4 0,10 5 0 0,-10-5 0 15,0 0-8-15,2 0 4 0,-2 5 0 0,0-5 0 0,0 0 0 0,10 0 0 16,-10 0 0-16,1 0 0 0,-1 5 4 0,0-5-4 0,10 0 0 16,-10 0 0-16,0 0 0 0,2 0 0 0,-2 0 0 0,9 4 0 0,-9-4-4 15,1-4 8-15,0 4 0 0,-1 0-8 0,0 4 4 0,10-8 0 16,-10 8 4-16,0-8-4 0,2 4 0 0,-2 0 0 0,0 4 0 0,1-4 0 15,-1 0 0-15,1 0 0 0,0 0 0 0,-1 0 0 0,0 5 0 16,0-5 0-16,2 0 0 0,-2 0 0 0,10 0 0 0,-10 0 0 0,0 0 4 16,1 0-4-16,-1 0 0 0,0 0 0 0,1 0 0 0,0 0 0 15,-1 0-4-15,0 0 4 0,2 0 4 0,-2 0-4 0,-8 0 0 0,18 0 0 16,-10 0 0-16,0 0-4 0,-8 0 4 0,8 0 0 0,1 0 0 16,-1 0-4-16,1 0 4 0,0 0 4 0,-1 0-4 0,0 0 0 0,2 0 0 15,-2 0 0-15,0 0 0 0,-8 0 0 0,8 0 0 0,2 5 0 16,-2-5 4-16,0 0 0 0,1 0-4 0,-1 0-4 0,-8 0 4 0,9 0 0 15,0 4-4-15,-1-4 4 0,0 0 4 0,-8 0-8 0,8 0 4 0,2 5 0 16,-2-5 0-16,0 0 0 0,-8 0-4 0,10 0 8 0,-2 0-4 16,0 0-4-16,1 0 4 0,-9 0 0 0,8 0 0 0,0 0 4 15,1 0-4-15,0 0 0 0,-1 0 0 0,-8 0 0 0,8 0 0 0,2 0 4 16,-2 0-4-16,0 0 0 0,1 0 0 0,0 0 0 0,-1 0-4 16,0 0 4-16,1 0 4 0,-1 0-4 0,1 0 0 0,0 0 0 15,-9 0 0-15,8 0-4 0,0 0 8 0,2 0 0 0,-10 0-4 0,8 0 4 16,0 0-4-16,1 0 0 0,-9 0 0 0,9 0 0 0,-1 0 0 15,-8 0 0-15,8 0 0 0,-8 0-4 0,9 0 4 0,-1 0 0 16,-8 0 0-16,8-5 0 0,2 5 0 0,-10 0-4 0,8 0 8 0,0-4-4 16,-8 4 0-16,10 0 0 0,-2 0 0 0,-8-5 0 0,8 5-16 0,-8 0 16 15,8 0 0-15,-8 0 4 0,9 0-4 0,-9 0 0 0,9 0-4 16,-9 0 8-16,0 0-4 0,0 0 4 0,8 0-4 0,-8 0 0 0,0 0 0 16,0 0 0-16,0 0 0 0,0 0 0 0,0 0 4 0,0 0-4 15,0 0 0-15,0 0 0 0,0 0 0 0,0 0 0 0,0 0 0 16,9 0 0-16,-9 0 4 0,0 0-4 0,0 0 0 0,0 0 0 0,0 0 0 0,0 0 0 15,8 0-4-15,-8 0 4 0,0 0 0 0,0 0 0 0,0 0 0 16,0 0 4-16,0 0-4 0,0 0 0 0,0 0 0 0,0-5 0 16,0 5 0-16,0 0 0 0,0 0 4 0,0 0-4 0,0 0 0 15,0 0 0-15,0-4 0 0,0 4 0 0,0 0 4 0,0-5-4 0,0 5 0 16,0 0 4-16,0-5-4 0,0 0 4 0,-8 5-4 0,8-5-4 0,0 5 8 16,-9-5-4-16,9 5 0 0,-8 0 0 0,8 0 0 0,-9-4 0 15,0 4 0-15,9 0 4 0,-8 0-4 0,0-5 0 0,0 5-4 0,-2 0 4 16,2 0 4-16,0 0 0 0,-2 0-24 0,2 0 20 0,0-5 0 15,-1 5 8-15,1 0-8 0,-9-5 0 0,8 5 4 0,1 0-4 16,-10 0 4-16,10 0-4 0,0 0 4 0,-10-4-8 0,10 4 8 0,-9 0 0 0,9 0 0 16,-10 0-4-16,10 0-4 0,-10 0 4 0,10 0 4 0,-9 0 0 15,8 0-4-15,1 0 0 0,-9 0 0 0,9 0 0 0,-10-6 4 16,10 6-4-16,-10 0-4 0,10 0 8 0,-8 0-4 0,-2 0-4 0,10 0 4 16,-9 0 0-16,9 0-4 0,-10 0 8 0,10 0-4 0,-10-4 0 15,2 4-4-15,7 0 0 0,-8 0 4 0,0 0 4 0,9 0 0 0,-10-5-4 16,2 5-4-16,-2 0 4 0,10-5 4 0,-10 5 0 0,10 0-4 0,-9-5 0 15,1 5-4-15,6 0 8 0,-6-4-8 0,-2 4 4 0,10-5 0 16,-9 5 4-16,8-5-4 0,-8 5-4 0,9-5 8 0,-10 1-8 16,10 4 4-16,-10-6 0 0,10 6 4 0,-8-5-4 0,7 1 0 0,-8-1 0 15,8 5 4-15,-7-5-4 0,-2 1 0 0,10 4-4 0,-10-5 4 16,10 5-4-16,-9 0 0 0,9 0 8 0,-10-5-4 0,10 5 0 0,0 0 0 16,-10 0 0-16,10 0-4 0,0 0 4 0,-10 0 0 0,10 0 0 0,-1 0 4 15,1 0-4-15,-1 0 4 0,1 0 0 0,-1 0-4 0,1 0 0 16,0-5 0-16,8 5 4 0,-10-4-4 0,2 4 0 0,0 0 0 15,-2-6 0-15,2 3 0 0,0 3 0 0,8-6 0 0,-8 1-4 0,-1 5 4 16,1-5 0-16,-1 1 0 0,0 4 0 0,1-6 0 0,0 6 0 0,-2-4 0 16,2-1 0-16,0 5 0 0,0-4 0 0,-2 4 4 0,2 0-4 15,0 0 0-15,-1 0-4 0,1 0 8 0,-10 0-8 0,10 0 8 0,0-6 0 16,0 6 0-16,-2 0-4 0,2 0-4 0,-10 0 4 0,10 0 0 16,0-4 0-16,-1 4-4 0,-7-5 4 0,6 5 4 0,2-5-4 15,0 5 4-15,0-5-4 0,-2 5 0 0,-6-4-4 0,7 4 4 0,0-4 0 16,1-2 0-16,-1 6 4 0,1-5-4 0,0 1 0 0,-1 4 0 0,0-6 0 15,-7 6 0-15,6-4 0 0,2-1 0 0,0 5-4 0,-1-5 4 16,-8 0-20-16,9 5 20 0,-1-4 8 0,1 4-4 0,-10-5-4 0,10 5 0 16,0 0 4-16,-10-6-8 0,10 6 4 0,0 0 4 0,-10-4-4 15,10 4 4-15,-1-4 0 0,1 4-4 0,-10-5 0 0,10 5-4 0,0-5 0 16,0 5 8-16,-10-5-4 0,10 5-4 0,-1-5 0 0,-8 1 4 16,8 4 0-16,1-5 4 0,0 0-8 0,-1 5 4 0,0-4 4 15,-7 4-4-15,6-6 0 0,2 2 0 0,0 4-4 0,-1-5 8 0,0 0-4 16,1 5 0-16,0-4 0 0,-1 4 0 0,-7-6 0 0,16 6 0 15,-18-4 0-15,10 4 0 0,-2 0 0 0,2-5 0 0,0 5 0 0,-1 0 0 16,-8-5 4-16,9 5-4 0,-1 0 4 0,1-5-4 0,0 5 0 0,-2-4 0 16,2 4 0-16,0 0 0 0,-2-5 0 0,2 5 0 0,0-5-4 15,0 0 4-15,8 5 4 0,-9-4-4 0,0 4-4 0,1-7 4 0,8 7 0 16,-9-3 0-16,1 3 0 0,8-5 0 0,-8 5-4 0,-2-5 8 16,10 5-8-16,-8-5 4 0,0 5-4 0,0 0 4 0,8-4 4 15,-10 4-4-15,2 0-4 0,0 0 4 0,8 0 0 0,-9 0 0 0,1 0 0 16,-1-5-4-16,0 5 0 0,9 5 4 0,-8-5-4 0,0 0 0 0,8 0 4 15,-8 0 0-15,-2 0 0 0,10-5 0 0,-8 5 0 0,8 0 4 16,-8 0-4-16,8-5-4 0,0 5 0 0,0 0 4 0,0 0 0 16,0 0-4-16,-10 0 4 0,10 0 0 0,0-5 0 0,0 5 4 0,0 0-4 15,0 0 4-15,0 0-4 0,0 0-4 0,0 0 4 0,0 0 4 0,0 0-4 16,0 5 0-16,0-5 0 0,0 0 0 0,0 0 0 0,-8-5 0 16,8 5-4-16,0 0 0 0,-8 0 4 0,8 0 4 0,0 0-4 0,-9 5 0 15,9-5-4-15,-8 0 4 0,8 0 0 0,-9 0 0 0,9 0 0 16,-8 0 0-16,8 0 0 0,-9 0 4 0,9 0-4 0,-8 0 0 15,8 0 0-15,-8 0 0 0,8 0 0 0,-10 0 0 0,10 0 0 16,-8 0 0-16,8 0-4 0,0 0 0 0,-8 0 4 0,8 0 4 0,-10 0-4 16,10 0 4-16,0 0-4 0,0 0-4 0,-8 0 4 0,8 0-16 0,0 0 20 15,0 0 0-15,0 0-4 0,-8 0 4 0,8 0-8 0,0 0 4 0,0 0 0 16,0 0 0-16,0 0 4 0,-8 0-8 0,8 0 4 0,0 0 0 16,-9 0-4-16,9 0 4 0,0 0 0 0,-9 0 4 0,9 0-4 15,-8 0 0-15,8 0-4 0,-9 0 4 0,9 0 0 0,-8 0 4 0,8 5-4 16,-8-5 0-16,8 5 0 0,-10-5 0 0,10 0 4 0,-8 4-8 0,8-4 4 15,-8 0 0-15,8 5 0 0,-8-5 0 0,8 0 4 0,-10 0-8 16,10 0 4-16,-8 0 0 0,8 0 0 0,-8 0 0 0,8 0 0 0,0 0 0 16,-9 0-4-16,9 0 4 0,0 0 0 0,-8 0 0 0,8 0 0 15,0 0-4-15,-9 0 4 0,9 0 0 0,0 0 0 0,0 0 0 0,0 0 4 16,-9 0-4-16,9 0-4 0,0 0 8 0,0 0-4 0,0 0 0 16,0 0-4-16,0 0 4 0,0 0 0 0,-8 0 0 0,8 0-4 15,0 0 4-15,0 0 0 0,0 0 0 0,0 0 0 0,0 0 4 0,0 0-4 16,0 0 0-16,0 0 0 0,0 0-16 0,-8 0 16 0,16 0 0 15,-16 0 4-15,8 0 0 0,0 0-4 0,8 0 0 0,-16 0 0 0,8 0 0 16,8 0 0-16,-16 0 0 0,8 0 0 0,0 0-4 0,0 0 4 0,0 0 0 16,0 0 4-16,0 0-4 0,8 0 0 0,-8 0 0 0,0 0-4 15,0 0 4-15,8 0 4 0,-8 0-4 0,9 0 4 0,-9 0-8 16,9 0 4-16,-1 0 0 0,1 0 0 0,-1 0 0 0,0 0 0 0,2 5-4 16,-2-5 8-16,0 0-4 0,10 0-4 0,-10 0 4 0,9 0 0 15,-9 5 0-15,10-5 0 0,-10 0 4 0,8 0-4 0,-6 0 0 0,6 3 0 16,2-3 0-16,-1 7 0 0,0-7 0 0,-9 0 0 0,17 4-4 0,-15-4 4 15,16 5 0-15,-10-5 0 0,1 5 0 0,0-5 4 0,0 5-4 16,1-5 0-16,6 0 0 0,-6 0 0 0,-1 0 0 0,9 0 0 16,-10 0 4-16,10 4-4 0,0-4-4 0,-9 0 4 0,8 0 0 0,0 0 0 15,1 0 4-15,0 0-8 0,-1 0 0 0,1-4 4 0,8 8-4 16,-8-4 4-16,8 0 0 0,-9 0-4 0,1 5 4 0,8-5 0 0,-9 0 4 16,9 5-4-16,-8-5-4 0,0 5 8 0,8-1-4 0,-9-4-4 0,1 6 4 15,0-2 4-15,-1 1-4 0,1 0 0 0,0-1 4 0,-10 2-4 16,10-6 0-16,-1 4-4 0,-7 1 4 0,8 0 0 0,-10-1 0 15,10 1 4-15,-9 0-4 0,9 0 0 0,0 0 0 0,-10-1-4 16,2 0 4-16,7 2 0 0,1-1 0 0,-10-1-4 0,10-4 4 0,-9 5 0 16,9 0 0-16,-10 0 0 0,10-5 0 0,0 4 0 0,0 2 0 15,-1-6-4-15,-7 4 4 0,6 1 0 0,2-5 0 0,0 0 0 0,-9 0 0 16,9 6 0-16,0-6 0 0,-1 0 0 0,-8 0 0 0,8 0 0 0,-7 0-4 16,8 0 4-16,-10 0-4 0,1 0 4 0,9 4-4 0,-10-4 4 15,2 0 0-15,0 4-4 0,-2-4 4 0,1 5 0 0,-9-5 0 0,10 5 0 16,-2-5-4-16,-6 5 4 0,6-1 0 0,2 2 0 0,-10-6-4 0,9 4 4 15,-9 1 0-15,10-5-4 0,-10 4 4 0,0-4 0 16,10 6 0-16,-10-6 0 0,0 4-4 0,10-4 8 0,-10 0-8 0,9 0 4 16,-9 5 0-16,1-5-4 0,0 0 8 0,-1 0 0 0,10 0-4 0,-10 0 0 15,0 0 0-15,1 0 0 0,0 0-4 0,-1 0 8 0,0 0-4 16,1 0 0-16,-1 0 0 0,-8 0 0 0,9 5-4 0,0-5 4 0,-9 6 4 16,8-6-4-16,0 0 0 0,-8 3 0 0,10-3 0 0,-10 6 0 0,8-6 4 15,-8 4-8-15,8 1 4 0,-8-5 0 0,9 0 4 16,-9 5-4-16,9-5 0 0,-1 5 0 0,-8-5 0 0,8 4 0 0,-8-4 0 15,9 5 0-15,-9-5 0 0,8 0 0 0,-8 5 0 0,0-5 0 0,8 0 0 16,-8 4-4-16,10-4 0 0,-10 0 4 0,8 0-4 0,-8 0 4 16,0 0 0-16,8 0 0 0,-8 0 0 0,0 0 0 0,0 0 0 0,10 0 0 15,-10 0-4-15,0 0 8 0,8 0 0 0,-8 0-8 0,0 0 4 0,0 0 0 16,0 0 4-16,8 0-4 0,-8 0 0 0,0 0 4 0,0 0-4 16,0 0 0-16,0 0-4 0,0 0 4 0,0 0 0 0,0 0-16 15,0 0 16-15,0 0 4 0,0 0 0 0,0 0-4 0,0 0 0 0,0 0 0 16,0 0 8-16,0 0-4 0,0 0 0 0,0 0-4 0,0 0 0 15,0 0 0-15,0 0 0 0,0 0 0 0,0 0 4 0,0 0 0 0,0 0-4 16,0 0-4-16,0 0 4 0,0 0 0 0,0 0 4 0,0 0-4 0,0 0 0 16,0 0-8-16,0 0 0 0,0 0-4 0,0 0-20 0,0 0-16 15,0 0-16-15,-8 5-24 0,8-5-12 0,-8 0-16 0,8 6-20 16,-10-6-24-16,2 0-80 0,0 0 20 0,-2 0 40 0,2 4 32 0,0-4 32 16,-9 0 20-16</inkml:trace>
        </inkml:traceGroup>
      </inkml:traceGroup>
      <inkml:traceGroup>
        <inkml:annotationXML>
          <emma:emma xmlns:emma="http://www.w3.org/2003/04/emma" version="1.0">
            <emma:interpretation id="{47A53DD9-2227-466A-A23A-AB3137BD977A}" emma:medium="tactile" emma:mode="ink">
              <msink:context xmlns:msink="http://schemas.microsoft.com/ink/2010/main" type="line" rotatedBoundingBox="7355,17876 8753,18074 8672,18649 7274,18451"/>
            </emma:interpretation>
          </emma:emma>
        </inkml:annotationXML>
        <inkml:traceGroup>
          <inkml:annotationXML>
            <emma:emma xmlns:emma="http://www.w3.org/2003/04/emma" version="1.0">
              <emma:interpretation id="{98921CC0-E0D9-4EB5-9C62-A5A2953A1149}" emma:medium="tactile" emma:mode="ink">
                <msink:context xmlns:msink="http://schemas.microsoft.com/ink/2010/main" type="inkWord" rotatedBoundingBox="7355,17876 8753,18074 8672,18649 7274,184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07.073">1019 714 43 0,'0'5'80'0,"-10"-5"-8"0,10 0 0 0,-8 0-28 0,0 0-4 16,8 0-4-16,-9 0 4 0,9 0 0 0,-8 0 0 0,0 0-4 16,8 0-4-16,-10 0 4 0,2-5-8 0,8 5 4 0,-8-4-4 15,8 0 0-15,-8-2 0 0,8 1 4 0,-10 1 0 0,10-2-4 0,0 2 0 16,0-6 4-16,0 5-4 0,-8-3 4 0,16-3-4 0,-8 1-4 0,0 1-4 15,0-1 0-15,10 6 0 0,-10-5 4 0,8-1 4 0,0 5-8 16,-8-5 0-16,8 1-4 0,2 4 4 0,-2-5-4 0,0 5 0 16,1 1-4-16,-1-1 4 0,0 5 0 0,2-5-8 0,-2 5 0 0,0-4 0 15,0 4 0-15,2 0 0 0,-2 4 0 0,0-4-4 0,1 5-4 16,0 0 4-16,-1-1-4 0,1 1 4 0,-1 5-4 0,0-5 0 0,1 4 0 16,-9 1 4-16,9-1 0 0,-9 6-4 0,0-1-4 0,0 1 4 0,0 4-4 15,0-5 8-15,0 5-8 0,-9 0 4 0,0 0 0 0,1 0 0 16,-9 1 0-16,9 4 4 0,-10-4-8 0,2-1 0 0,-2 0 4 15,2 0-4-15,-2 0 4 0,1-5 0 0,1 1 0 0,-10-1 0 0,8 1 0 16,2-6 0-16,-2 1 0 0,1-1 0 0,1-4 0 0,7 0 0 16,-8-5-4-16,9 5 4 0,-2-5 0 0,2 0 0 0,0-5 0 0,8 0 4 15,-9 0-4-15,9-1 0 0,0 3 0 0,9-7-4 0,-9 5 4 0,0-4 0 16,8-1 0-16,0 1 0 0,2 4 0 0,-2-5 0 0,0 0 0 16,1 1 0-16,8 4 0 0,-9 1 0 0,1-2 0 0,8 2 0 15,-8-1 4-15,7 5-4 0,2 0 4 0,-10 0-4 0,10 0 0 0,-10 0 0 16,9 5 4-16,-9-1-4 0,10 2 4 0,-10-2 0 0,8 1 0 0,-6 0 4 15,-2-1-8-15,9 6 8 0,-8-5-4 0,-1 0 0 0,9 4 0 16,-9-4 0-16,1 5 0 0,0-5-4 0,-1 4 0 0,0-4 0 0,2 0 0 16,-2 4 0-16,0-4 0 0,1 0-12 0,0 0-4 0,-1 4-4 15,0-4-20-15,-8 0-8 0,9-5-12 0,-1 4-12 0,1 1-12 16,0 1-12-16,-1-6-8 0,0 4-20 0,-8-4-52 0,10 5 0 0,-2-5 28 16,-8 0 40-16,8 0 16 0</inkml:trace>
          <inkml:trace contextRef="#ctx0" brushRef="#br0" timeOffset="1578.2692">1376 892 27 0,'0'0'104'0,"0"0"-12"0,0 0-12 15,0 0-28-15,0 0 0 0,10 0 0 0,-10 5-4 0,0-5-8 16,0 4 0-16,8-4-4 0,-8 5 0 0,0-5 0 0,8 5 0 16,-8 0 0-16,8 0 0 0,1 0-8 0,0 4 4 0,-9-4-8 0,8 5 4 15,1-1-4-15,-1-4-8 0,-8 3 4 0,8 3 0 0,2-1-4 0,-2-1 4 16,-8 1-4-16,8-1 0 0,-8 1-8 0,8 0 8 0,-8 0 0 15,10-1 0-15,-10 0 0 0,0-4 4 0,0 4-4 0,0 1-4 16,0-6 0-16,0 7 4 0,0-11-4 0,0 9-4 0,0-4 0 0,0-5 0 16,-10 0-4-16,10 5 0 0,-8-5 4 0,8-5-4 0,-8 5 0 0,8-5-4 15,0 0 0-15,-8 1 0 0,8-1 0 0,-10-5 4 16,10 0 0-16,-8 1-4 0,8-1 4 0,0 1-4 0,-8-5-4 0,8 0 4 0,0-1 4 16,0 0-8-16,0 1 0 0,0-5 4 0,0 5 0 0,0-1 0 15,0 1 4-15,0-1-8 0,0 1 8 0,0-1 0 0,0 2-4 0,0-2 0 16,0 1 0-16,0-1 4 0,0 5-8 0,8-4 4 0,-8 5-4 15,0-2 4-15,8 2-4 0,-8 0 8 0,10 3-8 0,-2-3 0 0,-8 5 8 16,8-2-4-16,0-3 0 0,2 4-4 0,-2 0 0 0,0 1 4 16,1 4 0-16,0-4 0 0,-1 4 0 0,1-6 0 0,-1 6 0 0,8 0 0 15,-6-5 0-15,-2 5 0 0,10 0 0 0,-10 0 4 0,9 0-8 16,-9 0 4-16,9 0 0 0,-8 0 0 0,7 0 4 0,-6 0-4 16,6 0 0-16,2-4 0 0,-2 4 4 0,2 0-8 0,-10 0 4 0,9 0 0 15,1 0 0-15,-2 0-4 0,2 0 8 0,-10 0-4 0,9 0 0 0,0 0 0 16,0 0 0-16,-1 0-4 0,2 4 4 0,-10-4 0 0,10 5 4 15,-1-5-8-15,-9 6 0 0,10-6 8 0,-10 0-4 0,8 4-4 0,-6 0 4 16,-2 1 4-16,10-5-4 0,-10 5 4 0,0 1-8 0,9-3 0 16,-9 3 8-16,1-2-4 0,0 1 0 0,-1 5 0 0,0-6 0 0,2 1 0 15,-2 4 4-15,0-4-4 0,2 1 0 0,-10 3 0 0,8-4 4 16,0 4-4-16,-8-3 0 0,8 3 4 0,-8-5 4 0,9 6 0 0,-9-5 0 16,0 5 4-16,0-6 0 0,0 6-4 0,0-5 0 0,8 5-4 15,-8-1 4-15,0-4-4 0,0 4 0 0,0-4 0 0,0 0 0 16,0 5-4-16,-8-6-4 0,8 1 4 0,0-5-4 0,0 5-12 0,0 0-4 15,0-5-16-15,0 0-4 0,0 5-24 0,0-5-16 0,0 0-12 0,-9 0-16 16,9-5-16-16,-8 5-68 0,8-5 8 0,-8 5 32 0,8-5 28 16,-8 0 24-16</inkml:trace>
          <inkml:trace contextRef="#ctx0" brushRef="#br0" timeOffset="2118.6789">1735 972 67 0,'0'0'92'0,"-8"-3"-16"0,8-2-4 16,0 5-24-16,-10-5-8 0,10 0-4 0,0 1-4 0,0-1-4 15,0 0 0-15,0 0-4 0,0 0-4 0,0-4 4 0,10 4-4 16,-10 0-4-16,8 0 0 0,-8 0 0 0,8 1-4 0,0 4 0 0,1-5 0 15,0 5 0-15,-9 0-4 0,8 0 0 0,1 0 0 0,-1 0 0 16,0 0 0-16,2 5-4 0,-2-1 4 0,0-4 4 0,0 5-4 16,-8 0 0-16,10 5 4 0,-10-5 4 0,8-1 0 0,-8 1-4 0,0 5 0 0,0-5 0 15,0 4-4-15,0-4 0 0,0 0 0 0,0 4-8 0,0-4 4 16,0 0-4-16,0 0 4 0,0-1-4 0,0 1 0 0,0-5 0 16,0 5 0-16,0-5 4 0,0 0-4 0,0 5 4 0,0-5-4 0,0 0 0 15,0 0 0-15,0 0 0 0,0-5 0 0,0 5 4 0,0-5-4 16,8 5 0-16,-8-5 0 0,0 1 0 0,0 4 0 0,9-5 0 15,-9 5 0-15,8-5 0 0,-8 0 0 0,0 5 0 0,9-6-4 0,0 6 4 0,-9-3 0 16,8 3 0-16,-8 0-4 0,8 0 4 0,0 0 0 0,-8 0-4 16,10 3 4-16,-2-3 0 0,-8 6 4 0,8-1-8 0,2 0 4 15,-10 0-4-15,8-1 8 0,0 1-4 0,-8 0-4 0,9 0 4 0,-1-1 4 16,-8 7-4-16,9-7 0 0,-9 6 0 0,0-6 4 0,9 2 0 16,-9 3-4-16,0-5 0 0,0 6 8 0,0-5 4 0,0 5 4 15,0-6 4-15,0 6 4 0,0-5 4 0,0 4-8 0,-9-4 4 0,9 4 0 16,-9 1 0-16,1 1 0 0,8-7 4 0,-9 5-4 0,1 1 0 0,0-6-4 15,-2 6-4-15,-6-5 4 0,6 5 0 0,2-6-8 0,-8 2-4 16,7-2 0-16,0-4-4 0,-8 6 4 0,9-6 0 0,0 0-4 16,-10 3 0-16,10-3-8 0,0 0 0 0,-2-3 0 0,2 3-8 0,0-6-12 0,-1 6-12 15,1-4-24-15,8-2-16 0,-9 2-24 0,0 4-16 16,9-6-72-16,-8 2-20 0,8-1 40 0,0-5 28 0,-8 6 28 0</inkml:trace>
        </inkml:traceGroup>
      </inkml:traceGroup>
    </inkml:traceGroup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2:39.2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C9B58C4-198A-4868-BCA9-E57D8FE1DBA2}" emma:medium="tactile" emma:mode="ink">
          <msink:context xmlns:msink="http://schemas.microsoft.com/ink/2010/main" type="writingRegion" rotatedBoundingBox="9616,15254 14140,14060 14444,15213 9920,16407"/>
        </emma:interpretation>
      </emma:emma>
    </inkml:annotationXML>
    <inkml:traceGroup>
      <inkml:annotationXML>
        <emma:emma xmlns:emma="http://www.w3.org/2003/04/emma" version="1.0">
          <emma:interpretation id="{D15770FE-F468-42E1-839C-A927F9478888}" emma:medium="tactile" emma:mode="ink">
            <msink:context xmlns:msink="http://schemas.microsoft.com/ink/2010/main" type="paragraph" rotatedBoundingBox="9616,15254 14140,14060 14444,15213 9920,16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3CB3E3-D070-480B-A709-9DA6F3B5CB7D}" emma:medium="tactile" emma:mode="ink">
              <msink:context xmlns:msink="http://schemas.microsoft.com/ink/2010/main" type="line" rotatedBoundingBox="9616,15254 14140,14060 14444,15213 9920,16407"/>
            </emma:interpretation>
          </emma:emma>
        </inkml:annotationXML>
        <inkml:traceGroup>
          <inkml:annotationXML>
            <emma:emma xmlns:emma="http://www.w3.org/2003/04/emma" version="1.0">
              <emma:interpretation id="{12931A8B-A20E-4332-88C5-BCF4F1DF3AE1}" emma:medium="tactile" emma:mode="ink">
                <msink:context xmlns:msink="http://schemas.microsoft.com/ink/2010/main" type="inkWord" rotatedBoundingBox="9644,15361 10527,15129 10683,15721 9801,15954">
                  <msink:destinationLink direction="with" ref="{2A8C5EFF-9549-4377-81B7-505691797EA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3336 234 31 0,'-8'-5'100'15,"8"1"-8"-15,-10-2-4 0,10-3-28 0,0 5-4 0,-8-6-4 16,8 0 0-16,0 0-8 0,0 1 0 0,0 0-4 0,0-6 4 16,0 5-8-16,8 0 0 0,-8-3 4 0,10 3-8 0,-10 0 0 0,8 1-4 15,0-1-4-15,1 1 0 0,-9-2-8 0,8 7 0 0,1-1-4 16,0 1 4-16,7-1 0 0,-8 0 0 0,2 5-4 0,-2 0-4 16,0-5 0-16,2 5-4 0,-2 5 0 0,0-5 4 0,1 5-4 0,-1 0-4 15,1-1 4-15,-1 1 0 0,-8-1 0 0,9 7 0 0,-9-2 0 0,0 5 0 16,8-4 0-16,-8 5 0 0,-8 5-20 0,8-7 24 0,-9 6 0 15,9 5 0-15,-8-4-4 0,-1 3 0 0,1 2-4 0,-9-2 8 0,9 2-8 16,-10-1 4-16,10-6 0 0,-10 7-4 0,10-6 4 0,-9 4 0 0,8-8-4 16,-8 4 0-16,9-4 4 0,0-6 0 0,-2 1 0 0,2-1-4 15,0-4 0-15,8 1-4 0,-8-2 4 0,8-4 0 0,0 0 4 0,0 0 4 16,0-4-4-16,0-2-4 0,8 1 0 0,-8 1 0 0,8-1 4 16,-8 0 0-16,8 0 0 0,2 0-4 0,-2 1 4 0,-8-1 0 15,8 1 4-15,1-2-4 0,-1 6 12 0,1-5-8 0,0 5 4 0,-1 0 4 16,0 0 4-16,0 0-4 0,2 5 4 0,-2-5 4 0,0 6 0 15,2-2-4-15,-2 1 0 0,0 4 0 0,9-4-4 0,-8 0 0 0,-1 4 0 16,1-4-4-16,-1 1 0 0,10-2-8 0,-10 1 4 0,0-1-4 16,2 1 4-16,6 0-8 0,-8-5-8 0,1 0 4 0,8 5-12 0,-8-5-8 15,-1 0-12-15,0 0-16 0,2 0-8 0,-2-5-16 0,0 0-16 16,0 0-16-16,2 5-8 0,-10-9-36 0,8 5-56 0,0-7 20 0,-8 7 36 16,0-6 36-16,9 0 16 0</inkml:trace>
          <inkml:trace contextRef="#ctx0" brushRef="#br0" timeOffset="700.1275">3770 411 15 0,'0'-13'120'0,"0"-7"-12"16,10 5-8-16,-10 1-24 0,0 0-4 0,8 0-4 0,-8-1 4 16,8 5-4-16,1-4-8 0,-9-1 4 0,8 2 0 0,0-2-12 0,1 1 0 15,-9-1-4-15,9 1 0 0,7-1-4 0,-16 1-4 0,18-1-4 0,-10 1-4 16,1-1 0-16,0 2 0 0,-1 3 0 0,1 0-8 0,-1-4 4 15,0 4 0-15,10 1-8 0,-10 3 4 0,0-3-4 0,2 5-4 16,-2-1 0-16,9 5 0 0,-8-5-8 0,-1 5 0 0,0 0 0 0,-8 5 0 16,9 0-8-16,-1-1 4 0,0 1-4 0,-8 5 4 0,10-1 0 15,-10 1-4-15,0-1-4 0,0 6 0 0,0-1 4 0,0 2-4 0,0-3 4 16,0 2 0-16,-10-2 0 0,10 7 0 0,-8-5 0 0,0-2 0 16,8 7-4-16,-9-5 4 0,1-2-4 0,8-3 4 0,-8 0 0 0,-1-1-4 15,9 1-4-15,0-1 0 0,-9-3 0 0,9-1 0 0,0-5 0 16,0 0 0-16,0 0-4 0,0-5 4 0,0-1-4 0,0 2 4 0,9-5-4 15,-9 3 8-15,0 2 0 0,9-6 0 0,-9 5 0 0,8-5 0 0,0 6 0 16,-8-5 0-16,9 3 4 0,-9 2 0 0,8-1-4 0,0 0 8 16,2 0-4-16,-2 5 0 0,-8 0 0 0,8-4 0 0,2 4 4 0,-10 0-4 15,8 0 4-15,0 4-4 0,0 1 0 0,2-5 0 0,-10 5 0 16,8 0 4-16,0-1 0 0,1 2 0 0,-1-2-4 0,0 1 4 0,-8-1 0 16,10 6 0-16,-2 0 0 0,-8-1-4 0,0 1 4 15,8-1 0-15,-8 2-4 0,0-2-4 0,0 0 4 0,0 6 0 0,-8-5 0 0,8 4-4 16,-8-5 0-16,-2 6-4 0,2-5-12 0,0-1-8 0,-1 5-12 15,-7-3-4-15,6-2-20 0,2-5-8 0,-8 6-16 0,6-5-16 0,-6 0-12 16,6-1-32-16,2 1-44 0,-9-5 16 0,9 0 32 0,0-5 32 16,-1 5 20-16</inkml:trace>
        </inkml:traceGroup>
        <inkml:traceGroup>
          <inkml:annotationXML>
            <emma:emma xmlns:emma="http://www.w3.org/2003/04/emma" version="1.0">
              <emma:interpretation id="{FFAF5A69-CD93-415D-97F8-E172A547DAFD}" emma:medium="tactile" emma:mode="ink">
                <msink:context xmlns:msink="http://schemas.microsoft.com/ink/2010/main" type="inkWord" rotatedBoundingBox="10903,15418 12011,15126 12191,15808 11083,16100"/>
              </emma:interpretation>
            </emma:emma>
          </inkml:annotationXML>
          <inkml:trace contextRef="#ctx0" brushRef="#br0" timeOffset="1002.8495">4487 159 95 0,'8'0'136'0,"-8"0"-12"15,8-6-12-15,-8 6-24 0,10 0 0 0,-2 0 0 0,0-4-4 16,2 4-8-16,-2 0 0 0,0 0-8 0,0 0 0 0,1 0-4 16,0 0-8-16,-1 0-4 0,1 0-8 0,-1 0-4 0,10-5-4 0,-10 10-8 15,0-10 0-15,0 5-4 0,2 5-4 0,6-5-4 0,-7 4-4 16,-1-4-4-16,1 0-4 0,0 6 0 0,-1-6-8 0,0 4-4 0,0 1-8 15,2-5-16-15,-10 4-16 0,8 1-12 0,-8 0-24 0,0 0-20 16,8 0-24-16,-8 0-12 0,0 0-60 0,0 0-8 0,-8-1 40 0,8 1 32 16,0-5 28-16,-8 4 16 0</inkml:trace>
          <inkml:trace contextRef="#ctx0" brushRef="#br0" timeOffset="1251.184">4521 322 19 0,'0'9'168'0,"-8"-4"-20"0,8 4-12 15,0-4-32-15,0 5-12 0,-10 0-8 0,20-7-4 0,-10 8 0 16,0-6-8-16,0 5-4 0,8-6-4 0,0 1-8 0,-8-1-4 0,10 2-8 16,-2-2-4-16,0-4-8 0,9 5-4 0,-8-5-8 0,8 0-4 15,-9 0-4-15,10 0-8 0,-2 0-4 0,-8 5-12 0,10-5-12 0,-1 0-20 16,-9-5-28-16,10 5-28 0,-10 0-28 0,8 0-36 0,-6-5-64 16,-2 5 32-16,0-4 40 0,2 4 28 0,-2 0 28 0</inkml:trace>
          <inkml:trace contextRef="#ctx0" brushRef="#br0" timeOffset="3078.2831">5391-34 35 0,'0'-9'100'0,"8"5"-12"15,-8-6-4-15,0 0-28 0,0 4 0 0,8-3 0 0,-8 5-4 0,0-1 0 16,10 1-4-16,-10-2 0 0,0 2 0 0,8-1 0 0,-8 0 4 0,0 5-4 15,0 0-4-15,8 0 0 0,-8-4-8 0,0 4 4 0,0 0-8 16,0 4-4-16,0-4 0 0,0 5 0 0,0 0-4 0,0-1 4 16,0 2-4-16,0 3 4 0,0 1-4 0,0-1 0 0,0 1-4 0,0 0-4 15,0 3 0-15,0 7 0 0,0 0-4 0,0-2 0 0,-8 1 0 0,8 5-4 16,0-5 0-16,-8 6-4 0,8 3 4 0,-10-4-8 0,10 5 4 16,-8-5-4-16,0 5 4 0,-1 0-4 0,0-6 0 0,1 7 0 15,8-2 0-15,-9-4-4 0,1 5 4 0,0-5 0 0,-1 0 0 0,-8-5-4 16,9 6 8-16,-2-7-4 0,2 1-16 0,-9 1 20 0,8-7 0 15,1 2 0-15,-9-1 0 0,9 1 0 0,0-4-4 0,-10-3 0 0,10-3 4 16,-2 0-4-16,2 0 0 0,0 0 0 0,-1-5 0 0,9 0 0 0,-8-5 0 16,-1 0 0-16,9 5 0 0,-8-10-4 0,8 5 4 0,0-5 0 15,0 1-4-15,0-1 4 0,-9 1 0 0,9-5 0 0,0 4 0 0,0-5 0 16,9 1-4-16,-9 0 4 0,0 0 0 0,0-1 0 0,8 1 0 16,-8-1 4-16,9 2-4 0,-9-2-4 0,0 0 0 0,8 1 4 15,-8 5 0-15,9-6 4 0,-1 4-4 0,-8 2 0 0,8 5-4 0,-8-6 4 16,10 5 4-16,-10 1 0 0,8-1-4 0,-8 0 0 0,8 1 4 0,-8 4-4 15,10-5 4-15,-10 5-4 0,8 0 4 0,0 0 0 0,-8 5 4 16,9-5 4-16,-9 4-4 0,8 1 4 0,0 0 0 0,1-1 0 16,0 1 4-16,-9 5-4 0,8-6 4 0,0 5-4 0,2 2 4 0,-2-6 4 15,0 5-4-15,1-1 0 0,0 1 0 0,-1-1 4 0,0 1-4 16,1-1 0-16,8 1 0 0,-8-5-20 0,-1 4 24 0,0 1-4 0,10-1 0 16,-10 2-4-16,0-7 0 0,2 5 4 0,6-4-8 0,-7 5 0 15,7-6 0-15,-6 1 0 0,-2 0-4 0,8-1 0 0,-6 1-4 0,6-5 4 16,2 6-4-16,-10-6 0 0,9 0-4 0,-9 0-12 0,10 0-8 15,-10 0-16-15,0 0-12 0,10-6-16 0,-10 1-24 0,1 1-20 0,0-1-20 16,-1-4-28-16,0 4-44 0,-8-5-48 0,9 1 44 0,-9-1 40 16,8 1 28-16,-8-6 32 0</inkml:trace>
        </inkml:traceGroup>
        <inkml:traceGroup>
          <inkml:annotationXML>
            <emma:emma xmlns:emma="http://www.w3.org/2003/04/emma" version="1.0">
              <emma:interpretation id="{780DB1DD-8EEA-4C72-88E6-7374C4B509D8}" emma:medium="tactile" emma:mode="ink">
                <msink:context xmlns:msink="http://schemas.microsoft.com/ink/2010/main" type="inkWord" rotatedBoundingBox="13514,14226 14140,14060 14361,14898 13734,15063">
                  <msink:destinationLink direction="with" ref="{24E0FE7C-F85A-40F3-A0EA-55D404CBFFA6}"/>
                </msink:context>
              </emma:interpretation>
            </emma:emma>
          </inkml:annotationXML>
          <inkml:trace contextRef="#ctx0" brushRef="#br0" timeOffset="30158.0051">7403-613 71 0,'-10'-5'108'0,"10"-1"-8"0,0 6-8 0,0-4-28 0,-8 4-4 0,8 0 0 16,0 0 0-16,-8 0 0 0,8 0-4 0,0 0 0 0,0 0 0 16,0 4-4-16,0-4-8 0,-8 6 0 0,8-1 0 0,0-5 0 0,0 4 0 15,0 1 0-15,0 0-4 0,0-1 0 0,0 1 0 0,0 5-4 0,-9-6-8 16,9 5 0-16,0 2 0 0,0-2-4 0,0 1 0 0,0-1-4 15,0 1 0-15,-8 5-4 0,8-5 0 0,0 3-4 0,0 2-4 16,-9-1 0-16,9 1 0 0,0-1 0 0,-9-4-4 0,9 4 0 0,0 0 0 16,0 0-4-16,-8 1 0 0,8-1 4 0,0 1-4 0,0-1 0 15,0-4 0-15,0 0 0 0,0-1 0 0,0 0-4 0,0 1 4 16,0 0-4-16,0-5 0 0,0-1 0 0,0 2-12 0,0-2-8 0,0 1-4 16,0-1-8-16,0-4-12 0,0 0-8 0,0 0-16 0,0 0-12 0,0-4-12 15,-8-1-12-15,8 1-4 0,0-2-32 0,0 2-44 0,-10-6 12 16,10 5 32-16,0-5 28 0,-8 1 20 0</inkml:trace>
          <inkml:trace contextRef="#ctx0" brushRef="#br0" timeOffset="30485.9328">7070-1045 83 0,'-8'0'104'16,"8"-5"-8"-16,0 5-4 0,0 0-28 0,0 0-8 0,0 0-4 0,-9 0 0 16,9 0 0-16,0 0 4 0,0 0 0 0,0 0 8 0,9 0-4 15,-9 0-8-15,0 0 4 0,8 0 4 0,0 0-4 0,-8 0 4 16,10 0 0-16,-2 0 0 0,0 0 4 0,1 0 0 0,0 0-4 0,-1 0 0 16,9 0-4-16,-1 0-4 0,2 0 0 0,-10 0-8 0,10 0-4 0,-2 0 0 15,10 0-12-15,-9 0 0 0,1 0-4 0,-2 0-4 0,10 0-4 16,-9 0 0-16,0 0-8 0,8 0 4 0,-7 0-4 0,8 0-4 0,-10 0 4 15,1 0-4-15,9 0-4 0,-10 0 0 0,2 0 0 0,0 0 0 16,6 0-8-16,-6 0 0 0,-1 0-12 0,-1 0-8 0,2 5-12 16,-10-5-16-16,10 0-16 0,-2 4-12 0,-7 2-12 0,-1-6-12 0,1 4-16 15,0 1-16-15,-1-1-12 0,0 2-40 0,-8 3-40 0,10-4 40 0,-10 4 36 16,0 1 24-16,0-1 32 0</inkml:trace>
        </inkml:traceGroup>
      </inkml:traceGroup>
    </inkml:traceGroup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1:30.7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C53413-F527-404F-AA9E-815A18B60CCA}" emma:medium="tactile" emma:mode="ink">
          <msink:context xmlns:msink="http://schemas.microsoft.com/ink/2010/main" type="writingRegion" rotatedBoundingBox="8414,13740 8861,14558 8487,14762 8040,13944">
            <msink:destinationLink direction="with" ref="{685E68F4-FCC9-4CD8-A1DB-A3E5A65F03E6}"/>
          </msink:context>
        </emma:interpretation>
      </emma:emma>
    </inkml:annotationXML>
    <inkml:traceGroup>
      <inkml:annotationXML>
        <emma:emma xmlns:emma="http://www.w3.org/2003/04/emma" version="1.0">
          <emma:interpretation id="{2670A8F9-56D9-4FF2-B852-66B9EFDFE427}" emma:medium="tactile" emma:mode="ink">
            <msink:context xmlns:msink="http://schemas.microsoft.com/ink/2010/main" type="paragraph" rotatedBoundingBox="8414,13740 8861,14558 8487,14762 8040,13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EAA9D-DD5E-46CC-A938-C9DD8410A464}" emma:medium="tactile" emma:mode="ink">
              <msink:context xmlns:msink="http://schemas.microsoft.com/ink/2010/main" type="line" rotatedBoundingBox="8414,13740 8861,14558 8487,14762 8040,13944"/>
            </emma:interpretation>
          </emma:emma>
        </inkml:annotationXML>
        <inkml:traceGroup>
          <inkml:annotationXML>
            <emma:emma xmlns:emma="http://www.w3.org/2003/04/emma" version="1.0">
              <emma:interpretation id="{2331E166-474F-4A69-B3ED-069121858EB2}" emma:medium="tactile" emma:mode="ink">
                <msink:context xmlns:msink="http://schemas.microsoft.com/ink/2010/main" type="inkWord" rotatedBoundingBox="8414,13740 8861,14558 8487,14762 8040,13944"/>
              </emma:interpretation>
            </emma:emma>
          </inkml:annotationXML>
          <inkml:trace contextRef="#ctx0" brushRef="#br0">1828-1461 59 0,'0'0'100'16,"0"-6"-8"-16,0 6 0 0,0 0-32 0,0 0 0 0,8-4-4 0,-8 4 0 15,0 0 0-15,0 0-8 0,0 0 0 0,8 0-4 0,-8 0 0 0,0-5-4 16,10 5 8-16,-10 0-4 0,8 0-24 0,-8 0 24 0,0 0 0 16,0-4 0-16,0 4 0 0,8 0 0 0,-8 0 0 0,0 4 4 0,0-4 0 15,0 0-4-15,8 0 8 0,-8 5-4 0,0-1 0 0,0 2 0 16,0-2-4-16,0 1-4 0,0 0 0 0,0 0-4 0,0 3-4 15,0 3 0-15,0-1-4 0,0-1-4 0,0 5 0 0,0-5-8 0,0 7 0 16,0-7 0-16,0 5-4 0,0 1 0 0,0-1-4 0,0 1 0 0,0 4 0 16,0-5 4-16,0 5-4 0,0-4-4 0,0 4 0 0,0 0 0 15,0 0 4-15,0-4-4 0,0 4 0 0,0-5 0 0,0 5-4 0,0-4 4 16,0 4 0-16,0-4 0 0,0-1 0 0,0 0 0 0,0 4 0 0,-8-2 0 16,8-6-4-16,0 3 0 0,0 2 0 0,0-1 0 0,-8-3-4 15,8-3 8-15,0 7-4 0,0-5-4 0,0-1 0 0,0 1 4 16,-8-6 0-16,8 6 0 0,0-5-8 0,0 5 0 0,0-6 8 0,0 1-4 15,0 0-4-15,0-5 4 0,0 5-4 0,0-5 4 0,0 0 0 16,0 4 0-16,0-4-4 0,0 0 4 0,0 0 0 0,0 0-4 16,0 0 4-16,0-4-4 0,0 4 0 0,0-5 8 0,0 0-4 0,0 0-4 15,0 1 0-15,0-1 4 0,8 0 0 0,-8 0-4 0,0 1 4 0,0-6 0 16,8 4 0-16,-8-3 4 0,8 0-4 0,2-1-8 0,-10 6 8 16,8-6 0-16,-8 1 4 0,8-1 0 0,1 5-4 0,-1-5 0 15,-8 0 0-15,9 6 0 0,0-5 4 0,-9 3-4 0,8-3 0 0,0 4 4 16,0-1 0-16,-8 3 0 0,10-3 0 0,-2-3-4 0,0 9 4 0,-8-4 0 15,10-2 0-15,-2 6 0 0,-8-4-4 0,8 4 8 0,1 0-4 16,-9 0 0-16,8 0-4 0,1 0 0 0,-9 0 4 0,9 0 0 0,-9 0 0 16,8 4 0-16,-8-4 4 0,8 6-4 0,-8-2 0 0,8 1-4 15,-8-1 4-15,0 2 0 0,10-3 0 0,-10 3 4 0,0-1-4 0,0 4 4 16,0 1 0-16,8-1 0 0,-8 1-8 0,0-5 8 0,0 5 0 16,0 0 4-16,0-1-4 0,8 5 4 0,-8-4 0 0,0-1-4 0,10 0-4 15,-10 1 4-15,0 0 4 0,8 5-4 0,-8-6 4 0,8 1 0 16,-8 4 0-16,9-3 4 0,-9-3 0 0,8 7 0 0,0-6 0 15,-8 1 0-15,9-1 0 0,-9 6-4 0,9-6 4 0,-1 1 0 0,0 0 0 16,-8-1-4-16,10 1-8 0,-2-6 0 0,0 6 0 0,2-5 0 16,-2 5 0-16,0-6 0 0,-8-4 0 0,8 5 0 0,1-5 0 0,-1 5 0 15,1-5 0-15,0-5 0 0,-1 5 0 0,0-5 0 0,-8 1 0 0,10-6-12 16,-2 5-28-16,0-5-20 0,-8-4-32 0,8 5-28 0,-8-6-36 16,10 1-40-16,-10-1-60 0,0 1-32 0,0-5 56 0,0 4 48 15,-10-4 28-15,10 0 36 0,-8 0 20 0</inkml:trace>
        </inkml:traceGroup>
      </inkml:traceGroup>
    </inkml:traceGroup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3:10.1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E0FE7C-F85A-40F3-A0EA-55D404CBFFA6}" emma:medium="tactile" emma:mode="ink">
          <msink:context xmlns:msink="http://schemas.microsoft.com/ink/2010/main" type="inkDrawing" rotatedBoundingBox="13453,15696 14196,15668 14197,15707 13454,15735" semanticType="underline" shapeName="Other">
            <msink:sourceLink direction="with" ref="{780DB1DD-8EEA-4C72-88E6-7374C4B509D8}"/>
          </msink:context>
        </emma:interpretation>
      </emma:emma>
    </inkml:annotationXML>
    <inkml:trace contextRef="#ctx0" brushRef="#br0">-7 29 43 0,'0'0'116'0,"0"0"-8"0,0 0-8 16,0 5-24-16,0-5 4 0,0 0 4 0,0 0 4 0,0-5-8 15,0 5 0-15,0 5 4 0,0-5-4 0,9-5 0 0,0 5 0 16,-9 5-4-16,8-5 0 0,0 0-4 0,9 0 8 0,-8 0-8 0,8 0 0 16,-9 0 0-16,10 0-4 0,-1 0 0 0,8-5-8 0,-8 5 4 15,1 0-8-15,8 0-24 0,-2-5-32 0,-6 5 0 0,7-5 0 16,1 5 0-16,0-4 0 0,-1 4 0 0,-8-6 0 0,16 6 0 15,-15-4 0-15,8 4 0 0,-1-5 0 0,1 5 0 0,-10 0 0 0,10 0 0 0,-8 0 0 16,7 0 0-16,-8 0 0 0,0 0 0 0,1 0 0 0,-2 0 0 16,-8 0 0-16,10 0 0 0,-10 0 0 0,9 5 0 0,-8-5 0 0,0 0 0 15,-1 0 0-15,-8 0 0 0,8 0 0 0,-8 0 0 0,0 0 0 16,10 0 0-16,-10 0 0 0,0 4 0 0,0-8 0 0,-10 8 0 16,10-4 0-16,-8 0-72 0,0 0-64 0,8 0-36 0,-9 0-40 0,0 6-64 15,-8-6-20-15,9 4 52 0,-10-4 48 0,10 5 36 0,-8 0 32 0,-10 0 20 16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1:54.6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7C5E0D-E6C3-4576-B0E7-536AA4BE7456}" emma:medium="tactile" emma:mode="ink">
          <msink:context xmlns:msink="http://schemas.microsoft.com/ink/2010/main" type="writingRegion" rotatedBoundingBox="8439,14633 6542,17511 3821,15717 5718,12839">
            <msink:destinationLink direction="with" ref="{AA9D7542-025F-4BD9-B88E-BF68E3C394D1}"/>
            <msink:destinationLink direction="with" ref="{0D1A1EE3-3034-4C66-B904-C6C82CA48161}"/>
          </msink:context>
        </emma:interpretation>
      </emma:emma>
    </inkml:annotationXML>
    <inkml:traceGroup>
      <inkml:annotationXML>
        <emma:emma xmlns:emma="http://www.w3.org/2003/04/emma" version="1.0">
          <emma:interpretation id="{1807EE4F-D2A4-48C7-91C4-58D4D0FA3CF3}" emma:medium="tactile" emma:mode="ink">
            <msink:context xmlns:msink="http://schemas.microsoft.com/ink/2010/main" type="paragraph" rotatedBoundingBox="8439,14633 6542,17511 3821,15717 5718,12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B838B1-29DE-45E0-9245-86510677E410}" emma:medium="tactile" emma:mode="ink">
              <msink:context xmlns:msink="http://schemas.microsoft.com/ink/2010/main" type="line" rotatedBoundingBox="8439,14633 6542,17511 3821,15717 5718,12839"/>
            </emma:interpretation>
          </emma:emma>
        </inkml:annotationXML>
        <inkml:traceGroup>
          <inkml:annotationXML>
            <emma:emma xmlns:emma="http://www.w3.org/2003/04/emma" version="1.0">
              <emma:interpretation id="{F1ABEE51-FECA-4318-AB3E-E89D6AA2A64C}" emma:medium="tactile" emma:mode="ink">
                <msink:context xmlns:msink="http://schemas.microsoft.com/ink/2010/main" type="inkWord" rotatedBoundingBox="8439,14633 6542,17511 3821,15717 5718,12839"/>
              </emma:interpretation>
            </emma:emma>
          </inkml:annotationXML>
          <inkml:trace contextRef="#ctx0" brushRef="#br0">1502-724 27 0,'0'0'72'0,"0"0"-16"0,0 0 0 0,0 0-24 15,0 0-4-15,0 0-4 0,0 0-4 0,0 0 0 0,0 0-8 16,0 0 0-16,0 0 4 0,0 0-4 0,0 0 0 0,0 0 0 0,0 0 0 16,0 0-4-16,0 0 4 0,0 0-4 0,0 0 4 0,0 0 0 15,0 0 4-15,0 0 0 0,0 0-4 0,0 0 4 0,0 0 0 0,0 0 0 16,0 0 0-16,0 0 0 0,0 0 4 0,0 0 0 0,0 0 0 0,0 0-4 16,0 0 4-16,0 0 0 0,0 0-4 0,0 0 0 0,0 0 4 15,0 0-4-15,0 0 0 0,0 0 0 0,0 0-4 0,0-5 4 16,0 5 0-16,0 0 0 0,0-5 0 0,0 5 0 0,0-4 0 0,0 4-4 15,0-5 8-15,0 5-4 0,0-5 4 0,0 0 0 0,0 0 0 16,0 5-4-16,0-5 0 0,0 1 0 0,-8 4-4 0,8-5 0 0,0 0 4 16,0 0-4-16,0 1 0 0,-8 4 4 0,8-5-4 0,0 0 0 15,-9 0-4-15,9 0 4 0,0 5 0 0,-8-3-4 0,8-4 0 0,-9 3 0 16,9-1 4-16,0 0 0 0,0 1 4 0,-9-1 0 0,9 0-4 16,-8 0 4-16,8 1 0 0,0-1 0 0,-8 5-4 0,8-5 0 0,0 0 4 15,-8 1-8-15,8-6 8 0,-10 4 0 0,10 2 4 0,-8-1 0 16,8 1 0-16,-8-1-4 0,8 0 0 0,-10 0 0 0,10 1 0 0,-8-2 0 15,8 2-4-15,-8 0-4 0,8-1 4 0,-9-1-4 0,1 2-4 16,8-6 0-16,-8 5 0 0,8 1 8 0,-10-2-4 0,2 2-4 0,8-1 4 16,-8 1-4-16,8-6 0 0,-8 5 4 0,8 0-4 0,-10-4 0 15,10 3 4-15,-8-3 0 0,8 5 0 0,-8-2 4 0,8-3 0 16,-9 4 0-16,9 1 0 0,0-7 0 0,-9 7 0 0,1-1 0 0,8-5-4 16,-9 6 0-16,9-1 4 0,-8 0 4 0,8 0-4 0,-8-5-4 0,-1 6-4 15,9-1 8-15,-9 0-8 0,1 0 0 0,8 1 4 0,-8-1-4 16,-2 0 4-16,2 0 0 0,0 1-8 0,8-6 4 0,-18 5 0 0,10 0 0 15,8 0 0-15,-17 1 4 0,9-1-4 0,-1 0 4 0,0 0 0 0,1 0-4 16,-10 1 0-16,10-1 0 0,0 0 0 0,0 0 0 16,-10 1-4-16,10-1 4 0,-1 0-4 0,-7 0 8 0,6 5 0 0,2-5-4 15,-8 2 4-15,6-3-4 0,2 1 0 0,0 0 4 0,-10 5-4 0,10-5 0 16,-1 1 4-16,-7-1-4 0,7 5 4 0,0-5-8 0,-7 0 0 16,6 1 0-16,2 4 0 0,0-5 0 0,-1-1 0 0,-8 6 0 0,9-4 0 15,-1 0 0-15,1 4 0 0,0-6 0 0,-2 2 0 0,2-2 0 16,0 6 0-16,-2-4 0 0,2-1 0 0,0 1 0 0,-1 4 0 0,1-5 0 15,-1 0 0-15,1 0 0 0,-1 5 0 0,1-4 0 0,0-2 0 16,-2 2 0-16,2 4 0 0,0-6 0 0,-2 2 0 0,2 4 0 0,0-5 0 16,-9 1 0-16,8 4 0 0,1-5 0 0,-1 0 0 0,1 5 0 15,0 0 0-15,-2-5 0 0,-6 1 0 0,8 4 0 0,-2 0 0 16,2-6 0-16,-9 6 0 0,9-4 0 0,-1 4 0 0,0-4 0 0,-7 4 0 16,8 0 0-16,-2 0 0 0,2-7 0 0,-10 7 0 0,10 0 0 0,0 0 0 15,-1 0 0-15,-8-4 0 0,9 4 0 0,-1-4 0 0,-7 4 0 16,6 0 0-16,2-5 0 0,-10 5 0 0,10 0 0 0,0 0 0 15,0-5 0-15,-9 5 0 0,8-5 0 0,0 5 0 0,1 0 0 0,-10 0 0 16,10 0 0-16,0 0 0 0,0 0 0 0,-2 0 0 0,-6-4 0 16,7 4 0-16,1 0 0 0,-1 0 0 0,0 0 0 0,1 0 0 0,0 0 0 15,-2 0 0-15,-6 0 0 0,8 0 0 0,-2-6 0 0,2 6 0 0,0 0 0 16,-1 0 0-16,1 0 0 0,-1 0 0 0,-8 0 0 0,9 0 0 16,0 0 0-16,-2 0 0 0,2 0 0 0,-10 0 0 0,10 0 0 15,0 0 0-15,-1 0 0 0,-7 0 0 0,7 0 0 0,0 0 0 0,1 0 0 16,-10 0 0-16,10 0 0 0,0 0 0 0,-1 0 0 0,0 0 0 0,1 0 0 15,-9 0 0-15,17 0 0 0,-17 0 0 0,8 0 0 0,1 0 0 16,0 0 0-16,-2 0 0 0,10 6 0 0,-16-6 0 0,8 0 0 16,-2 0 0-16,10 0 0 0,-8 0 0 0,0 0 0 0,-1 0 0 0,1 0 0 15,0 4 0-15,-2-4 0 0,2 0 0 0,0 0 0 0,0 0 0 16,-2 5 0-16,10-5 0 0,-8 0 0 0,0 5 0 0,-1-5 0 0,0 0 0 16,1 0 0-16,-1 0 0 0,1 5 0 0,0-5 0 0,-1 0 0 0,0 0 0 15,1 0 0-15,0 0 0 0,-2 4 0 0,2-4 0 0,0 0 0 16,-1 0 0-16,9 0 0 0,-17 0 0 0,9 0 0 0,-1 0 0 0,9 4 0 15,-8-4 0-15,0 0 0 0,-2 7 0 0,2-7 0 0,-10 0 0 0,18 4 0 16,-16-4 0-16,7 0 0 0,1 4 0 0,-1-4 0 16,1 6 0-16,-1-6 0 0,1 0 0 0,0 4 0 0,-2-4 0 0,2 0 0 15,0 0 0-15,-2 0 0 0,2 0 0 0,0 0 0 0,0 0 0 0,-1 0 0 16,0 5 0-16,1-10 0 0,-1 5 0 0,-7 5 0 0,6-10 0 16,2 5 0-16,0 5 0 0,0-5 0 0,-2 0 0 0,2 0 0 15,0 0 0-15,-1 0 0 0,-8 5 0 0,8-5 0 0,1 5 0 0,0-5 0 16,-10 0 0-16,10 4 0 0,0-4 0 0,-2 5 0 0,2-1 0 0,-9-4 0 15,9 0 0-15,-1 6 0 0,1-6 0 0,-1 4 0 0,1 2 0 16,0-6 0-16,-2 4 0 0,2-4 0 0,0 5 0 0,-2-5 0 0,2 5 0 16,0-5 0-16,8 0 0 0,-8 5 0 0,-1-5 0 0,0 4 0 15,1-4 0-15,-1 5 0 0,1-1 0 0,8-4 0 0,-8 6 0 16,-2-6 0-16,2 4 0 0,0 2 0 0,0-6 0 0,8 4 0 0,-10 0 0 16,2 2 0-16,0-6 0 0,-1 5 0 0,1-1 0 0,8 1 0 0,-9-5 0 15,0 5 0-15,1 0 0 0,0-1 0 0,-2 1 0 0,2-5 0 16,8 5 0-16,-8 0 0 0,0 1 0 0,-2-3 0 0,2 2 0 15,0 0 0-15,-1 0 0 0,9-5 0 0,-8 5 0 0,-1-1 0 0,0 1 0 16,1 0 0-16,8 0 0 0,-8-1 0 0,0 1 0 0,8-5 0 0,-10 5 0 16,2 0 0-16,8 0 0 0,-8-5 0 0,-2 4 0 0,2 1 0 15,8 0 0-15,-8 0 0 0,8-1 0 0,-9 2 0 0,1-6 0 0,8 4 0 16,-8 1 0-16,-1 0 0 0,0 0 0 0,9-5 0 0,-8 4 0 16,0 1 0-16,8 0 0 0,-10 0 0 0,2-1 0 0,8 2 0 0,-8-2 0 15,-1-4 0-15,0 5 0 0,9 0 0 0,-8 0 0 0,0-1 0 16,8-4 0-16,-9 5 0 0,1 0 0 0,8 0 0 0,-9-1 0 0,0 2 0 15,9-1 0-15,-8-5 0 0,0 4 0 0,8 1 0 0,-10 0 0 16,2-1 0-16,8 2 0 0,-8-2 0 0,8-4 0 0,-8 5 0 16,8-1 0-16,-10 2 0 0,2-3 0 0,8 3 0 0,-8-1 0 0,8 0 0 15,-9-5 0-15,9 4 0 0,-8 2 0 0,8 3 0 0,-8-9 0 16,8 4 0-16,-10 6 0 0,10-5 0 0,-8 0 0 0,8 0 0 0,-8-1 0 16,8 2 0-16,-8-1 0 0,8-1 0 0,-10 0 0 0,10 2 0 0,-8-2 0 15,8 1 0-15,-8 0 0 0,8 0 0 0,-10-1 0 0,10 1 0 16,-8-1 0-16,8 2 0 0,0-2 0 0,-8 2 0 0,8-2 0 15,-9 1 0-15,9 0 0 0,-8 0 0 0,8-1 0 0,0 1 0 0,-8 0 0 16,-1 0 0-16,9-1 0 0,-9 1 0 0,9 0 0 0,-8-1 0 16,8 6 0-16,-8-5 0 0,8 0 0 0,-10 0 0 0,2 0 0 0,8-1 0 15,-8 6 0-15,8-5 0 0,-9-1 0 0,0 1 0 0,9 5 0 0,-8-5 0 16,8 0 0-16,-9-1 0 0,9 1 0 0,-8 4 0 0,0-3 0 16,8-2 0-16,-9 6 0 0,9-5 0 0,-9 4 0 0,9-4 0 15,-8 0 0-15,8 5 0 0,-8-6 0 0,-2 6 0 0,10-5 0 0,-8-1 0 16,8 6 0-16,-8-5 0 0,8 5 0 0,-9-5 0 0,9-1 0 0,0 6 0 15,-9-6 0-15,9 6 0 0,-8-5 0 0,8-1 0 0,0 5 0 16,-8-3 0-16,8-1 0 0,0 4 0 0,-9-3 0 0,9 3 0 0,0-5 0 16,-8 2 0-16,8 3 0 0,0 1 0 0,0-6 0 0,0 2 0 15,-8 3 0-15,8 1 0 0,0-1 0 0,0-4 0 0,-10 4 0 16,10 2 0-16,0-7 0 0,-8 5 0 0,8 1 0 0,0-5 0 0,0 4 0 16,-8 0 0-16,8-3 0 0,0 3 0 0,0 0 0 0,-10-3 0 0,10 3 0 15,0 1 0-15,0-6 0 0,0 6 0 0,0-5 0 0,0 0 0 16,-8 4 0-16,8-4 0 0,0 5 0 0,0-5 0 0,0 0 0 0,0 4 0 15,0-5 0-15,0 6 0 0,0-5 0 0,0 0 0 0,0 4 0 16,0-3 0-16,0 3 0 0,0-5 0 0,0 6 0 0,0-5 0 16,0 5 0-16,0 0 0 0,0-6 0 0,0 5 0 0,0 1 0 0,0-5 0 15,0 5 0-15,0-6 0 0,0 6 0 0,0-1 0 0,0 2 0 0,0-7 0 16,0 6 0-16,0 0 0 0,0-6 0 0,0 5 0 0,0 0 0 16,0-3 0-16,0 4 0 0,0 0 0 0,0-1 0 0,0-5 0 15,0 6 0-15,0 0 0 0,0-1 0 0,0 2 0 0,0-3 0 0,0 2 0 16,0 0 0-16,0-1 0 0,0 0 0 0,0-3 0 0,0 3 0 0,0 1 0 15,0-1 0-15,0 1 0 0,0-1 0 0,8-3 0 0,-8 3 0 16,0 2 0-16,0-3 0 0,10 2 0 0,-10 0 0 0,8-1 0 0,-8-5 0 16,0 6 0-16,8 0 0 0,-8 5 0 0,10-11 0 0,-10 5 0 15,8 6 0-15,-8-10 0 0,0 10 0 0,8-6 0 0,-8 1 0 16,9-1 0-16,-9 1 0 0,0 0 0 0,8-1 0 0,-8 1 0 0,8-1 0 16,-8 1 0-16,9-1 0 0,-9 1 0 0,0 0 0 0,9-1 0 0,-1 1 0 15,-8 0 0-15,8-1 0 0,-8-5 0 0,10 6 0 0,-10 0 0 16,8-1 0-16,-8 2 0 0,8-2 0 0,-8-5 0 0,9 6 0 0,0 0 0 15,-9-1 0-15,8-3 0 0,0 3 0 0,-8 0 0 0,9 1 0 0,-1-6 0 16,-8 6 0-16,9-1 0 0,0 1 0 0,-1-1 0 16,-8-3 0-16,8 3 0 0,2 1 0 0,-2 0 0 0,0-1 0 0,-8 2 0 15,9-3 0-15,0 2 0 0,-1-5 0 0,-8 4 0 0,8 0 0 0,1 1 0 16,-1 0 0-16,0-1 0 0,-8 1 0 0,10-1 0 0,-2-3 0 16,0 3 0-16,2 1 0 0,-2 0 0 0,0-1 0 0,-8 1 0 0,8-1 0 15,2 1 0-15,-2-1 0 0,0 1 0 0,1 0 0 0,-1 4 0 0,0-5 0 16,2 1 0-16,-2 0 0 0,0-2 0 0,0 3 0 0,2-2 0 15,-2 1 0-15,0 0 0 0,1-1 0 0,0 1 0 0,-1-1 0 16,1 2 0-16,-1 2 0 0,0-3 0 0,1-1 0 0,0 1 0 0,-1-1 0 16,0 1 0-16,2 5 0 0,-2-6 0 0,0 1 0 0,1 4 0 15,0-5 0-15,-1 1 0 0,0 5 0 0,1-5 0 0,-1-1 0 16,0 0 0-16,2 6 0 0,-2-5 0 0,0-1 0 0,2 1 0 0,-10 4 0 16,8-4 0-16,0 0 0 0,0-1 0 0,1 5 0 0,0-9 0 0,-1 5 0 15,1 4 0-15,-9-9 0 0,8 5 0 0,0-1 0 0,2 1 0 16,-2-1 0-16,0-4 0 0,-8 5 0 0,8-5 0 0,2 4 0 15,-2 1 0-15,0-6 0 0,1 6 0 0,0-5 0 0,-9 0 0 0,8 4 0 16,1-4 0-16,-1 4 0 0,0-4 0 0,2 0 0 0,-2 1 0 0,0 3 0 16,0-5 0-16,2 1 0 0,-2 0 0 0,0 0 0 0,1 4 0 15,-1-4 0-15,1 1 0 0,8-3 0 0,-9 3 0 0,0 3 0 0,2-4 0 16,-2 0 0-16,0-1 0 0,10 1 0 0,-10 4 0 0,1-4 0 16,-1 1 0-16,1 3 0 0,8-4 0 0,-9 0 0 0,0-1 0 0,2 6 0 15,-2-5 0-15,0-1 0 0,2 2 0 0,6 3 0 0,-8-4 0 16,1 0 0-16,-1 4 0 0,1-4 0 0,0 0 0 0,-1 5 0 0,0-6 0 15,2 1 0-15,-2 4 0 0,0-4 0 0,0 0 0 0,2 5 0 16,-2 0 0-16,0-6 0 0,1 6 0 0,8-5 0 0,-17 4 0 16,9 1 0-16,7-7 0 0,-16 8 0 0,18-1 0 0,-10-5 0 0,0 4 0 15,2 1 0-15,-2-6 0 0,0 6 0 0,1 0 0 0,-1-5 0 16,1 4 0-16,-1-4 0 0,1 4 0 0,-1-4 0 0,0 5 0 0,2-5 0 16,-2-1 0-16,0 0 0 0,2 7 0 0,-2-7 0 0,0 1 0 0,1 0 0 15,-1 0 0-15,0 0 0 0,1 0 0 0,0-1 0 0,-1 1 0 16,0 1 0-16,2-2 0 0,-2 0 0 0,0 1 0 0,1-5 0 0,0 5 0 15,-1 1 0-15,0-3 0 0,1 3 0 0,-1-2 0 0,1 1 0 0,0-1 0 16,-1 2 0-16,0-2 0 0,2 1 0 0,-2 0 0 0,0-1 0 16,0 1 0-16,2 1 0 0,-2 3 0 0,0-4 0 0,1 0 0 15,-1-1 0-15,0 6 0 0,-8-5 0 0,10-1 0 0,-2 6 0 0,0-5 0 16,0 0 0-16,2 4 0 0,-2-4 0 0,0 0 0 0,1 4 0 16,8-3 0-16,-8-2 0 0,-1 1 0 0,0 0 0 0,1-1 0 15,0 6 0-15,7-10 0 0,-6 5 0 0,-2 0 0 0,0 0 0 0,10 0 0 16,-10-1 0-16,0-4 0 0,9 5 0 0,-9-5 0 0,2 5 0 0,6 0 0 15,-6-5 0-15,-2 4 0 0,8-4 0 0,-7 5 0 0,8-5 0 16,-8 0 0-16,-1 0 0 0,10 0 0 0,-10 5 0 0,0-5 0 0,0 0 0 16,2 0 0-16,-2 0 0 0,0 0 0 0,1 0 0 0,0 0-80 0,-1 0-16 15,-8 0-28-15,9-5-24 0,-9 5-28 0,8-5-24 0,-8 1-92 16,0-1 40-16,8 0 48 0,-8-4 36 0,0 4 36 0,0-5 24 16</inkml:trace>
        </inkml:traceGroup>
      </inkml:traceGroup>
    </inkml:traceGroup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3:13.6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70A58F-4318-4799-AEF8-7C12C76A5A70}" emma:medium="tactile" emma:mode="ink">
          <msink:context xmlns:msink="http://schemas.microsoft.com/ink/2010/main" type="writingRegion" rotatedBoundingBox="15797,14702 16284,17752 15659,17852 15172,14802"/>
        </emma:interpretation>
      </emma:emma>
    </inkml:annotationXML>
    <inkml:traceGroup>
      <inkml:annotationXML>
        <emma:emma xmlns:emma="http://www.w3.org/2003/04/emma" version="1.0">
          <emma:interpretation id="{CD635F1C-E4F0-475C-8B45-C97F352AFD01}" emma:medium="tactile" emma:mode="ink">
            <msink:context xmlns:msink="http://schemas.microsoft.com/ink/2010/main" type="paragraph" rotatedBoundingBox="15797,14702 16284,17752 15659,17852 15172,14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80F270-3807-4E08-AB82-0DA38D8E9C63}" emma:medium="tactile" emma:mode="ink">
              <msink:context xmlns:msink="http://schemas.microsoft.com/ink/2010/main" type="line" rotatedBoundingBox="15797,14702 16284,17752 15659,17852 15172,14802"/>
            </emma:interpretation>
          </emma:emma>
        </inkml:annotationXML>
        <inkml:traceGroup>
          <inkml:annotationXML>
            <emma:emma xmlns:emma="http://www.w3.org/2003/04/emma" version="1.0">
              <emma:interpretation id="{12211485-1A47-46C9-977B-03A8BAB5E82B}" emma:medium="tactile" emma:mode="ink">
                <msink:context xmlns:msink="http://schemas.microsoft.com/ink/2010/main" type="inkWord" rotatedBoundingBox="15523,14658 16239,15970 15751,16236 15034,14925"/>
              </emma:interpretation>
              <emma:one-of disjunction-type="recognition" id="oneOf0">
                <emma:interpretation id="interp0" emma:lang="" emma:confidence="0">
                  <emma:literal>as</emma:literal>
                </emma:interpretation>
                <emma:interpretation id="interp1" emma:lang="" emma:confidence="0">
                  <emma:literal>wrą</emma:literal>
                </emma:interpretation>
                <emma:interpretation id="interp2" emma:lang="" emma:confidence="0">
                  <emma:literal>wig</emma:literal>
                </emma:interpretation>
                <emma:interpretation id="interp3" emma:lang="" emma:confidence="0">
                  <emma:literal>wis</emma:literal>
                </emma:interpretation>
                <emma:interpretation id="interp4" emma:lang="" emma:confidence="0">
                  <emma:literal>wrę</emma:literal>
                </emma:interpretation>
              </emma:one-of>
            </emma:emma>
          </inkml:annotationXML>
          <inkml:trace contextRef="#ctx0" brushRef="#br0">51 19 75 0,'0'-4'88'0,"0"-2"0"0,0 2-12 0,0 0-20 16,0 4-4-16,0 0 0 0,0-5-8 0,0 5-4 0,0 0-4 0,0 0 0 16,0 0 0-16,0 0-4 0,0 0 0 0,0 0 4 0,0 0 0 15,0 0 0-15,0 0 8 0,0 5 0 0,0-1-12 0,0-4 4 0,0 4-4 16,0 6-8-16,0-5 4 0,0 5-4 0,0-6-8 0,-8 7 0 15,8 2-4-15,0 2-4 0,0-1 0 0,-8 0 0 0,8 0 0 16,0 6 0-16,-9-1 0 0,9 0 0 0,0 1 0 0,-8-2 0 0,8 2 0 16,-9 4 0-16,9-5 0 0,0 1 0 0,0 3 0 0,0-4 0 15,0 0-4-15,-8 6 0 0,8-6 0 0,0 0 0 0,0-5-4 0,0 5 0 16,8-4 0-16,-8-1 0 0,0 5 4 0,0-4-4 0,9-1 0 16,-9-5 0-16,8 6-4 0,-8-5 4 0,9 4 0 0,-1-4 0 0,-8 0 0 15,8-6 0-15,2 5 0 0,-2 1-4 0,0-5 4 0,10 0 0 0,-10-5-4 16,0 5 0-16,1-5 4 0,0 0-4 0,-1 0 0 0,9 0 0 15,-9-5 0-15,2 0-4 0,6 0-8 0,-6 2-8 0,-2-4-4 16,0 3-8-16,0-5-16 0,1 3-12 0,0-3-12 0,-1 4-12 0,-8-4 0 16,9-1-20-16,-9 5-48 0,0-4-20 0,0 3 36 0,-9-3 28 15,1 5 24-15</inkml:trace>
          <inkml:trace contextRef="#ctx0" brushRef="#br0" timeOffset="571.5107">478 503 83 0,'-8'5'96'0,"-1"0"-8"0,9 0-8 0,-8 5-24 0,-1-6-4 16,1 5-4-16,8 2-4 0,-8-2-8 0,-2 1 0 0,10-1-4 0,0 1-4 15,-8 0-4-15,8 3 0 0,8-3 0 0,-8 0-8 0,0-1 0 16,10 1 4-16,-10-1 0 0,8-4-4 0,0 5 0 0,1 0-4 0,-1-5 0 16,1 0 4-16,-1 4 0 0,1-5 0 0,7-4 0 0,2 6 0 15,-10-6 0-15,2 4 0 0,6-4 0 0,-8 0 0 0,1-4 0 16,8 4-4-16,-8-6-4 0,-1 2 0 0,10-5 0 0,-10-1 0 0,-8 5-8 16,8-5 4-16,0-4 0 0,2 5 0 0,-10-1-4 0,0-5 4 0,0 1 0 15,0 5-8-15,0-6 8 0,0 1-4 0,-10 4 0 0,2-4 0 16,8-1 0-16,-8 6 0 0,-10-1 0 0,10-4 0 0,0 4-4 0,-10 1 8 15,10-1-4-15,-9 5 4 0,1-5-4 0,-2 6 4 0,10-1-4 16,-10 1 0-16,1-2 0 0,0 6 4 0,0-4-8 0,1 4 4 16,-2 0 0-16,10 4 0 0,-10-4 0 0,2 6 0 0,7-2 4 0,0 1-8 15,1-1 4-15,-1 6 0 0,1 0 0 0,8-1 4 0,0-4-4 0,-8 5-4 16,8 4-4-16,0-4 8 0,8-1 0 0,-8 6 4 0,8-6-4 16,1 6 4-16,-1-6-4 0,1 5 0 0,0 1 0 0,7-1 0 0,-8 1 0 15,10-1 4-15,0 0 0 0,-10 6-4 0,17-6 4 0,-8 1 0 16,0 4-4-16,1 0-4 0,-2 0 4 0,2 1 0 0,-2-7 4 15,1 12 0-15,9-6 0 0,-8 0-4 0,-2 1 0 0,2 3-4 0,-10-4 0 16,9 5 8-16,-9-4-4 0,10 4 0 0,-10-1 0 0,0-4 4 0,0 6-8 16,-8-6 4-16,10 4 0 0,-10 2 0 0,0-6 0 0,0 5 0 15,0-5 0-15,-10 0 4 0,10 6-4 0,-8-6 4 0,0 0 0 16,-9 0-4-16,8 0 0 0,-8-5 4 0,9 1-4 0,-10-2 4 0,2 3-4 16,8-2 4-16,-10-4-4 0,1-6 4 0,0 1-4 0,8 0-4 15,-7 0 4-15,8-5-4 0,-10 0 4 0,10-5-8 0,-2 0-12 0,2-4-8 16,0-1-12-16,-1 0-16 0,1-4-16 0,8 0-8 0,0-6-12 0,-9 2-60 15,9-2-32-15,0-4 28 0,0 0 28 0,0 0 24 0</inkml:trace>
        </inkml:traceGroup>
        <inkml:traceGroup>
          <inkml:annotationXML>
            <emma:emma xmlns:emma="http://www.w3.org/2003/04/emma" version="1.0">
              <emma:interpretation id="{DE4247A4-21A9-4B56-8589-4B94D322ADA0}" emma:medium="tactile" emma:mode="ink">
                <msink:context xmlns:msink="http://schemas.microsoft.com/ink/2010/main" type="inkWord" rotatedBoundingBox="15918,17017 16041,17791 15842,17823 15718,17048"/>
              </emma:interpretation>
              <emma:one-of disjunction-type="recognition" id="oneOf1"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'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01316.1149">674 2283 15 0,'0'0'96'0,"0"-5"-8"0,0 0-8 0,0 0-24 16,0 1-4-16,0-1 4 0,0 5-8 0,0-5 4 0,0 1-4 16,0-2 0-16,0 6 0 0,0-4-4 0,0-1-4 0,0 5 0 15,0 0-8-15,0-5 4 0,0 5-4 0,0 0 4 0,0 0 0 0,0 0-8 16,0 0 4-16,0 5 4 0,0 0 0 0,0 5 0 0,0-6 0 0,0 6-4 16,0 4 0-16,0 0 0 0,0 1-4 0,0 4-4 0,0 0 0 15,0 0 0-15,-8 5-8 0,8 0 0 0,0 0-4 0,0 5 0 16,-8-5-4-16,8 5 0 0,-10-1 0 0,10 2-4 0,-8-7 4 0,8 6-4 15,-8 0 4-15,8-5-4 0,-8 5-4 0,8-5 4 0,-10-1-4 16,10 2 0-16,-8-2 4 0,8 2-4 0,0-6 0 0,-8 1 4 0,8-2-4 16,0 1-4-16,0-5-16 0,0 6 24 0,0-6-4 0,0 0 0 0,0-4 0 15,0 0-4-15,0 4-4 0,0-9-4 0,0 5 0 0,0-5-4 16,0-1 0-16,0 1 0 0,0 0-4 0,0-5 0 0,0 0-12 16,0 0 0-16,0 0 0 0,0 0-4 0,0-5-8 0,0 0-4 0,0 1 0 15,0-1-8-15,0 0 4 0,0-5-4 0,0 5 0 0,0-4-4 16,0 4-4-16,0-4 0 0,0-1 4 0,0 0 0 0,0 1-24 0,0-1-28 15,0 1-24-15,0-2 16 0,0 2 28 0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3:13.8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BE488E-1090-4ED2-AA72-583CDDCBE7BD}" emma:medium="tactile" emma:mode="ink">
          <msink:context xmlns:msink="http://schemas.microsoft.com/ink/2010/main" type="writingRegion" rotatedBoundingBox="15212,14845 19296,15000 19256,16080 15171,15926"/>
        </emma:interpretation>
      </emma:emma>
    </inkml:annotationXML>
    <inkml:traceGroup>
      <inkml:annotationXML>
        <emma:emma xmlns:emma="http://www.w3.org/2003/04/emma" version="1.0">
          <emma:interpretation id="{D1FE131E-947C-4222-BA48-E62C622C71D4}" emma:medium="tactile" emma:mode="ink">
            <msink:context xmlns:msink="http://schemas.microsoft.com/ink/2010/main" type="paragraph" rotatedBoundingBox="15212,14845 19296,15000 19256,16080 15171,15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F2161-54DE-40E3-B546-828EBCC46CD7}" emma:medium="tactile" emma:mode="ink">
              <msink:context xmlns:msink="http://schemas.microsoft.com/ink/2010/main" type="line" rotatedBoundingBox="15212,14845 19296,15000 19256,16080 15171,15926"/>
            </emma:interpretation>
          </emma:emma>
        </inkml:annotationXML>
        <inkml:traceGroup>
          <inkml:annotationXML>
            <emma:emma xmlns:emma="http://www.w3.org/2003/04/emma" version="1.0">
              <emma:interpretation id="{875F6D9A-2D9F-4600-84CF-F58F56009DD9}" emma:medium="tactile" emma:mode="ink">
                <msink:context xmlns:msink="http://schemas.microsoft.com/ink/2010/main" type="inkWord" rotatedBoundingBox="15202,15125 15486,15136 15484,15194 15200,15183"/>
              </emma:interpretation>
            </emma:emma>
          </inkml:annotationXML>
          <inkml:trace contextRef="#ctx0" brushRef="#br0">-1035 240 11 0,'8'0'100'0,"-8"-5"-8"0,10 5-8 16,-10 0-28-16,0 0 0 0,8 0-8 0,-8 0 0 0,8 0-12 0,-8 0 0 15,0 0-4-15,9 0 0 0,-1 5-4 0,-8-5-4 16,9 0-4-16,-9 0-4 0,8 5-4 0,1-5 0 0,-1 5-4 0,10-5 0 16,-10 4-4-16,0 2-4 0,10-6 4 0,-10 5-4 0,9-1-4 0,0 1-16 15,-8 0-20-15,7-1-24 0,2 2-28 0,0-6-72 0,-2 4 20 16,1 1 24-16,-8-1 24 0</inkml:trace>
        </inkml:traceGroup>
        <inkml:traceGroup>
          <inkml:annotationXML>
            <emma:emma xmlns:emma="http://www.w3.org/2003/04/emma" version="1.0">
              <emma:interpretation id="{B2EA80B4-FE8C-4747-80F4-A8702426E655}" emma:medium="tactile" emma:mode="ink">
                <msink:context xmlns:msink="http://schemas.microsoft.com/ink/2010/main" type="inkWord" rotatedBoundingBox="16243,14884 16718,14902 16677,15983 16202,159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07.9639">91 240 67 0,'0'-5'80'0,"8"5"-8"0,-8 0-8 0,0 0-24 0,8-4-4 15,-8 8 0-15,10-4-4 0,-10 0 0 0,0 5 0 0,8 0 4 16,-8 0-4-16,0 5 4 0,0-1 4 0,8 1 4 0,-8 4 0 0,0-5 0 16,0 11 0-16,9-5 4 0,-9 4 0 0,0 4-12 0,0 1 0 15,0 0 0-15,0 0 0 0,0 5-8 0,0-1 0 0,0 1-8 0,0 5 4 16,0-5 0-16,0 4-4 0,0-4-4 0,0 5-4 0,0-1 0 15,0-5 0-15,0 7-4 0,0-6 0 0,0-1-4 0,0 1 4 0,0-5-24 16,0 0 20-16,0 0 0 0,-9-5 0 0,9 1-4 0,0 0 4 0,0-7-8 16,0 2-8-16,0-6-8 0,0 0-8 0,-8 1-12 0,8-5-20 15,0 0-12-15,0-1-12 0,-8-4-12 0,8 0-4 0,0-4-52 16,-10-1-32-16,10 0 32 0,-8-5 28 0,8 1 24 0</inkml:trace>
          <inkml:trace contextRef="#ctx0" brushRef="#br0" timeOffset="1046.3142">6 322 59 0,'0'-14'104'0,"-9"4"-4"0,9-5-4 15,0 1-28-15,0 5-4 0,0-6 0 0,0 1-4 0,9-1 0 16,-9-4-8-16,8 5 0 0,-8-1-4 0,8-4-8 0,1 5-4 16,-1-1-4-16,1-4 4 0,0 10-12 0,7-6 0 0,-6 1 0 0,6-1 0 15,-8 6-4-15,10-1 4 0,-10 1-12 0,10 3 0 0,-10 2 0 0,1-1 0 16,8 0-4-16,-9 5 0 0,1 0 0 0,-1 5-4 0,10-5 0 15,-10 5 0-15,-8-1 4 0,8 6-4 0,2-5 0 0,-10 5 0 0,8-6 4 16,-8 11-4-16,0-4 0 0,0-3-4 0,0 2 4 0,0 4-4 16,0-5 4-16,0 1-4 0,-8 5 0 0,8-5 0 0,-10-1 0 15,10 1-4-15,-8-1 4 0,8 1 0 0,0 0 4 0,0-6-4 0,0 5 0 16,-8-3 0-16,8-2 4 0,0 1-8 0,0 0 4 0,0 0 0 0,0-5-4 16,8 4 4-16,-8-4-4 0,0 0 0 0,8 0 4 0,-8 0 0 15,10 0 0-15,-2 0-4 0,-8 0 0 0,8 0 0 0,0 0 4 0,2 0 0 16,-2 5-4-16,0-5 8 0,1 0 0 0,0 5-8 0,-1-5 4 15,1 5 0-15,7-1 0 0,-7 2-4 0,0-1 4 0,-1-1 0 0,0 1 0 16,2 4 4-16,-2 1-4 0,0-1 0 0,2-3 0 0,-2 3 0 16,0 1 4-16,0 0 0 0,-8 3 0 0,9-3 0 0,-9 0 0 0,0 4-4 15,9-4 4-15,-18 4-4 0,9-4 4 0,0 4 0 0,-9 1 0 16,9-6 4-16,-8 5-4 0,0 1 0 0,0-5 4 0,-10 3 0 16,10-3-4-16,-2 0 0 0,2-1 0 0,-9 1 0 0,8-1-4 0,1-4 0 15,0 0-4-15,-9 0-4 0,17-5-8 0,-9 5-12 0,0-5-8 0,1 0-20 16,0-5-16-16,8 0-8 0,0 0-8 0,-10 0-8 0,10 1-28 15,0-5-52-15,0-1 4 0,0 0 32 0,0 2 28 0</inkml:trace>
        </inkml:traceGroup>
        <inkml:traceGroup>
          <inkml:annotationXML>
            <emma:emma xmlns:emma="http://www.w3.org/2003/04/emma" version="1.0">
              <emma:interpretation id="{2311BF5B-CCCA-4C9D-86C5-99B6F3A832D6}" emma:medium="tactile" emma:mode="ink">
                <msink:context xmlns:msink="http://schemas.microsoft.com/ink/2010/main" type="inkWord" rotatedBoundingBox="17099,15107 17467,15121 17455,15420 17087,154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89.6548">868 216 63 0,'0'0'112'0,"9"5"-4"16,-9-5-8-16,9 0-16 0,-9 5-4 0,8-5 4 0,-8 0 0 0,8 0 0 16,-8 5-12-16,9-1-4 0,-1-4-4 0,1 0-4 0,0 0 0 0,-1 5-4 15,10-5-4-15,-10 0-8 0,0 5-4 0,10-5-4 0,-2 5-4 16,-6-5-4-16,6 4-8 0,-7 2-4 0,8-6 0 0,0 5-4 16,-1-1-4-16,-6-4-4 0,6 5 0 0,-6-5-8 0,6 5-8 0,2-1-12 15,-10-4-20-15,0 6-12 0,1-2-28 0,0 1-32 0,-1-5-20 16,1 4-40-16,-9-4-44 0,0 6 28 0,0-3 40 0,0 3 20 0,-9-6 32 15</inkml:trace>
          <inkml:trace contextRef="#ctx0" brushRef="#br0" timeOffset="1504.0812">886 436 71 0,'-9'11'136'15,"0"-7"-16"-15,9 6-8 0,-8-5-16 0,8-1 16 0,0 6-8 0,-8-5 0 16,8-1 0-16,8 2-4 0,-8-2 0 0,0 1 4 0,8-5-4 0,-8 4 4 15,9-4-8-15,0 0 0 0,-1 0-8 0,9 7-8 0,-9-7-8 16,10 0-12-16,-10 0-4 0,10 0-24 0,-2 3-32 0,2-3 0 0,-2-3 0 16,2 3 0-16,-1 0 0 0,0 0 0 0,0 0 0 0,-1 0 0 15,2 0 0-15,-10 0 0 0,10 0-68 0,-1 0-56 0,-8 0-28 16,-1 3-40-16,0-3-36 0,1 0-76 0,0 5 40 0,-1-5 48 0,-8 5 44 16,0-5 28-16,9 0 36 0</inkml:trace>
        </inkml:traceGroup>
        <inkml:traceGroup>
          <inkml:annotationXML>
            <emma:emma xmlns:emma="http://www.w3.org/2003/04/emma" version="1.0">
              <emma:interpretation id="{85BF34AA-CFF2-4183-A82C-AA7BF8668996}" emma:medium="tactile" emma:mode="ink">
                <msink:context xmlns:msink="http://schemas.microsoft.com/ink/2010/main" type="inkWord" rotatedBoundingBox="17946,15249 19285,15299 19280,15433 17941,153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144.2682">1742 403 31 0,'-8'0'80'0,"8"0"-4"0,-8 0 0 0,8 0-24 16,-9 0 4-16,9 0-4 0,0 0 0 0,0 0 0 0,-9 0 0 0,9 0 0 15,0 0-4-15,0 0 4 0,0 0-4 0,0 0 4 0,0 0 0 16,0 0 0-16,0 0-4 0,0 0 4 0,0-5 0 0,9 5 0 0,-9 0 4 16,0-4-4-16,0 4 4 0,0-4-4 0,0 4-4 0,9-6 4 15,-9 6 0-15,8-5 0 0,-8 5-4 0,8 0 0 0,-8 0-8 16,10 0 4-16,-10-4 0 0,8 4-8 0,0 0 0 0,-8 0 0 0,9 0 0 15,-9 0 0-15,8 4 0 0,1-4-4 0,-1 0-16 0,-8 0-16 0,9 0 0 16,-1 0 0-16,0 0 0 0,2 0 0 0,-2 0 0 0,0 0 0 16,1 0 0-16,0 0 0 0,7 0 0 0,-7 0 0 0,7 0 0 15,-6 0 0-15,6 0 0 0,2 0 0 0,-2 0 0 0,2 0 0 0,-1 0 0 16,9 0 0-16,-10 0 0 0,10 0 0 0,-1 0 0 0,1 0 0 16,0 0 0-16,-1 0 0 0,1 0 0 0,8 0 0 0,-8 0 0 15,-1 0 0-15,9 5 0 0,-8-5 0 0,-1 6 0 0,1-6 0 0,8 4 0 16,-9-4 0-16,-8 4 0 0,8 1 0 0,1 0 0 0,-8-5 0 0,7 5 0 15,-8 0 0-15,0 0 0 0,-1-1 0 0,2 1 0 0,-1-1 0 16,0 2 0-16,0-6 0 0,-9 5 0 0,10-1 0 0,-2 1 0 0,2 0 0 16,-10 0 0-16,9-1 0 0,-9 1 0 0,10 0 0 0,-10-5 0 0,10 5 0 15,-10-1 0-15,8 2 0 0,-6-6 0 0,6 0 0 0,-7 0 0 16,-1 4 0-16,10-4 0 0,-10 0 0 0,0 0 0 0,0 0 0 16,2 0 0-16,6 0 0 0,-7 0 0 0,-1 0 0 0,1 0 0 0,0 0 0 15,-1 0 0-15,-8 0 0 0,8 0 0 0,2 0 0 0,-2 0 0 16,-8 0 0-16,0 0 0 0,8 0 0 0,-8 0 0 0,8 0 0 0,-8 0 0 15,0 0 0-15,0 0 0 0,0 0 0 0,0 0 0 0,0 0 0 0,0 0 0 16,0 0 0-16,0 0 0 0,0 0 0 0,0 0 0 0,0 0 0 16,0 0 0-16,0 0 0 0,0 0 0 0,0 0 0 0,0 0 0 15,0 5 0-15,0-5 0 0,-8 4 0 0,8-4 0 0,-8 0 0 16,8 7 0-16,0-7 0 0,-8 3 0 0,-2 2 0 0,2-5 0 0,8 5-24 16,-8 0-92-16,-1-5-24 0,-8 4-20 0,8-4-28 0,1 0-20 15,0 0-60-15,-2 0 16 0,2 0 40 0,0-4 44 0,-10 4 32 0,10-5 28 16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2:39.5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8C5EFF-9549-4377-81B7-505691797EA4}" emma:medium="tactile" emma:mode="ink">
          <msink:context xmlns:msink="http://schemas.microsoft.com/ink/2010/main" type="inkDrawing" rotatedBoundingBox="10214,16319 10308,15399 10381,15406 10287,16326" semanticType="callout" shapeName="Other">
            <msink:sourceLink direction="with" ref="{12931A8B-A20E-4332-88C5-BCF4F1DF3AE1}"/>
          </msink:context>
        </emma:interpretation>
      </emma:emma>
    </inkml:annotationXML>
    <inkml:trace contextRef="#ctx0" brushRef="#br0">3855 124 19 0,'-8'7'128'0,"8"-4"-12"0,0 7-12 16,0-5-28-16,0 5-8 0,8-1 4 0,-8-5 4 0,0 6 0 0,0 5-4 15,10-5-4-15,-10 3-8 0,0 2 0 0,0-1-4 0,8 1-8 16,-8 4-4-16,0 1-8 0,8-1-4 0,-8 0-4 0,0 4 0 0,0-3-8 15,0 8 0-15,0-3 0 0,0-1-4 0,0 4 0 0,0 1-4 0,-8-1 4 16,8 2-24-16,-8-1 24 0,8-1-8 0,-10 5 0 0,2-4 0 16,8 0-4-16,-8 0 0 0,-1 0 0 0,9 0-4 0,-9-1 0 15,1-3 0-15,0-2 0 0,8 1-4 0,-9 0 0 0,9-4-4 0,-8-1-4 16,8-5-4-16,-8 1-4 0,8-1-8 0,0-5-12 0,0-4-12 16,0 5-4-16,-10-6-12 0,10-4-8 0,0 0-4 0,0-4-4 0,0-1 0 15,0 0-12-15,0-4-28 0,0-6-32 0,0 5 0 0,0-4 28 16,0-5 32-16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2:07.1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74C66A-7E2C-4331-8905-0BCE2F98C916}" emma:medium="tactile" emma:mode="ink">
          <msink:context xmlns:msink="http://schemas.microsoft.com/ink/2010/main" type="writingRegion" rotatedBoundingBox="4996,14394 6677,14394 6677,15448 4996,15448">
            <msink:destinationLink direction="with" ref="{AA9D7542-025F-4BD9-B88E-BF68E3C394D1}"/>
          </msink:context>
        </emma:interpretation>
      </emma:emma>
    </inkml:annotationXML>
    <inkml:traceGroup>
      <inkml:annotationXML>
        <emma:emma xmlns:emma="http://www.w3.org/2003/04/emma" version="1.0">
          <emma:interpretation id="{A61F2886-6B2F-4609-A0BB-1B90FC2AE00C}" emma:medium="tactile" emma:mode="ink">
            <msink:context xmlns:msink="http://schemas.microsoft.com/ink/2010/main" type="paragraph" rotatedBoundingBox="4996,14394 6677,14394 6677,15448 4996,15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A9FB8A-B4F1-4A40-A8B5-A6CA6217F837}" emma:medium="tactile" emma:mode="ink">
              <msink:context xmlns:msink="http://schemas.microsoft.com/ink/2010/main" type="line" rotatedBoundingBox="4996,14394 6677,14394 6677,15448 4996,15448"/>
            </emma:interpretation>
          </emma:emma>
        </inkml:annotationXML>
        <inkml:traceGroup>
          <inkml:annotationXML>
            <emma:emma xmlns:emma="http://www.w3.org/2003/04/emma" version="1.0">
              <emma:interpretation id="{04EBEABB-FD18-4266-86D1-5F0BB61D8FFF}" emma:medium="tactile" emma:mode="ink">
                <msink:context xmlns:msink="http://schemas.microsoft.com/ink/2010/main" type="inkWord" rotatedBoundingBox="4996,14394 6677,14394 6677,15448 4996,15448"/>
              </emma:interpretation>
            </emma:emma>
          </inkml:annotationXML>
          <inkml:trace contextRef="#ctx0" brushRef="#br0">-1455-853 43 0,'0'0'72'0,"0"-5"-4"0,0 5-12 0,0-5-32 0,0 0 0 0,0 5-4 16,0 0 4-16,0-4 0 0,-10 4 0 0,10 0 0 0,0 0 0 16,0-6 0-16,0 6 0 0,0 0 4 0,0 0-8 0,0 0 4 0,0 0-4 15,0 0 4-15,0 0 0 0,0 0 0 0,0 0 0 0,0 0 0 16,0 0 0-16,0 0-4 0,0 0 4 0,0 0 0 0,0-4-4 15,0 4-4-15,0 0 4 0,0 0-4 0,0 0 4 0,0 0 4 0,0 0 12 16,0 4 0-16,0-4-4 0,0 0-8 0,0 0 0 0,10 0 4 0,-10 0 0 16,0 0-8-16,8 0 8 0,-8 0-4 0,8 0 4 0,1 0-8 15,-9 0 0-15,9 0 0 0,-1 0 4 0,0 0-4 0,1 0 0 0,-1 6 0 16,0-6 0-16,2 4-4 0,-2-4 0 0,0 5-4 0,10 0 4 16,-10-5 0-16,0 5 0 0,1-1-4 0,0 1 4 0,8 0 0 15,-9 0-20-15,0-5 16 0,10 4 4 0,-10 1 0 0,10 0-4 0,-10-1-4 16,0 3 0-16,10-4-4 0,-10 2 4 0,9 0 0 0,-9 5 0 0,10-6-4 15,-10 1 0-15,10 5 4 0,-10-6 0 0,9 6-4 0,0-5 4 16,-8 5-8-16,7-1 4 0,2 0 0 0,-2 1 4 0,-6 0-4 0,6-1 4 16,1 1 0-16,0-1-8 0,0 1 4 0,1 0 4 0,-2-1 0 15,2 1 0-15,-2-1 0 0,1 2-4 0,1 3 0 0,-2-5 4 0,2 1 0 16,-2 0 0-16,2-1 0 0,-1 1 0 0,0 0-4 0,0-1 0 16,-1 5 4-16,2-9 0 0,0 5-4 0,-2 0 4 0,1-1 0 0,-8 1 0 15,8-1-4-15,-1-4 0 0,2 4 0 0,-10-4 0 0,10 5 0 16,-1-1 0-16,-1-4 0 0,-7 5 0 0,8-1-4 0,-9-4 0 15,10 5 4-15,-10-6-4 0,10 6 8 0,-10-6-4 0,9 6-4 0,-9 0 0 16,1-1 0-16,8-4 4 0,-9 5-4 0,2 1 4 0,6-3-4 0,-8-3 0 16,2 5 4-16,-2-1 0 0,0 0 0 0,1-4-4 0,7 5 4 15,-6 0-4-15,-2 0 0 0,0-1 0 0,0-5 4 0,2 6-4 0,-2 0 4 16,0-5-4-16,1 5 4 0,0-1-4 0,-1-5 4 0,1 6-4 16,-1-5 4-16,0 5 0 0,1-6 0 0,-9 1-4 0,9 5 0 15,-1-6 4-15,0 2-4 0,2 3 0 0,-2-4 0 0,-8 0 0 0,8 5 4 16,1-6 0-16,0 1-4 0,-9-1 4 0,8 5 0 0,0-3-4 0,1-1 4 15,-9 0-4-15,8-1 0 0,0 6 0 0,2-5 4 0,-2-1-4 16,-8 2 4-16,8-2-4 0,2 1 4 0,-2 0-4 0,0 0-4 0,-8-1 4 16,8 1 0-16,1 5 0 0,0-6 0 0,-1 1 0 0,-8 0 0 15,9 0 0-15,-1 0 0 0,0 0 4 0,2-1-4 0,-10 1 0 16,8-1 0-16,0 2 4 0,0-1 0 0,-8-1-4 0,10 6 0 0,-2-10-4 16,-8 9 4-16,8-4 0 0,1 0 0 0,-9 0 0 0,9-1-4 15,-1 2 8-15,-8-2-4 0,9 1 0 0,-9-1 0 0,8 3 0 0,-8-4 0 16,8 2 0-16,2 0 4 0,-10 0 0 0,0-1-20 0,8-4 20 15,-8 6 0-15,8-2-4 0,-8-4 4 0,8 5-4 0,-8-5 4 0,0 4 0 16,0-4 0-16,0 0 0 0,10 0 0 0,-10 0 0 0,0 0 0 16,0 0 0-16,0 0-4 0,0 0 0 0,0 0 4 0,0 0 0 0,0 0-4 15,0 0 8-15,0 0-4 0,0 0 0 0,0 0 0 0,0 0 0 16,0 0 4-16,0 0 0 0,0 0-4 0,0 0 4 0,0 0-4 0,0 0-4 16,0 0 0-16,0 0 0 0,0 0 0 0,0 0 0 0,0 0 0 15,0 0 0-15,0 0 0 0,0 0 0 0,0 0 0 0,0 0 0 0,0 0 0 16,-10 0 0-16,10 0 0 0,0 0-36 0,0 0-20 0,-8 0-24 0,8-4-32 15,-8 4-24-15,8 0-36 0,-8-5-32 0,-2 5-76 16,2-4 20-16,0-2 48 0,-9 2 40 0,8-1 36 0,0 0 24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12.3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CA5C0F-B79F-4ED9-A555-2363DA980B65}" emma:medium="tactile" emma:mode="ink">
          <msink:context xmlns:msink="http://schemas.microsoft.com/ink/2010/main" type="inkDrawing" rotatedBoundingBox="1946,5268 5538,5192 5553,5885 1961,5962" semanticType="callout" shapeName="Other">
            <msink:sourceLink direction="with" ref="{CA00DD6D-634D-4E7F-A17E-979CFFD92356}"/>
            <msink:sourceLink direction="with" ref="{77A8BD04-9D3F-437C-9ED9-36B8DFD10A5A}"/>
          </msink:context>
        </emma:interpretation>
      </emma:emma>
    </inkml:annotationXML>
    <inkml:trace contextRef="#ctx0" brushRef="#br0">24 68 51 0,'0'4'68'16,"0"-4"-8"-16,-8 0-4 0,8 0-32 0,0 0 0 0,0 0 0 15,0 0 0-15,-9 0-8 0,9 0 4 0,0 0-8 0,0 0 0 16,0 0 4-16,-9 0 0 0,9 0 0 0,0 0 0 0,0 0 0 0,0 0 0 0,0 0 0 15,0 0 0-15,0 0 0 0,0 0 0 0,0 0 4 0,0 0-4 16,0 0 0-16,0 0 0 0,0 0-4 0,0 0 0 0,0 0 4 16,0 0-8-16,0 0 4 0,0 0 0 0,0 0 4 0,0 0-4 0,0-4 0 15,0 4 4-15,9-5 4 0,-9 5-4 0,0-5 0 0,9 0-4 16,-9 1 4-16,8-1-4 0,-8 0 8 0,8 0-4 0,2 1 0 16,-2-6 0-16,0-1 0 0,0 3-4 0,2 3 4 0,6-5 0 0,-7-4 0 0,7 5 0 15,-6-1 0-15,6 0 0 0,-8-4 0 0,10 0-4 0,-1 4 0 16,0-4-4-16,0-1 0 0,1 5 0 0,-2-4 0 0,2 0-8 15,-2 0 4-15,2-1 4 0,-1 5 0 0,-1-4-4 0,2-1-4 0,-2 6 4 16,10-5 0-16,-9-1-4 0,0 5 4 0,8-4 0 0,-7 5-4 0,0-6 4 16,6 5-4-16,-6 1 0 0,-1-5 4 0,9 3-4 0,-10 3 8 15,10-2-8-15,-9 0 4 0,9-4-4 0,-2 4 8 0,-6 0-4 16,8 2 0-16,-9 2 0 0,8-3 0 0,0-1-4 0,1 1 4 0,-8-1 0 16,7 5-4-16,-8-5 0 0,8 1 0 0,1 4 4 0,-8-4 0 15,7 4-4-15,1 0 0 0,-10-4 4 0,10 4-4 0,-8 0 4 0,7 0-24 16,-8 0 28-16,8 0-8 0,-7 1 4 0,8-1 0 0,-10 0 0 0,9 0 0 15,-7 0 0-15,8 1-4 0,-10-1 0 0,10 5 4 0,-9-5 0 16,9 0 0-16,-10 1-4 0,10 4 4 0,-8-5 0 0,7 5 0 16,-9-5 0-16,10 0 0 0,-8 5 4 0,7-4-8 0,1 4 4 0,-10-6 0 15,10 2 0-15,0 4 0 0,-9-5 0 0,9 5 0 0,-2-5 4 16,2 0-4-16,0 5 4 0,-9-4-8 0,9 4 4 0,0-5 4 16,0 5-4-16,-2-5 4 0,2 5-4 0,-9 0 0 0,9 0 0 0,-10 0 4 0,10 0-4 15,-8 0 0-15,7 0 4 0,-9 0 0 0,10 0 4 0,-8 0-4 16,-1 0-4-16,0 0 4 0,0 0-4 0,9 0 8 0,-10 0-4 15,2 0 0-15,-1 0 4 0,0 0-4 0,0 0-4 0,-1 0 4 0,2 0 0 16,-10 0 0-16,10 5 0 0,-2-5 0 0,1 0-4 0,1 0 4 16,-2 0 0-16,2 5-4 0,-2-5 4 0,-6 4 0 0,6-4 0 0,1 0-4 15,1 5 4-15,-2-5-4 0,2 0 4 0,-2 5-28 0,-6-5 28 0,6 5 0 16,1-5-8-16,0 4 4 0,0 2 0 0,-9-6 0 0,10 4 0 16,-1 1 0-16,0-5 0 0,-9 5 0 0,9 0 0 0,1-5 0 15,-10 4 0-15,10 1-4 0,-10 0 4 0,9 0 0 0,0-1 0 0,-9 1 0 16,9-5 0-16,-9 5-4 0,10 0 0 0,-10 0 4 0,10-1 0 0,-10 1 0 15,0 0-4-15,10 0 0 0,-10 0 4 0,9 0 0 0,-9-1-4 16,2 1 4-16,-2 0-4 0,8 0 0 0,-6-1 0 0,-2 1 0 16,0 0 0-16,1 0 0 0,0-1 0 0,8 0 4 0,-9 2 0 0,0-1-4 15,1 0 4-15,0 0-4 0,-1-1 0 0,0-4 0 0,2 5 0 16,-2 0 4-16,0 0-4 0,1-5 0 0,0 4 4 0,-1 1-4 0,-8 1 0 16,8-6 0-16,1 4 0 0,-1-4 4 0,0 4-4 0,2 2 4 0,-2-6 0 15,0 4 0-15,2-4-4 0,-2 6 0 0,-8-2 4 0,8-4-4 16,0 5 0-16,1-1 4 0,0 1-4 0,-1-5 0 0,-8 5 4 15,9 0-4-15,-1-1 0 0,0 2 4 0,2-2 0 0,-10 6-4 0,8-5 4 16,0-1 0-16,0 1 0 0,-8 0-4 0,10 0 4 0,-2 5 0 16,-8-6-4-16,8 1 4 0,1 1-4 0,0-2 0 0,-9 0 0 0,8 1 0 15,-8 0 0-15,9 0 4 0,-1-1-8 0,-8 2 4 0,8-2 0 16,-8 1 0-16,10-1 4 0,-2-4-4 0,-8 6 8 0,8-2-8 0,-8 1 0 16,8 0 4-16,-8 0-4 0,10-1 4 0,-2 2-8 0,-8-2 8 15,8 1-4-15,-8 0 0 0,9 0 4 0,-9-1 0 0,8 1-4 0,-8 0 4 16,9-1 0-16,-9 1-4 0,9 1 4 0,-9-2 0 0,8-4 0 15,0 5-4-15,-8 0 8 0,8 0-4 0,-8-5 0 0,10 4 0 16,-10 1 0-16,8 0-4 0,-8-5 4 0,8 5 0 0,-8-5 4 0,0 0-4 16,10 4-4-16,-10-4 4 0,8 0 4 0,-8 0-4 0,8 5 4 0,-8-5-4 15,0 0 0-15,9 0 0 0,-9 0 0 0,8 0 8 0,-8 0 0 16,9 0-8-16,-9 0 4 0,8 5-4 0,-8-5 4 0,9 0-4 16,-9 0 4-16,8 0 0 0,-8 5 0 0,8-5-4 0,-8 0 4 0,10 0-4 15,-10 5 0-15,0-5-4 0,8 0 0 0,-8 0 4 0,0 0 0 16,0 0 0-16,0 0-4 0,0 0 4 0,0 0 0 0,0 0-4 0,0 0 0 15,0 0 4-15,0 0-8 0,0 0 0 0,0 0-8 0,0 0-4 0,0 0-16 16,-8 0-16-16,8 0-24 0,-10 0-24 0,10 0-24 0,-8 0-32 16,0 0-32-16,-9-5-64 0,8 0-16 0,-8 5 52 0,1-5 36 0,-2 0 40 15,-8 1 24-15,10-1 20 0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2:08.0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44198A-566B-4C24-8700-1842A5C4E6B6}" emma:medium="tactile" emma:mode="ink">
          <msink:context xmlns:msink="http://schemas.microsoft.com/ink/2010/main" type="writingRegion" rotatedBoundingBox="5825,14368 6138,14285 6200,14518 5887,14601">
            <msink:destinationLink direction="with" ref="{AA9D7542-025F-4BD9-B88E-BF68E3C394D1}"/>
          </msink:context>
        </emma:interpretation>
      </emma:emma>
    </inkml:annotationXML>
    <inkml:traceGroup>
      <inkml:annotationXML>
        <emma:emma xmlns:emma="http://www.w3.org/2003/04/emma" version="1.0">
          <emma:interpretation id="{43A78361-74FD-40C6-97E2-1F0F495D126D}" emma:medium="tactile" emma:mode="ink">
            <msink:context xmlns:msink="http://schemas.microsoft.com/ink/2010/main" type="paragraph" rotatedBoundingBox="5825,14368 6138,14285 6200,14518 5887,14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CD8EB4-6C6D-4909-95F9-875C04F79771}" emma:medium="tactile" emma:mode="ink">
              <msink:context xmlns:msink="http://schemas.microsoft.com/ink/2010/main" type="line" rotatedBoundingBox="5825,14368 6138,14285 6200,14518 5887,14601"/>
            </emma:interpretation>
          </emma:emma>
        </inkml:annotationXML>
        <inkml:traceGroup>
          <inkml:annotationXML>
            <emma:emma xmlns:emma="http://www.w3.org/2003/04/emma" version="1.0">
              <emma:interpretation id="{028F03FD-647E-4DD8-9A80-EEE6CC8D0930}" emma:medium="tactile" emma:mode="ink">
                <msink:context xmlns:msink="http://schemas.microsoft.com/ink/2010/main" type="inkWord" rotatedBoundingBox="5825,14368 6138,14285 6200,14518 5887,14601"/>
              </emma:interpretation>
            </emma:emma>
          </inkml:annotationXML>
          <inkml:trace contextRef="#ctx0" brushRef="#br0">-5 97 31 0,'0'-5'96'15,"0"0"-12"-15,0 1 0 0,0-1-20 0,0 0-8 0,0 5 0 0,0-5 0 16,0 1 4-16,0-1 4 0,0 0-8 0,0 0 4 0,0 1 4 16,0 4-4-16,0-6 0 0,0 2-4 0,0-2 0 0,0 2-4 0,0-1 0 15,0 1-4-15,0 4-4 0,9-5-4 0,-9 0 0 0,0 5 0 0,0-5-8 16,8 5 8-16,-8 0-8 0,0 0 0 0,8 0 0 0,-8-4-4 16,0 8-4-16,10-4 0 0,-2 0-4 0,-8 5 0 0,8 0-4 0,-8 0 0 15,10-1-4-15,-10 5 0 0,8-3-4 0,-8 4 4 0,8-6-4 16,-8 6-4-16,9-1-4 0,-9 6 4 0,8-6-4 0,-8 0 4 0,0 6 0 15,8-5 0-15,-8-1-4 0,0 1 0 0,0 4 0 0,0-4 0 16,0-5 4-16,0 4-4 0,0 1 0 0,0-6 0 0,0 2 0 0,0 3 0 16,0-9 0-16,0 5 4 0,0-5-4 0,0 5 0 0,0-5 4 15,0 0-4-15,0 4 4 0,0-8-4 0,0 4 0 0,0 0 0 16,0-5 0-16,0 0 0 0,0 0 0 0,0 1 0 0,0-2 0 0,0-3 0 16,0 4 0-16,0-4 0 0,0 4 0 0,9-5 0 0,-9 1 0 0,0-1 0 15,0 1 0-15,9-6-4 0,-9 7 4 0,0-3 0 16,8 6 0-16,-8-4 0 0,8-1-4 0,-8 1 4 0,10 4 0 0,-10 0-4 0,0 0 4 15,8 1 0-15,-8-2 0 0,8 2-4 0,-8-2 0 0,9 6 4 16,-9-4 0-16,9 4 0 0,-9 0-4 0,8-5 4 0,-8 5 0 16,8 0 0-16,1 0 0 0,-9 0 0 0,8 0 0 0,1 0 0 0,-9 0 0 15,9 0-4-15,-1 0 0 0,0 0 4 0,-8 5 0 0,10-10 0 0,-2 5 0 16,0 0 0-16,0 0 0 0,-8 0-8 0,10 0-4 0,-2 0-8 16,-8 0-8-16,8 0-12 0,-8 0-12 0,0 0-8 0,0 0-8 0,0 0-12 15,0 5-16-15,9-5-24 0,-18 0-12 0,9 0-28 0,0 0-64 16,0 0 28-16,0-5 32 0,-8 5 40 0,8 0 20 0</inkml:trace>
        </inkml:traceGroup>
      </inkml:traceGroup>
    </inkml:traceGroup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3:34.5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D2B70D-FA78-4788-B42B-85957EE388E7}" emma:medium="tactile" emma:mode="ink">
          <msink:context xmlns:msink="http://schemas.microsoft.com/ink/2010/main" type="inkDrawing" rotatedBoundingBox="6404,17299 9083,17492 9071,17652 6393,17459" semanticType="callout" shapeName="Other">
            <msink:sourceLink direction="to" ref="{11511C11-DF07-4934-8BFB-7EAFB8F30332}"/>
            <msink:sourceLink direction="from" ref="{AA9D7542-025F-4BD9-B88E-BF68E3C394D1}"/>
          </msink:context>
        </emma:interpretation>
      </emma:emma>
    </inkml:annotationXML>
    <inkml:trace contextRef="#ctx0" brushRef="#br0">0 47 43 0,'0'0'68'0,"8"-4"-12"0,-8 4-8 0,0 0-20 0,8 0-8 16,-8 0-4-16,0 0-4 0,0-5 4 0,0 5 0 0,10 0-4 0,-10 0 0 16,0 0-8-16,0 0 4 0,0 0 0 0,8 0-4 0,-8-5 4 15,0 5-4-15,0 0 4 0,8 0-4 0,-8-5 0 0,0 5-4 16,10 0 4-16,-10-4 4 0,0 4 0 0,8 0-4 0,-8-7 0 0,8 7 0 16,-8 0 4-16,0-3 0 0,0 3 0 0,8 0 0 0,-8 0-12 0,0-5 20 15,0 5 0-15,0 0 0 0,0 0 0 0,0-5 8 0,0 5 0 16,0 0 0-16,0 0 0 0,0 0 0 0,0 0 0 0,0 0 0 15,0 0 4-15,0 0 0 0,0 0 4 0,0 0-4 0,0 5 4 0,0-10-4 16,0 5 8-16,0 0 0 0,9 0 0 0,-9 0-4 0,0 0 4 16,0 0 4-16,0 0-4 0,0 0 4 0,0 0 0 0,9 0-8 0,-9 0 4 15,0 5-4-15,8-10 0 0,-8 5-4 0,0 0 0 0,9 0 4 0,-9 0-4 16,8 0-4-16,-8 0 0 0,8 0 0 0,-8-5 0 0,10 5 0 16,-10 0 0-16,8 0-4 0,0 0-4 0,-8 0 0 0,8 0 0 0,2 0 0 15,-2 0 0-15,0 0 4 0,-8 0 0 0,9 0-4 0,0 0 0 0,-1 0-4 16,1 0 4-16,-1 0 0 0,0 0 0 0,2 0 0 15,6 0 0-15,-8 0 0 0,2 0 0 0,-2 0 0 0,9 0 4 0,-8 5 0 16,-1-5 0-16,9 0 0 0,-9 0 0 0,10 0 0 0,-10 5 0 0,10-5-16 16,-10 0-4-16,9 0 0 0,0 0 0 0,-9 0 0 0,9 0 0 15,1 5 0-15,-2-5 0 0,-6 0 0 0,6 0 0 0,1-5 0 16,0 5 0-16,0 0 0 0,1 0 0 0,-2 0 0 0,-8 0 0 0,10 0 0 16,-1 0 0-16,0 0 0 0,0 5 0 0,-1-5 0 0,-6 0 0 15,6 0 0-15,2 0 0 0,-1 0 0 0,0 0 0 0,-9 0 0 16,9 0 0-16,1 0 0 0,-2 0 0 0,-6 0 0 0,6 0 0 0,1 0 0 0,0 0 0 15,0 0 0-15,1 0 0 0,-10 0 0 0,9 0 0 0,0 0 0 16,0 0 0-16,0 0 0 0,0 3 0 0,1-3 0 0,-2 0 0 16,2 0 0-16,-2 7 0 0,1-7 0 0,1 0 0 0,-2 0 0 0,2 0 0 15,-2 4 0-15,2-4 0 0,-1 0 0 0,-1 0 0 0,2 0 0 0,-2 0 0 16,2 0 0-16,-1 0 0 0,0 0 0 0,0 0 0 0,0 0 0 16,0 0 0-16,1 0 0 0,-2 0 0 0,2 0 0 0,-2 0 0 0,1 0 0 15,1 0 0-15,-2 0 0 0,2 0 0 0,-10 0 0 0,9 0 0 16,0 0 0-16,0 0 0 0,1 0 0 0,-2 0 0 0,2 0 0 15,-10 5 0-15,9-5 0 0,0 0 0 0,0 0 0 0,-1 5 0 0,-6-5 0 16,6 0 0-16,2 5 0 0,-1-5 0 0,0 4 0 0,0-4 0 0,-1 5 0 16,2-5 0-16,0 5 0 0,-10-5 0 0,8 0 0 0,2 5 0 15,-1-5 0-15,-1 4 0 0,-6-4 0 0,6 6 0 0,2-2 0 0,-10-4 0 16,9 5 0-16,-9 0 0 0,10-5 0 0,-10 4 0 0,8-4 0 16,-6 0 0-16,-2 0 0 0,10 6 0 0,-10-6 0 0,0 0 0 15,9 0 0-15,-8 0 0 0,8 0 0 0,-9 0 0 0,10 0 0 0,-10 0 0 16,0 0 0-16,10 0 0 0,-10 0 0 0,9 0 0 15,-9 0 0-15,1 0 0 0,8 4 0 0,-9-4 0 0,2 0 0 0,6 0 0 0,-6 0 0 16,-2 5 0-16,8-5 0 0,-7 5 0 0,-1-5 0 0,1 4 0 0,8-4 0 16,-9 5 0-16,2 0 0 0,-2 0 0 0,0-5 0 0,0 0 0 15,2 5 0-15,-2-1 0 0,0-4 0 0,1 4 0 0,-1 2 0 16,1-6 0-16,0 0 0 0,-1 5 0 0,0-1 0 0,0-4 0 0,2 0 0 16,-2 0 0-16,0 0 0 0,2 5 0 0,-2-5 0 0,0 0 0 0,1 0 0 15,-9 0 0-15,8 0 0 0,0 5 0 0,1-5 0 0,0 0 0 16,-1 0 0-16,-8 5 0 0,8-5 0 0,2 0 0 0,-2 4 0 0,-8 2 0 15,8-6 0-15,1 4 0 0,-9 1 0 0,9-5 0 0,-9 6 0 16,8-6 0-16,-8 4 0 0,8-4 0 0,-8 4 0 0,9-4 0 16,-9 5 0-16,0-5 0 0,0 5 0 0,8-5 0 0,-8 0 0 0,0 5 0 15,0-5 0-15,0 0 0 0,0 4 0 0,9-4 0 0,-9 0 0 16,0 6 0-16,0-6 0 0,0 0 0 0,0 0 0 0,0 0 0 0,0 0 0 16,0 0 0-16,0 0 0 0,0 0 0 0,0 4 0 0,0-4 0 15,0 0 0-15,0 5 0 0,0-5 0 0,0 0 0 0,0 0 0 0,0 4 0 16,0-4 0-16,0 0 0 0,0 0 0 0,0 0 0 0,0 0 0 0,0 6 0 15,0-6 0-15,0 0 0 0,0 0 0 0,0 0 0 0,0 0 0 16,0 0 0-16,0 0 0 0,0 0 0 0,0 0 0 0,0 4 0 16,0-4 0-16,0 0 0 0,0 0 0 0,0 0 0 0,0 5 0 0,0-5 0 15,0 0 0-15,0 0 0 0,0 0 0 0,0 0 0 0,0 0 0 16,0 0 0-16,0 5 0 0,0-5 0 0,-9 0 0 0,9 0-100 0,0 0-36 16,-8 0-24-16,-1 0-36 0,1 0-48 0,8 0-56 0,-8-5 52 0,-1 5 48 15,-8 0 36-15,9 0 32 0,-2 0 20 0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58.7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10402B-6254-45B6-BE29-B96FD36B37DF}" emma:medium="tactile" emma:mode="ink">
          <msink:context xmlns:msink="http://schemas.microsoft.com/ink/2010/main" type="writingRegion" rotatedBoundingBox="18992,12946 18721,14881 18176,14805 18447,12869"/>
        </emma:interpretation>
      </emma:emma>
    </inkml:annotationXML>
    <inkml:traceGroup>
      <inkml:annotationXML>
        <emma:emma xmlns:emma="http://www.w3.org/2003/04/emma" version="1.0">
          <emma:interpretation id="{2534743F-A8E6-44E5-9DE8-B0B75AC14678}" emma:medium="tactile" emma:mode="ink">
            <msink:context xmlns:msink="http://schemas.microsoft.com/ink/2010/main" type="paragraph" rotatedBoundingBox="18992,12946 18721,14881 18176,14805 18447,12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AB0109-4541-4F24-BD21-8C79544B93B6}" emma:medium="tactile" emma:mode="ink">
              <msink:context xmlns:msink="http://schemas.microsoft.com/ink/2010/main" type="line" rotatedBoundingBox="18992,12946 18721,14881 18176,14805 18447,12869"/>
            </emma:interpretation>
          </emma:emma>
        </inkml:annotationXML>
        <inkml:traceGroup>
          <inkml:annotationXML>
            <emma:emma xmlns:emma="http://www.w3.org/2003/04/emma" version="1.0">
              <emma:interpretation id="{5EBDB72C-255A-410C-9424-A2E473B688A0}" emma:medium="tactile" emma:mode="ink">
                <msink:context xmlns:msink="http://schemas.microsoft.com/ink/2010/main" type="inkWord" rotatedBoundingBox="18884,12931 18805,13492 18369,13431 18447,128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1033 183 99 0,'0'4'112'0,"0"-4"-8"0,0 0-12 0,0-4-24 0,0 4 0 16,0 0 0-16,0-6-4 0,0 6 4 0,0-4-4 0,0-2-4 15,8 2 0-15,-8-2-4 0,8 2-8 0,0 4 0 0,-8-5 0 16,10-4 0-16,-2 4-8 0,0 5 8 0,1-5-8 0,-1 1-4 0,1-2 4 16,0 6-8-16,-1 0-8 0,0-4-4 0,0 4 0 0,2 4-4 15,-2-4-4-15,0 0 0 0,2 6 0 0,-10-2 0 0,0 6-4 0,8-5-4 16,-8 4 4-16,0 1-4 0,-8 0 0 0,8 4 4 0,0-5 0 0,-10 6 0 16,10-5 0-16,-8 4 0 0,0 0 0 0,-2-4 0 0,10 4 0 15,-8-3 0-15,0 2 0 0,0-3-4 0,-1-6 4 0,0 6-4 16,9-1 0-16,-8 1-4 0,-1-5 4 0,9 0-4 0,-8-5 0 0,8 4 0 15,0 1 4-15,-8-5-4 0,8 0 0 0,0 0-4 0,0 0 8 0,0 0-4 16,0 0-4-16,8 0 4 0,-8-5 0 0,8 5 0 0,-8-4-4 16,9 4 4-16,-9-5 0 0,8 5 0 0,1 0 0 0,-9 0 0 0,9-5 4 15,-1 5-4-15,-8 0 4 0,8 0-4 0,0 0 0 0,2-4 0 16,-10 4 4-16,8 0-4 0,0 4 0 0,-8-4 4 0,10 0-4 16,-10 5 0-16,8 0 0 0,-8-5 4 0,8 4-4 0,-8 1 0 0,9 0 0 15,-9 0 0-15,0 0 4 0,8 0 0 0,-8 4-16 0,8-4 20 0,-8 4-4 16,0 1 4-16,9-5 0 0,-9 5-4 0,0-1 4 0,0 1 4 15,0-1 0-15,0 1 4 0,0 0 0 0,0-1 0 0,0 1 8 16,-9 0 4-16,9-1 0 0,-8 1 0 0,0 4 4 0,-1-5-4 0,1 1 4 16,0-1-4-16,-2 1-8 0,-6 0-16 0,-2 4-4 0,2-8 0 15,-2 2 0-15,1 2 0 0,1-4 0 0,-2-2 0 0,2 5 0 0,-10-4 0 16,8-5 0-16,1 4-60 0,-9-4-24 0,10 0-28 0,-2 0-24 0,2 0-32 16,-10-4-28-16,9 4-72 0,1-5 8 0,6-4 44 0,-6 5 36 15,-2-6 32-15,10 0 32 0,-9 0 24 0</inkml:trace>
        </inkml:traceGroup>
        <inkml:traceGroup>
          <inkml:annotationXML>
            <emma:emma xmlns:emma="http://www.w3.org/2003/04/emma" version="1.0">
              <emma:interpretation id="{BD78D975-8F04-48E1-8EBF-5315A532489F}" emma:medium="tactile" emma:mode="ink">
                <msink:context xmlns:msink="http://schemas.microsoft.com/ink/2010/main" type="inkWord" rotatedBoundingBox="18801,14312 18721,14881 18302,14822 18382,142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8750.8217">811 1659 23 0,'-10'4'100'0,"10"3"-8"0,-8-7-4 0,0 0-28 15,-1 3-4-15,9-3 0 0,-8 0 0 0,8 0-4 0,-9 0 0 0,9 0 0 16,0 0-4-16,-8-3-8 0,8-4 4 0,0 3-4 0,0-1 4 15,0 0-4-15,0 1-4 0,0-6 0 0,8 5 0 0,-8-4-4 0,0-1 0 16,9 0-4-16,-9 0 4 0,8-3-4 0,-8 3 0 0,9 1-4 16,-1-1 0-16,-8 1 8 0,8-1-8 0,2 0 0 0,-2 5 0 0,-8-5 4 15,8 6-8-15,2-1 4 0,-10 1-4 0,8-2 4 0,0 2-4 16,-8-1-4-16,8 5 4 0,1 0-4 0,-9 0 4 0,9-5-4 0,-1 5 0 16,-8 0 0-16,9 5 0 0,-1-5-4 0,-8 5-4 0,8-5 0 15,2 4 0-15,-10 2-4 0,8 3 0 0,0-5 0 0,0 6-4 0,-8-5 4 16,10 5 0-16,-2 0 0 0,-8-1-8 0,8 5 8 0,-8-4-4 15,0 4 0-15,9 0 0 0,-9-4 0 0,0 5 0 0,0 4 0 0,-9-5 0 16,9 0 0-16,-8 1 0 0,8-1 0 0,-8 5 0 0,-2-4 0 16,2-1 0-16,-8 5 4 0,6-4 0 0,2 4-8 0,-9-5 0 15,9 1 4-15,-10 4 0 0,2-4 0 0,8-6 0 0,-10 5 0 0,10-4-24 16,-10 0 32-16,10-1-8 0,-1 1 4 0,-8-6-4 0,9 2 4 0,-1-2-4 16,9 1 0-16,-8-5 0 0,0 0-4 0,8 0 0 0,0 0 0 15,-10 0 0-15,10-5 4 0,0 5-4 0,0-4 0 0,0-2 4 16,0 2 0-16,0-1 0 0,0 0 0 0,0-1 0 0,10 3 0 0,-10-7 0 15,0 5 0-15,8 0 0 0,-8 0 0 0,8 1 4 0,-8-1 0 16,9 0 0-16,-9 1-4 0,8 4 0 0,-8 0 4 0,9-5-4 0,-1 5 0 16,-8 0 8-16,9 5-8 0,-1-5 4 0,0 4-4 0,-8 1 4 0,10 0-4 15,-2-1 4-15,0 1 0 0,2 5-4 0,-10-6 4 0,8 5 0 16,0 2-4-16,0-2 4 0,1 1 0 0,-9-1 4 0,9 1 0 16,-1 0 0-16,1-1 4 0,-1-3 0 0,0 3 0 0,2 1 0 0,-10-1 4 15,8 1 0-15,0-6 0 0,0 7 0 0,-8-7 0 0,10 0 4 16,-2 1 0-16,0 0 0 0,1 0 0 0,-1-5-4 0,-8 5 0 0,9-5-4 15,0 0 4-15,-1 0 0 0,0-5-16 0,2 5 0 0,-2-5 0 0,0 0 0 16,0-4 0-16,2 5 0 0,-2-7 0 0,0 2 0 0,1 4 0 16,-9-10 0-16,8 7 0 0,1-3 0 0,0-3 0 0,-9-1 0 15,8 2 0-15,0-2 0 0,-8 1 0 0,8-1-12 0,-8 5-12 0,0-4-8 16,0-1-4-16,0 6-12 0,0-5-12 0,0 4-16 0,0 1-16 0,0-1-8 16,-8 0-24-16,0 5-20 0,8 1-12 0,-8-1-32 15,-1 5-52-15,0 0 32 0,1 0 40 0,-1 0 24 0,1 5 32 0</inkml:trace>
        </inkml:traceGroup>
      </inkml:traceGroup>
    </inkml:traceGroup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4:31.3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5E66BB-E907-4555-868C-4D23CD83FDD2}" emma:medium="tactile" emma:mode="ink">
          <msink:context xmlns:msink="http://schemas.microsoft.com/ink/2010/main" type="writingRegion" rotatedBoundingBox="17945,15684 26398,15139 26443,15839 17990,16384"/>
        </emma:interpretation>
      </emma:emma>
    </inkml:annotationXML>
    <inkml:traceGroup>
      <inkml:annotationXML>
        <emma:emma xmlns:emma="http://www.w3.org/2003/04/emma" version="1.0">
          <emma:interpretation id="{55E0D20B-EA6D-4E99-8583-98651241627C}" emma:medium="tactile" emma:mode="ink">
            <msink:context xmlns:msink="http://schemas.microsoft.com/ink/2010/main" type="paragraph" rotatedBoundingBox="17945,15684 26398,15139 26443,15839 17990,16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3C61CE-597B-4F40-B64F-2330E86B27BA}" emma:medium="tactile" emma:mode="ink">
              <msink:context xmlns:msink="http://schemas.microsoft.com/ink/2010/main" type="line" rotatedBoundingBox="17945,15684 26398,15139 26443,15839 17990,16384"/>
            </emma:interpretation>
          </emma:emma>
        </inkml:annotationXML>
        <inkml:traceGroup>
          <inkml:annotationXML>
            <emma:emma xmlns:emma="http://www.w3.org/2003/04/emma" version="1.0">
              <emma:interpretation id="{3E579CF2-C065-4D05-A478-E305540A4A10}" emma:medium="tactile" emma:mode="ink">
                <msink:context xmlns:msink="http://schemas.microsoft.com/ink/2010/main" type="inkWord" rotatedBoundingBox="17950,15759 19286,15673 19324,16248 17987,163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-2241 1687 35 0,'-8'0'120'0,"8"0"-8"0,0 0-12 15,0 0-28-15,0 0 0 0,0 6 0 0,0-6-8 0,0 4 0 0,0-4-4 16,0 5 0-16,0-5-8 0,0 5-4 0,0 0-8 0,0-1-4 0,8 2-4 15,-8-2-4-15,9 1 0 0,-9 5 4 0,9-1-4 0,-9-4-4 16,8 4 0-16,0 1 0 0,-8 0-4 0,8 4 0 0,2-4-4 16,-10-1 0-16,8 6 0 0,0-7 0 0,1 8-4 0,-9-2 4 0,0 0-4 15,9-4 0-15,-9 4 4 0,8-3-4 0,-8 2 0 0,0-3 0 0,0-1 4 16,0 1-4-16,0-6-4 0,0 1 4 0,0 1 4 0,0-2-8 16,0 1 8-16,0-5-4 0,0 0-4 0,0 0 0 0,0-5-4 0,0 1 0 15,0-2-4-15,0-3 4 0,0-1-4 0,0 1 4 0,0-1-4 0,0-3 4 16,0-3-20-16,0-3 16 0,0 5 0 0,0-5 4 0,0 0-4 15,0-1 0-15,-8-3 0 0,8 3 0 0,0-4 0 0,0 5 0 16,-9 0-4-16,9-5 4 0,0 5 4 0,0-1-4 0,-9 2 0 0,9-2 0 16,0 1 4-16,0 0-4 0,0 0 4 0,0 4 0 0,0 0-4 15,0 1 4-15,0 0 0 0,0 5 4 0,0 0-4 0,0-6 0 16,0 10 4-16,9-5 0 0,-9 1-4 0,0 4 4 0,9 1-4 0,-9-2 4 0,8 1-4 16,-8 5-4-16,9 0 4 0,-1-4 0 0,0 8 0 0,0-4-4 15,2 0 0-15,-10 0 0 0,16 5 0 0,-6 1 0 0,-2-6 0 16,0 4 4-16,1 1 0 0,8-5-4 0,-9 4 0 0,9 1 0 0,1-5 0 15,-2 5 4-15,-7-5-8 0,8 0 4 0,0 5 0 0,-1-5 4 16,10 0-8-16,-8 0 4 0,-2 0 0 0,1 0 0 0,1 0 0 16,8 0 0-16,-10 0-4 0,2 0 4 0,-2 0 0 0,1 0-4 0,1 0 4 15,-2 5-4-15,2-5 4 0,-10 4 0 0,0-4 0 0,9 5 4 0,-8 1-4 16,0-2 0-16,-1-4 0 0,-8 5-4 0,8-1 8 0,2 1-4 16,-2 5 4-16,-8-6-4 0,0 1 4 0,8 0-4 0,-8-1 0 0,8 1 4 15,-8 1 0-15,0 3 0 0,9-5 0 0,-9 2 4 0,0 3 0 16,0-4 0-16,9 4-4 0,-9-3 0 0,0-2 0 0,0 5 4 0,0 1-4 15,0-5 0-15,0 5-4 0,0-5 4 0,0 4 0 0,0 0 0 16,0-4-4-16,0 5 0 0,0-5 4 0,0 4-4 0,0-3 0 0,0 3 0 16,0-5 0-16,0 2-4 0,0 3 0 0,0-4 0 0,0 0-12 15,0-1-8-15,0 2-12 0,0-6-12 0,0 4-16 0,0-4-16 16,0 0-8-16,0 5-24 0,0-5-8 0,0 0-20 0,0 0-20 0,0 0-44 16,-9 0 12-16,9-5 32 0,0 5 32 0,-9-4 24 0</inkml:trace>
          <inkml:trace contextRef="#ctx0" brushRef="#br0" timeOffset="-590.5751">-2751 1659 11 0,'-9'0'100'0,"9"0"-8"0,-9 0-12 0,1 5-24 15,8-5-4-15,-8 0 4 0,8-5-4 0,-10 5 0 0,10 0-4 16,-8-5 0-16,8 5-4 0,-8-5 0 0,8 0 0 0,0 5 4 0,-9-5-8 15,9 1 4-15,0-1-4 0,0 1-4 0,0-1-4 0,0-5-16 0,0 5 16 16,0-3 4-16,0 1-4 0,0 3 0 0,0-5-4 0,9-1 0 16,-9 5 0-16,8-5 4 0,-8 0 0 0,0 1-4 0,8 5 4 15,-8-7 0-15,10 2 0 0,-2 4 4 0,-8-4-8 0,8 4 0 0,1-4-4 16,0 4 0-16,-1-5-4 0,0 5 0 0,-8 1-4 0,9-1 0 0,-1 0-4 16,0 5 0-16,2-5-4 0,-2 5 0 0,0 0-4 0,2 0 4 15,-2 0-4-15,0 5 0 0,0 0 0 0,1 0-4 0,0-1 4 0,-1 1-4 16,1 5 4-16,-9-1-4 0,8 6 4 0,-8-6 0 0,8 5-4 15,-8 1 0-15,0-1 0 0,-8 5 0 0,8-4 0 0,-8 4 0 16,8 1 0-16,-9-2-4 0,-8-3 4 0,8 9 0 0,1-5-4 0,-8 1 0 16,6-1 0-16,-6 0 0 0,-2 0 4 0,10-4 0 0,-9 3 0 0,0-3-4 15,8-2 4-15,-7-2 0 0,-2 3 0 0,10-4-4 0,-1-1 4 16,-8-4 0-16,9 5 0 0,-1-10-4 0,9 4-4 0,-8-4 0 16,0 5 0-16,8-5 8 0,-10-5-4 0,10 5 0 0,0-4 0 0,0-1 0 15,0 0-4-15,0 0 8 0,0 1 4 0,10-1-4 0,-10-5-4 16,0 5 8-16,8 1-4 0,-8-1 0 0,8 0 4 0,-8-1 0 0,9 3-4 15,-1 3 4-15,-8 0 4 0,9-5-4 0,-1 5 0 0,1 0 0 0,-1 5 0 16,0-5 4-16,2 3-4 0,-2-3 0 0,0 6-4 0,1-1 4 16,0 0-4-16,7-1 4 0,-7 1-4 0,-1 0 4 0,0 0 0 15,10 4-4-15,-10-4 0 0,2 0 0 0,6 0 0 0,-8-1 0 0,1 6 4 16,8-4-4-16,-8-2-4 0,-1 1 4 0,10-1-8 0,-10-4-8 16,8 5-8-16,-6 0-12 0,-2 0-12 0,9-1-16 0,-9-4-16 0,0 5-8 15,2 0-12-15,6-5-4 0,-8 0-16 0,2 4 0 0,-2-4-48 0,0 0-36 16,1 0 24-16,8-4 36 0,-8-1 32 0,-1 0 16 0</inkml:trace>
        </inkml:traceGroup>
        <inkml:traceGroup>
          <inkml:annotationXML>
            <emma:emma xmlns:emma="http://www.w3.org/2003/04/emma" version="1.0">
              <emma:interpretation id="{C9ED60C8-9CDB-426F-B5A4-0F6993F871F9}" emma:medium="tactile" emma:mode="ink">
                <msink:context xmlns:msink="http://schemas.microsoft.com/ink/2010/main" type="inkWord" rotatedBoundingBox="20644,15510 21697,15442 21742,16142 20689,162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58.9183">-174 1606 31 0,'0'0'124'0,"0"-5"-12"0,-9 2-8 0,9-4-24 16,0-2-4-16,0 5 4 0,0-6-4 0,-9 5 0 0,9-5 0 0,9 6-4 15,-9-6-4-15,0 1-4 0,0 3-4 0,9-3-4 0,-1 9 0 0,-8-5-4 16,8 0 0-16,1 1-8 0,-9 4 8 0,8 0-4 0,0 0-8 16,2 4 0-16,-2 1-4 0,0 0 0 0,2 4-4 0,-2 1-4 0,0-1 0 15,0 1-4-15,1 0-4 0,0 5-4 0,-1-2 0 0,1 2 0 16,-9 5-4-16,8-7-4 0,0 7-4 0,2-5 0 0,-2 4 0 15,0-5 0-15,-8 5-4 0,8 0 4 0,-8-4 0 0,10 4 0 0,-10-4-4 16,8 3 4-16,-8-8-4 0,0 5 4 0,8-1-4 0,-8-5 4 0,0 1 0 16,0 0-4-16,0-6 4 0,0 1 4 0,0 0-8 0,0-5 4 15,0 0 0-15,0 0-4 0,0-5 0 0,0-4 0 0,0-1 0 0,0 0 4 16,0 1-8-16,0-5 4 0,0-6 0 0,0 6-4 0,0-5 4 0,0-5-4 16,0 5 0-16,0-6 4 0,0-4-4 0,0 6 0 0,0-2 0 15,0-3 0-15,0-1 0 0,0 5 0 0,0-4 4 0,0-1 0 16,0 1-4-16,9 3 8 0,-9 2-4 0,0-2 0 0,9 1 0 0,-9 0 0 15,8 0 4-15,-8 5-4 0,9 5 0 0,-9-5 4 0,8 4 0 16,0 1-4-16,-8 4 0 0,8-5 4 0,2 6 0 0,-10 4-4 0,8-4 4 16,0 3-4-16,2 6 8 0,-2-4-4 0,0-1 0 0,-8 5 0 0,17 5 0 15,-8-5 0-15,-1 4-4 0,1-4-4 0,7 6 4 0,-6 3 0 16,6-4 0-16,2 0-4 0,-10 5 4 0,9-6 0 0,0 5 4 16,0-3 0-16,1 3-4 0,8-4 0 0,-10 4-20 0,1-3 24 0,0-2-4 15,8 5 0-15,-7-3 0 0,-2-1 0 0,10-1-4 0,-9 1 4 0,1-5-4 16,6 5-4-16,-6-1 8 0,0 1 0 0,-2-5 0 15,1 5-4-15,9-5 0 0,-10 0 4 0,-6 0 0 0,6 0-4 0,2 5 4 16,-2-5 0-16,-7 0-4 0,8 0 8 0,-8 0-4 0,-1 4-4 0,0-4 4 16,2 0-4-16,-2 0 8 0,0 6-8 0,0-6 8 0,2 3-4 15,-10-3 4-15,8 6 0 0,0-1 0 0,-8 0-4 0,9-1 0 0,-9 2 8 16,0 3-8-16,8-5 8 0,-8 6-4 0,0 0 0 0,0-1 0 0,9 2 4 16,-9-2-4-16,0 0 4 0,0 1-4 0,0-1 0 0,0 2-4 15,0-2 4-15,0 0-4 0,0 1 0 0,0-1 4 0,0 0 0 16,0 2-8-16,0-7 8 0,0 5-4 0,0-3 0 0,0-2-8 0,0 1 0 15,0 0 0-15,0 0-8 0,0-1-16 0,0-4-8 0,0 0-16 16,0 6-24-16,0-6-16 0,0 0-16 0,0-6-12 0,-9 6-20 0,9-4-12 16,0-1-36-16,-8 0-40 0,8-4 40 0,0 3 40 0,-9 2 24 0,9-5 20 15</inkml:trace>
        </inkml:traceGroup>
        <inkml:traceGroup>
          <inkml:annotationXML>
            <emma:emma xmlns:emma="http://www.w3.org/2003/04/emma" version="1.0">
              <emma:interpretation id="{147AFAAB-F3C0-42A2-AD67-C797CBF9DEA5}" emma:medium="tactile" emma:mode="ink">
                <msink:context xmlns:msink="http://schemas.microsoft.com/ink/2010/main" type="inkWord" rotatedBoundingBox="22517,15617 23849,15531 23855,15624 22523,15710"/>
              </emma:interpretation>
            </emma:emma>
          </inkml:annotationXML>
          <inkml:trace contextRef="#ctx0" brushRef="#br0" timeOffset="8766.0525">1668 1328 67 0,'-8'5'128'0,"8"-5"-16"15,8 4-12-15,-8-4-24 0,0 6 0 0,9-6 8 0,0 0 0 16,-1 0 0-16,0 0-4 0,1 0-4 0,7 3 0 0,-6-3 8 0,6 0-4 16,2-3-4-16,7 3-4 0,1 0 0 0,-10 0-4 0,18-6-4 0,-8 6-8 15,-1-4 0-15,9-1-4 0,1 5-4 0,7-5 0 0,-8 0-12 16,9-4-24-16,-1 4 24 0,1 1-8 0,-1-7-8 0,2 7 0 15,7-1-8-15,-9 1 0 0,9-2 0 0,-8 2-4 0,7-1 0 0,-6 0 0 16,-2 5-8-16,1 0 0 0,-9-5 0 0,9 10 4 0,-9-5-4 16,-1 0 0-16,-7 5-4 0,8-5 0 0,-8 5-4 0,-9-1 4 0,9 2-4 15,-10-6-4-15,2 4-4 0,-10 1-8 0,0-1-4 0,1 2-12 0,-1-1-12 16,-8-1-20-16,8 1-16 0,-8-5-8 0,0 5-20 0,-8-5-20 16,8 4-8-16,-8-4 0 0,-1 5-32 0,1-5-40 0,0 0 20 15,-10 0 32-15,10 0 32 0,-10 0 32 0</inkml:trace>
        </inkml:traceGroup>
        <inkml:traceGroup>
          <inkml:annotationXML>
            <emma:emma xmlns:emma="http://www.w3.org/2003/04/emma" version="1.0">
              <emma:interpretation id="{3B236EE6-47C8-4D3F-AE69-56EC3888EAE5}" emma:medium="tactile" emma:mode="ink">
                <msink:context xmlns:msink="http://schemas.microsoft.com/ink/2010/main" type="inkWord" rotatedBoundingBox="25226,15531 26419,15454 26431,15645 25238,15722"/>
              </emma:interpretation>
            </emma:emma>
          </inkml:annotationXML>
          <inkml:trace contextRef="#ctx0" brushRef="#br0" timeOffset="13765.5436">4369 1228 111 0,'0'9'132'0,"0"-5"-12"0,0 2-12 0,0-2-32 0,0 1-4 16,9 0 8-16,0 0 4 0,-1-1 8 0,1-4-4 0,-1 6 4 0,0-6-4 16,10 0 0-16,-2 4 0 0,2-4-8 0,8 0 0 0,-9-4-4 15,7 4-8-15,12 0-4 0,-11-6-4 0,9 6-8 0,-8-4 0 0,8-1-4 16,8 5-16-16,-7-5 16 0,-1 0-8 0,8 5-12 0,-7 0-28 0,7-4 0 15,1 4 0-15,-9 0 0 0,8 0 0 0,-8 0 0 0,9 0 0 16,-9 4 0-16,0 1 0 0,1-5 0 0,-1 5 0 0,-9 0 0 16,9-1 0-16,-8 6 0 0,0-5 0 0,-1-1 0 0,1 2 0 0,-10-1 0 15,2-1 0-15,7 1 0 0,-16 0 0 0,8-1 0 0,-1 1 0 16,-7 0 0-16,0 0 0 0,-1-5-24 0,0 4-60 0,2-4-20 16,-10 0-20-16,8 0-28 0,-8 6-24 0,0-6-16 0,0 0-64 0,0 0 4 15,-8 0 48-15,8 0 40 0,-10 0 28 0,10 0 24 0</inkml:trace>
        </inkml:traceGroup>
      </inkml:traceGroup>
    </inkml:traceGroup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4:38.3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CE19B7-1433-4046-B9EF-E43379923157}" emma:medium="tactile" emma:mode="ink">
          <msink:context xmlns:msink="http://schemas.microsoft.com/ink/2010/main" type="writingRegion" rotatedBoundingBox="20916,15682 23646,14041 24117,14826 21387,16466"/>
        </emma:interpretation>
      </emma:emma>
    </inkml:annotationXML>
    <inkml:traceGroup>
      <inkml:annotationXML>
        <emma:emma xmlns:emma="http://www.w3.org/2003/04/emma" version="1.0">
          <emma:interpretation id="{8CE3ECFE-33C1-4887-B6EB-39CF3C0675AB}" emma:medium="tactile" emma:mode="ink">
            <msink:context xmlns:msink="http://schemas.microsoft.com/ink/2010/main" type="paragraph" rotatedBoundingBox="20916,15682 23646,14041 24117,14826 21387,16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F8AE0C-2197-4057-9C9D-9A560DEB7BBA}" emma:medium="tactile" emma:mode="ink">
              <msink:context xmlns:msink="http://schemas.microsoft.com/ink/2010/main" type="line" rotatedBoundingBox="20916,15682 23646,14041 24117,14826 21387,16466"/>
            </emma:interpretation>
          </emma:emma>
        </inkml:annotationXML>
        <inkml:traceGroup>
          <inkml:annotationXML>
            <emma:emma xmlns:emma="http://www.w3.org/2003/04/emma" version="1.0">
              <emma:interpretation id="{9DB26C89-394E-4524-84C2-EEF1F6F05835}" emma:medium="tactile" emma:mode="ink">
                <msink:context xmlns:msink="http://schemas.microsoft.com/ink/2010/main" type="inkWord" rotatedBoundingBox="21074,15945 21316,15800 21573,16229 21332,16374"/>
              </emma:interpretation>
            </emma:emma>
          </inkml:annotationXML>
          <inkml:trace contextRef="#ctx0" brushRef="#br0">272 1639 115 0,'-10'0'120'0,"10"5"-12"0,-8-10-16 0,8 5-24 16,0 0 0-16,0-4-4 0,0-1 4 0,0 5-4 0,8-4 0 0,-8-1-4 15,10-5-4-15,-2 5 4 0,0 0-4 0,2 2-4 0,6-8-8 0,-7 2 0 16,7 3-8-16,-6-3-4 0,6 4-4 0,2 0-4 0,-10 1 4 15,9 4-8-15,0-6 0 0,-8 6 0 0,7 0 0 0,-8 0-4 16,10 6 0-16,-10-2-4 0,-8 1 0 0,10 0 4 0,-2 4-4 0,-8 1 0 16,0-1-4-16,0 1 0 0,0 5-4 0,0-5 0 0,-8 3 4 15,8-3 0-15,-10 5 0 0,2-1 0 0,0-5 0 0,-2 6 0 16,2-5 0-16,0 0-4 0,0-1 0 0,-1 1 0 0,9-1 0 0,-9-4 0 0,1 0-4 16,8 4-4-16,-9-4 4 0,9-5 0 0,0 0-4 0,0 5 4 15,0-5 0-15,0 0 0 0,9 0 0 0,-9-5-4 0,8 5 4 16,-8 0 0-16,9-5 0 0,0 0 0 0,-1 5 0 0,0-4 0 15,0 4 0-15,2 0 0 0,-2 0 4 0,0-5 0 0,2 5-4 0,-2 0 4 16,0 0 0-16,1 0 0 0,7 5 0 0,-7-5 0 0,0 4 0 16,-1 1-4-16,0 0 8 0,2 0-8 0,-2 0 4 0,0 0 0 0,9 4 0 15,-8-4-4-15,-1 0 4 0,-8 4 0 0,9 1 4 0,-1 0 0 0,0-1-20 16,-8 1 28-16,0-1 0 0,10 1 0 0,-10-1 0 0,0 6 4 16,-10-6-4-16,10 6 0 0,-8-6 0 0,0 6 0 0,-1-1 0 0,1-5 0 15,-9 6-4-15,8-5 0 0,-7-1-4 0,6 1-4 0,-6-6 0 0,-2 6 0 16,10-10-8-16,-9 5 0 0,1-5 0 0,6 0-16 0,-6 0-12 15,6-5-8-15,2-5-12 0,0 6-12 0,0-11-12 0,-1 6-8 16,0-5-12-16,9-6-16 0,-8 1 0 0,8 1-12 0,0-7-4 0,0 1-8 16,0 0-36-16,8-5-16 0,-8 6 24 0,9-7 32 0,-9 7 32 15</inkml:trace>
        </inkml:traceGroup>
        <inkml:traceGroup>
          <inkml:annotationXML>
            <emma:emma xmlns:emma="http://www.w3.org/2003/04/emma" version="1.0">
              <emma:interpretation id="{CDF2504A-95B2-401F-906A-A0D5F1795E7E}" emma:medium="tactile" emma:mode="ink">
                <msink:context xmlns:msink="http://schemas.microsoft.com/ink/2010/main" type="inkWord" rotatedBoundingBox="22236,15387 22284,15357 22298,15380 22249,15409"/>
              </emma:interpretation>
            </emma:emma>
          </inkml:annotationXML>
          <inkml:trace contextRef="#ctx0" brushRef="#br0" timeOffset="411.9002">1419 1078 75 0,'-8'0'152'0,"0"0"-12"0,8 0-16 16,0 0-20-16,-9 0 0 0,9 6-4 0,-8-6 0 0,8 0 4 0,-9 0 0 15,9 0-4-15,0 0 0 0,0 0-4 0,0 0-8 0,0 0-12 16,0 0-4-16,0 0-8 0,0 0-4 0,9 0 0 0,-9 0-4 15,0 0-8-15,8 0 0 0,-8 0-8 0,0 0-8 0,0 0-32 0,0 0 0 16,9 0 0-16,-9 0 0 0,0 0 0 0,0 0 0 0,0 0 0 0,0 0 0 16,0 0 0-16,0 0 0 0,0 0 0 0,0 0-76 0,8 0-28 15,-8 0-24-15,0 0-28 0,0 0-28 0,8 0-28 0,-8 0-72 0,0 0 32 16,9 0 52-16,-9-6 40 0,9 6 28 0,-9-4 28 0</inkml:trace>
        </inkml:traceGroup>
        <inkml:traceGroup>
          <inkml:annotationXML>
            <emma:emma xmlns:emma="http://www.w3.org/2003/04/emma" version="1.0">
              <emma:interpretation id="{83EA6135-CFC9-48DC-B188-992B2E184C05}" emma:medium="tactile" emma:mode="ink">
                <msink:context xmlns:msink="http://schemas.microsoft.com/ink/2010/main" type="inkWord" rotatedBoundingBox="22574,14686 23646,14041 24117,14826 23045,15470"/>
              </emma:interpretation>
            </emma:emma>
          </inkml:annotationXML>
          <inkml:trace contextRef="#ctx0" brushRef="#br0" timeOffset="1162.9308">1948 599 87 0,'0'-10'108'0,"0"6"-8"0,0-6-12 15,0 5-24-15,0 5-4 0,0-4 4 0,0 4 4 0,0-5 4 0,0 5-4 0,0 0 0 16,0 0 0-16,0 0-4 0,0 5 0 0,0-5 4 0,0 4 0 16,0 1-4-16,0 5 0 0,9-6 0 0,-9 6-4 0,0 4-4 15,8-4-4-15,-8-1-4 0,9 11-8 0,-9-6-4 0,8 1-8 0,-8 3-4 16,8 2-4-16,2-5-8 0,-2 4 4 0,0 0 0 0,-8 4-4 0,10-8-4 16,-2 4-4-16,-8 1 0 0,8-1-4 0,0-5 4 0,-8 1 0 15,9-1-4-15,-9 1 4 0,0-6 0 0,8 1 0 0,-8-1-4 0,0 1 8 16,0-6-24-16,0-4 24 0,0 0 0 0,0 0-4 0,0 0 0 15,0-4-4-15,0-6 0 0,0 1 4 0,0-1 0 0,0-5-8 16,9 1 0-16,-9-1 8 0,0-4-4 0,0 1-4 0,0-7 0 0,0 6-4 16,0-9 0-16,9-1-4 0,-9 0 0 0,0 0 0 0,0-5-4 0,0 5 4 15,0-4-4-15,0-5 4 0,0 10 4 0,0-12 0 0,0 7 4 16,0 5 0-16,0-7 4 0,0 2 0 0,0 5 0 0,8-1 0 16,-8 4 4-16,8-4 0 0,2 11 4 0,-10-7-4 0,8 6 0 0,0 5 4 15,0-6 0-15,2 6-4 0,-2 5 0 0,0-5 4 0,9 4 0 16,-8 1-4-16,8 3 0 0,-9-4 0 0,10 6-4 0,-10-1 4 15,10 1 0-15,-2 4 0 0,1 0 0 0,1-5-4 0,-2 5 0 0,2 0 0 16,8 0 0-16,-10 0 0 0,9 5 0 0,-7-5 4 0,8 0-4 16,-1 4 0-16,-8 1 0 0,8-1-4 0,1-4 0 0,0 6 0 0,0-2 0 15,-1 2 0-15,1-6 0 0,-2 4 0 0,2 1-4 0,0-5 0 0,-1 5 0 16,1-5 0-16,0 0 0 0,-9 0 0 0,9 0 0 0,-10 5 0 16,2-5 0-16,-2 0 4 0,-16 0 4 0,52 4 0 0,-35-4-4 0,-9 0 4 15,10 5-4-15,-10-5 4 0,0 5 0 0,2 0 0 0,-2-5 4 16,-8 4 0-16,8 1 0 0,-8 0 0 0,8-1 4 0,-8 3 0 0,9 1 0 15,-26-3 4-15,17 5 0 0,0-1 0 0,0 1-4 0,0-1 4 16,8 6 0-16,-8-1 0 0,0 1 4 0,0-1-4 0,0 0 4 0,0 6-4 16,0-1 0-16,0 0-4 0,-8-4 0 0,8 3 0 0,0 1 0 15,0 1-4-15,0-5 4 0,-8 4-8 0,8-5 0 0,0 1-4 0,-8-2 4 16,8 2-4-16,0-5 0 0,0-1-8 0,0 1-4 0,-10-6-12 16,10 1-16-16,0 5-8 0,0-10-20 0,-8 5-12 0,8-5-12 0,0 0-8 15,-8 0-16-15,8 0-12 0,-10-5-8 0,2 0-16 0,8 0-44 16,-8 0 0-16,-9 1 40 0,8 0 24 0,1-2 28 0</inkml:trace>
          <inkml:trace contextRef="#ctx0" brushRef="#br0" timeOffset="1498.7153">2477 508 119 0,'-9'0'132'0,"9"0"-12"0,-8 0-16 0,8-5-28 0,0 5-4 16,-8-4 0-16,8 4 4 0,0-6-4 0,8 2 0 0,-8 4-8 15,0-4 0-15,8-1 0 0,1 5 4 0,0-6-8 0,-9 6 4 0,16-4-8 16,-7 4-8-16,-1-5-4 0,1 5-8 0,8 0-4 0,-9 5 0 0,2-5-8 16,-2 4-4-16,8 2 0 0,-6-1-4 0,-2-1-4 0,0 6 0 15,-8-1-4-15,9-4 0 0,-9 4 0 0,8 2-4 0,-8-3-4 0,0 7 4 16,-8-5 0-16,8-1-4 0,0 5 0 0,-9-4 0 0,1 4 4 0,8-4-4 16,-8-1 0-16,8 1-4 0,-10 0 4 0,2-4-4 15,8 2-4-15,0-3-4 0,-8 5 0 0,8-10-4 0,0 5-4 0,0-1-4 16,-8-4 0-16,8 5-4 0,0-5 4 0,8 0-4 0,-8 0 8 0,0 0-4 15,8-5 8-15,0 5 0 0,-8-4 4 0,10 4 0 0,-2-5 4 16,-8 5 0-16,8 0 0 0,1-5 4 0,-1 5 0 0,0 0 4 16,2 0 4-16,-2 0 0 0,0-5 4 0,0 10 4 0,2-5 0 0,-2 5 4 15,-8 0 0-15,8-1 0 0,1 1 8 0,-9-1-4 0,0 6 4 0,9-5 0 16,-9 5 0-16,0 0 0 0,0-1 0 0,0 1 0 0,0-1 4 16,0 5 0-16,-9-4 0 0,9-1-4 0,-9 6 0 0,1-5-4 0,0-1-4 15,8 1 0-15,-10 5-4 0,2-6 4 0,0 0-4 0,-10 1-4 16,10-1 0-16,0 0-4 0,-1-3-4 0,1 4 0 0,-10-6-8 0,10 6-8 15,0-5-12-15,0-1-12 0,-2 2-20 0,-6-2-20 0,7 1-12 16,0 0-20-16,1-5-16 0,-9 5-16 0,9-1-8 0,-10-4-52 0,10 0-24 16,-10 0 44-16,2 5 16 0,-2-5 48 0,10 6 24 0</inkml:trace>
        </inkml:traceGroup>
      </inkml:traceGroup>
    </inkml:traceGroup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4:40.8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BE1217-7251-4A9C-B16B-A7BED50FDB87}" emma:medium="tactile" emma:mode="ink">
          <msink:context xmlns:msink="http://schemas.microsoft.com/ink/2010/main" type="writingRegion" rotatedBoundingBox="22596,15930 26377,14070 26817,14965 23037,16826"/>
        </emma:interpretation>
      </emma:emma>
    </inkml:annotationXML>
    <inkml:traceGroup>
      <inkml:annotationXML>
        <emma:emma xmlns:emma="http://www.w3.org/2003/04/emma" version="1.0">
          <emma:interpretation id="{F5A8A0C7-087F-422F-90E9-4E406BB50E28}" emma:medium="tactile" emma:mode="ink">
            <msink:context xmlns:msink="http://schemas.microsoft.com/ink/2010/main" type="paragraph" rotatedBoundingBox="22596,15930 26377,14070 26817,14965 23037,16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056BC5-A162-4152-BECA-FF21A647523B}" emma:medium="tactile" emma:mode="ink">
              <msink:context xmlns:msink="http://schemas.microsoft.com/ink/2010/main" type="line" rotatedBoundingBox="22596,15930 26377,14070 26817,14965 23037,16826"/>
            </emma:interpretation>
          </emma:emma>
        </inkml:annotationXML>
        <inkml:traceGroup>
          <inkml:annotationXML>
            <emma:emma xmlns:emma="http://www.w3.org/2003/04/emma" version="1.0">
              <emma:interpretation id="{698DCBD1-2E3B-4E0F-B158-3881821E93E3}" emma:medium="tactile" emma:mode="ink">
                <msink:context xmlns:msink="http://schemas.microsoft.com/ink/2010/main" type="inkWord" rotatedBoundingBox="22646,16031 23615,15555 24002,16342 23033,168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1848 1827 87 0,'0'5'112'0,"-10"-5"-8"0,10 0-8 0,10 5-20 15,-10-5-4-15,8 0 8 0,-8-5 0 0,8 5-4 0,0 0-12 16,1 0 0-16,0 0-4 0,8 0-4 0,-9 5 0 0,0-5-4 0,2 3 0 16,6 3-4-16,-8-1-4 0,2 0-4 0,-2 4 0 0,9-4 0 0,-9 5-4 15,1 4 0-15,0-5-4 0,-1 7-8 0,-8-3 0 0,8 6-4 16,0 0-4-16,-8 1 0 0,10-6 0 0,-10 6-4 0,0 0 0 16,0-2-4-16,0 5 0 0,0-3 0 0,0-1 0 0,0 0 0 0,0-4-8 15,0 4 4-15,0-5-4 0,0 1 4 0,0-5 0 0,0 4 0 0,0-9-4 16,0 4-4-16,0-4 0 0,0 0 0 0,0-5 0 15,0 0 4-15,0-5-4 0,0-4 0 0,0 4-4 0,0-10 4 0,0 5-8 16,0-9 0-16,0 5-4 0,0-5 0 0,0-5 0 0,0 0-4 0,0-1 4 16,8-3 0-16,-8-1 4 0,0 0 0 0,8 0 4 0,-8-4 4 15,9 4 0-15,-9 1 0 0,0-1 4 0,9 0 0 0,-9 1-4 0,8 3 4 16,-8-3 0-16,9 3 4 0,-9 2 0 0,8 4 4 0,-8-1 0 0,8 1 0 16,0 0 4-16,2 4 4 0,-10 1 0 0,8-1-4 0,0 6 0 15,2-1 0-15,-2 0 0 0,9 1 4 0,-9 5-4 0,0-2 4 0,2 1-8 16,6 1 4-16,-8 4 0 0,10 0-4 0,-10 0-4 0,10 0 0 15,-10 0 0-15,9 4 0 0,-9-4 0 0,10 5 4 0,-2 1-8 16,2-2 0-16,-10-4 0 0,9 5 4 0,0-1-4 0,0 2 0 0,1-6 0 16,-2 4 0-16,1-4-4 0,0 0 0 0,0 5 0 0,1-5 0 0,8 0 0 15,-10 0 4-15,1 0-4 0,0-5 0 0,8 5 0 0,-7-4 0 16,-2 4-4-16,2-6 0 0,7 2 8 0,-17 4-4 0,10-5 4 16,-2 5 0-16,2-4 0 0,-1 4-4 0,-9-6 4 0,10 6 0 0,-10 0-4 15,0-5 4-15,2 5 4 0,-2 0-4 0,0 0 0 0,0 0 0 16,1 0 0-16,-9 0 8 0,9 5-4 0,-9-5-4 0,8 6 4 0,-8-6 0 15,9 4 0-15,-9 1 0 0,0-1 0 0,0-4 0 0,0 6-4 0,8-2 0 16,-8 6 0-16,0-5 4 0,0-1 0 0,0 6 0 0,0-5-4 16,0-1 0-16,0 6 0 0,0-5-4 0,0 5 4 0,0-5 0 15,0 4 0-15,0-4 0 0,0 4-4 0,0-4-4 0,0 5 0 0,0-5 0 16,0 5-4-16,0-6-8 0,-8 1-4 0,8 5-12 0,0-6-12 0,0 1-12 16,-9 0-16-16,9 0-12 0,-8-5-16 0,8 4-16 0,0-4-12 15,-9 6-32-15,0-6-48 0,9 0 20 0,-8 0 40 0,0 0 32 0,0 0 20 16</inkml:trace>
          <inkml:trace contextRef="#ctx0" brushRef="#br0" timeOffset="449.8272">2400 1860 23 0,'-8'0'152'15,"-9"5"-16"-15,9 0-16 0,0-5-40 0,-2 0-8 0,2 0-4 16,8 0 0-16,-8-5-8 0,8 5 8 0,0-5-8 0,8 1 4 0,-8-1-8 15,8 0-4-15,2-4 0 0,-2 4 0 0,9-5 0 0,-1 5-4 16,2 0-4-16,-10-4-4 0,18 4-8 0,-9 1-4 0,0-1-4 16,0 0-4-16,-1 0-4 0,2 5-4 0,0-5 4 0,-2 10-4 0,1-5 0 15,-9 5-4-15,1 0 0 0,0 0 0 0,-1 4 0 0,-8 0 0 0,8 1 4 16,-8 0 0-16,0 4 0 0,0 0 0 0,-8-4 0 0,8 4-4 16,-8 5 4-16,-1-3 0 0,0-3 0 0,1 2-4 0,-1 3 4 0,1-3-4 15,0 0-4-15,8-6 0 0,-8 5 0 0,-2-4 0 0,2-1-4 16,8-2 0-16,0 1 0 0,-8-3 0 0,8 0-4 0,0-5 0 0,0 0 0 15,0 0 0-15,8 0 0 0,-8 0 0 0,8-5 0 0,2 0 0 16,-10 0 0-16,8 2 4 0,0-4-8 0,0 3 4 0,1-1 0 0,-1 1 0 16,1-2 8-16,8 2-8 0,-9-1 8 0,2 5 0 0,-2-5-8 15,0 5 8-15,0-5-4 0,1 5 0 0,0 5-4 0,-1-5 4 16,9 0 4-16,-17 5-4 0,18 0 4 0,-10-1-4 0,-8 6 4 0,16-5-4 16,-6-1 4-16,-10 6 4 0,8-5-4 0,0 5 0 0,1-6 0 0,-1 6 0 15,-8-1 4-15,8 1 0 0,-8 0 0 0,0 0 0 0,10-1 0 16,-10 1-4-16,-10-1 8 0,10 1 0 0,0-2-4 0,-8 3 4 0,8 4 0 15,-8-6-8-15,-1 1 4 0,-7 0-4 0,6-1 0 0,2 1 0 16,-8-1 4-16,6-4-4 0,-6 4 0 0,7-4-4 0,-8 0 0 16,0 0-4-16,9 0-4 0,-10-5-12 0,10 0-8 0,-9 0-12 0,8 0-8 15,1-5-20-15,-1 0-8 0,1-5-24 0,0 1-20 0,0-5-12 0,8-1-16 16,-10 1-48-16,10-5-36 0,0 0 32 0,0-6 44 0,0 2 28 16,0-7 16-16</inkml:trace>
        </inkml:traceGroup>
        <inkml:traceGroup>
          <inkml:annotationXML>
            <emma:emma xmlns:emma="http://www.w3.org/2003/04/emma" version="1.0">
              <emma:interpretation id="{5072C4C7-A67B-4850-A134-D1DAAA3E37BF}" emma:medium="tactile" emma:mode="ink">
                <msink:context xmlns:msink="http://schemas.microsoft.com/ink/2010/main" type="inkWord" rotatedBoundingBox="24447,15535 24877,15324 25046,15667 24616,15879"/>
              </emma:interpretation>
            </emma:emma>
          </inkml:annotationXML>
          <inkml:trace contextRef="#ctx0" brushRef="#br0" timeOffset="739.9548">3747 1155 67 0,'0'0'152'0,"0"0"-12"0,0 0-12 16,0 0-28-16,0 0-4 0,0 0 0 0,8 0 12 0,-8 0-4 0,8 0 4 16,-8 0-4-16,9 0-8 0,-1 0-4 0,0 0-12 0,2 5-8 15,6-5-16-15,-8 5-4 0,10-5-12 0,-1 5-4 0,0-5-8 16,0 5-8-16,-1 0-4 0,2-5-8 0,-1 4-4 0,0 1-4 0,0-1-4 16,-1-4-12-16,2 6-12 0,0-2-12 0,-2-4-20 0,1 5-12 0,-8-5-20 15,0 0-12-15,7 5-20 0,-8-5-20 0,-8 0-32 0,10 0-56 16,-10 0 20-16,0 0 40 0,0 0 32 0,-10 0 28 0</inkml:trace>
          <inkml:trace contextRef="#ctx0" brushRef="#br0" timeOffset="1017.7268">3678 1337 67 0,'0'6'200'0,"0"3"-20"15,-9 1-20-15,9 0-36 0,0-1-4 0,0-5 0 0,9 6 0 0,-9 0-4 16,0-1 0-16,9-4-12 0,-9 5-4 0,8-5-12 0,0 4-8 15,2-4-4-15,6 0-16 0,-8 0-8 0,10-5-4 0,-1 4-12 16,-1-4-4-16,2 0-8 0,8 0-4 0,-10 0-16 0,10 0-4 0,-1-4-12 16,-7 4-20-16,7-5-20 0,-8 0-20 0,8 0-24 0,-7 5-24 0,8-9-24 15,-10 4-28-15,1 1-16 0,-8-2-76 0,8 1 12 0,-9 1 52 16,0-6 40-16,10 5 28 0,-10 1 24 0</inkml:trace>
        </inkml:traceGroup>
        <inkml:traceGroup>
          <inkml:annotationXML>
            <emma:emma xmlns:emma="http://www.w3.org/2003/04/emma" version="1.0">
              <emma:interpretation id="{2B7094B3-C50A-42F1-9413-CF6F6FBBC9D4}" emma:medium="tactile" emma:mode="ink">
                <msink:context xmlns:msink="http://schemas.microsoft.com/ink/2010/main" type="inkWord" rotatedBoundingBox="25263,14618 26377,14070 26817,14965 25703,15513"/>
              </emma:interpretation>
              <emma:one-of disjunction-type="recognition" id="oneOf1">
                <emma:interpretation id="interp1" emma:lang="" emma:confidence="0">
                  <emma:literal>*E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B</emma:literal>
                </emma:interpretation>
                <emma:interpretation id="interp5" emma:lang="" emma:confidence="0">
                  <emma:literal>ss.</emma:literal>
                </emma:interpretation>
              </emma:one-of>
            </emma:emma>
          </inkml:annotationXML>
          <inkml:trace contextRef="#ctx0" brushRef="#br0" timeOffset="3733.5119">4608 503 83 0,'0'-4'124'0,"-8"-6"-16"0,-1 6-12 0,9-1-32 0,-8-1-8 0,8 2-8 15,0 4 0-15,-8-5 0 0,8 0 0 0,-10 5 4 0,10 0 8 16,0 0-8-16,0 0 8 0,0 0-12 0,0 5 0 0,0 0-4 0,0-1 0 15,10 2-8-15,-10 3-4 0,8 1 0 0,0-1-4 0,-8 5 4 16,9 1-8-16,-1-1-4 0,1 5 0 0,-1 0 0 0,1-5-4 0,-1 11-8 16,0-6 4-16,2 0-4 0,-2 5 0 0,0-5 0 0,2 6-8 15,-2-6 8-15,0 0-4 0,-8 4-4 0,9-3 4 0,-9-6 0 0,8 6 0 16,-8-6-4-16,0 1 4 0,9-2 4 0,-9 2 4 0,0-5 0 16,0 0 4-16,0-1-4 0,0-5 0 0,0 2 0 0,0-2 0 0,0-4-4 15,-9 0 0-15,9 0-4 0,0-4 0 0,-8-2 0 0,8 2-4 0,0-5-16 16,0-1 24-16,-9 0-4 0,9 1 0 0,0-6 0 0,-8 1-4 15,8-5 4-15,0 4-4 0,-8-4 0 0,8-5-4 0,0 0 0 16,-10 4 0-16,10-8-4 0,0 4 0 0,0-5 0 0,0 0 0 0,0 1 4 16,0-2 0-16,0 2-4 0,0-1 4 0,0-4 4 0,0 4-8 15,0 5 8-15,0-6-4 0,0 2 0 0,0 5 4 0,0-2 0 0,0 6 0 16,0-5 4-16,0 10 0 0,0-6-4 0,0 6 0 16,0 0 4-16,10 4 0 0,-10 1 0 0,8-1 0 0,-8 1 0 0,8-1 0 0,1 5 4 15,-1-3-4-15,1 1 0 0,-1 3 0 0,1-1 4 0,7 0-4 16,-6 1 0-16,6-1 0 0,-6 0 0 0,6 5 0 0,1-5-4 0,0 5 4 15,8-4 0-15,-7 4-4 0,-2 0-4 0,10 0 8 0,0 0-4 16,-9 0 0-16,9 0 0 0,0 4 4 0,-1-4-4 0,0 5 0 16,0-5 0-16,-7 5 0 0,8 0-4 0,-1-5 4 0,1 4-4 0,0-4 0 15,-10 5 4-15,10-5 0 0,-1 5 0 0,-7-5-4 0,6 0 0 0,2 0 4 16,-8 4-4-16,7-4 0 0,-7 0 0 0,6 0 0 0,-6 0 0 16,8 0 4-16,-9 0 0 0,8-4 0 0,-8 4 0 0,1-5-4 0,-2 5 4 15,2 0 0-15,-2-5 0 0,-7 5 4 0,7 0-4 0,-6 0 0 0,6 0 4 16,-6 0 4-16,-2 0 0 0,0 5 0 0,0-5 8 15,1 5-4-15,-9 6 4 0,0-8 4 0,9 7 0 0,-9 4 0 0,0-4 0 16,0 4 0-16,0 1 0 0,0-1 0 0,0 1 0 0,0 4-4 0,-9-5-4 16,9 5 0-16,0-4 0 0,0 4-4 0,-9-4-4 0,9-1 4 15,0 0-4-15,-8 1-4 0,8-1-4 0,0 1 4 0,-8-2-8 0,8-3-4 16,0 0-8-16,0-1-8 0,0 2-8 0,0-7-12 0,0 6-8 0,0-6-12 16,-8 1-12-16,8 0-4 0,0 0-12 0,0-5-8 0,0 0-4 15,-10 0-4-15,10 4 0 0,-8-4-8 0,8-4-36 0,-8 4-32 16,-2-5 32-16,10 5 28 0,-8-5 28 0</inkml:trace>
          <inkml:trace contextRef="#ctx0" brushRef="#br0" timeOffset="4045.6757">5197 489 111 0,'-9'0'132'15,"0"0"-12"-15,1 0-16 0,-1 0-32 0,1-4-8 0,8 4-4 16,-8-5-4-16,8-1 4 0,0 6 0 0,0-4 0 0,0-1-4 15,8 0-4-15,-8 0 0 0,8 1-4 0,1-2 0 0,-1 2-4 0,10 4 0 16,-10-5-4-16,0 1 0 0,10 4-4 0,-2 0-8 0,-6 0 0 0,6 0-4 16,-7 4 0-16,8 1-4 0,-8-1 0 0,7 2-4 0,-8-2 0 15,2 6 0-15,-2-1 0 0,-8 2-4 0,8-3-4 0,-8 7 4 0,0-5 0 16,0 5 4-16,-8-2-4 0,8 2 0 0,-8-1 0 0,-2 0-4 16,2 0 8-16,0-4-4 0,0 5-24 0,-1-1 28 0,0-4 0 15,1 4-4-15,-1-4-4 0,1-5 0 0,0 4-4 0,-2 0 0 0,10-4 0 16,-8 0 0-16,8 0-4 0,0 0 0 0,0-5-4 0,0 0 4 0,0 5 0 15,0-5 0-15,8 0 0 0,-8 0 0 0,10-5-4 0,-2 5 4 16,0 0-4-16,1-5 0 0,-1 5 4 0,1 0 0 0,0-5 0 16,7 5 0-16,-8 0-4 0,2 0 4 0,6 0 0 0,-6 0 0 0,-2 5 0 15,9-5 4-15,-9 5-4 0,0 0 0 0,2-1 0 0,-2 6 4 16,0-1 0-16,0 1 0 0,2-5 4 0,-10 5-4 0,0 0 4 0,8 3 4 16,-8-3 4-16,0 5 0 0,0-6 4 0,0 1 0 0,-8 5 0 0,8-6 0 15,-10 6-4-15,2-6-4 0,0 1-4 0,0 4 0 0,-10-5 0 16,10 1-4-16,-9-1 0 0,9 1 0 0,-10 0-4 0,0-1 0 0,10-4-12 15,-8 5-4-15,-2-6-8 0,10 1-12 0,-9 0-12 0,-1 0-16 16,2-5-12-16,8 5-16 0,-10-5-8 0,1 0-16 0,8 0-20 16,-8 0-12-16,1-5-20 0,8 5-52 0,-10-5 16 0,10 5 32 0,-10 0 36 15,1 0 24-15</inkml:trace>
        </inkml:traceGroup>
      </inkml:traceGroup>
    </inkml:traceGroup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4:55.6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B37BDB-4BD5-4AAD-BBD3-3DDCACFD2024}" emma:medium="tactile" emma:mode="ink">
          <msink:context xmlns:msink="http://schemas.microsoft.com/ink/2010/main" type="writingRegion" rotatedBoundingBox="15912,16974 19374,17127 19345,17777 15883,17624"/>
        </emma:interpretation>
      </emma:emma>
    </inkml:annotationXML>
    <inkml:traceGroup>
      <inkml:annotationXML>
        <emma:emma xmlns:emma="http://www.w3.org/2003/04/emma" version="1.0">
          <emma:interpretation id="{D926AF61-87CA-4D00-A72C-106DE82F40E6}" emma:medium="tactile" emma:mode="ink">
            <msink:context xmlns:msink="http://schemas.microsoft.com/ink/2010/main" type="paragraph" rotatedBoundingBox="15912,16974 19374,17127 19345,17777 15883,17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1A83EE-9840-44B4-A426-C7ADC258FAA0}" emma:medium="tactile" emma:mode="ink">
              <msink:context xmlns:msink="http://schemas.microsoft.com/ink/2010/main" type="line" rotatedBoundingBox="15912,16974 19374,17127 19345,17777 15883,17624"/>
            </emma:interpretation>
          </emma:emma>
        </inkml:annotationXML>
        <inkml:traceGroup>
          <inkml:annotationXML>
            <emma:emma xmlns:emma="http://www.w3.org/2003/04/emma" version="1.0">
              <emma:interpretation id="{2CB7973F-25B1-4786-A13E-20FB15F850D2}" emma:medium="tactile" emma:mode="ink">
                <msink:context xmlns:msink="http://schemas.microsoft.com/ink/2010/main" type="inkWord" rotatedBoundingBox="15912,16974 16498,17000 16471,17611 15885,175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41 302 31 0,'-9'0'92'0,"9"0"-16"0,0 0-4 16,-8-4-28-16,8 4 0 0,-9-5-4 0,9 0 0 0,-8 5 0 15,8-5-4-15,0-5-4 0,-8 6 0 0,8-1 0 0,0-5-4 0,0 1-24 16,0-1 24-16,0 0 0 0,8 1-4 0,-8-1 4 0,8-4-4 16,1 5 0-16,-1 0 4 0,-8-7 0 0,18 8 0 0,-10-7-4 0,0 5 4 15,10-5-4-15,-10 0 0 0,10 7 0 0,-10-2-4 0,9 0 0 16,-1-4 0-16,2 10-8 0,-2-6 0 0,2 0-4 0,-10 5 0 0,10-4 0 15,-1 4-4-15,-9 0-4 0,9 5 4 0,-8-5 4 0,7 5-4 16,-6 0-4-16,-2 0 8 0,0 5-4 0,1-5-4 0,0 5 4 0,-9 4 4 16,8-4-4-16,-8 5 4 0,0 0 0 0,0-1 0 0,-8 5 0 0,8 1 4 15,-9-2-4-15,0 2 0 0,1 5 0 0,0-6-4 0,-2 5 4 16,2 1 4-16,0-7-8 0,-1 7 0 0,0-5 0 0,1 4-4 16,-9-5 0-16,9 1 4 0,-1-6 4 0,9 5-12 0,-9-4 0 0,1-5 4 15,8 5 4-15,0-6-4 0,-8 1-4 0,8-5 4 0,0 5 0 16,8-5 0-16,-8 0 0 0,0 0-4 0,8 0 4 0,1-5-4 0,0 5 4 15,-1-5 0-15,1 1 0 0,-1 4 0 0,9-6-20 0,-8 2 20 0,7-1 4 16,2 5-4-16,-10-5 0 0,10 0 4 0,-2 5 0 0,1-4-4 16,1 4 0-16,-2 0-4 0,-6 0 0 0,6 0 4 0,2 0 0 15,-2 4 0-15,-7 1 0 0,7-5 0 0,-6 5 4 0,6 0-4 0,-8-1 0 16,2 2 4-16,-2 3 0 0,0-4-4 0,1 4 0 0,0-4 4 16,-9 5 0-16,8 0 0 0,-8-1 0 0,0 5 4 0,0-4 4 0,0-2 0 15,-8 8 0-15,8-6-4 0,-9 4 4 0,0 1-4 0,1-1 4 0,0 0-4 16,-10-4 0-16,10 4 0 0,-10 0-4 0,10-4 0 0,-9-1 4 15,9 6-8-15,-10-5 0 0,2-6 0 0,8 7-4 0,-2-7 0 16,-6 0 0-16,7 1-8 0,0-5 0 0,1 5-12 0,-1-5-4 0,1-5-8 16,0 5-8-16,-1 0-12 0,0-5-12 0,1 1-8 0,8 0-12 15,-8-7-8-15,8 7-4 0,0-6-36 0,0 5-48 0,0-5 28 16,0 1 28-16,0 3 28 0</inkml:trace>
        </inkml:traceGroup>
        <inkml:traceGroup>
          <inkml:annotationXML>
            <emma:emma xmlns:emma="http://www.w3.org/2003/04/emma" version="1.0">
              <emma:interpretation id="{E858BE9A-FFD3-424A-9B11-4D9384D5D6CE}" emma:medium="tactile" emma:mode="ink">
                <msink:context xmlns:msink="http://schemas.microsoft.com/ink/2010/main" type="inkWord" rotatedBoundingBox="17052,17333 17456,17350 17443,17644 17039,176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7.2824">1149 345 91 0,'0'5'136'0,"0"5"-20"0,9-5-16 0,-9 0-24 0,8 0-4 15,-8-1-4-15,8 1 0 0,-8-5-4 0,10 0-8 0,-10 5 4 16,8-5-4-16,0 0-4 0,2 0-4 0,-2 0 0 0,0 0-4 15,0 0-4-15,9 0-4 0,-8 5-4 0,8-5-8 0,1-5 0 0,-10 5-4 16,8 0-4-16,2 0-4 0,-10 0 0 0,9 0 0 0,1 0-4 0,-2 5-4 16,-8-5 0-16,10 4-28 0,-10-4 24 0,2 5-12 0,6-5-8 15,-7 5-12-15,-9 0-4 0,8-5-16 0,1 3-8 0,0 4-12 0,-9-3-8 16,0 1-20-16,0 0-4 0,8 0-48 0,-8-5-40 0,-8 4 32 0,8-4 24 16,0 5 24-16</inkml:trace>
          <inkml:trace contextRef="#ctx0" brushRef="#br0" timeOffset="524.5939">1174 581 51 0,'0'4'176'16,"0"7"-20"-16,-8-7-20 0,8 0-32 0,0 1-8 0,0 0-8 16,0 0 4-16,0-1 4 0,0 2 0 0,0-6-8 0,8 4 4 0,-8 1-4 0,10-5-8 15,-10 0 0-15,8 0-12 0,0 0-4 0,10 4-8 0,-10-4-4 16,0 0-24-16,9 0 16 0,1 0-8 0,-10-4 0 0,10 4-12 15,-2-5 0-15,2 5-8 0,-2-4 0 0,1 4-4 0,1 0-8 0,-2 0 0 16,-8 0-8-16,10 0-4 0,0-6-8 0,-10 6-12 0,9 0-16 0,-9 0-16 16,10 0-16-16,-10 0-16 0,0 0-20 0,0 6-16 0,-8-6-24 15,10 0-16-15,-2 4-80 0,-8 1 4 0,0-5 48 0,8 4 44 0,-8-4 28 16,0 0 24-16</inkml:trace>
        </inkml:traceGroup>
        <inkml:traceGroup>
          <inkml:annotationXML>
            <emma:emma xmlns:emma="http://www.w3.org/2003/04/emma" version="1.0">
              <emma:interpretation id="{E0644FC9-2D4D-40EC-B48C-1A6DD44D1FC7}" emma:medium="tactile" emma:mode="ink">
                <msink:context xmlns:msink="http://schemas.microsoft.com/ink/2010/main" type="inkWord" rotatedBoundingBox="18061,17089 19373,17147 19345,17777 18033,17719"/>
              </emma:interpretation>
              <emma:one-of disjunction-type="recognition" id="oneOf2">
                <emma:interpretation id="interp2" emma:lang="" emma:confidence="0">
                  <emma:literal>300</emma:literal>
                </emma:interpretation>
                <emma:interpretation id="interp3" emma:lang="" emma:confidence="0">
                  <emma:literal>30</emma:literal>
                </emma:interpretation>
                <emma:interpretation id="interp4" emma:lang="" emma:confidence="0">
                  <emma:literal>3900</emma:literal>
                </emma:interpretation>
                <emma:interpretation id="interp5" emma:lang="" emma:confidence="0">
                  <emma:literal>3000</emma:literal>
                </emma:interpretation>
                <emma:interpretation id="interp6" emma:lang="" emma:confidence="0">
                  <emma:literal>3090</emma:literal>
                </emma:interpretation>
              </emma:one-of>
            </emma:emma>
          </inkml:annotationXML>
          <inkml:trace contextRef="#ctx0" brushRef="#br0" timeOffset="13367.8931">2266 196 23 0,'-8'6'64'0,"8"-2"-8"16,-9-4-4-16,9 5-24 0,-8-5 0 0,8 0-4 0,-9 5 0 15,9-5-4-15,-9 4 0 0,9-4 0 0,-8 0 0 0,8 0 4 16,-8 0-4-16,0 0 8 0,8 0-4 0,0 0 0 0,-10 0 8 0,2 0-4 16,8 0 0-16,-8 0 4 0,8 0 0 0,0 0-4 0,-10 0 8 15,10 0-4-15,0 0 0 0,-8 0 0 0,8 0-4 0,0 0-4 0,0 0 4 16,0-4-4-16,0 4 0 0,0-5-4 0,0 0-4 0,0 5 0 15,0-4 4-15,0-2 0 0,0 2-4 0,0-5 0 0,8 3 4 0,-8-3-8 16,0 4 4-16,10-4 0 0,-10 5-8 0,8-2 4 0,-8 1 0 16,8-4 0-16,2 4-4 0,-10 0 4 0,8 5 0 0,0-5-4 0,0 0 0 15,1 5 0-15,0 0-4 0,-1 0 0 0,1-4 0 0,-1 8 4 16,0-4 0-16,-8 5-4 0,10 0 0 0,-2 0 8 0,0 0-8 0,0 0 0 16,2 4-4-16,-2 1 4 0,-8-1 4 0,8 2 0 0,1-2-4 15,-9 0 0-15,9 5 0 0,-9 0 4 0,0 1-4 0,0-5 4 0,8 4-4 16,-8-4 0-16,0 4 4 0,-8-4-4 0,8 4 0 0,0-4 0 15,-9 0-4-15,9-1 4 0,0 0-4 0,-9 1 0 0,1 0 4 0,8 0 0 16,-8-6 0-16,-2 1 0 0,2 5 0 0,8-6 0 0,-8 1-4 16,0-5 8-16,-2 5-4 0,10-5-4 0,-8 5 4 0,8-5-4 0,0 0 0 15,-8 0 4-15,8 0-4 0,0 0 0 0,0 0 0 0,0 0 0 16,0 0-4-16,0 0 4 0,0 0-4 0,0 0 4 0,0 0 0 0,0 0 4 16,8 0-8-16,-8 0 0 0,8 0 8 0,-8 0-4 0,0 0 0 15,10 0 0-15,-2 0 0 0,0 0-4 0,-8 0 8 0,8 0-4 0,10 0 0 16,-10 0-4-16,1 0 8 0,0 0-4 0,-1 0 4 0,1 0-4 15,7 3 0-15,-8-3-4 0,2 7 4 0,-2-3 0 0,10 1 4 0,-10-5-4 16,0 10-4-16,1-6 4 0,-1 1 0 0,1 5 0 0,-9-6 0 16,8 6 4-16,-8 0-4 0,9 4 0 0,-9-4 0 0,0-1 4 0,0 1 0 15,0-1-4-15,-9 6 4 0,9-6 0 0,-8 5-4 0,-1-4 4 16,1 5-4-16,-9-6 0 0,9 5 4 0,-10-4-8 0,0 5 8 0,10-6 0 16,-8 2-4-16,-1-2 0 0,-1 0 0 0,2 1 0 0,-2-1 4 15,2-4-4-15,6 4 0 0,-6-3 0 0,-1-6 0 0,-1 4 0 0,10-4-4 16,-8 5 0-16,6-5-4 0,2 0-4 0,0-5 0 0,-2 5-8 15,2-4 0-15,0-2-8 0,8 1-8 0,-9 1 0 0,9-1 0 16,0-4-4-16,0-1-8 0,0 5 4 0,0-5-4 0,9 1 0 0,-1-1-8 16,-8 0-4-16,8 1 0 0,10-1 0 0,-10-4 4 0,2 5-4 15,6-1-12-15,-8 1-52 0,10-1-32 0,-1 0 28 0,-1 1 24 0</inkml:trace>
          <inkml:trace contextRef="#ctx0" brushRef="#br0" timeOffset="13779.7904">2684 355 51 0,'8'-10'96'0,"1"6"-4"0,0-1-8 16,-9 0-20-16,0 1-4 0,0 4-4 0,8-6-4 0,-8 6 0 0,0 0-4 16,0 0-4-16,0 0-8 0,0 6 4 0,-8-2 0 0,8 1 0 0,0 4 0 15,0-4-8-15,-9 5 4 0,9 0-4 0,0-1 0 0,0 1 0 16,-9 4 4-16,9-1-4 0,0 3-4 0,0-2 4 0,-8 1-8 16,8-1-4-16,0 6 4 0,0-6-4 0,0 5 0 0,0-6-4 0,0 7-4 15,8 0 0-15,-8-5-4 0,9-2 0 0,-9 7 0 0,9-7-4 16,-1 2 0-16,0-1 0 0,2-4 0 0,-10 5-4 0,16-6 4 0,-8 0 0 15,2 2-4-15,6-2 0 0,-7-4 0 0,8 0 4 0,-8 4-4 0,7-9 4 16,2 5 0-16,-10-5-4 0,10 0-4 0,-2 0 4 0,-7 0 0 16,7 0 4-16,2-5-4 0,-10 0 0 0,10 1 0 0,-10-1 0 15,0 0 4-15,10-4-8 0,-10-2 4 0,0 2 0 0,1 0 4 0,-1-1-4 16,1 1 0-16,0-6-4 0,-9 5 0 0,8-4 4 0,-8 5 0 0,0-6 0 16,8 1 0-16,-8 4 0 0,-8-5 0 0,8 1 0 15,0 5 0-15,-8-6 0 0,8 6 0 0,-9-6 0 0,0 6 0 0,1 0 0 16,8-1 0-16,-9 0 0 0,-7 6 0 0,7-6 4 0,0 5-4 0,1-5 4 15,-10 6-4-15,10-1 4 0,-9 0-8 0,8 5 0 0,-7-5 4 16,-1 5 0-16,9-4 0 0,-10 4 0 0,0 0 0 0,2 0-8 0,8 0-4 16,-10 0 4-16,1 0-8 0,9 4 0 0,-10-4-4 0,10 5 0 0,-8 0-4 15,6 4 0-15,2-4-4 0,0 0-4 0,-1 4-4 0,0-3-8 16,9 3 0-16,0 0-12 0,0 1-4 0,0 0-4 0,0-1-8 16,0 1 0-16,9-1 0 0,0 1-28 0,-1-1-48 0,10-4-12 0,-10 5 32 15,8-6 24-15</inkml:trace>
          <inkml:trace contextRef="#ctx0" brushRef="#br0" timeOffset="14101.8515">3221 341 19 0,'0'-5'124'0,"0"0"-12"16,0-5-12-16,0 10-28 0,-9-4-4 0,9 4-4 0,0 0 0 16,-8 0-8-16,8 0-4 0,0 4-4 0,0 2 0 0,-8-2-4 0,8 1-4 15,0 4-12-15,0 1 8 0,0-5-4 0,0 5-4 0,0-1 0 16,8 1-8-16,-8 4 0 0,8-4 4 0,1 4-8 0,-9-4 4 0,9-1-4 15,-1 1-4-15,1-1 0 0,-1 1 0 0,0 0 0 0,10 0 0 16,-10-6-4-16,0 1 0 0,10 0 0 0,-10-1-4 0,1-4 0 0,8 0 0 16,-8 0 0-16,-1-4 4 0,9-1-8 0,-8 0 4 0,-1-5-4 0,0 1 0 15,10 0 0-15,-10-1 4 0,1-5-4 0,0 1 0 0,-9-2 0 16,8 3 0-16,-8-1 0 0,0-5 0 0,0 4 0 0,0-4 0 16,0 0 0-16,-8 0 4 0,-1 0 0 0,0 4-8 0,1-4 8 0,-10 5 0 15,10-1-4-15,-9 1 4 0,0 4-4 0,9-5 8 0,-9 12-8 16,-1-8 4-16,2 6 0 0,-2 5-8 0,1 0 8 0,8 0-4 0,-7 5-4 15,-1 6 0-15,8-8-4 0,-8 12-4 0,9-5-12 0,-2 4-4 0,-6-5-16 16,8 11-16-16,-2-6-16 0,10 0-16 0,-8 1-20 0,0 4-64 16,8-5-28-16,0 1 40 0,0-1 32 0,0 1 16 0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4:31.8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C40DF5-6CBA-42B6-BBCD-8CFBF1F1969F}" emma:medium="tactile" emma:mode="ink">
          <msink:context xmlns:msink="http://schemas.microsoft.com/ink/2010/main" type="writingRegion" rotatedBoundingBox="18696,16059 21153,14301 21652,15000 19196,16757"/>
        </emma:interpretation>
      </emma:emma>
    </inkml:annotationXML>
    <inkml:traceGroup>
      <inkml:annotationXML>
        <emma:emma xmlns:emma="http://www.w3.org/2003/04/emma" version="1.0">
          <emma:interpretation id="{5AA41868-B952-4F9D-8D9A-4D620C54F21E}" emma:medium="tactile" emma:mode="ink">
            <msink:context xmlns:msink="http://schemas.microsoft.com/ink/2010/main" type="paragraph" rotatedBoundingBox="18696,16059 21153,14301 21652,15000 19196,16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75B996-A310-4620-90B6-8A501B9EA6ED}" emma:medium="tactile" emma:mode="ink">
              <msink:context xmlns:msink="http://schemas.microsoft.com/ink/2010/main" type="line" rotatedBoundingBox="18696,16059 21153,14302 21652,15000 19196,16757"/>
            </emma:interpretation>
          </emma:emma>
        </inkml:annotationXML>
        <inkml:traceGroup>
          <inkml:annotationXML>
            <emma:emma xmlns:emma="http://www.w3.org/2003/04/emma" version="1.0">
              <emma:interpretation id="{94A4C73E-EF02-4E03-A941-6EEA78A8DD81}" emma:medium="tactile" emma:mode="ink">
                <msink:context xmlns:msink="http://schemas.microsoft.com/ink/2010/main" type="inkWord" rotatedBoundingBox="18751,16135 19031,15935 19302,16314 19022,16514"/>
              </emma:interpretation>
            </emma:emma>
          </inkml:annotationXML>
          <inkml:trace contextRef="#ctx0" brushRef="#br0">-1908 1741 103 0,'-10'0'116'0,"2"4"-12"0,8-4-12 15,-8 0-24-15,8 0-8 0,-9-4 4 0,9 4 0 0,0-6-8 16,0 2-4-16,0-1 0 0,0 5-4 0,9-10-4 0,-9 6-8 15,8-1-4-15,0 0-4 0,-8 0 0 0,10 1 0 0,-2-2 0 0,0 2-4 16,2 4-8-16,-2-5 4 0,8 5-4 0,-7 0 4 0,-1 0-8 0,1-4 0 16,0 8 4-16,-1-4 0 0,0 0-4 0,2 5-4 0,-10-1 0 15,8 2 0-15,0-2 0 0,-8 1 4 0,0 0-4 0,8 4 0 16,-8-3 0-16,0 3 0 0,0 1-4 0,0-1 0 0,0 1 0 0,0-1 0 16,-8 1 4-16,8 0-4 0,0-1 0 0,-8 1 4 0,8-1-8 15,-8 1 0-15,8-5 0 0,-10 3-4 0,10-2 4 0,-8 4-4 0,8-6-4 16,0 1 4-16,0 0-4 0,-8-5 0 0,8 0 4 0,0 5 0 15,0-5 0-15,0 0-4 0,0 0 4 0,8-5 0 0,-8 5 0 0,0-5 0 16,8 0 4-16,-8 5-4 0,10-4 4 0,-10 4 0 0,8-5-4 0,-8 5 4 16,8 0 0-16,0 0 0 0,2-5 0 0,-10 5 0 0,8 0 0 15,0 0 0-15,1 0 0 0,-9 0 0 0,8 5 4 0,0 0 0 16,2-5-4-16,-2 4 0 0,-8 1 4 0,8 0 0 0,0 0 0 0,2 0 0 16,-10 4 0-16,8-4 4 0,0 4 0 0,-8 1 0 0,9 0 0 0,-9-1 4 15,0 6 4-15,0-6-4 0,0 5 4 0,0 1 8 0,-9-1 0 16,9 1 0-16,-8-1 0 0,0 2 4 0,-2-3 0 0,2 6-4 0,0-5 4 15,0 1-4-15,-10 0-4 0,10-6 0 0,-1 5-4 0,-7-4-4 16,6-2-4-16,2 3 0 0,0-6 0 0,-10 0-4 0,10 0-4 0,0-5-8 16,-1 0-8-16,0 0-32 0,1 0 12 0,-1-5-12 0,9-5-16 15,-8 6-16-15,0-6-12 0,8 0-20 0,-8-4-8 0,8 0-12 16,0-6-28-16,-10 1-48 0,10 0 16 0,0 1 32 0,0-8 32 0,-8 3 28 16</inkml:trace>
        </inkml:traceGroup>
        <inkml:traceGroup>
          <inkml:annotationXML>
            <emma:emma xmlns:emma="http://www.w3.org/2003/04/emma" version="1.0">
              <emma:interpretation id="{EB519341-929D-4DC1-B329-98ACE771DFEB}" emma:medium="tactile" emma:mode="ink">
                <msink:context xmlns:msink="http://schemas.microsoft.com/ink/2010/main" type="inkWord" rotatedBoundingBox="19892,15421 20211,15193 20492,15587 20173,15815"/>
              </emma:interpretation>
              <emma:one-of disjunction-type="recognition" id="oneOf0">
                <emma:interpretation id="interp0" emma:lang="" emma:confidence="0">
                  <emma:literal>±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463.8585">-904 1074 27 0,'0'0'124'0,"0"0"-8"0,0 0-4 0,0 0-16 0,0 0 0 16,0 0 0-16,10 0-4 0,-10 0 8 0,8 0-4 0,-8 0-4 15,8 0 0-15,0 0 0 0,-8 0-4 0,9 0-4 0,-1 0-8 0,10 0-24 16,-10 0 12-16,10 0 0 0,-10 0-8 0,8 0-8 0,-7 0-8 0,8 0 0 16,0 0-12-16,1 0-4 0,-10 0-8 0,8 0 0 0,2 0 0 15,-1 0-4-15,0 0-4 0,0 0 0 0,-9 4-4 0,10-4 4 16,-2 0-4-16,-7 6-8 0,8-6-4 0,-8 0-4 0,-1 4-8 0,0-4-8 15,10 5-12-15,-10-1-20 0,-8-4-12 0,8 7-20 0,2-4-8 16,-10 2-16-16,0 0-16 0,8-5-12 0,-8 5-12 0,0-1-44 0,-8-4-24 16,8 0 40-16,0 0 32 0,-10 6 32 0,10-6 20 0</inkml:trace>
          <inkml:trace contextRef="#ctx0" brushRef="#br0" timeOffset="717.5285">-819 1270 7 0,'0'10'144'0,"0"-5"-16"0,0-1-12 0,-8 2-28 0,8-1 0 16,0 4 4-16,0-4 0 0,8-5 0 0,-8 9 0 0,0-9-4 15,10 5-4-15,-10 0-8 0,8-1-4 0,0 2 0 0,0-6-4 0,1 3-4 16,0-3-4-16,-1 0-8 0,1 6 0 0,7-6-4 0,-6 0-4 16,6 0-8-16,2 5 0 0,-2-5-4 0,-7 0-8 0,8 0 0 0,0 0-8 15,-1-5 0-15,2 5 0 0,-10 0-8 0,10 0 0 0,-1 0 0 0,-9 0-8 16,0 0-8-16,10 0-4 0,-10 5-16 0,0-5-20 0,2 0-16 15,-2 0-28-15,0 0-20 0,-8 0-32 0,9 0-24 0,-9 0-36 16,8-5-64-16,-8 5 40 0,0 0 44 0,0 0 32 0,0-6 32 0,0 6 24 16</inkml:trace>
        </inkml:traceGroup>
        <inkml:traceGroup>
          <inkml:annotationXML>
            <emma:emma xmlns:emma="http://www.w3.org/2003/04/emma" version="1.0">
              <emma:interpretation id="{38A06D95-5C4B-4713-8C60-EF0A7DF5F23B}" emma:medium="tactile" emma:mode="ink">
                <msink:context xmlns:msink="http://schemas.microsoft.com/ink/2010/main" type="inkWord" rotatedBoundingBox="20527,14749 21152,14302 21652,15000 21026,15448"/>
              </emma:interpretation>
              <emma:one-of disjunction-type="recognition" id="oneOf1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€</emma:literal>
                </emma:interpretation>
                <emma:interpretation id="interp7" emma:lang="" emma:confidence="0">
                  <emma:literal>--</emma:literal>
                </emma:interpretation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4931.1659">22 541 7 0,'0'0'88'0,"0"0"0"16,-10 0-8-16,10 0-24 0,0 0 4 0,-8 0-4 0,8 0-8 0,0 0 4 0,-8 0 0 15,8 0 0-15,0 0-4 0,0-4 0 0,0 4 4 16,0-4-8-16,0-2 0 0,0 1 0 0,8 1-4 0,-8-1-4 0,0-5 4 16,8 0-4-16,-8 2 0 0,10-7-4 0,-2 0 4 0,0 1 0 0,-8-1 0 15,9 1 0-15,8-5 0 0,-8 4 0 0,-1-3 0 0,0-2-4 16,0 1 0-16,10-1-4 0,-10 1 0 0,10 0 0 0,-10 0-8 15,1 0 0-15,8 0 0 0,-9 0-4 0,1 4 4 0,-1-4-8 0,10 5 4 16,-10-5-4-16,0 9 0 0,2-5 0 0,-2 1 0 0,-8 5-4 0,8-6 4 16,0 11 0-16,-8-6-4 0,9 1 0 0,0 3 0 0,-9-3 0 15,0 4 0-15,0 0 0 0,8 5 0 0,-8-4-4 0,0 4 0 0,0-6 0 16,0 6 4-16,0 0 4 0,0 0-4 0,0 0 4 0,0 6 0 16,0-2-4-16,0 1 4 0,0 0-8 0,0 4 4 0,0-3 0 15,0 3 0-15,0 5-4 0,0-4 8 0,0 4-4 0,0 0 0 0,0 1 0 16,0-1 0-16,0 5 0 0,0-5 4 0,0 6-4 0,0-1 0 15,0 0 0-15,0 1 0 0,0-2-4 0,0 2 4 0,0-1-4 0,0-4 0 16,0 4 0-16,0 0 4 0,0-4-4 0,0-1-4 0,0 0 0 0,0 1 0 16,0-1 0-16,0-5 0 0,0 6 0 0,0-5 0 0,0-1 0 15,0 1 0-15,0-6 0 0,0 7 0 0,0-7 0 0,0 0 0 16,0 2 0-16,0-2-8 0,0-4-8 0,0 5 0 0,0-5-12 0,0 0 0 16,0 0-8-16,0 0-12 0,0 0-8 0,0 0-8 0,0 0-4 0,0 0-12 15,0 0 0-15,0 0-8 0,0 0-12 0,0 0 4 0,-8 0-8 16,8 0 0-16,0 5-4 0,0-5 8 0,-9 0-24 0,9 5-32 0,0-5-16 15,-9 4 28-15,1-4 28 0,8 5 20 0</inkml:trace>
          <inkml:trace contextRef="#ctx0" brushRef="#br0" timeOffset="5249.3132">-55 834 55 0,'0'0'116'0,"0"-5"-4"0,0 5-8 16,0 0-24-16,0 0 4 0,8 0-4 0,-8 0 8 0,0 0-4 0,0 5 4 16,9-5-4-16,-9 0 0 0,8 0-4 0,0 0 4 0,2 0-4 0,-2 0-4 15,0 0 4-15,0 0-4 0,10 0 0 0,-1 0-4 0,-8 0-8 16,8 0-4-16,-1 0-4 0,2 0-4 0,-2 0-8 0,2 0 4 0,-1 0-8 16,8 0-40-16,-8 0 0 0,1 0 0 0,8 0 0 0,-10 0 0 0,1 0 0 15,9 0 0-15,-10 0 0 0,2 5 0 0,8-5 0 0,-10 0 0 16,2 4 0-16,-1-4 0 0,-1 0 0 0,-6 6 0 0,6-1 0 15,-8-5 0-15,10 4 0 0,-10-4 0 0,1 5 0 0,-1 0 0 0,1-5 0 16,0 4 0-16,-9-4 0 0,8 0 0 0,0 0 0 0,-8 6 0 16,0-6 0-16,0 0 0 0,0 0 0 0,0 0-40 0,0 0-44 0,0 0-20 15,0 0-16-15,0 0-8 0,-8 0-16 0,8 0-8 0,-8 0-8 0,8 0-24 16,-9 0-52-16,0 0 32 0,9 0 40 0,-8 0 28 0,-1 0 28 16</inkml:trace>
        </inkml:traceGroup>
      </inkml:traceGroup>
    </inkml:traceGroup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4:50.7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9BDC28-F2A3-4C7D-B91F-E93128D8D2A1}" emma:medium="tactile" emma:mode="ink">
          <msink:context xmlns:msink="http://schemas.microsoft.com/ink/2010/main" type="writingRegion" rotatedBoundingBox="24811,16028 28962,16029 28961,18019 24810,18018"/>
        </emma:interpretation>
      </emma:emma>
    </inkml:annotationXML>
    <inkml:traceGroup>
      <inkml:annotationXML>
        <emma:emma xmlns:emma="http://www.w3.org/2003/04/emma" version="1.0">
          <emma:interpretation id="{4D5DF52B-FA3E-4263-A25A-9F7F60C3D52A}" emma:medium="tactile" emma:mode="ink">
            <msink:context xmlns:msink="http://schemas.microsoft.com/ink/2010/main" type="paragraph" rotatedBoundingBox="25764,16595 25838,15998 26304,16056 26230,166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692000-EC70-4D7B-8B5C-391F5D37F348}" emma:medium="tactile" emma:mode="ink">
              <msink:context xmlns:msink="http://schemas.microsoft.com/ink/2010/main" type="line" rotatedBoundingBox="25764,16595 25838,15998 26304,16056 26230,16653"/>
            </emma:interpretation>
          </emma:emma>
        </inkml:annotationXML>
        <inkml:traceGroup>
          <inkml:annotationXML>
            <emma:emma xmlns:emma="http://www.w3.org/2003/04/emma" version="1.0">
              <emma:interpretation id="{66E14410-0118-4EF9-9AD7-C60CD16C9EB8}" emma:medium="tactile" emma:mode="ink">
                <msink:context xmlns:msink="http://schemas.microsoft.com/ink/2010/main" type="inkWord" rotatedBoundingBox="25764,16595 25838,15998 26304,16056 26230,16653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Ó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5086 1856 15 0,'0'0'100'0,"-9"-5"-8"0,9 5-8 0,0-5-24 0,-8 5-8 16,-1-6 0-16,9 6-4 0,0-3 0 0,-8 3-4 0,8-5-4 15,0 5 0-15,0-5 0 0,0 0-4 0,0 0-4 0,0 0 0 16,0 1-8-16,8-1 0 0,-8 0 0 0,9 1 0 0,-1-1 0 0,-8 0 8 16,9 0-4-16,-1 0 0 0,0 0-4 0,2 0 0 0,-2 1 4 0,0-1 0 15,10 0 0-15,-10 0-4 0,0 1 0 0,1-2-4 0,-1 6 0 16,1-4 0-16,0 4-4 0,-1 0 0 0,10-5-4 0,-18 10 0 16,8-5-4-16,0 0 0 0,0 4 0 0,2-4-4 0,-10 6 0 0,8-2 4 15,0 1-4-15,-8 0 0 0,9 4 0 0,-9-4 0 0,0 0-4 16,0 5 4-16,0-5 0 0,0 4 4 0,0 1 4 0,0-1 0 0,0-4-4 15,0 5 4-15,-9-2 4 0,9-2-4 0,-8 4-16 0,8-1 20 0,-8-4-4 16,8 5 0-16,-10-6-4 0,10 6 4 0,-8-5-8 0,0-1 0 16,8 6 0-16,-8-4 0 0,8-2-4 0,0 1 4 0,-10-1-4 15,10-4 0-15,0 5 4 0,0-5-8 0,0 0 4 0,0 5-4 0,0-5 4 16,0 0 0-16,0 0-4 0,10 0 0 0,-10 0 0 0,8 0 4 0,-8 0-4 16,8 0 0-16,-8 0 0 0,8 0 0 0,-8 0 4 0,10 0 0 15,-2 0 0-15,0 0-4 0,1 0 8 0,-9 0-4 0,8 0 0 16,1 0 0-16,0 0 0 0,-9 5-4 0,8-5 4 0,0 0 4 0,0 4-4 15,-8-4 4-15,10 5-4 0,-2 0 8 0,-8-1-4 0,8 1 0 16,-8 5 4-16,10-5 0 0,-10 5 4 0,8-1 0 0,-8 1 0 0,8 0 4 16,-8-1-4-16,0 2 4 0,0 2 0 0,9-4 0 0,-9 6 8 0,0-6 0 15,0 6-4-15,0 0 4 0,0-6 0 0,0 5 4 0,0-4 0 16,0 5 0-16,0-6 0 0,-9 5 0 0,9-4 0 0,-8-1 4 16,8 1-4-16,-8 5 0 0,8-10-8 0,-10 4-20 0,2 0 0 0,0 1 0 15,-10-5 0-15,10 5 0 0,0-7 0 0,-10 3 0 0,1-1 0 16,9 0 0-16,-10-1 0 0,2 1 0 0,-2-5 0 0,2 0 0 15,-2 5 0-15,10-5 0 0,-9 0 0 0,1 0 0 0,-2 0 0 0,0 0 0 0,10 0 0 16,-9-5 0-16,0 5 0 0,9-5 0 0,-9 5 0 0,9-4 0 16,-10-1 0-16,0 5 0 0,10-5-48 0,0-1-36 0,-9 3-12 15,8-2-20-15,1 0-20 0,-1 0-20 0,1 0-12 0,8-4-16 0,-8-1-64 16,8 6 20-16,0-6 40 0,0 0 36 0,0 0 28 0,8 1 20 16</inkml:trace>
        </inkml:traceGroup>
      </inkml:traceGroup>
    </inkml:traceGroup>
    <inkml:traceGroup>
      <inkml:annotationXML>
        <emma:emma xmlns:emma="http://www.w3.org/2003/04/emma" version="1.0">
          <emma:interpretation id="{90F1885A-08CA-4289-9851-8FADF1147D6F}" emma:medium="tactile" emma:mode="ink">
            <msink:context xmlns:msink="http://schemas.microsoft.com/ink/2010/main" type="paragraph" rotatedBoundingBox="24811,17179 28962,17180 28961,18019 24810,18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DADEC8-3036-4FEA-B475-CB62D11AEC82}" emma:medium="tactile" emma:mode="ink">
              <msink:context xmlns:msink="http://schemas.microsoft.com/ink/2010/main" type="inkBullet" rotatedBoundingBox="24811,17179 25697,17180 25696,17895 24810,17894"/>
            </emma:interpretation>
            <emma:one-of disjunction-type="recognition" id="oneOf1">
              <emma:interpretation id="interp5" emma:lang="" emma:confidence="0">
                <emma:literal>a</emma:literal>
              </emma:interpretation>
              <emma:interpretation id="interp6" emma:lang="" emma:confidence="0">
                <emma:literal>+</emma:literal>
              </emma:interpretation>
              <emma:interpretation id="interp7" emma:lang="" emma:confidence="0">
                <emma:literal>x</emma:literal>
              </emma:interpretation>
              <emma:interpretation id="interp8" emma:lang="" emma:confidence="0">
                <emma:literal>t</emma:literal>
              </emma:interpretation>
              <emma:interpretation id="interp9" emma:lang="" emma:confidence="0">
                <emma:literal>7</emma:literal>
              </emma:interpretation>
            </emma:one-of>
          </emma:emma>
        </inkml:annotationXML>
        <inkml:trace contextRef="#ctx0" brushRef="#br0" timeOffset="20068.2187">4378 3016 39 0,'-9'-10'92'0,"9"1"-8"0,0 4-8 0,0-4-24 15,-8-1-4-15,8 1 0 0,0-1 0 0,0 0 0 0,0 5 0 0,0-4 0 16,0 4 0-16,0-4 0 0,0 3-4 0,0 1-4 0,0-4 4 16,0 9 0-16,0-5-8 0,0 1 4 0,0-2 0 0,0 6 0 15,0 0-4-15,0-4 4 0,0 4 0 0,0 4 0 0,8-4-4 0,-8 6 4 16,0-2 0-16,0 6-4 0,9-1 0 0,-9 1-4 0,9 0-4 0,-9 4 0 16,0 0-4-16,8 1 0 0,-8 4-4 0,0 1-4 0,0 3 0 15,0 2-4-15,0-2-4 0,0 2 4 0,0-2 0 0,0 2-8 0,0-1 4 16,0 4-4-16,-8-4 0 0,8 0 0 0,-9 1 0 0,0-2 0 15,1 0 0-15,0 3-4 0,0-8 4 0,-2 6 0 0,-6-5-4 16,6 0 0-16,-6 0 0 0,-1 1 4 0,-9-1-4 0,10-4 0 0,-2-1 0 16,1 0 0-16,0 1 0 0,-8-6 0 0,7 6 0 0,2-11 0 0,-2 1-4 15,2 0 0-15,-2 0 0 0,1-5-4 0,0 0 4 0,0-5 0 16,9 0-8-16,-10 0 0 0,10-4 4 0,0-5-4 0,-2 4 4 16,10-10 0-16,-8 6 0 0,8-5-12 0,-8 0 16 0,8-1 0 0,0 1 0 15,8-4 0-15,-8 3 4 0,8 1 0 0,-8 1-4 0,10-2 0 16,-2 1 4-16,0 4 4 0,0 1-4 0,2-1 4 0,-2 5-4 0,0 6 0 15,1-6 8-15,8 5-4 0,-8 5 4 0,-1 0 0 0,0 0 0 0,10 0 4 16,-10 5 0-16,0-5-4 0,10 10 0 0,-10-6 0 0,10 2 4 16,-10 3 4-16,9 1-8 0,-9-6 4 0,10 6 0 0,-2-1 0 15,-6 1 0-15,6-1 0 0,2 1 4 0,-2 0-4 0,-7-1 0 0,7 1-8 16,2 0 4-16,0-1-4 0,-2-4 4 0,1 4-4 0,0-4 0 0,8 5 0 16,-7-5 0-16,-2 0-4 0,2 0 0 0,-1 4 0 0,9-4-4 15,-10-5-4-15,2 5-4 0,-2-1-8 0,10-4-16 0,-9 6-8 16,0-6-8-16,0 0-16 0,1 0-12 0,-2 0-8 0,2 0-8 0,-1 0-8 15,0 0-8-15,0-6-4 0,-1 2-4 0,2-1-52 0,0 0-32 16,-2 0 40-16,-8 1 32 0,9-1 20 0</inkml:trace>
      </inkml:traceGroup>
      <inkml:traceGroup>
        <inkml:annotationXML>
          <emma:emma xmlns:emma="http://www.w3.org/2003/04/emma" version="1.0">
            <emma:interpretation id="{A2BF6B68-5ABC-48E3-BBFB-F5D2305F9D6C}" emma:medium="tactile" emma:mode="ink">
              <msink:context xmlns:msink="http://schemas.microsoft.com/ink/2010/main" type="line" rotatedBoundingBox="26021,17256 28962,17257 28961,18019 26020,18018"/>
            </emma:interpretation>
          </emma:emma>
        </inkml:annotationXML>
        <inkml:traceGroup>
          <inkml:annotationXML>
            <emma:emma xmlns:emma="http://www.w3.org/2003/04/emma" version="1.0">
              <emma:interpretation id="{4F07DB7E-8519-4A11-93E2-0B665F2A509F}" emma:medium="tactile" emma:mode="ink">
                <msink:context xmlns:msink="http://schemas.microsoft.com/ink/2010/main" type="inkWord" rotatedBoundingBox="26021,17472 26379,17473 26378,17698 26020,17697"/>
              </emma:interpretation>
              <emma:one-of disjunction-type="recognition" id="oneOf2">
                <emma:interpretation id="interp10" emma:lang="" emma:confidence="0">
                  <emma:literal>=</emma:literal>
                </emma:interpretation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☺</emma:literal>
                </emma:interpretation>
                <emma:interpretation id="interp13" emma:lang="" emma:confidence="0">
                  <emma:literal>☹</emma:literal>
                </emma:interpretation>
                <emma:interpretation id="interp14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0307.5762">5162 3170 39 0,'0'0'112'0,"9"0"-8"0,-1 0-8 0,-8 0-24 0,9 0 0 0,0 0-8 16,-1 0 4-16,0 0-8 0,2 4 0 0,-10-4-4 0,16 6-4 0,-8-6 0 15,2 0-8-15,-2 4 0 0,9-4-4 0,-9 5 0 0,10-5-8 16,-10 5 0-16,8-5-8 0,-6 4-4 0,6-4 0 0,-6 0-8 16,6 5 0-16,1-5-4 0,-9 0-8 0,10 5-4 0,-10-5-4 0,10 5-8 15,-10-5-4-15,0 0-12 0,1 0-12 0,0 5-16 0,-1-5-4 16,1 4-8-16,-1-4-8 0,-8 4-4 0,0 2-32 0,8-6-44 0,-8 5-4 15,0-1 32-15,0-4 24 0</inkml:trace>
          <inkml:trace contextRef="#ctx0" brushRef="#br0" timeOffset="20567.8795">5265 3304 131 0,'-8'10'136'0,"8"-6"-16"0,-10 5-12 0,2-3-28 0,0-2-4 16,8 1 0-16,-8 0 0 0,8 1 0 0,-10-3 0 0,10 3-8 0,0-2-4 15,0 1 4-15,0-5-4 0,0 5-8 0,10-5 0 0,-2 5 0 0,-8-1 0 16,16-4-8-16,-6 0-8 0,-2 0-8 0,9 5-4 16,-9-5-4-16,10 0-8 0,-10 0-8 0,8 0-12 0,2 0-12 0,0 0-20 15,-2 0-8-15,1 0-24 0,-9 0-24 0,10 0-28 0,-2 0-16 0,-6 0-8 16,-2 0-72-16,9 0-4 0,-8 5 40 0,-1-5 36 0,1 0 28 16,-1 0 16-16</inkml:trace>
        </inkml:traceGroup>
        <inkml:traceGroup>
          <inkml:annotationXML>
            <emma:emma xmlns:emma="http://www.w3.org/2003/04/emma" version="1.0">
              <emma:interpretation id="{30D324CD-4EB8-4FA2-A409-536248C107C2}" emma:medium="tactile" emma:mode="ink">
                <msink:context xmlns:msink="http://schemas.microsoft.com/ink/2010/main" type="inkWord" rotatedBoundingBox="27291,17256 28962,17257 28961,18019 27290,18018"/>
              </emma:interpretation>
              <emma:one-of disjunction-type="recognition" id="oneOf3">
                <emma:interpretation id="interp15" emma:lang="" emma:confidence="0">
                  <emma:literal>600</emma:literal>
                </emma:interpretation>
                <emma:interpretation id="interp16" emma:lang="" emma:confidence="0">
                  <emma:literal>60</emma:literal>
                </emma:interpretation>
                <emma:interpretation id="interp17" emma:lang="" emma:confidence="0">
                  <emma:literal>6009</emma:literal>
                </emma:interpretation>
                <emma:interpretation id="interp18" emma:lang="" emma:confidence="0">
                  <emma:literal>6090</emma:literal>
                </emma:interpretation>
                <emma:interpretation id="interp19" emma:lang="" emma:confidence="0">
                  <emma:literal>6000</emma:literal>
                </emma:interpretation>
              </emma:one-of>
            </emma:emma>
          </inkml:annotationXML>
          <inkml:trace contextRef="#ctx0" brushRef="#br0" timeOffset="21120.3105">6825 3035 71 0,'0'-9'92'0,"0"4"-12"0,0 0-4 0,-8-5-24 0,8 6 0 15,-9-1-4-15,0 0-4 0,1 0-4 0,8 1 4 0,-8-1-4 0,-2 0 0 16,2 0 0-16,0 1-4 0,-10-2 8 0,10 6 0 0,0 0 0 0,-9-4 0 16,9 4-4-16,-10 0 4 0,10 0 0 0,0 4 0 0,-10 2-4 15,10-2 0-15,-10 1-4 0,10 0 4 0,-9 4-4 0,-1 1-4 0,10-1-4 16,-8 6-4-16,6-6 4 0,2 6-8 0,-9 4 0 0,8 0 0 16,-8-4 0-16,9 4 0 0,0 5-20 0,0-5 20 0,-2 5-4 15,2 0-4-15,0 0 0 0,8 0-4 0,0 1 4 0,-10-2-4 0,10 0 0 16,0 3-4-16,10 2 0 0,-10-5 0 0,8 2-4 0,0-2 4 0,2 2 0 15,-2-6 0-15,0 5 0 0,0-5 0 0,9 0-4 0,1 0 4 16,-10-4 0-16,10-1-4 0,-2 0 0 0,2-4 0 0,7 0 0 16,-8-1 4-16,0-4-4 0,1 0 0 0,-2-5-4 0,10 0 0 0,-9 0 4 15,-9-5-4-15,10 0 0 0,-2 0 4 0,2-4-4 0,-10-1 0 16,0-4 0-16,1 5 0 0,-9-6 0 0,9 1 0 0,-9-1-4 0,0-4 0 16,0 4 0-16,-9-3 0 0,0 3 4 0,1-4 0 0,8 5 0 0,-18-6-4 15,10 6 4-15,-8 0 0 0,6 3 0 0,-6-3 0 0,7 5 0 16,-7-1-4-16,-2 6 4 0,10-2 0 0,-10 3-4 0,10-3 0 15,-9 6 0-15,8 6 0 0,-8-6-4 0,9 3 0 0,0 3 0 0,-2 3 0 16,2-4-4-16,0 4 0 0,0 1-8 0,-2-1-4 0,10 1-8 0,0 0 0 16,-8-1-24-16,8 1 16 0,0-1-4 0,8 6-12 0,-8-5-4 15,10-1-8-15,-2 1-4 0,0 0-4 0,0-1 4 0,2 0-16 16,6 1-36-16,1 0-24 0,1-5 8 0,-2 4 36 0</inkml:trace>
          <inkml:trace contextRef="#ctx0" brushRef="#br0" timeOffset="21652.526">7106 3414 79 0,'8'-10'84'16,"2"1"-4"-16,-2 4-8 0,-8-4-20 0,8 4-8 0,-8 0 0 0,0-4-4 16,0 3 8-16,9 6-4 0,-9-3-4 0,0 3-4 0,0-6 0 15,0 6 0-15,-9 6 4 0,9-6-4 0,0 3 0 0,-8 3 0 16,8 3-4-16,0-4 0 0,0 4-4 0,-8 1 0 0,8 5-4 0,0-6-4 16,0 5 0-16,0-4 0 0,0 5 4 0,0-1-8 0,-10 5 0 0,20-4-4 15,-10-1 0-15,0 0 4 0,8 1 0 0,-8 4-4 0,8-5-4 16,-8-1 4-16,9 3-4 0,0-2 4 0,-1-4-8 0,1 4 4 0,-1-4-4 15,9 5 4-15,-8-6 0 0,7 0-4 0,2-4-4 0,-10 0 4 16,10-1 0-16,-1 2 0 0,-1-2-4 0,2-4 0 0,-10 0 0 16,10-4 0-16,-2-2-4 0,1 2 4 0,-8-6-4 0,8 1 4 0,-1-6-4 15,-6 6 4-15,6-10-8 0,-6 4 8 0,-2-4-4 0,0 5-8 16,0-5 8-16,-8-5 0 0,9 4 0 0,-9-3 0 0,9 3 0 0,-9-4 4 16,0 0-4-16,-9 5 0 0,9-5 4 0,-9 0 0 0,1 6 0 15,8-8-4-15,-16 7 4 0,6-4 4 0,2 4 0 0,0-1-4 0,-10 6 4 16,10-5 0-16,-9 4 4 0,8 1-8 0,-8 4 4 0,9 1 0 0,-10 0 0 15,10 3 0-15,-10 2 0 0,10 4 0 0,-8-5-4 0,7 10 0 16,-8-5 0-16,8 4-4 0,1 2 4 0,-10-2 0 0,10 1-4 0,0 4 0 16,-1 1-4-16,0 0-4 0,1-1-4 0,0 1-4 0,8-1-8 15,-9 1-4-15,9-1 0 0,-8 6-12 0,8-5-8 0,8-1-4 16,-8 1-4-16,0-1-12 0,9 1 0 0,-1 0 0 0,0-1-24 0,1 1-40 16,8-6-20-16,-9 6 20 0,10-4 20 0</inkml:trace>
          <inkml:trace contextRef="#ctx0" brushRef="#br0" timeOffset="21909.8383">7762 3141 67 0,'0'-10'104'0,"0"6"-8"0,10-1-12 16,-10 5-28-16,0-5 0 0,0 5-8 0,0 0 0 0,0 0-4 0,0 0-4 16,0 5 0-16,0 0 0 0,0-1 0 0,0 1-4 0,-10 0-8 15,10 0 4-15,0 5-4 0,10-1-4 0,-10-4-4 0,0 5 0 0,0-1 0 16,0 0 4-16,8 6-4 0,-8-6-4 0,8 1 0 0,2-1 4 0,-10 1-4 15,8-1-4-15,0 1 4 0,0-5-20 0,1 5 20 0,8-6-4 16,-8 6 0-16,7-5 0 0,-6-1-4 0,6 2-4 0,-6-6 4 16,6 4-4-16,-8-4 0 0,9 5 0 0,-8-10 4 0,8 5-8 0,-9-4 0 15,10 4 0-15,-2-6 4 0,-6-3-4 0,-2 4 4 0,9-4-4 16,-9-1-4-16,1 1 8 0,0-1 0 0,-1-5-4 0,-8 6-4 0,8-10 8 16,-8 4 0-16,8 1-4 0,-8-5 4 0,-8 0 4 0,8 4 8 0,-8-4 4 15,8 5 8-15,-17-5 8 0,8 4-4 0,1-4 8 0,-9 9-4 16,-1-4 0-16,2 5-4 0,-2-1-4 0,2 5-4 0,-2 0-4 15,-7 0-4-15,-1 5 0 0,10 0-4 0,-10 5-4 0,0 0 0 0,9 0-4 16,-9 5-8-16,10-6-8 0,-10 6-12 0,9 4-12 0,0-4-16 16,0 0-20-16,-1-1-20 0,10 1-24 0,0-1-24 0,-10 4-32 0,10-2-68 15,8-1 40-15,-8-1 40 0,-1 1 28 0,9-1 24 0</inkml:trace>
        </inkml:traceGroup>
      </inkml:traceGroup>
    </inkml:traceGroup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5:22.8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CE62A9-252B-44C8-AC08-7A80FEA27EF4}" emma:medium="tactile" emma:mode="ink">
          <msink:context xmlns:msink="http://schemas.microsoft.com/ink/2010/main" type="inkDrawing" rotatedBoundingBox="4899,6066 8342,5222 9177,8625 5733,9470" hotPoints="8573,7445 6862,9156 5151,7445 6862,5734" semanticType="enclosure" shapeName="Circle"/>
        </emma:interpretation>
      </emma:emma>
    </inkml:annotationXML>
    <inkml:trace contextRef="#ctx0" brushRef="#br0">1883 2792 27 0,'0'0'64'0,"0"0"-4"0,0 0 0 15,0 5-24-15,0-5-8 0,0 0-4 0,0 0-4 0,0 0-4 0,0 0 4 16,0 0 0-16,0 0 0 0,0 0-4 0,0 0-4 0,0 0 4 16,0 0 0-16,0 0-4 0,0 0 0 0,0 3 0 0,0-3 0 0,0 0 0 15,0 0 0-15,0 0 0 0,0 6 0 0,0-6 0 0,0 0 0 16,0 0 4-16,0 0-4 0,0 0 0 0,0 0 0 0,0 0 0 0,0 0 0 15,0 0 4-15,0 0 0 0,0 0 0 0,0 0 0 0,0 0 0 16,0 0 0-16,0 0 0 0,-8 0 0 0,8 0 0 0,0 0 0 0,0 0 0 16,0 0 4-16,0 0-8 0,0 0 0 0,-9 0-8 0,9 0 16 15,0 0-4-15,0 0 0 0,-8 0 4 0,8 0-4 0,0 0 0 0,-8 0 0 16,8 0 4-16,0 0-4 0,-10 0 0 0,10 0-4 0,0 0 4 0,-8 0-4 16,8 0 0-16,0 0 0 0,-8 0 4 0,8 0 4 0,-8 0-4 15,8 0 0-15,0-6 0 0,-10 6 0 0,10 0-4 0,-8-3 0 16,8 3 4-16,-8 0-4 0,8-5 4 0,-9 5 0 0,9 0 0 0,-8-5 0 15,8 5 0-15,-9 0 0 0,9-5 0 0,-9 5-4 0,9-4 4 0,0 4 0 16,-8 0-4-16,8 0-4 0,-8-6 4 0,0 6 0 0,8-4 0 16,-10 4-4-16,10-5 0 0,-8 5 4 0,8 0 0 0,-8-5-4 0,-2 5 0 15,10 0 0-15,-8-4 4 0,0 4-4 0,8 0 0 0,-9 0 0 16,1-5 0-16,8 5-4 0,-9 0 4 0,1-5 0 0,8 5 0 16,-9 0 0-16,1-5-4 0,0 5 0 0,8-5 4 0,-10 5 0 0,2-5 0 15,0 0 0-15,8 5-4 0,-10-4 0 0,2-1 0 0,0 5-4 16,8-5 4-16,-8 5 0 0,-1-4 0 0,0 4 4 0,1-5-4 15,8 5 0-15,-9-5 0 0,1 5 0 0,0-5-4 0,-2 5 8 0,2-5-4 16,0 1 4-16,0 4-4 0,8-6-4 0,-10 6 4 0,2-4 0 0,0 4 4 16,-1-5-4-16,1 0 0 0,8 5 0 0,-9-5 0 0,0 5 0 15,1-4 0-15,0 4-4 0,-2-5 4 0,10 5 0 0,-8-5 0 0,0 0-4 16,0 5 4-16,-2-4 0 0,2 4-4 0,0-6 0 0,8 2 0 16,-9 4 0-16,1-5 0 0,-1 0 0 0,0 5 0 0,9-5 0 15,-8 0 4-15,0 5-4 0,0-4 0 0,8 4 0 0,-10-5 4 0,2 0 0 16,0 1 0-16,-2 4 0 0,10-5 0 0,-8 0-4 0,0 5 4 0,-1-5-4 15,9 0 0-15,-8 0 0 0,0 5 0 0,-1-3 8 0,9-3-8 16,-9 1 0-16,1 5 4 0,0-5 0 0,8 1-4 0,-10 4 0 0,2-5 4 16,0 5 0-16,8-5 0 0,-9 0-4 0,0 5 4 0,1-5 0 15,8 5-4-15,-8-5 4 0,-1 1-4 0,9 4 4 0,-8-6 0 0,-1 6 0 16,0-4-8-16,9-1 8 0,-8 1-4 0,0 4 0 0,-2-5 0 16,10 0 0-16,-8 5 4 0,0-5 0 0,0 0-4 0,8 1 0 0,-10 4 0 15,2-5 0-15,8 0 4 0,-8 0 0 0,-1 1-8 0,1 4 4 16,0-5 4-16,8 0 0 0,-10-1-4 0,2 6 0 0,0-4 0 15,8-1 0-15,-8 1-4 0,-2-1 8 0,2 5-4 0,0-5 4 0,8 0-8 16,-9 1 4-16,0-1 4 0,9 0-4 0,-8 5 0 0,-1-4 0 0,1-1 4 16,8-1-4-16,-8 2 0 0,-1-1 4 0,9 5-8 0,-9-5 4 15,1 0 0-15,8 1 0 0,-8-1 0 0,-2 0 4 0,10 0 0 0,-8 1 0 16,0-2-8-16,8 2 4 0,-9-1 4 0,0 0-4 0,9 5 0 0,-8-6-4 16,0 3 4-16,-1-7 4 0,9 5-4 0,-8 0 4 15,0 0-8-15,-2 1 8 0,10-1-4 0,-8 0-4 0,0 1 4 0,-2-1 0 16,10 0 0-16,-8 0 0 0,0 0 0 0,-1 0 4 0,1 0-8 0,8-4 4 15,-9 4 0-15,1 0 4 0,-1 1-4 0,1-2 0 0,8 2 0 16,-8-1-16-16,-2 2 20 0,10-4 0 0,-8-2 4 0,0 4-8 16,-2 0 4-16,2 1-4 0,8-1 4 0,-8 0-8 0,0 0 8 0,-1 1-4 15,9-1 0-15,-9-5 4 0,1 5-4 0,-1 0 0 0,9 0 0 0,-8 1-4 16,0-1 4-16,-2-4 0 0,10 4-4 0,-8 0 4 0,0-5 4 16,0 6-4-16,8 0 4 0,-10-7-4 0,2 6 0 0,8 1 4 0,-8-6-4 15,-1 5 0-15,0 0 0 0,9-4 0 0,-8 3 0 0,-1 2 0 16,1-5 0-16,8 4-4 0,-8-1 0 0,8 3 8 0,-8-3-4 15,-2-3 0-15,10 4 0 0,-8 0 0 0,0 1 4 0,8-6 0 0,-10 6-4 16,2-1 0-16,8-1 4 0,-8-3-4 0,8 4 0 0,-9 0 0 0,1-4 0 16,8 4-4-16,-9-4 4 0,9 3 0 0,-8 2 0 0,8-6-4 15,-9 4 4-15,9 3 4 0,0-7 0 0,-8 5-4 0,8-5 0 0,-8 6 0 16,8-1-4-16,-10-4 4 0,10 4 0 0,0-5 0 0,-8 5 4 0,8-5-4 16,-8 6 0-16,8-1 0 0,0-4 0 0,-10 4-20 15,10-5 24-15,0 5 0 0,-8-5 0 0,8 6 0 0,0-1-4 0,-8-5 4 16,8 6-4-16,0-6 0 0,0 5 4 0,-8-5-8 0,8 6 8 0,0-1-4 15,0-5 4-15,-9 5-4 0,9 1 0 0,0-6-4 0,0 6 0 16,0-1 4-16,-9-5 0 0,9 5 0 0,0 1 0 0,0 0 0 0,-8-7 0 16,8 6 0-16,0 1 0 0,-9-1 0 0,9-5-4 0,0 5 4 15,0 1 0-15,-8-1-4 0,8-1 8 0,0 2 0 0,0 0-4 0,0-6 0 16,-8 5 0-16,8 1 0 0,0-2 4 0,0 2-4 0,0-1 4 16,0 0-8-16,-10 0 4 0,10 1 0 0,0-6 0 0,0 4 0 0,0 3 0 15,0-3 0-15,-8 2-4 0,8-1 0 0,0 0 4 0,0 0 4 16,0 1-4-16,0-2 0 0,0 2 4 0,0 0 0 0,0-1-4 15,0-1 0-15,0 2-4 0,-8-1 4 0,8 0 0 0,0-4 0 0,0 9 0 16,0-6 0-16,0 2 0 0,0-1 4 0,0 1 0 0,0-2-4 0,0 2 0 16,-8 4 0-16,8-5 0 0,0 0 0 0,0 0 0 0,0 1-4 15,0-2 4-15,0 2 0 0,-10 4 0 0,10-5 0 0,0 0 0 0,0 0 0 16,0 1 0-16,0-1 0 0,0 0-4 0,0 1 4 0,0-1 4 16,-8-1-8-16,8 2 4 0,0-1 4 0,0 0-4 0,0 0 0 15,0 1 4-15,0-1 0 0,0 0-8 0,0 0 0 0,0 1 8 0,0 4-4 16,0-5 0-16,0 0 4 0,0 0-4 0,0 5 0 0,0-3 0 0,0-4-4 15,0 3 0-15,0 4 8 0,0-5-4 0,0 0-4 0,0 0 4 16,0 1 4-16,0-1-4 0,0 0 0 0,0 0 0 0,0 5 0 0,0-9 0 16,0 4 0-16,0 0 0 0,0 0 0 0,0 1 0 0,0-6 0 15,0 5 4-15,0 1-4 0,0-2 0 0,0-3 0 0,-8 4-4 16,8 0 4-16,0-3-4 0,0 2 4 0,0 1 0 0,0-5 4 0,0 6-8 16,0-1 4-16,0-5-4 0,0 6 4 0,0-1 4 0,0-5 0 15,-9 6-8-15,9-6 4 0,0 4 0 0,0 3 0 0,0-7 0 0,0 5 0 16,0-5 0-16,0 6 0 0,0-6-16 0,0 6 20 0,0-7 0 15,0 7-4-15,0-6 0 0,0 5 4 0,0 1-4 0,0-6 4 0,0 5-8 16,0-5 4-16,0 6 0 0,0-1 0 0,0-5 0 0,0 6 0 0,0-2 0 16,0 2 0-16,0-1 0 0,0-5 0 0,0 6 0 0,0-1 4 15,0 0-4-15,0 0 4 0,0 1 0 0,-8-2-4 0,8-3 4 0,0 4-4 16,0 0 0-16,0 1 0 0,0-1-4 0,0-4 0 0,0 4 0 16,0 0 4-16,0-5 0 0,0 7 4 0,0-3-4 0,0-4 4 0,0 5-4 15,0 0 0-15,0-4-4 0,0 4 8 0,0-5-8 0,0 5 0 16,0-4 4-16,0 4 0 0,0-5 0 0,0 6 0 0,0-5 0 0,0 3 0 15,0-3 4-15,0 4-4 0,0-4 4 0,0 5-4 0,0-2 0 16,0-3-4-16,0 3 4 0,0-3 0 0,0 5 0 0,0-6 4 0,0 5-4 16,0-5 0-16,0 6 0 0,0-6 0 0,0 5 0 0,0 1 0 15,0-6-4-15,0 5 4 0,0-5 0 0,0 6-4 0,0-2 4 16,0-4 4-16,0 7-4 0,0-7-4 0,0 5 4 0,0-5 4 0,0 6-8 16,0-2 8-16,0-2-8 0,0 3 4 0,0-5 0 0,0 5 4 0,0-5 0 15,0 6-4-15,0-6 0 0,0 1 0 0,0 3 0 0,0-3 0 16,0 4 0-16,0-4 0 0,0-1-4 0,0 5 4 0,0-5-4 15,0 1 4-15,0 4 0 0,0-4-4 0,0 4 4 0,0-5 4 0,8 1-4 16,-8 4 0-16,0-5-4 0,0 5 4 0,0-4 4 0,0 4-4 16,0 0 0-16,0-5 4 0,9 6-4 0,-9-6 0 0,0 6 0 0,0-1 0 15,0-5-4-15,0 6 4 0,8-2-4 0,-8-3 8 0,0 4-4 0,0-4 0 16,0 3-4-16,8 2 4 0,-8-5 0 0,0 3 0 0,0 2-4 16,0-1 8-16,0 1-4 0,0-2 4 0,10-2-4 0,-10 2 4 15,0 1-4-15,0 1-4 0,8-2 4 0,-8 2 0 0,0-1-4 0,0 1 0 16,8-2 4-16,-8-3-4 0,0 3 4 0,0 2-4 0,8 0 12 0,-8-2-4 15,0-4-4-15,10 7-4 0,-10-3 0 0,0 2 4 0,8-5 4 16,-8 9 0-16,0-10-4 0,0 4 4 0,8 2-4 0,-8 0 0 0,0-2 0 16,0 1 0-16,9-4-4 0,-9 4 4 0,0 0 0 0,8 1-4 15,-8-2 0-15,0 2 4 0,0-1 0 0,9-1 0 0,-9 2-4 16,0 0 0-16,0 4 4 0,0-5 0 0,0 0 0 0,0 0 4 0,0 5-8 16,0-4 8-16,0-1-4 0,0 5 4 0,9-5-4 0,-9 5 0 0,-9 0 0 15,18 0 0-15,-9-5 4 0,0 5-4 0,0 0 0 0,0-4 0 16,8 4-4-16,-8 0 4 0,0-6 0 0,0 6 0 0,8 0 0 15,-8-4-4-15,0 4 8 0,0-5-4 0,8 5 4 0,-8-5-4 0,0 5 0 16,10-5 0-16,-10 1 0 0,0 4 0 0,8-5 0 0,-8 5-4 16,8-5 4-16,-8 0-4 0,0 0 4 0,10 5 4 0,-10-4-4 0,8 4 0 15,-8-5 0-15,8 0-4 0,-8 5 0 0,9-5 8 0,-9 1-8 0,8-1 8 16,-8 5 0-16,9-5-8 0,-9 5 8 0,8-5-4 0,-8 5-4 16,9-5 4-16,-9 5 0 0,8-5 0 0,-8 5 0 0,0 0 4 15,8 0-4-15,-8-4 0 0,10 4 0 0,-10 0 0 0,0 0-4 0,8 0 4 16,-8 0 0-16,0 0-4 0,8 0 4 0,-8-5 0 0,0 5 0 0,0 0-4 15,10 0 4-15,-10 0 0 0,0-5-4 0,8 5 4 0,-8 0 4 16,0 0-4-16,8 0 0 0,-8 0 0 0,0 0-4 0,8-5 8 0,-8 5-4 16,9-4 0-16,-9 4 4 0,8 0-4 0,-8 0-4 0,9-5 4 15,-9 5 4-15,9-5-4 0,-9 5 0 0,8-5 0 0,-8 5 0 16,8-4 0-16,-8-2 0 0,10 6 0 0,-2-5 0 0,-8 5-4 0,8 0 4 16,-8-4 0-16,8 4 0 0,-8 0 0 0,10 0 0 0,-10-4 0 15,0 4 0-15,8 0 0 0,-8 0 0 0,0 0 4 0,8 0 0 0,-8 0-8 16,0 0 8-16,0 0-4 0,9 0 0 0,-9-6 0 0,0 6-4 15,0 0 0-15,8 0 4 0,-8 0-4 0,0 0 8 0,9-4-4 0,-9 4 0 16,0 0-4-16,0-6 4 0,9 6 4 0,-9-4-4 0,8 4 0 16,-8 0 4-16,8-5-4 0,-8 5 0 0,0-4 0 0,8 4 0 0,-8-6 4 15,10 6-8-15,-10 0 4 0,8-4 0 0,-8 4-4 0,8 0 4 16,2-5 4-16,-10 5-4 0,8-4 0 0,-8 4-8 0,8-6 8 0,-8 6 4 16,9 0-4-16,-9-4 4 0,8 4-4 0,-8-4-4 0,9 4 0 15,-9 0 4-15,8-6 4 0,-8 6-4 0,9-5-4 0,-1 5 4 0,-8 0 4 16,8-4-4-16,-8 4 0 0,10-6 0 0,-10 6-4 0,8-4 8 0,-8 4-4 15,8-5 0-15,-8 5 0 0,10-5 0 0,-2 0-4 0,-8 5 4 16,8-4 4-16,-8 4-4 0,9-4 0 0,-1 4-4 0,-8-7 4 16,8 7 0-16,1-4 0 0,-9 4 0 0,9-4 4 0,-9 4-4 0,8-6 0 15,-8 6-4-15,8-4 4 0,-8 4 0 0,10-5 0 0,-2 5 0 16,-8-5 0-16,8 5 0 0,-8-5 4 0,9 5-4 0,-9-4-4 0,9 4 8 16,-9-5-4-16,8 1 0 0,0 4 0 0,-8-6 0 0,9 6 0 0,-9-4 0 15,8 4 0-15,-8-6 4 0,9 6-4 0,-9-4 0 0,9 4 0 16,-9-5 0-16,8 5-4 0,0-5-8 0,-8 5 16 0,10-5 0 15,-10 5 0-15,8-4-4 0,-8-1-4 0,8 5 4 0,0-5 0 0,-8 5 4 16,10-5-4-16,-10 5 0 0,8-4 0 0,-8-2 0 0,8 6-4 16,-8-4 4-16,9 4 0 0,-9-4 4 0,8 4-4 0,0-7 0 0,-8 3 4 15,0 4-4-15,10-4-4 0,-2 4 4 0,-8-5 0 0,8 0 0 0,-8 5 0 16,8-5 4-16,-8 5-8 0,10-4 0 0,-10-1 4 0,8 5 0 16,0-5 0-16,-8 0 4 0,9 5-4 0,-9-4 4 0,9-2-8 15,-9 6 8-15,8-4-4 0,-8 4 0 0,9-5-4 0,-1 0 0 0,-8 5 8 16,8-5-4-16,-8 1 0 0,9 4 4 0,-9-5-8 0,9 0 4 0,-1 5-4 15,-8-5 8-15,8 5-4 0,-8-4 0 0,10-1 0 16,-10 5 4-16,8-5-4 0,0 5-4 0,-8-5 4 0,9 5 0 0,-9-5 0 16,9 1 0-16,-9 4 0 0,8 0-4 0,-8-5 4 0,8 5 4 0,-8-5-4 15,9 5 0-15,-9-5 0 0,8 5-4 0,-8-5 4 0,8 5 0 16,-8 0 4-16,10-5-24 0,-10 1 24 0,8 4-4 0,0-5 4 0,-8 5 0 16,10-5 0-16,-2 5-4 0,-8-5 0 0,8 5 0 0,0-4 4 0,-8 4-4 15,9-5 0-15,0 5 0 0,-9-5-4 0,8 5 8 0,1-5-4 16,-9 5 4-16,8-4-4 0,0 4 0 0,-8-6 0 0,10 6-4 15,-2-5 0-15,0 5 4 0,-8-4 4 0,8 4 0 0,2-5-4 0,-10 5 0 16,8-5 0-16,0 5-4 0,1 0 8 0,-9-4 0 0,9 4-4 16,-1-5-4-16,1 5 4 0,-9-5 0 0,8 5 0 0,0-5 0 0,2 5 0 15,-2-4 0-15,0-2 0 0,-8 6 0 0,8-4 0 0,2-1 0 0,-2 5 4 16,0-5-4-16,1 0 0 0,-1 5 0 0,1-4 0 0,-9-2 0 16,9 6 0-16,-1-4 0 0,0-1 0 0,0 5-4 0,2-4 4 15,-10 4 0-15,8-6 0 0,0 6-4 0,2-4 4 0,-2 4 4 0,0 0-4 16,-8-5 0-16,9 5 0 0,-1-5 0 0,1 5 0 0,-9 0 4 0,8 0-4 15,-8-5 0-15,9 5 0 0,-1 0 4 0,0 0-4 0,-8 0 0 16,10-4 0-16,-10 4-4 0,8 0 4 0,0 0 0 0,-8-4 4 0,10 4-4 16,-10 0 0-16,8-6 0 0,0 6 0 0,-8-5 0 0,8 5 0 15,-8 0 4-15,9-4-4 0,-9 4 0 0,9 0-4 0,-1 0 4 16,-8-6 0-16,9 6 0 0,-9 0-4 0,8 0 4 0,-8 0 0 0,8 0 4 16,-8 0-4-16,10 0 0 0,-10 0 4 0,8 0-8 0,-8 0 4 0,8 0 0 15,-8 0 0-15,8 0 0 0,-8 0 0 0,0 0 4 0,10 0-8 16,-10 0 0-16,8 0 8 0,-8 0-4 0,8 0 0 0,-8 0 0 15,0 0 0-15,9 0 0 0,-9 0 0 0,8 0 0 0,-8 0 0 0,0 0-4 16,9 0 4-16,-9 0 0 0,0 0 0 0,9 0 0 0,-9 0 0 16,0 0 4-16,8 0-4 0,-8 0 0 0,0 0 0 0,8 0 0 0,-8 0-4 15,0 0 0-15,8 0 4 0,-8 0 0 0,0 0 4 0,10 0-4 0,-10 0 0 16,8 0 0-16,-8 0 0 0,0 0 0 0,8 6 0 0,-8-6 0 16,10 0 0-16,-10 0 0 0,0 0-4 0,8 4 4 0,-8-4-16 15,8 0 20-15,-8 0 4 0,9 5-4 0,-9-5-4 0,0 0 0 0,8 6 4 16,-8-6-4-16,9 0 0 0,-9 0 4 0,8 0-8 0,-8 0 4 15,0 0-4-15,9 0 4 0,-9 4 0 0,0-4 0 0,8 0 0 0,-8 0 0 16,8 0 0-16,-8 0 0 0,0 0-4 0,10 4 4 0,-10-4 4 0,0 5-4 16,8-5 4-16,-8 5 0 0,8-5-4 0,-8 5 0 0,10-5 4 15,-10 0-4-15,0 0 0 0,8 4 0 0,-8-4 4 0,8 6-4 16,-8-6 0-16,0 0-4 0,9 0 4 0,-9 4 0 0,8-4-4 0,-8 0 4 16,8 0-4-16,-8 5 4 0,9-5 4 0,-9 4-4 0,9-4 0 0,-9 0 0 15,0 6 0-15,8-6 4 0,-8 0-4 0,8 4 0 16,-8-4 0-16,10 0 0 0,-10 5 4 0,0-5-4 0,8 0 4 0,-8 0-4 15,8 0-4-15,-8 5 4 0,0-5 4 0,9 5-4 0,-9-5 0 0,0 0 0 16,9 0 0-16,-9 4-4 0,0-4 4 0,8 0 0 0,-8 6 0 16,0-6-4-16,8 0 8 0,-8 4-4 0,0-4-16 0,9 5 20 0,-9-5-4 15,0 0 0-15,8 5 0 0,-8-5 4 0,9 0 0 0,-9 0-4 0,0 5 4 16,9-5 0-16,-9 4-4 0,8-4 0 0,-8 0-4 0,8 5 4 16,-8-5 4-16,0 0-4 0,10 0 0 0,-10 5-4 0,8-5 4 15,-8 4-4-15,0-4 8 0,8 0-4 0,-8 5 0 0,8-5 4 0,-8 6-4 16,0-6 4-16,10 0-4 0,-10 4-4 0,0-4 4 0,8 0 0 15,-8 0 0-15,0 5 0 0,0-5 0 0,8 0 4 0,-8 5-8 0,0-5 4 16,9 5 0-16,-9-5 0 0,0 0-4 0,0 0 8 0,8 4-8 0,-8-4 0 16,0 0 8-16,0 5-4 0,8-5 0 0,-8 0-4 0,0 0 4 15,10 5 0-15,-10-5 0 0,8 0 4 0,-8 0 0 0,0 0-4 16,0 5 0-16,8-5 0 0,-8 0 4 0,0 0 0 0,0 4-4 0,8-4 0 16,-8 0-4-16,0 0 4 0,0 5 0 0,0-5 0 0,10 0 0 15,-10 0 4-15,0 0-4 0,0 0 0 0,0 0 4 0,0 0-4 0,0 0-4 16,0 0 4-16,0 0 0 0,0 0 0 0,0 0 0 0,0 0 0 15,0 0 0-15,0 0 0 0,0 5 0 0,0-5 0 0,8 0 0 0,-8 0 4 16,0 0-8-16,0 0 4 0,0 0 4 0,0 0-8 0,0 0 4 16,0 0 0-16,0 0 0 0,0 5 0 0,8-5-4 0,-8 0 4 0,0 0 4 15,0 0 0-15,0 0-4 0,0 0-4 0,9 0 4 0,-9 0 4 0,0 0 0 16,0 5-4-16,9-5 4 0,-9 0-4 0,0 0-4 0,8 0 4 16,-8 0 0-16,0 5 0 0,0-5 0 0,9 0 0 0,-9 0-4 15,8 0 4-15,-8 0 4 0,0 0-8 0,0 0 8 0,8 4 0 0,-8-4-4 16,0 0 0-16,9 0 0 0,-9 0 0 0,0 5 0 0,9-5 0 15,-9 0 0-15,0 0-4 0,8 0 4 0,-8 5-4 0,0-5 4 0,8 0 4 16,-8 0-4-16,0 0 4 0,10 0-4 0,-10 0 0 0,0 5 0 16,8-5 0-16,-8 0 0 0,0 0 4 0,8 0-4 0,-8 5 0 0,0-5 0 15,9 0 4-15,-9 0-4 0,0 0 0 0,0 4 0 0,9-4 0 16,-9 0 0-16,0 0-20 0,0 5 24 0,8-5 0 0,-8 0 0 16,0 0-4-16,0 0 4 0,8 0-8 0,-8 0 4 0,0 5 0 0,0-5 4 0,0 0-4 15,9 0-4-15,-9 0 4 0,0 5 0 0,0-5 0 0,8 0 4 16,-8 0 0-16,0 4-4 0,0-4 0 0,0 0 0 0,9 0 0 15,-9 0 4-15,0 0-4 0,0 0 0 0,0 5 0 0,0-5-4 0,0 0 4 16,0 0 0-16,0 0 4 0,9 0-4 0,-9 0-4 0,0 5 4 16,0-5 0-16,0 0 0 0,0 0 4 0,0 0-4 0,0 5 0 0,0-5 4 15,0 0-8-15,8 0 4 0,-16 0 0 0,16 0 0 0,-8 4 0 0,0-4 4 16,0 0-4-16,0 0 0 0,0 0 0 0,0 0 0 0,0 0-4 16,0 0 4-16,0 6 0 0,0-6 0 0,0 0 0 0,0 0 4 15,0 4-4-15,0-4-4 0,8 5 4 0,-16-5 4 0,16 0-4 0,-8 5-4 16,0-5 4-16,0 0 0 0,0 0 4 0,0 5-4 0,0-5 4 15,0 0-4-15,10 0 0 0,-10 0-4 0,0 0 4 0,0 0 0 0,0 4 0 16,0-4 0-16,0 0 0 0,0 0 4 0,0 0-4 0,0 5 4 0,0-5-4 16,0 5 0-16,0-5 4 0,0 0-4 0,0 0 0 0,0 5 0 15,0-5 0-15,0 0 0 0,0 4 0 0,8-4 0 0,-8 0-4 16,0 0 4-16,0 4 0 0,0-4 0 0,0 0 0 0,0 7 0 0,0-7 0 16,0 0 0-16,0 0 0 0,8 4-4 0,-8-4 0 0,0 0 8 0,0 0-4 15,0 4-4-15,0-4 4 0,0 6 0 0,8-6 4 16,-8 0-4-16,0 4-4 0,0-4 4 0,10 5 0 0,-10-5 0 0,0 0 0 15,0 0 4-15,0 5-4 0,8-5 0 0,-8 0 4 0,0 5-4 0,0-5 0 16,0 0 0-16,0 0-4 0,0 0 4 0,0 4 0 0,0-4-4 16,8 0 4-16,-8 0 4 0,0 5 0 0,0-5-8 0,0 0 4 0,0 0 0 15,0 0-4-15,0 0 4 0,0 0 4 0,9 5-4 0,-9-5 4 0,0 0-4 16,0 5 0-16,0-5 0 0,0-5 4 0,0 10-8 0,0-5 0 16,0 0 8-16,0 0-8 0,0 0 8 0,0 4-4 0,0-4-16 15,8 0 16-15,-8 0 0 0,0 0 0 0,0 0 0 0,0 0 0 0,0 0 4 16,0 6-4-16,0-6 0 0,0 0 0 0,0 0-4 0,0 0 8 15,0 0 0-15,0 0-4 0,8 4-4 0,-8-4 0 0,0 0 4 0,0 0 4 16,0 0-4-16,0 0 0 0,0 6 4 0,0-6-4 0,0 0 4 0,10 0-8 16,-10 0 8-16,0 4-8 0,0-4 8 0,0 0 0 0,0 0-8 15,0 0 8-15,0 0-4 0,0 5 0 0,8-5 0 0,-8 0 0 16,0 0-4-16,0 4 4 0,0-4-4 0,0 0 4 0,8 0 0 0,-8 0 0 16,0 5 0-16,0-5 4 0,0 0-4 0,0 5 0 0,0-5 0 15,10 0 0-15,-10 0 4 0,0 0-4 0,0 5 0 0,0-5 0 0,0 0 0 16,0 0 0-16,8 0-4 0,-8 0 4 0,0 4 0 0,0-4-4 15,0 0 8-15,0 0-4 0,0 0 0 0,8 6 0 0,-8-6 0 0,0 0 0 16,0 0 4-16,0 0-8 0,0 0 8 0,0 4-4 0,0-4 0 16,0 0-4-16,8 0 4 0,-8 0 4 0,0 4-24 0,0-4 20 0,0 0 4 15,0 0 0-15,0 0 0 0,0 7 0 0,9-7-4 0,-9 0 0 0,-9 0 0 16,18 4 0-16,-9-4 4 0,0 0-4 0,0 0-4 16,0 0 4-16,0 0 4 0,0 0-4 0,9 0 0 0,-9 4 0 0,0-4 0 15,0 0 0-15,0 0 0 0,8 0 0 0,-8 5 0 0,0-5 0 0,0 0 0 16,0 0-4-16,0 0 4 0,0 5 4 0,0-5-4 0,0 0 0 15,0 0 0-15,0 5 0 0,0-5 0 0,0-5-4 0,9 5 8 0,-9 5-4 16,0-5 4-16,0-5-4 0,0 10-4 0,0-5 4 0,0 0 0 0,0 4 0 16,0-4 0-16,8 0 4 0,-8 0-4 0,0 6 0 0,0-6-4 15,0 0 0-15,0 0 4 0,8 4 0 0,-8-4 0 16,0 0 0-16,0 5 0 0,0-5 4 0,0 0 0 0,0 0-8 0,10 0 4 0,-10 0 0 16,0 0 0-16,0 0 4 0,0 0-4 0,0 0 0 0,0 6-4 15,0-6 4-15,0 0 0 0,8 0 4 0,-8 0-4 0,0 0 0 16,0 4 0-16,0-4 0 0,0 0 0 0,0 0 0 0,0 0 0 0,0 0 4 15,0 4-8-15,0-8 0 0,0 8 4 0,8-4 0 0,-8 0 4 0,0 0-8 16,0 0 4-16,0 6 4 0,0-6-4 0,8 0 0 0,-16 0 0 16,16 0 0-16,-8 4 0 0,0-4 4 0,0 5-4 0,10-5 0 0,-10 0-4 15,0 0 8-15,0 0-4 0,0 0 0 0,0 0 4 0,0 0-4 0,0 4 0 16,8-4 0-16,-8 0 0 0,0 0 4 0,0 0-4 16,0 0 0-16,0 0 0 0,8 6-4 0,-8-6 4 0,0 0 0 0,0 4 0 15,0-4 0-15,0 0 4 0,0 5 0 0,9-5-4 0,-9 0 4 0,0 0-4 16,9 0 0-16,-9 0 4 0,0 4-4 0,0-4 0 0,0 6-4 15,8-6 4-15,-8 0 0 0,0 4 4 0,9-4-4 0,-9 0 0 0,0 6 4 16,0-6 0-16,0 4-4 0,8-4-4 0,-8 4 4 0,0-4 4 0,0 0-4 16,0 0 4-16,0 0-4 0,8 0 4 0,-8 0-4 0,0 5 0 15,0-5 4-15,0 6-4 0,8-6 4 0,-8 0 0 0,0 4-4 16,0-4 0-16,10 0-12 0,-10 5 16 0,0-5 0 0,0 0 0 0,0 5-4 16,8-5 0-16,-8 0 0 0,0 5 0 0,0-5 0 0,8 0 0 15,-8 0 0-15,0 0 0 0,0 0 0 0,10 4 0 0,-10-4 0 16,0 0 0-16,0 5 0 0,8-5 0 0,-8 0 0 0,0 5 0 0,8-5 0 15,-8 5 0-15,0-5 0 0,9 0 0 0,-9 4 0 0,0-4 0 0,8 0 0 16,-8 5 0-16,0-5 0 0,0 0 0 0,9 0 0 0,-9 5 0 16,0-5 0-16,8 0 0 0,-8 0 0 0,0 5 0 0,9-5 0 0,-9 0 0 15,0 5 0-15,8-5 0 0,-8 5 0 0,0-5 0 0,8 0 0 0,-8 0 0 16,0 4 0-16,10-4 0 0,-10 0 0 0,0 5 0 16,8-5 0-16,-8 0 0 0,0 0 0 0,8 5 0 0,-8-5 0 0,0 0 0 15,10 5 0-15,-10-5 0 0,0 0 0 0,0 4 0 0,8-4 0 0,-8 5 0 16,0 0 0-16,0-5 0 0,8 5 0 0,-8-5 0 0,0 0 0 15,8 5 0-15,-8-5 0 0,0 4 0 0,9-4 0 0,-9 0 0 0,0 5 0 16,9-5 0-16,-9 0 0 0,0 5 0 0,8-5 0 0,-8 0 0 16,0 5 0-16,9-5 0 0,-9 0 0 0,8 4 0 0,-8-4 0 0,0 0 0 15,8 6 0-15,-8-2 0 0,10-4 0 0,-10 5 0 0,0-5 0 16,8 0 0-16,-8 5 0 0,0-5 0 0,8 5 0 0,-8-5 0 0,8 0 0 16,-8 4 0-16,0-4 0 0,10 0 0 0,-10 0 0 0,0 5 0 15,8-5 0-15,-8 0 0 0,0 0 0 0,8 5 0 0,-8-5 0 0,0 0 0 16,0 5 0-16,9-5 0 0,-9 0 0 0,0 0 0 0,0 4 0 15,8-4 0-15,-8 4 0 0,0-4 0 0,0 0 0 0,9 6 0 0,-9-6 0 16,0 0 0-16,0 5 0 0,9-5 0 0,-9 0 0 0,0 0 0 16,8 0 0-16,-8 4 0 0,0-4 0 0,8 6 0 0,-8-6 0 0,0 0 0 15,8 4 0-15,-8 1 0 0,0-5 0 0,0 0 0 0,10 5 0 16,-10-5 0-16,0 5 0 0,8-5 0 0,-8 4 0 0,0-4 0 16,8 0 0-16,-8 5 0 0,0-5 0 0,0 0 0 0,10 0 0 0,-10 6 0 15,8-6 0-15,-8 0 0 0,0 0 0 0,0 4 0 0,0-4 0 0,8 0 0 16,-8 4 0-16,0-4 0 0,9 0 0 0,-9 0 0 0,0 6 0 15,0-6 0-15,0 0 0 0,8 4 0 0,-8-4 0 0,0 6 0 0,0-6 0 16,0 0 0-16,9 0 0 0,-9 0 0 0,0 4 0 0,0-4 0 16,9 5 0-16,-9-5 0 0,0 0 0 0,0 4 0 0,8-4 0 15,-8 6 0-15,0-6 0 0,0 3 0 0,0-3 0 0,8 6 0 0,-8-6 0 16,0 4 0-16,0-4 0 0,0 6 0 0,0-6 0 0,0 0 0 16,0 0 0-16,0 0 0 0,8 4 0 0,-8-4 0 0,0 0 0 0,0 0 0 15,0 0 0-15,0 0 0 0,10 0 0 0,-10 4 0 0,0-4 0 0,0 0 0 16,0 6 0-16,0-6 0 0,0 5 0 0,8-5 0 0,-8 4 0 15,0-4 0-15,0 0 0 0,0 6 0 0,0-6 0 0,0 0 0 0,0 4 0 16,0-4 0-16,8 0 0 0,-8 5 0 0,0-5 0 0,0 4 0 16,0-4 0-16,10 0 0 0,-10 6 0 0,0-6 0 0,0 4 0 0,0-4 0 15,0 0 0-15,0 5 0 0,0-5 0 0,8 6 0 0,-8-6 0 16,0 0 0-16,0 0 0 0,0 4 0 0,0-4 0 0,0 0 0 0,0 4 0 16,0-4 0-16,0 0 0 0,0 6 0 0,8-6 0 0,-8 4 0 15,0-4 0-15,0 0 0 0,0 5 0 0,0-1 0 0,0-4 0 0,0 0 0 16,9 6 0-16,-9-6 0 0,0 4 0 0,0-4 0 0,0 0 0 15,0 5 0-15,8-5 0 0,-8 4 0 0,0-4 0 0,0 6 0 0,0-6 0 16,0 4 0-16,0-4 0 0,0 5 0 0,0-5 0 0,0 5 0 16,0-5 0-16,8 5 0 0,-8-1 0 0,0-4 0 0,0 0 0 15,0 6 0-15,0-6 0 0,0 4 0 0,9-4 0 0,-9 5 0 0,0-5 0 16,0 0 0-16,0 5 0 0,0-5 0 0,0 0 0 0,0 5 0 0,0-5 0 16,0 0 0-16,0 4 0 0,0-4 0 0,0 0 0 0,0 5 0 15,0-5 0-15,0 5 0 0,9-5 0 0,-9 0 0 0,0 4 0 16,0-4 0-16,0 0 0 0,0 5 0 0,0-5 0 0,0 5 0 0,8-5 0 15,-8 0 0-15,0 5 0 0,0-5 0 0,0 5 0 0,0-5 0 0,0 0 0 16,0 5 0-16,0-5 0 0,0 0 0 0,0 4 0 0,0-4 0 16,0 5 0-16,8-5 0 0,-8 5 0 0,0-5 0 0,0 0 0 0,0 5 0 15,0-5 0-15,0 0 0 0,0 5 0 0,0-5 0 0,0 4 0 16,10-4 0-16,-10 0 0 0,0 0 0 0,0 5 0 0,0-5 0 16,0 5 0-16,0-5 0 0,0 5 0 0,8-5 0 0,-8 0 0 0,0 5 0 15,0-5 0-15,0 5 0 0,0-5 0 0,0 0 0 0,0 4 0 0,0-4 0 16,8 5 0-16,-8-5 0 0,0 0 0 0,0 0 0 0,0 5 0 15,0-5 0-15,0 4 0 0,0-4 0 0,10 0 0 0,-10 6 0 0,0-6 0 16,0 0 0-16,0 0 0 0,0 0 0 0,0 4 0 0,0-4 0 0,0 0 0 16,8 5 0-16,-16-5 0 0,16 0 0 0,-8 0 0 15,0 4 0-15,0-4 0 0,0 0 0 0,0 6 0 0,8-6 0 0,-8 4 0 16,0-4 0-16,0 5 0 0,0-5 0 0,0 0 0 0,0 5 0 0,0-5 0 16,8 5 0-16,-8-5 0 0,0 4 0 0,0-4 0 0,0 0 0 15,0 6 0-15,0-6 0 0,0 0 0 0,0 4 0 0,9-4 0 16,-9 0 0-16,0 5 0 0,0-5 0 0,0 4 0 0,8-4 0 0,-8 0 0 0,0 6 0 15,0-6 0-15,0 4 0 0,0 1 0 0,0-5 0 0,0 5 0 16,9-5 0-16,-9 0 0 0,0 5 0 0,0-5 0 0,0 4 0 16,0-4 0-16,0 6 0 0,0-6 0 0,0 5 0 0,0-5 0 0,0 4 0 15,0-4 0-15,9 4 0 0,-9-4 0 0,0 6 0 0,0-2 0 16,0-4 0-16,0 5 0 0,8 0 0 0,-8-5 0 0,0 5 0 16,0-5 0-16,0 4 0 0,0 2 0 0,0-6 0 0,0 3 0 0,0 3 0 15,0-6 0-15,0 4 0 0,0-4 0 0,0 6 0 0,0-2 0 0,0-4 0 16,0 6 0-16,0-6 0 0,8 4 0 0,-8-4 0 0,0 5 0 15,0-5 0-15,0 4 0 0,0-4 0 0,0 6 0 0,0-6 0 0,0 4 0 16,0-4 0-16,0 5 0 0,0-5 0 0,0 4 0 0,10-4 0 16,-20 6 0-16,10-6 0 0,0 4 0 0,0 0 0 0,0-4 0 0,0 6 0 15,0-6 0-15,0 5 0 0,0-1 0 0,0-4 0 0,0 6 0 16,0-6 0-16,0 4 0 0,0 1 0 0,0-5 0 0,0 4 0 0,0-4 0 16,10 6 0-16,-10-6 0 0,0 4 0 0,0 1 0 0,0-5 0 15,0 6 0-15,0-6 0 0,0 4 0 0,0-4 0 0,0 4 0 0,0-4 0 16,0 5 0-16,0-5 0 0,0 5 0 0,0 0 0 0,0-5 0 15,0 4 0-15,0-4 0 0,0 6 0 0,0-2 0 0,0-4 0 0,0 5 0 16,0-1 0-16,0-4 0 0,0 6 0 0,0-2 0 0,0-4 0 16,0 5 0-16,0 0 0 0,0-1 0 0,0-4 0 0,0 5 0 0,0 0 0 15,0-5 0-15,0 5 0 0,0 0 0 0,0-5 0 0,0 5 0 0,0-1 0 16,0-4 0-16,0 5 0 0,0-5 0 0,0 5 0 0,0 0 0 16,0-5 0-16,0 5 0 0,0 1 0 0,0-6 0 0,0 3 0 15,0 2 0-15,0-5 0 0,0 5 0 0,0 0 0 0,0-5 0 0,0 5 0 16,0-1 0-16,0-4 0 0,0 5 0 0,0-5 0 0,0 5 0 15,0-1 0-15,0-4 0 0,0 5 0 0,0-5 0 0,0 5 0 0,0 0 0 16,0-5 0-16,0 4 0 0,0 2 0 0,0-6 0 0,0 4 0 0,0 1 0 16,0-5 0-16,0 5 0 0,0 0 0 0,0-5 0 0,0 4 0 15,0 2 0-15,0-2 0 0,0-4 0 0,0 5 0 0,0-1 0 16,0 2 0-16,0-6 0 0,0 4 0 0,0 1 0 0,0 0 0 0,0-5 0 16,0 5 0-16,0-1 0 0,0 2 0 0,0-2 0 0,0-4 0 15,0 5 0-15,-10-1 0 0,10 2 0 0,0-2 0 0,0 1 0 0,-8 0 0 16,8-5 0-16,0 5 0 0,0-1 0 0,0 2 0 0,0-1 0 15,-8-1 0-15,8 0 0 0,0 2 0 0,0-6 0 0,0 4 0 0,0 2 0 16,0-2 0-16,0 1 0 0,0-1 0 0,-9 2 0 0,9-3 0 16,0-3 0-16,0 6 0 0,0-2 0 0,-9 2 0 0,9-2 0 0,0 0 0 15,0 2 0-15,0-1 0 0,-8-1 0 0,8 2 0 0,0-2 0 0,0 1 0 16,-9-1 0-16,9 2 0 0,0-2 0 0,0 1 0 16,0 1 0-16,-8-2 0 0,8 5 0 0,0-9 0 0,0 5 0 0,0 4 0 15,0-3 0-15,-8-6 0 0,8 9 0 0,0-9 0 0,0 4 0 0,0 2 0 16,-8-2 0-16,8 1 0 0,0 0 0 0,0 0 0 0,0 0 0 15,-10-1 0-15,10 1 0 0,0 0 0 0,0 0 0 0,0-1 0 0,-8 1 0 16,8 0 0-16,0 0 0 0,0-1 0 0,0 3 0 0,-8-4 0 0,8 2 0 16,0 0 0-16,0 0 0 0,0-1 0 0,-10 1 0 0,10 0 0 15,0 0 0-15,-8 4 0 0,8-4 0 0,0 0 0 0,0-1 0 16,-8 2 0-16,8-1 0 0,0-1 0 0,0 1 0 0,-9 0 0 0,9-1 0 16,0 1 0-16,0 0 0 0,0 0 0 0,-9 5 0 0,9-6 0 15,0 1 0-15,0 0 0 0,0 0 0 0,-8-1 0 0,8 2 0 0,0-2 0 16,-8 1 0-16,8-1 0 0,0 2 0 0,0-2 0 0,-9 1 0 15,9 0 0-15,-8 0 0 0,8-1 0 0,0 2 0 0,0-1 0 0,0-1 0 16,0 0 0-16,-8 2 0 0,8-2 0 0,0 1 0 0,0 0 0 16,0 0 0-16,-10-1 0 0,10 2 0 0,0-3 0 0,0 3 0 0,-8-2 0 15,8 2 0-15,0-2 0 0,0 1 0 0,-8 0 0 0,8 0 0 0,0-1 0 16,-10 2 0-16,10-2 0 0,0-4 0 0,-8 5 0 0,8 0 0 16,0 0 0-16,0-1 0 0,-8 0 0 0,8 2 0 0,0-6 0 15,-8 5 0-15,8-1 0 0,0 1 0 0,-9 0 0 0,9 0 0 0,0 0 0 16,0-1 0-16,-9 1 0 0,9-5 0 0,0 5 0 0,-8 1 0 15,8-2 0-15,0 0 0 0,-9 1 0 0,9 0 0 0,0 0 0 0,-8 0 0 16,8-1 0-16,0 1 0 0,-8 0 0 0,8-1 0 0,-10 1 0 16,10 0 0-16,0 5 0 0,-8-6 0 0,8 2 0 0,0-2 0 0,-8 1 0 15,8 0 0-15,-10 0 0 0,10-1 0 0,0 6 0 0,-8-5 0 16,8-1 0-16,0 3 0 0,-8-4 0 0,8 2 0 0,0-5 0 0,-8 4 0 16,8 2 0-16,-9-1 0 0,9-1 0 0,0 1 0 0,-9 0 0 15,9-1 0-15,-8 1 0 0,8 0 0 0,0 0 0 0,-9-5 0 16,9 4 0-16,-8 2 0 0,8-1 0 0,-8-1 0 0,8 1 0 0,-10 0 0 15,10-1 0-15,-8 2 0 0,8-2 0 0,-8 1 0 0,8-1 0 0,-8 2 0 16,8-3 0-16,-10 3 0 0,10-1 0 0,-8 0 0 0,8-1 0 16,-8 2 0-16,8-2 0 0,-9 1 0 0,9 0 0 0,-8 0 0 0,8-1 0 15,-9 1 0-15,9 0 0 0,-9 0 0 0,9-1 0 0,-8 2 0 16,0-1 0-16,8-1 0 0,-8 1 0 0,8 4 0 0,-10-9 0 16,10 10 0-16,-8-5 0 0,0-1 0 0,8 2 0 0,-10-3 0 0,10 8 0 15,-8-6 0-15,0-1 0 0,8 0 0 0,-9 2 0 0,1 3 0 0,8-4 0 16,-9 0 0-16,9 0 0 0,-8 0 0 0,-1 4 0 0,9-4 0 15,-8 1 0-15,0-2 0 0,8 0 0 0,-10 6 0 0,2-5 0 0,8 0 0 16,-8-1 0-16,8 1 0 0,-10 4 0 0,2-4 0 0,8 0 0 16,-8 0 0-16,8 0 0 0,-8 0 0 0,8 0 0 0,-9-1 0 0,1 1 0 15,8 0 0-15,-9 0 0 0,9-1 0 0,-9 1 0 0,9-5 0 16,-8 5 0-16,0 0 0 0,8-1 0 0,-10 3 0 0,10-7 0 0,-8 3 0 16,0 2 0-16,8-1 0 0,-8 2 0 0,8-2 0 0,-10 1 0 15,2-5 0-15,8 5 0 0,-8 0 0 0,8-1 0 0,-9 1 0 0,1 0 0 16,8 0 0-16,-9-5 0 0,9 5 0 0,-9 0 0 0,9 0 0 15,-8-5 0-15,0 4 0 0,8 1 0 0,-8-5 0 0,8 5 0 0,-10-1 0 16,2-4 0-16,8 5 0 0,-8 0 0 0,-2-5 0 0,10 5 0 16,-8 0 0-16,0-5 0 0,8 5 0 0,-9-2 0 0,1 3 0 0,8-6 0 15,-8 5 0-15,-2 0 0 0,10-1 0 0,-8 2 0 0,0-2 0 0,8 1 0 16,-8 0 0-16,-2-5 0 0,2 5 0 0,8-1 0 16,-8 1 0-16,-1 0 0 0,0 0 0 0,9-1 0 0,-8 2 0 0,-1-1 0 15,9-1 0-15,-8-4 0 0,0 5 0 0,-1 0 0 0,9-1 0 0,-9 1 0 16,1 0 0-16,0 0 0 0,8-1 0 0,-10 1 0 0,2-1 0 15,0-4 0-15,8 6 0 0,-9-1 0 0,0 0 0 0,1-1 0 0,8 1 0 16,-8 0 0-16,-1 0 0 0,1-1 0 0,-1 1 0 0,0 0 0 0,1 0 0 16,0 0 0-16,-2-1 0 0,2 1 0 0,0-1 0 0,0 2 0 15,-2-2 0-15,2 1 0 0,0 0 0 0,-1 0 0 0,1 0 0 16,0-5 0-16,8 5 0 0,-10-1 0 0,2 1 0 0,0 0 0 0,0 1 0 16,-2-3 0-16,2 2 0 0,0 0 0 0,-1-5 0 0,0 5 0 15,1 0 0-15,8 0 0 0,-9-1 0 0,1 1 0 0,0 0 0 16,-1-1 0-16,0-4 0 0,1 5 0 0,8 0 0 0,-8 0 0 0,-2 0 0 15,2-5 0-15,0 4 0 0,8 2 0 0,-9-2 0 0,0 1 0 0,9-5 0 16,-8 5 0-16,0 0 0 0,8-5 0 0,-9 4 0 0,1 1 0 16,8-5 0-16,-8 5 0 0,8 0 0 0,-10-5 0 0,2 4 0 0,8-4 0 15,-8 0 0-15,8 6 0 0,-10-6 0 0,10 4 0 0,-8-4 0 16,0 5 0-16,8-5 0 0,-9 5 0 0,9-5 0 0,-8 0 0 16,8 5 0-16,-9-5 0 0,9 5 0 0,-8-5 0 0,8 4 0 0,-9 1 0 15,9-5 0-15,-8 0 0 0,8 5 0 0,-8-5 0 0,8 0 0 0,-10 4 0 16,10-4 0-16,0 0 0 0,-8 5 0 0,8-5 0 0,-8 0 0 15,8 5 0-15,0-5 0 0,-10 0 0 0,10 0 0 0,0 5 0 0,-8-5 0 16,8 5 0-16,0-5 0 0,-8 0 0 0,8 5 0 0,0-5 0 16,-8 0 0-16,8 5 0 0,0-5 0 0,-9 4 0 0,9-4 0 0,0 0 0 15,-9 5 0-15,9-5 0 0,-8 0 0 0,8 0 0 0,0 0 0 16,-9 0 0-16,9 0 0 0,0 0 0 0,0 5 0 0,-8-5 0 16,8 0 0-16,0 0 0 0,0 0 0 0,-8 4 0 0,8-4 0 0,0 0 0 15,0 6 0-15,-10-6 0 0,10 0 0 0,0 4 0 0,0-4 0 0,-8 5 0 16,8-5 0-16,0 0 0 0,0 5 0 0,0-5 0 0,-8 5 0 15,8-5 0-15,0 0 0 0,0 3 0 0,0-3 0 0,0 0 0 0,0 0 0 16,0 0 0-16,0 6 0 0,0-6 0 0,0 0 0 0,0 0 0 16,0 0 0-16,0 0 0 0,0 0 0 0,0 0 0 0,-8 0 0 0,16 0 0 15,-8 0 0-15,-8 0 0 0,8 0 0 0,0 0 0 0,0 0 0 0,0 0 0 16,0 0 0-16,0 0 0 0,0 0 0 0,0 0 0 0,0 0 0 16,0 0 0-16,0 0 0 0,0 0 0 0,0 0 0 0,0 0 0 15,0 0 0-15,0 0 0 0,0 0 0 0,0 0 0 0,0 0 0 0,0 0 0 16,0 0 0-16,0 0 0 0,0 0 0 0,0 0 0 0,0 5 0 15,0-5 0-15,0 0 0 0,0 0 0 0,0 0 0 0,0 5 0 0,0-5 0 16,0 0-24-16,0 0-60 0,0 0-16 0,0 0-20 0,0 4-20 0,0-4-36 16,0 0-32-16,0-4-80 0,0 4 40 0,0-5 48 0,0 5 36 15,0-5 28-15,0-1 28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13.6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12CA7A-1B4B-439D-AAC4-B101602B346F}" emma:medium="tactile" emma:mode="ink">
          <msink:context xmlns:msink="http://schemas.microsoft.com/ink/2010/main" type="inkDrawing" rotatedBoundingBox="1959,5990 5550,5889 5567,6487 1976,6588" semanticType="callout" shapeName="Other">
            <msink:sourceLink direction="with" ref="{4853B980-898B-4485-950E-2E4048010800}"/>
            <msink:sourceLink direction="with" ref="{CA00DD6D-634D-4E7F-A17E-979CFFD92356}"/>
          </msink:context>
        </emma:interpretation>
      </emma:emma>
    </inkml:annotationXML>
    <inkml:trace contextRef="#ctx0" brushRef="#br0">-2 164 31 0,'0'-5'72'0,"0"5"-4"16,0 0-4-16,0-5-32 0,0 0-4 0,0 5 0 0,0-4 4 15,0 4-8-15,0-4 0 0,0-3 0 0,0 7 0 0,9-4-4 0,-9 0-4 16,0 4 0-16,0-6 0 0,9 6 0 0,-9 0 0 0,0-4 4 0,8 4 0 16,-8 0 4-16,8 0 0 0,-8 0 4 0,10 0 4 0,-10 0 0 15,8 0 0-15,-8 4 0 0,8-4 0 0,0 6 0 0,-8-6-4 0,10 4 0 16,-2 0-4-16,0 3 0 0,1-3-4 0,-1 0-4 0,0 1 8 16,2 0-8-16,-2 4 0 0,0 1 0 0,0-5 0 0,2 5-4 15,-2-6 0-15,9 6-4 0,-8-1 0 0,-1-3 0 0,9 3 8 0,-9 1-4 16,10 0-8-16,-10-2 0 0,10-3 0 0,-10 5 4 0,9 0-4 0,0-1 4 15,0-4-4-15,-1 5 4 0,2-1 0 0,0 1-4 0,-2-5 0 16,1 4 0-16,0-4 0 0,8 5 0 0,-7-1 0 0,8-4 4 0,-10 5 0 16,10-6-4-16,-1 6 4 0,-7-5 0 0,8 5 0 0,-1-1-4 15,1-4 4-15,-2 4-4 0,-6-4 0 0,8 0 0 0,-1 4 0 16,1-5 0-16,8 2 0 0,-8 3 0 0,-1-3 0 0,1 3 8 0,0-4-8 16,0 0-4-16,-2-1 4 0,2 1-4 0,-1 1 4 0,1-2-4 15,0 0 0-15,-1 2 4 0,1-2-4 0,0 2 0 0,0-2 0 0,-1 1 4 16,0-1-4-16,0-4 4 0,-7 6-4 0,8-3 0 0,-1 3 4 15,1-2-4-15,0-4 0 0,-10 6 0 0,10-2 4 0,-1-4-4 0,1 4 4 16,0 2 0-16,-10-6-4 0,10 5 4 0,-1-1 0 0,1-4-4 0,0 6 0 16,0-6 0-16,-1 4 0 0,1-4 4 0,-10 5-4 0,10-5 0 15,0 4 0-15,-1-4 0 0,1 6 4 0,0-6-8 0,-1 0 4 16,1 4 0-16,0-4 8 0,-2 0-8 0,-6 5 0 0,8-5 0 0,-1 0 0 16,-9 0 0-16,10 0 0 0,-8 0 0 0,7 0-4 0,-7 0 8 15,6 0 0-15,-6 0 0 0,0 0-4 0,-2 0 0 0,10 0 0 0,-9 0 0 16,-1 0 0-16,2 6 0 0,0-6 0 0,-2-6 0 0,1 6 0 0,9 0 0 15,-10-5 0-15,2 5-4 0,-2-4 8 0,2 4-8 0,-1 0 4 16,0-6 4-16,8 6-4 0,-7-4 0 0,-2-1 0 0,2 5 0 16,7-4 0-16,-8-2 4 0,0 2 0 0,9 4-8 0,-9-5 4 0,0-1 4 15,0 2-4-15,9 0 0 0,-10-2 0 0,2 6 4 0,-1-4-4 16,0-2-4-16,0 3 4 0,-1-3 0 0,2 2 0 0,0-1-4 16,-2 1 0-16,-8-2 4 0,10-4-20 0,-1 6 24 0,-9 0 0 0,10-2 0 15,-10-3-4-15,8 4 4 0,-6-5 0 0,6 6-4 0,-7-6 4 0,8-1 0 16,-8 7 0-16,7-5-4 0,-7-1-4 0,0 1 4 0,-1 4 0 15,10-4-4-15,-10-1 4 0,0 0 0 0,10 5 0 0,-10-4 4 0,0-1-4 16,1 5 4-16,-1-4-8 0,0-1 0 0,2 6 4 0,-2-6 0 0,10 5 0 16,-10-5 0-16,0 6 4 0,0-6-4 0,1 5 0 15,0 1 0-15,-1-6 0 0,1 5 0 0,-1 1 0 0,-8-7 4 0,8 11 0 0,2-4-8 16,-2 0 0-16,0-2 4 0,-8 2 0 0,8-2 0 0,2 2 0 16,-2-1 0-16,-8 1 4 0,8-2-4 0,1 6 0 0,-9-4 0 15,9-1 4-15,-1 1-4 0,-8-2 0 0,9 2 0 0,-1 0 0 0,0-2 0 16,2 1 0-16,-10 1 0 0,8 4 0 0,0-10 0 0,0 5 0 0,2 0 0 15,-2 0 0-15,0 1 8 0,1 0-8 0,-9-3 4 0,8 3-4 16,1-6 4-16,0 6-4 0,-1-1 4 0,0 0 0 0,-8 0 4 16,8 1-4-16,2-1 0 0,-2 1 4 0,0-2 0 0,-8 2 0 0,10-2 0 15,-10 2 4-15,8 4 0 0,0-5 0 0,-8 0 4 0,0 0 4 16,9 5-4-16,-9-4 4 0,8 4-4 0,-8-5 4 0,9 5 0 16,-9-5-4-16,0 5 4 0,8-5-4 0,-8 5 4 0,9-4-4 0,-9-2 0 15,0 6-4-15,8-4 4 0,-8 4-4 0,0-4 0 0,8 4 0 0,-8-7 0 16,0 7 0-16,10-4-4 0,-10 4 0 0,0-4 4 0,0 4 4 15,0 0-8-15,0 0 0 0,0 0 4 0,0 0-4 0,8 0 4 0,-8 0-4 16,0 0 4-16,0 0-4 0,0 0 0 0,0 0 0 0,-8 0 0 16,8 0-4-16,8 0-4 0,-8 0 4 0,0 0-4 0,0 0 4 0,0 0 0 15,0 0 0-15,0 0 0 0,0 0 0 0,0 0-4 0,0 0 0 16,0 0 0-16,0 0-4 0,0 0-4 0,0 0-8 0,0 0-12 0,0 0-24 16,-8 0-28-16,8 0-36 0,0 0-36 0,-10 0-48 0,10 0-80 15,-8 0-4-15,0 0 60 0,-9 0 40 0,8 4 36 0,1-4 24 0,-9 4 24 16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6:55.84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281AD69-B7EF-4941-B13C-1D06BE69E8ED}" emma:medium="tactile" emma:mode="ink">
          <msink:context xmlns:msink="http://schemas.microsoft.com/ink/2010/main" type="writingRegion" rotatedBoundingBox="8952,9113 9260,9113 9260,9545 8952,9545"/>
        </emma:interpretation>
      </emma:emma>
    </inkml:annotationXML>
    <inkml:traceGroup>
      <inkml:annotationXML>
        <emma:emma xmlns:emma="http://www.w3.org/2003/04/emma" version="1.0">
          <emma:interpretation id="{6C8AB6F2-F3FF-432D-A7B1-75B6EA81A205}" emma:medium="tactile" emma:mode="ink">
            <msink:context xmlns:msink="http://schemas.microsoft.com/ink/2010/main" type="paragraph" rotatedBoundingBox="8952,9113 9260,9113 9260,9545 8952,9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0E904A-20AC-46F7-83AD-32DC60D539C5}" emma:medium="tactile" emma:mode="ink">
              <msink:context xmlns:msink="http://schemas.microsoft.com/ink/2010/main" type="line" rotatedBoundingBox="8952,9113 9260,9113 9260,9545 8952,9545"/>
            </emma:interpretation>
          </emma:emma>
        </inkml:annotationXML>
        <inkml:traceGroup>
          <inkml:annotationXML>
            <emma:emma xmlns:emma="http://www.w3.org/2003/04/emma" version="1.0">
              <emma:interpretation id="{EE15DFB8-0538-4527-92AB-F22EE7A66789}" emma:medium="tactile" emma:mode="ink">
                <msink:context xmlns:msink="http://schemas.microsoft.com/ink/2010/main" type="inkWord" rotatedBoundingBox="8952,9113 9260,9113 9260,9545 8952,9545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l.</emma:literal>
                </emma:interpretation>
                <emma:interpretation id="interp3" emma:lang="" emma:confidence="0">
                  <emma:literal>i.</emma:literal>
                </emma:interpretation>
                <emma:interpretation id="interp4" emma:lang="" emma:confidence="0">
                  <emma:literal>e.</emma:literal>
                </emma:interpretation>
              </emma:one-of>
            </emma:emma>
          </inkml:annotationXML>
          <inkml:trace contextRef="#ctx0" brushRef="#br0">-1287 46 3 0,'0'0'88'0,"0"6"-4"0,0-6-12 0,0 0-24 15,0 0-8-15,0 4-4 0,0-4-4 0,0 0 0 0,0 5 0 0,0-5 0 16,0 0 0-16,0 5 4 0,0-5-4 0,0 0-4 0,0 0 0 15,0 0 4-15,0 0 0 0,0 0 0 0,0 0 4 0,0 0-4 0,0 0 0 16,0 0 8-16,0 5 0 0,0-5-8 0,0 0 8 0,0 3-8 16,0-3 4-16,0 6 0 0,0-6-4 0,0 0 0 0,0 5-4 0,0 0 0 15,-9-1 4-15,9-4-4 0,0 6-4 0,0 3-4 0,-9-9-4 0,9 5 0 16,-8 4 0-16,8-4-4 0,0 0 0 0,-8 0-4 0,8 4 0 16,-10-3 4-16,10 3-4 0,-8-4 0 0,8 4 0 0,-8-4 0 15,8 4 0-15,0 0 0 0,-9-3 0 0,9 3 0 0,0 1 0 0,0-5 0 16,0 4 0-16,-9 1 0 0,9 0-4 0,0-6 4 0,0 6 0 15,0-1 0-15,0 1 0 0,0-5 0 0,0 5-4 0,0-1 0 0,0-4 4 16,9 4 0-16,-9 1 0 0,0-5 4 0,0 5-8 0,9-1 0 16,-9-4 0-16,0 4 4 0,8-4-8 0,-8 5 4 0,8-6 0 0,2 6 0 15,-2-5 4-15,-8 5-4 0,8-6 4 0,1 6-4 0,0-5-4 16,-1-1 4-16,0 2 0 0,1-2 0 0,-9 1 0 0,8 0-4 0,1 0 0 16,0-5 4-16,-1 5-4 0,0-5 4 0,2 0 0 0,-10 4-4 0,8-4 0 15,0 0 0-15,1 0-4 0,0 0 4 0,-9 0-4 16,8 0 4-16,0 0-8 0,1-4-4 0,-9-1-4 0,8 5-8 0,0-5-8 15,2 5-8-15,-2-5-4 0,0 0-8 0,-8 1-8 0,10 4 0 0,-2-6-20 16,0 2-16-16,-8-6-12 0,8 5-20 0,-8 1-36 0,9-1-52 16,-9-5 44-16,9 6 28 0,-9-2 24 0,0-3 28 0</inkml:trace>
          <inkml:trace contextRef="#ctx0" brushRef="#br0" timeOffset="284.2402">-1160 272 27 0,'0'0'108'15,"0"0"-4"-15,0-5-8 0,0 5-24 0,0 5-4 16,0-5 4-16,0 0 0 0,0 0 4 0,0 0 8 0,0 0-8 0,0 0 0 0,0 0 4 16,0 0 0-16,0 0 4 0,0 0 0 0,0 0-4 0,0 0 4 15,0 0 0-15,0 0-4 0,0 0-8 0,0 0 8 0,0 0-4 16,0 0-4-16,0 0-4 0,0 0-8 0,0 0-28 0,0 0-32 0,0 0 0 15,0 0 0-15,0 0 0 0,0 0 0 0,0 0 0 0,0 0 0 0,0 0 0 16,0 0 0-16,0 0 0 0,0 0 0 0,0 0 0 0,0 0 0 16,0 0 0-16,0 0 0 0,0 0 0 0,0 6 0 0,0-6 0 0,0 3 0 15,0-3 0-15,0 0-40 0,0 5-116 0,0-5-40 0,0 5-64 16,0-5-80-16,0 5 64 0,-8-5 56 0,8 4 36 0,-8-4 32 16,8 0 32-16,-9 0 24 0</inkml:trace>
        </inkml:traceGroup>
      </inkml:traceGroup>
    </inkml:traceGroup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5:26.4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4F71B9-C906-4921-B3ED-42200E2BEFBB}" emma:medium="tactile" emma:mode="ink">
          <msink:context xmlns:msink="http://schemas.microsoft.com/ink/2010/main" type="writingRegion" rotatedBoundingBox="14671,7082 15288,7418 15024,7903 14407,7567"/>
        </emma:interpretation>
      </emma:emma>
    </inkml:annotationXML>
    <inkml:traceGroup>
      <inkml:annotationXML>
        <emma:emma xmlns:emma="http://www.w3.org/2003/04/emma" version="1.0">
          <emma:interpretation id="{3136BA4A-05ED-4534-8187-4D82E680A38E}" emma:medium="tactile" emma:mode="ink">
            <msink:context xmlns:msink="http://schemas.microsoft.com/ink/2010/main" type="paragraph" rotatedBoundingBox="14671,7082 15288,7418 15024,7903 14407,7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4FF0AF-D652-4452-8A49-994B96B45031}" emma:medium="tactile" emma:mode="ink">
              <msink:context xmlns:msink="http://schemas.microsoft.com/ink/2010/main" type="line" rotatedBoundingBox="14671,7082 15288,7418 15024,7903 14407,7567"/>
            </emma:interpretation>
          </emma:emma>
        </inkml:annotationXML>
        <inkml:traceGroup>
          <inkml:annotationXML>
            <emma:emma xmlns:emma="http://www.w3.org/2003/04/emma" version="1.0">
              <emma:interpretation id="{9606392E-A39D-4E06-9D0B-5F75D8A26FB8}" emma:medium="tactile" emma:mode="ink">
                <msink:context xmlns:msink="http://schemas.microsoft.com/ink/2010/main" type="inkWord" rotatedBoundingBox="14671,7082 15288,7418 15024,7903 14407,75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 26 15 0,'0'0'76'0,"0"-5"-8"16,0 0-4-16,0 5-24 0,0-5-8 0,0 5 4 0,0-5 0 15,0 5-4-15,0-4 4 0,0 4-4 0,0 0 4 0,0 0 0 0,0 0 0 16,0 0-4-16,0-5 0 0,0 5 4 0,0 0 0 0,0 0-4 0,0 0 8 16,0 0 4-16,0 5-8 0,0-5 0 0,0 0 4 0,0 4-4 15,0 1 4-15,0 0-4 0,0 0-4 0,0 6-4 0,0-3-4 0,0 7 0 16,-10-1 0-16,10 0 0 0,0 5-4 0,0 0 0 0,0 0-4 15,-8 1-4-15,8 4 0 0,0 0 0 0,0 0-4 0,0-4 4 16,-8 2-4-16,8 2-4 0,0 1 0 0,0-6-4 0,0 0 4 0,0 0 0 16,0 0-4-16,0 1 0 0,0-6 0 0,0 5 0 0,0-4-4 15,0-1 4-15,0 1-8 0,0-6-4 0,0 5-4 0,0-4 0 0,0-1-8 16,0-3 4-16,0 3 0 0,0-4-12 0,0 0-8 0,0-1 0 16,0 1-4-16,0-5-12 0,0 5-4 0,0-5-4 0,0 0 0 0,0 0-4 15,0-5-4-15,0 5 4 0,0-5-32 0,0 1-32 0,0-1-12 0,0 0 24 16,0-4 24-16</inkml:trace>
          <inkml:trace contextRef="#ctx0" brushRef="#br0" timeOffset="583.9878">-46 304 39 0,'0'0'104'0,"8"0"-4"0,-8 0-8 0,0 0-20 0,0 5-4 0,0-5 4 15,9 4-8-15,-9-4 0 0,0 6 8 0,0-6-8 0,8 4-8 16,1-4 4-16,-9 5-8 0,9-5 0 0,-1 4-8 0,0-4-4 0,0 6 0 16,2-6-24-16,-2 0 12 0,0 0-4 0,2 0-4 0,-2 0 0 15,9 0-8-15,-9 0 0 0,0 0-4 0,10 0-4 0,-10 0-4 0,10 0-8 16,-10 0-8-16,9 0-8 0,-8 0-4 0,-1 0-12 0,1 0-12 0,7 4-8 16,-7-4-12-16,0 0-8 0,-1 5-8 0,0-5 0 0,2 6-64 15,-2-6-32-15,0 0 36 0,-8 4 28 0,9 0 20 0</inkml:trace>
          <inkml:trace contextRef="#ctx0" brushRef="#br0" timeOffset="281.7686">150 40 11 0,'0'0'96'0,"0"-5"-4"0,0 5-8 0,8-3-28 16,-8 3-4-16,0 0 0 0,0 0 4 0,0 0 0 0,0 0 0 0,0 3 0 15,0-3 0-15,0 5 0 0,0 5-4 0,0-5 4 0,0 4-8 16,0 0 4-16,0 1-8 0,0 5 0 0,0-1 0 0,0 1-8 0,0 4-4 16,0 0-4-16,0 0 0 0,0 0 0 0,0 6-8 0,0-1 0 0,0-5-4 15,0 4-4-15,0 2 0 0,0-6-4 0,0 4-4 0,0-4 4 16,0 0-4-16,0 1 0 0,0-1 0 0,0 0 0 0,0-5 0 16,0 6-4-16,0-6-4 0,0 0 0 0,0-4-8 0,0 5-4 0,0-6-4 15,0 1-4-15,0-6-4 0,0 6-8 0,0-5 4 0,0-1-12 16,0 2-4-16,0-6-8 0,0 4-4 0,0-4-12 0,0 0-4 0,0 0-4 15,0-4 0-15,-8 4-16 0,8-6-36 0,0 2-24 0,-8-1 20 0,8-5 28 16</inkml:trace>
          <inkml:trace contextRef="#ctx0" brushRef="#br0" timeOffset="1198.8459">449 414 79 0,'0'0'100'0,"0"0"-8"0,0 0-4 0,0 0-32 0,0 0 0 15,0 0-4-15,0 0 0 0,0 0-8 0,0 0 0 0,0 0-4 16,0 0 0-16,0 0 0 0,0 0 0 0,0 0 0 0,0 0-4 16,0 0 0-16,0 0 4 0,0 0-8 0,0 0 4 0,0 0-4 0,0 0 0 15,0 0 0-15,0 0-4 0,8 0 4 0,-8 0-4 0,0 0 4 0,8 0-4 16,-8 0 0-16,0 0-4 0,8 0 0 0,-8 0 0 0,10 0 4 16,-10 0-4-16,0 0 0 0,8 0 0 0,-8 0 4 0,0 0-4 0,8 0-4 15,-8 0 4-15,0 0 0 0,0 0-4 0,9 0 0 0,-9 0 0 0,0 0 4 16,0 0-4-16,0 0 0 0,9 0 0 0,-9 0-4 0,0 0-8 15,0 0 8-15,8-5-4 0,-8 5 4 0,0 0-28 0,9-4 24 0,-9 4-4 16,8 0 4-16,-8-6-8 0,0 6 4 0,8 0-8 0,-8-4 8 16,0 4-4-16,8 0 0 0,-8-5-4 0,10 5 4 0,-10 0 0 15,8 0 0-15,-8 0-4 0,8 0 0 0,-8 0 0 0,10 0 4 0,-10 0-8 16,0 0 4-16,8 0 0 0,-8-4-4 0,8 4 8 0,-8 0-4 0,0 0 0 16,9 0 0-16,-9 0 4 0,0 0 0 0,0 0-8 0,0 0 4 15,0 0-4-15,0 0 4 0,0 0 0 0,0 0 0 0,0 0 0 0,0 0 0 16,0 0-4-16,0 0 8 0,0 0-4 0,0 0 0 0,0 0-8 15,0 0 0-15,0 0 4 0,0 0-4 0,0 0-8 0,0 0-4 16,0 0-8-16,0 0-4 0,0 0-12 0,0 0-12 0,-9 0-8 0,9 0-8 16,0 0-4-16,-8 0-16 0,8 0-20 0,0 0-8 0,-8 0-12 0,8 0-24 15,-10 0-60-15,10 0 24 0,-8 0 40 0,8 0 24 0,0 0 28 16</inkml:trace>
        </inkml:traceGroup>
      </inkml:traceGroup>
    </inkml:traceGroup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5:43.2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2DB339-D809-40E2-AE51-02BA2FE523CE}" emma:medium="tactile" emma:mode="ink">
          <msink:context xmlns:msink="http://schemas.microsoft.com/ink/2010/main" type="writingRegion" rotatedBoundingBox="17600,7359 17458,7946 16830,7794 16972,7207">
            <msink:destinationLink direction="with" ref="{181CC64F-A71B-49CC-84F4-C17CB9C01D42}"/>
          </msink:context>
        </emma:interpretation>
      </emma:emma>
    </inkml:annotationXML>
    <inkml:traceGroup>
      <inkml:annotationXML>
        <emma:emma xmlns:emma="http://www.w3.org/2003/04/emma" version="1.0">
          <emma:interpretation id="{8F61A2A0-B319-4534-90DB-C8CA7B4A349F}" emma:medium="tactile" emma:mode="ink">
            <msink:context xmlns:msink="http://schemas.microsoft.com/ink/2010/main" type="paragraph" rotatedBoundingBox="17600,7359 17458,7946 16830,7794 16972,7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EE6059-3D2D-4155-8FCA-39095C83C026}" emma:medium="tactile" emma:mode="ink">
              <msink:context xmlns:msink="http://schemas.microsoft.com/ink/2010/main" type="line" rotatedBoundingBox="17600,7359 17458,7946 16830,7794 16972,7207"/>
            </emma:interpretation>
          </emma:emma>
        </inkml:annotationXML>
        <inkml:traceGroup>
          <inkml:annotationXML>
            <emma:emma xmlns:emma="http://www.w3.org/2003/04/emma" version="1.0">
              <emma:interpretation id="{FFE99231-B8A4-49EC-8FD8-4E6764CB983A}" emma:medium="tactile" emma:mode="ink">
                <msink:context xmlns:msink="http://schemas.microsoft.com/ink/2010/main" type="inkWord" rotatedBoundingBox="17600,7359 17458,7946 16830,7794 16972,72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655-4920 15 0,'0'0'76'0,"0"0"-12"16,0 0-4-16,0 0-28 0,0 0-8 0,0 0 0 0,0 0 0 0,0 0-8 15,0 0 0-15,0 0-4 0,0 0 4 0,0-4 0 0,0 4-4 16,0 0 4-16,0-5-4 0,0 5 4 0,0 0 0 0,0 0-4 16,0 0 0-16,0 0 0 0,0 0 0 0,0-5 4 0,0 5-4 0,0 0 4 15,0 0 0-15,0 0 0 0,0 0 4 0,0 0-4 0,0 0 4 0,0 0-4 16,0 0 0-16,0 0 4 0,0-5-4 0,0 5 4 0,0 0 0 15,0 0 0-15,0-4-4 0,0 4 0 0,0 0 4 0,0 0-4 0,0 0 4 16,0 0 0-16,0 0-4 0,0 0 4 0,0 0 0 0,0 0 0 16,0 0 0-16,0 0 4 0,0 0-4 0,0 0-4 0,0 0 0 15,0 0-4-15,0 0 0 0,0 0-8 0,0 0 0 0,0 0 4 0,0 4 0 16,0-4-4-16,0 5 4 0,-8-5-8 0,8 5 4 0,0 0 0 0,-10-5 0 16,10 4 0-16,0 2 0 0,-8-1 4 0,8-1-8 0,-8 0 4 15,8 2-4-15,0-2 8 0,-8 2 0 0,8-6-8 0,0 4 0 0,0-4 0 16,0 5 0-16,0-5 0 0,-10 0 0 0,10 4 0 0,0-4 4 15,0 0-8-15,0 0 4 0,0 0 0 0,0 0 0 0,0 0-4 16,0 0 0-16,0 0 4 0,0 0 8 0,0 0-4 0,0 0-8 0,0 0 0 16,0 0 4-16,0 0 0 0,0 0 0 0,0 0 4 0,10 0-4 0,-10 0 0 15,0 0 4-15,0-4-4 0,8 4 0 0,-8-5 0 0,0 5 4 16,8-4-4-16,-8 4-4 0,8-6 8 0,-8 2-4 0,10-2-4 16,-10 6 8-16,8-4-8 0,0 0 4 0,-8-1 0 0,0-1 0 0,9 2 4 15,-1-1-8-15,-8 5 4 0,9-5 4 0,-9 5-8 0,0-5 4 0,9 1 0 16,-9 4 0-16,8-6-4 0,-8 6 4 0,0 0 0 15,8-4 4-15,-8 4-8 0,0 0 4 0,0-5 8 0,0 5-8 0,0 0-4 0,0 0 0 16,0 0 8-16,0 0-4 0,0 0 0 0,0 0 0 0,0 0 0 16,0 0 0-16,0 0 0 0,0 5 0 0,0-5 0 0,-8 4 4 15,8-4-4-15,0 6 0 0,-8-6 0 0,8 4 4 0,-9 1-4 0,9 0 0 16,-9 0 4-16,9-1 0 0,-8 2-4 0,-1-1 4 0,9-1 0 0,-8 0-4 16,8 2-4-16,-8-2 8 0,8 2-4 0,-10-2 4 0,10 1-4 15,-8-5 4-15,8 4-4 0,0-4-4 0,0 0 8 0,-8 6-4 0,8-6 0 16,0 0-4-16,0 0 4 0,0 0 4 0,0 0-8 0,0 0 4 15,0 0 0-15,0 0 0 0,0 0-4 0,0 0 0 0,0 0 8 16,0 0-8-16,8 0 0 0,-8 0 0 0,0 0 8 0,0 0-4 0,0-6-4 16,8 6 4-16,-8 0-4 0,10-4 0 0,-10 4 4 0,8-5 4 0,-8 1-4 15,8 4 0-15,-8-6-4 0,9 2 4 0,-9 4 0 0,8-6 0 16,-8 2 0-16,0 0 4 0,9 4 0 0,-9-5-8 0,0-1 4 0,9 6 0 16,-9-4 0-16,0-1 0 0,0 5-4 0,0 0 0 0,8-5 4 15,-8 5 4-15,0 0 0 0,0-5 0 0,0 5-4 0,0 0 0 16,0 0 4-16,0 0 0 0,0-4 0 0,0 4-4 0,0 0 4 0,0 0 0 15,0 0-4-15,-8 0 4 0,8 4 0 0,0-4-4 0,0 0 4 0,-9-4-4 16,9 8 4-16,0-4-4 0,-9 0 0 0,9 5 0 0,0-5 4 16,-8 5 0-16,-1-5-4 0,9 5 0 0,0-5 0 0,-8 4 0 15,8 2 4-15,-8-6-4 0,8 5 0 0,0-5 0 0,-10 4 0 0,10-4 0 16,0 0 0-16,0 4-4 0,0-4 4 0,0 0 0 0,0 0 0 0,0 0 0 16,0 0 0-16,0 0 0 0,0 0 0 0,0 0-4 0,0 0 4 15,0 0 4-15,0 0-8 0,0 0 4 0,0 0 0 0,10-4 0 0,-10 4 0 16,0 0-4-16,8-4 0 0,-8 4 4 0,0-5-4 0,8 5 0 15,-8-6 0-15,9 6 4 0,-9-4-4 0,8-1 4 0,-8 5-4 16,9-5 0-16,-9 0 0 0,0 1 4 0,9 4 4 0,-9 0-8 0,0-6 8 16,0 6-4-16,8 0-4 0,-8 0 4 0,0 0 0 0,0-4 4 0,0 4-4 15,0 0 4-15,0 0 0 0,0 0 0 0,0 0-8 0,0 0 4 16,0 4 4-16,0-4-4 0,0 0 0 0,0 0 0 0,0 0 0 0,-8 6 4 16,8-6-4-16,0 4 4 0,0-4-4 0,-9 5 0 0,9 0 0 15,-9 0 4-15,9-1-4 0,-8 2-4 0,8-1 0 0,-9-1 4 16,9 0 4-16,-8 2-4 0,8-2-8 0,-8 2-4 0,8-6-4 0,0 4-16 15,0 1-12-15,0-5-20 0,0 0-16 0,-10 4-20 0,10-4-20 0,0 0-80 16,0 0 28-16,0 0 28 0,0 0 32 0,0-4 24 0</inkml:trace>
          <inkml:trace contextRef="#ctx0" brushRef="#br0" timeOffset="-8730.7925">262-4455 31 0,'-8'0'84'0,"8"0"-12"0,0 0-4 0,-8 0-20 0,8 0-8 0,0 0 0 15,0 0 0-15,0 0-8 0,0 0 0 0,0 0 4 0,0 0-4 0,0 0-4 16,0 0 0-16,0 0 4 0,0 0-4 0,0 0 0 0,0 0 0 16,0 0 4-16,0 0 4 0,0 0 0 0,0 0 0 0,0 0 4 0,0 0 4 15,0 0 0-15,0 0-4 0,0 0 0 0,8 0 4 0,-8 0 0 0,0 0-4 16,8 0 4-16,-8 0 0 0,10 6-4 0,-2-6 0 0,-8 0 0 15,8 4 0-15,0-4-8 0,2 5 0 0,-2-5 0 0,9 5 0 16,-9-5-4-16,1 5 0 0,0-5 0 0,7 4-4 0,-8-4 0 0,10 6-4 16,-10-6 0-16,10 0 0 0,-1 0 0 0,0 0-8 0,-9 0 0 15,9 0 0-15,1 0-4 0,-2 0 8 0,2 0 0 0,-2 0-8 0,1 0 4 16,1 0-4-16,-2 0 4 0,2 0-8 0,-2-6 0 0,2 6 4 16,-1 0 0-16,0-4-4 0,0 4 0 0,-9-5-4 0,10 0 0 0,-2 0 0 15,2 5 4-15,-1-10 0 0,-9 6-4 0,10 0 0 0,-2-7 0 16,-8 7-4-16,10-1 4 0,-10-5-8 0,10 0 0 0,-10 1-8 0,1 5 0 15,-1-6-4-15,0 0-12 0,1 1-28 0,0 3 8 0,-1-3-8 16,-8-1-12-16,0 6-16 0,0-6-8 0,0 6-20 0,0-1-8 0,0-5-16 16,0 5-16-16,-8 0-56 0,8 5 12 0,-9-5 36 0,0 5 32 15,9 0 24-15</inkml:trace>
          <inkml:trace contextRef="#ctx0" brushRef="#br0" timeOffset="-9247.9669">510-4991 47 0,'-8'-6'80'16,"8"6"-8"-16,0-4-12 0,0 4-20 0,0-5-4 0,0 5-4 15,0 0 4-15,0-4 0 0,0 4 0 0,0 0 0 0,0 0 0 16,-10-6-4-16,10 6 0 0,0 0 4 0,0 0 0 0,0 0 0 0,0 0 0 15,-8 0-4-15,8 0 8 0,0 0-4 0,0 0 0 0,0 0 4 0,0 0-8 16,0 0 0-16,0 0-4 0,0 0 4 0,0 0-4 0,0 0 0 16,0 0-8-16,0 0 8 0,0 6-4 0,0-6 4 0,0 4-4 0,0 1 4 15,0-1 0-15,0 6-4 0,0-5-4 0,0 5-4 0,0 0 4 16,8-1-4-16,-8 5 0 0,0-4-8 0,0 5 0 0,10-2 0 16,-10 3 4-16,8-7-4 0,-8 4-16 0,8 3 16 0,2-2-4 0,-10 1-4 15,8-6 8-15,0 5-4 0,-8-3-4 0,8 2 4 0,1-3-4 0,-9 4 0 16,8-5 0-16,-8 1 0 0,9 0 0 0,-9 0 0 0,0-6 0 15,9 6 4-15,-9-1 0 0,0-4-8 0,0 0 4 0,0 0 0 0,0-1 0 16,0 3 4-16,0-4-4 0,0 2 0 0,0 0-4 0,0-5 8 0,0 5-4 16,0-5 4-16,0 0-4 0,0 0 0 0,0 0 0 15,0 4-4-15,-9-4 4 0,9 0 4 0,0 0-4 0,0 0-4 0,-9 0 4 16,9 0 0-16,0 0 4 0,-8 0-4 0,8-4 0 0,-9 8-4 0,1-4 4 16,8 0 0-16,-8 0 0 0,8-4 0 0,-8 4 0 0,-2 0-4 15,10 0 4-15,-8-5-4 0,8 5 8 0,-8-5-8 0,-2 0 4 16,10 2 0-16,-8-4 4 0,8 3-4 0,-8-1-4 0,8 0 4 0,-9-4 0 15,9-1-4-15,0 5 4 0,-8-4 0 0,8 4 0 0,0-5 0 0,0 0 4 16,0 6-4-16,0-5 0 0,0-1 4 0,0 0 0 0,0 5-4 16,0-3-4-16,0 2 8 0,0-3-4 0,8 3 4 0,-8 2-4 0,9-1 0 15,-9 1 0-15,8-2 0 0,-8 6 0 0,8-4 0 0,-8 4 4 16,10 0 0-16,-2 0-8 0,0 0 4 0,2-5 0 0,-2 10 0 16,0-5-4-16,0 0 4 0,1 0 0 0,-1 0 0 0,1 0-4 0,0 0 4 15,-1 0 0-15,0 0 0 0,2 0 0 0,-2 0 0 0,0 0-4 0,0 0-4 16,10-5-4-16,-10 5-12 0,-8 0-4 0,9-6-8 0,-1 6-12 15,1-4-4-15,-9 4-8 0,9-4-16 0,-1 4-8 0,-8-6-8 0,0 6-4 16,0-4-4-16,0-2-64 0,0 6-16 0,0-3 28 0,0 3 28 16,0 0 28-16</inkml:trace>
        </inkml:traceGroup>
      </inkml:traceGroup>
    </inkml:traceGroup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0:23.6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F3D005-3943-495D-8829-BE6D0E930FA5}" emma:medium="tactile" emma:mode="ink">
          <msink:context xmlns:msink="http://schemas.microsoft.com/ink/2010/main" type="writingRegion" rotatedBoundingBox="16741,8750 18527,9298 18296,10050 16510,9502">
            <msink:destinationLink direction="with" ref="{181CC64F-A71B-49CC-84F4-C17CB9C01D42}"/>
            <msink:destinationLink direction="with" ref="{18E04B0D-6878-4F2F-9E01-33175A9CDFA2}"/>
          </msink:context>
        </emma:interpretation>
      </emma:emma>
    </inkml:annotationXML>
    <inkml:traceGroup>
      <inkml:annotationXML>
        <emma:emma xmlns:emma="http://www.w3.org/2003/04/emma" version="1.0">
          <emma:interpretation id="{A3D21E54-822F-4A3C-9A5D-2D45859EC75C}" emma:medium="tactile" emma:mode="ink">
            <msink:context xmlns:msink="http://schemas.microsoft.com/ink/2010/main" type="paragraph" rotatedBoundingBox="16741,8750 18527,9298 18296,10050 16510,9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810558-0DD1-4E80-A92C-C0193819B532}" emma:medium="tactile" emma:mode="ink">
              <msink:context xmlns:msink="http://schemas.microsoft.com/ink/2010/main" type="line" rotatedBoundingBox="16741,8750 18527,9298 18296,10050 16510,9502"/>
            </emma:interpretation>
          </emma:emma>
        </inkml:annotationXML>
        <inkml:traceGroup>
          <inkml:annotationXML>
            <emma:emma xmlns:emma="http://www.w3.org/2003/04/emma" version="1.0">
              <emma:interpretation id="{D0DEEBFA-2B04-4D8B-B336-85DBD3C46261}" emma:medium="tactile" emma:mode="ink">
                <msink:context xmlns:msink="http://schemas.microsoft.com/ink/2010/main" type="inkWord" rotatedBoundingBox="16626,9065 17871,9089 17858,9779 16613,9756">
                  <msink:destinationLink direction="with" ref="{437A587B-59C7-4DBC-B235-B368A16E6285}"/>
                </msink:context>
              </emma:interpretation>
            </emma:emma>
          </inkml:annotationXML>
          <inkml:trace contextRef="#ctx0" brushRef="#br0">-260-320 35 0,'8'0'96'0,"-8"0"-8"0,8 0-4 0,-8 0-32 0,0 0 0 15,10-5-4-15,-2 5-8 0,-8 0-8 0,8-6-8 0,-8 6 0 0,9-4-8 16,0 4-4-16,-9-5 0 0,8 0-12 0,1 5-4 0,-9-5-12 0,8 1-4 16,0 4-4-16,1-5-12 0,-9 0-12 0,9 5-48 0,-9-5-36 15,8 1 12-15,0 4 32 0</inkml:trace>
          <inkml:trace contextRef="#ctx0" brushRef="#br0" timeOffset="-215.4228">-294-394 7 0,'-9'0'96'0,"9"0"-8"0,0 0-8 15,0 0-20-15,0 0-4 0,-8 0-4 0,8 0 0 0,0 0 0 0,0 0-8 16,0 0 0-16,0 0 0 0,0 0-4 0,0 0 0 0,0 0 0 15,0-5 0-15,0 5-4 0,8-4 4 0,-8 4-4 0,0 0-8 0,0-5 0 16,0 5 0-16,9-5 4 0,-9 0-12 0,8 5 0 0,-8-4 0 0,8 4-4 16,2-6-4-16,-10 2 4 0,8 4-8 0,0-5-4 0,0 5 0 15,-8-5-4-15,10 5 4 0,-2 0 0 0,0-4-4 0,-8 4-12 16,9 0-4-16,0 0-4 0,-9 0-8 0,8-5-8 0,1 5-8 0,-9 0-8 16,8 0-8-16,0 0-8 0,-8 0 0 0,0 0-8 0,9 0 4 0,-9 0-32 15,0 0-40-15,0 5 0 0,0-5 28 0,0 0 16 0</inkml:trace>
          <inkml:trace contextRef="#ctx0" brushRef="#br0" timeOffset="329779.5713">-1334-375 7 0,'-8'0'72'0,"8"-6"-8"0,0 6-4 0,0-4-20 15,0 4-8-15,-10 0-8 0,10-5 8 0,0 5-8 0,-8 0 0 16,8-5 4-16,0 5 0 0,-8 0 0 0,8-6 0 0,0 6 4 0,0-3 0 16,0 3 4-16,-10 0-4 0,10 0 4 0,0 0 0 0,0 0 0 15,0-5 0-15,0 5-8 0,0 0 4 0,0 0-8 0,0 0 0 0,0 0-4 16,0 5 0-16,0-5-4 0,0 0 8 0,0 0 0 0,0 0 0 0,0 0 4 15,0 0-8-15,0 0 4 0,10 0 4 0,-10 0 0 0,0 0-4 16,8 0 0-16,-8 0 0 0,8 0 4 0,-8 0 0 0,10 0-4 16,-2 0-20-16,0 0 20 0,-8 0-4 0,8 0 0 0,10 3 0 0,-18-3-4 15,8 6 0-15,9-6 4 0,-9 0-4 0,2 5-4 0,-2 0 0 16,0-5 0-16,2 4 0 0,6 2-4 0,-8-6 0 0,1 4 0 0,0 1 0 16,-1 0 0-16,9-5 0 0,-9 5 0 0,2-1 4 0,-2-4 0 15,0 5-4-15,10 0-4 0,-10 0 0 0,0-5 4 0,1 4-4 0,-1 2 0 16,1-6 4-16,0 5-8 0,-1-1 0 0,0-4 8 0,0 5-4 15,2 0 0-15,-2-5-4 0,0 4 0 0,2 2 4 0,-10-2-4 0,8 1 0 16,0 0 0-16,1-5 0 0,-1 5-4 0,1-1 8 0,-9 1-8 16,8 0 4-16,1 0 4 0,-1 0-4 0,0 0 4 0,-8-1 0 15,10 1-4-15,-2 0 4 0,-8 0 0 0,8 0 0 0,2-1-8 0,-10 1 4 16,8 0 0-16,0 0 4 0,-8 0 0 0,8-5-4 0,-8 5 0 0,9-1-4 16,-1 1 4-16,-8 0 4 0,9 0-4 0,-9-1 0 0,9 2 0 15,-9-2 0-15,8 1 4 0,-8 0 0 0,8-1-4 0,-8-4 4 0,10 5-4 16,-10 0 0-16,8 0 4 0,0 0 0 0,-8 0-4 0,0-5 4 15,8 5 0-15,2-1-4 0,-10 1 0 0,8 0 0 0,-8 0 4 0,8-1 0 16,-8 1 0-16,9 0-4 0,-9 4 0 0,8-2 4 0,-8-4 0 16,9 2 0-16,-9 0 0 0,9 0-4 0,-9 4 0 0,0-4 4 0,8 0-4 15,-8-1 4-15,8 6-4 0,-8-5 0 0,0 0 0 0,8 0 0 16,-8 4 0-16,10-4 4 0,-10 0 0 0,0 4-4 0,8-3 0 0,-8 3 0 16,8-4 0-16,-8-1 4 0,0 1-4 0,0 1 0 0,10 3 0 15,-10-4 0-15,0 0 0 0,8-1 0 0,-8 2-4 0,0-2 4 0,8 1 0 16,-8 5 0-16,0-6 0 0,9 1 4 0,-9 0-4 0,0 0 0 15,0-1 0-15,8 2 0 0,-8-6 4 0,0 4-8 0,9 1 0 16,-9-1 8-16,0 2-4 0,0-6 0 0,0 4-4 0,0 1 8 0,9 0 0 16,-9-5-4-16,0 4 0 0,0-4 0 0,0 5 0 0,0 1 0 15,0-6 4-15,0 4 0 0,0-4-4 0,0 5 0 0,0-5-20 0,0 5 28 16,0-5 0-16,0 5-4 0,8-5 0 0,-8 4 0 0,0 1 4 0,0-5 0 16,0 0-4-16,0 0-4 0,0 5 0 0,0-5 4 0,0 0-4 15,0 5 4-15,0-5 0 0,0 0 0 0,0 0 0 0,0 0 0 16,0 0-4-16,0 0 4 0,0 4 0 0,0-8-4 0,0 8 0 0,0-4 0 15,0 0-4-15,0 0 8 0,0 0 0 0,0 0 0 0,0 0-4 16,0 0 0-16,0 0-4 0,0 0 4 0,0 0 0 0,0 0 0 0,0 0 0 16,0 6 0-16,0-6 0 0,0-6-4 0,0 6 0 0,0 6-4 0,0-6-4 15,0 0 4-15,0 0-8 0,0 0-8 0,0 0-4 0,0 0-8 16,0 0-8-16,0 0-12 0,0 0-8 0,0 0-16 0,-8 0-4 0,8 0-16 16,0 0-16-16,-9 0-16 0,9-6-24 0,-9 6-64 0,9 0 32 15,-8-4 36-15,8 4 24 0,-9-5 28 0</inkml:trace>
          <inkml:trace contextRef="#ctx0" brushRef="#br0" timeOffset="-56149.4783">-805-318 55 0,'0'-4'72'0,"0"4"-8"16,0 0 0-16,0 0-36 0,0-5 0 0,0 5 0 0,0 0 0 0,0-6 0 15,0 6-4-15,0 0 4 0,0-4-4 0,0 4 8 0,0 0-8 16,0-5 4-16,0 0-4 0,0 5 4 0,0 0 4 0,0 0 4 0,0 0-4 16,0 0 4-16,0 0 4 0,0 0-4 0,0 0 0 0,0-5 0 15,0 5 4-15,0 0-4 0,8 0-24 0,-8 0 24 0,0 0-4 16,0 0 0-16,0 0 4 0,0 0-4 0,8 0 4 0,-8 0-4 0,0 0 4 16,0 0-4-16,8 0 4 0,-8 0 4 0,0 0-4 0,10 0 0 0,-10 5 0 15,0 0 0-15,8-5-4 0,-8 5-8 0,0-1 0 0,8 2 0 16,-8-1-4-16,0 4-4 0,9-4 0 0,-9 5-4 0,0-1 0 0,8 1 0 15,-8-1-4-15,9-4-4 0,-9 5 0 0,0-1 0 0,9 1 0 0,-9 0 0 16,0-1-4-16,8 1 0 0,-8-5 0 0,8 4 4 16,-8 1 0-16,0-5 0 0,8 5-4 0,-8-6 0 0,0 6 0 0,10-6 0 15,-10 1 4-15,0 5-4 0,0-5 0 0,0 0-4 0,0 0 4 0,0-5 4 16,0 4-4-16,0 1 0 0,0-5 0 0,0 0-4 0,0 5 4 16,0-5-4-16,0 0 0 0,0 0 8 0,0 0-4 0,0 0 0 0,0 0 0 15,0 0 4-15,0 0 0 0,0 0-8 0,0 0 4 0,0 0 0 0,0 0 4 16,0 0-8-16,0-5 4 0,0 5 0 0,0-5 0 15,0 5-4-15,0-4-12 0,0 4 20 0,0-5-8 0,0 0 4 0,0 0 0 16,0 0 0-16,0-5 0 0,0 6 4 0,0-1-4 0,0-4 0 0,0 3 0 16,0-3 0-16,0 4 4 0,0-4-4 0,0 4 0 0,0-5 0 15,0 5 0-15,0-4 0 0,8 4 0 0,-8-5 0 0,0 1 0 16,0 4 0-16,8 0 4 0,-8-5-4 0,0 5-4 0,0 1 4 0,10-6 0 16,-10 5 0-16,8 1 0 0,-8-6 4 0,8 5-4 0,-8 0 0 15,9 1 0-15,-9-1-4 0,8-5 0 0,-8 5 4 0,9 0 0 0,-9 0 4 16,9 1-4-16,-9-1 4 0,8 5-4 0,0-5 4 0,-8 0-4 0,8 5 0 15,-8-4 0-15,10 4 0 0,-10 0 4 0,8 0-4 0,-8-6 0 16,8 6 0-16,-8 0 0 0,10 0 0 0,-10 0 0 0,8 0 4 16,-8 6 4-16,8-6-4 0,-8 4 0 0,0-4-4 0,9 5 0 0,-1 0 4 15,-8-5-4-15,8 5 0 0,-8-1 4 0,9-4-4 0,0 5 4 16,-9 0 0-16,8 0-4 0,-8-1 4 0,8 2 0 0,2-6 0 0,-10 0 0 16,8 0 0-16,-8 5 4 0,8-5 0 0,-8 0-4 0,9 0 0 0,0 0 4 15,-9 0 0-15,8 0-4 0,-8 0 0 0,0-5-4 0,8 5 4 16,-8-6-8-16,0 2 4 0,0 4-4 0,9-5-4 0,-9 0-4 15,0 0-8-15,0 5 0 0,0-9-8 0,0 4-12 0,-9 0-4 16,9 1-8-16,0-2-8 0,0 2-12 0,-8-1-4 0,8 0-8 0,-8-1-8 0,8 6-12 16,-9-3-8-16,9 3-4 0,-9-5-20 0,1 5-48 0,8 0 4 15,-8-5 32-15,-2 5 28 0,10 0 20 0</inkml:trace>
        </inkml:traceGroup>
        <inkml:traceGroup>
          <inkml:annotationXML>
            <emma:emma xmlns:emma="http://www.w3.org/2003/04/emma" version="1.0">
              <emma:interpretation id="{8483423D-55DA-43C1-A448-981A3FF39CD3}" emma:medium="tactile" emma:mode="ink">
                <msink:context xmlns:msink="http://schemas.microsoft.com/ink/2010/main" type="inkWord" rotatedBoundingBox="18033,9426 18449,9553 18362,9837 17946,97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5333.2884">13 0 27 0,'0'0'72'0,"0"0"-4"15,0 0-8-15,0 0-44 0,-9 0 16 0,9 0-8 0,0 0 8 16,0 0-4-16,0 0 4 0,0 0-4 0,-8 0 0 0,8 0 0 16,0 0 4-16,0 0 0 0,0 0 0 0,0 0 0 0,0 0 0 0,0 0 0 15,0 0 0-15,0 0 0 0,0 0 0 0,0 0 4 0,0 0 4 16,0 0-4-16,0 0 4 0,0 4 0 0,0-4-4 0,0 0 4 0,0 5 0 15,0-5-4-15,0 5 0 0,0 0-4 0,0-5 4 0,0 4 0 16,0 2-4-16,0-2 4 0,0 1 0 0,0 0 0 0,0-1 0 0,0 1-4 16,0 1-4-16,0 3 0 0,0-4-4 0,0 0-4 0,8-1 4 15,-8 6 0-15,0-5-4 0,0 5 0 0,9-6 4 0,-9 6 0 0,8-5-4 16,-8 5 0-16,9-6-4 0,-9 5-4 0,8-3 0 0,-8 3 0 16,9-4 0-16,-1-1 0 0,-8 7-8 0,8-7 0 0,2 1 4 0,-2 0-4 15,-8 0 4-15,8-1 0 0,2 1-4 0,-2 0 0 0,0-5 4 16,0 5-4-16,-8-1 4 0,9-4-4 0,0 0 4 0,-1 6-4 0,1-6 0 15,-1 0 4-15,0 0 0 0,-8 0-4 0,10 0 0 0,-2 0-4 16,0 0 4-16,-8 0 0 0,8 0-4 0,2 0 4 0,-2 0-4 0,0 0 4 16,1 0-4-16,-9 0 4 0,9 0-4 0,-1 0 4 0,1-6 0 0,-1 6 0 15,-8 0-4-15,8-4 0 0,0 4 4 0,2-5-8 0,-10 0 4 16,8 5 0-16,0-5 4 0,2 1-4 0,-10 4 0 0,8-5 0 16,0 0 4-16,-8 0-4 0,9 5 4 0,-9-4-4 0,8-2 0 0,-8 1 4 15,9 5-4-15,-9-4 0 0,8-1 0 0,-8 0 0 0,0 1 0 16,9-2 0-16,-9 2 4 0,8-1-4 0,-8 1 0 0,0-6-4 0,8 5 4 15,-8 0 4-15,0 0-8 0,10 1 0 0,-10-6 4 0,0 5 0 16,8 1 0-16,-8-2-4 0,0 2 4 0,0-1 0 0,8 0-4 0,-8 0 0 16,0 1 0-16,0 4 0 0,0-6-4 0,0 1 4 0,0 1-8 15,0 4 0-15,0-5 0 0,0 5 0 0,0-5-4 0,0 1-4 0,0 4 0 16,0-6-12-16,0 6-8 0,0-4-4 0,0 4-8 0,0-5-8 16,0 5-8-16,0-5-8 0,0 5-12 0,0 0-8 0,-8 0-4 0,8 0-8 15,0 0-4-15,-8-5-4 0,8 5-48 0,-10 0-32 0,10 0 36 0,0 0 28 16,-8 0 24-16</inkml:trace>
          <inkml:trace contextRef="#ctx0" brushRef="#br0" timeOffset="-54987.9958">226 23 111 0,'0'0'136'15,"0"-4"0"-15,0 4-4 0,0 0-16 0,-8 4-4 0,8-4 4 0,0 0 0 16,0 0 0-16,-10 0 0 0,10 6 0 0,0-6-12 0,0 4 0 16,0 1-8-16,-8-5 0 0,8 5-4 0,0-5-4 0,0 4-12 0,0-4-16 15,0 5-52-15,0 1-8 0,0-6 0 0,0 0 0 0,0 0 0 16,8 0 0-16,-16 4 0 0,8-4 0 0,8 0 0 0,-8 0 0 15,0 0 0-15,0 0 0 0,0 0 0 0,0 0 0 0,10 0 0 16,-10 0 0-16,0 0 0 0,8 0 0 0,-8 0 0 0,0 0 0 0,0 0 0 0,0 0 0 16,0 0 0-16,0 0 0 0,8 0 0 0,-8 0 0 0,0 0 0 15,0 0 0-15,0 0 0 0,0 0 0 0,-8 0-124 0,8 0-76 16,0 0-44-16,-8 0-88 0,8 0 44 0,-10-4 52 0,10 4 40 0,-8 0 40 16,0-6 32-16,8 1 24 0</inkml:trace>
        </inkml:traceGroup>
      </inkml:traceGroup>
    </inkml:traceGroup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0:06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29B6D4-553D-4CDB-9142-ACB8BE8405B6}" emma:medium="tactile" emma:mode="ink">
          <msink:context xmlns:msink="http://schemas.microsoft.com/ink/2010/main" type="inkDrawing" rotatedBoundingBox="16492,12342 16555,10094 16708,10098 16645,12347" semanticType="verticalRange" shapeName="Other">
            <msink:sourceLink direction="with" ref="{C2FC3994-4207-4CAF-98EF-AB6B89F6E3B1}"/>
            <msink:destinationLink direction="with" ref="{6F903C96-BBFC-4263-B923-4E648CE339AB}"/>
          </msink:context>
        </emma:interpretation>
      </emma:emma>
    </inkml:annotationXML>
    <inkml:trace contextRef="#ctx0" brushRef="#br0">582 1540 3 0,'0'0'48'0,"0"0"0"16,0 0-4-16,0 0-20 0,0 0-8 0,0 0 4 0,0 0-4 15,0 0 4-15,-10 0-8 0,10 0 0 0,0-6-4 0,0 6-4 0,0 0 4 16,0 0-4-16,0 0 4 0,0-5 0 0,0 5 0 0,0 0 8 16,0 0-8-16,0 0 0 0,0-4 0 0,0 4 4 0,0 0 0 15,0 0 4-15,0 0-8 0,0 0 8 0,0 0 0 0,0 0-4 0,0 0 0 16,0 0 4-16,0 0-4 0,0 0 0 0,0 0 0 0,0 0 0 0,-8 0 0 16,8 0 0-16,0 0 0 0,0 0 4 0,0 0 0 15,0 0 0-15,0 0 0 0,0 0 0 0,0 0 4 0,0 0 0 0,0 0 0 0,0 4 0 16,0-4 4-16,0 5-4 0,0 1-4 0,0-6 4 0,0 4 0 15,0 1 0-15,0-1-4 0,0 6 0 0,0-5 0 0,0 4 0 16,0-4 0-16,0 4-4 0,0 1 0 0,0 0 0 0,0-1 0 0,0 1 0 16,8-1-4-16,-8 1 0 0,0 0 4 0,0-1-4 0,0 1 0 0,0-1 4 15,0 1-8-15,0 4 4 0,0-4-8 0,0 0 4 0,0 4 0 16,0-4 0-16,0 5 0 0,0-6-4 0,0 5 4 0,0 1 0 16,0-5 0-16,0 3-4 0,0 2 0 0,0 0 0 0,0-1 0 0,0-5 0 15,0 6 0-15,0-1 0 0,0 0-4 0,0 1 4 0,0-1 4 16,0 1-4-16,0 0 0 0,0-2 0 0,0 2 0 0,0-1 0 0,0 1-4 15,0-1 4-15,0 0-4 0,0 0 4 0,0-4 0 0,0 5 0 0,0-1 4 16,0 1 0-16,0-1-4 0,-8-5 4 0,8 6-4 0,0-1 0 16,0-4 0-16,0 5-4 0,-8-6 0 0,8 5 4 0,0-4 0 0,0 5 0 15,-9-6-4-15,9 1 4 0,-8 4 0 0,8-5-4 0,0 1 4 16,0-1 0-16,0 6 0 0,0-5 0 0,-8-1 0 0,8 1-4 16,0-1 4-16,0 1 0 0,0-1 4 0,0 2 0 0,0-2-4 0,0 0 0 15,0 1-4-15,0-1 8 0,-9 1-4 0,9 5-4 0,0-5 4 0,0-7 0 16,-9 12-4-16,9-5 4 0,0 0 0 0,0-2 0 0,-8 3-4 15,8-2 4-15,0 1 0 0,0 0-4 0,0 3 8 0,-8-3-4 16,8 0 4-16,0-1-8 0,0 1 8 0,0 5-4 0,0-6 0 0,0 5 0 16,0-4-8-16,-10 0 8 0,10 4-8 0,0-4 8 0,0 0-4 15,-8 2 4-15,8-1-4 0,0-1 0 0,0-1 4 0,-8 1-4 0,8-1 4 16,0 1-4-16,0 0 8 0,0 4-8 0,0-9 0 0,0 5 0 0,0-1 4 16,0 1 0-16,0-2 0 0,0 3-4 0,0-7 4 0,0 6-4 15,0 0 8-15,0-1-4 0,0 2-4 0,-9-7 0 0,18 6 4 16,-9 0-4-16,0-1 0 0,0 0 4 0,0-5-4 0,0 6 0 0,0 0 0 15,0-1 4-15,0 1-4 0,0-5 0 0,0 5 0 0,0 0 4 16,0-2 0-16,-9 3-4 0,9-7 4 0,0 6 0 0,0-1 0 0,0 1-4 16,0-1 0-16,0-3 4 0,0 3 0 0,0 1 0 0,0 0-8 15,0-6 8-15,0 6-4 0,0-1 0 0,0-4 0 0,0 4 4 0,0-4-4 16,0 5 0-16,0-5-4 0,0 5 0 0,0-6 8 0,0 6-4 16,0-5 0-16,0-1 4 0,0 6-4 0,0-5 0 0,0 0 4 0,0 0-8 15,0 4 0-15,0-4 0 0,0 0 0 0,0 4 0 0,0-4 0 0,0 0 4 16,0 0-4-16,0 4 0 0,0-4 4 0,0 0-4 15,0-1 0-15,0 6 0 0,0-5 0 0,0-1 4 0,0 6 0 0,0-5-8 16,0 0 4-16,0 0 0 0,0 3 4 0,0-1-4 0,0-3 8 0,0 0-8 16,9 6 4-16,-9-5 0 0,0-1 0 0,0 2 0 0,0-2-4 15,0 1 0-15,0-1 0 0,0 2 4 0,8-6 0 0,-8 4-4 0,0 2 0 16,0-6 4-16,0 4-4 0,0 2 4 0,0-6-4 0,0 0 0 0,8 0 0 16,-8 3 0-16,0-3 4 0,0 0-4 0,0 0 4 0,0 6 0 15,0-6 0-15,0 0 0 0,0 4 0 0,0-4 4 0,10 5-4 16,-10-5 4-16,0 5-4 0,0 0 0 0,0-1 0 0,0-4 0 0,0 6 4 15,8-2 0-15,-8 0 0 0,0 1 0 0,0 1-4 0,0-2 0 16,0 1 8-16,0 0-4 0,0 0-4 0,0-1 4 0,8 6 0 0,-8-5 0 16,0 1 0-16,0-2 0 0,0 0 0 0,0 1 0 0,9 0 0 0,-9 0 4 15,0 5-4-15,0-6 0 0,0 1 0 0,0-1 0 0,9-4 0 16,-9 6 0-16,0-2 0 0,0 1 0 0,8-5 0 0,-8 0 0 16,0 5 4-16,0-5-8 0,0 0 4 0,0 0 0 0,0 0 0 0,0 0 0 15,0 0 0-15,8 0 0 0,-8 0 0 0,0 0 4 0,0-5-4 16,0 5 0-16,0 0 0 0,0-5 4 0,0 5-4 0,9-4 0 0,-9 4 0 15,0-6 4-15,0 6-4 0,0-4 4 0,0-1-4 0,0 1 4 0,0-2-4 16,0 2 4-16,0-1 0 0,0 5 0 0,0-5-4 0,8 0 4 16,-16 1 0-16,8 0 4 0,0-7-8 0,8 7 4 0,-8-2-4 15,0-3 4-15,0 4 0 0,0-4 0 0,0-2 0 0,0 3 0 0,0-2 0 16,0 0-4-16,0-5 4 0,0 2-4 0,0 3 0 0,8-9 0 0,-8 4 0 16,0 1 0-16,0-5 0 0,10 0 0 0,-10 0 4 0,0-1 0 15,8 1 0-15,-8 0-4 0,0-5 0 0,8 0 0 0,-8 5 0 0,0-6 8 16,0 2-4-16,0 3 0 0,10-3 0 0,-10-2-4 0,0 2 0 15,0-2 0-15,0 2 8 0,0-6-4 0,0 4-4 0,0 2 0 16,0-6 4-16,0-1 0 0,0 7-4 0,0-5 0 0,0-1 0 0,0 0 0 16,0 1 0-16,0-1 8 0,8-1-8 0,-8 6 4 0,0-4-8 15,0-1 4-15,0 0 4 0,8 6-4 0,-8-6 0 0,0 4 4 0,0 2-4 16,0-1 8-16,0 4 0 0,0-4-8 0,0 6 4 0,0-2 0 16,8 1 0-16,-8 0 0 0,0-1 4 0,0 1-4 0,0 5 4 15,0-1-4-15,0 2 0 0,-8-7 4 0,8 6-4 0,0 0-4 0,0-1 8 16,0 1-4-16,0-1 0 0,0 5-4 0,0-4 0 0,0-1 0 0,0 1 0 15,0 0 8-15,0 0-4 0,0-1 0 0,0 1-4 0,0-1 0 16,0 2 0-16,0-2 0 0,-8 0 4 0,8 6 0 0,0-6-4 0,0 1 0 16,0 3 0-16,0-2 4 0,0 3-4 0,0-4-4 0,0 5 4 15,0-6 0-15,0 6 0 0,0-1 0 0,0 1 4 0,0-6-4 0,0 5 0 16,0 0 0-16,0 1 0 0,0-1-4 0,0 1 4 0,0-1 0 0,0 1 0 16,0-1 0-16,0 0 0 0,0 1 0 0,0-1 0 0,0 0 0 15,0 6 0-15,0-6-4 0,0 2 4 0,0 2 4 0,0-4-4 16,-8 6 0-16,8-2 0 0,0 2 4 0,0-6-4 0,0 5 0 0,0 1 0 15,0-1 0-15,0 0-4 0,0 5 4 0,0-5 4 0,-10 1-4 16,10-2 0-16,0 6 0 0,0-5 0 0,0 5 0 0,0-4 0 0,0-1 4 16,0 0-4-16,0 5 0 0,0-4-4 0,0-1 4 0,0 0 4 15,0 0-4-15,0 5 0 0,0-4 0 0,0-1 4 0,0 1-4 0,0-2 4 16,0 1 0-16,0 1 0 0,0-1 0 0,0 0 4 0,0 0-4 16,0 0 0-16,0 1 4 0,0 4 0 0,0-5 0 0,0 0 0 0,0 5 4 15,0-5 0-15,0 0 0 0,0 5 4 0,0 0-4 0,0 0 0 16,0-4 4-16,0 4-4 0,0 0 0 0,0 0 0 0,0 0-4 15,0 0 0-15,0 0 0 0,0 0 4 0,0 0 0 0,0 0 0 0,0 0-4 16,0 4-4-16,0-8 4 0,0 4 0 0,0 0-4 0,0 0 4 0,0 4 0 16,0-4 4-16,0 0 0 0,0 5-8 0,0 0 8 0,0-5-4 15,0 10 8-15,0-6-12 0,0 1 8 0,-8 5-4 0,8-5 0 0,0 4 0 16,0 6-4-16,0-6 4 0,0 5 0 0,0-4 0 0,0 5-4 0,0-1 0 16,0 0-4-16,0 6 4 0,0-6-4 0,0 5 8 0,0-4-8 15,0 3 0-15,0 2 0 0,0-1 4 0,0 1-4 0,0 3 0 16,0-4 0-16,0 6 4 0,0-1-4 0,0-1-4 0,0 0 4 0,0 2 0 15,0-1 0-15,0 6 0 0,0-7 0 0,0 0 0 0,0 7-4 16,0-7 0-16,0 6 0 0,0-4 4 0,0-2 0 0,0 6-4 16,0-4 8-16,0 3-4 0,0-4 0 0,0 0 0 0,0 0-4 0,0 0 4 15,0 5 0-15,0-5 0 0,0 4 0 0,0-4 0 0,0 1-4 0,0-2 0 16,0 6 0-16,0-5 4 0,0 5-4 0,0-5 0 0,-8 0 4 16,8 0 0-16,0 5 0 0,0-5-4 0,0-2 0 0,-10 8 4 15,10-5-4-15,0-1 4 0,0-1 0 0,0 0 0 0,0 2 0 0,-8-1 0 16,8 0 0-16,0 0 0 0,0 0-4 0,0-5 4 0,0 6 0 15,0-6 0-15,0 0 4 0,0 4-4 0,0-3-8 0,0-1 4 0,0 0 0 16,-8 0 8-16,8-4-8 0,0 4 4 0,0 0 0 0,0-4-8 0,0 4 4 16,0-5 0-16,0 5 0 0,0-4 0 0,0-1 0 0,0 1 0 15,0-1 0-15,0-1 0 0,0 2 4 0,0 0-4 0,0-1 0 0,0 1 4 16,0-1 0-16,0 1-8 0,0-1 4 0,0-5 0 0,0 5-16 0,0 1 20 16,0 0 0-16,0-5 0 0,0 5-4 0,0-2 8 15,0-3-8-15,0 4 8 0,0-5-8 0,0 6 0 0,0-6 0 0,0 2 0 16,0-2 8-16,0 5-8 0,0-4 4 0,0-5-4 0,0 4 0 0,0 1 0 15,0-1 8-15,0-4 0 0,0 5-4 0,0-5 0 0,0-1 0 16,0 1-4-16,0 0 0 0,0 0 4 0,0 0-4 0,0 0 0 0,0-5 4 16,0 4-4-16,0-4 4 0,0 0-4 0,0 0 0 0,0 0 0 15,0 0 0-15,0 5 4 0,0-5 0 0,0 0-4 0,0 0 4 16,0-5 0-16,0 10-4 0,0-5 4 0,0-5-4 0,0 10 4 0,0-5 0 16,0 0 0-16,0 0-4 0,0 0 0 0,0 0 0 0,0 0 0 0,0 0 0 15,0-5 0-15,0 5 4 0,-9 0-4 0,9-4 4 0,0-1-4 16,0 0 0-16,0 0 0 0,0 0-4 0,0-4 4 0,0 4 0 0,0-5 0 15,0 1-4-15,0-1 4 0,0-4-4 0,-8 4-8 0,8 1 4 16,0-6 4-16,0 0-4 0,0 6-4 0,0-6 0 0,0 2 8 0,0 3-4 16,0-5 0-16,0 7 0 0,0-7 4 0,0 5-4 0,0 0 0 15,0 1 0-15,0-2 4 0,0 3-4 0,0 2 0 0,0-3 4 0,0 4 0 16,0-4 0-16,0 3 0 0,0 3 0 0,0-7 0 0,0 4 4 16,0-4-4-16,0 6 0 0,0-5 0 0,0 3-4 0,0-3 4 15,0-1-4-15,0 2 0 0,0-7 0 0,0 5 4 0,0-5 0 0,0 2 4 16,0-2-4-16,0 1 4 0,0-6 0 0,0 6 0 0,0-5 4 0,0 0 0 15,0 0 4-15,0-6 0 0,0 6 0 0,0 0 4 0,0 0 4 16,0-5 0-16,0 5-4 0,0 0 0 0,0 0 8 0,8-1 0 0,-8-4-8 16,0 4 4-16,0 1 4 0,9 0 0 0,-9 0 0 0,8 0 0 15,-8 0 0-15,8 0 0 0,-8-5 0 0,10 5 4 0,-10-1-4 16,8-3-4-16,-8-3 0 0,0 8 0 0,8-5 4 0,-8-2-4 0,0-4 0 16,10 6 0-16,-10-2-4 0,0 2 4 0,0-7 0 0,0 7 0 0,0-6 0 15,0 5 0-15,0 0 4 0,0-1 0 0,0-3-4 0,0 5-4 16,0-2 4-16,0 6 0 0,0-4-4 0,0 4 4 0,0-1 0 0,0 5 0 15,0-4 0-15,0 0 0 0,0 5 4 0,0-1-4 0,-10 1-4 0,10-1 0 16,0 2-4-16,0-2 0 0,-8 1 0 0,8-1-4 16,0 1 4-16,0-1-4 0,-8 0 4 0,8 1 0 0,0 0 0 0,-10-4 0 15,10 3-4-15,0 0 4 0,-8 1-4 0,8-1 0 0,0-5 4 0,0 7-8 16,0-2 8-16,0 1-4 0,0 5 0 0,-8-6 0 0,8 1 0 16,0 5 0-16,0-6 0 0,0 5 0 0,0 0 0 0,0 1 0 15,0-1 0-15,0-4 0 0,0 9 4 0,0-4-4 0,0-1 0 0,-9 0 0 16,9 1 0-16,0 4-4 0,0-4 4 0,0-1 4 0,0 0-4 0,0 5 4 15,-8-4-8-15,8-1 4 0,0 0 0 0,0 6 0 0,0-6-4 16,0 1 4-16,0-1 0 0,0 5 0 0,0-5 0 0,0 1 0 0,0 4 0 16,0 0 0-16,0-4 0 0,0 4 0 0,0 0 4 0,0 1 0 15,0-1 0-15,0 1-24 0,0-2 24 0,0 6 0 0,0-5 0 16,0 5-4-16,0-4 0 0,0 4 4 0,0-5-4 0,0 5 0 0,0 0 0 16,0-5 0-16,0 5 0 0,0 0 0 0,0-5 0 0,0 5 0 0,0-5 0 15,0 5 0-15,0-4 0 0,0 4 4 0,0-5-4 0,0 5 0 16,0-5 0-16,0 5 0 0,0 0 0 0,0 0 0 0,0-5 4 0,0 5-4 15,0 0 0-15,0 0 0 0,0 0 4 0,0 0 0 0,0 0 0 16,0 0 0-16,0 0-4 0,0 5 4 0,0-5 0 0,0 5 4 16,0 0-4-16,0-1-4 0,0 1 0 0,0 0 4 0,0 0-4 0,0 4 0 15,0-4 4-15,0 5 0 0,0-1-4 0,0 1 4 0,0-1-4 0,0-4 0 16,0 4 0-16,0 2 0 0,0-2 0 0,0 1 4 0,0-6-4 16,0 6 0-16,0-1 0 0,0 1 0 0,0 0 0 0,0-1 0 0,0 1 0 15,0-1 0-15,0 1 0 0,0 0 0 0,0 4 0 0,0-4 4 16,0 4-4-16,0 1 0 0,0-1 0 0,0 1 0 0,0 4 0 0,0 0-16 15,0 0 16-15,0 0 0 0,0 0 0 0,0 4 0 0,0 2 0 16,0-6 0-16,0 5 0 0,0 0 0 0,0 0 4 0,0 0-4 0,0 0 0 16,0 0 0-16,0 1 0 0,0-6 0 0,0 4 4 0,0-3-4 15,0 3 0-15,0-3 0 0,0 4 0 0,0-5-4 0,0 0 4 16,0 5 0-16,0-5 0 0,0 1-4 0,0-1 4 0,0 0 0 0,0 5 0 16,0-5 0-16,0 0 4 0,0 5-4 0,0-5-4 0,0 6 4 0,0-6 0 15,0 0 0-15,0 4 0 0,0-3 0 0,0-1 0 0,0 5 0 16,0-4 0-16,0 3 0 0,0-4 0 0,0-1 0 0,0 8 0 15,0-7 0-15,0 0 0 0,0 0 0 0,0 0 8 0,0 0-8 0,0 0 0 16,0-4 0-16,0 4 0 0,0-5 0 0,0 5 0 0,0-4-4 16,0-1 4-16,0 0 0 0,0 1 0 0,0 0 0 0,0-1 0 0,0 1 0 15,0-1 0-15,-8-5-4 0,8 6 4 0,0-5 0 0,0 4 0 0,0-5 0 16,0 6 0-16,0-5-4 0,-9-1 4 0,9 5 0 0,0-4 0 16,0 0 0-16,0-1 0 0,0 1 0 0,0-1 0 0,0 1-4 15,0 0 4-15,0-1 0 0,0 1 0 0,0-5 0 0,0 4 0 0,0 1 0 16,0-5 0-16,0 4 0 0,0 1 0 0,0-6-4 0,0 6 4 0,0-1 0 15,0-3 0-15,0 3 0 0,0 1 0 0,0-6 0 0,0 7 0 16,0-7 0-16,0 6 0 0,0-1 4 0,0-5-8 0,0 6 4 0,0-5-4 16,0 5 4-16,0-6 0 0,0 6 0 0,0-4 0 0,0 3 0 15,0-5 0-15,0 1 0 0,0 0 0 0,0 4-4 0,0-3 4 16,0-2 0-16,0 0-4 0,0 1 4 0,0 1 0 0,0-2 0 0,0-4-4 16,0 5 4-16,0 0 0 0,0 0-4 0,0-5 0 0,0 4 4 0,0-4 4 15,0 6-4-15,0-2 0 0,0-4 0 0,0 0-4 0,0 5 0 16,0 1 4-16,0-6 0 0,0 0 0 0,0 0 0 0,0 0-4 0,0 4 4 15,0-4 0-15,0 0-4 0,0 0 4 0,0 0-4 0,0 0 4 16,0 0 0-16,0 0 0 0,0 0 0 0,0 0 0 0,0 0-4 16,0 0 0-16,0 0 0 0,0 0 0 0,0 0 4 0,0 0-4 0,0 0 0 15,0-4 0-15,0 4 0 0,0-6 0 0,0 6 0 0,0-5-4 0,0 5 4 16,0-4 0-16,0-2 0 0,0 2-4 0,0-1 0 0,0 0-4 16,0 0 0-16,0 1 4 0,0-2-8 0,0 1 0 0,0 1-8 15,0 4-4-15,0-4-8 0,-9-2-4 0,9 2 0 0,0 4-12 0,0-5 0 0,0 0-8 16,0 5-8-16,-8-5 4 0,8 1-48 0,0-2-60 0,-8 3 32 15,8 3 24-15,-10-6 20 0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51.4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1DB635-420A-4505-8B9D-E8665A00A1AE}" emma:medium="tactile" emma:mode="ink">
          <msink:context xmlns:msink="http://schemas.microsoft.com/ink/2010/main" type="inkDrawing" rotatedBoundingBox="18676,11943 19001,10804 19225,10868 18899,12007" semanticType="callout" shapeName="Other">
            <msink:sourceLink direction="to" ref="{EEFB9C68-70C2-444E-A620-35EEE514B9F6}"/>
            <msink:sourceLink direction="to" ref="{8342C5D7-C3B8-404F-8C4B-81A28B5EEE3A}"/>
          </msink:context>
        </emma:interpretation>
      </emma:emma>
    </inkml:annotationXML>
    <inkml:trace contextRef="#ctx0" brushRef="#br0">2633-1356 15 0,'0'0'88'0,"0"-5"0"15,0 1-12-15,0 4-24 0,0-6 0 0,0 6 0 0,0-4 0 0,0 4 4 16,0-5 0-16,0 5 0 0,0 0 4 0,0 0-4 0,-8 0 4 16,8-5 0-16,0 5-8 0,0 0 0 0,0 0 0 0,-10 0 0 15,10 0-8-15,0 0 0 0,-8 0 4 0,8 5-4 0,-8-5-4 0,8 0 4 16,-9 0-8-16,0 0-4 0,1 0 0 0,8 0 4 0,-8 5-8 15,-1-1 0-15,1-4 0 0,-1 10 0 0,0-5-4 0,1-1 0 0,0 6 0 16,-2 0 0-16,-6-1-8 0,8 6 4 0,-2-6 0 0,-6 6-4 0,7-1 0 16,-7 5 0-16,6-4-4 0,-6 4-4 0,8 0 4 0,-10 0 0 15,10 1 4-15,-10 3-4 0,10 2 0 0,-9-2 0 0,9 6-4 16,-10 0 0-16,10-5 4 0,0 9 0 0,-2-4 4 0,2 0-4 0,0 5 4 16,-1-5 0-16,0-1-4 0,1 6 0 0,8-5 0 0,-8 5-4 15,8-7 0-15,0 2-8 0,0 0 0 0,0-4 0 0,0-2 0 0,0 6 0 16,0-10 0-16,0 6 0 0,0-6 0 0,8 4 0 0,-8-3 0 15,8-1 0-15,-8 0 0 0,9-4 0 0,-9 4 0 0,9-5-4 0,-9 0-16 16,8 1-8-16,-8-1-4 0,8-5-16 0,-8 6 0 0,10-5-32 16,-10-2 20-16,0 3-12 0,0-7-4 0,8 6-8 0,-8-10-8 0,0 5-8 15,0-1-12-15,0-4-8 0,0 6-4 0,0-6-16 0,0-6-60 0,0 2 8 16,0-1 40-16,0 1 28 0,0-2 28 0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4:03.7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CD732F-1746-4463-A426-F99FD78C289B}" emma:medium="tactile" emma:mode="ink">
          <msink:context xmlns:msink="http://schemas.microsoft.com/ink/2010/main" type="inkDrawing" rotatedBoundingBox="20056,3900 20123,4617 19683,4658 19617,3941" semanticType="callout" shapeName="Other">
            <msink:sourceLink direction="to" ref="{CD6F3793-31BA-41E6-ACD9-67431CB57CB3}"/>
          </msink:context>
        </emma:interpretation>
      </emma:emma>
    </inkml:annotationXML>
    <inkml:trace contextRef="#ctx0" brushRef="#br0">2077 69 15 0,'0'-10'92'0,"-8"5"-4"0,0-4-12 0,8-1-20 0,-8 1-4 16,8-1-4-16,-10 0-8 0,2 1 4 0,8-1-4 0,0 1 0 0,-8-1-4 15,8 1 0-15,0-6 8 0,0 6-8 0,0-1 0 0,0-1 4 16,0 3 0-16,0-2-8 0,0 1 0 0,8-1 0 0,-8 6 0 0,8-6-8 15,2 0-4-15,-10 5 0 0,8 0 4 0,0-4-4 0,0 4-4 16,1 1 4-16,0 4 4 0,-1-5-4 0,9 5 0 0,-9-5-4 0,2 10 4 16,-2-5-8-16,10 0 0 0,-10 5 0 0,0-1 0 0,0 6-4 0,1-6-4 15,-1 6 4-15,1 0 0 0,0 0 0 0,-1 4-4 0,-8-5 0 16,8 6 0-16,-8 4-4 0,10-5 0 0,-10 1 4 0,0 4-4 16,0 0 0-16,0 0 0 0,-10 0 0 0,2 5-4 0,0-4 4 0,-1 3-4 15,0-4 4-15,-8 6 4 0,9-2-4 0,-8-3-4 0,-2 4 4 16,0 0 0-16,2-5 0 0,-1 0 0 0,-9 0 0 0,18 1 0 0,-18-6 0 15,18 0 0-15,-10 1 0 0,10-6 0 0,-9 1 0 0,8-1 0 0,1-4 0 16,-1 0-4-16,1 0 0 0,8-5 0 0,0 5 4 0,0-5 0 16,0 0 0-16,0 0 0 0,0-5 0 0,0 5 0 0,8-5 0 15,-8 5 0-15,9-5-4 0,-1 0 4 0,1 1 0 0,-9-1 0 16,8 5 0-16,1 0 4 0,-1-5-4 0,0 5 0 0,2-5 0 0,-2 5 0 16,0 0 0-16,2 0 0 0,-2 0 0 0,-8 0 4 0,8 5 0 15,0-5 0-15,1 5-4 0,0 0 4 0,-1-1 0 0,-8 1 0 0,9 0 4 16,-1 0-4-16,0 0 4 0,2-1 0 0,-2 6-4 0,0-5 4 0,10 4-4 15,-10-3 0-15,0 3 0 0,1-5 0 0,8 6-8 0,-8-5 8 16,-1 5-8-16,10-6 0 0,-10 0 0 0,0 2-8 0,10-1-8 0,-10-1-12 16,0 1-8-16,9 0-20 0,-8-5-12 0,0 5-20 0,-1-5-20 0,0 0-12 15,10 0-76-15,-10 0 8 0,0-5 36 0,2 0 28 0,-2 0 32 16</inkml:trace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4:04.7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1A5731-68BF-4AC2-B5E8-30A78CCAEAB9}" emma:medium="tactile" emma:mode="ink">
          <msink:context xmlns:msink="http://schemas.microsoft.com/ink/2010/main" type="writingRegion" rotatedBoundingBox="20394,4300 21818,4466 21783,4768 20359,4601"/>
        </emma:interpretation>
      </emma:emma>
    </inkml:annotationXML>
    <inkml:traceGroup>
      <inkml:annotationXML>
        <emma:emma xmlns:emma="http://www.w3.org/2003/04/emma" version="1.0">
          <emma:interpretation id="{5439A113-5E72-44D8-AFF7-39F4FF85D1CA}" emma:medium="tactile" emma:mode="ink">
            <msink:context xmlns:msink="http://schemas.microsoft.com/ink/2010/main" type="paragraph" rotatedBoundingBox="20394,4300 21818,4466 21783,4768 20359,4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0AE1E2-B385-4C7D-B3AD-272703BD84A1}" emma:medium="tactile" emma:mode="ink">
              <msink:context xmlns:msink="http://schemas.microsoft.com/ink/2010/main" type="line" rotatedBoundingBox="20394,4300 21818,4466 21783,4768 20359,4601"/>
            </emma:interpretation>
          </emma:emma>
        </inkml:annotationXML>
        <inkml:traceGroup>
          <inkml:annotationXML>
            <emma:emma xmlns:emma="http://www.w3.org/2003/04/emma" version="1.0">
              <emma:interpretation id="{CD6F3793-31BA-41E6-ACD9-67431CB57CB3}" emma:medium="tactile" emma:mode="ink">
                <msink:context xmlns:msink="http://schemas.microsoft.com/ink/2010/main" type="inkWord" rotatedBoundingBox="20394,4300 21818,4466 21783,4768 20359,4601">
                  <msink:destinationLink direction="to" ref="{03CD732F-1746-4463-A426-F99FD78C289B}"/>
                </msink:context>
              </emma:interpretation>
            </emma:emma>
          </inkml:annotationXML>
          <inkml:trace contextRef="#ctx0" brushRef="#br0">2871 299 79 0,'0'0'92'0,"0"-5"-8"0,0 0-8 16,0 5-28-16,0-4 0 0,0-1-4 0,0 0-4 0,0 1-4 16,0-2-4-16,0 2 0 0,0-1 0 0,0 0 0 0,0 0 0 0,0 1 0 15,0-1 4-15,0 0-4 0,0 5 0 0,0-5 0 0,0 1 0 0,-9 4 0 16,9-6-4-16,0 6 4 0,-8 0 0 0,8 0-8 15,-9 0 0-15,9 0-4 0,-9 0-4 0,1 0 4 0,0 0 0 0,-2 0 0 16,2 6-4-16,0-6 0 0,0 4 0 0,-2 1 0 0,2-5-4 0,-9 5 4 16,9 0 0-16,0 4-4 0,-2-4-4 0,2 0 0 0,0 5 0 15,-2-1-4-15,2 0 0 0,0 1 0 0,0 0-4 0,8 0 0 0,-9-1 4 16,9 1 0-16,-9-1-4 0,9 4 0 0,0-2 0 0,0-1 0 0,0 4 4 16,9-4 0-16,-9 0-4 0,9 4 0 0,-1-4 4 0,0-1-4 15,0 0 0-15,2 1 0 0,6 0-4 0,2-6 4 0,-10 6 0 16,9-5 0-16,1 4 0 0,-2-4 4 0,10 0-4 0,-9-1 0 0,0-4 0 15,0 6-4-15,9-6 4 0,-10 4 0 0,2-4 0 0,-1 0 0 16,0 0 4-16,0 0-4 0,-9-4 0 0,10 4 0 0,-2-6 4 0,-6 2-4 16,-2-1 0-16,0 0 0 0,0-4 0 0,1 4 0 0,0-5 0 0,-1 6 0 15,1-6 0-15,-9 0 0 0,8 1 4 0,0 4-4 0,-8-5 0 16,10 1 4-16,-10 0 4 0,8-1 0 0,-8 5 0 0,8-5-4 16,-8 5 8-16,8-4-4 0,-8 4 4 0,0 0 0 0,10-1-4 0,-10 3 4 15,0-2 0-15,0 5-4 0,8-5-4 0,-8 5 0 0,0 0 0 16,0-5 4-16,0 5-4 0,0 0 4 0,0 0 0 0,0 0 0 15,0 0-4-15,8 5 0 0,-8-5 0 0,0 5 0 0,0 0 4 0,0-2-4 16,0-3 0-16,0 6-4 0,0 4 4 0,0-5 0 0,0-1-4 0,0 6 0 16,0 0 0-16,9-6 0 0,-9 6 4 0,0 0-4 0,0 0 0 15,0-1-4-15,9 0 4 0,-9 1 0 0,0 0 0 0,8-6 0 0,-8 6 0 16,9-1-4-16,-9-4 4 0,8 5 0 0,0-6 0 0,0 6 0 16,-8-5-4-16,10-1 4 0,-2 2 0 0,0-2-4 0,2-4 4 0,-2 5 0 15,0-5 4-15,1 0-4 0,-1 0 0 0,1 0 0 0,8 0 4 16,-9-5-4-16,0 5 0 0,2-4 4 0,-2-2 0 0,0 2-8 0,2-1 0 15,-2 1 4-15,0-6 0 0,0 5 0 0,1-5 0 0,0 1 0 16,-9 3 4-16,8-2-4 0,1-2 0 0,-1 0 0 0,-8 5 4 0,8-4-4 16,-8-1 0-16,10 6 0 0,-10-6 0 0,8 6 0 0,0-6 0 15,-8 5 4-15,10 0 0 0,-10 0-4 0,8-4 0 0,-8 4 0 0,8 5 0 16,-8-5 0-16,8 5 0 0,-8-5 0 0,9 5 0 0,-9 0 0 16,9 0 4-16,-9 0-4 0,8-6 0 0,-8 6 4 0,9 0-4 15,-9 6 0-15,8-6 0 0,-8 5 0 0,0-5 0 0,8 5 0 0,-8 0 0 16,0-5 0-16,10 4 0 0,-10 1 4 0,8 0-4 0,-8 0 0 15,0 4 0-15,0-3 0 0,8-2 4 0,-8 6-4 0,0 0-4 0,8-6 4 16,-8 5 0-16,0-4 4 0,0 5-4 0,10-6 0 0,-10 2 0 0,8 2 0 16,-8-2 0-16,8 3 0 0,-8-4 0 0,9 0 0 0,-9 0-20 15,8-1 24-15,1 2 0 0,-9-2-4 0,9-4 0 0,-1 5 0 0,0-5 0 16,-8 0 0-16,8 0 4 0,2 0 0 0,-2 0-4 0,0 0 0 0,2-5 0 16,-2 1 0-16,-8 4 0 0,8-6 8 0,1-3-8 0,-1 4 0 15,1 0 0-15,-1-4 0 0,1 3 0 0,7-2-4 0,-6-2 4 16,-2 0 0-16,0 5 0 0,2-4 0 0,-2-1 0 0,0 6 0 0,0-6 0 15,1 0 0-15,-1 6 4 0,1-6-4 0,0 5 0 0,-9 0 4 16,8 1-4-16,0-1 4 0,2 0 0 0,-2 0 8 0,0-1 4 16,0 6 0-16,-8 0 4 0,10 0 4 0,-2 0 0 0,-8 0 0 0,8 0 0 15,1 0 4-15,-9 0-4 0,8 6 4 0,1-1-4 0,-9-5 4 0,9 5-8 16,-1 0 4-16,0 4-4 0,-8-4 4 0,8 0-8 0,-8 4 4 16,10-3 0-16,-10 3-12 0,8 0-8 0,-8 1 0 0,8-1 0 15,-8 1 0-15,0-1 0 0,0 1 0 0,10 0 0 0,-10-1 0 0,0 1 0 16,0-1 0-16,0 1 0 0,0-1 0 0,0 1 0 0,0 0 0 15,0-1 0-15,0 1 0 0,0-1 0 0,0 1 0 0,0 0 0 0,0-4 0 16,0 3 0-16,0-5 0 0,0 1 0 0,0 0 0 0,0 0 0 0,0-1-36 16,0-4-28-16,0 5-16 0,0-5-12 0,0 0-20 0,0 0-16 15,0 0-28-15,0 0-20 0,0 0-44 0,0-5-40 0,0 5 52 0,-10-4 36 16,10-1 36-16,0 0 24 0,0 0 24 0</inkml:trace>
        </inkml:traceGroup>
      </inkml:traceGroup>
    </inkml:traceGroup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0:38.3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1CC64F-A71B-49CC-84F4-C17CB9C01D42}" emma:medium="tactile" emma:mode="ink">
          <msink:context xmlns:msink="http://schemas.microsoft.com/ink/2010/main" type="inkDrawing" rotatedBoundingBox="16168,10020 16300,6455 16808,6473 16675,10039" semanticType="verticalRange" shapeName="Other">
            <msink:sourceLink direction="with" ref="{AA2DB339-D809-40E2-AE51-02BA2FE523CE}"/>
            <msink:sourceLink direction="with" ref="{DDF3D005-3943-495D-8829-BE6D0E930FA5}"/>
            <msink:destinationLink direction="with" ref="{6E806F97-3272-4558-88F2-CFD0EF6DF2B3}"/>
          </msink:context>
        </emma:interpretation>
      </emma:emma>
    </inkml:annotationXML>
    <inkml:trace contextRef="#ctx0" brushRef="#br0">640-2110 7 0,'0'0'68'0,"0"0"-12"0,0 0-4 15,0 0-24-15,0 0-8 0,0 0 0 0,0 0 0 0,9 0 0 16,-9 0-8-16,0 0 4 0,0 0-4 0,0 0 0 0,0 0-4 16,0 0-4-16,0 0 0 0,0 0 0 0,0 0 8 0,0 0-8 0,0 0 8 15,0 0-8-15,0 0 4 0,0 0-4 0,0 0 4 0,0 0 4 0,0 0-4 16,0 0 8-16,0 0-12 0,0 0 8 0,8 0-8 0,-16 0 8 16,16 0 0-16,-16-6-4 0,8 6 4 0,0 0 4 0,0 0-8 15,0 0 0-15,0-4 4 0,0 4 0 0,0 0-4 0,0 0 4 0,0-5-4 16,0 5 0-16,0 0 0 0,0 0 4 0,0 0-4 0,0 0 0 0,0 0 4 15,0 0-4-15,0 0 0 0,0 0 4 0,0-4-4 0,0 4 4 16,0 0-4-16,0 0 0 0,0-6 4 0,0 6-4 0,0 0 4 0,0 0-4 16,0-4 0-16,0 4 0 0,0 0 0 0,0 0 0 0,0-5 0 15,0 5 0-15,0 0 0 0,0 0 0 0,0 0 0 0,0 0-4 0,0 0 4 16,0 0 0-16,0-6-4 0,0 12 0 0,0-6 0 0,0 0 0 16,0 0 0-16,0 0 0 0,0 0 0 0,0 0-4 0,0 0 0 0,0 0 4 15,0 0 0-15,0 0 0 0,0 0-8 0,0 0 8 0,0 0 0 16,0 0 0-16,-9 0-4 0,9 0 0 0,0 0 4 0,0 0 0 0,0 0-4 15,0 0 0-15,0 0 4 0,0 0-4 0,0 0 4 0,-9 0-4 16,9 0 0-16,0 0 4 0,0 0 0 0,9 0-8 0,-9 0 4 16,0 0 0-16,0 0 0 0,0 0 4 0,0 0 0 0,0 0 0 0,0 0-8 15,0 0 4-15,0 0 0 0,0 0-4 0,0 0 4 0,0 0 4 0,0 0-4 16,0 0 4-16,0 0 0 0,0 0-4 0,0 0 4 0,0 0-4 16,0 0 0-16,0 0 0 0,0 0-4 0,0 0 4 0,0 0 4 15,0 0-4-15,0 0 0 0,0 0 0 0,0 0 0 0,0 0 0 0,0 0 4 16,0 0-4-16,0 0 0 0,0 0-4 0,0 0 8 0,0 0-4 15,0 0 0-15,0 0 0 0,0 0 0 0,0 0 0 0,0 0 0 16,0 0 4-16,0 0-4 0,0 0 4 0,0 0-4 0,-9 0 4 0,9 0-4 16,0 0 0-16,0 0-4 0,0 0 0 0,0 0 8 0,0 0-4 0,-8 0 0 15,8 0 0-15,0 0 4 0,0 0-4 0,-8 0-4 0,8 0 4 16,0 0 0-16,-8 5 4 0,8-5-4 0,0 0 0 0,0 4 0 0,-10-4 0 16,10 6 0-16,-8-6 0 0,8 4 4 0,0-4-8 0,0 5 4 0,0-1 0 15,-8-4 0-15,8 6 0 0,0-2 0 0,-10-4 4 0,10 5-4 16,0 1 0-16,0-6 0 0,-8 4-4 0,8 0 4 0,0 2 0 0,0-6 4 15,-8 4 0-15,8 1-4 0,0-1 0 0,-9 2 0 0,9-6 4 16,0 4-4-16,0 1 0 0,-8-1 0 0,8 2 0 0,0-6 4 16,0 4-4-16,0 1 0 0,-8-5-4 0,8 5 4 0,0 0 0 0,0-1 8 15,0-4-8-15,0 6-4 0,0-2 8 0,0-4-4 0,0 5 0 0,0 0 4 16,-9-5-4-16,9 5 0 0,0-1 0 0,0 1 4 0,0 0-4 16,0-1-4-16,-9 1 4 0,9 0 4 0,0 0-4 0,0 0 4 0,0 0-4 15,-8-1 0-15,8 1 0 0,0 0 4 0,0 0-4 0,0 0 4 16,0-1-4-16,0 6 0 0,0-5 8 0,0 0-4 0,0 0 0 15,0 4-4-15,0-4 4 0,0-1 0 0,0 2-4 0,0 3 4 0,0-5-4 16,0 6 4-16,0-5-4 0,0 5 4 0,0-6-4 0,0 6-4 0,0-5 4 16,0 5 4-16,0-6-4 0,0 6-4 0,0-5 4 0,0 5 4 15,0-5 0-15,0 3-4 0,0-2 4 0,0 3-8 0,-8-4 4 16,8 4 0-16,0-3 4 0,0-3 0 0,0 7-8 0,-10-4 4 0,10 4 0 16,0-6 0-16,-8 5 4 0,8-3 0 0,0 3 0 0,0-5-4 15,0 6-8-15,-8-6 12 0,8 7-8 0,0-7 4 0,-9 2 4 0,9 3 0 16,0-5-8-16,0 6 8 0,0-5-8 0,0 1 4 0,-9 2 4 0,9-3-8 15,0 0 4-15,0 4 0 0,0-3 4 0,0 3-8 0,0-5 0 16,0 6 8-16,0-5-4 0,0 4 4 0,0-4-8 0,-8 5 4 16,8 0 0-16,0-6 8 0,0 6-8 0,0 0-4 0,0-1 8 0,0 1-4 15,0-5 4-15,0 9 0 0,-8-9-4 0,8 4 0 0,0 5 0 16,0-8 0-16,0 3 4 0,0 1-4 0,0 0 0 0,0-1 4 0,0 1-4 16,0-1 0-16,0 1 0 0,0 0 0 0,-9-6 0 0,9 5 0 0,0-3 0 15,0 3-4-15,0-4 4 0,-8 4 4 0,8 2-4 0,0-7 0 16,0 0-4-16,0 6 8 0,0-4 0 0,0 3-8 0,0-5 4 15,0 5 0-15,0-3 0 0,0-2 4 0,-9 6-4 0,9-6 4 0,0 7-4 16,0-7 0-16,-9 6 0 0,9-5 4 0,0 5-4 0,0-6 0 16,-8 1 0-16,8 5 0 0,0-6 0 0,0 6 0 0,0-5 0 0,0 5-4 15,0-6-16-15,0 5 24 0,-8-3-4 0,8 3 4 0,0 1 0 0,0-5 0 16,0 4-4-16,0 1 0 0,0-6 0 0,-10 6 0 16,10-1 0-16,0 1 4 0,0-5-4 0,0 5 0 0,-8-1 0 0,8 1 0 15,0-6 0-15,0 6 0 0,0-1 0 0,0-3 0 0,0 3 0 16,-8-4 0-16,8 4 0 0,0-4 4 0,0 5-4 0,0-6 0 0,-8 2 0 15,8-2-4-15,0 6 4 0,-10-5 0 0,10-1 0 0,0 2 0 16,-8-2 0-16,8 1 0 0,0-1 0 0,0 2-4 0,0-2 8 0,-8 1-4 16,8 0 0-16,0 0 4 0,0-5-4 0,-9 4 0 0,9 2 0 15,0-1 0-15,-8-1-4 0,8-4 0 0,0 4 4 0,0 2 0 0,-8-2-4 16,8-4 4-16,-10 5 0 0,10 0-4 0,0-5 8 0,-8 5-4 0,8-1 4 16,0-4-4-16,-8 6-4 0,8-3 0 0,0-3 8 0,-8 6-4 15,8-6-4-15,0 0 0 0,-10 4 8 0,10-4-4 0,0 6-4 16,-8-6 4-16,8 0 0 0,0 4 0 0,0-4 0 0,-8 0 0 0,8 0 0 15,0 0 0-15,0 0 4 0,-10 0-4 0,10 0 0 0,0 0 0 16,0 0 0-16,0 0 0 0,-8 0 0 0,8 0-4 0,0 0 0 0,0 0 4 16,0 0 0-16,-8 0 0 0,8 0 4 0,0 0 0 0,0 0-8 0,0 0 0 15,-9 0 4-15,9 0 0 0,0 0 0 0,0 0 0 0,0 0-4 16,0 0 0-16,0 0 0 0,0 0 8 0,0-4-4 0,0 4 0 16,-8 0 0-16,8-6 0 0,0 6 0 0,8 0-4 0,-16-4 4 0,16 4 4 15,-8 0-4-15,0-6-4 0,0 6 4 0,0 0 0 0,-8-3 0 16,8 3 0-16,0 0 0 0,0 0 0 0,0 0 4 0,0 0-4 0,0 0 4 15,0 0-8-15,0 0 8 0,0 0 0 0,0-6-4 0,0 6 0 0,0 0 0 16,0 0 0-16,0 0 4 0,0 0-8 0,0 0 8 16,0 0-4-16,0 0 4 0,8 0 0 0,-8-4 0 0,0 4 0 0,0 0 0 15,0 4-4-15,9-4 0 0,-9 0 4 0,0 0 0 0,0 0 0 0,8 0 0 16,-8 0-4-16,0 0 4 0,8 0-4 0,-8 0-16 0,10 0 20 16,-10 6 0-16,0-6 4 0,8 3-4 0,-8-3 0 0,0 6 4 15,0-6-8-15,8 4 8 0,-8 2-4 0,0-6 4 0,0 4 0 0,10 1-4 16,-10 0 0-16,0-5 0 0,0 5 0 0,0-1 0 0,8 2-4 0,-8-2 4 15,0-4 0-15,0 10 0 0,0-5 4 0,0-1 0 16,0 0 0-16,0 2-4 0,0-1 0 0,0-1 0 0,0 1 0 0,0 5 0 16,8-5 0-16,-16-1 0 0,16 6 0 0,-16-4 0 0,16-2 4 0,-8 0-4 15,0 6-4-15,0-5 4 0,0 0 0 0,0 4 0 0,0-4-4 16,0-1 4-16,0 1 0 0,0 0 0 0,0 5 0 0,0-6 0 0,0 2 0 16,0 3-4-16,0-4 0 0,0 0 0 0,0 4 0 0,0-4 0 0,0 4 0 15,0-2 4-15,0 1-4 0,0-4 0 0,0 7 4 0,0-7-4 16,0 6 4-16,0-6 0 0,0 6-4 0,0-5 0 0,0 5 0 0,0-5 4 15,0 4 0-15,0-4 0 0,0 5-4 0,0-6 4 0,0 5-8 16,0-3 4-16,0 3 0 0,0-4 0 0,0 4 0 0,0-3 0 16,0 3 4-16,0-4 0 0,0 4-4 0,0-4 0 0,0 5 0 0,0-6 0 15,0 2 0-15,0 3 0 0,0-4 0 0,0 4 4 0,0-4-4 0,0 5 4 16,0-6-4-16,0 5 0 0,0-3 4 0,0 4-4 0,8-2 0 16,-8-2 0-16,0 3 4 0,0-4 0 0,0 5-4 0,0-5-4 0,0 4 4 15,0-4 0-15,0 5 4 0,0-6-4 0,0 6 0 0,0-5 0 16,0 4 4-16,0-4 0 0,0 0-4 0,0 4-4 0,10-4 4 0,-10 0-4 15,0 5 4-15,0-5 0 0,0 4 0 0,0-4 0 0,0 0 4 16,0 4-8-16,0-4 4 0,0 4 0 0,0-2 0 0,0-4 0 16,0 6 4-16,0-3-4 0,0 3 4 0,0-4-4 0,0 4 0 0,0-4-4 15,0 5 4-15,0-5 0 0,0 0 0 0,0 4 0 0,0-4 4 0,0 4-8 16,0-4 4-16,0 5 0 0,0-5 0 0,0 0 0 0,0 4 0 16,0-4 0-16,0 4-4 0,0-3 4 0,0 3 0 0,0-4 0 0,0 0 4 15,0 4-4-15,0-4-20 0,0 4 20 0,0-3 4 0,0 3 0 16,0-4 0-16,0 4 0 0,0-4-4 0,0 5 0 0,0-6 0 15,0 5 0-15,0-3 0 0,0 4 0 0,0-6 4 0,0 6-4 0,0-5 0 16,0 4 0-16,8-4 0 0,-8 5 4 0,0-1-4 0,0-5 0 16,0 6 0-16,0-5-4 0,0 5 4 0,0 0 0 0,0-6 0 0,0 6 0 15,0-1-4-15,0-4 12 0,0 5-8 0,0 0 0 0,0-6-4 0,0 6 4 16,0-6 0-16,0 6 4 0,0-5-4 0,0 4-4 0,0 1 4 16,0-5 0-16,0 5 0 0,0-6 0 0,0 6 0 0,0-5 0 15,0 5 0-15,0-6 0 0,0 6 0 0,0-5 0 0,0 4 0 0,0-4 0 16,0 4 0-16,0-4 0 0,0 5 0 0,0 0 0 0,0-5 0 15,0 4 0-15,0-4 0 0,0 5 0 0,0-1 0 0,0-4 0 16,0 3 0-16,0-2 0 0,0 4 0 0,0 0-4 0,0-1 8 0,0-4-8 16,0 4 4-16,0-4 4 0,0 5-4 0,0-1 0 0,0-3 0 0,0 3 0 15,0-4 0-15,0 4 0 0,0-4 0 0,0 4 0 0,0-4 0 16,0 5 0-16,0-5 0 0,0 4 4 0,0-4-4 0,0 0-4 0,0 4 8 16,0-4-4-16,0 5 0 0,0-5 0 0,0 4 0 0,0-4 0 0,0 1 0 15,0 2 0-15,0-3 0 0,0 0 0 0,0 5-4 0,0-6 4 16,0 1 0-16,0 4 0 0,0-4 0 0,0 5 0 0,0-5 0 15,0 0-4-15,0 4 4 0,0-4 4 0,0 5-4 0,0-6 0 0,0 6 0 16,0-5 4-16,0 5-4 0,0-6 0 0,0 6 0 0,0-5 0 16,0 4 0-16,0-4 4 0,0 4-4 0,0-3-4 0,0 3 4 0,0 1 0 15,0-5 0-15,8 4 0 0,-8-4 0 0,0 4 0 0,0-4 0 0,0 5 0 16,0-5 0-16,0 4 0 0,0-4 0 0,0 4 0 0,0-3 0 16,9 3-4-16,-9-4 4 0,0 0 0 0,0 5 0 0,0-6 0 15,8 5 0-15,-8-4 0 0,0 1 0 0,0 3 0 0,0-4 0 0,0-1 4 16,0 6-4-16,8-5 0 0,-8-1 0 0,0 1 0 0,0 5 0 15,0-5-16-15,0-1 16 0,0 6 0 0,10-5 4 0,-10-1 0 0,0 6-4 16,0-5 0-16,0 0 4 0,0 4-4 0,0-4 0 0,8 0 0 0,-8 4 4 16,0-4 0-16,0 0-4 0,8 0 0 0,-8 5 0 0,0-6-4 15,0 1 0-15,0 0 4 0,0 1 0 0,0-3 4 0,8 2-4 16,-8 0 0-16,0 0 0 0,10 0 0 0,-10 0 0 0,0-1-4 0,8 1 8 16,-8 0-4-16,0-1 4 0,8 1-4 0,-8 0 0 0,0 0 0 0,9 0 0 15,-9-1 0-15,0 2 0 0,9-6 0 0,-9 4 4 0,0 1-4 16,8 0 0-16,-8 0 4 0,9-1 0 0,-9-4-8 0,0 5 0 0,8 0 4 15,-8 0-4-15,0-5 8 0,8 4-4 0,-8 2 0 0,0-2 4 16,9-4-4-16,-9 5 0 0,9-5 0 0,-9 5 0 0,8-5 0 16,-8 5 0-16,0-5 0 0,8 4 4 0,-8 1 0 0,10-5-4 0,-10 5 0 15,0-5 0-15,8 5 0 0,-8-5 0 0,8 4 0 0,-8-4 0 0,9 0 0 16,-9 5 4-16,9-5-4 0,-9 5 4 0,0-5-20 0,8 0 20 16,-8 0 4-16,8 5 0 0,-8-5-8 0,9 0 0 0,-9 0 0 0,8 5 4 15,-8-5 0-15,0 0-4 0,8 0 4 0,-8 5-8 0,10-5 8 16,-10 0-4-16,8 0 0 0,-8 0 0 0,0 5 0 0,8-5 0 15,-8 0 0-15,0 0 4 0,10 0-4 0,-10 4 0 0,8-4-4 0,-8 0 4 16,0 0-4-16,8 0 4 0,-8 0-4 0,0 0 0 0,0 0-4 0,0 0 0 16,0 0-4-16,0 0 0 0,0 0-8 0,0 0-8 0,0 0-4 15,0 0-8-15,0 0-20 0,0 0-12 0,0-4-20 0,0 4-20 0,-8 0-44 16,8-5-52-16,-8 5 40 0,8-5 28 0,-10 5 20 0,2-5 32 16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5:25.4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FACEF6-77B0-439A-80C7-1F8319C927BD}" emma:medium="tactile" emma:mode="ink">
          <msink:context xmlns:msink="http://schemas.microsoft.com/ink/2010/main" type="inkDrawing" rotatedBoundingBox="16242,7736 16248,7712 16254,7714 16248,7738" shapeName="Other"/>
        </emma:interpretation>
      </emma:emma>
    </inkml:annotationXML>
    <inkml:trace contextRef="#ctx0" brushRef="#br0">197-907 11 0,'0'0'72'16,"0"0"-12"-16,0 0-8 0,0 0-24 0,0 0-4 0,0 5-12 16,0-5 0-16,0 0-4 0,0 5 0 0,0-5-4 0,0 0 0 0,0 0 0 15,0 4 0-15,0-4 0 0,0 0 0 0,0 0-4 0,0 6 4 0,0-6 0 16,0 0-4-16,-8 4-4 0,8-4 4 0,0 0-8 0,0 0 0 15,0 0-8-15,0 0 0 0,0 0-16 0,0 0-28 0,0 0 24 0,0 0-8 16,0 0-4-16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23.0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4942D6-C343-4830-8E25-6AFAE6776975}" emma:medium="tactile" emma:mode="ink">
          <msink:context xmlns:msink="http://schemas.microsoft.com/ink/2010/main" type="inkDrawing" rotatedBoundingBox="8303,5831 13271,5583 13304,6254 8337,6502" semanticType="callout" shapeName="Other">
            <msink:sourceLink direction="with" ref="{80063AF6-97E6-42C0-BFC4-22A3AA66E359}"/>
          </msink:context>
        </emma:interpretation>
      </emma:emma>
    </inkml:annotationXML>
    <inkml:trace contextRef="#ctx0" brushRef="#br0">-3 178 67 0,'0'0'72'0,"0"0"-4"0,0 5-8 0,0-5-20 0,0 0-4 0,10 0 0 16,-10 0-4-16,0 0 0 0,8-5 0 0,-8 5 0 0,0 0 0 0,8 0-4 16,0 0 4-16,-8 0-8 0,10 0 4 0,-2 0 0 0,-8 0 4 15,8 0 4-15,1 0-4 0,-9 0 8 0,8-5-4 0,1 5 4 0,-9 0-4 16,9 5 4-16,-9-5-4 0,8 0-8 0,0 5 8 0,-8 0-12 0,8-5 4 16,2 4 0-16,-10 2-4 0,8-2-4 0,0 1 4 15,2 0 0-15,-2 0 0 0,0 4-4 0,1-4 8 0,-1 4-4 0,1-5 0 16,8 7 4-16,-9-7-4 0,0 6 0 0,10-5 0 0,-10 5-4 0,10-6-4 15,-1 6 4-15,-1-5-4 0,2 5 0 0,-2 0 0 0,2-6-4 16,0 5 0-16,-2 1 4 0,1-5-4 0,9 5 0 0,-10-2 0 0,10-1-8 16,-8 1 4-16,-2 2 0 0,10-1 0 0,-1-3 4 0,-7 3-4 15,8 1 0-15,-10 0 0 0,9-1-4 0,-7-5 0 0,8 6 8 0,-10-1-4 16,10 1 0-16,-1 0 0 0,-7-6 0 0,8 7 0 0,-1-2 0 16,-8-4 4-16,8 4-24 0,1-4 24 0,-8 0 0 0,6 4 4 0,2-4-4 15,-1 5-4-15,1-5 0 0,0 0 0 0,0-1 0 0,-1 1 4 16,1 0-8-16,0 0 0 0,-1-1 0 0,0 1 0 0,0 0 4 15,1 0-4-15,0-5 4 0,0 5-4 0,-1-1-4 0,1 1 8 0,0-5-8 16,-1 5 4-16,1 0-4 0,0-5 0 0,-2 4 0 0,2-4 4 0,0 6 4 16,-1-6-8-16,1 0 8 0,-8 0 0 0,7 0-8 0,0 4 4 15,0-4 0-15,1 0 0 0,0 0-4 0,-1 0 4 0,1 0 0 0,0 5 0 16,8-5 0-16,-9 0 0 0,1 0-4 0,0 5 4 0,0-5 0 16,7 0-8-16,-7 0 4 0,0 5 0 0,8-5 0 0,-9 0 0 15,1 0 4-15,0 4-4 0,-1-4 4 0,0 0-4 0,10 0 4 0,-9 0-4 16,-2-4 0-16,2 8 0 0,-1-4 4 0,1 0-8 0,-8 0 0 0,7 0 4 15,1 5 0-15,-1-5 0 0,0 0 0 0,-7 5 0 0,8-5 0 16,-10 5 0-16,9-5-4 0,-7 4 0 0,8-4 8 0,-10 4 0 0,10-4-4 16,-9 6 0-16,9-6-4 0,-8 0 4 0,6 5 4 0,-6-5 0 15,7 0 0-15,-7 0-4 0,6 4 0 0,-6-4 4 0,-1 0-4 0,9 0-4 16,-10 0 8-16,10-4-8 0,-8 4 4 0,7-5 0 0,-8 5-4 16,8-6 4-16,-7 2 0 0,-2 4 0 0,10-4 0 0,-9 4 0 15,9-5 0-15,-10 0 0 0,2 0 0 0,8 1 4 0,-10-1-4 0,1 0 0 16,9 5-4-16,-10-5 8 0,2 1 0 0,0-2-4 0,7 6-4 15,-8-4 0-15,0-1 4 0,-1 0 0 0,2 5 0 0,0-5 0 0,-2 1-4 16,1-1 4-16,9 5 0 0,-18-5 0 0,18-5 4 0,-9 10-8 0,0-4 8 16,0-6-4-16,0 5 0 0,0 1 0 0,9-1 4 0,-10 0-4 15,2-5-4-15,7 5 4 0,-7 1 0 0,6-6-4 0,-6 5 4 16,8-4 0-16,-9 4 0 0,8-4 4 0,0-2 0 0,-7 7-8 0,8-6 8 16,-1 0-4-16,-9 1 4 0,10-1-4 0,-8 1 0 0,7-1 0 0,1 2 0 15,-10-3 0-15,10 7-4 0,-8-6 4 0,7 0 4 0,-8 1-8 16,0-2 4-16,9 7 0 0,-10-6 4 0,2 1-8 0,8-1 4 0,-9 6 0 15,-1-5 0-15,2 3 0 0,-2-4 0 0,2 6 4 0,-1-6 0 16,0 5-4-16,0-4 0 0,-1 4-4 0,2-4 4 0,-10-1 0 16,10 6-4-16,-2-7 8 0,2 7-4 0,-10-6 0 0,9 5 0 0,1-4 0 15,-2 4 0-15,-8-4 0 0,10-1 0 0,-1 5 4 0,-9-5-4 0,10 6 0 16,-2-1-4-16,-8-5 4 0,10 6 0 0,-10-1 0 0,10 0 0 16,-1 0-4-16,-9 0 4 0,1 1 4 0,8-1 0 0,-9 0-4 15,0 0 4-15,10 0-4 0,-10 0-4 0,2 5 0 0,-2-4 4 0,0-1 0 16,1 0 4-16,-1 5 0 0,0-5-4 0,1 1 0 0,0-1 0 15,-1 5 0-15,0-5 0 0,2 0 4 0,-2 1-4 0,0 4 0 0,1-6 0 16,0 1 0-16,-1 1 0 0,-8-1 0 0,8 0 0 0,1 5 0 0,-1-4 4 16,1-1 0-16,-9 5 0 0,9-5 0 0,-1 5 0 0,0-5 0 15,-8 5 0-15,10 0-4 0,-2-4 0 0,-8 4 0 0,8 0 0 0,0 0 0 16,-8 0 0-16,10-6 0 0,-10 6 0 0,8 0 0 0,-8 0 0 0,8 0 0 16,-8 0 0-16,9 0 0 0,-9 0 0 0,0 0 0 0,0 0 0 15,0 0 0-15,0 0 0 0,0 0 0 0,0 0 0 0,0 0 0 16,8 0 0-16,-16 0 0 0,8 0 0 0,0 0 0 0,0 0 0 0,0 0 0 15,0 0 0-15,0 0 0 0,0 0 0 0,0 0 0 0,0 0 0 16,0 0 0-16,0 0 0 0,0 0 0 0,0 0 0 0,0 0 0 16,0 0 0-16,0 0 0 0,0 0 0 0,0 0 0 0,0 0 0 0,0 0 0 15,0 0 0-15,0 0 0 0,0 0 0 0,0 0 0 0,0 0 0 0,-9 0 0 16,9 0 0-16,0 0 0 0,-8 0-128 0,8 0-40 0,-8 0-44 16,-2 0-60-16,2 0-40 0,0 0 60 0,0 0 44 0,-2 0 40 0,2-4 32 15,-9 4 24-15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5:25.2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D35578-702D-416D-9E65-04A79CFBF564}" emma:medium="tactile" emma:mode="ink">
          <msink:context xmlns:msink="http://schemas.microsoft.com/ink/2010/main" type="inkDrawing" rotatedBoundingBox="16319,7838 16319,7862 16304,7862 16304,7838" shapeName="Other"/>
        </emma:interpretation>
      </emma:emma>
    </inkml:annotationXML>
    <inkml:trace contextRef="#ctx0" brushRef="#br0">266-758 23 0,'0'0'44'0,"0"0"-8"0,0 0 4 0,0-5-28 16,0 5 0-16,0 0 0 0,0-5-4 0,0 5-8 0,0 0 0 0,0-4-8 16,0 4-8-16,0-6-12 0,0 6-12 0,0-4-8 0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9:09.0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903C96-BBFC-4263-B923-4E648CE339AB}" emma:medium="tactile" emma:mode="ink">
          <msink:context xmlns:msink="http://schemas.microsoft.com/ink/2010/main" type="inkDrawing" rotatedBoundingBox="16473,11955 16693,6401 16954,6411 16734,11965" semanticType="callout" shapeName="Other">
            <msink:sourceLink direction="with" ref="{4229B6D4-553D-4CDB-9142-ACB8BE8405B6}"/>
            <msink:sourceLink direction="with" ref="{8342C5D7-C3B8-404F-8C4B-81A28B5EEE3A}"/>
          </msink:context>
        </emma:interpretation>
      </emma:emma>
    </inkml:annotationXML>
    <inkml:trace contextRef="#ctx0" brushRef="#br0">742-2164 47 0,'0'0'72'0,"0"0"-8"16,0-4-12-16,0 4-24 0,0 0-4 0,0-6 0 0,-8 6-4 16,8-3-4-16,0 3 4 0,0-6 4 0,0 6-4 0,0 0-4 0,0-4 0 15,0 4 0-15,0 0 0 0,0-5 0 0,0 5 0 0,-8 0-4 16,8-4 4-16,0 4 0 0,0 0 0 0,0 0 0 0,0-6 0 0,0 6 4 16,-8 0-4-16,8-4 0 0,0 4 0 0,0-6 0 0,0 6 0 15,0 0 4-15,0 0 4 0,-10-4 0 0,10 4-4 0,0 0 4 0,0 0-4 16,0 0 4-16,0 0-4 0,0 0 4 0,0 0-12 0,0 0 8 15,0 0-4-15,0 0 0 0,0 0 0 0,0 0 0 0,0 0-4 16,0 0 0-16,0 0-4 0,0 0 0 0,0 0 4 0,0 4 0 0,0-4 0 16,0 0-4-16,0 6 4 0,0-2-4 0,0 2 0 0,0-6 0 15,0 9-4-15,0-5 0 0,0 2 4 0,0 3-4 0,0-5 0 0,0 6 4 16,0 0-4-16,0-1 4 0,0 1-4 0,0-1 0 0,-8 6-4 16,8-5 0-16,0 0 4 0,0 3 4 0,0-3-4 0,0-1-4 0,0 6 0 15,-8-5 4-15,8 4-4 0,0-4 4 0,0 4-4 0,0-5 0 16,-10 6 0-16,10-5 4 0,0 4 0 0,0 0-4 0,-8-4 0 0,8 0 0 15,0 4 4-15,-8 1-20 0,8-6 20 0,0 5 0 0,0-4 0 0,-9 5-4 16,9-2 4-16,0-3-4 0,0 5 0 0,-8-5 4 0,8 3 0 16,0 2-4-16,0-5 4 0,-9 3 0 0,9-3-4 0,0 6 0 0,0-3 4 15,-9-3-4-15,9 5 0 0,0-7 0 0,0 7 0 0,-8-5 4 16,8 5-4-16,0-6 0 0,0 5-4 0,0-4 4 0,-8-1 4 0,8 6-4 16,0-1 0-16,0-4 0 0,0-1 0 0,0 6 0 0,0-1-4 15,0-4 8-15,0 4-4 0,0-4-4 0,0 4 4 0,0-4 0 16,0 4 0-16,0-5 0 0,0 6 0 0,0-1 0 0,0 1 0 0,0-5 4 15,0 4-4-15,0-5 0 0,0 6 0 0,0-1 0 0,0-4 4 16,0 5-4-16,0-2 0 0,0-3-4 0,0 0 4 0,0 5 0 0,0-6 4 16,0 5-4-16,0-4 0 0,0-1 0 0,0 6 4 0,0-5-8 0,0-1 4 15,0 1 0-15,0-1 0 0,0 5-4 0,0-4 4 0,0-1 4 16,0 1 0-16,0 0-4 0,0 0 0 0,0-1 0 0,0 1 0 16,0 4 0-16,0-5 4 0,0 1-4 0,0 5 0 0,0-6 0 0,0 1 0 15,0-1 0-15,0 5 0 0,0-3 4 0,0 3-4 0,0-5 0 16,0 1 0-16,0 4 0 0,0-4 0 0,0-1 0 0,0 1 0 0,0 5 0 15,0-6 0-15,0 1-4 0,0 0 8 0,0-1-4 0,0 1 0 0,0-1 0 16,-8 1 4-16,8 0 0 0,0-1-4 0,0 5 0 0,0-9 0 16,8 5 0-16,-8 0 0 0,0-1 0 0,0 1 0 0,0-2 0 15,0 3 0-15,0-2 0 0,0 6 4 0,0-6-8 0,8 2 4 0,-8-3 0 16,0 2 4-16,0 4-4 0,0-4 0 0,8 4 0 0,-8-4 0 16,0 4-4-16,0-4 4 0,0 4 0 0,0-4 0 0,9 4 0 0,-9-5 0 15,0 6 0-15,0-5 0 0,0 4 4 0,0 1 0 0,0-6-4 0,0 1 0 16,0 4 0-16,9-5 0 0,-9 0 0 0,0 7 4 0,0-6-8 15,0-1 0-15,0 5 4 0,0-4 0 0,0-1 0 0,0 2 0 16,0-2 0-16,0 0 0 0,8 6 0 0,-8-5 0 0,-8-1 0 0,16 1-16 16,-16-2 20-16,16 7-4 0,-8-5 4 0,0 0 0 0,0-1 0 0,0 2-4 15,0-3 0-15,0 7 0 0,0-6 4 0,0 1-4 16,0-1 4-16,0 1-4 0,0 0 0 0,0-1 0 0,0 1 0 0,0-1 4 16,0 1-4-16,0-1-4 0,0 1 4 0,0-1 0 0,0 1 0 0,0 0 0 15,0-1 0-15,0 1 0 0,9 0 0 0,-9 0 0 0,0-1 0 16,0 0 0-16,0 1 0 0,0 0 0 0,0-2 4 0,0 3-4 0,0 4 4 15,0-6-4-15,0 1 0 0,0-1-4 0,8 5 8 0,-16-3 0 0,8-2-4 16,0 5 0-16,0-4 4 0,0 3-4 0,0-2 0 0,0 3 4 16,0 0-4-16,0-4 0 0,0 4 0 0,0-5 0 0,0 6 0 15,0 0 0-15,0-6 0 0,0 7 0 0,0-8 0 0,0 7 0 0,0-1 0 16,0-5 4-16,0 6-4 0,0-6 0 0,0 6 0 0,0-5 0 16,0-1 0-16,0 5 8 0,0-4-8 0,0 0 0 0,0 4 0 0,0-4 4 15,0 4-4-15,0-4 0 0,0 0 0 0,0-1-12 0,0 6 16 0,0-6 0 16,-9 4 4-16,9-2-4 0,0-2-4 0,0 6 4 0,0-5-4 15,-8-1 0-15,8 1 0 0,0 5 4 0,0-6-4 0,0 0 0 16,0 1 4-16,0 4 0 0,-9-4-4 0,9-1 0 0,0 1-4 0,0-1 4 16,0 1 0-16,0 0 0 0,0-1 4 0,0 1 0 0,0-1-8 15,0 1 4-15,-9 5 0 0,9-11 4 0,0 10 0 0,0-4-4 16,-8 0 0-16,8 0 0 0,0-1 0 0,0 1 0 0,0-1 4 0,-8 1-8 16,8 4 0-16,0-4 4 0,0-1 0 0,0 6 0 0,0-5 0 0,0-1 0 15,0 6 0-15,0-6 0 0,0 5 0 0,0-4 0 0,-8 0 4 16,8 4-4-16,0-5 0 0,0 6-4 0,0-5 4 0,0 0 0 0,-10-1 0 15,10 6 4-15,0-6 0 0,0 0-8 0,0 6 4 0,0-6 0 0,0 1 0 16,0-1-4-16,0 6 4 0,0-6 0 0,0 1-4 0,-8 0 4 16,16-1 0-16,-8 1 0 0,-8-1 0 0,16 1 0 0,-16 4 0 15,8-4 0-15,0-1 0 0,0 1 4 0,0 5-4 0,0-6-4 0,0 0 0 16,0 1 4-16,0 0 0 0,0 4 0 0,0-4 0 0,0-1 0 16,0 1 4-16,-8 5-4 0,8-6 0 0,0 1 0 0,0-1 0 0,0 1 0 15,0 4 0-15,-10-4 0 0,10 0 0 0,0-1 0 0,0 0 0 0,0 6 4 16,-8-5-4-16,8 0 0 0,0-1 0 0,0 5 0 0,0-4 0 15,0-1 4-15,0 6-4 0,0-6 0 0,0 6 0 0,0-6 0 16,0 5 0-16,0-4 0 0,0-1-4 0,0 6 4 0,-8-5 0 0,8-1-4 16,0 1 4-16,0 4 4 0,0-4-4 0,0-1 4 0,0 1-8 0,0-1 8 15,0 1-8-15,0 0 4 0,0-1 0 0,0 1-4 16,0 0 4-16,0-1 0 0,0 1 0 0,0-1 0 0,0 1 0 0,0-1 0 16,0 1 0-16,0 0 4 0,0 5-4 0,0-6 0 0,0 1 4 0,0 4-4 15,0-4 0-15,0-1 0 0,0 5 0 0,0-4-4 0,0 3 4 16,0-2 0-16,0 3 0 0,0-4-4 0,0 4 4 0,0-4 0 0,0-1 0 15,0 6 0-15,0-6-16 0,0 6 20 0,0-6 0 0,0 0-4 0,0 6 0 16,0-5 4-16,0-1-4 0,0 6 4 0,0-5-4 0,0-1 0 16,0 1 4-16,0 0-4 0,0 3 0 0,0-3 0 0,0 0 0 0,0-1 0 15,0 6 0-15,0-5 0 0,0-1 4 0,0 0 0 0,0 2-4 0,0 2 0 16,0-3 0-16,0 0 0 0,0-1 0 0,0 1 0 16,0-1 0-16,0 1 4 0,0 0-4 0,0-1 0 0,0 1 0 0,0-1 0 15,0 1 4-15,0 0-4 0,0 0-4 0,0-6 0 0,0 6 4 0,0-1 0 16,0 1 0-16,0-1 0 0,0 2 0 0,0-2 0 0,0 0 0 15,0 1 0-15,0-1 0 0,0 1 0 0,0-1 0 0,0 1 0 16,0-1 4-16,0 1 0 0,0 0-4 0,0 5 0 0,0-7 0 0,0 3-4 16,0-2 4-16,0 1 0 0,0 0-4 0,0-1 8 0,0 1-4 0,0-1 0 15,0 1 0-15,0 0 0 0,0-6-4 0,0 5 0 16,0 1 4-16,0 0-4 0,8-1 4 0,-8 1 0 0,0 0-4 0,0-1 4 16,0 1-16-16,0 5 16 0,0-6 0 0,0 1 0 0,0-1 4 0,0 1-4 15,0-1 4-15,0-4-8 0,0 4 4 0,0 1 0 0,0 0 4 16,0 0-4-16,0-1 0 0,0-4-4 0,0 4 4 0,0 1 0 0,0-5 0 15,0 3 0-15,0 3 0 0,0-7 0 0,0 6 0 0,0 0-4 0,0-1 4 16,0-4-4-16,0 5 4 0,0 0 0 0,0 0-4 0,0-1 4 16,0 0 4-16,0 1 0 0,0 0-4 0,0-2 0 0,0 3 0 15,0-2 4-15,0-4-8 0,0 4 4 0,0 1 0 0,0-1 0 0,0-3-4 16,0 3 8-16,0-4-4 0,0 4 0 0,0 1 0 0,0-5 0 16,0-1-4-16,0 2 8 0,0 3-4 0,0-4 0 0,0 0 0 0,0 5 0 15,0-6 0-15,0 1 0 0,0 0 4 0,0 4-4 0,0-4-4 0,0 0 4 16,0 4 0-16,0-3 0 0,0-2 0 0,0 1 0 0,0 5-4 15,0-6 4-15,0 1 0 0,0 5 0 0,0-6 0 0,0 1 4 0,0 0-4 16,0 0 0-16,0 5-4 0,0-10 4 0,0 4 0 0,0 6-20 16,0-10 24-16,0 5-4 0,0-1 0 0,0 1 4 0,0 0-4 0,0 0 0 15,0 0 0-15,0-1 0 0,0 1 4 0,0-5-4 0,0 5 0 16,0 0-4-16,0-1 4 0,0 2 4 0,0-6-4 0,0 4 0 16,0 1 0-16,0-1 0 0,0 2 0 0,0-2 0 0,0-4 0 0,0 5 0 15,0 0-4-15,0 0 0 0,0-5 0 0,0 0 0 0,0 4-4 16,0-4 4-16,0 0 0 0,0 0 0 0,0 4 0 0,0-4 0 0,0 0 4 15,0 0-4-15,0 0 0 0,0 0 4 0,0 0-4 0,0 0 4 0,0-4 0 16,0 4 0-16,0 0 0 0,0 4-4 0,0-4 4 0,0 0 0 16,0 0 0-16,0 0 0 0,0 0 0 0,0 0 0 0,0 0 0 15,0 0 0-15,0 0 0 0,0-4 0 0,0 4 0 0,0 0 0 0,0-4 0 16,0 4 0-16,0-5 4 0,0 0-4 0,0 0 0 0,0 1 0 16,0-2 0-16,0 2 0 0,0-5 0 0,0 3 4 0,0-3-4 15,0-1 0-15,-8 6 0 0,8-6 0 0,0 0 0 0,0 1 0 0,0 4 0 0,0-4 4 16,0-1 0-16,0 0-4 0,0 1 4 0,0-1 0 0,0 1-4 15,0-1 0-15,0 1 0 0,0-2 0 0,0 2 0 0,0 0 0 16,0-6 4-16,0 5-4 0,0-4 0 0,0 5 0 0,0-6 0 0,0 1 0 16,0-1 4-16,0 0-4 0,0-3 0 0,0 3 0 0,0-4 0 0,0 5 0 15,0-5 0-15,0 0 0 0,0 5 0 0,0-6 0 16,0 0 4-16,0 1 0 0,0 5 0 0,0-5 0 0,0 0-4 0,0-1 4 16,0 1 0-16,0 0-4 0,0 0 4 0,0 0-4 0,0 0 0 0,0-1 0 15,0 1-4-15,0 0 4 0,0 0 0 0,0-5 0 0,0 5 0 16,0-6 0-16,0 6 0 0,0-4 0 0,0 4 4 0,0-6-4 0,0 6 4 15,8-6 0-15,-8 7-4 0,0-6 0 0,0 5 0 0,0 0 0 0,0 0 0 16,0 0 4-16,8 0-4 0,-8-1 0 0,0 1 0 0,0-1 0 16,0 6 0-16,0-5 0 0,0 5 4 0,0-5-4 0,0 4 0 15,0 1 0-15,0-5 0 0,0 4 0 0,0-4 0 0,0 5 0 0,0-6 0 0,0 6 0 16,0 0 0-16,0-6 0 0,0 7 0 0,0-7 0 16,0 5 0-16,0-5 4 0,0 7 0 0,0-2-8 0,0-3 4 0,0 3-4 15,0 0 4-15,0 2 0 0,0-2 4 0,0 1-8 0,0-1 4 0,0 1 0 16,0-1-4-16,0 1 4 0,0-1 4 0,0 1-8 0,-8 5 4 15,8-6 0-15,0 2 0 0,0-3 0 0,-8 2-4 0,8-1 4 16,0 1 0-16,-9-1 0 0,9 1-4 0,-8 5 4 0,8-6-4 0,0 2 0 16,0-2 4-16,0 0-4 0,0 1 0 0,0-1 8 0,0 2-8 0,0-2 4 15,0 1-4-15,0 4 4 0,0-4 0 0,0 4-4 16,0-5 4-16,0 1 0 0,0 4-4 0,0 1 4 0,0-5 0 0,-8 4 0 16,8 0 0-16,0-4 0 0,0 4 0 0,0 0-4 0,0-4 4 0,0 4 0 15,0 1 0-15,0-5 0 0,0 4 0 0,0-3-4 0,0-3 4 16,0 6 0-16,0-4 0 0,0 5-4 0,0-6 4 0,0 1 0 0,0-1 0 15,0 1 0-15,0 5 0 0,0-6 0 0,0 1 0 0,0 4 0 0,0 1 0 16,0-6 0-16,0 6 0 0,0 0 0 0,0-1 0 0,0 0 4 16,0 1 0-16,0-1-4 0,0 0 4 0,0 1-4 0,0 4 0 0,0-5 0 15,0 0 0-15,0 1 0 0,0 4 0 0,0-4 0 0,0-1 0 16,0 1 0-16,0-1 0 0,0 5-4 0,0-5 4 0,0 1 0 16,0-1 0-16,0 0 0 0,0 1-4 0,0-1 4 0,0 6 0 0,0-6 0 15,0 1 0-15,0 4 4 0,0-5-4 0,0 0 0 0,0 5 0 0,0-4 0 16,0 4 0-16,0 1 0 0,0-6 0 0,0 5 0 0,0-5 4 15,8 7-4-15,-8-3 0 0,0 1 0 0,0-4 0 0,0 4 0 0,0 0 4 16,0 0-8-16,0-5 4 0,0 6 0 0,8-1 4 0,-8-5-8 16,0 6 4-16,0-7 0 0,9 7 0 0,-9-5 0 0,0 4-4 0,0-5 4 15,8 1 0-15,-8 0 0 0,0 3-4 0,8-3 4 0,-8-1 0 16,0 5-4-16,0-4 8 0,10 4-4 0,-10-4 0 0,0-1-4 16,0 5 4-16,0-6 4 0,0 8-4 0,8-2 0 0,-8-5 0 0,0 6 0 15,0-6 0-15,0 5 0 0,0-4 0 0,0 4 0 0,0-5 4 16,8 0-4-16,-8 5 0 0,0-4 0 0,0 0 0 0,10-1-4 0,-10 0 4 15,0 0-4-15,8 1 4 0,-8-1 0 0,8 1 0 0,-8-5 0 0,0 4 0 16,8-5 4-16,-8 6-4 0,0-1 0 0,9 1 0 0,-9-6 4 16,0 7-4-16,9-3 0 0,-9 2 0 0,0-1 0 0,0 0 0 15,0 1 0-15,0 3 0 0,8-7 0 0,-8 8 0 0,0-5 0 0,0 1 0 16,0-1 0-16,0 1 0 0,0-1 4 0,9 0 0 0,-9 1-4 16,0-1 0-16,8 1-4 0,-8-1 4 0,0-5 0 0,8 6 0 0,-8-1 0 15,0-4 0-15,10 5 0 0,-10-1 0 0,8-6 0 0,-8 8 4 0,8-7-4 16,-8 6 0-16,10-5 0 0,-10 4 0 0,0-5 0 0,8 6 0 15,-8-6 0-15,8 5 0 0,-8-2 4 0,0 1-4 0,0-4 0 16,0 6 0-16,0-5 0 0,8 4-4 0,-8 0 4 0,0-4 0 0,0 4 0 16,0-4 0-16,0 4 4 0,9-4-4 0,-9 0 0 0,0-1-4 0,0 6 8 15,9-6-4-15,-9 1 0 0,0-1-4 0,0-4 4 16,8 5 0-16,-8-1 0 0,0 1 0 0,9 0 0 0,-9 0 0 0,0-6 0 16,0 5 0-16,0 2-4 0,0-2 4 0,8 1 0 0,-8-1 4 0,0 1-4 15,0 0 0-15,0-1 0 0,0 0 0 0,8 1 0 0,-8 0 0 16,0 0-4-16,0-1 8 0,10 0-4 0,-10 1 0 0,0 0 0 0,0 0-4 15,8-1 4-15,-8 1 0 0,0-5 0 0,0 4 0 0,8-4 0 0,-8 5 0 16,0-1 0-16,0-5 4 0,8 7-4 0,-8-2 0 0,0-3 0 16,0 3 0-16,10 0 0 0,-10-4 0 0,0 5 0 0,8-1 0 15,-8 5 0-15,0-4 0 0,0 0 0 0,0 0 0 0,8 4 0 0,-8-5 0 16,0 6 0-16,0-5 0 0,0-1 0 0,0 5 0 0,0-4 0 16,0 5 4-16,0-6-4 0,0 1 0 0,-8 0 0 0,8-1-4 0,0 1 0 15,0-1 4-15,0 1 0 0,-8-1-4 0,8 2 4 0,0-2 0 0,0 1 4 16,-10 4-4-16,10-5 0 0,0 2 0 0,0 3 4 0,-8-4-8 15,8 3 8-15,0 2-4 0,0-5 0 0,0 4 0 0,0 1 0 16,0-6 0-16,0 5 0 0,0 0-4 0,0 1 4 0,0-5 0 0,0 4 0 16,0 1 4-16,0-6-4 0,0 5 4 0,0-4-8 0,0 5 4 0,0-6 0 15,0 1 0-15,0-1 0 0,0 6 0 0,0-6 0 0,0 1 4 16,0-1-4-16,0 6 0 0,0-5 0 0,0-1 0 0,0 7 4 16,0-7-4-16,-8 0 0 0,8 5 4 0,0 1-4 0,0-5 4 0,-8 4-4 15,8 1 4-15,0-1-4 0,-10 1 0 0,10-1 0 0,0 0 0 16,-8 1 0-16,8 3 0 0,0-3 0 0,-8-1 0 0,8 0 0 0,0 6 4 15,-9-5-4-15,9-1 0 0,0 0 0 0,-8 1 0 0,8 3-4 0,0-3 4 16,-9-1 0-16,9 1 0 0,0-1 4 0,-9 0-4 0,9 6 0 16,0-5 0-16,0-1 4 0,0 5-4 0,0-4 4 0,0-1-8 0,0 5 4 15,0-5 0-15,0 6-16 0,0-1 20 0,0 0 0 0,0 0 0 16,0-4 0-16,0 4-4 0,0 5 4 0,0-5-4 0,0 0 4 16,0 0 4-16,0 0-4 0,0 1 0 0,0 4 0 0,0-5-4 0,0 0 4 15,9 1 0-15,-9 4 4 0,0-5 0 0,0 5-4 0,0-5 4 16,9 5 4-16,-9-5-4 0,0 5 0 0,0-4 4 0,0 4 0 0,0 0 0 15,0-6-4-15,0 6-4 0,0 0 8 0,0 0-8 0,0 0 0 0,0 0 4 16,0 0-8-16,0 0 4 0,0 0 0 0,0 0-4 0,0 0-8 16,0 0 0-16,0 0-4 0,0 0 0 0,0 0-8 0,0 6-12 15,0-6-4-15,0 4-8 0,0-4-20 0,0 5-16 0,0 0-12 0,0 0-16 16,0 4-4-16,-9-4-84 0,9 4 12 0,0-4 20 0,-9 5 36 16,9-1 24-16</inkml:trace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47.2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42C5D7-C3B8-404F-8C4B-81A28B5EEE3A}" emma:medium="tactile" emma:mode="ink">
          <msink:context xmlns:msink="http://schemas.microsoft.com/ink/2010/main" type="inkDrawing" rotatedBoundingBox="16838,6322 20238,12202 20080,12293 16680,6413" shapeName="Other">
            <msink:destinationLink direction="to" ref="{891DB635-420A-4505-8B9D-E8665A00A1AE}"/>
            <msink:destinationLink direction="with" ref="{6F903C96-BBFC-4263-B923-4E648CE339AB}"/>
            <msink:destinationLink direction="with" ref="{82473712-863F-4AB4-A73E-20F449C093A2}"/>
          </msink:context>
        </emma:interpretation>
      </emma:emma>
    </inkml:annotationXML>
    <inkml:trace contextRef="#ctx0" brushRef="#br0">220-5864 31 0,'0'0'64'0,"0"-5"-4"16,0 5-8-16,-9 0-20 0,9-5-8 0,0 5 0 0,0-5-4 16,-8 5-4-16,8-4 0 0,0 4 0 0,0 0-4 0,0-6 8 0,-8 6-8 15,8 0 4-15,0-4 0 0,0 4 0 0,0 0 0 0,0 0 0 16,0 0 0-16,0 0-4 0,0 0 4 0,0 0-4 0,0 0 0 15,0 0 4-15,0 0-4 0,0 4-4 0,0-4-4 0,0-4 4 0,0 4-4 16,0 0 4-16,0 0-4 0,0 0 0 0,0 0 0 0,0 0 0 0,0 0 4 16,0 0 4-16,0 0-4 0,0 4 0 0,0-4 0 0,0 0 4 15,0 0 0-15,0 0 4 0,0 0-4 0,0 6-4 0,0-6 4 0,0 4 4 16,8 1 0-16,-8-5 0 0,0 5 0 0,0 0 4 0,8-1-4 0,-8 1 0 16,9 1 4-16,-9 2-4 0,9-2 0 0,-1-2 0 0,-8 2 0 15,9 3 0-15,-1-5 0 0,-8 5 4 0,8-3 0 0,2 4 0 16,-10-2 0-16,8 3-8 0,0-7 4 0,0 6-8 0,-8-1 4 0,10 6-4 15,-2-5 8-15,0 0-4 0,1-1-4 0,-9 1 0 0,8 3 0 16,1-3 0-16,0 0 0 0,-1 5 0 0,0-6 0 0,0 5 0 0,-8-4 0 16,10 4 0-16,-2-4 0 0,0 4-4 0,2 1 0 0,-2-6 0 0,0 6 4 15,1-1-4-15,-1 1 0 0,1-6 0 0,-9 5 4 0,8 1-4 16,1-5 0-16,7 3 0 0,-16 2 0 0,18-1 4 0,-10-3 0 16,2 3 0-16,-2 0 0 0,0 1-4 0,0-2 0 0,1 3 0 0,-1-7 4 15,1 5-4-15,0 1 0 0,7-1 0 0,-16 1 0 0,18-2 0 16,-10-3 0-16,0 5 4 0,2-1-4 0,-2 1 4 0,0-2-4 15,1 2 8-15,-1-1-8 0,1 1 4 0,0-6 0 0,-1 6 0 0,0-1 0 16,-8 1 0-16,8-1 0 0,2 0 0 0,-2 6 0 0,0-6-4 0,2 1-16 16,-2-2 24-16,0 2 0 0,1-1-8 0,-1 1 0 0,1-1 4 15,0 1 0-15,-1 0-4 0,0-1 4 0,0 0 0 0,2 1-4 0,-2-2 0 16,0 1 4-16,2 1-4 0,-2 0 0 0,0-1 0 0,1 1 0 0,-1-1 0 16,0 1 0-16,1-2 4 0,0 2 0 0,-1-5 0 15,0 4-4-15,2 0 4 0,-2 1-4 0,0-4 0 0,10 2 0 0,-10 1 0 16,0-4 4-16,1 4-4 0,-1-5 0 0,-8 6 4 0,9-1-4 0,0-4 0 15,-1 5 8-15,0-1-8 0,2-5 0 0,-10 6 0 0,8-1 0 16,0 1 0-16,0-5 4 0,-8 3-4 0,10 2 0 0,-2-1 0 16,0 1-4-16,-8-1 4 0,9 1 0 0,-1-1 0 0,0 1 0 0,2-1 0 0,-10 0-4 15,8 1 4-15,0-1-4 0,0 0 4 0,-8 1 0 16,10-1 0-16,-2 0 0 0,0 1-4 0,-8 4 8 0,9-5-4 0,0 1 0 16,-1-1-4-16,-8 1 0 0,9-1 4 0,-1 0 0 0,0 0-4 15,1 1 4-15,-9-1 0 0,9 1 0 0,-1-5 0 0,0 4-4 0,-8 1 0 16,10-6 4-16,-2 5 0 0,-8-4 0 0,8 5 0 0,1-6-4 15,0 5 4-15,-9-4-4 0,8-1 4 0,0 6 0 0,-8-5-4 0,9-2 0 16,-1 7 0-16,0-5 4 0,-8 0 0 0,10-1-4 0,-10 2 0 16,8-3 0-16,0 7 0 0,2-6 0 0,-10 1 4 0,8-1-4 0,-8 1 4 15,8 0 0-15,1-1-8 0,-9 1 4 0,8-1 0 0,-8 6 0 0,9-4 0 16,-9-3 4-16,8 2-4 0,-8-1 0 0,9 5 0 0,-9-4 4 16,8 0-4-16,0 0 0 0,-8 4 0 0,10-5 0 0,-10 1 0 15,0 3 4-15,8-2-4 0,-8-2 0 0,8 6-4 0,-8-5 4 0,10 4 0 16,-10-5 0-16,8 6 0 0,-8-5-4 0,8 4 4 0,-8-5 0 15,8 6 4-15,1-5-4 0,-9 4 0 0,9 0 0 0,-9-4 0 0,8 4 0 16,1 0 0-16,-9-4 0 0,8 5 0 0,0-1 0 0,-8 0 0 0,10-4 0 16,-10 4-4-16,8 0 4 0,-8-4-4 0,8 4 4 0,-8-4 0 15,8 5 0-15,-8-6 0 0,10 5-20 0,-10-4 24 0,8 0 0 16,-8 0 0-16,8-1 0 0,-8 5-4 0,9-4 0 0,-9 0 4 16,9-1-4-16,-9 1 0 0,8 0 0 0,-8-6 0 0,9 6-4 0,-9-2 4 15,8 3 0-15,-8-2 0 0,8-3 0 0,-8 3 0 0,8 1 0 0,-8-6 0 16,10 6 0-16,-10-1 0 0,8 2 0 0,0-2 4 0,-8 0-4 15,10 1-4-15,-10-1 4 0,8 0 0 0,-8 2 0 0,8-2 0 0,1 1 0 16,-9-1 0-16,8 1 0 0,1 0-4 0,-9-1 4 0,8 2 4 16,1 2-4-16,-9-4 0 0,8 1 4 0,0 0-4 0,2-1-4 0,-10 1 4 15,8 5 0-15,0-6 0 0,2 1 0 0,-10 4 0 0,8-5 0 16,0 6 0-16,0-5 0 0,-8 4 0 0,9-5 0 0,0 1 0 16,-1 5 0-16,1-1 0 0,-1-5 0 0,-8 1 0 0,8 5 0 0,2-6 0 15,-2 1 0-15,0 0-4 0,0 4 8 0,2-5-4 0,-2 1 0 16,-8 4 0-16,8-4 0 0,1 0 0 0,-1-1 0 0,1 1 0 0,0-1-4 15,-9 1 4-15,8-1 4 0,0 6-4 0,-8-6 0 0,10 1-4 0,-2 0 4 16,-8-1 0-16,8 1 4 0,-8-1-4 0,8 1 0 0,2 0 0 16,-10-6 0-16,8 6 0 0,-8-1 0 0,8 1 0 0,1 0 0 15,-9-1 0-15,8-4 0 0,-8 4 0 0,9 1 0 0,-9 0-4 0,9-6 4 16,-9 6 0-16,8 0 0 0,0-5 0 0,-8 4 0 0,8 1 0 16,2-6-4-16,-10 6 4 0,8-5 0 0,-8 5 0 0,8-1 0 0,2-4 0 15,-10 4 0-15,8-4-4 0,-8 5 4 0,8-5 0 0,-8 5 0 16,9-6 0-16,-1 6 0 0,-8-6 0 0,8 6 0 0,1-5 0 0,-9 5 0 15,9-7-4-15,-9 4 4 0,8 2 0 0,0-5 0 0,-8 6 0 16,10-5 0-16,-10 4-4 0,8-4 4 0,0 5 0 0,-8-1-4 0,9 2 8 16,0-2-4-16,-9-5-4 0,8 6 4 0,-8 4-4 0,8-5 4 15,1 2-4-15,-9-2 4 0,8 1 0 0,1-1 0 0,0 1 0 0,-9 0-4 16,8-1 8-16,0 2-4 0,2-3-4 0,-2 2 8 0,-8 0-4 0,8-1 0 16,0 0 0-16,2 1 0 0,-10 0-4 0,8 0 4 0,0-1 0 15,1 1 0-15,-9 0 0 0,8-1-4 0,0 1 4 0,2-1 0 16,-2 1 0-16,-8 0 0 0,8 3 0 0,0-3 0 0,-8 0 4 0,10 4-4 15,-2-4 0-15,-8-1 0 0,8 6-4 0,1-7 4 0,0 8-4 16,-9-7 4-16,8 6 0 0,1-6 0 0,-1 6 4 0,0-6 0 0,1 6-4 16,0-6 0-16,-1 5-4 0,0-4 4 0,2-1-4 0,-10 6 8 15,8-5-4-15,9-1-4 0,-8 5 4 0,-1-4 0 0,1 0 0 0,-1-1 0 16,0 1 4-16,1-1-4 0,0 1 0 0,-1 0 0 16,0-1 0-16,2-3 0 0,-2 3 0 0,0 1 0 0,10-1 0 0,-18-4-4 0,8 4 8 15,0 1-4-15,1-1 0 0,-1 1 0 0,0-5 0 0,2 5 0 16,-2 0 0-16,0-1 0 0,2 1 0 0,-2-1 0 0,-8 5 0 15,8-4 0-15,0-1 0 0,1 1 0 0,-9 0 0 0,9 0-4 0,-1-1 4 16,-8 0 0-16,9 6 0 0,-1-6 0 0,0 2-4 0,-8-2 4 0,10 0-16 16,-2 6 20-16,0-6 0 0,-8 1 0 0,8 0 0 0,2 0-4 15,-10-1 0-15,8 5 4 0,0-5-4 0,1 1 0 0,0-1 0 0,-9 1 0 16,8 0 0-16,1-1 0 0,-1 1 0 0,-8-5 0 0,8 5 0 16,0-1 0-16,2 1-4 0,-10 0 4 0,8-6 0 0,0 5 0 0,2 1 0 15,-2 0-4-15,-8-1 4 0,8-3 0 0,1 8 0 0,-1-9 4 16,1 4-8-16,-1 1 0 0,1 0 8 0,-9-1-8 0,8 1 4 0,0-1 0 15,-8 1-4-15,10-1 4 0,-2-4 0 0,-8 4 0 0,8 1-4 16,-8-5 4-16,10 5-4 0,-2-5 4 0,-8 4-4 0,0-4 4 0,8 0 0 16,-8-1 0-16,8 6 0 0,-8-5-4 0,0-5 4 0,9 4 0 15,-9 0 0-15,0 2 0 0,0-1 0 0,9-1 0 0,-9-4 0 16,0 6 0-16,0-2 0 0,0 1 0 0,8 0 0 0,-8 0 0 0,0-1 0 16,0 1 0-16,9 1 0 0,-9 2 0 0,0-2-4 0,0-2 0 0,8 5 4 15,-8-3 0-15,8 3 0 0,-8-5 0 0,10 2 0 0,-10 4-4 16,0-6 4-16,8 0-4 0,-8 7 4 0,0-7-4 0,8 1 4 15,-8 0 0-15,10 0-4 0,-10-1 4 0,0 6 0 0,8-6 0 0,-8 1 0 16,8 1-4-16,-8-2 4 0,0 1-4 0,0 0 4 0,8 0 0 16,-8-1 0-16,0 2 0 0,9-2-4 0,-9 1 8 0,0-1-4 0,8 2 0 15,-8-2 0-15,0 1 0 0,9 0 0 0,-9-5 0 0,0 5 0 0,0-1 4 16,9 2-4-16,-9-2-4 0,0-4 4 0,0 5 0 0,0-5 0 16,0 0 0-16,0 5 0 0,0-5 0 0,0 0 4 0,0 0-4 0,0 5 0 15,0-5 0-15,8 0 0 0,-8 4-4 0,0-4 4 0,0 5-4 16,0 0 4-16,0-5 0 0,8 4 0 0,-8 1 0 0,0 1 4 15,10-2-4-15,-10 1 0 0,0 5 0 0,8-10-4 0,-8 4 8 0,8 6-4 16,-8-5 0-16,0-1 0 0,0 1 0 0,8 0 0 0,-8 0 4 0,0 0-4 16,0 0 0-16,0-1-4 0,10 1 8 0,-10 0-8 0,0-5 4 15,0 9-4-15,0-4 4 0,8 0-16 0,-8 0 16 0,0 0 4 16,0-1 0-16,0 1 0 0,8 0-4 0,-8 0 0 0,0 5 4 0,9-6-4 16,-9 1 0-16,0 5 0 0,8-6 0 0,-8 1 0 0,0 5 0 15,0-6 0-15,9 0 0 0,-9 7 0 0,0-7 0 0,9 2 4 0,-9-2-4 16,0 5 0-16,8-3 0 0,-8-2 0 0,0 1 0 0,0-1 4 15,8 2-4-15,-8-2 0 0,0 2-4 0,0-2 4 0,8 2 0 0,-8-3 4 16,0 3-4-16,10-2-4 0,-10 1 4 0,0 0 4 0,8 0-4 16,-8-1 0-16,0 6 4 0,8-6-8 0,-8 1 4 0,0 1 0 0,10-2 0 15,-10 1-4-15,0 0 4 0,8 0 0 0,-8-1 0 0,0 2 0 16,8-6 0-16,-8 4 0 0,0-4 4 0,0 5-4 0,9 1 0 0,-9-6 0 16,0 0 4-16,0 0-4 0,0 0 4 0,0 0 0 0,0 4-4 0,0-4-4 15,0 0 4-15,0 0 0 0,0 0 0 0,0 0 0 0,0 0-4 16,0 0 4-16,0 4 4 0,0-4-4 0,0 5 0 0,0-5 0 15,0 5 4-15,0-5-24 0,0 5 20 0,8-1 0 0,-8-4 0 0,0 6 0 16,0-6 0-16,0 4 4 0,0-4 0 0,0 0-4 0,0 0 4 16,0 0-8-16,0 5 4 0,0-5 0 0,0 0 0 0,0 0 0 15,0 0 0-15,0 4 0 0,0-4 0 0,0 0 0 0,0 6 0 0,9-6 0 16,-9 4 0-16,0-4 0 0,0 5-4 0,8 0 4 0,-8-1 4 0,0-4-4 16,0 5 0-16,0 0 0 0,0-5 0 0,0 0 0 0,0 5-4 15,0-5 4-15,0 0 0 0,9 0 0 0,-9 5 0 0,0-5 0 0,0 0 0 16,0 0 0-16,-9 0 0 0,9 0 0 0,0 0 0 0,0 0 0 15,0 0 0-15,0-5 0 0,0 10 4 0,0-5 0 0,0 0-4 16,0 0 0-16,0 0 0 0,0 5 0 0,0-5 0 0,0 0 0 0,0 0 0 16,0 0 0-16,0 0-4 0,0 0 4 0,0 0 0 0,0 0-4 0,0 0 4 15,0 0 0-15,0 0 4 0,0 0-4 0,0 0-4 0,0 0 4 16,0 0 0-16,0 5 0 0,0-5-4 0,0 0-4 0,0 0-4 0,0 0-4 16,0 4-28-16,0-4 16 0,0 0-12 0,0 0-12 0,-8 0-12 15,8 0-12-15,0 0-16 0,-9 0-24 0,1 0-16 0,-1 0-20 16,1-4-88-16,0-1 36 0,-10 0 44 0,10 0 36 0,-10-5 20 0</inkml:trace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0:24.0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473712-863F-4AB4-A73E-20F449C093A2}" emma:medium="tactile" emma:mode="ink">
          <msink:context xmlns:msink="http://schemas.microsoft.com/ink/2010/main" type="inkDrawing" rotatedBoundingBox="18110,8697 18229,9127 18008,9187 17890,8757" semanticType="callout" shapeName="Other">
            <msink:sourceLink direction="with" ref="{8342C5D7-C3B8-404F-8C4B-81A28B5EEE3A}"/>
          </msink:context>
        </emma:interpretation>
      </emma:emma>
    </inkml:annotationXML>
    <inkml:trace contextRef="#ctx0" brushRef="#br0">-81-709 67 0,'-8'-6'88'0,"8"2"-4"0,0 4-4 0,0-5-28 0,-9 0 4 0,9 0-4 16,0 1-4-16,0 4-4 0,0-5 0 0,0 0 0 0,0 0 0 15,9 1-4-15,-9-1 4 0,8-1-4 0,-8 6 0 0,8-9-4 16,-8 5 4-16,9 4-4 0,-9-5-4 0,8 0 8 0,0 0-12 0,2 1 0 15,-2-1 0-15,0 5-4 0,2-5 0 0,-2 5-4 0,0 0 0 0,1 0 4 16,-9-4-8-16,8 4 0 0,1 4-4 0,-1-4-4 0,1 0 0 16,-1 5 0-16,0 0-4 0,2-1 0 0,-10 1 0 0,8 0-4 15,0 0 4-15,-8-1-16 0,0 1 16 0,10 5 4 0,-10-1-8 0,0-4 0 16,0 5-4-16,0-1 4 0,0 1-4 0,0 0 4 0,0 3-4 16,-10-3 0-16,10 5 0 0,-8-5 0 0,0 3 0 0,8 2 0 0,-10 0 0 15,2-6-4-15,0 5 4 0,8 1 0 0,-9-1 0 0,1 1 0 16,-1-6 0-16,9 5 0 0,-8-3 4 0,8-3-4 0,-9 2 4 0,9-1 0 15,0 1-4-15,-8-1 4 0,8-4 0 0,0 5 0 0,0-5 0 16,0 0 0-16,0-1 4 0,0 1 0 0,8 0 0 0,-8-1 4 0,0 2 0 16,9-6 12-16,-9 0 0 0,8 4 4 0,1-4 0 0,-9 0-4 0,8 0 8 15,1 5-8-15,-1-5 4 0,0 0-4 0,2 0 0 0,-2 0-4 16,0 0-4-16,2 0 0 0,6 0-8 0,-8 0 4 0,1-5-8 0,0 5-4 16,-1 5 0-16,9-5-12 0,-9 0-16 0,2 0-16 0,-2 0-8 15,0 0-32-15,0 0-28 0,-8 0-24 0,10 0-24 0,-10 0-68 16,8 0 32-16,-8 0 48 0,0 0 28 0,0 0 12 0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5:57.1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7A587B-59C7-4DBC-B235-B368A16E6285}" emma:medium="tactile" emma:mode="ink">
          <msink:context xmlns:msink="http://schemas.microsoft.com/ink/2010/main" type="inkDrawing" rotatedBoundingBox="16716,9708 16918,9322 17198,9469 16996,9855" semanticType="callout" shapeName="Other">
            <msink:sourceLink direction="with" ref="{D0DEEBFA-2B04-4D8B-B336-85DBD3C46261}"/>
          </msink:context>
        </emma:interpretation>
      </emma:emma>
    </inkml:annotationXML>
    <inkml:trace contextRef="#ctx0" brushRef="#br0">897 771 43 0,'0'0'76'0,"0"-4"-4"0,0-1-12 0,0 0-28 15,0 5 4-15,0-4-8 0,0-2 4 0,0 2-8 0,0 4 4 0,0-5 0 16,0 0-4-16,0 5 4 0,0-5 4 0,0 5-4 0,0-3 4 0,0 3-8 15,0 0 0-15,0-6 8 0,0 6-4 0,0 0 4 0,0 0 0 16,0 0 0-16,0 0 0 0,0 6 0 0,0-6 0 0,0 3 0 0,0 2-4 16,0 0 0-16,0 0 0 0,0 5-4 0,0-6 0 0,0 6-4 15,0-1-8-15,0 1 0 0,0 0 4 0,0 4 0 0,0-4-4 16,0 4 0-16,0-5-4 0,0 6 0 0,0-5-4 0,0 4 4 0,0-5 0 16,0 6 0-16,0 0-4 0,-8-6 0 0,8 5 0 0,0 1 0 0,-9-7 0 15,9 8 0-15,0-6-4 0,-9 4 0 0,9-5 4 0,-8 6-4 16,-1-6 4-16,9 1 4 0,-8 0 0 0,0-1-4 0,8 1-4 0,-10-1 4 15,2-5 0-15,8 2-4 0,-8 3 4 0,0-9-4 0,-2 5 4 16,10 0-4-16,-8-5 4 0,0 5-4 0,8-5 4 0,-9 0-4 0,1 0 0 16,8 0 0-16,-9 0 4 0,0 0-4 0,9 0 0 0,-8 0 0 15,0 0 0-15,8-5 4 0,-8 5 0 0,8 0-4 0,-10-5 0 0,10 5 4 16,0 0 0-16,-8-5-8 0,8 1 8 0,0 4-4 0,0-5 0 16,0-1 0-16,0 2 0 0,0-1 0 0,0-4 0 0,0 4 0 15,0 0 0-15,0 1 4 0,0-1-4 0,0-4 0 0,0 3 0 0,0 1 8 16,0-4-12-16,0 5 8 0,0-2-4 0,8 2 0 0,-8-1 0 0,0 0 0 15,10-4 4-15,-10 9-4 0,0-6 4 0,8 2-8 0,-8-1 0 16,8 0 4-16,-8-1 0 0,8 6 0 0,-8-3-4 0,9 3 4 16,-9 0 0-16,9 0 0 0,-9-5 0 0,8 5 0 0,-8 0 4 0,9 0 0 15,-9 0-4-15,8 0 0 0,0 0 0 0,-8 5 0 0,10-5 0 16,-10 3 4-16,8 3 4 0,0-6-4 0,-8 5 4 0,8 0-4 0,2-1 0 16,-2 2 0-16,-8-2 4 0,8 1 0 0,1 0 4 0,-1 4-4 0,-8-3 0 15,9 3 8-15,0-5-8 0,-1 1 4 0,-8 1-4 0,8 3 0 16,0-4 4-16,-8-1-4 0,10 1 4 0,-2 0-4 0,-8-5-4 15,8 5 0-15,-8-5 4 0,10 4-4 0,-2-4 0 0,-8 0 0 0,8 5 0 16,1-5-4-16,-9-5 4 0,8 5-8 0,1 0 0 0,-9-4-4 0,8-1-4 16,1 5-8-16,-9-5 0 0,8 0-12 0,0 1-8 0,-8-1-12 15,10 0-8-15,-2 1-20 0,-8-7-16 0,8 7-20 0,-8-1-20 0,0-5-84 16,0 6 36-16,10-6 28 0,-10 5 28 0,0 1 20 0</inkml:trace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9:24.5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9EDDA2-846E-47AB-AE99-E766E436BC95}" emma:medium="tactile" emma:mode="ink">
          <msink:context xmlns:msink="http://schemas.microsoft.com/ink/2010/main" type="inkDrawing" rotatedBoundingBox="16467,10181 16543,9844 16816,9906 16741,10243" shapeName="Other"/>
        </emma:interpretation>
      </emma:emma>
    </inkml:annotationXML>
    <inkml:trace contextRef="#ctx0" brushRef="#br0">531 1525 27 0,'-9'0'92'0,"9"0"-8"0,-9 0-4 0,9 0-24 0,0 0-4 16,-8 0-4-16,8 0 0 0,0 0-4 0,0 0 0 0,0-5 0 0,0 5-4 16,0 0-4-16,0-5-4 0,0 5 4 0,0-5-4 0,0 5-4 15,0-5 0-15,0 5 0 0,0-4-4 0,0-1 0 0,0 0 4 16,8 5-4-16,-8-5 4 0,0 0-8 0,0 1 0 0,9 4-4 0,-9-5 0 16,9 5-4-16,-9-4 4 0,8-3 4 0,-8 7-4 0,8-3 4 15,1 3-4-15,-9-5 0 0,8 0-4 0,-8 5-16 0,8 0 20 0,-8-5 0 16,10 5-4-16,-10 0 4 0,8 0-4 0,-8 0 0 0,8 0 0 0,-8 0 0 15,10 0-4-15,-10 0 0 0,8 0 0 0,-8 0 0 0,8 0 0 16,-8 5-4-16,0-5 4 0,0 5-4 0,0 0 0 0,0-5 0 16,0 3 0-16,8 4 0 0,-8 2-4 0,0-5 0 0,0 1 4 0,-8 0-4 15,8 5 4-15,0-1 0 0,0-4-4 0,-8 5 4 0,8-6-4 16,-8 7 0-16,8-7 0 0,-10 1 0 0,10 4 0 0,-8-4 4 0,0 0 4 16,-2-1 0-16,2 1-4 0,8 0 0 0,-8-5 4 0,-1 4 0 0,1-4 0 15,8 0 4-15,-8 0 0 0,-1 0 0 0,9-4 0 0,-9 4-4 16,1-5 4-16,8 0-4 0,0 1-4 0,-8-1 4 0,8-5 0 15,0 6-4-15,0-1 0 0,0-5 4 0,0 1 0 0,0 4-8 0,0-10 4 16,0 6-4-16,0 4 4 0,8-9 0 0,-8 5 0 0,8-1-4 0,-8 0 0 16,9 5 4-16,-9-5 0 0,9 1-4 0,-1 0 0 0,-8-1 0 15,8 5-4-15,1 0 4 0,-1-5 4 0,-8 6-4 0,8-1 0 0,2 0 0 16,-10 0 4-16,8 5-4 0,0 0 0 0,-8-4 0 0,10 4 0 16,-2 0 0-16,-8 0 0 0,8 0 0 0,0 0 0 0,-8 0 4 15,9 4 0-15,0 1 4 0,-9-5-4 0,8 5-4 0,1 0 0 0,-1-1 4 16,-8 1 0-16,8 0 0 0,-8 5-4 0,10-5 0 0,-10 0 4 0,0 4-4 15,8 0 0-15,-8 1 0 0,0-5-4 0,0 5 4 0,0 0 0 16,0-6 0-16,-8 5 0 0,8 1 4 0,-10-5 0 0,10 4-12 0,-8-4 8 16,8 5 0-16,-8-5 4 0,-1-1-4 0,1 1 0 0,-1 1 0 15,0-6 0-15,1 0 0 0,-8 4 4 0,6-4 0 0,2 0 0 16,0-4 0-16,-2 4 0 0,2-6-4 0,0 1 4 0,-1 1 0 0,1-1 0 16,8-5 0-16,-8 1-4 0,8-1 0 0,0 0 0 0,-9 1 8 15,9-2-8-15,0-2 4 0,0 4 0 0,9-6-4 0,-9 1-4 0,0-1 4 16,8 5 0-16,-8-4-4 0,8 5 4 0,1-6 0 0,-9 1-4 15,8 4 4-15,0 1-20 0,-8-1 24 0,10 5-4 0,-2-5 0 16,0 6 0-16,-8-1 4 0,10 0-4 0,-2 0 0 0,0 5 4 0,-8 0-4 0,8-5 0 16,1 5 4-16,0 5-4 0,-9-5 4 0,8 5-4 0,1-5 0 15,-1 5 0-15,-8 0 0 0,8-1 4 0,2 2 0 0,-2-2-4 16,-8 6 0-16,8-5 0 0,2 4 0 0,-10-4 0 0,8 4 4 0,-8 1-4 16,8 0 4-16,-8-5-4 0,0 9 0 0,0-9 0 0,0 9 0 15,0-4 4-15,0 0-4 0,-8-1 0 0,0 0 0 0,8 1 4 0,-10 0-4 16,2-2 0-16,-10-1 0 0,10 2 0 0,-9 0 0 0,9-4 4 0,-10 0 0 15,2 0-4-15,-2-1 4 0,2-4 0 0,-2 5 0 0,10-5 4 16,-9-5 0-16,0 5 0 0,8 0 0 0,-7-4 0 0,6-1 0 16,2 0 0-16,0-5-4 0,-1 1 0 0,9-2-4 0,-9 3 4 0,9-2-4 15,0-4 0-15,0 4 0 0,0-4 4 0,9-1-4 0,-9 1 0 16,9 0 0-16,-9-1 0 0,8 1-4 0,-8-1 4 0,8 6 0 0,2-5-20 16,-2 4 24-16,0 0 0 0,1 0 0 0,0 6-4 0,-1-1 0 15,0 0 0-15,1 1-4 0,-1 4 8 0,-8 0-4 0,8 0-4 0,2 0 4 16,-2 0 0-16,0 4 0 0,2 1 0 0,-10 0-4 0,8-1 4 15,0 1-4-15,0 0 4 0,1 0 0 0,-9 4 0 0,9 1-4 0,-1-5 0 16,-8 5 0-16,9-1 4 0,-9 1-4 0,8 4 0 0,-8-4 4 16,0-1 0-16,0 1-4 0,-8 4 4 0,8-4 0 0,-9 0 0 15,1-1 0-15,8 1 4 0,-18 0 0 0,10-1 0 0,0-4-4 0,-10 3 8 16,10-1-4-16,-10-3 0 0,10-4 4 0,-9 5 0 0,9-5 0 0,-9 0 0 16,8 0 0-16,1-5-4 0,0 5 0 0,-10-11 0 0,18 8 0 15,-8-2-4-15,-1-5 0 0,9 0 0 0,0 1 0 0,-9-5 4 0,9 4-4 16,9 0 4-16,-9-4-4 0,0 0 0 0,0 4 0 0,9-5 4 15,-9 6-4-15,8-1 0 0,-8-4-4 0,8 5 4 0,2 3 4 16,-10-3-8-16,8 4 4 0,-8 0 4 0,8 0 0 0,-8 1-4 0,9 4 8 16,-9 0-4-16,9 0 4 0,-9 0 0 0,0 4 0 0,0-4 0 0,8 5 4 15,-8 0 0-15,0-5-12 0,0 5 4 0,0 0 0 0,0-1 0 16,0 2-8-16,0-2 4 0,0 1-12 0,0 0-4 0,0 0-8 0,0-1-16 16,0 1-12-16,0 0-16 0,0-5-20 0,0 5-16 0,0-5-20 0,0 0-20 15,0 0-8-15,0 0-52 0,8 0-36 0,-8 0 40 16,0 0 40-16,9 0 32 0,-1-5 24 0</inkml:trace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9:26.3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E04B0D-6878-4F2F-9E01-33175A9CDFA2}" emma:medium="tactile" emma:mode="ink">
          <msink:context xmlns:msink="http://schemas.microsoft.com/ink/2010/main" type="inkDrawing" rotatedBoundingBox="16585,10148 18290,9170 18329,9237 16624,10215" semanticType="underline" shapeName="Other">
            <msink:sourceLink direction="with" ref="{DDF3D005-3943-495D-8829-BE6D0E930FA5}"/>
            <msink:destinationLink direction="with" ref="{ED9C1AD2-EAF3-42E5-9559-F5F3F2B5949F}"/>
          </msink:context>
        </emma:interpretation>
      </emma:emma>
    </inkml:annotationXML>
    <inkml:trace contextRef="#ctx0" brushRef="#br0">-1411 614 51 0,'0'0'72'0,"0"0"-8"0,8 0-8 0,-8 0-20 0,0 0-4 0,-8 0-4 16,8 0 4-16,0 6-4 0,0-6 0 0,0 0 0 0,0 0 0 15,0 0-4-15,0 0 0 0,0 0 0 0,0 0 0 0,8 0 4 16,-8 0 4-16,0 0-8 0,0 0 4 0,9 0 0 0,-9 0 4 0,0 0 0 16,0 0-4-16,8 0 0 0,-8 0 0 0,0 0 0 0,8 0 4 0,-8 0 0 15,0 0 0-15,10 0 0 0,-10 0-4 0,0 0 4 0,8 0-4 16,-8 0-4-16,0 0 4 0,8 0 0 0,-8 0 0 0,10 0 0 0,-10 0-4 16,8-6 0-16,-8 6 4 0,8 0-4 0,-8-5 0 0,8 5 4 0,1-4-4 15,-9 4 4-15,9-5 0 0,-1 0-4 0,-8 0-4 16,9 1 0-16,-1 4 0 0,0-5-4 0,-8 0 4 0,10 0 0 0,-2 1-4 15,0-2 0-15,2 2 0 0,-2 4 0 0,0-5 0 0,0 1 0 0,1-2 0 16,0 2-4-16,-1-1 4 0,1 0-4 0,-1 0 0 0,0 1 0 16,2-2 0-16,-2 2-4 0,0 4 4 0,0-5-4 0,2 1 4 0,-2-1-4 15,9 0 8-15,-9 0-4 0,1 0 0 0,0 0-8 0,-1 0 4 16,0 1 0-16,10-6 0 0,-10 5 0 0,0 1-4 0,2-1 0 16,6 0 0-16,-7 0 4 0,-1 1-4 0,9-6-4 0,-8 5 0 0,7 1 8 15,-6-2-8-15,-2 2 0 0,0-5 4 0,10 3 0 0,-10 2-4 0,0-1 4 16,9-5 0-16,-8 6-4 0,0-2 0 0,-1 2 4 0,0-1-4 15,10 1 0-15,-10-6 0 0,0 5 0 0,2 1 0 0,-2-2 0 16,0 2-4-16,1-1 4 0,-1 0 0 0,1 1 4 0,0-1-4 0,-1-5-4 16,0 5 4-16,0 0 0 0,2 1 4 0,-2-1-8 0,0 0 8 0,2 0-4 15,-2 1 0-15,0-1 0 0,1 0 4 0,-1 0-8 0,1 1 4 16,-9-2 0-16,9 2 0 0,-1-1 0 0,0 0 0 0,0 0 0 0,2 1 0 16,-2-1 0-16,0 0 0 0,-8 0 0 0,10 1 0 0,-2-2 0 15,0 1 0-15,1 1 4 0,-1-1-4 0,0 0 0 0,1 1 0 16,0-1 0-16,-1 0 0 0,-8 1 0 0,8-1 0 0,2 0 0 0,-2 1 4 15,0-1-4-15,1-1 0 0,0 2 4 0,-1-1-4 0,0-5 4 16,1 6 0-16,-1-1-4 0,1 0 0 0,0 0 4 0,-1 1-4 0,0-2 4 16,2 2-4-16,-2-1-4 0,0 0 8 0,0 0 0 0,2 1 0 15,-2-1-4-15,0 0 4 0,1 0-24 0,-1 0 28 0,0 1-4 0,2-1 0 16,-2 0-8-16,0 0 8 0,-8 1 0 0,8-1 0 0,2 5-4 0,-2-5 4 16,0 0 0-16,1 1-4 0,0 0 0 0,-1-2 0 0,-8 1 4 15,9 1-4-15,-1 4 4 0,0-6-4 0,1 2 0 0,0-1 0 0,-1 1 0 16,0-2 0-16,-8 2 0 0,10 0 4 0,-2-3-4 0,0 3 0 15,1 4 0-15,0-4 0 0,-1-2 0 0,0 2 0 0,-8-1 0 16,9 5 0-16,-1-4 0 0,0-2 0 0,2 2 0 0,-2-1 0 0,0 5 0 16,-8-4 0-16,10-2 0 0,-2 2 0 0,0 4 0 0,1-5 0 0,-9 0 0 15,8 0 0-15,1 5 0 0,-1-4 0 0,1-1 0 0,-1 0 0 16,0 0 0-16,2 0 0 0,-10 5 0 0,8-4 0 0,0-1 0 0,2 0 0 16,-2 0 0-16,0 5 0 0,-8-4 0 0,8-1 0 0,1 0 0 0,0 0 0 15,-9 1 0-15,8 4 0 0,1-6 0 0,-9 2 0 16,8-1 0-16,-8 5 0 0,8-5 0 0,-8 0 0 0,10 1 0 0,-10 4 0 15,8-5 0-15,-8 0-8 0,8 5 12 0,-8-5 0 0,0 1-4 16,8 4 0-16,-8-6 0 0,0 6 0 0,10-5 0 0,-10 5 0 0,8-4 0 16,-8 4 0-16,0-5 0 0,8 0 0 0,-8 5 0 0,9-4 0 15,-9 4 0-15,9-5 0 0,-9 5 0 0,8-5 0 0,-8 0 0 0,9 5 0 16,-9-4 0-16,8 4 0 0,0-5 0 0,-8 5 0 0,8-4 0 0,-8 4 0 16,10-6 0-16,-10 6 0 0,0 0 0 0,8 0 0 15,-8 0 0-15,0 0 0 0,0 0 0 0,0-5 0 0,0 5 0 0,0 0 0 0,0 0 0 16,0 5 0-16,0-5 0 0,0 0 0 0,0 0 0 0,0 0 0 15,0 0 0-15,0 0 0 0,0 0 0 0,0 0 0 0,0 0 0 16,0 0 0-16,0 0 0 0,0 0 0 0,0 0 0 0,0 0 0 0,0 0 0 16,0 0 0-16,0 0 0 0,0 0 0 0,0 0 0 0,0 0 0 0,0 0 0 15,0 0 0-15,0 0 0 0,0 0 0 0,0 0 0 0,0 0 0 16,0 0 0-16,0 0 0 0,0 0 0 0,0 0 0 0,0 0 0 0,0 0 0 16,0 0 0-16,0 0 0 0,0 0 0 0,0 0 0 0,0 0 0 15,0 0 0-15,0 0 0 0,0 0 0 0,0 0 0 0,-8 0 0 16,8 0 0-16,0 0 0 0,0 0 0 0,-10 0-16 0,10 0-36 0,0 0-16 15,-8 0-16-15,0 0-16 0,8 0-12 0,-8 0-8 0,-1 0-16 16,9 0-12-16,-8 0-8 0,-1 0-36 0,9 0-44 0,-9 0 44 0,1 0 40 16,0 0 24-16,-2 0 28 0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0:03.5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2FDA42-4870-4A0C-B6D6-DBBF916D43A7}" emma:medium="tactile" emma:mode="ink">
          <msink:context xmlns:msink="http://schemas.microsoft.com/ink/2010/main" type="inkDrawing" rotatedBoundingBox="16634,10154 16727,10153 16727,10160 16635,10160" shapeName="Other"/>
        </emma:interpretation>
      </emma:emma>
    </inkml:annotationXML>
    <inkml:trace contextRef="#ctx0" brushRef="#br0">675 1540 35 0,'-8'0'52'0,"8"0"-4"0,0 0-8 0,-9 0-24 0,9 0 0 0,-8 0 0 15,8 0-4-15,0 0-4 0,0 0-4 0,-9-6 4 16,9 6-4-16,-9 6-4 0,9-6 4 0,-8-6-4 0,8 6-8 0,0 6 8 16,-8-6 0-16,8 0-8 0,0 0 0 0,-8 0-8 0,8 0-8 0,-10 0 0 15,10 0-4-15,0 0 0 0,-8 0 0 0,8 0 8 0,0 0 0 16,0 0 4-16,0 0 4 0,-8 0 0 0,8 0 8 0,0 0 0 0,0 0 4 16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0:12.2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9C1AD2-EAF3-42E5-9559-F5F3F2B5949F}" emma:medium="tactile" emma:mode="ink">
          <msink:context xmlns:msink="http://schemas.microsoft.com/ink/2010/main" type="inkDrawing" rotatedBoundingBox="16502,12388 16586,10133 16736,10138 16652,12394" semanticType="callout" shapeName="Other">
            <msink:sourceLink direction="with" ref="{18E04B0D-6878-4F2F-9E01-33175A9CDFA2}"/>
            <msink:sourceLink direction="with" ref="{4266BED5-935C-4487-AD4B-5630FBD43B2F}"/>
          </msink:context>
        </emma:interpretation>
      </emma:emma>
    </inkml:annotationXML>
    <inkml:trace contextRef="#ctx0" brushRef="#br0">539 1726 3 0,'0'-5'76'0,"0"10"-4"0,0-10-12 15,0 5-20-15,0 0-16 0,0 0 0 0,0 0 0 0,0 0 0 0,0-5 0 16,0 5-4-16,0 0 0 0,0 0 0 0,0 0 0 0,0 5 0 16,0-10 0-16,0 10 0 0,0-10 4 0,0 10-4 0,0-5 4 15,0 0 0-15,0 0-8 0,0 0 8 0,0 0 4 0,0 0 0 0,0 0-4 16,0 0 8-16,0 0-4 0,0 0 4 0,0 0 0 0,0 0 0 0,0 0-4 16,0 0 8-16,0 0-4 0,0 0-8 0,0 0 0 0,0 5 4 15,0 0-4-15,0-5 0 0,0 5-4 0,0 0 0 0,0-1 0 0,0 1-4 16,8 0 0-16,-8 4 0 0,0-3 0 0,0 3-4 0,0 1-4 15,0-6 0-15,0 11 0 0,0-11-4 0,0 11 0 0,0-5-4 16,-8-1 4-16,8 1-4 0,0 4 0 0,0-5 0 0,0 6 4 0,0-2 0 16,0-2 0-16,0 3 0 0,0 1-4 0,0 0 8 0,0-2-4 0,0 2 0 15,0-1-4-15,0 0 0 0,0 0 0 0,0 1 0 0,0 0 0 16,0-1-4-16,0 1 4 0,0-1 0 0,0 1 0 0,0-2 0 0,0-3 4 16,0 5-4-16,0-1 0 0,0-4 0 0,0 4 0 0,0 0-4 15,0 1 4-15,0-5 0 0,0 4 0 0,0 1-4 0,0-2 4 16,0-3 4-16,0 5-4 0,0-1 0 0,0-5 0 0,0 6 0 0,0 0 0 15,0-1 4-15,0 0-4 0,0 0 0 0,0-3 0 0,0 2 0 0,0 2 0 16,0-1 0-16,0 0 0 0,0-4 0 0,0 5 0 0,0-1 0 16,0 1 0-16,0-2-4 0,0 2 4 0,0-5-4 0,0 4 8 0,0-5 0 15,0 6-4-15,0-1 0 0,0-4 0 0,0-1 0 0,0 6 0 0,0-6 0 16,0 2-4-16,0 3 0 0,0-5 4 0,0 1 0 16,0 5 0-16,0-6 0 0,0 1-4 0,-8-1 4 0,8 5 0 15,0-4 0-15,0-1 0 0,0 6 0 0,0-5-20 0,0-1 20 0,0 6 4 0,0-6 0 16,0 5-4-16,0-4 0 0,0 5 0 0,0-6 0 0,0 1 0 15,0 5-4-15,-9-7 4 0,9 8 0 0,0-7 0 0,0 4 0 16,0-3 0-16,0 0 4 0,-9-1-4 0,9 6 0 0,0-5-4 0,0 0 4 16,0-2-4-16,0 3 4 0,0-2 0 0,0 1 0 0,0 0-4 0,0-6 0 15,0 5 4-15,-8 1-4 0,16 0 0 0,-8-5 4 0,0 5 0 16,0-1-4-16,0 1 4 0,0-1 0 0,0 0 0 0,0-4-4 0,0 10 0 16,0-5 0-16,0-6 8 0,0 11-8 0,0-6 0 0,0 1 4 15,0 0 0-15,0-1 0 0,0 1-4 0,0-1 0 0,0 6 0 16,-8-6 8-16,8 1-8 0,0 0 0 0,0-1 4 0,0 1 0 0,0-1 0 15,-8 1-4-15,8-2 8 0,0 3-8 0,0-1 4 0,0-6-4 0,0 5 8 16,-10 1-8-16,10-5 0 0,0 5 0 0,0 0 4 0,0-6 0 16,0 5-4-16,0-3 0 0,0 3 0 0,0 1 0 0,0 0 0 15,0-6 0-15,0 5-16 0,0 1 16 0,0 0 4 0,-8-1 0 0,8 1 0 16,0 1 0-16,0-3 4 0,0 2-8 0,-8-5 4 0,8 5-4 0,0-1 4 16,0 1-4-16,-9-1 4 0,9-4-8 0,0 4 4 0,0-3 0 15,0-2 0-15,0 6 0 0,0-5 4 0,0-1-4 0,0 1 0 0,0 0 8 16,0 0 0-16,0-5-4 0,0 4-4 0,0 1 4 0,0 0-4 15,0 0 0-15,0-5 4 0,0 5 4 0,0-1-4 0,0 1 4 16,0 0-4-16,0 0 0 0,0 4-4 0,0-4 4 0,0 0 0 0,0 0 4 16,0 0-4-16,0 4-4 0,0-4 4 0,0 0 0 0,0-1 4 0,0 2-8 15,-9-2 4-15,9 1-4 0,0-5 8 0,0 4 0 0,0 2-8 16,0-2 4-16,0-4 0 0,0 0 4 0,0 5-8 0,0-5 4 0,0 0 4 16,0 0-4-16,0 0 0 0,0 0-4 0,0 0 0 0,0 0 4 15,0 0-4-15,0 0 0 0,0-5 4 0,0 1 0 0,0-2 0 16,0 6 0-16,0-4 0 0,0-1-4 0,0 1 4 0,0-2 4 0,0-3-4 15,0 4-20-15,0-4 24 0,0-1 0 0,0 0-4 0,0 1 4 0,0-6-4 16,9 6 0-16,-9-1 4 0,0-4-4 0,0 0 0 0,9-1 4 16,-9 5-4-16,0-4 4 0,8-5-4 0,-8 4 0 0,0 1 0 0,8-5 0 15,-8 4 0-15,0-4 0 0,0 4 0 0,10-3 0 0,-10-1 0 16,0 0-4-16,0-1 4 0,8 1 0 0,-8 0 0 0,0 0-4 16,0 0 4-16,0 0 0 0,0-1 0 0,0 1 0 0,0 0 0 0,0 5 0 15,0-6 0-15,0 1 0 0,0 0 0 0,0-1 0 0,0 2 0 0,0-1 4 16,0 4 4-16,0-5-8 0,0 1 0 0,0 0 0 0,0 0 0 15,0-5 0-15,0 4 0 0,0 2 4 0,0-1-8 0,0 0 8 0,0-6-4 16,0 6 4-16,0 0 0 0,0-5-4 0,8 5-4 0,-8 0 4 16,0-1-4-16,0-3 4 0,0 4 0 0,0 0 0 0,0-1 0 15,0 6 0-15,0-6 8 0,0 1-4 0,0 0 0 0,0 5 0 0,0-5-4 16,0 4 4-16,0 1-4 0,0-5 0 0,0 4 0 0,0-4 0 0,0 5 0 16,0-1 0-16,0 1 0 0,0-5 0 0,0 4 0 0,0 1 4 15,0-5-4-15,0 4 0 0,0 1 4 0,0 0 4 0,0-6-4 16,0 6 0-16,0 0 0 0,0-1-4 0,0 1 4 0,0-1-4 0,0 1 0 15,0-1 4-15,9 2 0 0,-9-2-4 0,0 1 0 0,0 4 0 16,9-5 0-16,-9 1 4 0,0-1-4 0,0 2 0 0,8-2 0 0,-8 1 4 16,0-1-8-16,0 1 8 0,0-5-4 0,8 4-4 0,-8-4 8 15,0 5 0-15,0-1-4 0,9-3 0 0,-9-2 0 0,0 5 0 0,0 1 4 16,0-5-8-16,0 4 4 0,0 1 4 0,0 0-4 0,0 0 0 16,8 4 0-16,-8-5-4 0,0 6 4 0,0-1 4 0,0-4 0 0,0 5-4 15,0 3-4-15,0-8 4 0,-8 9 4 0,8-4-4 0,0-1 0 0,0 0-4 16,0 1 8-16,0 4 0 0,0-4-4 0,0-1 4 0,0 0-4 15,0 2-4-15,0-3 4 0,0 6-4 0,0-5 4 0,0 1 0 16,0-1 0-16,0 1 0 0,0-1 0 0,0 6 4 0,0-7-4 0,0 7-4 16,0-6 0-16,0 6 4 0,0-1 0 0,0 0 0 0,0 0-4 15,0 5 0-15,0-4 8 0,0-1 0 0,0 5-4 0,0 0-4 0,0 0 4 16,0-4-4-16,0 4 12 0,0 0-8 0,0 0 0 0,0 0 0 0,0 0-4 16,0-6 4-16,8 6 4 0,-8 0-4 0,0 0 0 0,0-5-4 15,0 5 8-15,0-4 0 0,8 4-4 0,-8 0 0 0,0-5-4 16,0 5 8-16,0 0-8 0,10-5 4 0,-10 5-4 0,0 0 4 0,0 0 4 15,0 0 0-15,0 0-4 0,0 0 4 0,0 0 0 0,0 0 4 16,0 0-4-16,0 5 4 0,0-5-8 0,0 5 8 0,0-5-4 0,0 4 0 16,0-4 0-16,0 5 4 0,0 1-4 0,0-2-4 0,0 1 4 0,0 4 0 15,0-4 0-15,0 4 0 0,0-4 0 0,0 4 4 0,0 2-4 16,0-7 0-16,0 6 0 0,0-1 0 0,0 1 0 0,0-1 0 16,0 1 4-16,0 0-4 0,0-1 0 0,0 1 0 0,0-1 0 0,0 1 0 15,0 4 0-15,0-4 0 0,0 5-16 0,0-1 20 0,0 0 0 0,0 1-4 16,0-5-4-16,0 9 4 0,0-5-4 0,0 1 4 0,0-1-4 15,0 5 0-15,0-5 4 0,0 6 0 0,0-6-4 0,0 5 0 16,0 0 0-16,0 0 0 0,0 1 0 0,0-1 0 0,0-1 4 0,-10 2-4 16,10-1 0-16,0 1 4 0,0-1 0 0,0 0-4 0,0 5 0 15,0-5 0-15,-8 0-4 0,8 0 4 0,0 0 0 0,0 6 0 0,0-6 4 16,0 0-4-16,0 0 0 0,-8 0 0 0,8 1 4 0,0-1-4 0,0 0 0 16,0 1 0-16,0-2 0 0,0 1 0 0,0-4 0 0,0 5 0 15,0-2 0-15,0 2 0 0,0-7 0 0,0 7 0 0,0-5 0 16,0 4 4-16,0 0 0 0,0-5-4 0,0 5 0 0,0-5 0 0,0 6-4 15,0-1 0-15,-9-5 4 0,9 1 0 0,0 4 4 0,0-5-4 16,0 5 4-16,0-4-8 0,0 4 4 0,0-4 0 0,0-1-4 0,0-1 4 16,0 2-4-16,0 5 4 0,0-6 8 0,0 0-12 0,0 2 4 0,0-3 4 15,0 2-8-15,0 3 4 0,0-3-4 0,-8 0 4 0,8-1 0 16,0 1 0-16,0-1 4 0,0-5-4 0,0 6-4 0,0-1 0 16,0-4 4-16,0 5-4 0,0-1 4 0,0-5-4 0,0 1 4 0,0 5 0 15,0-6 0-15,0 1-4 0,0-1 4 0,0 1 0 0,0-1 0 16,0 1 0-16,0 0-4 0,0-1 4 0,0 1 0 0,0-1 0 15,0-4 0-15,0 5 0 0,0-1-4 0,0 1 4 0,0-6-4 0,0 6 4 0,0-1 0 16,0 1 4-16,0 0-8 0,0-1 0 0,0 6 4 0,0-5-4 16,0-1 0-16,-8 1 4 0,8-1-4 0,0 5 0 0,0-4 0 15,0-1 4-15,0 1 0 0,0 0-4 0,-9-1 0 0,9 1 0 0,0-1 4 16,0 1 0-16,0 0-4 0,0-5 4 0,0 5 0 0,0-6-4 0,0 1 0 16,0 5 0-16,0-6 0 0,0 1 4 0,0 0-4 0,0 0 0 15,0 5 0-15,0-6 0 0,0 1 0 0,0-1 4 0,0 2 0 16,0-2 0-16,0 1-4 0,0 4 0 0,0-4 4 0,0 1 0 0,0-2 0 15,0 1-4-15,0 0 4 0,0-5-4 0,0 5 4 0,0-5 0 16,0 4 0-16,0-4-4 0,0 0 4 0,0 0 0 0,0 0 0 0,0 0-4 16,0 0 0-16,0 0 0 0,0 0 0 0,0 0 4 0,0 0-4 15,0 0 4-15,0 0 0 0,0 0-4 0,0 0 0 0,0 0 4 0,0 0 0 16,0 0-4-16,0 0 4 0,0 0 0 0,0 0 0 0,0 5 0 16,0-5 0-16,0 0-4 0,0 0 4 0,0 0-4 0,0 0 4 15,0 0 0-15,0 0 0 0,0 0 0 0,0 0 0 0,0 0-4 0,0 0 4 0,0 0 0 16,0 0 0-16,0 0 0 0,0-5 0 0,0 5 0 0,0-4 0 15,0-1 0-15,0 0 0 0,0 0-4 0,0 1 4 0,0-2 4 16,0-3-4-16,0-1-4 0,0 0 4 0,0 1-4 0,0-5 4 0,0 4-4 16,0-3 4-16,9-2 0 0,-9 0 0 0,0-5 4 0,0 7-4 15,8-7 0-15,-8 5 0 0,0-4 4 0,0-4-4 0,8 8 0 16,-8-10 4-16,9 7 0 0,-9-6-4 0,0 5-4 0,8-5 8 0,-8 5-20 0,0-5 20 16,0 0-4-16,0 0 0 0,0 4 4 0,0-3-4 0,0-1 4 15,0-1-4-15,8 2-4 0,-16-7 4 0,8 7-4 0,0-2 4 16,0-3 4-16,0 4 0 0,0-5-4 0,0 0 0 0,0 6 0 0,0-6 4 15,0 5-8-15,0 0 8 0,0-5-4 0,8 6 0 0,-8-2 0 16,0 2 4-16,0 3-4 0,0-4 0 0,0 5 0 0,0-1 0 0,0 7 4 16,0-7 0-16,0 0-4 0,0 6 0 0,0 0 0 0,0-4 0 0,0 2 4 15,0 2 0-15,0-5 0 0,0 5-4 0,0-2 0 0,0-2 0 16,0 4 4-16,0-5-4 0,0-1 0 0,0 1 0 0,0 0 0 16,0 0 0-16,0 0-4 0,0 0 4 0,0 0-4 0,0-1 4 0,0 1 0 15,10 0 4-15,-10 0-4 0,0 0 0 0,0 4 0 0,0 1 0 0,0-6 0 16,0 11 4-16,8-6-4 0,-8 5 0 0,0-4 4 0,0 5-4 15,0-1 0-15,0 1 0 0,0 0 0 0,0-2 4 0,0 2-4 16,0-1 4-16,0 1-4 0,0-1 0 0,0 0-16 0,0 1 20 0,8-2 0 16,-8-2-4-16,0 3 0 0,10-4 0 0,-10 5 0 0,0-6 0 15,0 6 0-15,8-6 0 0,-8 5 0 0,8-4 0 0,-8 5 0 0,0-1 0 16,0 1 0-16,0-1 0 0,0 0 0 0,0 1 0 0,0-1 4 0,0 5-4 16,0 0 4-16,8-5 0 0,-8 6 0 0,0-1-4 0,0 0 0 15,0 5 0-15,0-4 0 0,0-2 0 0,0 6 0 0,0-4 0 0,0 4 0 16,0-5-4-16,0 5 4 0,0-5 0 0,0 5 4 0,9-5-4 15,-9 5 0-15,0-3 0 0,0 3 0 0,0-6 0 0,0 6-4 0,0-5 8 16,9 0-4-16,-9 5 0 0,0-4-4 0,0-2 8 0,0 2-4 16,0 4 0-16,0-5 0 0,0 0 4 0,0 0-4 0,0 5 0 0,0-4-4 15,0-1 4-15,0 0 0 0,0 5-4 0,0-5 4 0,0 1 0 16,0 4 4-16,0 0-4 0,0-6 0 0,0 6 0 0,0 0 0 16,0 0 4-16,0 0 0 0,0 0 0 0,0 0 4 0,0 0 0 0,0 0-4 15,0 6 4-15,0-2 0 0,0 1-20 0,0-5 20 0,0 5 0 0,0 4 0 16,0-4 0-16,0 0-4 0,0 0 0 0,0 5 0 0,0-1 0 15,0 2 0-15,0-3 0 0,0 2 0 0,0 0 0 0,0 4 4 16,0-5 0-16,0 1-4 0,0 0 0 0,-9-1 0 0,9 6 4 0,0-5 0 16,0-1-4-16,0 5 0 0,0-4 0 0,0-1-4 0,0 6 4 15,0-1 0-15,0-4-4 0,0 4 4 0,0 0-4 0,-9 1 0 16,18-2 4-16,-18 3-4 0,9 3 0 0,0-5 0 0,0 5 0 0,0-4 0 0,0 4 0 16,0 0 0-16,0 0 0 0,0-4 4 0,0 4-4 0,0 0 0 15,0-5 0-15,0 5 0 0,-8 1 0 0,8-1-4 0,0 0 4 16,0 0 0-16,0 0 4 0,0-4-4 0,0 5 8 0,-8-1-12 0,8 0 4 15,0 0 0-15,0 0 4 0,0 0-4 0,-8 5 4 0,8-6-4 0,0 2 0 16,0 0 0-16,0-1 0 0,0 1 0 0,0-2 0 0,0 2 0 16,0-1 0-16,0 4-4 0,0-4 4 0,0 1 4 0,0-1-4 0,0 0 0 15,0 6 4-15,0-6-4 0,0 0 0 0,0 0 0 0,0 0-4 16,0 0 4-16,0 1 0 0,0-1 4 0,0 0-4 0,0 0 0 16,0 0 0-16,0 0 0 0,0-4 0 0,0 4 0 0,0-5 0 0,0 1 0 15,0-2-4-15,0 7 4 0,0-5 0 0,0-6 0 0,0 5 0 0,0 0 0 16,0 1 0-16,0-5 4 0,0 5-4 0,0-2 0 0,0-3 0 15,0 0 0-15,0-1 0 0,0 1 0 0,0 5 0 0,0-6 0 16,0-4 0-16,0 4 0 0,0 1 0 0,0 0 0 0,0-1 0 0,0-4 4 16,0 5-4-16,0-1 0 0,0-4-4 0,0 5 4 0,0-1-4 15,0 1 8-15,0-5-4 0,0 4 0 0,0 1 0 0,0-1 4 0,0-4-4 16,0 5 0-16,0 0-4 0,0-1 4 0,0 1 0 0,0-1 4 0,0 1-4 16,0-2 0-16,0 3 0 0,0-1 0 0,0-1 0 0,0 1 0 15,0-6 0-15,0 5 4 0,0 1-4 0,0 0 0 0,0-1 0 16,0-3-4-16,0 3 4 0,0 1 4 0,0-6 0 0,0 2-4 0,0 2 0 15,0-3 0-15,0 5 0 0,0-5 0 0,0 0-4 0,0 0 8 16,0-1-8-16,0 6 4 0,0-10 0 0,0 5 0 0,0 1 0 0,0-2 0 16,0 0 0-16,0 1 0 0,0 0 8 0,0-5-8 0,0 0 4 0,0 5 0 15,0-5 0-15,0 0 0 0,0 4-4 0,0-4 4 0,0 0 0 16,0 0 0-16,0 0 0 0,0 0 0 0,0 0-4 0,0 0 4 16,0 0 4-16,0 0 0 0,0 0-8 0,0 0 0 0,0 0 4 0,0 0 0 15,0 0 0-15,0 0-4 0,0-4-4 0,0 4 8 0,0 0-4 0,0-5-4 16,0 5 0-16,0-5 0 0,0 5-4 0,0-5-8 0,0 1-4 15,0 0-8-15,0-2-4 0,0 1-12 0,0-5-20 0,-10 6-24 0,10-6-20 16,0 5-20-16,0-5-28 0,-8 1-68 0,8-1 32 0,-8-4 40 16,-2 5 28-16,10 0 20 0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52.5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FF411F-0ADC-4AA3-9302-22ACDB687B24}" emma:medium="tactile" emma:mode="ink">
          <msink:context xmlns:msink="http://schemas.microsoft.com/ink/2010/main" type="inkDrawing" rotatedBoundingBox="16506,12077 17018,12149 17013,12180 16501,12109" shapeName="Other"/>
        </emma:interpretation>
      </emma:emma>
    </inkml:annotationXML>
    <inkml:trace contextRef="#ctx0" brushRef="#br0">453 3458 11 0,'0'4'68'0,"9"-4"-12"0,-9 4-8 0,0-4-24 0,9 5 0 16,-1 1-4-16,-8-6-4 0,8 4-8 0,2-4 4 0,-2 5 0 15,0 0-4-15,1 0-8 0,8-5 8 0,-9 4 0 0,9-4-4 0,1 6-4 16,-2-2 0-16,10-4-4 0,0 5 8 0,-1 1-4 0,1-6-8 0,0 4 4 16,8-4 0-16,-1 0 0 0,11 4-12 0,-11-4-24 0,9 0-28 15,10 0-28-15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7:54.4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3D3B2EF-A1B1-403B-8818-3D7CC3467050}" emma:medium="tactile" emma:mode="ink">
          <msink:context xmlns:msink="http://schemas.microsoft.com/ink/2010/main" type="inkDrawing" rotatedBoundingBox="4813,5441 5845,4472 5909,4540 4877,5509" semanticType="callout" shapeName="Other"/>
        </emma:interpretation>
      </emma:emma>
    </inkml:annotationXML>
    <inkml:trace contextRef="#ctx0" brushRef="#br0">2052 100 51 0,'-8'5'80'0,"8"-10"-4"0,0 5-12 0,0 0-20 15,0-4-4-15,0-1-4 0,0 0 0 0,0 1 0 0,8-6-4 0,-8 0 4 16,9 0-4-16,0-4 4 0,-1 4 4 0,1-9-4 0,-1 0 8 15,10 0-4-15,-2 0 4 0,2-5 0 0,-2-1-4 0,9-3 0 0,1-1 0 16,0 0 0-16,8-5-12 0,-9 1 0 0,9-1-8 0,9-4 4 16,-9 4-4-16,0-5-8 0,9 1-4 0,-1 5 0 0,1-6 4 0,-1 6-12 15,1-1 0-15,-9 0 0 0,10 0 4 0,-3 6-8 0,-7-1 4 16,0 5-8-16,1 0 0 0,-1 5-8 0,-8 0-12 0,-1 0 0 0,1 4-4 16,-10 5-8-16,2-4-4 0,-2 9-8 0,-7-5-12 0,8 7-8 15,-17 3-12-15,9-6-24 0,-9 6-56 0,0 0 20 0,-9 0 28 0,9 0 16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27.1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929052-7CEE-48BC-BCA5-3B62F083B273}" emma:medium="tactile" emma:mode="ink">
          <msink:context xmlns:msink="http://schemas.microsoft.com/ink/2010/main" type="inkDrawing" rotatedBoundingBox="4229,4176 4306,4180 4305,4191 4228,4186" semanticType="callout" shapeName="Other">
            <msink:sourceLink direction="to" ref="{4853B980-898B-4485-950E-2E4048010800}"/>
            <msink:sourceLink direction="from" ref="{4853B980-898B-4485-950E-2E4048010800}"/>
          </msink:context>
        </emma:interpretation>
      </emma:emma>
    </inkml:annotationXML>
    <inkml:trace contextRef="#ctx0" brushRef="#br0">0 9 27 0,'0'0'68'0,"0"0"-4"0,0 0-8 16,0 0-20-16,0 0-8 0,0 0-8 0,0 0 0 0,0 0 0 0,0 0-4 15,0 0-4-15,0 0-4 0,0 0 8 0,0 0-8 0,0 0 4 16,0 0 0-16,0 0-4 0,0 0 0 0,0 0 0 0,0 0 0 0,0 0-4 16,0 0 0-16,0 0 0 0,0 0 0 0,0 0 4 0,0 0-8 0,0 0 8 15,0 0 0-15,0 0 0 0,0 0-4 0,0 0 4 0,0 0 0 16,0 0 0-16,0 0 0 0,10 0 4 0,-10 0 0 0,0 0 0 15,0 0-4-15,8 0 0 0,-8 0 0 0,0 0 0 0,8 0 0 0,-8 0 0 16,8 0 0-16,-8 0 0 0,9 0 0 0,-9 0 4 0,8 0-4 0,-8 0 0 16,9 0-4-16,-9 0 4 0,9 0 4 0,-9 0-4 0,0 0-4 15,8 0 0-15,-8 0 4 0,0 0 0 0,0 0-16 0,0 0 20 0,0 0 4 16,0 0 0-16,0 0 0 0,0 0 0 0,0 0 0 0,0 0 4 16,0 0 0-16,0 0 4 0,0 0-4 0,0 4 0 0,0-4-4 15,0 0-4-15,0 0 4 0,0 0-4 0,0 0 0 0,0 0 0 0,0 0-4 16,0 0 4-16,0 0 0 0,0 0-8 0,-8 0 4 0,8 0 0 0,0 0 0 15,-9 0 0-15,9 0 0 0,0 0 0 0,-9 0-8 16,9 0 4-16,-8 0 0 0,8 0 4 0,-9 0-4 0,9 0 0 0,0 0 0 16,-8 0 0-16,8 0 0 0,0 0-4 0,-8 0 4 0,8 0-4 0,0 0 4 15,0 0 0-15,0 0 0 0,0 0 4 0,0 0-8 0,0-4-4 16,0 4 8-16,0 0-4 0,0 0 8 0,0 0-4 0,0 0-8 0,0 0 4 16,0 0 4-16,0 0 0 0,0 0-4 0,0 0 0 0,0-6 0 0,0 6 0 15,0 0 0-15,0 0 0 0,0 0 4 0,0 0-4 16,0 0 0-16,0 0 0 0,0 0 0 0,0 0 4 0,0 0-4 0,0 0 0 15,0 0 4-15,0 0-4 0,0 0 4 0,0 0 0 0,8 0 0 0,-8 0-8 16,0 0 8-16,0 0-4 0,0 0 0 0,0 0-4 0,0 0 0 16,8 0 4-16,-8 0-4 0,0 0 0 0,0 0 0 0,0 0 0 0,0 0-16 15,0 0-24-15,0 0-20 0,-8 0-24 0,8 0-16 0,0 0-52 0,0 0-44 16,0 0 40-16,0 0 28 0,8 6 20 0</inkml:trace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5:45.4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543A9C-3D4A-48BF-97BC-81441BBC9782}" emma:medium="tactile" emma:mode="ink">
          <msink:context xmlns:msink="http://schemas.microsoft.com/ink/2010/main" type="inkDrawing" rotatedBoundingBox="16767,11468 17248,12107 17019,12279 16538,11640" semanticType="callout" shapeName="Other">
            <msink:sourceLink direction="with" ref="{011C2058-2CBE-43FE-9BC6-0926DA191A77}"/>
            <msink:sourceLink direction="with" ref="{A3FD1F69-A99F-49C8-B4AE-B392B9E96009}"/>
          </msink:context>
        </emma:interpretation>
      </emma:emma>
    </inkml:annotationXML>
    <inkml:trace contextRef="#ctx0" brushRef="#br0">505 3035 35 0,'-8'0'88'0,"8"0"-16"0,0 0 0 0,0 0-28 16,0-4-8-16,0 4 0 0,0 0 0 0,0 0-4 0,0-6 0 15,0 6-4-15,0 0 0 0,0-5 4 0,0 5-4 0,0 0 4 16,0 0 0-16,0-4 4 0,8 4-4 0,-8-4 0 0,0 4 0 0,0-6 4 16,8 6-4-16,1 0 0 0,-9-4 4 0,9 4-4 0,-1 0 0 15,0 0-4-15,1 0-4 0,-1 0 4 0,0-5 0 0,2 5 0 0,-2 0-4 16,0 0-4-16,2 0 0 0,6 0-4 0,-8 0 0 0,1 0 0 15,8 5 0-15,-8-5 0 0,7 0 4 0,-6 4 0 0,6 2-4 0,2-6 0 16,-10 4 0-16,9 0-4 0,0 1 0 0,0 1 0 0,-9 3 0 16,10 1 0-16,-2-6 0 0,-6 6 0 0,6-1-4 0,1 1 0 0,-8 0 0 15,8 5-4-15,-9-6 4 0,0 1-4 0,10-1 0 0,-10 5 0 16,2-4 0-16,-2 5 0 0,0-6-4 0,1 5 4 0,-1-4 4 0,1 5-4 16,-9-1-4-16,8 0 4 0,-8-4 0 0,9 4 0 0,-9 0 0 0,8 1-4 15,-8-1 4-15,0 1-4 0,0 0 4 0,8-1 0 0,-8 5 0 16,0-10 0-16,0 5 4 0,0 2-8 0,0-3 4 0,0 2 0 15,-8-1 0-15,8 1 0 0,0-6 4 0,0 5 4 0,0-4-8 0,-8 5 4 16,8-6 0-16,0 5-4 0,0-4 4 0,0-1 0 0,0 1-4 0,0 0 0 16,-9-1 4-16,9-3-4 0,0 3-4 0,0-4 0 0,0 0 0 15,0-1 0-15,0 1 0 0,0-5 0 0,0 5 0 0,0-5-4 0,0 0 0 16,0 0 0-16,0 0-4 0,0 0-4 0,0 0 0 0,0 0-4 16,0 0-4-16,0 0-12 0,0 0 4 0,0 0-12 0,0 0-8 15,0-5-8-15,0 5 4 0,-8 0-16 0,8-5-12 0,0 5-4 0,0-4-8 16,-9-1-4-16,9 0-4 0,-8 0-36 0,8-5-40 0,-9 5 12 15,9 1 28-15,-8-6 28 0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25:45.7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B6C66B-851A-42AF-9A74-F77DBBC74814}" emma:medium="tactile" emma:mode="ink">
          <msink:context xmlns:msink="http://schemas.microsoft.com/ink/2010/main" type="inkDrawing" rotatedBoundingBox="16812,11961 16880,11944 16882,11952 16814,11969" shapeName="Other"/>
        </emma:interpretation>
      </emma:emma>
    </inkml:annotationXML>
    <inkml:trace contextRef="#ctx0" brushRef="#br0">769 3348 3 0,'-8'0'124'0,"8"0"-8"0,0 0-4 0,0 0-24 0,0 0 0 0,0 0 4 16,0 0 4-16,0 0-4 0,0 0 4 0,0 0 0 0,0 0-4 16,0-7 4-16,0 7 0 0,8 0 0 0,-8 0-8 0,0 0 0 0,9 0-4 15,-9-4-4-15,8 4-4 0,-8 0 0 0,8 0-4 0,-8 0-8 0,10-4-28 16,-10 4-36-16,8 0 0 0,-8 0 0 0,8 0 0 0,-8 0 0 16,0-5 0-16,8 5 0 0,-8 0 0 0,0 0 0 0,0 0 0 15,0 0 0-15,0 0 0 0,0 0 0 0,0 0 0 0,0 0 0 0,0 0 0 16,0 0 0-16,0 0 0 0,0 0 0 0,0 0 0 0,0 0 0 15,0 0 0-15,0 0-68 0,0 0-60 0,0 0-28 0,0 0-36 16,0 0-24-16,0 0-80 0,0 0 40 0,0 0 44 0,0 0 36 0,0 0 32 16,0 0 28-16</inkml:trace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18:49.8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66BED5-935C-4487-AD4B-5630FBD43B2F}" emma:medium="tactile" emma:mode="ink">
          <msink:context xmlns:msink="http://schemas.microsoft.com/ink/2010/main" type="inkDrawing" rotatedBoundingBox="16582,12341 20155,12243 20157,12322 16584,12420" shapeName="Other">
            <msink:destinationLink direction="with" ref="{ED9C1AD2-EAF3-42E5-9559-F5F3F2B5949F}"/>
            <msink:destinationLink direction="with" ref="{6E806F97-3272-4558-88F2-CFD0EF6DF2B3}"/>
          </msink:context>
        </emma:interpretation>
      </emma:emma>
    </inkml:annotationXML>
    <inkml:trace contextRef="#ctx0" brushRef="#br0">7 140 19 0,'0'0'76'0,"0"0"-8"0,0 0-8 0,-8 0-28 0,8 0-4 15,0-5 0-15,0 10-4 0,8-5 0 0,-8 0 0 0,0 0 0 0,0 0 0 16,0 0 0-16,0-5 0 0,8 5 0 0,-8 0 4 0,0-4-4 16,0 4 0-16,9 0 4 0,-9 0-4 0,0-6 4 0,8 6 0 0,-8 0 0 15,0 0 4-15,8-4 0 0,-8 4 0 0,0 0 4 0,0 0 0 0,0 0 4 16,0 0-4-16,10 0 0 0,-10-5-8 0,0 5 8 0,0 0-8 16,0-4 0-16,8 4 0 0,-8 0 0 0,0 0-4 0,0 0-4 0,0 0 0 15,8-6 0-15,-8 6 0 0,10 0-4 0,-10 0 0 0,8 0 0 16,-8 0-4-16,8 0 0 0,-8 0 0 0,0 0 0 0,8 0 0 15,-8 0 4-15,9 0 0 0,0 0 0 0,-9 0 4 0,8-4 0 0,1 4 0 16,-1 0 0-16,0-5 0 0,-8 5 0 0,10 0-4 0,6 0 4 0,-16 0-4 16,18 0 0-16,-10 0 4 0,0 0 0 0,1 0-4 0,8-5 0 15,-8 5 4-15,-1 0 0 0,10 0-4 0,-10 0-4 0,8 0-4 16,-6 0 8-16,6 0 0 0,-7 0-4 0,8 0-4 0,-8 0 4 0,7 0-4 16,-8 0-4-16,10 0 4 0,0 0 0 0,-10 0 0 0,9 0 0 15,-9 0-8-15,9 0 8 0,0 0-4 0,-9 0 0 0,10 0-24 0,0 0 28 16,-2 0 0-16,-8 0 0 0,9 0-4 0,1 0 4 0,-2 0-8 15,2 0 4-15,-2 0-4 0,2 0 4 0,-1 0 0 0,0 0 4 0,0 0 0 16,-1 0 0-16,2 5 4 0,0-5 0 0,-2 0 0 0,10 0-4 16,-9 5 4-16,-1-5-4 0,10 0-4 0,-8 0 0 0,-1 4 0 0,8-4 4 15,-8 0-4-15,9 6 0 0,-9-6 0 0,0 0-4 0,0 4 0 0,0-4 0 16,8 0 4-16,-7 0 0 0,-2 0-4 0,2 5 0 0,-1-5-4 16,-1 0 4-16,2 0 0 0,-2 0 0 0,2 0 0 0,-1 0 0 0,0 0 0 15,8 0 4-15,-16 0-4 0,16 0 0 0,-7 0 0 0,-1 0 0 16,0 0 0-16,0 0 0 0,-1 0 0 0,2 0 0 0,0 0 0 15,-2 0 0-15,1 0 0 0,0 0 0 0,0 0 0 0,1 0 0 0,-2 0 0 16,2 0 0-16,-2 0 0 0,-7 0 0 0,8 0 0 0,0 0 0 0,1 0 0 16,-2 0 0-16,2 0 0 0,-2 0 0 0,2 0 0 0,7 0 0 15,-9-5 0-15,2 5 0 0,0 0 0 0,7-4 0 0,-8 4 0 0,0-6 0 16,9 6 0-16,-10 0 0 0,10-4 0 0,-9 4 0 16,9 0 0-16,-10-5 0 0,2 5 0 0,-2 0 0 0,10 0 0 0,-9 0 0 15,1 0 0-15,-2 0 0 0,2 0 0 0,-2 0 0 0,2 0 0 0,-10 0 0 16,9 0 0-16,1 0 0 0,-10 0 0 0,8 0 0 0,2 0 0 15,-10 0 0-15,10 0 0 0,-10 0 0 0,9 0 0 0,0 0 0 0,-8 0 0 16,7 0 0-16,2 0 0 0,-10 0 0 0,10 0 0 0,-2 0 0 16,1 0 0-16,1 0 0 0,-10 0 0 0,10 0 0 0,-2 0 0 0,2 0 0 15,-2 0 0-15,1 0 0 0,1 0 0 0,-2 0 0 0,2 0 0 0,-10 0 0 16,9 0 0-16,0 0 0 0,0 0 0 0,-9 0 0 0,10 0 0 16,-2 0 0-16,-6 0 0 0,6 0 0 0,2 0 0 0,-10 0 0 15,9 0 0-15,-9 0 0 0,10 0 0 0,-10 0 0 0,10-5 0 0,-10 5 0 16,9 0-4-16,0-4 4 0,-9 4-4 0,9-5 8 0,1 5-4 15,-10-5 0-15,10 0 4 0,-10 5-4 0,8-5-4 0,-7 0 0 0,8 1 0 16,0 4 4-16,-9-5-4 0,10 5 0 0,-10-5 0 0,0 5 0 0,10-5 0 16,-10 5 4-16,1 0 0 0,0-5-4 0,8 5 4 0,-9 0 0 15,0-4 0-15,0 4 0 0,2 0 0 0,-2 0 0 0,0 0-4 16,2-5 4-16,-2 5 0 0,0 0 0 0,1-5 0 0,-1 5 0 0,1 0 0 16,-1 0 0-16,1 0 0 0,-1 0-4 0,0-5 0 0,2 5 4 15,-2 0 4-15,0 0-4 0,2 0 0 0,-2-5-4 0,-8 5 0 0,8 0 4 16,0 0-4-16,1 5 8 0,0-10-8 0,-1 10 0 0,1-5 4 15,-1 0 0-15,0 0 0 0,2 0 4 0,-2 0 0 0,0 0-4 0,2 0 0 16,-2 0 0-16,0 0-4 0,-8 0 8 0,8 0 0 0,1 0-8 16,-1 0 8-16,1 0-4 0,0 0 0 0,-1 0 0 0,0 0 0 0,2 0 4 15,-2 0 0-15,0 0-4 0,-8 0 4 0,8 0-4 0,2-5 0 0,-2 5 0 16,-8 0 0-16,8 0 4 0,1 0-4 0,-1 0 0 0,-8-4 0 16,9 4-16-16,0 0 20 0,-1 0 0 0,-8-5 0 0,8 5-4 15,0 0 0-15,-8-5 4 0,10 5-4 0,-10 0 0 0,8 0 0 0,-8 0 4 16,8 0-4-16,-8 0 0 0,10-5 0 0,-10 5 4 0,0 5-4 15,8-10 0-15,-8 5 4 0,0 5-4 0,8-10 4 0,-8 10-8 0,0-5 4 16,0 0 0-16,0 0-4 0,9 0 0 0,-9 0 8 0,0 0-8 0,0 0 4 16,0 0 0-16,0 0 0 0,0 0 4 0,0 0-4 0,0 0 0 15,0 0-4-15,0 0 4 0,0 0 0 0,0 0 0 0,0 0 0 0,0 0 4 16,0 0 0-16,0 0 0 0,0 0 4 0,0 0-4 0,0 0 0 16,0 0-4-16,0 0 0 0,0 0 0 0,0 0 0 0,0 0 0 0,0 0 0 15,0 0 0-15,0 0 0 0,0 0 0 0,0 0 0 0,0 0 0 16,0 0 0-16,0 0 0 0,0 0 0 0,0 0 0 0,0 0 0 15,0 0 0-15,0 0 0 0,0 0 0 0,0 0 0 0,0 0 0 0,0 0 0 16,0 0 0-16,0 5 0 0,0-5 0 0,0 0 0 0,0 0 0 16,0 0 0-16,0 5 0 0,0-5 0 0,0 0 0 0,0 0 0 0,0 0 0 15,0 0 0-15,0 0 0 0,0 0 0 0,0 0 0 0,0 0 0 0,0 0 0 16,0 0 0-16,0 0 0 0,0 0 0 0,0 0 0 0,0 4 0 16,0-4 0-16,0 0 0 0,0 0 0 0,0 0 0 0,0 0 0 15,0 0 0-15,0 5 0 0,0-5 0 0,0 0 0 0,0 0 0 0,0 0 0 16,0 0 0-16,0 0 0 0,8 0 0 0,-16 0 0 0,8 0 0 15,0 0 0-15,0 0 0 0,0 5 0 0,0-5 0 0,8 0 0 0,-8 0 0 16,0 0 0-16,0 0 0 0,0 0 0 0,0 0 0 0,0 0 0 0,0 5 0 16,0-10 0-16,0 5 0 0,0 5 0 0,0-5 0 0,0 0 0 15,0 0 0-15,0 0 0 0,0 0 0 0,0 0 0 0,0 0 0 16,0 0 0-16,0 0 0 0,0 0 0 0,0 0 0 0,0 0 0 0,0 0 0 16,0 0 0-16,0 0 0 0,0 0 0 0,0 0 0 0,0 0 0 0,0 0 0 15,0 0 0-15,0 0 0 0,0 0 0 0,0 0 0 0,0 0 0 16,0 0 0-16,0 0 0 0,0 0 0 0,0 0 0 0,0 0 0 15,0 0 0-15,0 5 0 0,0-5 0 0,9 0 0 0,-9-5 0 0,0 5 0 16,0 0 0-16,0 0 0 0,0 0 0 0,0 0 0 0,0 5 0 16,0-5 0-16,0 0 0 0,0 0 0 0,0 0 0 0,0 0 0 0,0 0 0 15,0 0 0-15,0 0 0 0,0 0 0 0,0 0 0 0,0 0 0 0,0 0 0 16,0 0 0-16,0 0 0 0,0 0 0 0,0 0 0 0,0 4 0 16,0-4 0-16,0 0 0 0,0 0 0 0,0 0 0 0,0 0 0 15,0 0 0-15,0 0 0 0,0 0 0 0,0 0 0 0,0 0 0 0,0 0 0 16,0 0 0-16,0 0 0 0,0 0 0 0,0 0 0 0,0 0 0 15,0 0 0-15,0 0 0 0,0 0 0 0,0 0 0 0,0 0 0 0,0 0 0 16,0 0 0-16,0 0 0 0,0 0 0 0,0 0 0 0,0 0 0 0,0 0 0 16,0 0 0-16,0 0 0 0,0 0 0 0,0 0 0 0,0 0 0 15,0 0 0-15,0 0 0 0,0 0-56 0,0 0-28 0,0 0-24 16,0 0-20-16,0 0-24 0,0-4-24 0,-9 4-8 0,9-5-84 0,0 0 24 16,0 5 48-16,-8-5 36 0,8 0 32 0,0 1 24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28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82A47D-3E7E-4855-9C6A-24C14BA6841B}" emma:medium="tactile" emma:mode="ink">
          <msink:context xmlns:msink="http://schemas.microsoft.com/ink/2010/main" type="inkDrawing" rotatedBoundingBox="10774,3260 11238,2969 11316,3093 10853,3384" semanticType="callout" shapeName="Other">
            <msink:sourceLink direction="with" ref="{CF7124CD-84A2-4D71-A905-7941BD45F4AD}"/>
          </msink:context>
        </emma:interpretation>
      </emma:emma>
    </inkml:annotationXML>
    <inkml:trace contextRef="#ctx0" brushRef="#br0">459-1 51 0,'0'0'76'15,"0"0"-12"-15,-8 0-4 0,8 0-28 0,0 0 4 0,-9 0-4 0,9 0-4 16,0 0 4-16,-8 0-4 0,8 0 0 0,-8 0-4 0,8 0 0 16,-10 0 0-16,10 0 0 0,-8 0 4 0,8 0-4 0,0 0 0 15,-8 0-4-15,8 0 0 0,-10 0-4 0,10 0 0 0,-8 0 4 0,8 5-4 16,-8-5 0-16,8 0-4 0,0 5 0 0,-8-5 0 0,8 5-4 0,-9-5 8 16,0 5-8-16,9-1 0 0,-8 2 8 0,8-2-4 0,-9-4 4 15,1 5-8-15,0-1 0 0,8 2 4 0,-10-2 0 0,2-4 0 16,0 5 0-16,0 0 4 0,-2 0-4 0,2-1 0 0,8 2 0 0,-8-6 0 15,-1 4-4-15,1 1 0 0,-1-1-4 0,0 2 4 0,1-2 0 16,0 1-4-16,8 0 4 0,-8 0 0 0,-2-1-8 0,2 1 4 0,0 0 0 16,-2 0 0-16,2-1-8 0,8 2 8 0,-8-1 0 0,-1-1-4 0,1 1 4 15,-1 0 0-15,9-1 0 0,-9 1-8 0,1 0 8 0,8 0-4 16,-8 4-4-16,0-9 8 0,8 10-8 0,-10-5 4 0,10-1 8 16,-8 1-8-16,8 0 0 0,-8 0 0 0,8 0 0 0,0 0 4 0,-10-1-4 15,10 1 0-15,-8 0 0 0,8 0 0 0,0-1 4 0,-8 1-4 16,8-5 4-16,-9 5 0 0,9 1 0 0,0-6 0 0,0 3 0 0,0 3-4 15,-8-6 0-15,8 0 0 0,0 4 0 0,0-4 4 0,0 0-4 0,0 0 0 16,-8 5 0-16,8-5 4 0,0 0-4 0,0 0 0 0,0 0 4 16,0 0-4-16,0 0 0 0,-9 0 0 0,9 0 0 0,0 0 4 15,0 0 0-15,0 0-4 0,0 4 4 0,0-4-4 0,0 0 4 0,0 0 0 16,0 0 0-16,0 0 0 0,0 0 0 0,0 0 0 0,0 0-4 16,0 0 8-16,0 0-4 0,0 0 0 0,0 0 0 0,0 0 0 0,0 0 0 15,0 0 0-15,0 0-4 0,0 0 0 0,0 0 4 0,0 0 0 0,0 0-4 16,0 0 0-16,0 0 0 0,0 0 4 0,0 0 0 0,0 0-4 15,0 0 0-15,0 0 4 0,0 0 0 0,0 0-8 0,0 0 4 16,0 0 0-16,0 0 0 0,0 0 0 0,0 0 0 0,0 0 0 0,0 0 4 16,0 0-4-16,0 0 4 0,0 0-4 0,0-4 0 0,0 4 0 0,0 0 0 15,9-5 8-15,-9 5-4 0,0-4-4 0,8-2-4 16,-8 6 4-16,8-3 0 0,-8-3 0 0,9 1 0 0,-1 0 0 0,0-4 4 16,2 4-4-16,-2 0 0 0,0 1 4 0,2-1-4 0,6 0 0 0,-8 0 0 15,1 0 0-15,8 0 0 0,-8 1 0 0,7-1 0 0,-6-1 0 16,6 2 0-16,-6-1-4 0,6 1 4 0,1-1 0 0,-8 5 0 0,8 0 0 15,-9-5-4-15,10 5 4 0,-10 0 0 0,8 0 0 0,-6-5-4 0,-2 5-4 16,0 0-12-16,1 0-12 0,-1 0-12 0,1 0-16 16,0 0-20-16,-1 0-20 0,-8 0-16 0,8 0-84 0,-8-4 16 0,0 4 40 15,0-5 24-15,8 5 20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51.9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5716A9-DCF0-48F4-81AB-842F69720FB1}" emma:medium="tactile" emma:mode="ink">
          <msink:context xmlns:msink="http://schemas.microsoft.com/ink/2010/main" type="inkDrawing" rotatedBoundingBox="21459,1373 25713,1320 25715,1481 21461,1533" semanticType="callout" shapeName="Other">
            <msink:sourceLink direction="with" ref="{C155C1DA-B89C-4E48-A08D-A572D5D490B9}"/>
            <msink:sourceLink direction="with" ref="{231A64F3-E810-4F7B-BCED-B4F174EB648A}"/>
          </msink:context>
        </emma:interpretation>
      </emma:emma>
    </inkml:annotationXML>
    <inkml:trace contextRef="#ctx0" brushRef="#br0">-2 5 7 0,'0'0'64'0,"0"0"-12"0,0 0-4 0,0 0-24 0,0 0 0 16,0 0-8-16,0 0 0 0,0 0 4 0,0 0-4 0,0 0 0 16,0 0 0-16,0 0 0 0,0 0-4 0,0 0 4 0,0 0-4 15,0 0 4-15,0 5 0 0,0-5 0 0,0 0 4 0,0 0 0 0,0 0 0 16,9 0 0-16,-9 0 8 0,0 5-4 0,0-5 0 0,0 0 0 0,8 5 0 16,-8-5 4-16,0 0 0 0,0 4-4 0,9-4 4 0,-9 5 0 15,0-5 4-15,8 6-8 0,-8-6 4 0,0 4 0 0,9 0 0 0,-9-4-4 16,8 0 4-16,-8 6-8 0,8-2 4 0,-8-4-8 0,10 5 4 15,-2-5 4-15,0 5-8 0,-8-5-4 0,10 5 8 0,-2-5-4 16,8 4 0-16,-7-4 0 0,-1 0 4 0,1 5-4 0,0-5 0 0,7 4 0 16,-6-4 0-16,6 0 0 0,-8 6 4 0,2-6-4 0,6 0 0 0,1 0 0 15,-8 0 0-15,8 0 4 0,-9 0-8 0,10 0 4 0,-10 0 0 16,10 4-4-16,-2-4-4 0,-7 0 0 0,7 5 0 0,-6-5 0 16,6 0 0-16,2 5 0 0,-2-5 0 0,-7 0 0 0,8 0 0 0,0 0 0 15,0 5 0-15,-8-5 0 0,7 0 4 0,2 0-4 0,-1 0-4 0,0 0 8 16,0 0-4-16,9 0 0 0,-10 0 0 0,2 0-4 0,-2 0 4 15,2 0-4-15,7 5 4 0,-7-5 0 0,-2 0 0 0,10 0-4 16,-9 4 0-16,0-4 0 0,0 0 0 0,9 5 0 0,-10-5 0 0,2 5-4 16,-1-5 4-16,0 5 0 0,0-5-4 0,-1 0 4 0,2 5-4 15,0-5 0-15,-2 4 4 0,1-4 4 0,0 0-4 0,0 0 0 0,1 0-4 16,-2 0 4-16,2 0 0 0,-2 0 0 0,2 0-4 0,-1 0 4 0,-1 0 0 16,2 0-20-16,-2 0 20 0,2 0 4 0,-1 0-4 0,-9 0 4 15,10 0-4-15,-2 0-4 0,2 0 0 0,-2 0 0 0,2 0 0 16,-1 0 0-16,0 0 4 0,0 0-4 0,-9 0 4 0,10 0-8 0,-2 0 8 15,2 0-4-15,-2 0 0 0,1 0 4 0,1 0-4 0,-2 0 4 16,2 0-4-16,-2 0-4 0,-6 0 4 0,6 0 0 0,1 0-4 0,1 0 4 16,-2 0 0-16,2 0-4 0,-2 0 4 0,2 0 4 0,-1 0-4 15,0 0 0-15,0 0 0 0,-1 0 4 0,2 0-4 0,0 0-4 0,-2 0 4 16,1 0 0-16,0 0 4 0,0 0-4 0,9 0 0 0,-18 0 4 16,10 0 0-16,-2 0-4 0,1 0-4 0,1 0 0 0,-2 0 4 0,2 0 0 15,-2 0 0-15,2 0 0 0,-1 0 0 0,-1 0 4 0,2 0-4 16,-10 0 0-16,10 0-4 0,-2 0 8 0,2 0 0 0,-1 0-8 0,-1 0 4 15,2 0 0-15,-10 0 4 0,10 0-4 0,-2-4 4 0,2 4-4 16,-1 0 0-16,-1-5 4 0,2 5-8 0,-2-5 4 0,2 5 0 16,7-5-4-16,-8 5 4 0,0-5 0 0,1 5 0 0,8-4 0 0,-10 4 4 15,1-5-4-15,9 5 0 0,-10-5 0 0,2 5-4 0,8 0 4 0,-10 0-4 16,2 0 8-16,7-5-4 0,-9 5 0 0,2 0 0 0,8 0 0 16,-9 0 0-16,0-5 0 0,0 5 0 0,9 0 0 0,-10 0 0 0,2 0 0 15,-2 0 4-15,2 0-4 0,-1-4 0 0,-1 8 0 0,10-8 0 16,-8 4 0-16,-2 0 0 0,1 0 0 0,1 0-4 0,-2 0 4 0,2 0 0 15,-2-6-4-15,2 6 8 0,-1 0 0 0,0 0-8 0,0 0 4 16,-1 0 4-16,2-4-4 0,0 4 0 0,-2 0 0 0,1-5 0 0,0 5-4 16,8 0 4-16,-7-4 0 0,-1 4 4 0,0 0-4 0,0-5 0 15,9 5 0-15,-10-5-4 0,2 5 8 0,-2-5-4 0,10 5-4 16,-9-4 4-16,9 4-4 0,-10-6 4 0,2 6-4 0,-1 0 4 0,9 0 4 16,-10 0-4-16,2 0 0 0,-2 0 0 0,2 0 0 0,-1 0 0 0,0 0 0 15,0 0 4-15,0 0-4 0,-8 0 0 0,7 0-16 0,-6 0 20 16,6 0-4-16,2 0 0 0,-10 0 4 0,9 0-4 0,-9 0 4 0,0 0 0 15,10 0 0-15,-10 0-4 0,10 0 4 0,-10 0 0 0,9 0 0 16,-8 0-4-16,8 0 0 0,-9 0 0 0,0 0 4 0,10 0-4 0,-10 0 4 16,10 0-4-16,-10 0 0 0,9 0 0 0,-8 0-4 0,8 0 4 15,-9 0 4-15,8 0 0 0,-6 0-8 0,6 0 0 0,-6 0 4 0,6 0 0 16,-7 0 0-16,-1 0 0 0,9 0 0 0,-8 0 0 0,-1 0 4 16,0 0-4-16,2 0 0 0,-2 0 0 0,0 0 0 0,2 0 0 0,-2 0 4 15,0 0 0-15,1 6 0 0,-9-6-4 0,8 0 0 0,1 0 4 16,-9 4-4-16,8-4 4 0,-8 0 0 0,9 0-4 0,-1 0 8 15,-8 0 0-15,8 0 0 0,-8 0 0 0,10 0 0 0,-10 0-4 0,8 5 4 16,-8-10 0-16,8 5-4 0,2 0-4 0,-10 5 4 0,8-5 4 0,-8 0 0 16,8 0 0-16,0 5-4 0,-8-5 0 0,0 0 4 0,9 5 0 15,-1-5-4-15,-8 0 4 0,0 0 0 0,9 0 0 0,-9 0 0 16,0 4-4-16,0-4 0 0,0 0 8 0,0 0-4 0,0 0 0 0,9 0 4 16,-9 0 0-16,0 0-4 0,-9 0-4 0,9 0 4 0,0 0 0 15,0 0-8-15,0 0-4 0,0 0-4 0,0 0-8 0,0 0-8 16,0 0-16-16,0 0-20 0,-9 0-28 0,1 0-32 0,-1 0-36 0,1 0-36 0,0 0-84 15,-10 0 8-15,2 0 48 0,-2 0 40 0,1-4 32 0,-8-1 28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54.5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269DA5-BDC4-4DD9-B1BD-66FA498C4795}" emma:medium="tactile" emma:mode="ink">
          <msink:context xmlns:msink="http://schemas.microsoft.com/ink/2010/main" type="writingRegion" rotatedBoundingBox="11360,5113 12181,5048 12212,5443 11391,5508">
            <msink:destinationLink direction="with" ref="{CF7124CD-84A2-4D71-A905-7941BD45F4AD}"/>
          </msink:context>
        </emma:interpretation>
      </emma:emma>
    </inkml:annotationXML>
    <inkml:traceGroup>
      <inkml:annotationXML>
        <emma:emma xmlns:emma="http://www.w3.org/2003/04/emma" version="1.0">
          <emma:interpretation id="{1F18119A-34F1-4E88-9B8E-6D8B0BD7DFB7}" emma:medium="tactile" emma:mode="ink">
            <msink:context xmlns:msink="http://schemas.microsoft.com/ink/2010/main" type="paragraph" rotatedBoundingBox="11360,5113 12181,5048 12212,5443 11391,5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B5B03E-34BA-4265-BF0B-80D8749568DC}" emma:medium="tactile" emma:mode="ink">
              <msink:context xmlns:msink="http://schemas.microsoft.com/ink/2010/main" type="line" rotatedBoundingBox="11360,5113 12181,5048 12212,5443 11391,5508"/>
            </emma:interpretation>
          </emma:emma>
        </inkml:annotationXML>
        <inkml:traceGroup>
          <inkml:annotationXML>
            <emma:emma xmlns:emma="http://www.w3.org/2003/04/emma" version="1.0">
              <emma:interpretation id="{80063AF6-97E6-42C0-BFC4-22A3AA66E359}" emma:medium="tactile" emma:mode="ink">
                <msink:context xmlns:msink="http://schemas.microsoft.com/ink/2010/main" type="inkWord" rotatedBoundingBox="11360,5113 12181,5048 12212,5443 11391,5508">
                  <msink:destinationLink direction="with" ref="{65A01C77-92D7-413F-A7F8-0A7188B167F1}"/>
                  <msink:destinationLink direction="with" ref="{774942D6-C343-4830-8E25-6AFAE6776975}"/>
                </msink:context>
              </emma:interpretation>
              <emma:one-of disjunction-type="recognition" id="oneOf0">
                <emma:interpretation id="interp0" emma:lang="" emma:confidence="0">
                  <emma:literal>ze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za</emma:literal>
                </emma:interpretation>
                <emma:interpretation id="interp3" emma:lang="" emma:confidence="0">
                  <emma:literal>Za</emma:literal>
                </emma:interpretation>
                <emma:interpretation id="interp4" emma:lang="" emma:confidence="0">
                  <emma:literal>2r</emma:literal>
                </emma:interpretation>
              </emma:one-of>
            </emma:emma>
          </inkml:annotationXML>
          <inkml:trace contextRef="#ctx0" brushRef="#br0">138 120 15 0,'-8'0'92'0,"8"0"-12"15,0 0-8-15,0 0-20 0,0 0 0 0,0 6 0 0,-8-6 4 16,8 0-4-16,0 0 4 0,0 0 0 0,0 0 8 0,0 0-8 0,0 0 0 16,0 0 4-16,0 0-12 0,0 0 4 0,0 0 0 0,0 0-4 0,0 0-4 15,0 0 0-15,0-6 4 0,0 6-4 0,0 0 0 0,-9-5-4 16,9 1 0-16,0 4-4 0,0-5 0 0,0 5-4 0,0-5-4 16,0 1 8-16,0-2-4 0,0 2-4 0,9-1 0 0,-9 1-4 0,0-5-4 15,0 3 4-15,8 1-4 0,-8 0 0 0,0 1-4 0,8 0 0 16,0-2-4-16,-8 1 0 0,10 1 0 0,-10-2 0 0,8 2-4 0,0-1-4 15,2 5 0-15,-10-5 0 0,8 0 0 0,0 5 0 0,-8 0-4 0,9-4 8 16,-1 4-4-16,-8 0 0 0,9 0-4 0,-1 4 4 0,-8-4 0 16,9 5-4-16,-9 0 0 0,8 0 0 0,-8-1 0 0,8 6 8 15,-8-5-8-15,0 5-4 0,0-1 8 0,10 2-4 0,-10-2-4 0,-10 0 4 16,10 5 0-16,0 0 0 0,-8-3-4 0,8 3 4 0,-8 0 4 0,-1 6-8 16,1-6 4-16,-1 0-4 0,1 5 8 0,-1-4 0 0,-7-1-4 15,6 5 0-15,-6-4 0 0,6 4-4 0,-6-5 4 0,8 1-4 16,-10-6 4-16,10 5 0 0,-9-3 4 0,9-3-4 0,-10 2 0 0,10-4 0 15,0 3 0-15,-2-9 0 0,2 4-4 0,0 1 0 0,8-5 8 16,0-5-4-16,-9 5 4 0,9-4-4 0,0-1-4 0,0 1 0 0,0-2 0 16,0-4 4-16,0 2 0 0,9 2 0 0,-9-3 0 0,0-1 0 0,8 5 0 15,-8-4 0-15,8-1 0 0,2 0 0 0,-10 6 0 0,8-6 0 16,0 5 0-16,-8 1-8 0,8-1 8 0,2 0 0 0,-10 5 0 16,8 0-4-16,-8-5 4 0,8 5 0 0,1 0 0 0,-9 0 0 0,8 5-4 15,-8-5 4-15,9 5-4 0,0 0 8 0,-9-1-4 0,8 1 4 16,-8 0-4-16,8 0-4 0,0-1 4 0,2 0 0 0,-10 7 0 0,8-6 0 15,0 4-4-15,-8-4 8 0,10 0-4 0,-2 0 0 0,0-1 0 0,1 1-4 16,-9 1 0-16,8-2 4 0,1 0 4 0,-1 2 0 0,1-2-24 16,-9-4 24-16,8 0-4 0,0 6 0 0,2-6 0 0,-2 0-8 15,-8 0-16-15,8 0-4 0,2 0-16 0,-2 0-12 0,-8 0-12 0,8 0-16 16,1-6-4-16,-9 6-12 0,8-4-16 0,-8 4-8 0,8-6-12 0,-8 2-24 16,9 0-48-16,0-2 20 0,-9-3 44 0,0 4 32 15,8-5 12-15</inkml:trace>
          <inkml:trace contextRef="#ctx0" brushRef="#br0" timeOffset="350.4797">428 207 75 0,'9'-5'92'16,"-9"5"-4"-16,0-5-8 0,0 1-24 0,8 4 0 0,-8 0-8 0,9-5-4 0,-9 0-4 15,9 5 0-15,-9-5 0 0,8 1-4 0,-8 4 4 0,8 0-4 16,-8 0-4-16,10 0 4 0,-2-6-4 0,-8 6 0 0,8 0 4 0,0 0-4 15,-8 0-4-15,10 6 0 0,-2-6 0 0,0 4 0 0,1-4-4 16,-9 5 4-16,8 0-4 0,0 0-8 0,-8-1 4 0,10 1-4 0,-2 0-4 16,0 0 0-16,-8 4 0 0,8-4-4 0,2 5 4 0,-10-1 0 15,8-4-4-15,-8 5 0 0,8-5 0 0,-8 4 4 0,9-4 0 0,-9 0 0 16,9 4 0-16,-9-4 0 0,0 0 4 0,8-1-4 0,-8 0 0 16,9-4-4-16,-9 0 4 0,0 6 0 0,8-6-4 0,-8 0 4 0,0 0 0 15,0 0-4-15,8 0 0 0,-8-6 0 0,0 6 0 0,9-4-4 16,-9 0 0-16,9-6 0 0,-9 5 0 0,0-4 0 0,8 4-4 0,-8-4 0 15,8-1 0-15,2 0 4 0,-10 1-4 0,8-6-4 0,0 6 0 16,1-6 4-16,-9 6-4 0,9-1 0 0,-1 0-4 0,0 1-4 0,-8-1-8 16,9 1-8-16,-1-1-8 0,-8 6-4 0,8-2-12 0,-8 1-24 15,0 1-16-15,10-1-24 0,-10 5-16 0,0 0-84 0,0-5 20 0,0 5 32 16,-10 0 28-16,10 0 32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06.1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77E66A-3008-43F5-A952-889A7BD69D3D}" emma:medium="tactile" emma:mode="ink">
          <msink:context xmlns:msink="http://schemas.microsoft.com/ink/2010/main" type="writingRegion" rotatedBoundingBox="2235,8481 7009,8498 7005,9642 2230,9624"/>
        </emma:interpretation>
      </emma:emma>
    </inkml:annotationXML>
    <inkml:traceGroup>
      <inkml:annotationXML>
        <emma:emma xmlns:emma="http://www.w3.org/2003/04/emma" version="1.0">
          <emma:interpretation id="{E4491370-8B05-4294-BAC1-E7BB56526194}" emma:medium="tactile" emma:mode="ink">
            <msink:context xmlns:msink="http://schemas.microsoft.com/ink/2010/main" type="paragraph" rotatedBoundingBox="2235,8481 7009,8498 7005,9642 2230,9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1B90F3-BA2A-4655-AED7-76FE6E7659BD}" emma:medium="tactile" emma:mode="ink">
              <msink:context xmlns:msink="http://schemas.microsoft.com/ink/2010/main" type="line" rotatedBoundingBox="2235,8481 7009,8498 7005,9642 2230,9624"/>
            </emma:interpretation>
          </emma:emma>
        </inkml:annotationXML>
        <inkml:traceGroup>
          <inkml:annotationXML>
            <emma:emma xmlns:emma="http://www.w3.org/2003/04/emma" version="1.0">
              <emma:interpretation id="{53C13442-228E-496D-BB30-B10EC9C45281}" emma:medium="tactile" emma:mode="ink">
                <msink:context xmlns:msink="http://schemas.microsoft.com/ink/2010/main" type="inkWord" rotatedBoundingBox="2234,8481 3587,8486 3583,9629 2230,96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-713 461 15 0,'0'5'148'0,"0"5"-16"16,0-5-16-16,0 5-36 0,0-6-4 0,0 1 0 0,0 0 0 15,0-1 8-15,0 2 0 0,0-2-4 0,0-4 0 0,8 5 0 0,-8 0 4 16,0-5 0-16,8 0 0 0,2 5-4 0,-10-5-4 0,8 0 0 0,0 0-8 15,2 3 0-15,-2-3-8 0,8 0-4 0,-7 0-4 0,7 0-8 16,-6 0-4-16,-2 0-8 0,10 0-16 0,-10 0-16 0,9 0 0 16,-9 0 0-16,8 0 0 0,-6 0 0 0,6 0 0 0,-7 0 0 0,0 0 0 15,-1 0 0-15,1 0 0 0,-1 0 0 0,0 0 0 0,0 0-44 16,2 0-44-16,-10 0-28 0,8 0-32 0,-8 0-36 0,8 0-36 0,-8 0-80 16,0 0 48-16,0 0 44 0,0 0 44 0,0 0 28 0,-8 0 24 15</inkml:trace>
          <inkml:trace contextRef="#ctx0" brushRef="#br0" timeOffset="-233.377">-782 240 75 0,'10'6'84'0,"-10"-6"-4"0,0 0-8 0,8 0-20 15,-8 0 4-15,8 0 4 0,-8 0 4 0,10 4 8 0,-2-4 0 16,-8 0 4-16,8 0-4 0,0 0-8 0,1 0 4 0,-1 0-4 15,0-4-4-15,2 4-8 0,6 0 0 0,-6 0 0 0,-2-6-4 0,8 6 0 16,-7 0-8-16,-1 0-4 0,10 0-8 0,-10 0-4 0,10 0-4 0,-10-4 0 16,0 4-4-16,9 0-4 0,-9 0-4 0,0 0 0 0,2 0 0 15,6 0-4-15,-7 0 0 0,0 0-4 0,-1 0 0 0,1 0-4 0,-1 0 0 16,0 0-8-16,0 0-8 0,2 0-16 0,-2 0-12 0,-8 0-4 16,8 0-8-16,-8 0-16 0,9 0-20 0,-9 0-20 0,0 0-8 15,0 0-64-15,-9 0-24 0,9 0 40 0,-8 0 36 0,0 0 28 0,-2 0 20 16</inkml:trace>
          <inkml:trace contextRef="#ctx0" brushRef="#br0" timeOffset="-1011.5978">-1733-62 27 0,'0'0'60'0,"0"0"0"0,0-4-4 0,-9 4-28 0,9-5 4 0,0 5-12 15,0-3 4-15,0 3-8 0,0-7 0 0,-8 7 0 0,8 0-4 16,0-4 4-16,0 4 0 0,0-5-8 0,0 5 0 0,0-5 4 0,0 5 0 15,0 0 4-15,0-5 0 0,0 5 0 0,0-4 4 0,0 4 4 0,0 0 0 16,0-5 4-16,0 5 0 0,0 0 8 0,0-5 0 0,-8 5 0 16,8-5 4-16,0 5 0 0,0 0 0 0,0 0 0 0,0 0 0 15,0 0 0-15,0 0-4 0,0 0-4 0,0 0-4 0,0 0 0 0,0 0-4 16,0 0-4-16,0-4 0 0,0 8 0 0,0-4 0 0,0 0 0 0,0 0 8 16,0 0 0-16,0 0 4 0,8 5-4 0,-8-5 4 0,0 5-8 15,0 0 0-15,8 4 0 0,-8-4-4 0,9 4-4 0,-9 1 4 0,8-1-4 16,-8 6-4-16,9-5-4 0,-9 9 0 0,9-4 4 0,-1-1-4 15,-8 5-4-15,8 0 0 0,-8 1 0 0,8 3 0 0,-8-4 4 16,10 6-8-16,-10-2 0 0,8 2 4 0,-8-2 0 0,0 1-4 0,8 0 0 16,-8 0 0-16,0 0 0 0,9 5-4 0,-9-5 4 0,8-5 0 15,-8 5 0-15,0 0 0 0,9-4 0 0,-9 3 0 0,0-3 0 0,9-6 0 16,-9 5-4-16,0-4 4 0,8-1-4 0,-8 1 4 0,0-6 0 16,0 1-4-16,0-1 4 0,0-4 0 0,0 4 4 0,0-4 0 0,8-5 0 15,-8 6 0-15,0-6-4 0,-8 0 0 0,8 0 4 0,8 0 0 0,-8 0-4 16,0-6 0-16,0 1 4 0,0 1 0 0,8-1-4 0,-8-5-4 15,0 1 8-15,0-1 0 0,10 0 0 0,-10 1 0 0,8-5-4 16,-8-1-4-16,8 1 4 0,-8 0 4 0,0-6 0 0,9 1-4 0,-9 0 0 16,8 5 0-16,1-11 0 0,-9 6 4 0,9 0 0 0,-9 0 0 15,8-5 0-15,0 6-4 0,0-7 0 0,-8 5 4 0,10 1 0 0,-2-5 4 16,0 5-4-16,1-1 0 0,-9 2 0 0,8-1 0 0,1-1 0 0,0 6 0 16,-1 0 4-16,-8-6-4 0,8 6 4 0,0 5 0 0,-8-6-4 15,10 5 0-15,-2 1 4 0,-8 0-4 0,8-1 4 0,-8 0-4 16,0 5 4-16,9 0 0 0,-9-4-4 0,0 4 0 0,0 0-4 0,0 5 4 15,0-4-4-15,0-2-12 0,0 6 16 0,0 0 0 0,0-4 0 16,0 4-4-16,0 0 4 0,0 0-8 0,0 0 4 0,0 0 0 0,0 0-8 16,0 0 0-16,0 0-8 0,0 0-8 0,0 0-12 0,0 0-12 0,0 0-12 15,0 0-12-15,0 0-12 0,0 0-12 0,0 4-20 0,0-4-8 16,0 6-4-16,0-2-44 0,0 1-40 0,0-5 36 0,-9 10 36 16,9-6 20-16,0 6 28 0</inkml:trace>
          <inkml:trace contextRef="#ctx0" brushRef="#br0" timeOffset="-521.6059">-1248 836 19 0,'0'4'120'16,"0"1"-12"-16,0 0-12 0,0-5-36 0,0 5 0 0,0-5-8 15,0 0 0-15,-10 4-4 0,10-4 0 0,0 0-4 0,0 0 4 16,0-4-4-16,0-1 0 0,0 5 0 0,0-10 0 0,0 6-4 0,0-1 0 16,0-5 4-16,10 1-4 0,-10-1 0 0,0 0 0 0,8 1 4 0,-8-5 0 15,8-1 8-15,-8 2-8 0,9-3 4 0,-1 2-4 0,0-1-4 16,-8 1 0-16,10-6 0 0,-2 7-4 0,0-2 0 0,2 1-4 0,-2-1-4 15,0 1 0-15,-8 5 0 0,8-6-8 0,1 5-4 0,-9 1 0 16,8-2 0-16,-8 3 0 0,8 3-4 0,-8 0-8 0,10 1 4 16,-10-2-16-16,0 6 12 0,0-4 4 0,0 4 4 0,8 0-4 0,-8 0 4 15,0 0-4-15,8 4 8 0,-8 2 0 0,10-6 0 0,-10 9 4 0,0-4-4 16,8 3 0-16,-8 3 0 0,8 4 0 0,-8-6-12 0,8 5-4 16,-8 1 0-16,9 4 0 0,-9-5 0 0,0 5 0 0,8 1 0 0,-8 3 0 15,0-3 0-15,0-1 0 0,0 0 0 0,0 0 0 0,0 5 0 0,0-4 0 16,0-1 0-16,0 0 0 0,0-5 0 0,0 5 0 15,0-4 0-15,0-1 0 0,0 1 0 0,0-1 0 0,0 0 0 0,0-4 0 16,0 0 0-16,0-1-24 0,0 1-16 0,0-6-12 0,0 2-8 0,0-2-8 16,0 1-8-16,0-5-8 0,0 5-4 0,0-5-4 0,0 0-8 15,0 0-16-15,8-5-4 0,-8-4-12 0,0 3-20 0,0-3-48 0,10-5 8 16,-10-1 36-16,0 1 24 0,8-5 36 0</inkml:trace>
        </inkml:traceGroup>
        <inkml:traceGroup>
          <inkml:annotationXML>
            <emma:emma xmlns:emma="http://www.w3.org/2003/04/emma" version="1.0">
              <emma:interpretation id="{4C3EBBF1-D75F-421B-B318-7FCFA9DC2B91}" emma:medium="tactile" emma:mode="ink">
                <msink:context xmlns:msink="http://schemas.microsoft.com/ink/2010/main" type="inkWord" rotatedBoundingBox="3991,8556 7009,8567 7006,9356 3988,9345">
                  <msink:destinationLink direction="with" ref="{0188EC14-4C32-4F8C-899D-93B80761C7A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42.5031">791 43 19 0,'-8'6'116'0,"-2"-1"-8"0,2-5-8 15,8 5-24-15,-8-1-4 0,8-4 0 0,-10 6-4 0,10-6-12 0,-8 0 0 16,8 4-4-16,0-4-4 0,0 0 4 0,0 0 4 0,8 0-8 15,-8 0 4-15,10-4 0 0,-2 4 0 0,0-6-8 0,10 2 4 16,-10-1-8-16,10 0-4 0,-2 5-4 0,1-9-4 0,1 4-12 0,6 0 0 16,-6 0 0-16,8-5-4 0,-1 6 0 0,-8-1-4 0,8 0-8 0,1 1-8 15,-8 4-16-15,7-5-20 0,-9 5-8 0,10 0-20 0,-8 0-20 16,7 0-20-16,-8 0-16 0,0 5-64 0,1-5-20 0,-2 4 44 16,2 1 32-16,-2 0 24 0,2-5 20 0</inkml:trace>
          <inkml:trace contextRef="#ctx0" brushRef="#br0" timeOffset="5784.1498">936 318 47 0,'0'-10'116'0,"0"0"-12"15,-9 7-4-15,9-3-32 0,0 1 8 0,0 0-8 0,-9 1 0 16,9 4-4-16,0-5-4 0,0 5-8 0,0 0 0 0,0 0-12 0,-8 0-8 15,8-5 0-15,0 5-4 0,0 0-8 0,0 5 12 0,0-5-8 0,8 5 4 16,-8-1 4-16,0 1-4 0,9 0-4 0,-9 4 4 0,0-4 0 16,9 10-8-16,-9-6 0 0,0 1-4 0,8 4 0 0,-8 6-4 0,9-6-4 15,-9 5 8-15,8 0-8 0,-8-4-4 0,8 4 0 0,-8 0 0 16,0 0 0-16,9 1-4 0,-9-1 0 0,9 0-8 0,-9 0 0 0,0-5-8 16,8 5 0-16,-8 1-16 0,8-6 0 0,-8 0-8 0,10 1-12 15,-10-1 0-15,8-4-8 0,-8-1-8 0,8 1-4 0,-8 0-4 0,9-6-8 16,-9 1 0-16,9 0-36 0,-9-5-28 0,8 0 0 0,-8-5 32 15,0 0 12-15</inkml:trace>
          <inkml:trace contextRef="#ctx0" brushRef="#br0" timeOffset="6031.0152">1106 327 3 0,'0'-9'108'0,"0"4"-8"16,0-5-8-16,0 5-24 0,0 2-4 0,0-3-12 0,0 1 4 15,0 0 0-15,0 5-4 0,0-4 0 0,0 4-4 0,0 0 0 16,0 0 0-16,0 0 4 0,0 0 0 0,0 0 0 0,0 0-8 0,0 4 4 15,0 1-4-15,8 0 0 0,-8 4 0 0,0-4 0 0,0 5-8 16,10 0-4-16,-10 4 0 0,0 0-8 0,0 0-4 0,0 6 0 0,0-6-4 16,8 10-4-16,-8-4 0 0,0 3-4 0,0-3 0 0,0 3 0 0,0-3 0 15,0 4-4-15,0-5 0 0,0 5-4 0,0-4 4 0,0-2-4 16,0-3 0-16,8 4 0 0,-8-5-8 0,0-4 0 0,0 4-4 16,8-4 0-16,-8-5-8 0,9 4-12 0,-9-4-4 0,0-5-12 0,9 6-16 15,-9-12-20-15,0 6-16 0,0-10-12 0,0 6-4 0,0-6-56 0,0-5-24 16,0 1 28-16,-9 0 40 0,9-5 24 0,-9 0 12 0</inkml:trace>
          <inkml:trace contextRef="#ctx0" brushRef="#br0" timeOffset="5078.0382">32 184 47 0,'-8'0'84'0,"8"-5"-4"0,0 5-4 0,0-5-20 0,-10 5-4 16,10-6-4-16,0 6 0 0,-8-4 0 0,8-1-4 0,0 1 4 15,0-1-4-15,0 0 0 0,-8 0 0 0,8 5-4 0,0-9 0 0,0 4-4 16,0 1 0-16,0-1 0 0,0-1 0 0,0-3-4 0,0 4-4 0,8-4 0 16,-8 4 0-16,8 0-4 0,-8-4 0 0,10 3-4 0,-10-3 0 15,8 4 0-15,-8-4-4 0,8 4-24 0,1 0 24 0,-1-5-4 0,10 5 0 16,-10 5 0-16,0-4-4 0,0-1-4 0,2 5 0 0,6-5 4 16,-6 5-4-16,-2 0 0 0,0 0-4 0,9 0 4 0,-8 5-4 15,-1-5 8-15,1 5-8 0,-1-1 0 0,0 1 0 0,2 0 0 0,-2 5 4 16,-8-5-4-16,8 4 4 0,-8 1-4 0,10 0 0 0,-10-1 0 0,0 1 4 15,0 4-4-15,0-5 0 0,-10 6 0 0,10-1 0 0,-8 1 0 16,8-6 4-16,-8 6 0 0,-2-1-4 0,2-4 0 0,0 4 0 16,-1-4 0-16,1 3 0 0,-1-3 0 0,1 0 4 0,-1-5 4 0,1 5-4 15,8-6-4-15,-8 1 0 0,8 0 0 0,-10 1-4 0,10-6 4 16,0 3-4-16,-8-3 0 0,8 0 4 0,0 0 4 0,0 0-4 0,0 0-8 16,0 0 4-16,8 0 0 0,-8 0 4 0,0 0 0 0,10 0 0 0,-10 0-4 15,8 0 0-15,-8 0 8 0,8 0-4 0,1 0-4 0,-1 0 4 16,1 0 0-16,-1 0 0 0,1 0 0 0,-1 0 0 0,0 0 0 15,2 0 0-15,6 0 0 0,-6 0 0 0,-2 5 0 0,0-5 0 0,0 5 0 16,1 0 0-16,8 0 0 0,-8 0 0 0,-1 4 0 0,0-4 4 16,2 4-4-16,-2-4 0 0,0 5 0 0,0 0 4 0,2 4 0 0,-10-5-4 15,8 1 0-15,-8 5 4 0,8-6 0 0,-8 1 0 0,0 4 0 16,0 0-4-16,0-4 4 0,-8 5 0 0,0-1 0 0,8 0 0 0,-10-4-4 16,2 4 4-16,0 0-4 0,-10-4 8 0,10 5-4 0,0-6-4 15,-10 1 0-15,10 5 4 0,-9-11 0 0,1 6-8 0,6-6 4 0,-6 1 0 16,6 0 0-16,-6 0 0 0,7-5-4 0,1 0-4 0,-1 0 0 0,1-5-8 15,-1 5 0-15,1-10-8 0,0 6-4 0,-2-1-8 0,2-4-12 16,8-2-8-16,-8-3-16 0,8 5-8 0,0-1-4 0,0-5-4 16,0 1 0-16,0 0-52 0,0 4-32 0,0-4 24 0,8 0 28 0,-8-1 24 15</inkml:trace>
          <inkml:trace contextRef="#ctx0" brushRef="#br0" timeOffset="5532.8251">646 92 35 0,'8'0'112'0,"-8"0"-8"0,0 0-4 0,0 0-24 0,0 0 4 0,0 0-4 15,0 0 0-15,0 0-4 0,0 0-4 0,0 0-4 0,0 0-4 0,-8 0-12 16,8 0-12-16,-9 0 0 0,9 0-8 0,0 0-4 0,-9 5 0 16,9-5-4-16,0 5 0 0,-8 0 0 0,-1-1-4 0,9 2-4 15,-8 3 0-15,0-4 4 0,-1 4-4 0,9 6 0 0,-9-6 0 0,1 6 0 16,0 4 0-16,8-5-4 0,-10 5 4 0,2 5-4 0,0-4 0 15,8 0 4-15,-9 3-4 0,0 0 0 0,9-3 0 0,-8 4 0 16,8 0-4-16,0 0 4 0,0 0 0 0,0 0 0 0,0 0-4 0,0 0 0 0,0-5 0 16,8 5 4-16,1-5-8 0,-9 0 0 0,9-4 0 0,-1 4 0 15,0-5 4-15,10 1 4 0,-10-1-8 0,1 0 0 0,0-4 4 16,7 0 0-16,1-6-4 0,-8 6 0 0,8-10 4 0,-9 6-4 0,10-3 0 16,-1-3 8-16,-8 0-4 0,7-3 0 0,-7-3 0 0,7 1-4 0,-6 0 0 15,-2-4 4-15,0-1-4 0,2 0 4 0,-2 1 0 0,-8-5-4 16,8 3 0-16,-8-2 4 0,0 3 0 0,0-9-4 0,0 9-4 0,-8-4 0 15,8 0 4-15,-8-1 0 0,-2 1 4 0,2-2-8 0,0 8 4 16,-10-2-4-16,10 0 0 0,-1 1 4 0,1 0 0 0,-9 4-8 16,8-5 4-16,1 10-4 0,-10-5-4 0,10 0 0 0,0 5-4 0,-1 5 0 15,0-5-4-15,-8 5-4 0,9 0 0 0,0 0-4 0,-1 4-4 16,0 1 4-16,9 0-8 0,-8-6-8 0,0 11-8 0,8-6-4 0,-10 1-4 16,10 0 4-16,-8 4-8 0,8-5-4 0,0 1-4 0,0 4-8 15,0-4-44-15,0 0-44 0,8-6 24 0,-8 6 36 0,10-1 24 0</inkml:trace>
          <inkml:trace contextRef="#ctx0" brushRef="#br0" timeOffset="7439.1692">1635 519 19 0,'8'0'92'0,"-8"0"-4"0,8-4 0 0,-8 4-24 0,0-6-8 15,0 6 4-15,0-4 0 0,0-1-8 0,0 5 4 0,0-5 0 0,-8 1-4 16,8-1 0-16,0 5 0 0,-8-5-4 0,-1 0 0 0,9 0-8 16,-9 0-8-16,1 0 8 0,8 1-12 0,-9-1 0 0,1 5-4 0,0-5 0 15,0 1 0-15,-2 4-4 0,2-5 0 0,0 5-4 0,-2 0 4 16,2-5-4-16,0 10 0 0,-1-5-4 0,1 0 4 0,-1 5-8 16,1-5 0-16,-1 4 0 0,1 1-4 0,0 0 0 0,8 4 0 0,-10-4 4 15,2 5-4-15,0-5 0 0,8 4 0 0,-10 1-4 0,2 0 0 0,8 4 0 16,0-6 0-16,0 3 0 0,-8-2 0 0,8 6 0 0,0-5 0 15,0 4 0-15,8-5-4 0,-8 6 0 0,8-5 4 0,-8 4-4 16,10-5 4-16,-2 6 0 0,0-6 0 0,2 1 0 0,6-1 0 0,-7 1 0 16,8 0-4-16,0-5 4 0,-1-1 0 0,2 1 0 0,0 0 0 15,-2 1 0-15,1-6 0 0,0 0 0 0,8 0 4 0,-7 0-4 0,-2-6 0 16,2 1 0-16,-1 0 0 0,0 1 0 0,0-1 0 0,-1-5 4 0,-6 5-4 16,6-9 0-16,-6 4 0 0,-2 1 0 0,0-1 0 0,1-4 0 15,-1 4 4-15,-8-4-4 0,9 4 0 0,-9-4 4 0,0 4-4 0,0-4 0 16,8-1 0-16,-8 6 4 0,0-2-4 0,0-2 0 0,0 4 4 15,0-1 0-15,0 5-20 0,0-4 24 0,0 4 4 0,0 0-4 0,0-5 0 16,0 10 0-16,0-5-4 0,0 5 0 0,0-5 0 0,0 5 0 16,0 0 0-16,0 0 0 0,0 0 0 0,0 0-4 0,0 0 0 0,0 0 0 15,0 5 0-15,0-5 4 0,0 5 0 0,0 0-4 0,0 0 4 16,0 0-4-16,0 0 0 0,0-1 4 0,0 6-4 0,9 0 0 0,-9-1 0 16,0 1 0-16,8-1 0 0,-8 5 0 0,8-4 0 0,-8 0 0 15,0 4-4-15,10-4 4 0,-2-1-4 0,-8 1 4 0,8 0-4 0,-8-1 0 16,10 1 4-16,-10-6-4 0,8 5 0 0,0-3 4 0,1-1 0 15,-9-1 0-15,8-4 0 0,0 5 4 0,1-5-4 0,0 5 4 0,-1-5-8 16,0-5 4-16,2 5-4 0,-2-5 4 0,0 5-4 0,-8-4 4 16,9-1 0-16,0-1 0 0,-1 2 0 0,0-5 0 0,-8 4 0 15,9 0 4-15,-9-4-4 0,8-1 4 0,-8 0-4 0,9 1 4 0,-9-1-4 16,0 1 0-16,0-1 0 0,0 1 0 0,0-1 0 0,0 0-4 0,0 1 4 16,0-1 0-16,0 1 0 0,0 3 0 0,0-3 0 0,0 4 0 15,0 1-4-15,0-1 8 0,0 0-4 0,0 0 0 0,0 5 0 16,0-5-4-16,0 5 4 0,0 0 0 0,0 0 4 0,9 0-4 0,-9 0 4 15,0 5-4-15,0 0 0 0,0-5 4 0,8 5-4 0,-8 4 0 16,0-4 0-16,0 0 4 0,8 5-4 0,-8-6 0 0,0 6 4 0,10-2-8 16,-10 3 4-16,8-2-4 0,-8 1 4 0,0 0 4 0,8-1-4 0,-8 1-4 15,8-1 0-15,-8-4 4 0,10 5-4 0,-10-5 4 0,8 0 0 16,0 4-4-16,-8-9 4 0,9 5 0 0,-1 0 4 0,-8-1-4 16,8-4 0-16,2 0-4 0,-2 5 0 0,0-5 4 0,-8 0 0 0,8 0 0 15,2-5-4-15,-2 5 4 0,0 0 0 0,1-4 0 0,0-1 4 0,-9 0-4 16,8 5 4-16,1-9-4 0,-1 9 0 0,-8-5 0 0,8-4-4 15,1 3 4-15,-9-3 0 0,9-1 0 0,-1 5 4 0,-8-4-8 16,8 4 4-16,-8-4 4 0,10-1-4 0,-10 0 0 0,0 4 0 0,8-2-16 16,-8 3 20-16,8-4 0 0,-8 3-4 0,0 2 0 0,9-1 4 15,-9 5 0-15,0-5 0 0,0 5-4 0,9 0 0 0,-9 0 4 0,0 0-4 16,8 0 4-16,-8 5 0 0,8-5 0 0,-8 5 0 0,0 5 0 0,9-6 4 16,-9 1 0-16,8 0-4 0,-8 3 0 0,0 3-4 0,8-2 4 15,-8-3 0-15,0 8-4 0,0-5 4 0,0 1-4 0,10-1 0 0,-10 2 0 16,0-2-8-16,0 0 0 0,0 1-12 0,0-1-8 0,0 0-12 15,0 2-12-15,8-7-24 0,-8 1-12 0,0 0-28 0,0 0-12 16,0-1-44-16,0 1-40 0,0-5 36 0,0 0 36 0,0 0 28 0,0-5 24 16</inkml:trace>
          <inkml:trace contextRef="#ctx0" brushRef="#br0" timeOffset="7941.497">2598 111 23 0,'0'-9'104'0,"-9"4"-16"16,9-4-8-16,0 4-24 0,0-5 0 0,9 6-4 0,-9-6 0 16,9 5-4-16,-9-6-4 0,8 3 4 0,1 3-8 0,-9-5 0 0,8 5-8 15,0-4 4-15,2 0-12 0,-2 4 0 0,0 0 0 0,0 0 0 0,2-5-4 16,-2 5 0-16,9 5-4 0,-17 0-4 0,17-4 4 15,-8 4 4-15,-9 0-4 0,8 0 0 0,0 0-4 0,0 4 4 0,-8-4 0 16,10 10 0-16,-10-5 0 0,8 0 0 0,-8 5 4 0,0-1-8 0,0 0-4 16,0 1 0-16,0 0 0 0,0 4 4 0,-8 0-8 0,8-4 0 15,-10 5-4-15,10-1 4 0,-8-5-16 0,8 6 16 0,-8-5 0 16,8-1 0-16,0-4-4 0,0 4 4 0,0-4-4 0,-8-1 0 0,8 2 0 16,0-6 0-16,8 5 0 0,-8-5 0 0,0-5 0 0,8 5-4 0,-8-6 4 15,8 2 0-15,-8-1-4 0,10 1 4 0,-2-6 4 0,0 5-4 16,-8 1 0-16,10-6-4 0,-2 6 4 0,0-7 4 0,1 7 0 0,-1-6-8 15,1 5 4-15,-9 1 0 0,8-1-4 0,1 0 4 0,-1 5 0 16,-8-5 0-16,8 5 0 0,2 0 4 0,-10 0 0 0,8 0-4 16,0 5 0-16,2-5 4 0,-10 5-4 0,8 0 0 0,0-1 4 0,-8 1 0 15,8 0-4-15,1 0 8 0,0-1-4 0,-9 7 0 0,8-7 0 0,1 6 4 16,-1-1-4-16,-8-4 8 0,8 4-4 0,2 0 4 0,-10 2-4 16,8-6 0-16,0 9 4 0,-8-5 0 0,8 1-4 0,-8 0 4 0,0 3 0 15,0-3 4-15,0 0-8 0,0 5 0 0,0-1 0 0,0-5-4 0,-8 6 0 16,8-1 0-16,-8 0 0 0,0 1-4 0,-10 0-8 15,10-1-8-15,-9-5-8 0,-1 6-36 0,10-5 12 0,-8-1-20 0,-2 1-36 16,0-1-24-16,2 1-96 0,-1-10 12 0,0 4 40 0,0-4 32 0,9 0 28 16,-10-4 24-16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16.7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4DEA22-FB83-423C-97A1-E4610D7942A1}" emma:medium="tactile" emma:mode="ink">
          <msink:context xmlns:msink="http://schemas.microsoft.com/ink/2010/main" type="inkDrawing" rotatedBoundingBox="2335,2208 7732,2180 7733,2409 2336,2436" shapeName="Other"/>
        </emma:interpretation>
      </emma:emma>
    </inkml:annotationXML>
    <inkml:trace contextRef="#ctx0" brushRef="#br0">-5 82 31 0,'0'5'80'0,"0"0"-12"15,0-5-4-15,10 5-28 0,-10-1-8 0,0 1-4 0,0 0-4 16,8-5-4-16,-8 5 0 0,0-5 8 0,8 5-8 0,-8-5 4 0,9 0 0 15,-1 0 4-15,-8 0-8 0,9 5 12 0,-1-5 0 0,1 0 0 0,-1 0 4 16,0 0-8-16,10 0 0 0,-10 0 4 0,10 0 0 0,-10 0-4 16,9 0 0-16,0 0 0 0,-8 0 4 0,7 0-8 0,2 0 8 0,-2 0-4 15,2 0-4-15,7 0 0 0,-7-5-4 0,6 5-8 0,-6 0 4 0,8-5 0 16,-1 5 0-16,1 0 4 0,0-5 0 0,8 0-8 0,-9 5 4 16,1-5-4-16,8 5 4 0,0-4-4 0,0-1 0 0,-9 0 0 15,9 5 0-15,1-5-4 0,-1 5 0 0,0-4 4 0,0 4-12 0,-9-5 4 16,9 5 0-16,1 0 4 0,-10 0 4 0,10 0-4 0,-1 0 4 15,-8 0-4-15,7 0-4 0,-7 0 4 0,8 0-4 0,0 0 4 16,-9 0-4-16,9 5 4 0,-8-5-4 0,9 0 0 0,-1 0 4 0,-8 0 0 16,7 0-8-16,-7 0 4 0,8 0 0 0,0 0 0 0,-8 0-4 15,7-5 8-15,1 5-8 0,-8 0 0 0,9-5 4 0,-1-1 4 16,-8 3 4-16,7-3-8 0,1-3 0 0,-8 5 4 0,8-2-4 0,-8 2 0 0,7-6 4 16,-7 6-4-16,8-1 0 0,-8-1 0 0,-1 2 4 0,1 4-4 15,0-5 4-15,-1 5 0 0,1 0 0 0,-10 0 0 0,10 5 0 16,0-5 0-16,-9 4-4 0,9 2 0 0,-10-1 4 0,10-1-4 0,-8 6-4 15,7-6 0-15,1 6 4 0,-10-5 0 0,10-1 4 0,-8 5-4 0,7-3-4 16,-9 4 8-16,10-6 0 0,0 6-4 0,-8-5 0 0,7-1 4 16,1 1-4-16,-10 0 4 0,10 0-4 0,-9 0 0 0,9 0 4 0,-1-5-8 15,-8 4 4-15,9 1 0 0,0-5 4 0,-10 6 0 0,9-6-4 16,-7 4 4-16,8-4-4 0,-1 0 0 0,-8 4-4 0,8-4 0 16,1 5 4-16,-8-5-4 0,7 5 4 0,-8-5 0 0,8 5 0 0,1-5 4 15,-8 5-8-15,7-1 4 0,-8 1 0 0,8-5 4 0,1 5-8 0,-8-1 8 16,7 1 0-16,-8 0 0 0,8-5 0 0,-7 5-8 0,8 0 4 15,-10 0 4-15,9-5-4 0,-7 0-4 0,-2 5 4 0,10-5-4 16,-8 0 4-16,-2 0 0 0,10 0 0 0,-9 0 0 0,-1 0 4 0,2 0-4 0,8 0 0 16,-9 0 4-16,0 0-8 0,0 0 4 0,9 0 0 15,-10-5 0-15,10 5 0 0,-9 0 0 0,0-5 4 0,8 5-4 0,-7 0 0 16,8-5 0-16,-10 5 0 0,10 0 4 0,-9-5-4 0,9 5 0 0,-10-5 0 16,10 5 0-16,-1 0 0 0,-7-5 0 0,8 5-4 0,-1 0 8 15,-8-4 0-15,17 4-4 0,-9-5 0 0,1 5 4 0,0-5-4 16,-1 1 0-16,1-1 0 0,8 0 4 0,-8 0-4 0,7 0 0 0,-7 1 0 15,8 0 4-15,1-2-4 0,-9 1 0 0,8 1 0 0,0-6 0 16,-1 5 0-16,-7 0 0 0,8 0 0 0,0-4 0 0,-9 4 0 0,11 0 4 16,-12 1-4-16,11-6 4 0,-9 4-8 0,-2 3 8 0,2-3 0 0,9 2-4 15,-11-1 4-15,2 1-4 0,0-2 0 0,0 6 0 0,-1-4 0 16,1-1 4-16,0 0-4 0,-1 5 4 0,1 0-4 0,0-4 0 16,-1 4 4-16,-8 0-4 0,8 0 8 0,-7 0-4 0,8 0 0 0,-10 0 4 15,10 0 4-15,-9 0 0 0,-1 0 0 0,2 0-12 0,-2 0 16 0,2 0 0 16,-1 0 4-16,-8 0-4 0,8 0 0 0,-9 0 0 0,9 0 4 15,-8 0-8-15,-1 0 4 0,10 0 0 0,-10 0-4 0,0 0 0 0,1 0-4 16,0 0 0-16,-9 0 0 0,8 4-4 0,0-4-4 0,-8 0 8 16,9 0-8-16,-9 0 0 0,0 0 4 0,8 5-4 0,-8-5 4 15,0 0-4-15,0 0 0 0,0 0 0 0,0 0-4 0,0 5-4 0,0-5-12 16,-8-5-16-16,8 10-28 0,0-5-12 0,-9 0-24 0,1 4-24 0,8-4-16 16,-8 6-80-16,-1-2 4 0,0 1 40 0,1-1 32 0,-10-4 24 15,10 6 24-15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25.3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E74F4A-5FE8-4FE8-87BD-0989E2A1DDBE}" emma:medium="tactile" emma:mode="ink">
          <msink:context xmlns:msink="http://schemas.microsoft.com/ink/2010/main" type="writingRegion" rotatedBoundingBox="12209,8749 12542,8749 12542,9699 12209,9699"/>
        </emma:interpretation>
      </emma:emma>
    </inkml:annotationXML>
    <inkml:traceGroup>
      <inkml:annotationXML>
        <emma:emma xmlns:emma="http://www.w3.org/2003/04/emma" version="1.0">
          <emma:interpretation id="{29829CD5-1BBE-49DD-9ADA-B7EF8D582FDE}" emma:medium="tactile" emma:mode="ink">
            <msink:context xmlns:msink="http://schemas.microsoft.com/ink/2010/main" type="paragraph" rotatedBoundingBox="12209,8749 12542,8749 12542,9699 12209,9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8F922-BCB7-4C80-99EA-60DA95468BEE}" emma:medium="tactile" emma:mode="ink">
              <msink:context xmlns:msink="http://schemas.microsoft.com/ink/2010/main" type="line" rotatedBoundingBox="12209,8749 12542,8749 12542,9699 12209,9699"/>
            </emma:interpretation>
          </emma:emma>
        </inkml:annotationXML>
        <inkml:traceGroup>
          <inkml:annotationXML>
            <emma:emma xmlns:emma="http://www.w3.org/2003/04/emma" version="1.0">
              <emma:interpretation id="{E9537E98-CAEC-4331-89B8-BE223329EB38}" emma:medium="tactile" emma:mode="ink">
                <msink:context xmlns:msink="http://schemas.microsoft.com/ink/2010/main" type="inkWord" rotatedBoundingBox="12209,8749 12542,8749 12542,9128 12209,9128"/>
              </emma:interpretation>
              <emma:one-of disjunction-type="recognition" id="oneOf0">
                <emma:interpretation id="interp0" emma:lang="" emma:confidence="0">
                  <emma:literal>?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P?</emma:literal>
                </emma:interpretation>
              </emma:one-of>
            </emma:emma>
          </inkml:annotationXML>
          <inkml:trace contextRef="#ctx0" brushRef="#br0">2582 189 67 0,'0'-4'80'15,"0"-6"-4"-15,0 1-8 0,0-1-28 0,0 1 0 0,0-1-4 16,10-5 4-16,-10 6-4 0,8-5-4 0,-8-1 4 0,8 5 0 0,0-4 0 16,1 0 4-16,0-1 0 0,-1 0 12 0,1 6 0 0,-1-5 0 15,10 4 0-15,-10-4 4 0,10 5 0 0,-10-1 0 0,8 4-4 0,2-3 0 16,-10 5-4-16,9-1-4 0,-9 0 0 0,10 5-4 0,-10 0 0 0,10 0-8 15,-10 0 0-15,9 5-4 0,-8 0 0 0,-1-1-4 0,1 5 0 16,-1 2 0-16,0-2 0 0,0 1 0 0,-8-1 0 0,10 6 0 16,-10-6-4-16,8 6 0 0,-8-1-4 0,0 1 0 0,-8-1-4 0,8 0-4 15,0 1 0-15,-10-1 0 0,2 0-4 0,0 1 4 0,0-1-4 16,-1 1 4-16,1-6-4 0,-1 5-4 0,0-4 0 0,1 0 0 0,-10 0 0 16,10-1-20-16,0 0 20 0,0-4 0 0,-2 5-4 0,-6-5-4 15,7 0 0-15,1 0-8 0,-1-1-8 0,9 1-12 0,-9-5-12 0,1 5-8 16,8-5-4-16,0 0-16 0,-8 0-12 0,8 4-16 0,0-4-24 15,0 0-16-15,0 0-36 0,0 0-40 0,0 6 36 0,0-6 32 0,0 4 28 16,-8 1 32-16</inkml:trace>
        </inkml:traceGroup>
        <inkml:traceGroup>
          <inkml:annotationXML>
            <emma:emma xmlns:emma="http://www.w3.org/2003/04/emma" version="1.0">
              <emma:interpretation id="{73CAF58E-FF35-40B3-8500-26166888AF17}" emma:medium="tactile" emma:mode="ink">
                <msink:context xmlns:msink="http://schemas.microsoft.com/ink/2010/main" type="inkWord" rotatedBoundingBox="12320,9598 12439,9598 12439,9699 12320,9699"/>
              </emma:interpretation>
            </emma:emma>
          </inkml:annotationXML>
          <inkml:trace contextRef="#ctx0" brushRef="#br0" timeOffset="354.0532">2703 770 59 0,'0'15'112'0,"0"-6"-12"0,0 1-8 0,0 4-24 0,0-9-4 16,-10 4 8-16,10 1 4 0,0-5-4 0,0 0 0 16,0 4-8-16,0-4-4 0,0-5-8 0,0 0 0 0,0 0-4 0,0 5 4 0,0-5-8 15,0 0-4-15,10 0 4 0,-10 0-4 0,0 0 0 16,8-5 0-16,-8 5 0 0,8-5-4 0,-8 5 4 0,8-5-4 0,1 1-4 16,0-1-4-16,-9 0 0 0,8 1-4 0,1-2 0 0,-1 1 0 0,0 1 0 15,-8-1-4-15,10-5 0 0,-2 10 0 0,-8-4 0 0,8-1 0 16,-8 5-4-16,0 0 8 0,0-5 0 0,8 5 4 0,-8 0 0 0,0 0 0 15,0 0-4-15,0 0 4 0,0 5-4 0,0-5 0 0,0 5-24 0,0-5 0 16,0 0 0-16,0 4 0 0,0-4 0 0,0 0 0 0,0 0 0 16,0 0 0-16,0 0 0 0,0 0 0 0,0 6 0 0,0-6 0 15,0 0 0-15,0 0 0 0,0 0 0 0,0 0 0 0,0 0 0 0,0 0 0 16,0 0 0-16,0 0 0 0,-8 4 0 0,8-4 0 0,0 0 0 16,0 5 0-16,-8-5 0 0,8 0 0 0,-8 4 0 0,8-4 0 0,-10 0 0 15,2 0-24-15,8 0-188 0,-8 0-80 0,-1 0-68 0,1-4 64 0,8 4 56 16,-9-5 40-16,9-5 44 0,-9 6 24 0,9-6 28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3:31.1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D8BFE2-1D32-4157-809E-92A65B9FE90B}" emma:medium="tactile" emma:mode="ink">
          <msink:context xmlns:msink="http://schemas.microsoft.com/ink/2010/main" type="writingRegion" rotatedBoundingBox="3648,5797 4624,5390 4732,5649 3756,6056">
            <msink:destinationLink direction="with" ref="{4853B980-898B-4485-950E-2E4048010800}"/>
          </msink:context>
        </emma:interpretation>
      </emma:emma>
    </inkml:annotationXML>
    <inkml:traceGroup>
      <inkml:annotationXML>
        <emma:emma xmlns:emma="http://www.w3.org/2003/04/emma" version="1.0">
          <emma:interpretation id="{64B3FE0F-4D05-494A-9944-0D670DC10B4A}" emma:medium="tactile" emma:mode="ink">
            <msink:context xmlns:msink="http://schemas.microsoft.com/ink/2010/main" type="paragraph" rotatedBoundingBox="3648,5797 4624,5390 4732,5649 3756,6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BE8E85-4043-4638-B382-391DA2E40B1E}" emma:medium="tactile" emma:mode="ink">
              <msink:context xmlns:msink="http://schemas.microsoft.com/ink/2010/main" type="line" rotatedBoundingBox="3648,5797 4624,5390 4732,5649 3756,6056"/>
            </emma:interpretation>
          </emma:emma>
        </inkml:annotationXML>
        <inkml:traceGroup>
          <inkml:annotationXML>
            <emma:emma xmlns:emma="http://www.w3.org/2003/04/emma" version="1.0">
              <emma:interpretation id="{77A8BD04-9D3F-437C-9ED9-36B8DFD10A5A}" emma:medium="tactile" emma:mode="ink">
                <msink:context xmlns:msink="http://schemas.microsoft.com/ink/2010/main" type="inkWord" rotatedBoundingBox="3656,5817 3804,5755 3869,5911 3721,5973">
                  <msink:destinationLink direction="with" ref="{3FCA5C0F-B79F-4ED9-A555-2363DA980B6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14 182 55 0,'0'0'72'0,"0"0"0"0,0 0-12 0,0 0-28 0,0 0-4 16,0 0 0-16,0 0-8 0,0 0 4 0,0-4-4 0,0 4-4 15,0-5 0-15,0 5-4 0,0-5 0 0,0 5 0 0,-9-5-4 0,18 5 0 16,-9-4 0-16,0-1 0 0,0 0 0 0,0 0 4 0,0 1-4 16,0 4-4-16,0-6 0 0,8 2 4 0,-8 4 0 0,0 0 4 15,0-4 0-15,9 4 0 0,-9 0 0 0,0 0 4 0,8 0 0 0,-8-7 0 16,8 7 4-16,-8 0 0 0,0 0 0 0,10 0-4 0,-10 0 0 0,0 0 0 16,0 0 0-16,8 0 4 0,-8 0-4 0,0 0 4 0,8 0 0 15,-8 0 0-15,10 0 0 0,-10 0-4 0,0 0 4 0,8 0-4 16,-8 0 4-16,0 0 0 0,8 0 0 0,-8 0 0 0,0 7 0 15,8-7-4-15,-8 0 0 0,0 0 4 0,0 4 0 0,0-4-4 0,0 4 4 0,0-4 4 16,0 6-8-16,9-6 4 0,-9 4-4 0,0-4 8 0,-9 5-4 16,9-5-4-16,0 0 0 0,0 5 0 0,0-5-4 0,-8 0 0 0,8 0 0 15,0 0 0-15,-8 0-4 0,8 0 0 0,0 0 0 0,-8-5 0 16,8 5 0-16,-10-5-4 0,10 5 0 0,-8-4 4 0,8-2-8 16,-8 2 4-16,8 0 0 0,0-3 0 0,0 3-4 0,0 0 4 0,0-6 0 15,0 5-4-15,0-4 0 0,0 4 4 0,0 0 0 0,0 1-4 0,0-2 0 16,0 2 0-16,0-1 4 0,0 0 0 0,0 0 0 0,0 1-8 15,0 4 8-15,0 0 0 0,0-5-8 0,8 5 4 0,-8 0 0 0,0 0 0 16,8 0 4-16,-8 0 0 0,10 0-8 0,-10 0 8 0,8 0-4 16,0 0 0-16,-8 0 0 0,8 0-4 0,1 5 4 0,-9-5 0 15,0 4 4-15,9-4-4 0,-9 0 0 0,8 5 8 0,-8-5 4 0,0 5 0 16,0 0 0-16,0-1 4 0,0-4 0 0,0 6 4 0,0-2-4 0,0 1 4 16,-8-5-24-16,8 5 24 0,-9 0-4 0,9-5 0 0,-9 0 0 15,9 4-4-15,-8-4-4 0,0 0 0 0,8 0 0 0,-8 0 0 0,-2 0-4 16,10-4 0-16,-8 4-4 0,0-5 4 0,8 0 0 0,-10 0-4 15,10 1 4-15,-8-2 0 0,8 2-4 0,0-1 0 0,0 0 0 16,-8 0 4-16,8-4-4 0,0 4 0 0,0 0 0 0,0 1 0 0,0-1 0 16,0 0-4-16,0 0 4 0,0 5-4 0,0-5 4 0,8 5 0 0,-8 0 0 15,0-4 0-15,0 4 0 0,8 0 0 0,-8 0 0 0,10 0 0 16,-10 4 0-16,8-4 0 0,0 5 0 0,-8-5 0 0,10 5 0 0,-2 0 0 16,0 0-4-16,-8-5 4 0,8 4 4 0,1 1-4 0,-9 0 4 15,9 0-4-15,-9-1 0 0,0 6 0 0,8-5-4 0,-8-1 8 16,0-4-4-16,0 6 0 0,0-2 4 0,0 1-4 0,0 0 0 0,0 0 0 15,-8-5 4-15,8 4-4 0,-9-4 4 0,9 0-4 0,-9 5 4 16,9-5-4-16,-8 0 0 0,8 0 0 0,-8 0 4 0,8 0 0 0,-8 0-4 16,8-5 0-16,-10 5 0 0,10 0 0 0,-8-4 0 0,8-1-4 15,0 5 8-15,0-5-4 0,-8 5 4 0,8-5-4 0,0 1 0 0,0 4-4 16,0-6 0-16,0 2 0 0,0 4 4 0,0 0-4 0,0 0 4 16,0-5 0-16,0 5-4 0,0 0 4 0,0 0-4 0,8 0 4 0,-8 0 0 15,0 0 0-15,8 0 4 0,-8 0-4 0,0 0 0 0,10 5 0 0,-10-5 0 16,8 4 0-16,0-4 0 0,-8 0-4 0,8 6 4 0,1-2 0 15,-9 1 0-15,9-5 0 0,-1 5 0 0,-8 4 0 0,0-9-4 16,9 10 4-16,-9-5 0 0,0-1 4 0,0 0-4 0,0 3 0 0,0-3 0 16,0-4 4-16,0 4-4 0,0 2 4 0,-9-2 0 0,9-4-4 15,-8 0 4-15,8 5-4 0,-9-5 4 0,0 0 0 0,9 0-4 16,-8 0 4-16,0 0 0 0,8 0-4 0,-8 0 4 0,-2 0-8 0,2 0 4 16,8-5 4-16,-8 5 0 0,8-4-4 0,-10 4 0 0,2 0 0 0,8-6-4 15,0 2 4-15,-8 4 0 0,8-4 0 0,0-3-4 0,0 7-24 16,0-4 20-16,0 0-8 0,0 4-12 0,0-5-24 0,-9 5-16 0,9 0-24 15,0 0-32-15,0 0-40 0,9 0-68 0,-18-5-16 0,9 5 40 16,0 0 40-16,0 5 32 0,0-5 24 0,0 0 24 0</inkml:trace>
        </inkml:traceGroup>
        <inkml:traceGroup>
          <inkml:annotationXML>
            <emma:emma xmlns:emma="http://www.w3.org/2003/04/emma" version="1.0">
              <emma:interpretation id="{4598497F-47C3-4E2E-8AEE-B7ADC3259CF1}" emma:medium="tactile" emma:mode="ink">
                <msink:context xmlns:msink="http://schemas.microsoft.com/ink/2010/main" type="inkWord" rotatedBoundingBox="3737,5893 3789,5871 3812,5926 3760,5948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Ą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@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59175.7657">57 168 15 0,'0'0'64'0,"0"0"-12"0,0-5-4 0,0 5-24 0,0 0-8 16,0 0 0-16,0 0 0 0,0-4-4 0,0 4-4 0,0 0 0 16,0 0 0-16,0-5 0 0,0 5 0 0,0 0-4 0,0 0 0 0,0 0 4 15,0-5 0-15,0 5 0 0,0 0 0 0,0-5-4 0,0 5 0 16,0 0 0-16,0 0 4 0,0-4 0 0,0 4 0 0,0 0-4 15,0 0 4-15,0 0-4 0,0-6-4 0,0 6 4 0,0 0 0 0,0 0-4 16,0 0 0-16,0 0-4 0,0 0 4 0,0 0 0 0,0 0 0 0,0 0 4 16,0 0 0-16,0 0-4 0,0 0 4 0,0 0-4 0,0 0-4 15,0 0 4-15,0 0-4 0,0 0 4 0,0 0 8 0,0 0-4 0,0 0 0 16,0 0-4-16,0 0-4 0,0 0 12 0,0 0-4 0,0 0 0 16,0 0 0-16,0 0 4 0,0 0-4 0,0 0 0 0,0 0 0 15,0 0-4-15,0 0 0 0,0 0 0 0,0 0 0 0,0 0 4 0,0 0 4 16,0 0-4-16,0 0 8 0,0 0-8 0,0 0 0 0,0 0 4 0,0 0 0 15,0 0-4-15,0 0 4 0,0 0-4 0,0 0 4 0,0 0 0 16,0 0 4-16,0 0-8 0,0 0 0 0,0 0 4 0,0 0-4 0,0 0 4 16,0 0-4-16,0 0-4 0,0 0 4 0,0 0 0 0,0 0 0 0,0 0 0 15,-10 0-4-15,10 0 4 0,0 0 0 0,0-4-4 16,0 4 0-16,0 0 4 0,0 0-4 0,0-4 4 0,0 4-4 0,-8 0 4 16,8-7-4-16,0 7 0 0,0 0-4 0,0-4 4 0,0 4 0 0,0 0 0 15,0 0 4-15,0-4-8 0,0 4 0 0,0 0 0 0,0 0 4 16,0 0 0-16,0 0 0 0,0 0 0 0,0 0 0 0,0 0-4 15,8 0 4-15,-8 0 4 0,0 0-4 0,0 0 0 0,10 0 4 0,-10 0-4 16,0 0 0-16,0 4-4 0,0-4 4 0,8 0 4 0,-8 4-8 0,0-4 4 16,0 7 0-16,0-7 4 0,0 4 0 0,0-4-8 0,0 4 0 15,0-4 4-15,0 6 0 0,0-6 4 0,0 4-4 0,0-4-4 0,0 0 4 16,0 0 4-16,0 0 0 0,0 0-4 0,0 0 4 0,0 0-4 16,0 0 0-16,0 0 0 0,0 0 0 0,0 0 0 0,0 0 0 15,0 0 0-15,0 0 0 0,-8 0 0 0,8 0 0 0,0 0 4 0,0 0 0 16,0-4-8-16,0 4 4 0,0 0 0 0,0-6 0 0,0 6 0 0,0-4 0 15,0 4 0-15,0-4 0 0,0 4 0 0,0-7 0 0,0 3 0 16,0 4 0-16,0 0-4 0,0 0 4 0,0-4 0 0,0 4 0 0,0 0 0 16,0 0-4-16,0 0 4 0,0 0 4 0,0 0 0 0,0 0-8 15,0 0 0-15,0 0 4 0,0 0 0 0,0 0 0 0,0 0 4 16,0 0-4-16,0 0 4 0,0 0-4 0,0 0 0 0,0 0 0 0,0 0 4 16,0 0-16-16,0 0 20 0,0 0 0 0,0 0 4 0,0 0 0 0,0 0-4 15,0 0-4-15,0 0 4 0,0 0 0 0,0 0-8 0,0 0 0 16,0 0 4-16,0 0 0 0,0 0-4 0,0 0-4 0,0 0 4 15,0 4-4-15,0-4-4 0,0 0-4 0,0 4 0 0,0-4-4 0,0 7-8 16,8-7 4-16,-8 4-8 0,8-4-4 0,-8 4-20 0,10 2-68 0,-2-6-8 16,0 4 20-16,0-4 16 0</inkml:trace>
        </inkml:traceGroup>
        <inkml:traceGroup>
          <inkml:annotationXML>
            <emma:emma xmlns:emma="http://www.w3.org/2003/04/emma" version="1.0">
              <emma:interpretation id="{7FEA9AFC-1424-4B69-8818-AFA04E56F9F9}" emma:medium="tactile" emma:mode="ink">
                <msink:context xmlns:msink="http://schemas.microsoft.com/ink/2010/main" type="inkWord" rotatedBoundingBox="4261,5541 4624,5390 4732,5649 4369,580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937.2417">559-235 27 0,'0'0'60'0,"0"0"-8"0,0 0-4 0,0 0-24 0,0 0-8 0,0 0 0 0,0 0 4 16,0 0-4-16,0 0 0 0,0 0-4 0,0 0 0 0,0 0 0 16,0 0 0-16,0 0 0 0,0 0-4 0,0 0 0 0,0 0-4 0,0 0-4 15,0 0 4-15,0 0 0 0,0 0 4 0,0 0 0 0,0 0 0 0,0 0 4 16,0 0 4-16,0 0-4 0,0 0 4 0,0-4 4 0,0 4 0 15,0 0 0-15,0 0 0 0,0 0 4 0,0 0 0 0,0 4 0 0,0-4 4 16,0 0 0-16,0 0 4 0,0 0 4 0,0 0 0 0,0 0 4 0,0 0-4 16,0 0 4-16,0 0 0 0,0 0 0 0,0 0-8 15,0 0 0-15,0-4 4 0,0 4-4 0,0 0 0 0,0 0-4 0,0 0 0 16,0 0-4-16,0 0-4 0,0 0 4 0,0 0-4 0,0 0 0 0,0 0-4 16,0 0 0-16,0 0 0 0,0 0 4 0,0 0-4 0,0 0 0 15,0 0 4-15,0 0 0 0,0 0 0 0,0 0 0 0,0 0 0 16,9 0 0-16,-9 0 0 0,0 4 0 0,0-4 0 0,0 5 0 0,8-5-4 15,-8 5 0-15,9 0 4 0,-9-1-4 0,9 2-4 0,-1 3 0 16,-8-3 0-16,8 2-4 0,2 2 4 0,-10-5-4 0,8 5 0 0,0 3-4 16,-8-3 0-16,8 0 0 0,2-1-4 0,-10 1 4 0,8 0 0 15,0-1 0-15,-8 1-4 0,9-6 0 0,-9 7 0 0,8-2 4 0,-8-4 0 16,9 4 0-16,-9-4 0 0,9 0 0 0,-9 4-4 0,0-4 4 16,0 0-4-16,0-5 0 0,8 5-4 0,-8 0 4 0,0-5-4 0,0 0 4 15,0 5 4-15,0-5 0 0,0 0-4 0,0 0 0 0,0 0 0 0,0 0 4 16,0 0 0-16,0 0-8 0,0 0 8 0,0 0 0 0,0 0-4 15,0 0 0-15,0 0 0 0,0 0 0 0,0 0 4 0,0 0 0 0,0 0-4 16,0 0 4-16,0 0 0 0,-8 0-4 0,8 0 4 0,0 0 0 16,0 0 0-16,-9 0 0 0,9 0 0 0,0 0-4 0,0-5 0 15,-9 5 0-15,9-5 0 0,0 5 0 0,-8-5 0 0,8 0 4 0,0 5-4 16,0-9 0-16,0 4 4 0,0 0-4 0,-9 0 0 0,9 1 0 0,0-6 0 16,0 5 0-16,0-5 0 0,0 5 0 0,0-4 0 0,0 0 0 15,0 4 0-15,9-5 0 0,-9 0 0 0,0 6 0 0,0-6-4 0,0 1 4 16,0 3 0-16,0-3 0 0,8 5 0 0,-8-6 0 0,0 5 0 15,0-5 0-15,9 6 0 0,-9 0 4 0,9-2-4 0,-9 1 0 16,8 1 0-16,-8-2-4 0,0 2 4 0,8 4 0 0,-8-5 0 0,8 5-4 16,-8 0 0-16,0-5 4 0,10 5-4 0,-10 0 4 0,0 0 4 15,8 0-4-15,-8 0 0 0,8 0 0 0,-8 0-20 0,0 0 24 16,10 0-4-16,-10 0 0 0,8 0 4 0,-8 0 0 0,8 0 0 0,-8 0 0 16,9 0 0-16,-9 0-8 0,8 0 4 0,-8 0 0 0,8 0 0 0,1 5 0 15,-9-5 0-15,9 0 0 0,-9 5 0 0,8-5 0 0,0 4 0 16,-8-4-8-16,10 6 12 0,-2-6-4 0,-8 0 0 0,8 4 0 0,-8-4-4 15,9 0 8-15,-9 5-4 0,9-5 0 0,-1 0 0 0,-8 0 0 16,8 0 4-16,-8 0-4 0,9 0-4 0,-9 0 4 0,8-5 0 16,-8 5 4-16,0 0 0 0,9-4-4 0,-9-2 4 0,9 6 0 0,-9-4-8 15,8-1 8-15,-8 0 0 0,0 0 0 0,0 1 0 0,0-1 0 0,8-1-4 16,-8 2 0-16,0-6 4 0,0 6 0 0,0-1 0 0,0 0 0 16,0 0 0-16,0 1 0 0,0-1 0 0,0 1-4 0,0-2 0 0,0 2 4 15,0-2 0-15,0 6 0 0,0-4-8 0,0 4 4 0,0 0 0 16,0 0 0-16,-8 0 0 0,8-4 0 0,0 4 0 0,0 0 0 15,-8 0-4-15,8 4-8 0,-9-4 0 0,9 0-16 0,-9 4-12 0,9 2-16 16,-8-6-12-16,-1 4-16 0,9-4-16 0,-8 6-20 0,0-2-24 0,8 1-12 16,-9 4-76-16,0-4 4 0,1 4 44 0,0-3 32 0,8 2 28 15,-10 3 20-15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24.4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6C725F-AB5D-40D9-897C-ED13FD06E2B4}" emma:medium="tactile" emma:mode="ink">
          <msink:context xmlns:msink="http://schemas.microsoft.com/ink/2010/main" type="writingRegion" rotatedBoundingBox="10171,9614 11328,9145 11548,9686 10390,10156"/>
        </emma:interpretation>
      </emma:emma>
    </inkml:annotationXML>
    <inkml:traceGroup>
      <inkml:annotationXML>
        <emma:emma xmlns:emma="http://www.w3.org/2003/04/emma" version="1.0">
          <emma:interpretation id="{D081EF43-44A1-49B8-9AD2-7F3783B9395A}" emma:medium="tactile" emma:mode="ink">
            <msink:context xmlns:msink="http://schemas.microsoft.com/ink/2010/main" type="paragraph" rotatedBoundingBox="10171,9614 11328,9145 11548,9686 10390,10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C500EC-231B-4958-B568-61E8E52B59FA}" emma:medium="tactile" emma:mode="ink">
              <msink:context xmlns:msink="http://schemas.microsoft.com/ink/2010/main" type="line" rotatedBoundingBox="10171,9614 11328,9145 11548,9686 10390,10156"/>
            </emma:interpretation>
          </emma:emma>
        </inkml:annotationXML>
        <inkml:traceGroup>
          <inkml:annotationXML>
            <emma:emma xmlns:emma="http://www.w3.org/2003/04/emma" version="1.0">
              <emma:interpretation id="{B7C35416-7EF8-4056-B842-36B82FEF0B86}" emma:medium="tactile" emma:mode="ink">
                <msink:context xmlns:msink="http://schemas.microsoft.com/ink/2010/main" type="inkWord" rotatedBoundingBox="10171,9614 10718,9392 10937,9934 10390,10156">
                  <msink:destinationLink direction="from" ref="{A25506F0-E638-436A-9D64-801BF0A2BC5A}"/>
                </msink:context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za</emma:literal>
                </emma:interpretation>
              </emma:one-of>
            </emma:emma>
          </inkml:annotationXML>
          <inkml:trace contextRef="#ctx0" brushRef="#br0">707 928 63 0,'-8'10'108'0,"-2"-5"-12"0,10-1-12 16,-8 1-32-16,0-5-4 0,-1 5 0 0,9-10-8 0,-9 0-4 0,9 1-4 15,-8-1 0-15,8-5-4 0,0-4 0 0,0 4 0 0,0-4 0 0,8-1 0 16,1-4-8-16,-9 5 4 0,9-1 0 0,-1-4 4 0,0 5 0 16,2-1 4-16,6-5-8 0,-7 7 4 0,0 3-8 0,8-4 0 15,-9 5-12-15,0-1 12 0,10 0-12 0,-10 6 4 0,0-2 0 0,10 2 0 16,-10 4 0-16,1 4 0 0,0-4-4 0,-1 6 8 0,0 3-8 0,1 1 0 16,-1-1 0-16,0 5-4 0,2 1 4 0,-10-2 0 15,8 7-4-15,-8 0 0 0,8-1-4 0,-8 5 8 0,0 0-8 0,0-6 4 0,-8 7-4 16,8-1 0-16,-8 0 4 0,-2 0-4 0,2 0 8 0,0 0-4 15,-9-5 4-15,9 0-4 0,-10 1 0 0,10-1 0 0,-10-5 0 16,2 1 0-16,7-6-4 0,-8 1 0 0,9-6 0 0,-9 1 0 0,8-5 0 16,0 0 0-16,1-5 0 0,0 1 4 0,-2-6-4 0,10 1 0 0,0-1 0 15,-8-5 0-15,8 1 0 0,0-1 0 0,0-4 4 0,0 5-4 16,0-5 0-16,8 4 0 0,-8 1 0 0,0-1 0 0,10 1 0 16,-10 5-4-16,0-1 4 0,8 1 0 0,-8-1 0 0,8 5 4 0,1 0-4 15,-9 5 4-15,9 0 0 0,-1 5 4 0,1 0 0 0,-1 0 0 16,0 4 4-16,1 1-4 0,0-1 0 0,7 6 4 0,-6-5-4 0,6 4-4 15,2 0 4-15,-2 1 0 0,1-1 0 0,1 0 0 0,-2 1-8 0,2-1 4 16,-2-4 0-16,2-1 0 0,7 6 0 0,-7-11-8 0,-2 6 0 16,10-5 0-16,-9 5-4 0,9-10-4 0,-10 4-12 0,10-4-12 15,-8 0-8-15,7-4-24 0,-8 4-20 0,0-10-20 0,-1 5-12 0,2-9-56 16,0 4-24-16,-10-4 32 0,8 0 36 0,-7-6 20 0</inkml:trace>
        </inkml:traceGroup>
        <inkml:traceGroup>
          <inkml:annotationXML>
            <emma:emma xmlns:emma="http://www.w3.org/2003/04/emma" version="1.0">
              <emma:interpretation id="{B99F00E8-2825-44BC-AA71-3BC28C4E8C19}" emma:medium="tactile" emma:mode="ink">
                <msink:context xmlns:msink="http://schemas.microsoft.com/ink/2010/main" type="inkWord" rotatedBoundingBox="11031,9332 11351,9202 11485,9532 11164,9662"/>
              </emma:interpretation>
              <emma:one-of disjunction-type="recognition" id="oneOf1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24.4831">1423 497 91 0,'0'0'112'0,"0"4"-12"0,0-4-4 0,0 0-16 0,9 0 8 16,-9 0 4-16,8 0 0 0,-8 0-12 0,8 0-8 0,2 5-4 0,-2-5-12 15,0-5-4-15,10 5-8 0,-10 0-8 0,9 0-4 0,-9 0-4 16,10 0-4-16,-2 0-8 0,2 0 0 0,-10 0-4 0,10 0 0 0,-2 0-4 15,1 0 0-15,0 0-4 0,-8 0-4 0,7 0-4 0,2 0-4 0,-10 0-8 16,10 5-16-16,-10-5-16 0,0 0-32 0,1 5-20 0,-1-5-20 16,-8 0-48-16,0 6-44 0,9-3 44 0,-18-3 32 0,9 5 20 0,0 0 24 15</inkml:trace>
          <inkml:trace contextRef="#ctx0" brushRef="#br0" timeOffset="408.9916">1543 635 123 0,'0'15'152'0,"-9"-5"-16"0,0-1-8 16,1 1-24-16,8 0-8 0,-9-1 4 0,9 1 0 0,-8-1-4 0,8-4-8 16,0 0-4-16,0 4-12 0,0-4-8 0,8 0-8 0,-8-5-8 15,9 5-8-15,-1-5-8 0,10 0-8 0,-10 0 0 0,8 5-8 0,2-5-4 16,0 0-4-16,-2 0-8 0,1-5-8 0,0 5-20 0,8 0-16 16,-7-5-20-16,0 0-16 0,-2 5-28 0,9-5-20 0,-7 0-12 0,-2 1-56 15,2-1-24-15,-10 5 36 0,10-9 36 0,-2 4 24 0,-7 0 24 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34.9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ADCF2C9-9882-4760-B018-8965FDD82CED}" emma:medium="tactile" emma:mode="ink">
          <msink:context xmlns:msink="http://schemas.microsoft.com/ink/2010/main" type="writingRegion" rotatedBoundingBox="9951,10677 10690,11535 10369,11811 9630,10953"/>
        </emma:interpretation>
      </emma:emma>
    </inkml:annotationXML>
    <inkml:traceGroup>
      <inkml:annotationXML>
        <emma:emma xmlns:emma="http://www.w3.org/2003/04/emma" version="1.0">
          <emma:interpretation id="{08557399-68D1-41BE-9A67-9CA9EEFD5707}" emma:medium="tactile" emma:mode="ink">
            <msink:context xmlns:msink="http://schemas.microsoft.com/ink/2010/main" type="paragraph" rotatedBoundingBox="9951,10677 10690,11535 10369,11811 9630,10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B0E9F-CAE5-4A3F-AB26-B7FC6C2C50E9}" emma:medium="tactile" emma:mode="ink">
              <msink:context xmlns:msink="http://schemas.microsoft.com/ink/2010/main" type="line" rotatedBoundingBox="9951,10677 10690,11535 10369,11811 9630,10953"/>
            </emma:interpretation>
          </emma:emma>
        </inkml:annotationXML>
        <inkml:traceGroup>
          <inkml:annotationXML>
            <emma:emma xmlns:emma="http://www.w3.org/2003/04/emma" version="1.0">
              <emma:interpretation id="{CAA05E7A-5980-4DB2-AD20-857F8506D6B7}" emma:medium="tactile" emma:mode="ink">
                <msink:context xmlns:msink="http://schemas.microsoft.com/ink/2010/main" type="inkWord" rotatedBoundingBox="9951,10677 10155,10914 9835,11190 9630,10953"/>
              </emma:interpretation>
              <emma:one-of disjunction-type="recognition" id="oneOf0">
                <emma:interpretation id="interp0" emma:lang="" emma:confidence="0">
                  <emma:literal>rr</emma:literal>
                </emma:interpretation>
                <emma:interpretation id="interp1" emma:lang="" emma:confidence="0">
                  <emma:literal>r.</emma:literal>
                </emma:interpretation>
                <emma:interpretation id="interp2" emma:lang="" emma:confidence="0">
                  <emma:literal>s.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rz</emma:literal>
                </emma:interpretation>
              </emma:one-of>
            </emma:emma>
          </inkml:annotationXML>
          <inkml:trace contextRef="#ctx0" brushRef="#br0">-3 124 63 0,'0'-4'84'0,"0"4"-12"0,8 0-8 0,-8-5-24 0,0 5 0 0,0-5-8 16,0 5 4-16,0-5-4 0,0 5-4 0,0-4 0 0,9-2-4 16,-9 6 4-16,0-4 0 0,9-1 0 0,-9 1 0 0,8 4 4 15,-8-6 8-15,9 6 0 0,-1 0 0 0,0-4 0 0,2 4-4 0,-2 0-4 16,0 0 0-16,-8 0-8 0,8 0 0 0,2 0-8 0,-2 4 4 0,0 2-4 15,1-2-4-15,-1 1-4 0,1-1 4 0,0 6-4 0,-1 0-4 16,-8-1 0-16,8 1 0 0,0 4-4 0,-8-4 4 0,10 5-4 0,-10 3 4 16,0-3-4-16,0-2 4 0,8 7-4 0,-8-5 0 0,0-1-4 15,-8 0 8-15,8 5-4 0,0-9 0 0,-10 5 4 0,10-1 0 16,0-5 0-16,-8 1 4 0,8 0 0 0,-8-5 0 0,8-1 4 0,-8 2-4 16,8-6 0-16,-9 0-4 0,9 0 4 0,0-6-4 0,0 2 4 0,0-1-8 15,0 0 0-15,0-10 0 0,0 10 0 0,0-9 0 16,0 5 4-16,9-5-4 0,-9-1 4 0,8 5-4 0,-8-4 0 0,8 0 4 15,0-1-4-15,-8 2 0 0,10-7 0 0,-2 5 0 0,0 1 0 0,2 0 0 16,-2-1 0-16,0 6 0 0,1-6 0 0,-1 1 8 0,1-1-8 16,-1 6 0-16,-8-5 0 0,9 4 0 0,-1 1 0 0,0-1-4 0,2 1 4 15,-2-2 0-15,0 7 0 0,2-1 0 0,-2 0 0 0,-8 1 0 0,8-1-4 16,0 5 0-16,-8 0-8 0,9 0 0 0,-1 0-20 0,-8 0-8 16,9 5-16-16,-9-1-16 0,9 1-16 0,-9 0-12 0,8-1-20 15,-8 1-56-15,0 1 8 0,0 3 32 0,8-5 24 0</inkml:trace>
        </inkml:traceGroup>
        <inkml:traceGroup>
          <inkml:annotationXML>
            <emma:emma xmlns:emma="http://www.w3.org/2003/04/emma" version="1.0">
              <emma:interpretation id="{55857239-7D7D-42F5-BC30-FA3CC0032A2C}" emma:medium="tactile" emma:mode="ink">
                <msink:context xmlns:msink="http://schemas.microsoft.com/ink/2010/main" type="inkWord" rotatedBoundingBox="10394,11241 10665,11556 10402,11783 10130,11468"/>
              </emma:interpretation>
            </emma:emma>
          </inkml:annotationXML>
          <inkml:trace contextRef="#ctx0" brushRef="#br0" timeOffset="360.598">619 570 39 0,'-8'0'92'0,"-1"5"-12"0,9-5-12 0,-9 0-24 0,9 0-8 16,-8-5-4-16,8 1-4 0,0-1 0 0,0 0-4 0,0 0-8 16,8-6 4-16,1 8-4 0,-9-6 0 0,9 3 0 0,-1 2-4 0,0-6 0 15,2 5-4-15,6-4 0 0,-7 4-4 0,0 0 4 0,8 1 0 16,-9 4-4-16,0 0 0 0,1-6 0 0,0 12 0 0,-1-6 4 16,0 4-4-16,2 1-4 0,-10 0 0 0,0 4 4 0,0 1-4 0,0 5 8 15,0-3-4-15,0 4 0 0,-10-2 0 0,2 1 8 0,0 4 0 0,-1-4 4 16,0 4 0-16,-7 0 8 0,7-5 0 0,1 5 0 0,-1-4 0 15,0 0 4-15,-7-1 4 0,6-1-4 0,2 2 0 0,8-1 8 16,-8-4-4-16,8-1-8 0,-9 6 4 0,9-5-4 0,0 0 4 0,0-2-8 16,0 3 0-16,9-7 0 0,-9 6-4 0,8-1-4 0,0-3 0 15,2 3 4-15,-2-5-8 0,0 2-4 0,10-2 0 0,-10 1 0 0,9-5-4 16,0 5-8-16,-8-5-12 0,17 0-32 0,-18-5-36 0,9 0-44 0,8 1-108 16,-16-6 36-16,17 1 28 0,-18-6 40 0,10 1 24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7:51.8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38298F-AEA4-4340-915D-43BB4BC9A1BD}" emma:medium="tactile" emma:mode="ink">
          <msink:context xmlns:msink="http://schemas.microsoft.com/ink/2010/main" type="inkDrawing" rotatedBoundingBox="2934,7274 4960,7179 4968,7335 2941,7431" shapeName="Other">
            <msink:destinationLink direction="with" ref="{5717F898-EAB3-4CDD-BBC4-5D6F324E4431}"/>
            <msink:destinationLink direction="from" ref="{DAE34D72-3C2E-4A29-B830-A6C766D7B178}"/>
            <msink:destinationLink direction="with" ref="{55425D4D-284A-441E-9AAD-273A01D28A8F}"/>
          </msink:context>
        </emma:interpretation>
      </emma:emma>
    </inkml:annotationXML>
    <inkml:trace contextRef="#ctx0" brushRef="#br0">127 2010 3 0,'-8'0'88'0,"8"0"-4"16,0 0-12-16,0 0-24 0,0 0-8 0,0 0 0 0,-8 0-8 16,8 0 0-16,0 0 4 0,0-5-4 0,8 5 4 0,-8 0 0 0,8-6 0 15,2 6 4-15,-10-4 8 0,16 4 4 0,-6-4 0 0,-2-2 0 16,8 2 0-16,2-2-8 0,-1-3 0 0,9 5-4 0,-2-1-4 15,2-5-4-15,9 6-8 0,-1-6-4 0,0 1 4 0,-1 4-8 0,11-5 0 16,-2 1-8-16,9 4 0 0,0-5 0 0,1 6-4 0,-2-6 4 0,1 5-4 16,9-5 0-16,-9 5 0 0,8 1 0 0,1-6-4 0,-1 6 0 15,2-1 0-15,-1 0 0 0,-1 5 4 0,-7-5-4 0,7 1 0 0,-8 4 8 16,-1-6-8-16,2 6 4 0,-1 0 4 0,0 0-4 0,1 0 0 16,-10 6-4-16,1-6 4 0,-1 4 4 0,1 1-8 0,-9 0 8 15,0 0-4-15,0 4 0 0,-1-4-4 0,-7 4 4 0,0-3-4 0,-1 3 4 16,-7 1 0-16,-2-1 0 0,2-4-4 0,-10 4 4 0,1-4 0 0,0 0-4 15,-1 5 0-15,0-5-4 0,-8-5-8 0,0 4-12 0,0-4-16 16,0 0-28-16,-8 0-40 0,0-4-28 0,-1-1-80 0,-8 0 4 0,9 0 40 16,-10-5 36-16,-8 1 28 0,10-1 20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37.1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7D302E-2702-4C59-AFF7-27542ABB7AE7}" emma:medium="tactile" emma:mode="ink">
          <msink:context xmlns:msink="http://schemas.microsoft.com/ink/2010/main" type="writingRegion" rotatedBoundingBox="19263,3558 19568,8452 18497,8519 18191,3625"/>
        </emma:interpretation>
      </emma:emma>
    </inkml:annotationXML>
    <inkml:traceGroup>
      <inkml:annotationXML>
        <emma:emma xmlns:emma="http://www.w3.org/2003/04/emma" version="1.0">
          <emma:interpretation id="{FC13DC4C-62CC-464B-8E0E-7D7556E7018A}" emma:medium="tactile" emma:mode="ink">
            <msink:context xmlns:msink="http://schemas.microsoft.com/ink/2010/main" type="paragraph" rotatedBoundingBox="19263,3558 19568,8452 18497,8519 18191,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3C1F15-A5EF-4DB4-9A13-9905B3358E72}" emma:medium="tactile" emma:mode="ink">
              <msink:context xmlns:msink="http://schemas.microsoft.com/ink/2010/main" type="line" rotatedBoundingBox="19263,3558 19568,8452 18497,8519 18191,3625"/>
            </emma:interpretation>
          </emma:emma>
        </inkml:annotationXML>
        <inkml:traceGroup>
          <inkml:annotationXML>
            <emma:emma xmlns:emma="http://www.w3.org/2003/04/emma" version="1.0">
              <emma:interpretation id="{AC2A6BF0-113F-441F-B74B-DD4956164C6A}" emma:medium="tactile" emma:mode="ink">
                <msink:context xmlns:msink="http://schemas.microsoft.com/ink/2010/main" type="inkWord" rotatedBoundingBox="19263,3558 19321,4486 18453,4540 18395,36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656 714 15 0,'0'5'100'0,"0"0"-8"0,0-1-12 0,0 2-28 0,0-6-4 16,0 4-8-16,-8-4 0 0,8 0-4 0,0 0-8 0,0-4 4 15,8-2-4-15,-8 2 0 0,0-1-8 0,10 0 0 0,-10-4 0 0,8 4 0 16,0-5 0-16,0 0-4 0,-8 1 4 0,10-5 0 0,-2 4-4 0,9-5 4 15,-8 6 0-15,-1-5 0 0,1 4-4 0,7-5 0 0,-7 6 0 16,0-5 8-16,-1 3 0 0,0 3-4 0,2-7-4 0,-2 10 8 16,0-4-8-16,1 0 0 0,0-1 0 0,-9 5 0 0,8 0-4 0,1 0 0 15,-9 0 0-15,8 1 0 0,-8 4 4 0,0-5-8 0,0 5-4 16,8-5 8-16,-8 5 0 0,0 0-4 0,9 0 4 0,-9 5 0 0,0-5 0 16,0 5 4-16,9-1 4 0,-9 1-4 0,0 5 4 0,0-1-4 0,0-3 0 15,0 7 4-15,0-3-4 0,0 0 0 0,0 3 0 0,0 2 0 16,0 4-4-16,0-4-4 0,0-1 0 0,0 5 0 0,0-4-4 15,0 4 0-15,0-5-20 0,0 6 24 0,0-6-4 0,0 0-4 0,0 6 4 16,0-6-8-16,0 0 0 0,0 1-8 0,0-1-8 0,0 1-12 0,0-5-12 16,0 4-8-16,0-5-16 0,-9 1-16 0,9-2-4 0,0-2-12 15,0-1-16-15,-9 0-76 0,9 0 0 0,-8-1 32 0,8-4 32 0,-8 0 28 16</inkml:trace>
          <inkml:trace contextRef="#ctx0" brushRef="#br0" timeOffset="-411.418">18 86 51 0,'-10'0'72'0,"10"0"-8"16,0 0-4-16,0-5-20 0,0 5-8 0,-8 0 0 0,8-5 0 15,0 5 0-15,0-5-4 0,0 5 0 0,0-4 0 0,0-1-4 0,0 5 0 16,0-6 0-16,0 6 4 0,0-4-4 0,0 4 0 0,0-4 4 16,0 4-16-16,0-5 20 0,0 5 0 0,0-5 0 0,0 5 4 0,0 0-4 15,0 0-4-15,0-5 4 0,0 5-8 0,8 0 0 0,-8 0 0 0,0 0 0 16,0 0 0-16,10 0 0 0,-10 0 0 0,8 0 0 0,-8 0-4 15,8 5 4-15,-8-5-4 0,10 5 0 0,-10-5-4 0,8 5-4 16,0-1 0-16,0 0-4 0,1 7 0 0,-9-7 0 0,9 6 0 0,-1 0-4 16,1 4 4-16,-1-4-4 0,0 4-4 0,2-5 4 0,-10 6-4 0,8-1 0 15,0 2 0-15,0 2 0 0,2-4 0 0,-10 0 4 16,8 6-4-16,0-6 0 0,-8 5 4 0,9-4-4 0,-9-1 0 0,0 1 0 16,0-1 0-16,8 0 0 0,-8-4 4 0,0 3-4 0,0-2 0 0,0-6 0 15,0 5 4-15,0-6-4 0,0 1 0 0,0 5 4 0,0-10-4 16,0 3 0-16,0-3 4 0,0 0-4 0,0 0 8 0,0 0-8 0,0 0 0 15,0 0 0-15,0-3 0 0,0-2 4 0,0 0-4 0,0 0 4 0,0-4-4 16,0 4 4-16,0-4-4 0,0 2 4 0,0-1 0 0,0-2 0 16,0-4-4-16,0 5 0 0,0-6 0 0,0 1 0 0,0 4 0 15,0-9 0-15,0 9 0 0,9-9 4 0,-9 4-4 0,0 1 0 0,0 0 0 16,9 0 4-16,-9-6-4 0,0 5 0 0,8 2-4 0,0-7 4 16,-8 6 0-16,10 0 0 0,-10-1 0 0,8 5 0 0,0-5-4 0,-8 7 4 15,8-2 0-15,-8 0 0 0,10 6 0 0,-10-6 0 0,8 6 0 0,0 4-4 16,-8-5 4-16,9 5 0 0,-9-5 0 0,8 5 0 0,-8 0 0 15,9 5 0-15,-9 0-4 0,9-5 4 0,-1 4 0 0,-8 1 0 16,8 0 0-16,0-1 4 0,2 1-4 0,-2 0-4 0,0 0 4 0,2 4 0 16,-2-5 0-16,0 2 0 0,1-1 0 0,-1-1 0 0,9 1 0 15,-8 0 0-15,-1 0 0 0,0-5 0 0,2 5 0 0,6-5 4 16,-7 0 0-16,0 5-4 0,-1-5 0 0,0 0 0 0,1-5 0 0,-1 5-4 16,1-5 4-16,0 5 0 0,-1-5 0 0,-8 5 0 0,8-5-4 0,-8 0 0 15,0 5-4-15,10-4-4 0,-10-1-4 0,0-1-4 0,0 2 0 16,0 4-8-16,0-4 0 0,-10-1-12 0,10 0-4 0,0 5-4 0,-8-5-12 15,8 5-12-15,-8-5-4 0,8 5-8 0,-9 0 4 0,9 0-48 0,-9-4-40 16,9 4 24-16,-8 4 28 0,-1-4 24 0</inkml:trace>
        </inkml:traceGroup>
        <inkml:traceGroup>
          <inkml:annotationXML>
            <emma:emma xmlns:emma="http://www.w3.org/2003/04/emma" version="1.0">
              <emma:interpretation id="{4D5A132C-3C91-4CFA-AFFF-F58B7835C531}" emma:medium="tactile" emma:mode="ink">
                <msink:context xmlns:msink="http://schemas.microsoft.com/ink/2010/main" type="inkWord" rotatedBoundingBox="19334,4824 19338,4896 18274,4962 18270,4890"/>
              </emma:interpretation>
            </emma:emma>
          </inkml:annotationXML>
          <inkml:trace contextRef="#ctx0" brushRef="#br0" timeOffset="370.0096">-111 1304 39 0,'-8'5'84'0,"8"0"-12"0,0-2-12 15,-8-3-24-15,8 6 0 0,8-6 0 0,-8 0 0 0,8 0 0 0,-8 0 4 16,8 0 0-16,10 0 4 0,-10-6 4 0,10 6 4 0,-1-3 0 0,0 3 4 16,8-5 4-16,1 0 0 0,0 5-8 0,-1-5 0 0,9 0-4 0,-8 5-4 15,8-4 0-15,0-1-8 0,1 0 0 0,-1 1-4 0,-1 4 0 16,9-5-4-16,-6 0 0 0,-3 5 0 0,1-5-4 0,0 5-8 16,0-5 4-16,1 5-4 0,-1 0 0 0,-8 0 4 0,7 0-8 0,-7 0 4 15,8-5 0-15,-8 5-4 0,-1 0-4 0,1 0 0 0,-10 5 0 0,10-5-4 16,-8 0 4-16,-1 5-4 0,-1-5-4 0,2 0 0 0,-10 5 4 15,0-5-4-15,2 5 0 0,-2-5 0 0,-8 5-4 0,8-5 0 16,-8 4-8-16,0 1-8 0,0-5-12 0,0 5-12 0,0-5-4 0,0 4-20 0,-8-4-16 16,8 5-16-16,-8-5-20 0,-2 5-8 0,10-5-64 15,-8 0-8-15,0 0 36 0,-1 0 28 0,0 0 28 0,-7 0 24 0</inkml:trace>
        </inkml:traceGroup>
        <inkml:traceGroup>
          <inkml:annotationXML>
            <emma:emma xmlns:emma="http://www.w3.org/2003/04/emma" version="1.0">
              <emma:interpretation id="{35A9AA92-1F43-4BD1-99CB-9665A19A1CFD}" emma:medium="tactile" emma:mode="ink">
                <msink:context xmlns:msink="http://schemas.microsoft.com/ink/2010/main" type="inkWord" rotatedBoundingBox="19080,5365 19106,5769 18567,5802 18542,53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0.2459">153 1956 3 0,'0'-9'92'0,"10"-6"-12"0,-10 5-4 15,0-4-20-15,8 5-4 0,-8-6-8 0,8 5-4 0,-8 2 0 0,9-3-4 0,-9 7-4 16,8-6 0-16,1 5-4 0,-9-4 8 0,9 4 0 16,-1 5 8-16,-8-5 4 0,8 5 4 0,2 0-4 0,-2 0 0 0,0 5 0 15,0 0-8-15,2 0 0 0,-10-1 0 0,8 1-8 0,9 5 0 0,-9-1-12 16,1 1 0-16,0 4-4 0,-1-4 4 0,0 4-8 0,0 0-4 16,2 0 0-16,-2 6-4 0,0-6 0 0,2 1 4 0,-10 4-4 15,8-5 0-15,-8 5 0 0,8-4 0 0,-8 5-4 0,0-6 4 0,9 0 0 16,-9 0 0-16,0 1 0 0,-9-5 0 0,9 4 4 0,0-5-4 0,-8 1 4 15,8-5 0-15,-8 5 0 0,8-10 0 0,-10 4-4 0,10 1 0 16,-8-10 0-16,8 5-4 0,-8-4 4 0,8-1 0 0,0-5-4 0,0-4 4 16,-10 4 0-16,10-4-4 0,10-6 0 0,-10 6 4 0,0-5-4 15,0 0 4-15,8 0-8 0,-8-6-16 0,8 6 28 0,2-4-4 0,-2 3-4 16,0 0 0-16,1 2-4 0,-1-1 4 0,0 4 4 0,1 1-4 16,0-1-4-16,-1 1 4 0,0 5 4 0,2-1-4 0,-2-1 0 0,0 7 0 15,1 0 0-15,0-1 0 0,-1 0 0 0,0 0 0 0,1 5 0 16,-1 0 0-16,10-4 0 0,-18 4 0 0,16 0 4 0,-6 0-8 0,-2-5 4 15,0 5 0-15,0 0-4 0,2 0 0 0,-2 0-4 0,0 0-4 16,1 0-12-16,-1-5-8 0,0 5-20 0,2 0-12 0,-10 0-24 0,8 0-20 16,-8 0-16-16,8 0-84 0,-8 0 12 0,0 0 40 0,0 0 24 15,0 0 32-15</inkml:trace>
        </inkml:traceGroup>
        <inkml:traceGroup>
          <inkml:annotationXML>
            <emma:emma xmlns:emma="http://www.w3.org/2003/04/emma" version="1.0">
              <emma:interpretation id="{A6286F01-6C76-4292-9056-ACA44684C19C}" emma:medium="tactile" emma:mode="ink">
                <msink:context xmlns:msink="http://schemas.microsoft.com/ink/2010/main" type="inkWord" rotatedBoundingBox="19427,7366 19495,8457 18562,8515 18494,74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940.4267">171 4906 67 0,'0'0'100'0,"-8"0"-12"0,8 0-8 0,0 0-24 0,0 0 4 16,0 0 0-16,0 0 8 0,0 0-4 0,8 4 4 0,-8-4 4 0,0 0 4 16,8-4-12-16,1 4-4 0,-9 0 4 0,8 0-4 0,1 0 0 15,0 0-4-15,-1 0 4 0,0 0-4 0,2 0 0 0,6 4-4 0,2-4 0 16,-10 0 0-16,9 0 0 0,0 0-4 0,0 0-4 0,-1 0-4 0,2-4-4 16,0 4-4-16,7 0 0 0,-9-5 0 0,2 5-4 0,8 0-4 15,-1-5 0-15,-8 5-4 0,8-5-4 0,-7 1 4 0,8 4-8 16,-2-5 0-16,-6 0-4 0,7 5 4 0,1-5-8 0,-10 0-4 0,2 5 0 15,-1 0 0-15,9 0 0 0,-10-5 0 0,2 5 0 0,-2 0 0 16,-6 0 0-16,6 0 0 0,2 0 0 0,-10 0 0 0,9 0 0 16,-9 0 0-16,1 0 0 0,0 0 0 0,7 0 0 0,-6 0 0 0,-2 0 0 15,-8 0 0-15,8 0 0 0,1 0 0 0,0 0 0 0,-9 0 0 0,8 0 0 16,-8 0 0-16,8-5 0 0,-8 5 0 0,0 0 0 0,0-4 0 16,0 4 0-16,0 0 0 0,0-5 0 0,0 5-12 0,9-5-20 15,-9 5-12-15,0-4-16 0,-9-1-24 0,9 5-24 0,0-5-16 0,-8 0-28 16,8 0-32-16,-8 5-52 0,8-4-36 0,-9-6 56 0,9 5 44 15,-9 5 12-15,1-5 52 0</inkml:trace>
          <inkml:trace contextRef="#ctx0" brushRef="#br0" timeOffset="56593.6153">230 3898 7 0,'0'0'76'0,"0"0"-12"0,0-4-4 0,0 4-28 0,0-5 0 16,0 5-4-16,0-5-4 0,0 5-4 0,0-5 0 0,0 5 4 0,0-4 0 16,0 0-4-16,0 4 0 0,0 0 4 0,0-6 4 0,0 1 0 15,0 5 4-15,0-4 8 0,0 4 0 0,0-6 4 0,0 2 4 16,0-1 0-16,0 5 4 0,0-4 4 0,0 4-8 0,0-6 0 0,0 6-4 15,0-4 0-15,0 4-4 0,0 0 0 0,0 0 0 0,0-5-4 16,0 5 0-16,0 0-4 0,0 0-4 0,0 0 0 0,0 0 0 16,0 5 8-16,0-5 0 0,0 0 0 0,10 0-4 0,-10 4 0 0,0-4 0 0,0 6-4 15,0-2 4-15,8-4-8 0,-8 5 4 0,0 5 0 0,8-6-4 16,-8 1-4-16,8 5 0 0,-8-1-8 0,10 1 4 0,-10 0 0 16,0-1 0-16,8 5-4 0,-8-4 0 0,8 4 0 0,-8 1-4 15,0-1 0-15,9 2-4 0,-9 2 0 0,8-4 0 0,-8 5 0 0,9-4 4 16,0 4-8-16,-9 0 4 0,8 0 0 0,-8 1 0 0,8-1 0 15,0 0 0-15,-8 0 4 0,10 0-4 0,-2 4 0 0,-8-3 0 0,8-1-4 16,2 1 4-16,-10-1 0 0,8-5 0 0,0 5 0 0,1 1 0 0,-9-1-4 16,8-5 4-16,0 5-4 0,-8-5 0 0,9 1 0 0,0 4 4 15,-9-9-4-15,8 4 0 0,-8 1 0 0,8-6-4 0,-8 1 8 0,10-1-4 16,-10 1 0-16,8-6 0 0,-8 7 0 0,0-11 0 0,0 4 4 16,0 1-4-16,8-5 0 0,-8 0 0 0,0 5 0 0,0-5 4 0,0 0 0 15,0 0-4-15,9-5 0 0,-9 0 0 0,0 5 0 0,0-4 0 16,9-1 4-16,-9-5 0 0,0 5-4 0,8 0 0 0,-8 0 0 0,0-4 0 15,8 0 0-15,-8-2 4 0,9 2-4 0,-9-5 0 0,0 4 4 16,8 1-4-16,-8-6-4 0,9 5 8 0,-9-4-4 0,0 4 0 0,9-4 0 16,-9 0 0-16,8 4 0 0,-8-4 4 0,0 0-4 0,8-1 0 15,-8 1 0-15,10-5 4 0,-10 5-12 0,8-1 8 0,-8-5 4 0,8 7-4 16,0-7 4-16,-8 5 0 0,10 2-8 0,-10-7 4 0,8 5 0 16,0 2 0-16,1-2 4 0,-9-5-4 0,8 6 4 0,0 5-4 15,2-5 0-15,-2-1 0 0,-8 0 4 0,8 6-4 0,0-5 0 0,2 4 0 16,-10 2 4-16,8-3-4 0,0 1-4 0,-8 1 4 0,9-1 0 15,-9 1 4-15,9-1-4 0,-9 5 0 0,8-4 0 0,-8 3 0 0,9-3 0 16,-9 5 0-16,0-2 0 0,8-3 0 0,-8 4 0 0,0 0 0 0,0 1 0 16,8 0 0-16,-8-2 0 0,0 1 0 0,0 1 0 0,0-2 0 15,0 2 0-15,0-1 0 0,0 5 0 0,0-4 0 0,0 4 0 16,0 0 0-16,0-6 0 0,0 6 0 0,0 0 0 0,0 0 0 0,0 0 0 16,0 0 0-16,0 0 0 0,0 0 0 0,0 0 0 0,0 0 0 0,0 0 0 15,0 0 0-15,0 0 0 0,0 0 0 0,0 0 0 0,0 0 0 16,0 0-24-16,0 0-20 0,0 0-8 0,0 6-4 0,-8-6-12 0,8 4-12 15,0-4-24-15,-8 5-4 0,8-1-24 0,-9 2-12 0,9-2-12 16,-8 1-32-16,-1 1-44 0,9-2 32 0,-9 0 40 0,1 1 28 16,8 0 28-16</inkml:trace>
          <inkml:trace contextRef="#ctx0" brushRef="#br0" timeOffset="62550.4511">811 4661 15 0,'0'0'96'0,"-10"5"-8"16,10 0-8-16,0-5-20 0,-8 4 4 0,8-4-4 0,-8 6-8 0,8-6 0 15,0 5-4-15,0-5-4 0,0 0-4 0,0 0-4 0,0 0 0 16,0 0 0-16,0 0 0 0,0 0 0 0,0 0 4 0,0 0-4 0,0-5 0 16,0 5-4-16,8-6 0 0,-8 6 0 0,8-4 0 0,-8-1-4 15,10 0 4-15,-10-4 4 0,8 4-4 0,0-5 0 0,1 0 0 16,0 1 4-16,-1-2-4 0,9 2 4 0,-9-4-4 0,1 3-4 0,0-4-4 15,-1-1 4-15,10 5 0 0,-10-4-8 0,0 0-4 0,1 4 4 0,0-5-4 16,-1 6-4-16,0-5 0 0,1 4-4 0,-1 1 4 0,0-1-4 16,2 0-4-16,-2 5 0 0,0-4 0 0,-8 4 0 0,10 0 0 0,-10 1 0 15,8-1-4-15,-8 5 4 0,8-5 0 0,-8 5 0 0,0 0 0 16,8-5-4-16,-8 5 8 0,0 0-8 0,0 0 4 0,0 0-4 16,0 0 4-16,9 0 0 0,-9 0 4 0,0 0 0 0,0 0 4 0,0 5 0 15,0-5 0-15,0 0 4 0,0 5 0 0,0 0 0 0,0-1 0 16,0 1 0-16,0 0 4 0,0 4-4 0,0-4 0 0,0 5-8 0,0 0 0 15,0-1 4-15,0 1 0 0,0 4-4 0,0-5 4 0,0 6-4 16,0-5 4-16,0-1-4 0,0 5-8 0,0-4 4 0,0-1 0 0,0 2 4 16,0-2-8-16,0 0 4 0,0 1 0 0,0-1-8 0,0-3 8 15,0 3-4-15,0-4 0 0,0 0-4 0,0-1 0 0,0 2 0 0,0-2-8 16,0-4 0-16,0 5-8 0,0-5-8 0,0 0-8 0,0 5-16 16,0-5-24-16,0 0-16 0,0 0-12 0,0 0-16 0,0 0-16 0,0-5-16 15,-9 5-16-15,9-5-60 0,0 1 4 0,-8 4 40 0,8-6 36 16,-8 2 32-16,8 4 20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54.7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D5BD8E-B367-424A-9FD8-410580E874F3}" emma:medium="tactile" emma:mode="ink">
          <msink:context xmlns:msink="http://schemas.microsoft.com/ink/2010/main" type="writingRegion" rotatedBoundingBox="24453,4634 24972,4634 24972,5076 24453,5076"/>
        </emma:interpretation>
      </emma:emma>
    </inkml:annotationXML>
    <inkml:traceGroup>
      <inkml:annotationXML>
        <emma:emma xmlns:emma="http://www.w3.org/2003/04/emma" version="1.0">
          <emma:interpretation id="{6CE8BE04-C7BB-43D4-8DBF-A60924FC14D6}" emma:medium="tactile" emma:mode="ink">
            <msink:context xmlns:msink="http://schemas.microsoft.com/ink/2010/main" type="paragraph" rotatedBoundingBox="24453,4634 24972,4634 24972,5076 24453,5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8E45B8-070A-47D7-80DF-E2BC3A4AEC08}" emma:medium="tactile" emma:mode="ink">
              <msink:context xmlns:msink="http://schemas.microsoft.com/ink/2010/main" type="line" rotatedBoundingBox="24453,4634 24972,4634 24972,5076 24453,5076"/>
            </emma:interpretation>
          </emma:emma>
        </inkml:annotationXML>
        <inkml:traceGroup>
          <inkml:annotationXML>
            <emma:emma xmlns:emma="http://www.w3.org/2003/04/emma" version="1.0">
              <emma:interpretation id="{C1A4CE02-6A2C-45E8-92E8-25EBD51646B3}" emma:medium="tactile" emma:mode="ink">
                <msink:context xmlns:msink="http://schemas.microsoft.com/ink/2010/main" type="inkWord" rotatedBoundingBox="24453,4634 24972,4634 24972,5076 24453,50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3700 96 111 0,'0'5'140'0,"0"4"-20"0,0-4-20 0,0 0-24 0,0-1 8 0,9 2 0 15,-9-2 0-15,8 6 4 0,-8-10 0 0,9 5 0 0,0-1 0 16,-1-4-4-16,0 5-4 0,10-5-8 0,-10 0-8 0,10 0-12 0,-2 0-4 16,1 5-12-16,0-5-12 0,8 0-4 0,-7 0-4 0,-1 0-4 15,8 0-12-15,-8 0-8 0,9 0-24 0,-8 0-20 0,-2 0-32 0,2 5-28 16,-2-5-40-16,1 0-36 0,-9 4-72 0,10-4 40 0,-18 6 40 16,8-6 36-16,-8 0 28 0,0 0 24 0</inkml:trace>
          <inkml:trace contextRef="#ctx0" brushRef="#br0" timeOffset="-197.4701">3700-264 35 0,'0'5'112'15,"0"-5"-12"-15,0 0-12 0,0 0-28 0,0 0 0 0,-8 0 12 0,8 0 4 16,8 4 8-16,-8-4 0 0,0 0-4 0,9 0-12 0,-1 0 16 16,1 6 0-16,0-12 4 0,-1 12-4 0,0-6 0 0,10 0 0 15,-2 4-4-15,2-4-8 0,-1 0-8 0,-1 0-8 0,2 5-8 0,8-5-8 16,-10 0-8-16,10 0-4 0,-1 0-8 0,-7 0 0 0,8 5-4 0,-2-5-4 16,-6 5-8-16,7-5 0 0,-7 0-8 0,-2 4-8 0,10 2-8 15,-9-6-20-15,-8 4-8 0,8 1-20 0,-1-1-12 0,-6 2-16 0,-2-2-16 16,0 1-12-16,-8 6-16 0,8-8-4 0,-8 3-20 0,0-2-60 15,-8 6 28-15,8-5 32 0,-8-1 36 0,-10 1 20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5:14.3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FE70A3-71C8-490D-9BBC-140B44B5345F}" emma:medium="tactile" emma:mode="ink">
          <msink:context xmlns:msink="http://schemas.microsoft.com/ink/2010/main" type="writingRegion" rotatedBoundingBox="27569,4462 29796,4403 29922,9145 27695,9204"/>
        </emma:interpretation>
      </emma:emma>
    </inkml:annotationXML>
    <inkml:traceGroup>
      <inkml:annotationXML>
        <emma:emma xmlns:emma="http://www.w3.org/2003/04/emma" version="1.0">
          <emma:interpretation id="{B4148D23-EA09-4F2E-9543-B767A8C15FBD}" emma:medium="tactile" emma:mode="ink">
            <msink:context xmlns:msink="http://schemas.microsoft.com/ink/2010/main" type="paragraph" rotatedBoundingBox="27569,4462 29796,4403 29820,5320 27593,5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D27FCF-3061-4331-81BA-8BFF4E4733F6}" emma:medium="tactile" emma:mode="ink">
              <msink:context xmlns:msink="http://schemas.microsoft.com/ink/2010/main" type="line" rotatedBoundingBox="27569,4462 29796,4403 29820,5320 27593,5379"/>
            </emma:interpretation>
          </emma:emma>
        </inkml:annotationXML>
        <inkml:traceGroup>
          <inkml:annotationXML>
            <emma:emma xmlns:emma="http://www.w3.org/2003/04/emma" version="1.0">
              <emma:interpretation id="{5F0CA4EA-9EDB-4E30-9D0F-19DBC64CDC89}" emma:medium="tactile" emma:mode="ink">
                <msink:context xmlns:msink="http://schemas.microsoft.com/ink/2010/main" type="inkWord" rotatedBoundingBox="27580,4867 28142,4852 28153,5258 27591,52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6932-19 71 0,'0'-5'80'0,"-9"5"-8"0,9-4 0 16,-8 4-24-16,8 0 8 0,-9 0-4 0,9 0 0 0,0 0 4 15,0 0-4-15,-9 0 0 0,9 0 0 0,0 0-4 0,0-5 0 0,0 5-4 0,0 0-12 16,0 0-4-16,0 5 4 0,0-5 0 0,0 0 0 0,0-5 0 15,0 5 4-15,9 5 4 0,-9-5 4 0,0 0 0 0,9 0 0 16,-9 0 4-16,0 0 8 0,8 0-4 0,1 0 0 0,-1 0-4 0,0 4 4 16,1-4 0-16,0 5-4 0,-1-5 4 0,10 5-8 0,-10-5 4 15,9 4-4-15,0 1 0 0,-9 0-4 0,9-5-4 0,1 5-4 0,-2 0 0 16,2-5-16-16,-2 3-16 0,2 3 0 0,-1-6 0 0,-1 0 0 0,2 0 0 16,-2 0 0-16,2 5 0 0,-10-5 0 0,10 0 0 0,-1 0 0 15,-1 0 0-15,-7 0 0 0,8 0 0 0,-9 0 0 0,2 0 0 16,-2 0 0-16,0 0 0 0,1 0 0 0,-9 0 0 0,9 0 0 0,-9 0 0 15,8 0 0-15,-8 0 0 0,0 0 0 0,0 0 0 0,0 0 0 0,0 0 0 16,0 0 0-16,0 0 0 0,0 0 0 0,0 0 0 0,0 0 0 16,0 0 0-16,0 0 0 0,0 0 0 0,0 0 0 0,0 0 0 0,0 0 0 15,0 0 0-15,0 0 0 0,-8 0-4 0,8 0-76 0,-9 0-16 16,9 0-16-16,-9 0-12 0,9 0-16 0,-8 0-16 0,0 0-8 16,-2 0-8-16,2 0-44 0,0 0-4 0,-1 0 36 0,0 0 44 0,-7 0 20 15,7 0 20-15</inkml:trace>
          <inkml:trace contextRef="#ctx0" brushRef="#br0" timeOffset="423.773">6829 336 59 0,'0'0'84'0,"0"0"-4"0,8 0-4 16,-8 0-20-16,10 0 0 0,-10 0 4 0,8 0 0 0,0 0 4 0,-8 0 0 15,8 0 4-15,2 0-8 0,-2 0 0 0,0 0 0 16,1 0-4-16,0 0 0 0,8 0-4 0,-9 0-4 0,0 0 4 16,10 0 0-16,-2 0 0 0,-6 0 0 0,6 0-4 0,2 0 0 0,-2 0-4 0,-7 0-8 15,8 0-4-15,0 0 8 0,1 0-8 0,-2 0-4 0,-8 0 0 16,10 0 0-16,-1 5 0 0,-9-5 0 0,10 0-4 0,-10 4-4 0,0-4 0 15,10 0-4-15,-10 5 0 0,0-5 4 0,1 0-4 0,0 5 4 0,-1-5-4 16,1 0 0-16,-1 0-4 0,0 0 8 0,-8 5-4 0,9-5-8 16,0 0 8-16,-1 0-4 0,0 0-4 0,-8 0 4 0,10 0 0 15,-2 0-12-15,-8 0 0 0,8 0 0 0,1 0 0 0,-9 0 0 0,9 0 0 16,-1 0 0-16,-8 0 0 0,0 0 0 0,9 0 0 0,-9 0 0 16,0 0 0-16,0 0 0 0,8 0 0 0,-8 0 0 0,0 0 0 0,0 0 0 15,0 0 0-15,0 0 0 0,0 0 0 0,0 0-8 0,0 0-44 0,0 0-24 16,-8 0-28-16,8 0-20 0,0-5-28 0,0 5-36 0,-9 0-48 15,9-5-48-15,-8 5 48 0,-1-5 44 0,9 5 48 0,-9-4 24 16,1-1 16-16</inkml:trace>
        </inkml:traceGroup>
        <inkml:traceGroup>
          <inkml:annotationXML>
            <emma:emma xmlns:emma="http://www.w3.org/2003/04/emma" version="1.0">
              <emma:interpretation id="{57725D74-87F1-410E-A671-363865291109}" emma:medium="tactile" emma:mode="ink">
                <msink:context xmlns:msink="http://schemas.microsoft.com/ink/2010/main" type="inkWord" rotatedBoundingBox="29199,4419 29796,4403 29820,5320 29224,5335"/>
              </emma:interpretation>
              <emma:one-of disjunction-type="recognition" id="oneOf1">
                <emma:interpretation id="interp1" emma:lang="" emma:confidence="0">
                  <emma:literal>ci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co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0779.5017">8901 10 63 0,'8'0'84'0,"-8"0"-12"0,0 0 4 16,9 0-24-16,-9 0 0 0,0 3-4 0,0-3-4 0,0 0 0 15,0 0 4-15,0 0 4 0,0 6-12 0,0-6-4 0,0 0-4 0,-9 5 0 16,9 0-8-16,-8 0-4 0,0-5 4 0,0 9-8 0,-10-4 0 15,10 0-4-15,-10 0 4 0,1-2-8 0,0 4 0 0,-8-3 0 16,7 6 0-16,-8-6 4 0,2 1-4 0,-2 0 0 0,9 0 8 0,-9-1-4 0,0 1 4 16,10-5 0-16,-1 5 0 0,-9-5 0 0,18 0 0 0,-10 0-4 15,2 0 4-15,6 5-4 0,2-5-4 0,0 0 0 0,8 0-4 16,-9 0 0-16,9 0 0 0,0 0 4 0,0 0 4 0,0 0-4 0,9 0 4 16,-9 4 0-16,8-4 4 0,0 6 0 0,-8-6 4 0,10 4 4 15,-2 2 4-15,0-2 4 0,10 1 4 0,-10-1 0 0,0 1 0 16,1 0 0-16,0 4 4 0,8-3 0 0,-9 2 0 0,0 3 4 0,10-7 0 15,-10 6 0-15,0-1 0 0,2 1-4 0,6 1 0 0,-7 2 0 0,0-2 0 16,-1-2-4-16,1 4-4 0,-1-3 4 0,0 0-20 0,0 5-16 16,2-6 0-16,-2 5 0 0,0-4 0 0,2-1 0 0,-2 1 0 0,0 0 0 15,1-1 0-15,-1 1 0 0,1-5 0 0,-1-1 0 0,9 1 0 0,-9 0 0 16,10-5 0-16,-10 5 0 0,10-10 0 0,-2 5 0 0,-7-5 0 16,8 0 0-16,0-4 0 0,1 4 0 0,-10-4 0 0,8-6 0 15,-6 5-36-15,6-4-84 0,-7 0-32 0,0 0-40 0,-1-1-48 0,1-5-72 16,-9 1 48-16,0 5 52 0,0-5 36 0,-9 0 32 0,1 4 36 15</inkml:trace>
          <inkml:trace contextRef="#ctx0" brushRef="#br0" timeOffset="10327.024">8441-403 31 0,'0'-5'72'0,"0"-4"0"0,0 9-4 0,0-10-24 16,0 4 4-16,0 3 0 0,0-2 0 0,0 0 0 0,0 0-4 0,0 1 8 15,0-1 0-15,0 5 0 0,0-5 0 0,0 0 0 0,0 1 0 0,0 4-4 16,0 0 0-16,0-5-4 0,0 5-4 0,0 0-4 0,0 0 0 16,0 0 0-16,0 0 4 0,8 0 4 0,-8 0 4 0,0 0 0 0,0 5 4 15,0-1 0-15,8 1 0 0,-8 0 0 0,0 4 0 0,0-4-8 16,0 5 0-16,10-1-4 0,-10 6 0 0,0-1-4 0,0 0-8 15,0 1-4-15,0 4-4 0,0 0 0 0,0 4 0 0,0-3-8 0,0 4 0 16,0 5 4-16,0-5-4 0,0 6 0 0,0-7 0 0,0 5-4 0,0 1 4 16,0 0-4-16,0 0 0 0,0 0 0 0,0-2 0 0,0 3-4 15,0-5 0-15,0-2 0 0,0 1 0 0,0 1 0 0,0-2 0 0,0-4-4 16,8 0 4-16,-8 0-4 0,0-4 0 0,0 4 4 0,8-5-4 16,-8 1 0-16,0-1 4 0,0-4-4 0,9 5-4 0,-9-6 4 15,0 1 0-15,0-6-4 0,0 6 4 0,8-5-4 0,-8 5-4 0,0-6 4 16,0-4 0-16,0 5-4 0,0-5-4 0,0 5-4 0,0-5-8 0,0 0-4 15,-8 0-12-15,8-5-12 0,0 5-8 0,0-5-12 0,0 1-4 16,0-2-4-16,0 2-4 0,0-1-12 0,0 0-4 0,0 0-16 16,0 1-12-16,0-6 0 0,0 5-48 0,0-5-32 0,0 1 32 0,0-1 36 15,0 0 28-15</inkml:trace>
        </inkml:traceGroup>
      </inkml:traceGroup>
    </inkml:traceGroup>
    <inkml:traceGroup>
      <inkml:annotationXML>
        <emma:emma xmlns:emma="http://www.w3.org/2003/04/emma" version="1.0">
          <emma:interpretation id="{19A44D8E-BEB5-40F2-9B2B-990C1E6EB435}" emma:medium="tactile" emma:mode="ink">
            <msink:context xmlns:msink="http://schemas.microsoft.com/ink/2010/main" type="paragraph" rotatedBoundingBox="28008,7328 29232,9080 28843,9351 27620,7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0F6B8-34B7-403A-BC46-F721E8785E61}" emma:medium="tactile" emma:mode="ink">
              <msink:context xmlns:msink="http://schemas.microsoft.com/ink/2010/main" type="line" rotatedBoundingBox="28008,7328 29232,9080 28843,9351 27620,7600"/>
            </emma:interpretation>
          </emma:emma>
        </inkml:annotationXML>
        <inkml:traceGroup>
          <inkml:annotationXML>
            <emma:emma xmlns:emma="http://www.w3.org/2003/04/emma" version="1.0">
              <emma:interpretation id="{56C054DC-CAC8-4756-B74D-762F2968D942}" emma:medium="tactile" emma:mode="ink">
                <msink:context xmlns:msink="http://schemas.microsoft.com/ink/2010/main" type="inkWord" rotatedBoundingBox="27957,7364 28244,7776 27944,7985 27657,75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9458.1492">7034 2671 15 0,'0'0'80'0,"-8"-5"-8"0,8 5 0 0,-9 0-24 16,9-4-4-16,-9 4 0 0,1 0 0 0,8-5-4 0,-8 5-4 0,8-5 0 0,0 5-4 16,-10-5 0-16,10 1-4 0,0-1 0 0,0 0-4 0,0 5 0 15,0-5 0-15,0 0 0 0,10 1 0 0,-10-2 4 0,8 2 4 16,0-1 0-16,-8 1 0 0,9-2 0 0,8-3 4 0,-17 4-4 0,17 0 0 16,-9 1 0-16,1 0 4 0,8-7-8 0,-9 7-4 0,10-2 0 0,-10 2 0 15,0-1 0-15,10 1-8 0,-10 4 0 0,9-6 4 0,-9 6-8 16,10 0-4-16,-10 0 4 0,0 0-4 0,2 6 0 0,-2-2 0 15,0-4 0-15,1 5-4 0,0 5 0 0,-9-6 0 0,8 7 4 0,-8-3 0 16,0 2-4-16,0-1 0 0,0 1 4 0,0-1-4 0,-8 6 0 16,8-5 4-16,-9 4-4 0,0-4 4 0,1-1-4 0,8 1 0 0,-8 1 0 15,-2-3 0-15,2 2 0 0,0-6-4 0,0 1 4 0,-2 5 4 0,2-10-4 16,8 4 4-16,-8 1-4 0,8-5 0 0,-9 0 0 0,9 5 0 16,0-5-4-16,0 0 0 0,0 0 0 0,0 0-4 0,0 0 4 15,0 0 4-15,9-5-4 0,-9 5 4 0,8 0-4 0,-8-5-4 0,8 5 0 16,2-4 4-16,-2 4 0 0,0 0 4 0,0 0-8 0,2 0 4 15,-2-5-4-15,0 5 4 0,1 0 4 0,0 0-4 0,-1 0 0 0,9 0 0 16,-9 0 0-16,1 5 0 0,0-1 4 0,-1-4-4 0,0 5 0 0,2 0 0 16,-2 0 0-16,0-1 4 0,-8 2-4 0,9-1 4 0,0 4-8 15,-1-4 4-15,1 4 0 0,-9 1 4 0,8-6-4 0,0 6 4 16,-8 0-4-16,8-1 4 0,-8 1 0 0,0-1 0 0,0-3 4 0,0 8 4 16,0-5 4-16,0 2 4 0,0-3 4 0,0 2 0 0,-8 0 4 15,8-1-4-15,-8 0 0 0,0 1 0 0,-1 0-4 0,1-5 0 0,-10 5-4 16,10-6-4-16,-10 6 0 0,10-5-4 0,-9 0-4 0,0 0 0 15,0-1 0-15,0-4-4 0,0 0 0 0,9 4-8 0,-10-4-8 0,2 0-8 16,6 0-8-16,-6 0-20 0,7-4-16 0,1 4-12 0,0 0-24 16,-2-4-24-16,2-1-28 0,8 5-36 0,0-5-52 0,-8 0 32 0,8 5 48 15,8-4 28-15,-8-2 24 0</inkml:trace>
        </inkml:traceGroup>
        <inkml:traceGroup>
          <inkml:annotationXML>
            <emma:emma xmlns:emma="http://www.w3.org/2003/04/emma" version="1.0">
              <emma:interpretation id="{7CBF797E-9FF7-4D0B-A5AC-D58D56CD3E0F}" emma:medium="tactile" emma:mode="ink">
                <msink:context xmlns:msink="http://schemas.microsoft.com/ink/2010/main" type="inkWord" rotatedBoundingBox="28934,8654 29232,9080 28843,9351 28545,8925"/>
              </emma:interpretation>
              <emma:one-of disjunction-type="recognition" id="oneOf3">
                <emma:interpretation id="interp7" emma:lang="" emma:confidence="0">
                  <emma:literal>„</emma:literal>
                </emma:interpretation>
                <emma:interpretation id="interp8" emma:lang="" emma:confidence="0">
                  <emma:literal>"</emma:literal>
                </emma:interpretation>
                <emma:interpretation id="interp9" emma:lang="" emma:confidence="0">
                  <emma:literal>&gt;</emma:literal>
                </emma:interpretation>
                <emma:interpretation id="interp10" emma:lang="" emma:confidence="0">
                  <emma:literal>..</emma:literal>
                </emma:interpretation>
                <emma:interpretation id="interp1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50089.2255">7920 3933 7 0,'0'0'92'0,"0"0"0"15,0 0-8-15,0 0-20 0,0 0 0 0,0 0 0 0,9 0 4 0,-9 0 8 16,0 0 0-16,0 0 4 0,8 0-4 0,-8 0 8 0,9 0-8 0,-9 0 0 16,9 0-4-16,-1 0 0 0,0 0 0 0,2 0-4 0,-2 0-4 15,0 0-4-15,2 0 0 0,6 4-8 0,-8-4-4 0,1 5-4 0,8-5-4 16,-8 4-4-16,7-4 0 0,2 6-4 0,-2-6 0 0,-6 4-4 16,6 1 0-16,1 0-4 0,-8 0-4 0,8 0 0 0,-1-5-4 15,2 5-4-15,-10-1 4 0,10 1-4 0,-1 0-8 0,-9-5-4 0,9 6 0 16,-8-3 0-16,-1-3 0 0,0 5 0 0,2 0 0 0,-2-5 0 0,0 5 0 15,1-5 0-15,-9 5 0 0,9-5-12 0,-9 5-20 0,0-5-8 16,8 0-16-16,-8 0-8 0,0 0-32 0,0 0 12 0,0 0-8 0,0 0-12 16,0 0-16-16,-8 0-8 0,8 0-8 0,-9 0-4 0,9 0-40 15,-9 0-32-15,1 0 36 0,0 0 28 0,-2 0 32 0,10 0 24 16</inkml:trace>
          <inkml:trace contextRef="#ctx0" brushRef="#br0" timeOffset="50335.0846">7920 4215 63 0,'0'6'92'0,"0"-6"0"0,9 0-4 0,-9 4-16 0,8 1-4 16,-8-5 8-16,9 0 0 0,0 0-4 0,-1 5 8 0,0-5-8 0,2 0 0 16,6 0 0-16,-6 0-4 0,6 0-4 0,-8 0 0 0,9 5 0 15,1-5-4-15,-10 0-4 0,10 0-4 0,-2 0-4 0,2 3-4 0,-2-3-4 16,-7 0-8-16,8 6-4 0,0-6-4 0,-1 0-8 0,-6 0 4 15,6 0-8-15,-6 0-4 0,6 0 0 0,-7 0 0 0,-1 0-4 0,0 0-4 16,1 0-8-16,0 0-8 0,-1 5-24 0,0-5-16 0,2 0-20 16,-10 0-12-16,8 5-36 0,-8-5-28 0,8 4-32 0,-8-4-76 0,0 0 48 15,9 0 36-15,-9 6 36 0,0-6 32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5:42.7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0F8C91-EC9B-472F-AABB-C9A80F6684E3}" emma:medium="tactile" emma:mode="ink">
          <msink:context xmlns:msink="http://schemas.microsoft.com/ink/2010/main" type="writingRegion" rotatedBoundingBox="21000,8039 23189,8263 23104,9092 20915,8868"/>
        </emma:interpretation>
      </emma:emma>
    </inkml:annotationXML>
    <inkml:traceGroup>
      <inkml:annotationXML>
        <emma:emma xmlns:emma="http://www.w3.org/2003/04/emma" version="1.0">
          <emma:interpretation id="{F1EBF04C-6DAD-4AA4-B113-969C00BF8F54}" emma:medium="tactile" emma:mode="ink">
            <msink:context xmlns:msink="http://schemas.microsoft.com/ink/2010/main" type="paragraph" rotatedBoundingBox="21000,8039 23189,8263 23104,9092 20915,8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59A435-9EFC-47C6-8541-8810C9EB00A4}" emma:medium="tactile" emma:mode="ink">
              <msink:context xmlns:msink="http://schemas.microsoft.com/ink/2010/main" type="line" rotatedBoundingBox="21000,8039 23189,8263 23104,9092 20915,8868"/>
            </emma:interpretation>
          </emma:emma>
        </inkml:annotationXML>
        <inkml:traceGroup>
          <inkml:annotationXML>
            <emma:emma xmlns:emma="http://www.w3.org/2003/04/emma" version="1.0">
              <emma:interpretation id="{358F5D59-2EF0-4946-AE5D-9EE2A716A934}" emma:medium="tactile" emma:mode="ink">
                <msink:context xmlns:msink="http://schemas.microsoft.com/ink/2010/main" type="inkWord" rotatedBoundingBox="20940,8628 21402,8675 21399,8709 20936,8662">
                  <msink:destinationLink direction="with" ref="{690D56AB-4A50-4400-AE81-BA26E87FAFD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-42-382 83 0,'0'0'100'0,"0"0"-4"0,0 0-8 0,0 0-20 16,0 0 0-16,0 0 0 0,0 0 12 0,0 0-4 0,0 0 4 15,0 0 0-15,8 0-4 0,-8 0-4 0,0 0 4 0,0 5 0 0,8-5 0 16,-8 0 4-16,10 5-4 0,-2 0-4 0,0-5-4 0,-8 3-4 16,10 3-4-16,-2-6 0 0,0 5-4 0,1 0 0 0,8-1 4 0,-9-4-4 15,1 6-4-15,7-6-28 0,-6 0-24 0,6 0 0 0,-6 0 0 0,6 0 0 16,1 0 0-16,0 0 0 0,-8 0 0 0,7 0 0 0,2 0 0 15,0 0 0-15,-10 0 0 0,8 0 0 0,2 0 0 0,-10 0 0 16,9 4 0-16,-9-4 0 0,2 5 0 0,6-5 0 0,-8 0 0 0,2 5 0 16,-2-5 0-16,0 5 0 0,1-5 0 0,-9 4 0 0,8-4 0 0,1 0 0 15,-9 5 0-15,9-5 0 0,-9 0 0 0,8 0 0 0,-8 0 0 16,0 0 0-16,0 0 0 0,0 0 0 0,0 0 0 0,8 0 0 0,-8 0 0 16,0 0 0-16,0 0 0 0,0 0 0 0,0 0 0 0,-8 0 0 15,8 0 0-15,0 0 0 0,0 0 0 0,8 0 0 0,-16 0 0 16,8 0 0-16,0 0 0 0,0 0 0 0,0 0 0 0,0 0 0 0,0 0-60 15,0 0-36-15,-8 0-12 0,8 0-12 0,0 0-4 0,-9 0-12 0,9 0-8 16,-9 0-8-16,1 0-12 0,-1 0-52 0,9 0 4 0,-8 0 40 16,0 0 36-16,-2 0 20 0,2 0 28 0</inkml:trace>
        </inkml:traceGroup>
        <inkml:traceGroup>
          <inkml:annotationXML>
            <emma:emma xmlns:emma="http://www.w3.org/2003/04/emma" version="1.0">
              <emma:interpretation id="{F082B8C3-6068-4BFA-8DD0-2C22900C6934}" emma:medium="tactile" emma:mode="ink">
                <msink:context xmlns:msink="http://schemas.microsoft.com/ink/2010/main" type="inkWord" rotatedBoundingBox="22449,8188 23189,8263 23104,9092 22363,90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49.5405">1467-761 7 0,'0'-4'108'0,"0"-1"-12"0,0 0 0 16,0-4-28-16,0 3 0 0,0 2-4 0,0-1 4 0,0 0 4 15,0-1 0-15,0 3-8 0,0 3 0 0,0-6-4 0,0 6-8 16,0-4 0-16,0 4 0 0,0 0 4 0,0 0 0 0,9 4 4 0,-9 2 0 16,0-3 0-16,0 3-4 0,8 4-4 0,-8-6-4 0,0 6 0 15,9 5 0-15,-9-6-4 0,8 5-8 0,-8 6-4 0,9-6-8 0,-9 6 0 16,8 3-4-16,-8-4 0 0,8 5-4 0,-8 0 0 0,0-4 0 0,10 8 0 15,-10-4-4-15,0 0 4 0,8 0-8 0,-8 0 4 0,0 5-4 16,8-5 0-16,-8 0-4 0,0 0 0 0,0 5 0 0,0-5-4 16,0 0 0-16,0 0 4 0,0 0-4 0,0-5 4 0,0 5-4 0,0-6 4 15,0 2 0-15,10 4-4 0,-10-10 0 0,0 6 0 0,0-1 0 16,0-5 0-16,0 0-4 0,8-4 4 0,-8 5-8 0,0-6 4 0,0-4-4 16,0 4-4-16,0-3-8 0,8-2-4 0,-8 1-8 0,0-5-4 0,0 5-8 15,0-5-8-15,0-5-8 0,8 5-8 0,-8-5-8 0,0 1-4 16,9-2-4-16,-9-3-16 0,0-1-12 0,9 1-8 0,-9-1 0 15,8 0-40-15,-8-4-40 0,9 4 24 0,-9-4 36 0,0 0 24 0,0-1 24 16</inkml:trace>
          <inkml:trace contextRef="#ctx0" brushRef="#br0" timeOffset="1747.2235">1936-396 27 0,'8'0'116'0,"-8"0"-8"0,0 0-4 0,0 0-20 0,9 0-8 16,-9 0 4-16,-9 0-4 0,9 0-8 0,0 0-4 0,-8 0-12 0,8 4 0 16,0-4-12-16,-9 0-4 0,1 5-8 0,0-5-4 0,0 5-4 15,-2-5-4-15,2 5 4 0,0 0-4 0,-2 0-4 0,-6-2 0 16,7 8-4-16,-8-6 4 0,9-1 0 0,-9 6-4 0,-1-5 4 0,10 0 0 16,-10 4 0-16,10-4 4 0,-8 0 0 0,7 4 0 0,-8-3 4 15,8-1 0-15,1-1 4 0,0 1-4 0,-2-5 0 0,2 5-8 16,8-1 0-16,-8 1-4 0,8-5 0 0,0 5 0 0,-8-5 0 0,8 5 0 15,0-5 0-15,8 4 4 0,-8 1-4 0,0-1 0 0,8-4 8 0,0 6 0 16,-8 4 0-16,10-6 4 0,-2 1 4 0,0 5 0 0,1-1 4 16,-9 1 4-16,17-1 0 0,-8 0 0 0,-1 6 0 0,0-5 0 0,0 4 0 15,2-4 4-15,6 4 0 0,-6-4 0 0,-2 4 4 0,0 0-4 0,1-4-4 16,-1 4 0-16,9-4-28 0,-8 0-4 0,-1-1 0 16,10 1 0-16,-10-1 0 0,0 1 0 0,10-5 0 0,-10 5 0 15,9-5 0-15,-9-1 0 0,10 1 0 0,-10 0 0 0,10-5 0 0,-10 0 0 0,8 4 0 16,-6-8 0-16,6 4 0 0,1-5 0 0,-8 0 0 0,8 1 0 15,-9-1 0-15,2-5-68 0,-2 1-48 0,0-1-20 0,0 0-24 0,2-4-24 16,-10 4-32-16,0-4-68 0,0-6 40 0,0 6 52 0,0-5 28 0,0 0 32 16,-10 5 28-16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5:52.4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C71777-4A51-445E-9025-D18A84BA3F67}" emma:medium="tactile" emma:mode="ink">
          <msink:context xmlns:msink="http://schemas.microsoft.com/ink/2010/main" type="writingRegion" rotatedBoundingBox="23741,7723 23907,8202 23649,8292 23483,7813"/>
        </emma:interpretation>
      </emma:emma>
    </inkml:annotationXML>
    <inkml:traceGroup>
      <inkml:annotationXML>
        <emma:emma xmlns:emma="http://www.w3.org/2003/04/emma" version="1.0">
          <emma:interpretation id="{03D1E2FC-43C5-473C-99C3-9A0441061DD1}" emma:medium="tactile" emma:mode="ink">
            <msink:context xmlns:msink="http://schemas.microsoft.com/ink/2010/main" type="paragraph" rotatedBoundingBox="23741,7723 23907,8202 23649,8292 23483,7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609232-6BA1-4DD4-B4E0-DED1E9EE5AB9}" emma:medium="tactile" emma:mode="ink">
              <msink:context xmlns:msink="http://schemas.microsoft.com/ink/2010/main" type="line" rotatedBoundingBox="23741,7723 23907,8202 23649,8292 23483,7813"/>
            </emma:interpretation>
          </emma:emma>
        </inkml:annotationXML>
        <inkml:traceGroup>
          <inkml:annotationXML>
            <emma:emma xmlns:emma="http://www.w3.org/2003/04/emma" version="1.0">
              <emma:interpretation id="{21C51FDB-75CB-4F90-8F6B-B7FCF8D9B0E8}" emma:medium="tactile" emma:mode="ink">
                <msink:context xmlns:msink="http://schemas.microsoft.com/ink/2010/main" type="inkWord" rotatedBoundingBox="23741,7723 23907,8202 23649,8292 23483,78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2584-1140 47 0,'-9'0'68'0,"9"0"-8"15,-8 0 4-15,8 0-32 0,0-4 0 0,-8 4 0 0,8 0 0 0,0 0 0 16,0 0 0-16,0 0 0 0,0 0 0 0,0-5 0 0,0 5 0 16,0 0-4-16,0-5 0 0,0 5 0 0,0-5 4 0,0 5-4 0,0-4 8 15,0 4 0-15,0-6-4 0,0 2 8 0,0 4 8 0,0-6-8 16,0 3-4-16,0-3 4 0,0 6-8 0,8-4 4 0,-8-1-4 15,8 0-16-15,-8 0 20 0,9 1 0 0,-9-2-4 0,9 6 0 0,-1-4-4 16,1 0 4-16,-9-1-4 0,8-1 0 0,0 2-4 0,10-1 0 16,-18 5 0-16,8-5 0 0,10 0-4 0,-10 5-4 0,0-4 0 0,1 4 8 15,0 0-8-15,-1 0-4 0,1 0 0 0,-1-6-4 0,0 12 0 0,0-6 4 16,-8 0 0-16,10 4-4 0,-2 1 0 0,-8 0 0 0,8 0-4 16,-8-1 0-16,0 2 0 0,10-1 0 0,-10 3 0 0,0 2 0 15,0-5 0-15,0 5 0 0,-10 3 4 0,10-7-4 0,-8 8 0 0,8-4 0 16,-8-1 4-16,8 1-4 0,-10 5 0 0,2-7-4 0,0 3 0 0,8 3 0 15,-8-4 0-15,-1-1 0 0,1 2 0 0,-1-3 8 0,0-3-4 16,9 5-4-16,-8-5 4 0,8-1-4 0,0 1 0 0,-8 0 0 0,8-1 0 16,0-4 0-16,0 5 0 0,0-5 0 0,0 0 4 0,-10 0-8 15,10 0 4-15,0 0 0 0,10 0 0 0,-10 0 0 0,0 0-4 16,0 0 4-16,8 0 0 0,-8 0 0 0,0 0 0 0,8 0 0 0,-8 0 0 16,9 0-4-16,-9 0 4 0,9 0 0 0,-1-5 0 0,-8 5 4 0,9-4-4 15,-1 4-4-15,0 0 4 0,-8 0 0 0,8 0 0 0,2 0 4 16,-2 0 0-16,-8-5-4 0,8 5 0 0,2 0 0 0,-10 5 0 0,8-5 0 15,0 4 0-15,1-4 0 0,-9 5-4 0,8-5 4 0,1 5 0 16,-9 0 0-16,8 0 0 0,-8-5 0 0,9 4 0 0,-1 6 0 16,-8-5 0-16,0 0 0 0,8 0 0 0,-8-1 0 0,10 6 0 0,-10-5 0 15,8-1 4-15,-8 6-4 0,0-1-4 0,0-3 8 0,0 3 0 0,0-4 4 16,0 4-4-16,0 1 0 0,0-5 0 0,0 5 4 0,0-1 0 16,0 1 0-16,0-6 0 0,-8 6 0 0,8-1 0 0,-10-3 8 15,10 3-4-15,-8-4-4 0,8 0 4 0,-8 5-4 0,-1-6 0 0,1 1 0 16,-1 0 0-16,1-5 0 0,-1 5-4 0,1-1 0 0,0-4 0 0,-10 0 0 15,10 0 0-15,-2 0-4 0,2 0 0 0,0 0-4 0,0-4 0 16,-1 4-8-16,1-5-12 0,-1 0-20 0,0 0-28 0,1 1-24 16,8 4-24-16,-8-6-40 0,-2 2-36 0,10-1-92 0,-8 0 40 0,0-1 52 15,8 3 36-15,-9 3 36 0,9-6 20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01.6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042872-B3F4-4616-BE48-C60763345DAB}" emma:medium="tactile" emma:mode="ink">
          <msink:context xmlns:msink="http://schemas.microsoft.com/ink/2010/main" type="inkDrawing" rotatedBoundingBox="26247,7903 26268,10077 25868,10081 25848,7906" semanticType="callout" shapeName="Other">
            <msink:sourceLink direction="with" ref="{8AC2463F-8868-4826-ACDA-0A8DF895094A}"/>
          </msink:context>
        </emma:interpretation>
      </emma:emma>
    </inkml:annotationXML>
    <inkml:trace contextRef="#ctx0" brushRef="#br0">306 8 19 0,'0'-5'100'0,"0"5"-4"0,8-6-8 0,-8 6-24 0,0 0 0 15,-8 0 0-15,8 0 0 0,0 0 0 0,0 0-8 0,0 0-8 0,-9 0-4 16,9 0 0-16,-9 0 0 0,9 6-4 0,-8-1 0 0,8-5-4 16,-9 9-8-16,1-4 4 0,8 5-4 0,-8-1-4 0,-2 6 0 15,2-1 0-15,0 0 4 0,0 5-4 0,8 0-4 0,-18 6 0 0,10 5-4 16,-1-7 0-16,0 10 0 0,1-4 0 0,-1 3 0 0,-7 3-4 0,8 4 0 16,-2-1-4-16,-6-1 0 0,6 2 0 0,2 5 0 0,-9-1 0 15,9 0 8-15,-1 0 0 0,-8 5-4 0,9 0 4 0,0 5 4 0,8-5 0 16,-10 4 4-16,2-4-4 0,8 5 0 0,-8 0-4 0,8-1 4 15,0 1-4-15,0-4 0 0,8 3-4 0,-8-3 4 0,8-3-4 16,2 3 0-16,-2-6-4 0,0 0 0 0,1 0 0 0,-1 1 0 0,9-1-4 16,-8-5 0-16,-1 6-4 0,10-6 0 0,-2 0-4 0,-6-4 8 0,6-1-4 15,-8 5 0-15,9-4 0 0,1-5-4 0,-10-1-4 0,10 6-4 16,-2-10-12-16,-8 0-12 0,10 0-16 0,-1-5-16 0,-9 1-16 16,10-6-24-16,-2-5-24 0,-8 6-20 0,10-10-88 0,0 0 24 0,-10-5 36 15,9 0 28-15,-9-5 32 0,0-5 24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58.7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608120-26E1-4916-9063-94DE97EFE7C8}" emma:medium="tactile" emma:mode="ink">
          <msink:context xmlns:msink="http://schemas.microsoft.com/ink/2010/main" type="writingRegion" rotatedBoundingBox="26736,3774 27040,13653 26081,13683 25777,3804">
            <msink:destinationLink direction="with" ref="{CD5038FB-99AF-4728-B1D7-14A58625E590}"/>
          </msink:context>
        </emma:interpretation>
      </emma:emma>
    </inkml:annotationXML>
    <inkml:traceGroup>
      <inkml:annotationXML>
        <emma:emma xmlns:emma="http://www.w3.org/2003/04/emma" version="1.0">
          <emma:interpretation id="{9744560B-78FD-4A70-8BF2-07FF797153EC}" emma:medium="tactile" emma:mode="ink">
            <msink:context xmlns:msink="http://schemas.microsoft.com/ink/2010/main" type="paragraph" rotatedBoundingBox="26736,3774 27040,13653 26081,13683 25777,3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B2C412-C060-4B0E-B862-5277F3FF7801}" emma:medium="tactile" emma:mode="ink">
              <msink:context xmlns:msink="http://schemas.microsoft.com/ink/2010/main" type="line" rotatedBoundingBox="26736,3774 27040,13653 26081,13683 25777,3804"/>
            </emma:interpretation>
          </emma:emma>
        </inkml:annotationXML>
        <inkml:traceGroup>
          <inkml:annotationXML>
            <emma:emma xmlns:emma="http://www.w3.org/2003/04/emma" version="1.0">
              <emma:interpretation id="{C155C1DA-B89C-4E48-A08D-A572D5D490B9}" emma:medium="tactile" emma:mode="ink">
                <msink:context xmlns:msink="http://schemas.microsoft.com/ink/2010/main" type="inkWord" rotatedBoundingBox="26545,3780 26576,4777 25808,4801 25777,3804">
                  <msink:destinationLink direction="with" ref="{D65716A9-DCF0-48F4-81AB-842F69720FB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4826-4233 79 0,'0'0'96'0,"0"0"-8"0,0 5 0 0,0-5-24 15,9 0 4-15,-9 0 4 0,9-5 0 0,-9 5 8 0,8 0 0 0,0 0-4 16,-8 0 0-16,8 0-4 0,10 0 4 0,-10 0 4 15,10 0-4-15,-1 0-4 0,0 0 4 0,0 0-8 0,9 0 0 0,-10 0-8 16,10 0 0-16,-9 0-8 0,9 0-8 0,0 0-8 0,-2 0-4 0,2 0 0 16,0 0 0-16,-1 0-4 0,1 0 0 0,0 0-8 0,-1 0 0 15,1 0-4-15,0 0 0 0,-1 0-4 0,-8 0 0 0,8 0-4 16,1 0 0-16,-8 0-4 0,-2 0-4 0,2 0 0 0,-2 0 0 0,1 0 0 16,1 0 0-16,-10 0 0 0,10 0 0 0,-10 0 0 0,0 0 0 0,0 0 0 15,-8 0 0-15,9 0 0 0,-9 0 0 0,9 0 0 0,-9 0 0 16,0 0 0-16,0 0 0 0,0 0 0 0,0 0 0 0,0 0 0 0,0 0 0 15,0 0 0-15,0 0 0 0,0 0 0 0,0 0 0 0,0 0 0 16,0 0-40-16,0 0-24 0,0 0-24 0,-9 0-24 0,9 0-20 16,0-4-32-16,0 4-28 0,-9 0-68 0,1-6-4 0,8 1 48 0,-8 1 44 15,0-1 32-15,-2 5 28 0</inkml:trace>
          <inkml:trace contextRef="#ctx0" brushRef="#br0" timeOffset="-384.0415">4886-4660 19 0,'0'5'96'0,"-8"-5"-4"0,8 0-4 16,0 5-24-16,-10-5-4 0,10 0 0 0,0 0-4 0,-8 0 0 0,8 0 0 15,-8 5 0-15,8-10-4 0,0 5-8 0,0 0-8 0,0-5 0 0,0 5-8 16,0-5 4-16,0 5-4 0,0-4-4 0,8-1 0 0,-8-5-4 0,8 6 8 16,2-6-8-16,-2 0 0 0,0 1 0 0,2-1 4 0,-2-5 4 15,0 1-4-15,9-1 4 0,-8 2-4 0,8-2 0 0,-1 1 4 0,-6-5 0 16,6 4-4-16,2-4 0 0,-2 0-4 0,-7 4-4 0,8-3 0 15,0-2 0-15,-9 6 0 0,10-6 0 0,-10 2 0 0,10 3 0 0,-10-4 0 16,0 5 0-16,1-1-4 0,8 0 0 0,-8 1 0 0,-9 0 0 16,8-1 0-16,0 5 0 0,0-3 0 0,2 3 0 0,-10 0-4 0,8 1 4 15,0-1-4-15,-8 1 0 0,10 3 0 0,-10-3-4 0,0 4 0 16,8 0 0-16,-8 1 4 0,0-1-4 0,0 5-4 0,0-5 4 0,8 5-4 16,-8 0 4-16,0-5-4 0,0 5 0 0,0 0 4 0,0 0-4 15,0 0 4-15,0 0 0 0,0 0-4 0,0 0 0 0,0 5 0 0,9-5 4 16,-9 5-4-16,0 0 4 0,0-5 0 0,0 9 0 0,8-4 0 15,-8 4 8-15,0 1-4 0,0-1 4 0,0 6-4 0,0-1 0 0,0 1 0 16,0-1 0-16,0 6 4 0,0-1-4 0,0 0 0 0,0 0-4 16,0 0 4-16,0-1 0 0,0 3-4 0,0-2 4 0,0 0-4 15,0 1 4-15,0-2-8 0,0 2 4 0,0-1 0 0,0 0-8 0,0 0 4 16,0-5 0-16,0 5 0 0,0-4 0 0,0 4 4 0,0-5-4 0,0 1-16 16,0-1 20-16,0-4 0 0,0 5 0 0,0-6-4 0,0 1 0 15,0-1-4-15,0 1 4 0,0-6-4 0,0 6 0 0,0-5 0 0,0-5-8 16,0 5-8-16,0-1-4 0,0-4-4 0,0 0-8 0,0 0-12 15,0 0-12-15,0 0-12 0,0 0-4 0,0 0-8 0,0-4-12 16,0 4-12-16,0-5-8 0,0 0-8 0,0 1-4 0,0-2-44 0,0 6-20 16,0-4 36-16,-8-1 28 0,8 0 24 0</inkml:trace>
        </inkml:traceGroup>
        <inkml:traceGroup>
          <inkml:annotationXML>
            <emma:emma xmlns:emma="http://www.w3.org/2003/04/emma" version="1.0">
              <emma:interpretation id="{866E68AD-05DC-4322-9D3D-4DB9146D1CAC}" emma:medium="tactile" emma:mode="ink">
                <msink:context xmlns:msink="http://schemas.microsoft.com/ink/2010/main" type="inkWord" rotatedBoundingBox="26784,5347 26806,6059 26099,6081 26077,53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20.3579">5296-3360 35 0,'-10'0'68'0,"10"5"-8"0,0-5-4 0,-8 0-28 0,8 0 0 0,-8 0 0 16,8 0-8-16,0-5 4 0,-9 5-4 0,9 0 0 0,-8 0 0 0,8 0 4 15,-8 5 0-15,8-5 0 0,0 0 4 0,-10 0 0 0,10 0 4 16,-8 0 4-16,8 0-4 0,-8-5 4 0,8 5 4 0,0-5 0 15,-10 5 0-15,10 0 4 0,0-5-4 0,-8 1 0 0,8 4 0 0,0-6-4 16,-8 2-8-16,8-1 4 0,0 1-4 0,0-2 4 0,0 2-8 0,0-6 0 16,0 1 4-16,0 5-4 0,0-7 0 0,8 1 0 0,-8 1-4 15,8-1 0-15,-8 1 4 0,10-5 0 0,-2 4 0 0,0 0-4 0,2-4 4 16,-2 4-4-16,0-4 0 0,9 4 4 0,-9 1-8 0,2-6 4 16,6 6-4-16,-8-1 0 0,2 0 0 0,6 6 0 0,-7-6-4 15,0 5-4-15,-1 1 0 0,1-1 4 0,7 0-4 0,-7 0-4 0,0 5 0 16,-9 0 0-16,8-4 0 0,0 8 0 0,2-4 4 0,-10 5-4 0,8 0 0 15,-8 0 0-15,8-1-4 0,-8 6 4 0,9-1 0 0,-9 1 0 16,0 0 0-16,0 4 0 0,0 0-4 0,0 1 0 0,9 5 0 0,-18-7 0 16,9 6 0-16,0 6 0 0,0-6 0 0,-9 6 4 0,1-2-4 15,0 0 0-15,-2 2 0 0,2-1-4 0,0-1 4 0,-1 7 0 16,-8-7 0-16,0 2 0 0,0-1 0 0,0-1 0 0,-1 2 4 0,2-6-4 16,-2 4-4-16,2-4 4 0,-1-4 0 0,-1 4 0 0,2-5 4 0,-2 2-4 15,2-7 0-15,-2 0 0 0,10 1 0 0,-1-6 4 0,-7 2-8 16,16-2 8-16,-10 0-4 0,10-4 0 0,-8-4 0 0,8 4 0 15,0-4 0-15,8-6 0 0,-8 5 0 0,10-5 0 0,-2 1 0 0,0-1-4 16,1-4 4-16,8 4-4 0,-8-4 4 0,-1 0 0 0,8 4 0 16,-6-5 0-16,6 1-4 0,-6 5 4 0,6-1 0 0,-7 1 0 0,7 3 0 15,-6-3-4-15,-2 4-16 0,0 5 24 0,0-5 0 0,2 5 0 0,-2 5 0 16,0-5 4-16,1 5-4 0,0 0 8 0,-1-1 0 0,1 2 0 16,-1 3 4-16,0-4 4 0,1 4 4 0,0 1-4 0,7-1 4 15,-6 2 0-15,-2 3 4 0,0-5 0 0,1 1-4 0,8 4 4 0,-9-5-4 16,1 1-4-16,7 5 4 0,-6-6-4 0,-2 1-20 0,10 0 0 0,-10-2 0 15,0-1 0-15,9 1 0 0,-8-3 0 0,8 5 0 0,-9-6 0 16,10-4 0-16,-10 6 0 0,0-6 0 0,10 0 0 0,-10-6 0 0,9 2 0 16,-8-1 0-16,-1 0 0 0,9-4 0 0,-9-2 0 15,0-3 0-15,2 5 0 0,-2-5 0 0,0-5 0 0,2-1 0 0,-2 6 0 16,0-10 0-16,-8 5 0 0,9 0 0 0,-9-6 0 0,8 6 0 0,-8 0 0 16,0-5 0-16,0 5 0 0,0 0 0 0,-8 0 0 0,8-1-40 0,-9 6-64 15,1 0-20-15,0 0-24 0,-2 4-28 0,2-5-24 0,0 11-76 16,-10-6 16-16,10 5 48 0,-9 1 36 0,9-2 40 0,-1 6 24 0</inkml:trace>
        </inkml:traceGroup>
        <inkml:traceGroup>
          <inkml:annotationXML>
            <emma:emma xmlns:emma="http://www.w3.org/2003/04/emma" version="1.0">
              <emma:interpretation id="{8AC2463F-8868-4826-ACDA-0A8DF895094A}" emma:medium="tactile" emma:mode="ink">
                <msink:context xmlns:msink="http://schemas.microsoft.com/ink/2010/main" type="inkWord" rotatedBoundingBox="26826,8099 26879,9824 26283,9842 26230,8117">
                  <msink:destinationLink direction="with" ref="{0F042872-B3F4-4616-BE48-C60763345DA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1926.4632">5338-157 75 0,'0'5'100'0,"0"-5"-12"0,8 0-4 0,-8 0-28 0,0 0 4 0,0 0-4 16,0 0 8-16,0 0 0 0,9 0 4 0,-9 0 4 0,0 0-8 0,9 0-8 15,-1 0-4-15,-8 0 4 0,9 0-8 0,-1 0-4 0,0 0 4 16,10 5 0-16,-10-5 0 0,0 5-4 0,10-5 4 0,-10 5-4 0,10-5-4 15,-2 0 0-15,1 0 0 0,-9 5-8 0,10-5 0 0,0 0 0 16,-2 0-4-16,1 4-4 0,0-4 0 0,0 0-8 0,1 0 0 0,-2 0-4 16,2-4 0-16,-10 4-4 0,9 0-4 0,0 0 0 0,-8 0 4 15,-1 0-8-15,8 0 0 0,-6 0-4 0,-2 0-4 0,-8 0-4 16,8 0-16-16,2 0-16 0,-10 0-12 0,0 0-16 0,0 0-12 0,8 4-16 16,-8-4-20-16,-8 0-12 0,8 5-8 0,0-5-48 0,-10 5-28 0,10-5 36 15,-8 0 36-15,8 6 28 0,-8-3 20 0</inkml:trace>
          <inkml:trace contextRef="#ctx0" brushRef="#br0" timeOffset="61618.2876">5278-507 31 0,'0'5'80'0,"0"0"-8"0,-8 0-4 16,8-1-24-16,0-4-4 0,0 0-4 0,0 7 0 0,-9-7 4 15,9 0-4-15,0 0 0 0,0 0 0 0,0 0 0 0,0 0 0 16,0 0-4-16,0 0 8 0,0 0 0 0,9-7 4 0,-9 3-4 0,0 4-4 16,0-5 8-16,8 0-4 0,-8 0 0 0,8 1-8 0,-8-6 0 15,10 5 0-15,-10-4 0 0,8 4-4 0,0-10 0 0,0 6 0 0,2-1-4 16,-10 1 0-16,8-1 4 0,0-3 0 0,1 2 0 0,-9-3-20 15,9 4 16-15,-1-4 0 0,1 0-4 0,-1-2 4 0,0 3-4 0,-8-2 0 16,9 1-4-16,0-1-4 0,-1 1 4 0,0 5-4 0,-8-6 0 16,10 1 0-16,-10 4 0 0,8-5 0 0,0 6 0 0,-8-1 0 0,9 1-4 15,-9 0 0-15,0 4 0 0,9-5-4 0,-9 5 0 0,0 0 0 16,0 0 4-16,0 1-4 0,0 4 0 0,0-5 0 0,0 5 0 16,0-5-4-16,0 5 0 0,0 0 0 0,0 0-4 0,0 0 8 0,0 0 0 15,0 0-4-15,0 0 0 0,0 0 4 0,0 5 0 0,0-5 0 0,0 5 0 16,0-1 0-16,0 1 8 0,0 5-4 0,0-6 0 0,0 7 4 15,0-2-4-15,0 0 0 0,0 1 0 0,8-1 0 0,-8 6 0 0,0-1 0 16,0 1-4-16,0-5 4 0,8 4-4 0,-8 1 0 0,0-1 0 16,9-5 0-16,-9 6 0 0,0-2 0 0,0-2 0 0,0 2 0 15,8-2 0-15,-8 3 0 0,0-4-4 0,0-1 0 0,0 2 4 0,0-3-4 16,0 2 0-16,0 0 0 0,0-1 0 0,0 0 0 0,0 1-16 0,0-5 20 16,0 5 0-16,0-5 0 0,0 4-4 0,0-4 4 0,0 0-4 15,0 4 0-15,0-4 0 0,0 0-4 0,0-1 0 0,0 3 0 0,0-4-8 16,0 2-4-16,0-1-4 0,0 2-8 0,0-2-8 0,0 1-8 15,0-5-4-15,0 0-4 0,0 5-12 0,0-5 0 0,0 0 0 16,0 0-16-16,0 0 0 0,0 5-8 0,0-5-16 0,0 0-4 0,0 0-16 16,0 0-52-16,0-5-12 0,0 5 40 0,0-5 28 0,0 5 20 15</inkml:trace>
          <inkml:trace contextRef="#ctx0" brushRef="#br0" timeOffset="62440.0884">5457 400 79 0,'-8'5'104'0,"0"0"-12"0,8 4-8 0,0-9-24 0,-10 5-8 0,10-5 4 15,-8 5 0-15,8-10-4 0,0 5-8 0,0 0 4 0,0-5-12 0,0-4 4 16,0 4 0-16,0 0 0 0,8 0-4 0,-8-5 0 0,10 5-4 0,-10-4 4 16,8 4-4-16,0-5 0 0,1 6 4 0,-9-6-4 0,9 5 0 15,-1-4 0-15,0 4 0 0,1 0 0 0,-1 1-4 0,0 4-4 16,2-5 0-16,-2 5 0 0,0 0-4 0,-8-5 0 0,10 5 0 0,-2 5 0 16,-8-5-4-16,8 5 0 0,0-1 0 0,1 1 0 0,-9 0-8 15,9 4 4-15,-9 1 0 0,0-1-8 0,8 1 4 0,-8 4-4 16,0 1-4-16,0 0 4 0,0-1 0 0,0 5 0 0,-8 0-4 0,-1 0 0 0,9 0 0 15,-9 1 0-15,-7 4 0 0,8 0 0 0,-2-5 4 0,-6 5 0 16,6-4-4-16,-6 4 0 0,-1-6 0 0,0 1 0 0,8 1-4 16,-7-6 4-16,6 0 4 0,-6 1 0 0,7-6-4 0,0 1 0 0,1-1 4 15,0-4 0-15,8 0-4 0,0-5 0 0,-9 0 0 0,9-5 0 16,0 0 0-16,9 1-4 0,-9-1 4 0,0-5 0 0,8 1 0 0,0-1-4 16,1 0 4-16,-9 1-4 0,9-1 8 0,-1 1-4 0,0-1 0 0,2 5 0 15,-2-4 4-15,0 4 0 0,1 0 0 0,0 1 4 0,-1-1 4 16,0 5 4-16,1 0 4 0,-1 5 0 0,0-5 4 0,2 4-4 15,-2 1-12-15,0 5 24 0,2-6-4 0,-2 5 0 0,0 2 4 0,0-2-8 16,10 1-4-16,-10-6 0 0,1 6 0 0,7 0 0 0,-6 4-4 0,-2-9 0 16,8 4 0-16,-6 1 0 0,6-5-4 0,-7-1-4 0,8 2-8 15,-8-2 0-15,7 1 0 0,-8-5 0 0,10 0 0 0,-10 0 0 16,10-5 0-16,-10 5 0 0,9-10 0 0,-8 6 0 0,-1-6 0 0,9 1 0 16,-9-1-24-16,2-4-40 0,-2-1-20 0,-8 1-24 0,8 0-28 15,-8-6-28-15,10 1-28 0,-10 1-64 0,-10-6-8 0,10 4 44 0,-8-4 44 16,0 5 36-16,-2-5 24 0,-6 0 24 0</inkml:trace>
        </inkml:traceGroup>
        <inkml:traceGroup>
          <inkml:annotationXML>
            <emma:emma xmlns:emma="http://www.w3.org/2003/04/emma" version="1.0">
              <emma:interpretation id="{FFF6C63F-BAC6-40FF-BFCE-9C4C9E1AEECB}" emma:medium="tactile" emma:mode="ink">
                <msink:context xmlns:msink="http://schemas.microsoft.com/ink/2010/main" type="inkWord" rotatedBoundingBox="26805,11313 26877,13658 26137,13681 26065,113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266.8774">5346 2745 47 0,'-8'0'100'0,"0"5"-8"0,8-5-8 0,-10 0-20 15,2 4 4-15,8-4 0 0,-8 5-4 0,0-5 4 0,8 0 0 0,0-5-8 16,-10 5-4-16,10-4-4 0,0-1-4 0,0 0 0 0,-8-4-4 0,8 4-4 16,8-4-4-16,-8 3 0 0,0-3-4 0,10-1-4 0,-10 0 0 15,8-3-4-15,0-2 0 0,-8 1-4 0,8-1 0 0,2 1-4 16,-2-5 0-16,0 4 0 0,10-5-4 0,-10 7 4 0,1-6-4 0,7-1 0 15,-7 1-4-15,0 0 4 0,-1 4 0 0,0-4 4 0,2 5 0 16,-2 0 4-16,0-1 0 0,1 1 0 0,-9 4 4 0,9 1 0 0,-1-1 0 16,-8 1 0-16,0 2-4 0,8 4 0 0,-8-2-4 0,0 1 0 0,0 4-20 15,0-6 24-15,9 6 0 0,-9 0-4 0,0 0 4 0,0 6 8 16,8-2 0-16,-8 1 0 0,0 5 0 0,8-1 0 0,-8 1 0 16,10 4 4-16,-10 1-8 0,0-1-4 0,8 5 0 0,-8 0-20 0,8-1 0 15,-8 7 0-15,10-1 0 0,-10 0 0 0,0 0 0 0,8 0 0 16,-8 0 0-16,0 0 0 0,8 0 0 0,-8 0 0 0,8 0 0 0,-8 0 0 15,0-5 0-15,9 0 0 0,-9 6 0 0,9-6 0 0,-9 0 0 0,8-5 0 16,-8 5 0-16,9-4 0 0,-9 4 0 0,0-4 0 0,0-6 0 16,0 5 0-16,0-4-72 0,0-1-28 0,0 2-20 0,0-3-28 15,0 2-24-15,-9-5-20 0,9-1-68 0,-8-4 0 0,-1 6 48 0,0-6 40 16,1 0 32-16,0 0 24 0</inkml:trace>
          <inkml:trace contextRef="#ctx0" brushRef="#br0" timeOffset="75531.1712">5116 3344 107 0,'0'10'120'0,"0"-5"-12"0,0 5 0 16,0-6-12-16,8 1 4 0,-8 0 8 0,10 0-4 0,-2-1 0 0,0-4-8 15,1 4-4-15,8-4-8 0,-8 0-8 0,7 0-4 0,-8 0-8 16,18 0-4-16,-8 0-4 0,-1-4-4 0,9 4-4 0,-10-4-4 0,10 4-4 15,0-5-12-15,-1 0-4 0,1 0 0 0,0 5-4 0,-1-4-4 16,0-2-4-16,0 6-4 0,1 0 4 0,0-4-4 0,0 4-8 0,-1 0 0 16,1 0-8-16,0 0 0 0,-1 0-8 0,-8 4-12 0,8-4-16 15,-7 6-20-15,-2-6-16 0,2 4-12 0,-10 1-28 0,9-5-24 0,-8 5-20 16,-1-5-52-16,1 0-28 0,-1 0 48 0,-8 5 36 0,8-5 24 16,-8 0 28-16</inkml:trace>
          <inkml:trace contextRef="#ctx0" brushRef="#br0" timeOffset="76195.3994">5491 4030 71 0,'0'5'92'0,"0"5"-8"0,0-6-4 0,0 6-24 0,0-5 0 15,0 1 0-15,0 2 4 0,0-3-4 0,0 0 4 0,9 0 0 0,-9-5 0 16,0 4-4-16,0-4-4 0,8 0-8 0,-8 0-4 0,8-4 0 15,2-1-4-15,-10 0-8 0,8 0-4 0,0-3-4 0,2-3-4 0,-2 1-4 16,0 1 4-16,9-5-12 0,-8-1 4 0,-1 1-4 0,1-1 0 16,-9-4 4-16,8-1-4 0,-8 2-4 0,8 4 0 0,-8-7 4 0,0 3-4 15,0 3 0-15,0 2 0 0,-8-3 4 0,0 3 0 0,8-2 0 16,-9 5 4-16,1 1 4 0,-10 0 0 0,10-1-4 0,-8 5 4 0,6 5 0 16,-6-5 0-16,-2 5 0 0,1 0 4 0,1 0 0 0,7 0-4 15,-8 5 0-15,-1 0 0 0,2 0-4 0,-2 4 0 0,2-4 4 16,7 4-4-16,-8 1-4 0,8-1 0 0,1-3 0 0,0 3 0 0,-2 5 0 15,10-4-4-15,0-1 4 0,0 6-4 0,0-5 4 0,0 5-4 16,10-7 0-16,-2 7 0 0,0-5-4 0,10 3 8 0,-10 3-4 0,9-6 0 0,0 3 0 16,8 2 0-16,-7-5 0 0,-1 4 0 0,8-5 0 15,0 6 0-15,1-5 0 0,-8 5 0 0,7-2 0 0,1 1 0 0,0 1 0 16,-10-5 0-16,10 4 4 0,-9 0-4 0,0 1 0 0,0 4 0 0,-1-5 0 16,2 1 0-16,0-1 4 0,-10 5-4 0,0-4 0 0,1 4 0 15,-1 0 0-15,1-5 0 0,-1 5 0 0,-8-4 0 0,0 4 0 16,9 0 4-16,-9-5-4 0,0 6 0 0,-9-2 0 0,9-2 0 0,-8 3 0 15,-1-5 0-15,1 5-4 0,-1-4 4 0,1 4 0 0,-10-5 0 0,2 0-4 16,-2 1 8-16,2-1-4 0,-1-4-4 0,-1 4 4 0,-8-4-4 16,2-1 4-16,-2-4-4 0,0 0 0 0,1 0 8 0,-1 0-4 0,0-5 0 15,9 0 0-15,-8-5 0 0,0 0-4 0,-1 0 4 0,8-5 0 16,2-4 0-16,-1 0-4 0,-1-1-4 0,2-4-8 0,6-5 0 16,-6 5-4-16,8-9-4 0,8 3-4 0,-10-4-8 0,10 1-4 0,0-6-4 15,10 6-8-15,-10-1-16 0,8 0-12 0,0 0-16 0,0 0-20 0,2 1-80 16,6 3 12-16,-7 2 32 0,8-2 32 0,-8 7 20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02.1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5038FB-99AF-4728-B1D7-14A58625E590}" emma:medium="tactile" emma:mode="ink">
          <msink:context xmlns:msink="http://schemas.microsoft.com/ink/2010/main" type="inkDrawing" rotatedBoundingBox="27018,10249 27072,7880 27413,7888 27359,10257" semanticType="verticalRange" shapeName="Other">
            <msink:sourceLink direction="with" ref="{77608120-26E1-4916-9063-94DE97EFE7C8}"/>
          </msink:context>
        </emma:interpretation>
      </emma:emma>
    </inkml:annotationXML>
    <inkml:trace contextRef="#ctx0" brushRef="#br0">86-2 7 0,'0'0'88'0,"0"0"-8"0,0 0-12 0,0 0-28 0,0-5 0 0,0 5 0 15,0 0 0-15,0 0-4 0,0 0 0 0,0 5 0 0,0-5 0 16,8 5-4-16,-8-5 8 0,8 5 0 0,1-1 8 0,-1-4 0 0,1 10 4 16,0-5 0-16,-1 4 4 0,8 6-4 0,-6-1 4 0,6 0-4 15,-6 10 0-15,6 0 0 0,1 0 8 0,-8 5 4 0,8-1-4 16,-9 1 0-16,10 10-4 0,-10-5 0 0,10 4-4 0,-10 6-4 0,0-7-8 16,0 7 0-16,1 0-4 0,-9-2-4 0,8 1 0 0,1 0 0 0,-9 0 0 15,9 5-4-15,-9 1-4 0,0-7 0 0,0 11 0 0,0-5-4 16,0 0 0-16,0 0 0 0,0 0-12 0,0 5-8 0,0-5 0 15,0 4 0-15,-9-4 0 0,9 5 0 0,-9-5 0 0,9 5 0 0,-8-5 0 16,-1 0 0-16,9 4 0 0,-8-4 0 0,0 0 0 0,0 0 0 0,-10 0 0 16,10-4 0-16,-2 3 0 0,2-3 0 0,-9-1 0 15,9 0 0-15,-1-4 0 0,-8-1 0 0,9 0 0 0,0-4 0 0,-2-6 0 16,-6 7 0-16,6-12 0 0,2 6 0 0,0-5-28 0,-9-5-80 0,8 0-40 16,-8-4-44-16,9-1-52 0,-10-5-72 0,2 1 48 0,8-10 48 15,-10 0 40-15,1 0 36 0,0-10 32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07.3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04EBC8-6494-4F4D-840A-0C355F930194}" emma:medium="tactile" emma:mode="ink">
          <msink:context xmlns:msink="http://schemas.microsoft.com/ink/2010/main" type="writingRegion" rotatedBoundingBox="30302,7881 30659,7881 30659,8552 30302,8552"/>
        </emma:interpretation>
      </emma:emma>
    </inkml:annotationXML>
    <inkml:traceGroup>
      <inkml:annotationXML>
        <emma:emma xmlns:emma="http://www.w3.org/2003/04/emma" version="1.0">
          <emma:interpretation id="{AC738088-356C-4BCE-A93A-FF807DFC2AAB}" emma:medium="tactile" emma:mode="ink">
            <msink:context xmlns:msink="http://schemas.microsoft.com/ink/2010/main" type="paragraph" rotatedBoundingBox="30302,7881 30659,7881 30659,8552 30302,8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35B6F-0A30-4CFD-892F-BC142F56200D}" emma:medium="tactile" emma:mode="ink">
              <msink:context xmlns:msink="http://schemas.microsoft.com/ink/2010/main" type="line" rotatedBoundingBox="30302,7881 30659,7881 30659,8552 30302,8552"/>
            </emma:interpretation>
          </emma:emma>
        </inkml:annotationXML>
        <inkml:traceGroup>
          <inkml:annotationXML>
            <emma:emma xmlns:emma="http://www.w3.org/2003/04/emma" version="1.0">
              <emma:interpretation id="{72CD77ED-8938-4D7E-9BB5-B0F5E432678C}" emma:medium="tactile" emma:mode="ink">
                <msink:context xmlns:msink="http://schemas.microsoft.com/ink/2010/main" type="inkWord" rotatedBoundingBox="30280,8507 30361,7845 30723,7889 30643,85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9 432 75 0,'0'0'92'0,"-8"6"-8"0,8-3-4 16,0-3-24-16,0 0-4 0,0 6-4 0,-8-6 0 0,8 0 0 15,0 0-4-15,0 5-4 0,0-5 0 0,0 0-4 0,0 0-4 0,0 0-4 16,0-5-4-16,0 5 4 0,0 0 4 0,0 0 0 0,8-6-4 16,-8 6 4-16,8-3-4 0,-8-3 0 0,10 6 0 0,-10-9 0 0,8 4 4 15,0-4 0-15,1-1-8 0,7 1 4 0,-7-1-4 0,0-5 4 0,7 6 0 16,2-5 0-16,-10-1-8 0,10 1 4 0,-2-5-4 0,-7 4 0 15,8-5-4-15,-8 6 0 0,7-5 0 0,-6 4 0 0,6 3-4 16,-8-9 0-16,2 7-4 0,6-6 0 0,-7 6 4 0,-1 0-4 0,0 0 0 16,2 4 0-16,-10-4 4 0,8 4-4 0,0 0 4 0,-8 1-4 0,10-1-4 15,-2 1 0-15,-8 4 4 0,0-5 0 0,0 6-4 16,8-1 0-16,-8 5 0 0,0-5-4 0,0 5 8 0,0-5-8 0,0 5 4 0,0 0-4 16,0 0 0-16,0 0 0 0,0 0 4 0,0 0 0 0,0 0 0 15,0 5 0-15,0-5 4 0,0 10 4 0,0-6 0 0,0 0 0 16,8 7 0-16,-8-2 8 0,0 1-4 0,0 4 0 0,0 1 0 0,0 4 0 15,0 0 0-15,0 0 0 0,0 5-4 0,0-5-4 0,-8 5 4 0,8 0 4 16,0 0-4-16,0 0 0 0,0 0-4 0,-8 0 4 0,8 0 0 16,0 0-4-16,0 1 0 0,0-7 0 0,0 7 0 0,0-6-4 15,0 0 0-15,-8 0-4 0,8 0 4 0,8-5 0 0,-8 6 0 0,0-6-4 16,0 0 4-16,0 1 0 0,0-6 0 0,0 1-20 0,0-1 20 16,0 1 0-16,0-1 0 0,0-2-4 0,0-4 0 0,0 2 0 0,0-1-4 15,0-4 0-15,0 6-4 0,0-6-4 0,0 4-12 0,0-4-8 0,0 0-20 16,0 0-16-16,0-4-28 0,0 4-12 0,0-6-16 0,0 6-20 15,0-4-20-15,0 4-40 0,0-5-44 0,0 2 48 0,0-4 36 16,0 3 32-16,0-1 20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5:41.7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6766996-3A24-4D74-A6DD-62DE74AC85DF}" emma:medium="tactile" emma:mode="ink">
          <msink:context xmlns:msink="http://schemas.microsoft.com/ink/2010/main" type="writingRegion" rotatedBoundingBox="19013,8760 20125,9892 19633,10375 18521,9244"/>
        </emma:interpretation>
      </emma:emma>
    </inkml:annotationXML>
    <inkml:traceGroup>
      <inkml:annotationXML>
        <emma:emma xmlns:emma="http://www.w3.org/2003/04/emma" version="1.0">
          <emma:interpretation id="{83D61C02-EF60-402D-916F-433F2B542A65}" emma:medium="tactile" emma:mode="ink">
            <msink:context xmlns:msink="http://schemas.microsoft.com/ink/2010/main" type="paragraph" rotatedBoundingBox="19013,8760 20125,9892 19633,10375 18521,9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9176D4-0DF7-4232-9F2F-C68C5ED06044}" emma:medium="tactile" emma:mode="ink">
              <msink:context xmlns:msink="http://schemas.microsoft.com/ink/2010/main" type="line" rotatedBoundingBox="19013,8760 20125,9892 19633,10375 18521,9244"/>
            </emma:interpretation>
          </emma:emma>
        </inkml:annotationXML>
        <inkml:traceGroup>
          <inkml:annotationXML>
            <emma:emma xmlns:emma="http://www.w3.org/2003/04/emma" version="1.0">
              <emma:interpretation id="{BA31DD24-D129-4F36-88EB-C26EBDF7DEEA}" emma:medium="tactile" emma:mode="ink">
                <msink:context xmlns:msink="http://schemas.microsoft.com/ink/2010/main" type="inkWord" rotatedBoundingBox="19013,8760 20125,9892 19633,10375 18521,9244"/>
              </emma:interpretation>
            </emma:emma>
          </inkml:annotationXML>
          <inkml:trace contextRef="#ctx0" brushRef="#br0">-1475 808 35 0,'0'4'80'0,"-8"-4"-12"0,8 0-4 0,0 0-28 0,0 5-4 0,-8-5 0 15,8 0 0-15,0 5-4 0,0-5-4 0,0 0 0 0,-9 0 0 16,9 0 0-16,0 0 0 0,0 0-8 0,0 0 4 0,0 0 4 0,0 0-4 16,0 0 4-16,0 0 0 0,0 0 0 0,0 0 0 0,0 0 4 0,0 0 0 15,0-5 0-15,0 5 0 0,0-5 8 0,0 5 0 0,0-4 0 16,0-2 4-16,0 2-8 0,0-1 4 0,0 0-4 0,0 0 0 16,0-4-4-16,0 4 4 0,0-4-4 0,9 4 0 0,-9-5 0 0,0 5-4 15,8-4 0-15,-8 4-4 0,8-5 0 0,-8 6 0 0,10-1 0 16,-2-5-4-16,0 5 0 0,0-4 0 0,2 4-4 0,-10 0 0 0,8 1 0 15,0-1 0-15,1 0-4 0,0 1 0 0,-1-2-4 0,1 1 4 0,-1 5-8 16,-8-4 4-16,8 4-4 0,0 0 4 0,2 0 0 0,-10 0-4 16,8 4 4-16,0 1 0 0,-8 1 0 0,10-2-4 0,-10 6 0 15,0-1 0-15,8 1 4 0,-8 3 0 0,0 2-4 0,0 0 4 0,0-1-8 16,0 1 8-16,-8 4-4 0,8 0 0 0,-10 0 0 0,2 0 0 16,0 1-4-16,-2 3 4 0,2-4 4 0,0 1 0 0,-9-1 0 0,9 0-4 15,-10 0 0-15,10 0 4 0,-10-4-4 0,10 0-4 0,-8-1 4 0,6 0-4 16,-6-4 0-16,7-2 0 0,1 3 4 0,-1-6 0 0,-8 4-4 15,17-4 4-15,-8-5 0 0,0 0 0 0,8 0 0 0,-10 0-4 16,10 0 4-16,0-5 0 0,0 0 0 0,0 1-4 0,0-1 4 0,10-6-4 16,-10 8 0-16,0-7 4 0,8 5 4 0,-8-5-8 0,8 6 4 0,0-6 0 15,-8 1 4-15,9 4-8 0,0 0 8 0,-9 0-4 0,8 0 4 16,1 0-8-16,-1 5 8 0,0-4-4 0,2 4 4 0,-2 4-4 16,0-4 4-16,-8 5 0 0,8-5 0 0,2 5 4 0,-2 0 4 0,9 0 4 15,-8 5 4-15,-1-6 12 0,1 6 4 0,-1-6 0 0,0 6-4 16,0 0 0-16,10-2 0 0,-10 8 0 0,2-7 0 0,-2 1-4 0,0-1 0 15,1 1-4-15,-1 0 0 0,9-1 0 0,-8 1 0 0,-1-5-4 0,0 4 0 16,2-4-12-16,-2 0-8 0,0-1 0 0,2 1 0 0,-2-5 0 16,0 5 0-16,0-5 0 0,1-5 0 0,0 5 0 0,-9-5 0 15,8-4 0-15,1-1 0 0,-1 1 0 0,0-1 0 0,2-4 0 0,-10 4 0 16,8-9 0-16,-8 5-20 0,8-2-60 0,-8-2-24 0,0-1-16 16,10 0-12-16,-10 4-20 0,0-4-20 0,0 0-12 0,0 0-72 0,0 0 32 15,-10 4 36-15,10-4 36 0,0 0 28 0,0 5 24 0</inkml:trace>
          <inkml:trace contextRef="#ctx0" brushRef="#br0" timeOffset="-6047.7867">-2335 127 75 0,'0'0'96'0,"0"-5"-12"0,0 0-4 0,0 5-24 16,0-5 0-16,8 1 0 0,-8 4 0 0,0 0 0 0,0-6 0 0,0 6-4 15,0 0 0-15,8-4 0 0,-8 4-4 0,10 0-4 0,-10 0 4 0,8 0-4 16,-8 0 0-16,8 0 0 0,1 4 0 0,-9-4 0 0,8 6 0 15,1-2 4-15,0 1-4 0,-1 0 4 0,0 3 0 0,0-2 0 0,-8 4-8 16,10 0 4-16,-2 4-4 0,0-5-24 0,2 6 24 0,-2 0-4 16,-8 3 0-16,8-3-4 0,1 4 0 0,-1-5-4 0,0 5 4 15,1 1 0-15,0 3-4 0,-1-4 0 0,-8 1-8 0,8-1 0 0,2 5 0 16,-2-5 0-16,0 5-4 0,1-5-4 0,0 6-4 0,-1-6-8 0,0 0 0 16,1 0 0-16,-1 0 0 0,-8 1 0 0,9-6 0 0,0 5 0 15,-1-5 0-15,0 1 0 0,2-6 0 0,-10 6 0 0,8-6 0 16,0 1 0-16,-8-1 0 0,8-4 0 0,2 0 0 0,-10 0 0 0,8-1 0 15,-8-4 0-15,8 0 0 0,-8 0 0 0,9-4 0 0,-9-1 0 16,8 0 0-16,0-4 0 0,-8-2 0 0,10 2 0 0,-10-5 0 0,8 5 0 16,-8-5 0-16,8-6 0 0,0 6 0 0,2-1 0 0,-10-4 0 0,8 5 0 15,-8-6 0-15,8 6 0 0,1-5 0 0,-9-1 0 0,9 6 0 16,-1-5 0-16,1 4 0 0,-9 1 0 0,8 0 0 0,0-5 0 0,1 4 0 16,0 1 0-16,-9 0 0 0,8-6 0 0,0 6 0 0,2 0 0 15,-2-1 0-15,0 1 0 0,10-5 0 0,-10 4 0 0,1 6 0 16,-1-6 0-16,0 1 0 0,1 4 0 0,0-4 0 0,-1 4 0 0,0 1 0 15,2-1 0-15,-10 0 0 0,8 1 0 0,0 4 0 0,-8-4 0 16,9 4 0-16,-9 0 0 0,0 0-16 0,0 1-64 0,0 4-24 0,0-6-20 16,0 2-20-16,0 4-28 0,0-5-28 0,0 0-64 0,-9 5 12 15,9-4 48-15,-8-1 40 0,8 5 32 0,-8-5 20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7:53.8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17F898-EAB3-4CDD-BBC4-5D6F324E4431}" emma:medium="tactile" emma:mode="ink">
          <msink:context xmlns:msink="http://schemas.microsoft.com/ink/2010/main" type="inkDrawing" rotatedBoundingBox="5049,7284 5907,6302 5954,6344 5097,7326" semanticType="callout" shapeName="Other">
            <msink:sourceLink direction="with" ref="{5338298F-AEA4-4340-915D-43BB4BC9A1BD}"/>
            <msink:sourceLink direction="with" ref="{7520D074-6C7F-45BE-A480-8982B318A355}"/>
          </msink:context>
        </emma:interpretation>
      </emma:emma>
    </inkml:annotationXML>
    <inkml:trace contextRef="#ctx0" brushRef="#br0">2240 1881 27 0,'0'4'88'0,"0"1"-8"0,0 0-4 0,0 0-24 0,8-5 0 16,-8 4 0-16,9-4 4 0,-9 0-4 0,9 0 0 0,-1-4 4 0,1-1 0 16,-9-5-4-16,8 1 4 0,9-1 0 0,-8-5 0 0,7-3-12 15,2-1 4-15,0-1-4 0,-2-3-4 0,1-2 0 0,0 2-8 16,8-11-4-16,1 5 0 0,0-4-8 0,8 4 0 0,-8-4-4 0,-1-1-4 15,9 1-4-15,1 0-4 0,-10-1 0 0,10 0 0 0,-1 1-4 16,-8-1 0-16,7 1 0 0,-7 4 0 0,0 0 0 0,8 1-4 16,-8-1-8-16,-10 0-4 0,10 6-8 0,-9-1-8 0,1 0-20 0,-2 0-20 15,2 0-16-15,-2 5-12 0,-7 0-24 0,-1-5-80 0,1 10 28 0,-9-7 32 16,0 3 24-16,9-1 20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50.3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076962-7791-4810-86D3-ABA624B1FCF9}" emma:medium="tactile" emma:mode="ink">
          <msink:context xmlns:msink="http://schemas.microsoft.com/ink/2010/main" type="inkDrawing" rotatedBoundingBox="21880,4585 22708,4664 22704,4702 21877,4623" shapeName="Other"/>
        </emma:interpretation>
      </emma:emma>
    </inkml:annotationXML>
    <inkml:trace contextRef="#ctx0" brushRef="#br0">1117-274 63 0,'0'-4'96'0,"0"4"-8"16,0 0-4-16,0 0-28 0,0 0 0 0,0-5-4 0,0 5 0 0,0 0 0 15,0 0 0-15,0 0 4 0,8 0 4 0,-8 0 4 0,0 0-4 0,9 5 4 16,-9-10 0-16,9 10 4 0,-1-5 4 0,1 0-4 0,7 0 8 15,-7 0-4-15,8 0 0 0,1 0 4 0,-2 0-8 0,2 0-12 0,7 0 4 16,1 0-8-16,0 0-4 0,-2 0-4 0,2 0 0 0,-1 0-8 16,9 0-4-16,-8 0 0 0,9 4-4 0,-10-4-4 0,10 6-24 15,-10-6 0-15,0 4 0 0,10 1 0 0,-9-5 0 0,-1 4 0 0,0 2 0 16,0-2 0-16,1 1 0 0,-8 0 0 0,7 0 0 0,-8-1 0 0,0 2 0 16,1-2 0-16,-10-4 0 0,8 5 0 0,-6-1 0 0,-2-4 0 15,0 0 0-15,1 0 0 0,-1 6 0 0,-8-6 0 0,9 0 0 16,-9 0 0-16,0 0 0 0,0 0 0 0,0 0 0 0,0 0-40 0,0 0-64 15,-9 0-32-15,9 0-24 0,-8-6-28 0,-1 6-28 0,1 0-72 16,0 0 40-16,-2 0 44 0,2-4 40 0,-8 4 36 0,-2 0 16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D15DD1-2BD5-45D0-BF8F-148F4C5F25DB}" emma:medium="tactile" emma:mode="ink">
          <msink:context xmlns:msink="http://schemas.microsoft.com/ink/2010/main" type="writingRegion" rotatedBoundingBox="19079,5701 22389,3475 23630,5321 20321,7547"/>
        </emma:interpretation>
      </emma:emma>
    </inkml:annotationXML>
    <inkml:traceGroup>
      <inkml:annotationXML>
        <emma:emma xmlns:emma="http://www.w3.org/2003/04/emma" version="1.0">
          <emma:interpretation id="{4D0E74B6-AF26-4826-8CAF-8EC9F0230677}" emma:medium="tactile" emma:mode="ink">
            <msink:context xmlns:msink="http://schemas.microsoft.com/ink/2010/main" type="paragraph" rotatedBoundingBox="19079,5701 22389,3475 22702,3941 19393,6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63B1C4-0551-4AFF-B4F7-365F910841F8}" emma:medium="tactile" emma:mode="ink">
              <msink:context xmlns:msink="http://schemas.microsoft.com/ink/2010/main" type="line" rotatedBoundingBox="19079,5701 22389,3475 22702,3941 19393,6167"/>
            </emma:interpretation>
          </emma:emma>
        </inkml:annotationXML>
        <inkml:traceGroup>
          <inkml:annotationXML>
            <emma:emma xmlns:emma="http://www.w3.org/2003/04/emma" version="1.0">
              <emma:interpretation id="{231A64F3-E810-4F7B-BCED-B4F174EB648A}" emma:medium="tactile" emma:mode="ink">
                <msink:context xmlns:msink="http://schemas.microsoft.com/ink/2010/main" type="inkWord" rotatedBoundingBox="19119,5760 19359,5598 19583,5930 19342,6092">
                  <msink:destinationLink direction="with" ref="{D65716A9-DCF0-48F4-81AB-842F69720FB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0 95 0,'-8'5'128'0,"8"3"-12"15,0-2-16-15,0 4-16 0,0-5 0 0,0-1 12 0,8 1-4 16,-8 0-4-16,0 0 0 0,8 0-4 0,-8-2 0 0,8 4-4 0,1-7-4 15,0 4-8-15,-1-4-4 0,9 5-8 0,-9-5-4 0,10 5-12 16,-10-5 0-16,10 4-8 0,-2-4-4 0,2 0-8 0,-1 0 0 0,-1 0-4 16,10 5-8-16,-8-5 0 0,-2 0-8 0,1 0-4 0,0 0-16 15,0 0-28-15,1 0-24 0,-2 0-16 0,-6 0-28 0,6-5-32 0,-8 10-24 16,1-5-88-16,0 0 24 0,-1-5 48 0,-8 5 40 0,0 0 24 16,9-4 28-16</inkml:trace>
        </inkml:traceGroup>
        <inkml:traceGroup>
          <inkml:annotationXML>
            <emma:emma xmlns:emma="http://www.w3.org/2003/04/emma" version="1.0">
              <emma:interpretation id="{0A91AD01-85F0-45E2-A657-A6D6C6E96AB2}" emma:medium="tactile" emma:mode="ink">
                <msink:context xmlns:msink="http://schemas.microsoft.com/ink/2010/main" type="inkWord" rotatedBoundingBox="20604,4709 21029,4422 21327,4866 20902,5152"/>
              </emma:interpretation>
              <emma:one-of disjunction-type="recognition" id="oneOf1"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ź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-217.4194">6-297 67 0,'-8'4'104'0,"8"1"-8"0,0 5-8 0,0-6-20 0,0-4 4 15,8 6 8-15,-8-6 0 0,0 0 4 0,8 0-4 0,-8 4 4 16,8-4-12-16,1 0 0 0,0 0 0 0,-1-4-4 0,1 4 0 0,7 0-8 16,-6 0-4-16,6 0-8 0,2 0 0 0,-2 0-8 0,2 0-4 15,-1-6-8-15,-1 6 0 0,2 0-12 0,-2 0 0 0,2 0-4 0,-1 0 0 16,8 0-4-16,-8 0-8 0,1 0-4 0,-2 0-4 0,2 0-12 16,-10 0-20-16,9 0-12 0,0 0-20 0,-8 6-16 0,-1-2-24 0,-8-4-28 15,8 5-12-15,-8-1-72 0,0 2 4 0,0-2 40 0,-8 1 44 16,0 5 24-16,-1-6 20 0</inkml:trace>
          <inkml:trace contextRef="#ctx0" brushRef="#br0" timeOffset="-615.3547">-1561 830 39 0,'0'5'88'0,"0"-5"-12"0,0 0-8 15,0 0-24-15,0 0-8 0,0-5 0 0,0 5-4 0,10-5 0 0,-10 0-4 16,8-5 0-16,-8 5 0 0,8-4 0 0,1 4-4 0,0-4-4 0,-1 4 4 15,1-4-8-15,-1 3-4 0,9-3 4 0,-8 4 0 0,-1 0-4 16,10 5 0-16,-10-4-4 0,0 4 0 0,1 0 4 0,0 4-4 0,-1 1 0 16,0 0 0-16,1 0-4 0,-1 5 0 0,-8-1 4 0,8 1-4 15,-8-1 4-15,10 5-4 0,-10-4 0 0,-10 5 4 0,10-1 0 16,0 0 0-16,-8 1-4 0,0-1 4 0,-1 1 0 0,1-1 0 0,0-5 4 16,-1 6 0-16,0-1 0 0,1-4 0 0,0-1-4 0,-10 1 0 0,10-1 4 15,-1 2 0-15,0-3 0 0,9-2 0 0,-8-2 0 0,8 6 4 16,-8-5-8-16,8-1 0 0,0-4 0 0,-9 5 8 0,9 0 0 15,0 0-4-15,0-5 0 0,9 4 4 0,-9-4 0 0,8 6 4 0,-8-2 0 16,8-4 0-16,-8 6 4 0,9-6-4 0,0 4 0 0,-1 1 0 16,0-5-4-16,2 4 0 0,-2-4 0 0,9 5-4 0,-8-5 0 0,7 0-4 15,-7 0-4-15,7 5-4 0,-6-5 0 0,6 0-4 0,2 0-12 16,-10-5-16-16,9 5-12 0,0-5-36 0,0 1-44 0,-9-5-52 0,10-1-60 16,-2 0 40-16,-6 0 40 0,6-4 28 0,-7 0 24 0</inkml:trace>
        </inkml:traceGroup>
        <inkml:traceGroup>
          <inkml:annotationXML>
            <emma:emma xmlns:emma="http://www.w3.org/2003/04/emma" version="1.0">
              <emma:interpretation id="{0DD6F422-F6A7-4C2E-9E6E-CCC00D4EAD6D}" emma:medium="tactile" emma:mode="ink">
                <msink:context xmlns:msink="http://schemas.microsoft.com/ink/2010/main" type="inkWord" rotatedBoundingBox="21841,3844 22389,3475 22642,3852 22094,4220"/>
              </emma:interpretation>
            </emma:emma>
          </inkml:annotationXML>
          <inkml:trace contextRef="#ctx0" brushRef="#br0" timeOffset="10893.537">1185-945 35 0,'-9'-9'72'0,"9"-1"-4"15,-8 1-4-15,8-1-24 0,-8 0 0 0,8-4 0 0,0 5-4 16,0-1 0-16,0 0 0 0,0 1 0 0,0-1-4 0,0 1 4 15,0-2-4-15,0 2 4 0,0 0 0 0,8 4 0 0,-8 0 0 0,8 0 8 16,-8 1-8-16,0-2 8 0,9 3-4 0,-9 3-4 0,9 0 0 0,-9 0-4 16,8 0 8-16,0 3-8 0,-8 3 0 0,10-2-4 0,-10 1 0 15,8 0-4-15,0 4 0 0,-8 1 0 0,9-6 0 0,0 11-4 16,-9-6-4-16,8 6 0 0,0-1-8 0,-8 1 4 0,9-1-4 0,-9 1 0 16,8 4-4-16,-8-5-4 0,9 4 4 0,-9 3 0 0,9-2-4 15,-9 0 0-15,0 0 0 0,8 0 0 0,-8-4-16 0,0 0 20 0,8 3 0 16,-8-3 0-16,0-2-4 0,0 2 4 0,0-5 0 0,10-1-4 0,-10 1 0 15,0-1 0-15,0-3 0 0,0-2 0 0,0 1 0 0,0-5 0 16,0 5 0-16,0-5 4 0,8 0-4 0,-8 0 0 0,0 0 0 0,8-5 8 16,-8 0-8-16,8 1-4 0,2-6 4 0,-2 5 0 0,0-5 0 15,1-4 0-15,-1 5 0 0,0-6 4 0,2 1 0 0,6-1-8 16,-8-4 0-16,10 0 4 0,-10 0 0 0,10 0 0 0,-10-5 0 0,9 5-4 16,-9-2 8-16,10 3-4 0,-10-1-4 0,10 5 4 0,-10-5 0 0,9 0 0 15,-8 4 0-15,-1 1-4 0,9-1 4 0,-9 0 0 0,0 6 0 16,2 0 0-16,-2-1 0 0,10 1 4 0,-10 0-4 0,0-2 0 15,1 6 0-15,-1 1 0 0,1-6 0 0,-1 10 0 0,1-5 0 0,-9 1 0 16,8 4 0-16,0-6 0 0,2 6 0 0,-10 0 4 0,8 0-4 0,-8 0 4 16,8 0-4-16,2 0 0 0,-10 6 0 0,8-6-4 0,-8 4 4 15,8 1 0-15,-8-5-4 0,8 4 4 0,-8 2-4 0,9-2-4 16,-9-4-8-16,0 5-8 0,9 0-8 0,-9 1-8 0,0-6-20 0,8 3-8 16,-8 3-16-16,0-2-16 0,0-4 0 0,0 5-40 0,0-5-60 15,0 5 32-15,0-5 32 0,-8 5 24 0</inkml:trace>
        </inkml:traceGroup>
      </inkml:traceGroup>
    </inkml:traceGroup>
    <inkml:traceGroup>
      <inkml:annotationXML>
        <emma:emma xmlns:emma="http://www.w3.org/2003/04/emma" version="1.0">
          <emma:interpretation id="{359CC05D-DE87-4175-ADE4-81962FE4D28E}" emma:medium="tactile" emma:mode="ink">
            <msink:context xmlns:msink="http://schemas.microsoft.com/ink/2010/main" type="paragraph" rotatedBoundingBox="22068,5106 23043,5402 22850,6035 21876,57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434DCA-2EB8-4FB2-8B26-3686D3B0A46D}" emma:medium="tactile" emma:mode="ink">
              <msink:context xmlns:msink="http://schemas.microsoft.com/ink/2010/main" type="line" rotatedBoundingBox="22068,5106 23043,5402 22850,6035 21876,5739"/>
            </emma:interpretation>
          </emma:emma>
        </inkml:annotationXML>
        <inkml:traceGroup>
          <inkml:annotationXML>
            <emma:emma xmlns:emma="http://www.w3.org/2003/04/emma" version="1.0">
              <emma:interpretation id="{D886C2A7-2AC3-43BF-9426-6123C9D4A71E}" emma:medium="tactile" emma:mode="ink">
                <msink:context xmlns:msink="http://schemas.microsoft.com/ink/2010/main" type="inkWord" rotatedBoundingBox="22068,5106 23043,5402 22850,6035 21876,573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772.7369">1347 480 11 0,'-8'4'88'0,"8"-4"-12"15,-8 0-4-15,8-4-28 0,-10 4 0 0,10-5-4 0,-8 5-4 16,8-5 4-16,-8 0 0 0,8 1 4 0,0-1-8 0,-9-5 4 16,9 5 0-16,0-4 8 0,0 4 0 0,-9-5 0 0,9 1 0 0,0-1-4 15,0 1 0-15,0 4-8 0,0-5 0 0,0 0-4 0,0 1 0 16,0 4-4-16,9-4 0 0,-9-1 0 0,0 5-4 0,9-5 0 0,-9 5 0 15,8-4 0-15,-8 4 0 0,8 1 0 0,2-6 4 0,-10 5-4 0,8 1 0 16,0-2-8-16,0 3 0 0,2-3-4 0,-2 1 0 0,0 5 0 16,1-5 0-16,-1 5 0 0,0-4-4 0,2 4-4 0,-2 0 0 15,0 4 0-15,0-4 0 0,2 5 0 0,-2 0 0 0,0-5 0 0,1 9 0 16,0-3 0-16,-1 3-4 0,1 1 0 0,-9-6 4 0,8 6 0 16,0 5-4-16,-8-1 0 0,9 0 0 0,-9 0 0 0,0 1-4 0,0 4-4 15,-9 0 4-15,1 0 0 0,0 1 0 0,-1 4-4 0,1-1 4 0,-10 2-4 16,2-2 4-16,-2 2 0 0,2-2 4 0,-10 6 0 0,9-5-4 15,-9 0 0-15,0-5 0 0,10 6 4 0,-10-6 0 0,1 0 0 16,7 0 0-16,2-5 0 0,-2 0 0 0,1-3 0 0,0-2 0 0,9-4 0 16,-9 0 0-16,8-1 0 0,9 1 4 0,-9-5-4 0,9 0 0 0,-8-5-4 15,8 5 4-15,0-4-4 0,8-1 4 0,-8-5-4 16,9 6 4-16,-9-7 0 0,9 2-4 0,-1 0 4 0,1-1 0 0,7 1 0 16,-7-1 0-16,0 0 0 0,7 1 0 0,-6-1 0 0,-2 1 0 0,9-1 0 15,-8 5 0-15,7 0 0 0,-7 0-16 0,-1 1 20 0,1 4 0 16,8-4-4-16,-9 4 4 0,2 0 0 0,-2 0 0 0,0 4 0 0,0-4 0 15,2 4-4-15,-2 1 0 0,0 0 4 0,1 0-4 0,-1-1 4 0,0 6-4 16,2-5 0-16,-2-1 0 0,0 6 4 0,0-5-4 0,2 5 0 16,6 0 0-16,-7-6 0 0,0 1 0 0,-1 5 0 0,1-6 0 15,-1 1 0-15,9 0-4 0,-8-1 4 0,-1 1-4 0,0 1 0 0,10-2-4 16,-10-4-12-16,1 5-12 0,0-5-8 0,7 0-16 0,-7 5-16 16,-1-5-12-16,0 0-16 0,2 0-16 0,-2 0-24 0,0 0-64 15,-8 0 24-15,10 0 28 0,-10 0 36 0,8 0 16 0</inkml:trace>
          <inkml:trace contextRef="#ctx0" brushRef="#br0" timeOffset="15110.3792">1833 609 31 0,'9'-5'104'0,"-9"5"-12"0,8-5-4 16,-8 5-28-16,0 0 0 0,8 0 0 0,-8-4 0 0,10 4 4 0,-10 0-4 15,8 4-4-15,-8-4 0 0,8 0-4 0,-8 5-4 0,8 0-4 16,2-5-4-16,-2 5-8 0,-8-1 4 0,8 6-4 0,1-6-8 0,-1 7 0 15,1-2-4-15,0 1 0 0,-1 0 0 0,0 5-4 0,-8-7-4 16,8 7-4-16,2-1 0 0,-2 1 0 0,-8-1 0 0,8 1-4 16,2-1 0-16,-10 0 0 0,8 6 0 0,-8-6 0 0,8 0 0 0,-8 0 0 15,0 1 8-15,9-1 0 0,-9 1 4 0,0-1 4 0,0-4 0 0,0-1 8 16,0 1-4-16,0 0 0 0,0-1 0 0,0-4 0 0,0 0 4 16,0-1-4-16,0-4-4 0,0 5-4 0,0-10-4 0,0 5 4 0,0 0-4 15,0-4-4-15,8-6-4 0,-8 5 4 0,0-5-8 0,0 1 4 16,9-1 0-16,-9-4 0 0,8 0-4 0,1-1 0 0,-9 1 0 15,8-5 4-15,0 0-20 0,2 0 16 0,-2-1 0 0,10 1 0 0,-10 4 4 16,0-4-4-16,0 0-4 0,1 0 0 0,-1 5-8 0,10-5-12 0,-10 4-16 16,0 1-4-16,2-1-12 0,-2 1-12 0,0 4-20 0,0 1-20 15,2 0-16-15,-10-1-8 0,8 4-64 0,0-2-20 0,-8 2 40 16,9 1 40-16,-9 1 24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5:54.6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3C610F-2423-4D40-BE8C-72225CAF0883}" emma:medium="tactile" emma:mode="ink">
          <msink:context xmlns:msink="http://schemas.microsoft.com/ink/2010/main" type="inkDrawing" rotatedBoundingBox="24725,8917 25227,8915 25228,8942 24726,8945" shapeName="Other"/>
        </emma:interpretation>
      </emma:emma>
    </inkml:annotationXML>
    <inkml:trace contextRef="#ctx0" brushRef="#br0">3744-66 7 0,'0'0'100'0,"0"0"-4"0,0-4-12 15,0 4-24-15,0 0-4 0,0 0 0 0,0 0-4 0,0 0 0 0,0-5 4 16,0 5 8-16,0 0 4 0,8-5 0 0,-8 5-8 0,8 0 0 16,-8-4-4-16,10 4 0 0,-2-5 0 0,0 5 0 0,0 0-4 0,2 0 0 15,-2-5 0-15,0 5-4 0,1 0 0 0,7 0-4 0,-6 0 4 0,6 0-4 16,2 0-4-16,-10 0 0 0,9 0-4 0,0 5 0 0,0-5-8 15,-9 0 0-15,10 0-4 0,-2 0-4 0,2 0-4 0,-1 0 0 16,0 0-4-16,0 0 0 0,0 0 0 0,8 0 4 0,-15 0-8 16,6 0 0-16,2 0 0 0,-2 0 0 0,-7 0-4 0,7 0 0 0,-6 0-4 15,-2 0 8-15,0 0-4 0,2 0 0 0,-2 0-4 0,0 0 0 0,-8 0 0 16,8 0 0-16,-8 0-4 0,0 0 4 0,0 0-8 0,0 5-4 0,0-5-4 16,0 0-16-16,0 0-8 0,0 0-16 0,0 0-12 15,0 0-12-15,0 0-12 0,0 0-12 0,0 0-20 0,0 0-12 0,-8 0 0 16,8 0 0-16,-8 0-56 0,8 0-12 0,-8 0 36 0,-2 0 36 0,10 0 20 15,-16 4 24-15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5:54.9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4B1958-F192-44ED-B0CA-F499FD504C31}" emma:medium="tactile" emma:mode="ink">
          <msink:context xmlns:msink="http://schemas.microsoft.com/ink/2010/main" type="inkDrawing" rotatedBoundingBox="24810,9147 25245,9130 25246,9154 24811,9170" shapeName="Other"/>
        </emma:interpretation>
      </emma:emma>
    </inkml:annotationXML>
    <inkml:trace contextRef="#ctx0" brushRef="#br0">3829 136 19 0,'0'5'104'0,"0"0"-8"0,0-5-4 0,0 0-20 15,0 4 4-15,0-4 8 0,8 0 4 0,-8 0-4 0,0 0-4 0,8 0 0 16,-8 0-4-16,10 0-4 0,-2 0 0 0,-8 0 0 0,8 0-4 16,0 0 0-16,10 0-4 0,-10 0-4 0,1 0-4 0,8 0 0 15,0 0-4-15,-9 0-4 0,10 0-4 0,-2 0-8 0,-6 0-4 0,6 0-4 0,2 0 4 16,-1 0-4-16,-1 0-4 0,2 0 0 0,-2-4-8 0,2 4 0 16,-1 0-4-16,0-5 0 0,-9 5 0 0,9-5-4 0,-9 5-4 15,10 0 0-15,-10 0 0 0,2 0 0 0,-2 0-4 0,0-6 0 0,0 6-8 16,1 0-8-16,-9 0-12 0,0 0-24 0,9 0-16 0,-9 0-24 15,0 0-28-15,0 6-28 0,0-6-32 0,0 0-48 0,0 0-48 0,0 0 60 16,0 0 40-16,0 0 36 0,0 0 24 0,0-6 20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5:43.1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0D56AB-4A50-4400-AE81-BA26E87FAFD8}" emma:medium="tactile" emma:mode="ink">
          <msink:context xmlns:msink="http://schemas.microsoft.com/ink/2010/main" type="inkDrawing" rotatedBoundingBox="20982,9007 21460,9050 21458,9078 20980,9034" semanticType="underline" shapeName="Other">
            <msink:sourceLink direction="with" ref="{358F5D59-2EF0-4946-AE5D-9EE2A716A934}"/>
          </msink:context>
        </emma:interpretation>
      </emma:emma>
    </inkml:annotationXML>
    <inkml:trace contextRef="#ctx0" brushRef="#br0">0 2 15 0,'0'0'100'0,"0"0"-8"0,10 0-8 16,-10-5-20-16,0 5 0 0,0 5 0 0,8-5 4 0,-8 0 8 15,8 0 0-15,-8 0 4 0,0 0-4 0,9 4 0 0,-1-4-4 16,-8 0 0-16,9 6 0 0,-1-6 4 0,-8 4-4 0,9-4 8 0,-1 5-8 0,0-5 0 15,2 5-4-15,-2-5-4 0,0 5 0 0,2-5 0 0,6 5-4 16,-8-5-8-16,1 0 0 0,8 0-8 0,-8 0-4 0,7 4-24 16,-6-4-16-16,6 0 0 0,-6 0 0 0,6 5 0 0,-8-5 0 0,10 0 0 15,-10 0 0-15,9 0 0 0,-9 0 0 0,10 5 0 0,-10-5 0 0,10 0 0 16,-10 0 0-16,0 0 0 0,9 0 0 0,-8 0 0 0,0 0 0 16,-1 0 0-16,0 0 0 0,0 0 0 0,2 0 0 0,-2 0 0 0,0 0 0 15,-8 0 0-15,10 0 0 0,-10 0 0 0,8 0 0 0,-8 0 0 16,8 0 0-16,-8 0 0 0,0 0 0 0,0 0 0 0,0 0 0 15,0 0 0-15,0 0 0 0,0 0 0 0,0 0 0 0,0 0 0 0,0 0 0 16,0 0 0-16,0 0 0 0,0 0 0 0,0 0 0 0,0 0 0 0,0 0 0 16,0 0 0-16,0 0 0 0,0 0-8 0,-8 0-120 0,8 0-20 15,0 0-32-15,0 0-32 0,-8 0-68 0,-2 0-4 0,10-5 52 0,-8 5 44 16,8-5 36-16,-8 5 32 0,8-4 24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23.9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5506F0-E638-436A-9D64-801BF0A2BC5A}" emma:medium="tactile" emma:mode="ink">
          <msink:context xmlns:msink="http://schemas.microsoft.com/ink/2010/main" type="inkDrawing" rotatedBoundingBox="10022,8728 10204,9463 9784,9566 9603,8831" semanticType="callout" shapeName="Other">
            <msink:sourceLink direction="from" ref="{B7C35416-7EF8-4056-B842-36B82FEF0B86}"/>
            <msink:sourceLink direction="to" ref="{CF7124CD-84A2-4D71-A905-7941BD45F4AD}"/>
          </msink:context>
        </emma:interpretation>
      </emma:emma>
    </inkml:annotationXML>
    <inkml:trace contextRef="#ctx0" brushRef="#br0">-1 94 47 0,'8'-5'80'0,"-8"0"-16"0,0 0 0 0,0 0-28 0,-8 2 0 16,8-3 0-16,0 1-4 0,0 0 8 0,8 1 0 0,-8-1 0 15,0-5 0-15,-8 5 8 0,8 0 4 0,0 1 0 0,0-2 12 0,0 2 0 16,0 4-4-16,0-5 0 0,0 1 0 0,0 4-4 0,0 0-4 16,0-5-8-16,0 5 0 0,0 0-8 0,0 0-8 0,0 0 0 0,8 0 8 15,-8 5 4-15,0-1-4 0,0 1 8 0,10 5-4 0,-10-1 0 16,8 1-8-16,-8 0 0 0,8 4-4 0,-8 0 4 0,8 6-4 16,2-2-8-16,-2 2 0 0,0 4-4 0,1 0 0 0,0 0-4 0,-1 0 0 15,-8 0-4-15,9 4-4 0,-1-3 0 0,0-2-4 0,10 6 4 0,-10-5 0 16,0 5 0-16,2-6 0 0,-2 2-4 0,0-1 4 0,1 6 0 15,-9-8-8-15,8-2 0 0,1 4 8 0,0-5-4 0,-1 0 4 0,-8 1-4 16,8-6-4-16,0 0 4 0,-8-4 0 0,0 0 0 0,0-1 4 16,10 1-4-16,-10-10 4 0,0 5 0 0,0-1-4 0,0-4 0 0,0-4 0 15,0-1 4-15,0 0-4 0,0-5-16 0,8 0 24 0,-8-4-4 0,0 0 0 16,8 0-4-16,-8-6 4 0,10 1-4 0,-10-5 0 0,8 5 8 16,0-10-12-16,1 5 8 0,-1-5 0 0,1 1-4 0,-1-1 4 15,1 1-4-15,-1-2 0 0,0 1-4 0,2 1 0 0,-2 4 8 0,0-5 0 16,2 5-4-16,-2 0 0 0,0 5-4 0,-8-5 4 0,8 10 0 15,1-6 0-15,-9 6 4 0,8 0-8 0,-8 4 0 0,0 0 0 16,9 2 4-16,-9 2-4 0,0 1-4 0,0 5-8 0,0-5-8 0,0 5-16 16,0 0-4-16,0 0-12 0,0 5-8 0,0-5-8 0,0 5-12 0,0 4-12 15,0-4-12-15,0 5-12 0,0-5-16 0,-9 4-32 0,9 1-44 16,0-1 28-16,0 1 32 0,0 5 32 0,0-6 20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28.8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88EC14-4C32-4F8C-899D-93B80761C7A2}" emma:medium="tactile" emma:mode="ink">
          <msink:context xmlns:msink="http://schemas.microsoft.com/ink/2010/main" type="inkDrawing" rotatedBoundingBox="6580,9785 20765,9547 20822,12943 6637,13181" semanticType="callout" shapeName="Other">
            <msink:sourceLink direction="with" ref="{4C3EBBF1-D75F-421B-B318-7FCFA9DC2B91}"/>
            <msink:sourceLink direction="with" ref="{36B012FB-6ED2-4162-AE85-1F3C45A101A1}"/>
          </msink:context>
        </emma:interpretation>
      </emma:emma>
    </inkml:annotationXML>
    <inkml:trace contextRef="#ctx0" brushRef="#br0">-9-1 47 0,'0'5'76'0,"0"-5"-4"16,0 0-12-16,0 4-20 0,0-4-8 0,0 5-4 0,0-5 0 15,0 5-4-15,0 0 4 0,0-1-8 0,0 2 8 0,0-2-4 0,0 6-4 16,0-1-4-16,0 1 0 0,0-5 4 0,0 5-4 0,0-1 0 15,0 0 0-15,0 1 0 0,9 4 0 0,-9-4 0 0,0 0 0 0,0-1-4 16,9 6 4-16,-9-5 0 0,8 4 4 0,-8-5-4 0,0 6 0 16,9-6 0-16,-9 6 0 0,0-5 0 0,8 4 0 0,-8 0 0 0,0 1 4 15,8-5-4-15,-8 3-4 0,10 2 0 0,-10-1 4 0,0 5 4 16,8-4 0-16,-8 4 0 0,8-5-4 0,-8 6 0 0,8-1-4 0,-8 0 0 16,10 0-4-16,-2 0 0 0,-8 5-4 0,8 0 0 0,1-4 0 15,0 3 0-15,-9 6 0 0,8-4-4 0,1 3 4 0,-1 1 0 0,0-5 0 16,0 4-4-16,2 1 4 0,-2 1 4 0,10-2-4 0,-10-5-24 15,0 6 28-15,1 0-4 0,-1-4 0 0,1 3 0 0,8-4-8 0,-9 0 8 16,0 0-4-16,10 0 4 0,-10 0 4 0,2 0-12 0,6-5 8 16,1 5 0-16,-8 0 0 0,8-5-4 0,-1 4 4 0,-6 2-4 0,6-6 4 15,2 6-4-15,-2-2 0 0,1 2 0 0,1 3 4 0,6-4-4 0,-6 5 0 16,8-1 0-16,-9-4 4 0,8 6-4 0,0-1 4 0,1 4-8 16,0-5 4-16,-1 2 4 0,1-2 0 0,8 1-4 0,-8 0 4 15,8 0-4-15,-9-1 0 0,9-4 0 0,1 5 4 0,-9-6 0 0,8 2 0 16,-9-1-8-16,9 0 0 0,0 0 0 0,-8 0 4 0,8 0 0 15,0 0 0-15,-9-5 0 0,9 5 0 0,-8-5 4 0,9 5 0 16,-9 0 0-16,7 0 0 0,1 1-4 0,-8-7 4 0,8 10 0 0,0-2 0 16,-1-3 4-16,11 0-4 0,-10 7-4 0,-1-5 4 0,11-2 0 0,-10 6-4 15,9 0 4-15,-1-6-4 0,1 1 0 0,-1 5 4 0,1-5 0 16,-1 0 0-16,2 0-4 0,-3 0 0 0,3-5-16 0,-2 5 20 0,-8-5 0 16,9 1 0-16,-1-1 0 0,-7 0 4 0,7-1 0 0,1 2-4 15,-1 0 0-15,1-1 0 0,-9-5 8 0,8 5-4 0,10 0-4 16,-9 0 0-16,-1-4-4 0,1 4 8 0,7 0-8 0,2 0 0 0,-9-4 8 15,8 4-4-15,-1 0 4 0,-6-5-4 0,7 5 0 0,-1-4 0 0,2 5 4 16,-1-1 0-16,0-5-4 0,1-1 0 0,-1 8 0 0,-1-7 0 16,10 0 0-16,-9 0-4 0,9-4 4 0,-9 5 4 0,9-6 0 0,-9 1-4 15,9 0 4-15,-9-2-4 0,9 3 4 0,-9-7 0 0,9 6 0 0,-9-5 0 16,9-1-4-16,-9 2 0 0,9-2 4 0,-9 1 0 16,8 1 0-16,-7-2-4 0,7 0 4 0,-7-4-4 0,7 5 0 0,-9-5 0 15,11 0 0-15,-11 0 4 0,2 0-4 0,7 5-4 0,-7-5 4 0,-1 0 0 16,1 0 0-16,7-5-4 0,-7 5 0 0,-2-5 0 0,1 5 0 15,0-4 0-15,1-6 0 0,7 5 4 0,-7 1-4 0,-1-6 4 0,-1 0-4 16,2 1 0-16,-1-2-4 0,0-3 4 0,1 0 0 0,-2 0 4 16,1 4-4-16,1-4 0 0,-9-1 4 0,7 1-4 0,2-1 0 0,-9 0 0 15,-1 7-4-15,9-7 8 0,-9 5-8 0,1-3 4 0,9 3 0 16,-10-5 0-16,1 5 0 0,-1 1 0 0,1-1 0 0,-1-4 4 0,2 5-4 16,-2-1 4-16,-7-5-4 0,7 6 0 0,-9-5 0 0,11-1 0 0,-10 5 0 15,-1-4 4-15,11-5-8 0,-10 5 4 0,-1-1-4 0,1-4 0 16,1 5 4-16,-1-5 0 0,0 0 0 0,0-1-4 0,0 0 4 0,1 2 0 15,-1-6 4-15,0 4-4 0,-1-3 0 0,1-2 0 0,1 6 0 16,-1-10-4-16,0 6 4 0,0-1-4 0,-8 0 4 0,7 0 0 16,1 0 0-16,1-5 0 0,-9 5 0 0,8 5-4 0,-8-5 4 0,-1 0-4 15,1 5 8-15,-2 0-8 0,2 0 8 0,0-1-4 0,-1 5 0 16,1 2 0-16,-8-7-4 0,8 5 4 0,-10 2 0 0,1 3 0 0,9-5 0 16,-10 1 0-16,10-1 0 0,-8 2-4 0,7-2 4 0,1 1 0 15,-10-6 0-15,10 6-16 0,8 0 20 0,-9-6 0 0,1 6-4 0,8-5 4 16,1-1 0-16,-10 2 0 0,10-1-4 0,-1 4 4 0,-1-5-4 15,1 1 0-15,9 0 0 0,-9 0 0 0,0 0-4 0,0-1 4 0,1 1 0 16,7 0 0-16,-8 0 0 0,0 1 0 0,1 3 4 0,-1-4 0 16,8-2-4-16,-7 3 0 0,-1 4-4 0,8-5 4 0,-7 4 0 0,7-4-4 15,-8 5 4-15,9-1 0 0,-1 1 0 0,-8-1 0 0,9 1 0 16,-1 0 0-16,1 0 4 0,-1-1-4 0,1 1 4 0,-9-1-8 0,10 1 4 16,-3 4 0-16,3-5 0 0,-10 2-4 0,8 3 4 0,1 0 0 0,-1-5 0 15,-7 6 0-15,7-5 0 0,1 4 4 0,-1 1-4 0,-8 0 0 16,9-1 4-16,-1 0-4 0,2 0 0 0,-11 1 0 0,11-1 4 15,-2 0-4-15,1 1 0 0,-9-2 0 0,8 3 0 0,1-2 0 0,-9 0 0 16,9 1 0-16,-1 0 0 0,-8-1 0 0,9 0 0 0,-9 0 0 16,8 1 0-16,-7-1 0 0,-1 6 0 0,8-6 0 0,-7 5 0 0,-1-5 0 15,0 6-16-15,0-1 16 0,9 1 0 0,-9-2 4 0,-1 2 0 0,1 4 0 16,1-5-4-16,-1 5 0 0,-8 0 0 0,8 0 4 0,0-5-8 16,-1 5 4-16,-7 0 4 0,8 0-4 0,-8 0 0 0,-1 5 4 15,1-5-4-15,8 5 0 0,-8-5 0 0,-1 4 0 0,-7-4 4 0,8 0-4 16,-1 6 0-16,-8-2 0 0,8-4 0 0,-7 5 0 0,8-1 0 0,-2 2 4 15,-6-2-4-15,-1 1 0 0,9 0 0 0,-10 0 0 16,2-1 0-16,7 1-4 0,-8 0 4 0,0 0 0 0,-1-1 0 0,10 1 4 16,-8 0-8-16,7 0 4 0,-8 0 0 0,0 0 0 0,9 0 4 0,-8-1-4 15,6 1 0-15,2 0 0 0,-9-1 0 0,9 1 0 0,0 0-4 16,-1 0 4-16,1 0 0 0,-10-1 0 0,10 0 4 0,0 3-4 0,-1-3 0 16,1 1 0-16,-10-1 0 0,10 1 0 0,0 0 0 0,-9 0 0 0,9 4 0 15,0-4 0-15,-10 0 0 0,2-5 0 0,7 9 0 0,-8-3 0 16,8-6 0-16,-7 4 0 0,8 2 4 0,-10-3 0 0,9 3-20 15,-7-2 20-15,8 1 0 0,-10 0 0 0,10 0 0 0,-9-5-4 0,9 4 4 16,0 2 0-16,-10-2 0 0,10 0 4 0,-1 1-4 0,1-5 4 16,0 6 0-16,0-2-4 0,-1 1-4 0,1-5 4 0,0 5 4 0,-2 0 0 15,2-1-4-15,-1-4 4 0,1 6-4 0,0-2 0 0,0 1 0 0,7-5 0 16,-7 4 0-16,0 2 4 0,-1-2 0 0,1-4 0 0,0 5 4 16,0 0-8-16,-10-5 8 0,10 5 0 0,-1-1 0 0,1 2 0 15,-8-6 0-15,6 4 0 0,2 1 0 0,-9-1-4 0,9-4 0 0,0 6 0 16,-10-6 0-16,10 4 0 0,-1 1-4 0,-7 0 0 0,8-5 4 0,-1 4-4 15,0 1 0-15,0-5 4 0,-7 6-8 0,8-2 4 16,-1 1-4-16,1 0 4 0,0-5-4 0,-10 5 0 0,10-1 4 0,-1 1-4 16,1 0 4-16,-10 0-4 0,2-1 4 0,8 2-8 0,-9-6 4 0,-1 4 0 15,10 1 0-15,-18-5 4 0,10 3 0 0,-1 4-8 0,0-7 4 16,-8 0 4-16,7 4 0 0,-7-4-4 0,0 0-20 0,-1 0 24 0,0 0 0 16,2 0 0-16,-10 0-4 0,8 0 4 0,0 0-4 0,-8 0 4 0,0 0-4 15,9 0 0-15,-9 0 0 0,0 0 0 0,0 0 0 0,0 0-4 16,0 0 0-16,0 0 4 0,0 0 0 0,9 0 0 0,-9 0 0 0,0 0 4 15,-9 0-4-15,9-4 0 0,0 4 4 0,0 0-4 0,0 0 0 16,0-7 0-16,9 7 0 0,-9 0-4 0,0-3 4 0,0 3 0 16,0-5 0-16,0 5 0 0,0-4 0 0,0 4 0 0,0-6 0 0,0 2 0 15,0 4-4-15,0-5 0 0,0 0 4 0,0 0 0 0,0 1 0 16,0-1 0-16,0 0-4 0,0 0 0 0,0 1 0 0,0-2-4 0,-9-3 0 16,9 4-4-16,0-4 0 0,-9 3 0 0,9-3 0 0,-8-1 0 15,0 1 0-15,8-1-4 0,-10 0 4 0,2 1 0 0,0-1 0 16,-10 1 0-16,10-1 0 0,0-5 0 0,-9 7 0 0,8-2 4 0,-8 0 4 15,9 1 0-15,-10 0 0 0,10-1 4 0,-10 0-4 0,2 5 0 16,-1-5 0-16,-1 6 4 0,2-1 0 0,-2 0 0 0,2 0 0 0,-2 0-4 16,1 1 4-16,1-1 0 0,-2 5 0 0,2-4 0 0,-2 4 0 0,10-7 0 15,-10 7 0-15,1 0 0 0,9 0 0 0,0 0 0 0,0 0 4 16,-2 0-4-16,2 0 0 0,8 0 4 0,-8 0-4 0,8 0 0 0,0 0 0 16,0 0 0-16,0 0 0 0,8 0 4 0,-8 0-4 0,8 0 4 15,2 7 0-15,-2-7 0 0,0 4 0 0,9-4 0 0,-9 5-4 16,10-1 4-16,-2 1-4 0,2 0 0 0,8 0 0 0,-10 0 4 0,1-1-4 15,9 6 0-15,0-5 4 0,-10 5 0 0,10-6 0 0,-1 2-4 0,-7 3 0 16,8-5 4-16,-10 6-4 0,10-5 0 0,-9 5 4 0,9-6 0 16,-10 5-4-16,2-3 0 0,-1 3 4 0,0 1 0 0,0 0-4 0,-9-1 4 15,10 1-4-15,-10-1 0 0,0 1 4 0,2 0 0 0,-2-1 0 0,0 1 0 16,-8 4 0-16,8-5 0 0,-8 1 0 0,0 0 0 16,9 4 0-16,-9-4 4 0,0 0 0 0,0 2 0 0,0-1-4 0,0-1 4 15,0-1 0-15,0 1-24 0,0-1 24 0,-9 1 0 0,9 0 0 0,0 0-4 16,-8-6 0-16,8 6 4 0,0-1 0 0,-8 1-4 0,8-5 0 15,-8 3 0-15,-2 3 0 0,10-7 0 0,-8 6 4 0,0 0-4 0,-2-1 4 16,2-4 0-16,0 5 4 0,-1 0-8 0,1-6 12 0,-9 5-4 16,8 1 0-16,1-1 0 0,0 1 0 0,-10 0 0 0,10-6 0 0,-10 7 0 15,10-2 4-15,0 1 0 0,-9-6-4 0,8 6 0 0,-8-6 0 16,9 7-8-16,-10-7 4 0,10 6-8 0,0-5 0 0,-2-1 0 0,-6 6 0 16,7-5 0-16,1-1 0 0,0 2 0 0,8-6 0 0,-10 4 0 15,2-4 0-15,8 5-4 0,-8-5-20 0,8 0-12 0,0 5-20 0,-10-5-24 16,10 0-28-16,0 0-28 0,0 0-32 0,0-5-32 0,0 5-84 0,0-5 32 15,0 1 44-15,0-2 40 0,0-3 32 0,0 5 24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11.9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60AA592-3884-47F4-A4AF-7DAF50882FED}" emma:medium="tactile" emma:mode="ink">
          <msink:context xmlns:msink="http://schemas.microsoft.com/ink/2010/main" type="inkDrawing" rotatedBoundingBox="21474,12350 22626,12293 22630,12380 21478,12437" semanticType="underline" shapeName="Other"/>
        </emma:interpretation>
      </emma:emma>
    </inkml:annotationXML>
    <inkml:trace contextRef="#ctx0" brushRef="#br0">512 3350 51 0,'-8'9'116'0,"-1"1"-16"0,9-6-16 15,0 1-32-15,0 5-4 0,0-6-4 0,0-4 8 0,9 4 0 0,-9-4 4 16,8 0 0-16,1 6 4 0,7-6 4 0,-6-6-4 0,6 6-8 0,2-4 4 16,-2 4-4-16,1 0 0 0,9-4-4 0,-8-1 4 0,6 0-4 15,11 5-24-15,-9-5 28 0,8 1-8 0,-8-2 0 0,7 2-8 0,1-5 4 16,0 3-8-16,1 2 0 0,7-1-4 0,-8 0-4 0,0 1 0 16,9-1-4-16,-9 0 0 0,0 0 0 0,9 0 0 0,-9 5-4 15,0-5 0-15,0 5-4 0,1 0 0 0,-1 0-4 0,-9-4 0 0,9 4-4 16,-8 4 0-16,-1-4 0 0,1 0 0 0,-10 5 0 0,2-5-4 0,0 5 4 15,-2 0-4-15,1-5 0 0,-8 5 0 0,-1-5 0 0,1 5 0 16,-1-1-4-16,0-4-12 0,-8 5-8 0,10-5-12 0,-10 5-12 0,0-1-16 16,0-4-20-16,0 6-8 0,-10-2-24 0,10-4-20 0,-8 5-12 15,8-1-36-15,-8-4-44 0,-1 6 36 0,1-6 32 0,-1 0 32 16,0 4 20-16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33.5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BA5A88-8BE4-4393-900D-42E2BCE6F91A}" emma:medium="tactile" emma:mode="ink">
          <msink:context xmlns:msink="http://schemas.microsoft.com/ink/2010/main" type="writingRegion" rotatedBoundingBox="19934,14470 24223,14470 24223,16600 19934,16600"/>
        </emma:interpretation>
      </emma:emma>
    </inkml:annotationXML>
    <inkml:traceGroup>
      <inkml:annotationXML>
        <emma:emma xmlns:emma="http://www.w3.org/2003/04/emma" version="1.0">
          <emma:interpretation id="{5307582D-230C-4A6A-8176-81987EBD4079}" emma:medium="tactile" emma:mode="ink">
            <msink:context xmlns:msink="http://schemas.microsoft.com/ink/2010/main" type="paragraph" rotatedBoundingBox="19934,14470 24223,14470 24223,16600 19934,16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B41FC9-083D-4039-B7E2-0D6179DF7868}" emma:medium="tactile" emma:mode="ink">
              <msink:context xmlns:msink="http://schemas.microsoft.com/ink/2010/main" type="line" rotatedBoundingBox="19934,14470 24223,14470 24223,16600 19934,16600"/>
            </emma:interpretation>
          </emma:emma>
        </inkml:annotationXML>
        <inkml:traceGroup>
          <inkml:annotationXML>
            <emma:emma xmlns:emma="http://www.w3.org/2003/04/emma" version="1.0">
              <emma:interpretation id="{BB93487B-A0C6-4FB4-8AE8-9E83E9531F78}" emma:medium="tactile" emma:mode="ink">
                <msink:context xmlns:msink="http://schemas.microsoft.com/ink/2010/main" type="inkWord" rotatedBoundingBox="19934,14470 21469,14470 21469,15146 19934,15146">
                  <msink:destinationLink direction="with" ref="{9F45B1EB-85EB-4C54-9387-E7D302B970B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43 107 11 0,'-8'4'100'0,"8"-4"-8"0,-10 5-8 0,10-5-20 16,0 0-4-16,-8 0 0 0,8 0-8 0,0 0 4 0,-8 5-4 0,8-10 0 16,0 5-4-16,0 0 0 0,0-5-8 0,0 5-4 0,0-4 0 15,-9-1 4-15,18 0-4 0,-9 0-8 0,0 1 4 0,0-2-4 0,8 2-4 16,-8-1 0-16,8 0 4 0,-8-4-4 0,10 4 0 0,-10-5 0 16,8 5 4-16,0 1-8 0,0-1 0 0,2 0 0 0,-2 0 0 0,0 1-4 15,1-1-4-15,-1 0 0 0,10 5-4 0,-10-5 4 0,0 5-4 0,0 0-4 16,2 0 0-16,-2 0 4 0,0 5-8 0,2 0-8 0,-2 0 16 15,0-1 0-15,1 6-4 0,-9-5-4 0,8 9 4 0,-8-4-4 16,9 4 4-16,-9 1 0 0,0-1-4 0,0 0 4 0,0 6 0 0,-9-6-4 16,9 5 0-16,-8 1 0 0,8-2 0 0,-9-3 4 0,1 4-4 15,0 1 0-15,-2-7-4 0,2 2 8 0,0-1-4 0,-2 1 4 0,2-5 0 16,8-1-4-16,-8 1 0 0,0-1 0 0,8-3 0 0,-9-2 0 0,9 0-4 16,-9-4 4-16,9 5-4 0,0-5 4 0,0 0 0 0,0 0 0 15,0 0 0-15,0 0-4 0,9-5 4 0,-9 5 0 0,9-4 0 16,-1 0 0-16,0 4 0 0,-8-6 0 0,8 1-4 0,2 5 4 0,-2-4 0 15,10 4 0-15,-10 0 0 0,9-5 0 0,-9 5 0 0,1-5 0 0,8 5 0 16,-9 0 0-16,10 0 0 0,-10 5 0 0,10-5 0 0,-10 5 0 16,8-1 0-16,-7-4 0 0,8 5 0 0,-8 1 0 0,-1-2 4 0,10 5-4 15,-10-4 4-15,0 0-8 0,0 5 8 0,2-1-4 0,-2 1 0 16,0-1 4-16,-8 0-4 0,0 1 0 0,9 5-16 0,-9-6 20 16,-9 6 0-16,9-6 0 0,-8 6-4 0,0-1 0 0,-2 0 4 0,-6-4 0 15,8 4 0-15,-10 1 0 0,1-5-4 0,-9 4 4 0,10-5 0 0,-2 6-4 16,-8-11 4-16,10 6 0 0,-1 0-4 0,-9-5 0 0,10-1 0 15,-2-4 0-15,-8 5-4 0,18-5 4 0,-9 0-4 0,0-5 0 16,8 5 0-16,1-4-4 0,-10-6-4 0,10 5-8 0,8-5-12 0,-8 1-4 16,8-1-4-16,-8 1-20 0,8-1-12 0,0 0-16 0,8-3-8 15,-8 3-4-15,8-5-4 0,-8 5-52 0,8-3-32 0,2-2 36 16,-2 5 24-16,0 1 24 0</inkml:trace>
          <inkml:trace contextRef="#ctx0" brushRef="#br0" timeOffset="283.4052">792 59 79 0,'0'-5'100'0,"10"-5"-8"15,-10 10-8-15,0-5-24 0,0 1 0 0,0-1-4 0,0 5 0 0,-10-5 0 16,10 5 0-16,0-5-4 0,-8 5 0 0,8 0-4 0,0 0-8 16,-8 0 0-16,8 0-8 0,-9 5 4 0,9 0-8 0,-8-5 4 0,8 9-12 15,-8-4 0-15,-1 5 4 0,0 0-4 0,1 4-4 0,8-4 4 16,-18 4-4-16,10 5 0 0,0 0-4 0,-1 0 4 0,0 0 0 0,-7 6 4 15,7-6-4-15,-8 5 0 0,8 0 4 0,1 0 0 0,0 0 0 16,-10-5-4-16,18 6 4 0,-8-2-8 0,0-4 0 0,-2 0 0 0,10 0-8 16,0 0 8-16,0 1-4 0,0-6 0 0,10 6-4 0,-10-7 8 15,8 2-8-15,0-1 0 0,10 1 4 0,-10-1-4 0,9 1-4 16,0-5 0-16,-8-1 4 0,7 1-4 0,2-1 4 0,-2 1-8 0,10-6 4 16,-8 6 0-16,-2-10 4 0,1 5 0 0,1-1 0 0,-2-4-8 15,2 0 0-15,-2 0-12 0,-7 0 20 0,8-4 0 0,-8-1 0 0,-1 0 0 16,0 0 0-16,2 5 0 0,-2-9-4 0,-8 4 4 0,8-4-4 0,-8 3-4 15,0-3 4-15,0-1 0 0,-8 1 0 0,8-1 0 0,-8 0 4 16,-2 1-8-16,2-1 4 0,0 1-4 0,-1-1 0 0,1 0 4 16,-1 1 0-16,0 0 0 0,1 4-4 0,-8-5 0 0,6 5-4 0,-6 2 0 15,6-3 4-15,2 6 0 0,-9 0 0 0,9 0 0 0,-9 0 0 0,8 0-8 16,-7 6 0-16,6-3 4 0,2 2-4 0,0 5-4 0,-10-5-4 16,10 4-4-16,0 0 0 0,-1 1-8 0,9 0 0 0,-8-1 0 0,8 1-8 15,-9-1-8-15,9 6-12 0,0-5-8 0,0-6-4 0,0 6-4 16,0-1-8-16,9 1 0 0,-9-5-40 0,8 0-36 0,-8 4 12 0,9-9 24 15,-1 5 20-15</inkml:trace>
          <inkml:trace contextRef="#ctx0" brushRef="#br0" timeOffset="1062.3763">981-4 63 0,'0'5'108'0,"-9"-5"-12"0,9 0-12 0,0 0-24 16,0 0-4-16,0 5 0 0,0-5 4 0,0 0 0 0,0 0 4 0,9 0-4 15,-1 0 4-15,-8 0-4 0,9 0-4 0,7 0 0 0,-8 0 4 0,2 0-4 16,6 0 4-16,-6 0-4 0,6 0 0 0,1 0 0 0,0 0-4 0,0 0 0 16,1-5-4-16,-2 5 0 0,2 0-4 0,7 0-8 0,-8 0-4 15,0 0-8-15,1 0-8 0,8-5 0 0,-10 5 0 0,1 0-4 0,0 0-4 16,0 0 0-16,1 0-12 0,-2 0-4 0,2 0-8 0,-2 0-16 15,1 0-16-15,-8 0-20 0,8 0-20 0,-1 0-28 0,-6 0-36 16,-2 0-40-16,0 0-76 0,2 0 52 0,-2 0 40 0,0 0 32 0,1 0 28 16,-9 0 20-16</inkml:trace>
          <inkml:trace contextRef="#ctx0" brushRef="#br0" timeOffset="544.7615">1074 309 15 0,'0'-10'100'0,"0"0"-8"0,0 1-8 0,0-1-28 16,9 5-4-16,-9-5-8 0,0 6-4 0,0-1-8 0,0 0 0 0,0-1-4 16,8 6-4-16,-8-3 0 0,0 3 0 0,0 0 8 0,9 0 0 15,-9 3 0-15,0 3 8 0,0-1 0 0,0 0 0 0,8-1-8 16,-8 6 4-16,0-1 0 0,0 1-8 0,0 5-4 0,0-5 4 0,0 3-12 16,0 2 0-16,0-1-4 0,0 5 4 0,0 1-4 0,0-6-4 0,0 5-4 15,0-4 0-15,0 4-4 0,0 0-4 0,9-5 0 0,-9 6-8 16,0-6-12-16,0 0-8 0,8 1-20 0,-8-1-12 0,0-5-8 15,8 6-12-15,-8-10-4 0,0 4-44 0,10-3-36 0,-10-2 20 0,8 1 28 16,-8-1 24-16</inkml:trace>
          <inkml:trace contextRef="#ctx0" brushRef="#br0" timeOffset="825.0143">1296 246 35 0,'0'-5'100'0,"0"-1"-4"0,0 3-12 0,0-7-28 0,0 10-4 15,0-5-4-15,8 0-8 0,-8 5-4 0,0-5-4 0,0 5-4 0,9 0 4 16,-9 0-4-16,9 0 4 0,-9 0 0 0,8 0 4 0,-8 5 4 0,9 0 4 16,-9 0 4-16,8 5-4 0,-8-1 0 0,8 1-4 0,-8 0 0 15,10 3 0-15,-10 2-4 0,0-1 4 0,8 5 0 0,-8 1 0 16,0 0-8-16,0-2 0 0,0 1-4 0,0 0-20 0,0 1 12 0,0 3 0 16,0-3-4-16,0-1 0 0,0 0-8 0,0 0 4 0,0 0 0 0,0-4-8 15,0-1 0-15,8 1 0 0,-8-1-8 0,0-5 0 0,0 6-8 16,8-10-4-16,-8 4-12 0,0-4-4 0,0 0-8 0,0 0-12 0,0-5-12 15,10-5-16-15,-10 5-16 0,0-5-8 0,-10 0-4 0,10-4-28 16,0-1-44-16,-8 0 12 0,8 1 32 0,-8-5 20 0,0-1 28 16</inkml:trace>
        </inkml:traceGroup>
        <inkml:traceGroup>
          <inkml:annotationXML>
            <emma:emma xmlns:emma="http://www.w3.org/2003/04/emma" version="1.0">
              <emma:interpretation id="{B0B0C952-03D4-40FD-BD57-C30B5DACFEE6}" emma:medium="tactile" emma:mode="ink">
                <msink:context xmlns:msink="http://schemas.microsoft.com/ink/2010/main" type="inkWord" rotatedBoundingBox="22407,15123 24223,15123 24223,16600 22407,166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1129.6072">4007 1627 15 0,'0'0'112'0,"0"0"-12"0,0 0-8 16,0-4-28-16,0 4-8 0,0 0-4 0,0 0-4 0,0 0 4 0,0 0 8 15,0 0 0-15,0 0-4 0,0 0-4 0,0 0 4 0,8 0-8 16,-8 0 0-16,0-5 0 0,10 10-4 0,-10-5 0 0,8 4-4 16,-8-4 0-16,8 5 0 0,-8-5 0 0,8 5 0 0,2-1 0 0,-2 1 0 15,-8 0-4-15,8 5-4 0,1-5 0 0,0 4-4 0,-9-4-4 0,8 4 0 16,1 1 0-16,-1 0-4 0,0-1 0 0,-8 1-4 0,8-1 0 15,2 2 0-15,-10 2 0 0,8-3-4 0,0 4 0 0,-8-5 4 0,10 6 0 16,-2-5 0-16,-8 4-4 0,8-4 0 0,-8 4 0 0,9 2 0 0,-1-8-4 16,-8 2 4-16,9 4 0 0,-9-5-4 0,8 1 4 15,1 0-4-15,-9-5 0 0,8 5 0 0,-8-1 0 0,8 1-4 0,2-6 4 16,-10 1 0-16,8 5-4 0,-8-7 0 0,8 4-4 0,-8-3 4 0,10 1 0 16,-10 0 0-16,0 0 0 0,0-1 0 0,0 1 4 0,8 0 0 15,-8 0 0-15,0-1-4 0,0 2 8 0,0-2 4 0,0 1-4 16,0 0 4-16,-8 0 0 0,8 0-12 0,0-1-4 0,-10 1 0 0,10 0 0 15,-8-1 0-15,8 1 0 0,-8 0 0 0,-2 0 0 0,2 0 0 0,0 0 0 16,-9-2 0-16,8-3 0 0,-8 6 0 0,1-6 0 0,6 0 0 16,-6 5 0-16,-2-5 0 0,2 0 0 0,-1 0 0 0,-1 0 0 0,2 0 0 15,-2 0 0-15,-8 0 0 0,10-5 0 0,-1 5 0 0,8-6 0 16,-8 6 0-16,1-3 0 0,6-2-16 0,-6 5-68 0,6-5-24 16,2 0-24-16,0 0-16 0,-1-4-28 0,1 4-28 0,-1-4-72 0,9-1 28 15,-8 0 44-15,8 0 44 0,0 1 32 0,-9-1 24 0</inkml:trace>
          <inkml:trace contextRef="#ctx0" brushRef="#br1" timeOffset="10692.8518">2481 749 51 0,'-8'0'76'0,"8"0"-8"0,0 0-4 0,0 6-20 15,0-12 0-15,0 6-4 0,0 0-4 0,0 0 0 0,0 0-4 16,0 0 0-16,0 0-4 0,0 0 0 0,0 0-4 0,0 0-8 0,0 0 4 0,0 0-4 16,0 0 4-16,0 0 4 0,0 0 8 0,0 0 4 0,0 0 0 15,0 0 8-15,0 0 4 0,8 0-4 0,-8 0 0 0,0 0 0 16,0 0 0-16,8 0 0 0,-8 0 4 0,10 0 0 0,-10 0 0 0,8 0 0 16,0 0-4-16,-8 0 4 0,9 6-4 0,-1-2 4 0,1 1-8 15,-1-1 0-15,1 2 0 0,-1-2-4 0,0 6-4 0,2-5-4 0,6 4 0 16,-6 1 0-16,-2 4-4 0,8-4-4 0,-7 4 0 0,8 1-4 15,0-6 4-15,1 5 0 0,-2-4 0 0,2 5 0 0,-2-2-4 0,1 2 0 16,1-1 0-16,-2 1 0 0,2-1 0 0,8 1 0 0,-10-1-4 16,10 1 0-16,-1-1-8 0,-7-5-4 0,8 6 0 0,-2-1 0 0,2 1 0 15,-1-1 0-15,1-5 0 0,-8 6 0 0,7-1 0 0,1 1 0 16,0-2 0-16,-2-2 0 0,2 4 0 0,-9-2 0 0,9 2 0 16,-10-1 0-16,10 1 0 0,-8 4 0 0,-1-5 0 0,8 1 0 0,-8-1 0 15,1 0 0-15,-2 0 0 0,2 1 0 0,-2 4 0 0,1-4 0 0,1-1 0 16,-2 2 0-16,-6-3 0 0,6 2 0 0,2-2 0 0,-2 2 0 15,1-5 0-15,1 4 0 0,-10 1 0 0,8-1 0 0,2-5 0 0,-1 6 0 16,0-5 0-16,0 4 0 0,-9-5 0 0,10 6 0 0,-10-5 0 16,10-1 0-16,-2 5 0 0,-7-4 0 0,8 0 0 0,-8-2 0 0,7 8 0 15,-8-7 0-15,10 1 0 0,-10-1 0 0,2 1 0 0,6-1 0 16,-7 7 0-16,-1-7 0 0,1 0 0 0,8 1 0 0,-9-1 0 16,0 0 0-16,2 2 0 0,-2-7 0 0,0 6 0 0,2-1 0 0,-2-4 0 15,0 5 0-15,0-6 0 0,1 6 0 0,0-5 0 0,-1-1 0 0,1 3 0 16,-1-4 0-16,0 2 0 0,2 5 0 0,-2-10 0 0,0 4 0 15,0 2 0-15,2-6 0 0,-2 4 0 0,-8-4 0 0,8 5 0 0,1-5 0 16,-9 0 0-16,9 0 0 0,-1 4 0 0,-8-4 0 0,9 0 0 16,-9 0 0-16,0 0 0 0,8 0 0 0,-8 0 0 0,0 0 0 0,0 0 0 15,0 0 0-15,0 0 0 0,0 0 0 0,0 0 0 0,0 0 0 0,0 0 0 16,0 0 0-16,0 0 0 0,0 0 0 0,0 5 0 0,0-10 0 16,0 5 0-16,0 0 0 0,0 0 0 0,0 0 0 0,0 0 0 15,0 0 0-15,0 0 0 0,-8 0 0 0,8 0 0 0,0 0 0 0,0 0 0 16,-9 0 0-16,9 0 0 0,-8 0 0 0,8 0 0 0,-9 0 0 15,9 0 0-15,-9 0-64 0,1 0-24 0,8 0-20 0,-8 0-8 16,-2 0-16-16,10-4-16 0,-8 4-12 0,8-5-12 0,-8 1-48 0,0-6-12 16,8 5 44-16,-10-5 36 0,10 0 28 0,-8 1 24 0</inkml:trace>
          <inkml:trace contextRef="#ctx0" brushRef="#br1" timeOffset="11954.485">2574 755 51 0,'0'0'88'0,"0"0"-4"0,0 0-8 0,0 0-24 0,0 0-4 16,0 4 0-16,0-4 0 0,0 5 0 0,10-1 0 0,-10-4 0 0,0 6-4 16,0-2 0-16,0 1 4 0,0 5-4 0,8-6-8 0,-8 7 4 15,8-3 4-15,-8 2-12 0,0 0 8 0,10 4-4 0,-10 1-4 0,0-1-4 16,8 0 0-16,-8 0 0 0,8 1-4 0,0 4 0 0,-8 1 0 16,9-2-4-16,-9 2 0 0,9-1 0 0,-1 5 0 0,1-5 0 15,-9 0 0-15,8 0-4 0,0 0 0 0,2 1 0 0,-2-6 0 0,0 6 4 16,0-6-8-16,-8 1 4 0,10-2-8 0,-2-3-4 0,-8 0 4 0,8-1 4 15,-8 2-4-15,9-7-4 0,-9 1 4 0,0 4 4 0,0-9-4 16,0 5-4-16,8-5 0 0,-8 0 0 0,0-5-4 0,0 0 4 0,-8 1-4 16,8-1 0-16,0-5 0 0,-9 5 0 0,9-9-8 0,-8 5 8 15,8-6-4-15,-8 1 4 0,8-5 0 0,-10-1-4 0,10 1-8 16,-8-5 4-16,0 5 0 0,0-5 4 0,8 0-4 0,-10 0 0 0,2 0 0 16,0 0 0-16,8 0 4 0,-9 0 0 0,1 0 0 0,8 5 0 15,-9 0 4-15,9 0-4 0,-9-1 4 0,9 7-4 0,-8-2 0 0,0 0 8 16,8 1-4-16,-8 5 0 0,8-1-4 0,0 0 4 0,-10 1 4 15,10 3-4-15,-8 2 0 0,8-1 0 0,0-5 0 0,0 10 0 0,-8-4 0 16,8-1 0-16,0 0 4 0,0 1-4 0,0 4 4 0,0-5-4 0,0-1 0 16,0 6 0-16,8-4 0 0,-8-1 0 0,0 5 0 0,8-5 0 15,-8 0 4-15,0 5 0 0,10 0-4 0,-10 0 8 0,8 0 0 16,0-4 0-16,-8 4 0 0,8 0 4 0,1 0 0 0,0 0 0 0,-1 0 0 16,1 4-4-16,-1-4 0 0,0 0 0 0,2 5 4 0,-2 0-4 15,0-5 0-15,0 5 4 0,10-1-4 0,-10 2 0 0,1-1-4 0,-1-5 4 16,10 9 0-16,-10-4-8 0,0-1 4 0,10 2 0 0,-10-2 0 0,0 1 0 15,10-1-4-15,-10 2 0 0,1-3-4 0,-1 3 0 0,9-1-8 16,-8 0-20-16,-1-5-16 0,0 4-32 0,2 2 8 0,-2-6-20 16,-8 4-20-16,8 1-20 0,2-5-16 0,-2 4-76 0,-8-4 20 0,0 0 32 15,8 0 32-15,-8 0 28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36.3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45B1EB-85EB-4C54-9387-E7D302B970BE}" emma:medium="tactile" emma:mode="ink">
          <msink:context xmlns:msink="http://schemas.microsoft.com/ink/2010/main" type="inkDrawing" rotatedBoundingBox="19791,15492 22155,15363 22160,15458 19797,15588" semanticType="strikethrough" shapeName="Other">
            <msink:sourceLink direction="with" ref="{BB93487B-A0C6-4FB4-8AE8-9E83E9531F78}"/>
          </msink:context>
        </emma:interpretation>
      </emma:emma>
    </inkml:annotationXML>
    <inkml:trace contextRef="#ctx0" brushRef="#br0">-2 172 3 0,'0'0'84'0,"0"0"-12"0,0 0-8 0,0 0-28 0,0 0 4 16,0-5-8-16,0 5 0 0,0 0 0 0,9 0-4 0,-9-4 0 0,0 4 4 16,9-6 0-16,-9 6 0 0,8 0 0 0,-8 0 0 0,9-4 4 0,-1 4 4 15,0-5 4-15,2 5 4 0,6-5 0 0,2 0-4 0,-10 5 4 16,17-4-4-16,-7-2-4 0,-2 2-8 0,10-1 0 0,0 1-4 0,-1-2-4 15,1-3 0-15,0 4 0 0,8 0-4 0,0-5 0 0,9 6-4 16,-9-1 0-16,8 1 0 0,1-1-4 0,-1 0 0 0,1 0 0 0,-1 0-4 16,1 0 4-16,9 0-4 0,-10 5 4 0,9-5-4 0,-8 5 4 15,7-4 0-15,-6-1-4 0,7 5-4 0,-1-4 0 0,-6 4 4 0,7 0 0 16,0-6 0-16,-9 6 4 0,10 0-4 0,-1 0 4 0,-9-4 0 16,10 4 0-16,-9-5-4 0,7 5 0 0,-7 0 0 0,-1 0 0 0,1 0 0 15,-1 0 0-15,2 0-4 0,-2-5-4 0,-7 5 8 0,-1 0-4 16,-1 0 4-16,1 0-8 0,0 0 4 0,-8 0 0 0,9 0 0 15,-11 5-4-15,2-5 4 0,0 0 0 0,-9 5 0 0,9-5 4 0,-10 0-8 0,10 0 4 16,-8 0 0-16,-2 4 0 0,1-4 0 0,1 0 4 16,-2 0-4-16,-6 0 0 0,-2 0 0 0,8 0 0 0,-6 0 0 0,-2 0-4 15,0 0 8-15,-8 0-4 0,9 0 4 0,-9 0-4 0,0 0 4 0,8 0-4 16,-8 0 4-16,0 0-4 0,0 0-4 0,-8-4-16 0,8 4 24 16,0 0-8-16,0 0 4 0,-9 0-4 0,9 0-8 0,-8-5-8 0,8 5-8 15,-8 0-12-15,-2 0-12 0,10 0-12 0,-8 0-8 0,0 0-24 0,0 0-16 16,-2 0-12-16,-6 0-16 0,7 0-72 0,0 0 4 15,-8 0 32-15,1 5 32 0,7-5 28 0,-8 0 20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7:50.6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E34D72-3C2E-4A29-B830-A6C766D7B178}" emma:medium="tactile" emma:mode="ink">
          <msink:context xmlns:msink="http://schemas.microsoft.com/ink/2010/main" type="inkDrawing" rotatedBoundingBox="2827,7140 2871,5404 2963,5406 2920,7142" semanticType="callout" shapeName="Other">
            <msink:sourceLink direction="from" ref="{5338298F-AEA4-4340-915D-43BB4BC9A1BD}"/>
            <msink:sourceLink direction="to" ref="{9C6488CE-49E2-4AD6-ABF4-1DD9B1889028}"/>
          </msink:context>
        </emma:interpretation>
      </emma:emma>
    </inkml:annotationXML>
    <inkml:trace contextRef="#ctx0" brushRef="#br0">78 46 7 0,'0'0'76'0,"0"-4"-8"0,0-1-4 0,0 5-24 16,0-5 0-16,0 5-8 0,0-5 0 0,0 5 0 0,0-5 4 16,0 1 0-16,0 4-8 0,9-5 0 0,-9 5 4 0,0-6 0 15,0 6-8-15,0 0 4 0,0 0-4 0,0 0 0 0,0 0 0 0,0-4 0 16,0 4 0-16,0 0-4 0,8 0 0 0,-8 0 0 0,0 4 4 0,0-4 0 15,0 0 12-15,0 0 4 0,0 0 0 0,0 0-4 0,0 0 4 16,0 6 0-16,0-6 0 0,8 5-4 0,-8-1 0 0,0 1 0 0,0 0 0 16,9 5-4-16,-9-1 0 0,0 2 0 0,0-3-4 0,0 7 0 15,8-1-4-15,-8 5 4 0,0-5-8 0,0 5 0 0,0 6-4 16,0-6 4-16,0 5-8 0,0 0 0 0,-8 0 0 0,8 0 0 0,0 0-4 16,0 5 0-16,8-5 0 0,-16 4-4 0,8 1-4 0,0 0 0 0,0-5 4 15,0 6 0-15,0-2-4 0,0 0 0 0,0 1 0 0,0 0 4 16,0 0 0-16,0 0 0 0,0-1-4 0,0 1 0 0,0 4 4 0,0-4-4 15,0 1-4-15,0 2 8 0,-9-3 0 0,9 0 0 0,0-1-4 16,0 1 4-16,-8 0-4 0,8 0 0 0,0 0 0 0,0-5 0 16,-8 5 4-16,8-5-4 0,0 0 0 0,0 0 0 0,0-1 0 0,0 2 0 15,0-2-20-15,0 2 24 0,0-6 0 0,0 1-4 0,0 3 4 0,0-4-4 16,0 0 0-16,0 0 4 0,0 6-4 0,0-11 4 0,-9 5-8 16,18 0 8-16,-9 0-4 0,0 1 0 0,0-6 4 0,0 5-8 15,0-6 4-15,0 3 0 0,0-2 0 0,0 0 0 0,0 1 4 0,0-1-8 16,0-4 4-16,-9 4 0 0,9-4 0 0,0 0 0 0,0-2-4 15,0 3 0-15,0-2 4 0,0-4 0 0,0 0-4 0,0 5-4 0,-9-10 0 16,9 4-4-16,0-4-8 0,0 5-4 0,-8-5-8 0,8 0-8 16,0 0-8-16,-8 0-8 0,8-5-8 0,0 1-16 0,-10-2-16 0,10 2-8 15,-8-6-8-15,8 1-8 0,-8-2-52 0,-1-3-24 0,9 0 36 16,-9 0 36-16,9 0 20 0,-8-6 24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11.1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BB5EE7-7F89-4ACB-AAA0-E3ACF9A258B2}" emma:medium="tactile" emma:mode="ink">
          <msink:context xmlns:msink="http://schemas.microsoft.com/ink/2010/main" type="writingRegion" rotatedBoundingBox="21384,10864 22056,10864 22056,11612 21384,11612"/>
        </emma:interpretation>
      </emma:emma>
    </inkml:annotationXML>
    <inkml:traceGroup>
      <inkml:annotationXML>
        <emma:emma xmlns:emma="http://www.w3.org/2003/04/emma" version="1.0">
          <emma:interpretation id="{52C3EF86-C124-4392-891E-2477DF97F303}" emma:medium="tactile" emma:mode="ink">
            <msink:context xmlns:msink="http://schemas.microsoft.com/ink/2010/main" type="paragraph" rotatedBoundingBox="21384,10864 22056,10864 22056,11612 21384,11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9FD9FD-019C-4C0E-91C8-928CA90DFB75}" emma:medium="tactile" emma:mode="ink">
              <msink:context xmlns:msink="http://schemas.microsoft.com/ink/2010/main" type="line" rotatedBoundingBox="21384,10864 22056,10864 22056,11612 21384,11612"/>
            </emma:interpretation>
          </emma:emma>
        </inkml:annotationXML>
        <inkml:traceGroup>
          <inkml:annotationXML>
            <emma:emma xmlns:emma="http://www.w3.org/2003/04/emma" version="1.0">
              <emma:interpretation id="{36B012FB-6ED2-4162-AE85-1F3C45A101A1}" emma:medium="tactile" emma:mode="ink">
                <msink:context xmlns:msink="http://schemas.microsoft.com/ink/2010/main" type="inkWord" rotatedBoundingBox="21384,10864 22056,10864 22056,11612 21384,11612">
                  <msink:destinationLink direction="with" ref="{0188EC14-4C32-4F8C-899D-93B80761C7A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402 1939 47 0,'0'-5'84'15,"8"5"-4"-15,-8-4-4 0,0 4-20 0,0-5 0 0,0 5 0 0,0 0-4 16,0 0 4-16,0 0 0 0,0 0 0 0,-8 0-4 0,8 0 0 15,0 0 0-15,8 0 0 0,-8 0-4 0,0 0-8 0,0 0 4 0,0 0 0 16,0 0 0-16,0 0 0 0,0 0 0 0,0 0 4 0,8 0 0 16,-8 5 0-16,0-1 4 0,8-4 0 0,-8 5-4 0,10 5-4 0,-10-5 0 15,8 5-20-15,0-1 20 0,2 0 0 0,-2 6-8 0,0-2 0 16,1 3-8-16,-1-2 0 0,1 5 0 0,-1 1-4 0,1-1-4 16,-1 0-4-16,10-1 0 0,-10 7-4 0,0-1 0 0,10 0-4 0,-10 0 0 15,0 0-4-15,1 0 0 0,8 0 4 0,-8 0-4 0,-1 0 0 0,0 0-4 16,2 0 4-16,-2 0 0 0,0-5 0 0,0 0 0 0,2 0-4 15,-10 0 0-15,8-4 4 0,0-1-4 0,-8 1 0 0,9-2 4 0,-9-3-4 16,8-4-4-16,-8 2 8 0,0-3-8 0,0 1 4 0,9-2 0 0,-9-4 0 16,0 5 0-16,0-5 0 0,0 0 0 0,0 0 4 0,0 0 0 15,0-5-4-15,9 1 4 0,-9-2-4 0,0-3 0 0,8 5 0 16,-8-12 0-16,8 7 0 0,-8-1 4 0,8-3-8 0,2-1 8 0,-10-1-4 16,8-4 0-16,0-2 0 0,2 3 0 0,-2-1 0 0,0 0-4 15,1-1 8-15,-1-3-8 0,0 4 0 0,2-6 4 0,-2 6 0 16,0-4 4-16,0 3-4 0,10-4 0 0,-10 5 4 0,1-5-4 0,0 0-20 15,8 4 24-15,-9-3 0 0,0 4 0 0,1 0-4 0,8-6 4 0,-9 6-4 16,2 1 0-16,-2-2 0 0,0 1 0 0,1 0 0 0,0 4 4 16,-1-4 0-16,0 9-8 0,1-4 8 0,-9 5 0 0,8-1-4 0,-8 1 0 15,0 3 0-15,8 2 4 0,-8-1-8 0,0 0 4 0,0 5 0 16,0 0-4-16,0 0 8 0,0 0-8 0,0 0 0 0,0 0-4 16,0 0 0-16,0 0-4 0,0 0-8 0,0 0 0 0,0 0 0 0,0 0-16 15,0 5 0-15,-8-5-16 0,8 5-12 0,0-1-8 0,-8 2-12 0,8-2-16 16,-9 1-16-16,9 5-20 0,0-6-8 0,-8 6-24 0,0-1-64 15,-1-4 24-15,9 9 36 0,-9-4 36 0,1-5 24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12.4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C8F38E-D25F-4618-B34A-AF43442AC8D4}" emma:medium="tactile" emma:mode="ink">
          <msink:context xmlns:msink="http://schemas.microsoft.com/ink/2010/main" type="writingRegion" rotatedBoundingBox="21335,12156 23894,10600 25104,12590 22545,14146"/>
        </emma:interpretation>
      </emma:emma>
    </inkml:annotationXML>
    <inkml:traceGroup>
      <inkml:annotationXML>
        <emma:emma xmlns:emma="http://www.w3.org/2003/04/emma" version="1.0">
          <emma:interpretation id="{758BC097-2512-4806-BC49-4838524A1D80}" emma:medium="tactile" emma:mode="ink">
            <msink:context xmlns:msink="http://schemas.microsoft.com/ink/2010/main" type="paragraph" rotatedBoundingBox="21738,13372 22184,11384 22671,11494 22225,13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C14FA2-679F-424C-9D23-C21D63EC1687}" emma:medium="tactile" emma:mode="ink">
              <msink:context xmlns:msink="http://schemas.microsoft.com/ink/2010/main" type="line" rotatedBoundingBox="21738,13372 22184,11384 22671,11494 22225,13482"/>
            </emma:interpretation>
          </emma:emma>
        </inkml:annotationXML>
        <inkml:traceGroup>
          <inkml:annotationXML>
            <emma:emma xmlns:emma="http://www.w3.org/2003/04/emma" version="1.0">
              <emma:interpretation id="{97E94AC0-75D2-4452-BA0C-ECABE0B90094}" emma:medium="tactile" emma:mode="ink">
                <msink:context xmlns:msink="http://schemas.microsoft.com/ink/2010/main" type="inkWord" rotatedBoundingBox="21738,13372 21886,12712 22373,12822 22225,13482"/>
              </emma:interpretation>
            </emma:emma>
          </inkml:annotationXML>
          <inkml:trace contextRef="#ctx0" brushRef="#br0">854 3969 99 0,'0'-10'104'0,"0"0"-12"0,0 0-8 0,0 1-28 0,0 4 4 16,8 0 0-16,-8 0 4 0,0 1 4 0,8 4-4 0,-8 0 0 15,8 0 0-15,-8 4-4 0,10 1-4 0,-2 0-4 0,0 4 0 0,1 0-4 16,0 1 4-16,-1 0-4 0,1 5-8 0,-1-1 0 0,9 1-4 0,-8-1 0 16,-1 5-4-16,10 0-4 0,-10 0-4 0,9 0-4 0,-8 0 0 15,-1 5-4-15,9-4-4 0,-9-1-4 0,10 0-4 0,-10 5 4 0,0-5 0 16,10 1 0-16,-10 3-4 0,0-4 0 0,2 1 0 0,-2-1 0 15,0 0 0-15,1-4 0 0,-1 0 0 0,0-1-4 0,-8 0 0 0,10-5 0 16,-10 0 4-16,0 1 0 0,0-4 0 0,8-2 0 0,-8 1-4 16,0-5 0-16,0-5 0 0,0 1 0 0,0-6 0 0,0 0 0 0,0-4 4 15,0 0-4-15,8-6 0 0,-8 1-4 0,0-5 4 0,8 0 0 16,-8-4 0-16,10 4 0 0,-2-10 0 0,0 5 0 0,1-5 4 16,0 5-4-16,-1-4-4 0,1 4 4 0,-1 0 0 0,0 1-4 0,1-1 4 15,0 6 0-15,-1-3 0 0,0 3 0 0,2 4 0 0,-10 0 0 0,8 4-4 16,0 1-4-16,-8 5-8 0,9-1-12 0,-9 0-12 0,0 5-12 15,0 1-12-15,0-2-12 0,9 6-12 0,-9 0-16 0,0 0-12 0,0 0-8 16,0 0-64-16,8 0-24 0,-8 6 40 0,0-6 32 0,8 4 28 0</inkml:trace>
        </inkml:traceGroup>
        <inkml:traceGroup>
          <inkml:annotationXML>
            <emma:emma xmlns:emma="http://www.w3.org/2003/04/emma" version="1.0">
              <emma:interpretation id="{79B3C457-B978-4817-AD09-185E44C44935}" emma:medium="tactile" emma:mode="ink">
                <msink:context xmlns:msink="http://schemas.microsoft.com/ink/2010/main" type="inkWord" rotatedBoundingBox="22228,11894 22335,11418 22649,11489 22543,119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789.6907">1263 2812 15 0,'0'5'108'0,"0"0"-12"0,8-5-8 16,-8 5-36-16,0-5-4 0,0 0-4 0,9 0 4 0,-9-5-4 0,0 0 0 15,8 0 0-15,-8-4-4 0,8 4 0 0,-8-9-4 0,9 4 0 16,0-5 4-16,-1 6 0 0,0-5 0 0,2-1-8 0,-2-4 0 0,9 5 0 15,-8-5 8-15,-1-1 0 0,0 0-4 0,9 6 0 0,-9-5 8 0,2 0-4 16,6-1-4-16,-6 7 0 0,-2-2-16 0,0 1 24 0,1-1-4 16,-1 6-4-16,-8-5 0 0,9 8 0 0,-9-3-4 0,8 3-4 15,-8 2-4-15,0 0-4 0,0 4 0 0,9-5 0 0,-9 5-8 0,0 0 0 16,0 0 4-16,0 0 0 0,0 0 4 0,0 5-4 0,0-5 8 16,0 4 4-16,0 0 4 0,0 2-4 0,8-1 0 0,-8-1 0 0,0 6-4 15,8 0 4-15,-8-1-4 0,0 2 0 0,10 3 0 16,-10-1-24-16,0 6 0 0,8-3 0 0,-8 3 0 0,0-5 0 0,0 5 0 0,0 0 0 15,0 0 0-15,0 0 0 0,0 1 0 0,0-5 0 0,0 4 0 16,0-1 0-16,0-3 0 0,8 4 0 0,-8-4 0 0,0-1 0 0,0 1 0 16,0-1 0-16,0 0 0 0,10 1 0 0,-10-6 0 0,0 1 0 15,0 0-36-15,0-1-32 0,0 1-16 0,0-1-24 0,0-4-12 0,0 0-20 16,0-1-32-16,0-4-24 0,0 4-76 0,-10-4 40 0,10 0 36 16,-8 0 44-16,8-4 24 0,-8 4 24 0</inkml:trace>
        </inkml:traceGroup>
      </inkml:traceGroup>
    </inkml:traceGroup>
    <inkml:traceGroup>
      <inkml:annotationXML>
        <emma:emma xmlns:emma="http://www.w3.org/2003/04/emma" version="1.0">
          <emma:interpretation id="{05391445-888C-495C-817F-4A0595EC0391}" emma:medium="tactile" emma:mode="ink">
            <msink:context xmlns:msink="http://schemas.microsoft.com/ink/2010/main" type="paragraph" rotatedBoundingBox="22541,13430 24785,12065 25104,12590 22860,13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AE7C75-85F5-4AB6-AA78-7533BCCA3509}" emma:medium="tactile" emma:mode="ink">
              <msink:context xmlns:msink="http://schemas.microsoft.com/ink/2010/main" type="inkBullet" rotatedBoundingBox="22542,13432 23004,13152 23321,13674 22860,13955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459.2959">1714 4409 3 0,'-8'6'108'0,"8"-6"-16"16,-9 0-12-16,1 0-32 0,8-6 0 0,0 2 0 0,0-2-4 0,0 2 0 15,0-6 0-15,0 5-4 0,0-4 0 0,8-1 0 0,1 0 0 16,-9 1 8-16,8-1 0 0,10 1-8 0,-10-1 4 0,8 0-4 0,-6 6 0 15,6-5-8-15,-6 3-4 0,6-3-4 0,1 4 0 0,0 5-4 0,0-4-4 16,1 4 0-16,-10 0-4 0,10 4 0 0,-2-4-4 0,-8 10 0 16,1-6-4-16,8 6 0 0,-8 5 0 0,-9-6 4 0,8 5-8 15,-8 5 0-15,0 1 0 0,0-6-4 0,-8 10 4 0,8 0 4 0,-9-4 0 16,0 3-4-16,1 2 0 0,-9-2 0 0,9 1 0 0,-10 0 0 16,2-5 0-16,6 5 4 0,-6-5-4 0,7 1 0 0,-8-6 0 0,0 0 0 15,9 1 0-15,0-5 0 0,-2-1 4 0,2-4-4 0,0 0 0 16,-2-1 0-16,10-4-4 0,0 0 4 0,-8 0 0 0,8 0 0 0,0-4 4 15,0 4-4-15,0-5 4 0,8 0 8 0,-8 1-4 0,10-1 4 16,-2 5 4-16,-8-6 0 0,8 2 4 0,2 4 4 0,6 0 0 0,-7-5 4 16,-1 5 0-16,9 0-4 0,-8 0 0 0,7 0 0 0,-6 5-8 0,6-5-16 15,2 4 20-15,-2 2-4 0,1-6-4 0,1 5 0 0,-2-1-4 16,2 1 0-16,-2 0-4 0,2-1 0 0,-1-4 0 0,9 5-8 16,-10 0-4-16,2-5-8 0,-2 0-20 0,2 0-16 0,7 0-16 0,-7-5-16 15,-2 5-24-15,2-5-24 0,-2-4-32 0,10 0-64 0,-9-2 32 16,0-3 28-16,0 0 32 0,9 0 28 0</inkml:trace>
      </inkml:traceGroup>
      <inkml:traceGroup>
        <inkml:annotationXML>
          <emma:emma xmlns:emma="http://www.w3.org/2003/04/emma" version="1.0">
            <emma:interpretation id="{B4B70E86-92A7-449F-B699-02674CDD0080}" emma:medium="tactile" emma:mode="ink">
              <msink:context xmlns:msink="http://schemas.microsoft.com/ink/2010/main" type="line" rotatedBoundingBox="24313,12352 24785,12065 25093,12572 24621,12858"/>
            </emma:interpretation>
          </emma:emma>
        </inkml:annotationXML>
        <inkml:traceGroup>
          <inkml:annotationXML>
            <emma:emma xmlns:emma="http://www.w3.org/2003/04/emma" version="1.0">
              <emma:interpretation id="{62B6EB2F-7A81-4392-BD57-B6AEB22474D8}" emma:medium="tactile" emma:mode="ink">
                <msink:context xmlns:msink="http://schemas.microsoft.com/ink/2010/main" type="inkWord" rotatedBoundingBox="24313,12352 24785,12065 25093,12572 24621,12858"/>
              </emma:interpretation>
            </emma:emma>
          </inkml:annotationXML>
          <inkml:trace contextRef="#ctx0" brushRef="#br0" timeOffset="807.3661">3453 3268 51 0,'0'0'112'0,"10"0"-16"0,-10 0-4 16,8 0-28-16,0 0 4 0,1 0 12 0,-1 0 8 0,1 0 0 0,0 0-8 15,-1 0-8-15,0 0-8 0,10 0-12 0,-10 0-4 0,10 0-4 16,-2 0-8-16,-7 0-4 0,7 0-4 0,2 0-8 0,-2 0-4 16,2 0 0-16,-1 0-4 0,0 0-4 0,0 0 0 0,0 0-4 0,0 0 0 15,1 5-4-15,-2-5-4 0,2 0-4 0,-10 4-4 0,9-4-12 16,-9 5-16-16,10 0-12 0,-10 0-28 0,-8 0-20 0,8-1-32 0,-8 1-48 16,0 0-20-16,0 5 44 0,0-5 28 0,-8-1 24 0</inkml:trace>
          <inkml:trace contextRef="#ctx0" brushRef="#br0" timeOffset="1022.7883">3496 3541 51 0,'-8'10'140'0,"8"0"-16"0,0-6-16 0,0 7-28 16,0-7 4-16,0 0 4 0,0 6 8 0,0-5-4 15,8-1 0-15,1-4-8 0,-9 6 0 0,17-6-4 0,-9 4-8 0,0-4-4 0,10 0-4 16,0 0-12-16,-2 0-4 0,1 0-12 0,0 0 0 0,8-4-8 15,1 4-8-15,0-6 0 0,-1 2-4 0,1 4-4 0,0-5 0 16,8 0-8-16,-9 5-4 0,1-5-8 0,0 1-16 0,-1 4-24 0,1-4-24 16,0 4-28-16,-2 0-28 0,2-7-28 0,-8 7-52 0,-1 0-40 0,-1 0 40 15,2-4 36-15,-2 4 36 0,-6-4 28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38.6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2AE6CE-93CF-4D17-A1CB-7BDAAD6E6DC1}" emma:medium="tactile" emma:mode="ink">
          <msink:context xmlns:msink="http://schemas.microsoft.com/ink/2010/main" type="writingRegion" rotatedBoundingBox="25621,14679 25739,16891 24821,16941 24702,14729"/>
        </emma:interpretation>
      </emma:emma>
    </inkml:annotationXML>
    <inkml:traceGroup>
      <inkml:annotationXML>
        <emma:emma xmlns:emma="http://www.w3.org/2003/04/emma" version="1.0">
          <emma:interpretation id="{1A541CF4-FA89-4D9D-B5BD-8363240E10F1}" emma:medium="tactile" emma:mode="ink">
            <msink:context xmlns:msink="http://schemas.microsoft.com/ink/2010/main" type="paragraph" rotatedBoundingBox="25621,14679 25739,16891 24821,16941 24702,14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E18AF-AA7C-4D8B-8B9C-31ED7AE18B41}" emma:medium="tactile" emma:mode="ink">
              <msink:context xmlns:msink="http://schemas.microsoft.com/ink/2010/main" type="line" rotatedBoundingBox="25621,14679 25739,16891 24821,16941 24702,14729"/>
            </emma:interpretation>
          </emma:emma>
        </inkml:annotationXML>
        <inkml:traceGroup>
          <inkml:annotationXML>
            <emma:emma xmlns:emma="http://www.w3.org/2003/04/emma" version="1.0">
              <emma:interpretation id="{23D02E0F-11B6-48A1-A493-05C11D9517A7}" emma:medium="tactile" emma:mode="ink">
                <msink:context xmlns:msink="http://schemas.microsoft.com/ink/2010/main" type="inkWord" rotatedBoundingBox="25621,14679 25673,15653 24755,15702 24702,14729"/>
              </emma:interpretation>
            </emma:emma>
          </inkml:annotationXML>
          <inkml:trace contextRef="#ctx0" brushRef="#br0">3770 6625 83 0,'0'4'116'0,"0"2"-16"0,8 3-4 16,0-4-32-16,-8 0 0 0,8-1 4 0,10 2 4 0,-10-6 4 15,1 4-8-15,7 1-4 0,-6-5 4 0,6 0-4 0,2 4 0 0,-2-4-4 16,2 0 0-16,7 0 0 0,1 0-4 0,-10 0 0 0,10 0-4 15,0 0-8-15,8-4 0 0,-9-1-8 0,1 1-4 0,0 4-4 16,-1-6-8-16,9 2 0 0,-8-1 0 0,8 0-4 0,-9-1-4 0,1 3-4 16,0 3 0-16,8-6 0 0,-9 2 0 0,1-1-4 0,0 5-4 0,-1 0 0 15,1-5-8-15,0 5-4 0,-10 0-20 0,10 0-20 0,-9 0-16 16,0 0-24-16,0 0-24 0,1 0-28 0,-10 0-12 0,0 0-64 0,2 0-8 16,-2 5 44-16,0-10 32 0,-8 5 32 0,0 0 20 0</inkml:trace>
          <inkml:trace contextRef="#ctx0" brushRef="#br0" timeOffset="-277.2582">3940 6203 27 0,'-9'5'104'0,"1"-5"-12"0,-1 0-8 16,0 0-28-16,9 4-4 0,-8-4 0 0,8 0-4 0,-8 0 0 0,8 0-4 15,0-4 0-15,0-1-4 0,0 0-4 0,0-1 0 0,0-3 0 16,0 5-4-16,8-5 4 0,0-1-8 0,-8 0 4 0,9 1 0 16,0-6 4-16,-1 1-8 0,9-1 4 0,-9 1 0 0,10-1-4 0,-10-4 4 15,10 5 0-15,-2-5 0 0,-7-1-4 0,8 6-4 0,0-5-4 0,0 0 0 16,0-1 4-16,-9 6-8 0,10-5 0 0,-1 5 0 0,-8-5-4 15,7 4 0-15,-7-3 4 0,7 3-8 0,-6 5 8 0,-2-5-4 0,0 2 0 16,2-2 0-16,-2 5 4 0,-8 0 0 0,8 1 0 0,0-1 0 16,-8 6 4-16,0-6-4 0,9 4 4 0,-9 3-4 0,0 3 8 15,9-6 4-15,-9 6 4 0,0 0-4 0,0 0 8 0,8 6-4 0,-8-3 0 16,0 8-4-16,0-2-4 0,0 1 0 0,9 5 0 0,-9-1-4 0,0 1-4 16,0 4 0-16,0 0-4 0,0 0 0 0,0 5 0 0,0 0-4 15,0 0 4-15,0-1-8 0,8 6 0 0,-8-4 0 0,0-2 0 16,0 2-4-16,0-2 0 0,0 2 0 0,8-2 0 0,-8-4 0 0,0 6 0 15,0-2 0-15,10-4 0 0,-10 1 0 0,0-1 0 0,8 0 0 0,-8-4 0 16,8 0-4-16,-8 3-16 0,0-8-12 0,0 4-12 0,8-4-16 16,-8-1-16-16,0 1-12 0,0-5-16 0,0 4-24 0,0-4-28 0,0-5-20 15,0 0-60-15,0 0-16 0,-8 0 56 0,8-5 32 0,-8 0 36 16,8 1 20-16</inkml:trace>
        </inkml:traceGroup>
        <inkml:traceGroup>
          <inkml:annotationXML>
            <emma:emma xmlns:emma="http://www.w3.org/2003/04/emma" version="1.0">
              <emma:interpretation id="{6E63F496-425C-411A-A96E-588F73DE9819}" emma:medium="tactile" emma:mode="ink">
                <msink:context xmlns:msink="http://schemas.microsoft.com/ink/2010/main" type="inkWord" rotatedBoundingBox="25445,16152 25485,16905 25091,16926 25051,16173"/>
              </emma:interpretation>
            </emma:emma>
          </inkml:annotationXML>
          <inkml:trace contextRef="#ctx0" brushRef="#br0" timeOffset="649.2658">4170 7453 55 0,'-9'11'104'0,"9"-1"-8"0,0-1-8 0,0-4-28 0,-8 5-4 0,8-6-4 16,0 2-4-16,0-2-4 0,-8 1 0 0,8 0 0 15,0-5 0-15,0 5 4 0,0-5 4 0,8 0-8 0,-8 0 0 0,8-5-4 16,1 0 0-16,-1 0-8 0,0 1-4 0,2-6-4 0,-2 0 0 0,0 1-8 15,2-1 0-15,6-6-8 0,-8 3 8 0,1-1-12 0,0 0 4 16,-1-1-4-16,1-5 4 0,-1 7-4 0,-8-7 0 0,8 1 4 0,-8 4-8 16,0 1 4-16,0-5 0 0,0 4-4 0,0 1 8 0,-8 0-4 0,0 0-4 15,-1-1 0-15,1 5 0 0,-1 1 4 0,0-1-4 0,1 6 4 16,0-1 4-16,-10 0-4 0,10 0 0 0,-10 5 0 0,10 0-4 16,-9 5 4-16,9 0 0 0,0 0 0 0,-10-1 0 0,10 1-4 0,0 5 0 15,-2-1 0-15,2 2 4 0,0-2 0 0,8 0 0 0,0 1 0 16,-9 4-4-16,9-5 0 0,0 6 4 0,0-5 0 0,9 4-4 15,-9 1 4-15,8-6-4 0,0 5 4 0,2 1-4 0,-2-5 4 0,0 3-4 16,10 2 0-16,-10 0 0 0,0-6 4 0,9 6-4 0,1-6 0 0,-2 1 0 16,2 4 0-16,-2-4 0 0,-7-1 4 0,8 6 0 0,0-5-4 15,1-1 0-15,-2 1 0 0,2 4 0 0,-2-5 0 0,2 1 0 0,-1 5 0 16,-1-6 0-16,-8 5 0 0,10-4 4 0,-10 4-8 0,10 1 4 16,-10-1-4-16,1 1 4 0,-1-1 0 0,-8 0 0 0,9 6 0 15,-9-6 0-15,0 0-4 0,0 0 0 0,-9 1 4 0,1 4 0 0,-1-5 0 16,1 1-4-16,0-1 4 0,-10 1-4 0,0-5 0 0,2-1 0 0,-1 0 4 15,0 1 4-15,0 0-4 0,-1-7-4 0,-6-3 4 0,6 7 0 16,1-7 0-16,-9 0 0 0,10 0 0 0,-2-7 0 0,2 4 0 0,-2-7 0 16,1 5 0-16,9-4-4 0,0-5 8 0,-1 4-4 0,0-5 0 15,9-4 0-15,-8 5 0 0,8-1-4 0,0-4 8 0,0-5 0 16,8 5-4-16,-8 1-4 0,9-2 4 0,0 1 0 0,-1-1 0 0,0 1-4 16,1 0-4-16,-1 0-16 0,10 0-12 0,-10 4-12 0,0 1-24 0,10 0-16 15,-10-1-24-15,0 1-36 0,10 4-56 0,-10-4 24 0,1 4 36 16,-1-1 24-16,-8 3 28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36.7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70FD90C-5460-4CDB-BE14-5E0FB4B6C1E1}" emma:medium="tactile" emma:mode="ink">
          <msink:context xmlns:msink="http://schemas.microsoft.com/ink/2010/main" type="writingRegion" rotatedBoundingBox="20860,15775 22009,16544 21643,17091 20494,16322"/>
        </emma:interpretation>
      </emma:emma>
    </inkml:annotationXML>
    <inkml:traceGroup>
      <inkml:annotationXML>
        <emma:emma xmlns:emma="http://www.w3.org/2003/04/emma" version="1.0">
          <emma:interpretation id="{8D7AC275-8CF5-4F48-A7D3-551628D42F18}" emma:medium="tactile" emma:mode="ink">
            <msink:context xmlns:msink="http://schemas.microsoft.com/ink/2010/main" type="paragraph" rotatedBoundingBox="20860,15775 22009,16544 21643,17091 20494,16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034812-4C48-4CCF-B691-674DFAEB5A60}" emma:medium="tactile" emma:mode="ink">
              <msink:context xmlns:msink="http://schemas.microsoft.com/ink/2010/main" type="line" rotatedBoundingBox="20860,15775 22009,16544 21643,17091 20494,16322"/>
            </emma:interpretation>
          </emma:emma>
        </inkml:annotationXML>
        <inkml:traceGroup>
          <inkml:annotationXML>
            <emma:emma xmlns:emma="http://www.w3.org/2003/04/emma" version="1.0">
              <emma:interpretation id="{4512DC98-68BC-415C-B062-462CECDD2602}" emma:medium="tactile" emma:mode="ink">
                <msink:context xmlns:msink="http://schemas.microsoft.com/ink/2010/main" type="inkWord" rotatedBoundingBox="20860,15775 22009,16544 21643,17091 20494,163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-297 7109 79 0,'0'-9'100'0,"0"-1"-8"0,8 1-12 16,-8-1-20-16,0 0-4 0,0 1 0 0,0 4-8 0,0 0 4 0,0 0-4 15,0 1-4-15,0 4-4 0,-8-6 0 0,8 6 0 0,8-4 4 16,-8 4 4-16,0 0-4 0,0 4-4 0,8 2 0 0,-8-6-4 0,9 9 0 15,-1-4 0-15,-8 4-4 0,8 1 0 0,2 0-4 0,-2 4-4 16,0-4-4-16,2 9 0 0,6-6-4 0,-8 7-4 0,1 4 4 16,0-5 0-16,-1 6-8 0,9-2 0 0,-9 2 4 0,2 3-8 0,-2-4 0 15,0 0 0-15,0 0 0 0,2 5 0 0,-2-5 0 0,0-5 0 16,-8 5 0-16,9-5 0 0,-9 0 0 0,9 1 0 0,-9-6 4 0,8 0-4 16,-8-4 0-16,0 0-4 0,0-2 4 0,0-2 0 0,0-1 0 15,0 0 0-15,0-1-16 0,0-4 24 0,0-4-8 0,0-1 0 0,0 0 0 16,9-4 0-16,-9-1 0 0,0-5 0 0,0 1 0 0,8 0-4 15,-8-6 0-15,8 1 0 0,-8-4 0 0,0-2 4 0,8 2 0 0,2-7-4 16,-10 2 4-16,8 3-4 0,0-3 0 0,2-1-4 0,-2 0 4 16,0 1 0-16,-8 4 0 0,9-5 0 0,8 5 0 0,-9 0-4 0,1 5 0 15,-1-5 4-15,0 5-4 0,2 4-4 0,-2 1-4 0,0-1-12 16,2 1 0-16,-2 5-8 0,-8 3-8 0,8-3-8 0,0 5-4 0,-8 4-12 16,9-6-12-16,-9 2-4 0,9 4-16 0,-9 4-8 0,8-4-16 0,-8 6-56 15,0-2-4-15,0 1 36 0,0-1 32 0,0 6 20 0</inkml:trace>
          <inkml:trace contextRef="#ctx0" brushRef="#br0" timeOffset="452.3389">367 7578 31 0,'0'0'120'0,"0"0"-20"15,-8 0-12-15,8-3-32 0,0 3-8 0,0-5 0 0,0 0-4 0,0-5 0 16,0 5 0-16,0-4-8 0,0 0 0 0,8-1-4 0,-8 0-4 0,9 0 4 16,-9-4-8-16,8 5 0 0,1-1 0 0,0-6 0 15,7 8 0-15,-8-2 0 0,2 1-8 0,-2 4 0 0,10-4 0 16,-10 4-4-16,9 0-8 0,-9 5 4 0,9 0 4 0,-8 0-8 0,-1 0 4 0,10 5-4 16,-10 0-4-16,0-1 0 0,2 1 0 0,-2 5 0 0,0-1 4 15,0 4 0-15,-8-2 0 0,9 8-4 0,-9-4 4 0,0-1-4 0,0 6 0 16,0-2 4-16,-9 2 0 0,9-1-8 0,-8 0 8 0,8 0-24 0,-8-5 24 15,0 6 0-15,-2-6 4 0,-6 5-8 0,6-5 4 0,2 1-8 16,0-5 4-16,-1-1 0 0,1 0 4 0,-1-4-4 0,-8 1 4 16,9-6-4-16,8 4 4 0,-8-4-4 0,-2-4-4 0,2 4 4 0,8-6-4 15,-8 1 8-15,8 1-4 0,0-6 4 0,0 6 0 0,0-6-4 16,0 5 0-16,0-5 0 0,8 7 4 0,-8-8 0 0,8 6-4 16,2-4 0-16,-10 4 4 0,8 0 0 0,0 1 4 0,1 4 4 0,-1-5-4 15,1 5 8-15,-1-4 0 0,1 4 0 0,-1 0 4 0,10 4 4 0,-10-4 0 16,0 5-4-16,10-1 4 0,-2-4-4 0,-7 5 4 0,8 0 0 15,-8 0-8-15,7-1 0 0,2 1-4 0,-10 6 4 0,10-8-4 0,-2 3-4 16,1-2 0-16,-8 1-4 0,8 0 0 0,-1 4-4 0,-6-9-4 16,6 5 4-16,-6 0-4 0,6-5-12 0,-7 0-16 0,-1 0-16 15,10 0-28-15,-10-5-24 0,8 0-24 0,-6-4-36 0,-2-5-64 0,9-1 24 16,-8 1 36-16,8-5 36 0,-9-1 20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46.4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57DB9D-DC0A-4E3E-B9E8-3F4F27394A68}" emma:medium="tactile" emma:mode="ink">
          <msink:context xmlns:msink="http://schemas.microsoft.com/ink/2010/main" type="writingRegion" rotatedBoundingBox="24734,15535 22517,16895 22074,16173 24291,14813"/>
        </emma:interpretation>
      </emma:emma>
    </inkml:annotationXML>
    <inkml:traceGroup>
      <inkml:annotationXML>
        <emma:emma xmlns:emma="http://www.w3.org/2003/04/emma" version="1.0">
          <emma:interpretation id="{6B342AD2-5504-4AEE-AE21-822FE5119A86}" emma:medium="tactile" emma:mode="ink">
            <msink:context xmlns:msink="http://schemas.microsoft.com/ink/2010/main" type="paragraph" rotatedBoundingBox="24734,15535 22517,16895 22074,16173 24291,14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117E38-0010-4680-BB97-A1741C87F6A5}" emma:medium="tactile" emma:mode="ink">
              <msink:context xmlns:msink="http://schemas.microsoft.com/ink/2010/main" type="line" rotatedBoundingBox="24734,15535 22517,16895 22074,16173 24291,14813"/>
            </emma:interpretation>
          </emma:emma>
        </inkml:annotationXML>
        <inkml:traceGroup>
          <inkml:annotationXML>
            <emma:emma xmlns:emma="http://www.w3.org/2003/04/emma" version="1.0">
              <emma:interpretation id="{CD1E5C5E-51C6-458A-A10A-FDF9B63D6CB3}" emma:medium="tactile" emma:mode="ink">
                <msink:context xmlns:msink="http://schemas.microsoft.com/ink/2010/main" type="inkWord" rotatedBoundingBox="24685,15455 22744,16646 22551,16331 24492,1514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5 1041 31 0,'0'0'88'0,"0"5"-8"0,0-5-8 0,-8 0-24 0,8 0-4 16,0 4-4-16,0-4 0 0,0 0-4 0,0 0-4 0,8 0 0 0,-8 0 0 15,0 0 0-15,0 0 0 0,0-4 4 0,9 4 4 0,-9 0 0 16,0 0 4-16,8 0 0 0,0-5 4 0,-8 5-4 0,10 0 0 0,-2 0 4 15,0-4 4-15,0-2-4 0,2 6 0 0,-2-4-4 0,9-1 4 16,-9-5-4-16,10 7 0 0,-10-8 0 0,8 6 0 0,2-5-4 0,0 1-4 16,-2-5 0-16,10 4 0 0,-1-5 0 0,1 1-4 0,0 0-4 0,-1-5 0 15,9 4-4-15,0-4-8 0,0 5 0 0,1-5 0 0,-1 0 0 16,0-1-8-16,9 1 0 0,-9-5-4 0,8 5 0 0,-8 5 4 16,9-11-4-16,-9 11 0 0,0-5-4 0,1 0 4 0,-1-1-4 0,-1 2-4 15,1-2 4-15,0 1 4 0,-8 4-4 0,8-4 0 0,1 0-4 16,-10 0 8-16,1 5 0 0,8-5 0 0,-8-1 0 0,7 1-4 0,1 1 0 15,-8-2 0-15,8 0 4 0,-8 1-4 0,7 5 4 0,-7-5-4 0,8 0-4 16,-8 5 4-16,7-6 0 0,-7 6 0 0,0-1-4 0,0 5 4 16,-1-3 0-16,1-2 0 0,0 5 0 0,-1 0 0 0,-8 1 4 15,0 0 0-15,9 4-8 0,-8-5 0 0,-2 5 4 0,1-5-4 0,0 6 4 16,0-5 4-16,-9 3-4 0,10 2 0 0,-2-1 0 0,2 0 0 0,-10-3 0 16,9 1 0-16,-8 3 0 0,8-1 0 0,-9 1 0 0,10 4 0 15,-10-6 0-15,0 2 0 0,10-1 0 0,-10 0 0 0,1 5-4 16,-1-5 0-16,0 5 4 0,-8-4 0 0,9 4 0 0,0 0-16 0,-9-5 20 15,0 5 0-15,8 0-4 0,-8 0 4 0,0 0 0 0,0 0-4 16,0 0 4-16,0 0-4 0,0 5 0 0,0-5 0 0,-8-5 0 0,8 10-4 16,0-5 8-16,-9 0 0 0,9 0-4 0,-9 0 0 0,9 0 0 0,0 0 0 15,0 0 0-15,-8 0 0 0,8 0 0 0,-8 0 0 0,8 0 0 16,-9 0 0-16,9 0-4 0,-8 0 4 0,8 0 4 0,-8 0-4 0,8 0-4 16,-10 0 0-16,2 0 4 0,0 0 4 0,-2 0-4 0,2 0 0 15,0 0 0-15,-9 0 0 0,8 0-4 0,-8 0 0 0,9 0 4 0,-10 0 0 16,2 0 0-16,-2 0-4 0,2 0 4 0,-2 0 0 0,1 0 0 15,1 0 0-15,-2 0 0 0,2 0-4 0,-2 0 4 0,1 0 0 16,0 0 0-16,0 0 0 0,9 0 0 0,-10 0 0 0,10 0 0 0,-10 0 0 16,10 0 0-16,0 0 0 0,-1 0 0 0,9 0-4 0,-8 0 4 0,8 0 0 15,0 0 0-15,-9 0 0 0,9 0 0 0,0 0 0 0,9 0-4 16,-9 0 4-16,0 0-4 0,8-5 4 0,1 5-20 0,-1 0 24 16,0 0 0-16,2 0-4 0,-2-5 4 0,10 5-8 0,-10 0 4 0,8-5-4 15,2 5 4-15,-1 0 0 0,-1 0-4 0,2 0 4 0,0 0-8 16,-2 0 4-16,1 0 0 0,0 0-4 0,0 0 4 0,1 0-4 0,-2 0 4 15,2 0-4-15,-10 0 4 0,9 0 4 0,0 0 0 0,-8 0-4 16,-1 5 4-16,0-5-4 0,0 5 4 0,2-5-4 0,-2 0 4 0,-8 5 4 16,8-1-4-16,-8 1 0 0,10 0 0 0,-10 0 0 0,0-1 4 0,0 2 0 15,0 3-4-15,0-5 4 0,8 3-4 0,-16 1 4 0,8-3 0 16,0 4 0-16,0 1 0 0,-10-1 0 0,10-4 0 0,-8 5 0 16,8 0 0-16,0 0 0 0,-8-1 0 0,8 1 0 0,-10-6-4 0,2 6 0 15,8-1 0-15,-8-3 4 0,0 3-4 0,8-5 0 0,-9 6 0 16,9-5 0-16,-9 0-4 0,9 4 0 0,-8-3-4 0,8-2-8 0,-9 1-12 15,9-5-12-15,-8 4-16 0,8 2-16 0,-8-1-8 0,8-5-16 0,-10 4-20 16,2 1-12-16,8-5-32 0,-8 0-28 0,0 0-40 0,-2 5 40 16,10-5 44-16,-8 0 20 0,0 0 32 0</inkml:trace>
        </inkml:traceGroup>
        <inkml:traceGroup>
          <inkml:annotationXML>
            <emma:emma xmlns:emma="http://www.w3.org/2003/04/emma" version="1.0">
              <emma:interpretation id="{378BB9A5-F84A-4F74-9DA2-A137FC7ADC5F}" emma:medium="tactile" emma:mode="ink">
                <msink:context xmlns:msink="http://schemas.microsoft.com/ink/2010/main" type="inkWord" rotatedBoundingBox="24025,15560 23558,15847 23297,15423 23765,1513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8603.7918">883 298 95 0,'0'10'132'0,"-8"-1"-20"0,8 1-12 0,0-6-24 0,0 6 4 0,0-5 4 0,0-1 4 15,0 2-4-15,8-2-4 0,1-4-8 0,-9 5 0 0,8-5-8 16,0 0-8-16,2 0 0 0,6 0-8 0,-8 0-12 0,10 0 0 15,-1-5-8-15,0 5-4 0,0-4-4 0,0 4-4 0,0-6-8 0,1 6 0 16,-2-4-4-16,2 4-4 0,7-5-4 0,-9 5-16 0,2-4-8 0,-10 4-20 16,10 0-12-16,-1 0-24 0,0-6-20 0,-9 6-24 0,9-4-24 15,-9 4-68-15,2-5 20 0,-2 5 44 0,0-5 32 0,10-1 20 0</inkml:trace>
          <inkml:trace contextRef="#ctx0" brushRef="#br1" timeOffset="-8772.854">823 24 79 0,'0'0'108'0,"0"-4"-12"0,0 4-4 0,0 0-20 16,0 0-4-16,0-5 8 0,10 5 4 0,-10 0 8 0,8 5-8 15,-8-5 0-15,8 0 0 0,0 0 0 0,2 0-4 0,-2 0 0 0,0 0-4 16,9 0 0-16,-9 0 0 0,10 0-4 0,-2 0-4 0,2 0-8 0,8 0-4 16,-9 0-8-16,-1 0-12 0,2 0-4 0,8 0-4 0,-10 0-4 15,2 0-8-15,7 0 0 0,-9 0-4 0,2-5 0 0,8 5-4 0,-9 0-4 16,0 0-8-16,0 0-4 0,-1 0-12 0,-6 0-12 0,6 0-8 16,-6 0-16-16,-2 0-16 0,0 0-12 0,0 0-12 0,-8 0-20 15,0 5-12-15,0-1-12 0,0-4-24 0,-8 5-44 0,8 0 16 0,-8 0 36 16,-10-1 28-16,10 2 20 0</inkml:trace>
        </inkml:traceGroup>
        <inkml:traceGroup>
          <inkml:annotationXML>
            <emma:emma xmlns:emma="http://www.w3.org/2003/04/emma" version="1.0">
              <emma:interpretation id="{75795026-AF13-420A-B0B1-5B5E2F32CF39}" emma:medium="tactile" emma:mode="ink">
                <msink:context xmlns:msink="http://schemas.microsoft.com/ink/2010/main" type="inkWord" rotatedBoundingBox="22884,16670 22517,16895 22253,16464 22620,16239"/>
              </emma:interpretation>
              <emma:one-of disjunction-type="recognition" id="oneOf2"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°</emma:literal>
                </emma:interpretation>
                <emma:interpretation id="interp9" emma:lang="" emma:confidence="0">
                  <emma:literal>&gt;</emma:literal>
                </emma:interpretation>
                <emma:interpretation id="interp10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715.6027">14 912 39 0,'8'0'88'0,"-8"4"-4"0,0-8-4 0,0 8-24 15,0-4-4-15,0-4-4 0,0 8 0 0,0-4 0 0,0 0 0 0,0 0 0 16,0 0 0-16,8 0 4 0,-8 0 0 0,0 0 4 0,0 0 0 16,0 0 0-16,0 0 0 0,10 0 0 0,-10 5 0 0,0 0 0 15,0-5-4-15,0 4 0 0,0 1-4 0,-10 1 0 0,10 3-4 0,-8-4-4 16,8 4-4-16,-8 1-4 0,-1 5-4 0,1-6-4 0,-1 5 0 0,0 1-4 16,1-1 4-16,-8 0-8 0,6 6 0 0,-6-6 0 0,6 5-8 15,-6-1 4-15,7 3 0 0,-8-2-4 0,9-4 0 0,-1 4 0 16,-7-5 0-16,6 5-4 0,2-4 0 0,0-1 0 0,8 0 0 0,-10 1-4 15,10-6 4-15,-8 5 0 0,8-4-4 0,0 0 0 0,0-1 0 16,0-4 0-16,8 0 0 0,-8 0 4 0,10-1 0 0,-2 1 0 0,-8 0 0 16,18-5 0-16,-10 0 4 0,0 0 0 0,1 6 8 0,8-6 0 0,0 0 0 15,-1-6 0-15,2 6 0 0,0 0 0 0,-2-5 0 0,1 0-4 16,0 5 0-16,8-4 0 0,-7 4 0 0,-2-5 0 0,10 0-4 0,-9 5-4 16,1-5 4-16,-2 5-4 0,10-4-4 0,-8 4 0 0,-10 0-4 15,9-5-12-15,0 5-8 0,-9 0-28 0,1 0-24 0,-1 0-44 0,0 5-44 16,-8-5-52-16,10 4-104 0,-10 1 44 0,-10-5 60 0,10 5 32 15,-8-5 36-15,0 5 28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07.6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C4EDD5-BD1D-45DD-A446-60A38DDE3D18}" emma:medium="tactile" emma:mode="ink">
          <msink:context xmlns:msink="http://schemas.microsoft.com/ink/2010/main" type="inkDrawing" rotatedBoundingBox="30283,8975 30957,8966 30958,9010 30284,9019" shapeName="Other"/>
        </emma:interpretation>
      </emma:emma>
    </inkml:annotationXML>
    <inkml:trace contextRef="#ctx0" brushRef="#br0">-17 1090 63 0,'0'4'104'0,"-8"1"-12"0,8 0-16 0,0-5-24 15,0 0 4-15,0 5 0 0,0-5 12 0,8 4 0 0,-8-4 0 0,0 0 0 16,10 0 0-16,-10 5-8 0,8-5 0 0,0 0-4 0,2 0 4 16,-2 0 4-16,0 5 4 0,9-5 4 0,-9 0 0 0,10 5 4 0,-2-5 0 15,2 0-4-15,8 0-4 0,-10 0-8 0,10 4-4 0,-9-8 0 16,9 4-8-16,0-5-4 0,-1 5-4 0,-9-5-12 0,10 5-4 0,0 0-4 15,0-5 0-15,-1 5-12 0,-7-4-8 0,6 4 0 0,-6 0 0 16,8 0 0-16,-9-5 0 0,-1 5 0 0,2 0 0 0,-10 0 0 0,10 0 0 16,-2 0 0-16,-7 0 0 0,0 0 0 0,7 0-24 0,-7 0-28 15,-1 5-24-15,-8-5-20 0,8 0-20 0,2 0-20 0,-10 4-24 16,0-4-24-16,8 0-32 0,-8 5-44 0,0-5 48 0,0 0 36 0,0 0 40 16,0 0 20-16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08.3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0806E6-573C-4488-8372-26FC2A210248}" emma:medium="tactile" emma:mode="ink">
          <msink:context xmlns:msink="http://schemas.microsoft.com/ink/2010/main" type="inkDrawing" rotatedBoundingBox="30991,9315 31059,10155 30630,10190 30562,9349" shapeName="Other"/>
        </emma:interpretation>
      </emma:emma>
    </inkml:annotationXML>
    <inkml:trace contextRef="#ctx0" brushRef="#br0">445 1626 59 0,'0'10'88'0,"0"0"-12"0,0-5-4 0,0 4-24 15,0-4 0-15,0 4-4 0,0-4 0 0,0 5 0 0,0-5 4 0,0 0-4 16,8-5-4-16,-8 3 4 0,0 3-8 0,8-6 4 0,1 0 0 16,0 0 0-16,-9 5-4 0,8-5-4 0,1-5 4 0,-1 5-4 0,0-6-4 15,10 3-4-15,-10 3 4 0,0-10-4 0,2 5-4 0,-2-5 0 0,0 1-4 16,1 4-4-16,0-4 0 0,-1-1 4 0,0-5-8 0,-8 6 8 16,9-5 0-16,-9 4-4 0,0-5 4 0,0 6-4 0,0-5 0 15,0 4 0-15,0 1 0 0,0-6 0 0,0 5 0 0,-9 1 0 0,9-1 0 16,-8 6-4-16,0-6 4 0,-1 5-4 0,9-5-4 0,-9 7 0 15,1-3-4-15,0 6 4 0,-2-5-4 0,2 5 0 0,0-5 0 0,-1 5 0 16,0 0 4-16,1 5-8 0,0-5 4 0,-9 0 0 0,17 5 0 0,-18 1-4 16,10-3 8-16,0 7-4 0,8-5 0 0,-10 5 0 0,2-6-4 15,0 6 8-15,0-1-4 0,8 1 0 0,-10 5 0 0,2-6 0 16,8 5 0-16,0-4-4 0,0 5 4 0,0-1 0 0,0-5 0 0,0 6 0 16,0-1 0-16,8 1 0 0,-8-1 0 0,10-5 0 0,-2 6 0 15,0-2 0-15,0-2 0 0,2 4 0 0,6-6 0 0,-7 5 0 0,8 1-4 16,0-6 4-16,-9 6 0 0,10-6 0 0,-2 6-4 0,-6-2-16 0,6-2 28 15,2 3-4-15,-2 0 0 0,-7-4 0 0,7 4 0 0,-6 1 0 16,6-1-4-16,-6-5 0 0,-2 6 0 0,0-1 0 0,0-4 0 16,1 5 4-16,0-1-4 0,-1 0 4 0,-8 0-4 0,9 1 0 0,-9-1 0 15,8 1 0-15,-8-1 0 0,0-4-4 0,0 4 8 0,0 0-4 16,0 1 4-16,0-5-4 0,0 4 0 0,-8-5 0 0,8 6-4 16,-9-5 4-16,9 0-4 0,-8-1 4 0,-1 5-4 0,9-9 8 0,-9 4-4 15,1 1-4-15,0-5 0 0,0 4 4 0,-2-4-4 0,-6 1 4 0,6-6 4 16,-6 4 0-16,7-4-8 0,-7 5 4 0,7-5 0 0,-8 0 0 15,-1 0 0-15,2-5 0 0,-2 5 0 0,10-4 0 0,-9-2 0 0,0 6 0 16,0-5 4-16,-1 1-4 0,10-6 4 0,-8 5 0 0,-2 0 0 16,10 1-4-16,-9-6 4 0,9 0 4 0,-2 1 0 0,2-2-4 0,0 3 0 15,0-6 4-15,-2 4 0 0,10-4 0 0,-8-1 4 0,8-4 0 16,0 4 0-16,0-4 0 0,8 5 0 0,-8-5-4 0,10 0 0 0,-2-1 0 16,0-4 0-16,0 5-4 0,2 0 0 0,6-1 0 0,1 1 0 15,-9 5-4-15,10-5 0 0,-2 4 0 0,2-4 0 0,-10 10-8 0,10-6-12 16,-1 6-16-16,-9-5-20 0,9 4-16 0,-8 6-32 0,-1-7-36 15,0 7-40-15,2-1-72 0,-2 1 48 0,-8-2 40 0,0 2 28 0,8 4 28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6:55.1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8D04F3-4A2E-4AB3-A680-DD36568D44AD}" emma:medium="tactile" emma:mode="ink">
          <msink:context xmlns:msink="http://schemas.microsoft.com/ink/2010/main" type="writingRegion" rotatedBoundingBox="27785,15127 33814,14869 33863,16013 27834,16271"/>
        </emma:interpretation>
      </emma:emma>
    </inkml:annotationXML>
    <inkml:traceGroup>
      <inkml:annotationXML>
        <emma:emma xmlns:emma="http://www.w3.org/2003/04/emma" version="1.0">
          <emma:interpretation id="{A285B773-CE39-4826-8710-7CAB1B12EA22}" emma:medium="tactile" emma:mode="ink">
            <msink:context xmlns:msink="http://schemas.microsoft.com/ink/2010/main" type="paragraph" rotatedBoundingBox="27785,15127 33814,14869 33863,16013 27834,16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927E21-A381-4522-ADEB-E1CD898C1A91}" emma:medium="tactile" emma:mode="ink">
              <msink:context xmlns:msink="http://schemas.microsoft.com/ink/2010/main" type="line" rotatedBoundingBox="27785,15127 33814,14869 33863,16013 27834,16271"/>
            </emma:interpretation>
          </emma:emma>
        </inkml:annotationXML>
        <inkml:traceGroup>
          <inkml:annotationXML>
            <emma:emma xmlns:emma="http://www.w3.org/2003/04/emma" version="1.0">
              <emma:interpretation id="{F8790293-FBD3-4021-BECE-61D912EC7905}" emma:medium="tactile" emma:mode="ink">
                <msink:context xmlns:msink="http://schemas.microsoft.com/ink/2010/main" type="inkWord" rotatedBoundingBox="27785,15127 28831,15082 28880,16226 27834,16271">
                  <msink:destinationLink direction="from" ref="{DE2ED40C-4A53-46E9-9D02-BDA1885D94E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-1069 638 67 0,'-8'0'84'0,"8"0"-16"0,-9-5 0 0,9 0-28 16,-9 0 0-16,9-4-4 0,0 4 0 0,0-4-4 0,0-1 0 0,0 0 0 16,0 0-4-16,0 1 0 0,0-1 0 0,9-4 0 0,-9 5 4 0,9-6 4 15,-9 5 4-15,8 1 8 0,1-1-4 0,-1 6 4 0,0-6-8 16,2 1 4-16,-2 4 4 0,0 1-12 0,0-2-4 0,10 6 4 0,-10-5-4 16,1 5 0-16,-1 5 0 0,1-5 0 0,0 6 0 0,-1-2-4 15,0 1-4-15,0 4-4 0,2 1-4 0,-2-6 0 0,0 10-4 16,2-3-4-16,-2 2-4 0,-8 2 4 0,8-1-8 0,-8 1 8 0,9 4-4 15,-9-4 0-15,0 3-4 0,0 2 4 0,-9-1 0 0,9 0-4 0,-8 0-4 16,0 6 8-16,-2-6-4 0,2 0 0 0,-10 0 0 0,10 0 0 16,-8 1 0-16,7-6 0 0,-8 5 0 0,0-5 4 0,-1 1-4 15,2-6 0-15,8 2 0 0,-10-2-4 0,10-5 4 0,-9 1-4 0,8 0 4 16,0 0 0-16,1-5-4 0,0-5 0 0,0 5 4 0,-2-5-4 0,10 0 4 16,0 1-4-16,0-1 0 0,-8-5 4 0,8 5 0 15,0-4 0-15,0 4-4 0,8-5 4 0,-8 6 0 0,0-1 0 0,10 0 4 0,-10-5-4 16,8 10 0-16,-8-4 4 0,8 4-4 0,-8-5-16 0,8 5 28 15,1 0-4-15,0 0 4 0,-1 0 0 0,1 0 0 0,-1 0 0 16,0 5 0-16,2-5 4 0,6 4-4 0,-8-4-4 0,2 5 4 0,6 0 0 16,-7-5-4-16,8 5 0 0,0 0 4 0,-9-1-8 0,10-4 4 0,-2 5-4 15,2 0-4-15,-1 0 4 0,0-1 0 0,0 1-4 0,-1-5 0 16,2 5 0-16,0 1 0 0,-2-6-4 0,1 0-4 0,0 0-4 0,0 4-8 16,1-4-16-16,-2 0-16 0,-6 0-12 0,6-4-16 0,1 4-24 15,-9-6-24-15,10-4-24 0,-10 6-64 0,0-6 0 0,10-4 48 16,-10 4 24-16,0-4 28 0</inkml:trace>
          <inkml:trace contextRef="#ctx0" brushRef="#br0" timeOffset="-524.1124">-1632-149 31 0,'0'-4'80'0,"0"4"-4"0,-8-5-4 0,8 0-20 0,0 5-8 16,0-4 4-16,-8 4-4 0,8-5 0 0,0-1 0 0,0 6 0 15,0-4 0-15,0-1 0 0,0 5 0 0,0-5 4 0,0 5-4 0,0-5 4 16,0 5 0-16,0 0 0 0,8 0 0 0,-8 0 0 0,0 0 0 16,0 0-4-16,8 0 4 0,-8 0 0 0,9 0 0 0,-1 5 0 0,-8 0-4 15,9 0 0-15,0 5-4 0,-1-1 0 0,-8-4-4 0,8 10-8 0,2-6-4 16,-2 4 0-16,0 7-4 0,0-1 0 0,2-4 0 0,-2 10-12 16,0-2 8-16,1 0-4 0,-1 2 0 0,0 3-4 0,2 1-4 15,6 0 0-15,-8 0 0 0,2-1 0 0,-2 1 4 0,0 5-4 0,10-5-4 16,-10 0 4-16,1 0-4 0,-1-6 4 0,0 6-4 0,1-5-4 15,8 0 8-15,-17-5-8 0,18 5 4 0,-18-9 0 0,8 3 0 0,0-3 0 16,1 0 0-16,0-1 0 0,-9-5 0 0,8 1 0 0,-8-5 0 0,9 6 0 16,-9-8 0-16,0-3 4 0,0 5-4 0,8-5 4 0,-8 0-4 15,0-5 0-15,0 2 4 0,0-4-8 0,8-2 0 0,-8-1 4 16,0-4 4-16,0 5 0 0,0-10 0 0,8 4-4 0,-8-4 0 0,10-4 0 16,-10 3 0-16,8-4 0 0,-8 0 0 0,8-5 0 0,2 5 0 15,-10 0 0-15,8-4 0 0,0 4 0 0,1-5 0 0,-9 4 0 16,8-4 0-16,1 6 0 0,-1-2-4 0,1 2 4 0,-1-2 4 0,-8 6 0 15,8-4-4-15,2 4 0 0,-2-5 0 0,0 4 0 0,-8 7 0 0,10-7 0 16,-2 0-4-16,0 7 4 0,-8-2 0 0,8 1 0 0,-8 4-4 16,0 1 0-16,9-1-4 0,-9 0 0 0,0 6-8 0,0-7-16 0,0 11-12 15,0-4-8-15,9 4-12 0,-18 0-8 0,9 4-8 0,0 2-8 0,-9-1-20 16,9-1-8-16,-8 6-12 0,8 0-32 0,-8-1-52 16,8 4 28-16,-8-2 36 0,8 4 32 0,-10-2 24 0</inkml:trace>
        </inkml:traceGroup>
        <inkml:traceGroup>
          <inkml:annotationXML>
            <emma:emma xmlns:emma="http://www.w3.org/2003/04/emma" version="1.0">
              <emma:interpretation id="{77C01D7C-43D5-4DA8-B53D-407F59763189}" emma:medium="tactile" emma:mode="ink">
                <msink:context xmlns:msink="http://schemas.microsoft.com/ink/2010/main" type="inkWord" rotatedBoundingBox="29430,15336 29959,15313 29977,15750 29449,157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4.1859">-3 29 91 0,'0'5'116'0,"0"-5"-12"16,0 0-12-16,0 4-20 0,8-4 0 0,-8 0 8 0,9 5 8 15,0-5-4-15,-1 0 0 0,1-5 0 0,-1 5 0 0,0-4-4 0,0-1 0 16,10 5-4-16,0-5-8 0,-2 0-4 0,1 1-4 0,0 4-8 0,0-5 0 16,1 5-4-16,8-6-8 0,-10 6-4 0,1 0-8 15,9 0-4-15,-10-4-4 0,2 4-4 0,8 0-4 0,-10 0 0 0,2 4-4 16,-1-4-4-16,-1 0 0 0,2 6 0 0,-10-1-4 0,10-5 0 0,-10 4-4 15,9-4-12-15,-9 5-12 0,1 0-12 0,-9-5-20 0,8 5-20 16,-8-1-12-16,9 1-20 0,-9 0-16 0,0-5-24 0,0 0-28 0,0 5-56 16,0-5 24-16,0 0 36 0,-9 0 40 0,9 4 24 0</inkml:trace>
          <inkml:trace contextRef="#ctx0" brushRef="#br0" timeOffset="551.144">90 279 59 0,'-8'9'140'0,"0"-4"-12"0,8 4-12 0,-10-4-24 16,10 4 0-16,0-3 8 0,0 3 8 0,10-4 0 0,-10 0-4 0,8-1 4 15,-8 2-8-15,8-2-4 0,2 1-8 0,6-1-4 0,-7-4-8 16,8 0-12-16,0 6-8 0,-1-6-4 0,10 0-4 0,-8 0-4 0,-2 0-4 16,10 0-8-16,-9 4-4 0,9-4-4 0,0-4-8 0,-10 4 0 15,10 0-4-15,-9 0-24 0,-1 0 24 0,10 0 0 0,-8 4-12 0,-1-4 4 16,-9 0-8-16,9 5-12 0,-8-5-12 0,-1 5-24 0,0 0-16 15,2-5-24-15,-2 4-16 0,-8 1-24 0,0 1-28 0,8-2-28 16,-16 1-56-16,8-1-12 0,0 1 48 0,-8-5 40 0,8 5 28 0,-10-5 28 16</inkml:trace>
        </inkml:traceGroup>
        <inkml:traceGroup>
          <inkml:annotationXML>
            <emma:emma xmlns:emma="http://www.w3.org/2003/04/emma" version="1.0">
              <emma:interpretation id="{DAB7E20E-1BB9-4F73-9660-9CCD48B34E38}" emma:medium="tactile" emma:mode="ink">
                <msink:context xmlns:msink="http://schemas.microsoft.com/ink/2010/main" type="inkWord" rotatedBoundingBox="30577,15090 33818,14951 33855,15830 30615,15968">
                  <msink:destinationLink direction="to" ref="{DE2ED40C-4A53-46E9-9D02-BDA1885D94E0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03.6133">1174 101 11 0,'0'0'60'0,"0"0"-8"0,8 0 0 0,-8 4-32 0,0-4-4 15,0 0 0-15,0 0-4 0,0 0-4 0,0 0 4 0,0 0 0 0,0 0 0 16,0 0-4-16,0 0 4 0,0 0 0 0,0 0 0 0,0 0 0 16,0 0-4-16,0 0 0 0,0 0 4 0,0 0-4 0,0 0 4 0,0 0-4 15,0 0 4-15,0 0-4 0,0 0 0 0,0 0 4 0,0 0-4 0,0 0 4 16,0 0 0-16,0 0 0 0,0 0 0 0,0 0 4 0,0 0-4 15,0 0 0-15,0 0 0 0,0 0 4 0,0 0-4 0,0-4 4 16,0 4 0-16,0 0-8 0,0-5 4 0,-8 5 0 0,8 0 4 0,0-5 0 16,0 0-4-16,0 5 0 0,0-3 0 0,0-4 4 0,0 7 0 15,0-4 0-15,-10-1 0 0,10 1 0 0,0-2 0 0,0 2 4 0,0-1-4 16,0 0 4-16,0 0-4 0,0 1 0 0,0-1 0 0,0 0 0 0,0 0 0 16,0 1 0-16,0-7 0 0,0 7 0 0,0-1 4 0,0 1 0 15,0-1-4-15,0 0 0 0,0 0 0 0,10 0-4 0,-10 0 0 16,0 1 4-16,8 0 0 0,-8-7 0 0,8 7 0 0,-8-1 0 0,10 0 0 15,-10 0 0-15,8 1 0 0,0-2 0 0,-8 2 4 0,8-1-4 16,2 1 0-16,-2-2 0 0,-8 2 0 0,8-1 0 0,1 0 0 16,-1 5 0-16,-8-6-4 0,8 6-4 0,2 0 4 0,-2 0-8 0,0 0 4 15,0 0-4-15,2 6 4 0,-10-1 0 0,8 0 0 0,0-1-8 0,1 6 4 16,0-1 0-16,-1 6-4 0,1-5 0 0,-1 5 4 0,-8-2-4 16,8 2 4-16,1 3-4 0,0-3 4 0,-9 4-4 0,8 6 4 0,-8-5-8 15,8-2 4-15,-8 5 4 0,0-3-4 0,0 4 0 0,0 0 0 16,0-5 4-16,-8 5 0 0,8 0-4 0,-8 0 0 0,-1 0 0 15,0-6-4-15,1 8 4 0,0-7 0 0,-9 0 0 0,8 0 0 0,0 0 0 16,-7-5 0-16,6 6 0 0,-6-11-4 0,8 5 0 0,-10-4 4 0,10-1-4 16,-1 1 4-16,-7-5 0 0,6-1 0 0,2 2 0 0,0-6-4 15,0 0 4-15,8 0-4 0,-10 0 0 0,2-6 0 0,8 6 0 0,0-4 0 16,0-5 0-16,0 3 8 0,-8 1-4 0,8-4 0 0,0 4 0 16,0-4 0-16,8 4 0 0,-8-4 0 0,0 0-4 0,0 3 4 15,8-3 0-15,-8 4 0 0,10-5 0 0,-10 5 0 0,0 1 0 0,8 4 0 16,-8-5 0-16,8 5 0 0,-8-4 0 0,8 4 0 0,-8 0 0 0,10 0-4 15,-10 0 4-15,8 4 4 0,0-4-4 0,1 5 0 0,-9-1 0 16,8 1 0-16,0 0 0 0,2 5 0 0,-2-6 4 0,0 1 0 16,0 5-4-16,2-5 0 0,-2 4 4 0,0 1 0 0,10-6 0 0,-10 6 0 15,1-6 0-15,-1 7 0 0,0-7 0 0,10 1 0 0,-10 5 0 16,0-6-4-16,10 1 4 0,-10 0 0 0,1-5 0 0,0 5-4 0,-1-1 4 16,9-4 0-16,-9 0-4 0,0 6 0 0,2-6 0 0,-2 0-4 0,0 0 0 15,2 0-8-15,-2 0-4 0,0-6-12 0,0 6-8 0,-8-4-4 16,9-1-8-16,0 0-16 0,-9 0-16 0,8-5-12 0,-8 6-8 15,9-5-12-15,-9 3-24 0,0-3-44 0,0-1 4 0,8 1 28 0,-8-5 36 16,0 5 20-16</inkml:trace>
          <inkml:trace contextRef="#ctx0" brushRef="#br0" timeOffset="5448.3021">1787 211 19 0,'0'0'96'15,"9"0"-8"-15,-9-4-4 0,0 4-28 0,8-6-4 16,-8 2 0-16,0-1-12 0,9 0 0 0,-9 0-8 0,8-5 0 0,-8 6-4 16,9-5-4-16,-9-6 0 0,8 5 0 0,0-4 0 0,-8 5-4 0,10-6-4 15,-10 2 0-15,8-3 0 0,-8 2 0 0,8-1-4 0,-8 1 0 16,0 5 0-16,0-6 0 0,0 1 0 0,0-1-16 0,0 2 16 0,0 2 0 16,-8-3 0-16,8 5 4 0,-8-1-4 0,8 1 4 0,-10-1 0 0,2 0 0 15,8 4-4-15,-8 3 0 0,-1-3 0 0,1 2-4 16,-1-1 0-16,1 5 0 0,-1-4 0 0,1 4-4 0,0 0 0 0,-2 0 4 15,-6 4 0-15,6 1-4 0,2-5 4 0,0 4 0 0,0 2-8 0,-1-3 4 16,1 3 0-16,8 4 4 0,-9-6-4 0,0 6 0 0,9-1 0 16,-8-3-4-16,8 3 0 0,0 1 4 0,0-1-4 0,0 1 0 0,0-1 0 15,0 1 0-15,8 0 4 0,-8-1-4 0,9 1 4 0,-9-1-4 0,9 1 0 16,-1 4 0-16,1-4 0 0,-1 0 0 0,8 3 0 0,-6-3 0 16,6 0 4-16,-6-1 0 0,6 6-4 0,1-6 0 0,-8 1 4 15,8 0-8-15,-1 4 4 0,2-5 0 0,0 1 4 0,-2 0-4 0,1 5 0 16,-8-6 4-16,8 1-8 0,-1 4 8 0,2-5-4 0,-10 1 0 15,10 5 4-15,-10-6 0 0,9 1-4 0,-9 4-4 0,1-5 4 0,0 0 0 16,-1 7 0-16,-8-6 0 0,8 3-4 0,-8-3 4 0,0 0 0 16,0 4 0-16,0-4 4 0,0 4 0 0,-8-4-4 0,0 4-4 0,-1-4 4 15,0-1-4-15,1 6 4 0,-9-6 0 0,9 0 0 0,-10 2 0 16,2-2 0-16,-2 1 0 0,1-6 0 0,0 1 0 0,0 0 0 0,1 0 4 16,-2-5-4-16,0 0 0 0,2 0 0 0,-1 0 0 0,8-5 0 15,-8 0 0-15,9 0 4 0,-10-5-4 0,10 1 0 0,0 5 0 16,-2-11 0-16,2 5 0 0,8-4 0 0,-8 5 0 0,8-6 8 0,0 1-8 0,0-1-4 15,-8 2 0-15,8 2 0 0,0-3 0 0,8-1 4 0,-8 2 0 16,0-2-4-16,8 1-8 0,-8 4-4 0,8-5-16 0,2 6-8 16,-2 0-12-16,0-6-12 0,2 6-12 0,-2-1-12 0,0 0-4 0,9 1-48 15,-8 3-32-15,8-3 28 0,-9-1 28 0</inkml:trace>
          <inkml:trace contextRef="#ctx0" brushRef="#br0" timeOffset="6047.871">2290 197 51 0,'8'4'100'0,"-8"2"-12"15,0-6-4-15,10 0-28 0,-10 4 0 0,8-4-4 0,-8 0 0 0,8 5 0 16,2-10-4-16,-2 5 0 0,0-4-4 0,-8 4-4 0,8-6 0 0,9 2-8 16,-8-1 0-16,0-5-8 0,-1 0 4 0,10 6-8 0,-10-5-4 15,0-1 0-15,0-5-8 0,10 5 4 0,-10-3-4 0,1-2 0 16,-1 5-4-16,1-4 4 0,0-1-8 0,-9 1 4 0,8 0-4 0,0 0 0 15,-8-1 4-15,0 1 4 0,0-1-8 0,0 2 4 0,0-2 0 16,0 0-8-16,0 5 8 0,-8-3-4 0,0 3 8 0,8 0-4 0,-9-5 0 16,0 11 0-16,1-5 0 0,-1-1 0 0,1 5 0 0,0 0 0 0,-2 1-4 15,2 4 4-15,0-5-4 0,0 5 0 0,-2 0 0 0,2 0 0 16,0 0 0-16,-1 5 0 0,0-5-8 0,1 4 8 0,-1 1 0 16,1 4 0-16,0-3 0 0,0-2 0 0,-2 5 0 0,10 0 4 0,-8 2-4 15,8-2 0-15,-8 1 0 0,8-1 0 0,0 1 0 0,-10 5 0 16,10-6 4-16,0 5-8 0,0-4 0 0,0 5 4 0,0-6 4 0,10 6 0 15,-10-1 0-15,8 0-4 0,-8-4 0 0,8 4 0 0,2 2-4 0,-2-3 4 16,0-4 0-16,0 6 4 0,1-1-4 0,-1 1 0 0,10-5 0 16,-10 3 0-16,10-3 0 0,-10 5 0 0,0-5 0 0,10 3 4 15,-10 2-8-15,9-5 8 0,-9 4-4 0,1-5 0 0,0 6 0 0,7-5 0 16,-16 4-4-16,10-5 4 0,-2 6 4 0,0-5-8 0,0 4 8 16,-8 1-4-16,10-6 4 0,-10 5-4 0,0 1 0 0,0-6 0 0,-10 6 0 15,10-1-4-15,-8-4 8 0,0 4-4 0,0-4 4 0,-2-1-4 0,-6 0 0 16,7 2 4-16,-8-2-4 0,0 1 0 0,-1-6-16 15,10 1 24-15,-8 0-4 0,-2 0 0 0,1-5-4 0,0 0 4 16,0 0-4-16,1 0 4 0,-2-5 0 0,10 0-4 0,-10-4-4 0,10 3 4 0,-9-3 0 16,8-1 0-16,1 1 0 0,-1-5 0 0,1-1 0 0,8 6 0 15,-8-6-4-15,-2-4 0 0,10 5 4 0,0-1-8 0,0 1-4 16,-8-1 4-16,8 2-8 0,0-7-8 0,8 5-8 0,-8 6-12 0,10-5-12 16,-10 0-8-16,8-1-12 0,0 6-4 0,1-1-32 0,-1 0-40 15,1-5-4-15,-1 6 32 0,9 5 28 0</inkml:trace>
          <inkml:trace contextRef="#ctx0" brushRef="#br0" timeOffset="6264.2843">2674 19 55 0,'0'-4'80'0,"0"-1"-8"0,9-1-4 0,-9 2-28 0,8-1-4 15,-8 5-4-15,0-4-4 0,9 4 0 0,-9 0 0 0,0 0 0 16,8-5 8-16,-8 10 0 0,0-5 4 0,8 0-4 0,-8 4 0 15,0 1 4-15,0 5 0 0,0-5-4 0,0 4 0 0,0 1-4 0,0 4 0 16,0 1 0-16,0-6-12 0,0 5 4 0,0 5-4 0,0-4 0 16,0 4-8-16,9 1 4 0,-9-7-8 0,0 7 0 0,0-1 0 0,0 0-4 15,9 0 0-15,-9-4 4 0,0 4-4 0,8 0-4 0,-8-5 0 0,0 1-4 16,8-1 0-16,-8 1-8 0,10-1-4 0,-10 1-4 0,8-6-12 16,-8 6-16-16,8-6-8 0,-8 1-12 0,9-5-12 0,0-1-8 15,-9 1-40-15,8 1-32 0,-8-6 16 0,0 0 28 0,8 0 24 0</inkml:trace>
          <inkml:trace contextRef="#ctx0" brushRef="#br0" timeOffset="6479.7102">2845 29 47 0,'0'0'92'0,"0"0"0"0,0 0-12 0,0 5-24 0,0-1-4 0,0 1 0 15,0 0-4-15,0 4 0 0,0 1 4 0,0-1-4 16,0 1 0-16,0 5 0 0,0-5-4 0,0 3-4 0,0 2-4 0,0 5-8 15,0-7 4-15,0 7-4 0,0-5-4 0,8 4 0 0,-8-5-8 0,0 5 0 16,0 1-4-16,8-6 0 0,-8 0 0 0,0 1-8 0,0 4 0 16,0-5 4-16,10-5-8 0,-10 6 0 0,0-1 4 0,0-3-4 0,0-2 0 15,8 0-4-15,-8 1 0 0,0-1-8 0,0-4-12 0,0 5-8 0,0-5-12 16,0-5-12-16,0 4-16 0,0-4-20 0,0 0-24 16,0 0-52-16,0 0 4 0,0-4 24 0,0-5 32 0</inkml:trace>
          <inkml:trace contextRef="#ctx0" brushRef="#br0" timeOffset="6725.5694">2639-297 35 0,'0'0'104'15,"-8"0"-12"-15,8 0-12 0,0 0-24 0,-8 0-4 0,8 0 0 0,0 0 0 16,0 0-4-16,0 0 4 0,0 0 0 0,8 0 0 0,-8 0-4 15,8 4 4-15,-8-4-8 0,10 0 8 0,-2 6-8 0,0-6 4 16,1 0 4-16,0 4-4 0,8-4-4 0,-1 0 0 0,-7 5 0 0,8-5-4 16,9 0 0-16,-9 0-8 0,0 4-4 0,8-4-8 0,1 0 0 0,0 0-24 15,-1 0 16-15,1 0-8 0,0 0-12 0,-2 6-16 0,2-6-16 16,0 0-16-16,-1 4-32 0,1 1-28 0,-8-5-28 0,-2 5-84 0,-7 0 16 16,-1-1 44-16,1 2 28 0,0-2 24 0,-9 1 20 0</inkml:trace>
          <inkml:trace contextRef="#ctx0" brushRef="#br0" timeOffset="7724.9983">3313 322 67 0,'0'-10'100'0,"0"5"-8"0,0-5-4 0,10 1-24 0,-20 4-4 16,10-4-4-16,0 3-8 0,0-3 4 0,0 5-4 0,-8-6 0 15,8 0-4-15,-8 5-4 0,8-5 0 0,-10 6-4 0,10-1 0 0,-8 1-8 16,8-2 0-16,-8 2-8 0,-1-1 4 0,9 5-4 0,-8 0-4 0,8 0 0 15,-9-5-8-15,9 5 4 0,-8 0 4 0,8 5-4 0,-9-5 0 16,9 5-4-16,-8-5 0 0,8 4 4 0,-8 2-4 0,-2 3-4 16,10-5 4-16,0 6 0 0,-8-5-4 0,8 5 4 0,-8 0 0 0,8 3-4 15,0-2 4-15,0 3 0 0,-10 0-4 0,10 1 4 0,0-1-4 0,0 1 0 16,10-2 4-16,-10 2-8 0,0-1 0 0,8 1 0 0,0-1 0 16,-8 1 0-16,10 0 0 0,-2-6-4 0,0 5 4 0,9-5 4 0,-8 1-4 15,-1-6 0-15,9 7 0 0,1-7 0 0,-2 1 0 0,-6-1 0 16,6-4-4-16,1 6 4 0,-8-6 0 0,8-6 0 0,-1 6-4 0,-6-4 0 15,6-1 4-15,-8 1-4 0,2-2 4 0,6-3-4 0,-16 4 0 16,9-4 0-16,-1-1 4 0,1 1-4 0,-9 0 4 0,9-2 0 0,-9 2 0 16,0-6-4-16,8 6 4 0,-8-1 4 0,0 1-8 0,0-1 4 15,0 1 0-15,0 3 0 0,0-3 4 0,0-1-4 0,0 6 4 0,0-6-4 16,0 4 0-16,-8 3 0 0,16-3 0 0,-8 2 0 0,0-1 0 16,0 0 4-16,0 5 0 0,0-5-4 0,0 5 0 0,0 0-4 15,0 0 0-15,0-4 4 0,0 8 4 0,0-4 0 0,0 0-8 0,0 5 4 16,0 0 0-16,0-5 0 0,0 5 0 0,0 5 0 0,0-7 4 0,0 8 0 15,0-6-4-15,0 5 4 0,0-6-4 0,0 5 0 0,0 1 0 16,0 0 0-16,0-1 0 0,0 2 0 0,0-2 0 0,0 0 0 16,0 1 0-16,8-5 0 0,-8 4 4 0,0-3-4 0,8 3 0 0,-8-5 0 15,0 1 0-15,10 0-4 0,-2 0 8 0,-8-1-4 0,8-4 0 0,2 5-4 16,-10-5 4-16,8 0 0 0,0 5-4 0,1-10 4 0,-1 5 4 16,-8-5-8-16,9 5 4 0,-1-4 0 0,1-1 4 0,-1 0-4 0,0 0 0 15,-8-4 0-15,10 5-4 0,-2-2 4 0,-8-3 0 0,8 4-4 16,-8-5 0-16,10 1 4 0,-10 0 0 0,0-2-4 0,0 7 4 15,8-6 4-15,-8 1-4 0,0 3 0 0,0-3 4 0,0 5-4 0,0-6 0 16,0 5 0-16,0-6 4 0,0 8-8 0,0-3 8 0,0 2-4 16,0-1 0-16,0 0 0 0,0 5-4 0,0-5 0 0,0 5 0 0,0 0 4 15,0 0 0-15,0 0 0 0,0 0 4 0,0 0-4 0,0 5 0 0,8-5 8 16,-8 5-8-16,0 0 4 0,0-1 0 0,0 2-4 0,0-3 4 16,0 8 0-16,0-6-4 0,8 5 4 0,-8-6 0 0,0 5 4 15,0 1 0-15,9-5 0 0,-9 5-4 0,0-1 8 0,8 1-8 0,1-1 4 16,-9-4 0-16,9 5 0 0,-1-1 0 0,0 2 0 0,-8-7-4 0,10 5 0 15,-2-4 0-15,0 0 4 0,1 0-4 0,0-1 0 0,-1 1 0 16,0 0-4-16,1-5-4 0,-1 4 4 0,1-4 0 0,0 0 0 0,-1 0 0 16,0 0 0-16,2 0 4 0,-10-4-4 0,8-1 0 0,0 0 0 0,0 1-4 15,2-1 4-15,-10 0-4 0,8-4 0 0,0 4 0 0,-8-5 0 16,9 1 0-16,-9-1 0 0,8 0 4 0,-8 1 0 0,8-1 0 16,-8 1 0-16,10-1 0 0,-10 1 4 0,0 3-4 0,8-3-4 0,-8-1 0 15,0 6 4-15,8-1 0 0,-8 0 0 0,8-1 4 0,-8 3-4 16,0 3 4-16,0 0 0 0,10 0 0 0,-10 3 0 0,0 3 8 15,8-1 0-15,-8 0 4 0,0-1 4 0,8 6 4 0,-8-1 0 0,0 1 4 16,9 0-4-16,-9-1 0 0,0 2-4 0,0-2-4 0,9 5 0 16,-9-4-4-16,0 5 0 0,8-6-4 0,-8 0 0 0,0 1-4 0,9-1-24 15,-9-4 20-15,0 4-4 0,0-3-12 0,8-2-16 0,-8 1-16 0,8-1-20 16,-8-4-28-16,0 0-32 0,9 0-24 0,-9 0-48 0,0-4-44 16,0-1 44-16,0 1 40 0,0-2 28 0,0-3 28 0</inkml:trace>
          <inkml:trace contextRef="#ctx0" brushRef="#br0" timeOffset="8191.83">4124-172 71 0,'-9'-10'116'0,"9"0"-12"16,0 1-12-16,9-1-20 0,-9 1-8 0,8-1 4 0,0 1 0 0,-8 3 0 15,9-3 4-15,-1 4-8 0,1-4 0 0,0 3 0 0,-1 2-12 16,10-1 0-16,-10 1-4 0,0-2 0 0,0 6-4 0,10-4-4 16,-10 4-4-16,1 0-4 0,-1 0-8 0,0 4 4 0,2 2-4 0,-2-2 0 15,-8 1 0-15,8-1-4 0,-8 6-4 0,0 0 0 0,0-1-4 0,0 1 4 16,0 5-4-16,0-6 0 0,-8 5-4 0,0-4-4 0,8 5 4 16,-10-6-4-16,2 5 4 0,0-4-8 0,-1-1 4 0,1 6-4 0,8-10 0 15,-8 4 4-15,-2 1 0 0,10-5-4 0,-8-1 0 0,8 2 0 16,0-6-4-16,0 4 4 0,0-4 0 0,0 0 0 0,0 0-4 15,0 0 0-15,8-4 0 0,-8-2 8 0,10 2-4 0,-2-1 0 0,-8 1 0 16,8-2-4-16,1 2 0 0,-1-1 0 0,0 0 4 0,-8-1-4 0,10 3 4 16,-2-3 4-16,0 6-4 0,0-4 0 0,-8 4 0 0,10-5 0 15,-2 5 0-15,0 0 0 0,-8 0 4 0,9 0-4 0,-9 5 0 16,9-5 4-16,-1 4-4 0,-8 2 4 0,9-3-20 0,-9 3 24 0,0 4 0 16,8-6 0-16,-8 2 4 0,8 3 0 0,-8-5 8 0,0 6 0 0,0 0 4 15,10-1 0-15,-10 2 0 0,0-3 4 0,0 2 0 0,0 0-4 16,0-1 4-16,-10 0 0 0,10 2-4 0,-8 3 0 0,8-9-8 15,-8 9 0-15,-1-5-4 0,1-3 0 0,8 3 0 0,-9 2-8 0,-8-3-8 16,9-3-8-16,-2 0-16 0,-6-1-20 0,8 2-24 0,-10-6-32 16,10 4-28-16,-9-4-44 0,-1 0-32 0,2-4-80 0,-2 4 32 0,2-6 52 15,-2 2 40-15,1-1 28 0,1-5 28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7:18.4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2ED40C-4A53-46E9-9D02-BDA1885D94E0}" emma:medium="tactile" emma:mode="ink">
          <msink:context xmlns:msink="http://schemas.microsoft.com/ink/2010/main" type="inkDrawing" rotatedBoundingBox="27964,16000 33592,16358 33539,17195 27911,16836" semanticType="callout" shapeName="Other">
            <msink:sourceLink direction="to" ref="{DAB7E20E-1BB9-4F73-9660-9CCD48B34E38}"/>
            <msink:sourceLink direction="from" ref="{F8790293-FBD3-4021-BECE-61D912EC7905}"/>
          </msink:context>
        </emma:interpretation>
      </emma:emma>
    </inkml:annotationXML>
    <inkml:trace contextRef="#ctx0" brushRef="#br0">46 20 27 0,'-9'-4'88'0,"9"-2"-4"0,0 6-8 16,-8-4-24-16,8 4 0 0,0-5 0 0,-8 5 0 0,8 0-4 0,-10-5-4 16,10 5 4-16,0 0-8 0,-8 0 4 0,8-5-8 0,0 5-4 0,0 0 0 15,0 0-4-15,0 0 4 0,0 0 0 0,0 0 0 0,0 0 0 16,0 0-4-16,0 0 0 0,0 5 4 0,8 0-4 0,-8-5 4 16,0 5 4-16,10-1 0 0,-10 6-4 0,0-5 8 0,0 5-4 0,8-1 0 15,-8 1-4-15,0 4 0 0,0 1-4 0,0-1-4 0,0 5-4 16,0-1 0-16,0 2-4 0,0 4 0 0,0-5 0 0,0 6-4 0,0-2 0 15,0 2-4-15,0-2 4 0,0 2-8 0,0-2 4 0,0 6 0 16,0-5-4-16,0 5 4 0,0-5-4 0,0 0 4 0,-8 0-4 0,8 0 0 16,0 0-4-16,0-5 4 0,0 5 0 0,0-5 0 0,0 0 0 15,0 0-4-15,0-3 4 0,0 2 0 0,0-4-4 0,0 2 0 0,0-3 0 16,0 2 0-16,8-6 0 0,-8 5 0 0,0-4 0 0,0 0 4 16,0-1-4-16,8-4 0 0,-8 5 0 0,0-6 0 0,9 2 4 0,-9-2-4 15,0 1-4-15,9 0 4 0,-9 0 0 0,0-5 4 0,8 0-8 16,-8 4 4-16,0-4 0 0,9 0 0 0,-9 0 0 0,8 0 0 0,0 0 4 15,-8 0-4-15,9 0 0 0,0 0 0 0,-1 0-4 0,0 0 4 0,2 0-4 16,-2 0 8-16,0 0-4 0,10 0 0 0,-10 0 0 0,9 0 4 16,-1 0-4-16,2 0 4 0,0 0 0 0,-2 0-4 0,1 0 4 15,0 0 0-15,8 0 0 0,-7 0-4 0,8 0 4 0,-10 0-4 0,10 0 4 16,-1 0-4-16,1 0 4 0,0 0 0 0,-1 0-4 0,1 0 0 16,0 5 0-16,8-5 0 0,-9 0 0 0,1 0 0 0,0 5 0 0,8-5 4 15,-9 0-4-15,1 0 0 0,0 5-4 0,8-5 8 0,-9 0-4 0,1 0 0 16,-10 0 0-16,18 0 4 0,-16 0-4 0,7 0 4 0,1 0-4 15,0 0 4-15,-10 0 0 0,10 0 4 0,-1 0-4 0,1 0 4 16,-8-5 4-16,7 5 4 0,0 0-4 0,1 0 0 0,-1-5-4 0,1 5 4 16,0-5-4-16,-1 5-4 0,9 0 0 0,-8-4 0 0,0 4-4 15,7 0 4-15,-7-5 0 0,8 5 0 0,1 0-4 0,-11 0 0 16,12 0 8-16,-11 0-8 0,9 0 0 0,0 0-4 0,0 0 4 0,-8 0 4 16,7 0-4-16,1 0 4 0,1 5-4 0,-9-10 0 0,8 5 4 0,0 0-4 15,0 0-20-15,-9 0 24 0,9 0 0 0,-8 0 4 0,8 0-4 16,1-5 0-16,-9 5-4 0,7 0 4 0,-7 0 0 0,8 0-8 0,0 0 8 15,-9 0-4-15,9 0 4 0,0 0 0 0,1 0-4 0,-1 0 0 0,0 0 0 16,0 0 4-16,0 0 0 0,1 0-4 0,-1 0 0 0,7 5 0 16,-5-5 0-16,-3 0 4 0,1 0-4 0,8 5 0 0,-7-5 0 15,-1 4 0-15,0-4 0 0,9 0 0 0,-9 5 0 0,0 0 4 0,0-5-8 16,0 5 4-16,1-5 0 0,-1 5 0 0,0 0 0 0,-1-5 0 16,1 4 0-16,1-4 0 0,-1 5 0 0,0 0 0 0,-8-5 0 0,8 4 0 15,-1 1 0-15,3 0 0 0,-3-5 4 0,1 5-8 0,-8 0 4 0,8-2 0 16,0 4 0-16,-9-3-4 0,9-4 8 0,1 5-4 0,-10 0-4 15,10 0 4-15,-9-1 0 0,7-4 0 0,-7 5 0 0,0 0 0 16,8 0 0-16,-9-2 0 0,1 4 0 0,0-3-4 0,8 1 4 0,-9-5 0 16,1 10 0-16,-2-10 0 0,2 4 0 0,0 1 4 0,-1 0-20 0,1 0 20 15,0-1-4-15,0 1 4 0,-1 0 0 0,1 0 0 0,0 0-4 16,-2-5 0-16,2 4 0 0,-1 2 0 0,1-6 0 16,0 4-4-16,-9 1 12 0,9-5-8 0,-2 5 4 0,2-5-8 0,-8 4 4 0,8-4 0 15,-1 5 0-15,-9-5 0 0,10 0-4 0,-8 0 4 0,-1 5 0 16,8-5 0-16,-8 0 4 0,1 5-4 0,-2-5-4 0,2 5 0 0,-2-5 0 15,2 0 4-15,-1 0 0 0,-1 0 0 0,2 4-4 0,-2-4 0 0,-6 0 8 16,6 0-8-16,1 0 0 0,1 4 4 0,-2-4 0 0,-8 0 0 16,10 0 0-16,0 0 4 0,-2 0-4 0,-7 0-4 0,8 0 0 15,0 0 8-15,-9 0-4 0,10 0 0 0,-10 0 0 0,0 0-4 0,10 0 4 16,-10 6-4-16,0-12 4 0,-8 6-4 0,9 6 0 0,-1-6 4 16,-8-6-4-16,9 6 4 0,-9 6-4 0,0-6 4 0,0 0 0 0,0 0 0 15,0 0 0-15,0 0 4 0,0 0-8 0,0 0 4 0,0 0 0 0,0 0 0 16,0 0 4-16,0 0-4 0,9 0 0 0,-9 0-20 0,0 0 24 15,8 0 0-15,-8 0-4 0,0 0 4 0,8-6-4 0,-8 6 4 16,10 0-4-16,-2 0 0 0,-8 0 0 0,8 0 0 0,1-4 0 0,0 4 0 16,-9 0 0-16,8 0-4 0,0 0 0 0,-8 0 4 0,9 0 0 0,-9 0 0 15,8 0 4-15,1 0-4 0,-9 0 0 0,9 0 0 16,-9 0-4-16,8 0 4 0,0 0 0 0,-8 0 0 0,10 0 0 0,-10 0 0 0,0 0-4 16,8 0 4-16,-8 0 0 0,8 0 0 0,-8 0-4 0,8 0 4 15,-8 0 0-15,0 0 4 0,0 0-4 0,10 0 4 0,-10 0-8 16,8 0 8-16,-8 0-4 0,0 0 0 0,8 0 0 0,-8 0 4 0,9-4-4 15,-9 4 0-15,8-5 0 0,-8 5 4 0,8-5-4 0,-8 0 0 0,10 5 0 16,-10-5 0-16,8 1 0 0,0-1 4 0,-8 0-4 16,8-5 0-16,2 6 4 0,-10-1 0 0,8-5 0 0,-8 5 0 0,8-4 0 15,-8 4-4-15,9-4 0 0,-9-1 0 0,0 1 4 0,9-1-4 0,-9 0 0 16,8-4 4-16,-8 4-4 0,0-4-16 0,9-1 20 0,-9 1-4 16,8 0 4-16,-8-1 0 0,8-4-4 0,-8 4 4 0,9-4 0 0,-9 5 4 15,9-6 0-15,-1 6 0 0,-8 0 4 0,8-1 0 0,-8 1 0 0,10 0-4 16,-10 0 0-16,8 5 0 0,-8-7 4 0,8 7-4 0,-8-1 0 15,0 6 0-15,9-6 0 0,-9 5 0 0,0 0-4 0,0 1-4 16,0 4 4-16,0-5 0 0,0 5 0 0,0 0-4 0,0-5 4 0,0 5-8 16,0 0 8-16,0 0-4 0,9 0 0 0,-9 5-4 0,0-5 0 15,0 5 4-15,8-5-4 0,-8 4 0 0,0-4 4 0,0 0-4 16,0 5 0-16,0 0-8 0,8-5-4 0,-8 5-4 0,0-5 0 0,0 5 0 16,0-1-12-16,0 1-8 0,0-5-4 0,-8 5-4 0,8-5-16 0,0 5-8 15,-8-1-8-15,8-4-8 0,-9 5-16 0,9 0-16 0,-9-5-16 16,9 6-36-16,-8-6-64 0,0 4 28 0,-2 1 36 0,2-5 36 0,0 4 24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7:27.4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CD8222-D1E5-46B7-A2DE-465C1AE34397}" emma:medium="tactile" emma:mode="ink">
          <msink:context xmlns:msink="http://schemas.microsoft.com/ink/2010/main" type="writingRegion" rotatedBoundingBox="1986,12950 2348,15436 1492,15561 1129,13075"/>
        </emma:interpretation>
      </emma:emma>
    </inkml:annotationXML>
    <inkml:traceGroup>
      <inkml:annotationXML>
        <emma:emma xmlns:emma="http://www.w3.org/2003/04/emma" version="1.0">
          <emma:interpretation id="{8ACB91A8-73C4-489F-8DFD-2748DA9C78DE}" emma:medium="tactile" emma:mode="ink">
            <msink:context xmlns:msink="http://schemas.microsoft.com/ink/2010/main" type="paragraph" rotatedBoundingBox="1986,12950 2348,15436 1492,15561 1129,13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001E52-F129-4F25-A820-DB0C90AFA590}" emma:medium="tactile" emma:mode="ink">
              <msink:context xmlns:msink="http://schemas.microsoft.com/ink/2010/main" type="line" rotatedBoundingBox="1986,12950 2348,15436 1492,15561 1129,13075"/>
            </emma:interpretation>
          </emma:emma>
        </inkml:annotationXML>
        <inkml:traceGroup>
          <inkml:annotationXML>
            <emma:emma xmlns:emma="http://www.w3.org/2003/04/emma" version="1.0">
              <emma:interpretation id="{9A844B96-E3A9-4045-9200-384B887846F3}" emma:medium="tactile" emma:mode="ink">
                <msink:context xmlns:msink="http://schemas.microsoft.com/ink/2010/main" type="inkWord" rotatedBoundingBox="1986,12950 2154,14105 1297,14230 1129,130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9-3 55 0,'0'0'80'0,"0"0"-12"0,-10 6-4 0,10-6-20 0,0 0-8 0,0 0 0 15,0 0-4-15,10 0 4 0,-10 0 0 0,-10 0-4 0,10 0 0 16,0 0 0-16,0 0 0 0,0 0 0 0,0 0-4 0,0 0 4 0,0 0 0 16,0 0-4-16,0 0 8 0,0 0-4 0,0 0 0 0,0 0 4 15,0 0-4-15,0 0 4 0,0 0-4 0,0 0-4 0,0 5 0 0,0-5 4 16,0 4 0-16,0-4-4 0,0 5 0 0,0 0 4 0,0 0 0 0,0 5-4 15,0-6 4-15,0 7-8 0,10-3 0 0,-10 2 0 0,0 4 0 16,0 0 0-16,0-4-4 0,8 4-4 0,-8 1 0 0,0-1-4 0,0 5 0 16,8-4 0-16,-8-1-4 0,0 5 4 0,0-4-4 0,0 4 0 15,0-5 0-15,0 5-4 0,8-4 0 0,-8 3 0 0,0-3 0 16,0 5 0-16,0 0-4 0,0-2 4 0,0 1-4 0,0-4 0 0,0 4 0 16,0 0 0-16,0 1 0 0,0-1 0 0,9 0 0 0,-9 0 4 0,0 0-4 15,0 0 0-15,0-4-4 0,0 4 4 0,0-5 0 0,0 1 0 16,0-1 4-16,0 0 0 0,0 0-8 0,8-3 4 0,-16 3 4 15,16-5-4-15,-8 1 4 0,0-6-4 0,0 6 0 0,0-5 0 0,-8 0 0 16,16 0 4-16,-8-1-4 0,-8 2 0 0,8-6 0 0,0 4 0 16,0-4 0-16,0 0-4 0,0 0 4 0,0 0-4 0,0 0 4 0,0 0 0 15,0 0 0-15,0 0-4 0,0 0 0 0,0 0-8 0,0 0-4 0,0 0 0 16,0 0-4-16,0 0-8 0,0 0-8 0,0-4-8 0,0-2-4 16,0 6-8-16,0-4-8 0,0-1-16 0,0 0-4 0,0 0-8 15,0 1-8-15,0-2 0 0,-9-3-36 0,9 4-44 0,0-4 20 0,-8 4 28 16,8-4 32-16</inkml:trace>
          <inkml:trace contextRef="#ctx0" brushRef="#br0" timeOffset="743.5831">-60 233 31 0,'0'0'84'0,"0"0"-12"0,0 0-4 16,0 0-20-16,0 0-8 0,0-5 0 0,0 5 0 0,0 0-4 0,0-5 0 16,0 5 0-16,0 0-4 0,0-5 4 0,0 1 4 0,0-1-8 0,0 5 4 15,0-5-4-15,0-4 4 0,0 4-4 0,0 0 4 0,0-5-4 16,0 5 0-16,0 1-4 0,0-6 4 0,0 1-4 0,8 4-4 16,-8-5 0-16,0 0-4 0,9 1 0 0,-9 4-4 0,0-5 0 0,8 1 4 15,-8-1 0-15,8 6-4 0,2-6-4 0,-2 1 4 0,-8 5-4 16,8-7 4-16,2 7-4 0,-2-2 0 0,0-3-4 0,0 4 0 0,1 0 0 15,-1 1-4-15,1-1 4 0,0-1-4 0,-1 6 0 0,0-4 0 0,10 4 0 16,-10-4 4-16,1 4-8 0,8 0 4 0,-9 0 4 0,1 0-4 16,8 0-4-16,-8 0 0 0,-1 0 4 0,10 4 0 0,-10-4 0 15,0 4 0-15,10-4 0 0,-10 6-4 0,9-1 4 0,-9-5 0 0,0 4-4 16,2 1 4-16,-2 0-4 0,0 0 4 0,10-1 0 0,-10 6 0 0,0-5-4 16,-8 1 0-16,9 2 0 0,0-3 4 0,-9 5 0 0,8-6-4 15,-8 6 4-15,9-1-4 0,-9 1 4 0,0-5 0 0,0 4 0 0,8 1 0 16,-8 0 0-16,-8-1 0 0,8 6 0 0,0-6-20 0,-9 1 20 15,9 0 0-15,-8-1 0 0,8 1-4 0,-9-1 4 0,0 1-4 16,1 0 4-16,0-1 0 0,-10-4-4 0,10 4 0 0,0 1 0 0,-2-5 0 16,-6 5 0-16,7-6 0 0,1 1 0 0,-10 5 0 0,10-6 4 0,0 0-4 15,0-4 0-15,-2 6 0 0,2-6 4 0,0 5-8 0,-1-5 0 16,0 0-8-16,9 4-4 0,-8-4-8 0,-1 0-8 0,1 0-12 0,8 0-16 16,-8 0-24-16,8 0-12 0,0 0-12 0,-9-4-4 0,9 4-52 15,0-5-32-15,0 5 40 0,0-6 24 0,0 6 28 0</inkml:trace>
          <inkml:trace contextRef="#ctx0" brushRef="#br0" timeOffset="2780.9736">264 852 7 0,'0'0'108'0,"0"0"-8"16,0 4-4-16,0-4-24 0,0 0-4 0,0 0 4 0,0 0-4 15,0 5-4-15,0-5 0 0,0 0 0 0,0-5-4 0,0 5-8 16,0-4 0-16,0 4-4 0,0-5 0 0,0 0-4 0,0 0-4 0,8 1 0 16,-8-6-4-16,8 6 0 0,-8-7 0 0,10 2-4 0,-10-1 0 0,8-4-4 15,0 5 0-15,0-6 0 0,2 1-8 0,-2 4 0 0,0-5-4 16,1 6 0-16,0-5 4 0,-1-1-8 0,1 5 0 0,-1-4 0 0,0 5-4 16,1-6-4-16,0 5 0 0,-1 1 0 0,0-1 0 0,2 6 0 0,-2-6-4 15,0 5 4-15,1 0-4 0,-9 1 4 0,9-1-4 0,-1 0 4 16,-8 5 0-16,8 0-4 0,-8 0 4 0,9 0 0 0,-9 0 0 15,0 5 0-15,0 0 0 0,8-1 0 0,-8 1 0 0,0 0-4 0,0 5 4 16,0-1 0-16,0 1 0 0,0-1 0 0,0-4 0 0,0 10 0 16,0-6 0-16,0 1-4 0,0 4 0 0,0-5 4 0,0 2-4 0,0 3 0 15,0-5 4-15,0 1 0 0,0 0 0 0,0-1 0 0,0 1 0 0,0 0-4 16,0-6 0-16,0 5-4 0,0-3 8 0,0 3-4 0,0-4 0 16,0 0 0-16,0-1-4 0,0 0 4 0,0 3-4 0,0-7-4 15,0 4-4-15,0-4-4 0,0 4-8 0,0-4-12 0,0 0-12 0,0 0-12 16,0 0-4-16,0 0-16 0,0 0-20 0,0 0-16 0,0 0-8 15,0 0-36-15,-8 0-56 0,8 0 28 0,0 0 40 0,0 0 28 0,-9 0 24 16</inkml:trace>
          <inkml:trace contextRef="#ctx0" brushRef="#br0" timeOffset="1662.9373">-180 1072 23 0,'0'0'96'0,"0"0"-8"0,0 0-4 0,0 0-24 15,0 0-4-15,0-5-4 0,0 5 0 0,0 0-4 0,0 0 0 16,0 0 0-16,0 0 4 0,0-5 0 0,0 5 0 0,0 0 4 0,0 0 0 16,0-4-4-16,0 4-4 0,9-5 0 0,-9 5 4 0,9-5 0 0,-1 0-4 15,-8 5 0-15,8-5-4 0,0 5 0 0,2-4 0 16,-2-1 4-16,10 5-4 0,-10 0-4 0,9-5 0 0,-9 5-4 0,9 0 0 0,-8 0 0 15,7 0-4-15,2 0-4 0,-10 0 0 0,10 0 0 0,-2 0-4 16,1 0-4-16,1 0 0 0,-2 0 0 0,2 0-4 0,-1 0 0 16,0 0 4-16,8 0-8 0,-7 0 4 0,-2 0-4 0,2 0 4 0,-2 0 0 15,10 0 0-15,-9 0-4 0,1 0 0 0,-2 0-12 0,10 0 0 0,-9 0 0 16,0 0 0-16,0 0 0 0,0 0 0 0,0 0 0 0,1 0 0 16,-2 0 0-16,2 0 0 0,-2 0 0 0,-7 0 0 0,8 5 0 15,0-5 0-15,-9 0 0 0,10 0 0 0,-10 0 0 0,0 0 0 16,2 0 0-16,6 5 0 0,-7-5 0 0,-1 0 0 0,0 0 0 0,2 4 0 15,-10-4 0-15,8 0 0 0,0 0 0 0,0 0 0 0,-8 0 0 16,10 0 0-16,-2 5 0 0,-8-10 0 0,8 10 0 0,-8-5 0 0,0 0 0 0,0 0 0 16,9-5 0-16,-9 10 0 0,0-5 0 0,0 0 0 0,0 0 0 15,0 0 0-15,0 0 0 0,0 0 0 0,0 0 0 0,0 0 0 16,0 0 0-16,0 0 0 0,0 0 0 0,0 0 0 0,0 0 0 0,0 0 0 16,0 0 0-16,0 0 0 0,0 0 0 0,0 0 0 0,0 0 0 0,0 0 0 15,0 0 0-15,0 0 0 0,-9 0 0 0,9 0 0 0,0 0 0 16,0 5 0-16,-8-5 0 0,8 0-120 0,-8 5-36 0,8-5 0 0,-10 5-32 15,2-5-24-15,0 4-76 0,0 1 44 0,-2 0 40 0,2 0 40 16,0 5 28-16,-1-6 32 0</inkml:trace>
        </inkml:traceGroup>
        <inkml:traceGroup>
          <inkml:annotationXML>
            <emma:emma xmlns:emma="http://www.w3.org/2003/04/emma" version="1.0">
              <emma:interpretation id="{183AB19D-F28C-4E7C-A1F7-1178D1CE94DB}" emma:medium="tactile" emma:mode="ink">
                <msink:context xmlns:msink="http://schemas.microsoft.com/ink/2010/main" type="inkWord" rotatedBoundingBox="2111,14329 2274,15447 1662,15536 1499,14419"/>
              </emma:interpretation>
              <emma:one-of disjunction-type="recognition" id="oneOf1">
                <emma:interpretation id="interp1" emma:lang="" emma:confidence="0">
                  <emma:literal>ż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a.</emma:literal>
                </emma:interpretation>
                <emma:interpretation id="interp4" emma:lang="" emma:confidence="0">
                  <emma:literal>si</emma:literal>
                </emma:interpretation>
                <emma:interpretation id="interp5" emma:lang="" emma:confidence="0">
                  <emma:literal>nr</emma:literal>
                </emma:interpretation>
              </emma:one-of>
            </emma:emma>
          </inkml:annotationXML>
          <inkml:trace contextRef="#ctx0" brushRef="#br0" timeOffset="3518.9056">102 1604 67 0,'0'-4'108'16,"0"-6"-4"-16,0 5-4 0,0 1-24 0,0-2 0 0,0 6-8 0,0-4 0 16,0 4-12-16,0 0-4 0,0-5-4 0,0 5-8 0,0 0 4 15,0 0 0-15,0 0-8 0,8 0 0 0,-8 5 0 0,0-5 4 0,0 4-4 16,9 2 0-16,-9 3-4 0,9-4-8 0,-9 4 0 0,8 6-4 15,-8-5-4-15,8 4-4 0,1 5 0 0,-9-4 0 0,8 4-4 16,1 0-4-16,-9 0 4 0,9 6 0 0,-9-2-4 0,8-4 0 0,-8 5 0 16,8 0 0-16,-8-5 0 0,0 5-4 0,0-5 4 0,0 2 0 0,0-3-4 15,0 1 0-15,0 0 0 0,10-5 0 0,-10 1 0 0,0-1 4 16,0-4 0-16,0 5-4 0,-10-6 0 0,10-5 4 0,0 2-4 16,0 3 4-16,0-9 0 0,0 5-4 0,0-5 4 0,0 0-4 0,0 5 0 15,0-5-16-15,0-5 20 0,0 5 4 0,0-5-4 0,0 0-8 16,0 1 8-16,0-2-4 0,-8-3 0 0,8-1 0 0,0 1 0 0,-8 4 0 15,8-10 4-15,-9 6 0 0,9-5-8 0,-9-1 0 0,1 1 4 16,-1 0 4-16,1-6-8 0,8 1 4 0,-8 0-4 0,8-1 4 0,-9 2-4 16,0-1 4-16,9-1 4 0,-8-4-8 0,8 5 4 0,-8-4 0 15,8-2 0-15,0 6 4 0,0-5-4 0,-10 5 0 0,10 0 4 0,0-6-4 16,0 6 0-16,10 0 4 0,-10 5 0 0,0-5 0 0,8 0-4 0,-8 4 8 16,8 1-4-16,1-1 0 0,-9 1-4 0,9 0 0 0,-1 4 0 15,0 0 4-15,-8 0-4 0,17-4 0 0,-17 10 0 0,9-6 4 16,0 1-4-16,-1 4 0 0,0 0 0 0,2 0 0 0,6 1 0 0,-16-2 4 15,18 2-4-15,-10 4 0 0,0-6 4 0,1 6-4 0,-1 0 0 16,0 0 0-16,2 0 0 0,-2 6 4 0,0-6 0 0,0 4 0 0,-8 2 0 16,10-2 0-16,-2 6 0 0,-8-5 4 0,8 4-4 0,-8 1-16 0,0 4 16 15,0-3 4-15,0 2-4 0,-8 1 0 0,8 1-4 0,-8-1 4 16,-2 5-4-16,2-5 4 0,0 1-4 0,0 4 0 0,-2-5-8 16,2 1 4-16,0 5-4 0,-1-7 0 0,-7-2-8 0,6 3-4 0,2-5-12 15,0 1-4-15,0 0-12 0,-2-1-4 0,2-4-16 0,0 4-24 16,-1-3-12-16,9-6-8 0,-9 4-40 0,1-4-48 0,8 5 32 15,-9-5 28-15,9 4 28 0,0-4 20 0</inkml:trace>
          <inkml:trace contextRef="#ctx0" brushRef="#br0" timeOffset="4123.2892">502 2180 11 0,'0'0'120'0,"-8"-6"-12"0,8 6-8 0,-9-3-24 0,9-3 0 16,-8 2 8-16,8-5-12 0,0 3 0 0,-8 2-4 0,8-6-4 0,0 6-4 16,0-7-12-16,0 7 4 0,8-6-12 0,-8 1 0 0,8-1-4 0,-8 5-4 15,9-5-8-15,-1 6 0 0,1-5-4 0,0 3 0 0,-1-3-4 16,0 4 0-16,2 5-8 0,-2-5 4 0,0 1-8 0,10 4 4 0,-10 0 0 15,0 0-4-15,1 4 0 0,-1 1 4 0,0 0-4 0,-8 0 4 16,10 5-4-16,-10-1 0 0,8 5-4 0,-8 1 0 0,0-1 0 16,0 6 0-16,-8-6 4 0,8 5-4 0,-10 5 4 0,2-5-4 0,0 5 0 15,-1-5 0-15,1 0 0 0,-10 5 0 0,10-4 4 0,-8-6-4 0,6 5 0 16,-6-4 0-16,7-2 0 0,-8 2 0 0,8-1 0 0,1-4 4 16,-9-5-4-16,8 4 4 0,1-4-4 0,0 0 0 0,8-5 0 0,-10 5 0 15,2-5 0-15,8 0 4 0,0 0-4 0,-8-5 0 0,8 0-4 0,0 0 4 16,0 5-4-16,0-5 0 0,0 1 8 0,8-5 0 15,-8 3-4-15,8 2 0 0,-8-1 4 0,10 0 0 0,-2 0 4 0,0 2-4 16,-8 3 8-16,9-7-4 0,0 7 8 0,7 0 0 0,-7 0 4 0,-1-4 8 16,10 8 4-16,-10-4 0 0,0 0 0 0,10 7-8 0,-10-7 4 15,10 3 0-15,-2 2 0 0,-7 0-4 0,7-5-4 0,-6 5-4 0,6-1 0 16,-8 2-4-16,10-6-4 0,-10 4 0 0,1 1 0 0,8-1-4 0,-8-4-4 16,-1 0 4-16,0 5-12 0,10-5-8 0,-10 0-24 15,0 0-20-15,2 0-24 0,-2-5-32 0,0 1-28 0,-8-1-32 0,9-5-48 16,-9 1-24-16,0-4 44 0,0-7 32 0,0 0 36 0,0 1 28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7:55.3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425D4D-284A-441E-9AAD-273A01D28A8F}" emma:medium="tactile" emma:mode="ink">
          <msink:context xmlns:msink="http://schemas.microsoft.com/ink/2010/main" type="inkDrawing" rotatedBoundingBox="3171,7132 3967,6307 4001,6341 3206,7166" semanticType="callout" shapeName="Other">
            <msink:sourceLink direction="with" ref="{5338298F-AEA4-4340-915D-43BB4BC9A1BD}"/>
            <msink:sourceLink direction="with" ref="{7520D074-6C7F-45BE-A480-8982B318A355}"/>
          </msink:context>
        </emma:interpretation>
      </emma:emma>
    </inkml:annotationXML>
    <inkml:trace contextRef="#ctx0" brushRef="#br0">376 1763 55 0,'0'0'80'0,"0"0"-8"0,0 0-8 0,0 0-24 0,0-5 0 16,0 5 0-16,0-5 0 0,8 1 4 0,-8 0 0 0,10-7 0 0,-10 7 8 15,8-6 0-15,0 0-8 0,1-5 12 0,0 2-4 0,-1-2 0 16,9-4 0-16,-9-1-8 0,10 1 0 0,8-4-4 0,-10-1-4 15,2 0 0-15,7-5-4 0,1 0 4 0,0 0-8 0,-2 0-4 0,2 1-4 16,9-6-4-16,-11 6 4 0,11-7-4 0,-1 7-4 0,-8-1-4 16,8 0-4-16,-9 1 4 0,9-1-4 0,-8 5-4 0,8-5 0 15,-8 10 4-15,-1-5-4 0,1 5-4 0,-10 0-4 0,10 0-8 0,-8 4-8 16,-1 1-16-16,-9 4-28 0,0 1-44 0,0-1-40 0,2 5-88 0,-10 1 40 16,0-2 32-16,-10 12 32 0,2-6 24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7:34.7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7DF8FB-2478-460D-BAC2-4CA916CB3B96}" emma:medium="tactile" emma:mode="ink">
          <msink:context xmlns:msink="http://schemas.microsoft.com/ink/2010/main" type="writingRegion" rotatedBoundingBox="2912,13619 4493,13721 4441,14541 2859,14440"/>
        </emma:interpretation>
      </emma:emma>
    </inkml:annotationXML>
    <inkml:traceGroup>
      <inkml:annotationXML>
        <emma:emma xmlns:emma="http://www.w3.org/2003/04/emma" version="1.0">
          <emma:interpretation id="{3A37108D-603B-4DB4-BFD7-8F8430195530}" emma:medium="tactile" emma:mode="ink">
            <msink:context xmlns:msink="http://schemas.microsoft.com/ink/2010/main" type="paragraph" rotatedBoundingBox="2912,13619 4493,13721 4441,14541 2859,14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0888F9-5C04-4AAB-A382-0CAE67F70CB3}" emma:medium="tactile" emma:mode="ink">
              <msink:context xmlns:msink="http://schemas.microsoft.com/ink/2010/main" type="line" rotatedBoundingBox="2912,13619 4493,13721 4441,14541 2859,14440"/>
            </emma:interpretation>
          </emma:emma>
        </inkml:annotationXML>
        <inkml:traceGroup>
          <inkml:annotationXML>
            <emma:emma xmlns:emma="http://www.w3.org/2003/04/emma" version="1.0">
              <emma:interpretation id="{38CF1D66-A927-4526-B3B9-B927C236D449}" emma:medium="tactile" emma:mode="ink">
                <msink:context xmlns:msink="http://schemas.microsoft.com/ink/2010/main" type="inkWord" rotatedBoundingBox="2884,14059 3355,14089 3333,14421 2862,143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5 43 0,'0'0'92'0,"0"0"-4"0,0 0-4 0,0-5-24 0,-8 10 0 0,8-5-4 15,0 0-4-15,0 0 0 0,0 0-4 0,0 0-4 0,0 0 0 16,0 0-4-16,0 0 0 0,0 0 4 0,0 0 4 0,0 0-4 0,8 0 4 16,-8 0-4-16,0 0 4 0,8 0-4 0,-8 0 4 0,10 0-4 15,-10 0-20-15,8 0 24 0,0 0 0 0,0 0 0 0,1 0 0 0,-1 0 0 16,1 0 0-16,0 0-4 0,-1 0-4 0,10 0 0 0,-10 0-4 15,0 0-4-15,10 0 0 0,-10 0-4 0,9 0-8 0,-9 0 4 0,1 0 0 16,8 0-8-16,-9 0-4 0,0 0 0 0,10 0-4 0,-10 0-4 16,10 0 8-16,-10 0-4 0,1 0-4 0,-1 5 0 0,9-5 0 15,-8 0 0-15,-1 5 0 0,0-5-4 0,2 0 4 0,-2 4-4 0,-8-4 4 16,8 5-4-16,1-5-4 0,-9 5 0 0,9-5-4 0,-9 0-4 0,0 5-4 16,0-5-12-16,8 0-8 0,-8 0-20 0,0 0-16 0,0 0-12 15,0 0-12-15,-8 0-20 0,8 0-16 0,0 0-8 0,-9 0-4 0,9 0-48 16,-9 0-32-16,1 0 36 0,8 0 40 0,-8 0 32 0,-2 0 20 15</inkml:trace>
          <inkml:trace contextRef="#ctx0" brushRef="#br0" timeOffset="277.2577">83 278 95 0,'0'6'104'0,"8"-2"-8"0,-8 1-4 15,0 0-24-15,8 0 4 0,-8-1 0 0,10 1 4 0,-10-1 4 16,8-4-4-16,0 6 4 0,-8-6-8 0,8 4 4 0,2-4-4 0,6 0-4 16,-7 6 0-16,-1-6 4 0,1 0 0 0,0 0-8 0,7 0 4 0,-8 0-8 15,2 0 0-15,6 0-4 0,-6 0-4 0,6 0-4 0,-7 0-4 16,7 0-4-16,-7 0-12 0,0 0 4 0,7 0-4 0,-6 0-4 0,-2 0-4 16,0 0-8-16,10 0-12 0,-10 0 0 0,0 0 0 0,1 0 0 15,-1 0 0-15,-8 0 0 0,9 0 0 0,0 0 0 0,-9 0 0 16,8 0 0-16,-8 0 0 0,8 0-28 0,-8 0-20 0,0 0-24 0,0 0-28 15,10 0-32-15,-10 0-28 0,0 0-32 0,0 0-56 0,-10 4-20 16,10-4 44-16,-8 0 40 0,8 0 32 0,-8 5 36 0,-1-5 20 0</inkml:trace>
        </inkml:traceGroup>
        <inkml:traceGroup>
          <inkml:annotationXML>
            <emma:emma xmlns:emma="http://www.w3.org/2003/04/emma" version="1.0">
              <emma:interpretation id="{56169C44-B08C-4E0C-9671-DFD81A0E0F3E}" emma:medium="tactile" emma:mode="ink">
                <msink:context xmlns:msink="http://schemas.microsoft.com/ink/2010/main" type="inkWord" rotatedBoundingBox="3914,13684 4493,13721 4441,14541 3861,14504"/>
              </emma:interpretation>
              <emma:one-of disjunction-type="recognition" id="oneOf1"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la</emma:literal>
                </emma:interpretation>
                <emma:interpretation id="interp5" emma:lang="" emma:confidence="0">
                  <emma:literal>Ic</emma:literal>
                </emma:interpretation>
              </emma:one-of>
            </emma:emma>
          </inkml:annotationXML>
          <inkml:trace contextRef="#ctx0" brushRef="#br0" timeOffset="13307.6982">1037-369 39 0,'0'-5'100'0,"-8"5"-12"0,8-5-8 0,0 1-24 0,0 4-4 16,0-5 0-16,0 5-4 0,0 0 0 0,0 0 4 0,0 0 0 0,0 0-4 15,0 0 0-15,0 0 4 0,0 0-4 0,0 0 0 0,0 0-4 0,0 0-8 16,0 0 4-16,0 0-4 0,0 0 0 0,0 0 0 0,0 0-4 15,0 0 0-15,0 0-4 0,0 0 0 0,0 0 4 0,0 0 0 0,0 5 0 16,0-1 0-16,0 1 0 0,0 0-4 0,0 4 0 0,0-3-8 16,0 8 0-16,0-5 4 0,8 6-8 0,-8 4 0 0,0 1 0 15,9-1-4-15,-9 4-4 0,9 2 0 0,-9 3 0 0,0-4 0 0,8 4 0 16,-8 2-4-16,9-2-4 0,-9 6 0 0,8-5 4 0,-8-1 0 0,0 1 0 16,8 0 0-16,-8-5-4 0,0 5-4 0,8-5 4 0,-8 0 4 15,0-5-4-15,0 5 4 0,10-5-8 0,-10 0 4 0,0-4 0 0,0 4 0 16,0-5 0-16,0-5 0 0,8 7 0 0,-8-7-4 0,0 1-4 15,0-1-4-15,0-4-8 0,0 4-4 0,0-9-8 0,0 5-4 16,0 0-8-16,0-5-4 0,0 0-12 0,0 0-8 0,0 0-12 0,0-5-12 16,0 5-4-16,0-5-8 0,0 1 0 0,8-1-12 0,-8-5-44 0,0 6-12 15,0-6 32-15,10 1 24 0,-10 3 20 0</inkml:trace>
          <inkml:trace contextRef="#ctx0" brushRef="#br0" timeOffset="13653.4405">1447-33 31 0,'0'-5'112'0,"8"5"-4"0,-8 0-4 15,0 0-24-15,0 5 0 0,0-5-4 0,0 5 0 0,-8-1-4 0,8 1-4 16,0 0-8-16,-8 4-8 0,-2-4-12 0,2 5 0 0,0-1-12 0,-1 1-4 16,-8-1-4-16,8 6 8 0,-7-1-8 0,8-4 4 0,-10 5 0 15,10-1 0-15,-10-5 0 0,1 6 0 0,0-5 0 0,9-1 4 0,-9 1 4 16,9 0-8-16,-10-1 0 0,10 1 0 0,-2-7 0 0,2 3 0 15,0-1-8-15,8 0 4 0,-8-1-8 0,8 2-4 0,-9-6 0 16,9 4 0-16,0 1 0 0,0-5-4 0,0 4 0 0,0-4 0 0,0 6 0 16,9-2 4-16,-9 1 0 0,8 0 4 0,0 4 0 0,0-3-4 0,2 3 4 15,-2 1 0-15,0-1 4 0,10 1-4 0,-10-1 4 0,9 1 0 16,-8 4 0-16,8-4-4 0,-9 4 0 0,10-4 0 0,-2-1 0 0,-6 0-4 16,6 1-4-16,-8 0 4 0,9 0 0 0,-8-1 0 0,8-4 0 15,-9 4 0-15,2-4-4 0,6 0 0 0,-8 0 0 0,2 0-4 16,-2-5-8-16,9 5-4 0,-9-5-8 0,1 0-16 0,0 0-20 0,-1 0-20 15,-8 0-28-15,8-5-28 0,0 5-28 0,-8-5-44 0,0-5-48 16,10 5 40-16,-10 1 40 0,0-6 28 0,0 1 32 0,0 4 24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4:33.5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D08542-5074-44F0-99FB-D77CAB51CE1F}" emma:medium="tactile" emma:mode="ink">
          <msink:context xmlns:msink="http://schemas.microsoft.com/ink/2010/main" type="writingRegion" rotatedBoundingBox="2556,10253 6507,14529 5832,15153 1881,10877"/>
        </emma:interpretation>
      </emma:emma>
    </inkml:annotationXML>
    <inkml:traceGroup>
      <inkml:annotationXML>
        <emma:emma xmlns:emma="http://www.w3.org/2003/04/emma" version="1.0">
          <emma:interpretation id="{1D7F165D-A45C-4FA6-AA83-5632C58F1897}" emma:medium="tactile" emma:mode="ink">
            <msink:context xmlns:msink="http://schemas.microsoft.com/ink/2010/main" type="paragraph" rotatedBoundingBox="2556,10253 6507,14529 5832,15153 1881,10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400C42-AE29-4C99-A78D-14C1EDC27B70}" emma:medium="tactile" emma:mode="ink">
              <msink:context xmlns:msink="http://schemas.microsoft.com/ink/2010/main" type="line" rotatedBoundingBox="2556,10253 6507,14529 5832,15153 1881,10877"/>
            </emma:interpretation>
          </emma:emma>
        </inkml:annotationXML>
        <inkml:traceGroup>
          <inkml:annotationXML>
            <emma:emma xmlns:emma="http://www.w3.org/2003/04/emma" version="1.0">
              <emma:interpretation id="{CFDFEFF4-76E7-4F5E-8289-E8794A9ED3B6}" emma:medium="tactile" emma:mode="ink">
                <msink:context xmlns:msink="http://schemas.microsoft.com/ink/2010/main" type="inkWord" rotatedBoundingBox="2428,10371 3204,11211 2844,11543 2068,107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-1724 1987 59 0,'-9'0'76'0,"18"-5"-8"0,-9 5 0 0,0 0-20 0,0-4-4 15,0 4-4-15,0-6 4 0,0 1-4 0,0 5 0 0,0-4 0 16,0-1 8-16,0 0-4 0,0 0-4 0,0-4 0 0,0 9 0 16,0-5 4-16,0 0-12 0,0-1 4 0,0 6-4 0,0-3-4 0,0-2 0 15,8 5 0-15,-8-5 0 0,0 5 0 0,0 0-8 0,9 0 4 16,-9 0 0-16,8 5-4 0,0-5 0 0,-8 5 0 0,8-2 0 0,2 3-4 16,-2 4 0-16,0-6 0 0,-8 6 0 0,10 0-4 0,-2 5 0 0,0-6 4 15,-8 6-8-15,9-2 0 0,-1 6 0 0,-8-5 0 0,9 6-4 16,-9-1 0-16,0 1-4 0,0-1 4 0,8 4 0 0,-8-3 0 15,0-1 0-15,0 0 0 0,-8 0 0 0,8 0-4 0,-9 1 0 0,9-5 4 16,-8-2 0-16,8 2 4 0,-9-1-4 0,1-4 0 0,8-1 4 0,-8 1-4 16,8-5 0-16,-10 0 8 0,2 0-12 0,8-5 4 0,-8 0-4 15,8 0 4-15,-10-5 0 0,10 0-4 0,0-5 0 0,0 1 0 0,0-1 4 16,0 1-4-16,-8-6-4 0,16 1 4 0,-8-1-4 0,0 1 4 16,0-1 0-16,10-4 0 0,-10 5 0 0,8-5 0 0,0 4 0 15,-8 1 0-15,10-1 0 0,-2 2 0 0,0 3-4 0,1-5 4 0,-1 5 0 16,1 1 0-16,-1-1 0 0,1 6 4 0,-1-6-8 0,0 5 4 0,2-5 0 15,-2 5 0-15,0 1 0 0,2-6 0 0,-2 6 0 0,0-1 0 16,0 0 0-16,1 0 0 0,0 1 0 0,-1-1 0 0,1 1 0 16,-1-2-4-16,0 1 4 0,2 5 0 0,-2-4 0 0,0 4-8 0,-8 0 0 15,8-5-4-15,2 5-8 0,-10 0-4 0,8 0-8 0,-8 0-8 0,8 0 0 16,-8 0-12-16,9 0-12 0,-9 0-12 0,8 0-8 0,-8 0-8 16,0 0-16-16,9 0-64 0,-9 0-12 0,9 0 36 0,-9 0 28 0,0 5 20 15</inkml:trace>
          <inkml:trace contextRef="#ctx0" brushRef="#br0" timeOffset="310.1673">-1281 2486 15 0,'0'13'136'0,"0"-3"-24"0,0 0-16 0,0-1-40 15,0-3-4-15,0-2-12 0,0 0-4 0,0 1-8 0,0-5 0 0,8 6-4 16,-8-6-4-16,0 0 0 0,9 0-4 0,-9-6 0 0,8 6 0 0,-8-5 0 15,9 1 0-15,-1 0 0 0,0-2 0 0,2-3 0 16,-2 4 0-16,0-4 0 0,2 3-4 0,6-3 4 0,-7 5-4 0,-1-6 4 0,0 5 0 16,1-5-4-16,0 1 8 0,7 4-8 0,-6 0 4 0,-10 0 0 15,8 1 0-15,0-1 8 0,2 5-4 0,-2-4 4 0,0 4-4 16,-8 0 4-16,8 0 4 0,1 0 0 0,-9 4-4 0,8 1 4 0,1-5-4 16,-9 9 0-16,9-4 0 0,-9 5-4 0,8-1-4 0,-8 1 0 0,0 0-8 15,0 3 0-15,8 2-4 0,-8-1 4 0,0 0-4 0,0 6-4 16,0 0-4-16,0-1-4 0,0 0-8 0,0 0-12 0,0 0-12 15,0 1-16-15,0-6-20 0,0 5-12 0,0 0-20 0,0-4-20 0,0-1-80 16,10 0 24-16,-10-4 36 0,0 0 28 0,0-1 24 0</inkml:trace>
        </inkml:traceGroup>
        <inkml:traceGroup>
          <inkml:annotationXML>
            <emma:emma xmlns:emma="http://www.w3.org/2003/04/emma" version="1.0">
              <emma:interpretation id="{D567275F-EF01-49E3-84A1-2144D26926ED}" emma:medium="tactile" emma:mode="ink">
                <msink:context xmlns:msink="http://schemas.microsoft.com/ink/2010/main" type="inkWord" rotatedBoundingBox="4720,13259 5118,13690 4774,14008 4376,13577"/>
              </emma:interpretation>
              <emma:one-of disjunction-type="recognition" id="oneOf1"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95535.8005">603 4950 59 0,'-8'0'100'0,"8"0"-12"15,-9-4-4-15,0-1-24 0,9 5 4 0,-8-5-8 0,8 0 0 16,0-3-4-16,-8 1 4 0,8-1 0 0,0 2 0 0,0-3-4 16,0-1-8-16,0 1 0 0,0-1-4 0,0-4-4 0,8 4 4 0,-8 1-4 15,8 0-4-15,1-7 0 0,-9 8 0 0,9-3 0 0,-1 2 0 0,0-5-4 16,1 8-8-16,-1-3 4 0,1-1-4 0,8 1-4 0,-9 4 4 16,2-4-8-16,-2 3 4 0,9 2-8 0,-8-1 0 0,-1 5-4 0,0-4 0 15,1 4 0-15,-1 0 0 0,10 0 4 0,-10 4 0 0,-8-4-4 16,8 9 4-16,2-3-4 0,-2 3 0 0,-8 1-4 0,0 4 4 0,0 1-4 15,0 4 0-15,0 0 4 0,-8 1-4 0,-2-2 0 0,2 6 4 16,0 0-8-16,-2 0 4 0,-6 5-4 0,7-5 4 0,-7 0-4 0,-2 0 4 16,10 0 4-16,-10-5-4 0,10 0 0 0,-9 0-12 0,8-5 12 15,-8 1 0-15,9-1 4 0,0-4 0 0,-1-5-4 0,0 5 0 0,1-10 0 16,8 4-4-16,0-4 4 0,-8 0 0 0,8-4-4 0,0 4 0 16,0-6 4-16,8 2 0 0,-8-6 0 0,8 5 0 0,1 1 0 15,0-6 0-15,-1 6 0 0,0-1 4 0,1-1-4 0,-1 2 0 0,10-1 0 16,-10 5 0-16,10 0 0 0,-2 0 4 0,-7 0 4 0,8 5 0 0,-9-5 4 15,9 4 8-15,1 7 0 0,-10-7 8 0,10 6 0 0,-10-6 0 16,8 6 4-16,2-5 4 0,-10 5-4 0,1-1-4 0,7 1 4 16,-6-6-8-16,-2 6 4 0,8-5 0 0,-6 5-4 0,-2-6-4 0,0 1 0 15,1 0-4-15,0-5 8 0,-1 5-4 0,1-5-4 0,-1 0 0 0,0 0 0 16,-8-5-4-16,9 0-4 0,0 0-4 0,-9 1-4 16,8-11 0-16,-8 5 0 0,0 1 0 0,0-5 0 0,0 4-12 0,8-5-16 0,-8 1-12 15,0-1-24-15,0-4-24 0,-8 5-24 0,8-1-16 0,0-4-28 16,-8 5-20-16,-1 0-28 0,0-1-52 0,9 6 36 0,-8-6 40 15,0 6 36-15,-1-1 32 0,1 1 16 0</inkml:trace>
        </inkml:traceGroup>
        <inkml:traceGroup>
          <inkml:annotationXML>
            <emma:emma xmlns:emma="http://www.w3.org/2003/04/emma" version="1.0">
              <emma:interpretation id="{601F090E-D3D0-4BEA-9350-38BB2EA8E333}" emma:medium="tactile" emma:mode="ink">
                <msink:context xmlns:msink="http://schemas.microsoft.com/ink/2010/main" type="inkWord" rotatedBoundingBox="6073,14059 6507,14529 6143,14866 5708,14396"/>
              </emma:interpretation>
              <emma:one-of disjunction-type="recognition" id="oneOf2"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„</emma:literal>
                </emma:interpretation>
                <emma:interpretation id="interp8" emma:lang="" emma:confidence="0">
                  <emma:literal>..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96159.6747">1848 5670 51 0,'0'5'116'0,"0"-5"-12"0,0 4-12 0,0-4-20 0,0 0 0 0,0 0 0 15,0 0 4-15,8 6 4 0,-8-6-4 0,0 0-8 0,9 0 0 16,-1 0-4-16,-8 0-4 0,8-6-4 0,2 6 0 0,6 0-4 0,-6 0-8 16,-2 0 4-16,9 0-4 0,-1 0 0 0,2 0-8 0,-2-4 0 0,-6 4-4 15,6 0-8-15,10-5 0 0,-9 5 0 0,0-5-8 0,0-1 0 16,1 6-8-16,-2-3 4 0,2 3-4 0,-2 0-4 0,1-6 0 16,1 6 0-16,-2 0-4 0,-8 0-8 0,2 0-8 0,-2 0-12 0,0 0-28 15,1 6 4-15,0-6-16 0,-9 3-16 0,8 3-20 0,-8-1-20 16,0 0-8-16,0 5-44 0,0-6-52 0,-8 5 44 0,-1 1 40 0,0-5 28 15,9 9 12-15</inkml:trace>
          <inkml:trace contextRef="#ctx0" brushRef="#br0" timeOffset="196397.4592">1899 5972 111 0,'0'9'120'0,"8"-4"-4"0,-8 0 0 0,0 0-20 15,10-1 8-15,-10 6 0 0,8-5-8 0,0 0 4 0,-8 0-4 16,9-1 0-16,7-4-4 0,-7 6-4 0,0-6-4 0,7 0-8 0,2 0-4 16,-1 4-4-16,0-4-12 0,-9 0-4 0,18 0-4 0,-9 0-8 15,1-4-4-15,-2 4-8 0,2-6-4 0,-2 6-8 0,9-4 0 0,-7-1-4 16,-2 5 0-16,2-5-4 0,-1 5-4 0,0-5-4 0,0 5-8 16,0-4-12-16,-8-2-24 0,7 6-24 0,-6 0-24 0,6 0-24 0,-7 0-28 15,0 0-32-15,-1-4-40 0,0 8-64 0,1-4 48 0,-1 6 48 16,-8-6 36-16,8 4 28 0,-8 1 20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7:57.5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D9AA89-2AE9-48AC-8750-6DAE42AD6062}" emma:medium="tactile" emma:mode="ink">
          <msink:context xmlns:msink="http://schemas.microsoft.com/ink/2010/main" type="writingRegion" rotatedBoundingBox="7556,13525 7827,14486 7392,14609 7121,13648">
            <msink:destinationLink direction="with" ref="{E8E03FAD-5F70-4631-BD79-C9D2499B2D89}"/>
            <msink:destinationLink direction="with" ref="{93D2F848-74C1-440A-A699-886417018F1E}"/>
          </msink:context>
        </emma:interpretation>
      </emma:emma>
    </inkml:annotationXML>
    <inkml:traceGroup>
      <inkml:annotationXML>
        <emma:emma xmlns:emma="http://www.w3.org/2003/04/emma" version="1.0">
          <emma:interpretation id="{01133255-A554-4C5C-BE87-09DC70567607}" emma:medium="tactile" emma:mode="ink">
            <msink:context xmlns:msink="http://schemas.microsoft.com/ink/2010/main" type="paragraph" rotatedBoundingBox="7670,13518 7824,14490 7300,14573 7146,13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99AB6D-6FD9-4693-8829-FCC2485544C7}" emma:medium="tactile" emma:mode="ink">
              <msink:context xmlns:msink="http://schemas.microsoft.com/ink/2010/main" type="line" rotatedBoundingBox="7670,13518 7824,14490 7300,14573 7146,13601"/>
            </emma:interpretation>
          </emma:emma>
        </inkml:annotationXML>
        <inkml:traceGroup>
          <inkml:annotationXML>
            <emma:emma xmlns:emma="http://www.w3.org/2003/04/emma" version="1.0">
              <emma:interpretation id="{36E5733E-3B5A-4188-B4FC-AA4AFD11B699}" emma:medium="tactile" emma:mode="ink">
                <msink:context xmlns:msink="http://schemas.microsoft.com/ink/2010/main" type="inkWord" rotatedBoundingBox="7670,13518 7824,14490 7300,14573 7146,136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16 316 35 0,'0'10'96'0,"0"-5"-8"0,0-1-8 0,0 1-24 16,0-1 0-16,0 2 0 0,-10-2 0 0,10 2-4 0,0-6 4 0,0 0-4 16,0 4 8-16,0-4-12 0,0 0-4 0,0 0-4 0,0 0 4 15,0 0-8-15,0 0-4 0,-8 0-4 0,16 0 0 0,-8 0 4 16,0 0 4-16,0-4 0 0,0 4 4 0,0 0-4 0,10-6 4 0,-10 2 0 15,0-2 0-15,8 2 0 0,-8-1 0 0,8 1-4 0,2-6-4 0,-10 1 0 16,8-1 0-16,0-1-4 0,1 3 0 0,-1-7 0 0,0 5-4 16,1 1 8-16,-9-5-12 0,9-1 0 0,-1 5 4 0,0-4-4 0,2 0 0 15,-2 5 0-15,0-6 0 0,1 0-8 0,0 6-4 0,-1-5 8 0,0-1 0 16,1 5-8-16,-1 1 4 0,1-5-8 0,0 4-4 0,-9 0 8 16,8 1-4-16,0 4 4 0,2-5-4 0,-2 5 0 0,-8 1-8 0,8-1 8 15,-8 0 0-15,8 0-4 0,-8 5 4 0,10-4-4 0,-10 4 0 16,0 0 4-16,8 0 0 0,-8 0 4 0,8 0-4 0,-8 4 0 15,0 1 4-15,9-5-4 0,-9 10 0 0,0-6 4 0,0 1-4 0,0 5 0 16,0 0-16-16,0-6 20 0,0 6 4 0,0 0-8 0,0 4 0 0,0-5 0 16,0 6-4-16,0-5 8 0,0 4-8 0,0 0 0 0,0 0 0 15,0-3 4-15,0 3-4 0,0 0 4 0,0 1-4 0,0-1 4 16,0-5-4-16,0 6 0 0,0-5 0 0,0 4 0 0,0-1 0 0,0 2 0 16,0-5 0-16,0 5 0 0,0-6 0 0,0 1 0 0,0 0 0 15,0 4 0-15,0-9-12 0,0 8 4 0,0-7-4 0,0 4-12 16,0-2-4-16,0-2 0 0,8-1-4 0,-8 4-12 0,0-4-4 0,0 0-16 15,0-1-4-15,8 1-8 0,-8 0-4 0,0 0-4 0,0-5-8 0,0 6-4 16,0-3-8-16,0 2 0 0,0-5-4 0,10 5 8 0,-10 0-20 16,-10-5-28-16,10 5-20 0,0-5 24 0,-8 4 28 0,8-4 20 0</inkml:trace>
          <inkml:trace contextRef="#ctx0" brushRef="#br0" timeOffset="277.0884">135 810 11 0,'0'5'116'0,"0"5"-8"15,0-6-8-15,0 1-20 0,0-1-4 0,0-4 0 0,8 6 12 0,-8-6 0 16,0 4 0-16,9 2 0 0,-9-6 4 0,9 0 0 0,-1 4 0 0,0-4 0 16,1 5-8-16,-1 0-4 0,1-5-4 0,0 5-8 0,7-1 0 15,2-4-8-15,-2 5-4 0,-6 0-4 0,15 0-4 0,-17-5 0 16,18 4-8-16,-10-4-4 0,2 0-4 0,-1 5-20 0,0-5-12 0,0 0 0 15,0 0 0-15,0 0 0 0,1 0 0 0,-2 0 0 0,2 0 0 16,-2 0 0-16,-7 0 0 0,8 0 0 0,-8 0 0 0,7 0 0 0,-6 0 0 16,-2 0 0-16,0 0-20 0,0 0-72 0,2 0-28 0,-10 5-40 0,8-5-8 15,-8 0-24-15,0 4-52 0,0 3-32 0,0-4 56 0,0 2 40 16,-8 0 32-16,8 0 32 0,-10 4 20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7:58.8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E03FAD-5F70-4631-BD79-C9D2499B2D89}" emma:medium="tactile" emma:mode="ink">
          <msink:context xmlns:msink="http://schemas.microsoft.com/ink/2010/main" type="inkDrawing" rotatedBoundingBox="7128,13674 7375,15806 7044,15844 6797,13712" semanticType="verticalRange" shapeName="Other">
            <msink:sourceLink direction="with" ref="{FCD9AA89-2AE9-48AC-8750-6DAE42AD6062}"/>
            <msink:sourceLink direction="with" ref="{B48800DC-3591-42E6-8411-5DFA6C4A7607}"/>
            <msink:destinationLink direction="with" ref="{ABE919F9-9607-40F4-92C9-FB4FC8D6A7F8}"/>
          </msink:context>
        </emma:interpretation>
      </emma:emma>
    </inkml:annotationXML>
    <inkml:trace contextRef="#ctx0" brushRef="#br0">161 0 47 0,'0'0'104'0,"0"-5"-4"0,-9 5-4 0,9 0-20 0,0 0-8 16,0 0 0-16,0 0 4 0,0 0-8 0,0 0 4 0,0 0 0 16,0 0-8-16,0 0 4 0,0 0-4 0,-8 0 0 0,8 0-4 15,8 0 0-15,-8 0 0 0,0 0 0 0,-8 0-4 0,8 0-4 0,0 0-4 16,0 0-4-16,-9 5-8 0,9-1 4 0,0 1-4 0,-8 0-4 0,8 4-4 15,-8 2-4-15,8 3 0 0,-10 0 0 0,10 5-4 0,-8 0 0 16,0 6-4-16,8-2 0 0,-8 6 0 0,-2-1-8 0,2 7 4 0,0-6-4 16,8 9 0-16,-9-5-4 0,1 5 4 0,-1-4 0 0,0 9-4 0,9-4 4 15,-8-1 0-15,0 1 0 0,8 3-4 0,-8-2 0 16,8 2 4-16,0 1 0 0,0 0 0 0,0 5 0 0,0-4 0 0,8 4 0 16,-8 0 0-16,8-6-8 0,0 6 4 0,-8 0 4 0,9-4 0 0,0 4 0 15,8-1-4-15,-9 2-4 0,0-6 4 0,2 5 0 0,-2-5 4 16,8 0-8-16,-6-4 4 0,-2 3 0 0,9 2-4 0,-9-6 0 15,10 0 4-15,-10 0 0 0,8 1 0 0,-6-5 0 0,6-1-12 0,-6 1 4 16,6-5 0-16,-7 0-4 0,8-1-8 0,0 1-12 0,-9-5-4 16,10-5-12-16,-10 0-8 0,10 1-16 0,-2-1-12 0,-7-5-16 0,7-4-24 15,2-1-24-15,-10 1-40 0,10-5-48 0,-10-1 44 0,9-4 28 0,-8 0 36 16,7-4 28-16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7:59.3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D2F848-74C1-440A-A699-886417018F1E}" emma:medium="tactile" emma:mode="ink">
          <msink:context xmlns:msink="http://schemas.microsoft.com/ink/2010/main" type="inkDrawing" rotatedBoundingBox="8252,13510 8432,15928 8092,15953 7912,13535" semanticType="verticalRange" shapeName="Other">
            <msink:sourceLink direction="with" ref="{FCD9AA89-2AE9-48AC-8750-6DAE42AD6062}"/>
            <msink:destinationLink direction="with" ref="{ABE919F9-9607-40F4-92C9-FB4FC8D6A7F8}"/>
          </msink:context>
        </emma:interpretation>
      </emma:emma>
    </inkml:annotationXML>
    <inkml:trace contextRef="#ctx0" brushRef="#br0">0 0 7 0,'0'0'96'0,"0"0"-8"0,0 0-8 0,0 0-28 16,0 0 0-16,0 0-4 0,0 0-4 0,0 0 0 0,0 0 0 0,0 0 0 15,9 5 0-15,-9-5 8 0,0 0-8 0,8 0 4 0,-8 5 4 0,9 0 0 16,-1-5-8-16,-8 4 4 0,8 1 0 0,2 5 4 0,-2-6-4 15,0 6 4-15,10 0 0 0,-10-1 4 0,0 6 4 0,1-6 4 0,8 6 0 16,-8 4 0-16,-1 0-4 0,8 0 0 0,-6 6 0 0,6-2-4 16,2 1-4-16,-10 5 0 0,9 5 0 0,-8-5-8 0,8 3 0 15,-1 7-20-15,-6-6-24 0,6 6 0 0,-6 0 0 0,-2-1 0 0,8 5 0 16,-7 0 0-16,0-5 0 0,8 6 0 0,-9 4 0 0,0 0 0 0,2 0 0 16,-10 0 0-16,8 4 0 0,0 1 0 0,-8 0 0 0,0-1 0 15,8 5 0-15,-8-3 0 0,0 4 0 0,0-6 0 0,0 6 0 16,0-5 0-16,0 4 0 0,-8 0 0 0,8-3 0 0,-8-3 0 0,8 3 0 15,-8-1 0-15,-2-5 0 0,2 1 0 0,0-3 0 0,-1 3 0 16,1-7 0-16,-10 6 0 0,10-4 0 0,0-5 0 0,0 3 0 0,-10-8 0 16,10 4 0-16,-2-9-12 0,2-1-88 0,0-3-24 0,-9-2-40 0,8-3-44 15,1-5-68-15,-1-6-16 0,1 0 56 0,0-4 40 0,-2-5 36 16,2 0 28-16,0-5 24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8:00.2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AF95D6-21E8-4458-BB04-D8A8FAA138B2}" emma:medium="tactile" emma:mode="ink">
          <msink:context xmlns:msink="http://schemas.microsoft.com/ink/2010/main" type="writingRegion" rotatedBoundingBox="8467,13233 8919,13233 8919,13723 8467,13723"/>
        </emma:interpretation>
      </emma:emma>
    </inkml:annotationXML>
    <inkml:traceGroup>
      <inkml:annotationXML>
        <emma:emma xmlns:emma="http://www.w3.org/2003/04/emma" version="1.0">
          <emma:interpretation id="{BF1014E8-AF16-4117-8B3A-12306EAE536D}" emma:medium="tactile" emma:mode="ink">
            <msink:context xmlns:msink="http://schemas.microsoft.com/ink/2010/main" type="paragraph" rotatedBoundingBox="8467,13233 8919,13233 8919,13723 8467,1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1DD86-1720-4B0A-9758-EB5269975EBA}" emma:medium="tactile" emma:mode="ink">
              <msink:context xmlns:msink="http://schemas.microsoft.com/ink/2010/main" type="line" rotatedBoundingBox="8467,13233 8919,13233 8919,13723 8467,13723"/>
            </emma:interpretation>
          </emma:emma>
        </inkml:annotationXML>
        <inkml:traceGroup>
          <inkml:annotationXML>
            <emma:emma xmlns:emma="http://www.w3.org/2003/04/emma" version="1.0">
              <emma:interpretation id="{BCB2EA06-4F76-45EF-AE8D-8432D63908A3}" emma:medium="tactile" emma:mode="ink">
                <msink:context xmlns:msink="http://schemas.microsoft.com/ink/2010/main" type="inkWord" rotatedBoundingBox="8467,13233 8919,13233 8919,13723 8467,13723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33 174 63 0,'0'0'96'0,"-9"0"-4"0,9-4-12 0,-8 0-20 0,8 4-8 0,0-6 0 0,-9 1-4 16,9 1-8-16,0-1 0 0,0 0-4 0,-8-4 0 0,8 3 0 15,25-3 0-15,-16 3 4 0,-9-2-4 0,0-2 0 0,0 1 4 16,0-1-4-16,9 1 0 0,-9 3-8 0,8-3-4 0,0 0 4 0,-8-2 0 16,8 7-4-16,2-6-4 0,-2 5 4 0,0 1-4 0,2-1 4 0,-2 5-8 15,-8 0 0-15,8-5 0 0,9 10-4 0,-9-5 0 16,1 5 0-16,0-1-4 0,-1 6 0 0,0-1 0 0,2 2 0 0,-2-2-4 15,0 6 0-15,2-6 0 0,-10 10-4 0,8-5 4 0,-8 1 0 0,0 4-4 16,0 0 0-16,0 1 0 0,0-1 0 0,-8 0 4 0,8-5-4 16,-10 5 0-16,2 0 4 0,0 2-4 0,-2-8 0 0,2 1 0 0,0 1 0 15,-1-6-4-15,0 1 4 0,-7 0 4 0,7-1-4 0,1-4 4 0,8 0-4 16,-8 0 0-16,-2-5 0 0,10 0 0 0,-8 0 0 16,8-5-4-16,0 0 4 0,-8 0 0 0,8 0 0 0,0 1-4 0,0-1 4 15,0 0 0-15,0-5-4 0,0 5 4 0,8 1 0 0,-8-1 0 0,0 0 0 16,8 0 0-16,2 5 0 0,-10-4 0 0,8 4 4 0,-8 4 4 15,8-4-4-15,1 5 8 0,-1 0-4 0,9 0 4 0,-8-1 4 0,-1 6 4 16,0 0 0-16,10-1 0 0,-10 1 0 0,2 0-4 0,6-1 4 0,-8 1 0 16,9-1 0-16,-8 1 0 0,8 0 0 0,-9-1-4 0,10 1 0 15,-10-1-4-15,10-4-4 0,-10 0 4 0,0-1-4 0,9-4 0 16,-8 6-8-16,0-6 0 0,-1 5-24 0,0-5 16 0,10-5-16 0,-18 5-20 16,8-6-24-16,0 6-20 0,2-4-36 0,-10-1-28 0,0 0-36 15,8 0-64-15,-8 1 44 0,0-1 36 0,0 5 32 0,0-5 36 16,0 0 16-16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8:01.2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8800DC-3591-42E6-8411-5DFA6C4A7607}" emma:medium="tactile" emma:mode="ink">
          <msink:context xmlns:msink="http://schemas.microsoft.com/ink/2010/main" type="writingRegion" rotatedBoundingBox="10906,13662 11386,15941 10743,16077 10262,13797">
            <msink:destinationLink direction="with" ref="{E8E03FAD-5F70-4631-BD79-C9D2499B2D89}"/>
          </msink:context>
        </emma:interpretation>
      </emma:emma>
    </inkml:annotationXML>
    <inkml:traceGroup>
      <inkml:annotationXML>
        <emma:emma xmlns:emma="http://www.w3.org/2003/04/emma" version="1.0">
          <emma:interpretation id="{AD22C934-BDDD-4D61-A47B-EDE5C08553C6}" emma:medium="tactile" emma:mode="ink">
            <msink:context xmlns:msink="http://schemas.microsoft.com/ink/2010/main" type="paragraph" rotatedBoundingBox="10906,13662 11386,15941 10743,16077 10262,13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F6637E-12FA-4D61-B9C3-6013BE1F072E}" emma:medium="tactile" emma:mode="ink">
              <msink:context xmlns:msink="http://schemas.microsoft.com/ink/2010/main" type="line" rotatedBoundingBox="10906,13662 11386,15941 10743,16077 10262,13797"/>
            </emma:interpretation>
          </emma:emma>
        </inkml:annotationXML>
        <inkml:traceGroup>
          <inkml:annotationXML>
            <emma:emma xmlns:emma="http://www.w3.org/2003/04/emma" version="1.0">
              <emma:interpretation id="{931F9480-B8FD-4B56-8396-D567E985D5C9}" emma:medium="tactile" emma:mode="ink">
                <msink:context xmlns:msink="http://schemas.microsoft.com/ink/2010/main" type="inkWord" rotatedBoundingBox="11030,13670 11112,14670 10455,14724 10372,13725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Tu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u</emma:literal>
                </emma:interpretation>
                <emma:interpretation id="interp4" emma:lang="" emma:confidence="0">
                  <emma:literal>*o</emma:literal>
                </emma:interpretation>
              </emma:one-of>
            </emma:emma>
          </inkml:annotationXML>
          <inkml:trace contextRef="#ctx0" brushRef="#br0">7 480 39 0,'0'0'100'0,"0"5"-4"0,-8-5-8 0,8 0-24 0,0 0-4 0,0-5 0 15,0 5-4-15,0-5-4 0,0 1 4 0,0-2-4 0,0-3 4 16,8 4-4-16,-8-4 4 0,0-1-8 0,10 1 4 0,-10-1-8 15,8-5 0-15,0 1 0 0,-8 0-4 0,9-1 0 0,-1-4 0 0,0 0-4 16,2 5 0-16,-2-5-4 0,8 0 4 0,-16-1-8 0,18-4 0 0,-10 4-4 16,1 2-4-16,-9 4 0 0,9-7-4 0,-1 3 0 0,1 3 0 15,-1 2 4-15,0-2 0 0,-8 1-4 0,9 4-4 0,-9-5 0 0,9 11 0 16,-9-6 4-16,0 1-4 0,8 3 0 0,-8 2 0 0,0-1 0 16,0 0-4-16,0 5 0 0,0-5-4 0,0 5 0 0,8 0 4 15,-8 0 4-15,0 0 4 0,0 5-4 0,0 0 4 0,0 0 0 0,10 5-4 16,-10-1-4-16,0 1 8 0,0 4-4 0,8 5 0 0,-8-4 0 0,0 4 0 15,8 5 0-15,-8 0 0 0,9 0 0 0,-9 0-4 0,0 5-4 16,9 0 4-16,-9-1-4 0,8-4 0 0,-8 5 0 0,0-1-4 0,8-4 4 16,-8 5 4-16,9-5-4 0,-9 0-4 0,0-5 4 0,8 6-8 15,-8-6 0-15,8-5-8 0,-8 4-4 0,0-2-4 0,0-2-16 16,0 1-12-16,10-6-16 0,-10 5-12 0,0-3-16 0,0-7-16 0,0 6-28 16,0-6-20-16,-10 1-28 0,10-5-68 0,-8 5 32 0,0-5 40 0,8 5 36 15,-9-5 28-15,1 0 20 0</inkml:trace>
          <inkml:trace contextRef="#ctx0" brushRef="#br0" timeOffset="279.2484">-112 998 23 0,'0'9'112'0,"9"-3"-4"16,-9-3-8-16,0 3-20 0,9-6 4 0,-1 5 4 0,0-5 4 15,1 0-4-15,-1 0 0 0,0 0 4 0,10-5 4 0,0 5 0 0,-2-6-4 16,2 6-20-16,-2-3 24 0,9-3-8 0,-7-3 0 0,8 4-4 16,-1 0-16-16,-8 1-4 0,8-6-4 0,1 6-8 0,0-7-4 0,0 7-8 15,-10-5-8-15,9 3-16 0,1-3-16 0,-8 4 0 0,7 0 0 16,-8 1 0-16,0 4 0 0,1-6 0 0,-2 6 0 0,2 0 0 0,-10-4 0 16,9 4 0-16,-8 0 0 0,-1 0 0 0,9 4 0 0,-9-4 0 15,2 6 0-15,-10-6-44 0,8 4-44 0,0-4-28 0,-8 5-16 16,0 0-36-16,8-5-28 0,-8 5-44 0,-8-1-36 0,8-4 52 0,0 0 40 15,-8 6 36-15,8-2 28 0,-8-4 28 0</inkml:trace>
        </inkml:traceGroup>
        <inkml:traceGroup>
          <inkml:annotationXML>
            <emma:emma xmlns:emma="http://www.w3.org/2003/04/emma" version="1.0">
              <emma:interpretation id="{D1FBD06C-78DC-4FA5-8686-E630B4256F0C}" emma:medium="tactile" emma:mode="ink">
                <msink:context xmlns:msink="http://schemas.microsoft.com/ink/2010/main" type="inkWord" rotatedBoundingBox="11141,14978 11346,15950 10892,16045 10687,15074"/>
              </emma:interpretation>
            </emma:emma>
          </inkml:annotationXML>
          <inkml:trace contextRef="#ctx0" brushRef="#br0" timeOffset="1041.2491">213 1382 91 0,'8'-5'104'0,"-8"0"-8"0,0 5-8 16,0-5-20-16,0 5-8 0,0-4-4 0,8 4 0 0,-8 0-4 15,0 0 4-15,9-6-4 0,-9 6 0 0,0 0-4 0,9 0 4 0,-9 6-12 16,8-6 4-16,-8 4 0 0,0 1 0 0,0 0-4 0,8 4-4 16,-8 1 0-16,0-1 0 0,0 1 0 0,0 5-4 0,0-1-4 0,0 1 0 15,-8-1 4-15,8 5-4 0,0-1-4 0,-8 2-4 0,8-1 0 16,-9 1 0-16,9 4 0 0,0-5-4 0,-9 0 0 0,9 0 0 0,-8 5 0 15,8-4-8-15,0 0 4 0,0-2 0 0,-8-4 0 0,8 5-8 0,0-4 4 16,0-1 4-16,0 1-4 0,8-1 0 0,-8-5 0 16,0 1 0-16,8-1 0 0,1 1 0 0,-9-5 4 0,9 0 0 0,-1 4-4 15,-8-3 4-15,8-6 0 0,1 4 0 0,-1-4-4 0,10 5 4 0,-10-5 0 16,0 0 0-16,10 0 0 0,-10 0-4 0,9-5 4 0,0 5-8 16,-8-4 0-16,7-2 4 0,2 2-4 0,0-1-4 0,-2 0 4 0,-8-4-8 15,10 3-4-15,-1 2-8 0,-1-5-4 0,2 3-16 0,-10-3-16 0,10-1-20 16,-10 6-16-16,0-6-28 0,1 5-36 0,-1 1 0 0,1-6-20 15,0 5-64-15,-9-5 20 0,8 5 36 0,-8-4 40 0,0 4 20 16,0 1 32-16</inkml:trace>
          <inkml:trace contextRef="#ctx0" brushRef="#br0" timeOffset="1087.1261">621 1501 27 0,'0'0'144'0,"0"0"-8"0,0-4-12 0,0 4-32 0,0 4 0 0,0-4 0 15,0 0-4-15,0 6 0 0,0-3-4 0,0 3-4 0,0-1-4 16,0 0 0-16,0-1-4 0,0 6 0 0,0-1-8 0,0 1 4 0,0 5-4 16,0-6 0-16,0 5-4 0,0 1 0 0,0 4-4 0,-8 0-4 15,16 0 0-15,-8 0 0 0,0 7-4 0,0-4 4 0,0 2-40 0,0 1-12 16,0-1 0-16,0 5 0 0,0-6 0 0,0 6 0 0,0-5 0 16,0 5 0-16,0-5 0 0,0 0 0 0,0 5 0 0,0-5 0 0,0 0 0 15,0-5 0-15,0 5 0 0,0-6 0 0,0 2 0 0,0-1 0 16,8 1 0-16,-8-7 0 0,0 2 0 0,10 0 0 0,-10-1 0 15,0-5 0-15,0 1 0 0,8-5 0 0,-8 0 0 0,0-1 0 0,8 2-64 16,-8-6-72-16,0-6-28 0,0 2-36 0,0-1-36 0,-8-5-68 0,8-4 52 16,-8 5 48-16,-2-6 36 0,10 2 32 0,-16-7 24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8:00.5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55A58A-1E89-431B-89C7-C9FD88BEE19C}" emma:medium="tactile" emma:mode="ink">
          <msink:context xmlns:msink="http://schemas.microsoft.com/ink/2010/main" type="inkDrawing" rotatedBoundingBox="9236,14548 9650,14608 9642,14664 9228,14604" shapeName="Other">
            <msink:destinationLink direction="with" ref="{F2A27BD5-7F4C-4A82-83C5-4E9C22D4BC03}"/>
          </msink:context>
        </emma:interpretation>
      </emma:emma>
    </inkml:annotationXML>
    <inkml:trace contextRef="#ctx0" brushRef="#br0">766 1335 7 0,'0'0'116'0,"0"0"-8"0,0 0-8 16,0-5-20-16,8 10-8 0,-8-5 4 0,9 0 0 0,0 0 0 16,-9 5 0-16,8-5-4 0,1 5-12 0,7-5 4 0,-6 0-8 0,-2 4 0 15,8-4-8-15,2 0-4 0,-10 0-4 0,10 5-4 0,-1-5-4 16,-1 0-8-16,2 0 0 0,-2 0-4 0,2 0-8 0,-1 0 4 0,0 0-8 15,0 0-8-15,-1 5 0 0,2-5-8 0,0 0-16 0,-2 5-20 16,-8-1-16-16,10 2-28 0,-10-2-20 0,1 1-20 0,-1 0-48 0,0 4-36 16,-8-3 36-16,0 3 36 0,10-5 24 0,-20 7 20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8:00.8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A27BD5-7F4C-4A82-83C5-4E9C22D4BC03}" emma:medium="tactile" emma:mode="ink">
          <msink:context xmlns:msink="http://schemas.microsoft.com/ink/2010/main" type="inkDrawing" rotatedBoundingBox="9402,14819 9785,14878 9770,14977 9386,14918" semanticType="callout" shapeName="Other">
            <msink:sourceLink direction="with" ref="{BB55A58A-1E89-431B-89C7-C9FD88BEE19C}"/>
          </msink:context>
        </emma:interpretation>
      </emma:emma>
    </inkml:annotationXML>
    <inkml:trace contextRef="#ctx0" brushRef="#br0">944 1585 27 0,'0'9'140'0,"-8"1"-12"0,8-1-8 0,-8 1-32 0,8 0 0 16,0-1 8-16,0 1-8 0,0-6 0 0,0 6-4 0,0-6-8 0,0 2 4 15,8-2-8-15,-8 1-8 0,8-5-4 0,2 0-4 0,-2 0-8 0,10 5-8 16,-10-5-8-16,0 0 0 0,9 0-8 0,-8 0-4 0,8 0 0 16,-1 0-8-16,2 5 0 0,0-5-4 0,-2 0-4 0,-8 0-4 0,10 4-4 15,-1-4-8-15,-1 0-16 0,2 5-20 0,-10-5-20 0,10 0-24 16,-2 0-32-16,2 0-28 0,-10 0-68 0,9-5-16 0,-9 5 44 0,2-4 36 15,6-1 32-15,-8 0 20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7:58.3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E919F9-9607-40F4-92C9-FB4FC8D6A7F8}" emma:medium="tactile" emma:mode="ink">
          <msink:context xmlns:msink="http://schemas.microsoft.com/ink/2010/main" type="inkDrawing" rotatedBoundingBox="7434,15549 7445,14997 7979,15007 7969,15559" semanticType="callout" shapeName="Other">
            <msink:sourceLink direction="with" ref="{E8E03FAD-5F70-4631-BD79-C9D2499B2D89}"/>
            <msink:sourceLink direction="with" ref="{93D2F848-74C1-440A-A699-886417018F1E}"/>
          </msink:context>
        </emma:interpretation>
      </emma:emma>
    </inkml:annotationXML>
    <inkml:trace contextRef="#ctx0" brushRef="#br0">323 1650 35 0,'0'0'124'0,"-10"0"-12"0,10-6-12 0,-8 6-24 16,8-4 0-16,0-1 0 0,-8-5 0 0,8 6 4 0,0-6-4 0,0 6-4 15,0-7-8-15,0 2-4 0,0-1 0 0,8 1-8 0,-8-5 4 16,8 4-8-16,2 1-4 0,-2-6 4 0,0 10-8 0,0-10-4 0,2 6 0 16,-2 5-4-16,0-6-4 0,1 5-4 0,8-5 0 0,-8 5-4 0,7 5-4 15,-7-5 0-15,0 5-4 0,7 0 0 0,-6 0-4 0,-2 0 0 16,9 5 0-16,-8 0-4 0,-1 0 0 0,0 5 0 0,1 0 0 0,-1-1 0 16,1 5 0-16,-9 1-4 0,0-1 4 0,0 5-4 0,0 0 4 15,0 6 0-15,0-2-4 0,-9 2 0 0,1-2 0 0,-1 6 0 16,-7-5 0-16,7 5 0 0,-8 0 0 0,-1-5 0 0,2 5 4 0,-2-6-4 15,2 2 0-15,-1-2-4 0,-1-3 4 0,2-2 0 0,-2-3 0 0,2-1 0 16,-2-4 0-16,10-5 0 0,-9-1-4 0,9 2 8 0,-2-6-4 16,2-6 0-16,0 6 0 0,8-9 0 0,-8 5 0 0,8-6 0 15,0-5 4-15,0 5-4 0,8 1 0 0,-8-5 0 0,0-1 0 0,8 5 0 16,0-3 0-16,2-2-12 0,-2 5 12 0,0 0 4 0,1 1 0 16,-1-1 0-16,10 1 0 0,-10-1 4 0,0 6 4 0,0-1 0 15,10 0 4-15,-10 0 4 0,1 5 0 0,8 0 0 0,-8 0 0 0,7 0 0 16,-7 0 0-16,8 5 4 0,-9-5-4 0,2 5 4 0,6 0-4 0,2-1 0 15,-10 6 0-15,0-5-4 0,9-1 0 0,1 6-4 0,-10-5-4 16,0-1-8-16,10 6 0 0,-10-5 0 0,10 0 0 0,-10 0 0 0,9-1 0 16,-9 2 0-16,10-6 0 0,-10 4 0 0,10-4 0 0,-10 0 0 15,0 0 0-15,9-4-24 0,-8-2-20 0,-1 2-16 0,1-1-24 0,-1-5-24 16,-8 0-24-16,8-3-32 0,-8-2-24 0,10 1-64 0,-10-1-4 16,0-4 48-16,-10 0 36 0,10 0 28 0,-8-5 36 0,0 0 16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08:08.9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26E5F7-3B73-4A7E-BC94-F07A0A5FA606}" emma:medium="tactile" emma:mode="ink">
          <msink:context xmlns:msink="http://schemas.microsoft.com/ink/2010/main" type="inkDrawing" rotatedBoundingBox="8742,5689 9185,4805 10424,5426 9980,6311" rotationAngle="-655475808" semanticType="callout">
            <msink:sourceLink direction="with" ref="{75992704-6226-4644-94FF-FAE1E5BF07AC}"/>
            <msink:sourceLink direction="with" ref="{BF736B56-7E59-4AE7-9B9D-9D15A1B5378A}"/>
            <msink:destinationLink direction="with" ref="{96571456-A696-4046-BB66-44D99E6C68B3}"/>
            <msink:destinationLink direction="with" ref="{E7535EEA-5C18-46A5-94DE-B17C0C92A2B5}"/>
          </msink:context>
        </emma:interpretation>
      </emma:emma>
    </inkml:annotationXML>
    <inkml:trace contextRef="#ctx0" brushRef="#br0">6684 472 3 0,'0'0'88'0,"0"0"-8"0,0 0-12 0,0 0-28 15,-8 0 0-15,8 0 0 0,0 0-4 0,0 5 0 0,0-5-4 16,8-5-4-16,-8 10 0 0,0-10 0 0,0 5 0 0,0-5 0 0,0 5 0 16,0-4 0-16,8-2 0 0,-8 2 4 0,10-1-4 0,-10-5 0 0,8 6 0 15,0-6 0-15,2-4 4 0,6 4-4 0,-8-4 8 0,9 0-4 16,1-1 4-16,-2-4-8 0,2 5-4 0,-2-5 4 0,2-1-4 16,7 1-4-16,-7 1-4 0,8-2 0 0,-10 5-4 0,2-4-4 0,7 5 0 15,-8-5-4-15,0 4-4 0,-1 1 4 0,2 3 0 0,0-2-4 16,-2 3 0-16,-7 5-4 0,8-4 0 0,-9 5 4 0,1-1-8 15,-1 5-8-15,0-5 0 0,-8 5-4 0,10 0-16 0,-10 0-12 0,0 0-16 16,0 0-12-16,0 5-12 0,0 0-12 0,0-1-56 0,-10 1-16 0,2 4 24 16,0-4 36-16,-1 5 20 0</inkml:trace>
    <inkml:trace contextRef="#ctx0" brushRef="#br0" timeOffset="-1256.0253">6071-21 47 0,'0'-4'80'0,"0"-1"-8"0,9 0 0 0,-9 0-32 16,0 1 0-16,8-1 0 0,-8 0-4 0,9 5 4 0,-9-5 0 0,9 0 0 15,-1 0 0-15,0 1 0 0,10-6-4 0,-10 5-4 0,10-4 4 0,-2 4 0 16,1-5-4-16,9 1 0 0,-10-1-8 0,10 6 0 0,0-11 0 16,0 5-4-16,7 1 0 0,-7-1-4 0,8 0 0 0,1 1-4 0,-1-1-4 15,-8 0-4-15,7 1 4 0,1-1-4 0,0 7 0 0,1-8 0 16,-1 6-4-16,-8 1 4 0,8 0-4 0,-9 4 4 0,1-6-8 0,0 6 4 15,-2 0 0-15,2 0 4 0,0 0-4 0,-9 0 0 0,9 6 0 0,-10-6 4 16,2 4-4-16,-1-4 4 0,0 4-4 0,0 1-4 0,-1 0 4 16,2 1-4-16,0-3 8 0,-2 3-4 0,-7-2-4 0,8 5 4 15,-9-3-4-15,1 3 4 0,-1-4 0 0,0 4 0 0,2-3 0 0,-2 3 0 16,0 1 0-16,2-6-4 0,-10 6 4 0,8 5 0 0,0-6 0 0,-8 1 4 16,8-1 4-16,-8 5-4 0,0-4-4 0,9 0 4 0,-9 4-4 15,0 1 4-15,8-6 0 0,-8 5 4 0,0 1-4 0,0-1 8 16,0 1-8-16,0-1 8 0,0 0-4 0,0 6 8 0,9-6 4 0,-9 5-4 15,0 0 0-15,0 5 4 0,0 0 0 0,0-5 0 0,0 6 0 16,-9-2 0-16,9 6 0 0,0-5-4 0,0 5 4 0,-8 0 0 16,8 0-4-16,0-1 0 0,-9-4-4 0,9 5 0 0,0 0 0 0,-8 0 4 15,8-1-4-15,-8-4 4 0,8 5-4 0,-8-6 0 0,8 2 0 0,-10-1 0 16,10 0-4-16,0-5-4 0,-8 5 4 0,8-4 0 0,0-1-4 16,0-5-4-16,-8 5 4 0,8-4 0 0,0-1-4 0,0-5 0 15,0 6 0-15,0-6-4 0,0-4 4 0,0 5-4 0,0-6 4 0,0 2-8 16,0-2-8-16,0-4-8 0,-10 5-12 0,10-5-8 0,0-5-8 15,0 5-16-15,-8-4-4 0,0-2-16 0,8 2-8 0,-9-6-12 0,1 5 0 16,-1-4-48-16,1-1-36 0,-1 1 28 0,1-1 36 0,0 1 28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18:08.6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3D1D82-42C2-4940-A31C-5C279BAED6ED}" emma:medium="tactile" emma:mode="ink">
          <msink:context xmlns:msink="http://schemas.microsoft.com/ink/2010/main" type="inkDrawing" rotatedBoundingBox="10050,16720 12087,16610 12090,16648 10052,16758" shapeName="Other"/>
        </emma:interpretation>
      </emma:emma>
    </inkml:annotationXML>
    <inkml:trace contextRef="#ctx0" brushRef="#br0">24 93 31 0,'0'6'108'0,"-8"-2"0"0,8 1-8 0,-9 0-28 0,9 0-12 16,0-5-8-16,-9 4 0 0,9-4-4 0,0 5 8 0,0-5 0 16,0 0 4-16,0 0 4 0,0 0-4 0,9 0 4 0,-9 0 0 0,9 0-4 15,-1 0 0-15,0 0-4 0,10 0 4 0,-2 0 0 0,-6-5 4 16,6 5-4-16,10 0 0 0,-9-4 4 0,9 4-4 0,0-5-8 0,7 5 0 16,-7-5-8-16,8 0 4 0,0 5-8 0,0-4 4 0,1-2-8 0,7 3 0 15,1-3-8-15,-9 6-20 0,17-5-8 0,-9 0 0 0,1 1 0 16,8 4 0-16,-8-5 0 0,8 0 0 0,1 5 0 0,-2-5 0 15,1 1 0-15,1-1 0 0,-1 5 0 0,0-4 0 0,-1 4 0 0,2-6 0 16,-1 1 0-16,-7 5 0 0,6-5 0 0,-7 5 0 0,-1-4 0 16,1 4 0-16,-9 0 0 0,0 0 0 0,0 0 0 0,1-5 0 15,-1 5 0-15,-9 0 0 0,1 0 0 0,0 0 0 0,-1 0 0 0,0 0 0 16,-8 0 0-16,9 5 0 0,-8-5 0 0,-2 0 0 0,2 0 0 0,-2 0 0 16,1 0 0-16,1-5 0 0,-10 5 0 0,8 0 0 0,-6 0 0 15,-2 5 0-15,9-5 0 0,-8 0 0 0,-1 0 0 0,1 0 0 16,-1 0 0-16,-8 0 0 0,8 0 0 0,1 0 0 0,0 0 0 0,-9 0 0 15,0 0 0-15,8 0 0 0,-8 0 0 0,0 0 0 0,0 0 0 0,0 0 0 16,0 0 0-16,0 0 0 0,0 0 0 0,0 0 0 0,0 0 0 16,0 0 0-16,0 0 0 0,0 0 0 0,-8-5 0 0,8 5 0 0,-9 0 0 15,0-5-144-15,1 5-64 0,0-5-56 0,-9 5-76 0,8-4 60 16,-8 4 48-16,-9-5 44 0,10 5 36 0,-10 0 28 0,1 0 24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0:06.2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1BE935-6F06-466A-9B9B-B2E676099E95}" emma:medium="tactile" emma:mode="ink">
          <msink:context xmlns:msink="http://schemas.microsoft.com/ink/2010/main" type="inkDrawing" rotatedBoundingBox="3620,4465 5678,7737 3404,9168 1345,5895" hotPoints="3557,4651 5900,7985 2160,8122" semanticType="enclosure" shapeName="IsoscelesTriangle">
            <msink:destinationLink direction="with" ref="{E353C034-F828-45CF-A507-3C356682DF65}"/>
            <msink:destinationLink direction="with" ref="{722A8F0D-458A-48A1-ACC2-E77B4028E2BD}"/>
            <msink:destinationLink direction="with" ref="{16CE31C5-4A3D-4008-A85C-34695CB4C185}"/>
          </msink:context>
        </emma:interpretation>
      </emma:emma>
    </inkml:annotationXML>
    <inkml:trace contextRef="#ctx0" brushRef="#br0">154 105 51 0,'0'0'80'0,"0"0"-8"0,0 0-12 0,0 0-16 0,0 0-8 0,0 0-8 16,0 0 0-16,0 0 0 0,0 0 0 0,0 5-4 15,0-5 4-15,0 0-4 0,0 5 0 0,0 0 0 0,0-1 0 0,0 2 0 0,0-2-4 16,0 0 0-16,0 2 4 0,0 3-4 0,0-4 0 0,0 5 0 16,0 0 4-16,0-1-4 0,0 1 0 0,-8-1 0 0,8 1 0 0,0 0 4 15,0-1 0-15,0 5-4 0,-10-4 0 0,10-1 0 0,-8 6 0 16,8-5-4-16,-8-1 0 0,8 5 4 0,-8-4 0 0,8 5-4 0,-10-6 0 16,2 5-4-16,8 1-4 0,-8-5 0 0,8 4 0 0,-9 1 0 15,1-1 4-15,8 0 0 0,-9-1-8 0,0 3 0 0,9-2 0 0,-8 1 0 16,0-1 4-16,0 5-4 0,8-5 0 0,-10 1 0 0,2-1 4 0,0 5-4 15,-2-4 4-15,2-1 0 0,8 5-4 0,-8-4 4 0,-1 4 0 16,1-5-4-16,0 5 0 0,-2-4 0 0,2 4 0 0,0 1 4 16,0-6-4-16,-2 5-4 0,2 0 0 0,0-4 4 0,-1 4 0 0,0 0-4 15,1 0 8-15,-1 0-4 0,1 0 0 0,0 0 0 0,-1 1 0 16,0-1-4-16,1 1 0 0,0 4 4 0,-2-6-4 0,2 2 0 16,0 3 4-16,-1-4-4 0,0 6 0 0,9-6 4 0,-16 4-4 0,16 2 0 15,-17-6 0-15,9 5 0 0,-2-5 0 0,2 5 4 0,0 0 0 0,-2-5 0 16,2 5-4-16,0-5 4 0,0 6 0 0,-10-6-4 0,10 0 4 15,-1 4 0-15,1-3-4 0,-10-1 0 0,10 6 0 0,0-7 0 0,0 2 0 16,-2-1 0-16,2 4 0 0,0-2 0 0,-1-3 0 0,0 1 4 16,1 0-8-16,-1 6 4 0,1-6 0 0,0 0 4 0,0 0-4 15,-2 5 4-15,2-5-8 0,0 0 4 0,-2 5 0 0,2-5 0 0,0 4 0 16,-1-2 0-16,0 2 0 0,1-4-4 0,0 6 4 0,8-2 0 0,-9-3 0 16,1 4 4-16,0-5-4 0,-2 5 0 0,2-5 0 0,0 5 0 15,-2-4 0-15,2-1 0 0,0-1 4 0,-1 2-4 0,9-1 8 0,-8 0-8 16,-1 1-20-16,1-6 20 0,-1 5 0 0,1 0 0 0,8-5 0 15,-8 1 0-15,-2 4 0 0,10-5 0 0,-8 1 0 0,0-1 0 16,-2 1 4-16,10-2-4 0,-8 3 0 0,0-2-4 0,8 1 4 0,-8-2 0 16,8-3 0-16,-9 5 0 0,0-1 0 0,9-5 0 0,-8 6 0 0,-1-5 0 15,9 4 0-15,-8-5 0 0,8 6 4 0,-8-5-4 0,8 4 0 16,-10-5 0-16,10 1 0 0,-8 4 0 0,8-4 0 0,-8 0-4 0,8 4 4 16,-8-4 0-16,8-1 0 0,-10 5 0 0,10-4 0 0,-8-1 0 15,8 6 0-15,-8-5 0 0,8 0 0 0,0-1 4 0,-9 5-4 16,9-4 0-16,-8-1 0 0,8 6 0 0,0-5 0 0,-9-1 0 0,9 1 0 15,0 0 0-15,-9-1 0 0,9 1 0 0,0 0 0 0,-8-1 0 0,8 1 0 16,0-7 0-16,-8 7 4 0,8 0-4 0,0-6 0 0,-8 2 4 16,8 3-4-16,0-3-4 0,0-2 4 0,-10 1 0 0,10-1 4 15,0 2-4-15,0-2 0 0,0 1 4 0,0-5-4 0,-8 6 0 0,8-6-12 16,0 4 16-16,0 0 0 0,-8-4-8 0,8 5 4 0,0-5 0 0,0 0-4 16,0 0 4-16,-10 0-8 0,10 0 0 0,0 0-12 0,0 5-8 15,0-5-16-15,0 0-16 0,0 0-24 0,-8-5-20 0,8 5-16 0,0-5-76 16,-8-3 8-16,8 2 28 0,0-3 28 0,0-1 28 0</inkml:trace>
    <inkml:trace contextRef="#ctx0" brushRef="#br0" timeOffset="1393.1208">162 68 43 0,'0'-6'72'0,"0"2"-4"0,0 4-8 0,0-5-24 0,0 5-8 16,0-5-20-16,0 5 24 0,0-5-8 0,0 5 4 0,0 0 0 15,0-5-4-15,0 5 0 0,0 0-4 0,0 0 0 0,0 0 0 0,0 0-4 16,0 0 0-16,0 0-4 0,0 0 0 0,0 0 4 0,0 0 4 16,0 0 0-16,0 0 4 0,0 0 0 0,0 0 4 0,9 0 0 15,-9 0-4-15,0 5 8 0,9-5 0 0,-9 5-4 0,8 0 0 0,1 0 0 16,-1 5 0-16,-8-6 0 0,8 6-4 0,10 0 0 0,-10-1-8 16,0 5 4-16,2-5-4 0,-2 5-4 0,9 6 8 0,-9-6-4 0,9 1 0 15,-8 4 0-15,-1 1-8 0,10-7 8 0,-10 7-4 0,10-1-4 16,-10 0 0-16,8 0 0 0,-7 6 4 0,8-6-8 0,0 5 0 0,-9-5 4 15,10 5-4-15,-10-5 8 0,10 5-4 0,-10 0-4 0,9 0 0 0,0 0 0 16,-8 0 4-16,7 0-4 0,-8 0 0 0,10 5 0 0,0-6 0 16,-10 2-4-16,9 4 0 0,-9-6 8 0,10 6-8 0,-2-5 4 15,2 5 0-15,-2 0-4 0,2-5 0 0,-10 5 0 0,9-1 0 0,0 1 0 16,0 0 0-16,1 0 0 0,-2-1 0 0,2-4 0 0,-2 5 0 16,1 1 0-16,1-3 0 0,-2 2 4 0,2 0-4 0,-10-5 0 0,10 5-4 15,-2 0 4-15,1-5 0 0,1 0 0 0,-10 4 0 0,8-3 0 0,2-2 0 16,0 7 0-16,-10-7 0 0,9 1 0 0,-1 1 4 0,-7 3-4 15,8-3 0-15,1-2 4 0,-10 2-8 0,9-2 4 0,-8 0 0 16,7 1 0-16,1 6 0 0,1-7 0 0,-10 2 0 0,10-2 0 0,-2 1 4 16,-7 5-4-16,8-5 0 0,0 0-4 0,-1 0 8 0,-6 1-4 15,6-1 0-15,2-2 0 0,-10 2 0 0,10 1-4 0,-2-1 4 0,1 0 0 16,-9-5 0-16,10 5-4 0,-10 0 8 0,10-5-8 0,-10 0 4 0,9 1 0 16,0 4 0-16,-8-5 0 0,7 0 0 0,-7 0 4 0,8 0-4 15,-9 0 0-15,2 0 0 0,6 1 4 0,-7-5-4 0,0 4 0 16,7 0 0-16,-7 0-4 0,-1 1 0 0,10-7 4 0,-10 6 0 0,0-5 4 15,10 7-8-15,-10-8 8 0,0 8-4 0,1-3-4 0,8 1 4 16,-8-4 0-16,-1 3 0 0,0 2 0 0,10-6 0 0,-10 7 0 0,0-3 4 16,2-4-8-16,-2 5 4 0,0-4 0 0,1 4 0 0,0-5 0 0,-1 5 0 15,9-4 0-15,-9-1 0 0,2 1 0 0,-2-1 0 0,0 1-4 16,0-2 4-16,2 3 0 0,-2-7 0 0,0 4 0 0,-8-3 4 16,9 0-4-16,-1 5 4 0,1-5-8 0,0-1 4 0,-1 1 0 0,0-1 0 15,-8 1 0-15,8-1 0 0,2-4 0 0,-2 4 0 0,-8-3 0 0,8 3-4 16,2-5 4-16,-10 6 0 0,8 0 4 0,0-5-4 0,-8 4 0 15,9-4 4-15,-1 5-8 0,-8-6 4 0,9 6-4 0,-1-1 8 0,-8 1-4 16,9-5 4-16,-9 5-4 0,8-1 0 0,0 1 0 0,-8-6 4 16,10 6-4-16,-10-1-4 0,8 2 4 0,0-7-4 0,-8 6 4 15,10-1 0-15,-10-4 0 0,8 4 0 0,-8 1 0 0,8-5 0 0,-8 5 0 16,8-6 0-16,-8 6 4 0,0-5-4 0,9-1 0 0,-9 2 0 0,0-2 0 16,8 6 0-16,-8-10 4 0,0 5-4 0,0-1 0 0,0-4 0 15,0 0 0-15,0 6-4 0,0-6-4 0,0 0-4 0,0 0-4 16,0 0-8-16,0 0-4 0,-8 0-16 0,8-6-16 0,-9 2-20 0,9 4-28 15,-8-5-16-15,0-5-80 0,0 6 12 0,-2-2 40 0,2-3 24 16,-10-1 24-16</inkml:trace>
    <inkml:trace contextRef="#ctx0" brushRef="#br0" timeOffset="4941.2392">-869 3275 31 0,'-8'6'76'0,"8"-2"-8"0,-10-4-8 0,10 5-20 0,0-1-4 0,-8-4 0 16,8 6-8-16,0-6 4 0,0 0-4 0,0 0 4 0,0 0-8 0,-8 0 4 16,8 4 4-16,0-4-4 0,0 0 0 0,0 0 0 0,0-4 4 15,0 4-4-15,0 0 0 0,0 0 0 0,8 0-4 0,-16 0 0 16,8 0 0-16,0 0 0 0,0 0-4 0,0 0 8 0,0 4 0 16,8-4 8-16,-8 5-4 0,0-5 8 0,0 5-8 0,8-5-4 0,-8 5 4 15,10-1-4-15,-2 2 4 0,0-1-4 0,0 3 0 0,2 2 0 0,-2-5-4 16,0 5 0-16,9 0 0 0,1-1 0 0,-2 5-4 0,2-4 4 0,-2 5-8 15,2-6 0-15,-1 5 0 0,8 1-4 0,0-1 0 0,1 0 0 16,0-4-4-16,-1 4-4 0,1 1 4 0,0-1 0 0,8 0-4 16,0 1 4-16,-9-1-4 0,9 1-20 0,1-1 24 0,-1-5 0 0,0 6-4 15,0-5 0-15,-9 4 0 0,9-5-4 0,10 1 4 0,-11-1 0 0,1 2 0 16,0-2-4-16,1-4 4 0,-1 5-4 0,8-1 4 0,-7-5-4 16,-1 5 0-16,8-3 0 0,-7-1 0 0,7 0 4 0,-8-1-4 0,9 2 4 15,-9-2-4-15,8 1 0 0,-7-5 0 0,-1 5 4 0,0-5 0 16,9 0-4-16,-9 0-4 0,0 5 8 0,0-5 0 0,-1 0-4 15,-7 0 0-15,9 0 4 0,-1 0 0 0,-8 0-4 0,8 0-4 0,-9 0 4 16,9 0 0-16,-8 0 4 0,8 0-4 0,0 0-4 16,-9 0 4-16,9-5 0 0,-8 5 4 0,-1 0-4 0,9-5 0 0,-8 5 0 0,0-5 0 15,8 1 4-15,-9 4-4 0,1-6 4 0,0 2-4 0,-1-1 0 16,1 0 0-16,0-1-4 0,-10 3 4 0,10-3 0 0,-9 2 4 0,9-1 0 16,-10 1-4-16,10-2 0 0,-8 2-4 0,-1-1 4 0,-1-4 0 0,2 4 4 15,-2-5-4-15,2 5 0 0,-1-5 0 0,0 1 0 0,0 0 0 16,-1 4-20-16,2-5 24 0,0 2 0 0,-10-3-8 0,8 1 8 15,2 1 0-15,-10 4-4 0,9-5 4 0,-9 0-4 0,10 1-4 0,-10-1 4 16,10 1 0-16,-10-1 0 0,0 1 0 0,10 4 0 0,-10-5-4 16,1 2 4-16,7-3 0 0,-6 2 0 0,-2 4 0 0,0-5 0 0,0 1 0 15,2 4 0-15,6-5 0 0,-7 1 0 0,-1-1 4 0,1 6-4 0,0-6 0 16,-1 5 0-16,0-5 0 0,0 6 0 0,-8-6 4 0,10 4-4 16,-2 3 0-16,0-3 0 0,2 2 0 0,-10-6 4 0,8 10-4 15,0-5 0-15,-8 1-4 0,9-2 4 0,-9 6 0 0,0-4 4 0,8 0-4 16,-8 4 4-16,0 0 0 0,9-5 0 0,-9 5 0 0,0 0 0 15,0 0 0-15,0 0 0 0,0 0 0 0,0 0 0 0,0 0 0 0,0 0 0 16,0 0 0-16,0 0 0 0,0 0 0 0,0 0-4 0,0 0-8 0,0 0-8 16,0 0-24-16,0 0-28 0,0 0-36 0,-9 0-40 0,9 0-48 15,-8 0-80-15,-1 0 40 0,1 0 44 0,-10 0 36 0,10 0 8 16,-10 0 48-16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0:09.0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353C034-F828-45CF-A507-3C356682DF65}" emma:medium="tactile" emma:mode="ink">
          <msink:context xmlns:msink="http://schemas.microsoft.com/ink/2010/main" type="inkDrawing" rotatedBoundingBox="2421,7511 5713,7526 5712,7661 2420,7646" semanticType="callout" shapeName="Other">
            <msink:sourceLink direction="with" ref="{D61BE935-6F06-466A-9B9B-B2E676099E95}"/>
            <msink:sourceLink direction="with" ref="{5417A254-709E-4BB1-8A9E-663290D6B648}"/>
          </msink:context>
        </emma:interpretation>
      </emma:emma>
    </inkml:annotationXML>
    <inkml:trace contextRef="#ctx0" brushRef="#br0">24 53 59 0,'0'-5'68'0,"-8"5"4"0,8 0-12 0,0-5-28 16,-8 5 0-16,8 0 4 0,0 0-4 0,0 0 0 0,0-4-4 0,0 4 0 15,0 0-4-15,-10 0 0 0,10-5-4 0,0 5 0 0,0 0-4 16,0 0 4-16,0 0-4 0,0 0 0 0,0 0 4 0,10 0 0 0,-20 0 0 16,10 0 8-16,0 0 0 0,0 0 4 0,10 0 0 0,-10 0-4 15,0 0 4-15,0 0-4 0,8 0 0 0,-8 5 0 0,8-5 0 16,-8 0 0-16,10 4-8 0,-10-4 4 0,8 5 0 0,0-5-4 0,0 5 0 15,1-5 0-15,0 5-4 0,-1-5 0 0,1 0 0 0,7 0-4 16,-6 4 4-16,-2-4 0 0,8 0-4 0,-6 0 0 0,6 0 0 0,1 0 0 16,-8 0 0-16,8 0-4 0,-1 0 4 0,2 0-4 0,0 0 4 0,7 0-4 15,-8 0-4-15,0 0 4 0,9 0-4 0,0 0 0 0,-10 0 0 16,9-4 0-16,1 4 4 0,0 0-4 0,0 0 0 0,-1-5 0 0,1 5-4 16,0-5 0-16,-2 5 4 0,2 0-4 0,0 0 4 0,-1-5-4 15,-7 5 0-15,8 0 4 0,-1 0 0 0,0 0 0 0,0 0 0 0,-7 0-4 16,8 0 4-16,-1 0 0 0,1 0 0 0,-10 0-4 0,10 0 4 15,-8 0-4-15,7 0 0 0,1 0 4 0,-10 0-4 0,10 0 4 16,0 0-4-16,-1 0 4 0,1 0 4 0,0 0-8 0,-1 0 0 0,1 0 4 16,-2 0 0-16,2-4 0 0,0 4 0 0,8 0 0 0,-9-5-4 0,1 5 0 15,0-5 4-15,0 5 0 0,-1-5-4 0,1 5 4 0,0-4 0 16,-1 4 4-16,1 0-4 0,-2-5 0 0,2 5-4 0,-8 0 4 0,7 0-4 16,-7 0 0-16,-2 0 4 0,10 0 4 0,-8 0-4 0,-2 0-4 15,1 0 4-15,0 0-4 0,0 0 4 0,1-5-4 0,-2 10 4 16,2-10-4-16,-2 5 4 0,1 0 0 0,1 0-4 0,-2-5 4 0,2 5-4 15,-2 0 0-15,2 0 4 0,-1 0 0 0,0 0-4 0,0 0 0 16,-1-5 0-16,2 5 0 0,0 0 4 0,-2 0-4 0,1 0 0 0,0 0 0 16,0 0 4-16,1 5-4 0,-2-5 0 0,2 0 0 0,-10 0 0 0,9 0 4 15,0 0 0-15,0 0-4 0,-9 0 0 0,10 0 0 16,-1 0 4-16,-8 0-4 0,7 5 4 0,-7-5-4 0,7 0 0 0,-6 5 4 16,-2-5-4-16,10 0 0 0,-10 0 0 0,0 5 4 0,10-5 0 0,-10 0-4 15,0 4 0-15,9-4 0 0,-9 0 4 0,2 0-4 0,6 0 0 16,-8 0 4-16,2 0-4 0,6 0 4 0,-7 0-8 0,0 0 4 0,8 0 0 15,-9 0 4-15,9 0-4 0,-8 0 0 0,7 0 4 0,-6 0-4 16,6 0 4-16,-7 0 0 0,8 0-4 0,-9 0 4 0,9 0 0 0,-9 0-4 16,2 5 0-16,6-5 0 0,-6 0 0 0,6 0 4 0,-8 5-4 0,1-5 4 15,8 0 0-15,-8 5-4 0,7-5 0 0,-6 0 4 0,-2 0-4 16,8 0 4-16,-6 4-4 0,-2-4 4 0,9 0-4 0,-8 0 0 16,-1 0 0-16,9-4 4 0,-9 4 0 0,10 0-4 0,-10 0 0 0,0 4 0 15,2-4 4-15,6 0-4 0,-7 0 0 0,8 5 4 0,-8-5 0 16,-1 5 0-16,0-5-4 0,10 0 0 0,-10 5 4 0,10-5-4 0,-10 0 0 15,0 4 0-15,9-4 0 0,-8 0 0 0,-1 7 4 0,9-7-4 0,-9 0 0 16,2 0 8-16,-2 0-4 0,0 3-4 0,10-3 4 0,-10 0 0 16,0 0 4-16,1 5 0 0,-1-5 0 0,1 0-4 0,0 5 4 15,-1-5 0-15,0 5 0 0,-8-5 0 0,10 0 0 0,-2 0 0 0,0 0-4 16,-8 0 0-16,8 0 4 0,2 0 0 0,-10 0 0 0,8 0 0 16,-8 0-4-16,8 0 0 0,-8 0 0 0,0 0 4 0,0 0-4 0,0 0 4 15,9 4 0-15,-9-4-4 0,0 0 0 0,0 0 0 0,0 0 0 0,0 0 4 16,0 0 0-16,0 0-4 0,0 0 4 0,0 0-8 0,0 5 0 15,0-5 0-15,0 0 4 0,0 0-12 0,-9 0-4 0,9 5-12 16,0-5-16-16,0 5-24 0,-8-5-24 0,0 0-24 0,-2 4-36 0,2 1-36 16,0 0-80-16,-10 0 8 0,10-1 52 0,-18-4 36 0,9 6 32 15,-7-1 28-15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0:10.2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89F82C-D814-4F4D-A4BE-0A4AFFDF82E1}" emma:medium="tactile" emma:mode="ink">
          <msink:context xmlns:msink="http://schemas.microsoft.com/ink/2010/main" type="inkDrawing" rotatedBoundingBox="2520,6867 5624,6853 5628,7674 2524,7689" semanticType="callout" shapeName="Other">
            <msink:sourceLink direction="with" ref="{0094B285-5BA3-44F2-AECF-D91EC8C8D9D2}"/>
            <msink:sourceLink direction="with" ref="{5417A254-709E-4BB1-8A9E-663290D6B648}"/>
          </msink:context>
        </emma:interpretation>
      </emma:emma>
    </inkml:annotationXML>
    <inkml:trace contextRef="#ctx0" brushRef="#br0">127 39 55 0,'0'0'60'0,"0"4"-4"0,0-4-4 15,-8 0-24-15,8 5-4 0,0-5 0 0,0 5 0 0,0 0-8 0,-10-5 0 16,10 4-4-16,0-4 4 0,0 7 0 0,0-7 0 0,0 3 0 0,0-3 0 16,0 0 0-16,0 0-4 0,0 0 4 0,0 0 0 0,0 0 4 15,0 0 4-15,0 0 0 0,0 0 4 0,0 0 0 0,0 0 0 0,0 0 4 16,0 0 4-16,0 0-4 0,0 0 0 0,0 0 0 0,0 0-4 15,0 0-4-15,0 0 4 0,0 0 0 0,0 0 0 0,-8 0 0 0,8 0 0 16,0 0-8-16,0 0 0 0,0 0 0 0,0 0 0 0,0 0-4 16,0 0 0-16,0 0 0 0,0-3 0 0,0 3 0 0,0-7-4 0,0 7-4 15,0-4 4-15,0-1 4 0,0 0-4 0,8 0 0 0,-8 1 0 16,0-6 4-16,10 5 0 0,-10-4 0 0,8-1 0 0,0 1 0 16,0-1 0-16,-8 1 0 0,18-6 0 0,-10 5-4 0,1-4 0 0,8 5 4 15,0-6-4-15,-9 5 4 0,10-5-4 0,-2 1 4 0,2 4-4 0,-1-3 4 16,8-2-4-16,-8 1 0 0,9 5 0 0,-8-6-4 0,7 1 0 15,0 4-4-15,-8-5 8 0,9 1-8 0,0 5 4 0,-1-6-4 0,1 1-4 16,0 4 4-16,-2-5-4 0,2 6 4 0,0-5 0 0,-1 4-4 16,1 1 0-16,-8-1 8 0,7 2-8 0,0-8 4 0,0 6-4 15,1 6 8-15,0-6-8 0,-1 0 0 0,1 1 4 0,0-1 0 0,-10 6-4 16,19-6 4-16,-9 1 0 0,0-1-4 0,-2 5 8 0,2-5-4 0,-1 2 0 16,1 2 4-16,0-3 0 0,8-1 0 0,-9 5 8 0,1-5-4 15,0 1 4-15,8 3 0 0,-9-2 0 0,1-2-4 0,8 5 0 0,-8-5 0 16,-1 6-4-16,1-5 4 0,0 3-4 0,-1-4-4 0,1 6 0 15,-2-5 4-15,2 9 0 0,0-10-8 0,0 5 8 0,-1 5 0 16,-7-5-8-16,8 0 8 0,-1 5-4 0,0 0-4 0,-8-4-4 0,9 4 4 16,0 0 4-16,-10 0-20 0,10 0 24 0,-9 0-4 0,9 4 0 0,-10-4 0 15,10 5 4-15,-9-5-4 0,9 5-4 0,-10-5 4 0,10 5-4 16,-8-5 0-16,7 4 4 0,-8 2 0 0,0-6-4 0,9 3 0 0,-9 3 4 16,8-2 0-16,-8-4 0 0,9 6-4 0,-8-6 4 0,7 4-4 15,-8-4 0-15,0 6 0 0,9-6 4 0,-10 4 0 0,2-4 4 0,8 5-8 16,-10-5 4-16,1 0-4 0,1 4 0 0,-2-4 0 0,2 6 4 15,-2-6-4-15,2 4 4 0,-1-4 4 0,-1 5-8 0,2-1 4 0,-10-4 0 16,10 6-4-16,-2-2-4 0,-7-4 4 0,8 4 0 0,0 2-4 16,-9-1 4-16,0-1 4 0,10 2-4 0,-10-2 0 0,10 1 0 0,-10-1 4 15,0 2-8-15,1-2 4 0,0 1 0 0,8 1 0 0,-9-2 4 16,0 0 0-16,2 1-4 0,-2 0 0 0,0 0 0 0,0-1 0 0,10 2 0 16,-18 3 4-16,17-5 0 0,-8 2 0 0,-1-2 0 0,1 1 0 15,-1 0 4-15,0 4-4 0,-8-4 4 0,10 0 0 0,-2 5-4 16,0-6-8-16,0 6-12 0,2-5 24 0,-2 6-4 0,0-3-4 0,1 2 0 15,-1-1 8-15,-8 1-4 0,9-1-4 0,0 1 0 0,-1 4 4 16,0-4 0-16,-8-1 0 0,8 6-4 0,2-5 0 0,-2-1 0 0,0 1-4 16,-8 4 8-16,10-5 0 0,-2 1-4 0,-8 5 4 0,8-5 0 0,1 3-4 15,-9-3 0-15,8 0 0 0,1 5 0 0,-9-6 0 0,8 1 0 16,1 4 0-16,-1-5 0 0,-8 6 0 0,8-5 0 0,2 5 0 16,-2-7 0-16,-8 2 0 0,8-1 0 0,-8 6 0 0,10-5 0 0,-2-1 0 15,0 1 0-15,-8-1 0 0,8-4 0 0,-8 5 0 0,9-1 0 16,-9 1 0-16,8-6 0 0,-8 6 0 0,9-5 0 0,-9 5 0 15,9-6 0-15,-9 1 0 0,0 0 0 0,0 0 0 0,0-1 0 0,0 1 0 0,0 0 0 16,0-5 0-16,0 5 0 0,0-1 0 0,0-4 0 0,0 6 0 16,0-6 0-16,0 0 0 0,0 5 0 0,0-5 0 0,0 4 0 0,0-4 0 15,0 0 0-15,0 5 0 0,0-5 0 0,0 0 0 0,0 0 0 0,0 0 0 16,0 5 0-16,0-5 0 0,0 0 0 0,0 0 0 0,0 0-24 16,0 0-36-16,0 0-24 0,0 0-24 0,-9 0-24 0,9 0-32 15,-9 0-36-15,1 0-80 0,-1 0 20 0,1 0 44 0,0 0 44 0,-10 0 36 16,10 0 20-16,-10-5 24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0:13.6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5D26C9-CF3E-4D7E-B9BD-4137012E998C}" emma:medium="tactile" emma:mode="ink">
          <msink:context xmlns:msink="http://schemas.microsoft.com/ink/2010/main" type="inkDrawing" rotatedBoundingBox="10637,2922 13395,7590 9355,9976 6597,5309" semanticType="enclosure" shapeName="Other">
            <msink:destinationLink direction="to" ref="{B7AF32F0-7FE5-4011-B2D4-99ADB2D97D90}"/>
            <msink:destinationLink direction="from" ref="{B7AF32F0-7FE5-4011-B2D4-99ADB2D97D90}"/>
            <msink:destinationLink direction="with" ref="{9F2DF405-CE69-420E-BCEF-AC71C21BA152}"/>
          </msink:context>
        </emma:interpretation>
      </emma:emma>
    </inkml:annotationXML>
    <inkml:trace contextRef="#ctx0" brushRef="#br0">5 4633 19 0,'0'5'84'16,"-8"-5"-16"-16,8 5-8 0,0-5-28 0,0 0 0 0,0 0-4 0,0 0-4 15,0 0 4-15,0 0 0 0,0 0-8 0,8 0 0 0,-16 0 0 0,8 0 0 16,0 0 4-16,0 0-4 0,0 0 0 0,0 0-4 0,0 0 4 15,0 0 0-15,0-5 0 0,0 5-8 0,0-5 8 0,0 0-8 0,8 1 4 16,-8-1 0-16,0-5-4 0,9 1 4 0,-9-1 4 0,8 1-4 16,-8-6 0-16,8-4 4 0,0 5 4 0,2-5-4 0,-2-6 4 15,0 6 0-15,10-10 0 0,-10 6 0 0,9-6 0 0,0 4 4 0,-8-8 0 16,7 5-4-16,2-7 0 0,0 2 0 0,6 0-4 0,-6-1 4 16,-1 1-8-16,9-6 0 0,-10 5 4 0,10-4-4 0,-9 0 0 0,9 5 0 15,-10-6-4-15,10 1 4 0,-8-1-4 0,7-4 0 0,-8 5 0 16,8-6-4-16,-7 6 0 0,8-5 0 0,-10 1-4 0,1 2 4 0,9-2 0 15,-10-1 0-15,10-1 0 0,-8 6 4 0,-2-6-4 0,10 1 0 0,-9 0 4 16,9 4 0-16,-10-4 0 0,10 1 0 0,-9-2 4 0,9 6-4 16,-10-5 0-16,10-1-4 0,-8 6 0 0,7-5 0 0,-8 5 0 15,0-1-4-15,9 1 0 0,-9-1 0 0,0 1 0 0,8 1 0 0,-7 2 0 16,-2-3-4-16,2 4 4 0,8 1 0 0,-10-1 0 0,1-4 0 16,1 4-4-16,8 1 0 0,-10-1 0 0,1 1 4 0,0-1-4 15,8 1 4-15,-7-6 4 0,-2 5-4 0,10-4 0 0,-8 5 0 0,-1-1 0 0,-1-4 0 16,2 4 0-16,-2 0 4 0,2 1 0 0,-1 0-4 0,0-1 0 15,0 5 0-15,-1 0 0 0,2-4 0 0,0 4 0 0,-2 4 0 16,1-3 0-16,0 3 0 0,0-3-4 0,1 4 4 0,-2 0 0 0,2 0-4 16,-2-1 0-16,2 3 0 0,-10-2 0 0,9-1 0 0,1 1 4 15,-2 1-4-15,2-2 0 0,-2-3 0 0,1 3-4 0,1-3 8 0,-2 4 0 16,-8 0-8-16,10-5 8 0,0 5-4 0,-2 0 4 0,-7-4-4 16,8 4 0-16,0 0 0 0,-9 3 0 0,10-1 4 0,-10-4 0 0,10 8-4 15,-10-1-4-15,8 0 8 0,-7-1-4 0,-1 1 0 0,1 0-4 16,8 5 4-16,-9-6 0 0,2 6 0 0,6 0-4 0,-8-4 4 0,2 2-4 15,-2 2 4-15,9-1 0 0,-9 1 0 0,1 0-20 0,0 0 24 16,7-1-4-16,-8 1 4 0,2-5-8 0,6 4 4 0,-6 1 0 16,-2-5 0-16,0 5-4 0,9-1 4 0,-9-5 0 0,1 7 0 0,8-7-4 15,-9 5 4-15,2-3 4 0,6-2-4 0,-7 6 0 0,0-1 0 0,-1-4-4 16,9 5 8-16,-9-5-4 0,1 4-4 0,0 1 0 0,-1-1 4 16,10 1 0-16,-18-1 0 0,8 2 0 0,0-2-4 0,1 5 4 15,0-4 0-15,-9 5 4 0,8-1-4 0,0-5-4 0,-8 6 4 0,0-1 0 0,9 1 0 16,-9-1-4-16,0-4 0 0,8 5 4 0,-8-2-4 15,8 2 4-15,-8-1-4 0,0 1 4 0,10-1 0 0,-10 0 0 0,0 1-4 16,8-5 4-16,0 4-4 0,-8 1 4 0,10-1-4 0,-10 1 4 0,8-1-4 16,0-5 4-16,0 5-4 0,-8 1 0 0,10 5 4 0,-2-6-4 15,0 0 0-15,-8 1 0 0,9 3 4 0,-9 2-4 0,8-1 4 0,-8 1 0 16,0 4 0-16,8-6 0 0,-8 6 0 0,0 0-4 0,0-4 4 0,0 4 0 16,0 0 4-16,0 0-4 0,0 0 0 0,0 4 0 15,0-4 4-15,0 0 0 0,0 0-4 0,0 0 0 0,0 0-4 0,0 0 0 16,0 0 4-16,0 0 0 0,0 0-4 0,0 0 4 0,0 0 0 0,0 0 4 15,0 0-4-15,0 0-4 0,0 0 4 0,0 0 4 0,0 0-4 16,0 0 0-16,0 0 4 0,0 0-4 0,0 0 0 0,0 0 0 16,0 0 0-16,0 0 0 0,0 0 4 0,0 0-4 0,0 0-4 0,0 0 0 0,0 0 4 15,0 0 0-15,0 0 0 0,0 0 0 0,0 0-4 0,0 0 4 16,0 0 0-16,0 0 0 0,0 0 0 0,0 0 0 0,0 0 0 16,0 0 4-16,0 0-4 0,0 0 0 0,0 0 0 0,0 0 0 15,0 0-4-15,0 0 0 0,0 0 4 0,0 0 4 0,0 0-4 0,0 0 4 16,0 0-4-16,0 0 0 0,0 0-4 0,0 0 8 0,0 0-4 0,0 0 4 15,0 0-4-15,0 0 0 0,0 0 0 0,0 0-4 0,0 0 0 16,0 0 4-16,0 0-4 0,0 0 4 0,0 0 0 0,0 0 0 0,0 0 0 16,0 0-4-16,0 0-12 0,0 0 20 0,0 0-4 0,0 0 0 15,0 0 0-15,0 0 4 0,0 0-4 0,0 0 4 0,0 0 0 0,0 0-4 16,0 6 0-16,10-6 4 0,-10 0-4 0,0 0-4 0,0 4 4 16,0-4 0-16,0 0 0 0,0 5 0 0,0-5 0 0,8 4 0 15,-8-4 0-15,0 6 4 0,0-6-8 0,0 0 4 0,8 4 0 0,-8-4 0 16,0 5 0-16,8-5 0 0,-8 5 0 0,0 0 4 0,10 0 0 0,-10-5-4 15,8 5 0-15,-8-1 4 0,8 1 0 0,-8-1-4 0,9 6 0 16,-9 0 4-16,9-5-4 0,-1 9 8 0,-8-9-4 0,9 9 0 16,-1-4 0-16,-8 5 0 0,8-6 0 0,1 5 0 0,-9 1 0 0,9-1 0 15,-1 6 4-15,0-6-4 0,2 0 4 0,-10 4-4 0,8 2 8 0,0-5-4 16,1 4 0-16,0 0 0 0,-1 0 0 0,0 0 0 16,1-5 0-16,-1 11 0 0,0-6-4 0,2 0 4 0,6 0 0 0,-6 0 0 0,-2 5-4 15,0-4 0-15,9 3 4 0,-8 2-8 0,8-2 4 0,-9 2 0 16,0-1-24-16,10 0 28 0,-10 4-4 0,2-4 0 0,6 5 0 15,-8 1 0-15,1 2 0 0,0-3 4 0,-1 0-4 0,9 5 0 0,-9-5 0 16,2 4-4-16,-2-4 0 0,0 5 0 0,10-6 4 0,-10 1 0 0,0 4-4 16,1-3 4-16,-1-2 0 0,1 1-4 0,0 0 0 0,-1-1 4 15,0-4 0-15,10 5 0 0,-10-5-4 0,0 5 0 0,2-5 4 0,-2 4 0 16,0-4-4-16,1 1 0 0,8 3 0 0,-9-4 0 0,1 5 4 16,-1 0-4-16,10-5 0 0,-10 5 0 0,0-1 0 0,2 1 0 15,-2 4 0-15,8-4 0 0,-7 0-4 0,-1 0 4 0,10 0 0 0,-10 5 0 16,0-11 0-16,2 6 0 0,-2 0 0 0,8 0 4 0,-6-5-4 0,-2 0 4 15,0 4 0-15,1-8 0 0,-1 3 0 0,1 2-4 0,8-2 0 16,-9-4 0-16,0 6 4 0,2-5 0 0,-2 2 0 0,0 2 0 16,2-4 0-16,-2 4 0 0,9 0 0 0,-9-5 0 0,1 5 0 0,-1 0 0 15,1 0-4-15,7 0 4 0,-6 0 0 0,-2 0 0 0,10 0 0 16,-10 5-4-16,0-6 8 0,9 2-8 0,-9 4 8 0,1-6-8 16,0 6 8-16,7-5-4 0,-6 5 0 0,-2-1-4 0,9-3 4 0,-8 3 0 15,-1-3 0-15,0-1 0 0,9 4 0 0,-8-4-4 0,0 0 4 16,-1 1 0-16,10-2 0 0,-10 1 0 0,0-5 0 0,0 5-4 0,2 0 4 15,6 0-4-15,-7-4 0 0,-1 3 0 0,10 2 4 0,-10-2-4 0,0-4 4 16,10 6 0-16,-10-2-4 0,0 2 4 0,10-2-4 0,-10 1 0 16,1 1-4-16,7-2 8 0,-7 0-4 0,0 2 0 0,7-1 0 0,-6 6-4 15,6-8 8-15,-7 2-4 0,0 1 4 0,7-1 0 0,-7 0-4 0,-1 0-4 16,0 0 4-16,10 0 0 0,-10-5 0 0,2 5 0 0,-2-5 0 16,0 5 0-16,0-4 4 0,1 4-8 0,0-5 8 0,-1 0 0 15,1 0-8-15,-1 5 4 0,-8-9 0 0,8 8 0 0,2-4 0 0,-2 0 0 16,0 1 0-16,2-1-4 0,-2 0 8 0,-8-4-4 0,8 4 0 15,0 0 0-15,1 0 0 0,0 1 0 0,-1-7 0 0,1 7-20 0,-1-1 24 16,-8 0 0-16,8 2-4 0,2-3 4 0,-2-4-4 0,0 5-4 16,-8-4 8-16,8 4-4 0,2 0 4 0,-2-5-4 0,-8 5 0 0,8-4 4 15,-8-1-4-15,9 5 0 0,0-4-4 0,-9-1 0 0,8 1 4 16,-8-2 4-16,9-3-4 0,-1 4 4 0,-8-3-4 0,8 3 0 0,-8-5 4 16,0 1-4-16,8 5 0 0,-8-6 0 0,10 1 0 0,-10 0-4 15,0-6 8-15,8 5 0 0,-8 1-4 0,0-5-4 0,0 5 4 16,0-5 0-16,8-1 4 0,-8 6-4 0,0-5 0 0,0-1 0 0,0 1 0 15,0 0 0-15,0 0 4 0,0-5-8 0,0 4 0 0,0-4 4 0,0 7 0 16,0-7-4-16,0 3-4 0,0-3-8 0,-8 0-12 0,8 0-8 16,0 0-24-16,0 0-24 0,-8 0-20 0,8 0-12 0,0-3-24 0,-10 3-16 15,2-7-12-15,8 3-68 0,-8-1 4 0,0 0 44 0,-1 0 32 0,1 1 36 16,8-6 12-16</inkml:trace>
    <inkml:trace contextRef="#ctx0" brushRef="#br0" timeOffset="2973.0405">48 4739 19 0,'-10'0'76'15,"10"0"-16"-15,-8 0-4 0,8 0-24 0,-8 0-8 0,8 0 4 0,0 0-4 16,-8-5 0-16,8 10 4 0,0-5-4 0,-9 0 0 0,9 0 0 16,0 0 0-16,0 0-4 0,0 0 0 0,-8 0-4 0,8 0 4 15,0 0-4-15,0 0 4 0,0 0-4 0,0 0 0 0,0 0 4 0,0 0 0 16,8-5-4-16,-8 5 4 0,0-5 0 0,9 5 0 0,-9-4 0 0,0 4 4 16,8-5 4-16,-8-1 4 0,8 2 0 0,0-1-4 0,2 0 4 15,-2 0-4-15,0-4 0 0,2 4 4 0,6-4-12 0,-7 4 4 0,-1-5-4 16,9 0 4-16,0 6 0 0,1-11-4 0,-10 11 4 0,18-11 4 15,-10 6 0-15,2-1 0 0,7 1-8 0,-7-6 4 0,6 5-8 0,2-4 4 16,0 5-4-16,-1-1 0 0,1-5 0 0,0 6-8 0,-1-5 0 16,9 3 0-16,-8 3-16 0,0-8 16 0,7 7 4 0,-7 0-8 0,8-1 4 15,-8 0-4-15,8 2-4 0,-9-3 4 0,9 2-4 0,1 4 8 16,-9-4-4-16,8-1-4 0,0 5 0 0,-1-5 0 0,-7 1 4 0,8 4-4 16,0-4 4-16,1 3 0 0,-1-3 0 0,0 5 0 0,-1-2-4 15,11 2 4-15,-10-1 0 0,-1 0 0 0,1 0-8 0,1 1 4 0,-1 4 4 16,0 0 0-16,0-6-4 0,0 6 4 0,1 0-4 0,-9 0 0 15,7 0 4-15,-7 0-8 0,8 0 4 0,-8 0 0 0,-1 0 0 0,9 0 0 16,-8 6 0-16,0-6 4 0,-1 0-8 0,1 0 4 0,-2 0 4 0,2 0-4 16,0 4 0-16,8-4 0 0,-9 0 0 0,1 0 0 0,8 0 0 15,-8 0 0-15,9 5 0 0,-1-5 0 0,-9 0-4 0,9 0 4 16,0 0 0-16,-8 0-4 0,7 0 4 0,1 0 0 0,-8 5 0 0,9-5 0 16,-10 0 4-16,10 5 0 0,-10-1 0 0,0-4-4 0,10 6 4 15,-9-2-4-15,-2 1 4 0,2-1-4 0,-1 2-4 0,1-2 4 16,0 1 0-16,0 0-20 0,-1 0 28 0,-8-1-8 0,8 2 4 0,1-2-4 15,0 1 4-15,-1-1 0 0,-7 2-4 0,8-6 0 0,-2 4 0 16,2-4 0-16,-9 5 4 0,9-5-4 0,0 0 0 0,-1 0 0 0,1 5 4 16,0-5 0-16,-2 0-4 0,2 0 4 0,0 0-4 0,-9 0 4 0,9 0-4 15,0 0 4-15,-1 0-4 0,0 0-4 0,0 0 8 0,-7 5-8 16,8-5 4-16,-10 4 0 0,10-4 0 0,-9 6 0 0,9-6 4 16,-10 5-8-16,2-5 4 0,-1 4-4 0,9 0 8 0,-10-4-8 0,2 0 4 15,-2 0 0-15,2 6 0 0,-1-6 0 0,0 0 0 0,0 0 4 0,-1 0 0 16,2 0-8-16,0 0 8 0,-2 0-4 0,1 0 0 0,0 4 4 15,0-4 0-15,1 0-4 0,-2 6 4 0,2-6-4 0,-2 4 0 0,1 1 0 16,1-5 4-16,-2 4-4 0,2 2 4 0,-2-3-4 0,-6-3 4 16,6 6-4-16,1-2 4 0,1 2-4 0,-2-2 8 0,2 0 0 15,-2-4 0-15,-7 6 0 0,8-1 4 0,0-1 0 0,0 2 0 0,-8-2 0 16,7 1-4-16,2-1 0 0,-10 2 0 0,10-2-4 0,-2 1 4 0,1 1 0 16,-9-2 0-16,10 0 0 0,0 1-8 0,-10 0 4 0,8 0 0 15,2-1 0-15,-10 6 0 0,9-5 0 0,1-1 0 0,-10 6-4 0,10-5 0 16,-10 0 0-16,8 5 0 0,-7-6 4 0,0 1-4 0,8 5 0 15,-9-6 0-15,0 6 4 0,10-5-4 0,-10 6 4 0,0-8 0 16,2 7-8-16,-2-5 4 0,0 4 0 0,1-4 0 0,0 0-4 0,-1 4 4 16,1-4 4-16,-1 0-4 0,-8-1 0 0,8 2 4 0,0 3 0 0,2-4-4 15,-2 0 0-15,-8-1 0 0,8 1 0 0,2 0 4 0,-10 0 0 16,8-1 0-16,0 2-4 0,-8-2 0 0,9 1-4 0,-1 0 8 0,1 0-4 16,-9-5 0-16,8 4 0 0,-8 2 4 0,9-2-4 0,-1 1 0 15,-8-1 0-15,8 2 4 0,-8-2-4 0,10 1 0 0,-10 0 0 16,8 0 0-16,-8-1 4 0,8 7 0 0,2-7 0 0,-10 0 0 0,8 2 4 15,-8-2-4-15,0 1 0 0,8 5-8 0,-8-6-12 0,8 2 24 0,-8-3-4 16,0 3 0-16,9-2 0 0,-9 2-4 0,0-2 4 0,0-4 4 16,0 5-4-16,0 0 0 0,9-5 0 0,-9 5 0 0,0-5 4 0,0 4-4 15,0-4 4-15,0 0-4 0,0 0 0 0,0 0 0 0,0 6-4 16,0-6 4-16,0 0 0 0,0 0 4 0,0 0 0 0,0 0 0 16,0 0-4-16,0 0 0 0,0 0 0 0,0-6-8 0,0 12 8 15,0-6-4-15,0 0 0 0,0 0 4 0,0 0 0 0,0 0-4 0,0 0 0 16,0 0 0-16,0 0 0 0,0 0-4 0,0 0-4 0,0 0-4 0,0 0-16 15,0 0-12-15,0 0-20 0,0 0-24 0,0 0-16 0,-9 0-32 16,9 0-28-16,-9 0-32 0,1 0-72 0,0-6 36 0,0 6 40 0,-2-4 36 16,-6 4 32-16,6-5 24 0</inkml:trace>
    <inkml:trace contextRef="#ctx0" brushRef="#br0" timeOffset="1521.7978">-11 4801 19 0,'0'0'80'0,"0"0"-12"0,0 0 0 16,0 0-32-16,0 0-4 0,0 0-4 0,0 0 4 0,0 0-4 15,0 0 0-15,9-4 0 0,-9 4 0 0,0 0 0 0,0-6 0 0,8 6 4 16,-8 0 0-16,9 0-4 0,-9 0 0 0,8 0 4 0,-8 0 0 15,8-4 4-15,0 4 4 0,2 0 0 0,-2 0-8 0,10 0 4 0,-10 0-4 16,0 0 0-16,9 0 0 0,-8 0 0 0,8 0-4 0,-1 0 0 16,2 0 0-16,0 0-4 0,-2 0 0 0,10 0-4 0,-1 0 4 0,-7 0 0 15,6 0-8-15,2 0 8 0,0 0-8 0,-1 0 0 0,1 4 0 16,0 2 0-16,-1-6-4 0,9 4 4 0,-8-4-4 0,8 5-4 0,-9-5 4 16,9 4 0-16,2 2-4 0,-12-6 0 0,11 4 0 0,-1 1 0 15,0-5 0-15,0 5-4 0,-1-5 4 0,3 0 4 0,5 0-8 0,-7 0 0 16,1 0 0-16,7 5 4 0,-8-5-4 0,10 0-4 0,-3 0 0 15,3 4 4-15,-2-4 0 0,1 0 0 0,-1 6-4 0,1-6-16 0,-1 5 24 16,-7-5-4-16,7 4 0 0,2 0 4 0,-2-4 0 0,1 6-4 0,-9-6 0 16,8 4 0-16,-7-4 0 0,7 0 0 0,-8 5 4 0,9-5-4 15,-9 0-4-15,8 5 4 0,-7-5 0 0,7 0 0 0,-8 5 0 16,9-5 0-16,-1 4 0 0,-7-4 0 0,7 0 4 0,1 6 0 0,-1-3-4 16,-8-3-4-16,9 6 4 0,-1-6 4 0,-7 4-8 0,7-4 0 15,-8 6 4-15,10-6 0 0,-11 0-4 0,9 4 4 0,-7-4-4 16,-1 0 4-16,0 5 0 0,9-5 0 0,-9 0-4 0,0 0 0 0,0 0 0 0,0 0 0 15,1 0 0-15,7 0 0 0,-8 0 0 0,1 0 0 0,-1 0 0 16,-1 0-4-16,9 0 4 0,-6 0 0 0,-3 0 0 0,1 0 0 16,0 0 4-16,0 0-4 0,-8 0 0 0,9 0 0 0,-1 0 0 0,-9 0-4 15,1 0 4-15,8 0 4 0,-8 0-4 0,-1 0 0 0,0 0 4 16,0 0-4-16,1 0 0 0,0 0 0 0,-1 0 0 0,1 5 0 16,0-5 0-16,-9 0 0 0,8 5 0 0,1-5-20 0,-9 0 24 0,9 4-4 15,0 2 0-15,-10-6 0 0,9 4 0 0,-7-4 4 0,8 5 0 0,-10 0-4 16,10 0 0-16,-9-5 0 0,9 4 0 0,-10-4 0 0,2 4 0 15,8-4 0-15,-10 0 0 0,9 0 0 0,-7 0 0 0,0 6 0 0,6-6 0 16,-6 0 4-16,-1 0-4 0,-1 0 0 0,10 0 0 0,-8-6 0 16,-2 6-4-16,2 0 4 0,-1 0 0 0,-1 0 0 0,2 0 0 15,-2 6 0-15,2-6 0 0,-1 0 0 0,-8 0-4 0,8 0 8 0,-1 0-4 16,2 0-4-16,-10 0 0 0,10 0 4 0,-10 0 0 0,9 0 0 0,-9 5-4 16,9-5 8-16,-8 4 0 0,-1-4-4 0,10 5 0 0,-10-5 0 15,0 5 4-15,2-5-4 0,-2 5 0 0,0-5 0 0,0 5 0 16,1-5 0-16,0 0 0 0,-1 4 4 0,1-4-4 0,-1 0 0 0,-8 0 0 0,8 0 0 15,-8 0 0-15,10 0 0 0,-10 0 0 0,8 0 0 16,-8 0-4-16,8 0 8 0,-8 0-4 0,8 0 0 0,-8 0-4 0,10 0 4 16,-10 0 0-16,0 0 0 0,0 0 0 0,8 0 0 0,-8 0 0 0,0 0 0 15,0 0 0-15,0 0 0 0,0 0 0 0,0 0 0 0,0 0 0 16,0 0 0-16,0 0 0 0,0 0 0 0,0 0 0 0,0 0 0 0,0 0 4 16,0 0-8-16,0 0 4 0,0-4 0 0,0 4 0 0,0 0 0 0,0-5 0 15,0 0 4-15,0 0-4 0,0 0-4 0,0 1 0 16,-8-1 4-16,8-5 0 0,0 6-4 0,0-6 4 0,-10 1 0 0,10-1 0 15,-8 0 0-15,8 1 0 0,0-1-4 0,-8 1 4 0,8-1 0 0,-8 0 0 16,-2 1-4-16,2-5 4 0,8 3 0 0,-8 2 4 0,-1-5-4 16,1 4-4-16,-1 1 8 0,0-6-8 0,1 5 4 0,0-4-4 15,0 4 4-15,-2-4 0 0,2 0 0 0,0 4 0 0,-10-5-4 0,10 1-4 16,-1 5 8-16,-8-6-4 0,9 1 4 0,-1-1-4 0,1 1 0 0,-10 0 0 16,10-1 0-16,0 1 4 0,-2-1 4 0,2 6-8 15,0-5 4-15,0-1 0 0,-1 5 0 0,9-3 0 0,-8 3 0 0,8-1 0 0,0 3 4 16,0-2-24-16,-9 4 20 0,9-3 4 0,0 5 0 0,0-5-4 15,0 3 4-15,0 2-4 0,0-2 0 0,0 6 0 0,0-4 0 0,0 4 0 16,0 0 4-16,0-4-4 0,0 4 4 0,0 0 0 0,0 0-4 16,0 0 4-16,0 0-4 0,0 0-4 0,0 0 4 0,0 0-4 0,0 4 0 15,0-4 0-15,0 4-12 0,0-4-16 0,0 6-16 0,0-6-20 16,0 4-20-16,0 2-32 0,0-2-28 0,0 1-76 0,-9-1-4 16,1 5 44-16,8-3 36 0,-8 4 28 0,-2-6 20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0:50.0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2A8F0D-458A-48A1-ACC2-E77B4028E2BD}" emma:medium="tactile" emma:mode="ink">
          <msink:context xmlns:msink="http://schemas.microsoft.com/ink/2010/main" type="inkDrawing" rotatedBoundingBox="622,1822 3118,1715 3122,1812 626,1919" semanticType="callout" shapeName="Other">
            <msink:sourceLink direction="with" ref="{D61BE935-6F06-466A-9B9B-B2E676099E95}"/>
          </msink:context>
        </emma:interpretation>
      </emma:emma>
    </inkml:annotationXML>
    <inkml:trace contextRef="#ctx0" brushRef="#br0">0 105 11 0,'0'0'84'0,"0"0"-8"0,0 0 0 0,0 0-28 15,0 0 0-15,0 0-4 0,0 0 0 0,0 0-4 0,0 0 0 0,0 0-4 0,0 0 0 16,0 0-4-16,0 0 8 0,0 0-4 0,0 0 0 0,0 0-4 16,0 0 4-16,0 0 0 0,0 0-4 0,0 0 4 0,0 0-8 15,0 0 4-15,0 0 0 0,0 0-4 0,0 0 8 0,0 0 0 0,0 0 0 16,0 0-4-16,0 0 0 0,0 0-4 0,0 0 4 0,8 0-4 0,-8 0 4 15,0 0-4-15,8 0 4 0,-8 0 0 0,10 0 0 16,-2 0 0-16,-8 0 0 0,8 0-8 0,2 0 0 0,-2 0 0 0,0 0 0 0,0 0 0 16,1 0-4-16,0 0 0 0,8 0-4 0,-9 0 4 0,0 0-4 15,10 0 0-15,-10 0 0 0,10 0 0 0,-10 0-4 0,9 0 4 16,0 0-4-16,0 0 0 0,1 0 0 0,-2 0-4 0,2 0-4 16,-2 0 4-16,1 0-4 0,1 0 4 0,-2 0-4 0,10 0 0 0,-8 0-4 15,-2 0 0-15,1 0 4 0,0 0-4 0,0 0 4 0,9 0-4 16,-8 0 4-16,-2 0 0 0,1 0-4 0,0 0 0 0,0 0 0 0,1 0 4 15,-2 0 4-15,2 0-8 0,-2 0 0 0,1 0-12 0,-8 0 16 0,8-5 4 16,-1 5 0-16,2 0-4 0,0 0 0 0,-2-4 0 0,1 4-4 16,-8-5 4-16,8 5 0 0,-1-5 0 0,2 5 0 0,0-5 0 15,-2 1 0-15,-8 4-4 0,9-6 4 0,1 6 0 0,-2-4-4 0,2 4 0 16,-1 0 4-16,0 0-4 0,0 0 0 0,0-5 4 0,0 5-4 0,1 0 0 16,-2 0 0-16,10 0 8 0,-9 0-4 0,-1 0 0 0,2 0 0 15,-2 0-4-15,10 0 0 0,-8 0-4 0,-1 0 4 0,-1-4 0 0,2 4 0 16,-2 0 4-16,2 0-4 0,-1-6 0 0,8 6 0 0,-16-4 4 15,8 4-4-15,0 0 0 0,1-5 0 0,-2 5 4 0,2 0 0 16,-2 0 0-16,-7 0-4 0,7 0 0 0,2-5 0 0,-10 5 0 0,10 0 8 16,-10 0-8-16,9 0 0 0,-8 0 0 0,8 0 0 0,-9 0 0 0,10 0 0 15,-10-6 4-15,8 6 0 0,-6 0 0 0,-2 0-8 0,9 0 4 16,-8 0 0-16,-1 0 0 0,9-3-4 0,-9 3 8 0,0 0-8 0,10 0 4 16,-10-6 4-16,10 6-20 0,-10-4 20 0,9 4 4 0,-8 0-8 15,8-5 4-15,-9 5 0 0,0 0-4 0,10-5 4 0,-10 5-8 16,10 0 4-16,-10 0-4 0,9 0 4 0,-8 0 4 0,-1-5-4 0,1 5 4 15,7 0-4-15,-6 0 4 0,-2 0 0 0,8 0-4 0,-6 0 0 0,-2 0-4 16,0 0 8-16,9 0-4 0,-8 0-4 0,0-4 4 0,7 4-4 16,-8 0 8-16,2 0-4 0,6 0 0 0,-6 0-4 0,-2 0 4 0,0 0 4 15,9 0 0-15,-8 0-4 0,-1 4 0 0,1-4 0 0,7 0 0 16,-6-4 0-16,-2 4 0 0,0 0 0 0,2 0 0 0,-2 0-4 0,0 0 4 16,1 4 4-16,-1-4 0 0,0 0-4 0,1 0 0 0,-9 0 0 15,9 0 0-15,-1 0 0 0,0 0 0 0,-8 0 4 0,10 0-8 0,-10 0 4 16,8 0 8-16,-8 0-4 0,8 0 0 0,-8 0 0 0,10 0 0 15,-10 0-4-15,8 0 0 0,-8 0 0 0,8 0 0 0,-8 0 0 16,8 0 0-16,-8 0 0 0,0 0 0 0,9 0 0 0,-1 0 0 0,-8 0 0 16,9 0 0-16,-9 0 0 0,9 0 0 0,-9 0 0 0,8 0 0 0,-8 0 0 15,8 0 0-15,-8 0 0 0,10 0 0 0,-10 5 0 0,8-5 0 16,-8 0 0-16,8 5 0 0,-8-5 0 0,8 0 0 0,-8 5 0 16,10-5 0-16,-10 4 0 0,8-4 0 0,0 6 0 0,-8-6 0 0,9 3 0 15,-9-3 0-15,8 0 0 0,-8 6 0 0,9-6 0 0,-9 0 0 16,9 0 0-16,-9 5 0 0,8-5 0 0,-8 0 0 0,8 0 0 0,-8 0 0 15,8 5 0-15,-8-5 0 0,0 0 0 0,10 0 0 0,-10 0 0 0,0 0 0 16,0 0 0-16,8 0 0 0,-8 0 0 0,0 0 0 0,0 0 0 16,0 0 0-16,0 0 0 0,0 0 0 0,0 0 0 0,0 0 0 15,0 0 0-15,0 0 0 0,0 0 0 0,0 0 0 0,0 0 0 0,0 0 0 16,0 0 0-16,0 0 0 0,0 0 0 0,0 0 0 0,0 0 0 0,0 0 0 16,0 0 0-16,0 0 0 0,0 0 0 0,0 0 0 0,0 0 0 15,0 0 0-15,-8 0 0 0,8 0 0 0,-10 0-60 0,10 4-124 0,-8-4-60 16,-8 6-92-16,7-6 32 0,-8 4 48 0,0 1 48 0,-1-1 40 15,-6 2 32-15,6-2 24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0:05.3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6CE31C5-4A3D-4008-A85C-34695CB4C185}" emma:medium="tactile" emma:mode="ink">
          <msink:context xmlns:msink="http://schemas.microsoft.com/ink/2010/main" type="inkDrawing" rotatedBoundingBox="3397,4920 3583,4445 3626,4462 3441,4937" semanticType="callout" shapeName="Other">
            <msink:sourceLink direction="with" ref="{D61BE935-6F06-466A-9B9B-B2E676099E95}"/>
          </msink:context>
        </emma:interpretation>
      </emma:emma>
    </inkml:annotationXML>
    <inkml:trace contextRef="#ctx0" brushRef="#br0">162 0 31 0,'0'0'52'0,"0"0"-8"0,0 0-4 0,0 0-20 15,0 0-8-15,0 0 4 0,0 0-4 0,0 0 0 0,9 0-8 16,-18 0 4-16,9 0 0 0,0 0 0 0,0 0 0 0,9 0-4 0,-9 0 4 16,0 0-4-16,0 0 0 0,0 0 4 0,0 0 0 0,0 0-4 0,0 0 4 15,0 0 0-15,0 0 4 0,0 0-8 0,0 0 4 0,0 0-4 16,0 0 8-16,0 0 0 0,0 0-4 0,0 0 0 0,0 0 4 15,0 0 0-15,0 0 0 0,0 0 0 0,0 0 0 0,0 0 0 0,0 0 4 16,0 0 0-16,0 0 0 0,0 0 4 0,0 0 0 0,0 0 0 16,0 0 0-16,0 0-4 0,0 0 0 0,0 0 4 0,0 0-4 0,0 0 0 15,0 0 0-15,0 0 4 0,0 0 4 0,0 0 0 0,0 0 4 0,0 0 0 16,0 0 4-16,0 0 0 0,9 0 0 0,-18 5-8 0,9-5 4 16,0 5 0-16,0-2-4 0,0-3-8 0,0 11 0 0,9-6 0 15,-9 0 0-15,0-1 0 0,0 1 4 0,0 5-8 0,0-1 4 0,-9-3-8 16,9 3 4-16,0 0 0 0,0-3 0 0,0 3-4 0,-9 0 0 0,9-4 0 15,0 4 0-15,-8 1 0 0,8-6 0 0,0 7-4 0,-8-2 4 16,8-4 0-16,0 0 0 0,-10 5 0 0,10-6-4 0,-8 5 4 0,8-3 0 16,0-2 0-16,-8 1 0 0,8 5 0 0,0-6-4 0,-8 6 0 15,8-5 0-15,-10 5 4 0,2-1-8 0,8-4 4 0,-8 4 0 16,8 1-20-16,-9 0 24 0,9-1 0 0,-8 1 0 0,8-1-4 0,-9 1 0 16,9 0 0-16,-9-1-4 0,9 1 0 0,-8-1 0 0,8 1 0 0,-8 0 0 15,8-1 4-15,0 1 4 0,-8 0-12 0,8-5 4 0,-10 4 0 16,10-4 0-16,0 4 0 0,0-4 4 0,0 0-4 0,0 0 0 0,-8-2 0 15,8 3-4-15,0-6 0 0,0 5-4 0,0 0 0 0,0-5-4 16,0 0-4-16,0 0-8 0,0 0-4 0,0 5-8 0,0-5-8 16,0 0-12-16,0 0-8 0,0 0-4 0,0 0-8 0,0 0-4 0,0-5-4 15,0 5-16-15,0 0-52 0,0 0-20 0,0 5 36 0,0-5 24 0,-8-5 24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0:17.9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AF32F0-7FE5-4011-B2D4-99ADB2D97D90}" emma:medium="tactile" emma:mode="ink">
          <msink:context xmlns:msink="http://schemas.microsoft.com/ink/2010/main" type="inkDrawing" rotatedBoundingBox="8134,7782 12763,8002 12726,8788 8096,8569" semanticType="callout" shapeName="Other">
            <msink:sourceLink direction="to" ref="{7D5D26C9-CF3E-4D7E-B9BD-4137012E998C}"/>
            <msink:sourceLink direction="from" ref="{7D5D26C9-CF3E-4D7E-B9BD-4137012E998C}"/>
          </msink:context>
        </emma:interpretation>
      </emma:emma>
    </inkml:annotationXML>
    <inkml:trace contextRef="#ctx0" brushRef="#br0">116 4906 35 0,'0'-4'68'0,"0"4"-8"0,0-6-8 0,-9 6-24 16,9-3 0-16,0 3 0 0,0-6-8 0,0 2 0 0,-8 4 0 16,8 0-4-16,0-5 4 0,0 5 0 0,0-5 0 0,0 5 4 0,0 0-4 15,0 0 8-15,0 0-4 0,0 0 0 0,0 0 0 0,0 0 4 16,0 0 0-16,0 0-4 0,0 0 0 0,0 0 0 0,-9 0 0 16,9 0-4-16,0 0-8 0,0 0 0 0,0 0 4 0,0 0-4 0,0 0 4 15,0 0 0-15,0 5 4 0,9-5 4 0,-9 5 0 0,0-5-4 0,8 4 8 16,-8 2-4-16,9-3 0 0,-1 7 0 0,-8-4-4 0,9-2 8 15,-1 6-8-15,10-1 0 0,-10 1 0 0,0 0 0 0,10-1 0 0,-2-5 0 16,2 7 0-16,-1-2 0 0,-9 1 0 0,18-1 0 0,-10 1 0 16,2 0 0-16,7-6 0 0,-7 6-4 0,6 0 0 0,-6-1 0 15,8 0-4-15,-1 1 0 0,1 0 0 0,0 0-4 0,0-1 0 0,-1 1-16 16,0-1 20-16,0 1 0 0,-7 4 0 0,16-5 0 0,-9 6-4 0,1-1 0 16,0-4 0-16,0 5-4 0,-1-1 4 0,1-5-4 0,-2 6 4 15,2-2-4-15,0 3 4 0,8-6-4 0,-9 4 0 0,1 0 0 16,8-4 0-16,-8 5 0 0,9-1 4 0,-1-5 0 0,-1 5 0 0,-7-5 0 15,8 7 4-15,0-8 0 0,1 3 0 0,-1-2-4 0,0 6 0 16,-1-6 4-16,1 2 0 0,1-3 0 0,-1 2-4 0,0 0 4 0,-8-1-4 16,8 0 0-16,-1 1 0 0,-7 0 0 0,8 0-4 0,-8-1 0 0,9 1 0 15,-11-1-4-15,2 1 8 0,9 1-4 0,-11-3 0 0,2 2-4 16,9-1 4-16,-10 1-4 0,10-1 4 0,-9 1 0 0,7-5-4 16,-7 5 4-16,8-6 0 0,0 6-4 0,0-1 4 0,-9-4-4 0,9 0 4 0,1 5 0 15,-1-7-8-15,0 3 4 0,-8-1 4 0,7 0-4 16,1-1 4-16,-8 2-4 0,8-2 0 0,1 1 4 0,-9-5-4 0,8 5 0 15,-9-5 0-15,1 0-4 0,8 0 4 0,-9 5-16 0,1-5 20 0,8 0 0 16,-8 0-4-16,-1 0 0 0,0 0 0 0,10 0 4 0,-9 0 0 16,-2 0-4-16,2 0 4 0,-1-5-4 0,1 5 0 0,0 0 0 0,0 0 0 15,-1 0 0-15,1-5-4 0,0 5 4 0,-1 0 0 0,-8-5 4 16,8 5 0-16,1-4-4 0,0 4 0 0,-9-6 0 0,8 6-4 16,0-4 4-16,-7 4 0 0,8-5-4 0,-1 5 4 0,-8-5 0 15,8 5 0-15,-7-6 0 0,8 3 0 0,-10-2 0 0,1 5 0 0,9-5 0 16,-10 0 0-16,10 0 0 0,-8 0 0 0,-1 1 0 0,0-1 0 0,0 5-4 15,9-5 4-15,-10 1 0 0,2-1 0 0,-1 0 0 0,-1 0 0 16,2 0 4-16,-2 0-4 0,2 0 0 0,-1 1 0 0,0-1 0 0,0 0 0 16,0 0-4-16,0-5 4 0,1 6 0 0,-2-1 0 0,2-5 0 15,7 6 0-15,-9-6 0 0,2 5 0 0,8-4 4 0,-10 4-4 0,2-4-4 16,7-1 4-16,-8 5 0 0,0-5 0 0,9 1 0 0,-9-1-4 0,0 6 4 16,8-6 0-16,-7 0 0 0,-2 2 4 0,2 2-4 0,-2-4 0 15,2 1 0-15,-1-1 0 0,-1 5 0 0,2-4-4 0,0 3 8 16,-2-2-4-16,-8-2 0 0,10 4 0 0,-1-3 0 0,-9 5 0 0,10-6 0 15,-10 5 0-15,0-4-4 0,10 4 4 0,-10-4 0 0,0 3 4 16,1-3 0-16,0 4-4 0,-1-4 0 0,1 4-4 0,-1-5 4 0,0 6 4 16,0-6-4-16,2 5 4 0,-2-6-4 0,-8 2-4 0,8 5 4 0,2-5 0 15,-2-1 0-15,0 0 0 0,1 1 0 0,-9-1 0 0,8 5 0 16,1-5 0-16,-1 1 0 0,1 0 4 0,-1-2-8 0,-8 2 4 16,8-1 0-16,2 1 0 0,-2-1 0 0,0 6 0 0,-8-6 0 0,10 5 0 15,-2-5-4-15,0 6 4 0,-8-1 0 0,8 0 0 0,-8 0 4 16,9 0-4-16,-9 5 4 0,9 0-4 0,-9-4 4 0,0 4 0 15,8 0 0-15,-8 0 4 0,0 0 0 0,0 0 0 0,0 0 0 0,0 0 0 16,9 0 0-16,-9 4 4 0,0-4 0 0,0 0 0 0,0 0 0 0,0 0-4 16,8 0 0-16,-8 0-16 0,0 0 24 0,0 0 0 0,0 0-4 15,0 5 4-15,8-5 4 0,-8 0-4 0,0 0-4 0,0 0 0 0,10 0 0 16,-10 0-4-16,0 0-8 0,0 0 0 0,0 0 0 0,0 0 0 16,8 0 0-16,-8 0 0 0,0 0 0 0,0 0 0 0,0 0 0 15,0 0 0-15,-8 0 0 0,8 0 0 0,0 0 0 0,8 0 0 0,-16 0 0 16,8 0 0-16,8 0 0 0,-8 0 0 0,-8 0 0 0,8 0 0 0,0 0 0 15,0 0-16-15,0 0-40 0,0 0-24 0,0 0-32 0,-10 0-20 16,10 0-32-16,-8 0-36 0,8 0-76 0,-8 0 8 0,-1 0 52 0,1 0 44 16,-1 0 28-16,-8 0 28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04.2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DAC7B7-5CF2-47C2-89F7-42B6EC709C61}" emma:medium="tactile" emma:mode="ink">
          <msink:context xmlns:msink="http://schemas.microsoft.com/ink/2010/main" type="inkDrawing" rotatedBoundingBox="3703,4670 3767,7630 3704,7632 3639,4672" shapeName="Other"/>
        </emma:interpretation>
      </emma:emma>
    </inkml:annotationXML>
    <inkml:trace contextRef="#ctx0" brushRef="#br0">0 0 3 0,'0'0'76'0,"0"0"-16"0,0 0 0 0,0 0-36 16,0 0 4-16,0 0-4 0,0 0 0 0,0 0 0 0,0 0-4 0,0 0-4 16,0 0 0-16,0 0-4 0,10 0 4 0,-10 0 0 0,0 0-4 15,0 0 4-15,0 0-4 0,8 0 4 0,-8 0 4 0,0 0 0 16,0 0 4-16,8 0 0 0,-8 0 0 0,0 0 4 0,0 0 0 0,0 0 0 16,10 0 0-16,-10 0 8 0,0 0-4 0,0 6 4 0,0-6-4 0,0 0 0 15,0 4 0-15,8 1 0 0,-8-5 0 0,0 4 0 0,0 2-8 16,0-2 8-16,0 1-8 0,0 6-4 0,0-2 0 0,0-5 0 0,0 6-4 15,0-1 0-15,0-4-4 0,0 4 4 0,0 2 0 0,0-2-8 0,0 1 0 16,0-1 0-16,0 1-4 0,0 0 4 0,0-1-4 0,0 1 0 16,0-1 4-16,0 1-4 0,0 0 0 0,0-1 0 0,0 0 4 15,0 1-4-15,0 0 0 0,0-1 4 0,0 1-4 0,0 4 0 0,0-4 0 16,0-2 0-16,0 3 4 0,0-1-4 0,0-1 4 0,0 1 0 16,0-1 0-16,0 1-4 0,0 0 0 0,0 4 0 0,0-5 0 15,0 1 0-15,0 5 0 0,0-7 0 0,0 7 0 0,0-5 0 0,0 5 0 16,0-6 0-16,0 5-4 0,0-4 4 0,0 5-4 0,0-2 0 0,0 2 0 15,0-6 0-15,0 6 4 0,0-5-4 0,0 4 0 0,0-4 0 16,0 0 0-16,0 4 0 0,0-5 4 0,0 1 0 0,0 4 0 0,0-4-4 16,0-1 0-16,0 1 0 0,0 0 0 0,0-1 0 0,8 6 0 0,-8-6 0 15,0 1 4-15,0-2-4 0,0 3-16 0,0 3 20 16,9-4 0-16,-9-1-4 0,0 2 0 0,0 3 4 0,0-4-4 0,0 3 0 16,0 2 0-16,0-5 0 0,0 4 4 0,0 0-4 0,0-4 0 0,0 4 0 15,0 1 4-15,0-1-4 0,0 1-4 0,0-2 4 0,0 2 0 16,0-1-4-16,8 1 4 0,-8-1 0 0,0 0 0 0,0 1 0 0,0 0-4 15,0-6 4-15,9 5 0 0,-9 1 0 0,0-5 4 0,0 4-4 0,0-4 0 16,0 4 0-16,0-5 0 0,0 6 4 0,0-5 0 0,0-1-4 16,0 5 0-16,0-4 0 0,0-1-4 0,0 6 8 0,0-5-4 15,0-1-4-15,0 5 4 0,0-4-4 0,8-1 4 0,-8 7 0 0,0-7 0 16,0 0 0-16,0 1 0 0,0 0 0 0,0 5 0 0,0-7 0 16,0 2-4-16,0-1 0 0,0 1 4 0,0 1 0 0,0-3 0 15,0 2 0-15,0-1 4 0,0 1-8 0,9-1 4 0,-18 1-4 0,18 0 4 16,-9-1 0-16,-9 1-4 0,9 0 4 0,0-1 4 0,0 1-8 0,0-1 4 15,0 1 0-15,0 0-20 0,0-1 24 0,0 6-4 0,0-6 4 16,0 1-4-16,0-1 0 0,0 1 0 0,0-1 0 0,0 1 0 0,0 0 0 16,0 4 0-16,0-4 0 0,0-2-4 0,0 3 4 0,0-1 0 15,0-1 0-15,0 1 4 0,0-1-4 0,0 1-4 0,0 0 4 16,9 0-4-16,-9 3 8 0,0-4-8 0,0 1 8 0,0 0-4 0,0 0 0 16,0-1-4-16,0 1 4 0,0-1 4 0,0 1-4 0,0 1 0 0,0-3 0 15,0 2 0-15,0 5-4 0,0-6 4 0,0 1-4 0,0-1 4 16,0 5 0-16,0-4-4 0,0 0 0 0,0 4 0 0,0-5 4 0,0 1-4 15,0 0 0-15,0 4 0 0,0-4 0 0,0-1 4 0,0 6-8 16,0-5 4-16,0-1 0 0,0 0 0 0,0 1 0 0,0-1 4 0,0 1-4 16,0 0 0-16,0-1 0 0,0 1 0 0,0-5 0 0,0 5 0 15,0-1 0-15,0 1 0 0,0-6 4 0,0 7-4 0,0-3 0 0,0-2 4 16,0 3 0-16,0-4-4 0,0 4 8 0,0 0-4 0,0 1 0 16,0-4 0-16,0 4 0 0,0-6 0 0,0 5 0 0,0 1-4 15,0-5 4-15,0 5 0 0,0-2 4 0,0-2-8 0,0 3 4 0,0 1 0 16,0-1 0-16,0-3 0 0,0 3 0 0,0-3 0 0,0 2 0 0,0-3 0 15,0 5 0-15,0-6 4 0,0 6-4 0,0-5-4 0,0 5 4 16,0-6 0-16,0 6 0 0,0-6 0 0,0 6 0 0,0-5 0 0,0 5 0 16,0-6 4-16,0 6-4 0,0-5 0 0,0 6 0 0,0-8 0 15,0 7 0-15,0-5-4 0,0 4 4 0,0-4 0 0,0 4-4 0,0-4 4 16,0 5 0-16,0 0 0 0,0-6 0 0,0 1 0 0,0 5 0 16,0-6-4-16,0 6 4 0,0-5-4 0,0-1 4 0,0 6 0 0,0-5 0 15,0 0 0-15,0 0 0 0,0 5 0 0,0-6-4 0,0 1 4 16,0 5 4-16,0-6-8 0,0 1 4 0,0 0 0 0,0 4 0 0,0-3 0 15,0-1 0-15,0 3-4 0,0-2 4 0,0-2 0 0,0 2 0 16,0-2 0-16,0 5-4 0,0-3 4 0,0-3-4 0,0 3 4 16,0-2-16-16,0 6 20 0,0-6-4 0,0 2 0 0,0-1 4 0,0-1-8 15,0 2 4-15,0-2 0 0,0 1 0 0,0 5 0 0,0-6 0 0,0 1-4 16,0 1 4-16,0-2 0 0,0 0 0 0,0 1 0 0,0 0 0 16,0 0 0-16,0-1-4 0,0 2 4 0,0-2 0 0,0 1 0 15,0-1-4-15,0-4 0 0,0 6 4 0,0-2 0 0,0-4-4 0,0 5 8 16,0-5-4-16,0 0-4 0,0 5 0 0,0-5 4 0,0 0 0 0,0 5 0 15,0-5-4-15,0 0 0 0,0 0 0 0,0 5 4 0,0-5 0 16,0 0-4-16,0 4 0 0,0-4 4 0,0 0 4 0,0 5 0 0,0-5-4 16,0 5-4-16,0-5 4 0,0 5-4 0,0-5 4 0,0 0-4 15,0 4 0-15,0-4 4 0,0 0-4 0,0 5 4 0,0-5-4 16,0 5 8-16,0-5-8 0,0 5 0 0,0-5 4 0,0 4 0 0,0-4 4 16,0 7-4-16,0-4 0 0,0-3-4 0,0 5 0 0,0 0 0 0,8 0 4 15,-8-5 4-15,0 4 0 0,0-4-8 0,0 0 4 0,0 5-4 16,0-5 4-16,0 0 4 0,0 0-8 0,0 5 8 0,0-5-4 15,0 0-4-15,0 0 4 0,0 0 0 0,0 0-4 0,0 0 8 0,0 0-4 16,0-5 0-16,0 5 4 0,0 5-4 0,0-5 0 0,0 0 4 16,0 0 0-16,0 0-4 0,0 0-4 0,8 5 0 0,-8-5 4 0,0 0 0 15,0 0 0-15,0 4 0 0,0-4 0 0,0 0 0 0,0 0 0 0,0 0 0 16,0 0 0-16,0 0 0 0,0 0 0 0,0 0 0 0,0 0 0 16,0 0 0-16,0 0 0 0,0 0 4 0,0 0-4 0,0 0-4 15,0 0 4-15,0 0 0 0,0 0 0 0,0 0 0 0,0 0 0 0,0 0 0 16,0 0 0-16,0 0 0 0,0 0 4 0,0 0-4 0,0 0-12 0,0 0 4 15,0 0-8-15,0 0-16 0,0 0-12 0,0 0-16 0,0-4-16 16,0 4-12-16,0-5-8 0,0 0-60 0,-8 0-24 0,8 1 28 0,0-1 36 16,-8-5 20-16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0:22:09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90DBA7-A4B5-4D3C-AB3E-A957A40FC561}" emma:medium="tactile" emma:mode="ink">
          <msink:context xmlns:msink="http://schemas.microsoft.com/ink/2010/main" type="writingRegion" rotatedBoundingBox="10956,5460 11194,5460 11194,6031 10956,6031"/>
        </emma:interpretation>
      </emma:emma>
    </inkml:annotationXML>
    <inkml:traceGroup>
      <inkml:annotationXML>
        <emma:emma xmlns:emma="http://www.w3.org/2003/04/emma" version="1.0">
          <emma:interpretation id="{BD61FE29-29F8-43B2-AE7B-E28BE6F73A6B}" emma:medium="tactile" emma:mode="ink">
            <msink:context xmlns:msink="http://schemas.microsoft.com/ink/2010/main" type="paragraph" rotatedBoundingBox="10956,5460 11194,5460 11194,6031 10956,6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BD3E2D-2344-4A62-A5BC-DF9F609F88E0}" emma:medium="tactile" emma:mode="ink">
              <msink:context xmlns:msink="http://schemas.microsoft.com/ink/2010/main" type="line" rotatedBoundingBox="10956,5460 11194,5460 11194,6031 10956,6031"/>
            </emma:interpretation>
          </emma:emma>
        </inkml:annotationXML>
        <inkml:traceGroup>
          <inkml:annotationXML>
            <emma:emma xmlns:emma="http://www.w3.org/2003/04/emma" version="1.0">
              <emma:interpretation id="{E438EE10-2AAD-4378-AE51-35D492732D4B}" emma:medium="tactile" emma:mode="ink">
                <msink:context xmlns:msink="http://schemas.microsoft.com/ink/2010/main" type="inkWord" rotatedBoundingBox="10956,5460 11194,5460 11194,6031 10956,6031"/>
              </emma:interpretation>
              <emma:one-of disjunction-type="recognition" id="oneOf0">
                <emma:interpretation id="interp0" emma:lang="" emma:confidence="0">
                  <emma:literal>Ił</emma:literal>
                </emma:interpretation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#</emma:literal>
                </emma:interpretation>
                <emma:interpretation id="interp3" emma:lang="" emma:confidence="0">
                  <emma:literal>Pt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-1-2 35 0,'0'0'88'0,"0"0"-12"0,0 0-8 0,8 0-28 0,-8 0 4 0,0 0-8 15,9 4 4-15,-9-4-4 0,0 0 0 0,0 4-4 0,0 2 4 0,0-6 0 16,0 4-4-16,0 2 4 0,0 3 4 0,0-5 0 16,0 6 0-16,0-1 0 0,0 1 4 0,0 0-4 0,0 4 4 0,0-4-8 15,0 4-4-15,0 1 4 0,0-1-12 0,0 1 8 0,0 4-8 0,0-5 0 16,0 5-4-16,0-4 0 0,0 3-4 0,0-3 0 0,0 4 0 16,0-4-4-16,0 4 0 0,0-5-4 0,0 6 0 0,0-6 0 0,0 5 0 15,0-4-4-15,9-1 4 0,-9 5-4 0,0-6 0 0,0 2 0 16,0-5 0-16,0 5-4 0,0-1 0 0,0-5-4 0,8 1 0 15,-8 0 4-15,0-1-8 0,0-4-4 0,0 5-4 0,0-6-4 16,0 2-4-16,0-2 4 0,0 0-16 0,0-4-8 0,0 0-8 0,0 7-8 0,0-7-12 16,0 0-4-16,0 0-4 0,0-7-4 0,-8 7-20 0,8-4-40 15,0 0-20-15,-9-2 36 0,9 2 20 0</inkml:trace>
          <inkml:trace contextRef="#ctx0" brushRef="#br0" timeOffset="-351.0606">-181 54 63 0,'0'0'88'0,"0"0"-4"0,0 0-12 0,0 0-20 0,0 0-4 0,0 0-4 15,0 0-4-15,0 0-4 0,0 6 8 0,0-6-4 0,0 0 0 0,0 4 4 16,0-4 0-16,0 4 0 0,0 2-4 0,0-1-4 0,0 4 0 16,0-4 4-16,0 4-8 0,0 1-4 0,0 5 0 0,0-1 4 0,0-5 0 15,0 6 0-15,0-1-4 0,0 5-4 0,0-4-4 0,0-1 0 0,0 5 4 16,0-4-8-16,0 4 0 0,0-5-4 0,0 6 4 0,0-6 0 15,0 1-8-15,0 4 0 0,0-5-4 0,0 1 0 0,0-1 0 0,0-5 4 16,0 6-8-16,0-7 0 0,0 3 0 0,0 3 0 0,0-9-4 16,0 5 0-16,0-1-12 0,0-4-4 0,0 0-4 0,0-1-4 15,0 2-16-15,0-6-12 0,0 4-16 0,0-4-8 0,0 0-12 0,0 0-4 16,0-4-4-16,0-2-52 0,0 6-20 0,-8-4 24 0,8-6 28 16,0 5 28-16</inkml:trace>
          <inkml:trace contextRef="#ctx0" brushRef="#br0" timeOffset="284.2389">-189 261 11 0,'0'0'100'0,"0"0"-4"0,0 0-8 0,0 5-28 0,0-5 4 16,0 0-4-16,0 5-4 0,0-5 0 0,0 0 0 0,0 0 4 0,8 4 0 0,-8 1 4 15,0-5-4-15,0 5-4 0,10-5 0 0,-2 5 0 0,-8-5 0 16,8 0 4-16,2 4 4 0,-2-4-4 0,0 5 4 0,0-5-4 15,1 0 0-15,0 0 0 0,-1 0 0 0,9 0-4 0,-9 0 0 16,2 0-8-16,-2 0-8 0,0 0-4 0,0 0-8 0,2 0 0 0,-2 0-4 16,0 0-4-16,1 5 0 0,-1-5-8 0,-8 0 0 0,9 0 0 0,0 0 0 15,-1 5-4-15,-8-5-8 0,8 0-20 0,-8 5 4 0,8-5-24 16,-8 5-32-16,0-5-44 0,0 4-48 0,0 1-56 0,0 0-100 0,-8 0 40 16,8 0 64-16,-8-1 32 0,0 6 36 0,-1-5 24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10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60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48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1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67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41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73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8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78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86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72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C287-D9FA-4F54-882D-C326134DF14F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5984-9046-44FB-9F1F-0EC3B68937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836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emf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5" Type="http://schemas.openxmlformats.org/officeDocument/2006/relationships/image" Target="../media/image2.emf"/><Relationship Id="rId61" Type="http://schemas.openxmlformats.org/officeDocument/2006/relationships/image" Target="../media/image30.emf"/><Relationship Id="rId1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10" Type="http://schemas.openxmlformats.org/officeDocument/2006/relationships/customXml" Target="../ink/ink5.xml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.xml"/><Relationship Id="rId117" Type="http://schemas.openxmlformats.org/officeDocument/2006/relationships/image" Target="../media/image88.emf"/><Relationship Id="rId21" Type="http://schemas.openxmlformats.org/officeDocument/2006/relationships/image" Target="../media/image40.emf"/><Relationship Id="rId42" Type="http://schemas.openxmlformats.org/officeDocument/2006/relationships/customXml" Target="../ink/ink51.xml"/><Relationship Id="rId47" Type="http://schemas.openxmlformats.org/officeDocument/2006/relationships/image" Target="../media/image53.emf"/><Relationship Id="rId63" Type="http://schemas.openxmlformats.org/officeDocument/2006/relationships/image" Target="../media/image61.emf"/><Relationship Id="rId68" Type="http://schemas.openxmlformats.org/officeDocument/2006/relationships/customXml" Target="../ink/ink64.xml"/><Relationship Id="rId84" Type="http://schemas.openxmlformats.org/officeDocument/2006/relationships/customXml" Target="../ink/ink72.xml"/><Relationship Id="rId89" Type="http://schemas.openxmlformats.org/officeDocument/2006/relationships/image" Target="../media/image74.emf"/><Relationship Id="rId112" Type="http://schemas.openxmlformats.org/officeDocument/2006/relationships/customXml" Target="../ink/ink86.xml"/><Relationship Id="rId16" Type="http://schemas.openxmlformats.org/officeDocument/2006/relationships/customXml" Target="../ink/ink38.xml"/><Relationship Id="rId107" Type="http://schemas.openxmlformats.org/officeDocument/2006/relationships/image" Target="../media/image83.emf"/><Relationship Id="rId11" Type="http://schemas.openxmlformats.org/officeDocument/2006/relationships/image" Target="../media/image35.emf"/><Relationship Id="rId32" Type="http://schemas.openxmlformats.org/officeDocument/2006/relationships/customXml" Target="../ink/ink46.xml"/><Relationship Id="rId37" Type="http://schemas.openxmlformats.org/officeDocument/2006/relationships/image" Target="../media/image48.emf"/><Relationship Id="rId53" Type="http://schemas.openxmlformats.org/officeDocument/2006/relationships/image" Target="../media/image56.emf"/><Relationship Id="rId58" Type="http://schemas.openxmlformats.org/officeDocument/2006/relationships/customXml" Target="../ink/ink59.xml"/><Relationship Id="rId74" Type="http://schemas.openxmlformats.org/officeDocument/2006/relationships/customXml" Target="../ink/ink67.xml"/><Relationship Id="rId79" Type="http://schemas.openxmlformats.org/officeDocument/2006/relationships/image" Target="../media/image69.emf"/><Relationship Id="rId102" Type="http://schemas.openxmlformats.org/officeDocument/2006/relationships/customXml" Target="../ink/ink81.xml"/><Relationship Id="rId5" Type="http://schemas.openxmlformats.org/officeDocument/2006/relationships/image" Target="../media/image32.emf"/><Relationship Id="rId90" Type="http://schemas.openxmlformats.org/officeDocument/2006/relationships/customXml" Target="../ink/ink75.xml"/><Relationship Id="rId95" Type="http://schemas.openxmlformats.org/officeDocument/2006/relationships/image" Target="../media/image77.emf"/><Relationship Id="rId22" Type="http://schemas.openxmlformats.org/officeDocument/2006/relationships/customXml" Target="../ink/ink41.xml"/><Relationship Id="rId27" Type="http://schemas.openxmlformats.org/officeDocument/2006/relationships/image" Target="../media/image43.emf"/><Relationship Id="rId43" Type="http://schemas.openxmlformats.org/officeDocument/2006/relationships/image" Target="../media/image51.emf"/><Relationship Id="rId48" Type="http://schemas.openxmlformats.org/officeDocument/2006/relationships/customXml" Target="../ink/ink54.xml"/><Relationship Id="rId64" Type="http://schemas.openxmlformats.org/officeDocument/2006/relationships/customXml" Target="../ink/ink62.xml"/><Relationship Id="rId69" Type="http://schemas.openxmlformats.org/officeDocument/2006/relationships/image" Target="../media/image64.emf"/><Relationship Id="rId113" Type="http://schemas.openxmlformats.org/officeDocument/2006/relationships/image" Target="../media/image86.emf"/><Relationship Id="rId118" Type="http://schemas.openxmlformats.org/officeDocument/2006/relationships/customXml" Target="../ink/ink89.xml"/><Relationship Id="rId80" Type="http://schemas.openxmlformats.org/officeDocument/2006/relationships/customXml" Target="../ink/ink70.xml"/><Relationship Id="rId85" Type="http://schemas.openxmlformats.org/officeDocument/2006/relationships/image" Target="../media/image72.emf"/><Relationship Id="rId12" Type="http://schemas.openxmlformats.org/officeDocument/2006/relationships/customXml" Target="../ink/ink36.xml"/><Relationship Id="rId17" Type="http://schemas.openxmlformats.org/officeDocument/2006/relationships/image" Target="../media/image38.emf"/><Relationship Id="rId33" Type="http://schemas.openxmlformats.org/officeDocument/2006/relationships/image" Target="../media/image46.emf"/><Relationship Id="rId38" Type="http://schemas.openxmlformats.org/officeDocument/2006/relationships/customXml" Target="../ink/ink49.xml"/><Relationship Id="rId59" Type="http://schemas.openxmlformats.org/officeDocument/2006/relationships/image" Target="../media/image59.emf"/><Relationship Id="rId103" Type="http://schemas.openxmlformats.org/officeDocument/2006/relationships/image" Target="../media/image81.emf"/><Relationship Id="rId108" Type="http://schemas.openxmlformats.org/officeDocument/2006/relationships/customXml" Target="../ink/ink84.xml"/><Relationship Id="rId54" Type="http://schemas.openxmlformats.org/officeDocument/2006/relationships/customXml" Target="../ink/ink57.xml"/><Relationship Id="rId70" Type="http://schemas.openxmlformats.org/officeDocument/2006/relationships/customXml" Target="../ink/ink65.xml"/><Relationship Id="rId75" Type="http://schemas.openxmlformats.org/officeDocument/2006/relationships/image" Target="../media/image67.emf"/><Relationship Id="rId91" Type="http://schemas.openxmlformats.org/officeDocument/2006/relationships/image" Target="../media/image75.emf"/><Relationship Id="rId96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23" Type="http://schemas.openxmlformats.org/officeDocument/2006/relationships/image" Target="../media/image41.emf"/><Relationship Id="rId28" Type="http://schemas.openxmlformats.org/officeDocument/2006/relationships/customXml" Target="../ink/ink44.xml"/><Relationship Id="rId49" Type="http://schemas.openxmlformats.org/officeDocument/2006/relationships/image" Target="../media/image54.emf"/><Relationship Id="rId114" Type="http://schemas.openxmlformats.org/officeDocument/2006/relationships/customXml" Target="../ink/ink87.xml"/><Relationship Id="rId119" Type="http://schemas.openxmlformats.org/officeDocument/2006/relationships/image" Target="../media/image89.emf"/><Relationship Id="rId44" Type="http://schemas.openxmlformats.org/officeDocument/2006/relationships/customXml" Target="../ink/ink52.xml"/><Relationship Id="rId60" Type="http://schemas.openxmlformats.org/officeDocument/2006/relationships/customXml" Target="../ink/ink60.xml"/><Relationship Id="rId65" Type="http://schemas.openxmlformats.org/officeDocument/2006/relationships/image" Target="../media/image62.emf"/><Relationship Id="rId81" Type="http://schemas.openxmlformats.org/officeDocument/2006/relationships/image" Target="../media/image70.emf"/><Relationship Id="rId86" Type="http://schemas.openxmlformats.org/officeDocument/2006/relationships/customXml" Target="../ink/ink73.xml"/><Relationship Id="rId4" Type="http://schemas.openxmlformats.org/officeDocument/2006/relationships/customXml" Target="../ink/ink32.xml"/><Relationship Id="rId9" Type="http://schemas.openxmlformats.org/officeDocument/2006/relationships/image" Target="../media/image34.emf"/><Relationship Id="rId13" Type="http://schemas.openxmlformats.org/officeDocument/2006/relationships/image" Target="../media/image36.emf"/><Relationship Id="rId18" Type="http://schemas.openxmlformats.org/officeDocument/2006/relationships/customXml" Target="../ink/ink39.xml"/><Relationship Id="rId39" Type="http://schemas.openxmlformats.org/officeDocument/2006/relationships/image" Target="../media/image49.emf"/><Relationship Id="rId109" Type="http://schemas.openxmlformats.org/officeDocument/2006/relationships/image" Target="../media/image84.emf"/><Relationship Id="rId34" Type="http://schemas.openxmlformats.org/officeDocument/2006/relationships/customXml" Target="../ink/ink47.xml"/><Relationship Id="rId50" Type="http://schemas.openxmlformats.org/officeDocument/2006/relationships/customXml" Target="../ink/ink55.xml"/><Relationship Id="rId55" Type="http://schemas.openxmlformats.org/officeDocument/2006/relationships/image" Target="../media/image57.emf"/><Relationship Id="rId76" Type="http://schemas.openxmlformats.org/officeDocument/2006/relationships/customXml" Target="../ink/ink68.xml"/><Relationship Id="rId97" Type="http://schemas.openxmlformats.org/officeDocument/2006/relationships/image" Target="../media/image78.emf"/><Relationship Id="rId104" Type="http://schemas.openxmlformats.org/officeDocument/2006/relationships/customXml" Target="../ink/ink82.xml"/><Relationship Id="rId120" Type="http://schemas.openxmlformats.org/officeDocument/2006/relationships/customXml" Target="../ink/ink90.xml"/><Relationship Id="rId7" Type="http://schemas.openxmlformats.org/officeDocument/2006/relationships/image" Target="../media/image33.emf"/><Relationship Id="rId71" Type="http://schemas.openxmlformats.org/officeDocument/2006/relationships/image" Target="../media/image65.emf"/><Relationship Id="rId92" Type="http://schemas.openxmlformats.org/officeDocument/2006/relationships/customXml" Target="../ink/ink76.xml"/><Relationship Id="rId2" Type="http://schemas.openxmlformats.org/officeDocument/2006/relationships/customXml" Target="../ink/ink31.xml"/><Relationship Id="rId29" Type="http://schemas.openxmlformats.org/officeDocument/2006/relationships/image" Target="../media/image44.emf"/><Relationship Id="rId24" Type="http://schemas.openxmlformats.org/officeDocument/2006/relationships/customXml" Target="../ink/ink42.xml"/><Relationship Id="rId40" Type="http://schemas.openxmlformats.org/officeDocument/2006/relationships/customXml" Target="../ink/ink50.xml"/><Relationship Id="rId45" Type="http://schemas.openxmlformats.org/officeDocument/2006/relationships/image" Target="../media/image52.emf"/><Relationship Id="rId66" Type="http://schemas.openxmlformats.org/officeDocument/2006/relationships/customXml" Target="../ink/ink63.xml"/><Relationship Id="rId87" Type="http://schemas.openxmlformats.org/officeDocument/2006/relationships/image" Target="../media/image73.emf"/><Relationship Id="rId110" Type="http://schemas.openxmlformats.org/officeDocument/2006/relationships/customXml" Target="../ink/ink85.xml"/><Relationship Id="rId115" Type="http://schemas.openxmlformats.org/officeDocument/2006/relationships/image" Target="../media/image87.emf"/><Relationship Id="rId61" Type="http://schemas.openxmlformats.org/officeDocument/2006/relationships/image" Target="../media/image60.emf"/><Relationship Id="rId82" Type="http://schemas.openxmlformats.org/officeDocument/2006/relationships/customXml" Target="../ink/ink71.xml"/><Relationship Id="rId19" Type="http://schemas.openxmlformats.org/officeDocument/2006/relationships/image" Target="../media/image39.emf"/><Relationship Id="rId14" Type="http://schemas.openxmlformats.org/officeDocument/2006/relationships/customXml" Target="../ink/ink37.xml"/><Relationship Id="rId30" Type="http://schemas.openxmlformats.org/officeDocument/2006/relationships/customXml" Target="../ink/ink45.xml"/><Relationship Id="rId35" Type="http://schemas.openxmlformats.org/officeDocument/2006/relationships/image" Target="../media/image47.emf"/><Relationship Id="rId56" Type="http://schemas.openxmlformats.org/officeDocument/2006/relationships/customXml" Target="../ink/ink58.xml"/><Relationship Id="rId77" Type="http://schemas.openxmlformats.org/officeDocument/2006/relationships/image" Target="../media/image68.emf"/><Relationship Id="rId100" Type="http://schemas.openxmlformats.org/officeDocument/2006/relationships/customXml" Target="../ink/ink80.xml"/><Relationship Id="rId105" Type="http://schemas.openxmlformats.org/officeDocument/2006/relationships/image" Target="../media/image82.emf"/><Relationship Id="rId8" Type="http://schemas.openxmlformats.org/officeDocument/2006/relationships/customXml" Target="../ink/ink34.xml"/><Relationship Id="rId51" Type="http://schemas.openxmlformats.org/officeDocument/2006/relationships/image" Target="../media/image55.emf"/><Relationship Id="rId72" Type="http://schemas.openxmlformats.org/officeDocument/2006/relationships/customXml" Target="../ink/ink66.xml"/><Relationship Id="rId93" Type="http://schemas.openxmlformats.org/officeDocument/2006/relationships/image" Target="../media/image76.emf"/><Relationship Id="rId98" Type="http://schemas.openxmlformats.org/officeDocument/2006/relationships/customXml" Target="../ink/ink79.xml"/><Relationship Id="rId121" Type="http://schemas.openxmlformats.org/officeDocument/2006/relationships/image" Target="../media/image90.emf"/><Relationship Id="rId3" Type="http://schemas.openxmlformats.org/officeDocument/2006/relationships/image" Target="../media/image31.emf"/><Relationship Id="rId25" Type="http://schemas.openxmlformats.org/officeDocument/2006/relationships/image" Target="../media/image42.emf"/><Relationship Id="rId46" Type="http://schemas.openxmlformats.org/officeDocument/2006/relationships/customXml" Target="../ink/ink53.xml"/><Relationship Id="rId67" Type="http://schemas.openxmlformats.org/officeDocument/2006/relationships/image" Target="../media/image63.emf"/><Relationship Id="rId116" Type="http://schemas.openxmlformats.org/officeDocument/2006/relationships/customXml" Target="../ink/ink88.xml"/><Relationship Id="rId20" Type="http://schemas.openxmlformats.org/officeDocument/2006/relationships/customXml" Target="../ink/ink40.xml"/><Relationship Id="rId41" Type="http://schemas.openxmlformats.org/officeDocument/2006/relationships/image" Target="../media/image50.emf"/><Relationship Id="rId62" Type="http://schemas.openxmlformats.org/officeDocument/2006/relationships/customXml" Target="../ink/ink61.xml"/><Relationship Id="rId83" Type="http://schemas.openxmlformats.org/officeDocument/2006/relationships/image" Target="../media/image71.emf"/><Relationship Id="rId88" Type="http://schemas.openxmlformats.org/officeDocument/2006/relationships/customXml" Target="../ink/ink74.xml"/><Relationship Id="rId111" Type="http://schemas.openxmlformats.org/officeDocument/2006/relationships/image" Target="../media/image85.emf"/><Relationship Id="rId15" Type="http://schemas.openxmlformats.org/officeDocument/2006/relationships/image" Target="../media/image37.emf"/><Relationship Id="rId36" Type="http://schemas.openxmlformats.org/officeDocument/2006/relationships/customXml" Target="../ink/ink48.xml"/><Relationship Id="rId57" Type="http://schemas.openxmlformats.org/officeDocument/2006/relationships/image" Target="../media/image58.emf"/><Relationship Id="rId106" Type="http://schemas.openxmlformats.org/officeDocument/2006/relationships/customXml" Target="../ink/ink83.xml"/><Relationship Id="rId10" Type="http://schemas.openxmlformats.org/officeDocument/2006/relationships/customXml" Target="../ink/ink35.xml"/><Relationship Id="rId31" Type="http://schemas.openxmlformats.org/officeDocument/2006/relationships/image" Target="../media/image45.emf"/><Relationship Id="rId52" Type="http://schemas.openxmlformats.org/officeDocument/2006/relationships/customXml" Target="../ink/ink56.xml"/><Relationship Id="rId73" Type="http://schemas.openxmlformats.org/officeDocument/2006/relationships/image" Target="../media/image66.emf"/><Relationship Id="rId78" Type="http://schemas.openxmlformats.org/officeDocument/2006/relationships/customXml" Target="../ink/ink69.xml"/><Relationship Id="rId94" Type="http://schemas.openxmlformats.org/officeDocument/2006/relationships/customXml" Target="../ink/ink77.xml"/><Relationship Id="rId99" Type="http://schemas.openxmlformats.org/officeDocument/2006/relationships/image" Target="../media/image79.emf"/><Relationship Id="rId101" Type="http://schemas.openxmlformats.org/officeDocument/2006/relationships/image" Target="../media/image80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0.xml"/><Relationship Id="rId18" Type="http://schemas.openxmlformats.org/officeDocument/2006/relationships/customXml" Target="../ink/ink105.xml"/><Relationship Id="rId26" Type="http://schemas.openxmlformats.org/officeDocument/2006/relationships/image" Target="../media/image94.emf"/><Relationship Id="rId39" Type="http://schemas.openxmlformats.org/officeDocument/2006/relationships/customXml" Target="../ink/ink123.xml"/><Relationship Id="rId21" Type="http://schemas.openxmlformats.org/officeDocument/2006/relationships/customXml" Target="../ink/ink108.xml"/><Relationship Id="rId34" Type="http://schemas.openxmlformats.org/officeDocument/2006/relationships/customXml" Target="../ink/ink119.xml"/><Relationship Id="rId7" Type="http://schemas.openxmlformats.org/officeDocument/2006/relationships/customXml" Target="../ink/ink96.xml"/><Relationship Id="rId12" Type="http://schemas.openxmlformats.org/officeDocument/2006/relationships/customXml" Target="../ink/ink99.xml"/><Relationship Id="rId17" Type="http://schemas.openxmlformats.org/officeDocument/2006/relationships/customXml" Target="../ink/ink104.xml"/><Relationship Id="rId25" Type="http://schemas.openxmlformats.org/officeDocument/2006/relationships/customXml" Target="../ink/ink111.xml"/><Relationship Id="rId33" Type="http://schemas.openxmlformats.org/officeDocument/2006/relationships/customXml" Target="../ink/ink118.xml"/><Relationship Id="rId38" Type="http://schemas.openxmlformats.org/officeDocument/2006/relationships/customXml" Target="../ink/ink122.xml"/><Relationship Id="rId2" Type="http://schemas.openxmlformats.org/officeDocument/2006/relationships/customXml" Target="../ink/ink91.xml"/><Relationship Id="rId16" Type="http://schemas.openxmlformats.org/officeDocument/2006/relationships/customXml" Target="../ink/ink103.xml"/><Relationship Id="rId20" Type="http://schemas.openxmlformats.org/officeDocument/2006/relationships/customXml" Target="../ink/ink107.xml"/><Relationship Id="rId29" Type="http://schemas.openxmlformats.org/officeDocument/2006/relationships/customXml" Target="../ink/ink1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11" Type="http://schemas.openxmlformats.org/officeDocument/2006/relationships/image" Target="../media/image92.emf"/><Relationship Id="rId24" Type="http://schemas.openxmlformats.org/officeDocument/2006/relationships/customXml" Target="../ink/ink110.xml"/><Relationship Id="rId32" Type="http://schemas.openxmlformats.org/officeDocument/2006/relationships/customXml" Target="../ink/ink117.xml"/><Relationship Id="rId37" Type="http://schemas.openxmlformats.org/officeDocument/2006/relationships/customXml" Target="../ink/ink121.xml"/><Relationship Id="rId40" Type="http://schemas.openxmlformats.org/officeDocument/2006/relationships/customXml" Target="../ink/ink124.xml"/><Relationship Id="rId5" Type="http://schemas.openxmlformats.org/officeDocument/2006/relationships/customXml" Target="../ink/ink94.xml"/><Relationship Id="rId15" Type="http://schemas.openxmlformats.org/officeDocument/2006/relationships/customXml" Target="../ink/ink102.xml"/><Relationship Id="rId23" Type="http://schemas.openxmlformats.org/officeDocument/2006/relationships/image" Target="../media/image93.emf"/><Relationship Id="rId28" Type="http://schemas.openxmlformats.org/officeDocument/2006/relationships/customXml" Target="../ink/ink113.xml"/><Relationship Id="rId36" Type="http://schemas.openxmlformats.org/officeDocument/2006/relationships/customXml" Target="../ink/ink120.xml"/><Relationship Id="rId10" Type="http://schemas.openxmlformats.org/officeDocument/2006/relationships/customXml" Target="../ink/ink98.xml"/><Relationship Id="rId19" Type="http://schemas.openxmlformats.org/officeDocument/2006/relationships/customXml" Target="../ink/ink106.xml"/><Relationship Id="rId31" Type="http://schemas.openxmlformats.org/officeDocument/2006/relationships/customXml" Target="../ink/ink116.xml"/><Relationship Id="rId4" Type="http://schemas.openxmlformats.org/officeDocument/2006/relationships/customXml" Target="../ink/ink93.xml"/><Relationship Id="rId9" Type="http://schemas.openxmlformats.org/officeDocument/2006/relationships/image" Target="../media/image91.emf"/><Relationship Id="rId14" Type="http://schemas.openxmlformats.org/officeDocument/2006/relationships/customXml" Target="../ink/ink101.xml"/><Relationship Id="rId22" Type="http://schemas.openxmlformats.org/officeDocument/2006/relationships/customXml" Target="../ink/ink109.xml"/><Relationship Id="rId27" Type="http://schemas.openxmlformats.org/officeDocument/2006/relationships/customXml" Target="../ink/ink112.xml"/><Relationship Id="rId30" Type="http://schemas.openxmlformats.org/officeDocument/2006/relationships/customXml" Target="../ink/ink115.xml"/><Relationship Id="rId35" Type="http://schemas.openxmlformats.org/officeDocument/2006/relationships/image" Target="../media/image95.emf"/><Relationship Id="rId8" Type="http://schemas.openxmlformats.org/officeDocument/2006/relationships/customXml" Target="../ink/ink97.xml"/><Relationship Id="rId3" Type="http://schemas.openxmlformats.org/officeDocument/2006/relationships/customXml" Target="../ink/ink9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emf"/><Relationship Id="rId18" Type="http://schemas.openxmlformats.org/officeDocument/2006/relationships/customXml" Target="../ink/ink138.xml"/><Relationship Id="rId26" Type="http://schemas.openxmlformats.org/officeDocument/2006/relationships/customXml" Target="../ink/ink146.xml"/><Relationship Id="rId39" Type="http://schemas.openxmlformats.org/officeDocument/2006/relationships/customXml" Target="../ink/ink157.xml"/><Relationship Id="rId21" Type="http://schemas.openxmlformats.org/officeDocument/2006/relationships/customXml" Target="../ink/ink141.xml"/><Relationship Id="rId34" Type="http://schemas.openxmlformats.org/officeDocument/2006/relationships/customXml" Target="../ink/ink153.xml"/><Relationship Id="rId42" Type="http://schemas.openxmlformats.org/officeDocument/2006/relationships/customXml" Target="../ink/ink160.xml"/><Relationship Id="rId47" Type="http://schemas.openxmlformats.org/officeDocument/2006/relationships/customXml" Target="../ink/ink165.xml"/><Relationship Id="rId7" Type="http://schemas.openxmlformats.org/officeDocument/2006/relationships/customXml" Target="../ink/ink129.xml"/><Relationship Id="rId2" Type="http://schemas.openxmlformats.org/officeDocument/2006/relationships/customXml" Target="../ink/ink125.xml"/><Relationship Id="rId16" Type="http://schemas.openxmlformats.org/officeDocument/2006/relationships/customXml" Target="../ink/ink137.xml"/><Relationship Id="rId29" Type="http://schemas.openxmlformats.org/officeDocument/2006/relationships/customXml" Target="../ink/ink148.xml"/><Relationship Id="rId11" Type="http://schemas.openxmlformats.org/officeDocument/2006/relationships/customXml" Target="../ink/ink133.xml"/><Relationship Id="rId24" Type="http://schemas.openxmlformats.org/officeDocument/2006/relationships/customXml" Target="../ink/ink144.xml"/><Relationship Id="rId32" Type="http://schemas.openxmlformats.org/officeDocument/2006/relationships/customXml" Target="../ink/ink151.xml"/><Relationship Id="rId37" Type="http://schemas.openxmlformats.org/officeDocument/2006/relationships/customXml" Target="../ink/ink155.xml"/><Relationship Id="rId40" Type="http://schemas.openxmlformats.org/officeDocument/2006/relationships/customXml" Target="../ink/ink158.xml"/><Relationship Id="rId45" Type="http://schemas.openxmlformats.org/officeDocument/2006/relationships/customXml" Target="../ink/ink163.xml"/><Relationship Id="rId5" Type="http://schemas.openxmlformats.org/officeDocument/2006/relationships/image" Target="../media/image96.emf"/><Relationship Id="rId15" Type="http://schemas.openxmlformats.org/officeDocument/2006/relationships/customXml" Target="../ink/ink136.xml"/><Relationship Id="rId23" Type="http://schemas.openxmlformats.org/officeDocument/2006/relationships/customXml" Target="../ink/ink143.xml"/><Relationship Id="rId28" Type="http://schemas.openxmlformats.org/officeDocument/2006/relationships/customXml" Target="../ink/ink147.xml"/><Relationship Id="rId36" Type="http://schemas.openxmlformats.org/officeDocument/2006/relationships/image" Target="../media/image100.emf"/><Relationship Id="rId49" Type="http://schemas.openxmlformats.org/officeDocument/2006/relationships/customXml" Target="../ink/ink166.xml"/><Relationship Id="rId10" Type="http://schemas.openxmlformats.org/officeDocument/2006/relationships/customXml" Target="../ink/ink132.xml"/><Relationship Id="rId19" Type="http://schemas.openxmlformats.org/officeDocument/2006/relationships/customXml" Target="../ink/ink139.xml"/><Relationship Id="rId31" Type="http://schemas.openxmlformats.org/officeDocument/2006/relationships/customXml" Target="../ink/ink150.xml"/><Relationship Id="rId44" Type="http://schemas.openxmlformats.org/officeDocument/2006/relationships/customXml" Target="../ink/ink162.xml"/><Relationship Id="rId4" Type="http://schemas.openxmlformats.org/officeDocument/2006/relationships/customXml" Target="../ink/ink127.xml"/><Relationship Id="rId9" Type="http://schemas.openxmlformats.org/officeDocument/2006/relationships/customXml" Target="../ink/ink131.xml"/><Relationship Id="rId14" Type="http://schemas.openxmlformats.org/officeDocument/2006/relationships/customXml" Target="../ink/ink135.xml"/><Relationship Id="rId22" Type="http://schemas.openxmlformats.org/officeDocument/2006/relationships/customXml" Target="../ink/ink142.xml"/><Relationship Id="rId27" Type="http://schemas.openxmlformats.org/officeDocument/2006/relationships/image" Target="../media/image99.emf"/><Relationship Id="rId30" Type="http://schemas.openxmlformats.org/officeDocument/2006/relationships/customXml" Target="../ink/ink149.xml"/><Relationship Id="rId35" Type="http://schemas.openxmlformats.org/officeDocument/2006/relationships/customXml" Target="../ink/ink154.xml"/><Relationship Id="rId43" Type="http://schemas.openxmlformats.org/officeDocument/2006/relationships/customXml" Target="../ink/ink161.xml"/><Relationship Id="rId48" Type="http://schemas.openxmlformats.org/officeDocument/2006/relationships/image" Target="../media/image101.emf"/><Relationship Id="rId8" Type="http://schemas.openxmlformats.org/officeDocument/2006/relationships/customXml" Target="../ink/ink130.xml"/><Relationship Id="rId3" Type="http://schemas.openxmlformats.org/officeDocument/2006/relationships/customXml" Target="../ink/ink126.xml"/><Relationship Id="rId12" Type="http://schemas.openxmlformats.org/officeDocument/2006/relationships/customXml" Target="../ink/ink134.xml"/><Relationship Id="rId17" Type="http://schemas.openxmlformats.org/officeDocument/2006/relationships/image" Target="../media/image98.emf"/><Relationship Id="rId25" Type="http://schemas.openxmlformats.org/officeDocument/2006/relationships/customXml" Target="../ink/ink145.xml"/><Relationship Id="rId33" Type="http://schemas.openxmlformats.org/officeDocument/2006/relationships/customXml" Target="../ink/ink152.xml"/><Relationship Id="rId38" Type="http://schemas.openxmlformats.org/officeDocument/2006/relationships/customXml" Target="../ink/ink156.xml"/><Relationship Id="rId46" Type="http://schemas.openxmlformats.org/officeDocument/2006/relationships/customXml" Target="../ink/ink164.xml"/><Relationship Id="rId20" Type="http://schemas.openxmlformats.org/officeDocument/2006/relationships/customXml" Target="../ink/ink140.xml"/><Relationship Id="rId41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7.xml"/><Relationship Id="rId18" Type="http://schemas.openxmlformats.org/officeDocument/2006/relationships/customXml" Target="../ink/ink182.xml"/><Relationship Id="rId26" Type="http://schemas.openxmlformats.org/officeDocument/2006/relationships/customXml" Target="../ink/ink189.xml"/><Relationship Id="rId39" Type="http://schemas.openxmlformats.org/officeDocument/2006/relationships/customXml" Target="../ink/ink201.xml"/><Relationship Id="rId21" Type="http://schemas.openxmlformats.org/officeDocument/2006/relationships/customXml" Target="../ink/ink185.xml"/><Relationship Id="rId34" Type="http://schemas.openxmlformats.org/officeDocument/2006/relationships/customXml" Target="../ink/ink196.xml"/><Relationship Id="rId42" Type="http://schemas.openxmlformats.org/officeDocument/2006/relationships/customXml" Target="../ink/ink204.xml"/><Relationship Id="rId47" Type="http://schemas.openxmlformats.org/officeDocument/2006/relationships/image" Target="../media/image105.emf"/><Relationship Id="rId50" Type="http://schemas.openxmlformats.org/officeDocument/2006/relationships/image" Target="../media/image106.emf"/><Relationship Id="rId7" Type="http://schemas.openxmlformats.org/officeDocument/2006/relationships/customXml" Target="../ink/ink171.xml"/><Relationship Id="rId2" Type="http://schemas.openxmlformats.org/officeDocument/2006/relationships/customXml" Target="../ink/ink167.xml"/><Relationship Id="rId16" Type="http://schemas.openxmlformats.org/officeDocument/2006/relationships/customXml" Target="../ink/ink180.xml"/><Relationship Id="rId29" Type="http://schemas.openxmlformats.org/officeDocument/2006/relationships/customXml" Target="../ink/ink191.xml"/><Relationship Id="rId11" Type="http://schemas.openxmlformats.org/officeDocument/2006/relationships/customXml" Target="../ink/ink175.xml"/><Relationship Id="rId24" Type="http://schemas.openxmlformats.org/officeDocument/2006/relationships/image" Target="../media/image103.emf"/><Relationship Id="rId32" Type="http://schemas.openxmlformats.org/officeDocument/2006/relationships/customXml" Target="../ink/ink194.xml"/><Relationship Id="rId37" Type="http://schemas.openxmlformats.org/officeDocument/2006/relationships/customXml" Target="../ink/ink199.xml"/><Relationship Id="rId40" Type="http://schemas.openxmlformats.org/officeDocument/2006/relationships/customXml" Target="../ink/ink202.xml"/><Relationship Id="rId45" Type="http://schemas.openxmlformats.org/officeDocument/2006/relationships/customXml" Target="../ink/ink207.xml"/><Relationship Id="rId5" Type="http://schemas.openxmlformats.org/officeDocument/2006/relationships/customXml" Target="../ink/ink169.xml"/><Relationship Id="rId15" Type="http://schemas.openxmlformats.org/officeDocument/2006/relationships/customXml" Target="../ink/ink179.xml"/><Relationship Id="rId23" Type="http://schemas.openxmlformats.org/officeDocument/2006/relationships/customXml" Target="../ink/ink187.xml"/><Relationship Id="rId28" Type="http://schemas.openxmlformats.org/officeDocument/2006/relationships/image" Target="../media/image104.emf"/><Relationship Id="rId36" Type="http://schemas.openxmlformats.org/officeDocument/2006/relationships/customXml" Target="../ink/ink198.xml"/><Relationship Id="rId49" Type="http://schemas.openxmlformats.org/officeDocument/2006/relationships/customXml" Target="../ink/ink210.xml"/><Relationship Id="rId10" Type="http://schemas.openxmlformats.org/officeDocument/2006/relationships/customXml" Target="../ink/ink174.xml"/><Relationship Id="rId19" Type="http://schemas.openxmlformats.org/officeDocument/2006/relationships/customXml" Target="../ink/ink183.xml"/><Relationship Id="rId31" Type="http://schemas.openxmlformats.org/officeDocument/2006/relationships/customXml" Target="../ink/ink193.xml"/><Relationship Id="rId44" Type="http://schemas.openxmlformats.org/officeDocument/2006/relationships/customXml" Target="../ink/ink206.xml"/><Relationship Id="rId4" Type="http://schemas.openxmlformats.org/officeDocument/2006/relationships/customXml" Target="../ink/ink168.xml"/><Relationship Id="rId9" Type="http://schemas.openxmlformats.org/officeDocument/2006/relationships/customXml" Target="../ink/ink173.xml"/><Relationship Id="rId14" Type="http://schemas.openxmlformats.org/officeDocument/2006/relationships/customXml" Target="../ink/ink178.xml"/><Relationship Id="rId22" Type="http://schemas.openxmlformats.org/officeDocument/2006/relationships/customXml" Target="../ink/ink186.xml"/><Relationship Id="rId27" Type="http://schemas.openxmlformats.org/officeDocument/2006/relationships/customXml" Target="../ink/ink190.xml"/><Relationship Id="rId30" Type="http://schemas.openxmlformats.org/officeDocument/2006/relationships/customXml" Target="../ink/ink192.xml"/><Relationship Id="rId35" Type="http://schemas.openxmlformats.org/officeDocument/2006/relationships/customXml" Target="../ink/ink197.xml"/><Relationship Id="rId43" Type="http://schemas.openxmlformats.org/officeDocument/2006/relationships/customXml" Target="../ink/ink205.xml"/><Relationship Id="rId48" Type="http://schemas.openxmlformats.org/officeDocument/2006/relationships/customXml" Target="../ink/ink209.xml"/><Relationship Id="rId8" Type="http://schemas.openxmlformats.org/officeDocument/2006/relationships/customXml" Target="../ink/ink172.xml"/><Relationship Id="rId51" Type="http://schemas.openxmlformats.org/officeDocument/2006/relationships/customXml" Target="../ink/ink211.xml"/><Relationship Id="rId3" Type="http://schemas.openxmlformats.org/officeDocument/2006/relationships/image" Target="../media/image102.emf"/><Relationship Id="rId12" Type="http://schemas.openxmlformats.org/officeDocument/2006/relationships/customXml" Target="../ink/ink176.xml"/><Relationship Id="rId17" Type="http://schemas.openxmlformats.org/officeDocument/2006/relationships/customXml" Target="../ink/ink181.xml"/><Relationship Id="rId25" Type="http://schemas.openxmlformats.org/officeDocument/2006/relationships/customXml" Target="../ink/ink188.xml"/><Relationship Id="rId33" Type="http://schemas.openxmlformats.org/officeDocument/2006/relationships/customXml" Target="../ink/ink195.xml"/><Relationship Id="rId38" Type="http://schemas.openxmlformats.org/officeDocument/2006/relationships/customXml" Target="../ink/ink200.xml"/><Relationship Id="rId46" Type="http://schemas.openxmlformats.org/officeDocument/2006/relationships/customXml" Target="../ink/ink208.xml"/><Relationship Id="rId20" Type="http://schemas.openxmlformats.org/officeDocument/2006/relationships/customXml" Target="../ink/ink184.xml"/><Relationship Id="rId41" Type="http://schemas.openxmlformats.org/officeDocument/2006/relationships/customXml" Target="../ink/ink2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2.xml"/><Relationship Id="rId18" Type="http://schemas.openxmlformats.org/officeDocument/2006/relationships/customXml" Target="../ink/ink226.xml"/><Relationship Id="rId26" Type="http://schemas.openxmlformats.org/officeDocument/2006/relationships/customXml" Target="../ink/ink233.xml"/><Relationship Id="rId39" Type="http://schemas.openxmlformats.org/officeDocument/2006/relationships/customXml" Target="../ink/ink245.xml"/><Relationship Id="rId21" Type="http://schemas.openxmlformats.org/officeDocument/2006/relationships/customXml" Target="../ink/ink228.xml"/><Relationship Id="rId34" Type="http://schemas.openxmlformats.org/officeDocument/2006/relationships/customXml" Target="../ink/ink240.xml"/><Relationship Id="rId42" Type="http://schemas.openxmlformats.org/officeDocument/2006/relationships/customXml" Target="../ink/ink248.xml"/><Relationship Id="rId7" Type="http://schemas.openxmlformats.org/officeDocument/2006/relationships/customXml" Target="../ink/ink216.xml"/><Relationship Id="rId2" Type="http://schemas.openxmlformats.org/officeDocument/2006/relationships/customXml" Target="../ink/ink212.xml"/><Relationship Id="rId16" Type="http://schemas.openxmlformats.org/officeDocument/2006/relationships/customXml" Target="../ink/ink225.xml"/><Relationship Id="rId20" Type="http://schemas.openxmlformats.org/officeDocument/2006/relationships/image" Target="../media/image109.emf"/><Relationship Id="rId29" Type="http://schemas.openxmlformats.org/officeDocument/2006/relationships/customXml" Target="../ink/ink236.xml"/><Relationship Id="rId41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5.xml"/><Relationship Id="rId11" Type="http://schemas.openxmlformats.org/officeDocument/2006/relationships/customXml" Target="../ink/ink220.xml"/><Relationship Id="rId24" Type="http://schemas.openxmlformats.org/officeDocument/2006/relationships/customXml" Target="../ink/ink231.xml"/><Relationship Id="rId32" Type="http://schemas.openxmlformats.org/officeDocument/2006/relationships/image" Target="../media/image110.emf"/><Relationship Id="rId37" Type="http://schemas.openxmlformats.org/officeDocument/2006/relationships/customXml" Target="../ink/ink243.xml"/><Relationship Id="rId40" Type="http://schemas.openxmlformats.org/officeDocument/2006/relationships/customXml" Target="../ink/ink246.xml"/><Relationship Id="rId5" Type="http://schemas.openxmlformats.org/officeDocument/2006/relationships/customXml" Target="../ink/ink214.xml"/><Relationship Id="rId15" Type="http://schemas.openxmlformats.org/officeDocument/2006/relationships/customXml" Target="../ink/ink224.xml"/><Relationship Id="rId23" Type="http://schemas.openxmlformats.org/officeDocument/2006/relationships/customXml" Target="../ink/ink230.xml"/><Relationship Id="rId28" Type="http://schemas.openxmlformats.org/officeDocument/2006/relationships/customXml" Target="../ink/ink235.xml"/><Relationship Id="rId36" Type="http://schemas.openxmlformats.org/officeDocument/2006/relationships/customXml" Target="../ink/ink242.xml"/><Relationship Id="rId10" Type="http://schemas.openxmlformats.org/officeDocument/2006/relationships/customXml" Target="../ink/ink219.xml"/><Relationship Id="rId19" Type="http://schemas.openxmlformats.org/officeDocument/2006/relationships/customXml" Target="../ink/ink227.xml"/><Relationship Id="rId31" Type="http://schemas.openxmlformats.org/officeDocument/2006/relationships/customXml" Target="../ink/ink238.xml"/><Relationship Id="rId4" Type="http://schemas.openxmlformats.org/officeDocument/2006/relationships/customXml" Target="../ink/ink213.xml"/><Relationship Id="rId9" Type="http://schemas.openxmlformats.org/officeDocument/2006/relationships/customXml" Target="../ink/ink218.xml"/><Relationship Id="rId14" Type="http://schemas.openxmlformats.org/officeDocument/2006/relationships/customXml" Target="../ink/ink223.xml"/><Relationship Id="rId22" Type="http://schemas.openxmlformats.org/officeDocument/2006/relationships/customXml" Target="../ink/ink229.xml"/><Relationship Id="rId27" Type="http://schemas.openxmlformats.org/officeDocument/2006/relationships/customXml" Target="../ink/ink234.xml"/><Relationship Id="rId30" Type="http://schemas.openxmlformats.org/officeDocument/2006/relationships/customXml" Target="../ink/ink237.xml"/><Relationship Id="rId35" Type="http://schemas.openxmlformats.org/officeDocument/2006/relationships/customXml" Target="../ink/ink241.xml"/><Relationship Id="rId8" Type="http://schemas.openxmlformats.org/officeDocument/2006/relationships/customXml" Target="../ink/ink217.xml"/><Relationship Id="rId3" Type="http://schemas.openxmlformats.org/officeDocument/2006/relationships/image" Target="../media/image107.emf"/><Relationship Id="rId12" Type="http://schemas.openxmlformats.org/officeDocument/2006/relationships/customXml" Target="../ink/ink221.xml"/><Relationship Id="rId17" Type="http://schemas.openxmlformats.org/officeDocument/2006/relationships/image" Target="../media/image108.emf"/><Relationship Id="rId25" Type="http://schemas.openxmlformats.org/officeDocument/2006/relationships/customXml" Target="../ink/ink232.xml"/><Relationship Id="rId33" Type="http://schemas.openxmlformats.org/officeDocument/2006/relationships/customXml" Target="../ink/ink239.xml"/><Relationship Id="rId38" Type="http://schemas.openxmlformats.org/officeDocument/2006/relationships/customXml" Target="../ink/ink24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emf"/><Relationship Id="rId18" Type="http://schemas.openxmlformats.org/officeDocument/2006/relationships/customXml" Target="../ink/ink263.xml"/><Relationship Id="rId26" Type="http://schemas.openxmlformats.org/officeDocument/2006/relationships/customXml" Target="../ink/ink270.xml"/><Relationship Id="rId39" Type="http://schemas.openxmlformats.org/officeDocument/2006/relationships/customXml" Target="../ink/ink282.xml"/><Relationship Id="rId21" Type="http://schemas.openxmlformats.org/officeDocument/2006/relationships/image" Target="../media/image113.emf"/><Relationship Id="rId34" Type="http://schemas.openxmlformats.org/officeDocument/2006/relationships/customXml" Target="../ink/ink277.xml"/><Relationship Id="rId42" Type="http://schemas.openxmlformats.org/officeDocument/2006/relationships/customXml" Target="../ink/ink285.xml"/><Relationship Id="rId47" Type="http://schemas.openxmlformats.org/officeDocument/2006/relationships/customXml" Target="../ink/ink290.xml"/><Relationship Id="rId50" Type="http://schemas.openxmlformats.org/officeDocument/2006/relationships/customXml" Target="../ink/ink293.xml"/><Relationship Id="rId7" Type="http://schemas.openxmlformats.org/officeDocument/2006/relationships/customXml" Target="../ink/ink253.xml"/><Relationship Id="rId2" Type="http://schemas.openxmlformats.org/officeDocument/2006/relationships/customXml" Target="../ink/ink249.xml"/><Relationship Id="rId16" Type="http://schemas.openxmlformats.org/officeDocument/2006/relationships/customXml" Target="../ink/ink261.xml"/><Relationship Id="rId29" Type="http://schemas.openxmlformats.org/officeDocument/2006/relationships/customXml" Target="../ink/ink272.xml"/><Relationship Id="rId11" Type="http://schemas.openxmlformats.org/officeDocument/2006/relationships/customXml" Target="../ink/ink257.xml"/><Relationship Id="rId24" Type="http://schemas.openxmlformats.org/officeDocument/2006/relationships/customXml" Target="../ink/ink268.xml"/><Relationship Id="rId32" Type="http://schemas.openxmlformats.org/officeDocument/2006/relationships/customXml" Target="../ink/ink275.xml"/><Relationship Id="rId37" Type="http://schemas.openxmlformats.org/officeDocument/2006/relationships/customXml" Target="../ink/ink280.xml"/><Relationship Id="rId40" Type="http://schemas.openxmlformats.org/officeDocument/2006/relationships/customXml" Target="../ink/ink283.xml"/><Relationship Id="rId45" Type="http://schemas.openxmlformats.org/officeDocument/2006/relationships/customXml" Target="../ink/ink288.xml"/><Relationship Id="rId5" Type="http://schemas.openxmlformats.org/officeDocument/2006/relationships/customXml" Target="../ink/ink251.xml"/><Relationship Id="rId15" Type="http://schemas.openxmlformats.org/officeDocument/2006/relationships/customXml" Target="../ink/ink260.xml"/><Relationship Id="rId23" Type="http://schemas.openxmlformats.org/officeDocument/2006/relationships/customXml" Target="../ink/ink267.xml"/><Relationship Id="rId28" Type="http://schemas.openxmlformats.org/officeDocument/2006/relationships/customXml" Target="../ink/ink271.xml"/><Relationship Id="rId36" Type="http://schemas.openxmlformats.org/officeDocument/2006/relationships/customXml" Target="../ink/ink279.xml"/><Relationship Id="rId49" Type="http://schemas.openxmlformats.org/officeDocument/2006/relationships/customXml" Target="../ink/ink292.xml"/><Relationship Id="rId10" Type="http://schemas.openxmlformats.org/officeDocument/2006/relationships/customXml" Target="../ink/ink256.xml"/><Relationship Id="rId19" Type="http://schemas.openxmlformats.org/officeDocument/2006/relationships/customXml" Target="../ink/ink264.xml"/><Relationship Id="rId31" Type="http://schemas.openxmlformats.org/officeDocument/2006/relationships/customXml" Target="../ink/ink274.xml"/><Relationship Id="rId44" Type="http://schemas.openxmlformats.org/officeDocument/2006/relationships/customXml" Target="../ink/ink287.xml"/><Relationship Id="rId52" Type="http://schemas.openxmlformats.org/officeDocument/2006/relationships/customXml" Target="../ink/ink295.xml"/><Relationship Id="rId4" Type="http://schemas.openxmlformats.org/officeDocument/2006/relationships/customXml" Target="../ink/ink250.xml"/><Relationship Id="rId9" Type="http://schemas.openxmlformats.org/officeDocument/2006/relationships/customXml" Target="../ink/ink255.xml"/><Relationship Id="rId14" Type="http://schemas.openxmlformats.org/officeDocument/2006/relationships/customXml" Target="../ink/ink259.xml"/><Relationship Id="rId22" Type="http://schemas.openxmlformats.org/officeDocument/2006/relationships/customXml" Target="../ink/ink266.xml"/><Relationship Id="rId27" Type="http://schemas.openxmlformats.org/officeDocument/2006/relationships/image" Target="../media/image114.emf"/><Relationship Id="rId30" Type="http://schemas.openxmlformats.org/officeDocument/2006/relationships/customXml" Target="../ink/ink273.xml"/><Relationship Id="rId35" Type="http://schemas.openxmlformats.org/officeDocument/2006/relationships/customXml" Target="../ink/ink278.xml"/><Relationship Id="rId43" Type="http://schemas.openxmlformats.org/officeDocument/2006/relationships/customXml" Target="../ink/ink286.xml"/><Relationship Id="rId48" Type="http://schemas.openxmlformats.org/officeDocument/2006/relationships/customXml" Target="../ink/ink291.xml"/><Relationship Id="rId8" Type="http://schemas.openxmlformats.org/officeDocument/2006/relationships/customXml" Target="../ink/ink254.xml"/><Relationship Id="rId51" Type="http://schemas.openxmlformats.org/officeDocument/2006/relationships/customXml" Target="../ink/ink294.xml"/><Relationship Id="rId3" Type="http://schemas.openxmlformats.org/officeDocument/2006/relationships/image" Target="../media/image111.emf"/><Relationship Id="rId12" Type="http://schemas.openxmlformats.org/officeDocument/2006/relationships/customXml" Target="../ink/ink258.xml"/><Relationship Id="rId17" Type="http://schemas.openxmlformats.org/officeDocument/2006/relationships/customXml" Target="../ink/ink262.xml"/><Relationship Id="rId25" Type="http://schemas.openxmlformats.org/officeDocument/2006/relationships/customXml" Target="../ink/ink269.xml"/><Relationship Id="rId33" Type="http://schemas.openxmlformats.org/officeDocument/2006/relationships/customXml" Target="../ink/ink276.xml"/><Relationship Id="rId38" Type="http://schemas.openxmlformats.org/officeDocument/2006/relationships/customXml" Target="../ink/ink281.xml"/><Relationship Id="rId46" Type="http://schemas.openxmlformats.org/officeDocument/2006/relationships/customXml" Target="../ink/ink289.xml"/><Relationship Id="rId20" Type="http://schemas.openxmlformats.org/officeDocument/2006/relationships/customXml" Target="../ink/ink265.xml"/><Relationship Id="rId41" Type="http://schemas.openxmlformats.org/officeDocument/2006/relationships/customXml" Target="../ink/ink2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2.xml"/><Relationship Id="rId13" Type="http://schemas.openxmlformats.org/officeDocument/2006/relationships/customXml" Target="../ink/ink306.xml"/><Relationship Id="rId18" Type="http://schemas.openxmlformats.org/officeDocument/2006/relationships/customXml" Target="../ink/ink310.xml"/><Relationship Id="rId26" Type="http://schemas.openxmlformats.org/officeDocument/2006/relationships/customXml" Target="../ink/ink318.xml"/><Relationship Id="rId3" Type="http://schemas.openxmlformats.org/officeDocument/2006/relationships/customXml" Target="../ink/ink297.xml"/><Relationship Id="rId21" Type="http://schemas.openxmlformats.org/officeDocument/2006/relationships/customXml" Target="../ink/ink313.xml"/><Relationship Id="rId7" Type="http://schemas.openxmlformats.org/officeDocument/2006/relationships/customXml" Target="../ink/ink301.xml"/><Relationship Id="rId12" Type="http://schemas.openxmlformats.org/officeDocument/2006/relationships/customXml" Target="../ink/ink305.xml"/><Relationship Id="rId17" Type="http://schemas.openxmlformats.org/officeDocument/2006/relationships/customXml" Target="../ink/ink309.xml"/><Relationship Id="rId25" Type="http://schemas.openxmlformats.org/officeDocument/2006/relationships/customXml" Target="../ink/ink317.xml"/><Relationship Id="rId2" Type="http://schemas.openxmlformats.org/officeDocument/2006/relationships/customXml" Target="../ink/ink296.xml"/><Relationship Id="rId16" Type="http://schemas.openxmlformats.org/officeDocument/2006/relationships/image" Target="../media/image116.emf"/><Relationship Id="rId20" Type="http://schemas.openxmlformats.org/officeDocument/2006/relationships/customXml" Target="../ink/ink3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0.xml"/><Relationship Id="rId11" Type="http://schemas.openxmlformats.org/officeDocument/2006/relationships/customXml" Target="../ink/ink304.xml"/><Relationship Id="rId24" Type="http://schemas.openxmlformats.org/officeDocument/2006/relationships/customXml" Target="../ink/ink316.xml"/><Relationship Id="rId5" Type="http://schemas.openxmlformats.org/officeDocument/2006/relationships/customXml" Target="../ink/ink299.xml"/><Relationship Id="rId15" Type="http://schemas.openxmlformats.org/officeDocument/2006/relationships/customXml" Target="../ink/ink308.xml"/><Relationship Id="rId23" Type="http://schemas.openxmlformats.org/officeDocument/2006/relationships/customXml" Target="../ink/ink315.xml"/><Relationship Id="rId10" Type="http://schemas.openxmlformats.org/officeDocument/2006/relationships/customXml" Target="../ink/ink303.xml"/><Relationship Id="rId19" Type="http://schemas.openxmlformats.org/officeDocument/2006/relationships/customXml" Target="../ink/ink311.xml"/><Relationship Id="rId4" Type="http://schemas.openxmlformats.org/officeDocument/2006/relationships/customXml" Target="../ink/ink298.xml"/><Relationship Id="rId9" Type="http://schemas.openxmlformats.org/officeDocument/2006/relationships/image" Target="../media/image115.emf"/><Relationship Id="rId14" Type="http://schemas.openxmlformats.org/officeDocument/2006/relationships/customXml" Target="../ink/ink307.xml"/><Relationship Id="rId22" Type="http://schemas.openxmlformats.org/officeDocument/2006/relationships/customXml" Target="../ink/ink31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2.xml"/><Relationship Id="rId21" Type="http://schemas.openxmlformats.org/officeDocument/2006/relationships/customXml" Target="../ink/ink337.xml"/><Relationship Id="rId42" Type="http://schemas.openxmlformats.org/officeDocument/2006/relationships/customXml" Target="../ink/ink356.xml"/><Relationship Id="rId47" Type="http://schemas.openxmlformats.org/officeDocument/2006/relationships/customXml" Target="../ink/ink361.xml"/><Relationship Id="rId63" Type="http://schemas.openxmlformats.org/officeDocument/2006/relationships/image" Target="../media/image124.emf"/><Relationship Id="rId68" Type="http://schemas.openxmlformats.org/officeDocument/2006/relationships/customXml" Target="../ink/ink377.xml"/><Relationship Id="rId84" Type="http://schemas.openxmlformats.org/officeDocument/2006/relationships/customXml" Target="../ink/ink391.xml"/><Relationship Id="rId89" Type="http://schemas.openxmlformats.org/officeDocument/2006/relationships/customXml" Target="../ink/ink396.xml"/><Relationship Id="rId16" Type="http://schemas.openxmlformats.org/officeDocument/2006/relationships/customXml" Target="../ink/ink332.xml"/><Relationship Id="rId11" Type="http://schemas.openxmlformats.org/officeDocument/2006/relationships/customXml" Target="../ink/ink327.xml"/><Relationship Id="rId32" Type="http://schemas.openxmlformats.org/officeDocument/2006/relationships/customXml" Target="../ink/ink347.xml"/><Relationship Id="rId37" Type="http://schemas.openxmlformats.org/officeDocument/2006/relationships/customXml" Target="../ink/ink352.xml"/><Relationship Id="rId53" Type="http://schemas.openxmlformats.org/officeDocument/2006/relationships/image" Target="../media/image121.emf"/><Relationship Id="rId58" Type="http://schemas.openxmlformats.org/officeDocument/2006/relationships/image" Target="../media/image123.emf"/><Relationship Id="rId74" Type="http://schemas.openxmlformats.org/officeDocument/2006/relationships/customXml" Target="../ink/ink383.xml"/><Relationship Id="rId79" Type="http://schemas.openxmlformats.org/officeDocument/2006/relationships/customXml" Target="../ink/ink387.xml"/><Relationship Id="rId5" Type="http://schemas.openxmlformats.org/officeDocument/2006/relationships/image" Target="../media/image117.emf"/><Relationship Id="rId90" Type="http://schemas.openxmlformats.org/officeDocument/2006/relationships/customXml" Target="../ink/ink397.xml"/><Relationship Id="rId95" Type="http://schemas.openxmlformats.org/officeDocument/2006/relationships/image" Target="../media/image127.emf"/><Relationship Id="rId22" Type="http://schemas.openxmlformats.org/officeDocument/2006/relationships/customXml" Target="../ink/ink338.xml"/><Relationship Id="rId27" Type="http://schemas.openxmlformats.org/officeDocument/2006/relationships/customXml" Target="../ink/ink343.xml"/><Relationship Id="rId43" Type="http://schemas.openxmlformats.org/officeDocument/2006/relationships/customXml" Target="../ink/ink357.xml"/><Relationship Id="rId48" Type="http://schemas.openxmlformats.org/officeDocument/2006/relationships/image" Target="../media/image120.emf"/><Relationship Id="rId64" Type="http://schemas.openxmlformats.org/officeDocument/2006/relationships/customXml" Target="../ink/ink373.xml"/><Relationship Id="rId69" Type="http://schemas.openxmlformats.org/officeDocument/2006/relationships/customXml" Target="../ink/ink378.xml"/><Relationship Id="rId8" Type="http://schemas.openxmlformats.org/officeDocument/2006/relationships/customXml" Target="../ink/ink324.xml"/><Relationship Id="rId51" Type="http://schemas.openxmlformats.org/officeDocument/2006/relationships/customXml" Target="../ink/ink364.xml"/><Relationship Id="rId72" Type="http://schemas.openxmlformats.org/officeDocument/2006/relationships/customXml" Target="../ink/ink381.xml"/><Relationship Id="rId80" Type="http://schemas.openxmlformats.org/officeDocument/2006/relationships/customXml" Target="../ink/ink388.xml"/><Relationship Id="rId85" Type="http://schemas.openxmlformats.org/officeDocument/2006/relationships/customXml" Target="../ink/ink392.xml"/><Relationship Id="rId93" Type="http://schemas.openxmlformats.org/officeDocument/2006/relationships/customXml" Target="../ink/ink400.xml"/><Relationship Id="rId3" Type="http://schemas.openxmlformats.org/officeDocument/2006/relationships/customXml" Target="../ink/ink320.xml"/><Relationship Id="rId12" Type="http://schemas.openxmlformats.org/officeDocument/2006/relationships/customXml" Target="../ink/ink328.xml"/><Relationship Id="rId17" Type="http://schemas.openxmlformats.org/officeDocument/2006/relationships/customXml" Target="../ink/ink333.xml"/><Relationship Id="rId25" Type="http://schemas.openxmlformats.org/officeDocument/2006/relationships/customXml" Target="../ink/ink341.xml"/><Relationship Id="rId33" Type="http://schemas.openxmlformats.org/officeDocument/2006/relationships/customXml" Target="../ink/ink348.xml"/><Relationship Id="rId38" Type="http://schemas.openxmlformats.org/officeDocument/2006/relationships/image" Target="../media/image119.emf"/><Relationship Id="rId46" Type="http://schemas.openxmlformats.org/officeDocument/2006/relationships/customXml" Target="../ink/ink360.xml"/><Relationship Id="rId59" Type="http://schemas.openxmlformats.org/officeDocument/2006/relationships/customXml" Target="../ink/ink369.xml"/><Relationship Id="rId67" Type="http://schemas.openxmlformats.org/officeDocument/2006/relationships/customXml" Target="../ink/ink376.xml"/><Relationship Id="rId20" Type="http://schemas.openxmlformats.org/officeDocument/2006/relationships/customXml" Target="../ink/ink336.xml"/><Relationship Id="rId41" Type="http://schemas.openxmlformats.org/officeDocument/2006/relationships/customXml" Target="../ink/ink355.xml"/><Relationship Id="rId54" Type="http://schemas.openxmlformats.org/officeDocument/2006/relationships/customXml" Target="../ink/ink366.xml"/><Relationship Id="rId62" Type="http://schemas.openxmlformats.org/officeDocument/2006/relationships/customXml" Target="../ink/ink372.xml"/><Relationship Id="rId70" Type="http://schemas.openxmlformats.org/officeDocument/2006/relationships/customXml" Target="../ink/ink379.xml"/><Relationship Id="rId75" Type="http://schemas.openxmlformats.org/officeDocument/2006/relationships/customXml" Target="../ink/ink384.xml"/><Relationship Id="rId83" Type="http://schemas.openxmlformats.org/officeDocument/2006/relationships/customXml" Target="../ink/ink390.xml"/><Relationship Id="rId88" Type="http://schemas.openxmlformats.org/officeDocument/2006/relationships/customXml" Target="../ink/ink395.xml"/><Relationship Id="rId91" Type="http://schemas.openxmlformats.org/officeDocument/2006/relationships/customXml" Target="../ink/ink398.xml"/><Relationship Id="rId96" Type="http://schemas.openxmlformats.org/officeDocument/2006/relationships/customXml" Target="../ink/ink4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2.xml"/><Relationship Id="rId15" Type="http://schemas.openxmlformats.org/officeDocument/2006/relationships/customXml" Target="../ink/ink331.xml"/><Relationship Id="rId23" Type="http://schemas.openxmlformats.org/officeDocument/2006/relationships/customXml" Target="../ink/ink339.xml"/><Relationship Id="rId28" Type="http://schemas.openxmlformats.org/officeDocument/2006/relationships/customXml" Target="../ink/ink344.xml"/><Relationship Id="rId36" Type="http://schemas.openxmlformats.org/officeDocument/2006/relationships/customXml" Target="../ink/ink351.xml"/><Relationship Id="rId49" Type="http://schemas.openxmlformats.org/officeDocument/2006/relationships/customXml" Target="../ink/ink362.xml"/><Relationship Id="rId57" Type="http://schemas.openxmlformats.org/officeDocument/2006/relationships/customXml" Target="../ink/ink368.xml"/><Relationship Id="rId10" Type="http://schemas.openxmlformats.org/officeDocument/2006/relationships/customXml" Target="../ink/ink326.xml"/><Relationship Id="rId31" Type="http://schemas.openxmlformats.org/officeDocument/2006/relationships/customXml" Target="../ink/ink346.xml"/><Relationship Id="rId44" Type="http://schemas.openxmlformats.org/officeDocument/2006/relationships/customXml" Target="../ink/ink358.xml"/><Relationship Id="rId52" Type="http://schemas.openxmlformats.org/officeDocument/2006/relationships/customXml" Target="../ink/ink365.xml"/><Relationship Id="rId60" Type="http://schemas.openxmlformats.org/officeDocument/2006/relationships/customXml" Target="../ink/ink370.xml"/><Relationship Id="rId65" Type="http://schemas.openxmlformats.org/officeDocument/2006/relationships/customXml" Target="../ink/ink374.xml"/><Relationship Id="rId73" Type="http://schemas.openxmlformats.org/officeDocument/2006/relationships/customXml" Target="../ink/ink382.xml"/><Relationship Id="rId78" Type="http://schemas.openxmlformats.org/officeDocument/2006/relationships/customXml" Target="../ink/ink386.xml"/><Relationship Id="rId81" Type="http://schemas.openxmlformats.org/officeDocument/2006/relationships/customXml" Target="../ink/ink389.xml"/><Relationship Id="rId86" Type="http://schemas.openxmlformats.org/officeDocument/2006/relationships/customXml" Target="../ink/ink393.xml"/><Relationship Id="rId94" Type="http://schemas.openxmlformats.org/officeDocument/2006/relationships/customXml" Target="../ink/ink401.xml"/><Relationship Id="rId4" Type="http://schemas.openxmlformats.org/officeDocument/2006/relationships/customXml" Target="../ink/ink321.xml"/><Relationship Id="rId9" Type="http://schemas.openxmlformats.org/officeDocument/2006/relationships/customXml" Target="../ink/ink325.xml"/><Relationship Id="rId13" Type="http://schemas.openxmlformats.org/officeDocument/2006/relationships/customXml" Target="../ink/ink329.xml"/><Relationship Id="rId18" Type="http://schemas.openxmlformats.org/officeDocument/2006/relationships/customXml" Target="../ink/ink334.xml"/><Relationship Id="rId39" Type="http://schemas.openxmlformats.org/officeDocument/2006/relationships/customXml" Target="../ink/ink353.xml"/><Relationship Id="rId34" Type="http://schemas.openxmlformats.org/officeDocument/2006/relationships/customXml" Target="../ink/ink349.xml"/><Relationship Id="rId50" Type="http://schemas.openxmlformats.org/officeDocument/2006/relationships/customXml" Target="../ink/ink363.xml"/><Relationship Id="rId55" Type="http://schemas.openxmlformats.org/officeDocument/2006/relationships/image" Target="../media/image122.emf"/><Relationship Id="rId76" Type="http://schemas.openxmlformats.org/officeDocument/2006/relationships/image" Target="../media/image125.emf"/><Relationship Id="rId7" Type="http://schemas.openxmlformats.org/officeDocument/2006/relationships/customXml" Target="../ink/ink323.xml"/><Relationship Id="rId71" Type="http://schemas.openxmlformats.org/officeDocument/2006/relationships/customXml" Target="../ink/ink380.xml"/><Relationship Id="rId92" Type="http://schemas.openxmlformats.org/officeDocument/2006/relationships/customXml" Target="../ink/ink399.xml"/><Relationship Id="rId2" Type="http://schemas.openxmlformats.org/officeDocument/2006/relationships/customXml" Target="../ink/ink319.xml"/><Relationship Id="rId29" Type="http://schemas.openxmlformats.org/officeDocument/2006/relationships/customXml" Target="../ink/ink345.xml"/><Relationship Id="rId24" Type="http://schemas.openxmlformats.org/officeDocument/2006/relationships/customXml" Target="../ink/ink340.xml"/><Relationship Id="rId40" Type="http://schemas.openxmlformats.org/officeDocument/2006/relationships/customXml" Target="../ink/ink354.xml"/><Relationship Id="rId45" Type="http://schemas.openxmlformats.org/officeDocument/2006/relationships/customXml" Target="../ink/ink359.xml"/><Relationship Id="rId66" Type="http://schemas.openxmlformats.org/officeDocument/2006/relationships/customXml" Target="../ink/ink375.xml"/><Relationship Id="rId87" Type="http://schemas.openxmlformats.org/officeDocument/2006/relationships/customXml" Target="../ink/ink394.xml"/><Relationship Id="rId61" Type="http://schemas.openxmlformats.org/officeDocument/2006/relationships/customXml" Target="../ink/ink371.xml"/><Relationship Id="rId82" Type="http://schemas.openxmlformats.org/officeDocument/2006/relationships/image" Target="../media/image126.emf"/><Relationship Id="rId19" Type="http://schemas.openxmlformats.org/officeDocument/2006/relationships/customXml" Target="../ink/ink335.xml"/><Relationship Id="rId14" Type="http://schemas.openxmlformats.org/officeDocument/2006/relationships/customXml" Target="../ink/ink330.xml"/><Relationship Id="rId30" Type="http://schemas.openxmlformats.org/officeDocument/2006/relationships/image" Target="../media/image118.emf"/><Relationship Id="rId35" Type="http://schemas.openxmlformats.org/officeDocument/2006/relationships/customXml" Target="../ink/ink350.xml"/><Relationship Id="rId56" Type="http://schemas.openxmlformats.org/officeDocument/2006/relationships/customXml" Target="../ink/ink367.xml"/><Relationship Id="rId77" Type="http://schemas.openxmlformats.org/officeDocument/2006/relationships/customXml" Target="../ink/ink3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9986" y="165946"/>
            <a:ext cx="10701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Dane są dwa sześciany. Pole powierzchni pierwszego jest czterokrotnie większe od pola powierzchni drugiego. Jaki jest stosunek objętości tych sześcianów? 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Pismo odręczne 10"/>
              <p14:cNvContentPartPr/>
              <p14:nvPr/>
            </p14:nvContentPartPr>
            <p14:xfrm>
              <a:off x="1949891" y="2986298"/>
              <a:ext cx="312840" cy="486720"/>
            </p14:xfrm>
          </p:contentPart>
        </mc:Choice>
        <mc:Fallback xmlns="">
          <p:pic>
            <p:nvPicPr>
              <p:cNvPr id="11" name="Pismo odręczne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331" y="2972978"/>
                <a:ext cx="338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Pismo odręczne 32"/>
              <p14:cNvContentPartPr/>
              <p14:nvPr/>
            </p14:nvContentPartPr>
            <p14:xfrm>
              <a:off x="989051" y="1706138"/>
              <a:ext cx="778320" cy="895320"/>
            </p14:xfrm>
          </p:contentPart>
        </mc:Choice>
        <mc:Fallback xmlns="">
          <p:pic>
            <p:nvPicPr>
              <p:cNvPr id="33" name="Pismo odręczne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2208" y="1698218"/>
                <a:ext cx="801731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Pismo odręczne 33"/>
              <p14:cNvContentPartPr/>
              <p14:nvPr/>
            </p14:nvContentPartPr>
            <p14:xfrm>
              <a:off x="1313411" y="1478618"/>
              <a:ext cx="811440" cy="85068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9377" y="1467098"/>
                <a:ext cx="839148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Pismo odręczne 35"/>
              <p14:cNvContentPartPr/>
              <p14:nvPr/>
            </p14:nvContentPartPr>
            <p14:xfrm>
              <a:off x="1756571" y="1634498"/>
              <a:ext cx="369360" cy="34884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9378" y="1626218"/>
                <a:ext cx="384825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Pismo odręczne 42"/>
              <p14:cNvContentPartPr/>
              <p14:nvPr/>
            </p14:nvContentPartPr>
            <p14:xfrm>
              <a:off x="1059251" y="2595698"/>
              <a:ext cx="729720" cy="73440"/>
            </p14:xfrm>
          </p:contentPart>
        </mc:Choice>
        <mc:Fallback xmlns="">
          <p:pic>
            <p:nvPicPr>
              <p:cNvPr id="43" name="Pismo odręczne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1691" y="2581298"/>
                <a:ext cx="752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Pismo odręczne 50"/>
              <p14:cNvContentPartPr/>
              <p14:nvPr/>
            </p14:nvContentPartPr>
            <p14:xfrm>
              <a:off x="1825331" y="2269178"/>
              <a:ext cx="301680" cy="36144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9571" y="2265938"/>
                <a:ext cx="3106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Pismo odręczne 51"/>
              <p14:cNvContentPartPr/>
              <p14:nvPr/>
            </p14:nvContentPartPr>
            <p14:xfrm>
              <a:off x="1019291" y="1946618"/>
              <a:ext cx="43200" cy="624600"/>
            </p14:xfrm>
          </p:contentPart>
        </mc:Choice>
        <mc:Fallback xmlns="">
          <p:pic>
            <p:nvPicPr>
              <p:cNvPr id="52" name="Pismo odręczne 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6411" y="1935818"/>
                <a:ext cx="6336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Pismo odręczne 52"/>
              <p14:cNvContentPartPr/>
              <p14:nvPr/>
            </p14:nvContentPartPr>
            <p14:xfrm>
              <a:off x="1155371" y="2278898"/>
              <a:ext cx="282600" cy="30132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48531" y="2273138"/>
                <a:ext cx="298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Pismo odręczne 59"/>
              <p14:cNvContentPartPr/>
              <p14:nvPr/>
            </p14:nvContentPartPr>
            <p14:xfrm>
              <a:off x="3205571" y="1847978"/>
              <a:ext cx="416520" cy="421920"/>
            </p14:xfrm>
          </p:contentPart>
        </mc:Choice>
        <mc:Fallback xmlns="">
          <p:pic>
            <p:nvPicPr>
              <p:cNvPr id="60" name="Pismo odręczne 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0891" y="1835738"/>
                <a:ext cx="4352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Pismo odręczne 60"/>
              <p14:cNvContentPartPr/>
              <p14:nvPr/>
            </p14:nvContentPartPr>
            <p14:xfrm>
              <a:off x="3075971" y="1949498"/>
              <a:ext cx="127080" cy="174600"/>
            </p14:xfrm>
          </p:contentPart>
        </mc:Choice>
        <mc:Fallback xmlns="">
          <p:pic>
            <p:nvPicPr>
              <p:cNvPr id="61" name="Pismo odręczne 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64451" y="1942298"/>
                <a:ext cx="147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Pismo odręczne 61"/>
              <p14:cNvContentPartPr/>
              <p14:nvPr/>
            </p14:nvContentPartPr>
            <p14:xfrm>
              <a:off x="3027371" y="2085938"/>
              <a:ext cx="50760" cy="336240"/>
            </p14:xfrm>
          </p:contentPart>
        </mc:Choice>
        <mc:Fallback xmlns="">
          <p:pic>
            <p:nvPicPr>
              <p:cNvPr id="62" name="Pismo odręczne 6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09011" y="2074418"/>
                <a:ext cx="741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Pismo odręczne 62"/>
              <p14:cNvContentPartPr/>
              <p14:nvPr/>
            </p14:nvContentPartPr>
            <p14:xfrm>
              <a:off x="3225731" y="1901258"/>
              <a:ext cx="23040" cy="322560"/>
            </p14:xfrm>
          </p:contentPart>
        </mc:Choice>
        <mc:Fallback xmlns="">
          <p:pic>
            <p:nvPicPr>
              <p:cNvPr id="63" name="Pismo odręczne 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5291" y="1895498"/>
                <a:ext cx="460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" name="Pismo odręczne 64"/>
              <p14:cNvContentPartPr/>
              <p14:nvPr/>
            </p14:nvContentPartPr>
            <p14:xfrm>
              <a:off x="3429491" y="2220218"/>
              <a:ext cx="171360" cy="232560"/>
            </p14:xfrm>
          </p:contentPart>
        </mc:Choice>
        <mc:Fallback xmlns="">
          <p:pic>
            <p:nvPicPr>
              <p:cNvPr id="65" name="Pismo odręczne 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3011" y="2211578"/>
                <a:ext cx="1893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Pismo odręczne 65"/>
              <p14:cNvContentPartPr/>
              <p14:nvPr/>
            </p14:nvContentPartPr>
            <p14:xfrm>
              <a:off x="2997851" y="2075858"/>
              <a:ext cx="522720" cy="417600"/>
            </p14:xfrm>
          </p:contentPart>
        </mc:Choice>
        <mc:Fallback xmlns="">
          <p:pic>
            <p:nvPicPr>
              <p:cNvPr id="66" name="Pismo odręczne 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89571" y="2063258"/>
                <a:ext cx="5396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Pismo odręczne 75"/>
              <p14:cNvContentPartPr/>
              <p14:nvPr/>
            </p14:nvContentPartPr>
            <p14:xfrm>
              <a:off x="3256691" y="2592098"/>
              <a:ext cx="282960" cy="363960"/>
            </p14:xfrm>
          </p:contentPart>
        </mc:Choice>
        <mc:Fallback xmlns="">
          <p:pic>
            <p:nvPicPr>
              <p:cNvPr id="76" name="Pismo odręczne 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49131" y="2582018"/>
                <a:ext cx="2984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" name="Pismo odręczne 81"/>
              <p14:cNvContentPartPr/>
              <p14:nvPr/>
            </p14:nvContentPartPr>
            <p14:xfrm>
              <a:off x="1374971" y="3020498"/>
              <a:ext cx="538200" cy="354240"/>
            </p14:xfrm>
          </p:contentPart>
        </mc:Choice>
        <mc:Fallback xmlns="">
          <p:pic>
            <p:nvPicPr>
              <p:cNvPr id="82" name="Pismo odręczne 8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62371" y="3011498"/>
                <a:ext cx="5716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6" name="Pismo odręczne 85"/>
              <p14:cNvContentPartPr/>
              <p14:nvPr/>
            </p14:nvContentPartPr>
            <p14:xfrm>
              <a:off x="1593131" y="4019498"/>
              <a:ext cx="1588680" cy="1884600"/>
            </p14:xfrm>
          </p:contentPart>
        </mc:Choice>
        <mc:Fallback xmlns="">
          <p:pic>
            <p:nvPicPr>
              <p:cNvPr id="86" name="Pismo odręczne 8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4491" y="4009058"/>
                <a:ext cx="1618560" cy="19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7" name="Pismo odręczne 86"/>
              <p14:cNvContentPartPr/>
              <p14:nvPr/>
            </p14:nvContentPartPr>
            <p14:xfrm>
              <a:off x="1010291" y="2919698"/>
              <a:ext cx="387000" cy="1789920"/>
            </p14:xfrm>
          </p:contentPart>
        </mc:Choice>
        <mc:Fallback xmlns="">
          <p:pic>
            <p:nvPicPr>
              <p:cNvPr id="87" name="Pismo odręczne 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02731" y="2907458"/>
                <a:ext cx="400680" cy="18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4" name="Pismo odręczne 93"/>
              <p14:cNvContentPartPr/>
              <p14:nvPr/>
            </p14:nvContentPartPr>
            <p14:xfrm>
              <a:off x="2529131" y="3028418"/>
              <a:ext cx="83880" cy="594360"/>
            </p14:xfrm>
          </p:contentPart>
        </mc:Choice>
        <mc:Fallback xmlns="">
          <p:pic>
            <p:nvPicPr>
              <p:cNvPr id="94" name="Pismo odręczne 9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11131" y="3015818"/>
                <a:ext cx="11700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" name="Pismo odręczne 95"/>
              <p14:cNvContentPartPr/>
              <p14:nvPr/>
            </p14:nvContentPartPr>
            <p14:xfrm>
              <a:off x="2720291" y="3137858"/>
              <a:ext cx="641520" cy="1074240"/>
            </p14:xfrm>
          </p:contentPart>
        </mc:Choice>
        <mc:Fallback xmlns="">
          <p:pic>
            <p:nvPicPr>
              <p:cNvPr id="96" name="Pismo odręczne 9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99051" y="3124538"/>
                <a:ext cx="68112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2" name="Pismo odręczne 121"/>
              <p14:cNvContentPartPr/>
              <p14:nvPr/>
            </p14:nvContentPartPr>
            <p14:xfrm>
              <a:off x="5510651" y="3150098"/>
              <a:ext cx="429840" cy="1135800"/>
            </p14:xfrm>
          </p:contentPart>
        </mc:Choice>
        <mc:Fallback xmlns="">
          <p:pic>
            <p:nvPicPr>
              <p:cNvPr id="122" name="Pismo odręczne 12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98062" y="3130658"/>
                <a:ext cx="457897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4" name="Pismo odręczne 123"/>
              <p14:cNvContentPartPr/>
              <p14:nvPr/>
            </p14:nvContentPartPr>
            <p14:xfrm>
              <a:off x="7069811" y="3318938"/>
              <a:ext cx="609480" cy="570600"/>
            </p14:xfrm>
          </p:contentPart>
        </mc:Choice>
        <mc:Fallback xmlns="">
          <p:pic>
            <p:nvPicPr>
              <p:cNvPr id="124" name="Pismo odręczne 12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57931" y="3304898"/>
                <a:ext cx="6422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4" name="Pismo odręczne 133"/>
              <p14:cNvContentPartPr/>
              <p14:nvPr/>
            </p14:nvContentPartPr>
            <p14:xfrm>
              <a:off x="8277971" y="3394898"/>
              <a:ext cx="433080" cy="429840"/>
            </p14:xfrm>
          </p:contentPart>
        </mc:Choice>
        <mc:Fallback xmlns="">
          <p:pic>
            <p:nvPicPr>
              <p:cNvPr id="134" name="Pismo odręczne 13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66451" y="3381218"/>
                <a:ext cx="4654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1" name="Pismo odręczne 140"/>
              <p14:cNvContentPartPr/>
              <p14:nvPr/>
            </p14:nvContentPartPr>
            <p14:xfrm>
              <a:off x="6251171" y="3528818"/>
              <a:ext cx="685440" cy="316800"/>
            </p14:xfrm>
          </p:contentPart>
        </mc:Choice>
        <mc:Fallback xmlns="">
          <p:pic>
            <p:nvPicPr>
              <p:cNvPr id="141" name="Pismo odręczne 14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33531" y="3515858"/>
                <a:ext cx="7135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7" name="Pismo odręczne 146"/>
              <p14:cNvContentPartPr/>
              <p14:nvPr/>
            </p14:nvContentPartPr>
            <p14:xfrm>
              <a:off x="6438011" y="4366898"/>
              <a:ext cx="477360" cy="982800"/>
            </p14:xfrm>
          </p:contentPart>
        </mc:Choice>
        <mc:Fallback xmlns="">
          <p:pic>
            <p:nvPicPr>
              <p:cNvPr id="147" name="Pismo odręczne 14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26491" y="4351778"/>
                <a:ext cx="49356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6" name="Pismo odręczne 165"/>
              <p14:cNvContentPartPr/>
              <p14:nvPr/>
            </p14:nvContentPartPr>
            <p14:xfrm>
              <a:off x="8816171" y="3624218"/>
              <a:ext cx="405000" cy="1663200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811851" y="3609458"/>
                <a:ext cx="428400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8" name="Pismo odręczne 167"/>
              <p14:cNvContentPartPr/>
              <p14:nvPr/>
            </p14:nvContentPartPr>
            <p14:xfrm>
              <a:off x="7216691" y="4657058"/>
              <a:ext cx="1353600" cy="371160"/>
            </p14:xfrm>
          </p:contentPart>
        </mc:Choice>
        <mc:Fallback xmlns="">
          <p:pic>
            <p:nvPicPr>
              <p:cNvPr id="168" name="Pismo odręczne 16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09131" y="4643018"/>
                <a:ext cx="13791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2" name="Pismo odręczne 171"/>
              <p14:cNvContentPartPr/>
              <p14:nvPr/>
            </p14:nvContentPartPr>
            <p14:xfrm>
              <a:off x="8057291" y="3633218"/>
              <a:ext cx="175320" cy="291960"/>
            </p14:xfrm>
          </p:contentPart>
        </mc:Choice>
        <mc:Fallback xmlns="">
          <p:pic>
            <p:nvPicPr>
              <p:cNvPr id="172" name="Pismo odręczne 1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37851" y="3614138"/>
                <a:ext cx="212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4" name="Pismo odręczne 173"/>
              <p14:cNvContentPartPr/>
              <p14:nvPr/>
            </p14:nvContentPartPr>
            <p14:xfrm>
              <a:off x="6347651" y="5184458"/>
              <a:ext cx="1719360" cy="287640"/>
            </p14:xfrm>
          </p:contentPart>
        </mc:Choice>
        <mc:Fallback xmlns="">
          <p:pic>
            <p:nvPicPr>
              <p:cNvPr id="174" name="Pismo odręczne 1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9011" y="5174738"/>
                <a:ext cx="17427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5" name="Pismo odręczne 174"/>
              <p14:cNvContentPartPr/>
              <p14:nvPr/>
            </p14:nvContentPartPr>
            <p14:xfrm>
              <a:off x="7277891" y="5604578"/>
              <a:ext cx="2904120" cy="457200"/>
            </p14:xfrm>
          </p:contentPart>
        </mc:Choice>
        <mc:Fallback xmlns="">
          <p:pic>
            <p:nvPicPr>
              <p:cNvPr id="175" name="Pismo odręczne 17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66371" y="5593778"/>
                <a:ext cx="2936520" cy="4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14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8066" y="143825"/>
            <a:ext cx="1200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Dane są dwie kule. Objętość pierwszej jest równa 36π cm3, a druga ma promień dwa razy </a:t>
            </a:r>
            <a:r>
              <a:rPr lang="pl-PL" dirty="0" err="1" smtClean="0"/>
              <a:t>dłuższyod</a:t>
            </a:r>
            <a:r>
              <a:rPr lang="pl-PL" dirty="0" smtClean="0"/>
              <a:t> promienia pierwszej kuli. Oblicz objętość drugiej kuli. Jaki jest stosunek ich pól powierzchni? 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Pismo odręczne 5"/>
              <p14:cNvContentPartPr/>
              <p14:nvPr/>
            </p14:nvContentPartPr>
            <p14:xfrm>
              <a:off x="686651" y="1492298"/>
              <a:ext cx="1351800" cy="1324080"/>
            </p14:xfrm>
          </p:contentPart>
        </mc:Choice>
        <mc:Fallback xmlns="">
          <p:pic>
            <p:nvPicPr>
              <p:cNvPr id="6" name="Pismo odręczne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931" y="1477178"/>
                <a:ext cx="138816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Pismo odręczne 7"/>
              <p14:cNvContentPartPr/>
              <p14:nvPr/>
            </p14:nvContentPartPr>
            <p14:xfrm>
              <a:off x="710051" y="2088098"/>
              <a:ext cx="1345680" cy="34560"/>
            </p14:xfrm>
          </p:contentPart>
        </mc:Choice>
        <mc:Fallback xmlns="">
          <p:pic>
            <p:nvPicPr>
              <p:cNvPr id="8" name="Pismo odręczne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131" y="2070098"/>
                <a:ext cx="13716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Pismo odręczne 13"/>
              <p14:cNvContentPartPr/>
              <p14:nvPr/>
            </p14:nvContentPartPr>
            <p14:xfrm>
              <a:off x="2926931" y="1115378"/>
              <a:ext cx="1881720" cy="184536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7491" y="1094858"/>
                <a:ext cx="1920960" cy="18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Pismo odręczne 16"/>
              <p14:cNvContentPartPr/>
              <p14:nvPr/>
            </p14:nvContentPartPr>
            <p14:xfrm>
              <a:off x="2978411" y="1987298"/>
              <a:ext cx="1837800" cy="4068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9051" y="1967138"/>
                <a:ext cx="1868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Pismo odręczne 19"/>
              <p14:cNvContentPartPr/>
              <p14:nvPr/>
            </p14:nvContentPartPr>
            <p14:xfrm>
              <a:off x="2974091" y="1752578"/>
              <a:ext cx="1857240" cy="295920"/>
            </p14:xfrm>
          </p:contentPart>
        </mc:Choice>
        <mc:Fallback xmlns="">
          <p:pic>
            <p:nvPicPr>
              <p:cNvPr id="20" name="Pismo odręczne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4731" y="1732418"/>
                <a:ext cx="18874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Pismo odręczne 20"/>
              <p14:cNvContentPartPr/>
              <p14:nvPr/>
            </p14:nvContentPartPr>
            <p14:xfrm>
              <a:off x="3846371" y="2003138"/>
              <a:ext cx="39600" cy="3420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3411" y="1985858"/>
                <a:ext cx="705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Pismo odręczne 22"/>
              <p14:cNvContentPartPr/>
              <p14:nvPr/>
            </p14:nvContentPartPr>
            <p14:xfrm>
              <a:off x="706811" y="1882178"/>
              <a:ext cx="1289880" cy="26424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7091" y="1865978"/>
                <a:ext cx="1320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Pismo odręczne 23"/>
              <p14:cNvContentPartPr/>
              <p14:nvPr/>
            </p14:nvContentPartPr>
            <p14:xfrm>
              <a:off x="706811" y="2120498"/>
              <a:ext cx="1291680" cy="228960"/>
            </p14:xfrm>
          </p:contentPart>
        </mc:Choice>
        <mc:Fallback xmlns="">
          <p:pic>
            <p:nvPicPr>
              <p:cNvPr id="24" name="Pismo odręczne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9971" y="2099618"/>
                <a:ext cx="13194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Pismo odręczne 24"/>
              <p14:cNvContentPartPr/>
              <p14:nvPr/>
            </p14:nvContentPartPr>
            <p14:xfrm>
              <a:off x="2990651" y="2035898"/>
              <a:ext cx="1788840" cy="253440"/>
            </p14:xfrm>
          </p:contentPart>
        </mc:Choice>
        <mc:Fallback xmlns="">
          <p:pic>
            <p:nvPicPr>
              <p:cNvPr id="25" name="Pismo odręczne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84531" y="2016458"/>
                <a:ext cx="18158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Pismo odręczne 26"/>
              <p14:cNvContentPartPr/>
              <p14:nvPr/>
            </p14:nvContentPartPr>
            <p14:xfrm>
              <a:off x="1522571" y="1503098"/>
              <a:ext cx="27000" cy="5040"/>
            </p14:xfrm>
          </p:contentPart>
        </mc:Choice>
        <mc:Fallback xmlns="">
          <p:pic>
            <p:nvPicPr>
              <p:cNvPr id="27" name="Pismo odręczne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15011" y="1489778"/>
                <a:ext cx="46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Pismo odręczne 29"/>
              <p14:cNvContentPartPr/>
              <p14:nvPr/>
            </p14:nvContentPartPr>
            <p14:xfrm>
              <a:off x="3889571" y="1083338"/>
              <a:ext cx="165600" cy="10512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75891" y="1073978"/>
                <a:ext cx="183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Pismo odręczne 34"/>
              <p14:cNvContentPartPr/>
              <p14:nvPr/>
            </p14:nvContentPartPr>
            <p14:xfrm>
              <a:off x="7726451" y="492578"/>
              <a:ext cx="1528200" cy="57960"/>
            </p14:xfrm>
          </p:contentPart>
        </mc:Choice>
        <mc:Fallback xmlns="">
          <p:pic>
            <p:nvPicPr>
              <p:cNvPr id="35" name="Pismo odręczne 3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19251" y="486098"/>
                <a:ext cx="15559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Pismo odręczne 37"/>
              <p14:cNvContentPartPr/>
              <p14:nvPr/>
            </p14:nvContentPartPr>
            <p14:xfrm>
              <a:off x="4100171" y="1833938"/>
              <a:ext cx="289080" cy="146520"/>
            </p14:xfrm>
          </p:contentPart>
        </mc:Choice>
        <mc:Fallback xmlns="">
          <p:pic>
            <p:nvPicPr>
              <p:cNvPr id="38" name="Pismo odręczne 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80731" y="1814498"/>
                <a:ext cx="320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Pismo odręczne 46"/>
              <p14:cNvContentPartPr/>
              <p14:nvPr/>
            </p14:nvContentPartPr>
            <p14:xfrm>
              <a:off x="805811" y="3052898"/>
              <a:ext cx="1717200" cy="41292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1411" y="3039938"/>
                <a:ext cx="17470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Pismo odręczne 54"/>
              <p14:cNvContentPartPr/>
              <p14:nvPr/>
            </p14:nvContentPartPr>
            <p14:xfrm>
              <a:off x="842891" y="792818"/>
              <a:ext cx="1941120" cy="78840"/>
            </p14:xfrm>
          </p:contentPart>
        </mc:Choice>
        <mc:Fallback xmlns="">
          <p:pic>
            <p:nvPicPr>
              <p:cNvPr id="55" name="Pismo odręczne 5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7851" y="779498"/>
                <a:ext cx="1963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Pismo odręczne 60"/>
              <p14:cNvContentPartPr/>
              <p14:nvPr/>
            </p14:nvContentPartPr>
            <p14:xfrm>
              <a:off x="4396451" y="3150098"/>
              <a:ext cx="119520" cy="340920"/>
            </p14:xfrm>
          </p:contentPart>
        </mc:Choice>
        <mc:Fallback xmlns="">
          <p:pic>
            <p:nvPicPr>
              <p:cNvPr id="61" name="Pismo odręczne 6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971" y="3134258"/>
                <a:ext cx="1443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Pismo odręczne 63"/>
              <p14:cNvContentPartPr/>
              <p14:nvPr/>
            </p14:nvContentPartPr>
            <p14:xfrm>
              <a:off x="1333571" y="1966418"/>
              <a:ext cx="343080" cy="180360"/>
            </p14:xfrm>
          </p:contentPart>
        </mc:Choice>
        <mc:Fallback xmlns="">
          <p:pic>
            <p:nvPicPr>
              <p:cNvPr id="64" name="Pismo odręczne 6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22771" y="1946618"/>
                <a:ext cx="3736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4" name="Pismo odręczne 73"/>
              <p14:cNvContentPartPr/>
              <p14:nvPr/>
            </p14:nvContentPartPr>
            <p14:xfrm>
              <a:off x="3699131" y="3356378"/>
              <a:ext cx="435960" cy="241200"/>
            </p14:xfrm>
          </p:contentPart>
        </mc:Choice>
        <mc:Fallback xmlns="">
          <p:pic>
            <p:nvPicPr>
              <p:cNvPr id="74" name="Pismo odręczne 7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89411" y="3343058"/>
                <a:ext cx="4489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5" name="Pismo odręczne 74"/>
              <p14:cNvContentPartPr/>
              <p14:nvPr/>
            </p14:nvContentPartPr>
            <p14:xfrm>
              <a:off x="3488171" y="3888818"/>
              <a:ext cx="309600" cy="328320"/>
            </p14:xfrm>
          </p:contentPart>
        </mc:Choice>
        <mc:Fallback xmlns="">
          <p:pic>
            <p:nvPicPr>
              <p:cNvPr id="75" name="Pismo odręczne 7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83131" y="3875138"/>
                <a:ext cx="318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9" name="Pismo odręczne 78"/>
              <p14:cNvContentPartPr/>
              <p14:nvPr/>
            </p14:nvContentPartPr>
            <p14:xfrm>
              <a:off x="6577691" y="1293938"/>
              <a:ext cx="430200" cy="1767240"/>
            </p14:xfrm>
          </p:contentPart>
        </mc:Choice>
        <mc:Fallback xmlns="">
          <p:pic>
            <p:nvPicPr>
              <p:cNvPr id="79" name="Pismo odręczne 7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71931" y="1279178"/>
                <a:ext cx="456840" cy="18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Pismo odręczne 104"/>
              <p14:cNvContentPartPr/>
              <p14:nvPr/>
            </p14:nvContentPartPr>
            <p14:xfrm>
              <a:off x="8802851" y="1669418"/>
              <a:ext cx="187200" cy="158760"/>
            </p14:xfrm>
          </p:contentPart>
        </mc:Choice>
        <mc:Fallback xmlns="">
          <p:pic>
            <p:nvPicPr>
              <p:cNvPr id="105" name="Pismo odręczne 10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94571" y="1658258"/>
                <a:ext cx="2077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Pismo odręczne 105"/>
              <p14:cNvContentPartPr/>
              <p14:nvPr/>
            </p14:nvContentPartPr>
            <p14:xfrm>
              <a:off x="9932531" y="1592018"/>
              <a:ext cx="801000" cy="1708560"/>
            </p14:xfrm>
          </p:contentPart>
        </mc:Choice>
        <mc:Fallback xmlns="">
          <p:pic>
            <p:nvPicPr>
              <p:cNvPr id="106" name="Pismo odręczne 10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27491" y="1577618"/>
                <a:ext cx="817920" cy="17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1" name="Pismo odręczne 120"/>
              <p14:cNvContentPartPr/>
              <p14:nvPr/>
            </p14:nvContentPartPr>
            <p14:xfrm>
              <a:off x="7538531" y="2948138"/>
              <a:ext cx="782640" cy="315000"/>
            </p14:xfrm>
          </p:contentPart>
        </mc:Choice>
        <mc:Fallback xmlns="">
          <p:pic>
            <p:nvPicPr>
              <p:cNvPr id="121" name="Pismo odręczne 12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27731" y="2934818"/>
                <a:ext cx="80856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5" name="Pismo odręczne 124"/>
              <p14:cNvContentPartPr/>
              <p14:nvPr/>
            </p14:nvContentPartPr>
            <p14:xfrm>
              <a:off x="8476331" y="2788658"/>
              <a:ext cx="113400" cy="182520"/>
            </p14:xfrm>
          </p:contentPart>
        </mc:Choice>
        <mc:Fallback xmlns="">
          <p:pic>
            <p:nvPicPr>
              <p:cNvPr id="125" name="Pismo odręczne 12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64091" y="2771738"/>
                <a:ext cx="1443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8" name="Pismo odręczne 127"/>
              <p14:cNvContentPartPr/>
              <p14:nvPr/>
            </p14:nvContentPartPr>
            <p14:xfrm>
              <a:off x="9310091" y="2846618"/>
              <a:ext cx="146880" cy="781920"/>
            </p14:xfrm>
          </p:contentPart>
        </mc:Choice>
        <mc:Fallback xmlns="">
          <p:pic>
            <p:nvPicPr>
              <p:cNvPr id="128" name="Pismo odręczne 1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92811" y="2836178"/>
                <a:ext cx="16740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9" name="Pismo odręczne 128"/>
              <p14:cNvContentPartPr/>
              <p14:nvPr/>
            </p14:nvContentPartPr>
            <p14:xfrm>
              <a:off x="9292091" y="1365218"/>
              <a:ext cx="383040" cy="3556440"/>
            </p14:xfrm>
          </p:contentPart>
        </mc:Choice>
        <mc:Fallback xmlns="">
          <p:pic>
            <p:nvPicPr>
              <p:cNvPr id="129" name="Pismo odręczne 12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85611" y="1347218"/>
                <a:ext cx="403560" cy="35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0" name="Pismo odręczne 129"/>
              <p14:cNvContentPartPr/>
              <p14:nvPr/>
            </p14:nvContentPartPr>
            <p14:xfrm>
              <a:off x="9726971" y="2839778"/>
              <a:ext cx="132840" cy="851040"/>
            </p14:xfrm>
          </p:contentPart>
        </mc:Choice>
        <mc:Fallback xmlns="">
          <p:pic>
            <p:nvPicPr>
              <p:cNvPr id="130" name="Pismo odręczne 12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23371" y="2832578"/>
                <a:ext cx="15732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7" name="Pismo odręczne 136"/>
              <p14:cNvContentPartPr/>
              <p14:nvPr/>
            </p14:nvContentPartPr>
            <p14:xfrm>
              <a:off x="10911371" y="2838698"/>
              <a:ext cx="127080" cy="239400"/>
            </p14:xfrm>
          </p:contentPart>
        </mc:Choice>
        <mc:Fallback xmlns="">
          <p:pic>
            <p:nvPicPr>
              <p:cNvPr id="137" name="Pismo odręczne 13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00211" y="2821418"/>
                <a:ext cx="1573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7" name="Pismo odręczne 146"/>
              <p14:cNvContentPartPr/>
              <p14:nvPr/>
            </p14:nvContentPartPr>
            <p14:xfrm>
              <a:off x="6713411" y="3270338"/>
              <a:ext cx="443520" cy="402120"/>
            </p14:xfrm>
          </p:contentPart>
        </mc:Choice>
        <mc:Fallback xmlns="">
          <p:pic>
            <p:nvPicPr>
              <p:cNvPr id="147" name="Pismo odręczne 14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06571" y="3262058"/>
                <a:ext cx="4672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4" name="Pismo odręczne 153"/>
              <p14:cNvContentPartPr/>
              <p14:nvPr/>
            </p14:nvContentPartPr>
            <p14:xfrm>
              <a:off x="7876931" y="1662938"/>
              <a:ext cx="295920" cy="27000"/>
            </p14:xfrm>
          </p:contentPart>
        </mc:Choice>
        <mc:Fallback xmlns="">
          <p:pic>
            <p:nvPicPr>
              <p:cNvPr id="154" name="Pismo odręczne 15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67571" y="1644218"/>
                <a:ext cx="326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5" name="Pismo odręczne 154"/>
              <p14:cNvContentPartPr/>
              <p14:nvPr/>
            </p14:nvContentPartPr>
            <p14:xfrm>
              <a:off x="6914291" y="1343618"/>
              <a:ext cx="1375920" cy="817200"/>
            </p14:xfrm>
          </p:contentPart>
        </mc:Choice>
        <mc:Fallback xmlns="">
          <p:pic>
            <p:nvPicPr>
              <p:cNvPr id="155" name="Pismo odręczne 15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07451" y="1328498"/>
                <a:ext cx="138744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6" name="Pismo odręczne 155"/>
              <p14:cNvContentPartPr/>
              <p14:nvPr/>
            </p14:nvContentPartPr>
            <p14:xfrm>
              <a:off x="8902931" y="3210218"/>
              <a:ext cx="179640" cy="9720"/>
            </p14:xfrm>
          </p:contentPart>
        </mc:Choice>
        <mc:Fallback xmlns="">
          <p:pic>
            <p:nvPicPr>
              <p:cNvPr id="156" name="Pismo odręczne 15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93211" y="3191858"/>
                <a:ext cx="209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7" name="Pismo odręczne 156"/>
              <p14:cNvContentPartPr/>
              <p14:nvPr/>
            </p14:nvContentPartPr>
            <p14:xfrm>
              <a:off x="8932091" y="3291218"/>
              <a:ext cx="153720" cy="6480"/>
            </p14:xfrm>
          </p:contentPart>
        </mc:Choice>
        <mc:Fallback xmlns="">
          <p:pic>
            <p:nvPicPr>
              <p:cNvPr id="157" name="Pismo odręczne 15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924171" y="3270698"/>
                <a:ext cx="180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8" name="Pismo odręczne 157"/>
              <p14:cNvContentPartPr/>
              <p14:nvPr/>
            </p14:nvContentPartPr>
            <p14:xfrm>
              <a:off x="7553651" y="3244058"/>
              <a:ext cx="172440" cy="19440"/>
            </p14:xfrm>
          </p:contentPart>
        </mc:Choice>
        <mc:Fallback xmlns="">
          <p:pic>
            <p:nvPicPr>
              <p:cNvPr id="158" name="Pismo odręczne 15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48971" y="3234698"/>
                <a:ext cx="198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59" name="Pismo odręczne 158"/>
              <p14:cNvContentPartPr/>
              <p14:nvPr/>
            </p14:nvContentPartPr>
            <p14:xfrm>
              <a:off x="3465851" y="3178178"/>
              <a:ext cx="156960" cy="25776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51451" y="3163418"/>
                <a:ext cx="1904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0" name="Pismo odręczne 159"/>
              <p14:cNvContentPartPr/>
              <p14:nvPr/>
            </p14:nvContentPartPr>
            <p14:xfrm>
              <a:off x="2372891" y="3523058"/>
              <a:ext cx="5114160" cy="1190160"/>
            </p14:xfrm>
          </p:contentPart>
        </mc:Choice>
        <mc:Fallback xmlns="">
          <p:pic>
            <p:nvPicPr>
              <p:cNvPr id="160" name="Pismo odręczne 15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64251" y="3519458"/>
                <a:ext cx="5141520" cy="12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2" name="Pismo odręczne 161"/>
              <p14:cNvContentPartPr/>
              <p14:nvPr/>
            </p14:nvContentPartPr>
            <p14:xfrm>
              <a:off x="7732571" y="4432418"/>
              <a:ext cx="414360" cy="36000"/>
            </p14:xfrm>
          </p:contentPart>
        </mc:Choice>
        <mc:Fallback xmlns="">
          <p:pic>
            <p:nvPicPr>
              <p:cNvPr id="162" name="Pismo odręczne 16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24651" y="4413338"/>
                <a:ext cx="4406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2" name="Pismo odręczne 171"/>
              <p14:cNvContentPartPr/>
              <p14:nvPr/>
            </p14:nvContentPartPr>
            <p14:xfrm>
              <a:off x="7176371" y="5208218"/>
              <a:ext cx="1544400" cy="768600"/>
            </p14:xfrm>
          </p:contentPart>
        </mc:Choice>
        <mc:Fallback xmlns="">
          <p:pic>
            <p:nvPicPr>
              <p:cNvPr id="172" name="Pismo odręczne 17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65211" y="5189858"/>
                <a:ext cx="157644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8" name="Pismo odręczne 177"/>
              <p14:cNvContentPartPr/>
              <p14:nvPr/>
            </p14:nvContentPartPr>
            <p14:xfrm>
              <a:off x="7127771" y="5549858"/>
              <a:ext cx="849960" cy="62280"/>
            </p14:xfrm>
          </p:contentPart>
        </mc:Choice>
        <mc:Fallback xmlns="">
          <p:pic>
            <p:nvPicPr>
              <p:cNvPr id="178" name="Pismo odręczne 17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21291" y="5533298"/>
                <a:ext cx="8740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3" name="Pismo odręczne 182"/>
              <p14:cNvContentPartPr/>
              <p14:nvPr/>
            </p14:nvContentPartPr>
            <p14:xfrm>
              <a:off x="7699811" y="3911498"/>
              <a:ext cx="240480" cy="269280"/>
            </p14:xfrm>
          </p:contentPart>
        </mc:Choice>
        <mc:Fallback xmlns="">
          <p:pic>
            <p:nvPicPr>
              <p:cNvPr id="183" name="Pismo odręczne 18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88651" y="3890618"/>
                <a:ext cx="2728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4" name="Pismo odręczne 183"/>
              <p14:cNvContentPartPr/>
              <p14:nvPr/>
            </p14:nvContentPartPr>
            <p14:xfrm>
              <a:off x="7862171" y="4123898"/>
              <a:ext cx="1171800" cy="826560"/>
            </p14:xfrm>
          </p:contentPart>
        </mc:Choice>
        <mc:Fallback xmlns="">
          <p:pic>
            <p:nvPicPr>
              <p:cNvPr id="184" name="Pismo odręczne 18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54971" y="4105538"/>
                <a:ext cx="118260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8" name="Pismo odręczne 187"/>
              <p14:cNvContentPartPr/>
              <p14:nvPr/>
            </p14:nvContentPartPr>
            <p14:xfrm>
              <a:off x="8912291" y="5292098"/>
              <a:ext cx="330120" cy="798840"/>
            </p14:xfrm>
          </p:contentPart>
        </mc:Choice>
        <mc:Fallback xmlns="">
          <p:pic>
            <p:nvPicPr>
              <p:cNvPr id="188" name="Pismo odręczne 18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06531" y="5273738"/>
                <a:ext cx="34128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0" name="Pismo odręczne 189"/>
              <p14:cNvContentPartPr/>
              <p14:nvPr/>
            </p14:nvContentPartPr>
            <p14:xfrm>
              <a:off x="7446731" y="5748938"/>
              <a:ext cx="448200" cy="290520"/>
            </p14:xfrm>
          </p:contentPart>
        </mc:Choice>
        <mc:Fallback xmlns="">
          <p:pic>
            <p:nvPicPr>
              <p:cNvPr id="190" name="Pismo odręczne 189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36291" y="5736698"/>
                <a:ext cx="461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4" name="Pismo odręczne 193"/>
              <p14:cNvContentPartPr/>
              <p14:nvPr/>
            </p14:nvContentPartPr>
            <p14:xfrm>
              <a:off x="8059811" y="5521778"/>
              <a:ext cx="804960" cy="496440"/>
            </p14:xfrm>
          </p:contentPart>
        </mc:Choice>
        <mc:Fallback xmlns="">
          <p:pic>
            <p:nvPicPr>
              <p:cNvPr id="194" name="Pismo odręczne 19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41091" y="5502698"/>
                <a:ext cx="84312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09" name="Pismo odręczne 208"/>
              <p14:cNvContentPartPr/>
              <p14:nvPr/>
            </p14:nvContentPartPr>
            <p14:xfrm>
              <a:off x="10902011" y="3231098"/>
              <a:ext cx="243000" cy="15840"/>
            </p14:xfrm>
          </p:contentPart>
        </mc:Choice>
        <mc:Fallback xmlns="">
          <p:pic>
            <p:nvPicPr>
              <p:cNvPr id="209" name="Pismo odręczne 208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894091" y="3215258"/>
                <a:ext cx="264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0" name="Pismo odręczne 209"/>
              <p14:cNvContentPartPr/>
              <p14:nvPr/>
            </p14:nvContentPartPr>
            <p14:xfrm>
              <a:off x="11022251" y="3358898"/>
              <a:ext cx="154080" cy="302760"/>
            </p14:xfrm>
          </p:contentPart>
        </mc:Choice>
        <mc:Fallback xmlns="">
          <p:pic>
            <p:nvPicPr>
              <p:cNvPr id="210" name="Pismo odręczne 209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06051" y="3343418"/>
                <a:ext cx="185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1" name="Pismo odręczne 210"/>
              <p14:cNvContentPartPr/>
              <p14:nvPr/>
            </p14:nvContentPartPr>
            <p14:xfrm>
              <a:off x="10003091" y="5410178"/>
              <a:ext cx="2176200" cy="439920"/>
            </p14:xfrm>
          </p:contentPart>
        </mc:Choice>
        <mc:Fallback xmlns="">
          <p:pic>
            <p:nvPicPr>
              <p:cNvPr id="211" name="Pismo odręczne 210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991931" y="5395058"/>
                <a:ext cx="220680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3" name="Pismo odręczne 212"/>
              <p14:cNvContentPartPr/>
              <p14:nvPr/>
            </p14:nvContentPartPr>
            <p14:xfrm>
              <a:off x="10066451" y="5763338"/>
              <a:ext cx="2021040" cy="388800"/>
            </p14:xfrm>
          </p:contentPart>
        </mc:Choice>
        <mc:Fallback xmlns="">
          <p:pic>
            <p:nvPicPr>
              <p:cNvPr id="213" name="Pismo odręczne 212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054211" y="5751458"/>
                <a:ext cx="20538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8" name="Pismo odręczne 217"/>
              <p14:cNvContentPartPr/>
              <p14:nvPr/>
            </p14:nvContentPartPr>
            <p14:xfrm>
              <a:off x="460931" y="4686218"/>
              <a:ext cx="353160" cy="882720"/>
            </p14:xfrm>
          </p:contentPart>
        </mc:Choice>
        <mc:Fallback xmlns="">
          <p:pic>
            <p:nvPicPr>
              <p:cNvPr id="218" name="Pismo odręczne 217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9051" y="4671458"/>
                <a:ext cx="37656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24" name="Pismo odręczne 223"/>
              <p14:cNvContentPartPr/>
              <p14:nvPr/>
            </p14:nvContentPartPr>
            <p14:xfrm>
              <a:off x="1038731" y="4928138"/>
              <a:ext cx="560880" cy="305640"/>
            </p14:xfrm>
          </p:contentPart>
        </mc:Choice>
        <mc:Fallback xmlns="">
          <p:pic>
            <p:nvPicPr>
              <p:cNvPr id="224" name="Pismo odręczne 223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27571" y="4913378"/>
                <a:ext cx="58212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30" name="Pismo odręczne 229"/>
              <p14:cNvContentPartPr/>
              <p14:nvPr/>
            </p14:nvContentPartPr>
            <p14:xfrm>
              <a:off x="814451" y="3785498"/>
              <a:ext cx="1494360" cy="1486080"/>
            </p14:xfrm>
          </p:contentPart>
        </mc:Choice>
        <mc:Fallback xmlns="">
          <p:pic>
            <p:nvPicPr>
              <p:cNvPr id="230" name="Pismo odręczne 229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06171" y="3772538"/>
                <a:ext cx="1506960" cy="15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34" name="Pismo odręczne 233"/>
              <p14:cNvContentPartPr/>
              <p14:nvPr/>
            </p14:nvContentPartPr>
            <p14:xfrm>
              <a:off x="2591411" y="4878098"/>
              <a:ext cx="223200" cy="340560"/>
            </p14:xfrm>
          </p:contentPart>
        </mc:Choice>
        <mc:Fallback xmlns="">
          <p:pic>
            <p:nvPicPr>
              <p:cNvPr id="234" name="Pismo odręczne 233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79531" y="4857578"/>
                <a:ext cx="2512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37" name="Pismo odręczne 236"/>
              <p14:cNvContentPartPr/>
              <p14:nvPr/>
            </p14:nvContentPartPr>
            <p14:xfrm>
              <a:off x="2483771" y="4928138"/>
              <a:ext cx="171720" cy="763560"/>
            </p14:xfrm>
          </p:contentPart>
        </mc:Choice>
        <mc:Fallback xmlns="">
          <p:pic>
            <p:nvPicPr>
              <p:cNvPr id="237" name="Pismo odręczne 236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64691" y="4911938"/>
                <a:ext cx="19440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8" name="Pismo odręczne 237"/>
              <p14:cNvContentPartPr/>
              <p14:nvPr/>
            </p14:nvContentPartPr>
            <p14:xfrm>
              <a:off x="2851691" y="4872698"/>
              <a:ext cx="150120" cy="870480"/>
            </p14:xfrm>
          </p:contentPart>
        </mc:Choice>
        <mc:Fallback xmlns="">
          <p:pic>
            <p:nvPicPr>
              <p:cNvPr id="238" name="Pismo odręczne 237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43411" y="4864418"/>
                <a:ext cx="17964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4" name="Pismo odręczne 243"/>
              <p14:cNvContentPartPr/>
              <p14:nvPr/>
            </p14:nvContentPartPr>
            <p14:xfrm>
              <a:off x="3048611" y="4765058"/>
              <a:ext cx="161640" cy="175680"/>
            </p14:xfrm>
          </p:contentPart>
        </mc:Choice>
        <mc:Fallback xmlns="">
          <p:pic>
            <p:nvPicPr>
              <p:cNvPr id="244" name="Pismo odręczne 243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039251" y="4751018"/>
                <a:ext cx="182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47" name="Pismo odręczne 246"/>
              <p14:cNvContentPartPr/>
              <p14:nvPr/>
            </p14:nvContentPartPr>
            <p14:xfrm>
              <a:off x="3763931" y="4929578"/>
              <a:ext cx="275040" cy="821880"/>
            </p14:xfrm>
          </p:contentPart>
        </mc:Choice>
        <mc:Fallback xmlns="">
          <p:pic>
            <p:nvPicPr>
              <p:cNvPr id="247" name="Pismo odręczne 246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59611" y="4911218"/>
                <a:ext cx="29988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9" name="Pismo odręczne 248"/>
              <p14:cNvContentPartPr/>
              <p14:nvPr/>
            </p14:nvContentPartPr>
            <p14:xfrm>
              <a:off x="3325091" y="5243498"/>
              <a:ext cx="147240" cy="35640"/>
            </p14:xfrm>
          </p:contentPart>
        </mc:Choice>
        <mc:Fallback xmlns="">
          <p:pic>
            <p:nvPicPr>
              <p:cNvPr id="249" name="Pismo odręczne 248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318611" y="5235938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0" name="Pismo odręczne 249"/>
              <p14:cNvContentPartPr/>
              <p14:nvPr/>
            </p14:nvContentPartPr>
            <p14:xfrm>
              <a:off x="3384131" y="5335658"/>
              <a:ext cx="136800" cy="43200"/>
            </p14:xfrm>
          </p:contentPart>
        </mc:Choice>
        <mc:Fallback xmlns="">
          <p:pic>
            <p:nvPicPr>
              <p:cNvPr id="250" name="Pismo odręczne 249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371531" y="5332418"/>
                <a:ext cx="1526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51" name="Pismo odręczne 250"/>
              <p14:cNvContentPartPr/>
              <p14:nvPr/>
            </p14:nvContentPartPr>
            <p14:xfrm>
              <a:off x="2677091" y="5401178"/>
              <a:ext cx="192960" cy="196560"/>
            </p14:xfrm>
          </p:contentPart>
        </mc:Choice>
        <mc:Fallback xmlns="">
          <p:pic>
            <p:nvPicPr>
              <p:cNvPr id="251" name="Pismo odręczne 250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59091" y="5383538"/>
                <a:ext cx="2228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52" name="Pismo odręczne 251"/>
              <p14:cNvContentPartPr/>
              <p14:nvPr/>
            </p14:nvContentPartPr>
            <p14:xfrm>
              <a:off x="3619571" y="5985458"/>
              <a:ext cx="733320" cy="45720"/>
            </p14:xfrm>
          </p:contentPart>
        </mc:Choice>
        <mc:Fallback xmlns="">
          <p:pic>
            <p:nvPicPr>
              <p:cNvPr id="252" name="Pismo odręczne 251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08411" y="5970698"/>
                <a:ext cx="76536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74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9754" y="0"/>
            <a:ext cx="11945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Dane są dwa podobne stożki. Pole powierzchni całkowitej większego jest o 125% większe od pola powierzchni całkowitej mniejszego. Oblicz wysokość większego stożka, jeśli wysokość mniejszego jest równa 6 cm. 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Pismo odręczne 9"/>
              <p14:cNvContentPartPr/>
              <p14:nvPr/>
            </p14:nvContentPartPr>
            <p14:xfrm>
              <a:off x="865931" y="1617218"/>
              <a:ext cx="1154160" cy="1352880"/>
            </p14:xfrm>
          </p:contentPart>
        </mc:Choice>
        <mc:Fallback xmlns=""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6931" y="1607498"/>
                <a:ext cx="117792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Pismo odręczne 24"/>
              <p14:cNvContentPartPr/>
              <p14:nvPr/>
            </p14:nvContentPartPr>
            <p14:xfrm>
              <a:off x="872411" y="2707658"/>
              <a:ext cx="1184400" cy="51120"/>
            </p14:xfrm>
          </p:contentPart>
        </mc:Choice>
        <mc:Fallback xmlns=""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2691" y="2690738"/>
                <a:ext cx="1213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Pismo odręczne 25"/>
              <p14:cNvContentPartPr/>
              <p14:nvPr/>
            </p14:nvContentPartPr>
            <p14:xfrm>
              <a:off x="910931" y="2469698"/>
              <a:ext cx="1116360" cy="293040"/>
            </p14:xfrm>
          </p:contentPart>
        </mc:Choice>
        <mc:Fallback xmlns=""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7251" y="2450258"/>
                <a:ext cx="11509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Pismo odręczne 26"/>
              <p14:cNvContentPartPr/>
              <p14:nvPr/>
            </p14:nvContentPartPr>
            <p14:xfrm>
              <a:off x="2891651" y="1057058"/>
              <a:ext cx="1716120" cy="1802520"/>
            </p14:xfrm>
          </p:contentPart>
        </mc:Choice>
        <mc:Fallback xmlns=""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84811" y="1040138"/>
                <a:ext cx="1740240" cy="18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Pismo odręczne 37"/>
              <p14:cNvContentPartPr/>
              <p14:nvPr/>
            </p14:nvContentPartPr>
            <p14:xfrm>
              <a:off x="224411" y="625778"/>
              <a:ext cx="897120" cy="39240"/>
            </p14:xfrm>
          </p:contentPart>
        </mc:Choice>
        <mc:Fallback xmlns="">
          <p:pic>
            <p:nvPicPr>
              <p:cNvPr id="38" name="Pismo odręczne 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0371" y="604898"/>
                <a:ext cx="932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Pismo odręczne 52"/>
              <p14:cNvContentPartPr/>
              <p14:nvPr/>
            </p14:nvContentPartPr>
            <p14:xfrm>
              <a:off x="1230971" y="1602818"/>
              <a:ext cx="65160" cy="17136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18731" y="1591658"/>
                <a:ext cx="903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Pismo odręczne 64"/>
              <p14:cNvContentPartPr/>
              <p14:nvPr/>
            </p14:nvContentPartPr>
            <p14:xfrm>
              <a:off x="2928371" y="2811698"/>
              <a:ext cx="1665360" cy="318240"/>
            </p14:xfrm>
          </p:contentPart>
        </mc:Choice>
        <mc:Fallback xmlns="">
          <p:pic>
            <p:nvPicPr>
              <p:cNvPr id="65" name="Pismo odręczne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7931" y="2801258"/>
                <a:ext cx="16966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7" name="Pismo odręczne 76"/>
              <p14:cNvContentPartPr/>
              <p14:nvPr/>
            </p14:nvContentPartPr>
            <p14:xfrm>
              <a:off x="1310531" y="1682018"/>
              <a:ext cx="40320" cy="1064160"/>
            </p14:xfrm>
          </p:contentPart>
        </mc:Choice>
        <mc:Fallback xmlns="">
          <p:pic>
            <p:nvPicPr>
              <p:cNvPr id="77" name="Pismo odręczne 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4051" y="1672298"/>
                <a:ext cx="60120" cy="10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Pismo odręczne 85"/>
              <p14:cNvContentPartPr/>
              <p14:nvPr/>
            </p14:nvContentPartPr>
            <p14:xfrm>
              <a:off x="3944291" y="1966418"/>
              <a:ext cx="86040" cy="204840"/>
            </p14:xfrm>
          </p:contentPart>
        </mc:Choice>
        <mc:Fallback xmlns="">
          <p:pic>
            <p:nvPicPr>
              <p:cNvPr id="86" name="Pismo odręczne 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32411" y="1959938"/>
                <a:ext cx="1180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0" name="Pismo odręczne 89"/>
              <p14:cNvContentPartPr/>
              <p14:nvPr/>
            </p14:nvContentPartPr>
            <p14:xfrm>
              <a:off x="1400531" y="2130938"/>
              <a:ext cx="503640" cy="235080"/>
            </p14:xfrm>
          </p:contentPart>
        </mc:Choice>
        <mc:Fallback xmlns="">
          <p:pic>
            <p:nvPicPr>
              <p:cNvPr id="90" name="Pismo odręczne 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9731" y="2119058"/>
                <a:ext cx="530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1" name="Pismo odręczne 90"/>
              <p14:cNvContentPartPr/>
              <p14:nvPr/>
            </p14:nvContentPartPr>
            <p14:xfrm>
              <a:off x="3765731" y="1116098"/>
              <a:ext cx="111240" cy="1708200"/>
            </p14:xfrm>
          </p:contentPart>
        </mc:Choice>
        <mc:Fallback xmlns=""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56731" y="1104218"/>
                <a:ext cx="134280" cy="17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4" name="Pismo odręczne 93"/>
              <p14:cNvContentPartPr/>
              <p14:nvPr/>
            </p14:nvContentPartPr>
            <p14:xfrm>
              <a:off x="3036371" y="4031378"/>
              <a:ext cx="2130120" cy="76320"/>
            </p14:xfrm>
          </p:contentPart>
        </mc:Choice>
        <mc:Fallback xmlns="">
          <p:pic>
            <p:nvPicPr>
              <p:cNvPr id="94" name="Pismo odręczne 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23771" y="4013738"/>
                <a:ext cx="21625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" name="Pismo odręczne 102"/>
              <p14:cNvContentPartPr/>
              <p14:nvPr/>
            </p14:nvContentPartPr>
            <p14:xfrm>
              <a:off x="314051" y="3315338"/>
              <a:ext cx="4597560" cy="556200"/>
            </p14:xfrm>
          </p:contentPart>
        </mc:Choice>
        <mc:Fallback xmlns="">
          <p:pic>
            <p:nvPicPr>
              <p:cNvPr id="103" name="Pismo odręczne 1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6491" y="3302378"/>
                <a:ext cx="46249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5" name="Pismo odręczne 104"/>
              <p14:cNvContentPartPr/>
              <p14:nvPr/>
            </p14:nvContentPartPr>
            <p14:xfrm>
              <a:off x="5692811" y="3464018"/>
              <a:ext cx="565200" cy="408600"/>
            </p14:xfrm>
          </p:contentPart>
        </mc:Choice>
        <mc:Fallback xmlns="">
          <p:pic>
            <p:nvPicPr>
              <p:cNvPr id="105" name="Pismo odręczne 1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74091" y="3451058"/>
                <a:ext cx="604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9" name="Pismo odręczne 108"/>
              <p14:cNvContentPartPr/>
              <p14:nvPr/>
            </p14:nvContentPartPr>
            <p14:xfrm>
              <a:off x="3103691" y="4257098"/>
              <a:ext cx="364680" cy="995400"/>
            </p14:xfrm>
          </p:contentPart>
        </mc:Choice>
        <mc:Fallback xmlns="">
          <p:pic>
            <p:nvPicPr>
              <p:cNvPr id="109" name="Pismo odręczne 1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96491" y="4245938"/>
                <a:ext cx="393120" cy="10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7" name="Pismo odręczne 116"/>
              <p14:cNvContentPartPr/>
              <p14:nvPr/>
            </p14:nvContentPartPr>
            <p14:xfrm>
              <a:off x="7750571" y="4478858"/>
              <a:ext cx="156600" cy="631800"/>
            </p14:xfrm>
          </p:contentPart>
        </mc:Choice>
        <mc:Fallback xmlns="">
          <p:pic>
            <p:nvPicPr>
              <p:cNvPr id="117" name="Pismo odręczne 1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43371" y="4465178"/>
                <a:ext cx="18144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9" name="Pismo odręczne 138"/>
              <p14:cNvContentPartPr/>
              <p14:nvPr/>
            </p14:nvContentPartPr>
            <p14:xfrm>
              <a:off x="8165291" y="4488938"/>
              <a:ext cx="585360" cy="647640"/>
            </p14:xfrm>
          </p:contentPart>
        </mc:Choice>
        <mc:Fallback xmlns="">
          <p:pic>
            <p:nvPicPr>
              <p:cNvPr id="139" name="Pismo odręczne 1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54851" y="4476698"/>
                <a:ext cx="60948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5" name="Pismo odręczne 144"/>
              <p14:cNvContentPartPr/>
              <p14:nvPr/>
            </p14:nvContentPartPr>
            <p14:xfrm>
              <a:off x="6009611" y="5100578"/>
              <a:ext cx="771120" cy="26640"/>
            </p14:xfrm>
          </p:contentPart>
        </mc:Choice>
        <mc:Fallback xmlns="">
          <p:pic>
            <p:nvPicPr>
              <p:cNvPr id="145" name="Pismo odręczne 1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99891" y="5083298"/>
                <a:ext cx="801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0" name="Pismo odręczne 159"/>
              <p14:cNvContentPartPr/>
              <p14:nvPr/>
            </p14:nvContentPartPr>
            <p14:xfrm>
              <a:off x="5417411" y="3301298"/>
              <a:ext cx="207720" cy="637920"/>
            </p14:xfrm>
          </p:contentPart>
        </mc:Choice>
        <mc:Fallback xmlns="">
          <p:pic>
            <p:nvPicPr>
              <p:cNvPr id="160" name="Pismo odręczne 1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6531" y="3284738"/>
                <a:ext cx="24696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1" name="Pismo odręczne 160"/>
              <p14:cNvContentPartPr/>
              <p14:nvPr/>
            </p14:nvContentPartPr>
            <p14:xfrm>
              <a:off x="3758531" y="4579658"/>
              <a:ext cx="3900240" cy="435960"/>
            </p14:xfrm>
          </p:contentPart>
        </mc:Choice>
        <mc:Fallback xmlns="">
          <p:pic>
            <p:nvPicPr>
              <p:cNvPr id="161" name="Pismo odręczne 1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45571" y="4567778"/>
                <a:ext cx="39168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8" name="Pismo odręczne 167"/>
              <p14:cNvContentPartPr/>
              <p14:nvPr/>
            </p14:nvContentPartPr>
            <p14:xfrm>
              <a:off x="9138371" y="4529258"/>
              <a:ext cx="994680" cy="428400"/>
            </p14:xfrm>
          </p:contentPart>
        </mc:Choice>
        <mc:Fallback xmlns="">
          <p:pic>
            <p:nvPicPr>
              <p:cNvPr id="168" name="Pismo odręczne 16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25771" y="4515218"/>
                <a:ext cx="102420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5" name="Pismo odręczne 174"/>
              <p14:cNvContentPartPr/>
              <p14:nvPr/>
            </p14:nvContentPartPr>
            <p14:xfrm>
              <a:off x="5989091" y="5409818"/>
              <a:ext cx="484200" cy="1194480"/>
            </p14:xfrm>
          </p:contentPart>
        </mc:Choice>
        <mc:Fallback xmlns="">
          <p:pic>
            <p:nvPicPr>
              <p:cNvPr id="175" name="Pismo odręczne 1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77571" y="5395778"/>
                <a:ext cx="505440" cy="12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6" name="Pismo odręczne 175"/>
              <p14:cNvContentPartPr/>
              <p14:nvPr/>
            </p14:nvContentPartPr>
            <p14:xfrm>
              <a:off x="4948691" y="5437898"/>
              <a:ext cx="920160" cy="1024560"/>
            </p14:xfrm>
          </p:contentPart>
        </mc:Choice>
        <mc:Fallback xmlns="">
          <p:pic>
            <p:nvPicPr>
              <p:cNvPr id="176" name="Pismo odręczne 1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37891" y="5424218"/>
                <a:ext cx="936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8" name="Pismo odręczne 187"/>
              <p14:cNvContentPartPr/>
              <p14:nvPr/>
            </p14:nvContentPartPr>
            <p14:xfrm>
              <a:off x="8508371" y="312938"/>
              <a:ext cx="304200" cy="77760"/>
            </p14:xfrm>
          </p:contentPart>
        </mc:Choice>
        <mc:Fallback xmlns=""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00091" y="298178"/>
                <a:ext cx="329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" name="Pismo odręczne 208"/>
              <p14:cNvContentPartPr/>
              <p14:nvPr/>
            </p14:nvContentPartPr>
            <p14:xfrm>
              <a:off x="6633491" y="351098"/>
              <a:ext cx="1362240" cy="1602360"/>
            </p14:xfrm>
          </p:contentPart>
        </mc:Choice>
        <mc:Fallback xmlns="">
          <p:pic>
            <p:nvPicPr>
              <p:cNvPr id="209" name="Pismo odręczne 2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20531" y="339218"/>
                <a:ext cx="138708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5" name="Pismo odręczne 214"/>
              <p14:cNvContentPartPr/>
              <p14:nvPr/>
            </p14:nvContentPartPr>
            <p14:xfrm>
              <a:off x="10381451" y="1094858"/>
              <a:ext cx="299880" cy="816120"/>
            </p14:xfrm>
          </p:contentPart>
        </mc:Choice>
        <mc:Fallback xmlns="">
          <p:pic>
            <p:nvPicPr>
              <p:cNvPr id="215" name="Pismo odręczne 2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73891" y="1081538"/>
                <a:ext cx="32832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6" name="Pismo odręczne 225"/>
              <p14:cNvContentPartPr/>
              <p14:nvPr/>
            </p14:nvContentPartPr>
            <p14:xfrm>
              <a:off x="11580971" y="2331818"/>
              <a:ext cx="393120" cy="281520"/>
            </p14:xfrm>
          </p:contentPart>
        </mc:Choice>
        <mc:Fallback xmlns="">
          <p:pic>
            <p:nvPicPr>
              <p:cNvPr id="226" name="Pismo odręczne 2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67651" y="2312738"/>
                <a:ext cx="4190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9" name="Pismo odręczne 238"/>
              <p14:cNvContentPartPr/>
              <p14:nvPr/>
            </p14:nvContentPartPr>
            <p14:xfrm>
              <a:off x="9620051" y="1318058"/>
              <a:ext cx="497160" cy="367560"/>
            </p14:xfrm>
          </p:contentPart>
        </mc:Choice>
        <mc:Fallback xmlns="">
          <p:pic>
            <p:nvPicPr>
              <p:cNvPr id="239" name="Pismo odręczne 2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13571" y="1312298"/>
                <a:ext cx="5245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2" name="Pismo odręczne 241"/>
              <p14:cNvContentPartPr/>
              <p14:nvPr/>
            </p14:nvContentPartPr>
            <p14:xfrm>
              <a:off x="10055291" y="1601378"/>
              <a:ext cx="163080" cy="155880"/>
            </p14:xfrm>
          </p:contentPart>
        </mc:Choice>
        <mc:Fallback xmlns="">
          <p:pic>
            <p:nvPicPr>
              <p:cNvPr id="242" name="Pismo odręczne 2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52051" y="1594898"/>
                <a:ext cx="1864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3" name="Pismo odręczne 242"/>
              <p14:cNvContentPartPr/>
              <p14:nvPr/>
            </p14:nvContentPartPr>
            <p14:xfrm>
              <a:off x="11320331" y="2240378"/>
              <a:ext cx="159840" cy="472680"/>
            </p14:xfrm>
          </p:contentPart>
        </mc:Choice>
        <mc:Fallback xmlns="">
          <p:pic>
            <p:nvPicPr>
              <p:cNvPr id="243" name="Pismo odręczne 2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07011" y="2231018"/>
                <a:ext cx="17640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4" name="Pismo odręczne 243"/>
              <p14:cNvContentPartPr/>
              <p14:nvPr/>
            </p14:nvContentPartPr>
            <p14:xfrm>
              <a:off x="9321971" y="2310578"/>
              <a:ext cx="2279160" cy="970920"/>
            </p14:xfrm>
          </p:contentPart>
        </mc:Choice>
        <mc:Fallback xmlns="">
          <p:pic>
            <p:nvPicPr>
              <p:cNvPr id="244" name="Pismo odręczne 2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03971" y="2292938"/>
                <a:ext cx="231840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6" name="Pismo odręczne 245"/>
              <p14:cNvContentPartPr/>
              <p14:nvPr/>
            </p14:nvContentPartPr>
            <p14:xfrm>
              <a:off x="9220811" y="1073258"/>
              <a:ext cx="321480" cy="864360"/>
            </p14:xfrm>
          </p:contentPart>
        </mc:Choice>
        <mc:Fallback xmlns="">
          <p:pic>
            <p:nvPicPr>
              <p:cNvPr id="246" name="Pismo odręczne 2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12531" y="1063538"/>
                <a:ext cx="35064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7" name="Pismo odręczne 246"/>
              <p14:cNvContentPartPr/>
              <p14:nvPr/>
            </p14:nvContentPartPr>
            <p14:xfrm>
              <a:off x="9669011" y="1297538"/>
              <a:ext cx="181080" cy="188280"/>
            </p14:xfrm>
          </p:contentPart>
        </mc:Choice>
        <mc:Fallback xmlns="">
          <p:pic>
            <p:nvPicPr>
              <p:cNvPr id="247" name="Pismo odręczne 2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53531" y="1282418"/>
                <a:ext cx="201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8" name="Pismo odręczne 247"/>
              <p14:cNvContentPartPr/>
              <p14:nvPr/>
            </p14:nvContentPartPr>
            <p14:xfrm>
              <a:off x="9737051" y="1293578"/>
              <a:ext cx="582480" cy="504720"/>
            </p14:xfrm>
          </p:contentPart>
        </mc:Choice>
        <mc:Fallback xmlns=""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19411" y="1278818"/>
                <a:ext cx="616680" cy="5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56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8065" y="107757"/>
            <a:ext cx="11887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/>
              <a:t>Uzasadnij, że stożek o wysokości 4cm i polu powierzchni całkowitej 24π cm2 nie jest podobny do stożka o tworzącej 20 cm i objętości 1024π cm3.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ismo odręczne 14"/>
              <p14:cNvContentPartPr/>
              <p14:nvPr/>
            </p14:nvContentPartPr>
            <p14:xfrm>
              <a:off x="906611" y="2609378"/>
              <a:ext cx="1165320" cy="5796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9051" y="2602898"/>
                <a:ext cx="1193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Pismo odręczne 15"/>
              <p14:cNvContentPartPr/>
              <p14:nvPr/>
            </p14:nvContentPartPr>
            <p14:xfrm>
              <a:off x="1589171" y="1558898"/>
              <a:ext cx="507600" cy="113040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0171" y="1550258"/>
                <a:ext cx="53316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Pismo odręczne 17"/>
              <p14:cNvContentPartPr/>
              <p14:nvPr/>
            </p14:nvContentPartPr>
            <p14:xfrm>
              <a:off x="2967611" y="715058"/>
              <a:ext cx="360" cy="360"/>
            </p14:xfrm>
          </p:contentPart>
        </mc:Choice>
        <mc:Fallback xmlns="">
          <p:pic>
            <p:nvPicPr>
              <p:cNvPr id="18" name="Pismo odręczne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5731" y="70317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Pismo odręczne 18"/>
              <p14:cNvContentPartPr/>
              <p14:nvPr/>
            </p14:nvContentPartPr>
            <p14:xfrm>
              <a:off x="902651" y="1541978"/>
              <a:ext cx="648000" cy="101808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6091" y="1529378"/>
                <a:ext cx="67752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Pismo odręczne 19"/>
              <p14:cNvContentPartPr/>
              <p14:nvPr/>
            </p14:nvContentPartPr>
            <p14:xfrm>
              <a:off x="939731" y="2450618"/>
              <a:ext cx="1118880" cy="208080"/>
            </p14:xfrm>
          </p:contentPart>
        </mc:Choice>
        <mc:Fallback xmlns=""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8931" y="2434418"/>
                <a:ext cx="1150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Pismo odręczne 20"/>
              <p14:cNvContentPartPr/>
              <p14:nvPr/>
            </p14:nvContentPartPr>
            <p14:xfrm>
              <a:off x="921731" y="2664098"/>
              <a:ext cx="1128960" cy="20664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0931" y="2652578"/>
                <a:ext cx="11588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Pismo odręczne 22"/>
              <p14:cNvContentPartPr/>
              <p14:nvPr/>
            </p14:nvContentPartPr>
            <p14:xfrm>
              <a:off x="2750531" y="1556738"/>
              <a:ext cx="2661840" cy="130176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44411" y="1539098"/>
                <a:ext cx="2684520" cy="13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Pismo odręczne 27"/>
              <p14:cNvContentPartPr/>
              <p14:nvPr/>
            </p14:nvContentPartPr>
            <p14:xfrm>
              <a:off x="2843771" y="2439098"/>
              <a:ext cx="2631960" cy="459000"/>
            </p14:xfrm>
          </p:contentPart>
        </mc:Choice>
        <mc:Fallback xmlns=""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36211" y="2422898"/>
                <a:ext cx="26607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Pismo odręczne 29"/>
              <p14:cNvContentPartPr/>
              <p14:nvPr/>
            </p14:nvContentPartPr>
            <p14:xfrm>
              <a:off x="2803811" y="2674898"/>
              <a:ext cx="2678400" cy="48996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96611" y="2666258"/>
                <a:ext cx="27064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Pismo odręczne 31"/>
              <p14:cNvContentPartPr/>
              <p14:nvPr/>
            </p14:nvContentPartPr>
            <p14:xfrm>
              <a:off x="1445531" y="1577258"/>
              <a:ext cx="129960" cy="1084320"/>
            </p14:xfrm>
          </p:contentPart>
        </mc:Choice>
        <mc:Fallback xmlns="">
          <p:pic>
            <p:nvPicPr>
              <p:cNvPr id="32" name="Pismo odręczne 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7611" y="1566818"/>
                <a:ext cx="150840" cy="11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Pismo odręczne 37"/>
              <p14:cNvContentPartPr/>
              <p14:nvPr/>
            </p14:nvContentPartPr>
            <p14:xfrm>
              <a:off x="4091531" y="1577618"/>
              <a:ext cx="137520" cy="1132920"/>
            </p14:xfrm>
          </p:contentPart>
        </mc:Choice>
        <mc:Fallback xmlns="">
          <p:pic>
            <p:nvPicPr>
              <p:cNvPr id="38" name="Pismo odręczne 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77851" y="1569338"/>
                <a:ext cx="161640" cy="11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6" name="Pismo odręczne 75"/>
              <p14:cNvContentPartPr/>
              <p14:nvPr/>
            </p14:nvContentPartPr>
            <p14:xfrm>
              <a:off x="549491" y="3780458"/>
              <a:ext cx="401040" cy="1723320"/>
            </p14:xfrm>
          </p:contentPart>
        </mc:Choice>
        <mc:Fallback xmlns="">
          <p:pic>
            <p:nvPicPr>
              <p:cNvPr id="76" name="Pismo odręczne 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4371" y="3766058"/>
                <a:ext cx="435600" cy="17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Pismo odręczne 79"/>
              <p14:cNvContentPartPr/>
              <p14:nvPr/>
            </p14:nvContentPartPr>
            <p14:xfrm>
              <a:off x="1570811" y="2082338"/>
              <a:ext cx="130680" cy="152640"/>
            </p14:xfrm>
          </p:contentPart>
        </mc:Choice>
        <mc:Fallback xmlns="">
          <p:pic>
            <p:nvPicPr>
              <p:cNvPr id="80" name="Pismo odręczne 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56051" y="2070818"/>
                <a:ext cx="1512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4" name="Pismo odręczne 83"/>
              <p14:cNvContentPartPr/>
              <p14:nvPr/>
            </p14:nvContentPartPr>
            <p14:xfrm>
              <a:off x="4923491" y="1781378"/>
              <a:ext cx="356400" cy="331200"/>
            </p14:xfrm>
          </p:contentPart>
        </mc:Choice>
        <mc:Fallback xmlns="">
          <p:pic>
            <p:nvPicPr>
              <p:cNvPr id="84" name="Pismo odręczne 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04051" y="1766978"/>
                <a:ext cx="387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" name="Pismo odręczne 91"/>
              <p14:cNvContentPartPr/>
              <p14:nvPr/>
            </p14:nvContentPartPr>
            <p14:xfrm>
              <a:off x="4245611" y="2064698"/>
              <a:ext cx="113400" cy="185400"/>
            </p14:xfrm>
          </p:contentPart>
        </mc:Choice>
        <mc:Fallback xmlns="">
          <p:pic>
            <p:nvPicPr>
              <p:cNvPr id="92" name="Pismo odręczne 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33731" y="2057498"/>
                <a:ext cx="1332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3" name="Pismo odręczne 92"/>
              <p14:cNvContentPartPr/>
              <p14:nvPr/>
            </p14:nvContentPartPr>
            <p14:xfrm>
              <a:off x="4536851" y="2573018"/>
              <a:ext cx="143640" cy="167760"/>
            </p14:xfrm>
          </p:contentPart>
        </mc:Choice>
        <mc:Fallback xmlns="">
          <p:pic>
            <p:nvPicPr>
              <p:cNvPr id="93" name="Pismo odręczne 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22811" y="2558978"/>
                <a:ext cx="1670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" name="Pismo odręczne 102"/>
              <p14:cNvContentPartPr/>
              <p14:nvPr/>
            </p14:nvContentPartPr>
            <p14:xfrm>
              <a:off x="3833771" y="3375818"/>
              <a:ext cx="456480" cy="1003320"/>
            </p14:xfrm>
          </p:contentPart>
        </mc:Choice>
        <mc:Fallback xmlns="">
          <p:pic>
            <p:nvPicPr>
              <p:cNvPr id="103" name="Pismo odręczne 1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13971" y="3361778"/>
                <a:ext cx="48132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Pismo odręczne 137"/>
              <p14:cNvContentPartPr/>
              <p14:nvPr/>
            </p14:nvContentPartPr>
            <p14:xfrm>
              <a:off x="1692851" y="2695778"/>
              <a:ext cx="115560" cy="107640"/>
            </p14:xfrm>
          </p:contentPart>
        </mc:Choice>
        <mc:Fallback xmlns="">
          <p:pic>
            <p:nvPicPr>
              <p:cNvPr id="138" name="Pismo odręczne 1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82411" y="2691458"/>
                <a:ext cx="140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8" name="Pismo odręczne 147"/>
              <p14:cNvContentPartPr/>
              <p14:nvPr/>
            </p14:nvContentPartPr>
            <p14:xfrm>
              <a:off x="1875371" y="1768418"/>
              <a:ext cx="193320" cy="352800"/>
            </p14:xfrm>
          </p:contentPart>
        </mc:Choice>
        <mc:Fallback xmlns="">
          <p:pic>
            <p:nvPicPr>
              <p:cNvPr id="148" name="Pismo odręczne 1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60611" y="1757978"/>
                <a:ext cx="2224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2" name="Pismo odręczne 361"/>
              <p14:cNvContentPartPr/>
              <p14:nvPr/>
            </p14:nvContentPartPr>
            <p14:xfrm>
              <a:off x="4171451" y="3463658"/>
              <a:ext cx="2839680" cy="884880"/>
            </p14:xfrm>
          </p:contentPart>
        </mc:Choice>
        <mc:Fallback xmlns="">
          <p:pic>
            <p:nvPicPr>
              <p:cNvPr id="362" name="Pismo odręczne 3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64611" y="3445658"/>
                <a:ext cx="2866680" cy="9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69" name="Pismo odręczne 368"/>
              <p14:cNvContentPartPr/>
              <p14:nvPr/>
            </p14:nvContentPartPr>
            <p14:xfrm>
              <a:off x="3570251" y="4197698"/>
              <a:ext cx="293760" cy="632160"/>
            </p14:xfrm>
          </p:contentPart>
        </mc:Choice>
        <mc:Fallback xmlns="">
          <p:pic>
            <p:nvPicPr>
              <p:cNvPr id="369" name="Pismo odręczne 3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56571" y="4184378"/>
                <a:ext cx="31500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4" name="Pismo odręczne 403"/>
              <p14:cNvContentPartPr/>
              <p14:nvPr/>
            </p14:nvContentPartPr>
            <p14:xfrm>
              <a:off x="6258731" y="5288858"/>
              <a:ext cx="2053800" cy="443880"/>
            </p14:xfrm>
          </p:contentPart>
        </mc:Choice>
        <mc:Fallback xmlns="">
          <p:pic>
            <p:nvPicPr>
              <p:cNvPr id="404" name="Pismo odręczne 4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4051" y="5272298"/>
                <a:ext cx="20732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0" name="Pismo odręczne 429"/>
              <p14:cNvContentPartPr/>
              <p14:nvPr/>
            </p14:nvContentPartPr>
            <p14:xfrm>
              <a:off x="8576051" y="5206058"/>
              <a:ext cx="245160" cy="697680"/>
            </p14:xfrm>
          </p:contentPart>
        </mc:Choice>
        <mc:Fallback xmlns="">
          <p:pic>
            <p:nvPicPr>
              <p:cNvPr id="430" name="Pismo odręczne 4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56251" y="5197778"/>
                <a:ext cx="2768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8" name="Pismo odręczne 437"/>
              <p14:cNvContentPartPr/>
              <p14:nvPr/>
            </p14:nvContentPartPr>
            <p14:xfrm>
              <a:off x="9009131" y="5267978"/>
              <a:ext cx="1310760" cy="418320"/>
            </p14:xfrm>
          </p:contentPart>
        </mc:Choice>
        <mc:Fallback xmlns="">
          <p:pic>
            <p:nvPicPr>
              <p:cNvPr id="438" name="Pismo odręczne 4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87891" y="5264378"/>
                <a:ext cx="13496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7" name="Pismo odręczne 466"/>
              <p14:cNvContentPartPr/>
              <p14:nvPr/>
            </p14:nvContentPartPr>
            <p14:xfrm>
              <a:off x="4561691" y="5991578"/>
              <a:ext cx="3367080" cy="403920"/>
            </p14:xfrm>
          </p:contentPart>
        </mc:Choice>
        <mc:Fallback xmlns="">
          <p:pic>
            <p:nvPicPr>
              <p:cNvPr id="467" name="Pismo odręczne 4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50531" y="5978618"/>
                <a:ext cx="33814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7" name="Pismo odręczne 476"/>
              <p14:cNvContentPartPr/>
              <p14:nvPr/>
            </p14:nvContentPartPr>
            <p14:xfrm>
              <a:off x="3982451" y="4587938"/>
              <a:ext cx="2450880" cy="501840"/>
            </p14:xfrm>
          </p:contentPart>
        </mc:Choice>
        <mc:Fallback xmlns="">
          <p:pic>
            <p:nvPicPr>
              <p:cNvPr id="477" name="Pismo odręczne 4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70211" y="4568858"/>
                <a:ext cx="24804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8" name="Pismo odręczne 477"/>
              <p14:cNvContentPartPr/>
              <p14:nvPr/>
            </p14:nvContentPartPr>
            <p14:xfrm>
              <a:off x="810851" y="3136418"/>
              <a:ext cx="1917360" cy="1122120"/>
            </p14:xfrm>
          </p:contentPart>
        </mc:Choice>
        <mc:Fallback xmlns="">
          <p:pic>
            <p:nvPicPr>
              <p:cNvPr id="478" name="Pismo odręczne 4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0331" y="3120218"/>
                <a:ext cx="1943640" cy="11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3" name="Pismo odręczne 482"/>
              <p14:cNvContentPartPr/>
              <p14:nvPr/>
            </p14:nvContentPartPr>
            <p14:xfrm>
              <a:off x="7823651" y="5365538"/>
              <a:ext cx="356040" cy="878400"/>
            </p14:xfrm>
          </p:contentPart>
        </mc:Choice>
        <mc:Fallback xmlns="">
          <p:pic>
            <p:nvPicPr>
              <p:cNvPr id="483" name="Pismo odręczne 4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13211" y="5355098"/>
                <a:ext cx="38592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01" name="Pismo odręczne 500"/>
              <p14:cNvContentPartPr/>
              <p14:nvPr/>
            </p14:nvContentPartPr>
            <p14:xfrm>
              <a:off x="6536291" y="1224458"/>
              <a:ext cx="3022200" cy="396000"/>
            </p14:xfrm>
          </p:contentPart>
        </mc:Choice>
        <mc:Fallback xmlns="">
          <p:pic>
            <p:nvPicPr>
              <p:cNvPr id="501" name="Pismo odręczne 5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16491" y="1210778"/>
                <a:ext cx="30603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22" name="Pismo odręczne 521"/>
              <p14:cNvContentPartPr/>
              <p14:nvPr/>
            </p14:nvContentPartPr>
            <p14:xfrm>
              <a:off x="6225251" y="5005178"/>
              <a:ext cx="294840" cy="85320"/>
            </p14:xfrm>
          </p:contentPart>
        </mc:Choice>
        <mc:Fallback xmlns="">
          <p:pic>
            <p:nvPicPr>
              <p:cNvPr id="522" name="Pismo odręczne 5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16251" y="4995098"/>
                <a:ext cx="3178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33" name="Pismo odręczne 532"/>
              <p14:cNvContentPartPr/>
              <p14:nvPr/>
            </p14:nvContentPartPr>
            <p14:xfrm>
              <a:off x="4903331" y="4980698"/>
              <a:ext cx="174240" cy="229680"/>
            </p14:xfrm>
          </p:contentPart>
        </mc:Choice>
        <mc:Fallback xmlns="">
          <p:pic>
            <p:nvPicPr>
              <p:cNvPr id="533" name="Pismo odręczne 5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90731" y="4964498"/>
                <a:ext cx="203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6" name="Pismo odręczne 535"/>
              <p14:cNvContentPartPr/>
              <p14:nvPr/>
            </p14:nvContentPartPr>
            <p14:xfrm>
              <a:off x="589451" y="4543658"/>
              <a:ext cx="5868720" cy="2250000"/>
            </p14:xfrm>
          </p:contentPart>
        </mc:Choice>
        <mc:Fallback xmlns="">
          <p:pic>
            <p:nvPicPr>
              <p:cNvPr id="536" name="Pismo odręczne 5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5411" y="4531778"/>
                <a:ext cx="5897880" cy="22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9" name="Pismo odręczne 538"/>
              <p14:cNvContentPartPr/>
              <p14:nvPr/>
            </p14:nvContentPartPr>
            <p14:xfrm>
              <a:off x="9319451" y="1135538"/>
              <a:ext cx="42840" cy="7920"/>
            </p14:xfrm>
          </p:contentPart>
        </mc:Choice>
        <mc:Fallback xmlns="">
          <p:pic>
            <p:nvPicPr>
              <p:cNvPr id="539" name="Pismo odręczne 5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11171" y="1127618"/>
                <a:ext cx="543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0" name="Pismo odręczne 539"/>
              <p14:cNvContentPartPr/>
              <p14:nvPr/>
            </p14:nvContentPartPr>
            <p14:xfrm>
              <a:off x="9680891" y="1353698"/>
              <a:ext cx="184320" cy="266040"/>
            </p14:xfrm>
          </p:contentPart>
        </mc:Choice>
        <mc:Fallback xmlns="">
          <p:pic>
            <p:nvPicPr>
              <p:cNvPr id="540" name="Pismo odręczne 5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73691" y="1333538"/>
                <a:ext cx="2124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1" name="Pismo odręczne 540"/>
              <p14:cNvContentPartPr/>
              <p14:nvPr/>
            </p14:nvContentPartPr>
            <p14:xfrm>
              <a:off x="9730571" y="1499858"/>
              <a:ext cx="174600" cy="7560"/>
            </p14:xfrm>
          </p:contentPart>
        </mc:Choice>
        <mc:Fallback xmlns="">
          <p:pic>
            <p:nvPicPr>
              <p:cNvPr id="541" name="Pismo odręczne 5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17971" y="1490138"/>
                <a:ext cx="190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2" name="Pismo odręczne 541"/>
              <p14:cNvContentPartPr/>
              <p14:nvPr/>
            </p14:nvContentPartPr>
            <p14:xfrm>
              <a:off x="10068611" y="1347938"/>
              <a:ext cx="143640" cy="257400"/>
            </p14:xfrm>
          </p:contentPart>
        </mc:Choice>
        <mc:Fallback xmlns="">
          <p:pic>
            <p:nvPicPr>
              <p:cNvPr id="542" name="Pismo odręczne 5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48811" y="1329578"/>
                <a:ext cx="167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3" name="Pismo odręczne 542"/>
              <p14:cNvContentPartPr/>
              <p14:nvPr/>
            </p14:nvContentPartPr>
            <p14:xfrm>
              <a:off x="10637771" y="1459178"/>
              <a:ext cx="191520" cy="38880"/>
            </p14:xfrm>
          </p:contentPart>
        </mc:Choice>
        <mc:Fallback xmlns="">
          <p:pic>
            <p:nvPicPr>
              <p:cNvPr id="543" name="Pismo odręczne 5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25891" y="1442258"/>
                <a:ext cx="2174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44" name="Pismo odręczne 543"/>
              <p14:cNvContentPartPr/>
              <p14:nvPr/>
            </p14:nvContentPartPr>
            <p14:xfrm>
              <a:off x="10633811" y="1534058"/>
              <a:ext cx="173880" cy="53280"/>
            </p14:xfrm>
          </p:contentPart>
        </mc:Choice>
        <mc:Fallback xmlns="">
          <p:pic>
            <p:nvPicPr>
              <p:cNvPr id="544" name="Pismo odręczne 5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19411" y="1530098"/>
                <a:ext cx="1918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5" name="Pismo odręczne 544"/>
              <p14:cNvContentPartPr/>
              <p14:nvPr/>
            </p14:nvContentPartPr>
            <p14:xfrm>
              <a:off x="11144651" y="1410218"/>
              <a:ext cx="366480" cy="205560"/>
            </p14:xfrm>
          </p:contentPart>
        </mc:Choice>
        <mc:Fallback xmlns="">
          <p:pic>
            <p:nvPicPr>
              <p:cNvPr id="545" name="Pismo odręczne 5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23771" y="1389338"/>
                <a:ext cx="4082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6" name="Pismo odręczne 545"/>
              <p14:cNvContentPartPr/>
              <p14:nvPr/>
            </p14:nvContentPartPr>
            <p14:xfrm>
              <a:off x="6342971" y="1430018"/>
              <a:ext cx="5443560" cy="596520"/>
            </p14:xfrm>
          </p:contentPart>
        </mc:Choice>
        <mc:Fallback xmlns="">
          <p:pic>
            <p:nvPicPr>
              <p:cNvPr id="546" name="Pismo odręczne 5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30731" y="1421738"/>
                <a:ext cx="547308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8" name="Pismo odręczne 547"/>
              <p14:cNvContentPartPr/>
              <p14:nvPr/>
            </p14:nvContentPartPr>
            <p14:xfrm>
              <a:off x="6903131" y="5188778"/>
              <a:ext cx="112320" cy="651600"/>
            </p14:xfrm>
          </p:contentPart>
        </mc:Choice>
        <mc:Fallback xmlns="">
          <p:pic>
            <p:nvPicPr>
              <p:cNvPr id="548" name="Pismo odręczne 54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85131" y="5177978"/>
                <a:ext cx="14040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9" name="Pismo odręczne 548"/>
              <p14:cNvContentPartPr/>
              <p14:nvPr/>
            </p14:nvContentPartPr>
            <p14:xfrm>
              <a:off x="4254251" y="6400538"/>
              <a:ext cx="1129320" cy="326880"/>
            </p14:xfrm>
          </p:contentPart>
        </mc:Choice>
        <mc:Fallback xmlns="">
          <p:pic>
            <p:nvPicPr>
              <p:cNvPr id="549" name="Pismo odręczne 5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44171" y="6386498"/>
                <a:ext cx="1160280" cy="3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36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8545" y="85636"/>
            <a:ext cx="11000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Stożek o objętości 27π cm3 przecięto płaszczyzną równoległą do podstawy. Płaszczyzna podzieliła wysokość stożka w stosunku 2:1 (rysunek obok). Oblicz objętości brył powstałych w wyniku tego podziału.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Pismo odręczne 13"/>
              <p14:cNvContentPartPr/>
              <p14:nvPr/>
            </p14:nvContentPartPr>
            <p14:xfrm>
              <a:off x="500531" y="1261178"/>
              <a:ext cx="2769120" cy="273348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891" y="1247138"/>
                <a:ext cx="2798640" cy="27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Pismo odręczne 33"/>
              <p14:cNvContentPartPr/>
              <p14:nvPr/>
            </p14:nvContentPartPr>
            <p14:xfrm>
              <a:off x="1127651" y="695978"/>
              <a:ext cx="616320" cy="5220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2531" y="675098"/>
                <a:ext cx="6523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Pismo odręczne 56"/>
              <p14:cNvContentPartPr/>
              <p14:nvPr/>
            </p14:nvContentPartPr>
            <p14:xfrm>
              <a:off x="1936571" y="2745818"/>
              <a:ext cx="663840" cy="872280"/>
            </p14:xfrm>
          </p:contentPart>
        </mc:Choice>
        <mc:Fallback xmlns="">
          <p:pic>
            <p:nvPicPr>
              <p:cNvPr id="57" name="Pismo odręczne 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17131" y="2726738"/>
                <a:ext cx="68940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Pismo odręczne 63"/>
              <p14:cNvContentPartPr/>
              <p14:nvPr/>
            </p14:nvContentPartPr>
            <p14:xfrm>
              <a:off x="4321931" y="1309058"/>
              <a:ext cx="2525400" cy="845640"/>
            </p14:xfrm>
          </p:contentPart>
        </mc:Choice>
        <mc:Fallback xmlns="">
          <p:pic>
            <p:nvPicPr>
              <p:cNvPr id="64" name="Pismo odręczne 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13291" y="1300058"/>
                <a:ext cx="255492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" name="Pismo odręczne 69"/>
              <p14:cNvContentPartPr/>
              <p14:nvPr/>
            </p14:nvContentPartPr>
            <p14:xfrm>
              <a:off x="482171" y="3211298"/>
              <a:ext cx="2799720" cy="459000"/>
            </p14:xfrm>
          </p:contentPart>
        </mc:Choice>
        <mc:Fallback xmlns="">
          <p:pic>
            <p:nvPicPr>
              <p:cNvPr id="70" name="Pismo odręczne 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9571" y="3194378"/>
                <a:ext cx="28332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2" name="Pismo odręczne 201"/>
              <p14:cNvContentPartPr/>
              <p14:nvPr/>
            </p14:nvContentPartPr>
            <p14:xfrm>
              <a:off x="528611" y="4458338"/>
              <a:ext cx="1217520" cy="1207440"/>
            </p14:xfrm>
          </p:contentPart>
        </mc:Choice>
        <mc:Fallback xmlns="">
          <p:pic>
            <p:nvPicPr>
              <p:cNvPr id="202" name="Pismo odręczne 2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0691" y="4444658"/>
                <a:ext cx="123660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7" name="Pismo odręczne 236"/>
              <p14:cNvContentPartPr/>
              <p14:nvPr/>
            </p14:nvContentPartPr>
            <p14:xfrm>
              <a:off x="2607251" y="5726258"/>
              <a:ext cx="208080" cy="123840"/>
            </p14:xfrm>
          </p:contentPart>
        </mc:Choice>
        <mc:Fallback xmlns=""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98971" y="5708978"/>
                <a:ext cx="2365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2" name="Pismo odręczne 241"/>
              <p14:cNvContentPartPr/>
              <p14:nvPr/>
            </p14:nvContentPartPr>
            <p14:xfrm>
              <a:off x="3133931" y="5446538"/>
              <a:ext cx="233640" cy="721440"/>
            </p14:xfrm>
          </p:contentPart>
        </mc:Choice>
        <mc:Fallback xmlns="">
          <p:pic>
            <p:nvPicPr>
              <p:cNvPr id="242" name="Pismo odręczne 2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25291" y="5431058"/>
                <a:ext cx="26064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9" name="Pismo odręczne 248"/>
              <p14:cNvContentPartPr/>
              <p14:nvPr/>
            </p14:nvContentPartPr>
            <p14:xfrm>
              <a:off x="3656651" y="5626538"/>
              <a:ext cx="615960" cy="315360"/>
            </p14:xfrm>
          </p:contentPart>
        </mc:Choice>
        <mc:Fallback xmlns="">
          <p:pic>
            <p:nvPicPr>
              <p:cNvPr id="249" name="Pismo odręczne 2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43691" y="5615738"/>
                <a:ext cx="6480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0" name="Pismo odręczne 249"/>
              <p14:cNvContentPartPr/>
              <p14:nvPr/>
            </p14:nvContentPartPr>
            <p14:xfrm>
              <a:off x="604211" y="5458778"/>
              <a:ext cx="1560240" cy="681120"/>
            </p14:xfrm>
          </p:contentPart>
        </mc:Choice>
        <mc:Fallback xmlns="">
          <p:pic>
            <p:nvPicPr>
              <p:cNvPr id="250" name="Pismo odręczne 2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4131" y="5449058"/>
                <a:ext cx="158328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6" name="Pismo odręczne 255"/>
              <p14:cNvContentPartPr/>
              <p14:nvPr/>
            </p14:nvContentPartPr>
            <p14:xfrm>
              <a:off x="5415611" y="5220818"/>
              <a:ext cx="1254960" cy="992520"/>
            </p14:xfrm>
          </p:contentPart>
        </mc:Choice>
        <mc:Fallback xmlns="">
          <p:pic>
            <p:nvPicPr>
              <p:cNvPr id="256" name="Pismo odręczne 2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04451" y="5201018"/>
                <a:ext cx="1281600" cy="10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7" name="Pismo odręczne 266"/>
              <p14:cNvContentPartPr/>
              <p14:nvPr/>
            </p14:nvContentPartPr>
            <p14:xfrm>
              <a:off x="6734651" y="5297498"/>
              <a:ext cx="499680" cy="497880"/>
            </p14:xfrm>
          </p:contentPart>
        </mc:Choice>
        <mc:Fallback xmlns="">
          <p:pic>
            <p:nvPicPr>
              <p:cNvPr id="267" name="Pismo odręczne 2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23131" y="5283458"/>
                <a:ext cx="532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5" name="Pismo odręczne 274"/>
              <p14:cNvContentPartPr/>
              <p14:nvPr/>
            </p14:nvContentPartPr>
            <p14:xfrm>
              <a:off x="8902211" y="2079818"/>
              <a:ext cx="3197880" cy="2449800"/>
            </p14:xfrm>
          </p:contentPart>
        </mc:Choice>
        <mc:Fallback xmlns="">
          <p:pic>
            <p:nvPicPr>
              <p:cNvPr id="275" name="Pismo odręczne 2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92491" y="2062178"/>
                <a:ext cx="3228120" cy="24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4" name="Pismo odręczne 283"/>
              <p14:cNvContentPartPr/>
              <p14:nvPr/>
            </p14:nvContentPartPr>
            <p14:xfrm>
              <a:off x="8091851" y="5421698"/>
              <a:ext cx="124920" cy="804960"/>
            </p14:xfrm>
          </p:contentPart>
        </mc:Choice>
        <mc:Fallback xmlns="">
          <p:pic>
            <p:nvPicPr>
              <p:cNvPr id="284" name="Pismo odręczne 2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85371" y="5411618"/>
                <a:ext cx="152280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7" name="Pismo odręczne 296"/>
              <p14:cNvContentPartPr/>
              <p14:nvPr/>
            </p14:nvContentPartPr>
            <p14:xfrm>
              <a:off x="7550411" y="5366258"/>
              <a:ext cx="113760" cy="908640"/>
            </p14:xfrm>
          </p:contentPart>
        </mc:Choice>
        <mc:Fallback xmlns="">
          <p:pic>
            <p:nvPicPr>
              <p:cNvPr id="297" name="Pismo odręczne 2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32411" y="5354378"/>
                <a:ext cx="15084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4" name="Pismo odręczne 303"/>
              <p14:cNvContentPartPr/>
              <p14:nvPr/>
            </p14:nvContentPartPr>
            <p14:xfrm>
              <a:off x="8606291" y="1291418"/>
              <a:ext cx="2702880" cy="460440"/>
            </p14:xfrm>
          </p:contentPart>
        </mc:Choice>
        <mc:Fallback xmlns="">
          <p:pic>
            <p:nvPicPr>
              <p:cNvPr id="304" name="Pismo odręczne 3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98731" y="1278458"/>
                <a:ext cx="2725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4" name="Pismo odręczne 313"/>
              <p14:cNvContentPartPr/>
              <p14:nvPr/>
            </p14:nvContentPartPr>
            <p14:xfrm>
              <a:off x="8077091" y="1361618"/>
              <a:ext cx="624600" cy="2735640"/>
            </p14:xfrm>
          </p:contentPart>
        </mc:Choice>
        <mc:Fallback xmlns="">
          <p:pic>
            <p:nvPicPr>
              <p:cNvPr id="314" name="Pismo odręczne 3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69891" y="1347578"/>
                <a:ext cx="653040" cy="27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9" name="Pismo odręczne 338"/>
              <p14:cNvContentPartPr/>
              <p14:nvPr/>
            </p14:nvContentPartPr>
            <p14:xfrm>
              <a:off x="6780371" y="2185658"/>
              <a:ext cx="1281600" cy="985320"/>
            </p14:xfrm>
          </p:contentPart>
        </mc:Choice>
        <mc:Fallback xmlns="">
          <p:pic>
            <p:nvPicPr>
              <p:cNvPr id="339" name="Pismo odręczne 3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71731" y="2175578"/>
                <a:ext cx="130968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1" name="Pismo odręczne 350"/>
              <p14:cNvContentPartPr/>
              <p14:nvPr/>
            </p14:nvContentPartPr>
            <p14:xfrm>
              <a:off x="7764611" y="5252498"/>
              <a:ext cx="937440" cy="875880"/>
            </p14:xfrm>
          </p:contentPart>
        </mc:Choice>
        <mc:Fallback xmlns="">
          <p:pic>
            <p:nvPicPr>
              <p:cNvPr id="351" name="Pismo odręczne 3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55971" y="5240978"/>
                <a:ext cx="94968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3" name="Pismo odręczne 352"/>
              <p14:cNvContentPartPr/>
              <p14:nvPr/>
            </p14:nvContentPartPr>
            <p14:xfrm>
              <a:off x="8990051" y="5452658"/>
              <a:ext cx="392400" cy="868320"/>
            </p14:xfrm>
          </p:contentPart>
        </mc:Choice>
        <mc:Fallback xmlns="">
          <p:pic>
            <p:nvPicPr>
              <p:cNvPr id="353" name="Pismo odręczne 3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74211" y="5433938"/>
                <a:ext cx="42264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5" name="Pismo odręczne 374"/>
              <p14:cNvContentPartPr/>
              <p14:nvPr/>
            </p14:nvContentPartPr>
            <p14:xfrm>
              <a:off x="8330171" y="4052978"/>
              <a:ext cx="3699720" cy="1702800"/>
            </p14:xfrm>
          </p:contentPart>
        </mc:Choice>
        <mc:Fallback xmlns="">
          <p:pic>
            <p:nvPicPr>
              <p:cNvPr id="375" name="Pismo odręczne 37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14691" y="4045058"/>
                <a:ext cx="3736080" cy="17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8" name="Pismo odręczne 377"/>
              <p14:cNvContentPartPr/>
              <p14:nvPr/>
            </p14:nvContentPartPr>
            <p14:xfrm>
              <a:off x="10122971" y="5685938"/>
              <a:ext cx="1784160" cy="344520"/>
            </p14:xfrm>
          </p:contentPart>
        </mc:Choice>
        <mc:Fallback xmlns="">
          <p:pic>
            <p:nvPicPr>
              <p:cNvPr id="378" name="Pismo odręczne 3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07491" y="5675498"/>
                <a:ext cx="18205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8" name="Pismo odręczne 417"/>
              <p14:cNvContentPartPr/>
              <p14:nvPr/>
            </p14:nvContentPartPr>
            <p14:xfrm>
              <a:off x="12099731" y="3405698"/>
              <a:ext cx="77760" cy="127800"/>
            </p14:xfrm>
          </p:contentPart>
        </mc:Choice>
        <mc:Fallback xmlns="">
          <p:pic>
            <p:nvPicPr>
              <p:cNvPr id="418" name="Pismo odręczne 4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96131" y="3389858"/>
                <a:ext cx="98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1" name="Pismo odręczne 420"/>
              <p14:cNvContentPartPr/>
              <p14:nvPr/>
            </p14:nvContentPartPr>
            <p14:xfrm>
              <a:off x="1124051" y="694898"/>
              <a:ext cx="355680" cy="906480"/>
            </p14:xfrm>
          </p:contentPart>
        </mc:Choice>
        <mc:Fallback xmlns="">
          <p:pic>
            <p:nvPicPr>
              <p:cNvPr id="421" name="Pismo odręczne 4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3611" y="685178"/>
                <a:ext cx="37080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4" name="Pismo odręczne 423"/>
              <p14:cNvContentPartPr/>
              <p14:nvPr/>
            </p14:nvContentPartPr>
            <p14:xfrm>
              <a:off x="448691" y="2279618"/>
              <a:ext cx="193680" cy="527760"/>
            </p14:xfrm>
          </p:contentPart>
        </mc:Choice>
        <mc:Fallback xmlns="">
          <p:pic>
            <p:nvPicPr>
              <p:cNvPr id="424" name="Pismo odręczne 4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6091" y="2268818"/>
                <a:ext cx="20916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9" name="Pismo odręczne 458"/>
              <p14:cNvContentPartPr/>
              <p14:nvPr/>
            </p14:nvContentPartPr>
            <p14:xfrm>
              <a:off x="1711571" y="5715098"/>
              <a:ext cx="495720" cy="33480"/>
            </p14:xfrm>
          </p:contentPart>
        </mc:Choice>
        <mc:Fallback xmlns="">
          <p:pic>
            <p:nvPicPr>
              <p:cNvPr id="459" name="Pismo odręczne 4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5811" y="5694218"/>
                <a:ext cx="522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1" name="Pismo odręczne 460"/>
              <p14:cNvContentPartPr/>
              <p14:nvPr/>
            </p14:nvContentPartPr>
            <p14:xfrm>
              <a:off x="1768091" y="1302578"/>
              <a:ext cx="1498320" cy="2415600"/>
            </p14:xfrm>
          </p:contentPart>
        </mc:Choice>
        <mc:Fallback xmlns="">
          <p:pic>
            <p:nvPicPr>
              <p:cNvPr id="461" name="Pismo odręczne 4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58731" y="1289978"/>
                <a:ext cx="1527840" cy="24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7" name="Pismo odręczne 466"/>
              <p14:cNvContentPartPr/>
              <p14:nvPr/>
            </p14:nvContentPartPr>
            <p14:xfrm>
              <a:off x="1951331" y="1428218"/>
              <a:ext cx="111240" cy="793800"/>
            </p14:xfrm>
          </p:contentPart>
        </mc:Choice>
        <mc:Fallback xmlns="">
          <p:pic>
            <p:nvPicPr>
              <p:cNvPr id="467" name="Pismo odręczne 4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36931" y="1413458"/>
                <a:ext cx="14148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8" name="Pismo odręczne 497"/>
              <p14:cNvContentPartPr/>
              <p14:nvPr/>
            </p14:nvContentPartPr>
            <p14:xfrm>
              <a:off x="1876091" y="3543218"/>
              <a:ext cx="1267560" cy="135360"/>
            </p14:xfrm>
          </p:contentPart>
        </mc:Choice>
        <mc:Fallback xmlns="">
          <p:pic>
            <p:nvPicPr>
              <p:cNvPr id="498" name="Pismo odręczne 4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61691" y="3525578"/>
                <a:ext cx="13028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08" name="Pismo odręczne 507"/>
              <p14:cNvContentPartPr/>
              <p14:nvPr/>
            </p14:nvContentPartPr>
            <p14:xfrm>
              <a:off x="1124771" y="1931858"/>
              <a:ext cx="1368000" cy="754560"/>
            </p14:xfrm>
          </p:contentPart>
        </mc:Choice>
        <mc:Fallback xmlns="">
          <p:pic>
            <p:nvPicPr>
              <p:cNvPr id="508" name="Pismo odręczne 5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2891" y="1913858"/>
                <a:ext cx="140076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4" name="Pismo odręczne 513"/>
              <p14:cNvContentPartPr/>
              <p14:nvPr/>
            </p14:nvContentPartPr>
            <p14:xfrm>
              <a:off x="2066171" y="1706858"/>
              <a:ext cx="104760" cy="126360"/>
            </p14:xfrm>
          </p:contentPart>
        </mc:Choice>
        <mc:Fallback xmlns="">
          <p:pic>
            <p:nvPicPr>
              <p:cNvPr id="514" name="Pismo odręczne 5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49971" y="1694258"/>
                <a:ext cx="135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8" name="Pismo odręczne 517"/>
              <p14:cNvContentPartPr/>
              <p14:nvPr/>
            </p14:nvContentPartPr>
            <p14:xfrm>
              <a:off x="2024411" y="1271258"/>
              <a:ext cx="720" cy="7560"/>
            </p14:xfrm>
          </p:contentPart>
        </mc:Choice>
        <mc:Fallback xmlns="">
          <p:pic>
            <p:nvPicPr>
              <p:cNvPr id="518" name="Pismo odręczne 5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14691" y="1258298"/>
                <a:ext cx="234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9" name="Pismo odręczne 518"/>
              <p14:cNvContentPartPr/>
              <p14:nvPr/>
            </p14:nvContentPartPr>
            <p14:xfrm>
              <a:off x="2078771" y="1354058"/>
              <a:ext cx="3240" cy="27720"/>
            </p14:xfrm>
          </p:contentPart>
        </mc:Choice>
        <mc:Fallback xmlns="">
          <p:pic>
            <p:nvPicPr>
              <p:cNvPr id="519" name="Pismo odręczne 5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74451" y="1349378"/>
                <a:ext cx="14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0" name="Pismo odręczne 519"/>
              <p14:cNvContentPartPr/>
              <p14:nvPr/>
            </p14:nvContentPartPr>
            <p14:xfrm>
              <a:off x="2041331" y="1383578"/>
              <a:ext cx="6480" cy="98640"/>
            </p14:xfrm>
          </p:contentPart>
        </mc:Choice>
        <mc:Fallback xmlns="">
          <p:pic>
            <p:nvPicPr>
              <p:cNvPr id="520" name="Pismo odręczne 5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36651" y="1380698"/>
                <a:ext cx="16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21" name="Pismo odręczne 520"/>
              <p14:cNvContentPartPr/>
              <p14:nvPr/>
            </p14:nvContentPartPr>
            <p14:xfrm>
              <a:off x="1930811" y="1491938"/>
              <a:ext cx="360" cy="18000"/>
            </p14:xfrm>
          </p:contentPart>
        </mc:Choice>
        <mc:Fallback xmlns="">
          <p:pic>
            <p:nvPicPr>
              <p:cNvPr id="521" name="Pismo odręczne 5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25051" y="1486178"/>
                <a:ext cx="11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2" name="Pismo odręczne 521"/>
              <p14:cNvContentPartPr/>
              <p14:nvPr/>
            </p14:nvContentPartPr>
            <p14:xfrm>
              <a:off x="1430411" y="2067218"/>
              <a:ext cx="1028880" cy="51120"/>
            </p14:xfrm>
          </p:contentPart>
        </mc:Choice>
        <mc:Fallback xmlns="">
          <p:pic>
            <p:nvPicPr>
              <p:cNvPr id="522" name="Pismo odręczne 5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14571" y="2046338"/>
                <a:ext cx="10656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3" name="Pismo odręczne 522"/>
              <p14:cNvContentPartPr/>
              <p14:nvPr/>
            </p14:nvContentPartPr>
            <p14:xfrm>
              <a:off x="1406291" y="2090978"/>
              <a:ext cx="1099080" cy="194040"/>
            </p14:xfrm>
          </p:contentPart>
        </mc:Choice>
        <mc:Fallback xmlns="">
          <p:pic>
            <p:nvPicPr>
              <p:cNvPr id="523" name="Pismo odręczne 5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00531" y="2087378"/>
                <a:ext cx="11257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4" name="Pismo odręczne 523"/>
              <p14:cNvContentPartPr/>
              <p14:nvPr/>
            </p14:nvContentPartPr>
            <p14:xfrm>
              <a:off x="1688531" y="1458818"/>
              <a:ext cx="299880" cy="2150280"/>
            </p14:xfrm>
          </p:contentPart>
        </mc:Choice>
        <mc:Fallback xmlns="">
          <p:pic>
            <p:nvPicPr>
              <p:cNvPr id="524" name="Pismo odręczne 5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4851" y="1445858"/>
                <a:ext cx="326520" cy="21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5" name="Pismo odręczne 524"/>
              <p14:cNvContentPartPr/>
              <p14:nvPr/>
            </p14:nvContentPartPr>
            <p14:xfrm>
              <a:off x="1747211" y="1407698"/>
              <a:ext cx="289440" cy="2099880"/>
            </p14:xfrm>
          </p:contentPart>
        </mc:Choice>
        <mc:Fallback xmlns="">
          <p:pic>
            <p:nvPicPr>
              <p:cNvPr id="525" name="Pismo odręczne 5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32811" y="1395818"/>
                <a:ext cx="311760" cy="21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6" name="Pismo odręczne 525"/>
              <p14:cNvContentPartPr/>
              <p14:nvPr/>
            </p14:nvContentPartPr>
            <p14:xfrm>
              <a:off x="1964291" y="1341458"/>
              <a:ext cx="110520" cy="790920"/>
            </p14:xfrm>
          </p:contentPart>
        </mc:Choice>
        <mc:Fallback xmlns="">
          <p:pic>
            <p:nvPicPr>
              <p:cNvPr id="526" name="Pismo odręczne 5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7371" y="1328498"/>
                <a:ext cx="1436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7" name="Pismo odręczne 526"/>
              <p14:cNvContentPartPr/>
              <p14:nvPr/>
            </p14:nvContentPartPr>
            <p14:xfrm>
              <a:off x="2076611" y="1388618"/>
              <a:ext cx="401040" cy="673920"/>
            </p14:xfrm>
          </p:contentPart>
        </mc:Choice>
        <mc:Fallback xmlns="">
          <p:pic>
            <p:nvPicPr>
              <p:cNvPr id="527" name="Pismo odręczne 5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66171" y="1380698"/>
                <a:ext cx="43236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8" name="Pismo odręczne 527"/>
              <p14:cNvContentPartPr/>
              <p14:nvPr/>
            </p14:nvContentPartPr>
            <p14:xfrm>
              <a:off x="1918571" y="2291858"/>
              <a:ext cx="3240" cy="3600"/>
            </p14:xfrm>
          </p:contentPart>
        </mc:Choice>
        <mc:Fallback xmlns="">
          <p:pic>
            <p:nvPicPr>
              <p:cNvPr id="528" name="Pismo odręczne 5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13531" y="2286458"/>
                <a:ext cx="15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9" name="Pismo odręczne 528"/>
              <p14:cNvContentPartPr/>
              <p14:nvPr/>
            </p14:nvContentPartPr>
            <p14:xfrm>
              <a:off x="1787171" y="2201498"/>
              <a:ext cx="198360" cy="1349280"/>
            </p14:xfrm>
          </p:contentPart>
        </mc:Choice>
        <mc:Fallback xmlns="">
          <p:pic>
            <p:nvPicPr>
              <p:cNvPr id="529" name="Pismo odręczne 5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80691" y="2185658"/>
                <a:ext cx="217080" cy="13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0" name="Pismo odręczne 529"/>
              <p14:cNvContentPartPr/>
              <p14:nvPr/>
            </p14:nvContentPartPr>
            <p14:xfrm>
              <a:off x="3459371" y="3722858"/>
              <a:ext cx="12240" cy="3600"/>
            </p14:xfrm>
          </p:contentPart>
        </mc:Choice>
        <mc:Fallback xmlns="">
          <p:pic>
            <p:nvPicPr>
              <p:cNvPr id="530" name="Pismo odręczne 52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55411" y="3718898"/>
                <a:ext cx="234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1" name="Pismo odręczne 530"/>
              <p14:cNvContentPartPr/>
              <p14:nvPr/>
            </p14:nvContentPartPr>
            <p14:xfrm>
              <a:off x="1752971" y="3728978"/>
              <a:ext cx="5040" cy="360"/>
            </p14:xfrm>
          </p:contentPart>
        </mc:Choice>
        <mc:Fallback xmlns="">
          <p:pic>
            <p:nvPicPr>
              <p:cNvPr id="531" name="Pismo odręczne 5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46131" y="3720698"/>
                <a:ext cx="2376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44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3607" y="138191"/>
            <a:ext cx="10385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Oblicz promień i objętość kuli wpisanej w sześcian, jeżeli długość: a) krawędzi sześcianu jest równa 6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Pismo odręczne 16"/>
              <p14:cNvContentPartPr/>
              <p14:nvPr/>
            </p14:nvContentPartPr>
            <p14:xfrm>
              <a:off x="1231331" y="3173858"/>
              <a:ext cx="1977840" cy="6768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851" y="3158378"/>
                <a:ext cx="2005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Pismo odręczne 24"/>
              <p14:cNvContentPartPr/>
              <p14:nvPr/>
            </p14:nvContentPartPr>
            <p14:xfrm>
              <a:off x="3223571" y="2648258"/>
              <a:ext cx="774720" cy="558720"/>
            </p14:xfrm>
          </p:contentPart>
        </mc:Choice>
        <mc:Fallback xmlns=""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13491" y="2629178"/>
                <a:ext cx="8038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Pismo odręczne 28"/>
              <p14:cNvContentPartPr/>
              <p14:nvPr/>
            </p14:nvContentPartPr>
            <p14:xfrm>
              <a:off x="2653331" y="1142378"/>
              <a:ext cx="0" cy="0"/>
            </p14:xfrm>
          </p:contentPart>
        </mc:Choice>
        <mc:Fallback xmlns=""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Pismo odręczne 42"/>
              <p14:cNvContentPartPr/>
              <p14:nvPr/>
            </p14:nvContentPartPr>
            <p14:xfrm>
              <a:off x="2013611" y="777698"/>
              <a:ext cx="2226600" cy="1906200"/>
            </p14:xfrm>
          </p:contentPart>
        </mc:Choice>
        <mc:Fallback xmlns=""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06771" y="767978"/>
                <a:ext cx="2254320" cy="19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Pismo odręczne 46"/>
              <p14:cNvContentPartPr/>
              <p14:nvPr/>
            </p14:nvContentPartPr>
            <p14:xfrm>
              <a:off x="1732091" y="1949498"/>
              <a:ext cx="1985760" cy="7776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23811" y="1932578"/>
                <a:ext cx="2014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Pismo odręczne 49"/>
              <p14:cNvContentPartPr/>
              <p14:nvPr/>
            </p14:nvContentPartPr>
            <p14:xfrm>
              <a:off x="1752971" y="1686698"/>
              <a:ext cx="1937880" cy="317520"/>
            </p14:xfrm>
          </p:contentPart>
        </mc:Choice>
        <mc:Fallback xmlns="">
          <p:pic>
            <p:nvPicPr>
              <p:cNvPr id="50" name="Pismo odręczne 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45051" y="1665458"/>
                <a:ext cx="1966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Pismo odręczne 51"/>
              <p14:cNvContentPartPr/>
              <p14:nvPr/>
            </p14:nvContentPartPr>
            <p14:xfrm>
              <a:off x="1357331" y="755018"/>
              <a:ext cx="699120" cy="697680"/>
            </p14:xfrm>
          </p:contentPart>
        </mc:Choice>
        <mc:Fallback xmlns="">
          <p:pic>
            <p:nvPicPr>
              <p:cNvPr id="52" name="Pismo odręczne 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47971" y="738098"/>
                <a:ext cx="72612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Pismo odręczne 52"/>
              <p14:cNvContentPartPr/>
              <p14:nvPr/>
            </p14:nvContentPartPr>
            <p14:xfrm>
              <a:off x="1230251" y="1447298"/>
              <a:ext cx="159480" cy="172332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27011" y="1435778"/>
                <a:ext cx="177120" cy="17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Pismo odręczne 55"/>
              <p14:cNvContentPartPr/>
              <p14:nvPr/>
            </p14:nvContentPartPr>
            <p14:xfrm>
              <a:off x="1263011" y="2466458"/>
              <a:ext cx="738360" cy="678600"/>
            </p14:xfrm>
          </p:contentPart>
        </mc:Choice>
        <mc:Fallback xmlns="">
          <p:pic>
            <p:nvPicPr>
              <p:cNvPr id="56" name="Pismo odręczne 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5811" y="2449538"/>
                <a:ext cx="76248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Pismo odręczne 56"/>
              <p14:cNvContentPartPr/>
              <p14:nvPr/>
            </p14:nvContentPartPr>
            <p14:xfrm>
              <a:off x="1394411" y="1419938"/>
              <a:ext cx="1988280" cy="1825920"/>
            </p14:xfrm>
          </p:contentPart>
        </mc:Choice>
        <mc:Fallback xmlns="">
          <p:pic>
            <p:nvPicPr>
              <p:cNvPr id="57" name="Pismo odręczne 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6131" y="1399058"/>
                <a:ext cx="2017800" cy="18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Pismo odręczne 57"/>
              <p14:cNvContentPartPr/>
              <p14:nvPr/>
            </p14:nvContentPartPr>
            <p14:xfrm>
              <a:off x="3339851" y="953378"/>
              <a:ext cx="831240" cy="509760"/>
            </p14:xfrm>
          </p:contentPart>
        </mc:Choice>
        <mc:Fallback xmlns="">
          <p:pic>
            <p:nvPicPr>
              <p:cNvPr id="58" name="Pismo odręczne 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33011" y="934658"/>
                <a:ext cx="8568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Pismo odręczne 59"/>
              <p14:cNvContentPartPr/>
              <p14:nvPr/>
            </p14:nvContentPartPr>
            <p14:xfrm>
              <a:off x="1746131" y="1997378"/>
              <a:ext cx="1938240" cy="307800"/>
            </p14:xfrm>
          </p:contentPart>
        </mc:Choice>
        <mc:Fallback xmlns=""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37131" y="1986218"/>
                <a:ext cx="19681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Pismo odręczne 60"/>
              <p14:cNvContentPartPr/>
              <p14:nvPr/>
            </p14:nvContentPartPr>
            <p14:xfrm>
              <a:off x="3698771" y="1994858"/>
              <a:ext cx="7920" cy="9360"/>
            </p14:xfrm>
          </p:contentPart>
        </mc:Choice>
        <mc:Fallback xmlns="">
          <p:pic>
            <p:nvPicPr>
              <p:cNvPr id="61" name="Pismo odręczne 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87611" y="1983338"/>
                <a:ext cx="27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Pismo odręczne 65"/>
              <p14:cNvContentPartPr/>
              <p14:nvPr/>
            </p14:nvContentPartPr>
            <p14:xfrm>
              <a:off x="1696091" y="1960298"/>
              <a:ext cx="7920" cy="11880"/>
            </p14:xfrm>
          </p:contentPart>
        </mc:Choice>
        <mc:Fallback xmlns="">
          <p:pic>
            <p:nvPicPr>
              <p:cNvPr id="66" name="Pismo odręczne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6731" y="1945538"/>
                <a:ext cx="31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Pismo odręczne 66"/>
              <p14:cNvContentPartPr/>
              <p14:nvPr/>
            </p14:nvContentPartPr>
            <p14:xfrm>
              <a:off x="1709051" y="1131938"/>
              <a:ext cx="1999440" cy="1842480"/>
            </p14:xfrm>
          </p:contentPart>
        </mc:Choice>
        <mc:Fallback xmlns="">
          <p:pic>
            <p:nvPicPr>
              <p:cNvPr id="67" name="Pismo odręczne 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5371" y="1110698"/>
                <a:ext cx="2034000" cy="18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" name="Pismo odręczne 69"/>
              <p14:cNvContentPartPr/>
              <p14:nvPr/>
            </p14:nvContentPartPr>
            <p14:xfrm>
              <a:off x="2385131" y="2120498"/>
              <a:ext cx="360" cy="1800"/>
            </p14:xfrm>
          </p:contentPart>
        </mc:Choice>
        <mc:Fallback xmlns="">
          <p:pic>
            <p:nvPicPr>
              <p:cNvPr id="70" name="Pismo odręczne 6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79011" y="2114378"/>
                <a:ext cx="126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" name="Pismo odręczne 72"/>
              <p14:cNvContentPartPr/>
              <p14:nvPr/>
            </p14:nvContentPartPr>
            <p14:xfrm>
              <a:off x="2404211" y="2833658"/>
              <a:ext cx="1800" cy="8280"/>
            </p14:xfrm>
          </p:contentPart>
        </mc:Choice>
        <mc:Fallback xmlns="">
          <p:pic>
            <p:nvPicPr>
              <p:cNvPr id="73" name="Pismo odręczne 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92691" y="2828258"/>
                <a:ext cx="24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Pismo odręczne 73"/>
              <p14:cNvContentPartPr/>
              <p14:nvPr/>
            </p14:nvContentPartPr>
            <p14:xfrm>
              <a:off x="2133491" y="3366458"/>
              <a:ext cx="250560" cy="113760"/>
            </p14:xfrm>
          </p:contentPart>
        </mc:Choice>
        <mc:Fallback xmlns="">
          <p:pic>
            <p:nvPicPr>
              <p:cNvPr id="74" name="Pismo odręczne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13691" y="3347738"/>
                <a:ext cx="2854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5" name="Pismo odręczne 84"/>
              <p14:cNvContentPartPr/>
              <p14:nvPr/>
            </p14:nvContentPartPr>
            <p14:xfrm>
              <a:off x="2931251" y="1766618"/>
              <a:ext cx="246240" cy="195480"/>
            </p14:xfrm>
          </p:contentPart>
        </mc:Choice>
        <mc:Fallback xmlns="">
          <p:pic>
            <p:nvPicPr>
              <p:cNvPr id="85" name="Pismo odręczne 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23691" y="1759058"/>
                <a:ext cx="273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Pismo odręczne 94"/>
              <p14:cNvContentPartPr/>
              <p14:nvPr/>
            </p14:nvContentPartPr>
            <p14:xfrm>
              <a:off x="5343971" y="1578698"/>
              <a:ext cx="1025640" cy="245880"/>
            </p14:xfrm>
          </p:contentPart>
        </mc:Choice>
        <mc:Fallback xmlns="">
          <p:pic>
            <p:nvPicPr>
              <p:cNvPr id="95" name="Pismo odręczne 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32091" y="1564658"/>
                <a:ext cx="10566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" name="Pismo odręczne 96"/>
              <p14:cNvContentPartPr/>
              <p14:nvPr/>
            </p14:nvContentPartPr>
            <p14:xfrm>
              <a:off x="1697891" y="1118978"/>
              <a:ext cx="1997640" cy="1766520"/>
            </p14:xfrm>
          </p:contentPart>
        </mc:Choice>
        <mc:Fallback xmlns="">
          <p:pic>
            <p:nvPicPr>
              <p:cNvPr id="97" name="Pismo odręczne 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89251" y="1105298"/>
                <a:ext cx="2026080" cy="17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9" name="Pismo odręczne 98"/>
              <p14:cNvContentPartPr/>
              <p14:nvPr/>
            </p14:nvContentPartPr>
            <p14:xfrm>
              <a:off x="2227091" y="1832498"/>
              <a:ext cx="148320" cy="60480"/>
            </p14:xfrm>
          </p:contentPart>
        </mc:Choice>
        <mc:Fallback xmlns=""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17731" y="1817018"/>
                <a:ext cx="172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5" name="Pismo odręczne 104"/>
              <p14:cNvContentPartPr/>
              <p14:nvPr/>
            </p14:nvContentPartPr>
            <p14:xfrm>
              <a:off x="758291" y="508418"/>
              <a:ext cx="963360" cy="23040"/>
            </p14:xfrm>
          </p:contentPart>
        </mc:Choice>
        <mc:Fallback xmlns="">
          <p:pic>
            <p:nvPicPr>
              <p:cNvPr id="105" name="Pismo odręczne 1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0371" y="495458"/>
                <a:ext cx="992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" name="Pismo odręczne 110"/>
              <p14:cNvContentPartPr/>
              <p14:nvPr/>
            </p14:nvContentPartPr>
            <p14:xfrm>
              <a:off x="2659091" y="1936898"/>
              <a:ext cx="70560" cy="97200"/>
            </p14:xfrm>
          </p:contentPart>
        </mc:Choice>
        <mc:Fallback xmlns="">
          <p:pic>
            <p:nvPicPr>
              <p:cNvPr id="111" name="Pismo odręczne 1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38931" y="1917098"/>
                <a:ext cx="1101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5" name="Pismo odręczne 154"/>
              <p14:cNvContentPartPr/>
              <p14:nvPr/>
            </p14:nvContentPartPr>
            <p14:xfrm>
              <a:off x="8963411" y="2257658"/>
              <a:ext cx="2556000" cy="704520"/>
            </p14:xfrm>
          </p:contentPart>
        </mc:Choice>
        <mc:Fallback xmlns="">
          <p:pic>
            <p:nvPicPr>
              <p:cNvPr id="155" name="Pismo odręczne 1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52251" y="2245058"/>
                <a:ext cx="25801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6" name="Pismo odręczne 155"/>
              <p14:cNvContentPartPr/>
              <p14:nvPr/>
            </p14:nvContentPartPr>
            <p14:xfrm>
              <a:off x="8054051" y="2284298"/>
              <a:ext cx="188280" cy="683640"/>
            </p14:xfrm>
          </p:contentPart>
        </mc:Choice>
        <mc:Fallback xmlns=""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42531" y="2269538"/>
                <a:ext cx="21528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9" name="Pismo odręczne 158"/>
              <p14:cNvContentPartPr/>
              <p14:nvPr/>
            </p14:nvContentPartPr>
            <p14:xfrm>
              <a:off x="5764811" y="973538"/>
              <a:ext cx="146160" cy="504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61571" y="953018"/>
                <a:ext cx="164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0" name="Pismo odręczne 159"/>
              <p14:cNvContentPartPr/>
              <p14:nvPr/>
            </p14:nvContentPartPr>
            <p14:xfrm>
              <a:off x="5804771" y="1032938"/>
              <a:ext cx="94320" cy="41040"/>
            </p14:xfrm>
          </p:contentPart>
        </mc:Choice>
        <mc:Fallback xmlns="">
          <p:pic>
            <p:nvPicPr>
              <p:cNvPr id="160" name="Pismo odręczne 1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91091" y="1029338"/>
                <a:ext cx="119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1" name="Pismo odręczne 160"/>
              <p14:cNvContentPartPr/>
              <p14:nvPr/>
            </p14:nvContentPartPr>
            <p14:xfrm>
              <a:off x="6168731" y="865898"/>
              <a:ext cx="136440" cy="314280"/>
            </p14:xfrm>
          </p:contentPart>
        </mc:Choice>
        <mc:Fallback xmlns="">
          <p:pic>
            <p:nvPicPr>
              <p:cNvPr id="161" name="Pismo odręczne 1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50731" y="852218"/>
                <a:ext cx="1728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2" name="Pismo odręczne 161"/>
              <p14:cNvContentPartPr/>
              <p14:nvPr/>
            </p14:nvContentPartPr>
            <p14:xfrm>
              <a:off x="5264051" y="1022858"/>
              <a:ext cx="295560" cy="128160"/>
            </p14:xfrm>
          </p:contentPart>
        </mc:Choice>
        <mc:Fallback xmlns="">
          <p:pic>
            <p:nvPicPr>
              <p:cNvPr id="162" name="Pismo odręczne 1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48571" y="1008458"/>
                <a:ext cx="314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3" name="Pismo odręczne 172"/>
              <p14:cNvContentPartPr/>
              <p14:nvPr/>
            </p14:nvContentPartPr>
            <p14:xfrm>
              <a:off x="6510731" y="2351978"/>
              <a:ext cx="183960" cy="315000"/>
            </p14:xfrm>
          </p:contentPart>
        </mc:Choice>
        <mc:Fallback xmlns="">
          <p:pic>
            <p:nvPicPr>
              <p:cNvPr id="173" name="Pismo odręczne 1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98851" y="2333978"/>
                <a:ext cx="199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2" name="Pismo odręczne 181"/>
              <p14:cNvContentPartPr/>
              <p14:nvPr/>
            </p14:nvContentPartPr>
            <p14:xfrm>
              <a:off x="5789651" y="3276098"/>
              <a:ext cx="3106440" cy="442800"/>
            </p14:xfrm>
          </p:contentPart>
        </mc:Choice>
        <mc:Fallback xmlns="">
          <p:pic>
            <p:nvPicPr>
              <p:cNvPr id="182" name="Pismo odręczne 1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81011" y="3258098"/>
                <a:ext cx="313416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8" name="Pismo odręczne 187"/>
              <p14:cNvContentPartPr/>
              <p14:nvPr/>
            </p14:nvContentPartPr>
            <p14:xfrm>
              <a:off x="8379491" y="2511458"/>
              <a:ext cx="588960" cy="878760"/>
            </p14:xfrm>
          </p:contentPart>
        </mc:Choice>
        <mc:Fallback xmlns=""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74091" y="2503178"/>
                <a:ext cx="608760" cy="8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9" name="Pismo odręczne 188"/>
              <p14:cNvContentPartPr/>
              <p14:nvPr/>
            </p14:nvContentPartPr>
            <p14:xfrm>
              <a:off x="8322611" y="2407418"/>
              <a:ext cx="1370160" cy="227520"/>
            </p14:xfrm>
          </p:contentPart>
        </mc:Choice>
        <mc:Fallback xmlns="">
          <p:pic>
            <p:nvPicPr>
              <p:cNvPr id="189" name="Pismo odręczne 1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13251" y="2388338"/>
                <a:ext cx="13834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0" name="Pismo odręczne 189"/>
              <p14:cNvContentPartPr/>
              <p14:nvPr/>
            </p14:nvContentPartPr>
            <p14:xfrm>
              <a:off x="7575971" y="2553938"/>
              <a:ext cx="193680" cy="136080"/>
            </p14:xfrm>
          </p:contentPart>
        </mc:Choice>
        <mc:Fallback xmlns="">
          <p:pic>
            <p:nvPicPr>
              <p:cNvPr id="190" name="Pismo odręczne 1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65171" y="2548538"/>
                <a:ext cx="2156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1" name="Pismo odręczne 190"/>
              <p14:cNvContentPartPr/>
              <p14:nvPr/>
            </p14:nvContentPartPr>
            <p14:xfrm>
              <a:off x="5310491" y="2295818"/>
              <a:ext cx="1071000" cy="612360"/>
            </p14:xfrm>
          </p:contentPart>
        </mc:Choice>
        <mc:Fallback xmlns="">
          <p:pic>
            <p:nvPicPr>
              <p:cNvPr id="191" name="Pismo odręczne 1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94651" y="2284298"/>
                <a:ext cx="1104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2" name="Pismo odręczne 191"/>
              <p14:cNvContentPartPr/>
              <p14:nvPr/>
            </p14:nvContentPartPr>
            <p14:xfrm>
              <a:off x="6849851" y="2346938"/>
              <a:ext cx="425160" cy="361080"/>
            </p14:xfrm>
          </p:contentPart>
        </mc:Choice>
        <mc:Fallback xmlns="">
          <p:pic>
            <p:nvPicPr>
              <p:cNvPr id="192" name="Pismo odręczne 1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38331" y="2331818"/>
                <a:ext cx="45468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010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0355" y="196380"/>
            <a:ext cx="7633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Oblicz stosunek objętości kuli wpisanej w sześcian do objętości tego sześcianu. 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Pismo odręczne 24"/>
              <p14:cNvContentPartPr/>
              <p14:nvPr/>
            </p14:nvContentPartPr>
            <p14:xfrm>
              <a:off x="2330051" y="2826098"/>
              <a:ext cx="0" cy="0"/>
            </p14:xfrm>
          </p:contentPart>
        </mc:Choice>
        <mc:Fallback xmlns="">
          <p:pic>
            <p:nvPicPr>
              <p:cNvPr id="25" name="Pismo odręczne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Pismo odręczne 38"/>
              <p14:cNvContentPartPr/>
              <p14:nvPr/>
            </p14:nvContentPartPr>
            <p14:xfrm>
              <a:off x="1812011" y="784178"/>
              <a:ext cx="36720" cy="143748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95091" y="772658"/>
                <a:ext cx="7128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Pismo odręczne 41"/>
              <p14:cNvContentPartPr/>
              <p14:nvPr/>
            </p14:nvContentPartPr>
            <p14:xfrm>
              <a:off x="1091291" y="1396538"/>
              <a:ext cx="2192760" cy="1841760"/>
            </p14:xfrm>
          </p:contentPart>
        </mc:Choice>
        <mc:Fallback xmlns=""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2291" y="1380338"/>
                <a:ext cx="2219040" cy="18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Pismo odręczne 47"/>
              <p14:cNvContentPartPr/>
              <p14:nvPr/>
            </p14:nvContentPartPr>
            <p14:xfrm>
              <a:off x="1176251" y="775898"/>
              <a:ext cx="567360" cy="674640"/>
            </p14:xfrm>
          </p:contentPart>
        </mc:Choice>
        <mc:Fallback xmlns=""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6171" y="757538"/>
                <a:ext cx="59616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Pismo odręczne 48"/>
              <p14:cNvContentPartPr/>
              <p14:nvPr/>
            </p14:nvContentPartPr>
            <p14:xfrm>
              <a:off x="1471811" y="1706498"/>
              <a:ext cx="2104200" cy="306000"/>
            </p14:xfrm>
          </p:contentPart>
        </mc:Choice>
        <mc:Fallback xmlns="">
          <p:pic>
            <p:nvPicPr>
              <p:cNvPr id="49" name="Pismo odręczne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63891" y="1688498"/>
                <a:ext cx="21333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Pismo odręczne 50"/>
              <p14:cNvContentPartPr/>
              <p14:nvPr/>
            </p14:nvContentPartPr>
            <p14:xfrm>
              <a:off x="1482611" y="1948778"/>
              <a:ext cx="2112480" cy="6732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73971" y="1928618"/>
                <a:ext cx="2142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Pismo odręczne 51"/>
              <p14:cNvContentPartPr/>
              <p14:nvPr/>
            </p14:nvContentPartPr>
            <p14:xfrm>
              <a:off x="1486931" y="1979738"/>
              <a:ext cx="2061720" cy="232200"/>
            </p14:xfrm>
          </p:contentPart>
        </mc:Choice>
        <mc:Fallback xmlns="">
          <p:pic>
            <p:nvPicPr>
              <p:cNvPr id="52" name="Pismo odręczne 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81171" y="1969298"/>
                <a:ext cx="2088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Pismo odręczne 52"/>
              <p14:cNvContentPartPr/>
              <p14:nvPr/>
            </p14:nvContentPartPr>
            <p14:xfrm>
              <a:off x="2490251" y="1077578"/>
              <a:ext cx="14760" cy="1692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78371" y="1056698"/>
                <a:ext cx="41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Pismo odręczne 53"/>
              <p14:cNvContentPartPr/>
              <p14:nvPr/>
            </p14:nvContentPartPr>
            <p14:xfrm>
              <a:off x="3252371" y="871298"/>
              <a:ext cx="775080" cy="610920"/>
            </p14:xfrm>
          </p:contentPart>
        </mc:Choice>
        <mc:Fallback xmlns="">
          <p:pic>
            <p:nvPicPr>
              <p:cNvPr id="54" name="Pismo odręczne 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43731" y="853298"/>
                <a:ext cx="80172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Pismo odręczne 54"/>
              <p14:cNvContentPartPr/>
              <p14:nvPr/>
            </p14:nvContentPartPr>
            <p14:xfrm>
              <a:off x="2903891" y="1719458"/>
              <a:ext cx="11160" cy="5040"/>
            </p14:xfrm>
          </p:contentPart>
        </mc:Choice>
        <mc:Fallback xmlns="">
          <p:pic>
            <p:nvPicPr>
              <p:cNvPr id="55" name="Pismo odręczne 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7771" y="1703618"/>
                <a:ext cx="34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Pismo odręczne 57"/>
              <p14:cNvContentPartPr/>
              <p14:nvPr/>
            </p14:nvContentPartPr>
            <p14:xfrm>
              <a:off x="1184891" y="2525498"/>
              <a:ext cx="546840" cy="684720"/>
            </p14:xfrm>
          </p:contentPart>
        </mc:Choice>
        <mc:Fallback xmlns="">
          <p:pic>
            <p:nvPicPr>
              <p:cNvPr id="58" name="Pismo odręczne 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75891" y="2509298"/>
                <a:ext cx="57240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" name="Pismo odręczne 58"/>
              <p14:cNvContentPartPr/>
              <p14:nvPr/>
            </p14:nvContentPartPr>
            <p14:xfrm>
              <a:off x="3150131" y="2580938"/>
              <a:ext cx="686160" cy="617040"/>
            </p14:xfrm>
          </p:contentPart>
        </mc:Choice>
        <mc:Fallback xmlns="">
          <p:pic>
            <p:nvPicPr>
              <p:cNvPr id="59" name="Pismo odręczne 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40411" y="2563658"/>
                <a:ext cx="71316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Pismo odręczne 70"/>
              <p14:cNvContentPartPr/>
              <p14:nvPr/>
            </p14:nvContentPartPr>
            <p14:xfrm>
              <a:off x="5736371" y="1443338"/>
              <a:ext cx="347760" cy="15120"/>
            </p14:xfrm>
          </p:contentPart>
        </mc:Choice>
        <mc:Fallback xmlns="">
          <p:pic>
            <p:nvPicPr>
              <p:cNvPr id="71" name="Pismo odręczne 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30605" y="1422098"/>
                <a:ext cx="374428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8" name="Pismo odręczne 77"/>
              <p14:cNvContentPartPr/>
              <p14:nvPr/>
            </p14:nvContentPartPr>
            <p14:xfrm>
              <a:off x="5743211" y="937538"/>
              <a:ext cx="950400" cy="1007640"/>
            </p14:xfrm>
          </p:contentPart>
        </mc:Choice>
        <mc:Fallback xmlns="">
          <p:pic>
            <p:nvPicPr>
              <p:cNvPr id="78" name="Pismo odręczne 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26651" y="920258"/>
                <a:ext cx="987120" cy="10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5" name="Pismo odręczne 84"/>
              <p14:cNvContentPartPr/>
              <p14:nvPr/>
            </p14:nvContentPartPr>
            <p14:xfrm>
              <a:off x="1752971" y="741338"/>
              <a:ext cx="2269440" cy="1802880"/>
            </p14:xfrm>
          </p:contentPart>
        </mc:Choice>
        <mc:Fallback xmlns="">
          <p:pic>
            <p:nvPicPr>
              <p:cNvPr id="85" name="Pismo odręczne 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49731" y="732338"/>
                <a:ext cx="2289240" cy="18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1" name="Pismo odręczne 90"/>
              <p14:cNvContentPartPr/>
              <p14:nvPr/>
            </p14:nvContentPartPr>
            <p14:xfrm>
              <a:off x="1475051" y="1060658"/>
              <a:ext cx="2105280" cy="1751040"/>
            </p14:xfrm>
          </p:contentPart>
        </mc:Choice>
        <mc:Fallback xmlns=""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64251" y="1045178"/>
                <a:ext cx="2136960" cy="17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" name="Pismo odręczne 91"/>
              <p14:cNvContentPartPr/>
              <p14:nvPr/>
            </p14:nvContentPartPr>
            <p14:xfrm>
              <a:off x="2366771" y="2143538"/>
              <a:ext cx="11880" cy="11880"/>
            </p14:xfrm>
          </p:contentPart>
        </mc:Choice>
        <mc:Fallback xmlns="">
          <p:pic>
            <p:nvPicPr>
              <p:cNvPr id="92" name="Pismo odręczne 9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56691" y="2133098"/>
                <a:ext cx="27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" name="Pismo odręczne 98"/>
              <p14:cNvContentPartPr/>
              <p14:nvPr/>
            </p14:nvContentPartPr>
            <p14:xfrm>
              <a:off x="1842971" y="3277178"/>
              <a:ext cx="496440" cy="1074600"/>
            </p14:xfrm>
          </p:contentPart>
        </mc:Choice>
        <mc:Fallback xmlns=""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35411" y="3264938"/>
                <a:ext cx="507240" cy="11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4" name="Pismo odręczne 113"/>
              <p14:cNvContentPartPr/>
              <p14:nvPr/>
            </p14:nvContentPartPr>
            <p14:xfrm>
              <a:off x="4919891" y="3916178"/>
              <a:ext cx="813600" cy="955440"/>
            </p14:xfrm>
          </p:contentPart>
        </mc:Choice>
        <mc:Fallback xmlns="">
          <p:pic>
            <p:nvPicPr>
              <p:cNvPr id="114" name="Pismo odręczne 1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09811" y="3900338"/>
                <a:ext cx="82908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" name="Pismo odręczne 114"/>
              <p14:cNvContentPartPr/>
              <p14:nvPr/>
            </p14:nvContentPartPr>
            <p14:xfrm>
              <a:off x="5571131" y="3842018"/>
              <a:ext cx="766800" cy="369360"/>
            </p14:xfrm>
          </p:contentPart>
        </mc:Choice>
        <mc:Fallback xmlns="">
          <p:pic>
            <p:nvPicPr>
              <p:cNvPr id="115" name="Pismo odręczne 1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62851" y="3826538"/>
                <a:ext cx="793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9" name="Pismo odręczne 118"/>
              <p14:cNvContentPartPr/>
              <p14:nvPr/>
            </p14:nvContentPartPr>
            <p14:xfrm>
              <a:off x="847211" y="2250818"/>
              <a:ext cx="160560" cy="12420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3891" y="2238218"/>
                <a:ext cx="177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2" name="Pismo odręczne 121"/>
              <p14:cNvContentPartPr/>
              <p14:nvPr/>
            </p14:nvContentPartPr>
            <p14:xfrm>
              <a:off x="2898491" y="1833578"/>
              <a:ext cx="163080" cy="90720"/>
            </p14:xfrm>
          </p:contentPart>
        </mc:Choice>
        <mc:Fallback xmlns="">
          <p:pic>
            <p:nvPicPr>
              <p:cNvPr id="122" name="Pismo odręczne 1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6611" y="1823858"/>
                <a:ext cx="191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" name="Pismo odręczne 122"/>
              <p14:cNvContentPartPr/>
              <p14:nvPr/>
            </p14:nvContentPartPr>
            <p14:xfrm>
              <a:off x="1430051" y="2494538"/>
              <a:ext cx="123480" cy="92880"/>
            </p14:xfrm>
          </p:contentPart>
        </mc:Choice>
        <mc:Fallback xmlns=""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17811" y="2485538"/>
                <a:ext cx="1393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9" name="Pismo odręczne 128"/>
              <p14:cNvContentPartPr/>
              <p14:nvPr/>
            </p14:nvContentPartPr>
            <p14:xfrm>
              <a:off x="8434931" y="3970178"/>
              <a:ext cx="1175040" cy="298440"/>
            </p14:xfrm>
          </p:contentPart>
        </mc:Choice>
        <mc:Fallback xmlns="">
          <p:pic>
            <p:nvPicPr>
              <p:cNvPr id="129" name="Pismo odręczne 1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22331" y="3952178"/>
                <a:ext cx="12067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4" name="Pismo odręczne 133"/>
              <p14:cNvContentPartPr/>
              <p14:nvPr/>
            </p14:nvContentPartPr>
            <p14:xfrm>
              <a:off x="780251" y="3800618"/>
              <a:ext cx="768600" cy="704880"/>
            </p14:xfrm>
          </p:contentPart>
        </mc:Choice>
        <mc:Fallback xmlns="">
          <p:pic>
            <p:nvPicPr>
              <p:cNvPr id="134" name="Pismo odręczne 1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0171" y="3785138"/>
                <a:ext cx="79848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6" name="Pismo odręczne 155"/>
              <p14:cNvContentPartPr/>
              <p14:nvPr/>
            </p14:nvContentPartPr>
            <p14:xfrm>
              <a:off x="4934651" y="4635458"/>
              <a:ext cx="523440" cy="366840"/>
            </p14:xfrm>
          </p:contentPart>
        </mc:Choice>
        <mc:Fallback xmlns=""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28171" y="4623218"/>
                <a:ext cx="5335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8" name="Pismo odręczne 157"/>
              <p14:cNvContentPartPr/>
              <p14:nvPr/>
            </p14:nvContentPartPr>
            <p14:xfrm>
              <a:off x="6107891" y="4657058"/>
              <a:ext cx="332280" cy="268920"/>
            </p14:xfrm>
          </p:contentPart>
        </mc:Choice>
        <mc:Fallback xmlns="">
          <p:pic>
            <p:nvPicPr>
              <p:cNvPr id="158" name="Pismo odręczne 1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00691" y="4643378"/>
                <a:ext cx="3484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5" name="Pismo odręczne 164"/>
              <p14:cNvContentPartPr/>
              <p14:nvPr/>
            </p14:nvContentPartPr>
            <p14:xfrm>
              <a:off x="5119691" y="5228738"/>
              <a:ext cx="1719360" cy="374760"/>
            </p14:xfrm>
          </p:contentPart>
        </mc:Choice>
        <mc:Fallback xmlns="">
          <p:pic>
            <p:nvPicPr>
              <p:cNvPr id="165" name="Pismo odręczne 1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07811" y="5216498"/>
                <a:ext cx="17474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6" name="Pismo odręczne 165"/>
              <p14:cNvContentPartPr/>
              <p14:nvPr/>
            </p14:nvContentPartPr>
            <p14:xfrm>
              <a:off x="5957411" y="4601618"/>
              <a:ext cx="96120" cy="393480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39771" y="4590098"/>
                <a:ext cx="11736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0" name="Pismo odręczne 169"/>
              <p14:cNvContentPartPr/>
              <p14:nvPr/>
            </p14:nvContentPartPr>
            <p14:xfrm>
              <a:off x="7197611" y="809018"/>
              <a:ext cx="206640" cy="614880"/>
            </p14:xfrm>
          </p:contentPart>
        </mc:Choice>
        <mc:Fallback xmlns=""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87171" y="795698"/>
                <a:ext cx="2322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7" name="Pismo odręczne 186"/>
              <p14:cNvContentPartPr/>
              <p14:nvPr/>
            </p14:nvContentPartPr>
            <p14:xfrm>
              <a:off x="2423651" y="3866498"/>
              <a:ext cx="440640" cy="504720"/>
            </p14:xfrm>
          </p:contentPart>
        </mc:Choice>
        <mc:Fallback xmlns="">
          <p:pic>
            <p:nvPicPr>
              <p:cNvPr id="187" name="Pismo odręczne 1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10691" y="3854258"/>
                <a:ext cx="4680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9" name="Pismo odręczne 188"/>
              <p14:cNvContentPartPr/>
              <p14:nvPr/>
            </p14:nvContentPartPr>
            <p14:xfrm>
              <a:off x="7051811" y="1535858"/>
              <a:ext cx="1965960" cy="115920"/>
            </p14:xfrm>
          </p:contentPart>
        </mc:Choice>
        <mc:Fallback xmlns="">
          <p:pic>
            <p:nvPicPr>
              <p:cNvPr id="189" name="Pismo odręczne 1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45331" y="1527938"/>
                <a:ext cx="1993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1" name="Pismo odręczne 200"/>
              <p14:cNvContentPartPr/>
              <p14:nvPr/>
            </p14:nvContentPartPr>
            <p14:xfrm>
              <a:off x="7809251" y="798578"/>
              <a:ext cx="853920" cy="524520"/>
            </p14:xfrm>
          </p:contentPart>
        </mc:Choice>
        <mc:Fallback xmlns="">
          <p:pic>
            <p:nvPicPr>
              <p:cNvPr id="201" name="Pismo odręczne 2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00251" y="789218"/>
                <a:ext cx="8694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4" name="Pismo odręczne 203"/>
              <p14:cNvContentPartPr/>
              <p14:nvPr/>
            </p14:nvContentPartPr>
            <p14:xfrm>
              <a:off x="7493531" y="841418"/>
              <a:ext cx="943560" cy="383040"/>
            </p14:xfrm>
          </p:contentPart>
        </mc:Choice>
        <mc:Fallback xmlns="">
          <p:pic>
            <p:nvPicPr>
              <p:cNvPr id="204" name="Pismo odręczne 2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83811" y="825578"/>
                <a:ext cx="96768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5" name="Pismo odręczne 204"/>
              <p14:cNvContentPartPr/>
              <p14:nvPr/>
            </p14:nvContentPartPr>
            <p14:xfrm>
              <a:off x="7725011" y="1701098"/>
              <a:ext cx="579240" cy="427680"/>
            </p14:xfrm>
          </p:contentPart>
        </mc:Choice>
        <mc:Fallback xmlns="">
          <p:pic>
            <p:nvPicPr>
              <p:cNvPr id="205" name="Pismo odręczne 2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12771" y="1692818"/>
                <a:ext cx="59868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" name="Pismo odręczne 209"/>
              <p14:cNvContentPartPr/>
              <p14:nvPr/>
            </p14:nvContentPartPr>
            <p14:xfrm>
              <a:off x="9642371" y="1039778"/>
              <a:ext cx="956880" cy="735120"/>
            </p14:xfrm>
          </p:contentPart>
        </mc:Choice>
        <mc:Fallback xmlns="">
          <p:pic>
            <p:nvPicPr>
              <p:cNvPr id="210" name="Pismo odręczne 2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33011" y="1024658"/>
                <a:ext cx="98712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8" name="Pismo odręczne 227"/>
              <p14:cNvContentPartPr/>
              <p14:nvPr/>
            </p14:nvContentPartPr>
            <p14:xfrm>
              <a:off x="9868451" y="1300778"/>
              <a:ext cx="196560" cy="677520"/>
            </p14:xfrm>
          </p:contentPart>
        </mc:Choice>
        <mc:Fallback xmlns="">
          <p:pic>
            <p:nvPicPr>
              <p:cNvPr id="228" name="Pismo odręczne 2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61971" y="1288898"/>
                <a:ext cx="21636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9" name="Pismo odręczne 228"/>
              <p14:cNvContentPartPr/>
              <p14:nvPr/>
            </p14:nvContentPartPr>
            <p14:xfrm>
              <a:off x="10764491" y="1333898"/>
              <a:ext cx="530280" cy="946080"/>
            </p14:xfrm>
          </p:contentPart>
        </mc:Choice>
        <mc:Fallback xmlns=""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57651" y="1316978"/>
                <a:ext cx="55656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1" name="Pismo odręczne 230"/>
              <p14:cNvContentPartPr/>
              <p14:nvPr/>
            </p14:nvContentPartPr>
            <p14:xfrm>
              <a:off x="11390891" y="1635578"/>
              <a:ext cx="201600" cy="180000"/>
            </p14:xfrm>
          </p:contentPart>
        </mc:Choice>
        <mc:Fallback xmlns=""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86931" y="1626578"/>
                <a:ext cx="223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7" name="Pismo odręczne 236"/>
              <p14:cNvContentPartPr/>
              <p14:nvPr/>
            </p14:nvContentPartPr>
            <p14:xfrm>
              <a:off x="7452491" y="1761218"/>
              <a:ext cx="604440" cy="290880"/>
            </p14:xfrm>
          </p:contentPart>
        </mc:Choice>
        <mc:Fallback xmlns=""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36651" y="1745378"/>
                <a:ext cx="6386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0" name="Pismo odręczne 239"/>
              <p14:cNvContentPartPr/>
              <p14:nvPr/>
            </p14:nvContentPartPr>
            <p14:xfrm>
              <a:off x="6643931" y="4517738"/>
              <a:ext cx="164160" cy="199800"/>
            </p14:xfrm>
          </p:contentPart>
        </mc:Choice>
        <mc:Fallback xmlns="">
          <p:pic>
            <p:nvPicPr>
              <p:cNvPr id="240" name="Pismo odręczne 2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38171" y="4505498"/>
                <a:ext cx="185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1" name="Pismo odręczne 240"/>
              <p14:cNvContentPartPr/>
              <p14:nvPr/>
            </p14:nvContentPartPr>
            <p14:xfrm>
              <a:off x="6525491" y="4611338"/>
              <a:ext cx="95400" cy="421200"/>
            </p14:xfrm>
          </p:contentPart>
        </mc:Choice>
        <mc:Fallback xmlns="">
          <p:pic>
            <p:nvPicPr>
              <p:cNvPr id="241" name="Pismo odręczne 2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21531" y="4604858"/>
                <a:ext cx="1184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44" name="Pismo odręczne 243"/>
              <p14:cNvContentPartPr/>
              <p14:nvPr/>
            </p14:nvContentPartPr>
            <p14:xfrm>
              <a:off x="9307571" y="1502378"/>
              <a:ext cx="207720" cy="172800"/>
            </p14:xfrm>
          </p:contentPart>
        </mc:Choice>
        <mc:Fallback xmlns="">
          <p:pic>
            <p:nvPicPr>
              <p:cNvPr id="244" name="Pismo odręczne 2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01451" y="1482938"/>
                <a:ext cx="2343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6" name="Pismo odręczne 245"/>
              <p14:cNvContentPartPr/>
              <p14:nvPr/>
            </p14:nvContentPartPr>
            <p14:xfrm>
              <a:off x="8257811" y="2246858"/>
              <a:ext cx="751320" cy="483480"/>
            </p14:xfrm>
          </p:contentPart>
        </mc:Choice>
        <mc:Fallback xmlns="">
          <p:pic>
            <p:nvPicPr>
              <p:cNvPr id="246" name="Pismo odręczne 2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49171" y="2225978"/>
                <a:ext cx="78084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2" name="Pismo odręczne 251"/>
              <p14:cNvContentPartPr/>
              <p14:nvPr/>
            </p14:nvContentPartPr>
            <p14:xfrm>
              <a:off x="9187331" y="2406698"/>
              <a:ext cx="309240" cy="182160"/>
            </p14:xfrm>
          </p:contentPart>
        </mc:Choice>
        <mc:Fallback xmlns=""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77971" y="2391938"/>
                <a:ext cx="336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3" name="Pismo odręczne 252"/>
              <p14:cNvContentPartPr/>
              <p14:nvPr/>
            </p14:nvContentPartPr>
            <p14:xfrm>
              <a:off x="8956571" y="2546738"/>
              <a:ext cx="451440" cy="559440"/>
            </p14:xfrm>
          </p:contentPart>
        </mc:Choice>
        <mc:Fallback xmlns="">
          <p:pic>
            <p:nvPicPr>
              <p:cNvPr id="253" name="Pismo odręczne 2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38211" y="2534858"/>
                <a:ext cx="48888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4" name="Pismo odręczne 253"/>
              <p14:cNvContentPartPr/>
              <p14:nvPr/>
            </p14:nvContentPartPr>
            <p14:xfrm>
              <a:off x="8739131" y="2688938"/>
              <a:ext cx="447840" cy="34920"/>
            </p14:xfrm>
          </p:contentPart>
        </mc:Choice>
        <mc:Fallback xmlns="">
          <p:pic>
            <p:nvPicPr>
              <p:cNvPr id="254" name="Pismo odręczne 2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34091" y="2685338"/>
                <a:ext cx="47376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11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4476" y="176938"/>
            <a:ext cx="540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 Oblicz objętość walca opisanego na kuli o promieniu 2. 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Pismo odręczne 15"/>
              <p14:cNvContentPartPr/>
              <p14:nvPr/>
            </p14:nvContentPartPr>
            <p14:xfrm>
              <a:off x="1161491" y="1053098"/>
              <a:ext cx="2074680" cy="66204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3571" y="1034018"/>
                <a:ext cx="210384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Pismo odręczne 17"/>
              <p14:cNvContentPartPr/>
              <p14:nvPr/>
            </p14:nvContentPartPr>
            <p14:xfrm>
              <a:off x="1154651" y="1457738"/>
              <a:ext cx="21600" cy="526680"/>
            </p14:xfrm>
          </p:contentPart>
        </mc:Choice>
        <mc:Fallback xmlns="">
          <p:pic>
            <p:nvPicPr>
              <p:cNvPr id="18" name="Pismo odręczne 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0331" y="1451618"/>
                <a:ext cx="3636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Pismo odręczne 18"/>
              <p14:cNvContentPartPr/>
              <p14:nvPr/>
            </p14:nvContentPartPr>
            <p14:xfrm>
              <a:off x="1099211" y="3139658"/>
              <a:ext cx="2087640" cy="10368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1291" y="3131738"/>
                <a:ext cx="2115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Pismo odręczne 19"/>
              <p14:cNvContentPartPr/>
              <p14:nvPr/>
            </p14:nvContentPartPr>
            <p14:xfrm>
              <a:off x="1124411" y="2873258"/>
              <a:ext cx="2037600" cy="355680"/>
            </p14:xfrm>
          </p:contentPart>
        </mc:Choice>
        <mc:Fallback xmlns=""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4691" y="2852378"/>
                <a:ext cx="20682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Pismo odręczne 20"/>
              <p14:cNvContentPartPr/>
              <p14:nvPr/>
            </p14:nvContentPartPr>
            <p14:xfrm>
              <a:off x="1133411" y="1891538"/>
              <a:ext cx="32040" cy="127476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6131" y="1877498"/>
                <a:ext cx="6552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Pismo odręczne 21"/>
              <p14:cNvContentPartPr/>
              <p14:nvPr/>
            </p14:nvContentPartPr>
            <p14:xfrm>
              <a:off x="1182731" y="1452698"/>
              <a:ext cx="1988640" cy="1781280"/>
            </p14:xfrm>
          </p:contentPart>
        </mc:Choice>
        <mc:Fallback xmlns="">
          <p:pic>
            <p:nvPicPr>
              <p:cNvPr id="22" name="Pismo odręczne 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73731" y="1444418"/>
                <a:ext cx="2013840" cy="18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Pismo odręczne 23"/>
              <p14:cNvContentPartPr/>
              <p14:nvPr/>
            </p14:nvContentPartPr>
            <p14:xfrm>
              <a:off x="1164731" y="3231098"/>
              <a:ext cx="2018880" cy="391680"/>
            </p14:xfrm>
          </p:contentPart>
        </mc:Choice>
        <mc:Fallback xmlns="">
          <p:pic>
            <p:nvPicPr>
              <p:cNvPr id="24" name="Pismo odręczne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1411" y="3210218"/>
                <a:ext cx="205308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Pismo odręczne 25"/>
              <p14:cNvContentPartPr/>
              <p14:nvPr/>
            </p14:nvContentPartPr>
            <p14:xfrm>
              <a:off x="1204331" y="2274218"/>
              <a:ext cx="1986120" cy="36720"/>
            </p14:xfrm>
          </p:contentPart>
        </mc:Choice>
        <mc:Fallback xmlns=""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1731" y="2256218"/>
                <a:ext cx="2017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Pismo odręczne 27"/>
              <p14:cNvContentPartPr/>
              <p14:nvPr/>
            </p14:nvContentPartPr>
            <p14:xfrm>
              <a:off x="2142491" y="1470338"/>
              <a:ext cx="43560" cy="71280"/>
            </p14:xfrm>
          </p:contentPart>
        </mc:Choice>
        <mc:Fallback xmlns=""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25211" y="1453058"/>
                <a:ext cx="781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Pismo odręczne 33"/>
              <p14:cNvContentPartPr/>
              <p14:nvPr/>
            </p14:nvContentPartPr>
            <p14:xfrm>
              <a:off x="1293251" y="2024018"/>
              <a:ext cx="1868760" cy="29016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81011" y="2003858"/>
                <a:ext cx="1901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Pismo odręczne 35"/>
              <p14:cNvContentPartPr/>
              <p14:nvPr/>
            </p14:nvContentPartPr>
            <p14:xfrm>
              <a:off x="1250051" y="2324258"/>
              <a:ext cx="1933200" cy="28584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1051" y="2315978"/>
                <a:ext cx="1963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Pismo odręczne 52"/>
              <p14:cNvContentPartPr/>
              <p14:nvPr/>
            </p14:nvContentPartPr>
            <p14:xfrm>
              <a:off x="1209731" y="1518938"/>
              <a:ext cx="1962000" cy="168552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4971" y="1500578"/>
                <a:ext cx="1997640" cy="17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4" name="Pismo odręczne 53"/>
              <p14:cNvContentPartPr/>
              <p14:nvPr/>
            </p14:nvContentPartPr>
            <p14:xfrm>
              <a:off x="2501771" y="3274298"/>
              <a:ext cx="144720" cy="132840"/>
            </p14:xfrm>
          </p:contentPart>
        </mc:Choice>
        <mc:Fallback xmlns="">
          <p:pic>
            <p:nvPicPr>
              <p:cNvPr id="54" name="Pismo odręczne 5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1251" y="3253778"/>
                <a:ext cx="1864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Pismo odręczne 57"/>
              <p14:cNvContentPartPr/>
              <p14:nvPr/>
            </p14:nvContentPartPr>
            <p14:xfrm>
              <a:off x="4467011" y="880658"/>
              <a:ext cx="1060560" cy="318240"/>
            </p14:xfrm>
          </p:contentPart>
        </mc:Choice>
        <mc:Fallback xmlns="">
          <p:pic>
            <p:nvPicPr>
              <p:cNvPr id="58" name="Pismo odręczne 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49731" y="861218"/>
                <a:ext cx="10976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Pismo odręczne 64"/>
              <p14:cNvContentPartPr/>
              <p14:nvPr/>
            </p14:nvContentPartPr>
            <p14:xfrm>
              <a:off x="3325451" y="2131298"/>
              <a:ext cx="150120" cy="251640"/>
            </p14:xfrm>
          </p:contentPart>
        </mc:Choice>
        <mc:Fallback xmlns="">
          <p:pic>
            <p:nvPicPr>
              <p:cNvPr id="65" name="Pismo odręczne 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12851" y="2118698"/>
                <a:ext cx="1800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" name="Pismo odręczne 65"/>
              <p14:cNvContentPartPr/>
              <p14:nvPr/>
            </p14:nvContentPartPr>
            <p14:xfrm>
              <a:off x="2125571" y="3142898"/>
              <a:ext cx="73440" cy="102240"/>
            </p14:xfrm>
          </p:contentPart>
        </mc:Choice>
        <mc:Fallback xmlns="">
          <p:pic>
            <p:nvPicPr>
              <p:cNvPr id="66" name="Pismo odręczne 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11171" y="3139658"/>
                <a:ext cx="1058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" name="Pismo odręczne 69"/>
              <p14:cNvContentPartPr/>
              <p14:nvPr/>
            </p14:nvContentPartPr>
            <p14:xfrm>
              <a:off x="2159051" y="1575818"/>
              <a:ext cx="14760" cy="673200"/>
            </p14:xfrm>
          </p:contentPart>
        </mc:Choice>
        <mc:Fallback xmlns="">
          <p:pic>
            <p:nvPicPr>
              <p:cNvPr id="70" name="Pismo odręczne 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48251" y="1563578"/>
                <a:ext cx="4248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" name="Pismo odręczne 70"/>
              <p14:cNvContentPartPr/>
              <p14:nvPr/>
            </p14:nvContentPartPr>
            <p14:xfrm>
              <a:off x="2118731" y="2339378"/>
              <a:ext cx="31680" cy="766800"/>
            </p14:xfrm>
          </p:contentPart>
        </mc:Choice>
        <mc:Fallback xmlns="">
          <p:pic>
            <p:nvPicPr>
              <p:cNvPr id="71" name="Pismo odręczne 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08651" y="2327858"/>
                <a:ext cx="5760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Pismo odręczne 73"/>
              <p14:cNvContentPartPr/>
              <p14:nvPr/>
            </p14:nvContentPartPr>
            <p14:xfrm>
              <a:off x="1974011" y="1878938"/>
              <a:ext cx="137160" cy="174600"/>
            </p14:xfrm>
          </p:contentPart>
        </mc:Choice>
        <mc:Fallback xmlns="">
          <p:pic>
            <p:nvPicPr>
              <p:cNvPr id="74" name="Pismo odręczne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57811" y="1863098"/>
                <a:ext cx="1663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6" name="Pismo odręczne 75"/>
              <p14:cNvContentPartPr/>
              <p14:nvPr/>
            </p14:nvContentPartPr>
            <p14:xfrm>
              <a:off x="1936931" y="2716298"/>
              <a:ext cx="146880" cy="120240"/>
            </p14:xfrm>
          </p:contentPart>
        </mc:Choice>
        <mc:Fallback xmlns="">
          <p:pic>
            <p:nvPicPr>
              <p:cNvPr id="76" name="Pismo odręczne 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20371" y="2699738"/>
                <a:ext cx="175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6" name="Pismo odręczne 105"/>
              <p14:cNvContentPartPr/>
              <p14:nvPr/>
            </p14:nvContentPartPr>
            <p14:xfrm>
              <a:off x="7202291" y="945458"/>
              <a:ext cx="1054080" cy="335880"/>
            </p14:xfrm>
          </p:contentPart>
        </mc:Choice>
        <mc:Fallback xmlns="">
          <p:pic>
            <p:nvPicPr>
              <p:cNvPr id="106" name="Pismo odręczne 1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90051" y="925298"/>
                <a:ext cx="1081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1" name="Pismo odręczne 110"/>
              <p14:cNvContentPartPr/>
              <p14:nvPr/>
            </p14:nvContentPartPr>
            <p14:xfrm>
              <a:off x="7234691" y="1595618"/>
              <a:ext cx="2203200" cy="2502360"/>
            </p14:xfrm>
          </p:contentPart>
        </mc:Choice>
        <mc:Fallback xmlns="">
          <p:pic>
            <p:nvPicPr>
              <p:cNvPr id="111" name="Pismo odręczne 1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21731" y="1582298"/>
                <a:ext cx="2230200" cy="25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5" name="Pismo odręczne 124"/>
              <p14:cNvContentPartPr/>
              <p14:nvPr/>
            </p14:nvContentPartPr>
            <p14:xfrm>
              <a:off x="9460571" y="2987378"/>
              <a:ext cx="353880" cy="349920"/>
            </p14:xfrm>
          </p:contentPart>
        </mc:Choice>
        <mc:Fallback xmlns=""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40771" y="2975498"/>
                <a:ext cx="387720" cy="3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3608" y="118887"/>
            <a:ext cx="11823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Krawędź podstawy ostrosłupa prawidłowego czworokątnego ma długość 4√3 cm. Kula wpisana w ten ostrosłup ma promień równy 2 cm. Wyznacz kąt nachylenia ściany bocznej do podstawy tego ostrosłupa oraz oblicz jego objętość.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3168131" y="417698"/>
              <a:ext cx="2614320" cy="73800"/>
            </p14:xfrm>
          </p:contentPart>
        </mc:Choice>
        <mc:Fallback xmlns=""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57331" y="400418"/>
                <a:ext cx="26449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Pismo odręczne 16"/>
              <p14:cNvContentPartPr/>
              <p14:nvPr/>
            </p14:nvContentPartPr>
            <p14:xfrm>
              <a:off x="903011" y="1081178"/>
              <a:ext cx="3257280" cy="245556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5451" y="1068938"/>
                <a:ext cx="3285720" cy="24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Pismo odręczne 41"/>
              <p14:cNvContentPartPr/>
              <p14:nvPr/>
            </p14:nvContentPartPr>
            <p14:xfrm>
              <a:off x="6379331" y="1477898"/>
              <a:ext cx="474840" cy="156240"/>
            </p14:xfrm>
          </p:contentPart>
        </mc:Choice>
        <mc:Fallback xmlns="">
          <p:pic>
            <p:nvPicPr>
              <p:cNvPr id="42" name="Pismo odręczne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3851" y="1470338"/>
                <a:ext cx="5047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Pismo odręczne 52"/>
              <p14:cNvContentPartPr/>
              <p14:nvPr/>
            </p14:nvContentPartPr>
            <p14:xfrm>
              <a:off x="3244451" y="2966858"/>
              <a:ext cx="464400" cy="34128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26451" y="2956418"/>
                <a:ext cx="5014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" name="Pismo odręczne 65"/>
              <p14:cNvContentPartPr/>
              <p14:nvPr/>
            </p14:nvContentPartPr>
            <p14:xfrm>
              <a:off x="2484491" y="3293738"/>
              <a:ext cx="36000" cy="0"/>
            </p14:xfrm>
          </p:contentPart>
        </mc:Choice>
        <mc:Fallback xmlns="">
          <p:pic>
            <p:nvPicPr>
              <p:cNvPr id="66" name="Pismo odręczne 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36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Pismo odręczne 71"/>
              <p14:cNvContentPartPr/>
              <p14:nvPr/>
            </p14:nvContentPartPr>
            <p14:xfrm>
              <a:off x="1981211" y="1160738"/>
              <a:ext cx="2027160" cy="176184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71491" y="1146338"/>
                <a:ext cx="205632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4" name="Pismo odręczne 83"/>
              <p14:cNvContentPartPr/>
              <p14:nvPr/>
            </p14:nvContentPartPr>
            <p14:xfrm>
              <a:off x="5357651" y="748538"/>
              <a:ext cx="959760" cy="74520"/>
            </p14:xfrm>
          </p:contentPart>
        </mc:Choice>
        <mc:Fallback xmlns="">
          <p:pic>
            <p:nvPicPr>
              <p:cNvPr id="84" name="Pismo odręczne 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50451" y="741698"/>
                <a:ext cx="987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Pismo odręczne 84"/>
              <p14:cNvContentPartPr/>
              <p14:nvPr/>
            </p14:nvContentPartPr>
            <p14:xfrm>
              <a:off x="3648011" y="770498"/>
              <a:ext cx="1337040" cy="56520"/>
            </p14:xfrm>
          </p:contentPart>
        </mc:Choice>
        <mc:Fallback xmlns="">
          <p:pic>
            <p:nvPicPr>
              <p:cNvPr id="85" name="Pismo odręczne 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34691" y="749618"/>
                <a:ext cx="1371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" name="Pismo odręczne 102"/>
              <p14:cNvContentPartPr/>
              <p14:nvPr/>
            </p14:nvContentPartPr>
            <p14:xfrm>
              <a:off x="2182451" y="2509298"/>
              <a:ext cx="369000" cy="61920"/>
            </p14:xfrm>
          </p:contentPart>
        </mc:Choice>
        <mc:Fallback xmlns="">
          <p:pic>
            <p:nvPicPr>
              <p:cNvPr id="103" name="Pismo odręczne 1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71291" y="2501738"/>
                <a:ext cx="393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" name="Pismo odręczne 106"/>
              <p14:cNvContentPartPr/>
              <p14:nvPr/>
            </p14:nvContentPartPr>
            <p14:xfrm>
              <a:off x="1544171" y="3161258"/>
              <a:ext cx="2124360" cy="112320"/>
            </p14:xfrm>
          </p:contentPart>
        </mc:Choice>
        <mc:Fallback xmlns="">
          <p:pic>
            <p:nvPicPr>
              <p:cNvPr id="107" name="Pismo odręczne 1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34091" y="3148298"/>
                <a:ext cx="2155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6" name="Pismo odręczne 115"/>
              <p14:cNvContentPartPr/>
              <p14:nvPr/>
            </p14:nvContentPartPr>
            <p14:xfrm>
              <a:off x="967451" y="1131578"/>
              <a:ext cx="2028960" cy="2443680"/>
            </p14:xfrm>
          </p:contentPart>
        </mc:Choice>
        <mc:Fallback xmlns="">
          <p:pic>
            <p:nvPicPr>
              <p:cNvPr id="116" name="Pismo odręczne 1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3851" y="1124738"/>
                <a:ext cx="2052360" cy="24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" name="Pismo odręczne 121"/>
              <p14:cNvContentPartPr/>
              <p14:nvPr/>
            </p14:nvContentPartPr>
            <p14:xfrm>
              <a:off x="9324491" y="1380338"/>
              <a:ext cx="1026000" cy="412920"/>
            </p14:xfrm>
          </p:contentPart>
        </mc:Choice>
        <mc:Fallback xmlns="">
          <p:pic>
            <p:nvPicPr>
              <p:cNvPr id="122" name="Pismo odręczne 1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05771" y="1367378"/>
                <a:ext cx="1061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" name="Pismo odręczne 142"/>
              <p14:cNvContentPartPr/>
              <p14:nvPr/>
            </p14:nvContentPartPr>
            <p14:xfrm>
              <a:off x="2834771" y="2193578"/>
              <a:ext cx="582120" cy="317880"/>
            </p14:xfrm>
          </p:contentPart>
        </mc:Choice>
        <mc:Fallback xmlns="">
          <p:pic>
            <p:nvPicPr>
              <p:cNvPr id="143" name="Pismo odręczne 1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27571" y="2181338"/>
                <a:ext cx="5932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5" name="Pismo odręczne 144"/>
              <p14:cNvContentPartPr/>
              <p14:nvPr/>
            </p14:nvContentPartPr>
            <p14:xfrm>
              <a:off x="1860611" y="2282858"/>
              <a:ext cx="30600" cy="37440"/>
            </p14:xfrm>
          </p:contentPart>
        </mc:Choice>
        <mc:Fallback xmlns="">
          <p:pic>
            <p:nvPicPr>
              <p:cNvPr id="145" name="Pismo odręczne 1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9091" y="2269538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5" name="Pismo odręczne 154"/>
              <p14:cNvContentPartPr/>
              <p14:nvPr/>
            </p14:nvContentPartPr>
            <p14:xfrm>
              <a:off x="1970771" y="3663818"/>
              <a:ext cx="267480" cy="228600"/>
            </p14:xfrm>
          </p:contentPart>
        </mc:Choice>
        <mc:Fallback xmlns="">
          <p:pic>
            <p:nvPicPr>
              <p:cNvPr id="155" name="Pismo odręczne 1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58171" y="3646898"/>
                <a:ext cx="3009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7" name="Pismo odręczne 156"/>
              <p14:cNvContentPartPr/>
              <p14:nvPr/>
            </p14:nvContentPartPr>
            <p14:xfrm>
              <a:off x="933971" y="2866418"/>
              <a:ext cx="3135960" cy="720360"/>
            </p14:xfrm>
          </p:contentPart>
        </mc:Choice>
        <mc:Fallback xmlns="">
          <p:pic>
            <p:nvPicPr>
              <p:cNvPr id="157" name="Pismo odręczne 1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3891" y="2848778"/>
                <a:ext cx="316728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" name="Pismo odręczne 163"/>
              <p14:cNvContentPartPr/>
              <p14:nvPr/>
            </p14:nvContentPartPr>
            <p14:xfrm>
              <a:off x="5933291" y="2277098"/>
              <a:ext cx="1310760" cy="2153160"/>
            </p14:xfrm>
          </p:contentPart>
        </mc:Choice>
        <mc:Fallback xmlns="">
          <p:pic>
            <p:nvPicPr>
              <p:cNvPr id="164" name="Pismo odręczne 1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29331" y="2268458"/>
                <a:ext cx="1335600" cy="21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8" name="Pismo odręczne 167"/>
              <p14:cNvContentPartPr/>
              <p14:nvPr/>
            </p14:nvContentPartPr>
            <p14:xfrm>
              <a:off x="1893731" y="2266658"/>
              <a:ext cx="1262520" cy="154800"/>
            </p14:xfrm>
          </p:contentPart>
        </mc:Choice>
        <mc:Fallback xmlns="">
          <p:pic>
            <p:nvPicPr>
              <p:cNvPr id="168" name="Pismo odręczne 1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85451" y="2245418"/>
                <a:ext cx="12916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9" name="Pismo odręczne 168"/>
              <p14:cNvContentPartPr/>
              <p14:nvPr/>
            </p14:nvContentPartPr>
            <p14:xfrm>
              <a:off x="1931171" y="2335418"/>
              <a:ext cx="639000" cy="249840"/>
            </p14:xfrm>
          </p:contentPart>
        </mc:Choice>
        <mc:Fallback xmlns="">
          <p:pic>
            <p:nvPicPr>
              <p:cNvPr id="169" name="Pismo odręczne 1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23251" y="2325698"/>
                <a:ext cx="6656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0" name="Pismo odręczne 169"/>
              <p14:cNvContentPartPr/>
              <p14:nvPr/>
            </p14:nvContentPartPr>
            <p14:xfrm>
              <a:off x="2548931" y="2314178"/>
              <a:ext cx="569880" cy="239040"/>
            </p14:xfrm>
          </p:contentPart>
        </mc:Choice>
        <mc:Fallback xmlns=""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37771" y="2292938"/>
                <a:ext cx="601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4" name="Pismo odręczne 173"/>
              <p14:cNvContentPartPr/>
              <p14:nvPr/>
            </p14:nvContentPartPr>
            <p14:xfrm>
              <a:off x="3982091" y="2904578"/>
              <a:ext cx="167760" cy="108360"/>
            </p14:xfrm>
          </p:contentPart>
        </mc:Choice>
        <mc:Fallback xmlns="">
          <p:pic>
            <p:nvPicPr>
              <p:cNvPr id="174" name="Pismo odręczne 1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77051" y="2891978"/>
                <a:ext cx="185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9" name="Pismo odręczne 178"/>
              <p14:cNvContentPartPr/>
              <p14:nvPr/>
            </p14:nvContentPartPr>
            <p14:xfrm>
              <a:off x="6338291" y="4560578"/>
              <a:ext cx="543600" cy="231480"/>
            </p14:xfrm>
          </p:contentPart>
        </mc:Choice>
        <mc:Fallback xmlns=""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19571" y="4543658"/>
                <a:ext cx="582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6" name="Pismo odręczne 185"/>
              <p14:cNvContentPartPr/>
              <p14:nvPr/>
            </p14:nvContentPartPr>
            <p14:xfrm>
              <a:off x="2178131" y="2213018"/>
              <a:ext cx="152640" cy="127440"/>
            </p14:xfrm>
          </p:contentPart>
        </mc:Choice>
        <mc:Fallback xmlns="">
          <p:pic>
            <p:nvPicPr>
              <p:cNvPr id="186" name="Pismo odręczne 1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64811" y="2197898"/>
                <a:ext cx="1843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7" name="Pismo odręczne 186"/>
              <p14:cNvContentPartPr/>
              <p14:nvPr/>
            </p14:nvContentPartPr>
            <p14:xfrm>
              <a:off x="2443451" y="1780658"/>
              <a:ext cx="150480" cy="1542240"/>
            </p14:xfrm>
          </p:contentPart>
        </mc:Choice>
        <mc:Fallback xmlns="">
          <p:pic>
            <p:nvPicPr>
              <p:cNvPr id="187" name="Pismo odręczne 1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29771" y="1772738"/>
                <a:ext cx="167400" cy="15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8" name="Pismo odręczne 187"/>
              <p14:cNvContentPartPr/>
              <p14:nvPr/>
            </p14:nvContentPartPr>
            <p14:xfrm>
              <a:off x="1903811" y="2341538"/>
              <a:ext cx="1286280" cy="339120"/>
            </p14:xfrm>
          </p:contentPart>
        </mc:Choice>
        <mc:Fallback xmlns=""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87611" y="2325698"/>
                <a:ext cx="13233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" name="Pismo odręczne 205"/>
              <p14:cNvContentPartPr/>
              <p14:nvPr/>
            </p14:nvContentPartPr>
            <p14:xfrm>
              <a:off x="5590571" y="2551778"/>
              <a:ext cx="210600" cy="820800"/>
            </p14:xfrm>
          </p:contentPart>
        </mc:Choice>
        <mc:Fallback xmlns="">
          <p:pic>
            <p:nvPicPr>
              <p:cNvPr id="206" name="Pismo odręczne 2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79771" y="2535218"/>
                <a:ext cx="23616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9" name="Pismo odręczne 208"/>
              <p14:cNvContentPartPr/>
              <p14:nvPr/>
            </p14:nvContentPartPr>
            <p14:xfrm>
              <a:off x="6847331" y="4097978"/>
              <a:ext cx="113400" cy="182160"/>
            </p14:xfrm>
          </p:contentPart>
        </mc:Choice>
        <mc:Fallback xmlns="">
          <p:pic>
            <p:nvPicPr>
              <p:cNvPr id="209" name="Pismo odręczne 20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27531" y="4084298"/>
                <a:ext cx="1443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3" name="Pismo odręczne 232"/>
              <p14:cNvContentPartPr/>
              <p14:nvPr/>
            </p14:nvContentPartPr>
            <p14:xfrm>
              <a:off x="5246051" y="3842018"/>
              <a:ext cx="617400" cy="199080"/>
            </p14:xfrm>
          </p:contentPart>
        </mc:Choice>
        <mc:Fallback xmlns="">
          <p:pic>
            <p:nvPicPr>
              <p:cNvPr id="233" name="Pismo odręczne 2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29851" y="3826178"/>
                <a:ext cx="653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2" name="Pismo odręczne 241"/>
              <p14:cNvContentPartPr/>
              <p14:nvPr/>
            </p14:nvContentPartPr>
            <p14:xfrm>
              <a:off x="973571" y="4388138"/>
              <a:ext cx="2449440" cy="1990440"/>
            </p14:xfrm>
          </p:contentPart>
        </mc:Choice>
        <mc:Fallback xmlns="">
          <p:pic>
            <p:nvPicPr>
              <p:cNvPr id="242" name="Pismo odręczne 2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2771" y="4378778"/>
                <a:ext cx="2477520" cy="20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5" name="Pismo odręczne 244"/>
              <p14:cNvContentPartPr/>
              <p14:nvPr/>
            </p14:nvContentPartPr>
            <p14:xfrm>
              <a:off x="2500691" y="1182698"/>
              <a:ext cx="122760" cy="2119320"/>
            </p14:xfrm>
          </p:contentPart>
        </mc:Choice>
        <mc:Fallback xmlns="">
          <p:pic>
            <p:nvPicPr>
              <p:cNvPr id="245" name="Pismo odręczne 2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84851" y="1171898"/>
                <a:ext cx="14688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7" name="Pismo odręczne 246"/>
              <p14:cNvContentPartPr/>
              <p14:nvPr/>
            </p14:nvContentPartPr>
            <p14:xfrm>
              <a:off x="1559651" y="3158018"/>
              <a:ext cx="9720" cy="6120"/>
            </p14:xfrm>
          </p:contentPart>
        </mc:Choice>
        <mc:Fallback xmlns="">
          <p:pic>
            <p:nvPicPr>
              <p:cNvPr id="247" name="Pismo odręczne 2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51371" y="3152258"/>
                <a:ext cx="234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8" name="Pismo odręczne 247"/>
              <p14:cNvContentPartPr/>
              <p14:nvPr/>
            </p14:nvContentPartPr>
            <p14:xfrm>
              <a:off x="1989131" y="2842658"/>
              <a:ext cx="1037880" cy="737280"/>
            </p14:xfrm>
          </p:contentPart>
        </mc:Choice>
        <mc:Fallback xmlns=""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83731" y="2837618"/>
                <a:ext cx="105624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2" name="Pismo odręczne 251"/>
              <p14:cNvContentPartPr/>
              <p14:nvPr/>
            </p14:nvContentPartPr>
            <p14:xfrm>
              <a:off x="3028811" y="2803418"/>
              <a:ext cx="325800" cy="422640"/>
            </p14:xfrm>
          </p:contentPart>
        </mc:Choice>
        <mc:Fallback xmlns=""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09011" y="2787218"/>
                <a:ext cx="35856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4" name="Pismo odręczne 253"/>
              <p14:cNvContentPartPr/>
              <p14:nvPr/>
            </p14:nvContentPartPr>
            <p14:xfrm>
              <a:off x="3579251" y="3248378"/>
              <a:ext cx="997920" cy="260640"/>
            </p14:xfrm>
          </p:contentPart>
        </mc:Choice>
        <mc:Fallback xmlns="">
          <p:pic>
            <p:nvPicPr>
              <p:cNvPr id="254" name="Pismo odręczne 25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74211" y="3231818"/>
                <a:ext cx="1023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6" name="Pismo odręczne 255"/>
              <p14:cNvContentPartPr/>
              <p14:nvPr/>
            </p14:nvContentPartPr>
            <p14:xfrm>
              <a:off x="1786091" y="3678218"/>
              <a:ext cx="863640" cy="274680"/>
            </p14:xfrm>
          </p:contentPart>
        </mc:Choice>
        <mc:Fallback xmlns="">
          <p:pic>
            <p:nvPicPr>
              <p:cNvPr id="256" name="Pismo odręczne 2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65571" y="3660938"/>
                <a:ext cx="9018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7" name="Pismo odręczne 256"/>
              <p14:cNvContentPartPr/>
              <p14:nvPr/>
            </p14:nvContentPartPr>
            <p14:xfrm>
              <a:off x="2322851" y="4481738"/>
              <a:ext cx="138960" cy="1755000"/>
            </p14:xfrm>
          </p:contentPart>
        </mc:Choice>
        <mc:Fallback xmlns="">
          <p:pic>
            <p:nvPicPr>
              <p:cNvPr id="257" name="Pismo odręczne 2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09171" y="4471298"/>
                <a:ext cx="168840" cy="17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5" name="Pismo odręczne 264"/>
              <p14:cNvContentPartPr/>
              <p14:nvPr/>
            </p14:nvContentPartPr>
            <p14:xfrm>
              <a:off x="2977331" y="2867138"/>
              <a:ext cx="1289520" cy="718200"/>
            </p14:xfrm>
          </p:contentPart>
        </mc:Choice>
        <mc:Fallback xmlns="">
          <p:pic>
            <p:nvPicPr>
              <p:cNvPr id="265" name="Pismo odręczne 2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64371" y="2846258"/>
                <a:ext cx="132336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1" name="Pismo odręczne 270"/>
              <p14:cNvContentPartPr/>
              <p14:nvPr/>
            </p14:nvContentPartPr>
            <p14:xfrm>
              <a:off x="2632091" y="1223018"/>
              <a:ext cx="954000" cy="2038320"/>
            </p14:xfrm>
          </p:contentPart>
        </mc:Choice>
        <mc:Fallback xmlns="">
          <p:pic>
            <p:nvPicPr>
              <p:cNvPr id="271" name="Pismo odręczne 2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24171" y="1216538"/>
                <a:ext cx="976320" cy="20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4" name="Pismo odręczne 283"/>
              <p14:cNvContentPartPr/>
              <p14:nvPr/>
            </p14:nvContentPartPr>
            <p14:xfrm>
              <a:off x="2163371" y="5251058"/>
              <a:ext cx="1229040" cy="1131120"/>
            </p14:xfrm>
          </p:contentPart>
        </mc:Choice>
        <mc:Fallback xmlns="">
          <p:pic>
            <p:nvPicPr>
              <p:cNvPr id="284" name="Pismo odręczne 2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47531" y="5237378"/>
                <a:ext cx="1250280" cy="11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1" name="Pismo odręczne 290"/>
              <p14:cNvContentPartPr/>
              <p14:nvPr/>
            </p14:nvContentPartPr>
            <p14:xfrm>
              <a:off x="1580891" y="5172578"/>
              <a:ext cx="752400" cy="475200"/>
            </p14:xfrm>
          </p:contentPart>
        </mc:Choice>
        <mc:Fallback xmlns="">
          <p:pic>
            <p:nvPicPr>
              <p:cNvPr id="291" name="Pismo odręczne 2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68291" y="5159978"/>
                <a:ext cx="7704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8" name="Pismo odręczne 307"/>
              <p14:cNvContentPartPr/>
              <p14:nvPr/>
            </p14:nvContentPartPr>
            <p14:xfrm>
              <a:off x="2339051" y="5311178"/>
              <a:ext cx="520560" cy="248040"/>
            </p14:xfrm>
          </p:contentPart>
        </mc:Choice>
        <mc:Fallback xmlns="">
          <p:pic>
            <p:nvPicPr>
              <p:cNvPr id="308" name="Pismo odręczne 3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31131" y="5292818"/>
                <a:ext cx="5468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9" name="Pismo odręczne 338"/>
              <p14:cNvContentPartPr/>
              <p14:nvPr/>
            </p14:nvContentPartPr>
            <p14:xfrm>
              <a:off x="2299811" y="5189138"/>
              <a:ext cx="649080" cy="1058400"/>
            </p14:xfrm>
          </p:contentPart>
        </mc:Choice>
        <mc:Fallback xmlns="">
          <p:pic>
            <p:nvPicPr>
              <p:cNvPr id="339" name="Pismo odręczne 3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89725" y="5185178"/>
                <a:ext cx="678256" cy="10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0" name="Pismo odręczne 339"/>
              <p14:cNvContentPartPr/>
              <p14:nvPr/>
            </p14:nvContentPartPr>
            <p14:xfrm>
              <a:off x="2340851" y="6254018"/>
              <a:ext cx="1001880" cy="442080"/>
            </p14:xfrm>
          </p:contentPart>
        </mc:Choice>
        <mc:Fallback xmlns="">
          <p:pic>
            <p:nvPicPr>
              <p:cNvPr id="340" name="Pismo odręczne 33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23931" y="6234578"/>
                <a:ext cx="10382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6" name="Pismo odręczne 345"/>
              <p14:cNvContentPartPr/>
              <p14:nvPr/>
            </p14:nvContentPartPr>
            <p14:xfrm>
              <a:off x="3512291" y="5118938"/>
              <a:ext cx="1598760" cy="615960"/>
            </p14:xfrm>
          </p:contentPart>
        </mc:Choice>
        <mc:Fallback xmlns="">
          <p:pic>
            <p:nvPicPr>
              <p:cNvPr id="346" name="Pismo odręczne 3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98611" y="5098418"/>
                <a:ext cx="161964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5" name="Pismo odręczne 364"/>
              <p14:cNvContentPartPr/>
              <p14:nvPr/>
            </p14:nvContentPartPr>
            <p14:xfrm>
              <a:off x="2983811" y="4966298"/>
              <a:ext cx="183240" cy="298440"/>
            </p14:xfrm>
          </p:contentPart>
        </mc:Choice>
        <mc:Fallback xmlns="">
          <p:pic>
            <p:nvPicPr>
              <p:cNvPr id="365" name="Pismo odręczne 3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72291" y="4952258"/>
                <a:ext cx="2098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6" name="Pismo odręczne 365"/>
              <p14:cNvContentPartPr/>
              <p14:nvPr/>
            </p14:nvContentPartPr>
            <p14:xfrm>
              <a:off x="4846091" y="5644538"/>
              <a:ext cx="265320" cy="11520"/>
            </p14:xfrm>
          </p:contentPart>
        </mc:Choice>
        <mc:Fallback xmlns="">
          <p:pic>
            <p:nvPicPr>
              <p:cNvPr id="366" name="Pismo odręczne 3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34211" y="5623658"/>
                <a:ext cx="298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7" name="Pismo odręczne 366"/>
              <p14:cNvContentPartPr/>
              <p14:nvPr/>
            </p14:nvContentPartPr>
            <p14:xfrm>
              <a:off x="1590251" y="4971338"/>
              <a:ext cx="1275480" cy="1292400"/>
            </p14:xfrm>
          </p:contentPart>
        </mc:Choice>
        <mc:Fallback xmlns="">
          <p:pic>
            <p:nvPicPr>
              <p:cNvPr id="367" name="Pismo odręczne 36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69371" y="4950458"/>
                <a:ext cx="1308960" cy="13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9" name="Pismo odręczne 378"/>
              <p14:cNvContentPartPr/>
              <p14:nvPr/>
            </p14:nvContentPartPr>
            <p14:xfrm>
              <a:off x="5487971" y="5323418"/>
              <a:ext cx="268560" cy="1091520"/>
            </p14:xfrm>
          </p:contentPart>
        </mc:Choice>
        <mc:Fallback xmlns="">
          <p:pic>
            <p:nvPicPr>
              <p:cNvPr id="379" name="Pismo odręczne 37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73571" y="5312618"/>
                <a:ext cx="295920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0" name="Pismo odręczne 379"/>
              <p14:cNvContentPartPr/>
              <p14:nvPr/>
            </p14:nvContentPartPr>
            <p14:xfrm>
              <a:off x="5472851" y="5361218"/>
              <a:ext cx="1469160" cy="388800"/>
            </p14:xfrm>
          </p:contentPart>
        </mc:Choice>
        <mc:Fallback xmlns="">
          <p:pic>
            <p:nvPicPr>
              <p:cNvPr id="380" name="Pismo odręczne 3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69611" y="5347898"/>
                <a:ext cx="14932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1" name="Pismo odręczne 380"/>
              <p14:cNvContentPartPr/>
              <p14:nvPr/>
            </p14:nvContentPartPr>
            <p14:xfrm>
              <a:off x="3683651" y="5544098"/>
              <a:ext cx="39240" cy="331560"/>
            </p14:xfrm>
          </p:contentPart>
        </mc:Choice>
        <mc:Fallback xmlns="">
          <p:pic>
            <p:nvPicPr>
              <p:cNvPr id="381" name="Pismo odręczne 38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70691" y="5540858"/>
                <a:ext cx="673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7" name="Pismo odręczne 386"/>
              <p14:cNvContentPartPr/>
              <p14:nvPr/>
            </p14:nvContentPartPr>
            <p14:xfrm>
              <a:off x="1799051" y="5182658"/>
              <a:ext cx="605160" cy="378720"/>
            </p14:xfrm>
          </p:contentPart>
        </mc:Choice>
        <mc:Fallback xmlns="">
          <p:pic>
            <p:nvPicPr>
              <p:cNvPr id="387" name="Pismo odręczne 3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86811" y="5169338"/>
                <a:ext cx="6382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8" name="Pismo odręczne 387"/>
              <p14:cNvContentPartPr/>
              <p14:nvPr/>
            </p14:nvContentPartPr>
            <p14:xfrm>
              <a:off x="2107571" y="5169338"/>
              <a:ext cx="111240" cy="80280"/>
            </p14:xfrm>
          </p:contentPart>
        </mc:Choice>
        <mc:Fallback xmlns="">
          <p:pic>
            <p:nvPicPr>
              <p:cNvPr id="388" name="Pismo odręczne 3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93531" y="5152418"/>
                <a:ext cx="139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9" name="Pismo odręczne 388"/>
              <p14:cNvContentPartPr/>
              <p14:nvPr/>
            </p14:nvContentPartPr>
            <p14:xfrm>
              <a:off x="2302331" y="6259418"/>
              <a:ext cx="964080" cy="94680"/>
            </p14:xfrm>
          </p:contentPart>
        </mc:Choice>
        <mc:Fallback xmlns="">
          <p:pic>
            <p:nvPicPr>
              <p:cNvPr id="389" name="Pismo odręczne 3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98371" y="6239618"/>
                <a:ext cx="988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4" name="Pismo odręczne 393"/>
              <p14:cNvContentPartPr/>
              <p14:nvPr/>
            </p14:nvContentPartPr>
            <p14:xfrm>
              <a:off x="6596051" y="4648418"/>
              <a:ext cx="184680" cy="703440"/>
            </p14:xfrm>
          </p:contentPart>
        </mc:Choice>
        <mc:Fallback xmlns="">
          <p:pic>
            <p:nvPicPr>
              <p:cNvPr id="394" name="Pismo odręczne 39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8051" y="4632578"/>
                <a:ext cx="22176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5" name="Pismo odręczne 404"/>
              <p14:cNvContentPartPr/>
              <p14:nvPr/>
            </p14:nvContentPartPr>
            <p14:xfrm>
              <a:off x="6472571" y="5576498"/>
              <a:ext cx="3043080" cy="285480"/>
            </p14:xfrm>
          </p:contentPart>
        </mc:Choice>
        <mc:Fallback xmlns="">
          <p:pic>
            <p:nvPicPr>
              <p:cNvPr id="405" name="Pismo odręczne 4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54931" y="5557058"/>
                <a:ext cx="3077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3" name="Pismo odręczne 422"/>
              <p14:cNvContentPartPr/>
              <p14:nvPr/>
            </p14:nvContentPartPr>
            <p14:xfrm>
              <a:off x="7601891" y="5172938"/>
              <a:ext cx="1005120" cy="708120"/>
            </p14:xfrm>
          </p:contentPart>
        </mc:Choice>
        <mc:Fallback xmlns="">
          <p:pic>
            <p:nvPicPr>
              <p:cNvPr id="423" name="Pismo odręczne 4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92171" y="5154218"/>
                <a:ext cx="103320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5" name="Pismo odręczne 424"/>
              <p14:cNvContentPartPr/>
              <p14:nvPr/>
            </p14:nvContentPartPr>
            <p14:xfrm>
              <a:off x="8171051" y="5192378"/>
              <a:ext cx="1396800" cy="777240"/>
            </p14:xfrm>
          </p:contentPart>
        </mc:Choice>
        <mc:Fallback xmlns="">
          <p:pic>
            <p:nvPicPr>
              <p:cNvPr id="425" name="Pismo odręczne 4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64571" y="5175098"/>
                <a:ext cx="142236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6" name="Pismo odręczne 425"/>
              <p14:cNvContentPartPr/>
              <p14:nvPr/>
            </p14:nvContentPartPr>
            <p14:xfrm>
              <a:off x="5725211" y="6115778"/>
              <a:ext cx="1246320" cy="273600"/>
            </p14:xfrm>
          </p:contentPart>
        </mc:Choice>
        <mc:Fallback xmlns="">
          <p:pic>
            <p:nvPicPr>
              <p:cNvPr id="426" name="Pismo odręczne 4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15851" y="6102818"/>
                <a:ext cx="12700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6" name="Pismo odręczne 435"/>
              <p14:cNvContentPartPr/>
              <p14:nvPr/>
            </p14:nvContentPartPr>
            <p14:xfrm>
              <a:off x="6810251" y="5149178"/>
              <a:ext cx="893880" cy="788040"/>
            </p14:xfrm>
          </p:contentPart>
        </mc:Choice>
        <mc:Fallback xmlns="">
          <p:pic>
            <p:nvPicPr>
              <p:cNvPr id="436" name="Pismo odręczne 4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99451" y="5129738"/>
                <a:ext cx="92592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7" name="Pismo odręczne 436"/>
              <p14:cNvContentPartPr/>
              <p14:nvPr/>
            </p14:nvContentPartPr>
            <p14:xfrm>
              <a:off x="8932811" y="5770538"/>
              <a:ext cx="1494000" cy="716760"/>
            </p14:xfrm>
          </p:contentPart>
        </mc:Choice>
        <mc:Fallback xmlns="">
          <p:pic>
            <p:nvPicPr>
              <p:cNvPr id="437" name="Pismo odręczne 4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16251" y="5756138"/>
                <a:ext cx="152424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4" name="Pismo odręczne 453"/>
              <p14:cNvContentPartPr/>
              <p14:nvPr/>
            </p14:nvContentPartPr>
            <p14:xfrm>
              <a:off x="1896251" y="2001698"/>
              <a:ext cx="1260360" cy="1295640"/>
            </p14:xfrm>
          </p:contentPart>
        </mc:Choice>
        <mc:Fallback xmlns="">
          <p:pic>
            <p:nvPicPr>
              <p:cNvPr id="454" name="Pismo odręczne 4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75731" y="1981538"/>
                <a:ext cx="1301760" cy="13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5" name="Pismo odręczne 454"/>
              <p14:cNvContentPartPr/>
              <p14:nvPr/>
            </p14:nvContentPartPr>
            <p14:xfrm>
              <a:off x="3222491" y="3280778"/>
              <a:ext cx="111960" cy="155880"/>
            </p14:xfrm>
          </p:contentPart>
        </mc:Choice>
        <mc:Fallback xmlns="">
          <p:pic>
            <p:nvPicPr>
              <p:cNvPr id="455" name="Pismo odręczne 4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05571" y="3276818"/>
                <a:ext cx="133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9" name="Pismo odręczne 458"/>
              <p14:cNvContentPartPr/>
              <p14:nvPr/>
            </p14:nvContentPartPr>
            <p14:xfrm>
              <a:off x="5249291" y="2560418"/>
              <a:ext cx="239040" cy="216000"/>
            </p14:xfrm>
          </p:contentPart>
        </mc:Choice>
        <mc:Fallback xmlns="">
          <p:pic>
            <p:nvPicPr>
              <p:cNvPr id="459" name="Pismo odręczne 4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44251" y="2549978"/>
                <a:ext cx="2635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62" name="Pismo odręczne 461"/>
              <p14:cNvContentPartPr/>
              <p14:nvPr/>
            </p14:nvContentPartPr>
            <p14:xfrm>
              <a:off x="6061091" y="2604698"/>
              <a:ext cx="246240" cy="214920"/>
            </p14:xfrm>
          </p:contentPart>
        </mc:Choice>
        <mc:Fallback xmlns="">
          <p:pic>
            <p:nvPicPr>
              <p:cNvPr id="462" name="Pismo odręczne 4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48491" y="2591378"/>
                <a:ext cx="276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6" name="Pismo odręczne 465"/>
              <p14:cNvContentPartPr/>
              <p14:nvPr/>
            </p14:nvContentPartPr>
            <p14:xfrm>
              <a:off x="5986211" y="3272138"/>
              <a:ext cx="650880" cy="246600"/>
            </p14:xfrm>
          </p:contentPart>
        </mc:Choice>
        <mc:Fallback xmlns="">
          <p:pic>
            <p:nvPicPr>
              <p:cNvPr id="466" name="Pismo odręczne 4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73611" y="3259538"/>
                <a:ext cx="6836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4" name="Pismo odręczne 473"/>
              <p14:cNvContentPartPr/>
              <p14:nvPr/>
            </p14:nvContentPartPr>
            <p14:xfrm>
              <a:off x="5944091" y="3636818"/>
              <a:ext cx="63360" cy="808200"/>
            </p14:xfrm>
          </p:contentPart>
        </mc:Choice>
        <mc:Fallback xmlns="">
          <p:pic>
            <p:nvPicPr>
              <p:cNvPr id="474" name="Pismo odręczne 47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32211" y="3623858"/>
                <a:ext cx="8496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6" name="Pismo odręczne 485"/>
              <p14:cNvContentPartPr/>
              <p14:nvPr/>
            </p14:nvContentPartPr>
            <p14:xfrm>
              <a:off x="6771011" y="3912218"/>
              <a:ext cx="146880" cy="409320"/>
            </p14:xfrm>
          </p:contentPart>
        </mc:Choice>
        <mc:Fallback xmlns="">
          <p:pic>
            <p:nvPicPr>
              <p:cNvPr id="486" name="Pismo odręczne 4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50131" y="3897818"/>
                <a:ext cx="1774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0" name="Pismo odręczne 499"/>
              <p14:cNvContentPartPr/>
              <p14:nvPr/>
            </p14:nvContentPartPr>
            <p14:xfrm>
              <a:off x="7081691" y="1412738"/>
              <a:ext cx="162720" cy="250560"/>
            </p14:xfrm>
          </p:contentPart>
        </mc:Choice>
        <mc:Fallback xmlns="">
          <p:pic>
            <p:nvPicPr>
              <p:cNvPr id="500" name="Pismo odręczne 4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66931" y="1399058"/>
                <a:ext cx="1807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01" name="Pismo odręczne 500"/>
              <p14:cNvContentPartPr/>
              <p14:nvPr/>
            </p14:nvContentPartPr>
            <p14:xfrm>
              <a:off x="7335131" y="1556378"/>
              <a:ext cx="509040" cy="154800"/>
            </p14:xfrm>
          </p:contentPart>
        </mc:Choice>
        <mc:Fallback xmlns="">
          <p:pic>
            <p:nvPicPr>
              <p:cNvPr id="501" name="Pismo odręczne 5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20371" y="1543058"/>
                <a:ext cx="5446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2" name="Pismo odręczne 501"/>
              <p14:cNvContentPartPr/>
              <p14:nvPr/>
            </p14:nvContentPartPr>
            <p14:xfrm>
              <a:off x="5850491" y="2329298"/>
              <a:ext cx="165240" cy="1284840"/>
            </p14:xfrm>
          </p:contentPart>
        </mc:Choice>
        <mc:Fallback xmlns="">
          <p:pic>
            <p:nvPicPr>
              <p:cNvPr id="502" name="Pismo odręczne 5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37891" y="2318858"/>
                <a:ext cx="185760" cy="13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3" name="Pismo odręczne 502"/>
              <p14:cNvContentPartPr/>
              <p14:nvPr/>
            </p14:nvContentPartPr>
            <p14:xfrm>
              <a:off x="5847251" y="2776778"/>
              <a:ext cx="3240" cy="9000"/>
            </p14:xfrm>
          </p:contentPart>
        </mc:Choice>
        <mc:Fallback xmlns="">
          <p:pic>
            <p:nvPicPr>
              <p:cNvPr id="503" name="Pismo odręczne 502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41491" y="2771738"/>
                <a:ext cx="14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4" name="Pismo odręczne 503"/>
              <p14:cNvContentPartPr/>
              <p14:nvPr/>
            </p14:nvContentPartPr>
            <p14:xfrm>
              <a:off x="5874971" y="2821778"/>
              <a:ext cx="360" cy="9000"/>
            </p14:xfrm>
          </p:contentPart>
        </mc:Choice>
        <mc:Fallback xmlns="">
          <p:pic>
            <p:nvPicPr>
              <p:cNvPr id="504" name="Pismo odręczne 5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70291" y="2818538"/>
                <a:ext cx="97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5" name="Pismo odręczne 504"/>
              <p14:cNvContentPartPr/>
              <p14:nvPr/>
            </p14:nvContentPartPr>
            <p14:xfrm>
              <a:off x="5967491" y="2306258"/>
              <a:ext cx="119520" cy="1998360"/>
            </p14:xfrm>
          </p:contentPart>
        </mc:Choice>
        <mc:Fallback xmlns="">
          <p:pic>
            <p:nvPicPr>
              <p:cNvPr id="505" name="Pismo odręczne 5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53091" y="2294018"/>
                <a:ext cx="148320" cy="20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6" name="Pismo odręczne 505"/>
              <p14:cNvContentPartPr/>
              <p14:nvPr/>
            </p14:nvContentPartPr>
            <p14:xfrm>
              <a:off x="6041291" y="2288978"/>
              <a:ext cx="1221480" cy="2115000"/>
            </p14:xfrm>
          </p:contentPart>
        </mc:Choice>
        <mc:Fallback xmlns="">
          <p:pic>
            <p:nvPicPr>
              <p:cNvPr id="506" name="Pismo odręczne 5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31571" y="2280338"/>
                <a:ext cx="1249200" cy="21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7" name="Pismo odręczne 506"/>
              <p14:cNvContentPartPr/>
              <p14:nvPr/>
            </p14:nvContentPartPr>
            <p14:xfrm>
              <a:off x="6446651" y="3141458"/>
              <a:ext cx="115920" cy="144360"/>
            </p14:xfrm>
          </p:contentPart>
        </mc:Choice>
        <mc:Fallback xmlns="">
          <p:pic>
            <p:nvPicPr>
              <p:cNvPr id="507" name="Pismo odręczne 5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37291" y="3127058"/>
                <a:ext cx="133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08" name="Pismo odręczne 507"/>
              <p14:cNvContentPartPr/>
              <p14:nvPr/>
            </p14:nvContentPartPr>
            <p14:xfrm>
              <a:off x="6030491" y="3362498"/>
              <a:ext cx="130320" cy="145080"/>
            </p14:xfrm>
          </p:contentPart>
        </mc:Choice>
        <mc:Fallback xmlns="">
          <p:pic>
            <p:nvPicPr>
              <p:cNvPr id="508" name="Pismo odręczne 5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15731" y="3352058"/>
                <a:ext cx="153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9" name="Pismo odręczne 508"/>
              <p14:cNvContentPartPr/>
              <p14:nvPr/>
            </p14:nvContentPartPr>
            <p14:xfrm>
              <a:off x="5942291" y="3552218"/>
              <a:ext cx="102240" cy="122040"/>
            </p14:xfrm>
          </p:contentPart>
        </mc:Choice>
        <mc:Fallback xmlns="">
          <p:pic>
            <p:nvPicPr>
              <p:cNvPr id="509" name="Pismo odręczne 5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23211" y="3533498"/>
                <a:ext cx="1393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0" name="Pismo odręczne 509"/>
              <p14:cNvContentPartPr/>
              <p14:nvPr/>
            </p14:nvContentPartPr>
            <p14:xfrm>
              <a:off x="5976491" y="3315338"/>
              <a:ext cx="617040" cy="341640"/>
            </p14:xfrm>
          </p:contentPart>
        </mc:Choice>
        <mc:Fallback xmlns="">
          <p:pic>
            <p:nvPicPr>
              <p:cNvPr id="510" name="Pismo odręczne 5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68571" y="3294458"/>
                <a:ext cx="6458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1" name="Pismo odręczne 510"/>
              <p14:cNvContentPartPr/>
              <p14:nvPr/>
            </p14:nvContentPartPr>
            <p14:xfrm>
              <a:off x="5988731" y="3655538"/>
              <a:ext cx="33840" cy="2160"/>
            </p14:xfrm>
          </p:contentPart>
        </mc:Choice>
        <mc:Fallback xmlns="">
          <p:pic>
            <p:nvPicPr>
              <p:cNvPr id="511" name="Pismo odręczne 5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85491" y="3650138"/>
                <a:ext cx="403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2" name="Pismo odręczne 511"/>
              <p14:cNvContentPartPr/>
              <p14:nvPr/>
            </p14:nvContentPartPr>
            <p14:xfrm>
              <a:off x="5942291" y="3650498"/>
              <a:ext cx="70920" cy="807840"/>
            </p14:xfrm>
          </p:contentPart>
        </mc:Choice>
        <mc:Fallback xmlns="">
          <p:pic>
            <p:nvPicPr>
              <p:cNvPr id="512" name="Pismo odręczne 5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29331" y="3636818"/>
                <a:ext cx="9900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3" name="Pismo odręczne 512"/>
              <p14:cNvContentPartPr/>
              <p14:nvPr/>
            </p14:nvContentPartPr>
            <p14:xfrm>
              <a:off x="5942651" y="4348178"/>
              <a:ext cx="184320" cy="25560"/>
            </p14:xfrm>
          </p:contentPart>
        </mc:Choice>
        <mc:Fallback xmlns="">
          <p:pic>
            <p:nvPicPr>
              <p:cNvPr id="513" name="Pismo odręczne 5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39051" y="4344938"/>
                <a:ext cx="191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4" name="Pismo odręczne 513"/>
              <p14:cNvContentPartPr/>
              <p14:nvPr/>
            </p14:nvContentPartPr>
            <p14:xfrm>
              <a:off x="5958491" y="4182578"/>
              <a:ext cx="189720" cy="226800"/>
            </p14:xfrm>
          </p:contentPart>
        </mc:Choice>
        <mc:Fallback xmlns="">
          <p:pic>
            <p:nvPicPr>
              <p:cNvPr id="514" name="Pismo odręczne 5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49491" y="4168538"/>
                <a:ext cx="2156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5" name="Pismo odręczne 514"/>
              <p14:cNvContentPartPr/>
              <p14:nvPr/>
            </p14:nvContentPartPr>
            <p14:xfrm>
              <a:off x="6054251" y="4301738"/>
              <a:ext cx="23400" cy="6120"/>
            </p14:xfrm>
          </p:contentPart>
        </mc:Choice>
        <mc:Fallback xmlns="">
          <p:pic>
            <p:nvPicPr>
              <p:cNvPr id="515" name="Pismo odręczne 51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39851" y="4280498"/>
                <a:ext cx="58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6" name="Pismo odręczne 515"/>
              <p14:cNvContentPartPr/>
              <p14:nvPr/>
            </p14:nvContentPartPr>
            <p14:xfrm>
              <a:off x="5970731" y="4409738"/>
              <a:ext cx="1286280" cy="52200"/>
            </p14:xfrm>
          </p:contentPart>
        </mc:Choice>
        <mc:Fallback xmlns="">
          <p:pic>
            <p:nvPicPr>
              <p:cNvPr id="516" name="Pismo odręczne 5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64611" y="4388858"/>
                <a:ext cx="131328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47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236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14</cp:revision>
  <dcterms:created xsi:type="dcterms:W3CDTF">2020-03-17T09:23:20Z</dcterms:created>
  <dcterms:modified xsi:type="dcterms:W3CDTF">2020-03-17T15:15:28Z</dcterms:modified>
</cp:coreProperties>
</file>