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1" r:id="rId9"/>
    <p:sldId id="260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4:10.9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C1A85CF-8DDD-42CB-A0BA-89A3A6B9DE98}" emma:medium="tactile" emma:mode="ink">
          <msink:context xmlns:msink="http://schemas.microsoft.com/ink/2010/main" type="inkDrawing" rotatedBoundingBox="4986,1101 5905,1197 5898,1262 4979,1166" semanticType="callout" shapeName="Other">
            <msink:sourceLink direction="from" ref="{E58C9136-827D-4354-A901-68F1054ED770}"/>
            <msink:sourceLink direction="to" ref="{E58C9136-827D-4354-A901-68F1054ED770}"/>
          </msink:context>
        </emma:interpretation>
      </emma:emma>
    </inkml:annotationXML>
    <inkml:trace contextRef="#ctx0" brushRef="#br0">123 0 3 0,'0'0'56'0,"-8"5"-4"0,8-5-8 0,0 0-24 15,0 0-4-15,-8 4-4 0,8-4 0 0,0 0-8 0,-10 0 8 0,10 5-8 16,0-5 0-16,0 0 0 0,-8 5-4 0,8-5 0 0,0 0 4 16,0 5 0-16,0-5-4 0,-8 0 0 0,8 5 0 0,0-5 0 15,0 0 0-15,0 5 4 0,-9-5 0 0,9 0 4 0,0 4-4 0,-8-4 4 16,8 0-4-16,0 0 4 0,0 5 4 0,-8-5-4 16,8 0 4-16,0 5 0 0,-9-5 4 0,9 0-8 0,0 0 8 0,-9 0-4 15,9 0 0-15,-8 0 4 0,8 0-4 0,0 0 4 0,-8 0 4 16,8 5-4-16,0-5 4 0,-10 0 4 0,10-5 0 0,0 5 0 15,-8 0 4-15,8 5-4 0,0-5 0 0,0-5 8 0,0 5 0 16,0 0 4-16,0 5-4 0,0-5 0 0,-8 0-4 0,8 0 4 16,0 0-4-16,0 0-4 0,0 0 0 0,0 0 0 0,0 0-4 15,8 0 0-15,-8 0-4 0,0 0 4 0,0 0 0 0,0 0-4 0,-8 0 4 16,8 0-4-16,8 0 8 0,-8 0 0 0,0 0 0 0,0 0 0 16,8 0 4-16,2 0 0 0,-10 0 0 0,8 0-4 0,0 0 4 15,1 0-4-15,0 0 4 0,-1 0-4 0,0 0-4 0,1 0 0 0,-1 0 0 16,0 0-4-16,10 0 0 0,-10 0 0 0,2 0 0 0,6 0-4 15,-8 0 4-15,1 0-4 0,0 0-4 0,8 0 4 16,-9 0-4-16,0 0 0 0,10 0 0 0,-10 0 4 0,0 0 0 0,10 0-8 16,-10 0 4-16,10 0 0 0,-10 0 0 0,1 0-4 0,7 0 0 15,-6 0 0-15,-2 0 4 0,8 0 0 0,-6 0 0 0,6 0 0 0,-7 0 0 16,8 0-4-16,-8 0 0 0,-1 0 0 0,8 0 0 0,-6 0 4 16,6 0 0-16,-6 0 0 0,-2 0-4 0,9 0 4 0,-9 0-20 15,9 4 20-15,-8-4 4 0,7 6-4 0,-6-6 0 0,-2 4-4 16,0-4 0-16,10 0 4 0,-10 5-4 0,0 0-4 0,9 0 4 15,-8-5-4-15,0 4 0 0,-1 1 8 0,0-5 0 0,10 5-4 0,-10-5 0 16,0 5 0-16,2-1 0 0,-2-4 0 0,0 6 0 0,1-2 0 16,-1-4-8-16,1 5 4 0,0-5 0 0,-1 5 4 15,0-5-4-15,-8 5 8 0,8-5-4 0,2 4-4 0,-2-4 4 0,0 0-8 16,2 0 8-16,-2 0 0 0,-8 5-4 0,8-5 0 0,1 0 4 16,-1 0 4-16,-8 0-8 0,9 0 0 0,-1 0 4 0,-8 0 0 15,9 0 0-15,-9 0-4 0,8 0 4 0,0 0-4 0,-8 0 4 0,0 0-4 16,10 0 4-16,-10 0-8 0,8 0 4 0,-8 0 8 15,0 0-8-15,0 0 0 0,0 0 4 0,8 0-4 0,-8 0 4 0,0 0 0 16,0 0-4-16,0 0 4 0,0 0 0 0,0 0-4 0,0 0-4 16,0 0 4-16,0 0 0 0,0 0 4 0,0 0-16 0,0 0 16 15,0 0 4-15,0 0-4 0,0 0-4 0,0 0 4 0,0 0-4 0,0 0 4 16,0 0 4-16,0 0-8 0,0 0 0 0,0 0 0 16,0 0 4-16,0 0-8 0,0 0 8 0,0 0 0 0,0 0-4 0,0 0 0 15,0 0 0-15,0 0 0 0,0 0-4 0,0 0-4 0,0 0-12 16,0 0 0-16,0 0-24 0,0-5-12 0,0 5-28 0,0 0-24 15,0-4-24-15,-8 4-24 0,8-5-32 0,-8 5-88 0,8-5 28 0,-10 5 52 16,2 0 36-16,0-5 24 0,-1 5 28 0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4:59.85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E048F33-96E1-4233-86FB-A2C1BBAB3ACE}" emma:medium="tactile" emma:mode="ink">
          <msink:context xmlns:msink="http://schemas.microsoft.com/ink/2010/main" type="inkDrawing" rotatedBoundingBox="6288,3935 9437,9097 6679,10780 3530,5618" semanticType="scratchOut" shapeName="Other">
            <msink:sourceLink direction="with" ref="{E6FAEDA4-F85E-429E-87D5-56CBB9A284B6}"/>
            <msink:destinationLink direction="with" ref="{49D858F2-6883-4F1E-AF14-07E98A881D80}"/>
          </msink:context>
        </emma:interpretation>
      </emma:emma>
    </inkml:annotationXML>
    <inkml:trace contextRef="#ctx0" brushRef="#br0">-8 1 27 0,'0'4'76'0,"0"-4"-12"15,0 6-4-15,0-2-28 0,0 1-8 0,0-5 0 0,0 4 0 16,0 2-4-16,0-6-4 0,0 0-4 0,0 4 0 0,0-4 0 16,0 0 4-16,0 0 0 0,0 0 0 0,0 5-4 0,0-5 0 0,0 0-4 15,0 0 8-15,0 0-4 0,8 5 0 0,-8-5 4 0,0 5 0 16,0-5-4-16,10 0 4 0,-10 4 0 0,8 2 0 0,-8-2-4 15,8-4 0-15,-8 5 0 0,9 0 4 0,0 0-4 0,-9-1 0 16,8-4 0-16,1 5-4 0,-1 0 8 0,-8-5-8 0,8 0 4 16,0 4 0-16,2-4 0 0,-2 0 4 0,0 0 0 0,2 0 0 15,-2 0 0-15,0 0 0 0,1 0 0 0,8 0-4 0,-9 0 4 0,1 0 0 16,7 0-4-16,-6 0 4 0,6 0-4 0,-6 0 0 0,6 0 0 16,-8 5 4-16,10-5 0 0,-1 0-4 0,-9 0 8 0,10 0-8 15,-2 0 4-15,2 0-4 0,-10 0-4 0,9 6 8 0,0-6-8 16,0 0 0-16,-9 0 4 0,10 0-4 0,-2 0 4 0,2 0 0 15,-1 0-4-15,0 0 0 0,0 0 0 0,-1 0 0 0,-6 0 4 16,16 0-4-16,-18 0 4 0,17 0 0 0,-8 0-4 0,0 0 0 0,1 0 4 16,-2 0-4-16,10 0 0 0,-9 0 0 0,0 0 4 0,0 0-4 15,9 0 0-15,-10-6 0 0,10 6 4 0,-9 0-4 0,9-5 0 16,-10 5-4-16,10 0 8 0,0-4-8 0,-9 4 0 0,9 0 4 0,0-5 0 16,-10 5-4-16,10 0 4 0,-1-5-4 0,-7 5 0 15,8 0 0-15,-10 0 0 0,10 0 0 0,-1 0 0 0,-7 0-4 0,8 0 4 16,-10 0 0-16,10 0 0 0,-9 0 0 0,-1 0-4 0,10 0-4 15,-8 0 8-15,-2-4-4 0,2 8 0 0,-1-4 4 0,-1 0-4 16,10-4 0-16,-8 4 4 0,-2 0 0 0,2 4-4 0,-2-4 4 0,1 0 0 16,1 0 0-16,-2 0-4 0,2 0 4 0,-10 0-4 15,9 0 4-15,0 0 0 0,0 0-4 0,1 0 0 0,-2 5 4 0,-8-5-4 16,10 0 4-16,-1 5 0 0,-8-5-4 0,8 4 4 0,-1-4 0 16,2 5-4-16,-10 1 4 0,10-6 0 0,-2 4 0 0,1 1-4 15,-8 0 4-15,8 0 0 0,-1-5-8 0,2 4 8 0,0 1 0 16,-2 0 0-16,-7 0-4 0,8-5 4 0,0 4-4 0,-1 1 0 0,2 0 0 15,0-5 0-15,-2 5 0 0,1 0 0 0,0 0 4 0,0-5-4 16,1 4 0-16,-2-4 4 0,2 0 0 0,-2 0 0 0,1 0 0 16,1 5-4-16,-2-5 0 0,2 0 4 0,-2 0 0 0,2 0-4 15,-1 0 0-15,0 0 0 0,0 0 4 0,-1 0-4 0,2 0 0 0,0 0 4 16,-2 5-4-16,-7-5 0 0,7 5 4 0,2-5-4 16,-2 0 4-16,-6 5-4 0,6-1 0 0,2-4 0 0,-10 5 0 0,9-5 0 15,0 5 0-15,-8 0 0 0,7-1 0 0,2-4 0 0,-10 0 0 16,10 5 4-16,-2-5-4 0,-7 5 0 0,7-5 0 0,2 0 0 15,-10 0 0-15,10 0 0 0,-2 5 0 0,2-5 4 0,-10 0-4 0,9 0 4 16,0 0-4-16,0 0-4 0,1 0 4 0,-2 0 0 16,-7 0 0-16,8 0 0 0,0 0 0 0,-1 0 0 0,2 4 0 0,0-4 0 15,-2 0-4-15,1 6 4 0,0-6 0 0,0 0 0 0,1 4 4 16,-2-4 0-16,2 0-4 0,-2 0 4 0,2 0-4 0,-1 5 0 16,-1-5 0-16,2 0 0 0,-2 0 0 0,2 0-4 0,-1 0 4 15,0-5 0-15,-8 5 0 0,7 0 0 0,2 5 0 0,-2-10 0 0,-6 5 0 16,6 5 0-16,1-5 0 0,-8 0 0 0,8 0-4 0,-1 0 8 15,-6 0 0-15,6-5-4 0,-6 5 0 0,-2 0 0 0,8 0 0 16,-7-4 0-16,8 4-4 0,-8 0 8 0,-1-6-4 0,10 6-4 16,-10-4 0-16,0 4 4 0,10 0 0 0,-10-5 4 0,0 0-4 15,1 5 0-15,8 0 0 0,-8 0 0 0,-1-5 4 0,0 5-4 0,0 0-4 16,2 0 4-16,6 0 4 0,-6 0-4 0,-2 0 0 0,0 0 0 16,1 0 0-16,-1 0 0 0,1 0 0 0,-1 0 0 0,-8 0 0 15,9-4 0-15,-1 4 0 0,0 0 0 0,2 0 0 0,-2-5 0 16,0 5 0-16,2 0 0 0,-2 0 0 0,0-5 0 0,1 5 0 15,-9 0-4-15,8 0 4 0,0 0 0 0,1-5 0 0,0 5 0 0,-9 0 0 16,8 0-4-16,0 0 4 0,2 0 4 0,-10 0-4 16,8-4 4-16,0 4-4 0,-8 0 0 0,9 0 0 0,0 0 0 0,-9-5 0 15,8 5 4-15,0 0-4 0,-8 0 0 0,9 0 0 0,-9 0 0 16,8 0 0-16,-8 0 0 0,9 0 0 0,-9 0-4 0,9 0 4 16,-9 0 0-16,0 0 0 0,0 0 4 0,8 0-4 0,-8 0 0 0,0 0 0 15,0 0 0-15,0 0 0 0,0 0 0 0,8 0 0 0,-8 0 0 16,0 0 0-16,0 0 0 0,0 5 0 0,0-5 4 0,0 0-4 15,0 4 0-15,0-4 0 0,0 5 0 0,0-5 0 0,0 5 0 16,0 0 4-16,10-1-4 0,-10-4 0 0,0 5 0 0,0 5 0 16,0-6-4-16,-10 2 4 0,10-2 4 0,0 6-4 0,0-5 4 15,0 4-4-15,0-4 0 0,0 4 0 0,0 2 0 0,0-3 0 0,0 2 0 16,0 0 0-16,0-1 0 0,0 1 0 0,0 5 0 16,0-5 0-16,0-1 0 0,0 5 0 0,0 1 0 0,0-7 0 0,0 7 0 15,0 0 0-15,0-5 0 0,0 5 0 0,0-1 0 0,0-1 0 16,0 2 0-16,0 5 0 0,0-7 0 0,0 2-4 0,0 4 4 15,0-5 0-15,0 1 4 0,0 4-8 0,0-5 4 0,0 6 0 0,0-1 0 16,0-5 0-16,0 5 0 0,0 0 0 0,0 0 0 16,0 1 0-16,0 0 0 0,0-6 0 0,0 5 0 0,0 0 0 0,0-1 0 15,0 3 0-15,0-2 0 0,0 0 0 0,0 0 0 0,0-5 0 16,-8 5-4-16,8 0 4 0,0 1 0 0,0-1 0 0,-8-5 0 16,8 5 0-16,0 1 0 0,0-1 0 0,-9 0 0 0,9-4-4 0,0 4 4 15,0 0 4-15,0 0-8 0,0-5 4 0,0 5 0 0,0 0 0 16,0-4 0-16,-9 5-20 0,9-1 24 0,0-5 4 0,0 5-8 15,0 0 0-15,9-4 4 0,-18 4 0 0,9 0-4 0,0-5 4 16,0 5-4-16,0 0 0 0,0-4 0 0,-8 4 4 0,8 0-8 16,0 1 4-16,0-6 4 0,-9 5-4 0,9 0 4 0,0 1-4 0,-8-1 0 15,8 0 0-15,0-5 0 0,-8 5 4 0,8 0-4 0,0 1 0 16,-9 0 0-16,9-2 0 0,0 1 4 0,-9 0-4 0,9-5 0 16,0 7 0-16,-8-2-4 0,8 0 0 0,0-5 8 0,-8 5-4 15,8-4 0-15,0 4-4 0,0 0 4 0,0-5 0 0,-10 7 0 16,10-8-4-16,0 6 4 0,0-5-4 0,0 6 4 0,0-6 0 0,0 5 4 15,0-4-4-15,0 4 4 0,0-5 0 0,0 1-4 0,0 4-4 16,0-4 4-16,0 3 0 0,0-3 0 0,0-2 0 0,0 3 0 16,0 3 0-16,0-5 0 0,0 1 0 0,0-1-4 0,0 0 0 15,0 1 4-15,0-1 0 0,0 5-4 0,0-4 4 0,0-1 0 16,0 0 4-16,0 0-4 0,0 1 0 0,0-1 0 0,0 1 0 16,-8-1 0-16,8 6 0 0,0-6 0 0,0 0 0 0,0 1 0 0,-8-1 0 15,8 1 4-15,0-2-4 0,0 2 0 0,0-1-4 0,0 1 4 16,-9 4 4-16,9-5-4 0,0 1-4 0,0-1 4 0,0 1 0 15,0-2 0-15,0 7 0 0,0-5 0 0,0-1 0 0,0 0 0 16,0 6-4-16,0-6 4 0,0 0 0 0,0 0 0 0,0 6 0 16,0-6-4-16,0 1 4 0,0-1-4 0,0 2 4 0,0-4 0 0,0 3 0 15,0-1 0-15,0 1 0 0,0 0 0 0,0-1 0 16,0 0 0-16,0 1-4 0,0-1 4 0,0-5 4 0,0 6-4 0,0-1 0 16,9 1 0-16,-9 0-4 0,0-6 4 0,0 5-4 0,0 0 4 0,0 1 0 15,0-5-4-15,8 4 4 0,-8 0 0 0,0 1-4 16,0-2 4-16,0 2 0 0,0-5 0 0,0 4 0 0,0 2 0 0,0-3-4 15,0 2 0-15,0-6 4 0,0 5 0 0,0 1-4 0,0-5-12 16,0 4 20-16,0 0-4 0,0-4 0 0,0 4 0 0,0-4 0 16,0 4 0-16,0-4 0 0,0 4 0 0,0-4-4 0,0 4 0 15,0-4 0-15,0 4 4 0,0 1 0 0,0-6 0 0,0 5 0 16,0 1-4-16,0-5 4 0,0 4-4 0,0 0 0 0,0-4 0 0,0 4 0 16,0 1 4-16,0-2-4 0,0 2 4 0,0-5-4 0,0 4 0 15,0 1 4-15,0-1 0 0,0 0-4 0,0 1 4 0,0-1-4 16,0 0 0-16,0 1-4 0,0 0 4 0,0-1 0 0,0 0 0 15,0 0 0-15,0 1 0 0,0-1 0 0,0 1 0 0,0-1-4 16,8 1 4-16,-8 4 0 0,0-5 4 0,0 1-4 0,0-1 0 0,0 1 0 16,0-1 0-16,10 1 0 0,-10-6 0 0,0 6-4 0,0-1 4 15,0 0 0-15,8 0 0 0,-8 1-4 0,0-1 4 0,0-5 0 16,0 6 0-16,0-1 0 0,0 1 0 0,0-1 0 0,0-5 0 0,0 6 4 16,0-1-4-16,0-4 0 0,-8 5 0 0,16-1 0 15,-8-5 4-15,0 6 0 0,0-1-4 0,0-4 4 0,0-1 0 16,0 6-4-16,0-5 4 0,0-1-4 0,0 1 4 0,0 4 0 0,0-9 0 15,0 9-4-15,-8-4 4 0,16-5 0 0,-8 9 0 16,0-9-4-16,0 9 4 0,0-9 0 0,0 5 0 0,0 0 0 0,8-1 0 16,-8 0 0-16,0 1 0 0,0-5 0 0,0 4 0 0,0 1 0 15,0-1 0-15,9 2 0 0,-9-2 0 0,0 0 0 0,0 1 0 16,0-1 0-16,9 0 0 0,-9-4 0 0,0 5 0 0,0 0 0 16,0-5 0-16,0 4 0 0,0-4 0 0,0 4 0 0,0-3 4 0,0 3-8 15,0-4 4-15,8 4 0 0,-8-4 0 0,0 0 0 0,0 0 0 16,0 5 4-16,0-6-8 0,0 1 4 0,0 0 0 0,0-1 0 0,0 1 0 15,0 0 0-15,0 0 4 0,0 0-4 0,0-5 0 16,0 5 0-16,0-5-4 0,0 5-4 0,0-5-12 0,0 0-8 0,0 0-8 16,0 0-16-16,-8 0-12 0,8-5-12 0,0 5-16 0,-9-5-16 15,9 0-56-15,-9-5-40 0,1 5 44 0,0-9 24 0,8 4 28 16</inkml:trace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1:08.01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F7720BE-2370-4634-B4D7-2471C498E0B0}" emma:medium="tactile" emma:mode="ink">
          <msink:context xmlns:msink="http://schemas.microsoft.com/ink/2010/main" type="inkDrawing" rotatedBoundingBox="13376,8311 13497,5007 13559,5010 13438,8313" shapeName="Other"/>
        </emma:interpretation>
      </emma:emma>
    </inkml:annotationXML>
    <inkml:trace contextRef="#ctx0" brushRef="#br0">104-6 3 0,'0'-5'68'16,"0"5"-4"-16,0 0-8 0,0 0-20 0,0 0-8 0,0 0 0 16,0 0-8-16,0 0 0 0,0 0-4 0,0 0-4 0,0 0-4 0,0 0 4 15,0 0-4-15,0 0-4 0,0 0 4 0,0 0-4 16,0 0 4-16,0 0-4 0,0 0 0 0,0 0 0 0,0 0 0 0,0 0 0 15,0 0 0-15,0 0 0 0,0 5 0 0,0-5 0 0,0 0-4 16,0 5 4-16,0-5 4 0,0 4-8 0,0-4 0 0,0 6 4 16,0-2-4-16,0 2 0 0,0-2 4 0,0 1-4 0,0-1 4 0,0 1-4 15,0 5 0-15,0-6 0 0,0 2 4 0,0 2 0 0,0 3-4 16,0-7 0-16,0 6 0 0,0-1 4 0,0 1 0 0,0 1-4 16,0-7 0-16,0 5 0 0,0 2 4 0,0-2-4 0,0 0 0 15,0 1 0-15,0-1 0 0,0 0 0 0,0 2 0 0,0-7 0 16,0 6 4-16,0-1-4 0,0 1 0 0,0-5 0 0,0 5 4 15,0-1 0-15,0-4-4 0,0 4 4 0,0 1-4 0,0-1 0 0,0 1 0 16,0 0 4-16,0-1 0 0,0 1 0 0,0 0-4 0,0-1 0 16,0 1 4-16,0 4-4 0,0-5 4 0,0 1 0 0,0 0-4 15,0-1 0-15,0 6 4 0,0-6-4 0,0 1 0 0,0 0 4 16,0 0-4-16,0 3 4 0,0-3 0 0,0-1-4 0,0 1 0 0,0 5 0 16,0-6 0-16,0 1 4 0,0 0-4 0,0 5 4 15,0-7-4-15,0 2 4 0,0-1-4 0,0 1 4 0,0-1-4 0,0 1 4 16,0 0-4-16,0-1 0 0,0 1 0 0,0 0 0 0,0-1 4 15,0 1 0-15,0-6-4 0,0 7 4 0,0-2 0 0,0 1-4 16,0-1 0-16,0 1 0 0,0-1 0 0,0 1 0 0,0 0 4 0,0-1-4 16,0 1 0-16,0-5 4 0,0 4 0 0,0 1-4 0,0-1 4 15,0 1-4-15,0-6 0 0,0 6 0 0,0 0 0 0,0-1 0 16,0-4 0-16,0 5 4 0,0-6 0 0,0 7-4 0,0-3 0 16,0-2 0-16,0 3 0 0,0-4 0 0,0 4 0 0,0 1 0 15,0-5-4-15,0 5 4 0,0 0 0 0,0-1 0 0,0 0 0 16,0-4 0-16,0 4 4 0,0 1-4 0,0 1 0 0,0-3 0 0,0-3 0 15,0 5 0-15,0 0 0 0,0-1 0 0,0 1 0 0,0 0-16 16,0-1 20-16,0-5 0 0,0 6 0 0,0-1 0 0,0 1 0 16,0-4-4-16,0 2 0 0,0 3 4 0,0-2-4 0,0-4 0 15,0 4 0-15,0 1 0 0,0-5 4 0,0 4-4 0,0 1 0 16,0 0 0-16,0-1 0 0,0 1 0 0,0-1 4 0,0 1-4 0,0-1 4 16,0 1-8-16,0-1 4 0,0 1 0 0,0 0 0 0,0-1 4 15,0 1-4-15,0-1 0 0,0 6 0 0,0-5 0 0,0-1 0 16,0 1 0-16,0-1 0 0,0 1 0 0,0 0 0 0,0 0 0 15,0-1 0-15,0-5 0 0,0 5 0 0,0 1 0 0,0 0 0 16,0 0 0-16,0-5 0 0,0 5 0 0,0-1 0 0,0 1 0 0,0-1 0 16,0-3 4-16,0 2-4 0,0 2 0 0,0-1 0 15,0 1 4-15,0-1 0 0,0 1-4 0,0 0 0 0,0-5 0 0,0 5 0 16,0-1 0-16,0 1 0 0,0-1 0 0,0-4 0 0,0 4-4 16,0 1 4-16,0 0 0 0,0-1-4 0,0-4 0 0,0 5 4 15,0-1 0-15,0 1 0 0,-9-5 0 0,9 4 0 0,0 1 0 0,0 0 0 16,0-1 0-16,0 1 0 0,0-1 0 0,0-4 4 15,-8 10-4-15,8-6 0 0,0-5 0 0,0 11 0 0,0-5 0 0,0 0 0 16,0-1 0-16,0 1 0 0,-8-1 0 0,8 1 0 0,0 0 0 16,0-1 0-16,0 1 4 0,0 0-4 0,0-1 0 0,0 1 0 15,0-1 0-15,0 1 0 0,0-2 4 0,0 7-4 0,0-5 0 16,0-1 0-16,0 1 0 0,0 1 0 0,0-3 0 0,0 2 0 16,0 5 0-16,-9-6 0 0,9 5 0 0,0-4 0 0,0 4 0 0,0-4 0 15,0 4 0-15,-9 1-4 0,9-6 4 0,0 6 0 0,0-1 0 16,0-5 0-16,0 6 0 0,0-5 0 0,0 4 0 0,0 1 0 15,0-6 0-15,0 1 0 0,-8-1 0 0,8 5 0 0,0-4 0 16,0-1 0-16,0 1 0 0,0 0 0 0,0-1 0 0,-8 2 0 0,8-7 4 16,0 6-4-16,0 0-4 0,0-1-12 0,0-5 20 0,-10 5-4 15,10 1 0-15,0 0 4 0,0 0-4 0,0-5 0 0,0 5 4 16,0-1-4-16,0 1 0 0,0-6 0 0,0 7 0 0,0-3 0 16,0 2 0-16,-8-1-4 0,8 1 4 0,0-1 0 0,0 1 0 15,0 0 0-15,0 0 0 0,0-6 0 0,0 6 0 0,0-1 0 0,0 1 0 16,-8-1 0-16,8 1 0 0,0 0 0 0,0-1 4 0,0 1-4 15,0-1 0-15,0 1 0 0,0-1 0 0,0 2 0 0,0-2 0 16,0 0 0-16,0 1 0 0,0-1 0 0,0 1 0 0,0 0 0 16,0-1 0-16,0 1 0 0,0-1-4 0,0 1 0 0,0 0 4 15,0-1 0-15,0 2 0 0,0 3 0 0,0-5 0 0,0 1 0 16,0 0 0-16,0-1 0 0,-9 1 0 0,9 4 0 0,0-5 0 16,0 1 0-16,0 0-4 0,0 3 4 0,0-2 0 0,0-2 4 0,0 1-8 15,-9 4 4-15,9-3 0 0,0-3 0 0,0 2-4 0,0 4 4 16,0-4 0-16,0-1 0 0,0 1 0 0,0-1 0 0,0 1 4 15,0 0-4-15,0-1 0 0,0 1 0 0,0-5-4 0,0 6 0 0,0-3 4 16,0 2 0-16,0-5 0 0,0 4 0 0,0-4 0 0,0-1 0 16,0 6 0-16,0-5 0 0,0-1 0 0,0 2 0 0,0-1 0 15,0-1 0-15,0 1 0 0,0 0 0 0,0-1 0 0,0 2 0 16,0-2-4-16,0 1 4 0,0-1 0 0,0 2-4 0,0-3 4 16,0 3 0-16,0-1 0 0,0 0 0 0,0-1 0 0,0 2 0 15,0-2 0-15,0 1 0 0,0 0 0 0,0 0 0 0,9-1 0 0,-9 1 0 16,0 0 0-16,0 0 0 0,0-1 0 0,0 2 0 0,9-1 0 15,-9-1 0-15,0 1 0 0,0 0 0 0,0-1 0 0,0 1 4 16,8-5-8-16,-8 5 8 0,0-5-4 0,0 0 0 0,0 5 0 16,-8-5 0-16,16 0-4 0,-8 0 4 0,-8 0 0 0,8 0 0 15,0 0 0-15,0 0 4 0,0 0-4 0,0 0 0 0,0 0 0 0,0 0-4 16,0 0-16-16,0 0 24 0,0 0-4 0,0 0-8 16,0 0-4-16,0 0-8 0,0 0-4 0,0 0-16 0,0 0-48 0,0 0-44 15,0 0 16-15,0 0 16 0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3:00.6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C0A6C1A-EB82-4948-8404-9BC75ADEA95E}" emma:medium="tactile" emma:mode="ink">
          <msink:context xmlns:msink="http://schemas.microsoft.com/ink/2010/main" type="writingRegion" rotatedBoundingBox="14367,7023 14614,7023 14614,7392 14367,7392">
            <msink:destinationLink direction="with" ref="{C97929EB-B79E-48A8-86A3-9A5E958894B7}"/>
            <msink:destinationLink direction="with" ref="{86E61E3C-EC20-44CF-9C07-EBDFD456E2DC}"/>
          </msink:context>
        </emma:interpretation>
      </emma:emma>
    </inkml:annotationXML>
    <inkml:traceGroup>
      <inkml:annotationXML>
        <emma:emma xmlns:emma="http://www.w3.org/2003/04/emma" version="1.0">
          <emma:interpretation id="{8810D281-1019-4588-A958-6487F019C954}" emma:medium="tactile" emma:mode="ink">
            <msink:context xmlns:msink="http://schemas.microsoft.com/ink/2010/main" type="paragraph" rotatedBoundingBox="14367,7023 14614,7023 14614,7392 14367,73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8E6C7D-4CDF-4683-86A7-46833C3E8344}" emma:medium="tactile" emma:mode="ink">
              <msink:context xmlns:msink="http://schemas.microsoft.com/ink/2010/main" type="line" rotatedBoundingBox="14367,7023 14614,7023 14614,7392 14367,7392"/>
            </emma:interpretation>
          </emma:emma>
        </inkml:annotationXML>
        <inkml:traceGroup>
          <inkml:annotationXML>
            <emma:emma xmlns:emma="http://www.w3.org/2003/04/emma" version="1.0">
              <emma:interpretation id="{38D0F17F-D88C-42BF-AC62-031A54B1D67C}" emma:medium="tactile" emma:mode="ink">
                <msink:context xmlns:msink="http://schemas.microsoft.com/ink/2010/main" type="inkWord" rotatedBoundingBox="14367,7023 14614,7023 14614,7392 14367,739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-2711 1808 11 0,'0'-9'108'0,"0"-1"-4"0,0 0-8 16,0 1-24-16,8-1-4 0,-8 1-4 0,0 0 0 0,0-1-4 15,0 0-8-15,0 7-4 0,9-3 0 0,-9-4 0 0,0 5-8 16,0 5 0-16,8-5-8 0,-8 5 0 0,0-4-4 0,9 4 4 16,-9 0 0-16,8 0-4 0,-8 4-20 0,0 1 20 0,8 0-4 0,-8 0-4 15,0 0-4-15,10 4 0 0,-10 1-4 0,0 0 0 0,8-1-4 16,-8 5 0-16,0 0 0 0,8 1 0 0,-8-1-4 0,10 5 0 15,-10-4 0-15,0-1 0 0,0 1-4 0,8-1 4 0,-8 1-4 0,0 0 4 16,0-7 0-16,0 2-4 0,0 0 0 0,0-1 0 16,0-3 4-16,8-3-4 0,-8 3 4 0,0-6-4 0,-8 0 4 0,8 0-4 15,0 0 0-15,0-6 0 0,0 3 0 0,0-7 0 0,0 1 0 16,0-1 0-16,0 0 0 0,8-5 0 0,-8 1 0 0,0-1 0 16,0 2 0-16,8-2 0 0,-8 1 0 0,0-5 0 0,9 4 0 0,-9 1 0 15,8-6 0-15,-8 6 0 0,9 5 0 0,-9-6 0 0,9 7 0 16,-9-8 0-16,8 11 0 0,-8-4 0 0,8 4 0 0,-8-5 0 15,10 5 0-15,-10 0 0 0,0 1 4 0,8-1 0 0,-8 5 0 16,8-5 0-16,0 1 0 0,-8-2-4 0,10 2 0 0,-10 4 0 16,8-5 0-16,0 1 0 0,-8-2-4 0,9 6-4 0,-9-4-4 15,8-1-12-15,-8 5-16 0,0-5-28 0,9 5-20 0,-9 0-28 0,0-5-32 16,0 5-72-16,-9-4 28 0,9 4 36 0,0 0 32 0,-8 0 20 16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3:43.9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ABD0164-842C-4665-BCCB-E574A4281BEF}" emma:medium="tactile" emma:mode="ink">
          <msink:context xmlns:msink="http://schemas.microsoft.com/ink/2010/main" type="inkDrawing" rotatedBoundingBox="13421,11681 13642,13108 13130,13187 12909,11760" semanticType="callout" shapeName="Other">
            <msink:sourceLink direction="with" ref="{849B2D69-191C-4669-8219-5269FF09044B}"/>
            <msink:sourceLink direction="with" ref="{CD67BF9C-B898-419E-8447-5EC761E80995}"/>
          </msink:context>
        </emma:interpretation>
      </emma:emma>
    </inkml:annotationXML>
    <inkml:trace contextRef="#ctx0" brushRef="#br0">-60-652 83 0,'-8'-4'92'0,"8"-1"-12"0,0 5-8 0,-9-5-24 0,9 5-4 15,-8 0 0-15,0 5 4 0,-2-5-8 0,2 5-4 0,8 5 0 0,-16-6-12 16,6 6 12-16,2-1 0 0,-9 1-4 0,8 5 0 0,1-1 4 15,-9 0 0-15,9 0 0 0,-1 11-4 0,-8-6-4 0,9 0 0 16,-2 5 0-16,-6 5-12 0,7-6 8 0,0 11-4 0,1-5-4 0,0 9-4 16,-1-5 0-16,1 6 0 0,0 5 8 0,8-7-8 0,-10 7-4 15,10-1 0-15,10 0 0 0,-10 0 0 0,8 5-8 0,-8-4 4 16,17-2-4-16,-9 2 0 0,9-1 4 0,0-5-4 0,1 1-4 16,7 4 4-16,0-10-4 0,1 6-4 0,-1-1-8 0,1-5 0 15,8 0-16-15,1-3-16 0,-1-1-8 0,0 0-16 0,-1-6-12 0,11 2-4 16,-10-6-36-16,8 0-52 0,1-5 16 0,-1-4 28 0,1-1 24 15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3:40.8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78141FB-B0A8-4071-9DE1-F507C9FCBEE1}" emma:medium="tactile" emma:mode="ink">
          <msink:context xmlns:msink="http://schemas.microsoft.com/ink/2010/main" type="writingRegion" rotatedBoundingBox="13291,11774 21133,11369 21202,12687 13359,13092"/>
        </emma:interpretation>
      </emma:emma>
    </inkml:annotationXML>
    <inkml:traceGroup>
      <inkml:annotationXML>
        <emma:emma xmlns:emma="http://www.w3.org/2003/04/emma" version="1.0">
          <emma:interpretation id="{B76D665C-05FC-4B2A-8E94-9DCFF9CF3459}" emma:medium="tactile" emma:mode="ink">
            <msink:context xmlns:msink="http://schemas.microsoft.com/ink/2010/main" type="paragraph" rotatedBoundingBox="13291,11774 21133,11369 21202,12687 13359,130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7FF995-5E41-4A45-8F2A-B2878161A8BB}" emma:medium="tactile" emma:mode="ink">
              <msink:context xmlns:msink="http://schemas.microsoft.com/ink/2010/main" type="line" rotatedBoundingBox="13291,11774 21133,11369 21202,12687 13359,13092"/>
            </emma:interpretation>
          </emma:emma>
        </inkml:annotationXML>
        <inkml:traceGroup>
          <inkml:annotationXML>
            <emma:emma xmlns:emma="http://www.w3.org/2003/04/emma" version="1.0">
              <emma:interpretation id="{849B2D69-191C-4669-8219-5269FF09044B}" emma:medium="tactile" emma:mode="ink">
                <msink:context xmlns:msink="http://schemas.microsoft.com/ink/2010/main" type="inkWord" rotatedBoundingBox="13372,12355 13967,12491 13888,12835 13294,12699">
                  <msink:destinationLink direction="with" ref="{EABD0164-842C-4665-BCCB-E574A4281BEF}"/>
                </msink:context>
              </emma:interpretation>
            </emma:emma>
          </inkml:annotationXML>
          <inkml:trace contextRef="#ctx0" brushRef="#br0">93 169 23 0,'0'-5'76'0,"0"-1"-8"0,0 2-8 16,0 4-28-16,0-4-12 0,0-2 4 0,0 2 0 0,0-2 0 0,0 2 4 15,0-1-4-15,0 1-4 0,0-1 4 0,0 1 0 16,0-2 0-16,0 6 4 0,0-4 0 0,0-2 0 0,0 2-4 0,0 0 0 15,0-2 0-15,-8 6-4 0,8-5 0 0,0 5 0 0,-8 0-4 16,8-4 4-16,-9 4-4 0,9 0 4 0,-9 0 0 0,9 0 0 16,-8 0-4-16,8 0-8 0,-8 0 4 0,8 4 0 0,-9-4-4 0,9 5 0 15,-8 1 0-15,8-2 0 0,-9 6 4 0,9-6-8 0,0 6 4 16,-9-1 0-16,9 0-4 0,0 1 4 0,0 0 0 0,-8 5 0 16,8-6 4-16,0 5-4 0,0 0 0 0,0-3-4 0,0 3-4 15,0-5 4-15,8 6 0 0,-8-5 4 0,0 4 0 0,9-5-8 16,-9 1 12-16,9 0-4 0,-9-1 4 0,8-4 0 0,1 4 0 15,-1-4-8-15,0 0 4 0,-8 0-4 0,18 0 0 0,-10-5 8 0,0 5-4 16,2-5 0-16,-2 4-4 0,0-4 0 0,1-4 0 16,8 4 0-16,-9-5 4 0,1 0 0 0,-1 0-4 0,1 0 0 0,0 0 4 15,-1-4-4-15,0 0-4 0,2-1 4 0,-2 0 0 0,0 1 0 16,1-1 0-16,-9-5-4 0,9 6 0 0,-1-5 0 0,-8-1 0 16,0 7 0-16,0-7 4 0,8 5-4 0,-8-5 0 0,0 0 0 0,-8 7 0 15,8-8 0-15,0 7 0 0,-8 0 0 0,8-5 0 16,-9 4 4-16,0 0-4 0,9 1 0 0,-8-1 0 0,0 1-4 0,-2-1 4 15,2 5-4-15,0-5 4 0,-1 6-4 0,0-6 4 0,1 5 0 16,-1 5 0-16,1-4 4 0,-9 4-4 0,8-6 0 0,1 6 0 16,0 0 8-16,-2 6-12 0,2-6 4 0,0 4-4 0,-1 1 8 0,0 0-8 15,1 0 8-15,0-1-8 0,-1 6 0 0,9-1 4 0,-8-3 0 16,8 3-4-16,-9 1 8 0,9-1-4 0,0 1-4 0,0 0 0 16,0 0 0-16,0-1 4 0,9 0 0 0,-9 1 4 0,8 0 0 15,1-2-4-15,-1 3-4 0,0-2 4 0,1-4 0 0,0 0 4 16,-1-1-4-16,0 2 4 0,10-2-4 0,-10-4 0 0,10 4-4 0,-10-4 4 15,9 0-4-15,-9-4 0 0,10 4 4 0,-10-4 4 0,10-2-8 16,-10 2 8-16,9-1 0 0,-8 0-4 0,-1 0-4 0,0 1 8 16,1-1-4-16,-1-1 4 0,0 6-4 0,2-8 0 0,-2 8 4 15,0-6-8-15,-8 6 8 0,10 0-4 0,-2-4 0 0,-8 8 8 16,8-4-4-16,0 6 4 0,-8-2 0 0,9 0 4 0,0 2 0 0,-9 3 4 16,8-4 0-16,1 5 0 0,-1 0 4 0,-8-2 0 0,8 7-4 15,2-5 0-15,-2-1 0 0,0 1 0 0,0-1 4 0,2 1-4 16,-2 0 0-16,0-1 0 0,-8-4 0 0,9 5-4 0,0-5 0 15,-1-5-4-15,1 5 0 0,-1-1 0 0,0-4 0 0,0 0 0 16,2 0-4-16,-2 0 0 0,0-4-4 0,2-1 4 0,-10 0-4 0,8 0 0 16,0 0-4-16,1-4-4 0,-9-1 0 0,8 1-8 0,1-1-12 15,-9 1-16-15,8-1-20 0,-8-5-12 0,0 7-16 0,0-7-16 16,0 5-12-16,0 0-16 0,0-4-52 0,0 4-8 0,0 0 40 16,-8 0 28-16,8 1 20 0</inkml:trace>
        </inkml:traceGroup>
        <inkml:traceGroup>
          <inkml:annotationXML>
            <emma:emma xmlns:emma="http://www.w3.org/2003/04/emma" version="1.0">
              <emma:interpretation id="{D34AC0A0-219D-493A-BD12-38FDC7DB73D1}" emma:medium="tactile" emma:mode="ink">
                <msink:context xmlns:msink="http://schemas.microsoft.com/ink/2010/main" type="inkWord" rotatedBoundingBox="14103,11949 14965,11543 15232,12110 14370,125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668.0386">1262-95 47 0,'0'-5'116'0,"-9"0"-16"0,9 0-12 15,0-4-32-15,-8 4 0 0,8-4 0 0,0 4 4 0,0-5 0 16,8 0 0-16,-8 1-8 0,0-1-4 0,9 6-4 0,-9-6-4 0,8 5 4 16,1-5-8-16,0 6 0 0,-1-1-8 0,8 0 0 0,-6 0-4 15,6 5-8-15,-6-4 0 0,6 8-4 0,1-4 0 0,-9 0 0 16,10 5-4-16,-2 5 4 0,-6 0-8 0,6-6-4 0,-7 11 4 16,0-1 0-16,-9 1-20 0,8-1 20 0,-8 0 0 0,0 5 0 15,0 5-4-15,-8-5 0 0,8 6 4 0,-9-7 0 0,0 7-4 0,-7-6 4 16,6 4 0-16,2-4-4 0,-9 6 0 0,8-5 0 0,1-7 4 15,0 6-4-15,-9-5 4 0,9 1 0 0,8 0 0 0,-10-5 0 16,2-2 0-16,8 3 0 0,0-7 4 0,0 1 0 0,0 0 0 16,0 0 4-16,0-1 4 0,8-4 0 0,-8 6 0 0,10-6 0 15,-2 0 0-15,0 4 0 0,1-4 0 0,-1 0 0 0,0 0-8 0,10 0 0 16,-10 0 0-16,10 0 0 0,-10 0-4 0,9 0 0 0,-8 0-4 16,8 0 0-16,-9 0 0 0,9 0-4 0,-8 0-4 0,7 0-12 15,-6-4-16-15,-2 4-16 0,0-6-24 0,1 6-20 0,-9-4-20 16,0 4-16-16,0-5-68 0,0 0 0 0,0 0 36 0,-9 1 36 15,1 0 16-15</inkml:trace>
        </inkml:traceGroup>
        <inkml:traceGroup>
          <inkml:annotationXML>
            <emma:emma xmlns:emma="http://www.w3.org/2003/04/emma" version="1.0">
              <emma:interpretation id="{F003E993-873D-4696-9840-080FB9E8EDA7}" emma:medium="tactile" emma:mode="ink">
                <msink:context xmlns:msink="http://schemas.microsoft.com/ink/2010/main" type="inkWord" rotatedBoundingBox="15408,11664 15783,11645 15851,12963 15476,12983"/>
              </emma:interpretation>
            </emma:emma>
          </inkml:annotationXML>
          <inkml:trace contextRef="#ctx0" brushRef="#br0" timeOffset="3487.1911">2182-700 43 0,'0'-4'108'15,"-8"4"-16"-15,8-5-8 0,-8 5-28 0,8 0 4 0,0 0-8 16,0 0 4-16,0 0-4 0,0-5 8 0,0 10-8 0,8-5 4 0,-8 5 0 16,8-1-8-16,2 2 0 0,-2-2-4 0,0 5-4 15,0 1 0-15,10 5-4 0,-10-1-4 0,9 1 0 0,1-1-8 16,-10 5 0-16,8 5 4 0,2 0-4 0,0 0 0 0,-2 5 0 0,1-1 0 16,0 6-4-16,-8-1 0 0,7 1 0 0,2-1-4 0,-10 6 0 15,10-1-4-15,-10 1 0 0,0 4 0 0,-8-4 0 0,9-1-4 16,-9 5 0-16,0 0 0 0,0-1-4 0,0-2 0 0,0 3 0 15,-9-5 4-15,1 0-8 0,-8 6 4 0,6-11-4 0,-6 6 0 16,-2-6-4-16,10 1 0 0,-9-5 4 0,-9 4-8 0,18-5-4 0,-18-3 0 16,8-1-12-16,2 0-12 0,-1-10-16 0,0 5-12 0,8-4-24 15,-7-5-24-15,-2-6-12 0,10 2-32 0,-10-6-56 0,10 0 20 16,-9-10 40-16,9 0 32 0,-1 0 20 0</inkml:trace>
        </inkml:traceGroup>
        <inkml:traceGroup>
          <inkml:annotationXML>
            <emma:emma xmlns:emma="http://www.w3.org/2003/04/emma" version="1.0">
              <emma:interpretation id="{15D8F531-0002-4542-96C0-00B6E0D65FD2}" emma:medium="tactile" emma:mode="ink">
                <msink:context xmlns:msink="http://schemas.microsoft.com/ink/2010/main" type="inkWord" rotatedBoundingBox="16255,12072 16804,12044 16830,12538 16281,12566"/>
              </emma:interpretation>
            </emma:emma>
          </inkml:annotationXML>
          <inkml:trace contextRef="#ctx0" brushRef="#br0" timeOffset="4669.0302">3094-273 63 0,'0'-4'96'0,"0"-7"-8"0,0 7-4 16,0 0-28-16,0-2 0 0,0 2 0 0,10 4 0 0,-10-5 0 0,0 5-4 15,0 5 0-15,0-5-4 0,0 4 0 0,8 2 4 0,-8 2-4 16,0 3-4-16,0-2-8 0,8 5 0 0,-8 1-4 0,0 4-4 16,0 1-4-16,9-1 0 0,-9-1-4 0,0 7-4 0,0-6 0 0,0 5-4 15,9 0 0-15,-9-5-4 0,0 5 0 0,0-5 0 16,0 5-4-16,0-6 0 0,0 3 0 0,0-2-4 0,0-4 0 0,0-1 0 16,0 0 0-16,0 0-4 0,0-4-4 0,0 0-4 0,0-2-12 15,0 3-16-15,0-7-12 0,0 1-12 0,0 0-16 0,0-5-12 16,0 0 0-16,0 0-44 0,0 0-40 0,-9-5 16 0,0 0 24 15,9 1 32-15</inkml:trace>
          <inkml:trace contextRef="#ctx0" brushRef="#br0" timeOffset="4872.4852">2933-66 47 0,'8'0'124'0,"-8"4"-4"0,0-4-4 0,9 5-16 16,-9-5 4-16,9 0-4 0,-1 5-4 0,-8-5-4 0,8 0-8 0,2 0 0 15,6 0-4-15,-8 0-4 0,10 0-4 0,-10 0-8 0,9 0-4 16,1-5-8-16,6 0-12 0,-6 1-4 0,8-1-8 0,-1 0-8 16,-8-5-8-16,8 6-4 0,10-1-12 0,-10 0-16 0,0-5-24 15,1 6-28-15,0-6-32 0,0 5-32 0,-9 1-24 0,9-1-92 16,-10 5 24-16,2-5 40 0,-2 5 32 0,-7-5 28 0,0 5 32 16</inkml:trace>
        </inkml:traceGroup>
        <inkml:traceGroup>
          <inkml:annotationXML>
            <emma:emma xmlns:emma="http://www.w3.org/2003/04/emma" version="1.0">
              <emma:interpretation id="{BA18B9D3-AF8F-4612-8BD3-82638B92D40E}" emma:medium="tactile" emma:mode="ink">
                <msink:context xmlns:msink="http://schemas.microsoft.com/ink/2010/main" type="inkWord" rotatedBoundingBox="17131,11736 18142,11684 18193,12677 17182,12730"/>
              </emma:interpretation>
            </emma:emma>
          </inkml:annotationXML>
          <inkml:trace contextRef="#ctx0" brushRef="#br0" timeOffset="6431.7251">4008 63 35 0,'0'-5'88'16,"0"1"-4"-16,0-6-8 0,0 5-24 0,0-1-4 0,-10-2-4 16,10 3 0-16,0-5-4 0,-8 0 0 0,8 6 4 0,-8-5-4 15,-2 3 0-15,10-3-8 0,-8 4 0 0,0 1 0 0,0-1-24 0,-1 5 20 16,9-5-8-16,-9 5-4 0,1 0 0 0,-1 5 0 0,9 0 0 15,-8-1-4-15,0 1 0 0,-2 4-8 0,2 1 8 0,8-1-4 16,-8 6 0-16,0-1 4 0,8 1-4 0,-10 4 0 0,10-5 0 16,-8 5-4-16,8-3 4 0,0 2 0 0,-8 2-4 0,16-1 0 15,-8 0 4-15,0-5-4 0,0 5 0 0,8-4 0 0,2-1-4 16,-10 1 8-16,8-6 0 0,0 1-4 0,10-1 0 0,-10 1 0 16,0-5 4-16,9 0-4 0,1-1-4 0,-10-4 0 0,8 5 0 15,2-10 4-15,0 5-4 0,-2-4 4 0,-7-1-8 0,8 0 0 0,-8-5 4 16,7 1 4-16,-8-1-4 0,10-5-8 0,-10 6 8 0,-8-5-4 15,10-1 4-15,-10 0 0 0,8 1 0 0,-8 0-4 0,-8-6 4 16,8 6-4-16,-10 0 8 0,10 0-4 0,-8 0 0 0,0 0 0 16,-2-1 0-16,-6 0-4 0,8 1 4 0,-1 3 0 0,-8 3 0 15,8-2 4-15,1 1-8 0,0 3 8 0,-2 2-20 0,-6-1 20 0,6 5-8 16,2-4 4-16,0 4 4 0,0 0-4 0,8 4 0 0,-9 1 0 16,0-1 0-16,9 2 0 0,0-2 0 0,-8 6 0 0,8-1 4 15,0 1 0-15,0-1-4 0,0 1 0 0,0-1 0 0,8 1 4 0,-8 1-4 16,9-3 0-16,0 2-4 0,-1-4 4 0,0 3 0 15,10-5-4-15,-2 1 4 0,-6-1 4 0,6-4-4 0,1 0 0 0,1 0 0 16,6 0 0-16,-6 0-4 0,0-4 4 0,7 4 4 0,-9-5-8 16,2 1 4-16,8 4 4 0,-10-5-4 0,2 5 4 0,-2 0 0 15,1-4-4-15,1 8 4 0,-2-4 0 0,2 0 0 0,-10 5-4 16,10-1 0-16,-10 1 0 0,0 5 0 0,1-6 4 0,-1 6-4 0,0 0 4 16,2 4 0-16,-2-4-4 0,-8 4 4 0,8-3 0 15,0 2-4-15,-8-3 4 0,10 4-4 0,-10 1 0 0,8-6 0 0,0 5-4 16,-8-9-4-16,9 5 0 0,0 0 4 0,-1-6-8 0,-8 1-4 15,9-5-8-15,7 0-12 0,-7 0-12 0,-9 0-8 0,17-5-12 16,-9-4-8-16,-8-1-12 0,10 0-48 0,-2-4-36 0,0-1 28 16,1 2 32-16</inkml:trace>
          <inkml:trace contextRef="#ctx0" brushRef="#br0" timeOffset="6683.0535">4519-613 67 0,'0'0'104'0,"0"-5"-8"0,0 5-8 0,0-5-24 0,8 1-4 15,0-1 0-15,-8 0 0 0,10 0-4 0,-2 1 0 0,0-2-8 16,1 2-8-16,0-1-4 0,-1 0-8 0,0 0-4 0,9 1-4 16,-9 4 0-16,10-6-20 0,0 6 20 0,-10 0-8 0,9 6 0 15,-9-2 0-15,1 1-4 0,-1 0 0 0,1 4-4 0,-1 1 0 0,-8 0 0 16,8 4 0-16,-8 0-4 0,0-4 4 0,-8 5-4 15,8 4 4-15,-8-5 0 0,8 1 4 0,-9 4-4 0,1-5 4 0,-1 0 4 16,1 5-4-16,-1-4 8 0,1-1-4 0,0 1 0 0,-2 0 4 0,2-1-4 16,0-1 4-16,8-3-4 0,-10 5 0 0,10-5 0 15,0 0 4-15,-8-1-4 0,8-5 0 0,8 6 0 0,-8-5 0 0,0 5 0 16,0-6-4-16,10 0 0 0,-2-4 0 0,0 5-4 0,-8-5 0 16,10 6 0-16,-2-6 0 0,0 0 0 0,1 0-4 0,-1 0 0 15,9-6-4-15,-8 6-4 0,-1-5-4 0,0 1-12 0,10 4-8 16,-10-4-28-16,2-2-32 0,-2 2-32 0,8 4-52 0,-7-5-44 15,0 0 40-15,-1 0 32 0,1 1 28 0,-9-2 28 0</inkml:trace>
        </inkml:traceGroup>
        <inkml:traceGroup>
          <inkml:annotationXML>
            <emma:emma xmlns:emma="http://www.w3.org/2003/04/emma" version="1.0">
              <emma:interpretation id="{CA71E1CF-F11B-4ECC-BDA4-2D2C6E7276C6}" emma:medium="tactile" emma:mode="ink">
                <msink:context xmlns:msink="http://schemas.microsoft.com/ink/2010/main" type="inkWord" rotatedBoundingBox="18697,12303 19179,12278 19192,12531 18710,1255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528.5765">5363-66 67 0,'0'0'104'0,"0"0"-4"15,0 0-12-15,0 0-20 0,0-5 4 0,0 5 0 16,8 0 4-16,-8 0-4 0,9 5 8 0,0-5-16 0,-9 0 0 0,8 0 0 15,0 0-4-15,0 0-4 0,10 0 0 0,-10 0-4 0,10-5-4 16,-1 5 0-16,-1 0 0 0,2 0-4 0,-2 0-8 0,2-5 0 16,8 5-4-16,-10 0-12 0,1-5 0 0,9 5-4 0,0 0 0 0,-10 0-8 15,2 0 4-15,7 0-4 0,-7-5-8 0,-2 5 0 0,2 0-4 16,-2 0 0-16,-7 0-8 0,8 0-12 0,-8 5-12 0,-1-5-12 16,0 0-16-16,1 5-20 0,-9 0-28 0,0-5-20 0,0 5-8 15,0-5-56-15,-9 4-20 0,1 1 40 0,0 0 32 0,-9-5 28 16,8 5 28-16</inkml:trace>
          <inkml:trace contextRef="#ctx0" brushRef="#br0" timeOffset="7722.0592">5508 73 51 0,'8'4'148'0,"-8"1"-12"16,0 5-16-16,8-6-28 0,-8 2 0 0,10-2 4 0,-10 6-4 15,0-5-4-15,8-1 0 0,0 1-4 0,-8-1 0 0,9 2-8 16,0-2-4-16,-1 2-8 0,0-2-12 0,1-4-4 0,8 4-8 0,-8-4-4 15,7 0-12-15,-6 0-4 0,6 0-4 0,2 6 0 0,-10-6-8 16,9 0-12-16,-1 0-12 0,2 0-20 0,-2-6-24 0,2 6-28 16,-1 0-56-16,-8 0-12 0,8-4-52 0,-9 4-48 0,9-4 52 0,-8 4 40 15,-1 0 32-15,-8 0 24 0</inkml:trace>
        </inkml:traceGroup>
        <inkml:traceGroup>
          <inkml:annotationXML>
            <emma:emma xmlns:emma="http://www.w3.org/2003/04/emma" version="1.0">
              <emma:interpretation id="{C34AE69C-5A93-4D9B-A789-A3B8157EF496}" emma:medium="tactile" emma:mode="ink">
                <msink:context xmlns:msink="http://schemas.microsoft.com/ink/2010/main" type="inkWord" rotatedBoundingBox="19881,11557 21140,11492 21198,12615 19939,12680"/>
              </emma:interpretation>
              <emma:one-of disjunction-type="recognition" id="oneOf2">
                <emma:interpretation id="interp2" emma:lang="" emma:confidence="0">
                  <emma:literal>z</emma:literal>
                </emma:interpretation>
                <emma:interpretation id="interp3" emma:lang="" emma:confidence="0">
                  <emma:literal>&amp;</emma:literal>
                </emma:interpretation>
                <emma:interpretation id="interp4" emma:lang="" emma:confidence="0">
                  <emma:literal>Z</emma:literal>
                </emma:interpretation>
                <emma:interpretation id="interp5" emma:lang="" emma:confidence="0">
                  <emma:literal>ę</emma:literal>
                </emma:interpretation>
                <emma:interpretation id="interp6" emma:lang="" emma:confidence="0">
                  <emma:literal>ż</emma:literal>
                </emma:interpretation>
              </emma:one-of>
            </emma:emma>
          </inkml:annotationXML>
          <inkml:trace contextRef="#ctx0" brushRef="#br0" timeOffset="10917.5508">7401-681 39 0,'0'-4'80'15,"0"-1"-8"-15,0-5 0 0,0 1-20 0,0 4-8 0,0-4 0 0,0-2 0 16,0 7 0-16,0-6 0 0,8 1 4 0,-8-1 0 0,0 6-4 16,8-7-20-16,-8 3 24 0,0-2 4 0,10 0-8 0,-2 5 0 15,-8-5 0-15,8 7-4 0,0-7-8 0,1 4-4 0,0 2 0 16,-1 0-4-16,1-2-4 0,-1 1 0 0,0 5-4 0,10-4 0 15,-10 4-8-15,0 0 0 0,2 0 4 0,-2 4-8 0,-8 1 0 0,8 1 4 16,1 2-4-16,-9-2 0 0,0 4 0 0,9 3 0 16,-9-4 0-16,0 7 0 0,-9-8-4 0,9 7 0 0,-9 0 0 0,9-1 0 15,-8 5 0-15,0-4 4 0,-2-1-4 0,2 5 0 0,0-4 0 16,-10-1 0-16,18 1 0 0,-16-6 0 0,7 5 0 0,1-4 0 16,8 0 0-16,-9-1 0 0,0 1-4 0,9-5 4 0,-8-1 0 0,8 1 0 15,0-5-4-15,0 5 4 0,0-5 0 0,8 0 0 16,-8-5 0-16,9 5 0 0,0-5 0 0,-9 5-4 0,8-4 4 0,1-1 0 15,-1 0 0-15,0 0 0 0,2 1 0 0,-2 4-4 0,0-5 4 16,0 5 0-16,2-5 0 0,-2 5 4 0,0 0-4 0,1 0 4 16,-9 5-20-16,9-5 24 0,-9 5 0 0,8 4 0 0,-8-4 4 0,0 4 4 15,9 6 0-15,-9-5 4 0,0-1 4 0,0 1-4 0,8 4 0 16,-8-4 0-16,0 4 0 0,8-5 4 0,-8 1 0 0,8-1-4 16,-8 1 4-16,10 0-4 0,-2-5 0 0,0-1-4 0,2-4 4 15,-2 4-8-15,0-4 4 0,1 0-4 0,8-4-4 0,-9 0 0 16,1-1-4-16,7-5 0 0,-6 6-8 0,-2-11 4 0,10 5 0 15,-10-4-8-15,0 5-8 0,0-6-4 0,1 1-12 0,0 0-12 16,-1-6-8-16,-8 6-8 0,0 0-16 0,0-1-16 0,0 0-12 0,0 1-12 16,0 0-4-16,-8-1-48 0,-1 6-40 0,0-5 36 0,1 4 32 15,0 1 28-15</inkml:trace>
          <inkml:trace contextRef="#ctx0" brushRef="#br0" timeOffset="10063.6936">6590-277 3 0,'-8'-6'96'0,"8"1"-8"0,0 1-12 0,-9 0-20 0,9-2-8 16,0 2-4-16,0-1 0 0,0 0 0 0,0-4-4 16,9 3-4-16,-9-3-4 0,8 5 4 0,-8-6-4 0,9 0 4 15,8 1 0-15,-9-1-4 0,10 5 8 0,-10-5 0 0,10 2-4 0,-2-3 4 16,1 2-4-16,9 4-4 0,-10 0-4 0,2 1-4 0,8-2 0 16,-1 2-4-16,-8 4 0 0,8 0-4 0,-7 0 0 0,8 4 0 0,-1 2-4 15,-8-2 0-15,8 6 0 0,-7-1-4 0,-2 6 4 16,2-5-4-16,7 3 0 0,-7 2 0 0,-2-1-4 0,-8 5 0 0,10 1 0 15,-10-1 0-15,10 0-4 0,-10 6 4 0,1-6-4 0,-1 4 0 16,0 2 0-16,2-7 0 0,-10 7 0 0,8-1 0 0,-8 0 0 16,0-5 0-16,0 5 0 0,0 0 4 0,0-5-4 0,0 0 4 0,-8-1-4 15,8 3 0-15,-10-2 0 0,2 0 0 0,0-5 4 0,-1 5-4 16,1-4 0-16,-10-1 0 0,10 1 0 0,0-1 4 0,-10-5-4 16,2 5 0-16,-2-3 0 0,10-2 0 0,-9 1 0 0,-1-6-4 15,2 2 0-15,-2-2 0 0,10 1-4 0,-9-5-8 0,0 4-8 16,0-4-8-16,9 0-12 0,-10-4-12 0,10-1-8 0,0 5-4 0,-10-10-12 15,18 6-4-15,-8-1-8 0,-1-5-40 0,1 2-36 0,8-3 16 16,-9 1 28-16,9-4 28 0</inkml:trace>
          <inkml:trace contextRef="#ctx0" brushRef="#br0" timeOffset="9681.7129">6599-402 19 0,'0'-4'80'0,"0"-3"0"0,0 3-8 0,0 0-24 0,0 4-4 0,0-5 0 15,0 0-4-15,0 5 4 0,0 0-4 0,0-5 0 0,0 5 0 16,0 5 4-16,0-5-4 0,0 5 4 0,9 0-4 0,-9-1 8 15,0 0-8-15,0 7 0 0,8 3 8 0,-8-5-8 0,0 6-8 0,8 5-4 16,-8-1 0-16,10 0 0 0,-10 4-8 0,8 2 0 16,-8 0 0-16,8 2-8 0,-8 2 0 0,8 0-4 0,-8 0 0 0,0 0-4 15,0 4 4-15,0-4-4 0,0-1 0 0,0 1-4 0,0 0 4 16,0 1 0-16,0-6 0 0,0-2-4 0,0 2 0 0,0-4 0 16,0 0 0-16,0-1 0 0,0-5 0 0,0 1-4 0,0-2 4 0,0-3-8 15,0 0 0-15,0-1-4 0,0-4-4 0,0 0-8 0,0 0-16 16,0-5-8-16,10 0-12 0,-10 0-12 0,0 0-12 0,0-10-4 15,0 5-36-15,0 1-44 0,0-6 0 0,0 1 36 0,0-1 24 16</inkml:trace>
        </inkml:traceGroup>
      </inkml:traceGroup>
    </inkml:traceGroup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1:21.3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AC7729A-078B-43B8-9AEA-D9FBDD965605}" emma:medium="tactile" emma:mode="ink">
          <msink:context xmlns:msink="http://schemas.microsoft.com/ink/2010/main" type="inkDrawing" rotatedBoundingBox="2075,5606 8524,1539 11610,6433 5161,10500" semanticType="enclosure" shapeName="Other">
            <msink:sourceLink direction="with" ref="{06E727F8-BCDC-46EF-8F69-1A51C2394691}"/>
            <msink:sourceLink direction="with" ref="{13EFF247-EA18-4D61-A934-88E1FD6DF3C8}"/>
            <msink:sourceLink direction="with" ref="{04A18C22-AB5A-4702-8963-1965EEEF0FFD}"/>
            <msink:sourceLink direction="with" ref="{F24CE493-DF06-4FF3-85B8-D1695673DBC6}"/>
            <msink:destinationLink direction="with" ref="{F6B13933-5976-40B3-B78B-9277E47CDD0B}"/>
            <msink:destinationLink direction="with" ref="{DEAE1675-83D9-4E40-9244-56A2106221D2}"/>
          </msink:context>
        </emma:interpretation>
      </emma:emma>
    </inkml:annotationXML>
    <inkml:trace contextRef="#ctx0" brushRef="#br0">212 3759 43 0,'0'-4'84'0,"0"4"-20"15,0 0 0-15,0-6-32 0,0 6 0 0,0-4 0 0,0 4-4 16,0-5 0-16,0 5 0 0,0 0-4 0,0-5 0 0,0 5 0 16,0 0-4-16,0 0 4 0,0 0-4 0,0 0 0 0,0 0 0 15,0 0-4-15,0 0 4 0,0 0 0 0,0 0 0 0,0 0 0 16,0 0 0-16,0 0 0 0,0 0-4 0,0 0 4 0,0 0 4 0,0 0 0 15,0 0 4-15,0 0 0 0,0 0 0 0,0 0 12 16,0 0-4-16,0 0-4 0,0 0-4 0,0 0 4 0,0 0 0 0,8 0-4 16,-8-5 4-16,0 5-4 0,8 0 0 0,-8-4 0 0,10 4 0 15,-10-5 0-15,8 5-4 0,-8-5 0 0,8 0-4 0,2 5 0 16,-2-4-16-16,0-2 12 0,1 6 0 0,-1-4 0 0,0-1 0 0,1 5 0 16,0-5 4-16,-1 0-4 0,0 5 4 0,10-5-8 0,-10 1 4 15,1-1 0-15,8 0 4 0,-9 1-4 0,9 4 4 0,1-5-8 16,-10 0 4-16,10-5 0 0,-2 10 0 0,2-5-4 0,-2-4 0 15,1 9-4-15,1-5 8 0,-2-4-4 0,2 3 0 0,-2 2-4 16,2-1 0-16,-1 0 0 0,-1 0-4 0,2 1 0 0,-2-2 0 0,2 2 4 16,8-1 0-16,-18 1-4 0,17-1 0 0,-7 0 0 0,-10 5 0 15,10-10 0-15,-2 10 0 0,2-5 0 0,-2 1 0 0,1-1 0 16,-9 0 4-16,10 0-4 0,0 1 0 0,-2-1 0 0,-8 5 4 16,10-6-4-16,-1 2 0 0,-9-1 0 0,10 1 0 0,-2-1 0 15,-8 0 0-15,10 5 0 0,-1-5 0 0,-8 0 0 0,8 1-4 16,-1-1 4-16,2 1 0 0,-10-2 0 0,10 1 0 0,-2 5-4 0,1-4 0 15,1-1 0-15,-2 0 4 0,2 0 0 0,-10 1 0 16,10-1-16-16,-2 0 20 0,1 0-4 0,0 0 0 0,0 0-4 0,1 5 0 16,-2-4 4-16,2-1-4 0,-10 0 0 0,9 5 4 0,0-6 0 15,0 6 0-15,-9-3 0 0,10 3 0 0,-2-5 0 0,2 5-4 16,-10-5 0-16,9 5 0 0,-8-5 0 0,8 5 0 0,-9-5 4 0,10 5 0 16,-2-5-4-16,-6 5 0 0,6-4 0 0,-7-1 0 15,8 5 0-15,-9-5 4 0,9 1 0 0,1 4-4 0,-10-5 4 0,10 0 0 16,-2 5-4-16,-7-5 0 0,7 5-4 0,-7-5 8 0,8 0-4 15,1 5 0-15,-10 0 4 0,9 0-4 0,0-5 0 0,-9 5 0 16,9 0 0-16,-8 0 0 0,8 0 0 0,-9 0 4 0,10 0-4 0,-10 0 0 16,10 0-4-16,-10 0 4 0,9 0 0 0,-9 0 0 0,0-4 4 15,10 4-4-15,-10 0 4 0,0 0 0 0,10-5-4 0,-10 5-4 16,1 0 4-16,8 0 0 0,-8 0 4 0,-1-5-4 0,9 5 0 16,-8-5 0-16,7 5-4 0,-6 0 4 0,-2-4-16 0,9 4 16 15,-8 0 8-15,7-6-4 0,-7 2-4 0,7 4 0 0,-6-5 4 0,6 5 4 16,-6-4-4-16,6 4-4 0,1-7 4 0,-8 7-4 0,8-3 0 15,-9 3 0-15,10-5 0 0,-10 5 0 0,8-5 4 0,-6 5-8 16,6 0 4-16,-7-5 0 0,8 5 0 0,-8 0 4 0,7-4-4 16,-6 4 4-16,-2-6-4 0,8 6 0 0,-6-4 0 0,-2 4 0 15,9-5 0-15,-8 5 0 0,-1-4 0 0,9 4 0 0,-9-5 0 0,0 5 0 16,2-5 0-16,6 0 0 0,-6 0 0 0,-2 5 0 0,9-5 0 16,-9 0 0-16,1 0 0 0,-1 1 0 0,9-1 0 15,-9 1 0-15,2-2 0 0,6 2 0 0,-6-1 0 0,-2 0 0 16,8 0 0-16,-7 1 0 0,8-2 0 0,-8 2 0 0,-1-1 0 0,0 1 0 15,10-2 0-15,-10 2 0 0,0 4 0 0,2-5 0 0,6 0 0 16,-7 0 0-16,-1 1 0 0,1-2 0 0,0 2 0 0,7 4 0 0,-8-5 0 16,2 1 0-16,6-2 0 0,-6 6 0 0,-2-5 0 0,9 1 0 15,-9-1 0-15,1 5 0 0,-1-5 0 0,9 5 0 0,-9-4 0 16,10-1 0-16,-10 5 0 0,10-5 0 0,-10 5 0 0,1 0 0 16,7 0 0-16,2 0 0 0,-10-5 0 0,0 5 0 0,10 0 0 15,-10 0 0-15,10 0 0 0,-10 0 0 0,9 0 0 0,-9-4 0 0,1 4 0 16,8 0 0-16,-9 0 0 0,10-6 0 0,-10 6 0 0,0-3 0 15,2-3 0-15,6 6 0 0,-7-5 0 0,-1 0 0 0,10 5 0 16,-10-4 0-16,0-2 0 0,10 6 0 0,-10-4 0 0,0 4 0 16,1-5 0-16,8 5 0 0,-8-4 0 0,-1 4 0 0,0-6 0 15,10 6 0-15,-10-4 0 0,0 4 0 0,2 0 0 0,6 0 0 0,-7-5 0 16,0 5 0-16,-1 0 0 0,9 0 0 0,-9-5 0 16,1 5 0-16,0-5 0 0,-1 5 0 0,0 0 0 0,2-4 0 0,-2 4 0 15,0-5 0-15,0 5 0 0,2-6 0 0,-2 2 0 0,9 4 0 16,-9-5 0-16,0 0 0 0,2 5 0 0,-2-4 0 0,0-1 0 15,2 5 0-15,-2-5 0 0,0 0 0 0,0 5 0 0,1-4 0 0,0-1 0 16,-1 5 0-16,1-4 0 0,-1-2 0 0,0 6 0 0,2-5 0 16,-2 5 0-16,0 0 0 0,0-4 0 0,2 4 0 0,6-5 0 15,-7 5 0-15,0-5 0 0,-1 5 0 0,1-5 0 0,-1 5 0 16,0-5 0-16,0 5 0 0,2-4 0 0,-2 4 0 0,0-5 0 16,2 1 0-16,-2 4 0 0,9-6 0 0,-9 1 0 0,1 1 0 15,8 4 0-15,-9-5 0 0,0 1 0 0,10-2 0 0,-10 2 0 0,2-1 0 16,6 0 0-16,-8 0 0 0,10 0 0 0,-10 0 0 0,9 1 0 15,-9-1 0-15,10 0 0 0,-10-1 0 0,10 3 0 0,-10-2 0 16,0 5 0-16,9-5 0 0,-8 0 0 0,0 5 0 0,-1-5 0 16,8 0 0-16,-6 5 0 0,-2-4 0 0,0 4 0 0,2-5 0 15,-2 5 0-15,0 0 0 0,1-5 0 0,-1 5 0 0,1-4 0 0,0 4 0 16,-1-5 0-16,0 0 0 0,0 5 0 0,2-5 0 0,-2 0 0 16,0 5 0-16,2-4 0 0,-2-2 0 0,0 2 0 0,1 4 0 15,-1-5 0-15,0 1 0 0,1-2 0 0,0 2 0 0,-1 4 0 16,0-5 0-16,2 5 0 0,-2 0 0 0,0 0 0 0,2-5 0 15,-2 5 0-15,0 0 0 0,0 0 0 0,1 0 0 0,-1 0 0 0,1-5 0 16,0 5 0-16,-1 0 0 0,0 0 0 0,2 0 0 0,-2-4 0 16,0 4 0-16,0-6 0 0,2 2 0 0,-2 4 0 0,0-5 0 15,1 1 0-15,-1 4 0 0,1-6 0 0,0 2 0 0,-1-1 0 0,0 0 0 16,0 5 0-16,2-5 0 0,-2 1 0 0,0-1 0 16,2 5 0-16,-2-5 0 0,0 0 0 0,1 0 0 0,-1 5 0 0,0-5 0 15,1 0 0-15,0 5 0 0,-1-4 0 0,0 4 0 0,2 0 0 16,-2 0 0-16,0 0 0 0,1 0 0 0,0-5 0 0,-1 5 0 15,-8 0 0-15,8 0 0 0,1 0 0 0,-1 0 0 0,-8 0 0 16,9 5 0-16,-9-5 0 0,9 0 0 0,-9 0 0 0,8 0 0 0,-8 0 0 16,0 0 0-16,0 0 0 0,0 0 0 0,0 0 0 0,0 0 0 15,0 0 0-15,0 0 0 0,0 0 0 0,0 0 0 0,0 0 0 16,0 0 0-16,0 0 0 0,0 0 0 0,0 0 0 0,0 0 0 16,0 0 0-16,0 0 0 0,0 0 0 0,8 0 0 0,-8 0 0 15,0 0 0-15,0 0 0 0,0 0 0 0,0 0 0 0,0 0 0 16,0 0 0-16,0 0 0 0,0 0 0 0,10 0 0 0,-10 0 0 0,0 0 0 15,0 0 0-15,0 0 0 0,0 0 0 0,-10 0 0 0,10 4 0 16,0-4 0-16,0 0 0 0,0 0 0 0,0 0 0 0,0 0 0 16,0 0 0-16,0 0 0 0,0 0 0 0,0 0 0 0,0 0 0 15,0 5 0-15,0-10 0 0,0 10 0 0,0-5 0 0,0-5 0 16,0 10 0-16,0-10 0 0,0 5 0 0,0 0 0 0,-8 0 0 16,8 5 0-16,0-5 0 0,0 0 0 0,-8 0 0 0,8 0 0 0,0 0 0 15,-9 0 0-15,9 0 0 0,-9 0 0 0,9 0 0 0,0 0 0 16,-8 0 0-16,8 0 0 0,0 0 0 0,-9 5 0 0,9-5 0 15,-8 0 0-15,8 0 0 0,0 0 0 0,-8 0 0 0,8 0 0 0,-9 5 0 16,9-5 0-16,-9 0 0 0,9 0 0 0,-8 0 0 16,8 5 0-16,-8-5 0 0,-2 5 0 0,2-5 0 0,0 0 0 0,-1 5 0 15,0-5 0-15,1 4 0 0,0 1 0 0,-1-5 0 0,-7 5 0 16,6 0 0-16,2-5 0 0,-10 4 0 0,10 2 0 0,-8-2 0 16,-2 1 0-16,10-5 0 0,-9 4 0 0,9 2 0 0,-10-6 0 15,10 4 0-15,-10 1 0 0,10-5 0 0,-9 5 0 0,8 0 0 16,-8-5 0-16,9 4 0 0,0-4 0 0,-10 6 0 0,10-2 0 0,0-4 0 15,-10 5 0-15,10-5 0 0,-10 4 0 0,10 2 0 0,-9-6 0 16,9 4 0-16,-10 1 0 0,2-5 0 0,6 5 0 0,-6 0 0 16,-1 0 0-16,0-5 0 0,0 4 0 0,-1 1 0 0,2 0 0 0,-2-1 0 15,2-4 0-15,-2 5 0 0,10 0 0 0,-9 0 0 16,-1-5 0-16,2 5 0 0,-2 0 0 0,10-5 0 0,-9 3 0 0,9-3 0 16,-10 6 0-16,2-6 0 0,8 5 0 0,-10-5 0 0,10 0 0 15,-10 0 0-15,10 5 0 0,-9-5 0 0,8 0 0 0,-8 0 0 16,9 0 0-16,-10 4 0 0,2-4 0 0,6 0 0 0,-6 0 0 15,8 5 0-15,-9-5 0 0,8 5 0 0,0-5 0 0,-7 5 0 16,6-5 0-16,-6 5 0 0,8 0 0 0,-2-5 0 0,-6 0 0 16,7 4 0-16,1 2 0 0,-10-6 0 0,10 4 0 0,0-4 0 0,0 5 0 15,-10-5 0-15,10 4 0 0,-2 1 0 0,-6-5 0 0,7 6 0 16,-7-6 0-16,6 4 0 0,2-4 0 0,-8 5 0 0,6-1 0 16,-6-4 0-16,7 5 0 0,-8-5 0 0,0 5 0 0,9-5 0 15,-10 5 0-15,10 0 0 0,-10-5 0 0,2 4 0 0,7 1 0 16,-8-5 0-16,9 6 0 0,-9-2 0 0,8-4 0 0,0 5 0 0,-7-1 0 15,6-4 0-15,-6 5 0 0,8 0 0 0,-2-5 0 0,-6 5 0 16,7-1 0-16,1-4 0 0,-10 5 0 0,10 0 0 0,0-5 0 16,-10 4 0-16,10-4 0 0,-9 6 0 0,8-1 0 0,-8-5 0 0,9 4 0 15,0-4 0-15,-10 5 0 0,10-5 0 0,-10 5 0 0,10-5 0 16,-9 5 0-16,8-5 0 0,1 0 0 0,-9 4 0 0,9-4 0 16,0 0 0-16,-10 6 0 0,10-6 0 0,-2 4 0 0,2-4 0 15,-9 5 0-15,9-5 0 0,-1 4 0 0,1 2 0 0,-1-6 0 16,-7 4 0-16,6 1 0 0,2-5 0 0,0 5 0 0,-10 1 0 0,10-3 0 15,0-3 0-15,-1 6 0 0,0-2 0 0,1 1 0 16,-9-5 0-16,9 5 0 0,-2 0 0 0,2-5 0 0,0 4 0 0,0 1 0 16,-2-5 0-16,2 5 0 0,0-1 0 0,-1 1 0 0,1-5 0 15,-1 6 0-15,0-2 0 0,1-4 0 0,0 5 0 0,0-1 0 16,-2 2 0-16,2-6 0 0,0 4 0 0,-2 1 0 0,2 0 0 0,0 0 0 16,-1-1 0-16,1 2 0 0,-9-2 0 0,17-4 0 0,-17 5 0 15,9-1 0-15,8 2 0 0,-18-2 0 0,18 1 0 0,-8 0 0 16,-2 0 0-16,2-5 0 0,0 4 0 0,0 2 0 0,-1-2 0 15,1-4 0-15,-1 5 0 0,0-1 0 0,1-4 0 0,0 5 0 16,-2 0 0-16,2 0 0 0,0-5 0 0,0 5 0 0,-10 0 0 16,10 0 0-16,-1-5 0 0,1 5 0 0,-1-1 0 0,0 1 0 0,-7-5 0 15,6 4 0-15,2 2 0 0,0-2 0 0,0 1 0 16,-10-5 0-16,10 5 0 0,-1 0 0 0,1-5 0 0,-1 3 0 0,-8 4 0 16,9-3 0-16,0-4 0 0,-2 5 0 0,-6-1 0 0,6 2 0 15,2-2 0-15,-9 1 0 0,9 0 0 0,0 0 0 0,-1-1 0 16,-8 1 0-16,9 0 0 0,-2 0 0 0,2 0 0 0,0 0 0 15,-1 0 0-15,0-1 0 0,-7-4 0 0,7 5 0 0,9 0 0 16,-17-5 0-16,8 4 0 0,9-4 0 0,-16 5 0 0,6 0 0 0,2-5 0 16,0 5 0-16,0-5 0 0,-2 5 0 0,2 0 0 0,0-5 0 15,-1 3 0-15,1-3 0 0,0 6 0 0,-10-1 0 0,10 0 0 16,0-5 0-16,-2 4 0 0,2-4 0 0,-9 5 0 0,8 0 0 0,1-5 0 16,-1 5 0-16,1 0 0 0,-9-5 0 0,8 5 0 15,1-5 0-15,0 4 0 0,-2-4 0 0,-6 5 0 0,7-5 0 0,0 0 0 16,1 5 0-16,0-5 0 0,-1 0 0 0,1 0 0 0,0 0 0 15,-2 0 0-15,2 5 0 0,0-5 0 0,-2 0 0 0,2 0 0 16,0 4 0-16,-9-4 0 0,8 0 0 0,1 5 0 0,-1-5 0 0,1 0 0 16,0 6 0-16,-10-6 0 0,10 4 0 0,-2-4 0 0,2 0 0 15,0 0 0-15,-9 0 0 0,8 5 0 0,1-5 0 16,-1 0 0-16,1 0 0 0,0 0 0 0,-2 0 0 0,2 0 0 0,0 0 0 16,0 0 0-16,-2 4 0 0,2-4 0 0,0 0 0 0,-1 0 0 15,-8 0 0-15,8 5 0 0,1-5 0 0,0 0 0 0,0 5 0 16,-2-5 0-16,-6 0 0 0,6 0 0 0,2 0 0 0,-9 0 0 0,9 0 0 15,-1 0 0-15,-8 0 0 0,9 5 0 0,-10-5 0 0,10 0 0 16,-10 0 0-16,10 0 0 0,-8 5 0 0,7-5 0 0,-8 0 0 16,8 0 0-16,1 4 0 0,-10-4 0 0,10 0 0 0,0 0 0 15,-10 0 0-15,10 0 0 0,0 0 0 0,-1 0 0 0,1 0 0 16,-10 0 0-16,10 0 0 0,0 0 0 0,-2 0 0 0,2 5 0 16,-8-5 0-16,6 0 0 0,2 0 0 0,0 4 0 0,-9-4 0 15,8 0 0-15,0 6 0 0,1-6 0 0,-8 0 0 0,6 5 0 0,2-5 0 16,-10 4 0-16,10-4 0 0,-9 5 0 0,9 0 0 0,0-5 0 15,-10 5 0-15,10-5 0 0,0 4 0 0,-10 1 0 0,10-5 0 16,-1 5 0-16,0 0 0 0,1-5 0 0,0 5 0 0,-9-5 0 0,17 0 0 16,-9 0 0-16,0 5 0 0,1-5 0 0,0 0 0 15,-2 0 0-15,2 0 0 0,0 0 0 0,0 0 0 0,-2 0 0 0,2 0 0 16,0 0 0-16,-1 0 0 0,1 0 0 0,-10 0 0 0,10 4 0 16,0-4 0-16,0 0 0 0,-10 0 0 0,10 5 0 0,-2-5 0 15,2 0 0-15,-9 4 0 0,9-4 0 0,0 0 0 0,-1 6 0 16,-8-6 0-16,9 4 0 0,-2-4 0 0,2 0 0 0,0 5 0 0,-1-5 0 15,0 0 0-15,1 5 0 0,-1-5 0 0,1 5 0 16,0-5 0-16,-1 4 0 0,-8-4 0 0,17 6 0 0,-8-6 0 0,-2 0 0 16,2 4 0-16,0-4 0 0,-1 5 0 0,0-5 0 0,1 0 0 15,8 5 0-15,-8-5 0 0,-1 0 0 0,9 6 0 0,-8-6 0 16,0 3 0-16,8-3 0 0,-10 5 0 0,10-5 0 0,-8 0 0 0,8 5 0 16,-8-5 0-16,8 0 0 0,-10 5 0 0,10 0 0 0,-8-5 0 15,8 0 0-15,-8 5 0 0,8-5 0 0,-8 0 0 0,8 0 0 16,0 0 0-16,-9 0 0 0,9 4 0 0,-9-4 0 0,9 0 0 15,0 0 0-15,0 0 0 0,-8 0 0 0,8 0 0 0,0 0 0 16,-9 0 0-16,9 0 0 0,0 0 0 0,-8 0 0 0,8 5 0 0,0-5 0 16,0 0 0-16,-8 0 0 0,8 5 0 0,0-5 0 0,-10 0 0 15,10 0 0-15,0 0 0 0,-8 0 0 0,8 4 0 0,0-4 0 16,0 0 0-16,-8 0 0 0,8 5 0 0,0-5 0 0,0 0 0 16,0 0 0-16,0 0 0 0,0 0 0 0,0 0 0 0,0 0 0 15,0 0 0-15,0 0 0 0,0 5 0 0,0-10 0 0,0 5 0 0,0 0 0 16,0 0 0-16,0 5 0 0,0-10 0 0,0 5 0 15,0 0 0-15,0 0 0 0,0 0 0 0,0 0 0 0,0 5 0 0,0-5 0 16,0 0 0-16,8 0 0 0,-8 0 0 0,0-5 0 0,8 5 0 16,-8 0 0-16,10-5 0 0,-2 5 0 0,0-4 0 0,1-1 0 15,-1 5 0-15,1-5 0 0,0 1 0 0,-1-1 0 0,8 0 0 0,-6 0 0 16,-2 0 0-16,10-3 0 0,-10 2 0 0,9 6 0 16,-9-10 0-16,9 6 0 0,0-2 0 0,-9 2 0 0,10-1 0 0,-10 0 0 15,10 0 0-15,-2 1 0 0,-7-2 0 0,8 2 0 0,-8-1 0 16,7 5 0-16,2-4 0 0,-10-1 0 0,10 0 0 0,-2 0 0 15,-7 5 0-15,7-5 0 0,2 0 0 0,-10 5 0 0,10-4 0 0,-10-1 0 16,10 5 0-16,-2-5 0 0,1 5 0 0,1-5 0 0,-10 1 0 16,8-1 0-16,2 5 0 0,-1-6 0 0,0 2 0 0,0-1 0 15,0 5 0-15,0-4 0 0,-9-1 0 0,10 0 0 0,-1 0 0 16,0 0 0-16,0 1 0 0,-1-1 0 0,2 5 0 0,0-4 0 16,-2-2 0-16,1 1 0 0,0 5 0 0,-8-4 0 0,7-1 0 15,2 5 0-15,-2-5 0 0,2 5 0 0,-1-5 0 0,0 5 0 0,0-4 0 16,1-1 0-16,-2 5 0 0,2-5 0 0,-2 0 0 0,10 5 0 15,-9-5 0-15,-1 0 0 0,2 5 0 0,8-4 0 0,-9-1 0 16,0 0 0-16,8 5 0 0,-7-6 0 0,-2 3 0 0,10-2 0 16,-9 0 0-16,9 0 0 0,-10 5 0 0,2-5 0 0,8 0 0 15,-10 1 0-15,1 4 0 0,1-5 0 0,-2 0 0 0,10 5 0 0,-8-4 0 16,-2-1 0-16,1 0 0 0,0 5 0 0,0-5 0 0,1 0 0 16,-10 0 0-16,10 0 0 0,-2 5 0 0,1-4 0 0,-9-1 0 15,10 0 0-15,-2 5 0 0,-6-5 0 0,6 1 0 0,2 4 0 16,-10-6 0-16,9 2 0 0,-9-1 0 0,10 5 0 0,-2-4 0 15,2-3 0-15,-10 4 0 0,10 3 0 0,-2-5 0 0,1 0 0 0,1 0 0 16,-2 1 0-16,-8-2 0 0,10 2 0 0,-1-5 0 0,0 4 0 16,0 0 0-16,0 0 0 0,0 0 0 0,1-5 0 0,-2 5 0 15,2 1 0-15,-2-5 0 0,1 3 0 0,1 2 0 0,-2-1 0 16,2-5 0-16,-2 6 0 0,2-2 0 0,-1 2 0 0,-1-1 0 16,2-5 0-16,-10 6 0 0,10-1 0 0,-2 0 0 0,2 0 0 0,-1 1 0 15,-9-6 0-15,10 10 0 0,-2-5 0 0,2-5 0 0,-10 10 0 16,9-5 0-16,0 1 0 0,0-1 0 0,-9 5 0 0,10-5 0 15,-2 5 0-15,2-4 0 0,-1 4 0 0,-9 0 0 0,9 0 0 16,0 0 0-16,1-5 0 0,-2 5 0 0,-6 0 0 0,6 0 0 16,1 0 0-16,0 0 0 0,0-5 0 0,1 5 0 0,-2 0 0 15,2-5 0-15,-2 1 0 0,1-2 0 0,1 3 0 0,-2-3 0 0,-8 1 0 16,18 0 0-16,-16 1 0 0,15-6 0 0,-17 5 0 0,9 1 0 16,8-2 0-16,-15 2 0 0,16-1 0 0,-10-5 0 0,1 10 0 15,0-4 0-15,0-1 0 0,1-1 0 0,-2 2 0 0,2-1 0 16,-2 5 0-16,1-5 0 0,1 5 0 0,-2-4 0 0,2-1 0 15,-2 5 0-15,-6-5 0 0,6 5 0 0,1-5 0 0,1 5 0 0,-2-4 0 16,2-1 0-16,-2 5 0 0,2-4 0 0,-1-2 0 0,-1 1 0 16,2 1 0-16,-10-1 0 0,10 0 0 0,-2 0 0 0,2 0 0 15,-2 1 0-15,-7-5 0 0,8 3 0 0,0 1 0 0,1 1 0 0,-10-1 0 16,8-5 0-16,2 6 0 0,-10-1 0 0,9 0 0 0,-9 0 0 16,10 0 0-16,-10 5 0 0,10-5 0 0,-10 1 0 0,0 4 0 15,1 0 0-15,8 0 0 0,-8 0 0 0,-1-5 0 0,0 5 0 16,10 0 0-16,-10 0 0 0,0 0 0 0,2 0 0 0,-2 5 0 15,0-5 0-15,10 0 0 0,-10 0 0 0,1-5 0 0,-1 5 0 16,0 0 0-16,10-5 0 0,-10 5 0 0,0-6 0 0,10 6 0 16,-10-3 0-16,9 3 0 0,-8-5 0 0,8 0 0 0,-9 0 0 0,0 0 0 15,10 0 0-15,-10 1 0 0,10 4 0 0,-10-5 0 0,9 0 0 16,-8 5 0-16,8-4 0 0,-9-1 0 0,10 5 0 0,-10-5 0 16,8 5 0-16,-6 0 0 0,6 0 0 0,-7 0 0 0,-1 0 0 15,10-5 0-15,-10 5 0 0,8 0 0 0,-6 0 0 0,-2 0 0 16,10 0 0-16,-10-5 0 0,9 5 0 0,-9 0 0 0,10-4 0 0,-10 4 0 15,8-6 0-15,2 6 0 0,-10-4 0 0,10-1 0 0,-10 5 0 16,9-4 0-16,-9-2 0 0,10 6 0 0,-10-4 0 0,10 4 0 16,-10-5 0-16,10 0 0 0,-10 5 0 0,0-5 0 0,9 5 0 15,-9-4 0-15,1 4 0 0,8-6 0 0,-9 6 0 0,2 0 0 16,-2 0 0-16,0-4 0 0,0 4 0 0,10 0 0 0,-10 0 0 16,1 0 0-16,-1-5 0 0,1 5 0 0,0 0 0 0,-1-4 0 0,8 4 0 15,-6 0 0-15,-2-6 0 0,0 6 0 0,2-4 0 0,6-1 0 16,-7 5 0-16,-1 0 0 0,0 0 0 0,10-5 0 0,-10 5 0 15,0 0 0-15,10 0 0 0,-10 0 0 0,1 0 0 0,8 0 0 16,-9 0 0-16,1 0 0 0,-1 0 0 0,10 0 0 0,-10 0 0 16,0 0 0-16,2 0 0 0,6 0 0 0,-7 0 0 0,0-5 0 0,-1 5 0 15,0 0 0-15,1 0 0 0,-1-4 0 0,0 4 0 0,2 0 0 16,-2-5 0-16,0 5 0 0,-8 0 0 0,10 0 0 0,-2 0 0 16,-8 0 0-16,8-5 0 0,0 5 0 0,-8 0 0 0,9 0 0 0,-9 0 0 15,9 0 0-15,-1 0 0 0,-8-5 0 0,0 5 0 16,9 0 0-16,-9 0 0 0,8 0 0 0,-8 0 0 0,8 0 0 0,-8 0 0 15,0 0 0-15,0 0 0 0,10-5 0 0,-10 5 0 0,0 0 0 16,8 0 0-16,-8 0 0 0,0 0 0 0,8 0 0 0,-8 0 0 16,0 5 0-16,8-10 0 0,-8 5 0 0,0 0 0 0,0 0 0 0,10-5 0 15,-10 5 0-15,0-5 0 0,8 5 0 0,-8 0 0 0,8 0 0 16,-8 0 0-16,0-4 0 0,9 4 0 0,-9 0 0 0,0-5 0 16,9 5 0-16,-9 0 0 0,8 0 0 0,-8 0 0 0,0 0 0 15,9 0 0-15,-9 5 0 0,0-5 0 0,8-5 0 0,-8 5 0 16,0 0 0-16,0 0 0 0,0 0 0 0,0 5 0 0,0-5 0 0,0 0 0 15,0 0 0-15,0 0 0 0,0 0 0 0,0 0 0 16,0 0 0-16,0 0 0 0,0 0 0 0,0 0 0 0,0 0 0 0,0 0 0 16,0 0 0-16,0 0 0 0,0 0 0 0,0 0 0 0,0 0 0 15,0 0 0-15,0 0 0 0,0 0 0 0,0 0 0 0,0 0 0 16,0 0 0-16,0 0 0 0,0 0 0 0,-8 0 0 0,8 0 0 0,0 0 0 16,0 0 0-16,-9 0 0 0,9 0 0 0,0 0 0 15,-8 0 0-15,8 0 0 0,-9 0 0 0,9 0 0 0,-9 0 0 16,9 0 0-16,0 0 0 0,-8 0 0 0,8 0 0 0,-8 0 0 0,-2 0 0 15,10 4-52-15,-8-4-16 0,8 0-16 0,-8 0-16 0,0 0-8 16,8-4-16-16,-10 4-12 0,2 0-16 0,8 4-12 0,-8-4-44 16,-1 0-28-16,1 0 40 0,8-4 40 0,-9 4 32 0,0 0 24 0</inkml:trace>
    <inkml:trace contextRef="#ctx0" brushRef="#br1" timeOffset="-160032.0358">-233 204 23 0,'0'0'80'15,"0"0"-12"-15,0 0-8 0,0 0-24 0,0-6-4 0,0 6-8 16,0 0 0-16,0-4-4 0,0 0 4 0,0 4-8 0,-8-6 0 16,16 1 0-16,-8 5-4 0,0-4 0 0,0 4 0 0,0-5 0 0,0 0-4 15,0 5 0-15,0 0 0 0,0-5-4 0,0 5 0 0,0 0 4 16,0 0 0-16,0 0 0 0,0-4 0 0,0 4 4 0,0 0 8 16,0 0 0-16,0 4 8 0,0-4 4 0,0 0 0 0,0 0 0 15,0 0 4-15,0 0 0 0,0 0 0 0,0 5-8 0,0-5 4 16,0 5-4-16,0 0-4 0,0-1 4 0,-8 1-4 0,8 1 0 15,0 2-8-15,0 2 0 0,-8-4 4 0,8 7 0 0,-10-3-4 16,10 5-4-16,-8-7-4 0,0 7 4 0,8-5 4 0,-9 5 0 16,0 0-4-16,9-2 4 0,-8 1 0 0,-1 1 4 0,1-1-8 0,8 1 4 15,-9-1-4-15,1 1 4 0,-1-1-4 0,1 1 0 0,8-1 4 16,-9 0-8-16,0 0 0 0,1-4 0 0,8 5 4 0,-8-1 0 16,-2 0 0-16,2 1 0 0,8-1-8 0,-8 1 0 0,8-6 8 0,-8 5-4 15,-2 1-4-15,10 0 4 0,-8-1-4 0,8 0 4 16,-8 0-4-16,8 0 0 0,-10 2 8 0,10-3-8 0,-8 2 0 0,8-5 0 15,-8 5 0-15,8-2 0 0,0 1 4 0,-10 1-4 0,10-1-4 16,-8 1 8-16,8-1-8 0,-8 1 4 0,8-1 4 0,-8 1 0 16,8-1-4-16,-10-5-4 0,10 6 4 0,-8-1 0 0,8 1-4 0,-8-1 4 15,8 0 0-15,-9-4 0 0,9 4 0 0,-9 0 0 0,9 1-4 16,-8-5 4-16,8 4 0 0,0-1 0 0,-9 2 0 0,9-5-4 16,0 5 4-16,-8-6 0 0,8 5 0 0,0 2 0 0,-9-7-4 15,9 4 4-15,0-3-20 0,-8 4 20 0,8-3 0 0,0 3 4 16,-9-5 0-16,9 6-4 0,0-5 0 0,-8 0 0 0,8 3 4 15,0-3-4-15,0-1-4 0,-9 6 8 0,9-5-8 0,0 0 4 16,0 4-4-16,0-5 4 0,0 1-4 0,0-1 0 0,0 6 4 0,0-6-4 16,0 1 0-16,0 0 0 0,0 4 4 0,0-4 0 15,0-1-8-15,0 1 8 0,0 4 0 0,0-5-4 0,-9 6 8 0,9-5-4 16,0 0-4-16,0 3 4 0,0-3-4 0,0 5 0 0,0-5 0 0,0 3 0 16,0-3 0-16,0 5 4 0,0-5 0 0,0 3-4 15,0-3 4-15,0 0 0 0,0 5 0 0,0-6 0 0,0 1-4 0,0-2 0 16,0 3 4-16,0-1-4 0,0 3 4 0,0-3 0 0,0 1 0 15,0-3 0-15,0 2 4 0,0-1-4 0,0 1 0 0,0-1 0 16,0 1-4-16,0 0 4 0,0 4 4 0,0-4-4 0,0-1 0 16,9 6 4-16,-9-4 0 0,0 2-4 0,0-3 0 0,0 4 0 0,9-5 0 15,-9 5-4-15,0-4 4 0,0 5 0 0,8-5-4 16,-8 3 4-16,0-3 0 0,0 0-4 0,0-1 0 0,9 6 4 0,-9-5 0 16,0-1-4-16,0 1 0 0,0 0 0 0,0-1 0 0,8 1 0 15,-8 0 0-15,0-1 0 0,0 1 4 0,0-1 0 0,9 1-4 16,-9-2 4-16,0 3 0 0,8-1-4 0,-8-1 0 0,0 5 0 15,0-3-4-15,9-3 4 0,-9 2 0 0,0-1 0 0,0 6 0 16,8-5 0-16,-8-1 0 0,0 1 4 0,9-1-4 0,-9 6 0 0,0-6 0 16,9 1-4-16,-9 1 4 0,0-3 0 0,8 6 4 0,-8-4 0 15,0-1 0-15,8 1-8 0,-8 5 0 0,0-6 0 0,10 1 8 16,-10-1-4-16,0 1 8 0,8 0-8 0,-8-1-4 0,0 1 8 16,0 0-4-16,0-1 4 0,8 1 0 0,-8-1-4 0,0 1 0 15,8 0 0-15,-8-5 0 0,0 3 4 0,0 2-4 0,10 0-4 0,-10-1 4 16,0 0 0-16,0 1 0 0,0 0 0 0,8 5 0 0,-8-5 0 15,0-1 0-15,8 1 0 0,-8-2-4 0,0 3 0 0,10-2 8 16,-10 1-4-16,0 4-4 0,8-3 8 0,-8-3-4 0,0 2 0 0,8 4 4 16,-8-4-8-16,0-1 4 0,10 1 0 0,-10 5 4 15,8-6 0-15,-8 1 0 0,0-1 0 0,8 5-4 0,-8-4 0 0,8-1 0 16,-8 2 0-16,10-2 0 0,-10 0 0 0,0 6-4 0,8-11 4 16,-8 7-4-16,8-2 4 0,-8 0-4 0,9 1 4 0,-9-1 0 15,9 0 4-15,-9-3-4 0,8 4 0 0,-8 0 0 0,9-1 0 0,-9-4 0 16,8 4-4-16,-8 1 4 0,0-5 0 0,9 5 4 15,-9-1-8-15,8-4 8 0,-8 4 4 0,9 1-8 0,-9-1 0 16,8-3 0-16,1 3 0 0,-9 1 0 0,9-6 0 0,-9 6 4 0,8-1-4 16,-8-4-8-16,8 5 12 0,-8-5-4 0,10 4 4 0,-2-4-8 15,-8 5 4-15,8-1 0 0,-8-4 0 0,8 5 0 0,-8-6 0 16,10 6 4-16,-10-1 0 0,8-4-8 0,-8 5-16 0,8-5 24 0,-8 4 0 16,10-4-4-16,-10 5 4 0,8-1 0 0,-8-4-8 0,8 4 8 15,-8-2 0-15,0 1-4 0,10-4-4 0,-10 6 4 0,8-5 0 16,-8 5-4-16,0-6 0 0,8 1 4 0,-8 5 8 0,0-5-4 15,9 0-4-15,-9 0 4 0,0-1-4 0,0 6 0 0,9-6 0 16,-9 1 4-16,0 0 0 0,0 0-4 0,8 0-4 0,-8 3 4 0,0-2-4 16,0-1 4-16,8 0 4 0,-8 5-4 0,0-6 0 15,9 1 4-15,-9 5-8 0,0-6 4 0,0 1-4 0,0 5 8 0,9-6-4 16,-9 2-4-16,0 3 4 0,0-4 0 0,8 4 0 0,-8-4 0 16,0 0 0-16,0 4 0 0,9-4-4 0,-9 5 8 0,0-5-4 15,8 0 0-15,-8-1 0 0,0 6 0 0,0-5-4 0,9-1 4 0,-9 6-4 16,0-5 4-16,9 0 0 0,-9-1 0 0,0 1-4 15,8 5 4-15,-8-6 0 0,0 1 0 0,0 0 0 0,8 0 0 0,-8 0 0 16,0 0 0-16,9-1 4 0,-9 1-8 0,0 0 0 0,0 1 4 16,0-3 4-16,0 2-4 0,9-5 0 0,-9 5-4 0,0 0 4 15,0 0 0-15,0 0 0 0,0-5 0 0,0 4 0 0,0 1 0 0,0-5 0 16,0 5 0-16,0-5 0 0,0 0 0 0,0 0 0 0,0 0 4 16,0 4-8-16,0-4 0 0,0 0 0 0,0 0 0 0,0 0 0 15,0 0-12-15,0 0-8 0,0 0-20 0,0 0-12 0,0-4-24 16,0 8-20-16,0-4-16 0,0 0-20 0,0-4-16 0,-9 4-44 15,9 0-48-15,0-5 36 0,0 0 40 0,-9 1 32 0,9-1 28 0</inkml:trace>
    <inkml:trace contextRef="#ctx0" brushRef="#br2" timeOffset="-263960.3764">1328-1844 63 0,'0'0'80'0,"0"0"-12"0,0 0 0 15,0 0-28-15,0 0 0 0,0 0-4 0,0 0 0 16,10 0-8-16,-10 0 4 0,8 0 0 0,0 0 0 0,-8 0 8 0,10 0 4 16,-2 0 0-16,0 0 0 0,0 0-4 0,1 0-4 0,8 0 0 15,-8 0 4-15,7 0-4 0,2 0 0 0,-10 0-4 0,10 0 0 16,-2 0-4-16,1 0 4 0,1 0-8 0,-2 0 0 0,2 4 4 0,-2-4 0 16,2 0-4-16,-1 0 0 0,8 0-4 0,-8 6 0 0,1-6-4 15,8 0 4-15,-10 4 0 0,9-4 0 0,-7 0 0 0,8 0-4 16,-10 0 0-16,10 5 0 0,-1-5-4 0,1 0 0 0,0 0 4 15,0 0 0-15,-1 4-4 0,1-4 0 0,8 0 0 0,-9 5 4 16,9-5-4-16,-8 0 0 0,8 5 0 0,0-5 0 0,-9 5 0 0,9 0 0 16,0-5-4-16,-8 5 0 0,9 0 0 0,-1 0 4 0,-9-5-8 15,9 4 4-15,-8 1 0 0,8-1-4 0,-8-4 0 0,-1 6 0 16,1-2 0-16,0 1 0 0,-1-5 4 0,0 5-4 0,0-5 4 16,1 5-4-16,-8-5 0 0,7 3 4 0,1-3-4 0,-10 0 0 15,2 7 4-15,8-7-8 0,-10 4 0 0,1-4 8 0,1 5-4 16,6-5-4-16,-6 4 4 0,0 2 4 0,-2-6 0 0,1 4-8 0,0 1 4 15,0 0-4-15,1 0 0 0,-2-1 4 0,2 2-4 16,-1-2 0-16,-9 1 4 0,9 0 0 0,0-5 0 0,1 5 0 0,-2 0 0 16,2-5 0-16,-2 0 0 0,1 4 0 0,1-4-4 0,-2 0 4 15,2 0 0-15,-2 0-4 0,2 0 4 0,-1 0 0 0,-1 0 0 16,2 0 4-16,8 0-4 0,-10-4 0 0,10 4 4 0,-9-5-4 0,9 5-4 16,0-5 4-16,-1 0 4 0,0 0-8 0,10 5 8 0,-9-10-8 15,-2 6 0-15,11-1 0 0,-1 0 4 0,-8-4-4 0,8 3 0 16,-1-3 0-16,1 5 0 0,1-3 0 0,-1-1 0 0,0 3 4 15,-8 0 0-15,8 1-4 0,-1-2 0 0,3-3 0 0,-3 9 8 16,1-4-8-16,-8-1 0 0,8 0 4 0,-9 5-4 0,1-5 4 0,8 5-4 16,-8 0 4-16,-1 0-4 0,-7 0 4 0,6 0-4 0,-6 0 0 15,8 0-4-15,-9 5 4 0,-1-5 0 0,2 5-4 0,-2 0 8 16,2-5-8-16,0 4 8 0,-2-4-4 0,-8 5 0 0,9-1 0 0,1 2-4 16,-10-6 8-16,10 4-4 0,-10 1 0 0,0 0 0 15,10-5 4-15,-10 5-8 0,9-5 0 0,-9 3 0 0,1 4 8 0,8-7-8 16,-9 4 4-16,0-4 4 0,10 5-8 0,-10-5 8 0,2 4-4 15,-2-4 0-15,9 0-4 0,-9 0 4 0,0 0 4 0,10 6-8 16,-10-6 4-16,0 0 4 0,2 0-8 0,6 0 8 0,-7 0-4 16,0 0 0-16,7 4 4 0,-7-4-4 0,-1 0-4 0,10 0 8 15,-10 0-8-15,0 5 4 0,10 0-4 0,-10-5 8 0,10 5 0 0,-10-5-4 16,9 0 0-16,-9 0 4 0,10 4-8 0,-10-4 4 0,10 0 0 16,-10 6 4-16,8-6-8 0,-7 0 0 0,8 0 8 0,0 0 0 15,-9 0-8-15,10 4 8 0,-10-4 0 0,10 0-4 0,-10 0 0 16,9 5 0-16,-8-5 0 0,8 5 0 0,-9-5 0 0,8 5 0 15,-6-5 0-15,6 5 0 0,-6-5 0 0,6 4 4 0,-7-4-4 0,8 5-4 16,-9-5 4-16,9 5 4 0,-9-5 0 0,2 4-12 0,6-4 12 16,-6 5-8-16,6-5 4 0,-8 0-4 0,1 5 4 0,8-5-4 15,-8 5 4-15,7-5-4 0,-6 5 4 0,-2-5 4 0,8 0-8 16,-6 0 4-16,-2 5 0 0,9-5 0 0,-8 0-4 0,-1 0 4 16,1 0 0-16,7 0 4 0,-6 3 0 0,-2-3-4 0,0 0-4 15,0 0 4-15,2 6 0 0,6-6 0 0,-16 0 0 0,9 5 0 0,-1-5 0 16,1 5 0-16,0-5 0 0,-1 0 0 0,-8 4-4 0,8-4 4 15,-8 0 0-15,8 5 4 0,-8-5-4 0,0 0 0 0,0 0 4 16,0 0-4-16,0 0 0 0,10 5 4 0,-10-5-4 0,0 0 0 16,0 5 0-16,0-5 0 0,0 5 0 0,-10-5 0 0,10 4 4 15,0 1-4-15,0-5 0 0,0 5-12 0,0 5 16 0,-8-10 0 0,8 4 4 16,0 7-4-16,-8-7 0 0,8 1-4 0,-8-1 0 0,8 1 4 16,-9 5-4-16,9-6 0 0,-9 6 0 0,9 0 4 0,-8-5-4 15,8 4 0-15,-9 1 0 0,9-1 4 0,0 0 0 0,-8 2-4 0,8-2 0 16,0 5 0-16,-8-4 0 0,8 5 0 0,0-6 4 0,-10 5 0 15,10 1-4-15,0-1 0 0,0 0 4 0,0 1-4 0,0 0 0 16,0-1 0-16,0 0 0 0,0 6 0 0,0-1 0 0,0-5 4 16,0 5-4-16,0 1 4 0,0-2-4 0,0-3 4 0,0 4-4 15,0 5 0-15,0-5 0 0,0 0 0 0,0 1 4 0,0 4-4 0,0-5 0 16,0 0 0-16,0 5 4 0,0-5-4 0,0 5 0 0,0 0 0 16,0-5-4-16,0 5 4 0,0-5 0 0,0 6-4 0,0-2 4 15,0 3 0-15,0-8 0 0,0 5 4 0,0 2 0 0,0-2-4 16,-8 6-4-16,8-4 8 0,0-2-4 0,0 7-4 0,-8-6 4 15,8-2 0-15,0 8 0 0,0-6 0 0,-8 5 0 0,8-5 0 16,0 0 0-16,-10 5-4 0,10-6 4 0,-8 2 0 0,8-2-4 0,0 1 4 16,-8 1 0-16,8-2 4 0,0 6-4 0,-9-5 0 0,9 0 0 15,0 0-4-15,-8 0 4 0,8-5 0 0,0 10 0 0,-9-10 0 16,9 6 0-16,0-2 0 0,-9 2 0 0,9-2-4 0,0 6 8 16,-8-6-4-16,8 2 0 0,0-1 0 0,0 0 4 0,0 0-4 15,0 0-4-15,-8 0 4 0,8 0 0 0,0 0 0 0,0 0 0 0,0 0 0 16,0 0 0-16,0-5-4 0,0 5 4 0,0-5 0 15,0 5-4-15,0-4 4 0,0 3 0 0,0-4 0 0,0 1 0 0,0-1 0 16,0 0 0-16,0 0 0 0,0 0 0 0,0 1-4 0,0-2 4 16,0 2-4-16,0-1 8 0,0 0-8 0,0 2 8 0,0-8-4 15,0 7 0-15,0-1-4 0,0 0 4 0,0-5-4 0,0 5 0 0,0 0 4 16,0 1 0-16,0-6 0 0,0 5 0 0,0 1-4 16,0-1 0-16,0-5 4 0,0 5 0 0,0 1 0 0,0-1 0 0,0 0 0 15,0 0-4-15,0 0 4 0,0 0 0 0,0-5 0 0,0 6-4 16,0-1 4-16,-10 0 0 0,10-4-4 0,0 4 8 0,0-5-8 15,0 5 8-15,0-4-4 0,0-1-4 0,0 5 4 0,0-3 0 0,-8-3 0 16,8 2 0-16,0 3 0 0,0-3-4 0,0 0-4 16,0-1 8-16,0 5 0 0,-8-4 0 0,8-1-4 0,0 1-4 0,-8 3 8 15,8-3-4-15,0 0 0 0,-10-1 0 0,10 0 0 0,0 1 0 16,-8-1 4-16,8 0-4 0,0 1 4 0,0-1-4 0,-8 0 4 16,8 1 0-16,0-1 0 0,-9 1-4 0,9-1 0 0,0 1 0 0,0-1 4 15,0-5-4-15,-8 6 4 0,8-1-4 0,0 1 0 0,-9-1 0 16,9 1 4-16,0-2-4 0,-9 2 4 0,9-1-4 0,0 1 0 15,-8-1 0-15,8 2-4 0,0-3 4 0,0 2 0 0,-8-1 4 16,8 1 0-16,-8-6-4 0,8 5 4 0,0 0 0 0,0-3-4 16,0 3 4-16,-10-5 0 0,10 6-4 0,0-5 4 0,0-1 0 0,0 1 0 15,0 4 0-15,0-9 0 0,0 5 0 0,-8 4 0 0,8-5 0 16,0 1 0-16,0-5 0 0,-8 4 0 0,8 1 0 0,0 0 0 16,0-1 0-16,-10 1 0 0,10 0 0 0,0-1 0 15,0 0 0-15,0-4 0 0,-8 5 0 0,8-1 0 0,0 1-4 0,0 0 4 16,0-6 0-16,-8 6 0 0,8-5 0 0,0 4 0 0,0-4 0 15,-9 5 0-15,9-5 0 0,0-1-4 0,0 0 4 0,0 3 0 0,0-3 0 16,0 0 0-16,0 1 0 0,0 0-4 0,0 0 4 16,0-5-4-16,0 0-8 0,0 4 0 0,0-4-8 0,0 0-8 0,0 0-4 15,0 0-12-15,0 0-4 0,0 0-12 0,0-4-8 0,0-1-24 16,0 5-20-16,-8-10-24 0,8 6-40 0,0-7-68 0,-9 3 40 16,9-2 36-16,-8 0 36 0,-1-4 20 0</inkml:trace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4:14.1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B9F9CE2-DC4B-412F-96E3-1CA32B02189B}" emma:medium="tactile" emma:mode="ink">
          <msink:context xmlns:msink="http://schemas.microsoft.com/ink/2010/main" type="writingRegion" rotatedBoundingBox="13468,12936 16266,11030 16571,11478 13773,13384"/>
        </emma:interpretation>
      </emma:emma>
    </inkml:annotationXML>
    <inkml:traceGroup>
      <inkml:annotationXML>
        <emma:emma xmlns:emma="http://www.w3.org/2003/04/emma" version="1.0">
          <emma:interpretation id="{7DCA8A61-BD11-44BA-A05C-94A2EC287968}" emma:medium="tactile" emma:mode="ink">
            <msink:context xmlns:msink="http://schemas.microsoft.com/ink/2010/main" type="paragraph" rotatedBoundingBox="13468,12936 16266,11030 16571,11478 13773,133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3013DE-DFC7-4A23-BDEE-EA4D687734D6}" emma:medium="tactile" emma:mode="ink">
              <msink:context xmlns:msink="http://schemas.microsoft.com/ink/2010/main" type="line" rotatedBoundingBox="13468,12936 16266,11030 16571,11478 13773,13384"/>
            </emma:interpretation>
          </emma:emma>
        </inkml:annotationXML>
        <inkml:traceGroup>
          <inkml:annotationXML>
            <emma:emma xmlns:emma="http://www.w3.org/2003/04/emma" version="1.0">
              <emma:interpretation id="{CD67BF9C-B898-419E-8447-5EC761E80995}" emma:medium="tactile" emma:mode="ink">
                <msink:context xmlns:msink="http://schemas.microsoft.com/ink/2010/main" type="inkWord" rotatedBoundingBox="13543,13046 13821,12856 13906,12980 13627,13169">
                  <msink:destinationLink direction="with" ref="{EABD0164-842C-4665-BCCB-E574A4281BEF}"/>
                </msink:context>
              </emma:interpretation>
            </emma:emma>
          </inkml:annotationXML>
          <inkml:trace contextRef="#ctx0" brushRef="#br0">230 696 55 0,'0'0'72'0,"0"0"0"0,0-4-4 0,-8 4-28 15,8-6 0-15,0 6 0 0,0-4-8 0,0-1 4 0,0 5-4 16,0-5 4-16,0 5-4 0,0-5 0 0,0 5-8 0,0 0 0 16,0 0 4-16,0-4 0 0,0 4 4 0,0 0 4 0,0 0 4 0,0 0-4 15,0 0 0-15,0 0 0 0,0 0 0 0,0 0-24 16,8-5 24-16,-8 5-4 0,0 0-4 0,9-6 4 0,-9 6-8 0,9 0 4 15,-1 0-4-15,-8 0 4 0,8-4 0 0,1 4-4 0,-1-4-4 16,0 4 0-16,2 0 0 0,6 0-4 0,-6-6 4 0,-2 6-4 16,0 0-4-16,9 0-4 0,-8-4 0 0,8 4 4 0,-1-5-4 0,-6 5-4 15,6-5 4-15,2 5-4 0,-10-5-4 0,9 5 4 0,0-4-4 16,-8-1 4-16,-1 5 0 0,8 0-4 0,-6 0 4 0,-2-4-4 16,0 4 4-16,2 0-4 0,-10 0 4 0,8 0-4 0,-8 0 4 15,0 0-4-15,8 0 0 0,-16 0 0 0,8 0 0 0,0 0 0 16,0 0 0-16,-8 0 0 0,8 0 0 0,-10 0 4 0,2 0-4 15,0 0 0-15,-2 0 0 0,2 0 0 0,0 0 4 0,0 4-4 0,-1-4 0 16,-8 0 0-16,8 0 4 0,1 0-8 0,-10 0 8 16,10 5-4-16,-8-5 0 0,6 4 0 0,2-4 0 0,-9 5 0 0,9-5 0 15,-1 0 4-15,0 5-8 0,1 0-12 0,0-5 16 0,0 0 0 16,-2 4 0-16,10-4 0 0,-8 0 0 0,0 6-4 0,8-6 4 16,0 0 0-16,0 0-4 0,-10 0 4 0,10 0 0 0,0 0 0 0,0 0 0 15,0 0 0-15,0 0 0 0,0 0 0 0,0 0-4 0,0 0 4 16,0 0-4-16,10 0 8 0,-10 0-4 0,0 4 0 0,0-4 0 15,8 0 0-15,-8 0 0 0,0 0 0 0,8 4 0 0,-8-4 0 16,10 0 4-16,-10 0-4 0,8 0 0 0,-8 6-4 0,8-6 4 16,-8 0 4-16,8 0-4 0,-8 0 0 0,9 0 0 0,-9 5 0 0,9-5 0 15,-9 0 0-15,0 0 0 0,8 0 4 0,-8 0-4 0,0-5 0 16,0 10 0-16,0-5 0 0,0-5 0 0,0 10 0 0,0-5 4 16,0 0-8-16,0 0 4 0,0 0-4 0,-8 0 0 0,8 4-4 0,0-4-4 15,-9 0-8-15,9 0-8 0,0 0-16 0,0 0-12 16,-9 0-16-16,9 0-12 0,0 0-12 0,0-4-8 0,0 4-32 15,0-5-64-15,0-1 20 0,9-2 32 0,0-2 32 0,-1 0 16 16</inkml:trace>
        </inkml:traceGroup>
        <inkml:traceGroup>
          <inkml:annotationXML>
            <emma:emma xmlns:emma="http://www.w3.org/2003/04/emma" version="1.0">
              <emma:interpretation id="{8ABE347A-9E0F-45F3-BD9C-633DFA4DEC4A}" emma:medium="tactile" emma:mode="ink">
                <msink:context xmlns:msink="http://schemas.microsoft.com/ink/2010/main" type="inkWord" rotatedBoundingBox="14441,12285 14725,12092 15024,12531 14740,12725"/>
              </emma:interpretation>
            </emma:emma>
          </inkml:annotationXML>
          <inkml:trace contextRef="#ctx0" brushRef="#br0" timeOffset="-31013.1785">938-129 51 0,'-9'-9'84'0,"9"4"-8"16,0 0-4-16,-8-5-24 0,8 5-4 0,0-4 0 0,0 4-4 15,0 1-4-15,0-2-4 0,0 2 0 0,0-1 0 0,0 1-8 16,0-2 0-16,0 2 0 0,0 4 4 0,0 0-4 0,8-5 0 0,-8 5 0 15,0 5 0-15,9-5-4 0,-9 4 0 0,9 2-4 0,-9 3 4 16,8 1 0-16,0-1-4 0,-8 5 0 0,8-4-8 0,2 9 0 16,-10-4 0-16,8-1 0 0,0 5-4 0,-8 0 0 0,10 1 4 0,-2-1-8 15,-8 0 0-15,8 0-4 0,-8-1 8 0,0-3 0 16,9 4-4-16,-9-4 4 0,0-5 0 0,0 4 4 0,0-4-4 0,0-1 8 16,8-4 0-16,-8-1 8 0,0 2-4 0,0-6 0 0,0 0-4 15,0 0 0-15,0 0 4 0,-8-6-8 0,8-3 0 0,0 5 0 16,0-5-4-16,0-1 4 0,0-4 0 0,0-1-4 0,0 0 4 15,0 1-4-15,0-5 0 0,0 0 0 0,-9 0-4 0,9-5 4 16,0 4-4-16,0-4 4 0,-8 5-4 0,8-5 0 0,-8 0 0 16,8 0 0-16,0 0 0 0,-10 0 0 0,10 5 0 0,0-5 4 0,0-1-4 15,0 2 0-15,-8 3-4 0,8-3 4 0,0 4 0 0,0-6 0 16,0 6 0-16,0 5-4 0,8-5 4 0,-8 4 4 0,0-4 0 16,10 10-4-16,-10-6 0 0,8 6 4 0,0-1-8 0,-8 1 4 15,9-1 0-15,-1 5 0 0,0 0-4 0,1 1 0 0,8 4 4 16,-9-5 4-16,10 5 0 0,-10 0 0 0,10 0-8 0,-2 0 0 0,1 0 4 15,1 0 4-15,-2 0-4 0,2 0 0 0,-2 5 4 0,10-5-4 16,0 0 0-16,-9 0 4 0,9 0-4 0,0 0 0 0,-1 0 0 16,0 0 0-16,-8 0 0 0,9 0-4 0,0 4 0 0,-1-8 4 15,1 4 4-15,0 0-8 0,-10 0 0 0,10 0-16 0,-9 0 28 16,-1 0-4-16,2 0-4 0,0 0 0 0,-2-5 0 0,-8 5 4 0,1 0 0 16,0 0 0-16,8-5-4 0,-17 5 0 0,8 0 0 15,0 0 0-15,-8 0-4 0,10-5 4 0,-10 5 4 0,8 0 0 0,-8 0-4 16,0 0 8-16,0 0-4 0,0 5 8 0,0-5-4 0,8 5 4 15,-8 4 0-15,0-4 4 0,0 5 0 0,0-5 0 0,0 4 0 16,0 6 4-16,0-6 0 0,0 6 0 0,0-1-4 0,-8 5 0 0,8-4 0 16,0-1-4-16,8 6 0 0,-8-6 0 0,0 5 0 0,0-6 0 15,0 3-4-15,0-3 0 0,0 2 0 0,0-1-4 0,-8 0-4 16,8-3 4-16,0-2-8 0,0 1 0 0,0 0 0 0,0-1-4 16,0-3 0-16,0 2 0 0,0-3-12 0,0 0-16 0,0 0-8 15,0-5-8-15,0 0-20 0,0 4-16 0,0-4-8 0,0 0-12 0,-8 0-4 16,-2 0-40-16,10 0-40 0,-8 0 28 0,0 0 24 0,-1 0 28 15</inkml:trace>
        </inkml:traceGroup>
        <inkml:traceGroup>
          <inkml:annotationXML>
            <emma:emma xmlns:emma="http://www.w3.org/2003/04/emma" version="1.0">
              <emma:interpretation id="{3D89F336-6EFF-4F4F-97C0-CA9021BCE80E}" emma:medium="tactile" emma:mode="ink">
                <msink:context xmlns:msink="http://schemas.microsoft.com/ink/2010/main" type="inkWord" rotatedBoundingBox="15720,11401 16266,11030 16537,11428 15991,11800"/>
              </emma:interpretation>
            </emma:emma>
          </inkml:annotationXML>
          <inkml:trace contextRef="#ctx0" brushRef="#br0" timeOffset="-29433.8951">2507-992 7 0,'0'-10'100'0,"0"1"-12"0,0-1-8 0,8-1-24 15,-8 3-4-15,0 4 4 0,8-6-4 0,2 0 0 0,-2 5 0 16,-8-4 0-16,16 4-4 0,-6-4 4 0,-2 3 0 0,9 1-8 0,-9 1 4 16,10-6-8-16,-2 10-8 0,-8-4-4 0,10 4-8 0,0 0 0 15,-10 0-4-15,9 0-4 0,-9 4 0 0,9 1-4 0,-8 4 0 16,-1-4-4-16,-8 5-4 0,8 5 4 0,-8-6 0 0,0 5-4 0,0 1 4 16,-8-1 0-16,0 5 0 0,-1-4 0 0,0 4-4 15,1 0 0-15,-9 0 0 0,9-4 4 0,-10 4-4 0,10 0 12 0,-10-5 0 16,2 5 0-16,8-3 4 0,-1-3 0 0,0 2 0 0,1-1 4 15,-1-5 0-15,1 6 0 0,8-5 4 0,-8 0-4 0,8 3 0 16,0-3 0-16,0 0-4 0,8-1 0 0,-8-3-4 0,8 3 0 0,1 1-4 16,-1-6-4-16,1 1 0 0,0 5 0 0,-1-6-4 0,0 2-4 15,10-6-8-15,-10 4-12 0,10-4-28 0,-2 0-32 0,-7 5-40 16,7-5-44-16,-7-5-84 0,8 5 48 0,-9-4 32 0,2 4 36 16,-2-6 20-16</inkml:trace>
          <inkml:trace contextRef="#ctx0" brushRef="#br0" timeOffset="6201.7851">3171-992 27 0,'0'0'60'0,"0"0"-12"0,0 0-4 16,0 0-20-16,0 0-8 0,0 0-4 0,0 0-4 0,0 0-16 16,0 0-36-16,0 0 0 0,-8 5-24 0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9:44.18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93C4FD6-B9F5-494E-A5E8-65748B7BEB9D}" emma:medium="tactile" emma:mode="ink">
          <msink:context xmlns:msink="http://schemas.microsoft.com/ink/2010/main" type="writingRegion" rotatedBoundingBox="19039,8850 19507,8850 19507,9406 19039,9406"/>
        </emma:interpretation>
      </emma:emma>
    </inkml:annotationXML>
    <inkml:traceGroup>
      <inkml:annotationXML>
        <emma:emma xmlns:emma="http://www.w3.org/2003/04/emma" version="1.0">
          <emma:interpretation id="{D513205D-CD1E-4E1A-90FC-276597B57898}" emma:medium="tactile" emma:mode="ink">
            <msink:context xmlns:msink="http://schemas.microsoft.com/ink/2010/main" type="paragraph" rotatedBoundingBox="19039,8850 19507,8850 19507,9406 19039,94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8FD179-4838-4EE1-B450-506B3F89271D}" emma:medium="tactile" emma:mode="ink">
              <msink:context xmlns:msink="http://schemas.microsoft.com/ink/2010/main" type="line" rotatedBoundingBox="19039,8850 19507,8850 19507,9406 19039,9406"/>
            </emma:interpretation>
          </emma:emma>
        </inkml:annotationXML>
        <inkml:traceGroup>
          <inkml:annotationXML>
            <emma:emma xmlns:emma="http://www.w3.org/2003/04/emma" version="1.0">
              <emma:interpretation id="{AD5BC263-93DE-4CB9-AA38-4376FB94A6B5}" emma:medium="tactile" emma:mode="ink">
                <msink:context xmlns:msink="http://schemas.microsoft.com/ink/2010/main" type="inkWord" rotatedBoundingBox="19039,8850 19507,8850 19507,9406 19039,9406"/>
              </emma:interpretation>
            </emma:emma>
          </inkml:annotationXML>
          <inkml:trace contextRef="#ctx0" brushRef="#br0">246 103 31 0,'0'0'84'0,"0"-5"-8"0,9 0-4 0,-9 1-20 0,0-1-4 16,8 0 0-16,0-4 0 0,-8 4 4 0,10 0 0 0,-10-5 0 15,0 7 4-15,8-3-4 0,-8 1 0 0,0 0-4 0,0 1 0 16,0-1 0-16,0 0-4 0,0 0-4 0,0 0 0 0,0 5-4 0,0-5 0 15,0 5-4-15,0 0-4 0,0-4 0 0,0 4-4 16,-8 0 0-16,8 0-4 0,-10 0 4 0,10 0-4 0,-8 0 4 0,8 0-4 16,-8 0-4-16,8 0-8 0,-9 4 4 0,0-4 0 0,1 5-4 15,0-5 0-15,-1 5 0 0,1 0 0 0,-1 5-4 0,0-6 0 16,1 6 4-16,0-1-4 0,-10 1-16 0,10 0 20 0,-1 4 4 16,-8 0-8-16,9 1 0 0,-1-1 0 0,-8 1 0 0,8 4 0 0,1-5 4 15,0 6-4-15,-2-6 0 0,2 5 0 0,0-4 0 16,0 3 0-16,-2-3 4 0,2 4 4 0,8 1 0 0,-8-6 4 0,8 5-4 15,0-5 0-15,0 1 4 0,0 4 0 0,0-5 4 0,0 1 0 16,8-1 4-16,-8 0 4 0,8-4-4 0,2 4-4 0,-2-4 8 16,-8-1-4-16,16 1 0 0,-6-1-4 0,-2 1 0 0,0-5 0 15,10 4-4-15,-1-4 0 0,-9 0-4 0,9-5 0 0,0 5-4 16,1-5 0-16,-2 0 0 0,2 0 0 0,-1 0-4 0,-1-5 0 0,10 5 0 16,-8-5-4-16,-2 0-4 0,2-4-4 0,-2 4 0 0,1-5-8 15,1 6-4-15,-2-6-16 0,2 2-12 0,-10-3-16 0,9 2-12 16,-8-1-16-16,-1 0-12 0,1 1-20 0,-1-1-20 0,-8 1-16 15,0 4-40-15,8-5-40 0,-8 1 36 0,0-1 52 0,0 1 24 16,0-1 24-16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9:34.1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C003B52-BE32-4AD2-904F-0FD38DC7EC6E}" emma:medium="tactile" emma:mode="ink">
          <msink:context xmlns:msink="http://schemas.microsoft.com/ink/2010/main" type="inkDrawing" rotatedBoundingBox="18114,5061 18612,4987 19129,8484 18631,8558" shapeName="Line">
            <msink:destinationLink direction="with" ref="{08CB7144-9661-4963-A304-4559B05FBC38}"/>
          </msink:context>
        </emma:interpretation>
      </emma:emma>
    </inkml:annotationXML>
    <inkml:trace contextRef="#ctx0" brushRef="#br0">-436-3858 55 0,'0'0'76'0,"0"0"-8"16,0 0-12-16,0 0-24 0,0 0-4 0,9 0-4 0,-9 0 8 15,0 0-8-15,-9 0 0 0,9 0 0 0,0 0 0 0,0 0-4 16,0 0 0-16,0 0 4 0,0 0 0 0,0-5-16 0,0 5 20 15,0 0 0-15,0 0 0 0,0 5 0 0,0-5 0 0,0 0 4 16,0 0-4-16,0 0 0 0,0 0 0 0,0 0 4 0,0 0-4 0,0 0 0 16,0 0 4-16,0 0 0 0,0 0-8 0,0 0-4 0,0 0 8 15,0 0-4-15,0 0-8 0,0 5 0 0,0-5 4 0,0 4-4 16,0-4 0-16,0 5-4 0,0 0 0 0,0 0 0 0,0-1 0 16,0 2 0-16,0-2 0 0,0 6-4 0,0-5 4 0,0 4 0 15,0-4-8-15,0 4 4 0,0 1 0 0,0 1 0 0,0-7 0 16,0 10 0-16,0-5 0 0,0 1 4 0,0 1-4 0,0 2 0 15,0-2 0-15,0-2 4 0,0 4 0 0,0 2 0 0,0-6 0 0,0 6 0 16,0 0 0-16,0-6 0 0,0 5-4 0,0-4 0 0,0 5 0 16,0-1 4-16,0 0-4 0,0-4 0 0,0 4 0 0,0 1 0 15,0-1 0-15,0 0-4 0,0 1 4 0,0-1 0 0,0 1 0 16,0-1 0-16,0 0-4 0,0 0-16 0,0 2 16 0,0 2 4 0,0-4 0 16,0 0 0-16,0 6 0 0,0-6-4 0,0 7 4 15,0-8-4-15,0 1 4 0,0 5-4 0,0-4 4 0,0 5 0 0,0-6-4 16,0 0 0-16,0 6 0 0,0-6 0 0,0 0 0 0,0 0 0 15,0 1 0-15,0-1 0 0,0 1 4 0,0-1-4 0,0 0 0 16,0 1 0-16,0-1 4 0,0 1-4 0,0-1 0 0,0-1 0 16,0 2 0-16,0 0 0 0,0-1-4 0,0 1 4 0,0-1 0 0,0 1 0 15,0-1 0-15,0 1 0 0,0 0-4 0,0-2 0 0,0 1 0 16,0 1 4-16,0-1-4 0,0 1 0 0,0-1 0 0,0 1 0 16,0-5 0-16,0 3 0 0,0 2 0 0,0-1 0 0,0 1 8 15,0-1 0-15,0-4-8 0,0 4 4 0,0 0-4 0,0 1 4 16,0-1 0-16,0 0 0 0,0 1 0 0,0-1 4 0,0 1-4 0,0-1 0 15,0 1 0-15,0-1 0 0,0 0-4 0,0 0 4 16,0 2 0-16,0-3 0 0,0 2 0 0,0-1 0 0,0 1 0 0,0-1 0 16,0 1 0-16,0 0 0 0,0-1 4 0,0-1-4 0,0 2 0 15,0-5 0-15,0 4 0 0,0 1 0 0,0-1 0 0,0 0-4 16,0 0 0-16,0 1 0 0,0-1 4 0,0 1-4 0,0-1 0 16,0 1 4-16,0-1-4 0,0 0 0 0,0 1 4 0,0-1 0 15,0 1-4-15,0-2 0 0,0 2 4 0,0-5-4 0,0 5 4 0,0-1-4 16,0-5 4-16,0 5-8 0,0 1 8 0,0-5-4 0,0 4 4 15,0-5-4-15,0 6 0 0,0-5 0 0,9 4 0 0,-9-5 4 16,0 6-4-16,0-5 0 0,0 5 4 0,0-7 0 0,0 7-4 0,0-5 4 16,0 3-8-16,0 2 4 0,0-1 4 0,0-4-4 15,0 4 4-15,8 1 0 0,-8-4-4 0,-8 2 4 0,8 1-8 0,0 0 8 16,8 1-4-16,-8-5 0 0,0 4 0 0,0 1-4 0,0-2 8 16,0 2-4-16,0-1 0 0,0-4 4 0,0 5-8 0,0-1 4 15,0 1-16-15,0-6 24 0,0 5-8 0,0-4 0 0,0 5 0 0,0-2 4 16,0 1-4-16,0-3 4 0,0 3-4 0,0 1 0 0,0-6 0 15,0 1 0-15,0 4 0 0,0-5-4 0,0 6 8 0,0-5-4 16,0 4 0-16,0-4 4 0,0-1-4 0,0 1-4 0,0-1 8 16,0 5-4-16,0-4 0 0,0 0-4 0,0-1 4 0,0 1 0 15,0-1 4-15,0 1-8 0,0-1 0 0,0 2 4 0,0-2 4 0,0 0-4 16,0 1 0-16,0-1 0 0,0 1 4 0,0 0-8 0,0-1 8 16,0 1-4-16,0-1-4 0,0 1 0 0,0 0 4 0,0-1 0 15,0 2 0-15,0-3 4 0,0 2-8 0,0 0 8 0,0-5-4 16,0 5-4-16,0-1 4 0,0 1-4 0,0-6 4 0,0 6 0 15,0-1-4-15,0 1 8 0,0-5-4 0,0 5-4 0,0-2 4 16,0-2 0-16,0 3 4 0,0 1-4 0,0-5-4 0,0 4 4 0,0-4 0 16,0 6-4-16,0-3 4 0,0-3 0 0,0 5-4 15,0-5 4-15,0 4 0 0,0 0 0 0,0-4 4 0,0 5-4 0,0-5-4 16,0 5 4-16,0-1 0 0,0-4 0 0,0 4-4 0,0-4 4 16,0 0 0-16,0 4 0 0,0-2 4 0,0-4-4 0,0 6 0 15,0-3 4-15,0-1-8 0,0-1 0 0,0 1 4 0,0 0 0 0,0-1-4 16,0 1 4-16,0 5-4 0,0-6 4 0,0 2 4 0,0-1-4 15,0-1 0-15,0 1-4 0,0 4 0 0,0-3 8 0,0-2 0 16,0 1-4-16,0-1 0 0,0 2 0 0,0-3-4 0,0 8 8 16,0-6-8-16,0-1 8 0,0 2-8 0,0-2 8 0,0 1-8 15,0 0 4-15,0 0-4 0,0-1 4 0,0 1 0 0,0 0 0 0,0 0 4 16,0-1-4-16,0 2-4 0,0-1 0 0,0-1 8 0,0 1-8 16,0 0 8-16,0-1-4 0,0 1 0 0,0 0 0 0,0 0-4 15,0-1 8-15,0-4-8 0,0 6 8 0,0-3 0 0,0 3-4 16,0-1-4-16,0 0 8 0,0-1-4 0,0 0-24 0,0 2 24 15,0-1 4-15,0-1 0 0,0-4 0 0,0 5-4 0,0 0 4 0,0-5-4 16,0 5 4-16,0 0-8 0,0-5 4 0,0 0 0 0,0 4 0 16,0-4 4-16,0 0-4 0,0 5-4 0,0-5 4 0,0 0 4 15,0 5-4-15,0 1 4 0,0-6-8 0,0 0 8 0,0 4-4 0,0 0 4 16,0-4-8-16,0 5 4 0,0-5 4 0,0 5-4 16,0 0 0-16,0-5 0 0,0 5 4 0,0-5-8 0,0 4 4 15,8-4 4-15,-8 5-4 0,0-5 0 0,0 0 4 0,0 5-4 16,0-5 4-16,0 4 0 0,0-4 0 0,0 0-4 0,0 5-4 0,0-5 8 15,0 5-4-15,0-5 0 0,0 0 0 0,10 5 0 0,-10-5 0 16,0 5 0-16,0 0 4 0,0-5-4 0,0 0 4 0,0 5-4 16,0-5 4-16,0 4-4 0,0 1 8 0,0-5-4 0,0 5 0 0,0-5 0 15,0 5 0-15,0-1-4 0,0-4 4 0,0 5-4 0,0-5 4 16,0 5 0-16,0 0 0 0,0-5-20 0,0 4 20 0,0 3 4 16,0-7 0-16,0 3 0 0,0 2-4 0,0-5 0 0,0 4 0 15,0-4 0-15,0 6 0 0,0-6 0 0,0 0 0 0,0 4 4 16,0-4-4-16,0 0 0 0,0 0 4 0,0 0-4 0,0 0 0 15,0 5 0-15,0-5 0 0,0 0 0 0,0 0 0 0,0 0 0 0,0-5 0 16,0 5 0-16,0 5-4 0,0-5 0 0,0 0 0 0,0 0 0 16,0 0 0-16,0 0 0 0,0 0 0 0,0 0 0 0,0 0 0 15,0 0 0-15,0 0 0 0,0 0 0 0,0 0 0 0,0 0 0 0,0 0 0 16,0 0 0-16,0-5 0 0,0 5 0 0,0 0 0 16,0 0 0-16,0-4 0 0,0 4 0 0,0-6-4 0,0 6-12 0,0-4-8 15,0-1-16-15,0 2-20 0,0-4-20 0,0 3-28 0,0-6-24 16,0 5-32-16,0-4-20 0,-10-1-76 0,10 1-4 0,0-1 52 15,-8-5 40-15,8 6 36 0,-8 0 20 0</inkml:trace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2:15.3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2A439ED-0E73-4FF8-8DB2-828CEBF5F8E8}" emma:medium="tactile" emma:mode="ink">
          <msink:context xmlns:msink="http://schemas.microsoft.com/ink/2010/main" type="writingRegion" rotatedBoundingBox="29405,12467 28730,13832 28239,13589 28914,12224"/>
        </emma:interpretation>
      </emma:emma>
    </inkml:annotationXML>
    <inkml:traceGroup>
      <inkml:annotationXML>
        <emma:emma xmlns:emma="http://www.w3.org/2003/04/emma" version="1.0">
          <emma:interpretation id="{D85035CF-1511-48D3-A985-0CFDBA60A623}" emma:medium="tactile" emma:mode="ink">
            <msink:context xmlns:msink="http://schemas.microsoft.com/ink/2010/main" type="paragraph" rotatedBoundingBox="29405,12467 28730,13832 28239,13589 28914,122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240BC2-AE90-43AF-A7FD-B63E58FA3BA2}" emma:medium="tactile" emma:mode="ink">
              <msink:context xmlns:msink="http://schemas.microsoft.com/ink/2010/main" type="line" rotatedBoundingBox="29405,12467 28730,13832 28239,13589 28914,12224"/>
            </emma:interpretation>
          </emma:emma>
        </inkml:annotationXML>
        <inkml:traceGroup>
          <inkml:annotationXML>
            <emma:emma xmlns:emma="http://www.w3.org/2003/04/emma" version="1.0">
              <emma:interpretation id="{E71C66E6-8D85-4781-A40D-FC1165E6F978}" emma:medium="tactile" emma:mode="ink">
                <msink:context xmlns:msink="http://schemas.microsoft.com/ink/2010/main" type="inkWord" rotatedBoundingBox="29405,12467 29249,12783 28855,12588 29011,12272"/>
              </emma:interpretation>
            </emma:emma>
          </inkml:annotationXML>
          <inkml:trace contextRef="#ctx0" brushRef="#br0">10016 8152 15 0,'0'-15'108'0,"0"5"-8"0,9 6-12 0,-9-11-20 0,8 11-4 16,-8-7 0-16,8 3 4 0,-8-2 0 0,8 5-8 0,2-5 0 16,-2 6-4-16,10-5 0 0,-10 3-8 0,0-3 4 0,9 4 0 15,0 1-8-15,-8 4 0 0,7-5-4 0,2 5-4 0,-10 0-4 0,10 0-8 16,-10 0-4-16,9 5-4 0,-9-1 0 0,1 1-4 0,0 0-4 15,-1 5 4-15,-8-6-4 0,8 5 0 0,-8 6 0 0,-8-5-4 16,8-2 4-16,-8 7-4 0,-1-5 4 0,9 5 0 0,-17 0 0 16,8-7 0-16,1 8 0 0,-9-3 4 0,8 2 4 0,-7-5-4 15,6 4 4-15,2-5 0 0,-9 1 0 0,8-1 0 0,1 1 0 0,0 1 0 16,-1-3 4-16,9 2 4 0,-8-5 0 0,8 5 0 16,0-1 4-16,0-5 0 0,8 6 0 0,-8-5-4 0,9 5-4 0,-1-6-4 15,0 6-4-15,1-5 0 0,0 5 0 0,-1-6-4 0,10 1 0 16,-10 4-4-16,9-4-4 0,0 0-12 0,-9 0-16 0,9 0-16 15,1 0-40-15,-2-5-32 0,2 4-56 0,-2 1-64 0,-6-5-56 16,6 0 48-16,-7 5 48 0,-1-5 40 0,0 0 24 0,-8 0 32 0</inkml:trace>
        </inkml:traceGroup>
        <inkml:traceGroup>
          <inkml:annotationXML>
            <emma:emma xmlns:emma="http://www.w3.org/2003/04/emma" version="1.0">
              <emma:interpretation id="{6B7CCB36-CA57-4406-8901-70A3BC068809}" emma:medium="tactile" emma:mode="ink">
                <msink:context xmlns:msink="http://schemas.microsoft.com/ink/2010/main" type="inkWord" rotatedBoundingBox="28794,13615 28695,13814 28239,13589 28337,13389"/>
              </emma:interpretation>
            </emma:emma>
          </inkml:annotationXML>
          <inkml:trace contextRef="#ctx0" brushRef="#br0" timeOffset="1973.0433">9334 9259 43 0,'0'5'72'0,"0"0"-4"0,0-5-8 0,0 5-28 0,0-5 4 16,0 0 0-16,0 0 0 0,0 0-4 0,0 0 4 0,0 0 0 0,0 5 0 16,0-5 4-16,0 0-4 0,0 0 8 0,0-5 0 0,0 5 8 15,8 0 4-15,-8 0 8 0,0 0-12 0,0 0 4 0,0 0 0 16,9 0 0-16,-9 0-4 0,8 5 0 0,-8-5 0 0,0 0-4 16,8 0 0-16,2 0 0 0,-2 5 0 0,-8-5 0 0,8 0-4 15,2 4 0-15,-2-4 0 0,0 5 0 0,0-5-4 0,1 5-4 16,8 0-4-16,-8 0 0 0,7-5-4 0,-6 4-4 0,6 1 0 0,2 0-4 15,-2 0 0-15,1-5 0 0,1 4-4 0,-2 1 0 16,2 0 0-16,-2 0 0 0,2-5 4 0,-1 4-8 0,0-4 0 0,8 0-4 16,-7 6-4-16,-2-6-4 0,2 0 0 0,-2-6 0 0,1 6 0 15,-8 0 0-15,8-4 0 0,-9-1 0 0,10 5 0 0,-10-5 0 16,2 0 0-16,-10 1 0 0,8-1 0 0,0 5 0 0,-8-5 0 0,0 0 0 16,0 1 0-16,0-1 0 0,0 5-12 0,0-5-32 0,0 5-16 15,-8-5-16-15,8 5-28 0,-8-5-32 0,-2 5-28 0,10-4-28 16,-8 4-60-16,0-5-16 0,-2 5 52 0,2-5 36 0,0 5 36 15,-1 0 28-15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2:20.4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5C2CDF9-89C9-4031-8DE6-E80F19E8C60A}" emma:medium="tactile" emma:mode="ink">
          <msink:context xmlns:msink="http://schemas.microsoft.com/ink/2010/main" type="writingRegion" rotatedBoundingBox="31497,12535 33083,12417 33148,13307 31562,13424"/>
        </emma:interpretation>
      </emma:emma>
    </inkml:annotationXML>
    <inkml:traceGroup>
      <inkml:annotationXML>
        <emma:emma xmlns:emma="http://www.w3.org/2003/04/emma" version="1.0">
          <emma:interpretation id="{5AD4BD5F-B82B-4B7D-BA85-CC6135F72406}" emma:medium="tactile" emma:mode="ink">
            <msink:context xmlns:msink="http://schemas.microsoft.com/ink/2010/main" type="paragraph" rotatedBoundingBox="31497,12535 33083,12417 33148,13307 31562,134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BBC894-99EA-4204-A618-91F448300DAD}" emma:medium="tactile" emma:mode="ink">
              <msink:context xmlns:msink="http://schemas.microsoft.com/ink/2010/main" type="line" rotatedBoundingBox="31497,12535 33083,12417 33148,13307 31562,13424"/>
            </emma:interpretation>
          </emma:emma>
        </inkml:annotationXML>
        <inkml:traceGroup>
          <inkml:annotationXML>
            <emma:emma xmlns:emma="http://www.w3.org/2003/04/emma" version="1.0">
              <emma:interpretation id="{B42017E1-24A6-4680-B6BA-306173E79FF8}" emma:medium="tactile" emma:mode="ink">
                <msink:context xmlns:msink="http://schemas.microsoft.com/ink/2010/main" type="inkWord" rotatedBoundingBox="31522,12879 31554,12877 31561,12961 31529,12964"/>
              </emma:interpretation>
            </emma:emma>
          </inkml:annotationXML>
          <inkml:trace contextRef="#ctx0" brushRef="#br0">12642 8631 79 0,'0'-4'124'0,"0"-1"-8"0,0 0-8 0,0 0-16 0,0-5-4 0,0 6 0 15,0 0 0-15,0-3-4 0,0 3 0 0,0 0 4 0,0-1-8 16,0 5-4-16,0-5-4 0,0 5-8 0,0-5-8 0,0 5-8 16,0 0 0-16,0 0-8 0,0 0-4 0,0 0 0 0,0 0-4 0,0 0 0 15,-8 0-4-15,8 0-4 0,0 0-4 0,0 0-4 16,0 0-4-16,0 0-4 0,0 0 0 0,0 0-4 0,0 0 0 0,8 0 0 16,-8 0-8-16,0 5-8 0,0-5-28 0,0 0 8 0,0 5-24 15,0 0-20-15,0-1-20 0,0 0-24 0,0 3-28 0,0-3-4 16,-8 6-60-16,8-6-20 0,-10 6 40 0,10-1 44 0,-8 0 20 0,8 1 28 15</inkml:trace>
        </inkml:traceGroup>
        <inkml:traceGroup>
          <inkml:annotationXML>
            <emma:emma xmlns:emma="http://www.w3.org/2003/04/emma" version="1.0">
              <emma:interpretation id="{234C9829-8541-4366-86F8-D62847234C1C}" emma:medium="tactile" emma:mode="ink">
                <msink:context xmlns:msink="http://schemas.microsoft.com/ink/2010/main" type="inkWord" rotatedBoundingBox="31969,12500 33083,12417 33148,13307 32035,133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960.2513">13613 8541 103 0,'0'-10'116'0,"10"0"-12"15,-10 1-8-15,0-1-28 0,0 5 4 0,0 0 4 0,8 0 0 16,-8 1 0-16,0 4-12 0,0-5-12 0,0 10 0 0,8-5-4 0,-8 0 0 16,0 4-8-16,0 1 4 0,9 5-4 0,-9-6 0 0,0 6 0 15,8 5-8-15,-8-5 0 0,0 3-8 0,0 2 0 0,0 3-4 16,0 3 0-16,9-2-4 0,-9 0 0 0,0 1 0 0,0-2-4 15,-9 6-4-15,9-5 4 0,0 6-4 0,0-6-4 0,-8 0 4 16,8 4-4-16,0-3-4 0,0-1 4 0,0-5-4 0,0 5 0 0,0-4 0 16,0-1-8-16,0 1 0 0,0-6-12 0,0 5-8 0,0-3-16 15,0-2-4-15,0-4-16 0,0-1-8 0,0 2-12 0,0-2-12 16,0-4-4-16,8 0 0 0,-8-4-16 0,0-2-28 0,9 2-20 16,-9-1 8-16,0-9 28 0,9 4 24 0</inkml:trace>
          <inkml:trace contextRef="#ctx0" brushRef="#br0" timeOffset="2704.9291">13145 8348 27 0,'8'0'88'0,"-8"-4"-12"0,0-1-4 0,8 0-20 15,2 0-4-15,-10 1 0 0,8-2 0 0,-8 2 4 0,8-1-4 16,-8 1 4-16,9-2 0 0,-9 2 0 0,0-1-8 0,0 0 4 16,0 0-8-16,9 1-4 0,-9 4 8 0,0-4-4 0,0 4-12 15,0 0 4-15,0-7-4 0,0 7 0 0,0 7 0 0,0-7 0 0,0 4 0 16,0 0-20-16,-9 1 20 0,9 0 4 0,0 4-8 0,-9 1 4 15,9-5 0-15,-8 9-8 0,8-4 0 0,-8 4 0 0,8 1-4 16,-10-1 0-16,2 5 0 0,0-4-8 0,0 4 0 0,8 0 0 0,-10 0-4 16,2 0 0-16,8 1 0 0,-8-1 0 0,8 0 0 0,-9 0 0 15,9-1-4-15,0 3 4 0,-8-7-4 0,8 4 4 0,0 2-4 16,0-5 0-16,0-1 0 0,8 1 4 0,-8-1-4 0,9-5 0 16,-9 1 0-16,8-1 0 0,0 1 0 0,-8-5 0 0,10 1 0 15,-2-2 0-15,0-4 0 0,10 4 0 0,-10-4 0 0,0-4 0 0,10 4-4 16,-10-4 4-16,1-2 4 0,7 1-8 0,-7 1 4 0,0-2 0 15,-1-3 0-15,10-1 0 0,-10 6 0 0,0-7 0 0,1 3 0 16,0 2 0-16,-1-8 0 0,0 9 4 0,1-4-4 0,-1-1 0 16,0 0 0-16,-8 6 0 0,10-6 0 0,-10 5 0 0,8 1 4 15,-8-1-4-15,0 0 4 0,8 0-4 0,-8 5 0 0,0-4 4 16,0 4 0-16,0 0 0 0,0 0 4 0,0 0 0 0,0 4 0 0,0-4-4 16,0 5 4-16,0 5-4 0,0-6 4 0,0 5 0 0,0 1-4 15,-8 0 12-15,8 5-8 0,0-6 4 0,0 5-4 0,-8 0-4 16,8 6 0-16,0-6 0 0,-10 1-4 0,10 4 4 0,0 0-4 15,-8-5 4-15,8 6-4 0,0-6 4 0,0 1 0 0,-8 4-8 16,8-5 4-16,0 1 0 0,0-1-4 0,0 0 0 0,0-4-4 0,0 5 0 16,0-6-8-16,0 0-16 0,0 1-8 0,0-5-12 0,0 5-12 15,8-6-12-15,-8-4-16 0,0 5-12 0,0-5-12 0,0 0-4 16,8 0-28-16,-8 0-36 0,10-5 0 0,-10 1 32 0,8-2 36 16,-8-3 24-16</inkml:trace>
          <inkml:trace contextRef="#ctx0" brushRef="#br0" timeOffset="3462.9024">13537 8210 67 0,'-9'-10'120'0,"1"4"-12"16,0-3-4-16,-2 5-20 0,10-1 0 0,0 1 4 16,0-2 0-16,0 2-4 0,0 4 0 0,10-6-8 0,-10 6-4 0,8-4 0 15,0 4 0-15,10 0 4 0,-10 0 4 0,9 0 0 0,-1 4 4 16,2-4-28-16,0 6 16 0,-2-6-4 0,10 4 0 0,-1-4-4 15,1 6-4-15,0-6-4 0,-1 4-4 0,9-4-24 0,-8 5-28 0,0-5 0 16,8 0 0-16,-9 4 0 0,1-4 0 0,8 0 0 0,-9 0 0 16,1 0 0-16,-10 0 0 0,10 0 0 0,-8 0 0 0,7 0 0 15,-16 0 0-15,8 0 0 0,-9 0-28 0,10 0-76 0,-18 0-24 0,8 0-32 16,0 0-36-16,-8-4-44 0,0 4-64 0,-8-5 60 16,8 5 48-16,-8-4 32 0,-2 4 28 0,2 0 32 0</inkml:trace>
          <inkml:trace contextRef="#ctx0" brushRef="#br0" timeOffset="3214.5643">13793 8656 71 0,'0'-20'112'16,"8"6"-8"-16,-8 0-4 0,0 0-24 0,0 3-4 0,0-3 4 16,0 5-8-16,0 3 0 0,0-3-8 0,0 5 4 0,0-2-12 15,0 2 0-15,0 4 0 0,0-6-4 0,0 6 4 0,0 0-4 0,0 6 0 16,0-2 0-16,0 2-4 0,0 3 0 0,8-5 0 0,-8 6 0 16,0 0 0-16,0 3-8 0,0 2 0 0,0 0 0 0,0-1-4 15,0 5 0-15,0-3 0 0,0 2-8 0,0 2 0 0,0-1 0 16,0 0-8-16,0 0 4 0,0 5-8 0,0-5-4 0,0 0-4 15,0 0 4-15,0 1 0 0,0-6-4 0,0 5-4 0,0-4 4 0,0 4-4 16,0-5 0-16,0 1 4 0,0-6-4 0,0 5-4 0,0-4-4 16,0-1-4-16,0-3-28 0,0 3 12 0,0-4-20 0,0-5-20 15,0 5-20-15,0-5-16 0,0 0-20 0,-8 0-16 0,8-5-12 16,0 0-44-16,0 0-24 0,-8-5 24 0,8 1 36 0,0-1 32 16,-9-4 28-16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4:43.7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88D2315-AA0D-4445-88B3-0CAABDCB422E}" emma:medium="tactile" emma:mode="ink">
          <msink:context xmlns:msink="http://schemas.microsoft.com/ink/2010/main" type="inkDrawing" rotatedBoundingBox="5252,8367 8874,8380 8874,8466 5251,8453" shapeName="Other"/>
        </emma:interpretation>
      </emma:emma>
    </inkml:annotationXML>
    <inkml:trace contextRef="#ctx0" brushRef="#br0">2228 4982 51 0,'0'0'60'0,"9"-4"-8"0,-9 4 0 0,9-6-32 0,-9 6-4 0,0-5 4 15,8 0 0-15,-8 5-4 0,9-4-4 0,-9 4 4 0,8-5-4 16,-8 5 0-16,0 0 0 0,8 0-4 0,-8 0-4 0,0 0 4 15,10-5-4-15,-10 5 4 0,8 0 0 0,-8 5 4 0,8-5 4 0,-8 0-4 16,0 0 0-16,8 0 0 0,2 0 4 0,-10 0 0 16,8 0-4-16,0 0 0 0,1 0 4 0,-9 0-4 0,8 0 0 15,1 0 0-15,0 0 4 0,-1 0 4 0,0 0-8 0,10 0 0 0,-10 5 0 16,0-5 0-16,2 4 0 0,6-4 0 0,-7 0 0 16,8 5-4-16,-9-5 0 0,9 5 4 0,1-5-4 0,-2 6 4 0,-6-6-4 15,6 0 4-15,1 0 0 0,0 4-4 0,0-4 0 0,1 0 4 16,-2 0-4-16,2 0 4 0,-2 0 0 0,10 0-4 0,-9 0 4 15,-1 0 0-15,2 0 0 0,0 0-4 0,7 0 0 0,-8 0 8 0,0 0-4 16,9 0 4-16,-10 0-8 0,2 0 8 0,7 0-8 16,-8 0 0-16,8 0 0 0,-7 0-4 0,-1 0 0 0,8 0 0 0,-8 0 4 15,9 0-4-15,-8 0 4 0,-2 4 0 0,10-4-4 0,-9 0 4 16,-1 0-4-16,10 0 4 0,-8 0-8 0,7 0 8 0,-8 0-4 16,8 0 0-16,-7 0 4 0,8 0 0 0,-10 0-4 0,10 5 0 0,-9-5-4 15,9 0 8-15,-10-5-8 0,10 5 0 0,-9 0 8 0,9 0-4 16,-10 0-4-16,2 0-16 0,8 0 24 0,-10 0 0 0,2 0-4 15,7 5 4-15,-7-5-8 0,-2 0 4 0,2 0 0 0,-2 0 0 16,1 0-8-16,1 0 8 0,6 0 0 0,-6 0 0 0,0 0 0 16,-10 0 0-16,9 0-4 0,0 0 4 0,0 0 0 0,-1 0 0 15,2 0-4-15,0 0 4 0,-2 0 0 0,1 0 0 0,0 0 0 0,0 0 4 16,1 0-4-16,-10 0-4 0,8 0 4 0,2 0-4 0,-1 0 0 16,-9 0 4-16,10 0 0 0,-2 0-4 0,2 0 0 0,-10 0 0 15,10 0 4-15,-2 0 0 0,1 0 0 0,-8 5-4 0,8-5 4 16,-1 5-4-16,-6-5 0 0,6 5 0 0,2-5 4 0,-1 4 0 15,-9 1 0-15,9-5 0 0,0 5 0 0,1-1 0 0,-2-4 0 0,2 5 0 16,-10-5-4-16,9 0 4 0,0 0 0 0,0 0 0 16,1 5 0-16,-2-5 0 0,2 0 0 0,-2 0 0 0,-7 0 4 0,7 0-4 15,2 0 4-15,-2 0-4 0,-6 0 0 0,6-5 0 0,2 10 0 16,-10-5 0-16,9 0-16 0,0 0 20 0,-8-5-4 0,7 5 4 16,-6 0-4-16,6-5 0 0,-7 5-4 0,8 0 4 0,-9-4 0 0,9 4 0 15,-8-5-4-15,8 5 0 0,-9 0 4 0,10-5-4 0,-10 5 0 16,10 0 0-16,-10-4 4 0,9 4-4 0,-9 0 0 0,10 0 0 15,-10 0 0-15,0 0 0 0,10 0 0 0,-10 0 0 0,9 0 0 16,-8 0 0-16,-1 0 0 0,9 0 0 0,-9 0 0 0,2 0 0 16,-2 0 0-16,8 0 0 0,-6 0 0 0,-2 0 0 0,0 0 0 0,10 0 4 15,-10 0-4-15,1 0 0 0,-1 0 0 0,8 0 0 16,-6 0 0-16,-2 0 0 0,10 0 0 0,-10 0 0 0,0 0 0 0,9 0 4 16,-8 0-4-16,-1 0 0 0,9 0 0 0,-9 0 0 0,10 0 0 15,-10 0 0-15,10-5 0 0,-10 5 0 0,9 0 0 0,-8-5 4 16,8 5-4-16,-9 0 0 0,10-5 0 0,-10 5 0 0,0 0 0 0,10 0 0 15,-10-5 4-15,9 5-4 0,-9 0 0 0,1 0 0 16,0 0 0-16,-1 0-4 0,8 0 4 0,-6 0-4 0,-2 0 8 0,0 0-4 16,2 0 4-16,-2 0-4 0,0 0 0 0,9 0 0 0,-8 0 0 15,0 0 0-15,-1 0 4 0,0 0-8 0,0-4 4 0,2 4 4 16,-2 0-4-16,0-4 0 0,2 4 0 0,-2 0 0 0,0 0 4 0,1-6-4 16,-1 6 0-16,0 0 4 0,10 0-4 0,-10-5-4 0,0 5 0 15,2 0 8-15,-2 0-4 0,0 0 0 0,2 0 0 0,-2 0 0 16,0 0 0-16,-8 0 0 0,8 0 4 0,1 0-4 0,-1 0 0 15,1 0 0-15,0 0 0 0,-1-5 4 0,-8 10 0 0,8-5-4 16,2-5 0-16,-2 5 0 0,0 0 4 0,0 0-4 0,-8 0 4 16,10 0-4-16,-2-4 0 0,0 4 0 0,1 0 4 0,-9 0 0 0,8 0 0 15,1-5 0-15,-9 5 0 0,9 0-4 0,-9 0 4 0,8 0 0 16,-8 0 4-16,8 0-4 0,-8 0 4 0,0 0 0 16,0 0 0-16,8 0 4 0,-8 0-4 0,0 0 0 0,0 0 0 0,0 0 0 15,0 0 0-15,0 0-4 0,0 0 0 0,0 0 0 0,0 0 0 16,0 0 0-16,0 0-4 0,0 0 0 0,0 0-8 0,0 0-12 0,-8 0-20 15,8 0-20-15,0 0-24 0,-8 0-32 0,8 0-36 16,-8 5-88-16,-1-5 8 0,-8 4 48 0,8-4 28 0,-7 5 32 0,-2-5 24 16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4:51.6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4728BFD-F770-480D-AEC9-D504914B7E2A}" emma:medium="tactile" emma:mode="ink">
          <msink:context xmlns:msink="http://schemas.microsoft.com/ink/2010/main" type="writingRegion" rotatedBoundingBox="15529,17772 18718,17797 18713,18427 15524,18402"/>
        </emma:interpretation>
      </emma:emma>
    </inkml:annotationXML>
    <inkml:traceGroup>
      <inkml:annotationXML>
        <emma:emma xmlns:emma="http://www.w3.org/2003/04/emma" version="1.0">
          <emma:interpretation id="{39955451-062B-4C11-B551-42D1BA788775}" emma:medium="tactile" emma:mode="ink">
            <msink:context xmlns:msink="http://schemas.microsoft.com/ink/2010/main" type="paragraph" rotatedBoundingBox="15529,17772 18718,17797 18713,18427 15524,184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3487A9E-7DA3-4853-8209-76E6F04C9E45}" emma:medium="tactile" emma:mode="ink">
              <msink:context xmlns:msink="http://schemas.microsoft.com/ink/2010/main" type="line" rotatedBoundingBox="15529,17772 18718,17797 18713,18427 15524,18402"/>
            </emma:interpretation>
          </emma:emma>
        </inkml:annotationXML>
        <inkml:traceGroup>
          <inkml:annotationXML>
            <emma:emma xmlns:emma="http://www.w3.org/2003/04/emma" version="1.0">
              <emma:interpretation id="{28CE3AC9-FB86-4C4F-994B-E41B0E420A37}" emma:medium="tactile" emma:mode="ink">
                <msink:context xmlns:msink="http://schemas.microsoft.com/ink/2010/main" type="inkWord" rotatedBoundingBox="15528,17894 17309,17908 17305,18325 15525,18311"/>
              </emma:interpretation>
              <emma:one-of disjunction-type="recognition" id="oneOf0">
                <emma:interpretation id="interp0" emma:lang="" emma:confidence="0">
                  <emma:literal>a=</emma:literal>
                </emma:interpretation>
                <emma:interpretation id="interp1" emma:lang="" emma:confidence="0">
                  <emma:literal>a =</emma:literal>
                </emma:interpretation>
                <emma:interpretation id="interp2" emma:lang="" emma:confidence="0">
                  <emma:literal>a-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a:</emma:literal>
                </emma:interpretation>
              </emma:one-of>
            </emma:emma>
          </inkml:annotationXML>
          <inkml:trace contextRef="#ctx0" brushRef="#br0">1347-39 115 0,'0'4'144'0,"8"6"-16"0,2-6-16 16,-10 6-24-16,8-5 0 0,-8 0-12 0,8-1-16 0,1 1 8 16,-1 5-4-16,-8-5-12 0,9-1-12 0,0 2-8 0,7-6-4 15,-8 4-8-15,2-4 4 0,6 0-8 0,2 0 0 0,-10 0-12 16,9 0 0-16,0 0-4 0,0 0-8 0,1 0-16 0,-2-4-20 0,2 4-20 16,-2 0-20-16,-7 0-20 0,8 0-36 0,-8 0-60 15,-1 0 28-15,0-6 32 0,-8 6 24 0</inkml:trace>
          <inkml:trace contextRef="#ctx0" brushRef="#br0" timeOffset="304.4488">1440 171 119 0,'0'9'140'0,"0"1"-16"0,0-5-8 0,0 4-28 0,0-4-4 0,0 5 0 15,0-5-8-15,0 0 4 0,10 0-4 0,-10-1-12 0,8-4-4 16,0 6-8-16,-8-6 0 0,10 0-12 0,6 4-4 0,-7-4 0 15,-1 0-8-15,1 0-4 0,8 0-4 0,-1 0-4 0,2 0-4 0,-10-4-4 16,10 4-4-16,-10 0 0 0,9-6-8 0,0 6 0 0,0 0-8 16,-9 0-8-16,10 0-24 0,-10-4-16 0,10 4-20 0,-10 0-28 15,0-5-16-15,9 5-24 0,-8-5-64 0,0 5 8 0,-1-5 48 16,0 5 28-16,0 0 28 0</inkml:trace>
          <inkml:trace contextRef="#ctx0" brushRef="#br0" timeOffset="-199.4035">102 75 35 0,'8'-10'88'0,"-8"6"-8"0,10-1 0 0,-10-5-24 15,0 6 0-15,0-1 0 0,0 1-4 0,0-2 0 0,0 2-4 0,0-1 4 16,0 0 0-16,0 0 0 0,0 0-4 0,-10 5-4 0,10-4-4 15,-8 4 0-15,8 0-4 0,0 0-8 0,-8 0 4 0,8 0-4 16,-8 4-4-16,-1 1 0 0,9 0 4 0,-9 0-4 0,1 4-4 0,8 1 0 16,-9-1-4-16,1 6 0 0,0-5 0 0,8 5 0 0,-10-2 0 15,2 1 0-15,8 7-4 0,-8-8 0 0,8 1 4 0,0 1-8 16,-8 4 4-16,8-5 0 0,0 1-4 0,0-1-4 0,8 1 0 0,-8-5 4 16,8 4-4-16,-8-5 0 0,8 1 0 0,2-1 0 15,-2 1 0-15,9-5 0 0,-9 4-4 0,1-9 0 0,8 5 0 0,-9 0 0 16,10-5 0-16,-2 0 0 0,2-5 0 0,-10 5 0 0,9-5 0 15,0 1 0-15,-8-1 0 0,7-4 0 0,-6 3 4 0,-2-3-4 16,10-1 0-16,-10 1 0 0,-8-1 0 0,8-4 0 0,-8 5 0 0,8-6 0 16,-8 5-4-16,0-5 0 0,0 1 4 0,-8 4 0 15,8-3 0-15,-8 4 0 0,8-7-4 0,-8 8 4 0,-2-7-4 0,2 5 4 16,0 0-4-16,-2 1 0 0,2 5 8 0,0-7-4 0,-9 7 4 16,8-6-4-16,1 5 0 0,-9 0 4 0,9 5-4 0,-2-5 4 15,2 5-4-15,0 0-4 0,-2 0 4 0,2 0 0 0,0 5 4 16,0 0-4-16,8-5 0 0,-9 5-4 0,9 5 0 0,0-6 4 15,0 0 0-15,9 7-4 0,-9-2 0 0,8-4 8 0,-8 4-4 16,8 1-4-16,10-5 4 0,-10 5 0 0,0-6 0 0,10 6 0 0,-10-4 0 16,9-3 0-16,0 3 0 0,0 3 0 0,1-9 4 0,-2 4-4 15,2 2 0-15,-2-6 0 0,1 0-4 0,9 4 4 0,-8-4 4 16,-2 5-4-16,2 0 0 0,-2-5 0 0,1 4 0 0,1 7 4 16,-2-7-24-16,2 1 24 0,-2 5 0 0,2 0 0 0,-10-6 4 15,9 11-4-15,0-6 0 0,0 1 0 0,-9 4-4 0,10-5 0 0,-1 1 0 16,-8 0-4-16,8-1 0 0,-1 1-8 0,-7-5-12 0,8 4-16 15,1-4-16-15,-10 0-20 0,9-5-16 0,-8 5-16 0,7-5-12 16,1-5-52-16,-9 5-28 0,10-5 24 0,0-4 40 0,-10 4 24 16</inkml:trace>
        </inkml:traceGroup>
        <inkml:traceGroup>
          <inkml:annotationXML>
            <emma:emma xmlns:emma="http://www.w3.org/2003/04/emma" version="1.0">
              <emma:interpretation id="{870E4121-146E-4225-B891-3AE44768782C}" emma:medium="tactile" emma:mode="ink">
                <msink:context xmlns:msink="http://schemas.microsoft.com/ink/2010/main" type="inkWord" rotatedBoundingBox="18129,17792 18718,17797 18713,18427 18124,18423"/>
              </emma:interpretation>
              <emma:one-of disjunction-type="recognition" id="oneOf1">
                <emma:interpretation id="interp5" emma:lang="" emma:confidence="0">
                  <emma:literal>2</emma:literal>
                </emma:interpretation>
                <emma:interpretation id="interp6" emma:lang="" emma:confidence="0">
                  <emma:literal>a</emma:literal>
                </emma:interpretation>
                <emma:interpretation id="interp7" emma:lang="" emma:confidence="0">
                  <emma:literal>z</emma:literal>
                </emma:interpretation>
                <emma:interpretation id="interp8" emma:lang="" emma:confidence="0">
                  <emma:literal>w</emma:literal>
                </emma:interpretation>
                <emma:interpretation id="interp9" emma:lang="" emma:confidence="0">
                  <emma:literal>zw</emma:literal>
                </emma:interpretation>
              </emma:one-of>
            </emma:emma>
          </inkml:annotationXML>
          <inkml:trace contextRef="#ctx0" brushRef="#br0" timeOffset="1431.1726">2729 113 7 0,'0'0'92'0,"0"6"-4"16,0-12-12-16,-9 6-24 0,9 0-4 0,0-4 4 0,-9-1-4 15,1 5 0-15,8-5-4 0,-8 0 0 0,8-3-4 0,0 1 0 16,-10-1 4-16,10 2-4 0,-8-3-4 0,8-1 0 0,0-3 4 0,0 3-12 16,-8 0 0-16,8-4 4 0,0 4 4 0,0-4-8 0,0 4 8 15,0-4-8-15,0 4 0 0,0 1 8 0,0-6 0 0,8 6-4 16,-8-1 0-16,8 0-4 0,-8 1 4 0,10 4 0 0,-10-4-4 0,8 4-4 16,0 0 0-16,1 5 0 0,0-5-8 0,-1 5 0 0,1 0 0 15,-1 0-4-15,8 5-4 0,-6 0 0 0,-2 0 0 0,0 4-4 16,10-4 0-16,-10 4 4 0,1 6-4 0,-1-5-4 0,1 4 4 15,-1 5-4-15,-8-4 0 0,9 3 0 0,-9 6 0 0,0-4-4 16,0-1 4-16,-9 4-4 0,9 2 0 0,-8-2 4 0,-1 2 0 0,1-2 0 16,-9-4 0-16,-1 5-4 0,10 1 4 0,-10-6 0 15,2 0 0-15,-1 0-4 0,0 0 4 0,0-4 0 0,9-6-4 0,-10 6 0 16,2-5-4-16,6-6 4 0,2 1 4 0,0 0-4 0,-1-5 0 16,1 0 0-16,-1-5 0 0,9 0 4 0,0 1-4 0,-9-6 0 15,9 0 4-15,9 1 0 0,-9-1-4 0,0 0 4 0,9-3-4 0,-1 3 4 16,-8-5 0-16,9 5 0 0,-1 1 0 0,0-1 0 15,2 6 0-15,-2-6 0 0,0 5 0 0,0 1 4 0,2-2 0 0,6 6 0 16,-7 0 4-16,0 6-8 0,-1-6 4 0,9 4 4 0,-9 6-4 16,0-5 4-16,10 5 0 0,-10-1 4 0,10 1-4 0,-1 4 8 15,-9 1 4-15,9-2 4 0,-8-3-12 0,7 9 20 0,2-4 4 16,0-1-4-16,-2 1-4 0,-8-1-4 0,10 0 0 0,-1 1 4 0,-1-1-4 16,2-5-4-16,-2 2 0 0,-6-2 0 0,6 0-4 15,-7-3-4-15,8-6-4 0,-8 4 0 0,7-8-4 0,-6 4-4 0,-2-10-4 16,8 0 0-16,-6 0-4 0,-2-9-12 0,0 5-8 0,1-5-12 15,-9-5-16-15,8 0-20 0,1 0-16 0,-9-5-20 0,0 0-28 16,0 0-16-16,0 0-40 0,-9-4-56 0,9 4 20 0,-8-5 44 0,-1 7 36 16,1-3 32-16</inkml:trace>
        </inkml:traceGroup>
      </inkml:traceGroup>
    </inkml:traceGroup>
  </inkml:traceGroup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8:36.7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947DC77-2456-4C7D-8421-93DCB4FCF1FC}" emma:medium="tactile" emma:mode="ink">
          <msink:context xmlns:msink="http://schemas.microsoft.com/ink/2010/main" type="writingRegion" rotatedBoundingBox="9208,3182 10837,3191 10834,3830 9205,3822">
            <msink:destinationLink direction="with" ref="{19FAB4E9-1548-4927-B916-5329309D0CAE}"/>
          </msink:context>
        </emma:interpretation>
      </emma:emma>
    </inkml:annotationXML>
    <inkml:traceGroup>
      <inkml:annotationXML>
        <emma:emma xmlns:emma="http://www.w3.org/2003/04/emma" version="1.0">
          <emma:interpretation id="{9545EBF8-8FAA-4D76-8BD7-A593507908A7}" emma:medium="tactile" emma:mode="ink">
            <msink:context xmlns:msink="http://schemas.microsoft.com/ink/2010/main" type="paragraph" rotatedBoundingBox="9208,3182 10837,3191 10834,3830 9205,38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F74DA9-0BF0-441D-A4D5-7065BD36B0DE}" emma:medium="tactile" emma:mode="ink">
              <msink:context xmlns:msink="http://schemas.microsoft.com/ink/2010/main" type="line" rotatedBoundingBox="9208,3182 10837,3191 10834,3830 9205,3822">
                <msink:destinationLink direction="with" ref="{DE8CDB28-0C5A-4D38-8341-EFB3BC25E1A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F7D49C4-9ECC-48BA-AC45-BFA5738277AD}" emma:medium="tactile" emma:mode="ink">
                <msink:context xmlns:msink="http://schemas.microsoft.com/ink/2010/main" type="inkWord" rotatedBoundingBox="9208,3294 9909,3298 9907,3766 9205,3763">
                  <msink:destinationLink direction="with" ref="{F05913E5-75D6-4197-B530-294F8AF96C86}"/>
                  <msink:destinationLink direction="with" ref="{9F1399A9-F2E7-44A1-9D18-E29B9959D4E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699 332 19 0,'0'0'84'15,"-8"-5"-4"-15,8 5-8 0,0 0-28 0,0 5 0 0,0-5-4 16,0-5 4-16,0 5-4 0,0 0 0 0,0 0 0 0,0 0 0 16,0 0 0-16,0-4-4 0,0 4-4 0,0 0 0 0,0-5 4 15,0 5-4-15,0 0-4 0,0-5 8 0,0 1-4 0,0 4 0 16,0-5 4-16,0 5-4 0,0-5-4 0,0 5 0 0,0-5 0 0,0 0 0 16,0 5-4-16,0-4 0 0,0 4 4 0,0-6-4 0,0 6 0 15,0 0 4-15,0-4-4 0,0 4 0 0,0 0-4 0,0 0 0 16,-10 0 4-16,10-5-4 0,0 5 4 0,0-5 0 0,-8 5 0 0,8-5-4 15,0 5 0-15,-8 0-4 0,8-4 4 0,-10 4 0 16,10-6 0-16,0 2-4 0,-8 4 0 0,8-5-4 0,-8 5 0 0,8-4-4 16,-8-3 8-16,8 7-4 0,-9-3-4 0,9-2 4 0,0 5 0 15,-9-5 0-15,9 0-4 0,-8 5 4 0,-1-4 0 0,9-2-4 16,0 6 4-16,-8-4-4 0,0-1 0 0,8 5-20 0,-10-4 24 0,10 4-4 16,-8-5 0-16,0 0-4 0,8 5 0 0,-8-5 8 15,-2 5-4-15,10 0 0 0,-8-5 0 0,0 0 0 0,-1 5 0 0,9-5-4 16,-8 5 0-16,-1-5 0 0,0 5 0 0,9-4 0 0,-8 4 0 15,0-5 0-15,8 5 0 0,-10-4 4 0,2-2-4 0,8 6 8 16,-8-4-12-16,0 4 4 0,8-5 0 0,-10 5-4 0,10 0 4 0,-8-5-4 16,0 5 4-16,8 0-4 0,-9-5 4 0,9 5-4 15,-8-4 4-15,-1 4-4 0,9 0 4 0,-9-6-4 0,1 6 0 0,0-4 0 16,8 4 4-16,-8 0 0 0,-2-5-4 0,2 5 0 0,0-4 0 16,-2 4 0-16,2-6 0 0,0 6 0 0,-1 0 0 0,1-4 0 15,-1 4 0-15,1 0 0 0,-1 0 8 0,1-5-8 0,0 5 0 16,-2 0 0-16,10 0 0 0,-8 0 0 0,0 0 0 0,-2-5 0 0,2 5 0 15,0 0 0-15,0 0 0 0,-1 0 4 0,1 0-4 16,-1-5 0-16,9 5 0 0,-9 0 0 0,1 0 0 0,0 0-4 0,-2-4 4 16,2 4 4-16,8 0-4 0,-8 0 0 0,0-5 0 0,-2 5 0 15,2 0 0-15,8 0 4 0,-8 0-4 0,-1 0 0 0,9-5 0 16,-8 5 0-16,-1 0 4 0,9 0-4 0,-9 0 0 0,9 0 0 0,-8 0 0 16,8 0 0-16,-8-5 0 0,8 5 0 0,0 0 0 0,-8 0 0 15,8 0 0-15,0 0 0 0,0 0 4 0,0 0-4 0,-10 0 0 16,10 0-4-16,0 0 4 0,0 0 4 0,0 0-4 0,0 0 0 15,0 0 0-15,0 0 0 0,0 0 4 0,0 0-4 0,0 0 0 16,0 0 0-16,0 0 0 0,0 0 0 0,0 0 0 0,0 0 0 0,0 0 0 16,0 0-4-16,0 0 4 0,0 0-4 0,0 0 8 0,0 0-4 15,0 0-4-15,0 0 4 0,0 0 0 0,0 0 0 0,0 0 0 16,0 0 0-16,0 0 0 0,0 0 0 0,0 0 0 0,0 0 0 16,0 0 0-16,0 0 0 0,0 0-4 0,0 0 4 0,0 0 4 15,0 0-8-15,0 0-12 0,0 0 20 0,0 0 4 0,0 0-8 0,0 0 0 16,0 0 0-16,0 0 0 0,0 0 4 0,0 0-8 15,0 0 8-15,0 0-4 0,0 0 0 0,10-4 0 0,-10 4 0 0,0 0 0 16,0 0 0-16,0-6 4 0,8 6-4 0,-8 0 0 0,0-5 0 16,0 5-4-16,8 0 4 0,-8 0 0 0,0 0 0 0,8-4-4 15,-8 4 8-15,0 0-8 0,9 0 8 0,-9 0 0 0,0 0-8 16,0 0 4-16,9 0 0 0,-9-5-4 0,0 5 4 0,8-5 0 0,-8 5 4 16,0-4-4-16,9 4 0 0,-9 0 0 0,8-6 0 15,-8 6 0-15,8 0 0 0,-8 0 0 0,10-4 0 0,-10 4 0 0,0 0 4 16,8 0-4-16,-8 0 0 0,8 0 4 0,-8 0-8 0,8 0 4 15,-8 0-4-15,10 0 8 0,-10 0-4 0,8 0 0 0,-8 0 0 16,8-5 0-16,-8 5 0 0,0 0 0 0,9 0 0 0,-9 0-4 0,0 0 4 16,9 0 0-16,-9 0 0 0,0 0 0 0,0 0 0 15,0 0 0-15,0 0 0 0,8 0 0 0,-8 0-4 0,0 0 4 0,0 0 0 16,0 0 0-16,9 0 0 0,-9 0 0 0,0 0 0 0,8 0 0 16,-8 0 0-16,0 0 0 0,8 0 0 0,-8 0 0 0,8 0 0 15,-8 0 4-15,0 0-8 0,10 0 4 0,-10 0-4 0,0 0 4 0,0 0 0 16,0 0 0-16,8 0 0 0,-8 0-4 0,0 0 0 0,0 0-4 15,0 0 0-15,0 0-4 0,0 0-4 0,0 0 0 0,0 0-8 16,0 0-12-16,0 0-12 0,0 0-8 0,0 0-20 0,-8 0-12 16,8 0-16-16,0 0-20 0,-10 0-20 0,10 0-16 0,-8 0-72 15,8 0 8-15,-8 0 44 0,0 0 32 0,-1 0 32 0,9 0 16 0</inkml:trace>
          <inkml:trace contextRef="#ctx0" brushRef="#br0" timeOffset="-1211.7492">562 366 43 0,'0'9'76'0,"0"-4"-8"0,0 5 0 0,0-5-28 0,0 4 0 0,0-4-4 16,0 4 0-16,0-4 4 0,0 6 0 0,0-8 4 0,0 3-4 0,0-2 8 16,0 5 0-16,0-3 0 0,-8-6 0 0,8 4-4 15,0 1 0-15,0-5-8 0,0 0 0 0,-8 0-4 0,8 0-4 0,0-5 4 16,0 1-12-16,0-2-4 0,-10-3 8 0,10 5-4 0,0-5-4 15,0-2-4-15,0 2 4 0,0-6-8 0,0 6 4 0,10-1-4 16,-10-4 0-16,0 3-4 0,0 3 0 0,0-2-4 0,8 0 4 0,-8 1-4 16,0 0 0-16,8 4 4 0,-8 0-4 0,8 0 4 0,-8 0 0 15,10 5-4-15,-10 0 0 0,8-4 0 0,-8 4 4 0,8 0-4 16,-8 4 0-16,9-4 0 0,-1 5 0 0,-8 0 0 0,9 0 0 16,-9 0 0-16,0-1 4 0,0 6 0 0,9-6-4 0,-9 6 4 15,0 0 0-15,0-2-12 0,0-2 24 0,0 3 4 0,-9 1 8 0,9 0 4 16,-9-5 0-16,9 4 4 0,-8-4-4 0,-1 0 0 0,1-1 0 15,8 1-4-15,-8-5-4 0,-2 0 0 0,2 0-4 16,0 0 0-16,8 0-4 0,-8-5-4 0,-2 1 0 0,10-1-4 0,0 0 0 16,-8-4-4-16,8 4 4 0,0 0-8 0,0-5 0 0,0 5 0 15,-8 1-4-15,8-7-4 0,0 7-4 0,0 0-16 0,8-1-20 16,-8 0-20-16,0 0-16 0,0 0-32 0,0 1-24 0,8 4-20 0,-8 0-76 16,0-5 20-16,0 5 44 0,0-5 24 0,0 5 32 0,10 0 20 15</inkml:trace>
        </inkml:traceGroup>
        <inkml:traceGroup>
          <inkml:annotationXML>
            <emma:emma xmlns:emma="http://www.w3.org/2003/04/emma" version="1.0">
              <emma:interpretation id="{1BDA65EC-A6AD-4CE8-B902-4C5F7926F7B6}" emma:medium="tactile" emma:mode="ink">
                <msink:context xmlns:msink="http://schemas.microsoft.com/ink/2010/main" type="inkWord" rotatedBoundingBox="10199,3187 10837,3191 10834,3830 10196,3827"/>
              </emma:interpretation>
            </emma:emma>
          </inkml:annotationXML>
          <inkml:trace contextRef="#ctx0" brushRef="#br0" timeOffset="-55646.3883">1525-9 23 0,'9'-9'100'0,"-9"-1"-8"0,0 6-8 16,9-6-20-16,-9 1-4 0,8 4 0 0,-8-5 0 0,8 5 0 0,2-4-16 16,-10 4 16-16,8-1 0 0,0 2-4 0,1-1 0 0,-9 5-8 15,9-4 0-15,-9 4 0 0,8 4-8 0,0-4-4 0,-8 5-8 16,0-1-4-16,9 7-8 0,-9-2 0 0,0 6-4 0,0-6-4 0,0 10 0 15,0-3-4-15,0 2-4 0,-9-4-8 0,9 5-8 0,-8 6-28 16,0-6-36-16,-1 0-36 0,0 0-60 0,1 5-48 0,0-10 48 16,-2 6 32-16,-6-6 24 0,7 1 28 0</inkml:trace>
          <inkml:trace contextRef="#ctx0" brushRef="#br0" timeOffset="-55863.8063">1329 145 67 0,'0'-4'80'15,"-8"-2"0"-15,8 2-12 0,0-1-24 0,-8 0 0 0,8 0-4 16,-10 1 0-16,10-2-4 0,-8 2 4 0,8-1-4 0,-8-5 0 16,-1 6 0-16,1-1-8 0,0 0 0 0,-1 0-4 0,9 5-4 0,-9-4 4 15,-7 4-4-15,6 0-4 0,2 0 0 0,0 4-4 16,-1 1 4-16,-8 0 0 0,9 4 0 0,-9 1 0 0,8-1 0 0,-8 6 0 16,-1 5 4-16,10-7 0 0,-9 7 4 0,0-1 0 0,9 0-4 0,-9 6 0 15,9-2 4-15,-2 2-4 0,2-1-4 0,-10-6-4 16,18 6-4-16,-8 0 8 0,8-4-4 0,0-1-4 0,0 1 0 0,0-2-24 15,0-4 20-15,8 2 0 0,2-3 4 0,-2-3 0 0,10-1-4 16,-10-4 0-16,9 0 0 0,-1-1 0 0,2 1 0 0,8-5-4 16,-10-5 0-16,10 5-4 0,-9-4-4 0,0-1-12 0,8-4-16 0,1-1-20 15,-8 1-20-15,-2 0-16 0,9-2-12 0,-7-4-60 16,0 2-32-16,-2-2 40 0,-8 1 28 0,10-1 24 0</inkml:trace>
        </inkml:traceGroup>
      </inkml:traceGroup>
    </inkml:traceGroup>
  </inkml:traceGroup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8:44.17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5F018E-DA9B-49A6-8355-0775D4ACE71E}" emma:medium="tactile" emma:mode="ink">
          <msink:context xmlns:msink="http://schemas.microsoft.com/ink/2010/main" type="inkDrawing" rotatedBoundingBox="3871,8479 9465,7465 9860,9645 4266,10658" semanticType="verticalRange" shapeName="Other">
            <msink:sourceLink direction="with" ref="{FCD62479-4B50-4D9F-A8FB-4ACAF54646F7}"/>
            <msink:destinationLink direction="with" ref="{F05913E5-75D6-4197-B530-294F8AF96C86}"/>
          </msink:context>
        </emma:interpretation>
      </emma:emma>
    </inkml:annotationXML>
    <inkml:trace contextRef="#ctx0" brushRef="#br0">-299 3225 67 0,'0'-5'80'0,"0"5"-16"0,0 0 0 0,0-5-28 16,0 5-8-16,0-4 0 0,0 4 0 0,-10 0-4 0,10 0 0 16,0-5-4-16,0 5 0 0,0 0-4 0,0 0 0 0,0 0 0 15,0 0 0-15,-8 0 0 0,8 5 0 0,0-5-4 0,0 0-4 0,0 0 4 16,0 0 0-16,0 0 0 0,0 0-4 0,0 0 0 0,0 0 0 15,0 4 0-15,0-4 0 0,0 5 0 0,0-5 0 0,0 5 0 16,0 0 0-16,0-1-4 0,0 1 0 0,0 5 0 0,0-6 4 16,0 3-4-16,0 1 4 0,0 2-4 0,0-6 0 0,0 6 0 15,0-1 4-15,8 1 0 0,-8 0-4 0,0-5 8 0,10 4-8 0,-10 1 4 16,0-1 0-16,8 1 4 0,-8 0-4 0,8-1-4 0,-8 1 8 16,9 4 0-16,-9-4-4 0,9-1 4 0,-9 1 0 0,8-1 0 15,-8 2-8-15,0-2 0 0,9 0 8 0,-9 1-8 0,8-1 4 0,-8 0 0 16,0-3 0-16,8 4 4 0,-8-1 0 0,8 1 4 15,-8-1 0-15,0 1-8 0,10-5 0 0,-10 4 4 0,8 1 4 0,-8-1-4 16,0-4 4-16,8 5-4 0,-8-5 0 0,10 4-4 0,-10 2-4 16,0-3 4-16,8-3 0 0,-8 5-4 0,8-5 4 0,-8 4-4 15,9 0 4-15,-9-4-4 0,8 5 4 0,-8-1 0 0,0-3-4 16,9 3 4-16,-9 1-8 0,9-6 4 0,-9 6 0 0,8-5 0 16,-8 5 0-16,8-6 0 0,-8 6 0 0,8-5 0 0,-8 4 4 15,10-4 0-15,-10 4-4 0,0-4 0 0,8 0 4 0,-8 0 0 0,8 0-4 16,-8 5 0-16,10-6 4 0,-10 1 0 0,0 0-4 15,8-1 0-15,-8 2 4 0,8-2-4 0,-8 1 0 0,9 0 0 0,-9 0 0 16,8-2 0-16,-8 3 0 0,0-6 0 0,9 5 0 0,-9 0 0 16,8-1 4-16,-8 2-4 0,9-6 4 0,-9 4-4 0,0 1 4 15,8 0-4-15,-8-5 4 0,8 5-4 0,-8-1 4 0,0 1-8 0,10-5 4 16,-10 5 0-16,0 0 0 0,8-1 4 0,-8-4-4 0,0 5 0 16,8-5-4-16,-8 6 0 0,0-2 4 0,10-4 0 0,-10 5 0 15,0-5 0-15,8 5 0 0,-8-5 0 0,0 4 4 0,0-4-4 16,8 5 0-16,-8-5 0 0,0 5 0 0,0-5 4 0,8 0 0 15,-8 5 0-15,0-5 0 0,9 4 0 0,-9-4-4 0,0 0 4 0,0 5-4 16,8-5 0-16,-8 4 0 0,0-4 0 0,0 6-4 0,9-6 8 16,-9 5-4-16,0-5 0 0,9 4 0 0,-9 1 0 0,0-5 0 15,0 5 0-15,8 0-4 0,-8-5 0 0,0 4 0 0,8 1 0 16,-8-5 0-16,0 5 4 0,10-5-4 0,-10 5 4 0,0 0-4 16,8 0 4-16,-8-5 0 0,0 4-4 0,8 1 0 0,-8 0 4 0,0-5 0 15,8 6 4-15,-8-3-4 0,0 2 0 0,10-5-4 0,-10 5 0 16,0 0 0-16,8-5 0 0,-8 4 4 0,8 2 0 0,-8-2-4 15,0 1 0-15,9-5 0 0,-9 5 4 0,8-1-4 0,-8 1 8 16,0 0-4-16,9 0 0 0,-9 0-20 0,9 0 20 0,-1 0 0 16,-8-1 0-16,0 6 4 0,8-5-4 0,0-1 0 0,-8 6 4 0,10-5-4 15,-2-1 4-15,-8 6-8 0,8-5 0 0,-8 5 4 16,10-6 4-16,-2 1-4 0,-8 5 4 0,8-6-4 0,-8 2-4 0,9 3 4 16,-1-4-4-16,-8 0 4 0,8 0 0 0,-8 4 0 0,9-4 4 0,-9-1-4 15,9 1-4-15,-1 0 4 0,-8 5 0 0,8-5 0 16,-8-2-4-16,10 3 0 0,-10-1 4 0,8 0-4 0,0-1 0 0,-8 2 4 15,9 3 0-15,0-4-4 0,-9 0 4 0,8-1 0 0,0 2 0 16,-8-2 0-16,9 1-4 0,-1 4 4 0,-8-3 0 0,9-2-4 16,0 1 4-16,-1 0 0 0,0-1 0 0,-8 6 0 0,10-5 0 15,-2-1-4-15,0 1 4 0,1 5-4 0,0-5 4 0,-9-1-4 16,8 1 4-16,0 5 0 0,1-6-4 0,-1 1 4 0,-8 0 0 16,8 5-8-16,2-5 8 0,-2-1 0 0,0 1 0 0,2 5-4 0,-2-6 4 15,-8 1-24-15,8 0 24 0,0 0 4 0,2 5-8 0,-2-6 4 16,-8 1-4-16,8 0 0 0,1 1 0 0,-1-3 4 0,0 2 4 15,2 0-8-15,-10 0 0 0,8 0 4 0,0 4 0 0,0-9 0 16,2 10-4-16,-2-6 0 0,-8 1 4 0,8 0 0 0,1 0-4 16,0 0 4-16,-1-1-4 0,1 2 4 0,-1-2-4 0,-8 1-4 0,8 0 8 15,1 0-4-15,0-1 0 0,-1 6 0 0,0-5 4 0,2-1-4 16,-10 2 0-16,8-2 4 0,0 1-4 0,1 0 0 0,0 0 0 16,-1-1 4-16,0 1-8 0,1 0 4 0,-9 0-4 15,8-5 4-15,0 4 0 0,2 1 4 0,-2 0-4 0,0 0 4 0,-8 0 0 16,10 0-4-16,-2 0 4 0,0-1 0 0,0 1-8 0,1 0 4 0,0-5 4 15,-9 4-4-15,8 2 0 0,1-2 4 0,-1-4-4 0,-8 5 0 16,8 0 4-16,2 0-4 0,-2-5 0 0,-8 3 0 0,8 4 0 16,0-7 0-16,-8 4 0 0,10-4 0 0,-2 5 0 0,-8-5 0 0,8 4 0 15,1-4 4-15,0 0-4 0,-9 5 4 0,8-5-4 0,1 5 0 16,-1-5 4-16,-8 5-4 0,8-5 0 0,2 5 0 0,-2-5 4 16,0 4 0-16,0-4-8 0,-8 5 4 0,10-5 4 0,-2 5 0 15,0 0-4-15,1-5 0 0,-1 5 0 0,1-5 0 0,0 4 0 16,-1-4 4-16,0 5-4 0,0-5 4 0,2 6-4 0,-2-6 0 0,0 0 0 15,2 0 0-15,-2 0 0 0,0 0 4 0,1 0-4 16,-1 4 0-16,1-4 0 0,-1 0 0 0,1 0 4 0,-1 0-4 0,0 5 4 16,2-5-4-16,-2 0 4 0,0 0-8 0,2 4 4 0,-2-4 0 15,0 0 4-15,0 5 0 0,1-5-4 0,8 5 0 0,-8-5 4 16,-1 0-4-16,0 0 0 0,2 0 0 0,-2 0 4 0,0 0-4 16,10 5 0-16,-10-5 0 0,0 0 0 0,1 0 8 0,-1 4-12 15,1-4 8-15,8 0-4 0,-9 0 0 0,0 0 0 0,2 0 4 16,6 0 0-16,-6 0-4 0,-2 0 4 0,0 0 0 0,1 0-8 0,8 0 8 15,-9 0 0-15,1 5-4 0,7-10 0 0,-6 5 0 0,-2 0 0 16,0 0 0-16,2 5-4 0,6-10 8 0,-7 5-8 0,-1 0 4 16,9 0 0-16,-8 0 4 0,-1 0 0 0,0 5-4 0,2-10 0 15,6 5 0-15,-7 0 4 0,0 0-4 0,-1 0 4 0,9-4-4 16,-9 4 0-16,1 0 0 0,8 0 0 0,-9 0 0 0,2-5 4 0,-2 5 0 16,8 0-4-16,-6-5 0 0,-2 5 0 0,0 0 0 15,1 0 4-15,-1 0-4 0,10-5 4 0,-10 5-4 31,0 0 4-31,0 0 0 0,2 0 0 0,-2 0-4 0,0-4 0 0,1 4 0 0,0 0 4 0,-1 0-4 0,9 0 0 0,-9-5 0 0,1 5 0 0,0 0 4 16,-1 0 0-16,10-4-4 0,-10 4 4 0,0 0 0 0,1 0-4 0,8-6 0 16,-9 6 4-16,9-5 0 0,-9 5 0 0,10 0-4 0,0-4 0 15,-10 4 4-15,8 0-4 0,-7-5 0 0,8 5 0 0,0 0 0 16,1 0 0-16,-10 0 0 0,8 0 0 0,2 0-12 0,-10 0 16 0,10 0 0 16,-1 0-4-16,-1 0 0 0,-6 0 0 0,6 0 4 15,2 0-4-15,-10 0 0 0,9 0 0 0,0 0 0 0,-8 0 0 0,7 0 0 16,-8 0 0-16,10 0 0 0,-10 0 0 0,10 0 0 0,-10 0 0 15,9 0 0-15,-8-5 0 0,8 5 0 0,-9 0 0 0,10 0 0 16,-10-5 0-16,0 5 0 0,10 0 0 0,-10-5 0 0,9 5 0 0,-8-4 0 16,8 4 0-16,-9 0 0 0,10 0 0 0,-10-5 0 0,8 5 0 15,-6 0 0-15,6-5 0 0,-7 5 0 0,8 0 0 0,-8 0 0 16,7-5 0-16,-8 5 0 0,10 0 0 0,0 0 0 0,-10 0 0 16,9 0 0-16,0 0 0 0,0 0 0 0,-1 0 0 0,-6 0 0 15,6 0 0-15,2 0 0 0,-1 0 0 0,-1 0 0 0,2-5 0 16,-2 5 0-16,2 0 0 0,-1-4 0 0,0 4 0 0,0-5 0 0,0 1 0 15,0 4 0-15,1-7 0 0,-2 4 0 0,2-2 0 16,-2 0 0-16,1 0 0 0,9 1 0 0,-10-2 0 0,-6 2 0 0,15 4 0 16,-8-5 0-16,0 0 0 0,0-4 0 0,0 9 0 15,1-5 0-15,-2 0 0 0,2 0 0 0,-2 0 0 0,1 0 0 0,1 1 0 16,8-1 0-16,-10 0 0 0,2 0 0 0,-2 1 0 0,1-1 0 0,1 0 0 16,-2 0 0-16,2 1 0 0,7-2 0 0,-8 2 0 15,0-6 0-15,1 5 0 0,-2 1 0 0,2-1 0 0,-2-5 0 0,2 6 0 16,-1-6 0-16,-1 5 0 0,2-5 0 0,-10 1 0 0,10-1 0 15,-2 6 0-15,1-6 0 0,0 0 0 0,-8 2 0 0,7-3 0 16,2 2 0-16,-10-1 0 0,10 0 0 0,-2 1 0 0,-7-1 0 0,8 1 0 16,0-6 0-16,-9 10 0 0,10-4 0 0,-10-1 0 15,10 1 0-15,-10-2 0 0,9 2 0 0,-9 0 0 0,1-1 0 0,8 1 0 16,-9 0 0-16,0-2 0 0,2 2 0 0,-2-5 0 0,0 4 0 16,2 1 0-16,-2-1 0 0,0 0 0 0,1-4 0 0,-1 4 0 15,1 0 0-15,-9 1 0 0,9 0 0 0,-1-1 0 0,0 0 0 0,0 0 0 16,-8 1 0-16,10-1 0 0,-2 6 0 0,-8-6 0 15,8 1 0-15,2-1 0 0,-2 5 0 0,-8-5 0 0,8 6 0 0,1-6 0 16,-9 1 0-16,8 4 0 0,0-5 0 0,-8 0 0 0,9 5 0 16,0-4 0-16,-9 0 0 0,8-1 0 0,0 0 0 0,2 5 0 15,-10-4 0-15,8-1 0 0,0 1 0 0,2 4 0 0,-2-5 0 0,-8 1 0 16,8 4 0-16,0-5 0 0,1 1 0 0,-1 3 0 0,-8-3 0 16,9 5 0-16,0-6 0 0,-1 5 0 0,-8-4 0 0,8 0 0 15,2 3 0-15,-10-3 0 0,8-1 0 0,0 5 0 0,-8-4 0 16,8-1 0-16,2 6 0 0,-10-6 0 0,8 0 0 0,-8 1 0 15,8 4 0-15,1-5 0 0,-9 0 0 0,8 1 0 0,-8 4 0 16,9-4 0-16,-9-1 0 0,9 0 0 0,-9 1 0 0,8-1 0 0,-8 1 0 16,8 4 0-16,-8-5 0 0,8 0 0 0,-8 1 0 0,10-1 0 15,-10 1 0-15,8-1 0 0,-8 0 0 0,0 1 0 0,8-1 0 16,-8 1 0-16,10-5 0 0,-10 4 0 0,0 0 0 0,8 2 0 16,-8-3 0-16,0 2 0 0,8-6 0 0,-8 5 0 0,0 0 0 15,9 1 0-15,-9 0 0 0,0-1 0 0,8 1 0 0,-8-6 0 0,8 6 0 16,-8-2 0-16,9 2 0 0,-9 0 0 0,9-1 0 15,-9-4 0-15,8 5 0 0,-8-1 0 0,8 0 0 0,-8 1 0 0,10-1 0 16,-10 1 0-16,8-1 0 0,-8-6 0 0,8 8 0 0,-8-2 0 16,9 0 0-16,-9 1 0 0,9 0 0 0,-9-1 0 0,8 0 0 15,-8 0 0-15,0 1 0 0,8-1 0 0,-8 0 0 0,9 1 0 0,-9-1 0 16,8 1 0-16,-8 4 0 0,9-4 0 0,-9-1 0 0,9 1 0 16,-9-1 0-16,8 0 0 0,-8 0 0 0,8 1 0 0,-8 4 0 15,10-4 0-15,-2-1 0 0,-8 1 0 0,8-1 0 0,-8 0 0 16,9 1 0-16,0-1 0 0,-9 1 0 0,8-2 0 0,0 3 0 15,-8-2 0-15,9 1 0 0,-1-1 0 0,-8 0 0 0,8 1 0 0,-8-1 0 16,10 1 0-16,-2-1 0 0,-8 0 0 0,8 1 0 16,-8-1 0-16,10 1 0 0,-10-1 0 0,8 5 0 0,-8-6 0 0,8 2 0 15,-8 5 0-15,8-5 0 0,-8 3 0 0,9-3 0 0,-9 4 0 16,9-4 0-16,-9 3 0 0,0-3 0 0,8 4 0 0,-8-4 0 16,0 4 0-16,9-4 0 0,-9-2 0 0,8 7 0 0,-8-4 0 0,0-3 0 15,8 1 0-15,-8 1 0 0,10-1 0 0,-10 1 0 0,8-1 0 16,-8 0 0-16,8 5 0 0,-8-4 0 0,8-1 0 0,-8 6 0 15,10-6 0-15,-10 5 0 0,8-4 0 0,-8 5 0 0,8-2 0 16,-8 1 0-16,0 0 0 0,9 1 0 0,-9-1 0 0,9 0 0 16,-9 0 0-16,0 0 0 0,8 1 0 0,-8-1 0 0,0-5 0 15,9 6 0-15,-9-1 0 0,0 0 0 0,8-4 0 0,-8 3 0 0,0 2 0 16,8-6 0-16,-8 5 0 0,0 1 0 0,8-6 0 0,-8 4 0 16,0 3 0-16,10-7 0 0,-10 5 0 0,0 0 0 0,8 0 0 15,-8 1 0-15,0 4 0 0,8-6 0 0,-8 2 0 0,0 4 0 16,0-4 0-16,10 4 0 0,-10 0 0 0,0-5 0 0,8 5 0 15,-8-6 0-15,0 6 0 0,0-4 0 0,8 4 0 0,-8 0 0 0,0-5 0 16,9 5 0-16,-9-5 0 0,0 0 0 0,8 5 0 0,-8-4 0 16,0-2 0-16,9 2 0 0,-9 4 0 0,0-5 0 0,0 1 0 15,8-2 0-15,-8 2 0 0,0 4 0 0,0-5 0 0,0 0 0 16,0 0 0-16,9 5 0 0,-9-4 0 0,0-2 0 0,0 6 0 16,0 0 0-16,0 0 0 0,0-4 0 0,0 4 0 0,0 0 0 0,0 0-28 15,-9 0-44-15,9 0-24 0,0 0-24 0,0 0-28 0,-8 0-32 16,8 0-32-16,-9 0-72 0,9-5 32 0,-8 5 48 0,-1-5 36 15,1 0 36-15,0 1 28 0</inkml:trace>
  </inkml:traceGroup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0:20.4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AE5D61A-2209-40A4-B6F1-69E103C5583F}" emma:medium="tactile" emma:mode="ink">
          <msink:context xmlns:msink="http://schemas.microsoft.com/ink/2010/main" type="writingRegion" rotatedBoundingBox="5927,9416 6466,9548 6409,9781 5870,9649"/>
        </emma:interpretation>
      </emma:emma>
    </inkml:annotationXML>
    <inkml:traceGroup>
      <inkml:annotationXML>
        <emma:emma xmlns:emma="http://www.w3.org/2003/04/emma" version="1.0">
          <emma:interpretation id="{1F1556B9-9420-4923-9778-ABDC635D74CE}" emma:medium="tactile" emma:mode="ink">
            <msink:context xmlns:msink="http://schemas.microsoft.com/ink/2010/main" type="paragraph" rotatedBoundingBox="5927,9416 6466,9548 6409,9781 5870,96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816F86-6481-416A-AE69-C76EFDBAC0C0}" emma:medium="tactile" emma:mode="ink">
              <msink:context xmlns:msink="http://schemas.microsoft.com/ink/2010/main" type="line" rotatedBoundingBox="5927,9416 6466,9548 6409,9781 5870,9649"/>
            </emma:interpretation>
          </emma:emma>
        </inkml:annotationXML>
        <inkml:traceGroup>
          <inkml:annotationXML>
            <emma:emma xmlns:emma="http://www.w3.org/2003/04/emma" version="1.0">
              <emma:interpretation id="{77B766F6-61B5-40DD-BEB3-BA50C14FD00D}" emma:medium="tactile" emma:mode="ink">
                <msink:context xmlns:msink="http://schemas.microsoft.com/ink/2010/main" type="inkWord" rotatedBoundingBox="5927,9416 6466,9548 6409,9781 5870,9649"/>
              </emma:interpretation>
            </emma:emma>
          </inkml:annotationXML>
          <inkml:trace contextRef="#ctx0" brushRef="#br0">128 45 11 0,'0'0'72'0,"0"0"-16"0,0 0 0 0,0 0-24 0,0 0-4 16,0 0 0-16,0 0 0 0,0 0-8 0,0 0-8 0,-8-4 0 0,8 4 8 15,0 0-4-15,0-5 0 0,-9 5 0 0,9 0 4 0,0-5-4 16,0 5-4-16,-9-5 4 0,9 5-4 0,0-4 4 0,0 4 0 15,0 0 0-15,0 0 0 0,-8 0 0 0,8 0 0 0,0-5 4 16,0 5-4-16,0 0 0 0,-8 0 0 0,8 0 4 0,0 0 0 16,0 0-4-16,-10 0 4 0,10-5 0 0,0 5 0 0,-8 5 4 0,8-10-8 15,0 5 0-15,-8 0 0 0,8 0 0 0,-9 0 4 0,9 0-4 16,0 0 0-16,0-5 0 0,-9 5 0 0,9 0 0 0,-8 0 0 16,8 0 0-16,0 0 0 0,-8 0 0 0,8 0 0 0,-9 0-4 0,9 5 0 15,0-5 0-15,-8 0-8 0,8 5 0 0,0-5 4 0,0 5-4 16,-8-5 0-16,8 4-4 0,0-4 8 0,0 5-4 0,0 0 0 15,0 0 0-15,0-1 0 0,0 2 0 0,0 3-4 0,0-4 4 16,0 5-4-16,0-6 4 0,8 6-8 0,-8-1 4 0,0-4 0 16,8 5 4-16,-8-2 0 0,0 3-4 0,0-2 0 0,9-3 0 0,-9 3 0 15,8 1-4-15,-8 0 4 0,8-6-4 0,1 1 4 16,-9 4 4-16,9-3 0 0,-9-2 0 0,8-4-4 0,0 5 0 0,-8-5 4 16,10 5 0-16,-2-5-4 0,-8 0 0 0,8 0 0 0,1 4 0 15,0-4 0-15,-1-4 0 0,-8 4 0 0,8 0 4 0,1-5-4 16,-1 5 4-16,1-5-4 0,-9 1 0 0,9-2 0 0,-1 6 0 0,0-5 0 15,-8 1 0-15,10-1 0 0,-2 1 0 0,-8-2 0 16,8 2 0-16,-8-6 0 0,8 5 0 0,-8 1-4 0,0-2 4 16,0 2 0-16,0-1 0 0,0 0 0 0,10-4 0 0,-10 4 0 0,0 0 0 15,0 0 0-15,0 0 0 0,0 0 0 0,0 1 0 0,0-1 0 16,0 0 0-16,-10 1 0 0,10-1 4 0,0 0-4 0,0 0 0 16,0 0 0-16,-8 1 0 0,8 4 0 0,0-6 0 0,-8 2 0 0,8-1 0 15,-8 0-4-15,8 0 4 0,-10 5 0 0,10-4 0 16,-8-1 0-16,8 5 0 0,-8-5 0 0,8 0 0 0,-9 5-4 0,9 0 4 15,-9-4 4-15,1 4-4 0,8 0 0 0,-9 0 4 0,1 0-8 16,8 0 4-16,-8 0 0 0,-1 0 0 0,0 0 4 0,9 0-4 16,-8 0 0-16,0 0 4 0,8 0-8 0,-10 0 4 0,10 0-4 0,-8 0 0 15,8 0 0-15,-8 0-4 0,8 0 8 0,0 0 0 0,0 0-12 16,0 0-4-16,-9 4-4 0,9-4-12 0,0 0 0 0,0 5-8 16,0 0 0-16,0-5-8 0,0 5 0 0,0-5-4 0,0 4-20 15,0 1 20-15,0 0-4 0,0 0-4 0,0-1-20 0,0 2-28 16,0-2-16-16,0 1 4 0,0-5 20 0</inkml:trace>
          <inkml:trace contextRef="#ctx0" brushRef="#br0" timeOffset="377.9874">213 121 31 0,'0'-3'80'0,"0"-2"-8"0,0 0-4 16,0 0-28-16,0 0-8 0,0 0 0 0,0 5 0 0,0-4-4 0,0-1-4 16,0 5 0-16,0-5-4 0,0 1 4 0,0 4-4 0,0 0 0 15,0 0 0-15,0 0 0 0,0 0 4 0,0-5-4 16,0 5 0-16,0 0 0 0,0 0 0 0,0 0-4 0,8 5 4 0,-8-5 0 16,0 4 4-16,10 1 4 0,-10-5 0 0,8 5 0 0,-8-1-4 15,8 1 4-15,1 0-8 0,-1 0-4 0,-8 5 8 0,8-7 0 16,2 3 4-16,-2 4-4 0,0-6-4 0,0 2-4 0,2 3 4 0,-2-4 4 15,0 0 0-15,1-1-4 0,0 2 4 0,-1-2-4 0,1-4 4 16,-1 5-4-16,0-1 4 0,1-4-4 0,0 5 0 0,-1-5 0 16,0 0-4-16,2 0 0 0,-2 0 0 0,0 0 0 0,1 6 0 15,0-6-4-15,-1 0-4 0,0 0 0 0,-8-6 0 0,9 6 0 16,-1 0-4-16,0-5-4 0,-8 1 0 0,10 4-4 0,-10-5-4 0,8 1-4 16,-8-2-8-16,8 2-4 0,2-1-20 0,-10-5-12 0,0 6-16 15,0-6-24-15,0 0-20 0,0 1-8 0,0 4-52 0,0-5-28 16,0 5 32-16,0-4 36 0,0 4 28 0,-10-4 20 0</inkml:trace>
        </inkml:traceGroup>
      </inkml:traceGroup>
    </inkml:traceGroup>
  </inkml:traceGroup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5:06.98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A4DAA60-186F-4006-B2F3-4E309B5CEB2A}" emma:medium="tactile" emma:mode="ink">
          <msink:context xmlns:msink="http://schemas.microsoft.com/ink/2010/main" type="writingRegion" rotatedBoundingBox="1254,13848 1714,13848 1714,14735 1254,14735"/>
        </emma:interpretation>
      </emma:emma>
    </inkml:annotationXML>
    <inkml:traceGroup>
      <inkml:annotationXML>
        <emma:emma xmlns:emma="http://www.w3.org/2003/04/emma" version="1.0">
          <emma:interpretation id="{AB48C7A9-2E1D-4464-9E0A-558C8498FA54}" emma:medium="tactile" emma:mode="ink">
            <msink:context xmlns:msink="http://schemas.microsoft.com/ink/2010/main" type="paragraph" rotatedBoundingBox="1254,13848 1714,13848 1714,14735 1254,147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972B12-546F-47CD-8E25-11E89A56CBF6}" emma:medium="tactile" emma:mode="ink">
              <msink:context xmlns:msink="http://schemas.microsoft.com/ink/2010/main" type="line" rotatedBoundingBox="1254,13848 1714,13848 1714,14735 1254,14735"/>
            </emma:interpretation>
          </emma:emma>
        </inkml:annotationXML>
        <inkml:traceGroup>
          <inkml:annotationXML>
            <emma:emma xmlns:emma="http://www.w3.org/2003/04/emma" version="1.0">
              <emma:interpretation id="{B127381A-C630-4E68-A353-3402F883FC5A}" emma:medium="tactile" emma:mode="ink">
                <msink:context xmlns:msink="http://schemas.microsoft.com/ink/2010/main" type="inkWord" rotatedBoundingBox="1254,13848 1714,13848 1714,14735 1254,147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-2 148 83 0,'0'-4'100'0,"0"-1"-8"0,8 0 0 15,-8 5-24-15,0-5 0 0,0 1 4 0,0 4 0 0,0 0 4 0,0 0 0 16,0 0-8-16,0 0-8 0,0-5 0 0,0 5 0 0,0 0 0 16,0 0 4-16,0 0 4 0,0 0 8 0,0 0 0 0,9 5 0 15,-9-5 0-15,0 4-4 0,8-4-4 0,-8 5 0 0,9 0-4 16,-9 4-8-16,9 1-4 0,-1 1-4 0,0-3-4 0,-8 7-12 15,8-1-32-15,2 5 0 0,-2 0 0 0,0 1 0 0,2 3 0 0,-2 2 0 16,-8-2 0-16,8 2 0 0,1-2 0 0,-1 5 0 16,1 2 0-16,-1-1 0 0,1-5 0 0,-9 5 0 0,8 0 0 0,0-6 0 15,2 6 0-15,-10-5 0 0,8 5 0 0,0-5 0 0,-8-1 0 16,10-3 0-16,-10-1 0 0,8 0 0 0,-8 0 0 0,8-4 0 16,-8 4 0-16,8-5 0 0,-8-4 0 0,0-1 0 0,0 0 0 0,9-3 0 15,-9 4 0-15,0-10 0 0,0 4 0 0,0-4 0 0,0 6 0 16,0-6 0-16,0-6 0 0,0 6 0 0,0-4 0 0,0-6 0 15,0 4 0-15,0-3 0 0,0 0 0 0,0-1 0 0,0-4 0 16,8-1 0-16,-8 2 0 0,0-7 0 0,0 1 0 0,9 0 0 16,-9-6 0-16,9 2 0 0,-9-1 0 0,8 0 0 0,-8-5 0 15,8 5 0-15,2-4 0 0,-2-1 0 0,-8 0 0 0,8 0 0 0,1-5 0 16,0 5 0-16,-1-4 0 0,0 4 0 0,1 1 0 0,-1-1 0 16,1 0 0-16,0 0 0 0,-1 0 0 0,0 5 0 0,2 0 0 15,-2 1 0-15,0 4 0 0,-8-1 0 0,8 1 0 0,2 4 0 16,-2 5 0-16,-8-3 0 0,0 8 0 0,8-5 0 0,-8 6 0 0,0-2 0 15,0 2 0-15,0 4 0 0,0-4 0 0,0 4 0 0,0 4 0 16,0-4 0-16,0 0 0 0,0 4 0 0,0 2-32 0,-8-6-52 16,8 4-24-16,0 1-16 0,0 0-20 0,-8 0-16 0,8 4-20 0,0-5-36 15,-10 6-44-15,10-4 44 0,-8 3 40 0,8 1 28 16,0-1 32-16</inkml:trace>
        </inkml:traceGroup>
      </inkml:traceGroup>
    </inkml:traceGroup>
  </inkml:traceGroup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5:07.52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5292F32-DC8D-49B5-8DE0-5220C64755D0}" emma:medium="tactile" emma:mode="ink">
          <msink:context xmlns:msink="http://schemas.microsoft.com/ink/2010/main" type="writingRegion" rotatedBoundingBox="1946,14355 4834,14120 4884,14740 1997,14975"/>
        </emma:interpretation>
      </emma:emma>
    </inkml:annotationXML>
    <inkml:traceGroup>
      <inkml:annotationXML>
        <emma:emma xmlns:emma="http://www.w3.org/2003/04/emma" version="1.0">
          <emma:interpretation id="{9F381139-5E99-42AD-880A-3E5DB39D4DCA}" emma:medium="tactile" emma:mode="ink">
            <msink:context xmlns:msink="http://schemas.microsoft.com/ink/2010/main" type="paragraph" rotatedBoundingBox="1946,14355 4834,14120 4884,14740 1997,149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737A316-3A5C-40A9-9BE9-A0131CFE842E}" emma:medium="tactile" emma:mode="ink">
              <msink:context xmlns:msink="http://schemas.microsoft.com/ink/2010/main" type="line" rotatedBoundingBox="1946,14355 4834,14120 4884,14740 1997,14975"/>
            </emma:interpretation>
          </emma:emma>
        </inkml:annotationXML>
        <inkml:traceGroup>
          <inkml:annotationXML>
            <emma:emma xmlns:emma="http://www.w3.org/2003/04/emma" version="1.0">
              <emma:interpretation id="{51FCC988-3F52-4E4F-AFE6-D04850F956DB}" emma:medium="tactile" emma:mode="ink">
                <msink:context xmlns:msink="http://schemas.microsoft.com/ink/2010/main" type="inkWord" rotatedBoundingBox="1946,14355 3511,14227 3561,14848 1997,149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850 710 35 0,'0'0'104'16,"0"-6"-8"-16,0 2-8 0,0-1-20 0,0-4 0 0,0 4 0 16,0 0 4-16,0 0-4 0,0 0 0 0,-8 0 0 0,8-4-4 0,0 4-8 15,-8 0 0-15,8 5-8 0,-10-4 0 0,10 4-8 0,-8-5 0 16,0 5-8-16,8 0 0 0,-9 0 0 0,1 5-4 0,0-1 0 15,8 1-4-15,-10 0 0 0,2 0-4 0,0 4 4 0,8 1-4 16,-8 0-4-16,-2-1 0 0,10 0 0 0,0 1-4 0,-8 0 0 16,8 4 0-16,0-4-4 0,0 0-8 0,0-6 4 0,0 6-4 0,0-1 4 15,0-3 0-15,8 3 0 0,-8-5 0 0,10 2-4 16,-2-1-4-16,0-1 4 0,0 1 4 0,2 0-8 0,6-1 8 0,-7-4-20 16,7 5 20-16,-6 0 0 0,6 0 0 0,-8-1-4 0,10 2 4 0,-10-3-4 15,10 3 0-15,-10-1 0 0,9 0 0 0,-9-1 0 16,2 2 0-16,-2-2 4 0,0 1-4 0,0 5 4 0,2-6 0 0,-10 6 0 15,8-5 0-15,-8 5-4 0,0-1 4 0,0-5 0 0,0 6 0 16,-8 0 0-16,-2-1-4 0,10-4 4 0,-8 5 0 0,-8-1-4 16,6-4 0-16,2 5-4 0,0-5 4 0,-9-1 0 0,8 1-4 15,0-1 0-15,-7-4 0 0,-2 6-4 0,10-6-4 0,-10 0-4 16,10 0-8-16,0 0-16 0,-1 0-8 0,-7-6-12 0,6 2-12 0,2 4-12 16,0-5-8-16,8 1-12 0,-8-1-12 0,-2 0-16 0,10 0-44 15,-8 0-12-15,8 0 40 0,0 1 28 0,0 0 24 0</inkml:trace>
          <inkml:trace contextRef="#ctx0" brushRef="#br0" timeOffset="338.841">1064 714 55 0,'8'-4'112'16,"0"-2"-8"-16,2 6-8 0,-2 0-24 0,0-4 4 0,1 4 4 15,-1 0-4-15,1 0-8 0,-1 0-4 0,1 0-16 0,-1 4 0 16,0-4-8-16,2 6-4 0,-2-6-8 0,0 0-8 0,2 4 8 0,-10-4-8 15,8 5-4-15,0 0 0 0,0 0 0 0,1-1 0 0,-9 6-4 16,9-5 0-16,-9 5 0 0,0 4-8 0,0-5 4 0,0 6-4 16,-9-5 0-16,9 4 0 0,-9 0 0 0,9 0-4 0,-8 1 4 15,0 5-4-15,0-7 0 0,-2 2 0 0,2-1 0 0,0 1 0 16,-2-1 0-16,2-4 0 0,0 4 0 0,-1-4 0 0,9-1 0 0,-8 1 0 16,8-5 0-16,-9 4 4 0,9-4-4 0,0-1 4 0,0 2-4 15,0-2 0-15,0-4 4 0,0 5-16 0,0 0 20 0,9-1 4 16,-9-4 0-16,8 6 0 0,-8-2 0 0,9-4-4 0,-1 5 0 15,0-5 0-15,2 5 0 0,-2-5 0 0,10 0 0 0,-10 5-4 16,8-5 0-16,-7 0 0 0,8 0 0 0,0 0 0 0,1 0-4 0,-2-5 4 16,2 0-4-16,-2 0-4 0,1 1-8 0,1-2-24 15,6-3-16-15,-6 4-32 0,0-5-32 0,-2 1-44 0,1 0-72 0,0-1 40 16,0-4 32-16,-9 4 28 0,10-4 28 0</inkml:trace>
          <inkml:trace contextRef="#ctx0" brushRef="#br0" timeOffset="651.0111">1823 411 35 0,'8'0'140'0,"-8"0"-16"0,8 0-12 16,-8 0-20-16,8 6 0 0,2-6 0 0,-2 0 0 0,0 0-4 15,2 0-4-15,-2 0-8 0,0 0-4 0,9-6-12 0,-9 6-8 16,10 0-4-16,-10-3-8 0,10 3-4 0,-2-6-8 0,2 6-4 0,-2 0-4 15,1-4-4-15,1 4-4 0,-2 0 0 0,2 0-4 16,-2-5-4-16,-6 5 0 0,6 0 0 0,1 0-4 0,-9 0-4 0,10 0-4 16,-10 5-12-16,2-5-12 0,-2 0-20 0,0 4-12 15,0-4-20-15,1 0-20 0,-9 6-16 0,0-6-24 0,0 3-48 0,0-3-4 16,0 6 36-16,-9-1 32 0,9-5 24 0</inkml:trace>
          <inkml:trace contextRef="#ctx0" brushRef="#br0" timeOffset="882.5393">1924 638 111 0,'0'9'176'0,"0"1"-16"0,0-1-20 15,0 1-36-15,0-5 4 0,0 4 4 0,9-4 4 0,-9 0 4 16,9 5 0-16,-1-6-12 0,-8 1-12 0,8 0-4 0,2 0-8 0,6-5-8 16,-7 4-4-16,0-4-8 0,7 0-8 0,1 5-8 0,1-5-8 15,-2 0-12-15,2 0-12 0,-2 0-16 0,2 0 0 0,-1-5 0 16,-1 5 0-16,2-4 0 0,0 4 0 0,-2 0 0 0,1-5-32 15,-8 5-60-15,-1 0-44 0,9 0-44 0,-9 0-48 0,-8-5-88 16,10 5 40-16,-10 0 52 0,8 0 40 0,-8 0 36 0,0 0 24 0,0 0 28 16</inkml:trace>
        </inkml:traceGroup>
        <inkml:traceGroup>
          <inkml:annotationXML>
            <emma:emma xmlns:emma="http://www.w3.org/2003/04/emma" version="1.0">
              <emma:interpretation id="{DE29DB47-2B24-46AA-9A33-616D8B09BE43}" emma:medium="tactile" emma:mode="ink">
                <msink:context xmlns:msink="http://schemas.microsoft.com/ink/2010/main" type="inkWord" rotatedBoundingBox="4169,14367 4849,14312 4881,14705 4201,14760"/>
              </emma:interpretation>
              <emma:one-of disjunction-type="recognition" id="oneOf1"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ą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e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949.842">3024 585 43 0,'0'-10'84'0,"0"6"0"16,9-1-8-16,-9-5-24 0,0 6 0 0,0-2 4 0,0-4 0 16,0 6-4-16,0-1 0 0,0 1 4 0,0-1-4 0,-9 0 4 0,9 5-8 15,-8-5 4-15,8 5 0 0,0 0-12 0,-9 0-4 16,9 0 0-16,-8 5 0 0,0 0 0 0,8 0-4 0,-8-1-4 0,-2 5-4 15,2 1 0-15,8 0 4 0,-8 0-8 0,-2 4 0 0,10 0 0 0,-8 0-4 16,8 1 0-16,0 4 4 0,-8 0-4 0,8-4 0 16,0 4 0-16,0 0-4 0,0 0 4 0,8-4-4 0,-8 4 0 0,8 1-4 15,-8-7 4-15,10 2-4 0,-2-1 0 0,0 1-4 0,2-2 4 16,-2-2-4-16,0-2 0 0,9-3 0 0,-9-2 0 0,10 1 0 16,-10-1 0-16,10-4-4 0,-10 0 0 0,8 0 0 0,-6 0 0 15,6-4 0-15,1-1 4 0,-8 1-4 0,0-6 0 0,-1 0 0 16,8 4-4-16,-6-7 4 0,-10 3-4 0,8 1 4 0,-8-1 0 0,8-5-4 15,-8 6-12-15,0-5 16 0,0-1 0 0,0 5 4 0,-8-4-4 16,8 0 0-16,-8 4 0 0,-2-4-4 0,2 0 4 0,0-1-4 16,0 1 4-16,-1-1 0 0,0 1 0 0,1 4 0 0,-1-4 0 15,1 0 0-15,0 4 0 0,-2 1 0 0,2-1 0 0,0 5 0 16,0-5 0-16,-2 6-4 0,10-2 4 0,-8 6 0 0,8-4 0 0,-8 4 0 16,8 0 0-16,0 4 0 0,0 2 0 0,0-6 0 0,0 10 0 15,0-6 0-15,0 6 0 0,0-5 4 0,8 4-4 0,-8 1 4 16,8-1-4-16,-8-4 0 0,10 6 0 0,-2-3 0 0,0 2 0 0,0-1 0 15,2-4 0-15,6 0 0 0,-7 0 0 0,8-1 4 16,0 1-4-16,-9-5 0 0,10 0 0 0,-2 0 4 0,2 0-4 0,-1 0 4 16,8-5 0-16,-8 5-4 0,1-4 4 0,-2 4 0 0,10-5 0 15,-9 5 0-15,0 0-4 0,0-5 0 0,1 10 8 0,-2-5-4 16,2 0-4-16,-2 5 8 0,1-1-4 0,-9 1-4 0,10 5 0 0,-10 0 4 16,2-6 0-16,-2 6 0 0,0 4 0 0,0-4-4 15,2-1 0-15,-2 1 0 0,-8 5-4 0,8-6-8 0,1 5-8 0,-9-8-16 16,8 3-16-16,-8 1-16 0,8-5-20 0,-8-1-20 0,0 1-16 15,10-5-16-15,-10 0-56 0,8 0-16 0,-8-5 40 0,8-4 32 16,-8-1 24-16</inkml:trace>
        </inkml:traceGroup>
      </inkml:traceGroup>
    </inkml:traceGroup>
  </inkml:traceGroup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5:09.92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49E2D95-9D39-4FD0-A769-309C5E794A0D}" emma:medium="tactile" emma:mode="ink">
          <msink:context xmlns:msink="http://schemas.microsoft.com/ink/2010/main" type="writingRegion" rotatedBoundingBox="5206,13490 6801,14592 6468,15074 4873,13972"/>
        </emma:interpretation>
      </emma:emma>
    </inkml:annotationXML>
    <inkml:traceGroup>
      <inkml:annotationXML>
        <emma:emma xmlns:emma="http://www.w3.org/2003/04/emma" version="1.0">
          <emma:interpretation id="{838E4159-9653-4853-B207-2EF3567E92C3}" emma:medium="tactile" emma:mode="ink">
            <msink:context xmlns:msink="http://schemas.microsoft.com/ink/2010/main" type="paragraph" rotatedBoundingBox="5206,13490 6801,14592 6468,15074 4873,139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1361CF-D8E9-4386-94A7-44B96E91EADD}" emma:medium="tactile" emma:mode="ink">
              <msink:context xmlns:msink="http://schemas.microsoft.com/ink/2010/main" type="line" rotatedBoundingBox="5206,13490 6801,14592 6468,15074 4873,13972"/>
            </emma:interpretation>
          </emma:emma>
        </inkml:annotationXML>
        <inkml:traceGroup>
          <inkml:annotationXML>
            <emma:emma xmlns:emma="http://www.w3.org/2003/04/emma" version="1.0">
              <emma:interpretation id="{8013BDC1-CEB8-4571-BB52-8CB78963E002}" emma:medium="tactile" emma:mode="ink">
                <msink:context xmlns:msink="http://schemas.microsoft.com/ink/2010/main" type="inkWord" rotatedBoundingBox="5162,13553 5616,13867 5327,14285 4873,13972"/>
              </emma:interpretation>
              <emma:one-of disjunction-type="recognition" id="oneOf0">
                <emma:interpretation id="interp0" emma:lang="" emma:confidence="0">
                  <emma:literal>m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ą</emma:literal>
                </emma:interpretation>
              </emma:one-of>
            </emma:emma>
          </inkml:annotationXML>
          <inkml:trace contextRef="#ctx0" brushRef="#br0">16 172 35 0,'-9'-6'148'16,"9"-3"-24"-16,-8 4-16 0,8 0-36 0,0-5-8 15,0 6 4-15,0-6 4 0,0 5 0 0,0-4 0 0,0 0-12 0,8-2-4 16,1 2-4-16,-1-1-8 0,-8 1 0 0,18-1-4 0,-10 1 0 16,10-1-4-16,-2 0 0 0,-8 6-4 0,10-6-4 0,-1 5-4 15,-1 5-4-15,2-4-4 0,-2 4 0 0,2 0 0 0,-10 4-4 0,10 1 4 16,-10 0-8-16,9 4 0 0,-9 1 4 0,-8 5 0 0,10-1 4 15,-2 0 0-15,-8 0 0 0,0 1 4 0,0 4-4 0,0-5 8 16,-8 1 0-16,8 5 4 0,-10-7-4 0,10 2-4 0,-8-5-4 16,8 5 4-16,-8-7-8 0,8 2-4 0,-9 0 0 0,9-5-4 15,0-5 0-15,0 4 0 0,-8 1 0 0,8-5 0 0,0 0 0 16,8 0 0-16,-8-5-4 0,0 1-4 0,9 4 4 0,-9-5 4 0,8 0-8 16,-8 0 4-16,8 1 0 0,-8 4 0 0,10-6 0 0,-2 6 4 15,0-4 0-15,-8 4 0 0,8-4-4 0,2 4 8 0,-2 0-4 16,0 0 8-16,1 0-4 0,-1 4 0 0,1 0 4 0,-9 2 0 0,9-2 0 15,-1 6 0-15,0-5 4 0,0 4 0 0,2-5 0 16,-2 6 4-16,0 0 4 0,2 0 4 0,-10-1 4 0,8 6 4 0,0-5-32 16,-8 4-4-16,0 0 0 0,9 0 0 0,-9-4 0 0,0 4 0 15,0 1 0-15,-9-1 0 0,9 0 0 0,-8 1 0 0,0-1 0 16,-2 0 0-16,2-4 0 0,0 5 0 0,-10-6 0 0,10 1 0 16,-9 0 0-16,8-1 0 0,-8 1 0 0,9-6 0 0,-10 1 0 15,2 0-36-15,8 0-100 0,-10-5-36 0,1 4-36 0,9-4-48 0,-10 0-52 16,10-4 52-16,-10 4 56 0,10-5 36 0,-8 5 32 0,6-5 24 15</inkml:trace>
        </inkml:traceGroup>
        <inkml:traceGroup>
          <inkml:annotationXML>
            <emma:emma xmlns:emma="http://www.w3.org/2003/04/emma" version="1.0">
              <emma:interpretation id="{C0100F18-B34D-45AC-BF4F-2C5B9A9CC9B5}" emma:medium="tactile" emma:mode="ink">
                <msink:context xmlns:msink="http://schemas.microsoft.com/ink/2010/main" type="inkWord" rotatedBoundingBox="6283,14234 6801,14592 6509,15015 5990,1465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756.0635">1081 833 3 0,'0'4'148'0,"0"-4"-4"0,0 7 0 0,0-4-32 0,0-3 4 0,0 5-4 16,10 0 4-16,-10 0 4 0,8 0 0 0,-8-1 0 0,8 1-8 15,-8 0-8-15,9 0-12 0,-1-1-8 0,0 1 0 0,2 0-4 16,6 0-12-16,-8-5-8 0,10 5-4 0,-1-5-8 0,0 5-44 15,0-5-4-15,9 0 0 0,-10 0 0 0,10 0 0 0,0 0 0 16,-9 0 0-16,9-5 0 0,0 0 0 0,-2 5 0 0,2-5 0 16,-9 0 0-16,9 0 0 0,-10 5 0 0,10-4 0 0,-17 4 0 15,8-5 0-15,0 5 0 0,-9-5 0 0,2 5 0 0,-2 0 0 16,-8-5 0-16,8 5 0 0,-8 0-84 0,0 0-32 0,-8 0-12 0,0 5-28 16,8-5-28-16,-18 0-20 0,10 5-64 0,-9-5 16 0,-1 5 52 0,2-5 36 15,-2 4 32-15,2 1 24 0</inkml:trace>
          <inkml:trace contextRef="#ctx0" brushRef="#br0" timeOffset="1048.2801">1166 1135 51 0,'0'10'196'0,"0"-1"-16"0,0 2-24 0,0-3-44 16,0-2-8-16,10 3 4 0,-10-4 4 0,8 0 8 15,-8-1 0-15,8-4-4 0,1 0-8 0,0 5-8 0,-1-5-4 0,9 0-8 16,0 0-12-16,-8 0-4 0,7 0-4 0,10-5-16 0,-8 5-40 15,-2-4-12-15,9-1 0 0,-7 5 0 0,8-5 0 0,-10 0 0 16,10 1 0-16,-1-2 0 0,-7 6 0 0,8-4 0 0,-10-5 0 16,2 9 0-16,-1-6 0 0,-1 2 0 0,-6 4-52 0,6-5-88 0,-8 5-40 15,-8 0-48-15,10-5-80 0,-10 10 24 0,0-5 48 16,0 0 44-16,0 5 36 0,0-5 28 0,-10 0 24 0</inkml:trace>
        </inkml:traceGroup>
      </inkml:traceGroup>
    </inkml:traceGroup>
  </inkml:traceGroup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5:16.22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97B124E-7840-4685-B24B-93B0E99A3EB2}" emma:medium="tactile" emma:mode="ink">
          <msink:context xmlns:msink="http://schemas.microsoft.com/ink/2010/main" type="writingRegion" rotatedBoundingBox="7495,14106 8041,14106 8041,14859 7495,14859"/>
        </emma:interpretation>
      </emma:emma>
    </inkml:annotationXML>
    <inkml:traceGroup>
      <inkml:annotationXML>
        <emma:emma xmlns:emma="http://www.w3.org/2003/04/emma" version="1.0">
          <emma:interpretation id="{DF7570FB-0359-4654-B214-58E5A18E8E5D}" emma:medium="tactile" emma:mode="ink">
            <msink:context xmlns:msink="http://schemas.microsoft.com/ink/2010/main" type="paragraph" rotatedBoundingBox="7495,14106 8041,14106 8041,14859 7495,148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270C04-6956-45D3-9C6B-0ED36067ED8E}" emma:medium="tactile" emma:mode="ink">
              <msink:context xmlns:msink="http://schemas.microsoft.com/ink/2010/main" type="line" rotatedBoundingBox="7495,14106 8041,14106 8041,14859 7495,14859"/>
            </emma:interpretation>
          </emma:emma>
        </inkml:annotationXML>
        <inkml:traceGroup>
          <inkml:annotationXML>
            <emma:emma xmlns:emma="http://www.w3.org/2003/04/emma" version="1.0">
              <emma:interpretation id="{CCBB1C75-4C02-4092-86B0-5CA0F762AA6E}" emma:medium="tactile" emma:mode="ink">
                <msink:context xmlns:msink="http://schemas.microsoft.com/ink/2010/main" type="inkWord" rotatedBoundingBox="7495,14106 8041,14106 8041,14859 7495,14859"/>
              </emma:interpretation>
              <emma:one-of disjunction-type="recognition" id="oneOf0">
                <emma:interpretation id="interp0" emma:lang="" emma:confidence="0">
                  <emma:literal>Z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2</emma:literal>
                </emma:interpretation>
                <emma:interpretation id="interp3" emma:lang="" emma:confidence="0">
                  <emma:literal>ze</emma:literal>
                </emma:interpretation>
                <emma:interpretation id="interp4" emma:lang="" emma:confidence="0">
                  <emma:literal>Za</emma:literal>
                </emma:interpretation>
              </emma:one-of>
            </emma:emma>
          </inkml:annotationXML>
          <inkml:trace contextRef="#ctx0" brushRef="#br0">2531 756 79 0,'0'0'88'0,"0"-4"-8"0,0 4-8 0,-9 0-24 0,9-5 0 16,-8 5 4-16,8-5 8 0,-8 0 4 0,8 1 0 0,-10-2-4 16,2 2-8-16,8-5 4 0,-8 3 0 0,0-3-12 0,8-1 8 0,-10 0-8 15,10 1 0-15,-8-1-4 0,8 1-4 0,0-2 0 0,-8-2-4 16,8 4 4-16,0-6-4 0,0 6-4 0,0-6 0 16,8 5-4-16,-8-4-4 0,8 4 8 0,-8 0-8 0,10 1 4 0,-2-1-4 15,-8 1-4-15,8-1 0 0,0 6 8 0,2-2 0 0,-2 2-4 16,9 4 0-16,-8 0 4 0,-1 0-8 0,9 0 0 0,0 4 0 15,-8 2-4-15,7-2-4 0,-6 6 4 0,6-1-4 0,2 6-8 0,-2-1 4 16,-7 1-4-16,8-1 4 0,-8 6-4 0,7-2 4 0,-6 1-4 16,-2 1 4-16,0 4-4 0,-8 0 0 0,0 0-4 0,8 0 0 15,-16 4 0-15,8-3 4 0,-8 3-4 0,0 1 4 0,-2 0 0 16,-6 0 0-16,7-1 0 0,-8 1-4 0,0 0 4 0,0-5-4 16,0 0 4-16,-1 0 0 0,2-5 0 0,-2 1 0 0,2-7 0 0,-1 2 0 15,8-1 0-15,-8-3 0 0,9-7 0 0,-10 0 0 0,10 2-4 16,0-6 4-16,8 0 0 0,-10-6-4 0,2 2 4 0,8 0-4 15,0-1 0-15,-8-5 4 0,16 5 0 0,-8-5-4 0,0 0 8 16,0 1-4-16,8-1-4 0,-8 1 4 0,10-2 0 0,-2 2 0 16,-8 5 0-16,8-6 0 0,0 5 4 0,2 1 0 0,-2 4-4 0,9-5 4 15,-8 5-4-15,-1 0 4 0,9 5 0 0,-9-1-4 16,1-4 0-16,8 10 0 0,-9-5 4 0,10-1 0 0,-10 5 0 0,10 2 0 16,-10-2 0-16,9 1 0 0,0-5 0 0,-8 5 4 0,7 4-4 15,-6-5 4-15,6 2 0 0,2-3-4 0,-10-2 0 0,9 3 0 16,-9 1-4-16,10-6 4 0,-10 7 0 0,10-7-4 0,-10 0 4 15,8 1-4-15,-7 0 0 0,0-5 0 0,8 5-4 0,-9-5-4 0,0 0-8 16,2-5-24-16,-2 0-12 0,0 0-20 0,0 1-16 0,2-6-24 16,-2 1-12-16,0-1-24 0,-8-5-32 0,9 2-48 0,-9-7 20 15,0 5 40-15,0-4 32 0,9-4 20 0</inkml:trace>
        </inkml:traceGroup>
      </inkml:traceGroup>
    </inkml:traceGroup>
  </inkml:traceGroup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5:17.9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E113807-C9D6-4A0B-B4C4-CC32511D382D}" emma:medium="tactile" emma:mode="ink">
          <msink:context xmlns:msink="http://schemas.microsoft.com/ink/2010/main" type="inkDrawing" rotatedBoundingBox="9471,14987 9482,13969 9940,13974 9929,14992" semanticType="callout" shapeName="Other">
            <msink:sourceLink direction="with" ref="{A4C68FFB-CC0E-4B62-B3CF-64A3E2052349}"/>
            <msink:sourceLink direction="with" ref="{D5B09DF8-45FF-40C2-AA3B-094898125B26}"/>
          </msink:context>
        </emma:interpretation>
      </emma:emma>
    </inkml:annotationXML>
    <inkml:trace contextRef="#ctx0" brushRef="#br0">309 418 75 0,'0'0'132'0,"8"0"-16"0,-8 0-16 0,8 4-28 0,-8-4 0 16,0 0 4-16,9 0 0 0,-9-4-8 0,8-2-8 0,1 2-8 16,-9-5-12-16,0 4 0 0,9-5-12 0,-1-4 0 0,-8 5-4 0,8-6-8 15,-8 1 0-15,8-1 0 0,2 1 4 0,-10-5-8 0,0 0 0 16,8-1 0-16,-8 1 0 0,0 0 0 0,0 0 0 0,0-1-20 16,-8-4 16-16,-2 5 0 0,10 5 4 0,-8-6 0 0,0 6 0 15,0 0-4-15,-10-1 0 0,10 1 0 0,-9 4 0 0,-1 1 0 16,2-1 0-16,-2 6 0 0,2 4 0 0,-10-5 0 0,9 10 0 0,-9-5 0 15,10 4 0-15,-2 1 0 0,-7 0 4 0,7 4-4 0,2 1 0 16,-2 1 0-16,2-3 0 0,6 2-4 0,-6-1-4 0,7 6 4 16,1-6 0-16,-1 6 0 0,9-6-4 0,0 1 0 0,0 4 0 0,9-4 0 15,-9 4 0-15,8-4 0 0,1 0 4 0,7-1 0 16,-6 5-4-16,6-4 4 0,2-1-8 0,-2 2 0 0,2-2 4 0,7 6 0 16,-7-6 0-16,-2 1 0 0,10-1 0 0,-9 1 0 0,9 4 0 15,-10-5 0-15,2 6 0 0,8-1 0 0,-10 1 4 0,1-1-4 16,1 1 4-16,-2-2-8 0,-8 7 4 0,10-5-4 0,-10 4 4 15,2 6 0-15,-2-7-4 0,0 6 4 0,1-5-4 0,-9 5 0 16,0 0 0-16,8 0 0 0,-8 5 0 0,0-6 4 0,-8 2 0 16,8-2-4-16,-9 2 4 0,9 4 0 0,-8-6 0 0,0-4 0 0,-2 6 0 15,2-2 4-15,-10-3-4 0,10-2 0 0,-8 2 0 0,-2-6 0 16,1 1 0-16,1-1 4 0,-10-4-4 0,8-1 4 0,-7 1 0 16,8-5 4-16,0 0 4 0,-9 0 0 0,10-5 4 0,-10 0 4 15,9-5 4-15,-1 5 0 0,2-10 4 0,-2 5-4 0,2-3 4 16,6-8 0-16,2 2-4 0,-9-1 0 0,17 1-8 0,-8-6 0 0,8 2 0 15,0-6-4-15,0 0-4 0,0 4-4 0,8-8 0 16,1 4 0-16,-1 0-4 0,0 0-4 0,2-5 4 0,6 5-4 0,-6 0-8 16,6 0-16-16,1 0-24 0,0 5-32 0,0-5-32 0,1 5-48 15,-2 0-60-15,2-1-48 0,-10 6 52 0,9 0 32 0,0-1 40 16,-8 6 24-16,-1-1 24 0</inkml:trace>
  </inkml:traceGroup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5:20.53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61590D3-F96C-436F-BF94-3F9F0260BA25}" emma:medium="tactile" emma:mode="ink">
          <msink:context xmlns:msink="http://schemas.microsoft.com/ink/2010/main" type="writingRegion" rotatedBoundingBox="10205,14647 11769,14143 11976,14784 10411,15288"/>
        </emma:interpretation>
      </emma:emma>
    </inkml:annotationXML>
    <inkml:traceGroup>
      <inkml:annotationXML>
        <emma:emma xmlns:emma="http://www.w3.org/2003/04/emma" version="1.0">
          <emma:interpretation id="{4C51BE20-134B-4531-B3F3-17E8F35080EA}" emma:medium="tactile" emma:mode="ink">
            <msink:context xmlns:msink="http://schemas.microsoft.com/ink/2010/main" type="paragraph" rotatedBoundingBox="10205,14647 11769,14143 11976,14784 10411,15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16FD2E-5346-46F8-BF92-73BEA8E40BD4}" emma:medium="tactile" emma:mode="ink">
              <msink:context xmlns:msink="http://schemas.microsoft.com/ink/2010/main" type="line" rotatedBoundingBox="10205,14647 11769,14143 11976,14784 10411,15288"/>
            </emma:interpretation>
          </emma:emma>
        </inkml:annotationXML>
        <inkml:traceGroup>
          <inkml:annotationXML>
            <emma:emma xmlns:emma="http://www.w3.org/2003/04/emma" version="1.0">
              <emma:interpretation id="{D5B09DF8-45FF-40C2-AA3B-094898125B26}" emma:medium="tactile" emma:mode="ink">
                <msink:context xmlns:msink="http://schemas.microsoft.com/ink/2010/main" type="inkWord" rotatedBoundingBox="10209,14661 11208,14340 11410,14967 10411,15288">
                  <msink:destinationLink direction="with" ref="{BE113807-C9D6-4A0B-B4C4-CC32511D382D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187 107 51 0,'0'-10'80'0,"0"5"-4"0,0-5-4 0,0 6-24 0,0-1-4 15,0-4 0-15,0 4-4 0,0-1 4 0,0 2 0 0,0-1 0 16,0 1 0-16,0-2 0 0,0 2 0 0,0-1-8 0,0 5 8 16,0-5-4-16,0 0 0 0,-8 1 8 0,8 4-8 0,0-6-8 0,0 6 0 15,-8 0 4-15,8-4 0 0,0 4-4 0,-10 0-4 0,2 0-4 16,8 0 0-16,-8 0 0 0,-1 0-8 0,9 0 0 0,-9 4 0 15,1 2-8-15,0-6 0 0,-1 9 0 0,1-4 0 0,-1 0-4 16,0 5 4-16,1-1-4 0,0 1 0 0,-2-1 4 0,2 5-8 16,0 1 4-16,-1-2-4 0,9 3 4 0,-9-2 0 0,1 1 0 15,8-1-4-15,0 1 0 0,-8-2 0 0,8 2 0 0,0-5 0 0,0 5 0 16,8-7 4-16,-8 2-4 0,8 0 0 0,-8-1 0 0,9 0 0 16,0-3 0-16,-1 3 0 0,0-4 4 0,2-1-4 0,6 2 0 15,-7-2 0-15,8 1 4 0,0 0-4 0,0-5 0 0,-8 5 0 16,7-5 0-16,2 0-4 0,-1 4 8 0,-8-4-4 0,7 0-4 15,1-4 4-15,-9 4 0 0,10-5 0 0,-10 5 0 0,10-5 0 16,-10 0 0-16,0 1 0 0,2-2 4 0,-2-3-4 0,0 4 0 16,-8 1 0-16,9-6 0 0,-9 5 0 0,8-4 0 0,-8-1 0 0,0 0 4 15,0 6-4-15,0-6-8 0,8 5 12 0,-8-4 0 16,0 4 0-16,0-4 0 0,0 3 0 0,0-2 0 0,0 3 0 0,0-1 0 16,0 2 0-16,0-1-4 0,0 0 0 0,10 5 0 0,-10-5 4 0,0 5-4 15,0-4 4-15,8 4-4 0,-8 0 4 0,8 0-4 16,-8 0 0-16,8 0 4 0,-8 0-4 0,0 0 4 0,10 4-4 0,-10-4 4 15,8 5-4-15,0 0 0 0,-8 0 0 0,9-1 4 0,-9 2 0 16,9 3-4-16,-9-5 0 0,8 6 0 0,1-5 4 0,-9 5-4 16,0-1 0-16,8 1 0 0,0-6 0 0,-8 6 4 0,9 0-4 0,-9-5 0 15,9 4 0-15,-9-5 0 0,8 6 0 0,-8-5 0 0,8 0 0 16,-8-5 0-16,10 4 0 0,-10-4 0 0,8 6 0 0,0-6 0 16,-8-6 0-16,9 6 0 0,-9-4 0 0,9-1 0 0,-1 0 0 15,0 1 0-15,-8-6 0 0,9 5 0 0,-9-4 0 0,8 4 0 16,0-5 0-16,-8 1 0 0,10-1 0 0,-10 1 0 0,8-1 0 0,-8 5 0 15,8-5 0-15,-8 2 0 0,10-3 0 0,-10 2 0 0,0-1 0 16,8 6 0-16,-8-6 0 0,0 5 0 0,0-5 0 0,8 6 0 16,-8-1 0-16,0-6 0 0,8 11 0 0,-8-3 0 0,0-3 0 15,0 6 0-15,0 0 4 0,9-4-4 0,-9 8 0 0,0-4 0 16,9 6 4-16,-9-6 0 0,0 3-4 0,8 3 0 0,-8-1 0 0,9 0 0 16,-9 5 4-16,0-6-4 0,8 5 0 0,-8-3 0 0,8 3 4 15,-8 1 0-15,10 0-8 0,-10-1 0 0,8 5 4 0,-8-4 0 16,8-1 0-16,2 2 0 0,-10-3 0 0,8 2 0 0,0-5 4 15,-8 5-8-15,8-1 4 0,1 1 0 0,0-6 0 0,-1 1 0 16,-8 0 0-16,9-1 4 0,-1-4-4 0,0 6 0 0,2-6 0 16,-2 0 0-16,-8-6 0 0,8 6 0 0,0-9 4 0,2 4-4 0,-2 1-4 15,0-2 0-15,-8-3 4 0,9 0 0 0,-1-1 0 0,1 0 0 16,0 2 0-16,-9-3 0 0,8 2 0 0,0-1 0 0,-8 0 4 16,8 2-4-16,2-3 4 0,-2 2-4 0,-8 4 0 15,8-4 0-15,2 3 0 0,-10-3 0 0,8 5 4 0,0-2-4 0,-8 6 4 16,9-4 4-16,-1 4 0 0,1 0 0 0,-9-5 4 0,8 10 0 0,1-5 0 15,-1 4 0-15,0 2 4 0,-8-2-4 0,10 1-4 0,-2 5 0 16,0-1 0-16,2 1-4 0,-10 0 0 0,8-1 8 0,0 1 0 16,-8 4-4-16,8 0 0 0,-8 0-4 0,9 1 4 0,-9-5-4 15,0 3 4-15,0 2-8 0,0 0 4 0,8-6-4 0,-8 1 4 16,0-1-4-16,0 1 0 0,0 1-4 0,0-8 0 0,0 2-8 0,0 0-12 16,0-5-20-16,-8 5-16 0,8-10-16 0,0 5-16 0,0-5-24 15,8 0-16-15,-16-4-8 0,8 4-52 0,0-5-28 0,0-4 40 16,0 4 32-16,0-4 28 0,0 0 24 0</inkml:trace>
        </inkml:traceGroup>
        <inkml:traceGroup>
          <inkml:annotationXML>
            <emma:emma xmlns:emma="http://www.w3.org/2003/04/emma" version="1.0">
              <emma:interpretation id="{C0855286-40C9-49F4-94CE-746BA885DDD9}" emma:medium="tactile" emma:mode="ink">
                <msink:context xmlns:msink="http://schemas.microsoft.com/ink/2010/main" type="inkWord" rotatedBoundingBox="11476,14238 11769,14143 11901,14550 11607,14645"/>
              </emma:interpretation>
              <emma:one-of disjunction-type="recognition" id="oneOf1"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501.7742">1253-253 31 0,'0'-4'136'0,"0"-1"-20"0,-8-1-8 0,8 2-36 16,0-1 0-16,0 0-4 0,0-4 0 0,0 3 0 0,0-3-8 0,0 5 0 15,8-6-12-15,-8 0-12 0,8 1 4 0,0-1-8 0,2 1 4 16,-2-1-4-16,0 5-8 0,2-4 0 0,6 4-4 0,-7-5 4 16,-1 5-4-16,9 0 0 0,-8 5-4 0,7-5-4 0,-6 5 0 0,6 0 0 15,-6 5 0-15,-2-5 0 0,0 5 0 0,1 0 0 16,-1-1-4-16,0 2 8 0,-8 3 0 0,0-4 0 0,9 4-4 0,-9 1 4 16,0-5 0-16,-9 8 0 0,9-7 4 0,0 4-4 0,-8 0 0 15,8-1 0-15,-8 1 0 0,-1-6-8 0,9 6 4 0,-8-5-4 16,8-1 0-16,-8 2-4 0,8-6 0 0,-10 5 0 0,10-5-4 15,0 4 0-15,0-4 4 0,-8 0-4 0,16 0 4 0,-8-4-8 16,0 4 8-16,0 0 0 0,10-5-8 0,-10 5 4 0,8-6 0 0,-8 6 0 16,8-4 0-16,1 4 0 0,-9 0 4 0,8 0 0 0,0 0 0 15,1-5 4-15,0 5 0 0,-1 5 0 0,0-5 0 0,2 4 0 16,-10-4 0-16,8 6 4 0,0-1 0 0,1-1-4 0,0 0-4 16,-1 6 4-16,0-5-4 0,1 5 0 0,-1-6 4 0,1 5 0 15,-9 1-4-15,9 0 12 0,-1 5 0 0,-8-6 0 0,0 1 12 0,8-1-4 16,-8 0 8-16,-8 6 0 0,8-5 0 0,-8 4 0 0,8-4 4 15,-18 4-4-15,10 1-4 0,-1-6-8 0,-7 6-20 0,-2-6 0 16,2 1 0-16,-2-1 0 0,10 1 0 0,-18 0 0 0,9-6 0 16,9 1 0-16,-10 0 0 0,2-5-4 0,-2 0-72 0,10-5-40 15,-9 0-40-15,8-5-52 0,1 1-76 0,-1-5-20 0,9-1 60 16,-8-4 44-16,8 0 32 0,0 0 36 0,-8 4 20 0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6:25.6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FB85FA2-1066-40C2-BF7E-CDF29610E019}" emma:medium="tactile" emma:mode="ink">
          <msink:context xmlns:msink="http://schemas.microsoft.com/ink/2010/main" type="inkDrawing" rotatedBoundingBox="2024,6068 9613,3419 11271,8170 3682,10819" semanticType="enclosure" shapeName="Other">
            <msink:sourceLink direction="with" ref="{29B2B2E2-B603-46A0-990E-25B6EE62DFBC}"/>
            <msink:destinationLink direction="with" ref="{30786BE7-6302-47C4-81E3-63FCF78D73F0}"/>
            <msink:destinationLink direction="with" ref="{13A22936-8B53-4032-8DDC-D702147E4ED2}"/>
          </msink:context>
        </emma:interpretation>
      </emma:emma>
    </inkml:annotationXML>
    <inkml:trace contextRef="#ctx0" brushRef="#br0">180 1520 3 0,'0'0'76'0,"0"0"-4"0,-10 0-12 0,10 0-24 0,0 0-4 0,0 0 0 16,0 0-4-16,0 0 0 0,-8 0 0 0,8 0-4 16,0 5 0-16,0-5 0 0,0 0 0 0,-8 0 0 0,8 0 0 0,0 0 0 15,0 0 0-15,0 0 0 0,0 0 0 0,0 0 0 0,0 0 4 0,0 0-4 16,0 0 4-16,0 0 0 0,0 0-4 0,0 0 4 15,0 0-4-15,0 0 0 0,0 0-8 0,0 0 4 0,0 0 4 0,0 0-8 16,0 0 8-16,0 0-8 0,0 0 0 0,0 0 0 0,0 0 0 16,0 0 0-16,0 0-4 0,0 0 8 0,0 0-4 0,0 0 0 15,0 0 0-15,0 0 4 0,0 0 0 0,0 0 0 0,8 0 0 16,-8 0 0-16,0 0 4 0,8 0 0 0,-8 0 0 0,0 0 0 16,10 0 0-16,-10 0 4 0,8 0 0 0,0 0 4 0,1 0-4 0,-9 0-4 15,9 0 4-15,-1 0 0 0,1 0 0 0,-1 0 0 0,0-5 0 16,0 5-8-16,2 0 4 0,-2-4 0 0,0 4-4 0,10-6-4 15,-10 6 0-15,9-4 0 0,-8 4-4 0,-1-5 0 0,9 5 0 16,-9-4 0-16,10-2-4 0,0 2 0 0,-10 4-4 0,8 0 4 16,-7-5 0-16,8 0-4 0,-8 5 0 0,7-5 0 0,2 1-4 0,-10 4-4 15,10-6 4-15,-10 6 0 0,9-4 8 0,-8-1-4 0,8 5-4 16,-1-4 0-16,-8 4 0 0,10-6 0 0,-10 2 0 0,10 4 4 16,-10-5-4-16,9 0 0 0,1 5 4 0,-10-6 0 0,8 3 0 15,-6 3-4-15,6-6 0 0,2 6 0 0,-10-4 0 0,9-1 8 16,0 5-8-16,-8-5 0 0,7 5 0 0,-6-5 0 0,6 5 0 0,-6-4 0 15,6 4 0-15,1 0 0 0,-9-5 0 0,10 5 0 0,-10-5 0 16,10 5 0-16,-10 0 0 0,8-4 0 0,-6 4 0 0,6 0 0 16,-7-5 0-16,8 5 0 0,0 0 0 0,-9 0 0 0,10 0 0 15,-10-6 0-15,10 6 0 0,-10 0-4 0,9 0 4 0,-9 0-16 16,9 0 20-16,0 0 0 0,-9 0 0 0,10 0-4 0,-10 0 4 16,10 0-4-16,-10 0 4 0,9 0-4 0,-9 0 0 0,10 0 4 0,-10 0-4 15,10 0 0-15,-10 0 0 0,0 0 0 0,10 0 0 16,-10 0 0-16,9 0 0 0,-9 0 0 0,10 0 0 0,-10 0 0 0,10 0 0 15,-10 0-4-15,8 0 4 0,-6 0-4 0,6 0 4 0,-7 0 0 16,7 0 4-16,-6 0-4 0,6 0 4 0,-8 0-4 0,10 0 0 16,-10 0 0-16,10 0 0 0,-10 0 0 0,9 0 0 0,-9 0-4 0,10 0 8 15,-10 6-4-15,10-6 0 0,-10 0 0 0,9 0 4 0,0 0-4 16,-9 0 0-16,9 0 0 0,-9 0 0 0,10 0 0 0,-10 0 4 16,10 0-4-16,-10 0 0 0,9 0 4 0,-8 0-4 0,8 0 0 15,-9 0 0-15,10 0 0 0,-2 0 0 0,2 0 0 0,-10 0 0 16,9 0 4-16,0 0-4 0,0 0 0 0,1 0 4 0,-2 0-4 0,-8 0 4 15,18 0-4-15,-17 0 4 0,8 0-4 0,0 0 0 0,9 0 0 16,-10 0 0-16,2 0 4 0,-1 0-4 0,0 0 4 0,0 0-4 16,-1 0 4-16,2 0 0 0,0 0 0 0,-2 0-4 0,9 0 4 15,-7 0 0-15,-2 0-4 0,2 0 0 0,-2 0 0 0,2 0 0 16,-1 0 0-16,0 0 0 0,8 0 4 0,-17 0 0 0,18-6 0 0,-8 6-8 16,-1 0 4-16,0 0 4 0,-9 0-4 0,17-4 0 15,-15 4 0-15,6 0 4 0,2 0-8 0,-1 0 8 0,-1-5 0 0,2 5-4 16,-2 0 0-16,-6 0 0 0,6 0-4 0,2 0 8 0,-10 0-4 15,9 0 0-15,0-4 0 0,-8 4 0 0,7 0 0 0,-6 0 0 16,6-6 0-16,-8 2 4 0,10 4-4 0,-10 0 0 0,9-5 0 0,-9 0 0 16,10 5 0-16,-10-5 4 0,10 1-8 0,-10 4 4 0,9-6 0 15,-8 6 0-15,8-4 0 0,-1-1 0 0,-7 5 0 0,8-5 0 16,-9 5 4-16,10-5 0 0,-1 5 0 0,-8 0 0 0,7-4-4 0,-7 4 0 16,7 0 0-16,2 0 0 0,-10 0 0 0,10-5 0 0,-2 5 4 15,-7 0-8-15,8-5 4 0,-8 5 0 0,7 0 0 0,-6-5 0 16,6 5 0-16,2-5 0 0,-10 0 0 0,9 5 0 0,-8-4 0 15,8 4 0-15,-9-5 0 0,10 0 4 0,-2 1-4 0,-8 4 0 16,10-5-4-16,-10 0 4 0,1 0 0 0,8 5 0 0,-8-5 4 16,7 2 0-16,-8 3 0 0,10-6-4 0,-10 1 0 0,2 0 0 15,-2 5-4-15,9-5 0 0,-9 0 8 0,1 1-4 0,-1 4 0 0,1-5 0 16,-1 0 4-16,0 0-4 0,2 2 0 0,-2 3-4 0,10-7 4 16,-18 3 4-16,16-1-4 0,-8 0-4 0,1 1 0 0,0-1 8 15,-1 0-4-15,1 0 0 0,-1 1 0 0,10-1 0 0,-10 0 0 0,0 0 0 16,0 0 0-16,10 0 0 0,-10 1 4 0,1-2-4 15,8 2 0-15,-8-1-4 0,7 1 0 0,-8-1 8 0,10-5-4 16,0 6 0-16,-10-2 0 0,9 2 0 0,0-6 0 0,0 5 0 0,-9 1 4 16,10-1-8-16,-2 0-12 0,2-4 20 0,-1 3 0 0,-1 2 0 15,2-1 4-15,-2 1-4 0,2-2-4 0,-10 2 4 0,10-6 0 16,-2 4-4-16,1 3 0 0,1-3 0 0,-2 2 0 0,2-1 0 0,-2 1 0 16,2-2 0-16,-1 2 0 0,-1-6 0 0,2 10 4 15,-2-9 0-15,2 3-4 0,-1 2 0 0,0-1 0 0,0 0 4 0,-9 5-8 16,10-5 4-16,-2 1 0 0,2-1 0 0,-1 5 0 0,0-5 0 15,-9 0 0-15,9 5 4 0,1-4-8 0,-2 4 4 0,-6-6 0 16,6 6 4-16,2-4-4 0,-10 4 0 0,9-5 0 0,-9 5 0 16,10 0 4-16,-10-5-4 0,10 5 0 0,-10-5 0 0,8 5 0 0,-7-4 4 15,8 4 0-15,-8-5-4 0,-1 5-4 0,10 0 4 0,-10-5 0 16,0 0 0-16,10 5 0 0,-10-4 0 0,0 4 4 0,10-6 0 16,-10 6-4-16,1-4 4 0,7 4-4 0,-8-5 0 0,2 5-4 15,6-5 4-15,-6 5 4 0,-2-4-4 0,9 4 0 0,-9 0 0 0,1-5-16 16,8 0 16-16,-9 5 4 0,0 0 0 0,10-5 0 15,-10 5 0-15,10-5-4 0,-10 0 0 0,0 5 0 0,10-5 0 0,-10 1 0 16,9-1 0-16,-9 0 0 0,10 5 0 0,-10-4 0 0,10-1 0 16,-10 0 0-16,9 0 0 0,-9 0 0 0,10 5 0 0,-10-3 0 15,8-4 0-15,2 3 0 0,-10-1 0 0,10 5 0 0,-10-5 0 0,9 5 0 16,-8-5 0-16,8 1 0 0,-9 4 0 0,10 0 0 0,-10-5 0 16,10 5 0-16,-10 0 0 0,9-5 0 0,-9 5 0 0,9-5 0 15,-8 5 0-15,7-4 0 0,-6 4 0 0,6-6 0 0,-6 2 0 16,6 4 0-16,-8-5 0 0,9 0 0 0,-8 0 0 0,8 0 0 15,1 1 0-15,-10 4 0 0,8-5 0 0,2 0 0 0,-10 1 0 16,9-1 0-16,-8 0 0 0,8 0 0 0,-1 0 0 0,-6 5 0 0,6-4 0 16,2 0 0-16,-10-2 0 0,9 1 0 0,0 0 0 0,-8 5 0 15,7-4 0-15,-6-1 0 0,6 0 0 0,-7 0 0 0,8 5 0 16,0-5 0-16,-9 1 0 0,10-1 0 0,-10-1 0 0,10 2 0 16,-10 0 0-16,9-1 0 0,0 0 0 0,-9 0 0 0,9 1 0 15,-9-2 0-15,10 2 0 0,-10-1 0 0,10 0 0 0,-10 0 0 0,9 5 0 16,-8-4 0-16,8-1 0 0,-9 0 0 0,10 5 0 15,-10-6 0-15,8 3 0 0,-6-3 0 0,-2 6 0 0,0 0 0 0,10-4 0 16,-10 4 0-16,1-5 0 0,-1 5 0 0,0-5 0 0,0 5 0 16,2-5 0-16,-2 5 0 0,0 0 0 0,2-4 0 0,-2 4 0 15,0-5 0-15,1 5 0 0,-1-5 0 0,1 5 0 0,-1-4 0 0,1 4 0 16,-1-5 0-16,0 5 0 0,2-6 0 0,-2 6 0 16,-8-4 0-16,8 4 0 0,2-5 0 0,-2 5 0 0,0-5 0 0,0 0 0 15,1 5 0-15,0-4 0 0,-1 4 0 0,1-5 0 0,-1 0 0 16,0 5 0-16,2-5 0 0,-2 1 0 0,0 4 0 0,-8-6 0 15,8 6 0-15,2-4 0 0,-2-1 0 0,0 5 0 0,-8-5 0 0,9 5 0 16,0 0 0-16,-1-5 0 0,-8 5 0 0,9 0 0 0,-9 0 0 16,8 0 0-16,0-4 0 0,-8 4 0 0,10 0 0 0,-10 0 0 15,8 0 0-15,-8 0 0 0,8 0 0 0,-8 0 0 0,8 0 0 16,-8 0 0-16,0-5 0 0,10 5 0 0,-10 0 0 0,0 0 0 16,8 0 0-16,-8 0 0 0,0 0 0 0,8 0 0 0,-8 0 0 0,0 0 0 15,0 0 0-15,9 0 0 0,-9 0 0 0,0 0 0 0,0 0 0 16,0 0 0-16,0 0 0 0,8 0 0 0,-8 0 0 15,0 0 0-15,0 0 0 0,0 0 0 0,0 0 0 0,0 0 0 0,0 0 0 16,0 0 0-16,0 0 0 0,-8 0 0 0,16 0 0 0,-8 0 0 16,0 0 0-16,0 0 0 0,0 0 0 0,-8 0 0 0,8 0 0 15,0 0 0-15,-9 0-44 0,9 0-56 0,-8 0-36 0,0 0-40 0,-2 0-40 16,2 0-92-16,-8 0 24 0,6 0 56 0,-6 0 44 0,-1 0 40 16,-9 0 24-16,0 0 24 0</inkml:trace>
    <inkml:trace contextRef="#ctx0" brushRef="#br0" timeOffset="2199.455">120-2499 19 0,'0'-6'76'0,"0"6"-8"0,0 0-8 0,0-3-28 0,0 3-4 16,0 0-4-16,0-6 0 0,0 1 4 0,0 5-8 0,0 0 0 16,0-5 0-16,0 5 4 0,0 0-4 0,0-4 0 0,0 4 0 15,0 0-4-15,0 0 0 0,0 0 4 0,0 0 0 0,0 0-4 16,0 0 0-16,0 0 0 0,0 0 0 0,0 0 0 0,0 0 0 0,0 0 0 15,0 0 0-15,0 0 0 0,0 0 0 0,0 0 0 16,0 0 4-16,0 0 0 0,0 0 0 0,0 0 4 0,0 0-4 0,0 0 4 16,0 0-8-16,0 0 4 0,0 0 0 0,0 0-4 0,0 0 0 15,0 0 0-15,0 0-8 0,0 0 4 0,0 0-4 0,0 0 4 16,0 0 4-16,0 0 0 0,0 0-4 0,0 4 0 0,0-4 0 0,0 5 0 16,0 0-8-16,0 1-16 0,0-3 24 0,0 3-4 0,0-2-4 15,0 1 4-15,0 5 0 0,0-1 4 0,0 0-8 0,0 2 0 16,0-2 0-16,0 1 0 0,0-1 0 0,0 1 0 0,0 0 8 15,8-1-4-15,-8 1-4 0,0-1 4 0,0 1 0 0,0 4 0 16,0-5 0-16,0 1 0 0,0 0 0 0,0 5 0 0,0-6 0 0,8 1-4 16,-8 4 4-16,0-6 0 0,0 8 0 0,0-6 0 0,-8-1-4 15,8 5 4-15,0 1 0 0,0-5-4 0,0 4 0 0,0-5 4 16,0 6 0-16,0-6 0 0,0 6-4 0,0-6 0 0,0 6 0 16,0-1 0-16,0-4 0 0,0 4 0 0,0-4-4 0,0 4 4 15,0-4 0-15,0 4 4 0,0 1-4 0,0-6-4 0,0 5 4 0,0-4-4 16,0 5 0-16,0-6 0 0,0 5 4 0,0-4 0 15,0-1-4-15,0 6 0 0,0-4 4 0,0-3-4 0,0 7 0 0,0-6-4 16,0 1 4-16,0-1 0 0,0 1 0 0,0-1 0 0,0 6-4 16,0-10 4-16,0 9-16 0,0-4 24 0,0 0-4 0,0-1 0 15,0 1 0-15,0-1-8 0,0 1 4 0,0-1 0 0,0 1 0 16,0 0 0-16,0-1 0 0,0 1 0 0,0 0 0 0,0 4 0 16,0-6 0-16,0 3 0 0,0-2 0 0,0 1 0 0,0 5 0 15,0-6 0-15,0 1-4 0,0-1 4 0,0 6 0 0,0-6 0 0,0 1 0 16,0-1 0-16,0 6 4 0,0-6 0 0,0 1-4 0,0-1 0 15,0 6 4-15,0-5-4 0,0-1 0 0,0 2-4 0,0-3 4 16,0 2 0-16,0 4 4 0,0-4-4 0,0-1 0 0,0 1 4 16,0 5-4-16,0-6 0 0,0 1 0 0,0-1 0 0,0 5 4 15,0-4-4-15,0 0 0 0,0-1 0 0,0 6 4 0,0-5-4 0,-8 4 0 16,8-4 4-16,0-1-4 0,0 5 0 0,0-4 0 0,-9 0 0 16,9-1 0-16,0 5 0 0,0-4 4 0,-8 0 0 0,8 5-4 15,0-6 0-15,0 1 4 0,0 4 0 0,-9-5 4 0,9 1-4 0,0-1-20 16,0 0 20-16,0 2-4 0,0 3 4 0,0-4 0 0,0-1 0 15,0 1-4-15,0 4 0 0,0-4 4 0,-9-1 0 0,9 1-4 16,0 0 0-16,0 4 0 0,0-5 0 0,0 1 4 0,0 0-4 16,0 4 0-16,0-5 4 0,0 1-4 0,-8 4 0 0,8-4 4 15,0 0-4-15,0 4 0 0,0-4 0 0,-8 1 4 0,8-3 0 0,0 2-4 16,0 4 4-16,0-5 0 0,0 1-4 0,0 0 0 0,0 5 4 16,0-6-4-16,0 1 0 0,0 4 0 0,-8-5 0 0,8 1 0 15,0 5 4-15,0-6 0 0,0 5-4 0,0-4 0 0,0 5 0 16,-10-1 4-16,10-5-4 0,0 6 0 0,0-2 4 0,0-2 0 15,0 3-4-15,0 0 0 0,0-4 0 0,0 5 4 0,0-6-4 0,0 5 0 16,-8-4 0-16,8 4 4 0,0-4 0 0,0 0 0 16,0 4 0-16,-8-4-4 0,8-1 4 0,0 1 0 0,0 4-4 0,0-5 4 15,0 1-8-15,0 0 4 0,0-1 4 0,-10 6-4 0,10-4-16 16,0-3 20-16,0 7 0 0,0-6-4 0,0 0 4 0,0 6 0 16,0-5-4-16,0 4 4 0,0-5-4 0,0 1 0 0,0 5 0 15,0-5 0-15,0 3 0 0,0-2 0 0,0 3 0 0,0-5 0 0,0 1 0 16,0 5 0-16,0-6 4 0,-8 6-8 0,8-6 4 15,0 1 0-15,0 4 0 0,8-5 0 0,-16 1 0 0,16 5 0 0,-8-6 0 16,-8 1 4-16,8 5-4 0,0-6 0 0,0 5 0 0,0-4 0 16,0-1 0-16,0 6 0 0,0-6 0 0,-8 6 0 0,8-6 0 15,0 6 4-15,0-6 0 0,0 2-4 0,0 2 0 0,0-4 0 0,0 6-4 16,0-6 0-16,0 6 4 0,0-5 0 0,0 4 0 0,0 0 4 16,0-4 0-16,-9 6-4 0,18-8 0 0,-9 6 0 0,0 1-4 15,0-1 4-15,-9-4-4 0,9 4 4 0,0 0 4 0,0 1-8 16,0-1 4-16,0 1 0 0,0-1 0 0,0 1 0 0,0-6 4 15,0 5-4-15,0 1 0 0,0-1 0 0,0 5 4 0,0-4-8 0,0-1 4 16,0 1 0-16,0-1 0 0,0 1 0 0,0-1 0 0,0 0 0 16,-8 1 0-16,8 5 4 0,0-7-8 0,0 2 4 0,0-1 0 15,0 0 0-15,0 6-4 0,0-6 4 0,0 0 0 0,-8 0 0 16,8 1 0-16,0 0 0 0,0-1 0 0,0 0 0 0,0 1 0 16,0-1 4-16,0 1-4 0,0-1 4 0,0 0-4 0,0 0 0 0,0 1-4 15,0-1 4-15,0-4 0 0,0 5 0 0,0-1 0 16,0-5 0-16,0 6 0 0,0-5 0 0,0 4-4 0,-10-5 4 0,10 6 0 15,0-5 0-15,0 4-4 0,0-5 0 0,0 6 8 0,0-5-4 16,0 4 0-16,0 0 0 0,0-4 0 0,0 4-4 0,0-4 8 16,0 4-4-16,0 0 0 0,0-4 0 0,0 4 0 0,0-4 0 0,0 4 4 15,0-4-4-15,0 4 0 0,0-4 0 0,0 4 0 0,0-4 0 16,0 4-4-16,0-4 4 0,0 4 0 0,0-4 0 0,0 0 4 16,0-1-4-16,0 5 0 0,0-4-20 0,0-1 24 0,0 2 0 15,0-2 0-15,0 0 0 0,0 1-4 0,0-1 4 0,0 0-4 16,0 2 4-16,0-2-4 0,0 1 0 0,0-5 4 0,0 5 0 0,0-1-4 15,0 1 0-15,0-6-4 0,0 2 8 0,0 3-4 0,0-5-4 16,0 2 4-16,0-2 0 0,0 6 4 0,0-5-4 0,0-5 0 16,0 4 0-16,0 2 4 0,0-1-4 0,0-5 0 0,0 0 0 15,0 4 4-15,0-4-4 0,0 0 0 0,0 0 4 0,0 0 0 16,0 0 0-16,0 4 0 0,0-4-4 0,0 0 0 0,0 0 0 0,0-4 4 16,0 4-4-16,0 0 0 0,0 0 0 0,0 0 0 0,0 0 0 15,0 0 0-15,0 0-4 0,0 4 4 0,0-4 0 0,0 0-4 16,0 0 0-16,0 0-4 0,0 0-8 0,0 0-4 0,0 0-12 0,0 0-8 15,0 0-12-15,0 0-8 0,0 0-24 0,0-4-32 16,-8 4-28-16,8 0-76 0,0-4 4 0,-8-1 32 0,8-1 32 0,-8 2 36 16,8-6 16-16</inkml:trace>
    <inkml:trace contextRef="#ctx0" brushRef="#br0" timeOffset="-2639.5118">6557-3929 15 0,'0'5'84'0,"0"-5"-8"0,0 0-8 0,0 0-28 0,0 0-4 16,0 0 0-16,0 0-4 0,0 4-4 0,0-4 0 0,0 0-4 16,0 0 0-16,0 6 0 0,0-6 0 0,0 4 0 0,0-4 0 15,0 5 0-15,0-5 4 0,0 5-4 0,8-5 4 0,-8 4 0 0,0-4 4 16,0 5-4-16,0-5 4 0,0 5-4 0,0-5 4 0,0 5 4 16,0 0-8-16,9 0 8 0,-9-5-8 0,0 5 0 15,0 4 0-15,0-9-4 0,0 10 4 0,0-6-4 0,-9 1 0 0,18 5-4 16,-18-7 0-16,9 8 0 0,0-6 0 0,0 5 0 0,-8-1 4 15,8 1 4-15,0 0-8 0,-9-1 4 0,9 0-16 0,-8 1 20 16,8 0-8-16,-9-1 0 0,9 1 8 0,-8-1-8 0,8 1 4 16,-8-1-4-16,8-4-4 0,-10 5 0 0,10 0 0 0,-8-1-4 0,8 1 0 15,0-1 0-15,-8-4 0 0,8 4-4 0,-10-3-4 0,10 3 4 16,0 1 0-16,-8-1-4 0,8-4 4 0,0 4-4 0,-8 1 4 16,8-5 0-16,0 5 0 0,-8-1-4 0,8 0 0 0,0-4-4 15,-9 5 0-15,9 0 4 0,0-5-4 0,0 4 4 0,-9 1-4 0,9 0 4 16,0-6 0-16,0 6 0 0,-8-1 0 0,8 1 0 0,0 0 0 15,0-5 0-15,-9 4 0 0,9 0-4 0,0 1 0 0,0 0 4 16,-8-7-8-16,8 8 8 0,0-1 0 0,-8-1 0 0,8 1 0 16,0-5-4-16,0 5 4 0,0-1-4 0,-10 1-4 0,10-1 4 15,0-4 0-15,0 4 4 0,0 1-4 0,0 0 0 0,-8 0 0 0,8-6 0 16,0 6 0-16,0-1 0 0,-8-4 4 0,8 5-4 0,0-2 0 16,-8-1 0-16,8 2 0 0,0-5 4 0,0 6-8 0,0-5 4 15,-10 4 0-15,10-4 0 0,0 5 4 0,0-1-4 0,0-4 0 16,0 5 0-16,0-5 0 0,0 4 0 0,0 1 0 0,0-6 0 15,0 6 0-15,0-1 0 0,0 1 0 0,0 0-4 0,-8-1 4 16,8 1 0-16,0-1 4 0,0 1-4 0,0 0 0 0,-8-1 4 0,8 1-4 16,0-1 4-16,0 1-4 0,0 0 0 0,0-1-4 15,0 1 4-15,0 0 0 0,-9-1 0 0,9 1 4 0,0-5-4 0,0 9 0 16,0-9 0-16,0 5 0 0,0-1 4 0,0 1-4 0,0 0 0 16,0-1 0-16,-8-5 4 0,8 6-8 0,0 0 0 0,0 0 4 15,0-1 0-15,0 0 4 0,0 1-4 0,0 0 0 0,0-5 4 0,0 4-4 16,0 1-4-16,0 0 4 0,0-1 4 0,0 1-4 15,0 0 0-15,0-6 4 0,0 5-8 0,0 1 4 0,0 0 0 0,0-1 4 16,-9 1-4-16,9-5 0 0,0 4 0 0,0-3 4 0,-9 3 0 16,9 0-4-16,0 1-20 0,0-6 28 0,0 6-8 0,0-6 0 15,0 7 4-15,-8-2 0 0,8-4-8 0,0 4 8 0,0 1-4 0,0-5 0 16,0 5 0-16,0-1 0 0,0-4 4 0,0 4-4 0,0 1 0 16,0 0 0-16,0-5 0 0,0 4 0 0,0 0-4 0,0-4 4 15,0 5 0-15,0 0 0 0,0-5 0 0,0 4 0 0,0 1 0 16,0-6 0-16,0 6 0 0,0-1 0 0,0-3 4 0,0 3-4 15,0 1 0-15,0-6 0 0,0 6 4 0,0-1-4 0,0 1 0 16,0-5 4-16,0 5-4 0,0 0 0 0,0-1 0 0,0 1 0 16,0-6-4-16,0 6 0 0,0-2 4 0,0 3 0 0,0-2 0 0,0 1 0 15,0-5 0-15,0 5 4 0,0 0-4 0,0-1 0 0,0 1 0 16,0-5 0-16,0 4 0 0,0 0 0 0,0 1 0 0,-8 0 0 16,8-2 0-16,0 3 4 0,0-6-8 0,0 4 4 0,-10 1 0 15,10-1 0-15,0-4 0 0,0 5 0 0,-8-1 0 0,8 2 0 0,0-2-20 16,0 0 24-16,-8 1 0 0,8-6 0 0,0 6-4 0,0-1 4 15,0 1-4-15,0 0 0 0,0-1 0 0,-8 1 0 0,8-1 4 16,0 1-4-16,0-1 0 0,0 1 0 0,0 0 0 0,0-1 0 16,0 1 0-16,0-1 0 0,0 1 0 0,0 0 0 0,0 0 0 15,0-1 0-15,0-4 0 0,0 4 0 0,0 1 0 0,0 0 0 16,0 0 0-16,0-1 0 0,0-4 0 0,0 4 0 0,0 1 0 0,0-1 4 16,0-3-4-16,0 3 0 0,0 1 0 0,0-1 0 0,0-4 0 15,0 4 0-15,0 1 0 0,0-5 0 0,-10 5 0 0,10-5 0 16,0 4 0-16,0 0-4 0,0-3 4 0,0 3 4 0,0-4-4 15,0 3 0-15,0-2 0 0,0 4 0 0,0-1 0 0,0-4 0 16,0 5 0-16,0-5 0 0,0 4 0 0,0 1 0 0,0-6 0 0,0 7 0 16,0-7 0-16,-8 5-4 0,8 1 4 0,0-5 0 0,0 4 0 15,0 0 0-15,0 2 0 0,0-7-4 0,0 6 0 0,0-1 4 16,0 1 0-16,0-1 0 0,0 1 0 0,0 0 0 0,0-1 0 16,0 1 0-16,0-1 0 0,0 1 0 0,0 0 0 0,0-1 0 15,0 1 0-15,0 0 0 0,0-1-4 0,0 1 4 0,0-1 0 16,0 1 0-16,0-1 0 0,0 1 0 0,0 0 0 0,0-1 0 15,0 1-4-15,0-1 4 0,0 1 0 0,0 0 0 0,0 0 0 16,0-1-4-16,0 0 4 0,0 1 0 0,0 0 0 0,0-2 0 0,0 3-4 16,0-2 8-16,0 1-4 0,0 0 0 0,0-1 0 0,0-3 0 15,-8 3 4-15,8 1-4 0,0-1 0 0,0 1 4 0,0-1-4 16,0 1 0-16,0-1 0 0,0-5 0 0,0 7 0 0,0-2 0 0,0 1 0 16,0-1 0-16,0-4-4 0,0 5 4 0,0-1 4 15,0 1-4-15,0-5 0 0,0 4 0 0,0 1 0 0,0 0 0 0,0-6 0 16,0 6 0-16,0-1 0 0,0 1 0 0,0 0 0 0,0-1 0 15,0 1 0-15,0-6 4 0,0 6-4 0,0 0-24 0,0 0 28 16,0-1 0-16,0 1-4 0,0-1 4 0,0 1 0 0,0-6-4 16,0 6 0-16,0 0 4 0,0-1-4 0,0 1 0 0,0-5-4 15,0 4 4-15,0 1 0 0,0-5 0 0,0 5 0 0,0-1 0 16,0-4 0-16,0 5 0 0,0-1 0 0,0-4 0 0,0 4 0 0,0 1 0 16,0-5 0-16,0 5 4 0,0-1-4 0,0 1-4 0,0-1 4 15,0 1 0-15,0 0 0 0,0-1 0 0,0 1 0 16,0 4 0-16,0-5 0 0,0 0 0 0,0 7 0 0,0-7 4 0,0 1-4 15,0 0 0-15,0 4 4 0,0-5-4 0,0 2 0 0,0-3 0 16,0 2 0-16,0 4 0 0,0-4 0 0,0 0 0 0,0-1 0 0,0 1 0 16,0-1 0-16,0 1 0 0,0-1 0 0,0 1 0 0,0-1 0 15,0 1-4-15,0 0 4 0,0-1 4 0,0 1-4 0,0-1 0 16,0 1-4-16,0 5 4 0,0-5 0 0,0-1 0 0,0 5 4 16,0-4-4-16,0-1 0 0,0 6-20 0,0-5 24 0,0-1 0 15,0 5 0-15,0-4-4 0,0 5 0 0,0-6 0 0,0 1 0 0,0-1-4 16,0 5 8-16,0-3-4 0,0-2 0 0,0 0 4 0,0 1-8 15,0-1 4-15,0 0 0 0,0 7 0 0,0-6 4 0,0-1-8 16,0 1 4-16,0-1 4 0,0 1-4 0,0-1-4 0,0 6 8 16,0-6-4-16,0 1 4 0,0-1-4 0,0 6 0 0,0-6 0 15,0 0 0-15,0 2 0 0,0-2-4 0,0 1 4 0,0-1 0 16,0 1 0-16,0-1 0 0,0 1 0 0,0-1 0 0,0 1 0 0,0 0 0 16,0-6 0-16,0 6 0 0,0 0 0 0,0 0 4 0,0-1-4 15,0-5 0-15,0 6 0 0,0 0 0 0,0-1 0 0,0-2 0 16,0 1 0-16,0 2 0 0,0-1 4 0,0-4-4 0,0 4 0 15,0-4-4-15,0 5 4 0,0-5-4 0,0 5 4 0,0-6 0 16,0 6 0-16,0-6 0 0,0 1 0 0,0 5 0 0,0-5 0 0,0 0 0 16,-9-1 0-16,9 1 0 0,0 0 0 0,0 0 0 0,0-1 0 15,0 2 0-15,0-2 0 0,0 1 0 0,0 0 0 0,-8 0 4 16,8-1-4-16,0-4 0 0,0 5 0 0,0 0 0 0,0 0 0 16,0-5 4-16,0 4-4 0,0 2 0 0,0-6 0 0,0 5 0 0,0-1 0 15,0-4 0-15,0 5 0 0,0-5 4 0,0 5 0 16,0-5 0-16,0 4 0 0,0-4-4 0,0 5 0 0,0-5 4 0,0 0 0 15,0 0-4-15,0 0-4 0,0 0 4 0,0 0 0 0,0 0 0 16,0 5 0-16,-9-5-4 0,9 0 4 0,0-5-8 0,0 5-4 16,0 0-4-16,0 0-12 0,0 0-16 0,0 0-24 0,-9 0-32 0,9 0-32 15,0 0-44-15,-8-5-84 0,8 1 0 0,-8-1 56 16,0 0 32-16,-2 1 36 0,2-1 24 0</inkml:trace>
    <inkml:trace contextRef="#ctx0" brushRef="#br0" timeOffset="-4647.6067">85-2705 11 0,'0'0'68'0,"0"0"-4"16,0 0-12-16,0 0-16 0,0 0-8 0,0 0-4 0,0 0 0 0,0-6-4 15,0 6-4-15,0 0 0 0,0 0-8 0,0 0 4 16,0 0 0-16,0 0-4 0,0 0 4 0,0 0-8 0,0 0 4 0,0 0 0 15,0 0-4-15,0 0 0 0,0 0 4 0,0 0 0 0,0 0 0 16,0 0-4-16,0 0 4 0,0 0-4 0,0 0 4 0,0 0-4 16,0 0 4-16,0 0 0 0,0 0 4 0,0 0 0 0,0 0 0 0,0 0 0 15,0-4 4-15,0 4 0 0,0 0 0 0,0 0 0 0,0 0 4 16,0 0-4-16,0 0 4 0,0 0 0 0,9-5 0 0,-9 5-4 16,0 0 4-16,0-5-4 0,9 5 4 0,-9 0-4 0,8-5 8 15,-8 5-4-15,9 0 4 0,-9-4 0 0,8 4 0 0,0 0-4 16,-8-6-4-16,10 2 8 0,-10 4-4 0,8-5 4 0,0 5-4 0,-8 0 0 15,8-5-4-15,2 5-4 0,-2-6 4 0,0 6-4 0,1-3 0 16,0 3 0-16,-1-5 4 0,1 0-4 0,-1 5 0 0,0-5-4 16,0 5 0-16,2-5 4 0,-2 0 0 0,0 5-4 0,2-4 0 15,-2-1 4-15,0 5-4 0,9-4 4 0,-8 4 0 0,-1-5 0 16,1 0 0-16,-1 5-4 0,0-5 4 0,2 0-4 0,-2 5 0 16,0-5 0-16,10 5 0 0,-10-4 4 0,0 4-4 0,1-6-4 0,0 6 4 15,8-4 0-15,-9 4-4 0,0-5 0 0,2 5 0 0,-2-4 0 16,8 4 4-16,-6-6-4 0,-2 2 0 0,9 4 4 0,-8-5-4 15,-1 5 0-15,1 0 0 0,-1-5 0 0,8 0 0 0,-6 5 0 16,-2-4 0-16,0 4 0 0,2-6-4 0,6 6 4 0,-7 0 0 16,-1 0 0-16,1-4 0 0,0 4-4 0,-1-5 4 0,0 5 0 0,10 0 0 15,-10-4 0-15,0 4 0 0,2-6 0 0,-2 6 0 0,0 0 4 16,1-4-4-16,8 4 0 0,-9-5 0 0,1 5 0 0,-1-5 0 16,0 0 0-16,10 5-4 0,-10-4 4 0,2 4 0 0,-2-5-4 15,8 0 0-15,-7 5 4 0,-1-5 0 0,1 0-4 0,8 5 4 16,-9-5 0-16,2 5-4 0,-2-5 0 0,0 5 0 0,0-4 4 0,2 4 0 15,-2 0-4-15,9 0 4 0,-9 0 0 0,-8-5-20 0,18 5 24 16,-10 0-4-16,-8 0 0 0,8 0 0 0,10 0 0 0,-10 0 4 16,0-5-4-16,2 5 4 0,-2 0-4 0,0-4 0 0,1 4 4 0,-1-6 0 15,9 6-4-15,-8-4 0 0,-1-1 0 0,10 0 0 16,-10 5 0-16,9-5 0 0,-8 2 4 0,7 3 0 0,-7-6-4 0,8 1 0 16,-8 0 0-16,7 5 4 0,2-4 0 0,-10-2-4 15,10 6 0-15,-10-4 0 0,9-1-4 0,-1 5 4 0,-6-5 0 0,6 5-4 16,-6-5 4-16,6 5-4 0,-8 0 0 0,10 0 4 0,-10-4-4 15,9 4 0-15,-9 0 4 0,2 0 0 0,6 0 0 0,-8 0 4 16,10 0-4-16,-10 0 0 0,1 0 4 0,8 0 0 0,-8 0 0 16,-1-5-4-16,9 5-4 0,-8-5 8 0,-1 5 0 0,10 0-4 0,-10-5 0 15,0 5 0-15,10-4 0 0,-10 4 4 0,0 0-4 0,9-6-8 16,-9 6 8-16,2-5 0 0,6 1 0 0,-6 4 0 0,6 0-4 16,-8-5 0-16,1 5 4 0,0-5-20 0,8 5 24 0,-9 0-4 15,0-4 0-15,10 4 0 0,-10-5-4 0,0 5 4 0,10-5 0 16,-10 5 0-16,1 0 0 0,8-5 4 0,-8 5-8 0,-1-4 8 0,0 4-8 15,10-5 4-15,-10 5 0 0,0-4-4 0,2-2 0 0,6 6 8 16,-7-5-4-16,-1 5-4 0,10 0 4 0,-10-5-4 0,0 5 4 16,0 0-4-16,10 0 0 0,-10 0 0 0,2-4 0 0,6 4 4 15,-7 0-4-15,-1 0 4 0,9 0 0 0,-8 0 0 0,7 0-4 16,-6 0 0-16,-2 4 0 0,0-4 0 0,2 0 4 0,6 0-4 0,-8 0 4 16,1 0 0-16,8 0-4 0,-8 0 0 0,-1 0 4 0,0-4-4 15,2 4 0-15,6 0 0 0,-8 0 0 0,2-4 0 0,6 4 4 16,-7 0-4-16,-1-6 4 0,1 6-4 0,8-5 0 0,-9 5 0 15,0-4 0-15,10 4 0 0,-10-5 0 0,10 0 0 0,-10 5 0 16,1-5 4-16,8 5-4 0,-9 0 0 0,9-5 4 0,-9 5-4 0,2-4 0 16,6 4 0-16,-6-5-4 0,6 5 4 0,-7-4 0 0,-1 4 4 15,9-7-4-15,-8 7 0 0,7 0 4 0,-6-4-4 0,-2 4 0 16,9-4 0-16,-8 4 0 0,7 0 0 0,-7-5 0 0,-1 5 0 0,10-5 0 16,-10 5 4-16,10-5-4 0,-10 5 0 0,8-5 0 0,-6 5 0 15,6-4 0-15,-7 4 8 0,7-5-4 0,-6 0-4 16,6 5 4-16,2-4-4 0,-2-1 4 0,-7 5-4 0,8-5 0 0,0 0 0 15,0 5 4-15,-8-5-4 0,7 0 0 0,2 0 4 0,-1 1-4 16,0-1 4-16,0 0-4 0,-1 5 0 0,2-5 4 0,0 1-4 16,-2-1 4-16,1 0-4 0,0 0 0 0,0 1 8 0,1-3-8 0,-2 4 0 15,2-2-4-15,-2 0 4 0,2 0 0 0,-1 1 4 0,-1-1 0 16,2 0-4-16,-2 0 4 0,2 1-4 0,-1-3 4 0,0 7-8 16,0-3 4-16,-1-2 4 0,2 5 0 0,-10-5 0 0,10 0-4 15,-1 5 0-15,0-5 0 0,-9 5 0 0,9-4 4 0,1 4 0 16,-2-5-4-16,-6 5 0 0,6-5 0 0,1 5 0 0,-8-4 0 15,8 4 0-15,-1-5 0 0,-6 5 0 0,6-5 0 0,2 0 0 16,-10 5 0-16,9-5 0 0,0 5 0 0,-8-5 0 0,7 1 0 0,-8 4 0 16,10-5 0-16,0 5 0 0,-10-5 0 0,9 0 0 0,0 5 0 15,-9-4 0-15,9 4 0 0,1-6 0 0,-10 6 0 0,10-4 0 16,-2 4 0-16,-7-5 0 0,7 5 0 0,2-5 0 0,-10 5 0 0,10-5 0 16,-2 5 0-16,-7 0 0 0,8 0 0 0,0 0 0 15,-9-4 0-15,10 4 0 0,-2 0 0 0,2 0 0 0,-10 0 0 0,10-5 0 16,-2 10 0-16,1-5 0 0,-9-5 0 0,10 5 0 0,-2 0 0 15,-6-5 0-15,6 5 0 0,2-5 0 0,-1 5 0 0,-9 0 0 16,9-4 0-16,-8 4 0 0,7 0 0 0,2 0 0 0,-10-6 0 0,10 6 0 16,-2-5 0-16,-7 5 0 0,8 0 0 0,-8-4 0 0,7 4 0 15,-6 0 0-15,6-5 0 0,-8 5 0 0,2-5 0 0,6 5 0 16,-7-4 0-16,7 4 0 0,-6-5 0 0,-2 5 0 0,10-5 0 16,-10 5 0-16,0-5 0 0,9 5 0 0,-8-4 0 0,-1 4 0 15,1-6 0-15,7 6 0 0,-6 0 0 0,-2-3 0 0,0 3 0 16,10-6 0-16,-10 6 0 0,0-5 0 0,1 5 0 0,8 0 0 15,-8-5 0-15,-1 5 0 0,0-4 0 0,0 4 0 0,10-6 0 16,-10 6 0-16,2-4 0 0,-2 4 0 0,0-5 0 0,9 5 0 0,-8-4 0 16,-1 4 0-16,1-6 0 0,7 2 0 0,-6 4 0 0,-2-5 0 15,10 5 0-15,-10-5 0 0,0 5 0 0,9-5 0 0,-8 5 0 16,-1-4 0-16,9 4 0 0,-9-5 0 0,10 5 0 0,-10-5 0 16,0 5 0-16,10-5 0 0,-10 5 0 0,1-4 0 0,-1 4 0 15,10-6 0-15,-10 6 0 0,0-4 0 0,10 4 0 0,-10-5 0 0,0 5 0 16,10-5 0-16,-10 5 0 0,1 0 0 0,-1-5 0 0,1 5 0 15,8-4 0-15,-9 4 0 0,0-5 0 0,2 5 0 0,6-6 0 16,-6 6 0-16,-2-4 0 0,0 4 0 0,9-4 0 0,-9 4 0 0,1-5 0 16,0 5 0-16,7-5 0 0,-6 0 0 0,-2 0 0 0,10 5 0 15,-10-4 0-15,0-1 0 0,0 5 0 0,9-5 0 0,-8 5 0 16,0-4 0-16,-1-2 0 0,10 2 0 0,-10 4 0 0,0-5 0 16,10 5 0-16,-10-5 0 0,0 1 0 0,9 4 0 0,-8-6 0 15,0 6 0-15,7-4 0 0,-8-1 0 0,2 5 0 0,6-5 0 16,-6 5 0-16,-2 0 0 0,9-5 0 0,-9 5 0 0,0-4 0 15,10 4 0-15,-10 0 0 0,0 0 0 0,2 0 0 0,6-5 0 0,-7 5 0 16,0 0 0-16,7-5 0 0,-7 5 0 0,-1 0 0 0,1-5 0 16,8 5 0-16,-9 0 0 0,2-5 0 0,6-1 0 0,-7 6 0 15,0-3 0-15,7-2 0 0,-7 5 0 0,-1-5 0 0,0 0 0 0,10 5 0 16,-10-4 0-16,2 4 0 0,6-5 0 0,-8 5 0 0,1 0 0 16,0-5 0-16,-1 5 0 0,1 0 0 0,7 0 0 15,-6 0 0-15,-2 0 0 0,0 0 0 0,0 0 0 0,2-5 0 0,-2 5 0 16,0 0 0-16,1 0 0 0,0-4 0 0,-1 4 0 0,1-5 0 15,-1 5 0-15,0 0 0 0,0-5 0 0,2 5 0 0,-2-5 0 16,-8 0 0-16,8 5 0 0,2-5 0 0,-2 5 0 0,0-5 0 16,1 5 0-16,-1-4 0 0,1 4 0 0,-1 0 0 0,-8 0 0 15,9-5 0-15,-1 5 0 0,0 0 0 0,2 0 0 0,-2 0 0 0,0 0 0 16,-8 0 0-16,10 0 0 0,-2 0 0 0,0 0 0 0,-8 0 0 16,8 0 0-16,1 0 0 0,0 0 0 0,-9-5 0 0,8 5 0 15,-8 0 0-15,9-4 0 0,-1 4 0 0,-8 0 0 0,8 0 0 16,-8 0 0-16,0 0 0 0,10 0 0 0,-10 0 0 0,0 0 0 15,8 0 0-15,-8 0 0 0,0 0 0 0,8 0 0 0,-8 0 0 0,0 0 0 16,0 0 0-16,0 0 0 0,8-6 0 0,-8 6 0 0,0 0 0 16,0 0 0-16,0 0 0 0,0 0 0 0,0 0 0 0,10 0 0 15,-10 0 0-15,0 0 0 0,0 0 0 0,0 0 0 0,0 0 0 0,0 0 0 16,0 0 0-16,8 0 0 0,-8 0 0 0,0 0 0 0,0 0 0 16,0-4 0-16,0 4 0 0,0 4 0 0,0-4 0 0,0 0 0 15,0-4 0-15,0 4 0 0,0 4 0 0,0-4 0 0,0 0 0 16,0 0 0-16,0 0 0 0,0 0 0 0,0 0 0 0,0 0 0 15,0 0 0-15,0 0 0 0,0 0 0 0,0 0 0 0,0 0 0 0,0 0 0 16,0 0 0-16,0 0 0 0,-8 0-20 0,8 0-80 16,0 0-36-16,-10 0-24 0,2 0-28 0,8 0-12 0,-16 6-36 0,6-6-28 15,10 4 52-15,-16 1 40 0,7-5 32 0,9 5 28 0,-8-1 20 16</inkml:trace>
  </inkml:traceGroup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6:06.5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D0AD76D-2039-481E-A3A5-A7B40E7C4934}" emma:medium="tactile" emma:mode="ink">
          <msink:context xmlns:msink="http://schemas.microsoft.com/ink/2010/main" type="inkDrawing" rotatedBoundingBox="-1438,7777 -493,7549 -490,7558 -1435,7786" shapeName="Other"/>
        </emma:interpretation>
      </emma:emma>
    </inkml:annotationXML>
    <inkml:trace contextRef="#ctx0" brushRef="#br0">943 0 19 0,'-34'10'64'0,"8"-1"-8"0,0 1-12 0,-7-6-20 16,7 6-8-16,-8-5 0 0,0 5 0 0,9-6-4 0,-9 6-4 16,-1-5 0-16,1 4 0 0,0 1 4 0,0-6-8 0,0 7 4 0,-1-2-8 15,1 0 0-15,-8-4 4 0,7 5-8 0,1 0 4 16,-8-1 4-16,8 1-4 0,-9 0-4 0,1-1-8 0,7 1-12 0,-7-1-44 15,-1 1-36-15,4 5 12 0</inkml:trace>
  </inkml:traceGroup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7:52.1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81F1167-04A2-4CD5-B390-014E1A2C75F7}" emma:medium="tactile" emma:mode="ink">
          <msink:context xmlns:msink="http://schemas.microsoft.com/ink/2010/main" type="inkDrawing" rotatedBoundingBox="12908,1241 19387,1216 19388,1443 12909,1468" shapeName="Other"/>
        </emma:interpretation>
      </emma:emma>
    </inkml:annotationXML>
    <inkml:trace contextRef="#ctx0" brushRef="#br0">-5 230 55 0,'0'0'68'0,"0"0"-4"15,0 5-12-15,0-5-20 0,0 0-8 0,0 0 0 0,0 0-4 16,0 0 0-16,0 0 0 0,0-5 4 0,0 5 0 0,0-5 0 0,8 5-4 16,-8 0 4-16,0-4 0 0,0 4 0 0,9-6-4 0,-9 2-16 15,8-1 24-15,-8 1 0 0,9 4-4 0,-9-5 0 0,9 0 4 16,-1 0 0-16,0 5-4 0,0-4 0 0,2 4 0 0,-2 0-8 0,-8-6 8 16,8 6-4-16,2 0 0 0,-2 0 0 0,0 0 4 0,9 0-4 15,-9 0 0-15,1 0 4 0,0 0-4 0,-1 0 4 0,10 0-4 16,-10 0-4-16,9 0 4 0,-8 0-4 0,-1 0 0 0,9 0-4 0,0 0 8 15,-8 0-12-15,7 0 4 0,-6 0 0 0,6 0 0 16,2 0 0-16,-10 0 0 0,9 0 0 0,-1 0 0 0,-6-4 0 16,6 4 0-16,-8 0 0 0,10 0 0 0,-1 0 0 0,-8 0 0 0,8 0 4 15,-9 0 0-15,0 0 0 0,10-4 0 0,-2 4 0 0,-6 4 4 16,-2-8 0-16,9 4 4 0,0 0 0 0,-9 0 4 0,9 0-4 16,1 0-8-16,-2-6 0 0,-6 6 0 0,6-5 0 0,10 1 0 15,-9-1 0-15,-1 0-4 0,10 0 4 0,-8 1-4 0,7-6-4 16,-8 5 0-16,8-5 0 0,1 6-4 0,0-12-16 0,-9 13 24 0,9-7 0 15,-2 5-8-15,2-5 4 0,0 6-4 0,-9-6 4 0,9 6 0 16,0-1-8-16,-10-1 8 0,10 2 0 0,-9-1-4 0,0 0-4 16,0 5 4-16,1 0 0 0,-2-5 0 0,2 5-4 0,-2 0 4 15,1 0 0-15,-8 0 0 0,8 0 0 0,1 0-4 0,-10 0 0 16,0 0 4-16,10 0-4 0,-10 0 4 0,9 0 0 0,-9 0 0 0,1 0-4 16,8 0 0-16,-9 0 4 0,0 0-4 0,10 5 4 0,-10-5-4 15,10 0 4-15,-10 0-4 0,9 5 4 0,-8-5-4 0,8 0 0 16,-9 0 0-16,10 0 4 0,-10 0 0 0,10 5 0 0,-2-5-4 15,-8 0 4-15,9 0 0 0,1 0 0 0,-10 0 0 0,10 0-4 16,-2 0 4-16,2 0 0 0,-2 0-4 0,-7 0 4 0,8 0-4 0,0 0 4 16,-1 0-4-16,2 0 8 0,0-5 0 0,-2 5-4 0,1 0-4 15,0-5 8-15,0 5-4 0,1-5 0 0,-2 5 0 0,2-4-4 16,-1 4 0-16,-1 0 0 0,2-5-12 0,-2 5 16 0,10 0 0 16,-8-5 0-16,-2 5 0 0,1 0 0 0,1 0 0 15,-2 0-4-15,10 0 0 0,-9 0 4 0,0 0-4 0,0 5 4 0,1-5 0 16,6 5-4-16,-6-5 4 0,-1 0 0 0,0 4-4 0,0-4 4 15,-1 0-4-15,10 0 4 0,-8 5 0 0,-1-5 0 0,0 5-4 16,0-5 4-16,-1 0-4 0,2 0 4 0,0 0 0 0,-2 0 0 0,1 0-4 16,0 0 4-16,0 0 0 0,9 0-4 0,-8 0 4 0,-2 0 0 15,1 0-4-15,0 0 0 0,8 5 4 0,-7-5-4 0,8 0 0 16,-10 0 0-16,10 4 0 0,-1-4 0 0,-7 0 0 0,8 0 4 0,-10 6 0 16,10-6-4-16,-1 0 0 0,1 0 0 0,-8 0 4 0,6 5 0 15,2-5-4-15,-9 0 0 0,9 0 0 0,-10 0 0 0,10 0 0 16,-9 0 4-16,1-5-4 0,6 5 0 0,-6 0-4 0,0 0 4 0,-2 5 0 15,1-5 0-15,0 0 0 0,0 0 0 0,9 0 8 16,-9 0-8-16,0 0-16 0,0 0 16 0,0 0 0 0,0 0 4 0,1 0-4 16,-2 0 0-16,2 4 4 0,-2-4 0 0,1 0-4 0,1 5 0 15,-2-5 0-15,10 5 0 0,-8-5 0 0,-2 4 0 0,1-4 4 16,1 6-4-16,-2-6 0 0,2 4 0 0,-2-4 0 0,2 5-4 16,7-5 8-16,-8 4-8 0,0-4 4 0,1 0-4 0,-2 6 4 15,2-6 0-15,-2 0 4 0,1 0-4 0,9 0 0 0,-8 0 0 16,-2 0 0-16,1 0 0 0,0 0 0 0,0 0 4 0,1 0-8 0,-2 0 8 15,2 0-4-15,-2 0 4 0,2 0-8 0,-1 0 4 0,-1 3 4 16,10-3-4-16,-8 0-4 0,-2 0 0 0,1 0 4 0,9 0 0 16,-10 0 0-16,2 0 0 0,8 0 4 0,-9 0-4 0,0 0 0 15,8 0 0-15,-7 0 0 0,8 0 4 0,-10 0-4 0,1 0 0 0,9 0 0 16,-10 0 0-16,10 0 0 0,-8 0 0 0,-2 0 0 0,10-3 0 16,-9 3 0-16,9 0 0 0,-10-6 0 0,10 6 0 0,-9-4 0 15,9 4-20-15,0 0 24 0,-10-5 0 0,10 5-4 0,-1-4 4 16,1 4 0-16,0 0 0 0,0 0 0 0,-1-6-4 0,-8 6 0 15,8 0 0-15,1 0-4 0,0 0 4 0,-1 0 0 0,1 0 0 16,0 6 4-16,-1-6 0 0,-8 0-8 0,8 0 4 0,1 0 0 0,0 0 0 16,-9 0 0-16,8 0 0 0,0 0 0 0,-7 0-4 0,8 0 4 15,-9 0 0-15,8-6 4 0,-8 6-4 0,1 0 4 0,8-4-4 16,-10 4 0-16,10 0 0 0,-9 0-4 0,-1 0 0 0,10-5 4 0,-8 5 4 16,7 0-4-16,-8 0 0 0,8 0 0 0,-7 0 0 15,8 0 4-15,-10 5-4 0,10-5 0 0,-9 4 0 0,9 2 0 0,0-2-4 16,-10 1 4-16,10-5-4 0,-9 4 4 0,9 2 4 0,-10-3 0 15,10-3-4-15,-9 6 4 0,9-1-4 0,-10 0 0 0,10-5 0 16,-8 0 4-16,-2 0-8 0,10 4 4 0,-9-4 0 0,9 0 4 16,-10 0-4-16,2 0 0 0,-1 0 0 0,8 0 0 0,-8 0-16 15,1 0 20-15,-2 0 0 0,2 0 0 0,7 0-4 0,-8 0 0 0,0 0 4 16,1 0 4-16,-2 0-4 0,2 0-4 0,-2 0 0 0,1 0 0 16,1 0 0-16,-2 0 0 0,2 0 0 0,-2 0 0 0,2 0 0 15,-1 0 0-15,-9 0 0 0,9 0 0 0,0 0 0 0,1 0 0 0,-10 0 0 16,9 0 0-16,0 0 0 0,-8 0 0 0,7 0 0 0,-7 0 0 15,0 0 0-15,7 0 0 0,-6 0 0 0,-2 0 0 0,0 0 0 16,1 0 0-16,0 0 0 0,-1 0 0 0,-8 0 0 0,8 0 0 16,1 0 0-16,-9 0 0 0,0 0 0 0,8 0 0 0,-8 0 0 15,0 0 0-15,0 0 0 0,0 0 0 0,0 0 0 0,0 0 0 0,0 0 0 16,0 0 0-16,0 0 0 0,0 0 0 0,0 0 0 16,-8 0 0-16,8 0 0 0,-9 0 0 0,1 0 0 0,0 4 0 0,-1-4-96 15,0 0-44-15,-7 6-44 0,-2-6-44 0,1 5-92 0,-8-5 36 16,-1 4 52-16,-9 2 44 0,10 3 36 0,-9-4 8 0</inkml:trace>
  </inkml:traceGroup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7:54.6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ED329D4-6428-4A12-9BA4-C4F252949D05}" emma:medium="tactile" emma:mode="ink">
          <msink:context xmlns:msink="http://schemas.microsoft.com/ink/2010/main" type="inkDrawing" rotatedBoundingBox="2938,8436 6222,2802 6908,3202 3623,8836" hotPoints="5063,4624 6741,2867 4601,6966 2923,8723" semanticType="enclosure" shapeName="Parallelogram">
            <msink:destinationLink direction="with" ref="{8026B7A7-3963-4DCE-8D9A-49A2A6CBA0BB}"/>
          </msink:context>
        </emma:interpretation>
      </emma:emma>
    </inkml:annotationXML>
    <inkml:trace contextRef="#ctx0" brushRef="#br0">-1732 1584 43 0,'0'0'80'0,"0"0"-12"0,0 5-8 0,0-5-32 0,0 0 4 16,0 0-8-16,0 0 0 0,0 0-4 0,0 0 0 0,0 0-4 16,0 0 0-16,0 0-4 0,0 0 4 0,0 0 0 0,0 0 0 0,0 0 0 15,0 0 0-15,0 0 4 0,0 0-4 0,0 0 4 0,0 0 0 16,0 0 4-16,0 0 0 0,0 0-4 0,0 0 4 0,0-5 4 15,0 5-4-15,0-5 0 0,8 5 4 0,-8 0-4 0,0-5 4 16,8 5 0-16,-8-4-8 0,0-1 4 0,8 0 0 0,-8 5 4 16,10-5-4-16,-10 1 0 0,8-1-4 0,0 0-4 0,-8 0 4 15,10 0-8-15,-2-5 0 0,-8 6 4 0,8-1 0 0,1-4 0 0,-1-1 0 16,0 0-4-16,1 6 0 0,0-11 0 0,-1 6 0 0,0-1 0 16,2 0 4-16,-2-5 0 0,9 7 0 0,-8-8 0 0,-1 7 0 15,9-5 0-15,-9 0 0 0,10 0 0 0,-2-6 0 0,-6 6 0 16,6 0 0-16,2-6-4 0,-2 5 0 0,1-4-16 0,1 1 20 15,-2 3 0-15,2-4-4 0,-10 0-4 0,9 4 0 0,0-4 4 0,0 0-4 16,1 5 0-16,-2-6-4 0,2 6 0 0,-2-5 4 16,2 4-4-16,-1 1 4 0,-1-5-4 0,2 4 4 0,8 0-8 0,-10 2 4 15,1-1-4-15,0-1 4 0,0 1-4 0,1-2 4 0,-2 3 0 16,2-2-4-16,-2 1 4 0,2 5-4 0,-1-6 4 0,9 1 0 16,-10-1 0-16,2 1 0 0,-2-1-4 0,2 1 8 0,-1-1-4 0,-1 1-4 15,2-1 4-15,8 1 0 0,-10 0-4 0,1 0 0 0,1-1 4 16,-10 1-4-16,8-5 0 0,2 4 4 0,0 6-4 0,-2-6 4 15,-7 1 0-15,8-1 0 0,0 1-4 0,-9 1 4 0,10-2-4 16,-10 0 4-16,10 5-4 0,-10-5 0 0,0 1 0 0,9 1-4 16,-9 3 0-16,10-5 8 0,-10 5 0 0,0 2 0 0,10-7-4 0,-10 5 0 15,0 1 4-15,2-1 0 0,-2 1-4 0,0-1 4 0,9 0 0 16,-8 1 0-16,0-1-20 0,-1 1 20 0,0 3 0 0,0-3-4 16,2-1 0-16,-2 0 4 0,0 6 0 0,2-6-4 0,-2 1 4 15,0 4 0-15,1 0 0 0,-1-4-4 0,0 4 0 0,1 0 4 16,0-3 0-16,-9 2 0 0,8 1 0 0,0 0-4 0,2 0 4 15,-2-4-4-15,0 4 0 0,-8 0 4 0,9 0-4 0,0 0 0 0,-1-4 0 16,0 4 0-16,-8 0 0 0,9 1 4 0,-1-2 4 16,1 2 0-16,-9-1 0 0,9 1-4 0,-1-2 4 0,-8 2 4 0,0 4-4 15,8-5 0-15,-8 0 4 0,10 5-4 0,-10-5 0 0,8 1-4 16,-8 4 4-16,0-4-4 0,0 4 4 0,8 0 0 0,-8-6-4 16,0 6 0-16,0-5 0 0,0 5 0 0,0 0 0 0,9 0-4 0,-9 0 4 15,0 0 4-15,0 0-4 0,0 0-4 0,0 0 8 0,0 0-8 16,0 0 8-16,0 0 0 0,0 0 0 0,-9 0-4 0,18 0 8 15,-9 0-8-15,0 0 0 0,0 0 4 0,0 0-4 0,0 0 4 16,0 0-4-16,0 0 0 0,0 0 0 0,0 0-4 0,0 0 0 16,0 0 4-16,0 0-4 0,-9 0 4 0,9 0-4 0,0 0 0 0,0 0-8 15,0 0-4-15,0 0-12 0,0 0-20 0,0 0-20 0,0 5-32 16,0-5-28-16,-8 6-40 0,0-2-48 0,-2 0-80 0,2 6 44 16,0-5 48-16,-1 5 32 0,0-1 40 0,-8 1 20 0</inkml:trace>
    <inkml:trace contextRef="#ctx0" brushRef="#br0" timeOffset="10130.6584">-1716 1396 31 0,'0'0'80'0,"0"0"-8"0,0 0-12 16,0 0-24-16,0 0-12 0,0 0-4 0,0 0-4 0,0 0 0 16,0 0 4-16,0 0-4 0,0 0 0 0,0 0-4 0,0 0 0 15,0 0 0-15,0 0 4 0,0 0-4 0,0 0 0 0,0 0 4 0,0 0-4 16,0 0 0-16,0 0 0 0,0 0 4 0,0 0 0 0,0 0 0 16,0-3 0-16,0 3 0 0,0 0 0 0,0-6 4 0,0 6-4 15,0-4 0-15,0-1 4 0,0 0 0 0,0 0 0 0,0 1-4 0,0-1 4 16,8 0 0-16,-8-4 0 0,0-1-4 0,0 5 0 0,10-5 0 15,-10 6-4-15,8-6 4 0,-8 1 0 0,8-1-4 0,-8 0 0 16,10 1 4-16,-10-1-8 0,8-5 0 0,0 6 4 0,1-5-4 16,-9 4 0-16,8-5 0 0,0 1 0 0,1-1 0 0,-9 3-8 15,9-9 8-15,-1 7 0 0,0-6-4 0,2 6 8 0,-2-5-4 0,9 0 4 16,-8 1-4-16,-1-7 0 0,0 6 0 0,1 0-4 0,-1-6 0 16,10 6 0-16,-10-1 0 0,0 2 0 0,2-6 0 15,-2 5 4-15,0 0-8 0,10 0 4 0,-10-1 0 0,0 1-8 0,1 0 4 16,-1 0 0-16,10-1 8 0,-10 1-8 0,0 0 0 0,2 0 4 15,-2 0 0-15,8 0 0 0,-7 4 0 0,0-9-4 0,-1 5 4 16,9 1 0-16,-9-3-4 0,2 2 4 0,6 0-4 0,-8-1 0 16,10-2 4-16,-10 2 4 0,1 1 0 0,8-6-8 0,0 6 0 15,-9 0 0-15,10 0 4 0,-10-5 0 0,10 5-4 0,-10 0 4 0,9 0-8 16,-9 1 4-16,9-8 0 0,-8 7 0 0,7 0 4 0,-6 0-8 16,6 0 8-16,2-4-4 0,-10 2 0 0,9 2 0 0,-8-4 4 15,8 4-20-15,-9-6 20 0,10 5 0 0,-10-3-4 0,0 4 4 0,10-5-4 16,-10 4 4-16,9 1-4 0,-8-4 0 0,-1 4 0 0,9-1 0 15,-9 1 0-15,0-5 4 0,10 5 0 0,-10-1-8 0,2 2 4 16,-2-1 0-16,9-1 4 0,-9 1-4 0,1-5 0 0,0 6 0 16,-1-3 0-16,8 2 0 0,-6 0 4 0,-2-4-4 0,0 4 4 15,2-1-4-15,6 1 4 0,-7 0-4 0,-1-2 0 0,1 3-4 0,8-1 8 16,-9 0 0-16,0 0-4 0,2 4 0 0,-2-4 0 16,10 0 0-16,-10 4 0 0,0-4 0 0,0 5 0 0,1-1 0 0,-1-4 0 15,1 5 0-15,8-1 0 0,-9-4 4 0,2 5-4 0,-2-5 0 16,0 4 0-16,10-4 0 0,-10 0 0 0,0 5 0 0,1-5 0 15,-1-1 0-15,10 1 0 0,-10 0 0 0,8 0 4 0,-6-5 0 0,-2 4-4 16,10 1 0-16,-10 0 0 0,9-5 0 0,-9 5 0 16,0 0 4-16,10 0-4 0,-10-6 4 0,10 7-4 0,-10-1 0 0,9-1 0 15,-8 1 4-15,7 0-4 0,1 0 0 0,-8 0 0 0,8-1 0 16,-9 0 0-16,10 2 0 0,-10 3 0 0,10-4-4 0,-10 1 4 16,9-2 0-16,-9 1-4 0,10-1 4 0,-10 1-4 0,10 0 4 0,-10 0 0 15,8 0 0-15,2 0 0 0,-10-5 4 0,9 4-4 0,-9 1-4 16,10 0 4-16,-10-5 0 0,10 5 0 0,-10 1 0 0,9-2 0 15,-8 1 0-15,8-1-4 0,-9 0 4 0,0 2 0 0,10 3 0 16,-10-4 0-16,0 0 0 0,10 5 0 0,-10-5 0 0,1 5 4 16,0-6-4-16,7 6 0 0,-7-7 0 0,-1 8 0 0,0-6 0 0,10 0 0 15,-10 4 0-15,2-4 0 0,6 0 0 0,-8 0 4 0,1-1-4 16,0 1 0-16,8 0 0 0,-9 0 0 0,0-1 4 0,10-3-4 16,-10 4 0-16,10 0 4 0,-10-1-4 0,0 0 4 0,10 2 0 15,-10-6-4-15,9 5 4 0,-9 0 0 0,10-1 0 0,-10 1 0 16,10 0 0-16,-10 0 0 0,9 0 0 0,-9 4 8 0,10-4-8 15,-10 0 0-15,8 0-4 0,-6 5 8 0,6-6-4 0,2 6-4 0,-10-6 0 16,9 6 0-16,-8-1 4 0,8 2-4 0,-9-2 4 16,0 1 0-16,10-1 0 0,-10 1-4 0,10-1 0 0,-10 0 0 0,0 2 0 15,9 3 4-15,-8-4-4 0,0-1 4 0,-1 6-4 0,0-6 0 16,10 1 4-16,-10 4-4 0,0-4 0 0,2 0 0 0,-2-1 0 16,0 1 0-16,1 5-4 0,8-6 8 0,-17 5-4 0,17-4 0 0,-9 0 0 15,0 4 4-15,2-4-8 0,-2-1 0 0,0 5 4 0,2-4 0 16,-2 5 0-16,0-1 0 0,1-5 0 0,-1 1 0 0,1 5 0 15,-1-1 0-15,1-5 4 0,7 6-4 0,-6-5 0 0,-2-1 4 16,0 5-4-16,2-4 0 0,-2 5 0 0,0-6-4 0,9 6 4 16,-9-6 0-16,1 1 0 0,0 4 0 0,-1-4 0 0,0 4 0 0,2 1 0 15,-2-5 0-15,0 4 0 0,1 1 0 0,0-1 0 0,-1-5 0 16,0 5 0-16,1 1 0 0,-1-2 4 0,-8 8-4 0,9-7 0 16,0 1 0-16,-1-1 0 0,0 1 0 0,-8-1 4 0,10 5-4 15,-2-5 0-15,0 0 0 0,0 1 0 0,-8 5 4 0,10-6-4 16,-2 0 0-16,0 5 0 0,-8-5 4 0,9 6-4 0,-1-5 0 0,-8 3 0 15,8-3 0-15,2 4 0 0,-10-4 0 0,8 4 0 0,0-5 0 16,0 0 0-16,-8 5 0 0,10-4 0 0,-2 0 0 0,0-1 0 16,1 5 0-16,0-5 0 0,-1 1 0 0,-8-1 0 0,9 6 0 0,-1-6 0 15,0 5 0-15,1-4 0 0,-9 4 0 0,9-5 4 16,-1 5-4-16,-8 1 0 0,8-1 0 0,-8-5-4 0,10 5 4 0,-2 1 0 16,-8-1 0-16,8 0 0 0,-8 5 0 0,9-5 0 0,-9 1 0 15,0-1 0-15,9 0 0 0,-9 5 0 0,8-4 0 0,-8-1 0 16,8 5 0-16,-8-6 0 0,0 2 4 0,9 4-4 0,-9-5 0 15,8 5 0-15,-8-5 0 0,0 0 0 0,8 5 0 0,-8-4 0 16,0-1 0-16,10 5-16 0,-10-5 20 0,0 5 0 0,8-5 0 16,-8 5 0-16,0-4 0 0,8 4-4 0,-8-6 0 0,0 2 0 0,10 4 0 15,-10-5 0-15,0 5 0 0,8 0 0 0,-8-4 0 0,0 4 0 16,8-6 0-16,-8 6 0 0,0 0 4 0,0-4 4 0,8 4 0 16,-8 0-4-16,0-5 8 0,0 5-4 0,0 0-4 0,9 0 4 15,-9-5 4-15,0 5-4 0,0-5 0 0,9 5 4 0,-9-4-4 16,8 4 4-16,-8-6-4 0,9 2 0 0,-9-1 0 0,8 5 0 0,-8-4 0 15,8-2-4-15,-8 2 0 0,10-1 0 0,-10 5 0 0,8-5 0 16,-8 0 0-16,8 5 0 0,-8-5-4 0,8 5 0 0,-8 0 0 16,0 0 0-16,0-5 0 0,10 5-4 0,-10 0 0 0,0 0 4 15,0 0-4-15,0 0 0 0,0 0-4 0,0 0-4 0,0 0-8 16,0 5-16-16,0-5-20 0,-10 0-12 0,10 5-36 0,-8 0-24 0,8 0-20 16,-8 0-92-16,0 5 28 0,-2-1 44 0,-6 1 24 0,7-1 32 15</inkml:trace>
  </inkml:traceGroup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8:00.7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97E2D79-DE0A-4291-9510-ED6E3BE21678}" emma:medium="tactile" emma:mode="ink">
          <msink:context xmlns:msink="http://schemas.microsoft.com/ink/2010/main" type="writingRegion" rotatedBoundingBox="6516,3318 6541,1946 6839,1952 6814,3324"/>
        </emma:interpretation>
      </emma:emma>
    </inkml:annotationXML>
    <inkml:traceGroup>
      <inkml:annotationXML>
        <emma:emma xmlns:emma="http://www.w3.org/2003/04/emma" version="1.0">
          <emma:interpretation id="{9680D9ED-5F0F-45B2-BCB7-701CC155418E}" emma:medium="tactile" emma:mode="ink">
            <msink:context xmlns:msink="http://schemas.microsoft.com/ink/2010/main" type="paragraph" rotatedBoundingBox="6516,3318 6541,1946 6839,1952 6814,33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128927-B3A5-4FE1-B98C-9FFAD572E564}" emma:medium="tactile" emma:mode="ink">
              <msink:context xmlns:msink="http://schemas.microsoft.com/ink/2010/main" type="line" rotatedBoundingBox="6516,3318 6541,1946 6839,1952 6814,3324"/>
            </emma:interpretation>
          </emma:emma>
        </inkml:annotationXML>
        <inkml:traceGroup>
          <inkml:annotationXML>
            <emma:emma xmlns:emma="http://www.w3.org/2003/04/emma" version="1.0">
              <emma:interpretation id="{428CAAF0-34B0-4C71-B5FE-FA43A489E04C}" emma:medium="tactile" emma:mode="ink">
                <msink:context xmlns:msink="http://schemas.microsoft.com/ink/2010/main" type="inkWord" rotatedBoundingBox="6516,3318 6541,1946 6839,1952 6814,332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102 77 35 0,'0'0'84'0,"-8"0"-8"0,8 0-8 16,-9 0-20-16,9 0 4 0,-9 0-8 0,9 0-4 0,-8 0 0 0,8 0 0 15,0-5-4-15,-8 5 0 0,8-5-4 0,0 5 0 0,0-4-4 16,0-1 4-16,0 5-8 0,0-5 4 0,0 0 0 0,0 0-4 16,0 0 0-16,0 1 0 0,0-1 4 0,0-5-8 0,0 10 4 15,8-5-4-15,-8 1-4 0,0-1 4 0,0 5-4 0,8 0 0 16,-8 0-4-16,0-5 4 0,9 5-4 0,-9 0 0 0,9 0 0 16,-9 5-4-16,8-5 0 0,-8 5-4 0,9-1 4 0,-9 1 0 0,0-1 0 15,0 7 4-15,0-7-8 0,0 6 0 0,0-5 4 0,0 5 0 16,-9-1 0-16,9 1 4 0,-8-6-4 0,8 6 0 0,-9-1 4 15,0 1 4-15,9-5-4 0,-8-1-4 0,0 2 8 0,-2-2-4 16,10-4-4-16,-8 5 4 0,0-5-4 0,0 0-4 0,8 0 0 16,-10 0 0-16,2-5 0 0,8 1 0 0,0-2-4 0,-8-3 0 0,8 5 0 15,0-5 0-15,0 3 0 0,0-4 4 0,8 1-4 0,-8 4 0 16,0-4 0-16,8-1 0 0,-8 5 0 0,10-5 0 0,-10 6 0 16,8-1 0-16,0-1 0 0,0 6 0 0,-8-4 0 0,10 4 0 15,-2 0 0-15,0 0 0 0,1 0 0 0,0 0 0 0,-9 0 0 16,8 0 0-16,1 0 4 0,-9 4 8 0,8-4 0 0,-8 6 8 0,0-1 8 15,0-5 4-15,0 0 4 0,0 4-4 0,0 1 8 16,0-5 0-16,-8 5 0 0,8 0 0 0,-9 0 0 0,9-5-8 0,-8 5-4 16,-1-5 0-16,0 4 0 0,9-4-12 0,-8 0 0 0,0 0 0 0,8 5 0 15,-10-5-4-15,10 0-4 0,-8 0-8 0,8 0 0 16,-8 0-4-16,8 0-4 0,0 0-12 0,0 0-12 0,0-5-24 0,0 10-36 16,0-5-28-16,-8 0-40 0,8 0-28 0,0 0-76 0,0 0-12 15,-10 0 72-15,10 0 32 0,0 0 36 0,-8 0 28 0</inkml:trace>
          <inkml:trace contextRef="#ctx0" brushRef="#br0" timeOffset="31557.9436">-35-121 27 0,'0'0'72'0,"0"0"-8"0,0-4-8 0,0 4-28 0,-8 0-4 0,8-6 0 16,0 6-4-16,0-4-4 0,0 4-16 0,-8 0 20 0,8-5-4 15,0 5 4-15,0 0-4 0,-10 0 0 0,10-4-4 0,0 4 4 16,0 0 0-16,0-6-4 0,0 6 4 0,0 0 0 0,0 0-8 0,0 0 8 16,0-4-8-16,0 4 0 0,0-5 8 0,0 5-4 15,0-5 0-15,0 5 0 0,0-5 0 0,0 0 4 0,0 5-4 0,0-5 0 16,0 1 0-16,0-1 0 0,0 1-4 0,0-1 0 0,0 0-4 16,0 0 0-16,0 0 0 0,10 5 0 0,-10-5 0 0,0 5 0 15,8-4 0-15,-8 4-4 0,8 0 0 0,-8 0 0 0,0 0 0 0,9 0 0 16,-9 0 0-16,9 0 0 0,-9 0 0 0,8 0 0 0,-8 0 0 15,0 0 4-15,0 0 0 0,0 0 0 0,9 4-4 0,-9-4 4 16,0 0-4-16,0 5 4 0,0 0 0 0,-9-5 0 16,9 5-4-16,0 0 0 0,-8 0 0 0,8-1 0 0,-9 1 0 0,9 4 0 15,-9-4 0-15,9 0 0 0,0 0 4 0,-8 0 0 0,0-1-4 0,-2 2-4 16,10-2 8-16,-8 1-4 0,8-5 0 0,-8 4 0 0,8-4-4 16,-8 6 4-16,8-6 0 0,0 0 0 0,-10 0 0 0,10 0 0 15,0 0 4-15,0-6-4 0,0 6 4 0,0-4-4 0,0-1 0 16,0 1 4-16,0-2-8 0,0 2 4 0,0-1 0 0,0 5 0 15,0-10-4-15,10 5 4 0,-10 0 0 0,0 1 0 0,0-1 0 0,8 5 0 16,-8-4 0-16,0 4 0 0,8-5 4 0,-8 5-4 16,8-5 4-16,-8 5-4 0,10 0 0 0,-10 0 0 0,8 0 0 0,0 0-4 15,-8 0 8-15,9 0-4 0,-9 5 0 0,9-5 0 0,-1 5 0 0,-8-1 0 16,9-4 0-16,-9 9 0 0,8-4 0 0,0 0 4 16,-8 0-8-16,10 5 0 0,-10 0 4 0,0-6 0 0,8 5 0 15,-8 6 0-15,0-10 0 0,0 4 0 0,0 1 0 0,0-1 0 0,0 1 4 16,0 0-4-16,-8-1 0 0,8-4 4 0,0 5 0 15,-10-6-8-15,10 2 8 0,-8-1 0 0,0-1-8 0,8 1 8 0,0-5-8 16,-9 0-4-16,1 5 8 0,8-5 4 0,-9-5 0 0,0 5-4 16,9 0 0-16,0-5 4 0,-8 1-4 0,8-1 0 0,0 5 4 15,0-10-8-15,-8 5 0 0,8 0 8 0,0-4 0 0,0 4-8 0,0-5 4 16,0 6 0-16,0-6 0 0,0 5 0 0,8-5 4 0,-8 6-4 16,0-6 0-16,0 5 0 0,8 1 0 0,-8-2 0 0,0 6 0 15,9-4-4-15,-9 4 0 0,9-5 4 0,-1 5 0 0,-8 0 0 16,9 0 0-16,-1 0 0 0,0 0 0 0,2 5 0 0,-10-5 4 15,8 4-4-15,0 2 0 0,0-2 0 0,2 1 0 0,-2 0 0 0,-8 0 0 16,8-1 4-16,-8 6-4 0,9-5 4 0,-9 5-4 0,0-1 0 16,0-4 0-16,9 4 0 0,-18 1 0 0,9-1 0 0,0-3 0 15,0 3 0-15,-9-4 4 0,9 4 0 0,-8-4-4 0,0 0 4 0,8 0 0 16,-10-1 0-16,2-4-4 0,8 5 4 0,-8-5 0 16,0 0-4-16,-2 0 4 0,2 0 0 0,8-5-4 0,-8 1 4 0,8-1-4 15,-9 5 0-15,9-5 4 0,-8-4-8 0,8 4 4 0,0 0-4 16,0 1 4-16,-9-1 0 0,9-1 0 0,0 2 4 0,0-1-4 15,0 0 0-15,0 0 0 0,0 1 0 0,9 4-4 0,-9-5 8 16,0 5-4-16,0 0 4 0,8 0-4 0,-8 0-4 0,9 0 4 16,-9 0 0-16,8 0 0 0,-8 0 0 0,8 0 0 0,2 0-4 0,-2 0 4 15,0 0 0-15,0 0 0 0,-8 0 0 0,10 0-4 16,-2 0 4-16,0 0 0 0,-8 0 0 0,9 0 0 0,-9 0 4 0,0 0 0 16,9 0 0-16,-9 0-4 0,0 0 0 0,0 5 4 0,0-5 0 15,0 4-4-15,-9 1 0 0,9 0 0 0,-9 0 4 0,9-1 0 16,-8 2-4-16,0-1 4 0,-2-1-4 0,2 1 4 0,8 0 0 0,-8 4 0 15,0-4-4-15,-2-5 0 0,2 5 0 0,0-5 0 0,8 0 4 16,-9 4 0-16,1-4-4 0,8 0 0 0,-9 0 0 0,9-4 0 16,0 4 0-16,0-5 0 0,0 5 0 0,-9-5 0 0,9 0 4 15,0 1-8-15,0-1 0 0,9 0 4 0,-9-4 0 0,0 3-4 16,9-3 4-16,-9 4 0 0,8-4 0 0,-8-1 0 0,9 5 0 16,-9-5 4-16,8 6-4 0,0-5 0 0,2 3 0 0,-10-3 0 0,8 4 0 15,0 0-4-15,0 1 8 0,2-2-4 0,-2 6 0 0,-8-4 0 16,8 4 0-16,1-5-4 0,0 5 4 0,-9 0 0 0,8 0 0 15,-8 0 4-15,9 0-8 0,-1 0 8 0,-8 0 0 0,0 5-4 16,8-1-4-16,-8-4 4 0,0 6 0 0,0-2 0 0,8 1 0 16,-8 0 0-16,0 0 0 0,0-1 0 0,0 2 0 0,-8 3 0 15,8-5 0-15,0 2 0 0,-8 3 0 0,8-4 0 0,-8 0 4 0,8 4 0 16,-9-4-4-16,9 0 4 0,-8-1 0 0,-1-4-4 0,0 6 0 16,9-6-4-16,-8 0 8 0,0 0 0 0,-2 0-4 0,10 0 0 15,-8-6 0-15,0 2 0 0,0-1 0 0,8 0 0 0,-10 0 0 16,10-4 0-16,-8 4 0 0,8 0 0 0,0-5 4 0,0 6-4 0,-8-5-4 15,8-1 0-15,0 5 4 0,0-5 0 0,0 0 0 0,0 6 0 16,0-5 0-16,0 3 4 0,8 2-4 0,-8-1 0 0,8 0 0 16,-8-5 0-16,0 10-4 0,10-5 8 0,-10 1-4 0,8-1 0 0,-8 5 0 15,8 0 0-15,0 0 0 0,-8 0 0 0,10 0 0 16,-2-4 0-16,0 4 0 0,-8 0 0 0,9 0 0 0,-9 4 4 0,9-4-4 16,-9 0 0-16,8 0 0 0,-8 5 0 0,9-5 0 0,-9 0 0 15,0 4 0-15,0-4 0 0,0 5-4 0,0-5 4 0,8 5-4 16,-8 0 0-16,0 0 8 0,0-5-4 0,-8 5 0 0,8 5 0 0,0-10-4 15,0 4 0-15,-9 1-4 0,9-5-8 0,0 4-4 0,0 2-12 16,0-6-8-16,0 4-16 0,0-4-8 0,0 0-32 0,0 0-60 16,-8 0 4-16,8 0 40 0,0-4 16 0</inkml:trace>
          <inkml:trace contextRef="#ctx0" brushRef="#br0" timeOffset="33551.8029">60-20 35 0,'-10'0'76'0,"10"0"-8"0,-8 0-12 0,8 0-20 0,-8 0-8 16,8 0-4-16,0-4-4 0,-8 4 4 0,8-5 0 16,0 5-8-16,-10-6 8 0,10 2-8 0,0-1 0 0,-8 0 0 0,8-4 0 15,0 4-4-15,0 0 4 0,0-4-4 0,0-1 4 0,0 1 0 0,0 3-4 16,0-3 4-16,0-1 0 0,0 6 0 0,8-6-4 0,-8 1 0 16,0 3-4-16,10-3 4 0,-10 4-4 0,0 0-4 0,0 0 0 15,8 0 4-15,-8 1-4 0,8-1 0 0,-8 5 0 0,8 0 0 16,-8 0 0-16,10-4 0 0,-2 4 0 0,-8 0-4 0,8 0 0 15,-8 0 0-15,9 0 4 0,-9 0 0 0,9 0-4 0,-1 4 4 0,-8-4 0 16,9 5 0-16,-9-5 0 0,8 4 4 0,-8 1-4 0,0-5 4 16,8 10-4-16,-8-5 0 0,0 0 0 0,0 5-16 0,0-1 16 15,0 1 0-15,-8-1 4 0,8-4-4 0,-8 4 0 0,8 1 4 16,-9-1-4-16,1 1 0 0,8 0 0 0,-9-5 0 0,0 4 0 16,1-4 4-16,0 0-4 0,-2-1 0 0,2 2 0 0,0-6 0 0,0 0 0 15,-2 0 0-15,2 0 4 0,0 0 0 0,8-6-4 0,-9 2-4 16,9-6 4-16,-8 5-4 0,-1-4 4 0,9-1-4 0,0 6 0 15,0-11 4-15,-9 5-4 0,9 1 0 0,0-1 0 0,0 0 4 16,0 1-4-16,0-5-4 0,0 9 4 0,0-10 0 0,0 10 0 16,9-4 4-16,-9 5 0 0,0-6-4 0,9 5 0 0,-9 0 4 0,8 0-4 15,-8 1 0-15,9 4 0 0,-9-6 0 0,8 6 0 16,0-4 0-16,2 4 0 0,-10 0-4 0,8 0 4 0,0 0 0 0,0 0 0 16,-8 4 0-16,10-4 0 0,-2 6 4 0,-8-2 0 0,8 1-4 0,-8 5 0 15,9-5 0-15,-9 4 0 0,0 0 0 0,0 1 0 16,0 0 4-16,0 5-4 0,0-2-16 0,0-3 24 0,-9 5-4 0,9-5 0 15,-8 3 0-15,8-3-4 0,-8 0 4 0,-2-1 0 0,2 1 0 16,8-1 4-16,-8-3-4 0,0-1-4 0,-2-1 4 0,2 1 0 16,8-5 0-16,-8 0 0 0,-1-5 0 0,9 5 0 0,-8-4 0 15,-1-1-4-15,9-1 0 0,-9-3 0 0,9-1-4 0,0 1 0 16,0-1 4-16,-8 0 0 0,8 1 4 0,0-1-4 0,0 1 0 16,0-5 0-16,0 4 4 0,0 1-4 0,0-1 0 0,0 0 0 0,8 0 4 15,-8 5-8-15,0-4 4 0,0 5-4 0,9-1 4 0,-9 0 0 16,9 0 0-16,-9 0 0 0,8 5 0 0,-8-5 4 0,9 5-4 15,-1 0 0-15,-8 0 0 0,8 0 0 0,2 0 0 0,-10 0 4 16,8 0-8-16,-8 5 0 0,8 0 8 0,0 0-4 0,-8-5 4 16,0 10-4-16,10-6 0 0,-10 1-4 0,0 4 8 0,0 1-4 0,0-5 4 15,0 4-4-15,-10 1 0 0,10-1 4 0,0 1-4 16,-8 0 0-16,8-1 4 0,-8 1-24 0,0-5 24 0,8-1 4 0,-10 2 0 16,2-2-4-16,0 1 0 0,8-5-4 0,-9 0 4 0,1 0 0 0,-1-5-4 15,9 5 4-15,-9-4 0 0,9-6 0 0,-8 5-4 16,8-5 4-16,0 1-4 0,-8-1 0 0,8 0 0 0,0 1 0 0,0-1-4 15,0-4 4-15,0 4-4 0,0 1 4 0,0 0 0 0,0-1 0 16,0 0 0-16,0 5-4 0,8 1 8 0,-8-6-8 0,0 5 4 16,8 5-4-16,-8-4 4 0,0 4 4 0,9 0-8 0,-9-6 4 15,9 6 4-15,-1 0-4 0,1 0 0 0,-9 0 0 0,8 6 0 16,0-6 4-16,2 4-8 0,-10 1 4 0,8-5 4 0,0 4-8 16,0 2 8-16,-8-2-8 0,10 1 8 0,-10 5-8 0,8-5 4 0,-8 4 0 15,0 0 4-15,0 1 0 0,0 0-4 0,0 5 0 0,0-6 0 16,0 1 4-16,-8 4-4 0,8-5 0 0,-10 6 0 0,10-5 0 15,-8-1 4-15,0 1-4 0,0-1-4 0,8 1 4 0,-10-6 4 16,2 2-8-16,0-1 8 0,-1-1 0 0,1 1-4 0,8-5 0 16,-9 0 4-16,0 0-8 0,9-5 4 0,-8 1-4 0,8-1 4 0,-8-5 4 15,8 5-4-15,-10-5 0 0,10 1 0 0,0-5 0 0,-8 4 0 16,8-5 0-16,0 6 0 0,0-5 0 0,0-1 0 0,0 1 0 16,0 4 0-16,0-5 0 0,8 6 0 0,-8-5 0 0,0 4 0 15,0 1 0-15,10 3 0 0,-2-3-4 0,-8 5 4 0,8-6 0 16,-8 5 0-16,9 5 0 0,0-5-4 0,-1 0 8 0,1 5-4 15,-9 0 0-15,8-4 0 0,0 4 0 0,2 0 0 0,-2 4 0 0,0-4 0 16,0 5 0-16,-8 0 4 0,10 4-4 0,-10-3 0 0,8 3-4 16,-8 1 4-16,8-1-4 0,-8 1 4 0,0 4 0 0,0-5 0 15,0 6 0-15,0-1-4 0,0 1 8 0,0-1 0 0,-8 1-4 16,8-1 0-16,-8 1-4 0,8-6 8 0,-10 1-4 0,10 4 4 16,-8-5-8-16,0-3 4 0,0 3 0 0,8-4 4 0,-10-5-4 0,2 5-4 15,0-1 8-15,8-8-4 0,-9 4 4 0,1-5-4 0,8 5-4 16,-9-9 4-16,9 4 0 0,-9-5 0 0,9 0 0 0,0 1-4 15,0-1 8-15,-8-5-8 0,8 6 4 0,0-5 0 16,0-1 4-16,0 5-4 0,0-3 0 0,0-2 0 0,8 5 4 0,-8 0-4 16,0 1 0-16,9 0 0 0,-9-1 0 0,9 0 0 0,-9 6 0 0,8-6 0 15,1 5 0-15,-9 1 0 0,8-2 0 0,0 2 0 16,2-1-4-16,-2 5 4 0,0 0 0 0,0-5 0 0,-8 5-4 0,10 0 4 16,-2 0 4-16,0 0-8 0,1 5 8 0,0-5-4 0,-9 5-4 15,8-1 4-15,1 2 4 0,-9 3-4 0,0 1 0 0,8-6 0 16,-8 6 0-16,0 5 4 0,0-6-4 0,0 5 0 0,0 1-4 15,0-1 8-15,-8-5-8 0,8 6 4 0,-9-1 0 0,9 1 0 0,-8-1 0 16,-1-4 4-16,9-1 0 0,-9 1-8 0,1-1 0 16,0 2 4-16,-2-7 0 0,10 1 0 0,-8-5 0 0,0 5 0 0,0-5 4 15,8 0-4-15,-10 0 0 0,2-5 0 0,8 5-4 0,0-9 8 16,-8 4-8-16,8-5 4 0,0 0-4 0,0-4 8 0,0 4 0 16,0-4 0-16,0 5-8 0,0-6 4 0,0 1-4 0,8-1 8 0,-8 1-4 15,8 4 0-15,-8-5 4 0,10 6-4 0,-10-5 0 0,8 4-4 16,-8 1 4-16,8 3 0 0,0-3 0 0,-8 5 0 15,10-2-4-15,-10 2 4 0,8-1 4 0,0 5-8 0,-8 0 4 0,9-5 0 16,0 5 0-16,-9 5 4 0,8-5-4 0,-8 5 0 0,9-1-4 16,-9 2 4-16,0-2-4 0,8 1 0 0,-8 5 4 0,0-1 0 15,0 1 0-15,0 4 4 0,0-5 0 0,0 1-4 0,0 5-4 16,-8-1 4-16,8 1 4 0,0-6 0 0,-9 5-4 0,9-4 4 0,-8 5-4 16,-1-6 0-16,9 1 0 0,-9-1 0 0,1-4 0 0,8 0 0 15,-8-1 0-15,-2 2 0 0,10-6 0 0,-8 0 0 0,0 0 0 16,8 0 0-16,-8-6 0 0,8 2-16 0,-10-1 20 0,10 0 0 15,0-4 0-15,-8 4-4 0,8-5 0 0,0 0 4 0,0 1-4 16,0-1 0-16,0 1-4 0,0-1 4 0,0 0 0 0,0 6 0 0,0-5 0 16,8-1 0-16,-8 5 4 0,0-5-4 0,10 5 0 0,-10 0 0 15,0 1 0-15,8 4 0 0,-8-5 4 0,8 5-4 0,-8 0 0 16,8 0-4-16,2 0 0 0,-10 0 4 0,8 0 0 0,-8 0 4 16,8 5-4-16,-8-1 4 0,0 1 0 0,0-5 4 0,9 5 0 15,-9 0-4-15,0 0 0 0,0 0 8 0,0-1-4 0,0 2-4 0,0-2 0 16,0 1 4-16,0-1-4 0,0 2-4 0,0-6 4 15,0 4-4-15,0-4 0 0,0 0-4 0,0 5-8 0,0-5-12 0,0 0-28 16,0 0-16-16,0 0-32 0,0 0-52 0,0 0-52 0,0 0 48 16,0 0 24-16,0 0 24 0</inkml:trace>
          <inkml:trace contextRef="#ctx0" brushRef="#br0" timeOffset="235571.8202">34-217 7 0,'0'0'88'16,"0"5"-16"-16,-8-5-8 0,8 0-28 0,0 0 0 0,0 0-4 15,0 0-8-15,0 0-4 0,0 0 0 0,0 0 0 0,0 0 0 16,0 0-4-16,0 0 0 0,0 0 0 0,0 0-8 0,0-5 4 0,0 5 0 16,0 0-4-16,0 0 4 0,0 0-4 0,0-4 0 0,0 4 0 15,0 0 0-15,0-6 0 0,0 6 0 0,0 0 4 16,0-4 0-16,0 4-4 0,0 0 0 0,0-5 0 0,0 5 0 0,0 0 4 15,0 0-4-15,8 0 0 0,-8 0 0 0,0 0-4 0,0 0 0 16,8 0 0-16,-8 0 0 0,8 0-4 0,-8 0 0 0,0 0 0 16,10 5 0-16,-10-5 0 0,8 0 4 0,0 4-4 0,-8-4 4 0,9 6-4 15,-9-2 4-15,9-4 0 0,-9 5-4 0,0 0 0 0,0 0 0 16,8 0 4-16,-8 0 0 0,0-1 0 0,0 1 0 0,0-1 4 16,0 1-4-16,0-5 0 0,0 5 4 0,0 0-4 0,-8 0 4 15,8-5 0-15,-9 0 0 0,9 0 4 0,0 5-4 0,-9-5 4 16,9 0 0-16,0 0 0 0,-8 0 0 0,0 0 0 0,8 0-4 15,-10 0 0-15,10 0 4 0,-8 0-4 0,8 0-4 0,-8-5 0 16,8 5 4-16,0 0 0 0,0 0-8 0,-8 0 12 0,8-5-12 0,0 5 4 16,0-5 0-16,0 5 0 0,0-5-4 0,0 5 4 0,0-5 0 15,0 1-4-15,0-1 4 0,0 5-4 0,0-4 0 0,0-1 0 16,0 5 4-16,0-5-4 0,8 5 0 0,-8-5 0 0,0 5 0 0,8-5 0 16,-8 5 4-16,8 0-4 0,-8 0-4 0,0 0 4 15,10 0 4-15,-2-5-4 0,0 5 0 0,-8 0 0 0,9 0-4 0,0 0 8 16,-9 0-4-16,8 5 0 0,-8-5 4 0,9 5-4 0,-9-5 4 15,0 5-4-15,0-5 0 0,8 5 0 0,-8 0 0 0,0-1 0 16,0 1 0-16,0-1 0 0,0 1-4 0,0 5 4 0,-8-5 4 0,8 0-20 16,0-1 20-16,-9 2 0 0,9-2 0 0,-8-4 0 0,8 5-4 15,-9-5 0-15,9 4 4 0,-9-4 0 0,1 0-4 16,8 0 0-16,-8 0 4 0,-2 6 0 0,10-12-4 0,-8 6 4 0,8 0 0 16,-8 0 0-16,8-4 0 0,-8 4 0 0,8-5 0 0,0 5 0 15,0 0-4-15,0-4 4 0,-10-2-4 0,10 6 4 0,0-4 0 16,0-1-4-16,0 0 0 0,0 0 4 0,0 0 4 0,0 0 0 15,0 1-4-15,0-1 0 0,0 5 0 0,0-4 0 0,0-1-4 0,0 0 0 16,10 5 4-16,-10-5-4 0,0 5 0 0,0-5 0 0,8 5 0 16,-8 0 0-16,8-5 0 0,-8 5 4 0,8 0 0 0,-8 0-8 15,10 0 8-15,-10 0 0 0,8 0 0 0,-8 5 0 0,8-5 0 16,-8 5 0-16,0-5 0 0,9 5 0 0,-9-5 0 0,0 5 0 0,0-5 0 16,0 5 0-16,0-5-4 0,0 4 4 0,0 1-4 0,0-5 0 15,0 4 0-15,0-4 0 0,0 0 0 0,0 5 0 0,0-5 4 16,0 0 0-16,0 0-4 0,0 0-4 0,0 0 8 0,-9 0 0 15,9 0 0-15,0 0 0 0,0 0 0 0,-8 0 0 0,8 0 0 16,0 0 0-16,0 0-4 0,0 0 0 0,-8 0 0 0,8 0 0 16,0 0 0-16,0-5 0 0,0 5 4 0,0 0-4 0,0-4 4 0,0 4-4 15,0-5-4-15,0 5 8 0,0 0-8 0,0-4 4 16,0-1-4-16,0 5 4 0,-10 0 4 0,10-5-8 0,0 5 4 0,0 0 0 16,0 0 4-16,0 0-4 0,0 0 0 0,0 0 0 0,0 0 0 15,0 0 0-15,0 0 0 0,0 0 0 0,0 0 0 0,0 0 0 16,0 0 0-16,0 0-4 0,0 0 4 0,0 0 0 0,0 0-8 0,0 0 8 15,0 0-8-15,0 0 4 0,0 0 4 0,0 0-4 16,0 0 0-16,0 0 0 0,0 0 0 0,0 0 4 0,0 0 0 0,0 0 0 16,0 0-4-16,0 0 8 0,0 0-4 0,0 0 0 0,0 0 0 15,0 0-4-15,0 0 4 0,0 0 0 0,0 0 0 0,0 0 0 16,0 0 0-16,0 0 0 0,0 0 4 0,0 0-4 0,0 0 0 0,0 0-4 16,0 0 4-16,0 0 0 0,0 0-4 0,0 0 4 0,0 0 4 15,0 0-4-15,0 0-4 0,0 0 4 0,0 0 0 0,0 0 0 16,0 0 0-16,0 0 0 0,0 0 4 0,0 0-4 0,0 0 0 15,0 0 0-15,0 0 0 0,0 0 0 0,0 0 0 0,0 0 0 16,0 0-4-16,0 0 4 0,0 0 0 0,0 0 0 0,0 0 0 0,0 0 0 16,0 0 0-16,0 0 0 0,0 0 0 0,0 0 0 0,0 0 4 15,0 0-8-15,0 0 4 0,0 0 0 0,0 0 0 0,0 0 0 16,0 0 4-16,0 0-4 0,0 0 0 0,0 0 0 0,0 0 0 16,0 0 4-16,0 0-4 0,0 0 0 0,0 0 0 0,0 0 0 15,0 0 0-15,0 0 0 0,0 0-4 0,0 0 8 0,0 0-8 16,0 0 4-16,0 0 0 0,0 0 0 0,0 0 4 0,0 0-4 15,0 0 0-15,0 0-4 0,0 0-12 0,0 0 20 0,0 0-4 16,0 0 4-16,0 0-4 0,0 0 4 0,0 0-4 0,0 0 0 0,0 0 4 16,0 0 4-16,0 0-4 0,0 0-4 0,0 0 0 0,0 0 8 15,0 0-8-15,0 0 4 0,0 0 0 0,0 0-4 0,0 0 0 16,0 0 0-16,0 0 0 0,0 0-4 0,0 0 0 0,0 0 8 0,0 0 0 16,0 0-4-16,0 0 4 0,0 0 0 0,0 0-4 15,0 0 0-15,0 0 0 0,0 0 0 0,0 0 0 0,0 0 0 0,0 0 0 16,0 0 0-16,0 0 0 0,0 0 0 0,0 0 0 0,0 0 0 15,0 0 4-15,0 0-4 0,0 0 0 0,0 0 0 0,0 0 0 16,0 0 0-16,0 0 4 0,0 0-4 0,0 0 0 0,0 0 0 0,0 0 4 16,0 0-4-16,0 0 0 0,0 0 0 0,0 0 0 0,0 0 0 15,0 0 0-15,0 0 0 0,0 0 0 0,0 0 0 0,0 0 0 16,0 0 0-16,0 0 0 0,0 0 0 0,0 0-4 0,0 0 4 16,0 0 0-16,0 0-12 0,0 0 16 0,0 0-4 0,0 0 0 15,0 0 0-15,0 0 4 0,0 0 0 0,0 0-4 0,0 0 0 0,0 0 0 16,0 0 4-16,0 0-4 0,0 0-4 0,0 0 4 15,0 0 0-15,0 0 0 0,0 0 0 0,0 0 0 0,0 0 0 0,0 0 0 16,0 0 0-16,0 0 0 0,0 0 4 0,0 0-4 0,0 0 0 16,0 0 0-16,0 0 0 0,0 0 0 0,0 0-4 0,0 0 4 15,0 0 0-15,0 0 0 0,0 0 0 0,0 0 0 0,0 0 0 0,0 0 0 16,0 0 4-16,0 0 0 0,0 0 0 0,0 0-4 0,0 0 0 16,0 0-4-16,0 0 4 0,0 0 0 0,0 0 0 0,0 0 0 15,0 0 0-15,0 0 0 0,0 0 4 0,0 0-4 0,0 0 0 0,0 0 0 16,0 0 8-16,0 0-8 0,0 0 0 0,0 0 0 15,0 0 0-15,0 0 0 0,0 0 4 0,0 0-4 0,0 0 4 16,0 0-4-16,0 0 0 0,0 0 0 0,0 0 0 0,0 0 0 0,0 0-16 16,0 0 20-16,0 0 4 0,0 0-4 0,0 0-4 15,0 0 0-15,0 0 4 0,0 0 0 0,0 0 0 0,0 0-4 0,0 0 0 16,0 0 0-16,0 0 0 0,0 0-4 0,0 0 8 0,0 0-4 16,0 0 4-16,0 0-4 0,0 0 0 0,0 0 8 0,0 0-8 15,0 0 0-15,0 0-4 0,0 0 8 0,0 0-4 0,0 0 0 0,0 0 0 16,0 0 4-16,0 0-4 0,0 0 0 0,0 0 0 15,0 0 0-15,0 0 0 0,0 0 4 0,0 0-4 0,0 0 0 0,0 0 0 16,0 0 0-16,0 0 0 0,0 0 0 0,0 0 0 0,0 0 4 16,0 0-4-16,0 0 0 0,0 0 0 0,0 0 0 0,0 0 0 15,0 0 0-15,0 0 0 0,0 0 0 0,0 0 0 0,0 0-4 0,0 0 4 16,0 0 0-16,0 0 4 0,0 0 0 0,0 0-8 0,0 0 8 16,0 0-4-16,0 0 0 0,0 0 0 0,0 0 0 0,0 0 0 15,0 0 4-15,0 0-4 0,0 0 0 0,0 0 4 0,0 0-20 0,0 0 20 16,0 0 0-16,0 0 0 0,0 0 0 0,0 0-4 15,0 0 0-15,0 0 0 0,0 0 0 0,0 0 4 0,0 0 0 0,0-5-4 16,0 5 0-16,0 0 0 0,0 0 0 0,0 0 0 0,0 0 4 16,0 0-4-16,0 0 4 0,0 0-4 0,0 0 0 0,0 0 0 15,0 0 4-15,0 0-4 0,0 0 4 0,0 0 0 0,0 0 0 0,0 0-4 16,0 0 0-16,0 0 0 0,0 0 4 0,0 0-4 0,0 0 0 16,0 0 4-16,0 0-4 0,0 0 0 0,0 0 4 0,0 0-4 15,0 0 0-15,0 0 0 0,0 0 4 0,0 0-4 0,0 0 4 16,0 0-4-16,0 0 0 0,10 0 0 0,-10 0 0 0,0 0 0 15,0 0 4-15,0 0-4 0,0 0 0 0,0 0 0 0,0 0 0 16,0 0 0-16,0 0 0 0,0 0-4 0,0 0 8 0,0 0-4 16,0 0 0-16,0 0 0 0,0 0 4 0,0 0 0 0,0 0-4 0,0 0 0 15,0 0 0-15,0 0 0 0,0 0-16 0,0 0 20 0,0 0-4 16,0 0 0-16,0 0 0 0,0 0 4 0,0 0-4 0,0-5 0 16,0 10 4-16,0-5-4 0,0 0 0 0,0 0 4 0,0 0-4 15,0 0 0-15,0 0 4 0,0 0-4 0,0 0 4 0,0 0-4 16,0 0 4-16,0 0 0 0,0 0-4 0,0 0 4 0,0 0-4 15,0 0 4-15,0 0-4 0,0 0 0 0,0 0 0 0,0 0 4 0,0 0-4 16,0 0 0-16,0 0 0 0,0 0 0 0,0 0 0 16,0 0 0-16,0 0 0 0,0 0 0 0,0 0 0 0,0 0 0 0,0 0 4 15,0 0-4-15,0 0 4 0,0 0-4 0,0 0-4 0,0 0 4 0,0 0 0 16,0 0 0-16,0 0 0 0,0 0 0 0,0 0 0 16,0 0 0-16,0 0 0 0,0 0 4 0,0 0-4 0,0 0 0 0,0 0 0 15,0 0 0-15,0 0 0 0,0 0 0 0,0 0 4 0,0 0 0 16,0 0-4-16,0 0 0 0,0 0 0 0,0 0 0 0,0 0 0 15,0 0 0-15,0 0 0 0,0 0 0 0,0 0 0 0,0 0-4 16,0 0 4-16,0 0 0 0,0 0 0 0,0 0 0 0,0 0 0 16,0 0 0-16,0 0 0 0,0 0 0 0,0 0 0 0,0 0 0 0,0 0 0 15,0 0 0-15,0 0 0 0,0 0 0 0,0 0 0 0,0 0 0 16,0 0 0-16,0 0 0 0,0 0 0 0,0 0 0 0,0 0 0 16,0 0 0-16,0 0 0 0,0 0 0 0,0 0 0 0,0 0 0 15,0 0 0-15,0 0 0 0,0 0 0 0,0 0 0 0,0 0 0 16,0 0 0-16,0 0 0 0,0 0 0 0,0 0 0 0,0 0 0 0,0 0 0 15,0 0 0-15,0 0 0 0,0 0 0 0,0 0 0 0,0 0 0 16,0 0 0-16,0 0 0 0,0 0 0 0,0 0 4 0,0 0-4 16,0 0 0-16,0 0 0 0,0 0-4 0,0 0 4 0,0 0 0 0,0 0 0 15,0 0 0-15,0 0 0 0,0 0 0 0,0 0 0 16,0 0 0-16,0 0 4 0,0 0-4 0,0 0 0 0,0 0 0 0,0 0 0 16,0 0-20-16,0 0 24 0,0 0 0 0,0 0 0 0,0 0-4 15,0 0 0-15,0 0 0 0,0 0 0 0,0 0 0 0,0 0 4 16,0 0-4-16,0 0 0 0,0 0 0 0,0 0 0 0,0 0 0 15,0 0 4-15,0 0-4 0,0 0 0 0,0 0 0 0,0 0 4 16,0 0-4-16,0 0 0 0,0 0 0 0,0 0 0 0,0 0 0 16,0 0 0-16,0 0 0 0,0 0 0 0,0 0 0 0,0 0-4 0,0 0 4 15,0 0 0-15,0 0 0 0,0 0 0 0,0 0-4 0,0 0 4 16,0 0 0-16,0 0 0 0,0 0 0 0,0 0 4 0,0 0-4 16,0 0 0-16,0 0 4 0,0 0-4 0,0 0 0 0,0 0 0 0,0 0 0 15,0 0 4-15,0 0-4 0,0 0 0 0,0 0 0 0,0 0-4 16,0 0 4-16,0 0 0 0,0 0 0 0,0 0 0 0,0 0 0 15,0 0 0-15,0 0 0 0,0 0 0 0,0 0 4 0,0 0-4 16,0 0 0-16,0 0 0 0,0 0 0 0,0 0 0 0,0 0 0 16,0 0 0-16,0 0 0 0,0 0 0 0,0 0 4 0,0 0-8 0,0 0 4 15,0 0 0-15,0-5 0 0,0 5 0 0,0 0 0 0,0 0 0 16,0 0 0-16,0 0 0 0,0 5 4 0,0-5-4 0,0 0 4 16,0 0-8-16,0 0 4 0,0 0 0 0,0 0-4 0,0 0 0 15,0 0 4-15,0 0 0 0,0 0 0 0,0 0 0 0,0 0 0 16,0 0 0-16,0 0 0 0,0 0-4 0,0 0 4 0,0 0 0 0,0 0 0 15,0 0 0-15,0 0 0 0,0 0 0 0,0 0-4 16,0 0 4-16,0 0 0 0,0 0 0 0,0 0 4 0,0 0-4 0,0 0 0 16,0 0 0-16,0 0 0 0,0 0 0 0,0 0 0 0,0 0 4 15,0 0-4-15,0 0 0 0,0 0-4 0,0 0 8 0,0 0-4 16,0 0 0-16,0 0 0 0,0 0 0 0,0 0 0 0,0 0 0 0,0 0-4 16,0 0 4-16,0 0 0 0,0 0 0 0,0 0 4 0,0 0-4 15,0 0 0-15,0 0 0 0,0 0 0 0,0 0-20 16,0 0 24-16,0 0-4 0,0 0 0 0,0 0 4 0,0 0 0 0,0 0 0 15,0 0 0-15,0 0-4 0,0 0 0 0,0 0 0 0,0 0 0 16,0 0 0-16,0 0 0 0,0 0 0 0,0 0 0 0,0 0 0 16,0 0 0-16,0 0-4 0,0 0 8 0,0 0-4 0,0 0 0 0,0 0 0 15,0 0 0-15,0 0 0 0,0 0 0 0,0 0 0 0,0 0 0 16,0 0 0-16,0 0 0 0,0 0 0 0,0 0 0 0,0 0 0 16,0 0 0-16,0 0 0 0,0 0 0 0,0 0 0 0,0 0 0 15,0 0 0-15,0 0 0 0,0 0 0 0,0 0 0 0,0 0-4 16,0 0 4-16,0 0 0 0,0 0 0 0,0 0 0 0,0 0 0 15,0 0 0-15,0 0 0 0,0 0 0 0,0 0 0 0,0-5 0 16,0 5 0-16,0 0 0 0,0 0 0 0,0 0 0 0,0 0 4 0,0 0-8 16,0 0 0-16,0 0 4 0,0 0 0 0,0 0 0 0,0 0 0 15,0 0 0-15,0 0 0 0,0 0 0 0,0 0-16 0,0 0 20 16,0 0 0-16,0 0-4 0,0 0 0 0,0 0 0 0,0 0 4 0,0 0-4 16,0 0 0-16,0 0 4 0,0 0-4 0,0 0 4 15,0 0-4-15,0 0 0 0,0 0 0 0,0 0 0 0,0 0 0 0,0-5 4 16,0 10-4-16,0-5 0 0,0 0 0 0,0 0 0 0,0 0 0 15,0 0-4-15,0-5 4 0,0 5 0 0,0 0 0 0,0 0 0 16,0 0 0-16,0 0 0 0,0 0 0 0,0 0 0 0,0 0 0 16,0 0 0-16,0 0 0 0,0 0 0 0,0 0 0 0,0 0 0 0,0 0 0 15,0 0 0-15,0 0 0 0,0 0-4 0,0 0 4 0,0 0 0 16,0 0 4-16,0 0-4 0,0 0 0 0,0 0 0 0,0 0 0 16,0 0 0-16,0 0-4 0,0 0 8 0,0 0-4 0,0 0 0 15,0 0 0-15,0 0 0 0,0 0 0 0,0 0 0 0,0 0 0 16,0 0 0-16,0 0-4 0,0 0 4 0,0 0 0 0,0 0 4 0,0 0-4 15,0 0 0-15,0 0-16 0,0 0 20 0,0 0 0 16,0 0-4-16,0 0 0 0,0 0 0 0,0 0 0 0,0 0 4 0,0 0-4 16,0 0 4-16,0 0-4 0,0 0 0 0,0 0 0 0,0 0 4 15,0 0-4-15,0 0 0 0,0 0 0 0,0 0 0 0,0 0 0 16,0 0 0-16,0 0 0 0,0 0 4 0,0 0-4 0,0 0 0 0,0 0 0 16,0 0-4-16,0 0 4 0,0 0 0 0,0 0-4 0,0 0 4 15,0 0 0-15,0 0 0 0,0 0 0 0,0 0 0 0,0 0 0 16,0 0 0-16,0 0 4 0,0 0-4 0,0 0 0 0,0 0 0 15,0 0 0-15,0 0 0 0,0 0 0 0,0 0 0 0,0 0 4 16,0 0-4-16,0 0 0 0,0 0 0 0,0 0-4 0,0 0 4 0,0 0 0 16,0 0 0-16,0 0 0 0,0 0 0 0,0 0 0 15,0 0 0-15,0 0 0 0,0 0 0 0,0 0 4 0,0 0-4 0,0 0 0 16,0 0 0-16,0 0 0 0,0 0 0 0,0 0 0 0,0 0 4 16,0 0 0-16,0 0-20 0,0 0 16 0,0 0 0 0,0 0 4 15,0 0 0-15,0 0 0 0,0 0 0 0,0 0-8 0,0 0 0 0,0 0 4 16,0 0 0-16,0 0-4 0,0 0 4 0,0 0 0 0,0 0 0 15,0 0 0-15,0 0 0 0,0 0 0 0,0 0 0 0,0 0 0 16,0 0 0-16,0 0 4 0,0 0-4 0,0 0 0 0,0 0 0 16,0 0 0-16,0 0 0 0,0 0 0 0,0 0 0 0,0 0-4 15,0 0 4-15,0 0 0 0,0 0 4 0,0 0-4 0,0 0 0 0,0 0 0 16,0 0 0-16,0 0 0 0,0 0 0 0,0 0 0 0,0 0 0 16,0 0 0-16,0 0 0 0,0 0 0 0,0 0 4 0,0 0-4 15,0 0 0-15,0 0 0 0,0 0 0 0,0 0 0 0,0 0 0 16,0 0 0-16,0 0 4 0,0 0-8 0,0 0 8 0,0 0-8 15,0 0 4-15,0 0 0 0,0 0 0 0,0 0 0 0,0 0 0 16,0 0 0-16,0 0 0 0,0 0 0 0,0 0 0 0,0 0 0 0,0 0 0 16,0 0 4-16,0 0-4 0,0 0 0 0,0 0 0 0,0 0 0 15,0 0 0-15,0 0 0 0,0 0 0 0,0 0 0 0,0 0 0 16,0 0 0-16,0 0 0 0,0 0-4 0,0 0 4 0,0 0 4 16,0 0-4-16,0 0 0 0,0 0 0 0,0 0 0 0,0 0 0 15,0 0 4-15,0 0-4 0,0 0 0 0,0 0 0 0,0 0 0 0,0 0 0 16,0 0 0-16,0 0 0 0,0 0-4 0,0 0 4 0,0 0 4 15,0 0-8-15,0 0 4 0,0 0 0 0,0 0 0 0,0 0 0 16,0 0 0-16,0 0 0 0,0 0 0 0,0 0 4 0,0 0-4 16,0 0-4-16,0 0 4 0,0 0 0 0,0 0 0 0,0 0 0 15,0 0 0-15,0 0 0 0,0 0 0 0,0 0 0 0,0 0 0 0,0 0-4 16,0 0 8-16,0 0-8 0,0 0 4 0,0 0 0 0,0 0 0 16,0 0 4-16,0 0-4 0,0 0 0 0,0 0 0 0,0 0 0 15,0 0 4-15,0 0-4 0,0 0 0 0,0 0-4 0,0 0 4 16,0 0 0-16,0 0 0 0,0 0 4 0,0 0-4 0,0 0-4 15,0 0 8-15,0 0-4 0,0 0 0 0,0 0 0 0,0 0 0 0,0 0 0 16,0 0 0-16,0 0-4 0,0 0 4 0,0 0 0 0,0 0 4 16,0 0-4-16,0 0 0 0,0 0 0 0,0 0 0 0,0 0 0 15,0 0 0-15,0 0-4 0,0 0 4 0,0 0 0 0,0 0-4 16,0 0 4-16,0 0 0 0,0 0 0 0,0 0 0 0,0 0 0 16,0 0 0-16,0 0 0 0,0 0 4 0,0 0-4 0,0 0 0 15,0 0 0-15,0 0-4 0,0 0 8 0,0 0-4 0,0 0 0 0,0 0 0 16,0 0 0-16,0 0 0 0,0 0 0 0,0 0 0 0,0 0 0 15,0 0 0-15,0 0 0 0,0 0 0 0,0 0 0 0,0 0 0 16,0 0 0-16,0 0 0 0,0 0 0 0,0 0 0 0,0 0 4 16,0 0-4-16,0 0 0 0,0 0 0 0,0 0-4 0,0 0 4 15,0 0 0-15,0 0 0 0,0 0 0 0,0 0-16 0,0 0 20 0,0 0 0 16,0 0-4-16,0 0 4 0,0 0-4 0,0 0 0 0,0 0 0 16,0 0 0-16,0 0 0 0,0 0 4 0,0 0-4 0,0 0 0 15,0 0 0-15,0 0 0 0,0 0 4 0,0 0-8 0,0 0 4 0,0 0 0 16,0 0 0-16,0 0 0 0,0 0 0 0,0 0 0 15,0 0 0-15,0 0 0 0,0 0 0 0,0 0 0 0,0 0 0 0,0 0 4 16,0 0-4-16,0 0 4 0,0 0-8 0,0 0 4 0,0 0 0 16,0 0 0-16,0 0 0 0,0 0 0 0,0 0 0 0,0 0 0 15,0 0 0-15,0 0 0 0,0 0 0 0,0 0 0 0,0 0 0 16,0 0 4-16,0 0-8 0,0 0 4 0,0 0 4 0,0 0-4 16,0 0 0-16,0 0 0 0,0 0 0 0,0 0 0 0,0 0 0 0,0 0 0 15,0 0 0-15,0 0 0 0,0 0-4 0,0 0 4 0,0 0 0 16,0 0 0-16,0 0 0 0,0 0 0 0,0 0 0 0,0 0 0 15,0 0 0-15,0 0 0 0,0 0-20 0,0 0 24 0,0 0 0 16,0 0 0-16,0 0 0 0,0 0-4 0,0 0 4 0,0 0-4 16,0 0 0-16,0 0 0 0,0 0 0 0,0 0 0 0,0 0 0 15,0 0 4-15,0 0-4 0,0 0 0 0,0 0 0 0,0 0-4 0,0 0 4 16,0 0 4-16,0 0-4 0,0 0 0 0,0 0 4 0,0 0-4 16,0 0 0-16,0 0 0 0,0 0 0 0,0 0 0 0,0 0 4 15,0 0-4-15,0 0 0 0,0 0 0 0,0 0 0 0,0 0 0 16,0 0 0-16,0 0 0 0,0 0 0 0,0 0 0 0,0 0 0 15,0 0 0-15,0 0 0 0,0 0 0 0,0 0 0 0,0 0 0 0,0 0 0 16,0 0 0-16,0 0 0 0,0 0 0 0,0 0 0 0,0 0-4 16,0 0 4-16,0 0 0 0,0 0 0 0,0 0 0 0,0 0 0 15,0 0 0-15,0 0 0 0,0 0 0 0,0 0 0 0,0 0 4 16,0 0-4-16,0 0 0 0,0 0-4 0,0 0 4 0,0 0 0 16,0 0 0-16,0 0-16 0,0 0 20 0,0 0 0 0,0 0-4 0,0 0 0 15,0 0 4-15,0 0-4 0,0 0 0 0,0 0 0 0,0 0 0 16,0 0 4-16,0 0 0 0,0 0-4 0,0 0 0 0,0 0 4 15,0 0-4-15,0 0 0 0,0 0 0 0,0 0 0 0,0 0 0 0,0 0 0 16,0 0 0-16,0 0 0 0,0 0 0 0,0 0 0 16,0 0 0-16,0 0 0 0,0 0 0 0,0 0 4 0,0 0-8 0,0 0 4 15,0 0 0-15,0 0 0 0,0 0 0 0,0 0 4 0,0 0-4 16,0 0 4-16,0 0 0 0,0 0-4 0,0 0 0 0,0 0 4 16,0 0-4-16,0 0 0 0,0 0 0 0,0 0 0 0,0 0 0 0,0 0 0 15,0 0 0-15,0 0 0 0,0 0 4 0,0 0 0 0,0 0-4 16,0 0 4-16,0 0-4 0,0 0 0 0,0 0 0 15,0 0 0-15,0 0 0 0,0 0 4 0,0 0-4 0,0 0 4 0,0 0-4 16,0 0 0-16,0 0 0 0,0 0 0 0,0 0 0 0,0 0 0 16,0 0 4-16,0 0-4 0,0 0 0 0,0 0 0 0,0 0 0 15,0 0 4-15,0 0-4 0,0 0 4 0,0 0 0 0,0 0-4 0,0 0 0 16,0 0 0-16,0 0-4 0,0 0 4 0,0 0 0 16,0 0 0-16,0 0 4 0,0 0 0 0,0 0-4 0,0 0 0 0,0 0 0 15,0 0 0-15,0 0 0 0,0 0 0 0,0 0-4 0,0 0 4 16,0 0 4-16,0 0-4 0,0 0 0 0,0 0 0 0,0 0 0 15,0 0 0-15,0 0 0 0,0 0 0 0,0 0 4 0,0 0-4 16,0 0 0-16,0 0 0 0,0 0-4 0,0 0 0 0,0 0 8 16,0 0-4-16,0 0 0 0,0 0 0 0,0 0 0 0,0 0 4 0,0 0-8 15,0 0 8-15,0 0-4 0,0 0 0 0,0 0 0 0,0 0 0 16,0 0 0-16,0 0 4 0,0 0-8 0,0 0 4 0,0 0 0 16,0 0 0-16,0 0 0 0,0 0 0 0,0 0-4 0,0 0 4 15,0 0 0-15,0 0 4 0,0 0-8 0,0 0 4 0,0 0 4 16,0 0-4-16,0 0 0 0,0 0 0 0,0 0 0 0,0 0 0 0,0 0 0 15,0 0 4-15,0 0-4 0,0 0 0 0,0 0 0 0,0 0-4 16,0 0 8-16,0 0-4 0,0 0 0 0,0 0 0 0,0 0 0 16,0 0 0-16,0 0 0 0,0 0 0 0,0 0 0 0,0 0-4 15,0 0 4-15,0 0 0 0,0 0 4 0,0 0-4 0,0 0 0 16,0 0-4-16,0 0 4 0,0 0 4 0,0 0-4 0,0 0 0 16,0 0 0-16,0 0 0 0,0 0 4 0,0 0-4 0,0 0 0 0,0 0-4 15,0 0 8-15,0 0-8 0,0 0 0 0,0 0 4 0,0 0 0 16,0 0 0-16,0 0 0 0,0 0 0 0,0 0 0 0,0 0-4 15,0 0 8-15,0 0-4 0,0 0-4 0,0 0 8 0,0 0-8 16,0 0 4-16,0 0 0 0,0 0 0 0,0 0 4 0,0 0-4 16,0 0 0-16,0 0 0 0,0 0 0 0,0 0 4 0,0 0-4 0,0 0 4 15,0 0-4-15,0 0-4 0,0 0 0 0,0 0 4 0,0 0 0 16,0 0 0-16,0 0 0 0,0 0 0 0,0 0 0 0,0 0 0 16,0 0 4-16,0 0-8 0,0 0 4 0,0 0 0 0,0 0 0 0,0 0 0 15,0 0 0-15,0 0 0 0,0 0 0 0,0 0 4 16,0 0-4-16,0 0 0 0,0 0 0 0,0 0 0 0,0 0 0 0,0 0 0 15,0 0 0-15,0 0 4 0,0 0-8 0,0 0 4 0,0 0 4 16,0 0-8-16,0 0 4 0,0 0 0 0,0 0 4 0,0 0-4 16,0 0 0-16,0 0 4 0,0 0-8 0,0 0 4 0,0 0 0 0,0 0 0 15,0 0 0-15,0 0 0 0,0 0 4 0,0 0-8 0,0 0 4 16,0 0-4-16,0 0 4 0,0 0 4 0,0 0-4 16,0 0 0-16,0 0-4 0,0 0 4 0,0 0 0 0,0 0 0 0,0 0 4 15,0 0-8-15,0 0 8 0,0 0-4 0,0 0 0 0,0 0 0 16,0 0-4-16,0 0 8 0,0 0-8 0,0 0 0 0,0 0 4 15,0 0 0-15,0 0 0 0,0 0 0 0,0 0 0 0,0 0 0 0,0 0 0 16,0 0 0-16,0 0 0 0,0 0 0 0,0 0 0 16,0 0 0-16,0 0 0 0,0 0 4 0,0 0-4 0,0 0 0 0,0 0 0 15,0 0 4-15,0 0-8 0,0 0 4 0,0 0 0 0,0 0 0 16,0 0 4-16,0 0-4 0,0 0 0 0,0 0 0 0,0 0 0 16,0 0 0-16,0 0 0 0,0 0-4 0,0 0 4 0,0 0 0 15,0 0 4-15,0 0-8 0,0 0 8 0,0 0-8 0,0 0 4 16,0 0 0-16,0 0 4 0,0 0-8 0,0 0 8 0,0 0-8 0,0 0 4 15,0 0 0-15,0 0 4 0,0 0-8 0,0 0 0 0,0 0 4 16,0 0 4-16,0 0-4 0,0 0 0 0,0 0 4 0,0 0-4 16,0 0 0-16,0 0-4 0,0 0 4 0,0 0-4 0,0 0 4 0,0 0 4 15,0 0-8-15,0 0 8 0,0 0-4 0,0 0 4 16,0 0-4-16,0 0 0 0,0 0 0 0,0 0 0 0,0 0 0 0,0 0 0 16,0 0-20-16,0 0 24 0,0 0 0 0,0 0-4 0,0 0 4 15,0 0-4-15,0 0 4 0,0 0-4 0,0 0 0 0,0 0 0 16,0 0 4-16,0 0-4 0,0 0 0 0,0 0 0 0,0 0 4 15,0 0-8-15,0 0 4 0,0 0 0 0,0 0 4 0,0 0-4 0,0 0 0 16,0 0 0-16,0 0 0 0,0 0-4 0,0 0 4 16,0 0-4-16,0 0 4 0,0 0 0 0,0 0 0 0,0 0 0 0,0 0 0 15,0 0 0-15,0 0 4 0,0 0-8 0,0 0 8 0,0 0-4 16,0 0 0-16,0 0 0 0,0 0 4 0,0 0-4 0,0 0 0 16,0 0-4-16,0 0 4 0,0 0 0 0,0 0 0 0,0 0-4 0,0 0 4 15,0 0 0-15,0 0 0 0,0 0 0 0,0 0 0 0,0 0 0 16,0 0 4-16,0 0-4 0,0 0 0 0,0 0 0 0,0 0 0 15,0 0 0-15,0 0-4 0,0 0 4 0,0 0 0 0,0 0 0 16,0 0 0-16,0 0 4 0,0 0-4 0,0 0 0 0,0 0 0 16,0 0-20-16,0 0 28 0,0 0-4 0,0 0-4 0,0 0 0 0,0 0 0 15,0 0 0-15,0 0 4 0,0 0-4 0,0 0 0 0,0 0 0 16,0 0 4-16,0 0-4 0,0 0 0 0,0 0 0 0,0 0 0 16,0 0 0-16,0 0 0 0,0 0 4 0,0 0-4 0,0 0 0 15,0 0 0-15,0 0 0 0,0 0 0 0,0 0 4 0,0 0-4 16,0 0 4-16,0 0-4 0,0 0 0 0,0 0 0 0,0 0 4 15,0 0-4-15,0 0 0 0,0 0 0 0,0 0 0 0,0 0 0 16,0 0 0-16,0 0 4 0,0 0 0 0,0 0 0 0,0 0-4 16,0 0 0-16,0 0 0 0,0 0 0 0,0 0 4 0,0 0-4 0,0 0 0 15,0 0 0-15,0 0 4 0,0 0-4 0,0 0 4 0,0 0-4 16,0 0 0-16,0 0 0 0,0 0 0 0,0 0 0 0,0 0 0 16,0 0 0-16,0 0 4 0,0 0-4 0,0 0 0 0,0 0 0 0,0 0 0 15,0 0 0-15,0 0 0 0,0 0 0 0,0 0-16 16,0 0 20-16,0 0-4 0,0 0 0 0,0 0 4 0,0 0-4 0,0 0 4 15,0 0-4-15,0 0-4 0,0 0 4 0,0 0 0 0,0 0 4 16,0 0-4-16,0 0 0 0,0 0 0 0,0 0 0 0,0 0 0 16,0 0 0-16,0 0 0 0,0 0 0 0,0 0 0 0,0 0-4 0,0 0 4 15,0 0 4-15,0 0-4 0,0 0 0 0,0 0-4 0,0 0 4 16,0 0 0-16,0 0 0 0,0 0 0 0,0 0 4 0,0 0-4 16,0 0-4-16,0 0 4 0,0 0 0 0,0 0 0 0,0 0 0 15,0 0 0-15,0 0 0 0,0 0 0 0,0 0 0 0,0 0 0 16,0 0 0-16,0 0 0 0,0 0 0 0,0 0 0 0,0 0 0 0,0 0 0 15,0 0 0-15,0 0 0 0,0 0 0 0,0 0 4 16,0 0-4-16,0 0 0 0,0 0 0 0,0 0 0 0,0 0 0 0,0 0 0 16,0 0 0-16,0 0 4 0,0 0-4 0,0 0 0 0,0 0 0 15,0 0 0-15,0 0 0 0,0 0 0 0,0 0-16 0,0 0 16 16,0 0 4-16,0 0 0 0,0 0-4 0,0 0 4 0,0 0 0 0,0 0-4 16,0 0 0-16,0 0 0 0,0 0 0 0,0 0 0 0,0 0 4 15,0 0-8-15,0 0 4 0,0 0 0 0,0 0 0 0,0 0 0 16,0 0 0-16,0 0 0 0,0 0 0 0,0 0 4 0,0 0-4 15,0 0 0-15,0 0 0 0,0 0 4 0,0 0-4 0,0 0 0 16,0 0 0-16,0 0 0 0,0 0 0 0,0 0 0 0,0 0 0 16,0 0 0-16,0 0 0 0,0 0 0 0,0 0 0 0,0 0 0 0,0 0 0 15,0 0 0-15,0 0-4 0,0 0 4 0,0 0 0 0,0 0 0 16,0 0 0-16,0 0 0 0,0 0 0 0,0 0 0 0,0 0 0 16,0 0 0-16,0 0 0 0,0 0 0 0,0 0 0 0,0 0 4 15,0 0-4-15,0 0 4 0,0 0-4 0,0 0-4 0,0 0 0 0,0 0 8 16,0 0-4-16,0 0 0 0,0 0 4 0,0 0 0 0,0 0-8 15,0 0 4-15,0 0-20 0,0 0 24 0,0 0 0 0,0 0-4 16,0 0 4-16,0 0 0 0,0 0 0 0,0 0 0 0,0 0-4 16,0 0 0-16,0 0 0 0,0 0 0 0,0 0 0 0,0 0 0 15,0 0 0-15,0 0 0 0,0 0 0 0,0 0 0 0,0 0 4 0,0 0-4 16,0 0 4-16,0 0-4 0,0 0 0 0,0 0 0 0,0 0 0 16,0 0 0-16,0 0 0 0,0 0 0 0,0 0 0 0,0 0 4 15,0 0-8-15,0 0 4 0,0 0 0 0,0 0 4 0,0 0-4 16,0 0 0-16,0 0 0 0,0 0 0 0,0 0 0 0,0 0 4 15,0 0-4-15,0 0-4 0,0 0 4 0,0 0-4 0,0 0 4 16,0 0 0-16,0 0 0 0,0 0 0 0,8 0 0 0,-8 0 0 0,0 0 0 16,0 0 0-16,0 0 0 0,0 0 4 0,-8 0-4 0,8 0 0 15,0 0 4-15,0 0-4 0,0 0 0 0,0 0-4 0,0 0 4 16,0 0 0-16,0 0 4 0,0 0-4 0,0 0-4 0,0 0 4 0,0 0 0 16,0 0-16-16,0 0 20 0,0 0 4 0,0 0-4 15,0 0 0-15,0 0-4 0,0 0 0 0,0 0 4 0,0 0-4 16,0 0 4-16,8 0-8 0,-8 0 4 0,0 0 0 0,0 0 0 0,0 0 0 15,0 0 4-15,0 0-4 0,0 0 0 0,0 0 4 16,0 0-4-16,0 0 0 0,0 0 0 0,0 0 0 0,0 0 0 0,0 0 0 16,0 0 0-16,0 0 0 0,0 0 0 0,0 0 4 0,0 0-4 15,0 0 0-15,0 0 0 0,0 0 0 0,0 0 4 0,0 0-8 16,0 0 4-16,0 0 0 0,0 0 0 0,0 0 0 0,0 0 0 0,0 0 0 16,0 0 4-16,0 0-4 0,0 0 0 0,0 0-4 0,0 0 8 15,0 0 0-15,0 0-4 0,0 0 0 0,0 0 0 0,0 0 0 16,0 0 0-16,0 0 0 0,0 0 0 0,0 0 0 0,0 0-4 15,0 0 4-15,0 0 0 0,0 0 0 0,0 0 0 0,0 0 4 16,0 0 0-16,0 0 0 0,0 0-8 0,0 0 4 0,0 0 0 0,0 0-20 16,0 0 28-16,0 0-8 0,0 0 4 0,0 0 0 0,0 0-4 15,0 0 0-15,0 0 4 0,0 0-4 0,0 0 0 0,0 0 0 16,0 0 0-16,0 0 0 0,0 0 0 0,0 0 0 0,0 0 4 16,0 0-4-16,0 0 0 0,0 0 0 0,0 0 0 0,0 0 0 15,0 0-4-15,0 0 4 0,0 0 0 0,0 0 4 0,0 0-4 16,0 0 0-16,0 0 0 0,0 0 0 0,0 0 0 0,0 0 0 0,0 0 0 15,0 0 0-15,0 0 4 0,0 0-4 0,0 0-4 0,0 0 4 16,0 0 0-16,0 0 0 0,0 0 0 0,0 0 0 0,0 0 0 16,0 0 0-16,0 0 4 0,0 0-4 0,0 0 4 0,0 0-4 15,0 0-4-15,0 0 4 0,0 0 0 0,0 0 0 0,0 0 0 16,0 0 0-16,0 0 0 0,0 0 0 0,0 0 0 0,0 0 0 0,0 0 0 16,0 0 0-16,0 0 0 0,0 0 0 0,0 0 0 15,0 0 0-15,0 0 4 0,0 0-8 0,0 0 4 0,0 0 0 0,0 0 4 16,0 0-4-16,0 0 0 0,0 0 4 0,0 0-4 0,0 0 0 15,0 0 0-15,0 0-4 0,0 0 4 0,0 0 0 0,0 0 0 16,0 0 0-16,0 0 4 0,0 0-4 0,0 0 0 0,0 0 0 0,0 0 0 16,0 0 0-16,0 0 0 0,0 0 0 0,0 0 0 0,0 0 0 15,0 0-4-15,0 0 4 0,0 0 4 0,0 0-4 0,0 0 0 16,0 0-4-16,0 0 4 0,0 0 0 0,0 0 4 0,0 0-4 16,0 0 0-16,0 0 4 0,0 0-4 0,0 0 0 0,0 0 0 15,0 0-4-15,0 0 4 0,0 0 0 0,0 0 0 0,0 0 0 0,0 0 0 16,0 0 0-16,0 0 0 0,0 0 0 0,0 0 0 0,0 0-8 15,0 0 0-15,0 0-4 0,0 0-8 0,0 0-4 0,0 0-8 16,0 0-12-16,0 0-8 0,0 0-8 0,0 5-16 0,0-5-8 16,0 5-4-16,0-5-4 0,0 5-4 0,0 0 4 0,0 0-44 15,0-1-28-15,0 1 0 0,0-1 28 0,0 6 28 0</inkml:trace>
          <inkml:trace contextRef="#ctx0" brushRef="#br1" timeOffset="91782.027">16-150 47 0,'0'0'68'0,"0"6"-8"0,0-6-8 0,0 0-20 0,10 0-8 16,-20 0 0-16,10 0-8 0,0 0-24 0,0 0 28 0,0 0-4 15,0 0 0-15,0 0-4 0,0 0-4 0,0 0 0 0,0 0 0 16,0 0-4-16,-8 0 0 0,8 0 0 0,0 0-4 0,0 0 4 0,0 0-4 16,0 0 4-16,0 0-4 0,0 0 0 0,0 0 4 0,0 0 4 15,0 0-4-15,0 0 0 0,0 0 0 0,0 0 0 0,-8-6 0 16,8 6 4-16,0 0 0 0,0-4 0 0,0 4 4 0,0-5 0 0,-9 5-4 15,9-5 0-15,0 5 4 0,0-5 0 0,0 0 0 16,0 5-4-16,0-5 4 0,0 1-4 0,0-1 0 0,0 5 0 0,0-1021-504-110,0 1021 576 110,0-6-12 0,0 6-20 0,0-4-4 0,0-1-8 16,0 5 4-16,0 0-4 0,0-5-8 0,0 5 0 0,0-5 0 15,0 5-4-15,0 0 0 0,0 0 0 0,0 0 0 0,0 0 0 16,0 0 0-16,0 0-4 0,0 0 8 0,0 5-4 0,9 0 0 16,-9-5 0-16,0 9-4 0,0-3 4 0,8 3 0 0,-8-4-8 0,0 4 4 15,0 6 0-15,0-4-4 0,8 2 0 0,-8 1-4 0,0 5-4 16,0-4-20-16,0 4 28 0,0 0-4 0,0 0 4 0,0 0-8 16,0 6 0-16,0-6 4 0,0 0-4 0,0 5-4 0,0-6 0 15,-8 2 0-15,8-1 0 0,0 1-4 0,0 0 4 0,0-2-4 16,0 1 4-16,-8 0-4 0,8-4 4 0,0-1-4 0,0 0 0 0,0-4 4 15,0 6-4-15,0-8 4 0,0 2-4 0,-9-1 0 0,9-4 4 16,9 4-4-16,-9-4 0 0,0 0 4 0,0-5 0 0,0 5-4 16,0-5 4-16,0 5 0 0,0-5-8 0,8 0 4 0,-8 0 0 0,0 0 0 15,8 0 4-15,-8 0 4 0,10 0 0 0,-10-5-8 16,8 5 4-16,0-5 0 0,0 5 0 0,-8-5-8 0,10 5 12 0,-2-5-8 16,0 5 0-16,1-4 4 0,0 4-8 0,-1-5 0 0,1 0 4 15,-9 5-4-15,8-5 0 0,0 5 0 0,0 0-4 0,2-4-12 16,-10 4-16-16,8 0-12 0,0 0-8 0,-8-5-12 0,0 5-8 0,10-5-8 15,-10 5-12-15,0-5-44 0,0 5-16 0,-10-3 0 16,10-4 56-16</inkml:trace>
          <inkml:trace contextRef="#ctx0" brushRef="#br1" timeOffset="91977.7604">8-927 59 0,'0'0'84'0,"0"0"-4"0,0 6-4 0,8-6-24 0,-8 3-8 0,0 3 0 15,10-6-4-15,-10 5 0 0,0 0 0 0,0-1-8 0,8-4 0 16,0 5-8-16,-8-5-4 0,8 5 0 0,2 0-4 0,-10-5-4 16,8 4 0-16,0-4-4 0,1 0 4 0,0 0-8 0,-1 0-4 0,-8 0 0 15,9 0 0-15,-1 0-4 0,0-4 0 0,-8-1-12 0,0 0-16 16,8 0-8-16,-8 1-16 0,0-1-24 0,0 0-40 0,0-1-24 16,0 3 28-16,0-7 20 0</inkml:trace>
          <inkml:trace contextRef="#ctx0" brushRef="#br1" timeOffset="92174.3079">-35-1209 79 0,'0'4'100'0,"0"1"-8"0,0 0-8 0,0 0-20 16,9-1 0-16,-9 1 4 0,0 0 0 0,0 4-4 0,9-2 8 16,-9-4-8-16,8 2 0 0,-8-5-12 0,9 5 0 0,-1 0-4 15,0-5-8-15,2 5 0 0,-2-5-8 0,0 0-4 0,0 0-4 16,2 0-4-16,6 4-8 0,-7-4 4 0,0-4-4 0,8 4-8 0,-9 0-4 15,8 0-8-15,-6-5-16 0,-2 5-20 0,10-5-36 0,-10 5-36 16,0 0-52-16,1 0-56 0,-1 0 36 0,1 0 36 0,-9-5 28 16,8 5 24-16</inkml:trace>
        </inkml:traceGroup>
      </inkml:traceGroup>
    </inkml:traceGroup>
  </inkml:traceGroup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8:40.4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6315B73-EE0F-4E2E-8AE6-4866A07DF52A}" emma:medium="tactile" emma:mode="ink">
          <msink:context xmlns:msink="http://schemas.microsoft.com/ink/2010/main" type="writingRegion" rotatedBoundingBox="4272,6529 4536,6529 4536,6956 4272,6956"/>
        </emma:interpretation>
      </emma:emma>
    </inkml:annotationXML>
    <inkml:traceGroup>
      <inkml:annotationXML>
        <emma:emma xmlns:emma="http://www.w3.org/2003/04/emma" version="1.0">
          <emma:interpretation id="{379950F0-D624-4B6C-8946-A321D8266CF2}" emma:medium="tactile" emma:mode="ink">
            <msink:context xmlns:msink="http://schemas.microsoft.com/ink/2010/main" type="paragraph" rotatedBoundingBox="4272,6529 4536,6529 4536,6956 4272,6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5C29D0-4FAC-4699-AC08-80EF3B77845B}" emma:medium="tactile" emma:mode="ink">
              <msink:context xmlns:msink="http://schemas.microsoft.com/ink/2010/main" type="line" rotatedBoundingBox="4272,6529 4536,6529 4536,6956 4272,6956"/>
            </emma:interpretation>
          </emma:emma>
        </inkml:annotationXML>
        <inkml:traceGroup>
          <inkml:annotationXML>
            <emma:emma xmlns:emma="http://www.w3.org/2003/04/emma" version="1.0">
              <emma:interpretation id="{60466EF9-A566-4703-B4CE-A37D91678273}" emma:medium="tactile" emma:mode="ink">
                <msink:context xmlns:msink="http://schemas.microsoft.com/ink/2010/main" type="inkWord" rotatedBoundingBox="4272,6529 4536,6529 4536,6956 4272,6956"/>
              </emma:interpretation>
              <emma:one-of disjunction-type="recognition" id="oneOf0">
                <emma:interpretation id="interp0" emma:lang="" emma:confidence="0">
                  <emma:literal>D</emma:literal>
                </emma:interpretation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b</emma:literal>
                </emma:interpretation>
                <emma:interpretation id="interp3" emma:lang="" emma:confidence="0">
                  <emma:literal>p</emma:literal>
                </emma:interpretation>
                <emma:interpretation id="interp4" emma:lang="" emma:confidence="0">
                  <emma:literal>II</emma:literal>
                </emma:interpretation>
              </emma:one-of>
            </emma:emma>
          </inkml:annotationXML>
          <inkml:trace contextRef="#ctx0" brushRef="#br0">8 55 39 0,'0'-5'84'0,"0"5"-16"0,0-4-8 0,0-2-12 16,9 2-12-16,-9 4-8 0,0-5-4 0,9 1 4 0,-9-2 0 16,8 6-4-16,-8-4 0 0,8-1-4 0,2 1 0 0,-2 4 4 15,0-6-4-15,-8 6-4 0,8 0 0 0,2 0 0 0,-2 0 0 16,0-4 0-16,9 4-4 0,-17 4 4 0,18-4 0 0,-10 0-4 0,0 6 4 15,0-2 0-15,2 1 0 0,-2-1 0 0,0 2-4 16,2 3 0-16,-2-5 0 0,0 6 8 0,1-5 0 0,-1 9-8 0,-8-4 0 16,8 0 4-16,1-1 0 0,-9 5-4 0,9-4 0 0,-9 5 0 15,0-6 0-15,0 6 4 0,8-1 0 0,-8-4 0 0,0 4 4 16,-8 1 0-16,8-6-24 0,-9 5 24 0,9 1-4 0,-9-5 8 16,1 3-12-16,0 2 4 0,-1-5-4 0,1 5-4 0,0-7 0 15,-2 7 0-15,2-5-4 0,-10 0 0 0,2-1 0 0,8 1-4 0,-1-6 4 16,-8 6-4-16,8-5 0 0,1-1-4 0,-10 2-8 0,10-6-28 15,0 4-16-15,0-4-28 0,-2 0-24 0,2 0-48 0,0 0-52 16,-1-4 44-16,0-2 24 0,9 6 24 0,-8-9 28 0</inkml:trace>
          <inkml:trace contextRef="#ctx0" brushRef="#br0" timeOffset="-330.6078">42 79 39 0,'0'-4'88'0,"0"4"-8"0,0-6-4 15,0 6-20-15,0 0-8 0,0 0-4 0,0 0-4 0,0 0-4 16,0 0-4-16,0 0 0 0,0 0-4 0,0 0 0 0,0 6 0 0,0-6 0 16,0 9 0-16,0-4 0 0,0 0-4 0,0 4 0 0,0-4 0 15,0 4-4-15,0 6-4 0,0-1 0 0,0 1 0 0,0-1-8 16,0 1 0-16,0 3 4 0,0-3-12 0,0 4 4 0,0-5 0 15,0 5 0-15,0-4 0 0,0-1 0 0,0 1 0 0,0-1-8 16,0 1 4-16,0-5-4 0,0 3 0 0,0-3-4 0,0 0 0 0,0-5-4 16,0 5-4-16,0-6-4 0,0 1-8 0,0-1-8 0,0-4-8 15,0 6-4-15,0-6-4 0,0 0 0 0,0 0-20 0,0 0-32 16,0 0-24-16,0-6 4 0,-8 6 24 0</inkml:trace>
        </inkml:traceGroup>
      </inkml:traceGroup>
    </inkml:traceGroup>
  </inkml:traceGroup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2:21.92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0070B3E-C7C0-4BB4-B23D-23679417272F}" emma:medium="tactile" emma:mode="ink">
          <msink:context xmlns:msink="http://schemas.microsoft.com/ink/2010/main" type="writingRegion" rotatedBoundingBox="8556,5567 7970,7684 6438,7259 7025,5143"/>
        </emma:interpretation>
      </emma:emma>
    </inkml:annotationXML>
    <inkml:traceGroup>
      <inkml:annotationXML>
        <emma:emma xmlns:emma="http://www.w3.org/2003/04/emma" version="1.0">
          <emma:interpretation id="{69EB2167-D531-41FB-8ABD-694D9D3EDFC6}" emma:medium="tactile" emma:mode="ink">
            <msink:context xmlns:msink="http://schemas.microsoft.com/ink/2010/main" type="paragraph" rotatedBoundingBox="8556,5567 8067,7332 7789,7255 8278,54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5833AB-292E-43C6-BFFD-5DF238232E3B}" emma:medium="tactile" emma:mode="ink">
              <msink:context xmlns:msink="http://schemas.microsoft.com/ink/2010/main" type="line" rotatedBoundingBox="8556,5567 8067,7332 7789,7255 8278,5490"/>
            </emma:interpretation>
          </emma:emma>
        </inkml:annotationXML>
        <inkml:traceGroup>
          <inkml:annotationXML>
            <emma:emma xmlns:emma="http://www.w3.org/2003/04/emma" version="1.0">
              <emma:interpretation id="{3DD57EA8-81BA-4F05-9C54-74AF8E5AC025}" emma:medium="tactile" emma:mode="ink">
                <msink:context xmlns:msink="http://schemas.microsoft.com/ink/2010/main" type="inkWord" rotatedBoundingBox="8556,5567 8067,7332 7789,7255 8278,549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426-3461 55 0,'0'6'68'0,"0"-6"-28"16,0 0 16-16,0 0-24 0,0 0-4 0,0 0-4 0,0-6-8 15,0 6 4-15,0 0-4 0,0 0 4 0,0 0 0 0,0 0 0 16,0-5 4-16,0 5-4 0,-8 0 0 0,8 0 4 0,0 0 4 16,0-4 0-16,0 4 0 0,0 0 0 0,0 0 4 0,0-6 0 0,0 6 4 15,0 0 0-15,0 0 0 0,-10 0 4 0,20 0 0 0,-20 0 4 16,10 0-8-16,0 0 4 0,0 0-8 0,0 0 0 0,0 0-8 15,0 0 4-15,0 0-4 0,0 0 0 0,0 0 0 0,0 0-4 0,0 0 0 16,0 0 0-16,0 0-4 0,0 0 0 0,0 0 0 16,0 0 4-16,0 0 0 0,0 0 0 0,0 0 0 0,-8 0-4 0,8 6 0 15,0-6 8-15,0 0-4 0,0 4 0 0,0-4 0 0,-8 0-4 16,8 5 4-16,0 1 0 0,0-6-4 0,-8 4 0 0,8 0-4 16,0 1 0-16,-9 0 0 0,9 0 0 0,-9-1-4 0,9 2 0 15,0-2 0-15,-8 1-4 0,8 5 0 0,-9-6 0 0,9 6-12 16,-8-1 16-16,8-3 4 0,-8 3-4 0,-2 1-4 0,10-1 0 0,-8-4 4 15,0 4-4-15,8 1 0 0,-10 0 0 0,2-5 0 0,0 4 0 16,8 1 0-16,-8-6-4 0,-1 6-4 0,9 0 8 0,-9-5 0 16,1 4 0-16,8 1-4 0,-9-5 0 0,1 4 0 0,0-4-4 15,8 4 4-15,-10-4 4 0,2 5-4 0,0-6 4 0,8 6-4 16,-8-5 0-16,-2 5 0 0,2-6 4 0,8 6-4 0,-8-5 0 0,-1 3 0 16,1-1 0-16,8-3 0 0,-9 0 0 0,9 6 4 0,-9-5-4 15,1 5-4-15,8-6 4 0,-8 1 0 0,8 5-4 0,-8-6 4 16,-2 6 0-16,10-4 4 0,-8 3-4 0,8-5 0 0,-8 6 0 15,8-1 0-15,-10-3 0 0,10 2-4 0,-8 3 4 0,0-2 4 16,8 1-4-16,0-6 0 0,-9 6-4 0,1 1 4 0,8-3 0 16,-9-2 4-16,9 3 0 0,-8 1-4 0,8-6 0 0,-9 5 0 0,9-3 0 15,-8 4-4-15,8-2 4 0,0-3-16 0,-8 5 20 0,8-5-4 16,-10 5 4-16,10-6 0 0,-8 6-4 0,8-1 4 0,-8-4-4 16,8 5 0-16,0 0 0 0,-10-6 0 0,10 6 0 0,-8-1 0 15,8 1 4-15,0-5-4 0,-8 4 0 0,8 1-4 0,0-1 4 16,-8 1 0-16,8-5 0 0,0 5 0 0,-9-1 0 0,9 1 0 0,0-2 0 15,-8 3 4-15,8-1-4 0,0-1 0 0,-9 1 4 0,9-1 0 16,0 1-4-16,-9 0 0 0,9 0 0 0,0-1 0 0,0 1 0 16,0-1-4-16,-8 1 4 0,8-2 0 0,0 7 0 0,0-9 0 0,0 7-4 15,0-7 8-15,0 3-4 0,0 1-4 0,0 0 4 16,0-1 0-16,0 1-4 0,0-1 4 0,-8 1 0 0,8-1 0 16,0 1 0-16,0-6 0 0,-10 6-4 0,10 0 8 0,0-1-4 0,0 1 0 15,0-1-4-15,-8 1 8 0,8 0-4 0,0-1 0 0,0 1 0 16,0-1 0-16,0 1 0 0,0 0 4 0,0-1-8 0,0 1 4 15,0 0 4-15,0-1-4 0,0 1-4 0,0-1 4 0,0-4 0 0,0 10 0 16,0-11 0-16,0 5 0 0,0 1 0 0,0 0 0 16,0-1-4-16,0-3 4 0,0 3 0 0,0 1 0 0,0-6 0 0,0 6-4 15,0-1 4-15,0-3 0 0,0 3 4 0,0-5-8 0,0 6 4 16,0 0 0-16,0-5 0 0,0 5 0 0,0-6 4 0,0 5-8 16,0-3 4-16,0-2 4 0,0 6-8 0,0-5 4 0,0-1 0 0,0 6 0 15,0-5 0-15,0-1 0 0,0 6 0 0,0-5 0 16,0 1 0-16,0-2 0 0,0 5 0 0,0-4 0 0,0 4 4 0,0-3-4 15,0-2 0-15,0 5 4 0,0-3-4 0,0-2 0 0,0 1-4 16,0 4 4-16,8-4 0 0,-8 5 0 0,0-5 0 0,0 0 0 16,0 4 0-16,10-4-4 0,-10 0 4 0,0 0 0 0,0 4 0 15,8-4 0-15,-8 5 0 0,0-5 0 0,0-1 0 0,0 6 0 0,0-6 0 16,0 1 0-16,0 5 0 0,0-6 4 0,0 2-4 16,0-2 4-16,0 6-24 0,0-5 24 0,0-1 4 0,0 2-8 0,8-2 0 15,-8 1 0-15,0-1 0 0,0 2 4 0,0-6-4 0,0 4 0 16,0 1 0-16,9 0 4 0,-9-5-4 0,0 5 0 0,0-5 0 15,0 4 0-15,0-4 0 0,0 6-4 0,0-6 4 0,0 4 0 16,0-4 0-16,0 0 0 0,0 0 0 0,0 5 0 0,0-5 4 16,9 4-4-16,-9-4 0 0,0 6-4 0,0-6 4 0,0 0 0 0,0 4 0 15,0-4 0-15,0 5 0 0,0-5-4 0,0 5 4 0,0-5 0 16,0 0-4-16,0 0 0 0,0 0-4 0,0 5-4 0,0-5-4 16,0 0-4-16,0 0 0 0,0 0-12 0,0-5-8 0,0 5-8 0,0-5-16 15,0 0-8-15,0 1-16 0,0-6-16 0,0 1-16 16,0-1-12-16,0-5-52 0,0 1-36 0,8-5 40 0,-8 0 36 0,0-6 32 15,0-3 24-15</inkml:trace>
        </inkml:traceGroup>
      </inkml:traceGroup>
    </inkml:traceGroup>
    <inkml:traceGroup>
      <inkml:annotationXML>
        <emma:emma xmlns:emma="http://www.w3.org/2003/04/emma" version="1.0">
          <emma:interpretation id="{A7195BEF-2105-4DEF-9E71-0220745B3BDE}" emma:medium="tactile" emma:mode="ink">
            <msink:context xmlns:msink="http://schemas.microsoft.com/ink/2010/main" type="paragraph" rotatedBoundingBox="7554,7569 6577,6614 6815,6371 7793,73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0F3A25-A798-447A-B2E9-850D26BBD236}" emma:medium="tactile" emma:mode="ink">
              <msink:context xmlns:msink="http://schemas.microsoft.com/ink/2010/main" type="line" rotatedBoundingBox="7554,7569 6577,6614 6815,6371 7793,7326"/>
            </emma:interpretation>
          </emma:emma>
        </inkml:annotationXML>
        <inkml:traceGroup>
          <inkml:annotationXML>
            <emma:emma xmlns:emma="http://www.w3.org/2003/04/emma" version="1.0">
              <emma:interpretation id="{B4CDC634-1DA4-48D4-A837-AC00E3AE74E4}" emma:medium="tactile" emma:mode="ink">
                <msink:context xmlns:msink="http://schemas.microsoft.com/ink/2010/main" type="inkWord" rotatedBoundingBox="7554,7569 6577,6614 6815,6371 7793,73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884.9364">-1374-2363 3 0,'0'0'80'15,"0"0"-8"-15,-8 0-8 0,8 0-32 0,0 0-4 0,0 0 4 0,0 0-8 16,0 0 0-16,-8-5 0 0,8 5 4 0,0 5-4 0,-8-10 4 16,8 10 0-16,0-5 0 0,0 0 0 0,0 0-4 0,0 0 0 15,0 0 4-15,0 0-4 0,0 0 4 0,0 0-4 0,0 0 4 0,0 0 0 16,0 0-4-16,0 0 0 0,0 0 4 0,0 0-8 0,0 0 4 15,0 0 0-15,0 0 0 0,0 0 0 0,0 0 4 0,0 0-8 16,0 0 0-16,0 0 0 0,0 0-4 0,0 0 0 0,8 0 0 16,-8 0 0-16,8 0 0 0,-8 0 0 0,0 0 0 0,8 0 0 15,-8 0-4-15,10 5 0 0,-2-5 0 0,0 0 0 0,-8 5 4 16,10-5-4-16,-2 5 0 0,0-5 0 0,-8 4 0 0,9-4 0 0,-1 5 4 16,1 0-8-16,-1 0 0 0,1-5 4 0,-1 5-4 0,0 0 4 15,2-1 0-15,6-4 0 0,-6 5 0 0,-2 0-16 0,0-5 16 16,0 4 0-16,10 2 0 0,-10-6-4 0,1 4 0 0,7 1 0 15,-6-5 0-15,-2 4 0 0,8 2 0 0,-6-2-4 0,-2 1 4 16,0 0 4-16,9-5-4 0,-8 5 0 0,0-1-4 0,-1 2 4 0,0-2-4 16,0 1 0-16,2-1 0 0,-2 6 0 0,10-5 0 15,-18 0 0-15,16 0 0 0,-7 5 0 0,-9-5 0 0,8-1 0 0,9 6 0 16,-17-6 0-16,9 6-4 0,-1-5 0 0,0-1 4 0,2 5-4 16,-2-3-4-16,0 4 8 0,2-6-4 0,-2 6 0 0,0-5 0 15,1 5 4-15,-9-1-4 0,8-5 0 0,0 6 0 0,1-6 0 0,0 7 4 16,-1-7-4-16,0 6 0 0,2-1 4 0,-10-3 0 0,8 3-4 15,0 1 4-15,1-1-4 0,0-4 4 0,-9 4 0 0,8 1 0 16,0-5-4-16,-8 5 0 0,9-1 4 0,-1-4-4 0,-8 4-4 16,9-4 12-16,0 5-8 0,-9-1 0 0,8-4-4 0,-8 5 4 15,8-5 0-15,2 4 4 0,-10-4-20 0,8 0 20 0,-8 5 4 0,8-6-8 16,-8 6 4-16,8-6 0 0,-8 6-4 0,10-5 4 0,-10 5-4 16,8-6 0-16,-8 6 0 0,8-5 0 0,-8 5-4 0,9-6 4 15,-9 5 0-15,0-3 0 0,8 3 0 0,-8 1 0 0,0-6 0 16,8 6 0-16,-8-1 0 0,0-3 4 0,10 3-4 0,-10-4-4 15,0 4 8-15,0 2 0 0,8-7-4 0,-8 6 0 0,0 0-4 0,0-6 4 16,0 5 0-16,0-3 0 0,0 3 0 0,0-5-4 0,8 6 4 16,-8-6 0-16,0 7 0 0,0-7 0 0,0 6 0 15,0-5 0-15,0-1 0 0,0 2 0 0,0-2-4 0,0 1 4 0,0 1 0 16,0-2 0-16,0 0-4 0,0 1 4 0,0 0 0 0,0-5 0 16,0 5 0-16,0-1 0 0,0 2-4 0,0-6 8 0,8 4-4 15,-8 1 0-15,0-5 0 0,0 4 0 0,0 2 4 0,0-6-4 0,0 4-4 16,0 1 4-16,0-5 0 0,10 5 0 0,-10 0 0 0,0 0 0 15,0-5 0-15,0 4-16 0,0 1 20 0,0-5 0 0,0 5-4 16,0 0 4-16,0-5 0 0,0 0-4 0,0 4 0 0,0-4 4 0,0 0-4 16,0 0 0-16,0 0 0 0,0 0 0 0,0 5 4 15,0-5-4-15,0 0 4 0,0 0-4 0,0 0 4 0,0-5 0 0,0 5-4 16,0 0 0-16,0 0 4 0,0 0 0 0,0 0-4 0,0 0 4 16,0 5 0-16,0-5 0 0,0 0 0 0,0 0 0 0,0 0-4 15,0 0 4-15,0 0 0 0,0 0-4 0,0 0 4 0,0 0-4 16,0 0 0-16,0 0 4 0,0 0-4 0,0 0 0 0,0 0 0 15,0 0-4-15,0 0 0 0,0 0-4 0,0 0-8 0,0 0-4 0,0 0-12 16,0 0-16-16,0-5-12 0,0 5-12 0,0 0-20 16,-10-4-28-16,10-1-20 0,0 5-60 0,-8-5-40 0,8-4 56 0,-8 4 32 15,8 0 28-15,-8-5 28 0</inkml:trace>
          <inkml:trace contextRef="#ctx0" brushRef="#br0" timeOffset="21506.7749">-1288-2406 39 0,'0'0'72'0,"0"-5"-16"15,-8 5 0-15,8-4-28 0,0 4-4 0,0-5 0 16,0 5-4-16,-9-5-4 0,9 5-4 0,0 0-4 0,-8 0 4 0,8 0-8 16,0-5 4-16,0 5-4 0,-9 0-4 0,9 0 0 0,-8 0 0 15,8 0 8-15,0 0 0 0,0 0 0 0,-8 0 0 0,8 0-4 16,0 5 4-16,0-5 0 0,-10 0 0 0,10-5 4 0,0 5-4 0,-8 0 0 16,8 0 0-16,0 0 0 0,0 0 4 0,0 0 4 0,-8 0-4 15,8 5-4-15,0-5 4 0,0 0 0 0,0 0 0 0,0 0 0 16,0 0 0-16,0 0 0 0,-10 0 4 0,10 0 0 0,0 0-4 15,0 0 0-15,10 0 0 0,-20 0 0 0,10 0 0 0,0 0-4 16,0 0 0-16,0 0 4 0,0 0 0 0,0 0-4 0,0 0 0 0,0 0 4 16,0 0-4-16,0 0 4 0,0 0 0 0,0 0 4 0,0 0 0 15,0 0 0-15,0 0 0 0,0 0 8 0,0 0-8 0,10 0 0 16,-10 0 4-16,0 0 0 0,8 0-4 0,-8 0 8 0,0 0-4 16,8 0-16-16,2 5 12 0,-10-5 0 0,8 0 0 0,0 5 0 15,-8-1 4-15,9-4-4 0,-1 5-4 0,1-5 4 0,-1 5 0 0,1-1 0 16,-1 1 0-16,0-5 0 0,2 5-4 0,-2 0 0 0,0-5 0 15,2 5 0-15,-2 0 0 0,0-5-4 0,0 4 0 0,1 1 0 16,8 0 0-16,-8-5 0 0,-1 5 0 0,0 0 0 0,2-1 0 16,-2 1-4-16,0 0 4 0,0 0 0 0,2-5-4 0,6 5 0 15,-7 0 4-15,-1-1 0 0,1 1 0 0,0 0-4 0,-1-5 0 0,0 4 0 16,0 2 0-16,2-2 0 0,-2-4 0 0,0 5 0 0,2-1-4 16,-2-4 0-16,0 6 0 0,1-2 4 0,8 1-4 0,-9 0 4 15,1-5 0-15,-1 5-4 0,0-1 4 0,2 2 0 0,-2-6 0 16,0 4-4-16,-8 1 4 0,10-1-4 0,-2 2 4 0,0-2-4 15,1 1 0-15,-9 0 0 0,8 0 4 0,0-1-4 0,1 2 0 16,0 3 0-16,-9-5 4 0,8 2 0 0,0-2-8 0,-8 1 4 0,10 0 0 16,-2 0 0-16,0 5 0 0,-8-7 0 0,9 3 4 15,0-2-4-15,-9 2 0 0,8-2 0 0,0 6 0 0,-8-5 0 0,9-1 0 16,-1 2 0-16,-8-2 0 0,9 1 0 0,-9-1 0 0,9 2 0 16,-9 2 0-16,8-2 0 0,-8-1 0 0,8-1 0 0,-8 2 0 15,10-2 0-15,-10 1 0 0,8-1 0 0,-8 2-4 0,0-2 4 0,8 1 0 16,-8 1 0-16,0-2 0 0,8 0 0 0,-8 1 0 0,10-5 0 15,-10 5 0-15,0 0 0 0,0-1 0 0,8 2 0 0,-8-2 0 16,0 1 0-16,0-1 0 0,8 2 0 0,-8-2 0 0,0 1 0 16,9 0 0-16,-9-1 0 0,0 1-4 0,0 0 4 0,8 0 4 15,-8 5-4-15,0-6 0 0,0 1 0 0,8 0 0 0,-8 0-4 0,0 6 8 16,10-8 0-16,-10 2-8 0,0 0 4 0,8 5 0 0,-8-6 0 16,0 1 0-16,0 0 0 0,8-1 0 0,-8 1 0 0,0 0 0 15,8 4 0-15,-8-3-4 0,0-2 0 0,10 6 4 0,-10-5 0 16,0 5 0-16,0-6 0 0,8 1 0 0,-8 5-4 0,0-6 4 15,8 1 0-15,-8 5 0 0,0-6 0 0,9 6 4 0,-9-5-8 16,0-1 8-16,9 6-4 0,-9-5 4 0,0 0-4 0,0 0 0 16,0-1 0-16,0 2 0 0,8-1 0 0,-8-1 0 0,0 0 0 0,0 2 0 15,0-2 0-15,0 2-4 0,0-6 8 0,0 4-4 0,0 1 0 16,0-5 0-16,0 4 0 0,0 2 0 0,0-3 0 0,9-3 0 16,-9 6 4-16,0-2-4 0,0 2 0 0,0-2 0 0,8-4 0 15,-8 4 0-15,0 2 0 0,0-1 4 0,0-1-4 0,0 2 0 0,0-2 0 16,8 1 0-16,-8-1 0 0,0 2-4 0,0-2 4 0,0 1 4 15,0 1-4-15,0-6 0 0,0 4 0 0,0 0 4 0,9 1 0 16,-9-5-4-16,0 5 4 0,-9-5 0 0,18 0 0 0,-9 5-4 16,0-5-4-16,0 0 4 0,0 0 0 0,0 0 0 0,0 0 0 15,0 4 0-15,0-8 0 0,0 4-20 0,0 0 28 0,0 0-4 0,0 0 0 16,0 0-4-16,0 0 4 0,0 0 0 0,0 0-4 0,0 0 0 16,0 0-4-16,0 0 0 0,0 0 4 0,0 0-12 0,0 0-4 15,0 0-8-15,0 0-4 0,0 0-8 0,0 0-12 0,0 0-12 16,0-5-8-16,-9 5-16 0,9-5-12 0,0 5-16 0,0-9-24 15,-8 5-56-15,8-2 8 0,0 1 36 0,-8-5 28 0,-1 1 28 0</inkml:trace>
          <inkml:trace contextRef="#ctx0" brushRef="#br0" timeOffset="20276.1345">-512-1619 7 0,'0'-5'80'0,"0"5"-8"0,0 0-4 16,0 0-40-16,0 0 0 0,0 0-4 0,0 0-4 0,0 0 4 15,0 0 0-15,0 0-8 0,0 5 8 0,0-5-4 0,0 0 0 16,0 0-4-16,0 0 4 0,0 0-4 0,0 0 0 0,0 0 0 0,0 0 0 16,0 0 0-16,0 0-4 0,0 0 0 0,0 0 0 0,0 0-4 15,8 4 0-15,-8-4 4 0,0 0-4 0,0 6 0 0,0-6-4 16,0 4 4-16,0-4-4 0,0 5 4 0,0-5-4 0,0 4 0 15,0-4 0-15,0 6 4 0,0-6-4 0,0 4 0 0,0-4 0 16,0 0 0-16,0 5 0 0,0-5 0 0,0 0 0 0,0 0-16 0,0 0 20 16,0 6 0-16,0-6-4 0,0 0 0 0,0 0 0 0,0 0 0 15,0 0 0-15,0 0 0 0,0-6-4 0,0 6 4 0,0-5 0 16,0 5-4-16,0-4 0 0,0 4 4 0,0-6-4 0,0 2 0 16,0-1-4-16,0 1 8 0,0-2-4 0,0 2 0 0,0-1 0 15,0-5 4-15,0 6-8 0,0-2 8 0,0 2-4 0,0-2 0 0,0 6 0 16,0-3 0-16,0 3 0 0,0-6 4 0,0 6 0 0,0 0 0 15,0 0 0-15,0 0-4 0,0 0 4 0,0 0 4 0,0 6-4 16,0-6 0-16,0 3 0 0,0-3 4 0,0 6 0 0,0-2 0 0,0-4 0 16,0 6 0-16,0-2-4 0,0 0 0 0,0-4 0 15,0 6 4-15,0-1-8 0,0-5 0 0,0 4 4 0,0-4-4 0,0 0 4 16,0 0 0-16,0 0-4 0,0 6-4 0,0-6 8 0,0 0-4 16,0 0 0-16,0 0 4 0,0-6-4 0,0 6-4 15,0 0 4-15,0 0 0 0,0 0-4 0,0 0 0 0,0 0-20 0,0 0 20 16,0 0 0-16,0 0-4 0,0 0 0 0,0-4-8 0,0 4-4 15,0-5 0-15,0-1-4 0,0 6-12 0,0-4-4 0,-8 0-12 16,8-6 0-16,0 4-36 0,0-3-48 0,-8 0 0 0,8-1 28 0,-9 6 24 16</inkml:trace>
          <inkml:trace contextRef="#ctx0" brushRef="#br0" timeOffset="19348.1791">-1211-2392 31 0,'0'0'72'0,"0"0"-8"0,0 0-8 15,0 0-24-15,0 0-4 0,0 0-12 0,8 0 8 16,-16 0-4-16,8 0-4 0,0 0-4 0,0 0 0 0,0 0 0 0,0 0 0 16,0 0-4-16,0 0 4 0,0 0-4 0,0 0 4 0,0 0 0 15,0 0 0-15,0 0 4 0,0 0-16 0,0 0 20 0,0 0 0 16,0 0 0-16,0 0 0 0,0 0 0 0,0 0 4 0,0 0-4 0,0 0-4 16,0 0 4-16,0 0-4 0,0 0 4 0,0 0 0 0,0 0 4 15,0 0-4-15,-8 0 4 0,8 0 0 0,0 0-8 0,0 0 4 16,0 0 4-16,0 0-8 0,0 0 4 0,0 0 0 0,0 0 0 15,-8 0-4-15,8 0 4 0,0 0-4 0,0 0 4 0,0 0 0 16,-10 0-4-16,10 0-4 0,0 0 4 0,-8-5-4 0,8 5-4 16,0 0-4-16,-8-4 4 0,8 4 0 0,0-5 0 0,-10 5 4 0,10-5-8 15,0 5 4-15,-8-4-4 0,8-1 0 0,-8 5 0 0,8-5 0 16,0 0 0-16,-9 5 0 0,9-4 0 0,-8 4 0 0,-1-6 0 16,9 2 0-16,-8 4-4 0,8-5 4 0,-9 5-4 0,1-5 4 15,8 5 0-15,-8-5 0 0,8 1 0 0,-10 4-4 0,2-6 4 0,8 6-4 16,-8-4 0-16,8 4 4 0,-10 0-4 0,10 0 0 0,0-5 0 15,-8 5 0-15,8 0 4 0,-8 0-4 0,8 0 0 0,0 0 0 16,0 0 0-16,0 0 0 0,0 0 0 0,-8 0 0 0,8 0 0 0,0 0 0 16,0 0 4-16,0 0-4 0,0 0 0 0,0 0 0 15,0 0 4-15,0 0-4 0,0 0 0 0,0 0 0 0,0 0 0 16,0 0 0-16,0 0 4 0,0 0 0 0,0 0-8 0,0 0 4 0,0 0 0 16,0 0 0-16,0 0 0 0,0 0 0 0,0 0 0 15,0 0 0-15,0 0 0 0,0 0 0 0,0 0 0 0,0 0 0 0,0 0 0 16,0 0 0-16,0 0 0 0,0 0 0 0,0 0 0 0,0 0 0 15,0 0 0-15,0 0 0 0,0 0 0 0,0 0 0 0,0 0 0 16,0 0-4-16,0 0 0 0,0 0 8 0,0 0-4 0,0 0 0 0,0 0-4 16,0 0 4-16,0 0 0 0,0 0 0 0,0 0 0 0,0 0 0 15,0 0 4-15,0 0-4 0,0 0 0 0,0 0 0 0,0 0-4 16,8 0 0-16,-8 0 4 0,0 0 4 0,8 0-8 0,-8 0 4 16,8 0-16-16,-8 0 20 0,10 5 4 0,-2-5-8 0,-8 0 0 15,8 0 0-15,2 0 0 0,-10 0 0 0,0 0 4 0,8 0-4 0,-8 0 4 16,8 0-8-16,-8 4 4 0,0-4 0 0,0 0 4 0,0 0 0 15,0 0-4-15,9 0 0 0,-9 0 0 0,0 0 4 0,-9 0-4 16,9 0 0-16,0 0 0 0,-8 0 0 0,8 0 0 0,0 0 0 16,-8 6 0-16,8-6-4 0,-10 0 4 0,10 0-4 0,-8 0 4 15,0 0 0-15,8 0-4 0,-10 0 0 0,2 0 4 0,0 0 0 0,0 0 0 16,8 0 0-16,-9 0 0 0,9 0 0 0,-9 0-4 0,1 0 0 16,8 0 4-16,-9 0 0 0,9 0 0 0,-8 0 4 0,8 0 0 15,0-6-4-15,-8 6 0 0,8 0 0 0,0 0 0 0,0 0 0 0,0-4 0 16,0 4 0-16,-10 0-4 0,10 0 4 0,0 0 4 15,0 0 0-15,0 0-4 0,0 0 0 0,0 0 0 0,0 0 0 0,10 0 0 16,-10 0 0-16,0 0 0 0,0 0 0 0,8 0 0 0,-8 0 0 16,8 0 0-16,-8 4 0 0,9-4 0 0,-9 0 0 15,8 6 0-15,1-6 0 0,-9 0 0 0,9 4 0 0,-1-4 0 0,-8 0 0 16,8 5 0-16,-8-5 0 0,8 0 0 0,-8 5 4 0,0-5-4 16,0 0 0-16,10 0-4 0,-10 0 0 0,0 0 4 0,0 0 0 15,0 0 4-15,0 0 0 0,-10 0 0 0,10 0 0 0,0 0-8 0,-8 0 4 16,8 0 0-16,-8 0 4 0,8 0-4 0,-8 0 0 0,8 0 0 15,-9 0 0-15,0 0 0 0,1-5 0 0,8 5 0 0,-9-5 0 16,1 5 0-16,0 0 0 0,8-4 0 0,-10 4 0 0,2-6 0 16,8 6 4-16,-8-4-4 0,8 4 4 0,-8-5-4 0,8 5 0 15,0 0 0-15,0 0-4 0,0-4 4 0,-10 4-4 0,10 0 4 0,0 0 0 16,0 0-4-16,0 0 8 0,0 0-4 0,0 0 0 0,0 0 0 16,0 4-4-16,0-4 4 0,10 0-4 0,-20 0 4 0,10 0 4 15,0 0-4-15,0 0 0 0,0 0 0 0,0 0 0 0,0 0-4 16,10 0 4-16,-10 0 0 0,0 0-4 0,0 0 0 0,0 0 0 15,8 0 0-15,-8 0-4 0,8 0 0 0,-8 5-8 0,0-5 4 0,8 0 4 16,-8 4-8-16,0-4-4 0,10 6-4 0,-10-6-12 0,8 0-8 16,-8 4-4-16,0-4-8 0,8 5 0 0,-8-5-12 0,9 0-4 15,-9 0 0-15,0 0-56 0,8 0-36 0,-8 0 28 0,9 0 20 16,-9 0 24-16</inkml:trace>
        </inkml:traceGroup>
      </inkml:traceGroup>
    </inkml:traceGroup>
  </inkml:traceGroup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0:04.0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802675E-44CB-4AC5-8CB5-8F72AC4CB46B}" emma:medium="tactile" emma:mode="ink">
          <msink:context xmlns:msink="http://schemas.microsoft.com/ink/2010/main" type="inkDrawing" rotatedBoundingBox="11473,8493 14408,2134 20228,4821 17293,11179" hotPoints="18807,6861 15454,10215 12100,6861 15454,3508" semanticType="enclosure" shapeName="Circle">
            <msink:sourceLink direction="with" ref="{7DA25E89-E38F-4EC9-82D0-7CB0F6DFFF89}"/>
            <msink:sourceLink direction="with" ref="{07699601-35D7-436E-B660-6AF6B9004A8D}"/>
            <msink:sourceLink direction="with" ref="{55995C2C-78CF-4FEF-B519-8B05C71CDED0}"/>
            <msink:sourceLink direction="with" ref="{2D163EC8-3BD5-4A7D-ABA0-3C19C14D4126}"/>
            <msink:sourceLink direction="with" ref="{727FCB94-062B-441B-A439-EB6D2307C90A}"/>
            <msink:sourceLink direction="with" ref="{2B47E32C-3805-4729-B4BB-CE9ECBB4FBDC}"/>
            <msink:sourceLink direction="with" ref="{2331A2BC-9012-4C34-969D-59B68B1BBCE4}"/>
            <msink:sourceLink direction="with" ref="{F80B25F3-EBF6-4C5F-AB11-07B1156302A3}"/>
            <msink:sourceLink direction="with" ref="{E186E5A1-9342-4E44-ABB3-6C782BC669A0}"/>
            <msink:destinationLink direction="with" ref="{528D319E-4D58-4F62-BD39-E86016C27DDC}"/>
          </msink:context>
        </emma:interpretation>
      </emma:emma>
    </inkml:annotationXML>
    <inkml:trace contextRef="#ctx0" brushRef="#br0">4681 322 35 0,'0'0'76'0,"0"0"-8"0,0 0-8 16,0 4-24-16,0-8-12 0,0 4 0 0,0 0-4 0,0 0 0 16,0 0-4-16,0 0 0 0,0 0-8 0,0 0 8 0,0-5 4 0,0 10 0 15,0-5 0-15,0-5 0 0,0 5 0 0,0 0 0 0,0 0 0 16,0 0 0-16,0-4 4 0,0 4-4 0,0-6 4 0,0 6 0 16,0-4 4-16,0 4 0 0,0 0-4 0,0-5 4 0,0 0 0 15,0 5-4-15,0-5 8 0,0 5 0 0,0-4-8 0,0 4 4 16,0-6-4-16,0 6 4 0,-8-4-4 0,8 4-8 0,0 0 0 15,0-5 4-15,-8 5-4 0,8 0 0 0,0-4 4 0,-10 4-4 16,10 0 4-16,0 0-4 0,-8-6 0 0,8 6 4 0,0 0 0 0,-8 0 0 16,8 0 0-16,0-4 0 0,-10 4 0 0,10 0 0 0,0 0 0 15,-8-5 0-15,8 5 4 0,0 0-4 0,-8-5-4 0,8 5 0 16,-9 0 4-16,9 0 0 0,0 0-4 0,-8-5 0 0,8 5 0 16,-9-4 0-16,9 4 0 0,0 0-4 0,-8 0 0 0,8 0 0 15,-9 0 0-15,9 0 0 0,-8 0 0 0,8-5-4 0,0 5 4 0,-8 0 0 16,8 0-4-16,-10-5 0 0,10 5 0 0,0 0 4 0,-8 0-4 15,8-5-4-15,0 5 4 0,-8-4 0 0,8 4 0 0,-10-6-4 16,10 6 4-16,0-5 0 0,-8 5 0 0,8 0-4 0,-8-4 4 16,8-1 0-16,-8 5 0 0,8-5 0 0,-9 1 0 0,9 4 0 0,-9-6 0 15,9 2-4-15,-8 4 0 0,8-5 4 0,-9 5-4 16,1-4 4-16,8-2 0 0,-8 6-4 0,8-3 0 0,-10 3 0 0,10-6 0 16,-8 6 0-16,0-5 4 0,8 5-4 0,-8-5 0 0,-2 5 4 15,10-4-4-15,-8 4 0 0,8-5 0 0,-8 5-4 0,-1-5 4 16,1 5 0-16,8-5 0 0,-9 5 0 0,0 0 0 0,9 0 0 0,-8-4 0 15,0 4 0-15,0 0-4 0,8-5 4 0,-10 5 0 0,2-5-4 16,0 5 4-16,-2 0 0 0,10-5 0 0,-8 5 4 0,0-5-8 16,-1 5 4-16,1-5-4 0,-1 5 0 0,0-4 4 0,1 4-4 15,0-5 0-15,0 5 4 0,-2-6-4 0,2 6 4 0,0-4 0 16,-2 4 0-16,2-5 0 0,0 5 0 0,-1-4 0 0,1-1-4 0,-9 5 4 16,8-5 0-16,1 5 0 0,0-5-4 0,-2 5 8 15,2-4-8-15,0 4 0 0,-1-5 0 0,0 5 4 0,1-5-4 0,0 1 0 16,-9 4 0-16,8-5 0 0,0 5 0 0,1-6 0 0,0 6 0 15,-2-4 0-15,-6 4 0 0,8-5 0 0,-2 5 0 0,2-5 0 16,-9 5 0-16,9 0 0 0,-10-5 0 0,10 5 0 0,0 0 0 16,-10 0 0-16,10 0 0 0,-10-4 0 0,10 4 0 0,-9 0 0 0,9 0 0 15,-9 0 0-15,8 0 0 0,-7 0 0 0,6 0 0 0,-6 0 0 16,-2 0 0-16,10 0 0 0,-9 0 0 0,9 0 0 0,-10 0 0 16,2 0 0-16,-2 0 0 0,10 0 0 0,-10 0 0 0,2 0 0 15,7 0 0-15,-7 0 0 0,-2 0 0 0,10 0 0 0,-10 0 0 0,2 0 0 16,-2 0 0-16,1 0 0 0,1 0 0 0,6 0 0 0,-6 4 0 15,-2-4 0-15,10 0 0 0,-9 5 0 0,0-5 0 0,0 5 0 16,1-5 0-16,-2 0 0 0,10 5 0 0,-10-1 0 0,1-4 0 16,0 6 0-16,0-1 0 0,1-5 0 0,6 4 0 0,-6 1 0 15,-2-5 0-15,2 5 0 0,-2-5 0 0,1 4 0 0,1 1 0 0,6-5 0 16,-6 5 0-16,-2-5 0 0,10 5 0 0,-9-1 0 0,0 1 0 16,8-5 0-16,-7 4 0 0,8-4 0 0,-10 6 0 0,10-1 0 15,-10-5 0-15,10 4 0 0,-1 1 0 0,-8 0 0 0,8-5 0 16,-7 5 0-16,8 0 0 0,-10 0 0 0,10-1 0 0,-10-4 0 15,10 5 0-15,-9 0 0 0,0 0 0 0,8-1 0 0,-7 1 0 16,-2 0 0-16,10 1 0 0,-10 3 0 0,2-5 0 0,7 1 0 0,-8-1 0 16,0 2 0-16,9 3 0 0,-10-4 0 0,2-1 0 15,-2 1 0-15,10 5 0 0,-9-5 0 0,-1 0 0 0,2 4 0 0,8-4 0 16,-10 0 0-16,0 4 0 0,2-3 0 0,-1-2 0 16,9 5 0-16,-10-3 0 0,2-2 0 0,-2 6 0 0,1-5 0 0,0 5 0 15,0-6 0-15,0 5 0 0,0-4 0 0,-1 5 0 0,2-5 0 0,7 5 0 16,-8-5 0-16,0 4 0 0,1-5 0 0,-2 6 0 15,10 0 0-15,-10-5 0 0,2 5 0 0,7-6 0 0,-8 5 0 0,8 1 0 16,-7-5 0-16,6 5 0 0,-6 0 0 0,8-6 0 0,-10 6 0 16,10 0 0-16,-10-6 0 0,10 6 0 0,-9-6 0 0,9 6 0 15,0 0 0-15,-10-6 0 0,10 6 0 0,-10-5 0 0,10 4 0 0,-9-4 0 16,8 5 0-16,-8-1 0 0,9-4 0 0,-10 5 0 0,10-1 0 16,-10 2 0-16,2-8 0 0,8 7 0 0,-10-1 0 0,1 1 0 15,9 0 0-15,-10-1 0 0,2 1 0 0,-2 0 0 0,10-1 0 16,-9 5 0-16,0-3 0 0,8-2 0 0,-7 1 0 0,-2 4 0 15,2-5 0-15,6 6 0 0,-6-5 0 0,-1 4 0 0,8-4 0 0,-8 4 0 16,1-5 0-16,6 1 0 0,-6 3 0 0,6 3 0 16,-6-6 0-16,7 4 0 0,-8-6 0 0,9 8 0 0,-9-7 0 0,9 1 0 15,-10 4 0-15,10-4 0 0,-10 4 0 0,10-4 0 0,-9 4 0 16,9-4 0-16,-10 4 0 0,10-4 0 0,-10 4 0 0,10 0 0 16,0-4 0-16,-10 5 0 0,10-6 0 0,-9 5 0 0,9 1 0 15,-1-1 0-15,-8-4 0 0,9 5 0 0,0-1 0 0,-10 0 0 0,10-4 0 16,-2 4 0-16,2 1 0 0,-9-6 0 0,9 5 0 15,0 1 0-15,-10-6 0 0,10 6 0 0,0 0 0 0,-2-6 0 0,2 5 0 16,0 1 0-16,-1-6 0 0,-8 6 0 0,8-1 0 0,1-4 0 16,0 4 0-16,-1 0 0 0,0 1 0 0,-7-6 0 0,6 5 0 15,2 0 0-15,0 1 0 0,-1 0 0 0,0-1 0 0,-7 1 0 0,7 4 0 16,1-5 0-16,-1 1 0 0,-8 5 0 0,9-7 0 16,-2 6 0-16,2-5 0 0,-8 1 0 0,6 4 0 0,2-4 0 0,-9 4 0 15,9-5 0-15,0 6 0 0,-2-6 0 0,-6 0 0 0,8 4 0 16,-2-2 0-16,2-2 0 0,0 1 0 0,-1-1 0 0,-8 5 0 15,8-5 0-15,1 1 0 0,0-1 0 0,-1 1 0 0,-8 4 0 16,9-5 0-16,-2 1 0 0,2-1 0 0,0 1 0 0,-1 4 0 0,0-5 0 16,1 1 0-16,-9-2 0 0,9 7 0 0,0-5 0 0,-2-1 0 15,2 0 0-15,0 6 0 0,-2-6 0 0,2 0 0 0,0 5 0 16,0-4 0-16,-1-1 0 0,0 5 0 0,-8-4 0 0,9 4 0 16,0-5 0-16,-2 5 0 0,2-4 0 0,0 4 0 0,-2 1 0 0,2-7 0 15,0 6 0-15,0 1 0 0,-1-1 0 0,9-4 0 0,-9 4 0 16,1 0 0-16,-1 0 0 0,1 0 0 0,0 1 0 0,8-1 0 15,-10-1 0-15,2 2 0 0,0-1 0 0,0 0 0 0,8-4 0 0,-10 4 0 16,2 0 0-16,0 0 0 0,8-5 0 0,-9 6 0 16,1-1 0-16,-1-6 0 0,9 8 0 0,-9-7 0 0,1 5 0 0,8-4 0 15,-8 4 0-15,0-5 0 0,8 1 0 0,-10 4 0 0,2-5 0 16,8 5 0-16,-8-4 0 0,-2-1 0 0,10 5 0 16,-8-4 0-16,8-1 0 0,-8 5 0 0,8-4 0 0,-9 4 0 0,9-5 0 15,-8 1 0-15,8 4 0 0,-9-5 0 0,9 5 0 0,-8 1 0 16,8-6 0-16,0 5 0 0,-9 0 0 0,9 5 0 0,-8-10 0 15,8 11 0-15,0-6 0 0,-8 0 0 0,8 5 0 0,-10-5 0 0,10 5 0 16,0-4 0-16,-8 3 0 0,8-4 0 0,-8 0 0 16,8 6 0-16,0-7 0 0,-10 2 0 0,10-1 0 0,-8 5 0 0,8-5 0 15,0 1 0-15,-8 3 0 0,8-4 0 0,0 0 0 0,-8 6 0 16,8-6 0-16,0 5 0 0,-9-6 0 0,9 8 0 0,-8-3 0 16,8 0 0-16,0-2 0 0,-9 2 0 0,9 1 0 0,0 0 0 0,-9 0 0 15,9 0 0-15,-8 0 0 0,8 0 0 0,0 0 0 0,-8 0 0 16,8 0 0-16,0 0 0 0,0 0 0 0,0-5 0 0,0 5 0 15,0 1 0-15,0-1 0 0,0-2 0 0,0-2 0 0,0 5 0 16,0-6 0-16,0 4 0 0,0 2 0 0,0-6 0 0,0 5 0 16,0-5 0-16,0 4 0 0,0-3 0 0,0 4 0 0,0-5 0 0,0 0 0 15,0 5 0-15,0-5 0 0,8 0 0 0,-8 6 0 16,0-6 0-16,8 0 0 0,-8 0 0 0,9 1 0 0,-9 3 0 0,9-4 0 16,-1 1 0-16,-8-1 0 0,9 0 0 0,-1 0 0 0,-8 0 0 15,8 1 0-15,0 3 0 0,-8-4 0 0,10 1 0 0,-2-1 0 16,0 0 0-16,2 1 0 0,-10-2 0 0,8 1 0 0,0 1 0 0,1 4 0 15,-1-5 0-15,1 1 0 0,-1-1 0 0,1 0 0 0,-1 0 0 16,0 0 0-16,2 1 0 0,-2 3 0 0,0-4 0 0,2 1 0 16,-2 4 0-16,0-5 0 0,0 4 0 0,10-3 0 0,-10-1 0 15,1 5 0-15,-1-5 0 0,0 5 0 0,10-5 0 0,-10 6 0 16,0-7 0-16,10 2 0 0,-10 4 0 0,1-5 0 0,8 0 0 16,-8 1 0-16,7 3 0 0,-8-4 0 0,10 1 0 0,-10-1 0 0,10 0 0 15,-1 4 0-15,-9-3 0 0,10-1 0 0,-2 0 0 0,2 1 0 16,-10-1 0-16,10 0 0 0,-2 0 0 0,1 0 0 0,0 0 0 15,0 1 0-15,1-1 0 0,7 0 0 0,-8 1 0 0,0-2 0 16,0 2 0-16,8-1 0 0,-7 0 0 0,-2 0 0 0,10 0 0 16,-9-4 0-16,1 4 0 0,6 0 0 0,-6-4 0 0,8 4 0 0,-9-5 0 15,8 1 0-15,-8-1 0 0,9 5 0 0,-9-4 0 0,8-1 0 16,-8 0 0-16,9-4 0 0,-8 4 0 0,7 1 0 0,-8-1 0 16,8 1 0-16,-7-6 0 0,8 5 0 0,-2 1 0 0,2-5 0 15,-9 4 0-15,9-4 0 0,0 4 0 0,-1 0 0 0,1-4 0 16,-2-2 0-16,2 8 0 0,0-6 0 0,0-1 0 0,7 1 0 0,-7 0 0 15,0-1 0-15,0 0 0 0,-1-3 0 0,1 3 0 0,8 0 0 16,-9 1 0-16,1-5 0 0,0 4 0 0,0-5 0 0,-1 7 0 16,1-7 0-16,-2 6 0 0,12-1 0 0,-11-4 0 0,0 5 0 0,0-5 0 15,11 4 0-15,-12-4 0 0,2 0 0 0,9 4 0 16,-11-4 0-16,11 0 0 0,-9 0 0 0,-2-1 0 0,12 2 0 0,-3-2 0 16,-7-4 0-16,8 5 0 0,0 0 0 0,-9-5 0 0,9 6 0 15,-8-3 0-15,8-3 0 0,-9 5 0 0,1 0 0 0,8-5 0 16,-8 5 0-16,-1-5 0 0,1 5 0 0,0 0 0 0,0-5 0 0,-1 4 0 15,1-4 0-15,0 0 0 0,-1 5 0 0,0-5 0 16,0 0 0-16,-7 0 0 0,8 5 0 0,-1-5 0 0,1 0 0 0,-10 0 0 16,10 0 0-16,0 0 0 0,0 0 0 0,-1 0 0 0,-7 0 0 15,6-5 0-15,2 5 0 0,0 0 0 0,-1 0 0 0,-7 0 0 16,8-5 0-16,-1 5 0 0,0 0 0 0,0-4 0 0,1 4 0 16,0-5 0-16,-1 0 0 0,1 5 0 0,0-5 0 0,0 0 0 15,-1 0 0-15,1 5 0 0,-2-3 0 0,2-3 0 0,-8 6 0 16,7-5 0-16,1 0 0 0,-10 5 0 0,10-4 0 0,-8 4 0 0,7-6 0 15,-8 6 0-15,8-4 0 0,-7 4 0 0,8 0 0 0,-10-5 0 16,1 5 0-16,9 0 0 0,-8 0 0 0,-2 0 0 0,10-5 0 16,-9 5 0-16,-1 0 0 0,10-5 0 0,-8 5 0 0,7-4 0 0,-8 4 0 15,8-5 0-15,1 5 0 0,-8-5 0 0,7 0 0 16,-8 5 0-16,8-4 0 0,1-1 0 0,-8 5 0 0,6-5 0 0,2 0 0 16,-9 5 0-16,9-5 0 0,0 5 0 0,-10-5 0 0,10 1 0 15,-9 4 0-15,9-5 0 0,-10 5 0 0,10-5 0 0,-9 0 0 16,1 1 0-16,6 4 0 0,-6-11 0 0,0 11 0 0,-2-4 0 0,1-1 0 15,9 1 0-15,-10-1 0 0,2-5 0 0,0 6 0 0,-2-1 0 16,1 0 0-16,0-5 0 0,0 5 0 0,1 1 0 0,-2-1 0 16,2-5 0-16,-2 6 0 0,1-6 0 0,1 5 0 0,-2-5 0 15,2 6 0-15,-2-6 0 0,10 4 0 0,-9-2 0 0,1 3 0 16,-2-5 0-16,2 5 0 0,-2-4 0 0,2 4 0 0,-1 1 0 0,-1-1 0 16,10-5 0-16,-8 5 0 0,-2 1 0 0,2-2 0 15,-2 2 0-15,1-1 0 0,1 0 0 0,-2 0 0 0,-6 1 0 0,6-1 0 16,2 0 0-16,-10-4 0 0,9 3 0 0,-1-3 0 0,-6 4 0 15,6-4 0-15,-8-1 0 0,2 5 0 0,6-4 0 0,-7-1 0 16,8 0 0-16,-8 5 0 0,-1-4 0 0,9 0 0 0,-8-1 0 16,7 0 0-16,-6 2 0 0,-2 2 0 0,9-4 0 0,-8 1 0 0,7-1 0 15,-7 0 0-15,-1 1 0 0,10-1 0 0,-10 1 0 0,10-6 0 16,-10 6 0-16,0-5 0 0,9 4 0 0,-8-5 0 0,8 1 0 16,-9 5 0-16,10-6 0 0,-10 1 0 0,10 4 0 0,-10-4 0 15,8 0 0-15,-7-1 0 0,8 1 0 0,-8-1 0 0,7 5 0 0,-6-4 0 16,6 0 0-16,-8 0 0 0,2-6 0 0,6 6 0 0,-7 0 0 15,0-6 0-15,8 6 0 0,-9-5 0 0,0 4 0 16,0-4 0-16,10 0 0 0,-10 0 0 0,2 0 0 0,6-1 0 0,-7 1 0 16,-1-5 0-16,1 5 0 0,8 0 0 0,-9 0 0 0,0 0 0 15,10 0 0-15,-10-1 0 0,2 1 0 0,6 0 0 0,-8 0 0 16,1-1 0-16,0 6 0 0,8-6 0 0,-9 1 0 0,0 0 0 16,2-4 0-16,6 3 0 0,-8 1 0 0,2-5 0 0,-2 5 0 15,9-5 0-15,-9 5 0 0,1-5 0 0,0 0 0 0,-1 5 0 0,10-5 0 16,-10 0 0-16,0 0 0 0,0-1 0 0,2 2 0 0,6 4 0 15,-7-6 0-15,-1 2 0 0,1-2 0 0,0 6 0 0,-1-4 0 16,0 3 0-16,0-4 0 0,2 5 0 0,-2-5 0 0,0 5 0 0,-8-6 0 16,10 2 0-16,-2 4 0 0,0-1 0 0,-8-3 0 15,9 4 0-15,-1-6 0 0,-8 2 0 0,8 4 0 0,1-6 0 0,-9 6 0 16,9 0 0-16,-9-5 0 0,8 5 0 0,-8 0 0 0,8 1 0 16,-8-8 0-16,10 7 0 0,-10 0 0 0,8 0 0 0,-8 0 0 15,8 0 0-15,1 0 0 0,-9 4 0 0,9-4 0 0,-9-1 0 0,0 1 0 16,8 0 0-16,-8 1 0 0,8-2 0 0,-8-4 0 0,9 5 0 15,-9 0 0-15,0 0 0 0,8-1 0 0,-8-4 0 0,9 5 0 16,-9 0 0-16,0 0 0 0,9-5 0 0,-9 4 0 0,0-3 0 16,8 4 0-16,-8-6 0 0,8 6 0 0,-8 0 0 0,10 0 0 15,-10-1 0-15,8-3 0 0,-8 4 0 0,0 0 0 0,8 4 0 0,-8-5 0 16,8 1 0-16,-8 0 0 0,10 5 0 0,-10-5 0 0,8 4 0 16,-8-4 0-16,0 5 0 0,8-5 0 0,-8 4 0 15,9 1 0-15,-9-5 0 0,0 4 0 0,0-4 0 0,0 0 0 0,0 4 0 16,0-4 0-16,0 0 0 0,0-4 0 0,0 3 0 0,0 1 0 15,0 0 0-15,0-6 0 0,0 6 0 0,0-4 0 0,0 3 0 16,0 1 0-16,0-5 0 0,0 5 0 0,0-5 0 0,0 5 0 16,0 0 0-16,0-1 0 0,0 1 0 0,0 0 0 0,0 5 0 0,0-5 0 15,0 0 0-15,0 4 0 0,0-5 0 0,0 7 0 0,0-6 0 16,0 5 0-16,0-7 0 0,0 7 0 0,0 1 0 0,0-8 0 16,0 7 0-16,0-4 0 0,0 2 0 0,-9-3 0 0,9 5 0 15,0-5 0-15,-8 4 0 0,8-4 0 0,0 0 0 0,-8 5 0 0,8-5 0 16,-10 0 0-16,10-1 0 0,-8 6 0 0,8-5 0 15,-8 0 0-15,8 0 0 0,-8-1 0 0,-2 6 0 0,10-6 0 0,-8 1 0 16,0 0 0-16,8 0 0 0,-9 1 0 0,0-3 0 0,9 2 0 16,-8 0 0-16,8 0 0 0,-9 0 0 0,1-1 0 0,0 1 0 15,8 0 0-15,-9 0 0 0,0 0 0 0,9 0 0 0,-8 0 0 0,0 4 0 16,8-4 0-16,-10 0 0 0,2 5 0 0,0-5 0 0,8-1 0 16,-9 6 0-16,0-6 0 0,9 6 0 0,-8-1 0 0,0-4 0 15,-1 5 0-15,1 1 0 0,8-2 0 0,-8-5 0 0,-2 7 0 16,2-2 0-16,0 0 0 0,-2 1 0 0,10-1 0 0,-8 1 0 15,0-1 0-15,0 1 0 0,-1 5 0 0,0-5 0 0,1-1 0 16,-1 0 0-16,1 1 0 0,0 0 0 0,8 4 0 0,-10-4 0 0,2 0 0 16,0 4 0-16,0-5 0 0,-2 1 0 0,2 5 0 0,0-6 0 15,-1 1 0-15,0 4 0 0,9-5 0 0,-8 1 0 0,-1 0 0 16,1 4 0-16,0-3 0 0,-2-3 0 0,2 6 0 0,0-3 0 16,0-2 0-16,-2 5 0 0,2-4 0 0,8-1 0 0,-8 6 0 15,-1-5 0-15,1 3 0 0,-1-3 0 0,0 5 0 0,9-5 0 0,-8 5 0 16,0-1 0-16,0 0 0 0,-2 0 0 0,2 1 0 0,0-1 0 15,8 1 0-15,-10-1 0 0,2-1 0 0,0 8 0 0,-1-7 0 16,1 1 0-16,-1 4 0 0,1-5 0 0,8 6 0 0,-9-6 0 16,1 5 0-16,0 0 0 0,-2-5 0 0,2 6 0 0,0-6 0 15,-2 6 0-15,10-6 0 0,-8 0 0 0,0 5 0 0,0-4 0 0,-1-1 0 16,9 0 0-16,-8 6 0 0,-1-6 0 0,0 1 0 16,9-1 0-16,-8 1 0 0,0 3 0 0,-2-3 0 0,10-1 0 0,-8 0 0 15,8 6 0-15,-8-5 0 0,0 0 0 0,8 3 0 0,-10 1 0 16,2-4 0-16,8-1 0 0,-8 5 0 0,8 1 0 0,-9-6 0 15,1 5 0-15,8 0 0 0,-9-4 0 0,0 4 0 0,9-5 0 0,-8 6 0 16,0-6 0-16,0 5 0 0,8 0 0 0,-10-4 0 16,2 0 0-16,0 3 0 0,8-3 0 0,-10 4 0 0,2 0 0 0,0-4 0 15,-1 4 0-15,1-5 0 0,-1 5 0 0,9-4 0 0,-8 4 0 16,-1-6 0-16,1 8 0 0,0-7 0 0,-2 5 0 0,2 1 0 16,0-6 0-16,-2 5 0 0,2-6 0 0,0 8 0 0,-1-2 0 0,1-5 0 15,0 5 0-15,-1-4 0 0,0 4 0 0,9-4 0 0,-8 4 0 16,0-5 0-16,-2 1 0 0,2 3 0 0,0-3 0 0,-1-1 0 15,9 6 0-15,-9-6 0 0,1 1 0 0,0-1 0 0,-1 5 0 0,9-5 0 16,-8 1 0-16,-1 4 0 0,0-4 0 0,9 4 0 16,-8 0 0-16,0-4 0 0,8 3 0 0,-10 3 0 0,2-8 0 15,0 6 0-15,8 1 0 0,-8-2 0 0,-2 2 0 0,2-1 0 0,0 1 0 16,-1-2 0-16,9 3 0 0,-16 3 0 0,6-6 0 16,2 1 0-16,0 0 0 0,0 1 0 0,-2-1 0 0,2 0 0 0,0 0 0 15,-1 1 0-15,-8 4 0 0,8-5 0 0,1 0 0 0,0 0 0 16,-1 0 0-16,0 0 0 0,1 1 0 0,0-1 0 0,-2-1 0 15,2 6 0-15,0-4 0 0,-1 0 0 0,9-6 0 0,-9 5 0 0,1 0 0 16,0 1 0-16,-1-1 0 0,9 0 0 0,-8 1 0 0,0-6 0 16,8 5 0-16,-10 0 0 0,10 1 0 0,-8-2 0 0,0 2 0 15,8-6 0-15,-10 5 0 0,10 1 0 0,-8-2 0 0,0 2 0 16,8-1 0-16,-8 1 0 0,8-3 0 0,-9 4 0 0,0-2 0 16,9 0 0-16,-8 0 0 0,-1 1 0 0,9-2 0 0,-8 2 0 0,0 4 0 15,-2-5 0-15,10 5 0 0,-8-4 0 0,0 4 0 0,8 0 0 16,-10 0 0-16,2 0 0 0,8 0 0 0,-8 0 0 0,0 0 0 15,8 0 0-15,-9 0 0 0,9 0 0 0,-9 0 0 0,1 0 0 16,-1 0 0-16,9 0 0 0,-8 0 0 0,0 0 0 0,8 0 0 16,-10 0 0-16,2 0 0 0,8 0 0 0,-8 0 0 0,8 0 0 0,-8-5 0 15,-2 5 0-15,10 0 0 0,-8-5 0 0,0 5 0 0,8-5 0 16,-9 5 0-16,9-5 0 0,-9 0 0 0,1 5 0 0,8-5 0 16,-9 0 0-16,1 1 0 0,8-1 0 0,-8 1 0 0,8-2 0 15,-8 2 0-15,8 4 0 0,-10-5 0 0,10 0 0 0,-8 0 0 16,0 1 0-16,8 4 0 0,-10-6 0 0,10 2 0 0,-8 4 0 15,8-5 0-15,0 5 0 0,-8-4 0 0,8 4 0 0,0 0 0 0,0 0 0 16,-9-6 0-16,9 6 0 0,0 0 0 0,0 0 0 16,0 0 0-16,0 0 0 0,0 0 0 0,0 0 0 0,0 0 0 0,0 6 0 15,0-6 0-15,0 0 0 0,0 0 0 0,0 0 0 0,0-6 0 0,0 6 0 16,0 0 0-16,0 0 0 0,0 0 0 0,0 6 0 16,0-6 0-16,0 0 0 0,0 0 0 0,0 0 0 0,0 0 0 0,0 0 0 15,0 0 0-15,0 0 0 0,9 0 0 0,-9 0 0 0,0 0-8 16,0 0-48-16,8 0-20 0,-8 0-28 0,8 0-24 0,-8 0-28 15,0 0-32-15,10 4-76 0,-10-4-4 0,8 0 44 0,-8 5 40 16,8-5 32-16,-8 0 32 0,0 0 20 0</inkml:trace>
  </inkml:traceGroup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8:38.60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D2EC2DD-FF1C-4D0B-963D-BC83C3528CB2}" emma:medium="tactile" emma:mode="ink">
          <msink:context xmlns:msink="http://schemas.microsoft.com/ink/2010/main" type="writingRegion" rotatedBoundingBox="8293,8990 8492,9383 8191,9536 7992,9144"/>
        </emma:interpretation>
      </emma:emma>
    </inkml:annotationXML>
    <inkml:traceGroup>
      <inkml:annotationXML>
        <emma:emma xmlns:emma="http://www.w3.org/2003/04/emma" version="1.0">
          <emma:interpretation id="{F8E5128C-6F1E-4E9B-A88F-48D32EFD27F9}" emma:medium="tactile" emma:mode="ink">
            <msink:context xmlns:msink="http://schemas.microsoft.com/ink/2010/main" type="paragraph" rotatedBoundingBox="8293,8990 8492,9383 8191,9536 7992,91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72BFAD2-6A5B-4E00-8262-596DD51EC6F0}" emma:medium="tactile" emma:mode="ink">
              <msink:context xmlns:msink="http://schemas.microsoft.com/ink/2010/main" type="line" rotatedBoundingBox="8293,8990 8492,9383 8191,9536 7992,9144"/>
            </emma:interpretation>
          </emma:emma>
        </inkml:annotationXML>
        <inkml:traceGroup>
          <inkml:annotationXML>
            <emma:emma xmlns:emma="http://www.w3.org/2003/04/emma" version="1.0">
              <emma:interpretation id="{09478DA2-C87A-44D3-8A01-CE41649C85BB}" emma:medium="tactile" emma:mode="ink">
                <msink:context xmlns:msink="http://schemas.microsoft.com/ink/2010/main" type="inkWord" rotatedBoundingBox="8293,8990 8492,9383 8191,9536 7992,9144"/>
              </emma:interpretation>
            </emma:emma>
          </inkml:annotationXML>
          <inkml:trace contextRef="#ctx0" brushRef="#br0">0 191 51 0,'0'-10'96'0,"0"6"-12"15,0-2-4-15,0 1-28 0,0 1-4 0,0-1 0 0,0 0-8 0,0 0-4 16,0 5 0-16,0 0 0 0,0-4-4 0,0 4 4 0,0 0-4 16,0 4-4-16,8-4-4 0,-8 5 0 0,0 0 0 0,9 0 0 0,-9-1-8 15,8 7 0-15,-8-2 4 0,9 0-12 0,-9 6 0 16,0-6 0-16,8 6 0 0,-8-1-4 0,0 0 4 0,9 1 0 0,-9-1 0 15,0 0-4-15,0 1-4 0,0-1 0 0,0 0 4 0,0 1 4 16,0-5-8-16,0-1 8 0,0 6 0 0,0-11 0 0,-9 6-4 16,9-10 0-16,0 5 0 0,-8-1-4 0,8-4 0 0,0-4 0 0,-9-1 0 15,9 0 4-15,-8-4-4 0,8-1 0 0,0-4 0 0,-9 4 0 16,9-9 0-16,-8 5 0 0,8-6 4 0,0 1-4 0,0 0 0 16,0 0 4-16,0-5-4 0,0 5 0 0,0 0 4 0,0-6 0 15,0 6 0-15,8 0-4 0,-8 0-4 0,9 0 8 0,-9 5-4 16,8-1-4-16,-8 1 4 0,9-1 4 0,-1 5-8 0,-8 6 0 15,9-6 4-15,-1 6 0 0,0-1 4 0,2 5 0 0,-2 0 0 16,0 5-4-16,2-1 0 0,-10 1 0 0,8 4 0 0,0 1 4 16,-8 0-8-16,8 0 4 0,-8 4 0 0,9 0 0 0,-9-4 0 0,0 4 0 15,0 0 0-15,0 1 0 0,0-1 0 0,0 1 0 0,0-6 4 16,-9 6 4-16,9-6-20 0,-8 1 24 0,8-5 0 0,0 4-4 16,-8-9 0-16,8 4 0 0,0 2-4 0,-8-6 0 0,8 0-4 15,0-6 4-15,0 2 0 0,0-1 0 0,0 1-4 0,0-1 0 16,0 0 0-16,0 0 0 0,0-4 0 0,8 4-4 0,-8-5 0 0,8 5 4 15,-8 1 0-15,8-1 0 0,1 0 0 0,0 0 0 0,-9 1 0 16,8 4 0-16,1 0 4 0,-1-5-8 0,0 10 4 0,10-5 0 16,-18 0 0-16,16 4 0 0,-6 1 4 0,-2 0-8 0,0 0 4 0,1 4 4 15,-1-3 0-15,10 3-4 0,-10 0 0 0,0 1 0 16,0-1 0-16,2 0 0 0,-2 6 4 0,-8-5-4 0,8-1 0 0,-8 6 4 16,10-5 4-16,-10 4 0 0,0-5 0 0,0 1 8 0,0 5 0 15,-10-6 0-15,10 0 4 0,-8 1 0 0,0-5 4 0,-2 5-4 16,2-5 4-16,-8 4-8 0,7-4 0 0,0 0-4 0,-8-5 0 15,9 4 0-15,-10-4-4 0,2 0-4 0,8 0-4 0,-10-4 0 16,10 4-16-16,-9-10 16 0,8 5-4 0,-8-4-8 0,9-1-8 16,-10 0-8-16,10-4-12 0,0-1-20 0,-2 1-24 0,2-5-20 0,0 5-12 15,-1-6-80-15,9 1 4 0,-8 0 24 0,8 0 32 0,-9 0 28 16</inkml:trace>
        </inkml:traceGroup>
      </inkml:traceGroup>
    </inkml:traceGroup>
  </inkml:traceGroup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0:24.6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28D319E-4D58-4F62-BD39-E86016C27DDC}" emma:medium="tactile" emma:mode="ink">
          <msink:context xmlns:msink="http://schemas.microsoft.com/ink/2010/main" type="inkDrawing" rotatedBoundingBox="15865,3162 18601,8412 18434,8499 15699,3249" semanticType="callout" shapeName="Other">
            <msink:sourceLink direction="with" ref="{1802675E-44CB-4AC5-8CB5-8F72AC4CB46B}"/>
            <msink:sourceLink direction="with" ref="{7DA25E89-E38F-4EC9-82D0-7CB0F6DFFF89}"/>
          </msink:context>
        </emma:interpretation>
      </emma:emma>
    </inkml:annotationXML>
    <inkml:trace contextRef="#ctx0" brushRef="#br0">6-1 51 0,'0'0'72'0,"0"0"-8"0,0 0-8 16,0 0-24-16,0 0-4 0,0 0-4 0,0 0 4 16,0 0-4-16,0 0-4 0,0 0-4 0,0 0 0 0,0 0 0 0,0 0 0 15,0 0 0-15,0 0 0 0,0 0 0 0,0 0 0 0,0 0 0 16,0 0 0-16,0 0 4 0,0 0 0 0,0 0 0 0,-10 0 0 16,10 0-4-16,0 0 0 0,0 0 0 0,0 0 0 0,0 0 0 0,0 0 4 15,0 0-4-15,0 0 4 0,0 0-4 0,0 5 4 16,0-5 0-16,0 0-20 0,0 4 24 0,0 1-8 0,0-5 4 0,0 5 0 15,0 0-4-15,0-1 0 0,0 1 0 0,0 5-4 0,10-5 0 16,-10 4 4-16,0-4 0 0,8 5-8 0,-8-1 0 0,0 1 4 16,8-1 0-16,-8 1 0 0,8-1-4 0,-8 1-4 0,10-1 4 15,-2 1-4-15,-8 0 4 0,8-1 4 0,1 1-4 0,-9 0-4 16,8 4 4-16,-8-4 0 0,9 0 0 0,0 3 0 0,-9-3 0 0,8 5 0 16,0-5 0-16,-8 3 0 0,8-3 0 0,2 5 0 0,-2-1 0 15,-8 1 0-15,8-6-4 0,2 4 4 0,-2 3-4 0,-8-2 0 16,8 1 4-16,1-1-4 0,-1-4 4 0,0 4-4 0,1 0 0 0,0 1 0 15,-9-2 0-15,8 2-4 0,0 0 4 0,2-5 0 16,-2 4-4-16,0 0 0 0,1 0 4 0,0 1-4 0,-9-1 4 0,8 2 0 16,1-3 0-16,-1 2-4 0,0-1 0 0,-8 1 0 0,9-2 4 15,0 2-4-15,-1-1 0 0,0 1 4 0,-8-1-4 0,10 1-16 16,-2-1 20-16,0 0 0 0,-8 1 0 0,9 0 0 0,0-1 0 0,-9 0-4 16,8-1 0-16,0 3 0 0,1-2 0 0,-9 1 0 0,8-1 4 15,0-4-4-15,2 4 4 0,-10 0-4 0,8 1 0 16,0-2 4-16,2 2-4 0,-10 0 4 0,8-1 0 0,0 1-8 0,0-1 8 15,-8 1-4-15,10-2 4 0,-2 2-4 0,-8-1 0 0,8-4 0 16,1 5 0-16,-1-1 0 0,-8-5 0 0,8 6 0 0,2-1 4 16,-2-4-4-16,-8 5 0 0,8-6 0 0,0 5 0 0,-8 1 0 0,10-5 0 15,-2 4 0-15,-8-5 0 0,8 6 4 0,1-1-4 16,-9-4 4-16,9 4-4 0,-1 0 0 0,-8-4 0 0,9 4 0 0,-1 1 0 16,0-1 0-16,-8 1 0 0,9-7 0 0,0 7 0 0,-1 0 0 15,-8-1 0-15,8 1 0 0,2-1 0 0,-2 1 4 0,0-2-4 16,1 7 0-16,0-5 0 0,-1-1 0 0,-8 0 0 0,8 6 0 0,1-6 0 15,-1 5 0-15,0-4 4 0,2-1-4 0,-2 5-16 0,-8-4 20 16,8-1 0-16,2 5-4 0,-2-5 4 0,0 1 0 0,0-1-4 16,-8 6 0-16,9-6 0 0,0 0 4 0,-1 0-4 0,1 0 0 15,-1 2 0-15,-8-3 4 0,8 2-4 0,2-1 0 0,-2 1 0 16,-8-1 0-16,8 1 0 0,2 0 4 0,-2-2-4 0,-8 1 4 0,8 1-4 16,0-1 0-16,1 0 0 0,0 6 0 0,-9-6 4 15,8 1-4-15,1-1 0 0,-1 5 4 0,-8-4-4 0,8-1 0 0,2 5 4 16,-2-4-4-16,0-1 0 0,-8 0 0 0,8 5 0 0,2-4 0 15,-2-1 4-15,-8 5 0 0,8-4 0 0,1-1-4 0,-1 1 4 16,1-1-4-16,-9 1 0 0,9 4 0 0,-1-5 4 0,0 1-4 0,-8 0 4 16,8-2 0-16,2 1-4 0,-10 1 0 0,8-1 4 15,0 1 0-15,-8-5-8 0,10 4 8 0,-2 0-8 0,0 0 4 0,-8 1 0 16,9-1 4-16,-1 1-4 0,-8-1 4 0,9 1-4 0,-1-1 4 16,-8-4-4-16,9 4 0 0,-1 0-20 0,0 0 24 0,-8 1 4 15,10-1-4-15,-2-4-4 0,-8 3 4 0,8 2 0 0,2-5 0 0,-2 5 0 16,-8-6 0-16,8 5-4 0,0-4 4 0,-8 5-4 0,9-1 0 15,-1-5 0-15,1 1 0 0,-9 5 0 0,9-6 0 16,-1 5 0-16,0-4 0 0,-8 5 0 0,10-5 4 0,-2 3 0 0,-8-3 0 16,8 5 0-16,0-5 0 0,-8 3 0 0,10-3-4 0,-2 5 4 15,0-6 0-15,-8 5 0 0,9-4 0 0,-9 5 4 0,8-6-8 16,1 5 8-16,-9-4 0 0,9 4-4 0,-1 1 0 0,0-5-4 0,-8 4 4 16,8 0 0-16,2-4-4 0,-10 4 4 0,8 1 0 15,0-6 0-15,2 5-4 0,-10 1 4 0,8-1 0 0,0-4 0 0,1 5-4 16,-1-2 4-16,1-3-4 0,0 5 4 0,-1-1-4 0,0 1 4 15,0-6-8-15,-8 5 8 0,10 1 0 0,-2-5-4 0,0 3 4 16,2-3-4-16,-2 5 4 0,0-5 0 0,1 4-4 0,-1-5 4 16,0 5-4-16,1-4 0 0,0 5-16 0,-1-6 20 0,0 6 4 0,2-6-4 15,-2 1 0-15,0 4 0 0,1-4 0 0,8 4 0 0,-9-5-4 16,1 6 4-16,-1-5 0 0,1 0 0 0,0 3-4 0,-1-3 4 16,0 5 0-16,2-5 0 0,6 3 0 0,-8-3 0 0,2 5-4 15,-2-5 0-15,0-1 0 0,1 5 4 0,-1-4 0 0,0 5-4 0,10-6 0 16,-10 5-4-16,0-4 4 0,2 5 0 0,-2-6 0 15,0 5 4-15,1-3-4 0,0 2 0 0,-1-3 0 0,1 4 4 0,-1 1-8 16,0-6 4-16,1 5 4 0,0 1-4 0,-1-1 0 0,0-4 4 16,2 4-8-16,-2 1 8 0,0-1-8 0,1-5 4 0,0 6-4 15,-1-1 8-15,0-4 0 0,-8 5-4 0,9-2 0 0,-1-3 0 0,0 5 0 16,2-1-4-16,-10-5 8 0,8 6-4 0,0-5 0 0,2 5 0 16,-2-1 0-16,-8-4 0 0,8-1 0 0,1 4 4 0,-1 3 0 15,-8-8-4-15,9 7-4 0,-1-5 0 0,-8-1 0 0,9 6 4 16,-1-5 0-16,0 4 0 0,-8-5 0 0,10 1 0 0,-2-1 0 15,-8 6 0-15,8-5-4 0,2-1 4 0,-10 1 0 0,8-1 4 16,-8 1-8-16,8-1 4 0,0 1 0 0,-8 0 4 0,9-1-4 0,-9 6 4 16,9-6-4-16,-9 1-4 0,8 0 4 0,-8-1 0 0,9 1 4 15,-9-1-4-15,8 1 0 0,-8 0 4 0,8-1-4 0,-8 1 0 16,0 0 4-16,10-1-4 0,-10 1-4 0,8-6 4 0,-8 6 0 16,8-1 0-16,-8 2 0 0,8-7 0 0,-8 6-4 0,0-1 0 15,10 1 4-15,-10-6 0 0,8 5 4 0,-8 1-4 0,8 0 0 0,-8-5 4 16,9 5-4-16,-9 0 0 0,9-1 4 0,-9 1-4 0,8-2 0 15,-8 3 0-15,9-2 0 0,-9-4 0 0,0 9-4 0,8-9 0 16,0 6 8-16,-8 2-4 0,8-8 4 0,-8 5-4 0,10-1-4 16,-10 0 4-16,8 1 4 0,-8 0-4 0,8 0 0 0,2-1 0 15,-10-4-4-15,8 4 0 0,-8 1 8 0,8-1-4 0,1-2 0 0,-9 1 4 16,8 2-4-16,-8-5-4 0,9 4 0 0,-1-4 0 0,-8 4 4 16,9-4 0-16,-9 4 0 0,8-3 4 0,0 3-4 0,-8-4-4 15,10 0 4-15,-10 5-4 0,8-6 8 0,-8 1-4 0,8 5 0 16,2-7 0-16,-10 8 0 0,0-6 0 0,8-1 0 0,0 6 0 15,-8-5 0-15,8 0 0 0,-8 0 0 0,0 4 0 0,9-4-4 0,-9 0 4 16,9-1 0-16,-9 2 0 0,8 3 0 0,-8-4 0 0,9 0 0 16,-9-1-4-16,0 6 4 0,8-5 4 0,-8-1-4 15,8 2 0-15,-8-3-4 0,0 3 4 0,10-1 0 0,-10 4 0 0,0-9 0 16,0 4 0-16,0 2 0 0,8-1 0 0,-8-1 0 0,0-4 0 16,0 5 0-16,0 0 0 0,0-5-4 0,0 5 4 0,0-5 0 15,0 5 0-15,8-5 4 0,-8 4-4 0,0-4 0 0,0 5 4 0,0-5-4 16,8 5 0-16,-8 1 0 0,0-2 0 0,0-4 0 0,0 4 0 15,0 1-4-15,0 0 4 0,10-5 0 0,-10 5-20 0,0-5 24 16,0 0 0-16,0 5-4 0,0-5 4 0,0 0-4 0,0 0 0 16,0 0 0-16,0 0-4 0,0 0 0 0,0 0-4 0,-10 0-4 15,10-5-8-15,0 5 0 0,0-5-12 0,0 5-8 0,-8-5-20 0,8 0-12 16,-8 1-36-16,0 0-32 0,8-2-48 0,-10 1-60 0,2-4 44 16,0-1 40-16,-9 5 28 0,8-4 24 0</inkml:trace>
  </inkml:traceGroup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0:26.6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D7127DC-23A9-4B1B-A4D0-3725B4E6A928}" emma:medium="tactile" emma:mode="ink">
          <msink:context xmlns:msink="http://schemas.microsoft.com/ink/2010/main" type="inkDrawing" rotatedBoundingBox="12717,8267 15829,3231 16055,3371 12943,8406" semanticType="callout" shapeName="Other">
            <msink:sourceLink direction="with" ref="{DC22D093-6FA2-4C89-8FDA-6E227ABA062E}"/>
            <msink:sourceLink direction="with" ref="{7DA25E89-E38F-4EC9-82D0-7CB0F6DFFF89}"/>
          </msink:context>
        </emma:interpretation>
      </emma:emma>
    </inkml:annotationXML>
    <inkml:trace contextRef="#ctx0" brushRef="#br0">0 5024 19 0,'0'0'76'0,"0"0"-4"0,9 0-12 0,-9 0-24 15,0 0-8-15,0 0-8 0,8 0-4 0,-8 0 0 0,0 0 4 0,0 0-4 16,0 0 0-16,8 0 0 0,-8 0-4 0,0 0 4 0,0 0-4 16,10 0 4-16,-10-4 0 0,0 4 0 0,0-5 0 0,0 5 0 15,8-5 0-15,-8 5 0 0,0-5 0 0,8 1 0 0,-8-1 0 0,8 0 0 16,-8 0 0-16,10-5 0 0,-10 1-4 0,8 4 4 0,-8-4 0 15,8-1 0-15,1 1 0 0,-1-1 4 0,-8 0-4 0,9 1-4 16,0-6 0-16,-1 1 0 0,0 4 4 0,0-5-4 0,10 3-4 0,-10-4 0 16,2-3-4-16,-2 5 0 0,9-6 4 0,-9 6-4 15,10-5-4-15,-10 0 4 0,8 4 0 0,-6-4 4 0,6 5-4 0,-6-5 4 16,6 0-4-16,1-1-4 0,-9 1 4 0,10 0 4 0,-2 0-8 16,-6 5 4-16,6-11 0 0,-7 6-4 0,8 0 0 0,0 0 4 15,0-1 0-15,-8-3-4 0,7-2 4 0,2 1 0 0,-2 5-4 16,2-5 4-16,-10 0 0 0,9 0-4 0,1 1 0 0,-2-2 0 15,2 2 4-15,-10 4-4 0,9-6 0 0,0 2 0 0,0-2-4 0,-9 7 8 16,10-7 0-16,-2 6-4 0,-6-5 0 0,6 4-4 16,-7 1 8-16,0-4-4 0,7 3 0 0,-7 6 4 0,8-10 0 0,-8 10-8 15,-1-6 4-15,0 1-4 0,10 0 8 0,-10 4 0 0,1-4-4 16,8 0 0-16,-9 0 0 0,1 5 4 0,7-5-4 0,-6 0 0 16,-2 0 0-16,0 0 0 0,10-1 0 0,-10 1-4 0,9 4 8 15,-8-3 0-15,8-2 0 0,-9 0-4 0,10 1 0 0,-10 5 0 0,8-5 0 16,-6 0 0-16,6 5 0 0,2-6 4 0,-10 1-8 0,9 5 4 15,-9-6 0-15,10 6-4 0,-10 0 4 0,10-6 0 0,-10 6-4 16,0-5 8-16,9 4 0 0,0 2-4 0,-8-7 0 0,-1 5 0 16,10-4-4-16,-10 4 8 0,0 1 0 0,10-5-4 0,-10 6 0 15,9-7 0-15,-8 1 0 0,8 4 0 0,-9-4 4 0,10 0 0 0,-10 0-4 16,8 5-4-16,-6-6 8 0,-2 1-4 0,9 5-4 0,-9-5 8 16,1 4 0-16,8-4 0 0,-9 5-8 0,2-5 8 0,-2 4-4 15,8 1 0-15,-6-1-4 0,-2 1 4 0,0-1 4 0,1 1 0 0,8-1-4 16,-8 1 4-16,-1 1-8 0,0-2 4 0,0 5 0 15,10-5 4-15,-10 2-4 0,2-3 4 0,-2 2-4 0,9 0-4 0,-9 0 4 16,0 0 0-16,1-1 0 0,8 0 4 0,-9 1 0 0,2-1-4 16,6-4 0-16,-6 5-16 0,6 0 20 0,-8-5-4 0,1 4 4 15,8 1-4-15,-8-5 4 0,7 4-8 0,-6-4 4 0,6 5 4 16,-8-1-4-16,2-4 4 0,6 5-4 0,-7-5 0 0,8 4 0 16,-8-3 0-16,7 3-4 0,-8-5 4 0,2 0 4 0,6 6-4 15,-6-5-4-15,6 0 4 0,-7 1 0 0,7-2 0 0,-7 6 0 0,8-7 0 16,1 3 0-16,-10-1 0 0,9 0 0 0,-8 0-4 0,8-1 8 15,-9 6-4-15,9-5 0 0,-8 0 0 0,7 4 0 0,-6-4 4 16,6 4-4-16,-7 1 8 0,8-5-4 0,-9 6-4 0,1-3 0 16,7-3 0-16,-6 5 4 0,-2-1-4 0,10 0 0 0,-10 1 4 15,0 0 0-15,0 0 0 0,10 0-4 0,-10-1 0 0,1 1 8 0,-1-5 0 16,0 5 0-16,2-1 0 0,-2 0-4 0,0 1 4 0,0 0-8 16,2-1 4-16,-2-4 0 0,0 5-4 0,1-5 0 0,0 4 0 15,-1 1 0-15,1-5 0 0,-1 4 4 0,0 0-4 0,0 1 4 16,2 0-24-16,-10-4 20 0,8 2 4 0,0 2-4 0,2-1 4 15,-2 1-4-15,0-1 0 0,1 2 0 0,-9-2 0 0,8 1 0 0,1 3 0 16,-1-3-4-16,-8 0 8 0,9 0-4 0,-1 4-4 16,-8-4 8-16,8 0 0 0,2-1-8 0,-10 6 8 0,8-6-4 15,0 1-4-15,-8 0 8 0,10 4-4 0,-2-4 4 0,-8-1-4 0,8 1 0 16,0 0-4-16,-8-6 8 0,9 6-8 0,0 0 4 0,-9-1 4 16,8 1-8-16,1-5 4 0,-9 4 0 0,8-5-4 0,-8 7 4 15,8-2 0-15,2-5 0 0,-10 7 0 0,8-2-4 0,0-4 4 0,-8 5-4 16,10-6 8-16,-2 6-4 0,-8 0 0 0,8-1 0 15,-8-4 0-15,8 5 4 0,-8 0-4 0,9-6-4 0,-9 6 0 0,9 0 4 16,-9-1 0-16,8 0 0 0,-8 1 0 0,0-5 0 0,9 5 0 16,-9-1 0-16,8 1 0 0,-8-1-8 0,0 1 4 0,0-1 4 15,8 1 0-15,-8 0 4 0,10 0 0 0,-10 5-8 0,8-7 0 0,-8 2 0 16,0-1 8-16,8 6-4 0,0-1-4 0,-8-4 0 0,10 5 4 16,-10-1 0-16,8-5 0 0,-8 6 0 0,8-1 4 15,1 1-4-15,-9-1 0 0,8 5 0 0,-8-4 0 0,9 0 0 0,0-1 4 16,-9 0-4-16,8 0 0 0,0 6 0 0,0-11 0 0,2 5 0 15,-10 1 4-15,8-2-4 0,0 3 0 0,2-2-4 0,-2 0 4 16,0 1-4-16,1-5 4 0,-1 4 0 0,1 0 0 0,-1 1-4 16,1 0 4-16,-9-1 4 0,8 0-4 0,0 1 4 0,2-1-4 0,-10 1 4 15,8 3-4-15,-8-3 4 0,8 4-4 0,-8 0 4 0,10-4-4 16,-10 4 4-16,0 0-8 0,0 1 4 0,0-2 4 0,8 6 0 16,-8-5-4-16,0 1 0 0,0-1 4 0,0 5-4 0,8-5 0 15,-8 1 0-15,0 4 0 0,8-6 0 0,-8 2 0 0,0-1 0 0,9 1 0 16,-9-2 0-16,8 3 4 0,-8-3-4 0,9 1 4 0,-9 0-4 15,0 5 0-15,0-4 4 0,9-1-4 0,-9 0-16 0,0 5 28 16,0-5-4-16,0 5 4 0,0-4 0 0,0 4 4 0,0-5-4 16,0 5 0-16,0 0 0 0,0 0 0 0,0 0-4 0,0 0 0 15,0 0 0-15,0 0 0 0,0 0 0 0,0 0 0 0,0 0-4 16,0 0 0-16,0 0-4 0,0 0 4 0,0 0 0 0,0 0-4 0,0 0 0 16,0 0 0-16,0 0 0 0,0 0 0 0,0 0 0 15,0 0 0-15,0 0 0 0,0 0 4 0,0 0-4 0,0 0-4 0,0 0-4 16,0 5-4-16,0-5-8 0,0 4-20 0,0-4-20 0,0 5-28 15,-9-5-24-15,9 5-44 0,-9 0-64 0,1-1 44 0,8 6 32 16,-9-4 28-16,1 3 24 0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6:16.5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B561E00-276E-4FF1-8679-EE32F3457D00}" emma:medium="tactile" emma:mode="ink">
          <msink:context xmlns:msink="http://schemas.microsoft.com/ink/2010/main" type="inkDrawing" rotatedBoundingBox="3489,5634 3513,5644 3511,5648 3487,5638" shapeName="Other"/>
        </emma:interpretation>
      </emma:emma>
    </inkml:annotationXML>
    <inkml:trace contextRef="#ctx0" brushRef="#br0">22 4 27 0,'0'0'60'0,"0"0"-4"0,0 0-8 0,0 0-24 15,0 0-8-15,0 0 0 0,-8 0 0 0,8 0 4 0,0 0-8 16,0 0 4-16,0 0 0 0,0-5-4 0,0 5 0 0,-9 0 0 16,9 0-8-16,0 0 4 0,0 0 0 0,0 0 0 0,0 0 0 15,0 0 0-15,0-4-4 0,0 4-4 0,0 0 4 0,0 0-4 0,0 0 0 16,0 0 0-16,0 0 12 0,0 0-4 0,0 0-4 0,0 0 0 15,0 0 4-15,0 0 0 0,0 0 0 0,0 0-20 0,0 0 20 16,0 0 0-16,0 0 0 0,0 0-4 0,0 0 4 0,0 0-4 16,0 0 4-16,0 0 0 0,0 0-8 0,0 0 4 0,0 0-4 15,0 0 4-15,0 0-4 0,0 0 4 0,0 0 0 0,0 0-4 16,0 0 0-16,0 0 4 0,0 0-4 0,0 0 4 0,0 0-4 16,0 0 0-16,0 0 0 0,0 0 0 0,0 0 0 0,0 0 4 0,0 0-4 15,0 0 4-15,0 0-4 0,0 0 0 0,0 0 0 0,0 0 0 16,0 0 0-16,0 0 0 0,0 0 0 0,0 0 0 0,0 0 0 15,0 0-4-15,0 0 0 0,0 0 0 0,0 0-4 0,0 0-4 16,0 0-8-16,0 0 0 0,0 0-16 0,0 0-52 0,0 0-44 0,0 0 24 16,-8 0 20-16</inkml:trace>
  </inkml:traceGroup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0:29.1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CCC79D6-9801-4EBB-AC3D-456DD538AF4A}" emma:medium="tactile" emma:mode="ink">
          <msink:context xmlns:msink="http://schemas.microsoft.com/ink/2010/main" type="inkDrawing" rotatedBoundingBox="12604,8369 18570,8514 18566,8671 12600,8526" semanticType="callout" shapeName="Other">
            <msink:destinationLink direction="with" ref="{5FB7011A-E794-4673-8294-E942C2C99C6D}"/>
          </msink:context>
        </emma:interpretation>
      </emma:emma>
    </inkml:annotationXML>
    <inkml:trace contextRef="#ctx0" brushRef="#br0">0 65 51 0,'0'0'76'0,"0"0"-12"0,0 0-8 15,8 0-28-15,-8 0 0 0,0 0 0 0,0 0 0 0,9 0-4 16,-9 0-4-16,0 0 4 0,8 0 0 0,-8 0 4 0,8 0-4 16,-8 0 0-16,10 0 0 0,-2 0 4 0,-8 0-4 0,8 0 0 15,2 0 0-15,-2 0 0 0,-8 0 4 0,8 0 0 0,0 0 0 16,1 0 0-16,0 0 0 0,-1 0 0 0,1 0-4 0,-1 0 0 0,10 0 0 16,-10 0-4-16,0-5 4 0,0 5-4 0,10 0 4 15,-10 0-4-15,9 0-4 0,-8 0 0 0,8 0 4 0,-9-5 0 0,10 5-4 16,-10 0 4-16,10-4-4 0,-2 4 0 0,1 0 0 0,1-5 0 15,-2 5-4-15,2-5 4 0,-2 5 0 0,2-4-4 0,-1-1 0 16,-1 5 0-16,2-5 0 0,-2 5 0 0,2-5-4 0,-1 5 4 16,0-5 0-16,0 5 0 0,0-4 0 0,0 4-4 0,1 0 4 0,-2 0 0 15,2 0-4-15,-2 0 0 0,1 0 4 0,-9 0 0 0,10 0-4 16,-2 0 0-16,2 0 0 0,-1 0 4 0,0 0 0 0,-8 0-4 16,7 0 0-16,2 0 0 0,-2 0 4 0,2 0-4 0,-10 0 0 0,10 0 4 15,-2 0 0-15,1 0 0 0,-8 0-4 0,8 0 0 16,1 0 4-16,-2 0-4 0,-7 0-4 0,8 0 4 0,0 0 0 0,-1 0 0 15,2 0-4-15,0 0 4 0,-2-4 0 0,1 4-4 0,0 0 0 16,8 0 0-16,-7 0 0 0,-2 0 0 0,2 0-4 0,-1 0 4 16,9 0 0-16,-10 0 0 0,2 0 4 0,-2 0-4 0,10 0-4 0,-9 0 4 15,0 0 0-15,0 0 0 0,1 0-4 0,-2 0 8 16,10 0-8-16,-9 0 0 0,0 0 4 0,0 4 0 0,1-4 0 0,-10 0 0 16,8 4 0-16,2-4-4 0,-1 5 4 0,0-5 0 0,0 0 0 15,-9 5 0-15,10-5 0 0,-2 0 0 0,2 5 0 0,-10-5 0 16,9 0-4-16,1 0 0 0,-10 0 4 0,8 0 0 0,2 0 0 15,-10 0 0-15,10 0-4 0,-1 0 4 0,-9 0 0 0,9 5-4 16,-8-5 4-16,7 0 0 0,-6 4 0 0,6-4-4 0,-6 5 4 16,6-5-4-16,1 5 4 0,-9-5-4 0,10 4 4 0,-10 1-4 0,10-5 0 15,-10 5 0-15,8-5 4 0,2 5-4 0,-10 0 8 0,9-5-8 16,-8 5 4-16,8-5 0 0,-1 5 0 0,-6-1 0 0,6-4 0 16,2 5 0-16,-10 0 0 0,9-5-4 0,0 5 0 0,0-1 4 15,1 1-4-15,-10-5 4 0,9 5 0 0,0 0 4 0,0-1-8 16,-9 3 4-16,10-7-4 0,-2 3 0 0,2 2 4 0,-10-1 0 0,10-4 0 15,-2 6-4-15,1-6 4 0,-9 4-4 0,10 1 0 0,0-5 0 16,-10 0 0-16,8 0 8 0,2 0-4 0,-1 5 0 0,-9-5-4 16,10 0 0-16,-2 0 0 0,-8 0 0 0,10 0 0 0,-1 5 4 0,0-5 0 15,0 0 0-15,-9 0-4 0,10 0 0 0,-2 4 0 16,2-4 0-16,-1 5 0 0,-9-5 4 0,9 5 0 0,0-5 0 0,1 5-4 16,-10-5 0-16,10 0 4 0,-2 0 0 0,1 0-4 0,-8 0 4 15,8 5 0-15,-1-5-4 0,-6 0 4 0,6 0 0 0,2 0-4 16,-10 5 0-16,9-5 0 0,0 0 4 0,0 0 0 0,-9 0-4 0,10 0 0 15,-2 0 0-15,-6 0 0 0,6 0 0 0,1 0 0 0,1 0 0 16,-2 0 4-16,-8 0 0 0,10 0-4 0,0 0 4 0,-2 0-4 16,1 0 0-16,0 0 4 0,0 0 0 0,1 0-4 0,-10 0 0 15,10 0 4-15,-2 0-4 0,1 0 0 0,0 0 4 0,0 0-4 16,-9 0 0-16,10 0 0 0,-2 0 8 0,-6 0-4 0,6 0-4 0,1 0 4 16,-8 0 0-16,8 0-4 0,-9 0 4 0,10 0-4 15,-2 0 4-15,-6 0-4 0,6 0 4 0,1 0-4 0,-9 0 0 0,10 0 4 16,-10 0-20-16,10 0 20 0,-10 0 0 0,9 0 0 0,-8 0-4 15,8 0 0-15,-9 0 0 0,9 0 8 0,-8 0-8 0,7 0 0 16,-6 0 4-16,-2 0-4 0,9 0-4 0,-8 0 8 0,7 0-4 0,-7 0 0 16,-1 0 4-16,10 0-4 0,-10 0 0 0,10 0-4 15,-10 0 4-15,0 0 0 0,10 0 0 0,-10 0 0 0,0 0 0 16,9 0 0-16,-9 0 0 0,2 0 0 0,6 0 0 0,-8 0 0 0,2 0 0 16,6 0 0-16,-7 5 0 0,0-5 0 0,8 0 0 0,-9 0 0 15,9 0 0-15,-8 0 0 0,7 4 4 0,-6-4-4 0,6 0 0 16,-7 0 0-16,8 0 0 0,-9 0 0 0,9 0 4 0,-9 0-4 0,10 0 0 15,0 0 0-15,-10 0 0 0,8 5 4 0,-7-10-4 16,8 5-4-16,-8 0 4 0,7 0 0 0,-6 0 4 0,6 0-4 0,-6 0 0 16,6 0 0-16,-8 0 0 0,1 0 0 0,8 0 0 0,-8 0 0 15,7 0 0-15,-6 0 0 0,6 0 0 0,-8 0 0 0,10 0 0 16,-10 0 0-16,1 0 0 0,8 0 0 0,-8 0 0 0,7 0 0 0,-8 0 0 16,10 0 0-16,-10 0 0 0,2 0 0 0,6 0 0 0,-7 0 0 15,-1 0 0-15,1 0 0 0,8 0 0 0,-9 0 0 0,0 0 0 16,2 0 0-16,6 0 0 0,-6 0 0 0,-2 0 0 0,0 0 0 15,0 0 0-15,1 0 0 0,-1-4 0 0,1 4 0 0,0 0 0 16,-1 0 0-16,0-5 0 0,10 5 0 0,-10-5 0 0,0 5 0 0,2-5 0 16,-2 5 0-16,0 0 0 0,1-5 0 0,-1 0 0 15,1 5 0-15,8 0 0 0,-9 0 0 0,0 0 0 0,2 0 0 0,-2-5 0 16,0 5 0-16,2 0 0 0,-2 0 0 0,0 0 0 0,9 0 0 16,-8 0 0-16,0 0 0 0,-1 5 0 0,8-5 0 0,-6-5 0 15,-2 5 0-15,0 0 0 0,10 0 0 0,-10 0 0 0,1 0 0 0,7 0 0 16,-7 0 0-16,0 0 0 0,7 0 0 0,-6 0 0 0,-2 0 0 15,9 0 0-15,-8 0 0 0,7 0 0 0,-7 0 0 0,-1 0 0 16,1 0 0-16,8 0 0 0,-9 0 0 0,2 0 0 0,6-4 0 16,-8 4 0-16,2 0 0 0,6 0 0 0,-7 0 0 0,-1-5 0 15,0 5 0-15,2 0 0 0,6 0 0 0,-8 0 0 0,2 0 0 16,-2 0 0-16,0 0 0 0,1 0 0 0,8 0 0 0,-8 0 0 0,-1 0 0 16,0 0 0-16,1 0 0 0,0-5 0 0,-1 5 0 0,0 0 0 15,2 0 0-15,-2 0 0 0,0-5 0 0,1 5 0 0,0-4 0 16,-1 4 0-16,0-6 0 0,1 6 0 0,-1-4 0 0,0 4 0 15,2-5 0-15,-2 5 0 0,0-3 0 0,-8 3 0 0,10 0 0 16,-2-7 0-16,0 7 0 0,1 0 0 0,-9-4 0 0,8 4 0 0,1 0 0 16,-1 0 0-16,-8 0 0 0,9 0 0 0,-1 0 0 15,0 0 0-15,2 0 0 0,-10 0 0 0,8 0 0 0,0 0 0 0,2 0 0 16,-10 0 0-16,8 0 0 0,0 0 0 0,0 0 0 16,-8 0 0-16,9 0 0 0,0 0 0 0,-1 0 0 0,-8 0 0 0,9 0 0 15,-1 0 0-15,-8 0 0 0,8 0 0 0,2 0 0 0,-2 0 0 0,-8 0 0 16,8 0 0-16,0 0 0 0,-8 0 0 0,10 0 0 15,-2 0 0-15,0 0 0 0,-8 0 0 0,9 0 0 0,0 0 0 0,-1-5 0 16,-8 5 0-16,9 0 0 0,-1 0 0 0,0 0 0 0,-8 0 0 16,8 0 0-16,2 0 0 0,-2 0 0 0,0 0 0 0,-8 0 0 15,10 0 0-15,-2 0 0 0,0 0 0 0,1 0 0 0,-1 0 0 0,-8 0 0 16,9 0 0-16,-1 0 0 0,1 0 0 0,-1 0 0 0,0 0 0 16,-8 0 0-16,10 0 0 0,-2 0 0 0,-8 0 0 0,8 0 0 15,2 0 0-15,-10 0 0 0,8 0 0 0,0 5 0 0,-8-5 0 0,8 0 0 16,-8 0 0-16,9 4 0 0,0-4 0 0,-9 0 0 15,8 7 0-15,-8-7 0 0,9 0 0 0,-9 3 0 0,8-3 0 16,-8 0 0-16,8 0 0 0,-8 5 0 0,10-5 0 0,-10 0 0 0,0 0 0 16,0 0 0-16,8 0 0 0,-8 0 0 0,0 0 0 15,0 0 0-15,0 0 0 0,0 0 0 0,8 0 0 0,-8 0 0 0,0 0 0 16,0 0 0-16,0 0 0 0,0 0 0 0,8 0 0 0,-8 0 0 16,0 0 0-16,0 0 0 0,10 0 0 0,-10 0 0 0,0 0 0 15,0 0 0-15,8 0 0 0,-8 0 0 0,0 0 0 0,0 0 0 0,0 0 0 16,0 0 0-16,0 0 0 0,0 0 0 0,0 0 0 0,0 0 0 15,0 0 0-15,0 0 0 0,0 0 0 0,0 0 0 0,0 0 0 16,0 0 0-16,0 0 0 0,0 0 0 0,0 0 0 0,0 0 0 16,0 0 0-16,0 0 0 0,0 0 0 0,0 0 0 0,0 0 0 15,0 0 0-15,0 0 0 0,0 0 0 0,0 0 0 0,0 0 0 0,0 0 0 16,0 0 0-16,0 0 0 0,0 0 0 0,0 0 0 0,0 0 0 16,0 0 0-16,0 0 0 0,0 0 0 0,0 0 0 0,0 0 0 15,0 0 0-15,0 0 0 0,0 0 0 0,0 0 0 0,-8 0 0 16,8 0 0-16,0 0 0 0,-10-5 0 0,10 5-72 0,-8 0-84 15,0 0-36-15,0-3-56 0,-10 3-76 0,1-7 44 0,0 7 56 0,0 0 36 16,1 0 40-16,-2 0 28 0</inkml:trace>
  </inkml:traceGroup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0:18.3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A9F17D2-E932-4252-84F1-0C0B5B6A7AA3}" emma:medium="tactile" emma:mode="ink">
          <msink:context xmlns:msink="http://schemas.microsoft.com/ink/2010/main" type="writingRegion" rotatedBoundingBox="15672,3206 15706,2059 16032,2069 15999,3216"/>
        </emma:interpretation>
      </emma:emma>
    </inkml:annotationXML>
    <inkml:traceGroup>
      <inkml:annotationXML>
        <emma:emma xmlns:emma="http://www.w3.org/2003/04/emma" version="1.0">
          <emma:interpretation id="{C1DFD2C2-48FF-498C-923C-67C12776D082}" emma:medium="tactile" emma:mode="ink">
            <msink:context xmlns:msink="http://schemas.microsoft.com/ink/2010/main" type="paragraph" rotatedBoundingBox="15672,3206 15706,2059 16032,2069 15999,32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A636D4-8EEF-40DF-A29B-17FFD7F5E5BD}" emma:medium="tactile" emma:mode="ink">
              <msink:context xmlns:msink="http://schemas.microsoft.com/ink/2010/main" type="line" rotatedBoundingBox="15672,3206 15706,2059 16032,2069 15999,3216"/>
            </emma:interpretation>
          </emma:emma>
        </inkml:annotationXML>
        <inkml:traceGroup>
          <inkml:annotationXML>
            <emma:emma xmlns:emma="http://www.w3.org/2003/04/emma" version="1.0">
              <emma:interpretation id="{7DA25E89-E38F-4EC9-82D0-7CB0F6DFFF89}" emma:medium="tactile" emma:mode="ink">
                <msink:context xmlns:msink="http://schemas.microsoft.com/ink/2010/main" type="inkWord" rotatedBoundingBox="15762,3209 15767,3040 15897,3044 15892,3213">
                  <msink:destinationLink direction="with" ref="{1802675E-44CB-4AC5-8CB5-8F72AC4CB46B}"/>
                  <msink:destinationLink direction="with" ref="{3D7127DC-23A9-4B1B-A4D0-3725B4E6A928}"/>
                  <msink:destinationLink direction="with" ref="{528D319E-4D58-4F62-BD39-E86016C27DDC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27 153 35 0,'0'-4'84'0,"0"4"-16"0,0-5-4 16,0 5-28-16,0-5 0 0,0 5-4 0,0-5-4 0,0 5-4 16,0-4 4-16,0 4-8 0,0-5 0 0,0 5-4 0,0-5 0 15,0 1 0-15,0 4-4 0,0-5 4 0,0 5-4 0,0-6-4 16,0 6-4-16,0 0 4 0,0-4-4 0,0 4 0 0,0 0 0 16,0 0 0-16,8-5-4 0,-8 5 0 0,0 0-16 0,8 0 20 0,-8 0 0 15,10 0 0-15,-10 0 0 0,0 0 0 0,8 0 0 16,-8 0 0-16,8 0-4 0,-8 5 0 0,10-10 4 0,-10 5-4 0,8 0 4 15,-8 5 0-15,0-5 0 0,0 0-4 0,0 4 4 0,8-4 0 0,-8 0 4 16,0 6 4-16,0-6 0 0,0 0-4 0,0 5 4 16,0-1 0-16,0-4 0 0,-8 5 0 0,8-5 0 0,0 5 4 0,-8-1-12 15,8-4 4-15,-10 0 0 0,10 5-4 0,-8-5 4 0,8 0 0 16,-8 0 0-16,-2 0 0 0,10 0 4 0,-8 0-4 0,0 0 0 16,8-5-4-16,-8 5 4 0,8-4-4 0,-10-1 4 0,10 0-4 15,0 1 0-15,-8-1 4 0,8-5-4 0,0 5 4 0,0 0-8 16,0-4 0-16,0-1 0 0,0 1 4 0,8 3 0 0,-8-3 0 0,0-1 0 15,10 6-4-15,-10-1 0 0,8-5 4 0,-8 6 0 0,8-2 0 16,-8 2-4-16,8 4 0 0,-8-5 0 0,10 5 0 0,-2 0 0 16,-8 0 0-16,8 0-16 0,2 0 20 0,-2 0 0 0,-8 5 0 15,8-1-4-15,2-4 4 0,-10 6 0 0,8-2-4 0,-8 6 4 16,8-5 0-16,-8-1-4 0,9 6 4 0,-9-5-4 0,0 5 4 0,0-6 0 16,0 6 8-16,0-1-4 0,0 1 4 0,-9-1-4 0,9-3 4 15,-8 3 4-15,0-4-4 0,8 4 0 0,-10-4 4 0,2 0-4 16,0 4 0-16,-2-9-8 0,2 5 0 0,0-5 8 0,-2 4-4 0,2-4 0 15,0 0 0-15,0-4-4 0,8 4 4 0,-10-5 0 16,10 1-4-16,-8-1-4 0,8 0 0 0,0-4 0 0,0 4 0 16,0-4 0-16,0 4 0 0,0-5 0 0,0 0 4 0,0 5-4 0,0-4 0 15,0-1 4-15,8 6 0 0,-8-2-8 0,10 2 0 0,-10-1 4 16,8 1 0-16,-8 4 0 0,0-6 4 0,8 6 0 0,0 0 0 16,2 0-4-16,-10 0 0 0,8 6-4 0,0-2 4 0,-8 1 0 0,10-5 0 15,-2 10-4-15,-8-6 4 0,8 1 0 0,2 0-4 16,-10 0 4-16,8 4-16 0,-8-4 16 0,0 4 4 0,0-3-4 0,0-1 0 15,0 4 4-15,0-4 0 0,0-1 0 0,-8 1 8 0,8 0 0 16,-10 0-4-16,2-1 0 0,8 1-4 0,-8-5 4 0,-2 4 4 16,2-4-4-16,8 6 0 0,-8-6 0 0,-2-6 0 0,10 6-4 15,-8-4 0-15,8-1 0 0,-8 1-4 0,8-1 4 0,0 0-4 16,0-4 0-16,0 4 0 0,0-4 0 0,0 4 0 0,0-5 0 0,0 0 0 16,0 5 0-16,0-4 0 0,0 4 0 0,0 0 0 0,0 1 0 15,8-2 0-15,-8 6 0 0,0-4 0 0,0 4 0 0,8 0 0 16,-8 0 0-16,0 4-4 0,10-4 0 0,-10 6-12 0,0-2 0 15,8 1-20-15,-8 0-20 0,0 0-16 0,8 4-24 0,-8-4-12 16,0 4-84-16,0 2-4 0,10-2 40 0,-10 0 28 0,0 1 20 0</inkml:trace>
        </inkml:traceGroup>
        <inkml:traceGroup>
          <inkml:annotationXML>
            <emma:emma xmlns:emma="http://www.w3.org/2003/04/emma" version="1.0">
              <emma:interpretation id="{7BD7145A-D223-4F32-9EA9-0179E6689692}" emma:medium="tactile" emma:mode="ink">
                <msink:context xmlns:msink="http://schemas.microsoft.com/ink/2010/main" type="inkWord" rotatedBoundingBox="15687,2705 15706,2059 16032,2069 16014,2715"/>
              </emma:interpretation>
              <emma:one-of disjunction-type="recognition" id="oneOf1">
                <emma:interpretation id="interp1" emma:lang="" emma:confidence="0">
                  <emma:literal>ci</emma:literal>
                </emma:interpretation>
                <emma:interpretation id="interp2" emma:lang="" emma:confidence="0">
                  <emma:literal>„</emma:literal>
                </emma:interpretation>
                <emma:interpretation id="interp3" emma:lang="" emma:confidence="0">
                  <emma:literal>al</emma:literal>
                </emma:interpretation>
                <emma:interpretation id="interp4" emma:lang="" emma:confidence="0">
                  <emma:literal>ai</emma:literal>
                </emma:interpretation>
                <emma:interpretation id="interp5" emma:lang="" emma:confidence="0">
                  <emma:literal>Kil</emma:literal>
                </emma:interpretation>
              </emma:one-of>
            </emma:emma>
          </inkml:annotationXML>
          <inkml:trace contextRef="#ctx0" brushRef="#br0" timeOffset="14818.2819">27-873 67 0,'0'-4'104'0,"0"4"-4"15,0 0-4-15,0 0-20 0,0 0 0 0,0 0-4 0,0 0 0 0,0 0-8 16,0 4 4-16,0-4-4 0,0 5-12 0,0-5 0 0,0 5-8 15,0 0 0-15,0-1-4 0,0 1-4 0,0 0-4 0,0 4-4 16,0-3-4-16,0 3-4 0,0 1 0 0,0 0-4 0,0-1 0 0,0 1 0 16,0 4 4-16,0-5-4 0,0 6-4 0,0-1 0 0,0 1-4 15,0 0 0-15,-8 3 0 0,8-4 0 0,-10 5-4 0,10-4 0 16,-8 4 0-16,8 0 0 0,0 2 0 0,-9-3 0 0,0 1 0 16,9-5 4-16,-8 6 0 0,8-2 4 0,-9-3 4 0,9 5 0 15,0-7 4-15,-9 2 0 0,9-5-4 0,0 4 0 0,0-5 0 16,0 2-4-16,0-2 0 0,9-4-4 0,-9 4 4 0,0-4-4 15,9 0 0-15,-9-5 0 0,8 4-4 0,1-4 4 0,0 0-4 0,-1 6 0 16,2-12-4-16,-2 6 4 0,8 0 0 0,2-4 0 0,-10 4-4 16,10-5 0-16,0 0-4 0,-10 0 0 0,9 1 0 0,0-1-4 15,-8 0-8-15,8 1-4 0,1-1-16 0,-10-5-12 0,1 5-8 0,9 1-8 16,-10-6-8-16,0 5-16 0,-8 0-8 0,10 0-12 0,-10-5-4 16,0 6-4-16,0-1-40 0,0-5-32 0,0 6 28 0,-10-6 28 15,10 1 24-15</inkml:trace>
          <inkml:trace contextRef="#ctx0" brushRef="#br0" timeOffset="14995.8107">53-609 47 0,'0'5'116'0,"8"-5"-8"0,-8 4-4 16,0-4-24-16,0 5 4 0,8-5-4 0,-8 0-4 0,10 5-8 16,-2 0-4-16,-8-5-8 0,8 4-8 0,2-4-12 0,-2 7-12 15,-8-4 4-15,8-3-8 0,1 0-4 0,0 0-8 0,-1 5 4 0,1-5-4 16,8 0-4-16,-17 0-4 0,18-5-20 0,-10 5-12 0,-8-3-20 15,9 3-12-15,-1-7-16 0,-8 7-12 0,10-4-40 0,-10-1-44 16,0 0 16-16,0 0 32 0,0 1 28 0</inkml:trace>
          <inkml:trace contextRef="#ctx0" brushRef="#br0" timeOffset="15193.3246">-60-940 95 0,'0'0'124'0,"9"0"-4"0,-9 5-4 16,8-5-20-16,1 4 4 0,-9-4-4 0,9 0-4 0,-1 0-8 16,1 6-8-16,0-6 0 0,9 0-4 0,-10 0-8 0,8 0-8 0,-6 0-8 15,6 0-8-15,2-6-12 0,-10 6-4 0,10-4-4 0,-1-1-8 16,0 5-12-16,-8-5-20 0,8 0-20 0,1 1-32 0,-10 4-44 16,9-5-32-16,-7 0-76 0,-2 0-4 0,0 5 40 0,-8 0 36 15,10-5 32-15,-10 5 16 0</inkml:trace>
        </inkml:traceGroup>
      </inkml:traceGroup>
    </inkml:traceGroup>
  </inkml:traceGroup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0:50.2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781C94E-2207-48E5-A2E6-5D0F3A2EBC79}" emma:medium="tactile" emma:mode="ink">
          <msink:context xmlns:msink="http://schemas.microsoft.com/ink/2010/main" type="writingRegion" rotatedBoundingBox="23533,2767 27783,3150 27543,5804 23294,5421"/>
        </emma:interpretation>
      </emma:emma>
    </inkml:annotationXML>
    <inkml:traceGroup>
      <inkml:annotationXML>
        <emma:emma xmlns:emma="http://www.w3.org/2003/04/emma" version="1.0">
          <emma:interpretation id="{38B95C42-8C88-4C50-9604-1B25A26DDD2A}" emma:medium="tactile" emma:mode="ink">
            <msink:context xmlns:msink="http://schemas.microsoft.com/ink/2010/main" type="paragraph" rotatedBoundingBox="23533,2767 27783,3150 27695,4126 23445,3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8324D19-8D66-4BCF-A750-2D3FC742D4B5}" emma:medium="tactile" emma:mode="ink">
              <msink:context xmlns:msink="http://schemas.microsoft.com/ink/2010/main" type="line" rotatedBoundingBox="23533,2767 27783,3150 27695,4126 23445,3743"/>
            </emma:interpretation>
          </emma:emma>
        </inkml:annotationXML>
        <inkml:traceGroup>
          <inkml:annotationXML>
            <emma:emma xmlns:emma="http://www.w3.org/2003/04/emma" version="1.0">
              <emma:interpretation id="{76491687-1E8E-4CB0-9CA8-B51C595876A6}" emma:medium="tactile" emma:mode="ink">
                <msink:context xmlns:msink="http://schemas.microsoft.com/ink/2010/main" type="inkWord" rotatedBoundingBox="23483,3319 24003,3366 23965,3790 23445,37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 52 31 0,'0'-6'100'0,"0"6"-12"0,0-4-8 0,0-1-32 16,0 0-4-16,0 5-4 0,0-5 0 0,0 1 0 0,0 4-4 15,0 0-4-15,0 0 0 0,0-5-4 0,0 5 0 0,0 0 0 16,0-5-4-16,0 5 4 0,8 0-8 0,-8-5 4 0,0 5 0 0,0 0 0 16,8-4-4-16,-8 4 0 0,0 0 0 0,10 0 0 15,-10 0 0-15,8 0 4 0,-8-6 4 0,8 12 4 0,-8-6-4 0,8 4 0 16,2-4-4-16,-10 5 0 0,8 5-4 0,-8-6-4 15,8 6 4-15,-8-1-4 0,9 1 0 0,-9-1 0 0,9 6-8 0,-9-1 0 16,8 1 0-16,1 4 0 0,-9-4 0 0,8 3-4 0,-8 2 0 0,8-1 0 16,-8 0-16-16,9-4 16 0,-9 4 0 0,9 0 0 15,-9 0-4-15,0-4 0 0,8 4 4 0,-8-5 0 0,0 1 0 0,0-1-4 16,8-5 0-16,-8 1 0 0,0-1 4 0,0 1-4 0,0-5 0 16,0-1 4-16,0 2 0 0,0-6 0 0,0 4 0 0,0-4 0 15,0 0 4-15,0 0-4 0,0-4 0 0,0 4 0 0,0-6 0 0,0 2 0 16,0-1 0-16,0 1 0 0,0-5-4 0,0 3 4 0,0-4 0 15,0 6-4-15,0-6 0 0,0-4 0 0,0 4 4 0,0 0-4 16,0-5 0-16,0 7 0 0,0-7 0 0,0 6 4 0,0-5-4 16,0-1 0-16,0 0-4 0,10 1 4 0,-10-1 0 0,0 2 0 15,0-2 0-15,8 1 0 0,-8-1 4 0,0 1-4 0,8-1 0 0,-8 5 0 16,9-3 0-16,0 3 0 0,-9-5 0 0,8 5 0 0,-8 1-4 16,9-1 4-16,-9 6 0 0,8-6 0 0,-8 5 0 0,8 1 0 15,-8-1 0-15,8 0 0 0,-8 5 0 0,10-5-4 0,-2 5 8 16,-8 0-20-16,8 0 20 0,-8 5 0 0,10 0-4 0,-2-5 4 15,-8 5-4-15,8 4 0 0,1-4 0 0,-1 0 0 0,1-1 0 16,-9 6 0-16,8-5 0 0,1-1 4 0,-1 6 0 0,0-5-4 0,2 5 4 16,-2-10 0-16,0 4-8 0,2 2 4 0,-2-2 4 0,0-4-4 15,0 5 0-15,1-5 4 0,0 0-4 0,-1 0 0 0,1 0 0 16,-1-5 0-16,0 5 0 0,2-4-8 0,-10 4 0 0,8-6-8 16,0 2-16-16,0-1-12 0,-8 0-16 0,10 0-16 0,-10 1-8 15,0-2-12-15,8 2-8 0,-8-1-16 0,0 1-44 0,0-2-20 0,0 6 32 16,0-4 36-16,0-1 20 0</inkml:trace>
        </inkml:traceGroup>
        <inkml:traceGroup>
          <inkml:annotationXML>
            <emma:emma xmlns:emma="http://www.w3.org/2003/04/emma" version="1.0">
              <emma:interpretation id="{BA8293C0-E3A8-4344-A221-2B553FC87659}" emma:medium="tactile" emma:mode="ink">
                <msink:context xmlns:msink="http://schemas.microsoft.com/ink/2010/main" type="inkWord" rotatedBoundingBox="24435,3294 24765,3323 24744,3559 24414,353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54.0224">950 167 31 0,'0'4'120'0,"0"-4"-4"0,0 5-12 0,0 0-20 0,0-5 0 16,0 5 0-16,0-5 0 0,0 3 0 0,0-3-4 0,0 0 0 16,0 7 4-16,10-7-8 0,-10 0-4 0,8 0 0 0,-8 0-4 15,8 0-4-15,1 0-8 0,-1 0-8 0,1 0-4 0,0 0-12 0,7 0-8 16,-8 0 0-16,10 0-8 0,-10 0 0 0,10 0-4 0,-10 0-4 15,9 0-4-15,-9 0-8 0,10 0-20 0,-2 0-20 0,-6 0-16 16,-2 0-20-16,9-7-16 0,-8 7-28 0,-1 0-20 0,0 0-32 16,1 0-56-16,-1 0 24 0,1 0 40 0,-9 0 28 0,9 0 24 15</inkml:trace>
          <inkml:trace contextRef="#ctx0" brushRef="#br0" timeOffset="329.8509">950-35 63 0,'0'0'108'0,"0"0"-8"0,0 0 0 0,0 0-24 0,10 0 4 16,-10 0 0-16,8 0 12 0,-8 0-8 0,8 0 0 0,1 0 0 16,-9 0 0-16,8 0-4 0,1 0-4 0,8 0-4 0,-9 0-4 15,0 4-4-15,2-4-4 0,6 0-8 0,-6 6 0 0,6-6-4 16,-7 0-8-16,7 4-8 0,-7-4-4 0,8 5-8 0,-9-5-4 0,10 5 0 15,-10-1-4-15,10-4-4 0,-10 5-4 0,0-5 0 0,9 6 0 16,-8-2-12-16,0-4 0 0,-1 5-8 0,0 0-16 0,-8-5-16 16,10 5-8-16,-10-1-16 0,8 1-12 0,-8-5-4 0,0 5-12 15,0 0-12-15,0-5-4 0,0 4-4 0,0 2-28 0,-8-6-40 16,-2 4-4-16,10-4 44 0,-8 5 28 0,0-1 20 0</inkml:trace>
        </inkml:traceGroup>
        <inkml:traceGroup>
          <inkml:annotationXML>
            <emma:emma xmlns:emma="http://www.w3.org/2003/04/emma" version="1.0">
              <emma:interpretation id="{6DC85F66-E1D2-4C4E-8423-AFC68A01C7E7}" emma:medium="tactile" emma:mode="ink">
                <msink:context xmlns:msink="http://schemas.microsoft.com/ink/2010/main" type="inkWord" rotatedBoundingBox="25412,2936 25794,2971 25709,3916 25327,38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846.8284">2212-346 59 0,'0'-5'80'0,"0"0"-8"0,0 0-4 0,0 5-24 16,-8-5 0-16,8 5-4 0,0-5 0 0,0 5 0 0,-9 0 0 16,9-4 0-16,0 4-4 0,-8 0-4 0,8 0 0 0,-8 0 0 0,8 0-4 15,-8 0 4-15,8 0-4 0,-10 0 4 0,10 0-4 0,0 0 0 16,-8 0-4-16,0 0 4 0,8 0-4 0,-10 4 0 0,10-4 0 15,-8 5-4-15,0 0 0 0,8 0-4 0,-9 0-4 0,1 0 0 16,-1 4 0-16,1 0 4 0,-1 1 0 0,1 0-8 0,0 4 4 16,-2 1 0-16,-6-1 0 0,6 1-8 0,2-2 8 0,0 7-4 0,-1-6 0 15,-8 6 0-15,9-1-4 0,-1 4 0 0,1-3 0 16,0-1 4-16,-2 5-4 0,2 1 0 0,0-7 0 0,-2 6 0 0,2 0 0 16,0 0 0-16,8 0 0 0,-8 0 0 0,8 0 0 0,-9 0 0 15,9 0-4-15,0 0 4 0,0 0-4 0,0-5 0 0,0 5 0 16,0-4 4-16,9-2-4 0,-9 2 4 0,8-1 0 0,-8 0-4 15,8 0 0-15,0-5 0 0,2 2 4 0,-2-3-4 0,0 2 0 0,2-1 0 16,6-5 0-16,-7 1 0 0,8 0 0 0,-9-1 0 0,9 1 0 16,1-6 4-16,-2 1-4 0,-6 1 0 0,6-6 0 0,1 4 0 15,0-4 0-15,-8 0 0 0,7 0 0 0,2-4 0 0,-10 4 0 0,10-6 0 16,-10 1 0-16,0 1 0 0,1-6 0 0,-1 6 0 16,1-6 0-16,0 5 4 0,-9-5-4 0,0 7-4 0,8-8 4 0,-8 2 0 15,0-1 4-15,0 1-4 0,-8 0 0 0,8 3 0 0,-9-4 0 16,0 1-4-16,9 4 4 0,-17-4 0 0,17-1 0 0,-16 5 0 15,8 0 0-15,-2 0 0 0,-6 1-4 0,6-1 4 0,-6 5 0 16,7-6 0-16,-8 12 4 0,9-6-4 0,-9 0-4 0,9 5 4 16,-2-1-4-16,-6 6 0 0,6-5 4 0,2 5-4 0,-9-1-4 0,9 5 0 15,-1-4-8-15,1-1-8 0,-1 6-4 0,9-1-12 0,-8-4-12 16,0 5-16-16,8-1-12 0,0 0-12 0,-10-5-4 0,10 6-60 16,0 0-32-16,0-1 32 0,0-5 32 0,0 6 20 0</inkml:trace>
        </inkml:traceGroup>
        <inkml:traceGroup>
          <inkml:annotationXML>
            <emma:emma xmlns:emma="http://www.w3.org/2003/04/emma" version="1.0">
              <emma:interpretation id="{4B11DDE7-B510-4A62-8824-1F0A34B62F3D}" emma:medium="tactile" emma:mode="ink">
                <msink:context xmlns:msink="http://schemas.microsoft.com/ink/2010/main" type="inkWord" rotatedBoundingBox="26359,3495 27740,3620 27700,4066 26319,3942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665.9024">3031 219 35 0,'0'0'88'0,"0"-4"-8"0,0-2-4 0,0 6-24 0,0-4-4 16,0-1-4-16,-8 1-4 0,8 4 0 0,0-7-4 0,-10 4 4 0,10 3-4 15,-8-5 0-15,8 0-8 0,-8 5 4 0,-1 0 0 0,9-5-8 16,-8 5 4-16,0 0 0 0,-1 0-4 0,0 0 4 0,9-4-4 16,-8 4-4-16,0 0 0 0,-2 0-4 0,10 0 0 0,-8 4 4 15,0-4-4-15,8 0 0 0,-9 5-4 0,9-5 4 0,-9 5-4 16,9 0-4-16,-8-2 0 0,8 4-4 0,-8-3 4 0,8 5-4 0,-9 1 0 15,9 5 4-15,0-1-4 0,0 1 0 0,0-1 0 0,0 5 8 16,0-1-4-16,0 2 0 0,0 0 0 0,0-1 0 16,9 4-4-16,-9-4 0 0,8 7-4 0,0-8 4 0,1 6 0 0,0-5 0 15,-1 0 0-15,0 0 0 0,10-4-4 0,-10-1 0 0,10 1 0 16,-2-1 0-16,1-4 0 0,1-1 4 0,-2-4-4 0,10 0 8 16,-9-5-4-16,0 0-4 0,8 0 0 0,-7-5 0 0,8-5 0 0,-10 6 0 15,10-6-4-15,-9-4 0 0,-1 4 4 0,2-5 4 16,0 2-8-16,-2-2 8 0,1 1-8 0,-8-5 4 0,-1 4 0 0,1 1 0 15,-1-1 0-15,0 2 4 0,2 2-4 0,-10-4 0 0,8 6 0 16,-8-4 0-16,0 2 0 0,0 6 0 0,0-4 0 0,0-1 4 16,0 6-4-16,0-1 0 0,0 0-4 0,0 0 4 0,0 0 0 0,0 0 0 15,0 5 4-15,0 0-4 0,0-4 4 0,0 4-4 16,0 0 0-16,0 0 4 0,0 0 0 0,0 4 4 0,0-4-4 0,0 5 4 16,0 0-4-16,0 0 0 0,0 0 0 0,0 4-4 0,0-4 4 15,0 5 0-15,0-6 0 0,0 6 0 0,0-1 0 0,0 6 0 16,0-5-4-16,0-1 4 0,0 2 0 0,8 2 0 0,-8-3-4 0,0-1 0 15,10-4 0-15,-2 4 0 0,-8 2 0 0,8-2 0 16,1-5 0-16,-1 2 0 0,1-2 0 0,8-4 0 0,-9 0 0 0,10 5 0 16,-10-5 0-16,10-5 0 0,-10 5 0 0,8-4 0 0,-7-2 0 15,8 2 0-15,0-5 0 0,-9-2 0 0,10 7 0 0,-10-6 4 16,0 1 0-16,2-1-4 0,6 0 0 0,-7 1 0 0,-1-1 0 0,1 0 0 16,0 1 0-16,-1-4 4 0,0 2 0 0,0 6-4 15,-8-4-4-15,10-1 4 0,-2 1 0 0,-8 4 0 0,8-5 0 0,2 5 4 16,-10 1-4-16,8-1 0 0,-8 5 0 0,0-6 4 0,8 6 4 15,-8 0-4-15,0 0 8 0,0 0 4 0,0 6 0 0,0-6 4 16,0 5 0-16,9-1 4 0,-9 6-4 0,0-5 0 0,0 0 0 0,0 4-4 16,0 1 0-16,0-1 0 0,0 1 4 0,8-1-4 0,-8 1-4 15,0 5 4-15,9-6-4 0,-9 2 0 0,8 2 0 16,1-3 0-16,-1 4 0 0,0-5-4 0,2 2 4 0,-2-2 0 0,0 1-4 16,2-1 0-16,-2 1 0 0,0-6-4 0,9 6 0 0,-9-5 0 15,1-1 0-15,8 2 0 0,-9-6-4 0,2 0 0 0,6 0 0 16,-8 0 0-16,10-6 4 0,-10 2-8 0,9-1 0 0,-8 1 4 15,8-6 0-15,-9 0 0 0,10 1 0 0,-10-1-4 0,10-5 4 0,-10 1 0 16,9 5 4-16,-9-6 0 0,0 2-4 0,10 2 0 0,-10-4 4 16,10 6-4-16,-10-4 4 0,0 2 0 0,1 2 4 15,0 4 0-15,-1-5 4 0,-8 6 4 0,9-1 4 0,-1 5 8 0,-8-5 4 16,8 5 4-16,-8 5 0 0,0-5 0 0,9 5-4 0,-9-1-4 16,0 1-20-16,0 5-8 0,0-6 0 0,0 6 0 0,0-1 0 15,0 1 0-15,0-1 0 0,0 1 0 0,0 6 0 0,0-7 0 0,0 0 0 16,0 5 0-16,0-4 0 0,0-1 0 0,0 1 0 0,0-1-4 15,0-3-76-15,0 3-28 0,0-4-36 0,0 0-36 0,0-5-32 16,-9 4-76-16,9-4 16 0,-8 6 52 0,8-6 40 0,-8-6 36 0,-1 6 24 16</inkml:trace>
        </inkml:traceGroup>
      </inkml:traceGroup>
    </inkml:traceGroup>
    <inkml:traceGroup>
      <inkml:annotationXML>
        <emma:emma xmlns:emma="http://www.w3.org/2003/04/emma" version="1.0">
          <emma:interpretation id="{8780DC72-5387-4280-8C13-4A600CE8E1F9}" emma:medium="tactile" emma:mode="ink">
            <msink:context xmlns:msink="http://schemas.microsoft.com/ink/2010/main" type="paragraph" rotatedBoundingBox="23776,4746 27581,4561 27625,5469 23820,56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1EEBFD-3B9F-40D2-8FC7-B9ADD7247189}" emma:medium="tactile" emma:mode="ink">
              <msink:context xmlns:msink="http://schemas.microsoft.com/ink/2010/main" type="inkBullet" rotatedBoundingBox="23776,4746 24456,4713 24492,5444 23812,5477"/>
            </emma:interpretation>
          </emma:emma>
        </inkml:annotationXML>
        <inkml:trace contextRef="#ctx0" brushRef="#br0" timeOffset="15048.7315">609 1432 3 0,'0'-5'84'0,"0"1"-16"0,0-1-4 15,0 5-24-15,0-5-8 0,0 1 4 0,0 4-4 0,0 0-4 16,0-5 0-16,0 5 0 0,0 0-4 0,0 0 4 0,0 0-8 15,0 0 4-15,0 0-4 0,0 0 4 0,0 0-4 0,0 0 0 0,10 0 4 16,-10 0 0-16,0 0 4 0,0 0-4 0,0-5 0 16,8 5-4-16,-8 0 4 0,0 0 0 0,0 0-4 0,0 0 4 0,0 0 0 15,0 0 0-15,0 0 0 0,0 0 4 0,0-5 4 0,0 5 0 16,8 0-8-16,-8 0 0 0,0 5 0 0,0-5 4 0,0 5 0 16,9 0 0-16,-9-1 4 0,0 6 0 0,8-1 0 0,-8 1-4 15,0 0 0-15,9 4-8 0,-9 0 0 0,0 1 0 0,0 4 0 0,0 1 0 16,0-2-4-16,0 2-4 0,0 4 0 0,0-5 4 0,0 5-4 15,0-5 0-15,-9 5 0 0,9 0-4 0,0-5-4 0,-8 4 4 16,8-3-4-16,-9 4 0 0,9-5 4 0,-8 6-4 0,8-6-4 16,-8-1 0-16,-2 2 0 0,2-1 0 0,8 1 4 0,-8-6 0 15,-2 5-4-15,2-5 4 0,8 1-4 0,-8-1 0 0,0 1 0 16,-1-1 0-16,1-5 0 0,-1 1 0 0,0 3 0 0,1-7 4 16,0 4-4-16,-2-1 0 0,2 1-4 0,0-5 4 0,0-1 0 0,-2 1 0 15,2 1 0-15,-9-2 0 0,9 0 0 0,-1-4 0 0,0 0 0 16,1 6 0-16,0-6 0 0,0-6 4 0,-2 6-4 0,10-4-4 15,-8 4 4-15,0-4-4 0,-2-2 4 0,10 1 0 0,-8-4 0 0,8 4 0 16,-8-4 0-16,8-1 4 0,0-1-8 0,-9 3 4 16,9-2-4-16,0 1 4 0,0-6 0 0,0 6 0 0,0-6 0 0,-8 6 0 15,8-6-4-15,0 6 0 0,0-1 4 0,0-4 0 0,0 4 0 16,8 0 0-16,-8 1 0 0,0-1 0 0,0 6 0 0,0-6-4 16,0 5 4-16,0-5 0 0,0 5 0 0,0 1 0 0,9-1 4 15,-9 0-4-15,0 1 0 0,8 4 0 0,-8-6 0 0,0 6 0 16,8-4-20-16,-8 4 24 0,10 0 0 0,-2 0 0 0,-8 0 0 0,8 0-4 15,-8 4 0-15,10 2 0 0,-2-6 4 0,-8 4-4 0,8 1 0 16,0 0 0-16,1-1 4 0,0 1 0 0,-1 1-4 0,1 3 0 16,-1-4 4-16,10 0 0 0,-10 4-4 0,8-4 0 0,-6 4 4 15,6-3 0-15,-7 3 0 0,8-4-4 0,0 0 0 0,-1-1 4 16,-6 1 0-16,6 0 0 0,2 0-4 0,-1-1 4 0,0 1-4 0,0-5 4 16,-9 5-4-16,10-5 0 0,-2 0 0 0,2 5 0 0,-2-5 0 15,2 0 0-15,-10 0 0 0,9 0 0 0,1 0 0 0,-2 0-4 16,-6 0 0-16,6 5 0 0,-8-5-8 0,9 0-4 0,-8 0-8 0,0 4-12 15,7-4-12-15,-6 0-8 0,-2 5-12 0,0-5-12 16,0 0-20-16,2 0-8 0,-2 0-12 0,-8 5-28 0,8-5-40 0,1 0 0 16,-1-5 32-16,-8 5 36 0,9-5 20 0</inkml:trace>
      </inkml:traceGroup>
      <inkml:traceGroup>
        <inkml:annotationXML>
          <emma:emma xmlns:emma="http://www.w3.org/2003/04/emma" version="1.0">
            <emma:interpretation id="{06DD7CA7-F0F5-4E64-B953-88A26954FA68}" emma:medium="tactile" emma:mode="ink">
              <msink:context xmlns:msink="http://schemas.microsoft.com/ink/2010/main" type="line" rotatedBoundingBox="24984,4786 27585,4660 27625,5469 25023,5595"/>
            </emma:interpretation>
          </emma:emma>
        </inkml:annotationXML>
        <inkml:traceGroup>
          <inkml:annotationXML>
            <emma:emma xmlns:emma="http://www.w3.org/2003/04/emma" version="1.0">
              <emma:interpretation id="{52CA372D-065C-4496-96BF-900B9CAF81B3}" emma:medium="tactile" emma:mode="ink">
                <msink:context xmlns:msink="http://schemas.microsoft.com/ink/2010/main" type="inkWord" rotatedBoundingBox="24997,5057 25369,5039 25380,5259 25007,5277"/>
              </emma:interpretation>
              <emma:one-of disjunction-type="recognition" id="oneOf4">
                <emma:interpretation id="interp4" emma:lang="" emma:confidence="0">
                  <emma:literal>_</emma:literal>
                </emma:interpretation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m</emma:literal>
                </emma:interpretation>
                <emma:interpretation id="interp7" emma:lang="" emma:confidence="0">
                  <emma:literal>o</emma:literal>
                </emma:interpretation>
                <emma:interpretation id="interp8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15619.2055">1539 1893 75 0,'-8'5'108'0,"8"0"-8"0,0-1-12 0,-9 1-16 0,9-5-4 15,0 5 4-15,0-5 0 0,0 5 4 0,0-5 0 0,9 4-8 0,-9-4-4 16,8 0 0-16,-8 0-8 0,9 0 4 0,-1 0 0 16,0 0-4-16,1 0-4 0,0 0-8 0,7 0-4 0,-6 0-8 0,6 0-8 15,2 0 0-15,-2 0-4 0,-7 0-4 0,7 0 0 0,2 0-8 16,0 0-4-16,-2 0-4 0,-8 0-4 0,10 0-8 0,-10 0-8 16,9 0-24-16,-9 0-12 0,2 0-28 0,-2 0-28 0,0 0-20 15,0 0-36-15,-8 0-60 0,0 0 24 0,10 0 40 0,-10 0 32 0,0 0 28 16</inkml:trace>
          <inkml:trace contextRef="#ctx0" brushRef="#br0" timeOffset="15392.8128">1548 1720 11 0,'-9'0'104'0,"9"0"-8"15,0 0-4-15,0 0-24 0,0 0 0 0,0 0-4 0,0 0 4 16,0 0 4-16,9 0-4 0,-9 0 0 0,8 0 0 0,-8 0 0 15,8 0-4-15,1 0 0 0,-9 0 0 0,9 5 0 0,-1-5 4 0,0 0-4 16,2 5-4-16,6-5 0 0,-7 0-4 0,0 4-8 0,7 2 0 16,-7-6-4-16,7 4-8 0,2 0-4 0,-10 3-8 0,10-3 4 15,-10-4-8-15,9 4-8 0,-8 1 4 0,8-5-4 0,-9 5 0 16,10 0-4-16,-10-5-4 0,0 4 0 0,0 2 0 0,10-6-4 16,-10 0 0-16,-8 4-4 0,9-4-4 0,0 0-8 0,-1 5-8 15,-8-5-16-15,9 0-16 0,-9 0-16 0,0 0-12 0,0 0-12 16,0 0-20-16,0 0-16 0,0 0-12 0,-9 0-24 0,9 0-44 0,-8-5 8 15,-1 5 44-15,0 0 32 0,1 0 24 0</inkml:trace>
        </inkml:traceGroup>
        <inkml:traceGroup>
          <inkml:annotationXML>
            <emma:emma xmlns:emma="http://www.w3.org/2003/04/emma" version="1.0">
              <emma:interpretation id="{6E3A4B26-5903-4A26-AB04-C6938E2F8C27}" emma:medium="tactile" emma:mode="ink">
                <msink:context xmlns:msink="http://schemas.microsoft.com/ink/2010/main" type="inkWord" rotatedBoundingBox="26124,4731 27585,4660 27625,5469 26163,5540"/>
              </emma:interpretation>
            </emma:emma>
          </inkml:annotationXML>
          <inkml:trace contextRef="#ctx0" brushRef="#br0" timeOffset="17114.2267">3219 1562 15 0,'0'0'96'15,"-9"0"-8"-15,9 0-8 0,0 0-24 0,9 0-4 0,-9 0 0 0,0 0 0 16,0 0 0-16,8-5 0 0,0 5 0 0,-8 0-4 16,8-5-4-16,2 5 0 0,-2 0-8 0,0 0-4 0,2 0-4 15,6-4-8-15,-7 4-4 0,8 0 0 0,0 0-4 0,-9 0-16 0,10 0 16 16,-2 0-4-16,2 0-4 0,7 0 0 0,-8 0-12 16,0 0-4-16,1 0-20 0,8 0-12 0,-10 0-16 0,1 0-12 0,9 0-28 15,-10 0-52-15,2 0-16 0,-2 0 32 0,-6 0 24 0</inkml:trace>
          <inkml:trace contextRef="#ctx0" brushRef="#br0" timeOffset="16916.7562">3261 1706 83 0,'0'-4'100'0,"0"4"-8"0,-8 0-8 16,8 0-28-16,0 0 0 0,0 0 4 0,-10 4-4 0,10 1 0 0,-8-1-8 15,8-4-8-15,0 10 0 0,0-5-4 0,0-1-4 0,0 2-4 0,0-2 0 16,-8 0 0-16,8 7-8 0,0-7 0 0,8 6 0 16,-8-5-4-16,0 5 0 0,8-6 0 0,-8 7 0 0,10-7-4 15,-10 5 0-15,8-4 0 0,-8 4-4 0,8-3 0 0,2 3 4 0,-2-5 0 16,0 6 0-16,1-5-4 0,-1 0 4 0,9 4 0 0,-8-3 0 15,-1 3 0-15,10-4 0 0,-10 0 0 0,10 4 0 0,-10-4 0 16,0 4 4-16,9-3-4 0,-8 3 0 0,-1 1-4 0,1-1 0 16,-1-4 4-16,0 4-4 0,2 1 0 0,-2 0 0 0,-8-1 4 15,8 1-4-15,-8 0 0 0,0-1 4 0,0 1 0 0,0-1-8 0,0 1 4 16,-8-2-4-16,8 3 0 0,-8-1 0 0,-2-1 0 0,2 1 4 16,0-1-8-16,-1 1 4 0,1-6-4 0,-1 6 0 0,1 0 4 15,-9-5-8-15,9-1 4 0,-2 1 0 0,2-5-4 0,0 5-8 16,-2-5 0-16,-6 0-4 0,16-5-12 0,-9 5-4 0,1-5-4 15,-1-4-16-15,9 5-4 0,-8-6-16 0,8-4-12 0,-9 3-4 0,9-3-8 16,0 0-12-16,-8-2-36 0,8 3-36 0,0-6 28 0,-8 0 28 16,8-1 24-16</inkml:trace>
          <inkml:trace contextRef="#ctx0" brushRef="#br0" timeOffset="17438.8542">3866 1505 47 0,'0'0'88'0,"0"0"-8"0,0 0-8 0,0 0-24 15,0 0-4-15,0 4 0 0,0 1 0 0,0-5 0 0,0 10 0 16,0-5 0-16,0 0 0 0,0 4-4 0,0 0 0 0,0-4-4 15,0 10 0-15,0-6 4 0,0 1-4 0,0 4-4 0,0-4-4 16,0-2 0-16,9 8 4 0,-9-7-8 0,0 1-4 0,8-1 0 16,1 1-4-16,0-1 4 0,-1-3-4 0,-8-2 0 0,18 2-4 15,-10-2 0-15,0 1-4 0,10-5 4 0,-10 0-4 0,9 0-4 0,-9 0 4 16,10-5-8-16,-10 1 4 0,10-2 0 0,-10 2 0 16,8-6 0-16,-6 0-4 0,-2 1 0 0,0-1 0 0,1-4 4 0,-1 5-4 15,-8-6 0-15,8 5 0 0,-8-4 0 0,0-2 0 0,-8 3 0 16,8-1-4-16,-8 4 4 0,-1 1 0 0,1-6 0 0,-10 6 0 15,10 4 0-15,-8-5 0 0,-2 6-4 0,1 4 4 0,-9 0-4 0,10 0-4 16,-2 0 0-16,2 9 0 0,-2-4-8 0,-8 4-20 0,9-4-20 16,1 10-20-16,-2-6-20 0,2 5-20 0,-2-4-80 0,1 3 4 15,9 3 44-15,-9-2 24 0,8 1 24 0</inkml:trace>
          <inkml:trace contextRef="#ctx0" brushRef="#br0" timeOffset="16550.7331">2682 1520 31 0,'0'-5'100'0,"0"0"-12"0,0-4-12 0,0 4-24 0,0-4 0 0,8-1-4 16,-8 5 0-16,0-5 0 0,8 6 0 0,-8-6 0 0,8 5 0 16,-8-5-8-16,0 5 0 0,10-4-4 0,-10 4 0 0,8 1-4 15,-8-1-8-15,8 0 4 0,-8 5-4 0,0-5 4 0,0 5 0 0,0-4 0 16,0 4-4-16,0 0 4 0,0 4 0 0,10-4-4 15,-20 5 0-15,10 5-4 0,0-6 0 0,-8 6 0 0,8-1-4 0,-8 6 0 16,8-1-4-16,-10-4-4 0,10 9 0 0,-8-4 0 0,8 4-4 16,-8 0 4-16,0 0-4 0,8 0 0 0,-9 0 0 0,0 1 0 15,9 4 0-15,0-5-4 0,-8 0 0 0,8 1 0 0,0-7 0 0,0 6 4 16,8-5-4-16,-8 6 0 0,9-6 4 0,-9-4-4 16,9 5 0-16,-1-6 0 0,0 5 0 0,0-4 4 0,2-5-4 0,-2 5 0 15,0-6 4-15,2-4-4 0,6 5-4 0,-7 0 4 0,-1-5 0 16,10 0 0-16,-10 0 0 0,8 0 0 0,-6 0-4 0,-2-5 4 15,9 0 0-15,-8 5 0 0,-1-4-4 0,1 4 4 0,-1-6 4 0,0 2-4 16,1-1 0-16,0 5 0 0,-1-4 0 0,-8-2 0 0,8 6 0 16,-8-3-4-16,10 3 4 0,-10 0 0 0,0-6 0 0,0 6 0 15,8 0 0-15,-8 0 0 0,0 6 0 0,0-6 0 0,0 3 0 16,0 3 0-16,0 3 4 0,0-5-4 0,0 6 4 0,0 0-4 16,0-1 0-16,-8 6 4 0,8-5 0 0,0 4 0 0,0 1 0 15,0 4-4-15,0-5 0 0,0 0 4 0,0 1-4 0,-10-1 0 0,10 1 4 16,0-1-4-16,0-5 0 0,0 6-4 0,0-7 0 0,0 3 0 15,0-1-4-15,0-1-4 0,0 1-12 0,0-6-12 0,0 1-20 16,10 1-20-16,-10-2-16 0,0-4-16 0,8 4-16 0,-8-4-64 16,8-4-8-16,-8 4 40 0,9-4 32 0,0-2 24 0</inkml:trace>
        </inkml:traceGroup>
      </inkml:traceGroup>
    </inkml:traceGroup>
  </inkml:traceGroup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0:20.1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7699601-35D7-436E-B660-6AF6B9004A8D}" emma:medium="tactile" emma:mode="ink">
          <msink:context xmlns:msink="http://schemas.microsoft.com/ink/2010/main" type="writingRegion" rotatedBoundingBox="12796,8296 12759,8469 12614,8438 12651,8265">
            <msink:destinationLink direction="with" ref="{1802675E-44CB-4AC5-8CB5-8F72AC4CB46B}"/>
          </msink:context>
        </emma:interpretation>
      </emma:emma>
    </inkml:annotationXML>
    <inkml:traceGroup>
      <inkml:annotationXML>
        <emma:emma xmlns:emma="http://www.w3.org/2003/04/emma" version="1.0">
          <emma:interpretation id="{CA964A07-ADE8-44ED-B7FC-FB59120683B4}" emma:medium="tactile" emma:mode="ink">
            <msink:context xmlns:msink="http://schemas.microsoft.com/ink/2010/main" type="paragraph" rotatedBoundingBox="12796,8296 12759,8469 12614,8438 12651,82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C586FD-4DA7-4D0B-9C27-3641D57C33E0}" emma:medium="tactile" emma:mode="ink">
              <msink:context xmlns:msink="http://schemas.microsoft.com/ink/2010/main" type="line" rotatedBoundingBox="12796,8296 12759,8469 12614,8438 12651,8265"/>
            </emma:interpretation>
          </emma:emma>
        </inkml:annotationXML>
        <inkml:traceGroup>
          <inkml:annotationXML>
            <emma:emma xmlns:emma="http://www.w3.org/2003/04/emma" version="1.0">
              <emma:interpretation id="{DC22D093-6FA2-4C89-8FDA-6E227ABA062E}" emma:medium="tactile" emma:mode="ink">
                <msink:context xmlns:msink="http://schemas.microsoft.com/ink/2010/main" type="inkWord" rotatedBoundingBox="12796,8296 12759,8469 12614,8438 12651,8265">
                  <msink:destinationLink direction="with" ref="{3D7127DC-23A9-4B1B-A4D0-3725B4E6A928}"/>
                </msink:context>
              </emma:interpretation>
            </emma:emma>
          </inkml:annotationXML>
          <inkml:trace contextRef="#ctx0" brushRef="#br0">69 24 19 0,'0'5'84'0,"0"-5"-16"0,0 0-4 0,0 0-24 16,0 0-4-16,0 0-4 0,0 0 0 0,0 0 0 0,0 0 4 16,0 0-4-16,0 0 0 0,0 0-4 0,0 0 4 15,0 4 0-15,0-4 0 0,0 0 0 0,0 0 0 0,0 0 0 0,-9 6-4 16,9-6 4-16,0 0 0 0,0 3 4 0,-8-3-4 0,8 0 0 15,0 0 0-15,0 0-4 0,0 0-4 0,0 0-4 0,0 0-4 16,0 0 0-16,0 0 4 0,0 0-4 0,0 0-4 0,0 0-4 0,0 0 0 16,0 0 4-16,0 0-4 0,0 0 0 0,0 0 0 15,0 0 0-15,0 0 0 0,0 0 0 0,0-3-4 0,0 3 4 0,0-6-4 16,0 6 0-16,0-4 4 0,0-1-4 0,0 0-4 0,0 5 4 16,0-5-4-16,8 1 0 0,-8 4 0 0,0-5 4 0,9 5-4 15,-9-5 0-15,9 5 0 0,-9 0 0 0,8 0 0 0,-8 0 0 0,9 0 0 16,-1 0 0-16,-8 5 0 0,0-5 0 0,8 5 0 0,-8-1 4 15,0 1-4-15,0 0 0 0,0 4 0 0,0-3 0 0,0 3 0 16,0 1 0-16,0-2 4 0,-8 3-4 0,8-2 0 0,-8 1 4 16,8-1-4-16,-9-4 0 0,1 6 4 0,8-7-4 0,-9 5 0 15,0-4 4-15,1 0-4 0,8-5 0 0,-8 5 0 0,0-5 0 0,-2 0 0 16,10 0 0-16,-8-5 0 0,8 5 0 0,-8-5 0 0,8 0 0 16,0 0 0-16,-10-3 0 0,10 2 0 0,0 1 0 0,0 0 0 15,0-4 0-15,0 4 0 0,0-5 4 0,0 6-4 0,0-7 0 0,0 7 0 16,0 0 0-16,10-1 0 0,-10 0 0 0,0-1 4 15,8 3-4-15,-8-3 0 0,8 6 0 0,-8-4 0 0,10 4 0 0,-2-5 0 16,0 5 0-16,-8 0 0 0,17 0 4 0,-17 0-4 0,9 0 0 16,-1 0 0-16,1 0-16 0,-1 5 20 0,0-1-4 0,2-4 4 15,-2 6 0-15,-8-3 0 0,8 3 0 0,-8-1-4 0,0 4 0 16,8-5 4-16,-8 7-4 0,0-2 0 0,0-4 0 0,-8 9 0 16,8-9 4-16,0 6 0 0,-8-3-4 0,0 2 0 0,8-5 4 0,-10 4 0 15,2-4 0-15,8 0 0 0,-8-1-4 0,-1-4 4 0,1 5 0 16,8-5 0-16,-9 0-4 0,0 0 4 0,9-5 0 0,-8 1-4 15,8-1 0-15,0 0 0 0,-8 1 0 0,8-1 0 0,0-5 0 16,0 5 0-16,0-3 0 0,-8 2 0 0,8 1 0 0,0 0 0 16,0 1 0-16,8-1 0 0,-8 0 0 0,0 0 4 0,8 0 0 15,-8 5-4-15,0 0 0 0,8 0 0 0,-8 0 0 0,9-4 4 0,-9 4 0 16,9 0-4-16,-9 0 0 0,8 0 0 0,1 0 4 0,-9 4-4 16,8-4 0-16,-8 0 4 0,0 5-4 0,8-5 4 0,-8 5-4 15,0-5 0-15,0 5-4 0,10-5 0 0,-10 5-4 0,0-1-12 16,0-4-8-16,0 5-24 0,0-5-28 0,0 5-32 0,0 1-24 15,0-6-88-15,0 0 28 0,0 0 36 0,0 4 32 0,0-4 20 0</inkml:trace>
        </inkml:traceGroup>
      </inkml:traceGroup>
    </inkml:traceGroup>
  </inkml:traceGroup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2:35.2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5638D2C-7C73-4461-B397-DE13A09561D3}" emma:medium="tactile" emma:mode="ink">
          <msink:context xmlns:msink="http://schemas.microsoft.com/ink/2010/main" type="inkDrawing" rotatedBoundingBox="6460,7740 6583,3193 6712,3196 6590,7743" semanticType="callout" shapeName="Other">
            <msink:sourceLink direction="with" ref="{B2512D56-8968-4C55-B52A-922575758618}"/>
            <msink:sourceLink direction="with" ref="{B7F453C3-111A-4F8C-99B4-66A31CC4600E}"/>
          </msink:context>
        </emma:interpretation>
      </emma:emma>
    </inkml:annotationXML>
    <inkml:trace contextRef="#ctx0" brushRef="#br0">188 4 3 0,'0'0'76'16,"0"0"-8"-16,0 0-8 0,-8 0-28 0,8 0-4 0,0 0-4 15,0-5-8-15,0 10 0 0,0-5 0 0,0 0-4 0,0 0-4 16,0 0 0-16,0 0 4 0,0 0 4 0,0 0 0 0,0 0 0 0,0 0 0 16,0 0-4-16,0 0 4 0,0 0 0 0,0 0-4 15,0 0 4-15,0 0 0 0,0 0 0 0,0 0-4 0,0 0 0 0,0 0 0 16,0 0-4-16,0 0 4 0,0 0 0 0,0 0-4 0,0 0 4 0,0 0-4 16,0 0 0-16,0 0 4 0,0 4 0 0,0-4-4 15,0 6 4-15,0-6-4 0,8 5 4 0,-8-1 0 0,0-4 0 0,0 5 0 16,0 0 0-16,0 0 0 0,0 0 4 0,0 0-4 0,0 4 0 15,8-4 0-15,-8 0 0 0,0-1 0 0,0 1-4 0,0 0 8 16,0 1-8-16,0-3 0 0,0 3 4 0,0-2-4 0,0 1 4 16,0-1-4-16,0 2 0 0,0-2-4 0,0 1 4 0,0 0-4 15,0-1 4-15,0 1 0 0,0 5 0 0,0-5 0 0,0 0 8 0,0 0 0 16,0 4 0-16,0-4-4 0,0 4 0 0,0-3-4 0,0 3 0 16,0-5-4-16,0 6 0 0,0-5 4 0,0 5-4 0,0 0 0 15,0-6-4-15,0 5 4 0,0 1 0 0,0-5 4 0,0 0-8 16,0 5 0-16,0-5 4 0,0 4-4 0,0-5 8 0,0 2-4 15,0 3 0-15,0-4 0 0,0 0 0 0,0 5 0 0,0-6-4 0,0 1 0 16,0 5 4-16,0-6 0 0,0 6 0 0,0-5 0 0,0 5-4 16,0-6 4-16,0 6 0 0,0 0 0 0,0-1 0 0,0-4 0 15,0 4 0-15,0-4 0 0,0 5 0 0,0-6 4 0,0 6-4 16,0-5-4-16,0 4 4 0,0-4 0 0,0 5 0 0,0-5-4 16,0 4 4-16,0-4 0 0,0 4-4 0,0-4 4 0,0 6 0 15,0-2-4-15,0-5 4 0,0 5 0 0,0-3-4 0,0 3 4 0,0-4 0 16,0 4 0-16,0 1-4 0,0-5 4 0,0 5-8 0,0-6 8 15,0 6 0-15,0-1-24 0,0-3 24 0,0 3 0 0,0 1 0 16,0-6 0-16,0 6 0 0,0-5 0 0,0 5-4 0,0-1 0 16,0 1 4-16,0-6-4 0,0 6 0 0,0 0 4 0,0-1-4 15,0-4 0-15,0 4 0 0,0 1 0 0,0 0 0 0,0-7 4 16,0 8-4-16,0-6 4 0,0 5-4 0,0-1 0 0,0-4 4 0,0 3 0 16,0-1-4-16,0 2 0 0,0-4 0 0,0 4 0 0,0-4 0 15,0 5 4-15,0-6 0 0,0 6 0 0,0-5-4 0,0 4 0 16,0-3 0-16,0-2 0 0,0 5 0 0,0-4 0 0,0 5 8 15,0-5-4-15,0 4-4 0,0-5 0 0,0 2 0 0,0 3-4 16,0-4 4-16,0 5 4 0,0-6 0 0,0 6-4 0,0-5 4 16,0 5-4-16,0-6 0 0,0 6 0 0,0-4 0 0,0 3 0 0,0-5 4 15,0 5 0-15,0-3-4 0,0 3-4 0,0 0 4 0,0-4 0 0,0 5 0 16,0-5 0-16,0 5 0 0,0-1 0 0,0-4 0 16,0 4 0-16,0 1 0 0,0-5 4 0,0 5 0 0,0-6 0 0,0 6 0 15,0-1 0-15,0-3 0 0,0 3 0 0,0-4 0 0,0 4-4 16,0-4 0-16,0 5 4 0,0-5 0 0,0 4 0 0,0-4-4 15,0 5 0-15,0-6 4 0,0 6 0 0,0-5-4 0,0 4 4 0,0-4-4 16,0 0 0-16,0 4 0 0,0 1 0 0,0-5 0 16,0 4 4-16,0-3-4 0,0 3 0 0,0-4 4 0,0 5 0 0,0-6 0 15,0 5 0-15,0 1-4 0,0-5 0 0,0 5 0 0,0-2 4 16,0-2 0-16,0 3 0 0,0-4-4 0,0 5 0 0,0 0 0 16,0-6 0-16,0 5 0 0,0-3 4 0,0 3 0 0,0-4 0 15,0 4 0-15,0 1-4 0,0-5 0 0,0 5 0 0,0-1 0 16,0-4 4-16,0 4-4 0,0 1 4 0,0 0-4 0,0-5 0 15,0 4 4-15,0 0 0 0,0 2 0 0,0-2 0 0,0 1 0 16,0-1 0-16,0 1-4 0,0 0 4 0,0-1-4 0,0 1-4 16,0-1-16-16,0 1 24 0,0 0 0 0,0-1 4 0,0 0 0 0,0 1-4 15,0 0 0-15,0 4 0 0,0-4 0 0,0-1 0 0,0 1-4 16,0-2 0-16,0 3 4 0,0-1 0 0,0-1-4 0,0 1 4 16,0-1-4-16,0-4 0 0,0 4 0 0,0 1 0 0,0 0 0 0,0-1 0 15,0 1 0-15,0-5 4 0,0 5-4 0,0-2 0 0,0 3 4 16,0-7-4-16,0 6 0 0,0-1 0 0,0-3 0 0,0 3 0 15,0 1 0-15,0-1 0 0,-8-4 4 0,8 4 0 0,0-3-8 0,0 3 4 16,8 1 0-16,-8-6 0 0,-8 6 0 0,8-1 4 16,0-3-4-16,0 3 0 0,0 1 0 0,0-1 4 0,0-4-4 0,0 4 0 15,0 1 0-15,-8 0 0 0,8-5 0 0,0 4 0 0,0 1 0 16,0-1 0-16,0 1 0 0,0-1 0 0,0-4 0 0,0 5 0 16,0 0 0-16,0-1 0 0,0 1 0 0,-10-1 0 0,10 1-4 0,0-2 4 15,0-2 0-15,0 4 0 0,0-1 0 0,0 1 0 16,0-1 0-16,0 2 0 0,0-3 4 0,0-2-4 0,0 4-4 0,0-1 8 15,0 0-4-15,0 1 4 0,0-6-8 0,0 6 4 0,0 0 0 16,0-1 0-16,0 1-4 0,0-1 0 0,0 1 4 0,0 1 4 16,0-3-8-16,0-3 8 0,0 5-4 0,0 0 0 0,0-1 0 15,0 1-4-15,0-1 4 0,-8 1 0 0,8 0 0 0,0-1 0 16,0 1 4-16,0-1-4 0,0 0-4 0,0 2 4 0,0-2 0 0,-8 1 4 16,8-1-8-16,0 1 4 0,0-1 0 0,0 1 4 0,0 0 0 15,0-6-8-15,0 6 4 0,0 0 4 0,0-1-4 0,0 1-4 16,0-6 0-16,0 6 4 0,0-1 0 0,0 1 4 0,0-5-4 0,0 5 0 15,0-1 4-15,0-4-4 0,0 4 0 0,0 2-4 16,0-3 4-16,0-2 4 0,0 3 0 0,-9 1-8 0,9-6 4 0,0 6 0 16,0-1 0-16,0 1 0 0,0 0 0 0,0-5 0 0,0 4 0 15,0 1 4-15,0 0-8 0,0-6-16 0,0 7 24 0,0-3-4 16,0 2 0-16,-8-1 4 0,8-3-4 0,0 3 0 0,0 1 4 16,0-6-4-16,0 6 4 0,0-5-4 0,0 5 0 0,0-1 0 0,0-5 0 15,0 6 0-15,0 0 0 0,0-6 0 0,0 7 0 16,0-7 0-16,0 6-4 0,0-1 4 0,0-4 4 0,0 5-4 0,0-1 0 15,0-4 0-15,0 5 0 0,0-1 0 0,-9-4 0 0,9 5 0 16,0-6 0-16,0 6 0 0,0 0 0 0,0-6 0 0,-9 6 0 16,9-1 0-16,0-3 0 0,0 3 0 0,0 1 4 0,0-1-4 15,-8-4 0-15,8 4 0 0,0 1 0 0,0-1 0 0,0-3 0 0,0 3 0 16,0 1 4-16,0-1-4 0,0 1 0 0,0-6 0 0,0 6 4 16,0 0-4-16,0-5-4 0,0 5 4 0,0-1 4 0,0-5-4 15,0 6 4-15,0 0-8 0,0-5 0 0,0 5 0 0,0-6 8 16,0 5 0-16,0-3-4 0,0 3 4 0,0-3-4 0,0 2 0 0,0-2 4 15,0 3-8-15,0 1 0 0,0-6 4 0,0 5-4 16,0 1 8-16,0-5-4 0,0 5 0 0,0 0-4 0,0-6 4 0,0 6 4 16,0-1-4-16,0-4 0 0,0 4 0 0,0-4 0 0,0 5 4 15,0 0-4-15,0-6 0 0,0 6 0 0,0-5 0 0,0 4-4 16,0-4 4-16,0 5 0 0,0 0 0 0,0-6 0 0,0 6 0 0,0-6 0 16,0 6-4-16,0-5 8 0,0 5-4 0,0-1 0 15,0-4 0-15,0 4 0 0,0-3-4 0,0 3 4 0,0-5 0 0,0 6 0 16,0-5 0-16,0 5 0 0,0-6 0 0,0 7 0 0,0-7 0 15,0 6 0-15,0-6 0 0,0 6-4 0,0-5 4 0,0 5 4 16,0-1-8-16,0-5 4 0,0 6 0 0,0 0 0 0,0-5 0 16,0 5 0-16,0-6 4 0,0 5-4 0,0-3 0 0,0-2 0 15,0 6 0-15,0-5 0 0,0-1 0 0,0 2-4 0,0 3 4 0,0-5 0 16,0 2 0-16,0-2 0 0,0 1 0 0,0 1 0 0,0-2 0 16,0 0-20-16,0 1 20 0,0 0 0 0,0 0 4 0,0-1-4 15,0 2 0-15,0-2 0 0,0 1 0 0,0-1 0 0,0 2 4 0,0-2-4 16,0 1 0-16,0 0 0 0,0 4 0 0,0-4 0 0,0 0 0 15,0 5 4-15,0-6-4 0,0 6-4 0,0 0 8 16,0-4-4-16,0 2 0 0,0 2 0 0,0-1 4 0,0 1-4 0,0-1-4 16,0 5 4-16,0-4 0 0,0 0 0 0,0-1 0 0,0 1 0 15,0-1 0-15,0-3 0 0,0 3 0 0,0 1 0 0,0 0 0 0,0-6 0 16,0 5 0-16,0-3 0 0,0-2 0 0,0 6 0 0,0-5 0 16,0-1-4-16,0 7 4 0,0-7 0 0,0 0 0 0,0 2 0 15,0-2 0-15,0 2 4 0,0-2-4 0,0 5 0 0,0-3-4 0,0-3 4 16,0 3 0-16,0-2 0 0,0 2 0 0,0 2-4 15,0-2 8-15,0-1-4 0,0-1 0 0,0 2 0 0,0-2 0 0,0 1 0 16,0 5 0-16,0-6 0 0,0 1-4 0,0 1 4 16,0-2-4-16,0 0 4 0,0 6 0 0,0-5 0 0,0-1-4 15,0 2 4-15,0 3 0 0,0-5 0 0,0 6 0 0,0-5 0 0,0 0 4 16,0 5-8-16,0-6 8 0,0 6-8 0,0-5 4 0,0-1 0 16,0 6 4-16,0-5 0 0,0 6-4 0,0-8 0 0,0 2 0 15,0 5 0-15,0-6 0 0,0 1 0 0,0 0 0 0,0 0 8 0,0 4-8 16,0-4 4-16,0-5-4 0,0 5-4 0,0-1 4 0,0 2 4 15,0-1-4-15,0-1 0 0,0 1 0 0,0-5 0 0,0 5 4 16,0-1-4-16,0-4 4 0,0 5-8 0,0-5 12 0,0 5-8 16,0 0 0-16,0-5 0 0,0 4 0 0,0-4-4 0,0 6 8 15,0-6-4-15,0 4 0 0,0 1-4 0,0-5 4 0,0 5 4 0,0-5-4 16,0 5 0-16,0-5 0 0,0 0 0 0,0 4-4 0,-8-4 4 16,8 6 0-16,0-6 0 0,0 0 0 0,0 4-4 0,0-4 0 15,-10 0 0-15,10 0-4 0,0 0-4 0,0 5-12 0,-8-5 12 16,8 0-4-16,0 0 0 0,0 0 0 0,-8 0 0 0,8 0 0 15,0 0-8-15,-8 0-4 0,8 0-4 0,0 0 0 0,-10-5-4 0,10 5-12 16,-8 0-4-16,8-4-8 0,-8-2-20 0,8 2-4 16,-9-1-16-16,1-5-36 0,8 0-48 0,-9 1 16 0,0-1 36 0,1-4 20 15</inkml:trace>
  </inkml:traceGroup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8:39.1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139418E-2F5A-4132-9EA1-B56DB980F95D}" emma:medium="tactile" emma:mode="ink">
          <msink:context xmlns:msink="http://schemas.microsoft.com/ink/2010/main" type="writingRegion" rotatedBoundingBox="10800,7175 7493,7897 7356,7273 10664,6551"/>
        </emma:interpretation>
      </emma:emma>
    </inkml:annotationXML>
    <inkml:traceGroup>
      <inkml:annotationXML>
        <emma:emma xmlns:emma="http://www.w3.org/2003/04/emma" version="1.0">
          <emma:interpretation id="{4B8AA4A7-3CB1-409C-939F-5C491A9F24DF}" emma:medium="tactile" emma:mode="ink">
            <msink:context xmlns:msink="http://schemas.microsoft.com/ink/2010/main" type="paragraph" rotatedBoundingBox="10800,7175 7493,7897 7356,7273 10664,65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B6D459-B83B-4FD4-A155-BFB2647F3212}" emma:medium="tactile" emma:mode="ink">
              <msink:context xmlns:msink="http://schemas.microsoft.com/ink/2010/main" type="line" rotatedBoundingBox="10800,7175 7493,7897 7356,7273 10664,6551"/>
            </emma:interpretation>
          </emma:emma>
        </inkml:annotationXML>
        <inkml:traceGroup>
          <inkml:annotationXML>
            <emma:emma xmlns:emma="http://www.w3.org/2003/04/emma" version="1.0">
              <emma:interpretation id="{BCB7A2ED-4078-46E4-A8EE-5B7F86A166DE}" emma:medium="tactile" emma:mode="ink">
                <msink:context xmlns:msink="http://schemas.microsoft.com/ink/2010/main" type="inkWord" rotatedBoundingBox="10800,7175 10454,7250 10366,6844 10711,67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2430-2217 75 0,'-8'-5'88'0,"8"5"-8"16,-10 0-8-16,10-5-24 0,-8 5-4 0,8 0-4 0,-8 0-4 15,-2 0 0-15,10 0 0 0,-8 5-4 0,0 0-4 0,-1-5 0 0,1 9 4 16,0-3 4-16,-1 3-4 0,9-5 0 0,-9 6 4 0,1 0-8 16,8 5 0-16,-8-6-4 0,-2 5 0 0,10 5 0 0,-8-4 4 15,8-1 0-15,0 1 0 0,0 4 0 0,-8-5 0 0,8 5 0 0,0-4-4 16,8-1 4-16,-8 5 0 0,0-5 0 0,8 1 0 16,2-1 0-16,-10 1-4 0,8-1 0 0,0 1-4 0,1-6-4 0,0 1 0 15,-1 4 0-15,0-9-8 0,9 5 0 0,1-6 0 0,-10 1-4 16,10 0 0-16,-2-5 0 0,-8 0-20 0,10 0 12 0,-1-5-8 15,9 0-16-15,-10-5-24 0,2 1-36 0,-2-1-44 0,2-4-52 0,-1 0-60 16,-1-5 40-16,-7-1 40 0,8 1 36 0,1-5 16 0</inkml:trace>
        </inkml:traceGroup>
        <inkml:traceGroup>
          <inkml:annotationXML>
            <emma:emma xmlns:emma="http://www.w3.org/2003/04/emma" version="1.0">
              <emma:interpretation id="{273A0BAF-1107-49CE-AA0B-EF088452DAF7}" emma:medium="tactile" emma:mode="ink">
                <msink:context xmlns:msink="http://schemas.microsoft.com/ink/2010/main" type="inkWord" rotatedBoundingBox="10117,7095 7445,7679 7356,7273 10029,668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52557.7442">1885-2116 15 0,'0'0'64'0,"0"0"-8"0,-10 0-4 0,10 0-24 16,0 0-8-16,-8 0 0 0,8 0-4 0,-8 4 8 0,8-4 0 16,-10 0-8-16,10 0-4 0,-8 0-4 0,8 0 4 0,-8 6 0 15,8-6 0-15,-9 0 0 0,9 0 0 0,-8 0 4 0,8 0-4 16,-9 0 4-16,9 0-4 0,0 0 4 0,-8-6 0 0,8 6 0 16,0-4 0-16,0 4 0 0,0 0 4 0,0-5-8 0,0 5 4 15,-9-4 0-15,9 4 0 0,0-6 0 0,0 2-4 0,0-2 4 0,0 6 0 16,0-4 0-16,9-2 0 0,-9 6 4 0,0-3 0 15,-9-3 0-15,9 2 0 0,0 4-4 0,0-5 4 0,0 0-4 0,0 5-4 16,0-5 4-16,0 1-4 0,0 4 0 0,9-6-4 0,-9 6-4 16,0 0 8-16,0 0-4 0,8-4 0 0,-8 4-4 0,0 0 4 15,9 0-4-15,-9 0 4 0,8 0-4 0,-8 4 0 0,9-4 0 0,-1 6 0 16,-8-6 4-16,8 4-4 0,-8 1-4 0,10 0 8 0,-10 0-8 16,0-1 0-16,0 5 0 0,0-3 0 0,0-2 4 0,0 6-4 15,0 0 4-15,0-5-4 0,0-1 8 0,0 6 0 0,0-5 0 16,0-1-8-16,-10 2-16 0,10-2 24 0,-8 0 4 0,8-4 0 15,0 6-4-15,-8-6-4 0,8 0 4 0,-9 0-4 0,9 0 0 16,-8 0 4-16,-1-6 0 0,9 6-4 0,-8-4 0 0,8 0-4 0,-9-2 4 16,9 2 0-16,0-5-4 0,-8 3 0 0,8-3 0 0,0 5 0 15,0-6 0-15,0 0 0 0,0 4 0 0,-8-3 0 0,8 0 0 16,0 4 0-16,0-4 0 0,0 3 4 0,0 2-4 0,0-5 0 16,8 3 0-16,-8 6 0 0,0-4 0 0,0-1 0 0,8 5 0 15,-8-5 0-15,0 5 0 0,9 0-4 0,-9 0 4 0,8 0 0 0,1 0 0 16,-9 0 0-16,8 0-4 0,1 0 4 0,-9 0 0 15,8 0 0-15,-8 0 0 0,8 0 8 0,-8 0-8 0,10 0 12 0,-10 0-4 16,0 5-8-16,0-5 4 0,0 5 0 0,0-5 0 0,0 4 4 16,8 2-4-16,-8-1 4 0,0-1-4 0,-8-4 0 0,8 4 0 15,0 6 0-15,0-5 4 0,-10 0-4 0,10 0-4 0,0-1 4 0,-8-4-4 16,8 6 0-16,-8-6 8 0,8 3-8 0,-9-3 0 0,9 0 4 16,-8 6-4-16,8-6 4 0,-9 0-4 0,9 0 0 0,-8-6 0 15,-1 6 0-15,9 0 0 0,0-3 0 0,-8-3 0 0,8 2 4 16,-8-1-4-16,8 5 0 0,0-5 0 0,-10 0 0 0,10-5 0 15,0 6 0-15,0 0-4 0,0-7 4 0,0 7 4 0,-8-6-4 0,8 5 0 16,8 1 0-16,-8-2 0 0,0-3 0 0,0 5 0 0,10-2 0 16,-10 2 0-16,0-1 4 0,8 5-4 0,-8-5 0 0,8 0-4 15,1 5 0-15,-9 0 4 0,8 0 0 0,1-4 0 0,-1 4 0 16,1 0 4-16,-9 4-4 0,8-4 0 0,0 5 0 0,2 0 4 16,-10 0-4-16,8-1 0 0,0 2 4 0,-8 3-4 0,10-5 4 0,-10 6-4 15,0 0 0-15,0-1 0 0,0 6 0 0,0-5 0 0,0 4 0 16,0-5 0-16,-10 6 0 0,10-5 0 0,-8 4 0 0,8 1 0 15,-8-6 0-15,-2 1 0 0,2-2 4 0,0 3-4 0,8-1-16 16,-9-1 20-16,1-5 0 0,-1 2 0 0,1-2 0 0,-1-4-4 16,1 5 0-16,8-5 0 0,-8-5 0 0,-2 5 4 0,10-4-4 0,-8-2 4 15,8 2-4-15,0-1 0 0,0 1 0 0,0-2 0 0,-8-3 0 16,8 3 0-16,0-2 0 0,0 2 0 0,0-3 0 0,0 5 0 16,0-6 0-16,0 5 0 0,0 1 0 0,8-6 0 0,-8 4 0 15,0 2-4-15,8-2 4 0,-8 3 0 0,10 3 0 0,-10-6 0 16,8 2 0-16,-8 4-4 0,8-5 4 0,1 5 4 0,-1 0-4 15,1-5 0-15,-1 5 0 0,-8 0 0 0,9 0 0 0,-1 0 0 0,0 0 4 16,-8 5-4-16,10 0 0 0,-10-5 0 0,8 4 0 0,-8 5 0 16,0-3 0-16,0 4 0 0,0 0 0 0,0-6 4 0,0 11-4 15,0-6 4-15,-8 1-4 0,8 4 0 0,-10-5 0 0,10 6 0 16,-8-5 4-16,0 5 0 0,8-7-4 0,-9 2 4 0,1-1-4 16,-1-3 0-16,1-2 0 0,-1 5 4 0,9-9-4 0,-8 6 0 0,0-6 4 15,8 0-4-15,-10-6 0 0,10 6 0 0,-8-4 0 0,8-5 0 16,0 3 0-16,0-3 0 0,-8-1 0 0,8 2 0 0,0-7 0 15,0 5 0-15,8-5 0 0,-8 6 0 0,0-5 0 0,0 4 0 16,8 1 0-16,-8-6 0 0,0 11-4 0,10-6 4 0,-10 4 0 16,8-4 4-16,-8 10-4 0,8-3 0 0,1 3 0 0,-9 0 0 0,8-6 4 15,-8 12-4-15,9-6 0 0,-9 0 0 0,8 3 4 0,-8-3 0 16,9 6 0-16,-9-2 0 0,0 2 0 0,0-2 0 0,0 6 0 16,8-10 0-16,-8 9 0 0,0-3 4 0,0-2-4 0,0 5-4 15,0-3 4-15,0-2-4 0,0 0 0 0,0 2-4 0,-8-1 0 16,8-5-4-16,0 4-4 0,0-4-12 0,8 6-12 0,-16-6-24 0,8 0-28 15,0 0-28-15,0 0-44 0,0 0-64 0,-9 0 44 0,9 0 28 16,0-6 32-16,-8 2 12 0</inkml:trace>
          <inkml:trace contextRef="#ctx0" brushRef="#br0" timeOffset="188943.3146">1663-2135 43 0,'0'0'76'0,"0"0"-4"0,-10 4-4 0,10-4-28 0,10 0-4 16,-10 0-4-16,0 0-4 0,0 0 0 0,0 0 0 0,0-4-4 15,0 8 0-15,0-8 0 0,0 4-4 0,0 4 0 0,0-4 0 16,0 0 0-16,0 0 0 0,0 0 0 0,0 0 0 0,0 0 0 0,0 0 0 15,0 0 4-15,0 0-4 0,0 0 0 0,-10 0 4 0,10-4 0 16,0 4 0-16,0 0-4 0,0 0 0 0,0-6 4 0,-8 6-4 16,8-4-4-16,0-2 4 0,0 6-4 0,0-3 4 0,0-3-4 15,0 2 0-15,0-1 0 0,0 0-4 0,0 0-4 0,0 1-4 0,0 4 4 16,0-6-4-16,0 2 0 0,0 0 0 0,0-1-4 0,0 5 4 16,0-6-4-16,0 2 4 0,8 4 0 0,-8-5 0 0,0 5-4 15,10 0 0-15,-10 0 0 0,8 0 0 0,0-5 0 0,-8 5 0 16,9 5 0-16,-1-5 0 0,1 0 0 0,-9 5 0 0,9-5 4 15,-1 4-4-15,0 2 4 0,-8-1 0 0,8-1 0 0,2 0 0 16,-2 2 0-16,-8-2 0 0,8 6 4 0,-8-5-4 0,0 5 8 0,10-7-8 16,-10 7 0-16,0-4 4 0,0 4-4 0,8-6 4 0,-8 5-8 15,0-3 4-15,0 3 0 0,-8-5 4 0,8 6 0 0,-10-6-4 16,10 2 0-16,-8 3 0 0,8-3 0 0,-8-6 0 0,-2 4 0 16,2 1 0-16,0-5-4 0,0 4 4 0,-1-4-4 0,0 0 0 15,1 0 0-15,-1 0 4 0,1 0 0 0,0-4-4 0,-2-1 4 0,2 5-4 16,-8-4 4-16,6-2 0 0,10 2 0 0,-8-7-4 15,0 7 4-15,-1 0 0 0,1-2 0 0,-1-3 0 0,0 5 0 0,9-6 0 16,-8 5 0-16,8-5 0 0,-8 0 0 0,8 6-4 0,0-5 4 16,0 3-4-16,-10-3 4 0,10-1 0 0,0 6-4 0,0-6 0 15,10 6 4-15,-10-7 0 0,0 7-4 0,8-6 0 0,-8 5 0 0,8-5 0 16,-8 6 4-16,9-1-4 0,-9 1 0 0,9-2 0 0,-1 2 0 16,1-1 0-16,-1 5 0 0,0 0 0 0,2-5 0 0,-2 5 4 15,0 0-4-15,0 0-4 0,2 0 0 0,-2 5 4 0,0-5-16 16,-8 5 20-16,9-1 0 0,-1 2 0 0,1-6-4 0,-9 4 8 15,9 5-12-15,-9-9 4 0,8 10 4 0,-8-5-4 0,0 5 4 0,0 0-4 16,8-5 4-16,-8 3-4 0,0-2 0 0,-8 3 4 0,8 1-4 16,-8-6 0-16,8 5 0 0,-9-3 4 0,9-2-4 0,-9 2 0 15,1-2 0-15,-1 2 0 0,9-6 0 0,-8 4 0 0,0-4 0 0,-2 0 4 16,2 0-4-16,0 0 0 0,0 0-4 0,8-4 4 16,-10 4 4-16,2-6-4 0,0 2 4 0,8-2-4 0,-9 2 0 0,9-2 0 15,-8 3 0-15,8-3 0 0,-9 2-4 0,9-6 4 0,0 5 0 16,-9-5 0-16,9 6 0 0,0 0 0 0,0-1 4 15,0-5-4-15,0 5-4 0,0 0 0 0,9 0 0 0,-9 1 8 0,9-2-4 16,-9 2 0-16,8-1 0 0,1 1 0 0,-9 4 0 0,8 0 4 16,0-6-4-16,2 6-4 0,-2 0 4 0,0 0 0 0,0 0 0 15,2 0 0-15,-2 0 0 0,0 6 0 0,1-6-12 0,-1 4 16 0,1 1-4 16,-9-1 0-16,9 6 4 0,-1-5-4 0,-8 0 0 0,8 4 0 16,-8 2 0-16,0-3 4 0,0 2-4 0,0 0 4 0,0 5-4 15,0-6 0-15,0 1 0 0,0 0 0 0,-8-6 0 0,0 5 0 16,8 1 0-16,-9-5 0 0,9-1 0 0,-9 2 0 0,1-2 0 15,-1-4 0-15,1 4-4 0,0-4 8 0,-2 0-4 0,2-4-4 0,0 0 0 16,0-2 4-16,-2 2 0 0,2-1 0 0,8-5 0 0,-8 1 0 16,-1 5 0-16,1-6 0 0,-1 0 0 0,9 4 0 0,-9-3 0 15,9 0 0-15,0-1 0 0,-8 0 0 0,8 2 0 0,0 3 4 16,0-5-4-16,0 5 0 0,0-5 0 0,8 6 0 0,-8-2 0 16,0-3 0-16,9 5 0 0,0-2 0 0,-9 2 0 0,8-1 4 0,1 5-4 15,-1-5 0-15,0 0 0 0,2 5 0 0,-2 0 0 16,0-4 0-16,0 8 0 0,2-4 0 0,-2 5 0 0,0 0 0 0,-8 0 0 15,9-1 0-15,-1 6 0 0,1-1-20 0,-9 1 24 0,9 0 0 0,-9 5 0 16,8-2 0-16,-8 2 0 0,0-1-4 0,0 1 0 16,0-1 0-16,0 1 4 0,-8-5-4 0,8 3 0 0,-9 1 0 0,9-8 0 15,-9 3 0-15,1 1 0 0,-1-5 0 0,9-1 0 0,-8-4 0 16,0 0 0-16,-2 0 0 0,2 0 0 0,-8-4 0 0,6-5 0 16,2 3 0-16,0-3 0 0,-1-1 0 0,1 0 0 0,-1 1 0 0,0-5 0 15,1 5 0-15,0-7 0 0,-2 6 0 0,2-3 0 0,0 3 0 16,0-5 0-16,8 7 0 0,0-3 4 0,-10 2-4 15,10-1 4-15,0 0-4 0,0 6 0 0,0-5 0 0,10 3 0 0,-10 2 0 16,8-1 0-16,0 5 4 0,0-5-4 0,2 5 0 0,-2-5 0 16,0 5-4-16,1 0 4 0,0 0 0 0,-1-4 4 0,9 8-4 15,-9-4 0-15,2 5 0 0,-2 0 0 0,8-5 0 0,-16 9 0 16,18-3 0-16,-10 3 0 0,-8 1 0 0,9-1 0 0,-1 1 0 16,1 5 0-16,-9-7-16 0,0 7 16 0,0-1 4 0,0 1-4 15,0-1 4-15,0 1-4 0,0-5 0 0,0 3 0 0,-9-3 0 16,1 0 0-16,8-1 0 0,-9-3 0 0,1-2 0 0,0 1 0 0,-2-1 0 15,10-4 0-15,-8 0 0 0,0-4 0 0,-10 4 0 0,18-5-4 16,-16-5 0-16,7 6 4 0,1-7 0 0,-1 7 0 0,0-6 0 16,9 1 0-16,-8-1 0 0,0 1 0 0,-2 5-4 0,10-6 4 0,-8 0-4 15,8 1 4-15,0 3 0 0,0-3 0 0,0 4 0 0,0 0 4 16,0 1-4-16,8 4 0 0,2-6 0 0,-2 6 0 0,0 0 0 16,-8 0-4-16,18 0 4 0,-10 0 0 0,1 0 0 0,-1 0-4 0,10 0 8 15,-10 0-4-15,8 0 0 0,-6 0 0 0,-2 6 0 16,0-2 0-16,9-4 4 0,-8 5-4 0,0 0 0 0,-1 4 0 0,8-3-4 15,-16 3 0-15,10 1 4 0,-2 4-4 0,0 1 0 0,2-2 0 16,-10 1 0-16,0 1 4 0,8 0 0 0,-8 4-4 0,0-5 4 16,0 1-16-16,0-1 16 0,0 1 0 0,-8-6 0 0,8 5 0 15,-10-9 0-15,10 5 0 0,-8-5-4 0,0-1 4 0,-2-4 0 16,10 0-4-16,-8 0 0 0,0-4 0 0,0-1 4 0,-1-5 0 0,-8 0 0 16,8 1 0-16,1 0-4 0,0-6 4 0,-2 5 0 0,10-4 0 15,-8 5 0-15,0-6 0 0,8 1 0 0,-8-1-4 0,8 6 4 16,-10-5 0-16,10 4 0 0,0-5 4 0,0 6-4 0,0-1 4 15,0 0 0-15,10 0 0 0,-10 1 0 0,8 0 0 0,0-1 0 16,0 0 0-16,2 2-4 0,-2 3 4 0,0-5-4 0,1 5 0 16,-1-5 4-16,1 6-4 0,8 4 0 0,-9-6 0 0,10 6 0 0,-10 0 0 15,10 0 4-15,-10 6-4 0,9-2 0 0,-9 6 0 0,9-1 0 16,-8 2 0-16,-1-3-4 0,0 7 4 0,2-1 0 0,-2 1 0 16,0 5 0-16,2-1 0 0,-2-6 0 0,-8 7 0 0,0-1 0 15,8 0 0-15,-8-4 4 0,0 4 0 0,-8-5-4 0,8 1-12 16,-8-1 20-16,8-5 0 0,-10 1-4 0,2 0 0 0,0-1 0 0,-2-4 0 15,2-5 0-15,0 5-4 0,-1-5 4 0,1 0-4 0,-9-5 4 16,8 0-4-16,1 0 0 0,0-4 0 0,-10-1 0 0,10 0 0 16,-2 1 0-16,2-6 0 0,0 6 0 0,0-1 0 0,-1-4 0 0,0 1 0 15,1 2 0-15,8-3 0 0,-9 5 0 0,9-6 0 16,0 5 0-16,0 0-4 0,-8-3 4 0,8 3 0 0,8 1 0 0,-8-1 0 16,0 0-4-16,0 4 4 0,9-3 0 0,-1 0 0 0,1 4 0 15,-9 0 0-15,17-5 0 0,-9 6 0 0,0 0 0 0,2-1 0 16,-2 5-4-16,0-6 8 0,10 6-4 0,-10 0 0 0,9-4-4 15,-8 8 4-15,-1-4 0 0,1 0 0 0,7 6 0 0,-6-1-4 16,-2-1 4-16,0 0 0 0,2 2 0 0,-10 3 0 0,8-4 0 0,0 4 0 16,-8 0-4-16,0 1 4 0,0 0 0 0,0 5 0 0,0-5 0 15,0-1 0-15,0 5 0 0,-8-4 0 0,0-1-16 0,8 6 20 16,-10-11-4-16,2 6 0 0,0 1 0 0,-2-7 0 0,-6 0 0 0,7 1 0 16,1-5 0-16,-9 0 0 0,8-5 0 0,-7 1-4 15,6 0 0-15,-6-2 0 0,6-3 0 0,2 3 4 0,-8-3-4 16,7-1 4-16,0-5-4 0,1 7 0 0,-1-2 0 0,1 1 4 0,0-6-4 15,-2 5 4-15,10 0 0 0,0 0 0 0,-8 7 0 0,8-7 0 16,0 5 0-16,0-5 0 0,0 6 0 0,0-6-4 0,8 6 4 16,-8-1 0-16,0-1 0 0,10 2 4 0,-2-1-4 0,0 0 0 0,-8 0 0 15,9 1 4-15,-1-2-4 0,1 6 0 0,8-4 0 0,-9 4 0 16,0-5 0-16,2 5 4 0,-2 0-4 0,10 0 4 0,-10 0-4 16,0 0 0-16,1 5-4 0,-1-1 4 0,9 2 0 0,-8 3-4 15,-9-4 0-15,8 4 4 0,0 6 0 0,2-5 0 0,-10 4 0 16,0 1 0-16,8-2 0 0,-8 3 0 0,0 3 0 0,0-6 0 0,0 1 0 15,-8 1 0-15,8 0-16 0,-10-1 20 0,10-3 0 16,-8-3 0-16,0 2-4 0,-1-5 0 0,1-1 0 0,-1 2 0 0,1-6 0 16,-9 0 4-16,9 0-4 0,-2-6 0 0,2-3 0 0,-10 4 0 15,10-4 0-15,0-1 0 0,0 1 4 0,-1-1-4 0,-8-5 0 16,8 6 0-16,9-5 0 0,-8 4 0 0,0-5 0 0,-2 2 4 0,10 3-4 16,0 0 0-16,-8-5 0 0,8 6 4 0,0-1 0 0,0 0-4 15,0 6 4-15,8-5-4 0,-8 3 4 0,0-3-4 0,10 4 0 16,-2 0 4-16,0 1 0 0,1-2 0 0,-1 6-4 0,1-4 0 15,0 4 0-15,-1 0 0 0,0-5 0 0,0 10 0 0,10-5 0 16,-10 4-4-16,2-4 0 0,-2 10 0 0,0-5 0 0,1 0 4 0,-1 4 0 16,1 2-4-16,-1-3 4 0,-8 2 0 0,9 0 0 0,-9 5 0 15,0-6 0-15,0 5 0 0,0 1-4 0,0-5 4 0,0 3 0 16,0-3 0-16,-9 0 0 0,1-1 0 0,8-3 0 0,-9-2 0 16,1 1 0-16,-1-1-16 0,1 2 20 0,8-6 0 0,-8-6-4 15,-2 6 4-15,2-4-4 0,0-1 0 0,-2 1 0 0,2-2 0 16,0-3 0-16,0 3 0 0,8-2 0 0,-9-2 0 0,9 1 0 0,-9 3 0 15,9-3 0-15,-8-1 0 0,8 6 0 0,0-2 0 0,0-4 0 16,0 7 0-16,0-3 0 0,0 2 0 0,0 4 0 0,8-5 0 16,-8 5 0-16,9 0 0 0,-9 0 0 0,9 0 4 0,-9-5 0 15,8 5-4-15,-8 0 0 0,8 0 0 0,0 0 4 0,-8 0-4 16,10 0 0-16,-2 5 4 0,-8-5 0 0,8 0-4 0,2 0 0 0,-10 0 0 16,8 0 4-16,-8 0 0 0,0 0 0 0,0 0 0 0,0 0 4 15,0 0-4-15,8 0 0 0,-8 0 0 0,0 5-4 0,0-5 4 16,0 0-4-16,0 0 4 0,-8 4-4 0,8-4 0 0,0 0 4 15,0 0-4-15,0 0 0 0,0 0 0 0,0 6 0 0,0-6 0 16,0 0 4-16,0 0-4 0,0 0 4 0,0 0-4 0,0-6 0 0,0 6 0 16,0 0 0-16,0 0 0 0,0 0 4 0,0 6-4 0,0-6 0 15,0 0 0-15,0 0 4 0,0 0 0 0,0 0 0 0,0 0-4 16,0 0 0-16,0 0 0 0,0 0 0 0,0 0 0 0,0 0 4 16,0 0 0-16,0 0 0 0,0 0 0 0,0 0-4 0,0 0 0 15,0 0 4-15,0 0 0 0,0 0 0 0,0 0 0 0,0 0-4 0,0 0 8 16,0 0-8-16,0 0 8 0,0 0-4 0,0 0 0 15,0 0-4-15,0 0 4 0,0 0 0 0,0 0-4 0,0 0 0 0,0 0 0 16,0 0 0-16,0 0 0 0,0 0 0 0,0 0 0 0,0 0 4 16,0 0-4-16,0 0 0 0,0 0 0 0,0 0 0 0,0 0 0 15,0 0 0-15,-8 0 0 0,8 0-8 0,0 0-8 0,0 0-8 0,0 0-12 16,-10 0-12-16,10 0-28 0,-8 0-24 0,8 0-28 0,-8 0-8 16,8 0-92-16,-10-6 28 0,2 2 40 0,0-1 32 0,0 0 24 15</inkml:trace>
          <inkml:trace contextRef="#ctx0" brushRef="#br0" timeOffset="209021.7152">1774-2017 19 0,'0'0'92'0,"-10"-4"-24"0,10 4 8 16,-8-6-28-16,8 1-4 0,0 5-4 0,0-4-8 0,0-2 0 15,0 2 0-15,-8-1 0 0,8 1-4 0,0 4-4 0,0-6 4 16,0-3-4-16,0 3 0 0,0 2-4 0,0 0 4 0,8-2 0 0,-8 2 4 16,0-1-4-16,8 1 4 0,-8-2-4 0,0 2 8 0,10-1-8 15,-2 1 0-15,-8-2 4 0,8 6-8 0,-8-4 4 0,9 4-4 16,-1-6 0-16,1 6 0 0,-1 0-4 0,1 0-4 0,-1 0 0 16,0 0-4-16,2 0 0 0,-10 0-4 0,8 6 0 0,0-6 4 15,2 4-4-15,-2-4-4 0,-8 6 0 0,8-2 4 0,0 1 0 0,-8-1-4 16,0 2 4-16,0-2 4 0,9 1-4 0,-18-1 0 15,9 6 4-15,0-6 0 0,0 2 0 0,-8-1 4 0,0-1-4 0,0 2 4 16,8-2 0-16,-10-4 0 0,2 5 0 0,0-5 0 0,-2 0 0 16,2 0-4-16,0 0 0 0,-1 0 0 0,1-5 0 0,-1 1 0 15,1-2-4-15,-1 2 4 0,9-1-4 0,-8-1-16 0,8-2 20 0,0-2-4 16,0 5 0-16,-8-5 0 0,8 1 0 0,0-1 0 16,0 0-4-16,0 6 0 0,0-5 4 0,8 3 0 0,-8-3-4 0,0 4 4 15,8 0 0-15,-8 1 0 0,9-2-4 0,-9 2 0 0,8 4 0 16,-8 0 0-16,9-4 0 0,-1 4 0 0,1 0 0 0,-9 0 0 15,8 0 0-15,0 4 4 0,2-4 0 0,-2 4-4 0,0-4 0 16,2 6 0-16,-10-2 0 0,8 1 0 0,0-5 4 0,0 5-4 16,-8 0 4-16,0-1-4 0,9 2 0 0,-9-3 0 0,0 3 0 0,0-2 0 15,0 2 0-15,0-2 4 0,-9 2 0 0,9-2 0 0,-8-4 8 16,8 5-4-16,-8-5-8 0,0 4 8 0,-2-4-4 0,10 0 4 16,-8 0 0-16,0 0-4 0,8-4 4 0,-10-1 0 0,2 5-8 15,8-4 0-15,-8-6 4 0,8 4-4 0,-9 2 4 0,9-5-4 0,0-1 0 16,0 5 0-16,0-5 0 0,0 0 4 0,0 2-4 0,0-3 0 15,-8 2 4-15,8 4-4 0,8-4-4 0,-8 3 4 0,0-3 0 16,0 5 0-16,9-2 0 0,-9 6 0 0,0-4 4 0,8 4-4 16,-8-5 0-16,0 5 0 0,8 0 0 0,2 5 4 0,-10-5-4 15,8 4-4-15,0 2 4 0,-8-6 0 0,10 9 0 0,-10-5 0 0,8 2 4 16,0-2-4-16,-8 1 0 0,8 0 0 0,-8 4 4 0,0 2 0 16,0-7-4-16,9 6 0 0,-9-1 0 0,0-4 0 0,0 4 0 15,-9-3 0-15,9-3 0 0,0 7 4 0,-8-4 0 0,8-2-4 0,-8 2 4 16,0-2 0-16,8-4-4 0,-10 5 4 0,2-5 0 15,8 4 0-15,-8-4-4 0,-2 0 4 0,10-4-4 0,-8 4 0 0,0-5-4 16,8 5 4-16,-9-4 0 0,9-2 0 0,0-4 0 0,-8 6-4 16,8-2 4-16,0-3 0 0,0 5 0 0,0-6 0 0,0 1 0 15,0-1 0-15,0 6-4 0,0-7 0 0,0 7 4 0,0-6 0 16,0 5 0-16,0-5 0 0,0 6 0 0,0-1 0 0,0 1-4 16,0 4 4-16,8-6 0 0,-8 6 0 0,0 0 0 0,9-4 0 15,-9 4-4-15,8 0 4 0,-8 0 0 0,8 0-4 0,-8 4 4 0,10-4 0 16,-2 6 0-16,-8-6-4 0,8 4 0 0,-8 1 4 0,10-1 0 15,-10-4-4-15,8 10 4 0,-8-5 0 0,0 0 0 0,8 4 0 16,-8-3 4-16,0 3-4 0,0-5 0 0,0 6-4 0,-8-5 4 16,8 5 0-16,-8-6 0 0,8 2 0 0,-10 3 0 0,10-5 0 15,-8 2 0-15,0-2 0 0,8-4 4 0,-10 6-4 0,2-2 0 0,8-4 0 16,-8 0 4-16,-1 0-4 0,9 0 0 0,-8-4 0 16,8 4 0-16,-9-6 0 0,9 2 0 0,0-2 0 0,0-4 0 0,0 7-4 15,-8-7 4-15,8 5 0 0,0-5 0 0,0 6 0 0,8-6 0 0,-8 1-4 16,0-1 4-16,0 0 0 0,9 5 0 0,-9-5 4 15,8 6-8-15,-8-5 4 0,9 3 0 0,-9 2 0 0,8 4 0 0,0-5 0 16,-8 5 0-16,10 0 0 0,-2 0 0 0,0 0 0 0,-8 0 0 16,10 0 0-16,-2 5 0 0,0-1 0 0,-8 2 0 0,8-6 0 15,-8 4 0-15,9 5 0 0,-9-3 0 0,8-2 0 0,-8 1 0 0,0 0 0 16,9 4 0-16,-9-3 0 0,0 3 0 0,0-5 0 16,0 2 0-16,0-2 0 0,-9 1 0 0,9 0 4 0,0 0-4 15,-8-5 0-15,8 0 0 0,-9 4 0 0,9-4 4 0,-8 0-4 0,8 0 0 16,0 0 4-16,-8 0-4 0,0-4 0 0,8 4 4 0,0-5-4 15,0 0 0-15,-10 0 0 0,10 1 0 0,0-2 0 0,0 2 0 16,0 0 0-16,0-1 0 0,0-1 0 0,0 2 0 0,0-1 0 0,0 0 0 16,0 5 0-16,0-5 0 0,0 1 0 0,0-2 0 15,0 6 0-15,0 0 0 0,0 0 0 0,0 0 0 0,0-4 0 0,0 4 0 16,0 0 0-16,0 0 0 0,0 0 0 0,0 0 0 0,0 0-4 16,0 0 4-16,0 0 0 0,0 0 0 0,0 4 0 0,0-4 0 15,0-4 0-15,0 4 0 0,10 0 0 0,-10 0 0 0,-10 0 0 16,10 0 0-16,0 0 0 0,0 0 0 0,0 0-4 0,0 0 0 15,0 0 0-15,0 4 0 0,0-4-4 0,0 0-8 0,0 0-4 0,0 0-12 16,0 0-16-16,0 0-12 0,0 0-20 0,0 0-20 0,0 0-20 16,0 0-40-16,0 0-48 0,-8 0 24 0,8 0 32 0,0 0 32 15,0 0 16-15</inkml:trace>
          <inkml:trace contextRef="#ctx0" brushRef="#br0" timeOffset="210915.8462">1637-2032 23 0,'0'0'68'15,"0"0"-4"-15,0-4-8 0,8 4-28 0,-8 0-4 0,0 0-4 0,0 0 0 16,0 0 0-16,0 0-8 0,0 0 4 0,0 4 0 16,0-8-8-16,0 4 0 0,0 0 0 0,0 0 0 0,0 0 4 0,0 0-4 15,0 0 4-15,0 0-4 0,0 0 0 0,0 0 0 0,0 0 4 16,0 0-4-16,0 0 0 0,0 0-4 0,0 4 0 0,0-4 0 15,0 0 0-15,0 0 0 0,0 0-4 0,0 0 0 0,0 0 4 0,0 0 0 16,0 0-4-16,0 0 0 0,0 0 0 0,0 0 0 0,0 0 0 16,0 0-4-16,0 0 4 0,0 0-4 0,0 0 0 0,0 0-8 15,0 0-8-15,-8 0 4 0,8 0-12 0,0 0-40 0,0 0-36 16,-8 0-16-16,8 0 24 0</inkml:trace>
          <inkml:trace contextRef="#ctx0" brushRef="#br0" timeOffset="213409.5376">1518-2186 3 0,'0'0'68'0,"0"0"-8"0,0 0-8 0,0 0-24 16,0 0-8-16,0 0-8 0,0 0-4 0,0 0 0 0,0 0-4 15,0 0 0-15,0 0-12 0,0 0-12 0,0 0-20 0,0 0-20 0,0 0-20 16</inkml:trace>
          <inkml:trace contextRef="#ctx0" brushRef="#br0" timeOffset="218107.6001">1790-2157 27 0,'0'0'76'0,"0"0"-8"0,0 0-8 0,0 0-28 15,-8 0 0-15,8 0-12 0,0 0 0 0,0 0 4 16,0 0-4-16,-8 0 0 0,8 0 0 0,0 0 4 0,-10 0-4 0,10 0 0 16,0 0 0-16,0 0 4 0,-8 0 0 0,8 0 0 0,0 0-4 15,0 0 4-15,0 0-4 0,0 0 0 0,0 0 0 0,0 0 0 16,0 0-4-16,0 0 0 0,0 0-4 0,0 0 4 0,0 0 0 0,0 0-4 16,0 0 0-16,0 0 4 0,0 0 0 0,0 0 4 15,0 0-4-15,0 0 0 0,0 0 0 0,0 0 4 0,0-4-4 0,0 4 0 16,0-5-8-16,0 5 4 0,0-5-4 0,0 5 4 0,0-5 0 15,0 1 0-15,0-2-4 0,0 6 0 0,0-4 0 0,0 0-4 16,0-1 0-16,0-1 0 0,0 6 4 0,0-4-4 0,0 4 4 16,0 0 4-16,0-5-8 0,0 5 0 0,0 0 12 0,0 0-12 0,0 0 8 15,0 0-4-15,0 0 4 0,0 5 0 0,0-5 0 0,0 4 0 16,0-4 0-16,0 0-4 0,0 6 0 0,0-6 4 0,0 0 0 16,0 5 0-16,0-5 0 0,0 0 0 0,0 0-4 0,0 4 0 15,0-4 0-15,0 0 0 0,0 0-4 0,0 0 0 0,0 0 0 16,0 0-4-16,0-4 4 0,0-1-4 0,0 5 0 0,0-6 0 0,0 2 4 15,0-1-4-15,0 5 0 0,0-5 4 0,0 0-4 0,0 1 0 16,8-2 0-16,-8 2 0 0,0-1 0 0,0 1 4 0,0 4 0 16,10-6 4-16,-10 6 0 0,0-4 0 0,0 4 4 0,8 0 4 15,-8 0 0-15,0 4 0 0,8-4 4 0,-8 6 0 0,0-6 4 16,0 4 4-16,0 1 4 0,0-1-4 0,0 2 0 0,0-2 0 0,0 1 0 16,0 0 0-16,0 0-4 0,0-1 0 0,0 2-8 15,0-1 0-15,0-1 0 0,0 0-8 0,0-4-4 0,0 6 4 0,0-6-4 16,0 0 0-16,0 4-4 0,0-4 0 0,0 0-8 0,0 0-4 15,0 0-8-15,0 0-12 0,0 0-16 0,0 0-12 0,0 0-12 16,0 0-8-16,-8 0-16 0,8 0-20 0,0 0-16 0,0 0-8 0,-8 0-44 16,8-4-36-16,-10 4 36 0,10 0 36 0,-8-6 20 0,8 6 32 15</inkml:trace>
          <inkml:trace contextRef="#ctx0" brushRef="#br0" timeOffset="239389.7434">-700-1457 27 0,'0'0'72'16,"0"0"-4"-16,0 0-8 0,0 7-28 0,0-7-4 0,0-7 0 15,0 7 0-15,0 0 0 0,0 0-12 0,0 0 8 0,0 0-4 0,10 0 0 16,-10 0-4-16,0 0 4 0,0 0-4 0,0 0 4 16,0 0-4-16,8 0 8 0,-8 0-4 0,0 0 4 0,0 0 0 0,0 0 0 15,0 0 4-15,0 0 4 0,8 0 0 0,-8 0 0 0,0 0 0 16,0 0-4-16,0 0 0 0,0 0 4 0,0 0 0 0,0 0 0 16,0 0-4-16,0 0 0 0,0 0-4 0,0 0 0 0,-8 0 0 15,8 0 0-15,0 0-4 0,0 0 4 0,0 0-4 0,0 0 0 0,0 0 0 16,0 0 0-16,0 0 0 0,0-4-4 0,0 4 4 0,0-5-4 15,0 5 0-15,0-5 0 0,0 5-4 0,0-5 0 0,0 1-4 16,0-1 0-16,0 5-4 0,0-5 0 0,0 0 0 0,0 1 4 16,0-1-4-16,0 0 0 0,0 0 0 0,0 5 0 0,0-5 0 15,0 1-4-15,0-2 4 0,0 2 0 0,0-1-4 0,0 5 4 0,-8-4-4 16,8-2 4-16,0 6-4 0,0-4 0 0,0 4 0 0,0-5 0 16,0 5 0-16,-10 0 0 0,10 0 0 0,0 0 0 0,0 0 0 15,0-5 0-15,0 5 0 0,0 0 0 0,0 0 0 0,0 0 0 0,0 0 0 16,0 0 4-16,0 0-4 0,0 0 0 0,0 0-4 15,0 0 4-15,0 0-4 0,0 0 4 0,0 0 0 0,0 0 0 0,0 0 0 16,0 0 0-16,0 0 0 0,0 0 0 0,0 0 0 0,0 0 0 16,0 0-4-16,0 0 4 0,0 0 0 0,0 5 4 0,0-5-4 15,10 0 0-15,-10 5 0 0,0-5-4 0,8 4 4 0,-8-4-4 16,0 6 8-16,0-6-8 0,8 4 4 0,-8 1 0 0,0-1 4 16,8-4 0-16,-8 6-4 0,0-2 0 0,10-4-4 0,-10 0 8 15,0 0-8-15,0 5 4 0,0-5 0 0,0 0 0 0,0 0-4 0,0 0 0 16,0 0 0-16,0 0-4 0,0 0-4 0,0 0-4 0,0 0-4 15,0 0-4-15,0 0-24 0,0 0 12 0,0 0-16 0,0 0-16 16,-10-5-12-16,10 5-12 0,0-4-8 0,-8-2-24 0,8 2-52 16,-8-5-4-16,8 3 32 0,-8-3 28 0,-2-1 28 0</inkml:trace>
        </inkml:traceGroup>
      </inkml:traceGroup>
    </inkml:traceGroup>
  </inkml:traceGroup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2:35.7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428F7C6-BCE1-487D-802A-C6F82B065A31}" emma:medium="tactile" emma:mode="ink">
          <msink:context xmlns:msink="http://schemas.microsoft.com/ink/2010/main" type="writingRegion" rotatedBoundingBox="6037,5522 6233,5522 6233,6093 6037,6093"/>
        </emma:interpretation>
      </emma:emma>
    </inkml:annotationXML>
    <inkml:traceGroup>
      <inkml:annotationXML>
        <emma:emma xmlns:emma="http://www.w3.org/2003/04/emma" version="1.0">
          <emma:interpretation id="{E5C87963-9F24-4ECB-93CF-EED1F8C6053C}" emma:medium="tactile" emma:mode="ink">
            <msink:context xmlns:msink="http://schemas.microsoft.com/ink/2010/main" type="paragraph" rotatedBoundingBox="6037,5522 6233,5522 6233,6093 6037,6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1845412-B2B3-4ACE-A9B6-357DEA0F12CE}" emma:medium="tactile" emma:mode="ink">
              <msink:context xmlns:msink="http://schemas.microsoft.com/ink/2010/main" type="line" rotatedBoundingBox="6037,5522 6233,5522 6233,6093 6037,6093"/>
            </emma:interpretation>
          </emma:emma>
        </inkml:annotationXML>
        <inkml:traceGroup>
          <inkml:annotationXML>
            <emma:emma xmlns:emma="http://www.w3.org/2003/04/emma" version="1.0">
              <emma:interpretation id="{F743E9B4-853E-4015-B8D3-AB8607004989}" emma:medium="tactile" emma:mode="ink">
                <msink:context xmlns:msink="http://schemas.microsoft.com/ink/2010/main" type="inkWord" rotatedBoundingBox="6037,5522 6233,5522 6233,6093 6037,6093"/>
              </emma:interpretation>
            </emma:emma>
          </inkml:annotationXML>
          <inkml:trace contextRef="#ctx0" brushRef="#br0">3097 2685 59 0,'0'0'96'0,"0"0"-4"16,0-5-4-16,8 5-24 0,-8 0-4 0,0 0-4 0,0 5 4 0,0-5-4 16,0 0-4-16,0 6 4 0,0-2 0 0,0-4 0 15,9 9 0-15,-9-4-4 0,0 0 0 0,0 5 0 0,0-1-4 0,0 1 0 16,0 4-4-16,8-5-4 0,-8 6 0 0,0 4 0 0,0-5-4 16,0 1 0-16,0 4-4 0,0 0 0 0,0 1 0 0,0-6-4 15,0 5 0-15,0 0-4 0,0 1-8 0,0-1 4 0,0 0-4 16,0 0-4-16,0-5 0 0,0 5-4 0,0-4 0 0,0-1-8 15,0 1 4-15,0-1-4 0,0-5 0 0,0 1-4 0,0 1-4 16,0-3-8-16,0 2-4 0,0-5-8 0,0-1-4 0,0 2-8 16,0-6-4-16,0 4-8 0,0-4-4 0,0 0-4 0,0 0-8 0,0 0-4 15,0-4-16-15,0-2-4 0,0 2 0 0,0-1-4 0,0 0 0 16,0-4-40-16,-8-2-28 0,8 3 16 0,0-2 32 0,0 0 16 16</inkml:trace>
          <inkml:trace contextRef="#ctx0" brushRef="#br0" timeOffset="321.1342">3225 2628 75 0,'0'0'108'0,"0"0"-8"16,0 0 0-16,8 0-24 0,-8 0 4 0,0 0-12 15,8 0 4-15,-8 4 0 0,0-4-4 0,0 4-4 0,0 2-4 0,0-1-4 16,0-1 0-16,10 6-4 0,-10-5 0 0,0 9 0 0,0-3-4 15,0-3-4-15,8 7-4 0,-8-1 0 0,0 1 0 0,8 4 0 16,-8-5-4-16,0 5 0 0,0 0-4 0,8 1 0 0,-8-6-4 16,0 5-4-16,0 1 0 0,0-1-4 0,10 0 0 0,-10 0 0 0,0 0-4 15,0 0-4-15,0 0-4 0,0 0 4 0,0-4-4 0,0 4-4 16,0-5 0-16,8 2 0 0,-8-3-4 0,0 2 0 0,0-1-8 16,0-3-4-16,0 2-4 0,0-3-8 0,0 0 0 0,0-6-16 15,0 1-4-15,0 5-4 0,0-6-8 0,0-4-8 0,0 0-4 0,0 6 4 16,0-12-4-16,0 6-12 0,0-4-8 0,-8 0 0 15,8-2-4-15,0 1-4 0,0-5-8 0,-10 6-36 0,10-6-28 0,-8-3 16 16,8 2 32-16,-8 1 24 0</inkml:trace>
          <inkml:trace contextRef="#ctx0" brushRef="#br0" timeOffset="557.5022">3105 2877 43 0,'0'0'116'0,"0"5"-4"0,0-5-4 0,0 5-20 0,0-1 0 16,9-4-4-16,-9 5 0 0,8 0-4 0,-8-5-4 0,9 0 0 15,-9 5 4-15,9-5-4 0,-1 0-4 0,0 0-4 0,-8 0-4 0,10 5-8 16,-2-5 0-16,0 0-4 0,0 0-12 0,2 0-4 0,-2 0-8 16,0 0-4-16,-8 0-8 0,9 0-4 0,-1 0-4 0,0 0-4 15,2 0-8-15,-10 0-16 0,8 0-8 0,0 0-20 0,0 0-20 0,-8 0-20 16,10 0-24-16,-10 0-24 0,0 0-24 0,0 0-88 0,8 0 36 15,-8 0 40-15,0 0 32 0,0 0 24 0,0 0 28 0</inkml:trace>
        </inkml:traceGroup>
      </inkml:traceGroup>
    </inkml:traceGroup>
  </inkml:traceGroup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2:26.0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5891029-7681-486F-8C90-6C2C4966718F}" emma:medium="tactile" emma:mode="ink">
          <msink:context xmlns:msink="http://schemas.microsoft.com/ink/2010/main" type="writingRegion" rotatedBoundingBox="8364,6188 8825,6188 8825,6687 8364,6687"/>
        </emma:interpretation>
      </emma:emma>
    </inkml:annotationXML>
    <inkml:traceGroup>
      <inkml:annotationXML>
        <emma:emma xmlns:emma="http://www.w3.org/2003/04/emma" version="1.0">
          <emma:interpretation id="{70EE9D6A-7123-4B38-9577-713BC732392E}" emma:medium="tactile" emma:mode="ink">
            <msink:context xmlns:msink="http://schemas.microsoft.com/ink/2010/main" type="paragraph" rotatedBoundingBox="8364,6188 8825,6188 8825,6687 8364,66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939F89-0E31-4970-8D3B-F8BA137E996C}" emma:medium="tactile" emma:mode="ink">
              <msink:context xmlns:msink="http://schemas.microsoft.com/ink/2010/main" type="line" rotatedBoundingBox="8364,6188 8825,6188 8825,6687 8364,6687"/>
            </emma:interpretation>
          </emma:emma>
        </inkml:annotationXML>
        <inkml:traceGroup>
          <inkml:annotationXML>
            <emma:emma xmlns:emma="http://www.w3.org/2003/04/emma" version="1.0">
              <emma:interpretation id="{02546633-5C32-4EC8-9ABD-668D9A69A1EF}" emma:medium="tactile" emma:mode="ink">
                <msink:context xmlns:msink="http://schemas.microsoft.com/ink/2010/main" type="inkWord" rotatedBoundingBox="8364,6188 8825,6188 8825,6687 8364,6687"/>
              </emma:interpretation>
            </emma:emma>
          </inkml:annotationXML>
          <inkml:trace contextRef="#ctx0" brushRef="#br0">565 675 43 0,'0'0'60'0,"0"0"0"16,0 0-8-16,0 0-20 0,8-5 0 0,-8 5-8 0,0-5 4 15,0 5-8-15,0-5 4 0,0 5 0 0,0-4 0 0,8 4 0 16,-8-5 4-16,0 0 4 0,0 5 0 0,0-5-4 0,0 5 4 16,10-5 0-16,-10 5 0 0,0-5 4 0,0 5 0 0,0-4 0 0,8 4 0 15,-8-5 0-15,0 5 0 0,0 0 4 0,0 0 0 0,0-5-4 16,8 5 0-16,-8 0-4 0,0 0 4 0,0 0-4 0,0 0 4 15,9 0-4-15,-9 5 0 0,0-5 0 0,8 5 4 0,-8-5-4 16,0 4 0-16,0 1 4 0,8 0-8 0,-8 0 4 0,0 0-12 0,9 4 8 16,-9 1-4-16,0-1-4 0,0 1-4 0,0 4 0 0,0-4 0 15,0 5-4-15,0-1-4 0,0 0 0 0,0 0 0 0,0 5 0 16,0-4-4-16,0 4 0 0,0-5 0 0,0 6 0 0,-9-2-4 0,9-2 4 16,0 3-4-16,-8-5 4 0,8 5-4 15,-8-4 0-15,8-1 0 0,-9 1 0 0,1-2 0 0,0 2 0 0,-2-1 0 16,2-4 0-16,0 0 0 0,-2 4 0 0,2-5-4 0,-8-4 4 0,7 5 0 15,0-5 0-15,1 4 0 0,-9-4 0 0,9-5 0 16,-2 5 0-16,2-5-4 0,0 5 4 0,-2-5 0 0,2-5 0 0,0 5 0 16,0-5 0-16,-1 5-4 0,9-5 4 0,-9 1-4 0,9-1-4 15,-8-5 8-15,8 5 0 0,-9-4-4 0,9 4 4 0,0-4-4 16,0-1 0-16,0 1 0 0,0 3 4 0,0-3-4 0,0-1 0 0,0 6 0 16,0-6 4-16,0 1 0 0,0 3 0 0,0-3 0 15,0 5-4-15,0-6 4 0,9 6 0 0,-9-2 0 0,0 1 0 0,0-5 0 16,8 10 0-16,-8-9 0 0,0 5 0 0,9 4 0 0,0-6 0 15,-9 6 0-15,8-4 0 0,0 4 4 0,0 0-4 0,-8 0 4 16,10-5-8-16,-2 10 4 0,0-5 4 0,2 0 0 0,-2 4 4 0,0-4-4 16,1 6 0-16,-1-2 0 0,1 1 0 0,0-1 4 0,-1 2-4 15,0-2 4-15,0 1 0 0,10 1 4 0,-10 2-4 0,2-2 4 16,-2-2 0-16,0 5 0 0,1-3 4 0,7-2-4 0,-7 1 4 16,0-1-4-16,-1 2 0 0,10-6 0 0,-10 4-4 0,0 1-4 15,2-5 4-15,-2 0-4 0,0 0 0 0,9 5 0 0,-9-5 0 0,1 0 0 16,0 0 0-16,-1-5 0 0,0 5-4 0,2 0-4 0,-2-5-8 15,0 1-12-15,-8 4-4 0,8-6-12 0,2 2-20 0,-2-1-16 16,-8 1-16-16,8-2-24 0,-8-3-24 0,0-1-20 0,9 6-76 0,-9-6-4 16,0 1 44-16,0-1 44 0,0 1 24 0,0-6 28 15</inkml:trace>
        </inkml:traceGroup>
      </inkml:traceGroup>
    </inkml:traceGroup>
  </inkml:traceGroup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3:06.1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21C864E-C020-42BF-8C66-8B5869820532}" emma:medium="tactile" emma:mode="ink">
          <msink:context xmlns:msink="http://schemas.microsoft.com/ink/2010/main" type="writingRegion" rotatedBoundingBox="8951,8106 9486,8171 9457,8413 8921,8348"/>
        </emma:interpretation>
      </emma:emma>
    </inkml:annotationXML>
    <inkml:traceGroup>
      <inkml:annotationXML>
        <emma:emma xmlns:emma="http://www.w3.org/2003/04/emma" version="1.0">
          <emma:interpretation id="{F245AD39-142B-421B-8C44-943DEC198D46}" emma:medium="tactile" emma:mode="ink">
            <msink:context xmlns:msink="http://schemas.microsoft.com/ink/2010/main" type="paragraph" rotatedBoundingBox="8951,8106 9486,8171 9457,8413 8921,83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AEA6D8-7266-47B4-B3FA-5867F1E0D3EB}" emma:medium="tactile" emma:mode="ink">
              <msink:context xmlns:msink="http://schemas.microsoft.com/ink/2010/main" type="line" rotatedBoundingBox="8951,8106 9486,8171 9457,8413 8921,8348"/>
            </emma:interpretation>
          </emma:emma>
        </inkml:annotationXML>
        <inkml:traceGroup>
          <inkml:annotationXML>
            <emma:emma xmlns:emma="http://www.w3.org/2003/04/emma" version="1.0">
              <emma:interpretation id="{9D475B6A-F3C0-4693-A28A-3CE72B68211B}" emma:medium="tactile" emma:mode="ink">
                <msink:context xmlns:msink="http://schemas.microsoft.com/ink/2010/main" type="inkWord" rotatedBoundingBox="8951,8106 9486,8171 9457,8413 8921,8348"/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@</emma:literal>
                </emma:interpretation>
                <emma:interpretation id="interp2" emma:lang="" emma:confidence="0">
                  <emma:literal>e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35 130 51 0,'0'0'72'0,"8"0"-4"0,-8 0-8 0,0 0-32 0,8 0 4 0,-8 0-8 15,0 0 0-15,0 0 4 0,0 0 0 0,10 0 0 0,-10-5 0 16,0 5 4-16,0 0 4 0,0-5 4 0,0 5 0 0,0-5 8 15,0 5 8-15,0-4 0 0,-10 4 0 0,10-6-4 0,0 2 0 16,0 4 8-16,0-5-8 0,0 5-4 0,0-5 0 0,0 5-4 16,0 0 0-16,-8 0-8 0,8 0-4 0,0-6 0 0,-8 6 0 0,8 0-4 15,0 0 0-15,-9 0-4 0,9 6 0 0,-9-6 0 16,9 5-4-16,-8-5 0 0,8 5-4 0,0-1 0 0,0-4 0 0,-8 10-4 16,8-5 0-16,0 0 0 0,0 0 0 0,0-1-4 0,0 6 0 15,0-1 4-15,0 2 0 0,0-7-4 0,0 6-4 0,0-6 4 16,0 6-4-16,8-1 0 0,-8-3 8 0,0-3 0 0,8 3-8 0,-8-1 4 15,9 4-4-15,0-9 0 0,-9 4 4 0,8-4 4 0,0 6-4 16,2-6-4-16,-2 0 0 0,0 0 0 0,1 0 0 0,0-6 0 16,-1 6-4-16,0-4 4 0,9 4 0 0,-17-9 0 0,9 4-8 15,0-1 4-15,-1-3 0 0,0 5 0 0,2-1 0 0,-10-5-4 16,8 1 4-16,-8 0-4 0,0-2 0 0,8 2 0 0,-8-1-4 16,0-4 8-16,0 5-8 0,0-1 0 0,0 0 4 0,-8 1 4 0,8-1-4 15,0 5 0-15,-8-5 0 0,-2 1 0 0,10 4 0 0,-8-4 0 16,8 3 0-16,-8 2 0 0,-1-1 0 0,9 0 0 0,-9 0 0 15,1 5 0-15,-1-4 0 0,1 4 4 0,8 0-4 0,-8-5 0 16,-1 5 4-16,0 5 0 0,9-5-4 0,-8 4 4 0,8-4-20 16,-8 5 24-16,8 5-4 0,-10-6 4 0,10 2 0 0,0 3 0 0,0-4-8 15,0 4 4-15,0 1 0 0,-8-1 0 0,8 0 0 0,8 2 0 16,-8-2-4-16,0 1 8 0,10 0-4 0,-10-1 0 0,0 1-4 16,8-5 4-16,-8 5-4 0,8-5 8 0,1-1-4 0,-9 1 0 15,9 0 0-15,-1-5 4 0,0 4-4 0,1-4 0 0,-1-4 4 16,1 4 0-16,0-5-4 0,-1 5-8 0,0-5 12 0,2 1-4 0,-2-1 0 15,0-5 4-15,1 5-4 0,0 0 4 0,-1 0-4 16,9 1 4-16,-9-1 4 0,0 0 4 0,2 5 4 0,-2-5 4 0,0 5 4 16,2 0 0-16,-2 0 8 0,0 5 4 0,9-5-4 0,-8 5 4 15,-1 0 0-15,1-1 0 0,-1 6 0 0,0-5-36 0,10 5 0 16,-10-1 0-16,0-4 0 0,2 4 0 0,-2-4 0 0,0 5 0 0,1 0 0 16,0-7 0-16,-1 3 0 0,1-1 0 0,-1 0 0 0,0-5 0 15,0 0 0-15,2 0 0 0,-2 0-16 0,0-5-68 16,2 0-32-16,-2-4-20 0,-8 3-28 0,8-3-32 0,-8-5-48 0,9 4-36 15,-9-5 52-15,0 1 44 0,0 0 32 0,0 0 32 0,0-1 24 16</inkml:trace>
        </inkml:traceGroup>
      </inkml:traceGroup>
    </inkml:traceGroup>
  </inkml:traceGroup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7:59.09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2512D56-8968-4C55-B52A-922575758618}" emma:medium="tactile" emma:mode="ink">
          <msink:context xmlns:msink="http://schemas.microsoft.com/ink/2010/main" type="inkDrawing" rotatedBoundingBox="2158,7505 6677,3089 10219,6715 5700,11130" hotPoints="3222,8730 6677,3090 9724,6888 2954,8739" semanticType="enclosure" shapeName="Quadrilateral">
            <msink:sourceLink direction="with" ref="{2907B38F-5A0C-4628-B95B-345313CD8E3D}"/>
            <msink:destinationLink direction="with" ref="{75638D2C-7C73-4461-B397-DE13A09561D3}"/>
            <msink:destinationLink direction="with" ref="{8026B7A7-3963-4DCE-8D9A-49A2A6CBA0BB}"/>
          </msink:context>
        </emma:interpretation>
      </emma:emma>
    </inkml:annotationXML>
    <inkml:trace contextRef="#ctx0" brushRef="#br0">-267 1799 43 0,'0'0'76'0,"0"0"-4"15,0 0-16-15,0 0-24 0,0 0 0 0,0 0 0 0,0 0-8 16,0 0 0-16,0 0-4 0,0 0 4 0,0 0-4 0,0 0-4 16,0 0 0-16,0 0 0 0,0 0 4 0,0 0-4 0,0 0 0 15,0 0 0-15,0 0-4 0,0 0 4 0,0 0 0 0,0 0 4 0,0 0 0 16,0 0 4-16,0 0 0 0,0 0 0 0,0 0 0 15,0 0 4-15,0 0 0 0,0 0-4 0,0 0 4 0,0 0-4 0,9 0-4 16,-9 0 0-16,0-3 0 0,8 3 4 0,1 0 4 0,-9 0-4 16,9-5-4-16,-1 5-4 0,0 0-4 0,2 0 4 0,-2 0 0 15,0 0 0-15,0 0 4 0,10 0-4 0,-10-5 0 0,9 5-4 0,-9 0 4 16,10 5 0-16,-10-5 0 0,10 0 0 0,-2-5 4 0,2 5-4 16,-1 0 4-16,-1 0-4 0,2 0 4 0,-2 0-4 0,2-5 0 15,-1 5-4-15,0 0 0 0,8 0 0 0,-7 0 4 0,-2-5-4 16,10 5 0-16,-9 0-4 0,9 0 4 0,-10 0-4 0,10 0 4 15,-8 0 0-15,7 0-4 0,1 0 4 0,-10 5-4 0,10-5 0 0,-8 0-4 16,7 5 4-16,1-5 0 0,-10 0-4 0,10 5 4 0,-8-5-4 16,7 5 4-16,-8-2-4 0,8-3 4 0,-7 6 0 0,8-6-4 15,-10 5 4-15,10 0-4 0,-9-5 4 0,-1 0 4 0,10 0-4 16,-8 4 0-16,-2-4 0 0,10 0 0 0,-9 0-4 0,1 0 4 16,6 0 0-16,-6 0 4 0,7 0-8 0,-7 0 0 0,6 0 0 15,2 0 0-15,-8 0 0 0,7 0 4 0,1 0 0 0,0 0-4 0,-1 0 8 16,0 0-8-16,1 0 4 0,-1 0-4 0,1 0 4 15,0 0-4-15,-1 0-4 0,1 0 4 0,8 0-4 0,-16-4 8 0,7 4-4 16,1 0 0-16,-2 0 0 0,-6 0 0 0,8 0 0 0,-1 0 0 16,-8 0 4-16,8 0-4 0,-7 0 0 0,8 0-4 0,-10 0 4 15,1 0 0-15,9 0-4 0,-8 0 0 0,-2 0 4 0,1 4 4 0,9-4 0 16,-10 0-4-16,2 0 0 0,-2 6-4 0,2-6 4 0,8 4 0 16,-9-4 0-16,-1 0-4 0,2 5 4 0,8-5-4 0,-10 0 4 15,10 5 8-15,-9-5-8 0,-1 0 4 0,10 0 4 0,0 0-8 16,0 0 0-16,-9 5 0 0,9-5 0 0,0-5 4 0,-2 5-4 15,2 0 0-15,-1 0 0 0,1 0 0 0,0 0 0 0,-1 0 0 16,1 0-4-16,0 0 4 0,0 0 0 0,-1 0-4 0,0 0 4 16,0 0-4-16,1 0 4 0,0 0-4 0,-1 0 4 0,-7 0 0 0,8 0 0 15,-10 0 0-15,10 0-4 0,-1 0 4 0,-7 0-4 0,8 0 4 16,-10 0-4-16,2 0 0 0,7 0 4 0,-9 0-4 0,10 0 4 16,-8 0-4-16,-2 0 0 0,2 0 0 0,7 0 0 0,-8 0 0 0,0 0-12 15,9 0 16-15,-9 0 0 0,8 0 0 0,-8 0 0 0,1 0 4 16,8 0-4-16,-10 0-4 0,10 0 4 0,-9 0 0 0,9 0 0 15,-10 0-4-15,10 0 0 0,-9 0 0 0,9 0 4 0,-10 0-4 16,2 0 0-16,8-5 0 0,-10 5 0 0,10 0 0 0,-9 0 0 16,-1 0 0-16,10-5 0 0,-8 5 0 0,-1 0 0 0,0 0 0 15,0 0 0-15,9 0 0 0,-10 0 0 0,2 0 0 0,-2 0 0 0,2 0 0 16,-1 0 0-16,-1 0 0 0,2 0 0 0,-2 0 0 0,2 0 0 16,-1 0 0-16,0 0 0 0,0 0 0 0,-1 0 0 0,2-4 0 15,0 4 0-15,-10-6 0 0,9 6 0 0,0 0 0 0,0-4 0 16,-1 4 0-16,2-5 0 0,0 0 0 0,-2 5 0 0,1-6 0 15,0 3 0-15,0-2 0 0,1 5 0 0,-2-5 0 0,2 5 0 0,-2 0 0 16,1-5 0-16,1 5 0 0,-2 0 0 0,2 0 0 16,8-5 0-16,-10 5 0 0,1 0 0 0,1 0 0 0,-2 0 0 0,2 0 0 15,-2 0 0-15,2 0 0 0,-1 0 0 0,-1 0 0 0,2 0 0 16,-10 0 0-16,10-5 0 0,-2 5 0 0,-7 0 0 0,8 0 0 16,0-4 0-16,-9 4 0 0,10 0 0 0,-10-5 0 0,0 5 0 0,10 0 0 15,-10 0 0-15,0-5 0 0,10 5 0 0,-10 0 0 0,1 0 0 16,-1 0 0-16,0 0 0 0,2 0 0 0,-2 0 0 0,0 0 0 15,2 0 0-15,-2 0 0 0,-8 0 0 0,8 0 0 0,0 0 0 16,1 0 0-16,-9 0 0 0,9 0 0 0,-9 0 0 0,8 0 0 16,1 0 0-16,-9 0 0 0,0 0 0 0,8 0 0 0,-8 0 0 0,8 0 0 15,-8 0 0-15,10 0 0 0,-10 0 0 0,8 0 0 0,-8 0 0 16,8 0 0-16,-8 0 0 0,0 0 0 0,8 0 0 0,-8 0 0 16,10 0 0-16,-10 0 0 0,0 0 0 0,8 0 0 0,-8 0 0 15,8 0 0-15,-8 5 0 0,0-5 0 0,9 0 0 0,-9 0 0 16,0 0 0-16,9 5 0 0,-9-5 0 0,0 0 0 0,0 0 0 0,0 0 0 15,0 0 0-15,0 0 0 0,0 0 0 0,0 0 0 16,0 4 0-16,0-8 0 0,0 4 0 0,0 0 0 0,0 0 0 0,0 0 0 16,0 0 0-16,0 0 0 0,0 0 0 0,0 0 0 0,0 0 0 15,0 0 0-15,0 0 0 0,0 0 0 0,0 0 0 0,0 0 0 16,0 0 0-16,0 0 0 0,0 0 0 0,0 0 0 0,0 0 0 16,0 0 0-16,0 0 0 0,0 0 0 0,0 0 0 0,0 0 0 0,0 0 0 15,0 0 0-15,0 0 0 0,0 0 0 0,0 0 0 0,0 0 0 16,0 0 0-16,0 4 0 0,0-4 0 0,0 0 0 0,0 0 0 15,0 5 0-15,0-5 0 0,0 5 0 0,0-5 0 0,0 0 0 16,0 5 0-16,0-5 0 0,-9 0 0 0,9 0 0 0,0 5 0 16,0-5 0-16,0 0 0 0,0 0 0 0,0 0 0 0,0 0 0 0,-9 0 0 15,9 0 0-15,0 0 0 0,0 0 0 0,0 0 0 0,0 0 0 16,0 0 0-16,0 0 0 0,0 0 0 0,0 0 0 0,0 0 0 16,0 0 0-16,0 0 0 0,-8 0 0 0,8 0 0 0,0 5 0 15,0-5 0-15,0 0 0 0,0 0 0 0,0-5 0 0,0 5 0 16,0 0 0-16,0 5 0 0,0-5 0 0,0 0 0 0,0 0 0 0,0 0 0 15,0 0 0-15,0 0 0 0,0 0 0 0,0 0 0 16,0 0 0-16,0 0 0 0,0 0 0 0,0 0 0 0,0 0 0 0,0 0 0 16,0 0 0-16,0-5 0 0,0 5 0 0,0-5 0 0,8 5 0 15,-8 0 0-15,0-5 0 0,9 0 0 0,-9 0 0 0,9 1 0 16,-1-6 0-16,-8 6 0 0,9-6 0 0,-1 5 0 0,0-5 0 0,0 1 0 16,10-1 0-16,-10 1 0 0,2-1 0 0,-2 2 0 0,9-3 0 15,-9-4 0-15,9 6 0 0,-8-1 0 0,7-4 0 0,-6 4 0 16,6-4 0-16,2 4 0 0,-10-4 0 0,9 4 0 0,0-4 0 0,-8 0 0 15,7 4 0-15,2-4 0 0,-2-1 0 0,2 1 0 16,-1-1 0-16,-9 6 0 0,10-5 0 0,-2 4 0 0,2-5 0 0,-2 1 0 16,2 5 0-16,-1-6 0 0,-9 1 0 0,10-2 0 0,-2 3 0 15,2 4 0-15,-2-6 0 0,2 1 0 0,-1-6 0 0,-1 6 0 16,2 0 0-16,-2-1 0 0,2 1 0 0,0-5 0 0,-2 4 0 16,1-4 0-16,0 4 0 0,0-3 0 0,1 3 0 0,-2-4 0 15,10 5 0-15,-9-6 0 0,0 5 0 0,0-3 0 0,-1 3 0 16,2 1 0-16,8-1 0 0,-9 2 0 0,-1-2 0 0,2 1 0 0,-2 0 0 15,2-1 0-15,-1 5 0 0,0-5 0 0,0 6 0 0,-9-5 0 16,10 4 0-16,-2-5 0 0,2 6 0 0,-10-1 0 0,10 1 0 16,-10-5 0-16,9 4 0 0,-9 0 0 0,10 1 0 0,-10-1 0 15,10 1 0-15,-10-1 0 0,8 5 0 0,-7-5 0 0,0 1 0 16,-1-1 0-16,9 1 0 0,-9 4 0 0,2-4 0 0,-2-1 0 0,0 5 0 16,0-4 0-16,2-1 0 0,6 1 0 0,-7-1 0 0,0 5 0 15,-1-5 0-15,1 2 0 0,-1-3 0 0,0-3 0 0,10 5 0 16,-10-1 0-16,0-1 0 0,2 3 0 0,-2-2 0 0,9 1 0 15,-9-6 0-15,1 5 0 0,-1 0 0 0,1 2 0 0,7-3 0 16,-6 2 0-16,-2-1 0 0,0 0 0 0,2 6 0 0,-2-5 0 0,0-1 0 16,0 0 0-16,1 5 0 0,8-5 0 0,-8 6 0 0,-1-5 0 15,0 3 0-15,2-3 0 0,-2 4 0 0,0 0 0 0,0 1 0 16,2-6 0-16,-2 5 0 0,0 0 0 0,1 0 0 0,0 1 0 0,-1-1 0 16,1 0 0-16,-1 1 0 0,0-1 0 0,2-5 0 15,-2 5 0-15,0 2 0 0,0-3 0 0,-8 1 0 0,10 0 0 0,-2 0 0 16,-8 0 0-16,8 1 0 0,-8-1 0 0,9 5 0 0,-1-5 0 15,-8 0 0-15,0 0 0 0,9 5 0 0,-9-5 0 0,0 1 0 16,9 4 0-16,-9-5 0 0,0 5 0 0,0-5 0 0,0 5 0 16,0-4 0-16,0 4 0 0,0-6 0 0,0 6 0 0,8-4 0 0,-8 4 0 15,0 0 0-15,0-5 0 0,0 5 0 0,0 0 0 0,0 0 0 16,0-4 0-16,0 4 0 0,8 0 0 0,-8 0 0 0,0 0 0 16,0 0 0-16,0 0 0 0,0 0 0 0,0 0 0 0,0 0 0 15,0 0 0-15,0 0 0 0,0 0 0 0,0 0 0 0,0 0 0 16,0 0 0-16,0 0 0 0,0 0 0 0,0 0 0 0,0 0 0 15,0 0 0-15,0 0 0 0,0 0 0 0,0 0 0 0,0 0 0 16,-8 0 0-16,8 0 0 0,-8 0 0 0,-1 4-136 0,0-4-76 0,1 5-84 16,-9-1-44-16,-1 6 64 0,-6-5 48 0,-2 4 40 0,0 1 36 15,-9 0 32-15</inkml:trace>
    <inkml:trace contextRef="#ctx0" brushRef="#br0" timeOffset="245404.8">3067 908 27 0,'0'0'88'15,"0"0"-12"-15,0 0-4 0,0 0-28 0,0 0-8 0,0 0 0 16,0 0-4-16,0 5 0 0,0-5-4 0,0 0 0 0,0 0 0 15,0 0 0-15,0 0 4 0,0 0-8 0,0 0 0 0,0 0 0 0,0 0 4 16,0 0 0-16,0 0 4 0,0 0-4 0,9 0 4 0,-9 0 0 16,0 0 0-16,0 0-4 0,8 0 4 0,-8 0 0 0,8 0 0 15,-8-5-4-15,10 5 4 0,-10 0-4 0,8 0 0 0,-8 0 0 16,8 0 0-16,-8-4 0 0,8 4 0 0,-8 0 0 0,10-6 0 16,-2 6 0-16,-8-4-4 0,8 4 0 0,1 0 0 0,0 0 8 15,-9 0 4-15,8-5 4 0,1 5 0 0,-1 0 0 0,0-4-4 16,0-2 0-16,10 6-8 0,-10-4 4 0,2 4-4 0,6-5-8 0,-7 0-4 15,8 0-4-15,0 5 8 0,-9-4 0 0,10-2 0 0,-2-3-8 16,2 4 0-16,-2 5 0 0,-7-9-4 0,8 9 4 0,0-5-4 16,1-4 4-16,-2 4-4 0,-8 5 0 0,10-10-4 0,-1 5 0 0,0 0 0 15,0 0 0-15,-1 1 0 0,-6-1 0 0,6 0 0 16,2 0-4-16,-1 1 8 0,-9-1-8 0,9 0 0 0,0 0 4 0,-9 2-4 16,10-4 0-16,0 3 0 0,-10 4 4 0,9-5 0 0,-9 0 0 15,9 5-4-15,-8-5 0 0,7 1 0 0,-6 4 4 0,6-5 0 16,2 5 0-16,-10-5 0 0,9 5-4 0,-9-5 8 0,10 5-4 15,-10-4 0-15,10 4 0 0,-10-5 0 0,8 0 0 0,2 5-4 0,-10-5 4 16,9 0 0-16,-9 1 0 0,10 4-4 0,-10-6 0 16,10 2 0-16,-10-1 4 0,9 5 0 0,-8-4 0 0,8-2-4 0,-9 2 0 15,9 4 0-15,-8-5 0 0,-1 5 0 0,10-5 0 0,-10 0 0 16,0 5 0-16,10 0 0 0,-10-4 0 0,0 4 0 0,1 0 0 16,8-4 0-16,-8 4 0 0,-1 0 0 0,0-6 0 0,10 6 0 0,-10-5 0 15,0 5 0-15,2 0 0 0,-2-4 0 0,9 4 0 0,-9-6 0 16,0 2 0-16,2 4 0 0,-2-5 0 0,0 5 0 0,10-4 0 15,-10-2 0-15,0 6 0 0,1 0 0 0,0-4 0 0,-1 4 0 16,1 0 0-16,-1-5 0 0,0 5 0 0,2-6 0 0,-2 6 0 16,0 0 0-16,0-4 0 0,2 4 0 0,-2-4 0 0,0 4 0 0,1 0 0 15,0-6 0-15,-1 6 0 0,-8-4 0 0,9 4 0 16,-1-6 0-16,0 6 0 0,0 0 0 0,2-3 0 0,-2 3 0 0,0-6 0 16,2 6 0-16,-2 0 0 0,0 0 0 0,1-4 0 0,-1 4 0 15,1 0 0-15,-1 0 0 0,1 0 0 0,-9-5 0 0,8 5 0 16,0 0 0-16,2 0 0 0,-2 0 0 0,0 0 0 0,2 0 0 0,-2 0 0 15,0 0 0-15,0 0 0 0,1 0 0 0,0-4 0 16,-9 4 0-16,8 0 0 0,1 0 0 0,-1 0 0 0,0-6 0 0,2 6 0 16,-2 0 0-16,-8-4 0 0,8 4 0 0,0-6 0 0,2 6 0 15,-2-4 0-15,0 4 0 0,1-4 0 0,-1 4 0 0,1-5 0 16,0 5 0-16,-1-6 0 0,0 6 0 0,0-4 0 0,2 4 0 0,-2-5 0 16,0 5 0-16,2 0 0 0,-2 0 0 0,0 0 0 0,1-5 0 15,-1 5 0-15,1 0 0 0,0 0 0 0,-1 0 0 0,0 0 0 16,-8 0 0-16,8 0 0 0,2 0 0 0,-2 0 0 0,0 0 0 15,2-5 0-15,-2 5 0 0,-8 0 0 0,8 0 0 0,1-4 0 16,-1 4 0-16,0 0 0 0,1 0 0 0,0-6 0 0,-9 2 0 0,8 4 0 16,0-5 0-16,2 5 0 0,-2-4 0 0,-8-2 0 15,8 6 0-15,2-4 0 0,-2 4 0 0,0-5 0 0,0 0 0 16,1 0 0-16,-1 5 0 0,1-4 0 0,0-2 0 0,-1 6 0 0,-8-4 0 16,8-1 0-16,2 5 0 0,-2-4 0 0,0 4 0 0,0 0 0 15,2-6 0-15,-2 6 0 0,0-4 0 0,1 4 0 0,-1 0 0 16,1-5 0-16,0 5 0 0,-1 0 0 0,0-5 0 0,0 0 0 0,2 5 0 15,-2-4 0-15,-8 4 0 0,18-6 0 0,-10 2 0 16,0-1 0-16,1 0 0 0,-1 0 0 0,0 1 0 0,1-1 0 0,8 0 0 16,-9 1 0-16,2-1 0 0,-2 0 0 0,0 0 0 0,10 5 0 15,-10-5 0-15,0 2 0 0,1-3 0 0,8 1 0 0,-8 0 0 16,-1 5 0-16,0-5 0 0,2 0 0 0,6 5 0 0,-7-4 0 0,0-1 0 16,-1 5 0-16,0-5 0 0,1 0 0 0,-1 5 0 0,10-5 0 15,-10 5 0-15,0-5 0 0,2 1 0 0,-2-1 0 0,8 5 0 16,-7-5 0-16,0 1 0 0,8-2 0 0,-9 6 0 0,0-4 0 15,10-1 0-15,-10 1 0 0,10 4 0 0,-10-6 0 0,9 2 0 16,-8-1 0-16,8 0 0 0,-1 0 0 0,-8 1 0 0,10 0 0 0,-10-2 0 16,10 1 0-16,-10-5 0 0,9 6 0 0,-8-1 0 15,8 1 0-15,-1-2 0 0,-6 2 0 0,-2-1 0 0,10-1 0 0,-10-2 0 16,8 2 0-16,-7 2 0 0,0-1 0 0,8 1 0 0,-9 4 0 16,0-6 0-16,2 6 0 0,-2-4 0 0,0 4 0 0,0 0 0 15,2 0 0-15,-2-5 0 0,0 5 0 0,1 0 0 0,0 0 0 0,-1 0 0 16,-8 0 0-16,9 5 0 0,-1-5 0 0,-8 0 0 15,8 0 0-15,2 0 0 0,-10 0 0 0,8 0 0 0,-8 0 0 0,8 0 0 16,-8 0 0-16,8 0 0 0,-8 0 0 0,0 0 0 0,10 0 0 16,-10 0 0-16,8 0 0 0,-8 0 0 0,0 0 0 0,8 0 0 15,-8 0 0-15,0 0 0 0,0 0 0 0,9 0 0 0,-9 0 0 0,0 0 0 16,0 0 0-16,0 0 0 0,0 0 0 0,0 0 0 0,0 0 0 16,0 0 0-16,0 0 0 0,0 0 0 0,0 0 0 0,0 0 0 15,0 0 0-15,0 0 0 0,0 0 0 0,0 0 0 0,0 0 0 16,0 0 0-16,0 0 0 0,0 0 0 0,0 0 0 0,0 0 0 15,0 0 0-15,0 0 0 0,0 0 0 0,0 0 0 0,0 0 0 16,0 0 0-16,0 0 0 0,-9 0 0 0,9 0 0 0,0 0 0 16,0 0 0-16,-8 0 0 0,8 0 0 0,-8 0 0 0,8 0 0 0,-10 0 0 15,2 0 0-15,0 0 0 0,8 0 0 0,-8 0 0 0,-2 0 0 16,2 0 0-16,0 0 0 0,-1 0 0 0,1 0 0 0,-1 4 0 16,0-4 0-16,1 0 0 0,0 6 0 0,-2-6 0 0,2 0 0 15,0 4 0-15,-10-4 0 0,10 5 0 0,0-1 0 0,-1-4 0 0,1 6 0 16,-1-6 0-16,0 4 0 0,1-4 0 0,-8 0 0 0,6 4 0 15,2-4 0-15,0 0 0 0,-10 6 0 0,10-6 0 0,-1 0 0 16,-8 0 0-16,9 5 0 0,-1-5 0 0,-7 0 0 0,6 4 0 16,-6-4 0-16,6 0 0 0,2 0 0 0,-8 6 0 0,7-6 0 15,-8 0 0-15,8 0 0 0,-7 4 0 0,6-4 0 0,-6 5 0 0,8-5 0 16,-10 0 0-16,1 4 0 0,9-4 0 0,-10 6 0 0,2-6 0 16,8 4 0-16,-10-4 0 0,10 5 0 0,-10-5 0 0,10 6 0 15,-9-6 0-15,0 4 0 0,8-4 0 0,-7 4 0 0,6 1 0 0,-6 0 0 16,7-5 0-16,-8 5 0 0,8-5 0 0,1 4 0 15,-9-4 0-15,8 6 0 0,-7-6 0 0,6 4 0 0,-6-4 0 0,7 5 0 16,0-5 0-16,-7 4 0 0,7-4 0 0,1 0 0 0,-10 6 0 16,10-2 0-16,0-4 0 0,-10 5 0 0,10-5 0 0,-9 0 0 15,8 5 0-15,1-5 0 0,-9 4 0 0,9 1 0 0,-10-5 0 16,10 5 0-16,-10-5 0 0,10 5 0 0,-9-5 0 0,8 5 0 16,-8-5 0-16,9 5 0 0,-8-5 0 0,6 4 0 0,-6-4 0 0,6 0 0 15,2 5 0-15,-9-5 0 0,8 5 0 0,1-5 0 0,-9 5 0 16,9-5 0-16,0 5 0 0,-10 1 0 0,10-6 0 0,-2 3 0 15,2 2 0-15,0-5 0 0,-9 5 0 0,8 0 0 0,1 0 0 16,-1-1 0-16,1 1 0 0,0-5 0 0,-10 5 0 0,10-1 0 16,-2 1 0-16,2 0 0 0,0 0 0 0,0-1 0 0,-1 2 0 0,0-6 0 15,1 4 0-15,-9 1 0 0,9 0 0 0,-2-5 0 16,2 5 0-16,0-1 0 0,0 2 0 0,-2-6 0 0,2 4 0 0,0-4 0 16,-1 5 0-16,1-1 0 0,-1-4 0 0,0 6 0 0,1-2 0 15,0-4 0-15,0 5 0 0,-2 0 0 0,2-5 0 0,0 5 0 16,-2-1 0-16,2-4 0 0,0 6 0 0,-1-2 0 0,1-4 0 15,-1 5 0-15,9-5 0 0,-8 0 0 0,-1 0 0 0,1 4 0 0,8-4 0 16,-8 0 0-16,-2 0 0 0,10 0 0 0,-8 6 0 0,0-6 0 16,8 0-20-16,-10 0-16 0,10 0-4 0,-8 0-8 0,8 0-20 15,-8 0-12-15,8 0-20 0,-8 0-16 0,8 0-32 0,-9 0-24 16,1 0-80-16,8 0 0 0,-9-6 44 0,9 6 36 0,-9-4 28 16,9 4 36-16</inkml:trace>
    <inkml:trace contextRef="#ctx0" brushRef="#br0" timeOffset="8000.9351">3136-3749 3 0,'0'0'76'0,"0"-4"-8"0,0 4-4 16,0 0-32-16,0 0-4 0,0 0 0 0,0 0-4 0,0 0 0 16,0 0 0-16,0-5-4 0,0 5-4 0,0 0 0 0,0 0 0 0,0 0-4 15,0 0 4-15,0 0 0 0,0 5-4 0,0-10 4 0,0 5-4 16,0 5 4-16,0-5 4 0,0 0-4 0,0 0 0 0,0-5 4 15,0 10 4-15,0-5-4 0,0 4 0 0,0-4 4 0,0 6 0 16,0-2-4-16,0 1 0 0,8 5 4 0,-8-6-4 0,0 6-4 16,0-1 4-16,8 2 0 0,-8-2-4 0,0 5-4 0,9-4 4 0,-9 3 0 15,9-2 0-15,-9 3-4 0,0-4 0 0,8 4 4 0,-8-4 0 16,0 4-4-16,9-5 4 0,-9 6 0 0,8-5-4 16,-8 4 0-16,0-5-4 0,8 6 0 0,-8-5 4 0,8 4 0 0,-8 1-4 15,0-2 0-15,10-3 0 0,-10 5-4 0,0-1 0 0,8 0 4 16,-8 6 0-16,0-6 0 0,8 1-4 0,-8-1 4 0,0 1-4 15,0 4 4-15,0-5 0 0,10 1-4 0,-10 4 0 0,0-5 0 16,0 0 0-16,0 1 0 0,8-1 0 0,-8 0-4 0,0 1 8 0,0-1-8 16,0 0 8-16,0 2-4 0,8 2 0 0,-8-8 0 0,0 4 0 15,0 1-4-15,0-1 0 0,0 0 4 0,9 0 0 0,-9 1 0 16,0-1 0-16,0 1 0 0,0-1-4 0,0 5 0 0,8-4 4 16,-8-1-4-16,0 0 0 0,0 1 8 0,9 0-8 0,-9-1 4 15,0 5-20-15,0-4 20 0,0-1 0 0,8 0 0 0,-8 0 0 0,0 1 0 16,0 0 0-16,0-6-4 0,0 5 0 0,9 1 0 0,-9-7 0 15,0 7 0-15,0 0 0 0,8-5 4 0,-8 3 0 0,0 2-4 16,8-4 0-16,-8 2 4 0,0 2 0 0,10-6-4 0,-10 5 0 16,0 1 0-16,8-1 0 0,-8 1 0 0,0-5 0 0,0 4 0 0,8 0 4 15,-8 0-4-15,0-4 0 0,10 4 0 0,-10 1 0 0,0-5 0 16,8 4 0-16,-8 0 0 0,0-4 0 0,0 4 4 0,8-4-4 16,-8 4 0-16,0-4 0 0,8 5 4 0,-8-1-4 0,0-4 0 15,0 3 0-15,0-3 0 0,9 5 0 0,-9-7 0 0,0 7 0 16,0 0 0-16,0-5 0 0,9 3 4 0,-9-3-4 0,0 5 0 0,8-1 0 15,-8-5 0-15,0 6 0 0,0-1 0 0,9 1 0 0,-9-1 0 16,0-4 0-16,0 5 0 0,8-1 0 0,-8 0 0 0,0 0 0 16,8-4 0-16,-8 5 0 0,0-1 0 0,10-4 0 0,-10 4 0 15,0-5 0-15,0 6 0 0,8-1 0 0,-8-4 0 0,0-1 0 16,8 6 0-16,-8 0 0 0,0-6 0 0,8 0 0 0,-8 6 0 0,0-6 0 16,10 5 4-16,-10-4-4 0,0 0 0 0,0 4 0 0,8-4 0 15,-8 4 0-15,0-3 0 0,0 2 0 0,8-3 0 0,-8 0 0 16,0 5 0-16,0-7 0 0,0 2 0 0,9-1 0 0,-9 6 0 15,0-5 0-15,0-1 0 0,0 5 0 0,0-4 0 0,0 0 0 16,0 4 0-16,0-4 0 0,0 0 0 0,8 4 0 0,-8-5 0 16,0 6 0-16,0-6 0 0,0 6 0 0,9-6-4 0,-9 6 4 0,0-1 0 15,0-4 0-15,9 4 0 0,-9-5 0 0,0 6 0 0,0-5 0 16,8 4 0-16,-8-5 0 0,0 6 0 0,0-1 0 0,0-4 0 16,8 4 0-16,-8 0 0 0,0-4 0 0,8 5 0 0,-8-1 0 15,0 1-4-15,0 0 4 0,10-7 0 0,-10 7 0 0,8-1 0 16,-8 1 0-16,8-6 0 0,-8 5 0 0,0 1 0 0,10-5 0 0,-10 4 0 15,0-5 0-15,8 1 0 0,-8 5 0 0,8-6 0 16,-8 5 0-16,9-4 0 0,-9 0 0 0,0 4 0 0,8-4 4 0,-8-1-4 16,9 1 0-16,-9 4 0 0,8-4 4 0,-8 4-4 0,0-4 0 15,9-1 0-15,-9 6 0 0,8-7 0 0,-8 7 0 0,0-5 0 16,8 0 0-16,-8 4 0 0,0-4 0 0,10 4 0 0,-10 1 0 0,0-6 0 16,8 5 0-16,-8-4 0 0,0 5 0 0,8-1 0 0,-8-5 0 15,0 6 0-15,10-5 0 0,-10 4 0 0,0-5 0 0,8 1 0 16,-8 5 0-16,8-5 0 0,-8-2 0 0,9 7 0 0,-9-5 0 15,0-1 0-15,8 1 0 0,-8 4 0 0,0-4 0 0,8 0 0 16,-8 4 0-16,9-5 0 0,-9 1 4 0,9 4-4 0,-9-4 0 0,0 5 0 16,8-6 0-16,-8 5 0 0,8 1 0 0,-8-7 0 0,0 7 0 15,10 0 0-15,-10-1 0 0,8-3 0 0,-8 3 0 0,8 0-4 16,-8-5 4-16,0 6 0 0,9-1 0 0,-9 1 0 0,9-1 0 0,-9-5 0 16,0 6 0-16,8-1 0 0,-8-4 4 0,8 5-4 15,-8-6 0-15,9 5 0 0,-9-4 0 0,0-1 4 0,8 1-4 0,-8 0-4 16,9-1 0-16,-9 1 4 0,9-1 0 0,-9 1 0 0,0 0 0 15,8-6 0-15,-8 6 0 0,8 0 0 0,-8-1 0 0,10-4 0 16,-10 5 0-16,8 4 4 0,-8-5-4 0,0 1 0 0,8-1 0 16,-8 6 4-16,0-1-4 0,8-4 0 0,-8 5 0 0,0-1 0 0,10 1 0 15,-10 4 0-15,0-5 0 0,0 1 0 0,0 4-4 16,0-5 4-16,0 1 0 0,8 4 0 0,-8-5 0 0,0 1 0 0,0-2 0 16,8 2 0-16,-8-1 0 0,0 1 0 0,9-5 0 0,-9 3 0 15,8 2 0-15,-8-6 0 0,8 1 0 0,-8 5 0 0,0-6 0 16,10 1 0-16,-10 1-4 0,8 2 4 0,-8-3 0 0,0-1 8 0,8 5-12 15,-8-4 0-15,0 0 4 0,8 4 0 0,-8-5 0 0,0 1 0 16,10 5 4-16,-10-6-4 0,0 1 0 0,0 4 0 0,8-5 4 16,-8 1-4-16,0 5-4 0,8-5 4 0,-8-1 4 0,0 5-4 15,9-4 0-15,-9-1 0 0,0 0 0 0,9 1 0 0,-9 0 0 16,8 0 0-16,-8-1 0 0,9 1 0 0,-9-1 0 0,8 1 0 0,-8 5 0 16,0-6 0-16,8 1 0 0,-8 0-4 0,9-1 4 0,-9 1 4 15,9 4-4-15,-9-4-4 0,0-1 4 0,8 1 0 0,-8-1 0 16,8 1 0-16,-8 4 0 0,0-4 0 0,10-1 0 0,-10 1 0 15,0-1 4-15,8 1-8 0,-8 5 4 0,8-6 0 0,-8 1 0 16,0 4 0-16,9-5 0 0,-9 6 0 0,9-5 0 0,-9 4 0 16,0-5 0-16,8 1 0 0,-8 5 0 0,0-5 0 0,8-1 0 15,-8 1 0-15,9 4 4 0,-9-9-4 0,0 5 0 0,8-1 0 0,-8 1-4 16,9-6 4-16,-9 6 0 0,9-5 0 0,-9 5 0 16,0-6 0-16,8 6 4 0,-8-5-4 0,8 3-4 0,-8 3 4 0,0-7 0 15,10 6 4-15,-10 0-4 0,0-1 0 0,8 2 0 0,-8 2-4 0,0-3 4 16,8 4 0-16,-8-5 0 0,0 6 0 0,8-6 0 15,-8 6 0-15,0-1 0 0,10-4 0 0,-10-1 0 0,0 6 0 0,8-5 0 16,-8-1-4-16,8 1 4 0,-8-1 4 0,9-4-4 0,-9 4 0 16,0-3-4-16,8 3 4 0,-8-4 0 0,8 4 0 0,-8-3 0 15,0-2 0-15,10 5 0 0,-10-3 0 0,0-3 0 0,8 8 0 16,-8-2 0-16,0 1 0 0,0 0 0 0,8-1-4 0,-8 1 4 0,0-1 0 16,0 2 4-16,10 3 0 0,-10-5-8 0,0 5 0 15,8-5 4-15,-8 2 0 0,0-2 0 0,0 6 0 0,8-6 0 0,-8 1 4 16,8-5 0-16,-8 4-4 0,9 2 0 0,-9-7 0 0,0 0 0 15,9 1 0-15,-9 5 0 0,0-5 0 0,8-1 0 0,-8 1 0 16,0-5-4-16,9 5 8 0,-9-1-4 0,0 1 0 0,8 0 0 16,-8-5-4-16,0 5 4 0,0 0 0 0,8 0 0 0,-8 0 4 15,0-1-4-15,0 1 4 0,10 0-4 0,-10 0 0 0,0-1 0 0,0 1 0 16,0 0 0-16,0 0 0 0,0-5 0 0,0 4 4 16,8 3-4-16,-8-7 0 0,0 3 0 0,0-3 0 0,0 0 0 0,0 0-4 15,0 0 4-15,0 0 0 0,-8 5 0 0,16-5 0 0,-8-5 0 0,-8 5 0 16,8 0 0-16,0 0-4 0,0 0 4 0,0 0-4 15,0 0 4-15,0 0 0 0,0 0-8 0,0 0 0 0,0 0-4 0,0 0-4 16,0 0-4-16,0 0-12 0,0 0-28 0,0-3-20 0,-10-4-28 16,10 7-36-16,-8-4-84 0,0-6 44 0,8 5 28 0,-17-4 32 15,8-1 16-15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7:12.7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F5D49B9-2C02-42C8-8355-74B8F420CF4B}" emma:medium="tactile" emma:mode="ink">
          <msink:context xmlns:msink="http://schemas.microsoft.com/ink/2010/main" type="writingRegion" rotatedBoundingBox="25749,2753 32055,3199 31836,6298 25530,5852"/>
        </emma:interpretation>
      </emma:emma>
    </inkml:annotationXML>
    <inkml:traceGroup>
      <inkml:annotationXML>
        <emma:emma xmlns:emma="http://www.w3.org/2003/04/emma" version="1.0">
          <emma:interpretation id="{37421698-2265-4B0C-A271-7771023C6978}" emma:medium="tactile" emma:mode="ink">
            <msink:context xmlns:msink="http://schemas.microsoft.com/ink/2010/main" type="paragraph" rotatedBoundingBox="25717,3070 28905,2923 28964,4204 25776,43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58B322-6904-406F-AC9E-B0EECA582B19}" emma:medium="tactile" emma:mode="ink">
              <msink:context xmlns:msink="http://schemas.microsoft.com/ink/2010/main" type="line" rotatedBoundingBox="25717,3070 28905,2923 28964,4204 25776,4351"/>
            </emma:interpretation>
          </emma:emma>
        </inkml:annotationXML>
        <inkml:traceGroup>
          <inkml:annotationXML>
            <emma:emma xmlns:emma="http://www.w3.org/2003/04/emma" version="1.0">
              <emma:interpretation id="{83B93B94-131C-49C9-8C0A-BF2F609794A3}" emma:medium="tactile" emma:mode="ink">
                <msink:context xmlns:msink="http://schemas.microsoft.com/ink/2010/main" type="inkWord" rotatedBoundingBox="25717,3070 26570,3031 26619,4099 25766,41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-345-1877 27 0,'0'-4'92'0,"0"-1"-8"15,0 0-8-15,0 0-24 0,0 1-4 0,0-1 4 0,0 0 0 16,0 1-4-16,0-1 4 0,0 5 0 0,0-6 0 0,0 2 0 16,0-1 4-16,0 5-8 0,0 0 4 0,0-5-8 0,0 5 0 0,0 0-8 15,0 0 4-15,8 0 0 0,-8 0-4 0,0-5 8 0,0 5 0 16,10 0 4-16,-10 0-4 0,0 0 0 0,8 0 0 0,-8 0 0 16,0 0 4-16,8 0-4 0,-8 0 0 0,8 0 4 0,2 0-8 0,-10 0 0 15,8 0-4-15,-8 0 4 0,8 5-4 0,-8 0-4 16,9 0-4-16,-1 5 0 0,-8-5 0 0,9 4-4 0,0 5 0 15,-9-4-8-15,8-1 0 0,0 6 0 0,0 4-4 0,-8-5-12 0,10 5 0 16,-2 0 0-16,0 0 0 0,2 1 0 0,-10-1 0 0,8 5 0 16,0-4 0-16,1 3 0 0,-1-4 0 0,1 5 0 0,-1-4 0 15,-8 3 0-15,9 2 0 0,-1-6 0 0,0 0 0 0,-8 5 0 16,10-4 0-16,-2-2 0 0,-8 2 0 0,8-1 0 0,-8 0 0 16,0-5 0-16,0 5 0 0,10-3 0 0,-10-3 0 0,0 2 0 0,0-1 0 15,0-5 0-15,0 1 0 0,0 0 0 0,0-1 0 0,0 1 0 16,0-6 0-16,0 1 0 0,0 1 0 0,0-2 0 0,0 1 0 15,0-5 0-15,0 0 0 0,0 0 0 0,0 0 0 0,0-5 0 0,0 1 0 16,0-2 0-16,8 1 0 0,-8 1 0 0,0-6 0 16,8 1 0-16,-8-5 0 0,8 5 0 0,1-7 0 0,-9 2 0 0,8-4 0 15,1 2 0-15,0-3 0 0,-1 0 0 0,0-6 0 0,-8 7 0 16,10-6 0-16,-2 0 0 0,0 5 0 0,0-5 0 0,-8 5 0 16,10-6 0-16,-2 2 0 0,0 3 0 0,-8-4 0 0,9 5 0 15,-9-4 0-15,8 3 0 0,1-4 0 0,-9 5 0 0,9-1 0 16,-9 1 0-16,8 0 0 0,-8 0 0 0,8 0 0 0,-8 0 0 0,8 4 0 15,-8-4 0-15,10 1 0 0,-10 3 0 0,8 0 0 0,-8 1 0 16,8 5 0-16,-8-6 0 0,0 5 0 0,10 1 0 0,-10 4 0 16,0-4 0-16,0 3 0 0,0 6 0 0,0-4 0 0,0 4-28 0,0 4-4 15,0-4-12-15,0 6-8 0,0-2-16 0,-10 1-12 16,10 0-12-16,0 4-12 0,-8 1-8 0,8-1-12 0,0 1-12 0,-8 0 0 16,8-1 4-16,-10 1-40 0,10 5-24 0,-8-6 24 0,8 1 28 15,-8-1 32-15,8 5 20 0</inkml:trace>
          <inkml:trace contextRef="#ctx0" brushRef="#br0" timeOffset="459.4722">184-1382 71 0,'0'-10'104'0,"0"5"-4"0,0 0-8 16,0 0-24-16,0 5-8 0,0-4 4 0,0-1 0 0,0 5-8 0,0 0 0 15,0-6-4-15,0 6 0 0,0 0 0 0,0 0-8 0,0 0-4 16,0 0-4-16,8 0 0 0,-8 6 0 0,0-1-4 0,0-5 0 16,8 9 0-16,-8-4-4 0,0 0 4 0,10 5-4 0,-10-1-8 0,0 1 0 15,0-1 0-15,0 5 0 0,0 1-8 0,0-1-4 0,0 2 0 16,0 2 0-16,0-4-4 0,0 5 0 0,0 0-4 15,0 1 0-15,0-1-4 0,0-4-8 0,0 4-8 0,0 0-12 16,0 0-4-16,0-6-12 0,0 3-12 0,0-2-12 0,0 1-8 0,0-1-8 16,0-4 4-16,0-1 0 0,0-4-24 0,0 0-32 0,0 0-28 15,0-5 24-15,0 0 32 0,0 0 24 0</inkml:trace>
          <inkml:trace contextRef="#ctx0" brushRef="#br0" timeOffset="756.6844">414-1286 87 0,'8'-9'104'0,"-8"9"-4"16,8-6-4-16,-8 6-28 0,0-5-4 0,10 5 0 0,-10 0-4 16,0-5 0-16,0 5-8 0,0 0-4 0,-10 0-4 0,10 5 0 0,-8-5-4 15,8 5-4-15,-8-5-8 0,-1 6 0 0,9-3-4 0,-8 3-4 16,0-2 0-16,-1 1-4 0,0 0 0 0,1 4 0 0,8-4 0 16,-8 4 0-16,-2-4 0 0,2 10-4 0,0-11 0 0,-1 6 0 15,9 0-4-15,-9-5 0 0,1 5 4 0,8-1-4 0,-8 1 0 16,8-6 4-16,0 6 0 0,0 0 0 0,0-5 4 0,0 4 0 0,-9-4 8 15,18 4-4-15,-9 1 4 0,0-5-16 0,0-2 24 0,8 8-4 16,-8-6-4-16,8 5 0 0,-8-6 4 0,9 6-4 0,0-5-8 16,-9-2 4-16,8 8-8 0,0-6-4 0,2 4 0 0,-2-4 0 0,0 0-4 15,1 5 4-15,0-6-4 0,-1 1 0 0,0 0-8 16,9 0 0-16,-9 0-8 0,2-1-16 0,-2-4-20 0,0 6-20 16,2-6-16-16,-2 0-20 0,8 0-24 0,-7 4-20 0,0-8-40 0,-1 4-40 15,1 0 36-15,-1-6 36 0,0 2 24 0,2-1 32 0</inkml:trace>
        </inkml:traceGroup>
        <inkml:traceGroup>
          <inkml:annotationXML>
            <emma:emma xmlns:emma="http://www.w3.org/2003/04/emma" version="1.0">
              <emma:interpretation id="{91C3E30D-8096-4A50-8DAB-602B45E424ED}" emma:medium="tactile" emma:mode="ink">
                <msink:context xmlns:msink="http://schemas.microsoft.com/ink/2010/main" type="inkWord" rotatedBoundingBox="27256,3494 27726,3473 27736,3684 27266,3705"/>
              </emma:interpretation>
            </emma:emma>
          </inkml:annotationXML>
          <inkml:trace contextRef="#ctx0" brushRef="#br0" timeOffset="1033.9353">1207-1547 67 0,'-9'0'124'0,"9"0"-8"0,-8 0-8 0,8 0-20 16,0 0 4-16,0 0 4 0,0 0-8 0,8 0 0 0,1-3-4 0,-9 3-4 16,8 0-4-16,0-5-8 0,10 0-4 0,-10 5-8 0,10-5-4 15,-10 5-4-15,9-4-8 0,0-2-4 0,0 6-8 0,1-4-4 16,-10-1-4-16,8 5 0 0,2 0-8 0,-1 0 4 0,0-4-4 16,0 4-4-16,-9 0-4 0,10 0 0 0,-10 0-4 0,10 0-4 0,-10 0-12 15,0 0-12-15,1 0-16 0,-1 4-16 0,0-4-8 0,2 0-16 16,-10 0-24-16,0 5-20 0,8-5-8 0,-8 4-56 0,-8-4-32 15,8 0 44-15,0 6 40 0,-10-6 24 0</inkml:trace>
          <inkml:trace contextRef="#ctx0" brushRef="#br0" timeOffset="1237.3914">1326-1430 79 0,'0'8'132'0,"0"-2"-16"0,0-1-8 0,0-1-24 0,0 1 0 0,0 0 0 15,0 0-4-15,0-5-4 0,0 5 0 0,8-5-8 0,-8 5-8 0,0-5-8 16,10 0-4-16,-2 4-8 0,0-4-4 0,0 0-8 16,2 0-4-16,-2 0-8 0,0 0 4 0,9 0-8 0,-8 0 0 0,8 0-8 15,1 0-4-15,-10-4-4 0,8 4-12 0,2 0-12 0,-1-5-24 16,-1 5-12-16,2 0-32 0,-2-5-20 0,2 0-32 0,-1 0-64 16,0 5 20-16,0-5 36 0,0 1 32 0,0-7 24 0</inkml:trace>
        </inkml:traceGroup>
        <inkml:traceGroup>
          <inkml:annotationXML>
            <emma:emma xmlns:emma="http://www.w3.org/2003/04/emma" version="1.0">
              <emma:interpretation id="{0B7D120C-F17F-4471-B275-015F3A5D3509}" emma:medium="tactile" emma:mode="ink">
                <msink:context xmlns:msink="http://schemas.microsoft.com/ink/2010/main" type="inkWord" rotatedBoundingBox="28461,2982 28907,2961 28964,4204 28518,4225"/>
              </emma:interpretation>
            </emma:emma>
          </inkml:annotationXML>
          <inkml:trace contextRef="#ctx0" brushRef="#br0" timeOffset="1904.1659">2674-903 51 0,'8'5'152'0,"-8"5"0"0,8-6 4 0,-8 1-20 0,0-5 4 16,10 4 0-16,-10 2 8 0,8-6 8 0,-8 4-4 16,8-4-12-16,-8 0-16 0,8 0-4 0,-8 0-24 0,0 5-16 0,0-5-16 15,9 0-24-15,-9 0-40 0,0 0 0 0,8-5 0 0,-8 5 0 16,0 0 0-16,0 0 0 0,0 0 0 0,0 0 0 0,0 0 0 16,0 5 0-16,0-5 0 0,0 0 0 0,0-5 0 0,0 5 0 0,0 0 0 15,0-4-16-15,0 4-132 0,0-6-48 0,-8 2-56 0,8 4-84 16,0-5 56-16,-9-5 44 0,9 6 48 0,-8-1 36 0,0 0 28 15,0 0 24-15</inkml:trace>
          <inkml:trace contextRef="#ctx0" brushRef="#br0" timeOffset="1660.1928">2426-1896 59 0,'0'-4'104'15,"-8"-1"-8"-15,-1-4-4 0,9 4-28 0,0-5-4 0,0 5 0 16,-9 0 4-16,9-4-8 0,0-1 8 0,9 1-4 0,-9-1 4 16,9 1-12-16,-1-1 0 0,0 0 4 0,0 1 4 0,10-1 0 0,0 1 0 15,-2-6 0-15,1 10 0 0,0-5-4 0,0 1-4 0,9 4 0 16,-8-4-4-16,-2 4 0 0,9 0 0 0,-7 5-4 0,-2-5-4 16,10 5-8-16,-8 0 4 0,-2 0-8 0,1 0-4 0,-8 5 0 0,8 0 0 15,-9 0-4-15,10 0 0 0,-10 4-4 0,0-5 0 0,2 6-8 16,-2 0 4-16,-8-1 0 0,8 1-4 0,-8-1 0 0,9 1 0 15,-9 5 0-15,0-5 0 0,0-1-4 0,-9 5 0 0,9 1-4 0,-8-1 4 16,0 1-4-16,8-6 0 0,-10 5 0 0,2 1 0 16,-8-2 0-16,6 2 0 0,2 0 4 0,0-1 0 0,-1 1-8 0,-8-6 0 15,8 5 4-15,1 1-4 0,0-5 0 0,-10 4 0 0,18 1 0 16,-16-6-4-16,6 1-4 0,10 4-4 0,-8-5-4 0,0 6-8 16,-1-5-8-16,0-1-4 0,1 1-4 0,8 4-4 0,-9-5-12 15,1 1-4-15,8 0-8 0,-8 5-4 0,8-6-12 0,-8 1-4 16,8-1-12-16,0 1-4 0,-10 0-8 0,10-1 0 0,0 5-44 0,0-4-36 15,-8-1 28-15,8 1 28 0,0 5 32 0</inkml:trace>
        </inkml:traceGroup>
      </inkml:traceGroup>
    </inkml:traceGroup>
    <inkml:traceGroup>
      <inkml:annotationXML>
        <emma:emma xmlns:emma="http://www.w3.org/2003/04/emma" version="1.0">
          <emma:interpretation id="{A6D18973-2C96-41EB-9080-7708A259D093}" emma:medium="tactile" emma:mode="ink">
            <msink:context xmlns:msink="http://schemas.microsoft.com/ink/2010/main" type="paragraph" rotatedBoundingBox="26070,4989 31899,5401 31836,6298 26006,5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D0B726D-1870-45AB-B252-A65E80AC74B1}" emma:medium="tactile" emma:mode="ink">
              <msink:context xmlns:msink="http://schemas.microsoft.com/ink/2010/main" type="line" rotatedBoundingBox="26070,4989 31899,5401 31836,6298 26006,5886"/>
            </emma:interpretation>
          </emma:emma>
        </inkml:annotationXML>
        <inkml:traceGroup>
          <inkml:annotationXML>
            <emma:emma xmlns:emma="http://www.w3.org/2003/04/emma" version="1.0">
              <emma:interpretation id="{0045FDBD-AE72-4663-A137-431E9D9244D1}" emma:medium="tactile" emma:mode="ink">
                <msink:context xmlns:msink="http://schemas.microsoft.com/ink/2010/main" type="inkWord" rotatedBoundingBox="26065,5055 26674,5098 26616,5929 26006,58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2229.2327">-4 46 59 0,'0'-4'96'0,"0"-1"-12"0,0 0 0 0,0-4-28 16,0 9 0-16,0-4-4 0,0-3-4 0,0 3 0 0,0 4 4 15,0-4 0-15,0 4 0 0,0 0 0 0,0 0 0 0,8 0 4 0,-8-6-8 16,0 12 4-16,10-6 0 0,-10 4-4 0,0 0 4 0,8 7 0 16,0-7 0-16,-8 6 0 0,8 5 0 0,-8 0-4 0,10-2-4 15,-10 7-4-15,0-1-4 0,0 4-4 0,8 2-4 0,-8 4 0 0,0-1-8 16,0 1-4-16,0 0 0 0,0 4-4 0,0 1 0 15,-8-6-4-15,8 7 0 0,0-3-4 0,0-3 4 0,0 5-4 0,0-5-4 16,0 0-4-16,0 0 4 0,0-6-4 0,0 2 0 0,0-6-8 16,0 4-12-16,0-8-12 0,0-1-12 0,0 1-12 0,0-6-12 15,0-4-4-15,0 5-20 0,0-10-12 0,0 4-8 0,0-8-12 16,0-1-12-16,0 0-52 0,8-9 4 0,-8 4 32 0,0-4 32 16,8-6 24-16</inkml:trace>
          <inkml:trace contextRef="#ctx0" brushRef="#br0" timeOffset="12730.8928">73 392 71 0,'0'0'116'0,"-9"0"-4"16,9 0-12-16,0 4-28 0,-8-4 0 0,8 0 4 0,0 0-4 15,0 0 4-15,0-4-8 0,0 8-8 0,8-4 4 0,-8 0-4 16,9 0-8-16,-1 0-4 0,1 0-4 0,0 0 0 0,-1 6-4 15,0-6 0-15,10 4-4 0,-10-4-8 0,10 0-4 0,-2 6-8 0,1-6 0 16,1 4-4-16,-10-4-4 0,8 5-4 0,2-5 0 0,-1 4-4 16,0 1-4-16,-8 0-4 0,7 0-12 0,2-5-12 0,-2 4-8 15,2 2-12-15,-1-2-20 0,0 0-12 0,0 2-12 0,9-1-12 16,-10-5 0-16,10 4-52 0,-9-4-32 0,9 0 28 0,0 5 36 16,-2-5 20-16</inkml:trace>
          <inkml:trace contextRef="#ctx0" brushRef="#br0" timeOffset="12505.4957">286 19 87 0,'0'-7'108'0,"0"3"-12"0,0 4-4 0,0 0-24 0,0-4 0 0,0 8 4 16,0-4-4-16,0 0 0 0,0 4-4 0,0 3 4 0,9-3-12 16,-9 0 0-16,0 6-4 0,0-5 0 0,0 5-4 0,8 5 4 15,-8-7 0-15,8 8 0 0,-8-3 0 0,0 2-4 0,9 3 0 16,-9 2-4-16,9 4-4 0,-9-5-4 0,0 5-4 0,0 0-4 15,0 5-4-15,0 0 0 0,0-6-4 0,0 11-4 0,0-5 0 0,0 0 0 16,0 4-8-16,0-4 4 0,0 5-4 0,0-5-4 0,0-1 0 16,0 1 0-16,0-1-4 0,0 2 4 0,0-7-4 0,0 2 0 15,0-1 0-15,0-5 0 0,0 0-8 0,0-5-20 0,0 1 8 0,0-1-12 16,0-5-20-16,0 2-16 0,0-7-16 0,0 0-20 16,0-4-20-16,0 0-16 0,0 0-12 0,-9-4-60 0,9-7-8 0,-9 7 48 15,9-5 32-15,-8-5 24 0,0-1 24 0</inkml:trace>
        </inkml:traceGroup>
        <inkml:traceGroup>
          <inkml:annotationXML>
            <emma:emma xmlns:emma="http://www.w3.org/2003/04/emma" version="1.0">
              <emma:interpretation id="{BC3EDE82-14BD-4D52-9850-8F496810B72E}" emma:medium="tactile" emma:mode="ink">
                <msink:context xmlns:msink="http://schemas.microsoft.com/ink/2010/main" type="inkWord" rotatedBoundingBox="27180,5435 27618,5466 27604,5664 27166,563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082.4666">1122 382 95 0,'0'-5'116'15,"-10"5"-12"-15,10 0-4 0,0 0-16 0,10 0 0 0,-10 0 12 16,0 0-8-16,8 0 4 0,-8 0-4 0,8 0 0 0,2 0 0 15,-2 0 0-15,0 0 4 0,1 0-4 0,-1 0-4 0,9 0-4 0,0 0-12 16,1 0-8-16,-2 0-8 0,2 0-8 0,-2 0-8 0,1 0-4 16,1 5-8-16,-2-5-4 0,2 0-4 0,-2 6-4 0,2-6-4 15,-1 4 0-15,0-4-4 0,0 4-4 0,1-4-4 0,-2 6-12 16,-8-2 0-16,10 2-20 0,-10-6-12 0,1 4-16 0,-1 1-20 16,0-5-16-16,2 4-32 0,-10-4-28 0,8 5-20 0,-8-5-72 15,0 0 16-15,-8 0 48 0,8 0 28 0,-10 0 36 0,2 5 24 16</inkml:trace>
          <inkml:trace contextRef="#ctx0" brushRef="#br0" timeOffset="13210.399">1233 526 43 0,'0'5'164'0,"-10"4"-12"0,10-3-20 0,-8-2-28 16,8 1-8-16,0-1-8 0,0-4-4 0,0 6 0 0,0-6 0 15,8 0 0-15,-8 4-8 0,10-4-4 0,-10 0-8 0,8 0-12 16,0 0-8-16,10 0-8 0,-10 0-8 0,9 0-8 0,-9 0-4 15,10 0-4-15,-2-4-12 0,2 8-24 0,-10-4-24 0,10 0-20 0,-2 5-28 16,1-5-36-16,1 5-36 0,-10-5-84 0,10 5 32 0,-10-5 40 16,8 4 36-16,-6-4 28 0</inkml:trace>
        </inkml:traceGroup>
        <inkml:traceGroup>
          <inkml:annotationXML>
            <emma:emma xmlns:emma="http://www.w3.org/2003/04/emma" version="1.0">
              <emma:interpretation id="{04B6AD93-08D4-4CA3-BBE8-7649850408E3}" emma:medium="tactile" emma:mode="ink">
                <msink:context xmlns:msink="http://schemas.microsoft.com/ink/2010/main" type="inkWord" rotatedBoundingBox="28477,5159 29674,5243 29625,5932 28429,5847"/>
              </emma:interpretation>
              <emma:one-of disjunction-type="recognition" id="oneOf3">
                <emma:interpretation id="interp3" emma:lang="" emma:confidence="0">
                  <emma:literal>Omi</emma:literal>
                </emma:interpretation>
                <emma:interpretation id="interp4" emma:lang="" emma:confidence="0">
                  <emma:literal>0 ani</emma:literal>
                </emma:interpretation>
                <emma:interpretation id="interp5" emma:lang="" emma:confidence="0">
                  <emma:literal>0 m</emma:literal>
                </emma:interpretation>
                <emma:interpretation id="interp6" emma:lang="" emma:confidence="0">
                  <emma:literal>Dam</emma:literal>
                </emma:interpretation>
                <emma:interpretation id="interp7" emma:lang="" emma:confidence="0">
                  <emma:literal>0 em</emma:literal>
                </emma:interpretation>
              </emma:one-of>
            </emma:emma>
          </inkml:annotationXML>
          <inkml:trace contextRef="#ctx0" brushRef="#br0" timeOffset="13651.217">2418 742 35 0,'-9'0'104'0,"-8"-9"-12"0,8 4-4 16,9 0-24-16,-8-5 4 0,8 6 4 0,-8-6-8 0,8 5-4 15,8-5 4-15,-8-4-4 0,0 5-4 0,8-6 0 16,-8 5-8-16,9-4-4 0,-1-5 0 0,1 4 0 0,0 1-4 0,-1-5 0 16,0 0 0-16,0 0 0 0,2 4-4 0,-2-4 4 0,0 0-4 0,10-1 4 15,-10 1 0-15,1 0-4 0,-1-5 0 0,9 5-4 0,-8 0 0 16,-1 0-4-16,0 4 0 0,10-4-4 0,-10 0 0 0,2 0 0 16,6 4 0-16,-8 1 0 0,1 0-4 0,-1 0-4 0,1-1 0 15,0 1 4-15,-1 4-4 0,0 1-4 0,2-2-4 0,-2 2 8 0,-8 4-8 16,8-5 4-16,2 10-4 0,-10-4 0 0,8 4 0 15,-8 0 0-15,8 0 0 0,-8 4 4 0,0 2-4 0,8-2 8 0,-8 6-8 16,0-1 0-16,0 6 4 0,0-1-4 0,0 1-4 0,0 4 4 16,0 0-4-16,0 0 0 0,0 5 0 0,0 0-4 0,0 0 0 15,0 5-4-15,0 0 4 0,0-6 0 0,0 6 0 0,0 0 0 0,9 0 0 16,-9-5 0-16,0 5-4 0,8 0-4 0,-8-6-4 0,9 2-8 16,0-2-8-16,-9-3-16 0,8 4-12 0,0-5-16 0,-8-5-16 15,10 1-20-15,-2-1-12 0,-8 0-16 0,8-4-8 0,0-1-8 16,-8-3-44-16,10-2-28 0,-10 1 36 0,8-5 40 0,-8 0 28 15,8-5 20-15</inkml:trace>
          <inkml:trace contextRef="#ctx0" brushRef="#br0" timeOffset="14045.5107">3057 377 111 0,'8'-14'128'16,"1"0"-8"-16,-9 4-4 0,0-4-24 0,8 4-4 0,-8 5 4 15,0 1-12-15,0-1-4 0,0 0 0 0,0 5-4 0,0 0 0 16,0 0-4-16,-8 5 0 0,8 0-4 0,0 4-4 0,-9 1 0 0,9-2-4 15,0 8-4-15,-8-2-4 0,8 0 0 0,0 5-12 0,-8 1 0 16,8-1-4-16,0 0 0 0,-9 5-8 0,9 0-8 0,0 0 0 16,0-4 0-16,9 3-4 0,-9 2 0 0,0-6 0 0,8 4-8 15,0-3 4-15,-8-1-4 0,9 0 0 0,-1-4-4 0,1 4 0 0,8-5 4 16,-9 0-4-16,2 1 0 0,6-1 0 0,-8-4 0 0,10 4 0 16,-10-9 0-16,9 4 0 0,1-5 0 0,-2 3 0 0,2-3 0 15,-2-4 0-15,2 0 0 0,-1 0 0 0,-1-4 0 0,2-3 0 16,-2-1 0-16,10-2 4 0,-8 1-4 0,-1-6 0 0,-1 1 0 15,2-5 0-15,-2 0-4 0,2-1 4 0,-1 1 0 0,0-5-4 0,-9 0 0 16,9 0 4-16,1 0-4 0,-10-5 4 0,0 6-4 0,2-6 0 16,-10 4 0-16,8-3 4 0,-8 4 0 0,0-4-4 0,0 4 8 15,0 4-4-15,-8-4 4 0,-2 0-4 0,2 5-4 0,0 0 4 0,-10 4-4 16,1-4 0-16,0 5 0 0,0 4 0 0,1-4 4 16,-2 4-4-16,-8 6 4 0,10-6 0 0,-10 5-8 0,1 5-8 0,-1-5-4 15,0 5-4-15,1 0-4 0,7 5-12 0,-8 0-8 0,2-1-12 16,-2 6-12-16,9 0-8 0,-1-1-20 0,-6 1-16 0,6-1-12 15,1 6-12-15,8-1-60 0,-8 1-28 0,9-1 44 0,-9 5 40 16,8-5 28-16,1 6 20 0</inkml:trace>
        </inkml:traceGroup>
        <inkml:traceGroup>
          <inkml:annotationXML>
            <emma:emma xmlns:emma="http://www.w3.org/2003/04/emma" version="1.0">
              <emma:interpretation id="{56D8058E-E935-4852-81CF-DF50F64E89CB}" emma:medium="tactile" emma:mode="ink">
                <msink:context xmlns:msink="http://schemas.microsoft.com/ink/2010/main" type="inkWord" rotatedBoundingBox="30278,5515 31883,5629 31853,6048 30249,5934"/>
              </emma:interpretation>
            </emma:emma>
          </inkml:annotationXML>
          <inkml:trace contextRef="#ctx0" brushRef="#br0" timeOffset="15159.4828">4490 823 71 0,'0'-9'88'0,"8"-1"-4"0,-8-4-8 0,0 5-24 0,0-1 4 0,8-5 0 16,-8 6 0-16,0-5 0 0,0-1 4 0,0 6-4 0,9-6 0 16,-9 1 0-16,0-5 0 0,0 4-4 0,0 0-4 0,0 1-4 15,-9 0 0-15,9-1-4 0,-8 6-4 0,8-5-4 0,-8-1 0 0,-2 5-4 16,2-4-4-16,0 5 0 0,8-1-4 0,-18 1 0 15,10-1 0-15,0 5-4 0,-10-5 0 0,10 6 0 0,-9-1 0 16,9 5 0-16,-1-6 0 0,-8 2-4 0,9 4 0 0,-10 0 0 0,10 0 0 16,-10 4-4-16,10-4 0 0,0 6 0 0,-9-1 0 15,9 4 0-15,-2-4-4 0,2 4 0 0,0 1 0 0,-2 1-20 0,10 2 24 16,-8-3-4-16,0 4 0 0,8 1 0 0,0-1 0 0,-8 1 0 16,8-1-4-16,0 0 4 0,0 6-4 0,8-6 4 0,-8 0-8 15,8 5 4-15,0-4 0 0,2-1 0 0,-2 1-4 0,10 4 4 16,-10-5 4-16,9 1-8 0,-1-6 4 0,2 5 0 0,8 1 0 0,-10-7 0 15,10 3-4-15,-1 3 4 0,-7-9 0 0,8 5-4 0,-2-6 0 16,-6 6 4-16,7-5 0 0,-7-5-4 0,8 4 4 0,-10-4 0 16,1 0 0-16,0 0 0 0,0-4 0 0,1-1 0 0,-10-5 0 15,8 1 0-15,-6-1 0 0,6 0 0 0,-7-5 4 0,8 2-4 0,-8-1 0 16,-1-1 4-16,9 1-4 0,-8-5 8 0,-1 4 4 0,0-4 4 16,2 5 0-16,-2-6 0 0,0 6 4 0,1 0 0 0,0 4 0 15,-1-5 0-15,0 6 4 0,1-5-4 0,-9 4-4 0,8 6 0 16,0-6-4-16,-8 5-4 0,10-5 0 0,-10 10 4 0,8-4 0 15,-8 4 0-15,0-6-4 0,8 6-20 0,-8 0 20 0,0 0-4 0,0 6-4 16,10-2 4-16,-10 1 0 0,0 0 0 0,8 0 0 16,-8 5-4-16,0-1 8 0,0 1-4 0,8 4-4 0,-8-5 0 0,0 6 4 15,8-5-4-15,-8 9 0 0,9-5 0 0,-9 1 0 0,9-1 8 16,-9 0-8-16,8 1-4 0,1 4 4 0,-9-5-4 0,8 1 8 16,0-6-4-16,2 5 0 0,-2 1-4 0,-8-5 4 0,8-1 0 0,0 5-4 15,2-9 4-15,-2 5 4 0,0-6-8 0,1 2 0 16,0-2 4-16,-1 2 0 0,1-6-4 0,-1 0 0 0,0-6 4 0,0 6 4 15,2-4-4-15,-2-6-4 0,0 5 8 0,2-5-4 0,-2-4 0 16,9 5 0-16,-9-5 0 0,1 3 0 0,-1-3 0 0,1 0-4 16,-1 0 8-16,0-1 0 0,2 1-4 0,-2-1 0 0,0 1 0 0,2 4 4 15,-2-4 0-15,0 4-4 0,1 1 8 0,-1-1 0 0,-8 1-4 16,9 4 0-16,-1-5 0 0,-8 6 0 0,9 4 0 0,-1-6 0 16,-8 1 0-16,0 5-20 0,8 0 20 0,-8 0 0 0,10 5 0 15,-10-5 0-15,0 6 4 0,8-2-4 0,-8 1-4 0,0 5 4 16,0-6 0-16,0 6 0 0,0-1-4 0,0 1 4 0,8 0-4 15,-8 4 0-15,0-4 0 0,0 4 0 0,0-4 0 0,10-1 0 16,-10 5 4-16,0-4-4 0,0 0-4 0,8-1 4 0,-8 1 0 0,8-1 0 16,0-5 0-16,-8 7 0 0,9-7 0 0,-1 2 0 0,1-2 0 15,0 1 0-15,-1-5 0 0,0 5 0 0,2-5-4 0,-2 0 4 16,0-5 0-16,0 5 0 0,2-5-4 0,-2 1 4 0,0-6 0 16,9 6-4-16,-8-7 4 0,0 2 0 0,7-1 0 0,-8 1 4 15,10-1-8-15,-10 0 8 0,2 1 0 0,-2-1-4 0,9-4 4 16,-9 9 4-16,1-4 0 0,-1-1 0 0,1 1 8 0,-1 4 0 0,0 0 0 15,2 0 0-15,-2 0 0 0,0 0-16 0,-8 5 0 0,10-4 0 16,-2 4 0-16,-8 0 0 0,8 0 0 0,-8 0 0 0,8 4 0 16,-8 1 0-16,9 0 0 0,-9 0 0 0,0 0 0 0,8 0 0 0,-8 4 0 15,0 1 0-15,0-5 0 0,0 4 0 0,0 1 0 0,9-1 0 16,-9 1 0-16,0 0 0 0,0-1 0 0,9 1 0 0,-9-6 0 16,0 6 0-16,8-1 0 0,-8-5 0 0,8 7 0 0,-8-7 0 0,10 2 0 15,-10-2 0-15,0 1-36 0,8-5-80 0,-8 5-32 0,0-5-44 16,0 0-40-16,0 0-80 0,0 0 48 0,0 0 48 0,0 0 44 15,-8-5 32-15,-2 5 20 0,2 0 24 0</inkml:trace>
        </inkml:traceGroup>
      </inkml:traceGroup>
    </inkml:traceGroup>
  </inkml:traceGroup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2:06.5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A0195F2-7252-4E0F-8919-926DD7561BDA}" emma:medium="tactile" emma:mode="ink">
          <msink:context xmlns:msink="http://schemas.microsoft.com/ink/2010/main" type="writingRegion" rotatedBoundingBox="6336,7786 6622,7550 6783,7744 6496,7981"/>
        </emma:interpretation>
      </emma:emma>
    </inkml:annotationXML>
    <inkml:traceGroup>
      <inkml:annotationXML>
        <emma:emma xmlns:emma="http://www.w3.org/2003/04/emma" version="1.0">
          <emma:interpretation id="{DB055428-F149-4C52-ADFD-341B7B8F60AD}" emma:medium="tactile" emma:mode="ink">
            <msink:context xmlns:msink="http://schemas.microsoft.com/ink/2010/main" type="paragraph" rotatedBoundingBox="6336,7786 6622,7550 6783,7744 6496,79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979B04-2443-48BD-8112-76E0DB051D3E}" emma:medium="tactile" emma:mode="ink">
              <msink:context xmlns:msink="http://schemas.microsoft.com/ink/2010/main" type="line" rotatedBoundingBox="6336,7786 6622,7550 6783,7744 6496,7981"/>
            </emma:interpretation>
          </emma:emma>
        </inkml:annotationXML>
        <inkml:traceGroup>
          <inkml:annotationXML>
            <emma:emma xmlns:emma="http://www.w3.org/2003/04/emma" version="1.0">
              <emma:interpretation id="{B7F453C3-111A-4F8C-99B4-66A31CC4600E}" emma:medium="tactile" emma:mode="ink">
                <msink:context xmlns:msink="http://schemas.microsoft.com/ink/2010/main" type="inkWord" rotatedBoundingBox="6336,7786 6622,7550 6783,7744 6496,7981">
                  <msink:destinationLink direction="with" ref="{75638D2C-7C73-4461-B397-DE13A09561D3}"/>
                </msink:context>
              </emma:interpretation>
            </emma:emma>
          </inkml:annotationXML>
          <inkml:trace contextRef="#ctx0" brushRef="#br0">3481 4992 43 0,'0'0'76'0,"0"0"-8"16,0 0-12-16,0 0-24 0,0-5-4 0,0 5 0 0,0 0-4 0,0 0 0 16,-10-4 0-16,10 4-4 0,0-6 0 0,0 6 4 15,0-4-4-15,0 4 4 0,0-5-4 0,0 0 4 0,0 5-16 0,-8-5 12 16,8 5 4-16,0-4-4 0,0-2-4 0,0 6 0 0,0-4 0 0,0-2 0 16,0 6 4-16,0-3-8 0,0-3 4 0,0 6 0 15,8-4-4-15,-8-1 0 0,0 5-4 0,0-5 0 0,10 5-4 0,-10-5 4 16,8 5-4-16,-8 0 0 0,8 0 0 0,2-4 0 0,-10 4 0 15,8 0 0-15,0 0-4 0,0 0 0 0,1 4 4 0,0-4 0 16,-1 0-4-16,1 5 0 0,-1 0 4 0,0 0-8 0,2-5 4 16,-2 10 4-16,0-10-4 0,0 9 0 0,-8-5 4 0,10 2 0 0,-2 3-4 15,-8-4 0-15,8 4 0 0,-8-3 0 0,0 3 4 0,0-4-4 16,0 4 4-16,-8-5 0 0,8 7 0 0,-8-7-4 0,8 1 4 16,-10 0 0-16,2 0 4 0,0 0 0 0,0-1 0 0,-2-4 4 15,2 5-8-15,0-5 8 0,-1 0 4 0,1 0 0 0,-1-5-4 0,0 5-4 16,9-4 0-16,-8-1 4 0,0 0 0 0,8 0-8 0,-8-4 0 15,8 4 4-15,-10-5-20 0,10 1 28 0,0 4-8 0,0-4 8 16,-8-1-8-16,8 0 4 0,0 1 0 0,0-1-4 0,0 4 0 16,8-3 0-16,-8 0-12 0,0 4 12 0,10 0 0 0,-10-5 0 15,8 6-4-15,0 0 0 0,0-1-4 0,-8 5 4 0,18-6 0 16,-10 6-4-16,1-4 0 0,-1 4 0 0,0 0 0 0,10 0 0 0,-10 0 0 16,0 0-4-16,10 0 4 0,-10 4-8 0,1-4 4 0,0 6 4 15,8-1 0-15,-17-5-4 0,8 4 4 0,0 0 0 0,2 2-4 16,-10-2 12-16,0 1-8 0,0 5 0 0,0-6 4 0,0 5 0 15,0-3-4-15,-10-2 0 0,2 6 0 0,8-5 4 0,-8 0 4 16,-1 0 0-16,1-1-4 0,-10 2 0 0,10-2 0 0,0-4 4 0,-2 5 0 16,2-5 0-16,0 0 0 0,0 0 0 0,-2-5-4 15,2 1 4-15,0-2 0 0,-1 2-4 0,9-1 0 0,-8-5 0 0,8 6-4 16,-9-6 4-16,9 4-4 0,0-3 0 0,0 0 0 0,0-1 0 16,0 0 0-16,0 2 8 0,0-3-8 0,0 7 0 0,9-6 0 15,-9 5 0-15,0-5 0 0,8 6 0 0,-8-1 0 0,9 1 0 0,-1-2 4 16,-8 6-4-16,8-4 0 0,2 4 0 0,-2 0 0 0,0 0 0 15,0-5 0-15,2 5 4 0,-2 0-4 0,0 5 0 0,1-5-4 16,8 0 0-16,-8 4 4 0,-1-4 0 0,0 6 0 0,2-2 0 16,-10 1 0-16,8-5 0 0,0 4 0 0,-8 2 0 0,0 3 0 15,8-4 0-15,-8 0 0 0,0 5 0 0,0-5 0 0,-8-1 4 16,8 6-4-16,-8-6 4 0,0 1-4 0,-2 0 4 0,10 0 4 16,-8-5-4-16,0 4 4 0,-1-4 0 0,1 0 0 0,-1 6 0 0,0-12 0 15,1 6 0-15,0-4-8 0,-2 4 4 0,10-5 0 0,-8-5-4 16,0 6 4-16,8-2 0 0,0-2-4 0,-8-3 0 0,8 7 0 15,0-11 4-15,0 11-4 0,0-11 0 0,0 5 4 0,0 1-4 0,0-1 0 16,8 6-4-16,-8-6 4 0,0 0 0 0,8 5 0 0,-8-4-4 16,8 4 4-16,-8 1-4 0,10 4 4 0,-10-5 0 0,8 5 0 15,0 0-4-15,1 0 4 0,-9 0 0 0,9 0 0 0,-1 5 0 16,1-1 0-16,-9 1 0 0,8-5 0 0,0 5 0 0,2 4 0 16,-10-4-4-16,0 0 4 0,8 5 0 0,-8-6 0 0,0 1 4 15,0 5-4-15,8-6 0 0,-8 6 4 0,-8-5-4 0,8-1 0 0,0 2 0 16,-8-2 0-16,8 1 4 0,-10 0 0 0,10 0 0 0,-8-5 0 15,0 0 4-15,8 0-4 0,-9 0 0 0,9 0 0 0,-8 0 0 16,-1 0 0-16,9-5 4 0,-9 0-8 0,9 0 4 0,-8 1-4 16,8-6 0-16,0 5 0 0,-8-5 0 0,8 6 0 0,0-1 0 15,0-5 0-15,0 0 0 0,0 6 0 0,0-6 0 0,0 5-4 0,0 1 4 16,0-1 0-16,0 0 4 0,0 1-4 0,8-1 0 0,-8 5 0 16,8 0 0-16,-8-6 4 0,0 6-4 0,9 0 0 0,-9 0 0 15,9 0 0-15,-1 0 0 0,-8 0 0 0,9 0 0 0,-1 0 0 16,-8 6 4-16,8-6-8 0,-8 0 8 0,10 5 0 0,-10-5-4 15,8 0 0-15,-8 4 4 0,0-4 0 0,0 5 0 0,0-5-4 0,8 5 4 16,-8-1 0-16,0-4 0 0,0 5 0 0,-8 0 4 0,8-5-4 16,0 5 4-16,-8-1 0 0,8-4 0 0,0 6 0 0,-10-6 4 15,10 4 0-15,-8-4 0 0,8 0-4 0,-8 5 0 0,8-5 0 16,-9 0 0-16,1 0 0 0,8 0 0 0,-9 0-4 0,9 0 0 16,-9 0 0-16,9 0 0 0,0 0 0 0,0 0-4 0,0 0 0 0,-8 0 4 15,8 0-4-15,0 0 0 0,0 0 0 0,0 0 4 0,0 0-4 16,0-5 0-16,0 5 0 0,0 0-4 0,8-4 0 0,-8 4 0 15,0-6 4-15,0 6-4 0,0-4 0 0,0 4 0 0,9 0 4 16,-9-5-4-16,0 5 4 0,9 0 0 0,-9-5-4 0,0 5 0 16,8 0 4-16,-8 0-4 0,9 5 4 0,-9-5 0 0,0 0 0 15,0 5 0-15,0-5 0 0,0 4 0 0,0-4-20 0,0 6 24 0,0-6 0 16,0 4-4-16,0 1 0 0,0-5 4 0,0 5 0 16,0 0-4-16,0-5-4 0,0 4 8 0,0-4-4 0,0 6 0 0,-9-6 0 15,9 0 4-15,0 0 0 0,0 0-4 0,-8 0 0 0,8 4 0 0,0-4 0 16,0 0 0-16,-9 0 0 0,9 0 0 0,0-4 0 15,0 4 4-15,0 0 0 0,0 0-4 0,0 0 0 0,0-6 0 0,0 6 4 16,0 0-4-16,0-4-4 0,0 4 4 0,0-5 0 16,0 5 0-16,0-5 0 0,0 5 4 0,0-5-4 0,0 5 0 0,0-4 0 15,0 4 0-15,0 0 0 0,0 0 0 0,0 0-4 0,0 0 0 0,0 0 0 16,0-6 0-16,0 6 0 0,0 0 0 0,0 0-12 16,0 6-8-16,9-6-12 0,-9 0-12 0,0 0-8 0,0 0-28 0,0 0-12 15,8 0-28-15,-8 0-20 0,0 0-72 0,9 0 8 0,-9 0 40 16,8 0 32-16,-8-6 24 0</inkml:trace>
          <inkml:trace contextRef="#ctx0" brushRef="#br0" timeOffset="9684.4618">3779 4867 67 0,'-9'0'76'15,"9"0"-12"-15,-8 0-4 0,8 0-28 0,-9 0 0 0,1 0 4 16,8 0 0-16,-8 0-4 0,-2 0 0 0,10 0-4 0,-8 0 4 0,0 0 0 15,0 0 0-15,8 0-16 0,-10-5 20 0,10 5 0 16,-8 0 0-16,8-4 0 0,-8 4 0 0,8-6-4 0,0 2 4 0,0 4-4 16,0-5-4-16,0 1 0 0,0-2 0 0,-9 2 0 15,9-1-4-15,0 0 0 0,0 0-4 0,0 1-4 0,0-2 0 0,9 2 4 16,-9-1-4-16,0 5 0 0,0-5 0 0,8 0 0 0,-8 5-4 0,8-4-4 16,-8 4 0-16,10 0 4 0,-10 0-4 0,8-5-4 15,0 10 0-15,0-5 4 0,2 0-8 0,-2 4 4 0,0-4-4 0,-8 5 4 16,9 0 0-16,-1 0-4 0,1-1 0 0,-9 6 4 0,9-5 0 15,-9 5-4-15,0-6 0 0,8 6 4 0,-8-1-4 0,0-3 4 16,0 3-4-16,-8 1 0 0,8 0 4 0,-9-1 0 0,9-5 0 0,-9 6 0 16,1-5 4-16,-1 0 0 0,1 0 0 0,0-1 0 0,-2 2 4 15,2-6 0-15,-8 0-4 0,6 0 4 0,2-6 0 0,0 2 0 16,-1-1-4-16,-8 0-4 0,8 0 0 0,1-5 4 0,0 2-4 16,-2-3 0-16,10 2 0 0,-8-5-4 0,0 4 4 0,8-5 0 15,-8 6 0-15,8-1 0 0,-10 0 0 0,10-4 0 0,0 9 0 0,0-4 0 16,0 0 0-16,0 4 0 0,10-1 0 0,-10 2 0 0,8-1 0 15,-8 5-4-15,8 0 4 0,0 0-4 0,2 0 4 0,-2 0-4 16,0 0 0-16,1 5-4 0,0-5 4 0,-1 4 4 0,1 2-8 16,7-1 8-16,-6 4-4 0,-2-4 4 0,0-1-4 0,0 1 0 15,-8 5 0-15,10 0 0 0,-10-1 0 0,8-4 0 0,-8 4 4 0,0 1 0 16,0-1-8-16,0 1 4 0,-8 0 0 0,8-5 4 16,-10 5-4-16,2-5 0 0,8 3 4 0,-8-2 0 0,0-2 0 0,-2 1 0 15,2-5-4-15,0 0 4 0,-1 0 0 0,1 0 0 0,-1-5-4 16,0 1 0-16,1-2 0 0,0 2 0 0,-2-5 0 0,10-1 0 15,-8 0 0-15,0 1 0 0,8-6 0 0,-8 5 0 0,8-4 0 16,0-1 4-16,0 6-4 0,0-5 0 0,0 4 0 0,0 1 0 0,0-1-16 16,0 0 16-16,8 1 0 0,0 4 4 0,0 0 0 0,-8 0-4 15,10 5 0-15,-2-4 4 0,0 4-4 0,10 0 0 0,-10 0 0 16,1 0 0-16,-1 4 4 0,10-4 0 0,-10 5 0 0,0 0-4 0,0 0 0 16,2-1 4-16,-2 6 0 0,0-5-4 0,1-1 4 15,-1 2 0-15,-8 3 0 0,0-4 0 0,9 4 0 0,-9-4 0 0,0 5 0 16,-9-6 0-16,9 6 4 0,-8-5-4 0,8 0 4 0,-9 0 0 15,1-1 4-15,0 2 0 0,-2-2-4 0,2-4 4 0,0 0-4 16,0 0-4-16,-2 0 4 0,2 0-4 0,0-4 0 0,-1-2 0 16,1 2 0-16,-1-1 0 0,0-5 0 0,9 6 0 0,-8-6-4 15,0 0 4-15,8 1 0 0,0-1-8 0,-10 1 4 0,10-1 0 0,0 5 0 16,0-5 0-16,0 6 4 0,0-6-4 0,10 5 4 0,-10 1-4 16,0-1 0-16,8 5 0 0,0 0 0 0,-8-5 4 0,9 5 0 15,-9 0-4-15,9 0 0 0,-1 5 4 0,1-5-24 0,-9 5 24 16,8-5 0-16,-8 4-4 0,8 1-4 0,-8 0 4 0,10-5-8 15,-10 5 0-15,0-1-8 0,8 1-8 0,-8 0-12 0,0 0-8 0,8-1-12 16,-8 2-8-16,0-1-20 0,8-1-24 0,-8-4-8 0,0 5-16 16,10-5-24-16,-10 5-64 0,8-5 24 0,-8-5 36 0,8 5 28 15,1 0 28-15</inkml:trace>
          <inkml:trace contextRef="#ctx0" brushRef="#br0" timeOffset="-8276.3648">3557 4977 39 0,'-8'0'80'15,"8"0"0"-15,0 0-12 0,0 0-40 0,-9 0 16 0,9 6-4 16,0-6-4-16,0 0 0 0,0-6 0 0,0 6-4 0,0 0 0 16,0 0 0-16,0 0-4 0,-9 0 4 0,9 0 0 0,0 0-4 0,0 0 0 15,0 0 0-15,0-4 0 0,0 4 0 0,-8-5 0 16,8 0 4-16,0 0-4 0,0 5 4 0,0-10 0 0,-8 6 0 15,8-2-4-15,0 3 0 0,0-3-4 0,0-3 0 0,0 4-8 0,0 0 4 16,0 1 0-16,0-2-4 0,0-2 0 0,0 3 0 0,0-1-4 16,0 2 0-16,0-1-4 0,8 0 0 0,-8 0 0 0,0 5 0 15,0-4-4-15,8 4 0 0,-8-6-4 0,0 6 4 0,9 0-4 16,0 0 4-16,-9-4-4 0,8 4 0 0,-8 0 0 0,9 4 4 16,-1-4-4-16,0 6 4 0,-8-6-4 0,10 4 0 0,-10 1 0 0,8 0 0 15,-8 0 0-15,0-5 0 0,8 4 0 0,-8 2 4 0,0-1 0 16,0-1 4-16,0 6 0 0,0-6-4 0,0 1 0 0,0 0 4 15,0 0 0-15,-8-1-4 0,8 2-16 0,-8-3 20 0,8 3 0 16,-10-2 0-16,10-4-4 0,-8 0 4 0,8 6-4 0,-8-6 4 16,-1 0-4-16,9 0 0 0,-8 4 4 0,8-8-8 0,-9 4 0 0,0 0 4 15,9-6 4-15,-8 6-8 0,8-4 4 0,0-2-4 0,-8 3 0 16,8-3 4-16,0 6-4 0,-8-4-4 0,8-1 8 0,0 0-8 16,0 0 4-16,0-5 0 0,0 6 0 0,0 0 0 0,0-1 0 0,0-1 4 15,0 2-4-15,0-1 0 0,8 0 0 0,-8 0 0 0,8 5 0 16,-8-4 0-16,8-2 4 0,-8 2-4 0,9 4 0 0,-9-5 0 15,9 1 0-15,-1 4-4 0,-8 0 4 0,9-6 0 0,-1 6 0 16,-8 0 0-16,8 0 0 0,-8 0 0 0,10 0 0 0,-10 6 0 16,0-2 0-16,0-4 4 0,0 5-4 0,0-1 4 0,8 6-4 0,-16-5 0 15,8 0-4-15,0 0 4 0,0 5-4 0,0-5 4 0,-10 3 0 16,10 2 0-16,-8-5 0 0,0 0 0 0,8 0 0 0,-9-1 0 16,9 2-16-16,-8-3 16 0,8-3 0 0,-9 0 4 0,0 6-4 15,9-6 4-15,-8 0-4 0,0 0 0 0,8-6 4 0,-8 6-4 16,8 0 0-16,-10-3 0 0,10-3 0 0,0 2 0 0,-8-1 4 0,8 5-4 15,0-5 0-15,0 0 0 0,-8 1 0 0,8-2-4 16,0 2 4-16,0 0 4 0,0-1 0 0,8-1-4 0,-8 2 0 16,0-1 0-16,8 0 0 0,-8 0 0 0,10 5 0 0,-10-4 0 0,8 4 0 15,0-6 0-15,-8 6 0 0,8 0 0 0,1 0 0 0,0-4-4 16,-9 4 4-16,8 4 0 0,1-4 0 0,-1 6 4 0,-8-6-4 16,8 4 0-16,-8 1 0 0,10 0 0 0,-10 0 0 0,0-1 0 0,0 7 0 15,0-7 4-15,0 0-4 0,0 6 0 0,0-5 0 16,0 5 0-16,-10-6-4 0,10 5 4 0,-8-3 4 0,8-2-8 0,-8 2 4 15,8-6 0-15,-9 4 0 0,9-4 0 0,-8 5 0 0,8-5 4 16,-9 0-4-16,0 0-4 0,9 0 4 0,-8-5 4 0,8 5-8 16,-8 0-12-16,8-4 20 0,-8-2-4 0,8 2 0 0,0 4 4 0,-10-6-4 15,10 3 0-15,0-3 0 0,0 2 0 0,0-1 0 0,-8 0 4 16,8 0-4-16,8 1 0 0,-8-2 4 0,0 2 0 0,0 0 0 16,10-1-4-16,-10-1 0 0,0 2 0 0,8-1 0 0,0 0 0 15,-8 0 0-15,8 5 0 0,-8-4 0 0,9-2 0 0,0 6 4 16,-9-4-4-16,8 4 0 0,1-5 4 0,-9 5-4 0,8 0 0 15,-8 0 0-15,8 0 4 0,-8 5 0 0,10-5-4 0,-10 4 0 0,0 2 0 16,0-2 4-16,0 1 0 0,0 0 0 0,0 0-4 0,0 5 4 16,0-5 0-16,0 3 0 0,0-2-4 0,-10 3 4 0,10-4 4 15,-8 0-8-15,8-1 0 0,-8 2 4 0,8-3 0 0,0-3 0 16,-9 6 0-16,9-6-4 0,-8 0 0 0,8 0 8 0,-9 0-4 0,9 0-4 16,-9 0 4-16,9-6 0 0,0 6 0 0,-8-3 8 15,8-3-4-15,0 6-4 0,0-4 4 0,-8-1 4 0,8 5-24 0,0-5 24 16,0 0 0-16,0 1 0 0,0-2-4 0,0 2 4 0,0 0-4 15,0 4-4-15,0-5 4 0,8-1-4 0,-8 6-4 0,0-4 4 16,0 4 0-16,0 0 0 0,8 0 0 0,-8 0-4 0,0 0 0 16,0-5 0-16,9 5-4 0,-9 0-4 0,0 0-4 0,9 0-4 0,-9 0-12 15,0 0-4-15,8 5-12 0,-8-5-8 0,0 0-12 16,0 0-20-16,9 0-12 0,-9 0-20 0,0 4-8 0,0-4-28 0,0 6-64 16,0-6 28-16,0 0 40 0,0 0 28 0,0 0 20 0</inkml:trace>
          <inkml:trace contextRef="#ctx0" brushRef="#br0" timeOffset="-4760.6024">3523 4915 75 0,'0'-5'96'0,"-8"5"-8"16,8 0-8-16,-8 0-24 0,8-4-4 0,0 4-4 0,0-6 0 15,0 6-8-15,0-4-4 0,0 4 0 0,0-4 0 0,0-1-8 16,0 5 8-16,0-6-4 0,0 2-4 0,0 4 0 0,0-5 0 0,0 0 0 16,0 5 0-16,0-5-8 0,0 1 4 0,0 4 0 0,0-6-4 15,0 6-4-15,8-4 4 0,-8 4 0 0,0 0-4 0,8 0-4 16,-8 0-4-16,8-5 0 0,-8 5 0 0,9 0 0 0,0 0 0 16,-1 0-4-16,-8 0 0 0,9 5 0 0,-1-5 4 0,0 0-8 0,2 4 4 15,-10 2 0-15,8-6-4 0,0 4 4 0,-8-4 0 16,8 5-4-16,-8 0 4 0,10 0 0 0,-10-1-4 0,0 2 4 0,0-1 4 15,8 3-4-15,-16-2 4 0,8-6 0 0,0 4 0 0,0 1-4 16,0-5 0-16,-10 5 4 0,10-5 0 0,-8 5 0 0,8-5-4 16,-8 0 0-16,8-5-4 0,-8 5 8 0,8-5 0 0,-10 0-8 0,10 1 8 15,-8-2-8-15,0 2 0 0,8 0 4 0,-9-7-4 0,9 7 0 16,-8-1 0-16,8-5 4 0,0 6-4 0,0-6 4 0,0 1 0 16,-9 3-4-16,9 2-4 0,0-1 4 0,9 0 0 0,-9 0 0 15,0 1 4-15,8-2 0 0,-8 6 0 0,0 0-4 0,9-4 0 16,-1 4-4-16,-8 0 0 0,8 0 4 0,-8 0 4 0,10 0-8 15,-2 0 8-15,0 4-4 0,0-4 4 0,-8 0 0 0,10 6-4 16,-2-6 0-16,0 4 0 0,-8 1 0 0,9 0 0 0,0 0 4 0,-9-1 0 16,0 2 0-16,0 3 0 0,8-5 0 0,-8 6-4 0,0-5 4 15,0 5 0-15,-8-6 0 0,8 2 0 0,-9-1 0 0,9-1-4 16,-9 0 4-16,9-4 0 0,-8 6 0 0,0-6-4 0,8 0 0 0,-10-6 0 16,2 2 4-16,0 4-4 0,8-4 0 0,-8-1 0 15,-2-5 4-15,10 5-4 0,-8-5 0 0,8 6 0 0,-8-6 0 0,8 5 0 16,0-5 0-16,0 6 0 0,0-6 0 0,0 5 0 0,-9-5 0 15,18 6 0-15,-9-1 0 0,0 0 0 0,0 5 4 0,8-5-4 16,-8 5 0-16,8-4 4 0,2 4-4 0,-10 0 0 0,8 0 0 16,-8 0 4-16,8 0-4 0,0 0 4 0,-8 4 0 0,10-4-4 0,-2 5-4 15,-8 0 8-15,8-5-4 0,-8 5 0 0,9-1 4 0,-9 2 0 16,0-2 0-16,0 1 0 0,9 0 0 0,-18 0 0 0,9 5 0 16,0-6 0-16,0 1 0 0,-9-1-4 0,9 2 4 0,-8-6 0 15,8 4 0-15,-8-4 0 0,8 5 0 0,-10-5 0 0,2 0 0 16,8 0 0-16,-8 0 0 0,0-5-4 0,8 1 0 0,-10 4 4 15,2-6-4-15,8-3 0 0,-8 5-20 0,8-2 24 0,-9 2 0 16,9-6 0-16,-8 5 0 0,8 1 0 0,0-6 0 0,0 5 0 0,0 0 0 16,-9 0 4-16,9 1-8 0,9-1 4 0,-9 0 0 0,0 1 0 15,8 4 0-15,-8 0 0 0,9-5 0 0,-9 5-4 0,8 0 4 16,0 0 4-16,2 0-4 0,-10 0 0 0,8 5 4 0,0-5 4 0,0 4-4 16,-8 1 4-16,10-5 0 0,-10 5 0 0,8-1 0 15,-8 1 4-15,0-5 0 0,8 5 4 0,-8 4 0 0,0-3 0 0,0-2 4 16,0 1-4-16,0 0 0 0,0-5-4 0,0 5 0 0,0-1-4 15,-8-4 0-15,8 6 0 0,0-6 0 0,0 0 0 0,-8 0-4 16,8 4-4-16,0-4 0 0,-10 0-4 0,10 0 4 0,0 0 4 0,-8-4-4 16,8 4 0-16,0 0 4 0,0-6-8 0,-8 6-4 0,8 0 4 15,0-4 4-15,0 4-8 0,0 0 0 0,0-5-8 0,0 5-4 16,0-5-12-16,0 5-12 0,0-5-16 0,0 1-24 0,0 4-12 16,0-6-28-16,0 6-24 0,0-4-20 0,-8-1-68 0,8 0-8 15,0 5 36-15,0-9 48 0,0 4 20 0,0 0 28 0</inkml:trace>
        </inkml:traceGroup>
      </inkml:traceGroup>
    </inkml:traceGroup>
  </inkml:traceGroup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3:50.44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13BA3BF-679F-4E84-8D5D-1430740501DB}" emma:medium="tactile" emma:mode="ink">
          <msink:context xmlns:msink="http://schemas.microsoft.com/ink/2010/main" type="inkDrawing" rotatedBoundingBox="12675,8256 18460,8523 18453,8689 12667,8422" shapeName="Other"/>
        </emma:interpretation>
      </emma:emma>
    </inkml:annotationXML>
    <inkml:trace contextRef="#ctx0" brushRef="#br0">0 24 35 0,'0'0'68'0,"0"0"-4"0,0 0-12 0,0 0-20 0,0 0-8 15,0-5 0-15,0 5 0 0,0 0-12 0,0-5 0 0,0 5 4 16,0 0 0-16,0-5 4 0,0 5 0 0,0 0-4 0,0-4 4 15,0 4 0-15,0 0-4 0,0 0 0 0,0-5 4 0,0 5-4 0,0 0-4 16,0 0 0-16,0 0 0 0,0 0 0 0,0 0 0 0,0 0 4 16,8 0 0-16,-8 0 4 0,0 0 0 0,0 5 4 0,8-10 0 15,-8 5 0-15,0 0 0 0,0 0 8 0,8 0-8 0,-8 0 4 16,9 0 0-16,-9 0 4 0,9 0-8 0,-9 0 8 0,8 0-8 16,-8 5 0-16,0-5 0 0,9 0-4 0,-9 0-4 0,8 0 0 0,-8 0 0 15,8 0 0-15,-8 0-4 0,10 0 4 0,-2 4-4 0,-8-4 0 16,8 0 4-16,-8 5-4 0,8-5 4 0,2 0 0 0,-2 0 4 15,-8 5 4-15,8-5 0 0,1 0 0 0,-1 0-4 0,1 0-4 16,0 5 0-16,-1-5 0 0,0-5 0 0,0 5-4 0,10 0 4 0,-10 0-4 16,2 0-4-16,6 0 0 0,-7 0 0 0,8 0-4 15,-8 0 8-15,7 0-24 0,-8 0 24 0,10 0-4 0,-10 0 0 0,10 0 4 16,-10 0-8-16,9 0 4 0,-9 0-4 0,10 0 4 0,-10 0-4 16,0 0 0-16,10 0 0 0,-10 0 0 0,1 0-4 0,8 0 4 15,-9 0-4-15,1 0 0 0,-1 0 4 0,1 0-4 0,0 0 4 0,7 0-4 16,-16 5 4-16,10-5 0 0,6 0 0 0,-16 5 0 0,8-5-4 15,2 0 4-15,-2 4-4 0,0-4 4 0,1 5-4 0,-1-5 4 16,0 0 0-16,2 5 0 0,-2-5-4 0,0 6 4 0,10-6 0 16,-10 0-4-16,0 0 4 0,1 0 0 0,0 0-4 0,-1 0 4 15,9 4-4-15,-9-4 4 0,1 0-8 0,0 0 4 0,-1 4 4 16,0-4-8-16,10 0 8 0,-10 0-4 0,1 5 0 0,0-5 4 16,-1 0-4-16,0 0 0 0,1 0 0 0,-1 0 4 0,1 5 0 0,0-5 0 15,-1 0 0-15,0 0-4 0,2 0 0 0,-2 0 0 0,0 0 4 16,1 0-4-16,0 0 4 0,-1 0-4 0,0 0 0 0,1 0 0 15,-1 0-16-15,0 0 20 0,2 0 4 0,-2 0-4 0,0 0-4 0,2 0 4 16,-2 0-4-16,8 0 4 0,-7 0-4 0,0 0 4 16,-1 0 0-16,1 0 0 0,-1 0-4 0,10 0 0 0,-10 0 4 0,0 0-4 15,0 0 4-15,10 0-4 0,-10 0 4 0,1 0 0 0,8 5-4 16,-8-5 4-16,-1 0-4 0,8 0 0 0,-6 5 0 0,-2-5 4 16,10 0 0-16,-10 4-8 0,0-4 8 0,9 5-4 0,-8-5 0 15,8 0 4-15,-9 0-4 0,10 5-4 0,-10-5 4 0,10 0 4 0,-10 0 0 16,8 0-4-16,-7 0 0 0,8 0 0 0,-8 0 4 15,7 0 0-15,-6 0 0 0,-2 0 0 0,8 0 0 0,-6 0 0 0,6 0 0 16,-7 0-4-16,8 0 4 0,-8 0-4 0,7 0 0 0,-6 0 0 16,-2 0 4-16,8 0-4 0,-6 0 0 0,6 0 0 0,-7 0 0 15,8 0 4-15,-8 0-4 0,-1 0 0 0,8 0 0 0,-6 0 4 16,6 0 0-16,-6 0-4 0,6 0 4 0,-7 0 0 0,7 0-4 16,-7 0 0-16,8 0 0 0,-9 0 0 0,10 0 4 0,-10 0 0 0,10 0-4 15,-10 0 4-15,9 0-4 0,-9 0 4 0,10 0 0 0,-10 0 0 16,10 0 0-16,-10 0-4 0,8 0 4 0,-6 0 0 0,6 0-8 15,-7 0 4-15,8 0 4 0,0 0-4 0,-9 0 0 0,10 0 4 16,-10 0 0-16,10 0 4 0,-2 0-8 0,-7 0 4 0,7 0-4 16,2 4 0-16,-2-4 0 0,-6 0 0 0,6 5 4 0,2-5 0 15,-10 5-4-15,9-5 0 0,0 0 4 0,-8 5-4 0,7 0 4 0,2-5-4 16,-1 5 0-16,-8 0 0 0,7-1 0 0,-7 1 0 0,7-5 0 16,2 5 4-16,-10-5-8 0,10 5 4 0,-10-5 0 0,9 4 4 15,0-4 0-15,-8 0 0 0,7 0-4 0,2 0 0 0,-10 0 4 16,10 0 0-16,-2 0-8 0,2 0 12 0,-10 0-4 0,9 0-4 15,-1 0 4-15,2 0 4 0,0 0-4 0,-10 0 4 0,9 0 0 0,0 0 0 16,0 0 0-16,-1 0 0 0,2 0 4 0,-10 0-8 0,10 0 0 16,-2 0 0-16,2-4 0 0,-1 4 0 0,-1 0 4 0,2 0-4 15,-10 0 0-15,10 0-4 0,-2 0 4 0,2 0-4 0,-1 0 4 16,-9 0-4-16,10 0 0 0,-2 0 4 0,-8 0 0 0,10 0-4 16,-1 0 0-16,-9 0 4 0,10 0-4 0,-2 0 4 0,-8 0-4 0,10 0 4 15,-10 0-4-15,10 0 0 0,-1 0 4 0,-9 0-4 0,9 0 0 16,-8 0 4-16,7 0-4 0,2 0 0 0,-10 0 4 0,10 4-4 15,-10-4 0-15,9 0 0 0,0 0 4 0,-8 0-4 0,7 5 0 16,-6-5 8-16,6 0-8 0,-8 5 0 0,10-5 0 0,-10 5 0 16,9-5 4-16,-8 4-4 0,0-4 0 0,7 7 0 0,-8-7 0 0,2 3 0 15,6-3 0-15,-6 0 4 0,-2 5-4 0,0-5 4 0,9 4-4 16,-9-4 0-16,1 6 4 0,0-6-4 0,-1 0 0 0,0 0-4 16,2 4 4-16,-2-4 0 0,0 0 0 0,10 5 0 0,-10-5 0 0,1 0 0 15,-1 0 0-15,0 0-20 0,1 0 24 0,0 0 0 16,-1 0-4-16,0 0 0 0,2 5 4 0,-2-5 4 0,9 0-4 15,-8 0-4-15,-1 5 0 0,0-5 0 0,1 0 0 0,-1 0 0 0,10 0 0 16,-10 4 0-16,0-4 0 0,2 0 0 0,6 5 0 0,-8-5 0 16,2 0 0-16,6 0 0 0,-7 0 0 0,-1 0 0 0,10 0 0 15,-2 0 0-15,-8 0 0 0,10 0 0 0,-1 0 0 0,-8 0 0 0,8 0 0 16,-1 0 0-16,2 0 0 0,-2 0 0 0,2 0 0 16,-1 0 0-16,0 0 0 0,0 0 0 0,-1 0 0 0,2 0 0 0,0 0 0 15,-2 0 0-15,1 0 0 0,0 0 0 0,0 5 0 0,1-5 0 16,-2 0 0-16,2 0 0 0,-2 5 0 0,2-5 0 0,-1 0 0 15,-1 5 0-15,2-5 0 0,-10 5 0 0,10-5 0 0,-2 5 0 0,1-1 0 16,-8-4 0-16,8 5 0 0,-1-5 0 0,-6 5 0 0,6-1 0 16,2-4 0-16,-10 0 0 0,9 5 0 0,0-5 0 0,0 0 0 15,-9 0 0-15,10 0 0 0,0 0 0 0,-10 0 0 0,8 5 0 16,1-5 0-16,1 0 0 0,-10-5 0 0,10 5 0 0,-2 0 0 16,2 0 0-16,-10 0 0 0,9 0 0 0,0 0 0 0,0 0 0 15,-9 0 0-15,10 0 0 0,-2 5 0 0,2-5 0 0,-10 0 0 16,9 0 0-16,1 0 0 0,-2 0 0 0,2 0 0 0,-2 0 0 0,2 0 0 15,-10 0 0-15,9 0 0 0,0 0 0 0,0 0 0 0,1 0 0 16,-2 0 0-16,2 0 0 0,-2 0 0 0,1 0 0 0,1 0 0 16,-2 0 0-16,-6 0 0 0,6 0 0 0,2 0 0 0,-2 0 0 0,-7 0 0 15,7 0 0-15,2 0 0 0,-2 0 0 0,-6 0 0 16,6 0 0-16,-7 0 0 0,8 0 0 0,-8 0 0 0,7 0 0 0,2 0 0 16,-10 0 0-16,10 0 0 0,-10 0 0 0,9 0 0 0,-8 0 0 15,7 0 0-15,-7 0 0 0,7 0 0 0,-6 0 0 0,6 0 0 16,-6 0 0-16,-2 0 0 0,9 0 0 0,-9 0 0 0,1 0 0 15,-1 0 0-15,9 0 0 0,-9 0 0 0,2 0 0 0,-2 0 0 16,0 0 0-16,2 0 0 0,-2 0 0 0,0 0 0 0,0 0 0 0,1 0 0 16,0 0 0-16,-1 0 0 0,1 0 0 0,-1 0 0 0,-8 0 0 15,8 0 0-15,2 0 0 0,-2 0 0 0,-8 0 0 0,8 0 0 16,0 0 0-16,-8 0 0 0,10 0 0 0,-10 0 0 0,8 0 0 16,0 0 0-16,-8 0 0 0,9 0 0 0,-9 0 0 0,9 0 0 0,-9 0 0 15,8 0 0-15,-8 0 0 0,9 0 0 0,-9 0 0 0,0 0 0 16,8 0 0-16,-8 0 0 0,8 0 0 0,-8 0 0 0,0 0 0 15,8 0 0-15,-8 0 0 0,0 0 0 0,10 0 0 0,-10 0 0 16,0 0 0-16,8 0 0 0,-8 0 0 0,8 0 0 0,-8 0 0 16,0 0 0-16,10 0 0 0,-10 0 0 0,0 0 0 0,8 0 0 15,-8 0 0-15,8 0 0 0,-8 0 0 0,0 0 0 0,9 0 0 16,-9 0 0-16,0 0 0 0,8 0 0 0,-8 0 0 0,9 0 0 0,-9-5 0 16,8 5 0-16,-8 0 0 0,0 0 0 0,9 0 0 0,-9-5 0 15,0 5 0-15,8 0 0 0,-8 0 0 0,8-4 0 0,-8 4 0 16,0 0 0-16,10-5 0 0,-10 5 0 0,0 0 0 0,0 0 0 0,8 0 0 15,-8 0 0-15,0 0 0 0,0-5 0 0,0 5 0 0,0 0 0 16,0 0 0-16,0 0 0 0,0 0 0 0,0 5 0 0,0-10 0 16,0 10 0-16,0-5 0 0,0 0 0 0,0 0 0 0,0 0 0 15,0 0 0-15,0 0 0 0,0 0 0 0,0 0 0 0,0 0 0 16,0 0 0-16,0 0 0 0,0 0 0 0,0 0 0 0,0 0 0 16,0 0 0-16,0 0 0 0,0 0 0 0,0 0 0 0,0 0 0 0,0 0 0 15,0 0 0-15,0 0 0 0,0 0 0 0,0 0 0 16,0 0 0-16,0 0 0 0,0 0 0 0,0 0 0 0,0 0 0 0,0 0 0 15,0 0 0-15,0 0 0 0,0 0 0 0,0 0 0 0,0 0 0 16,0 0 0-16,0 0 0 0,0 0 0 0,0 0 0 0,0 0 0 16,0 0 0-16,0 0 0 0,0 0 0 0,0 0 0 0,0 0 0 0,0 0 0 15,0 0 0-15,0 0 0 0,0 0 0 0,0 0 0 16,0 0 0-16,0 0 0 0,0 0 0 0,0 0 0 0,0 0 0 0,0 0 0 16,0 0 0-16,0 0 0 0,0 0 0 0,0 0 0 0,0 0 0 15,0 0 0-15,0 0 0 0,8 0 0 0,-8 0 0 0,0 0 0 16,-8 0 0-16,8 0 0 0,0 0 0 0,0 0 0 0,0 0 0 0,8 0 0 15,-8 0 0-15,0 0 0 0,0-5 0 0,-8 5 0 0,8 0 0 16,0 0 0-16,0 0 0 0,0 0 0 0,8 0 0 0,-8 0 0 16,0 0 0-16,0 0 0 0,0 0 0 0,0 0 0 0,0 0 0 15,0 0 0-15,0 0 0 0,0 0 0 0,0 0 0 0,0 0 0 16,0 0 0-16,0 0 0 0,0 0 0 0,0 0 0 0,0 0 0 0,0 0 0 16,0 0 0-16,0 0 0 0,0 0 0 0,0 0 0 15,0 0 0-15,0 0 0 0,0 0 0 0,0 0 0 0,0 0 0 0,0 0 0 16,0 0 0-16,0 0 0 0,0 0 0 0,0 0 0 0,0 0 0 15,0 0 0-15,0 0 0 0,0 0 0 0,0 0 0 0,0 0 0 16,0 0 0-16,0 0 0 0,0 0 0 0,0-4 0 0,0 4 0 0,0 0 0 16,0 0 0-16,0 0 0 0,0-5 0 0,0 5 0 0,0 0 0 15,0-5 0-15,10 5 0 0,-10 0 0 0,0 0 0 0,0-5 0 16,0 5 0-16,0 0 0 0,0 0 0 0,0-5 0 0,0 5 0 16,0 0 0-16,0-5 0 0,0 5 0 0,8 0 0 0,-8 0 0 15,0 0 0-15,0-5 0 0,0 5 0 0,0 0 0 0,0-4 0 16,0 4 0-16,0 0 0 0,0 0 0 0,0 0 0 0,8-5 0 0,-8 5 0 15,0 0 0-15,0 0 0 0,0 5 0 0,0-10 0 0,0 5 0 16,0 5 0-16,0-5 0 0,0 0 0 0,-8 0 0 0,8 0 0 16,0 0 0-16,8 0 0 0,-8 0 0 0,0 0 0 0,0 0 0 15,0 0 0-15,0 0 0 0,0 0 0 0,0 0 0 0,0 0 0 16,0 0 0-16,-8 0 0 0,8 0 0 0,0 0 0 0,0 0 0 0,0 0 0 16,0 0 0-16,0 0 0 0,0 0 0 0,0 0 0 0,0 0 0 15,0 0 0-15,0 0 0 0,0 0 0 0,0 0 0 0,0 0 0 16,0-5 0-16,-8 5 0 0,8 0-20 0,0-5-124 0,-10 5-44 15,2-5-48-15,0 1-84 0,8 4 32 0,-18-10 48 0,10 10 48 16,-1-8 32-16,1 1 28 0,-9 3 32 0</inkml:trace>
  </inkml:traceGroup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4:36.3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80B25F3-EBF6-4C5F-AB11-07B1156302A3}" emma:medium="tactile" emma:mode="ink">
          <msink:context xmlns:msink="http://schemas.microsoft.com/ink/2010/main" type="writingRegion" rotatedBoundingBox="17407,7772 17873,7589 18046,8031 17580,8214">
            <msink:destinationLink direction="with" ref="{1802675E-44CB-4AC5-8CB5-8F72AC4CB46B}"/>
          </msink:context>
        </emma:interpretation>
      </emma:emma>
    </inkml:annotationXML>
    <inkml:traceGroup>
      <inkml:annotationXML>
        <emma:emma xmlns:emma="http://www.w3.org/2003/04/emma" version="1.0">
          <emma:interpretation id="{95665607-2DBA-446D-A303-8B09996024DC}" emma:medium="tactile" emma:mode="ink">
            <msink:context xmlns:msink="http://schemas.microsoft.com/ink/2010/main" type="paragraph" rotatedBoundingBox="17407,7772 17873,7589 18046,8031 17580,82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A2663B-13B1-4CC6-B4AE-FCC6C0DB02AD}" emma:medium="tactile" emma:mode="ink">
              <msink:context xmlns:msink="http://schemas.microsoft.com/ink/2010/main" type="line" rotatedBoundingBox="17407,7772 17873,7589 18046,8031 17580,8214"/>
            </emma:interpretation>
          </emma:emma>
        </inkml:annotationXML>
        <inkml:traceGroup>
          <inkml:annotationXML>
            <emma:emma xmlns:emma="http://www.w3.org/2003/04/emma" version="1.0">
              <emma:interpretation id="{E1F9628C-40F1-47E0-A93F-8C3201214B32}" emma:medium="tactile" emma:mode="ink">
                <msink:context xmlns:msink="http://schemas.microsoft.com/ink/2010/main" type="inkWord" rotatedBoundingBox="17407,7772 17873,7589 18046,8031 17580,8214">
                  <msink:destinationLink direction="with" ref="{5FB7011A-E794-4673-8294-E942C2C99C6D}"/>
                </msink:context>
              </emma:interpretation>
              <emma:one-of disjunction-type="recognition" id="oneOf0">
                <emma:interpretation id="interp0" emma:lang="" emma:confidence="0">
                  <emma:literal>L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X</emma:literal>
                </emma:interpretation>
                <emma:interpretation id="interp3" emma:lang="" emma:confidence="0">
                  <emma:literal>Ł</emma:literal>
                </emma:interpretation>
                <emma:interpretation id="interp4" emma:lang="" emma:confidence="0">
                  <emma:literal>k</emma:literal>
                </emma:interpretation>
              </emma:one-of>
            </emma:emma>
          </inkml:annotationXML>
          <inkml:trace contextRef="#ctx0" brushRef="#br0">2704-1391 15 0,'0'0'76'0,"0"0"4"0,0-5-8 16,0 5-28-16,0-4 0 0,8-1-8 0,-8 5 8 0,0 0-8 0,0-6 4 15,0 2 0-15,0 4-4 0,0 0 0 0,0-5 4 0,0 5 0 16,0 0 4-16,0 0-4 0,0 0 0 0,0 0 0 0,0 0 0 16,0 0-4-16,0 0-4 0,0 0 4 0,0 0 0 0,0 0 0 15,0 0 0-15,0 0 4 0,0 5 0 0,0-5-4 0,0 4-4 16,0 2 0-16,0-6 0 0,0 9-8 0,0-4 0 0,0 4-4 16,0 1 4-16,0-1-4 0,0 1-4 0,0 5 0 0,0-1 0 15,0 1-4-15,0-1 0 0,0 1 0 0,0-2 0 0,0 2 0 0,0 5-4 16,0-7 4-16,0 2-4 0,-8 5 0 0,8-6 0 0,0 5 0 15,-10 0 0-15,10-5-4 0,0 6 0 0,-8-6-4 0,8 5 4 16,-8-5-4-16,8 1 0 0,-9 4 0 0,9-5 4 0,-8-4 0 0,0 6-4 16,8-8 0-16,-10 2 0 0,10-1 0 0,-8 1 0 0,8-1 0 15,-8-4 0-15,0 0 0 0,8-1-4 0,-10 2 0 0,2-6 4 16,8 5-4-16,-8-5 4 0,-1 0 0 0,9-5-4 0,-9 5 4 16,1-6-4-16,8 2 0 0,-9 4 0 0,1-5 0 0,0 0 0 15,8-4 0-15,-9 4 0 0,9 0 4 0,-9-4-4 0,1 3 4 0,8-3-4 16,-8 6 4-16,8-8-4 0,-10 6 4 0,10-5 0 15,0 6 0-15,-8-6 0 0,8 5 0 0,-8-5 0 0,8 6 0 0,-9-6 0 16,9 5 0-16,0 0 0 0,-9-4 4 0,9 4-4 0,0 1 0 16,0-1 0-16,0 0 0 0,0 0 0 0,0 0-4 0,0 1 8 15,-8 0-4-15,8-2 4 0,8 6-4 0,-8-5 0 0,0 0 4 16,0 5 0-16,0-4 0 0,9-1 0 0,-9 5 0 0,0 0 4 16,9-5 0-16,-9 5-4 0,8 0 8 0,-8 0 0 0,8 0 0 15,2 5 0-15,-2-5 0 0,0 5 0 0,-8-1-4 0,9 1 8 0,0 0 0 16,-1 1 0-16,0 2-4 0,1-3 8 0,-1 0-4 0,1 5 0 15,0-6-4-15,-1 6 4 0,0-1 0 0,2 1 0 0,-2-5 0 16,0 5 0-16,0-1 0 0,2-4 4 0,-2 4 0 0,9-4-4 0,-9 0 4 16,0 4-4-16,2-2 4 0,6-4-4 0,-8 2 0 0,10-1-12 15,-10 2-4-15,1-6 0 0,8 0 0 0,-8 5 0 0,7-5 0 16,-7-5 0-16,8 5 0 0,-9-6 0 0,10 2 0 0,-1-1 0 16,-8 2 0-16,7-4 0 0,-7-2 0 0,-1 4 0 0,0-4 0 15,10-1 0-15,-10 5 0 0,2-5 0 0,-2 1 0 0,-8-1 0 0,8 1-28 16,-8 4-28-16,9-4-24 0,-9-1-20 0,0 5-20 0,0 0-28 15,0-3-32-15,0 2-48 0,-9 1-56 0,9-4 52 0,-8 4 48 16,0 0 32-16,-2-5 32 0,2 6 20 0</inkml:trace>
        </inkml:traceGroup>
      </inkml:traceGroup>
    </inkml:traceGroup>
  </inkml:traceGroup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4:10.1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E3FE66-1E07-4A92-A5E9-27CA2A99A9F4}" emma:medium="tactile" emma:mode="ink">
          <msink:context xmlns:msink="http://schemas.microsoft.com/ink/2010/main" type="inkDrawing" rotatedBoundingBox="15419,8470 15763,3335 15888,3344 15544,8478" shapeName="Other"/>
        </emma:interpretation>
      </emma:emma>
    </inkml:annotationXML>
    <inkml:trace contextRef="#ctx0" brushRef="#br0">418 36 15 0,'0'0'64'15,"0"0"-8"-15,0 0-12 0,0 0-24 0,0-5 4 0,0 5-8 16,0 0 0-16,0 0 0 0,0-5 0 0,0 5-4 0,-9 0-4 16,9 0 0-16,0 0 0 0,0 0-4 0,0 0 0 0,0 0-4 0,-9 0 4 15,9 0-4-15,0 0 0 0,0 0 4 0,0 0-4 0,0 0 0 16,0 0 0-16,0 0 0 0,0 0 0 0,0 0 0 0,0 0 4 15,0 0 0-15,0 0 0 0,0 0 0 0,0 0 0 0,0 0 8 16,0 0-4-16,0 0-4 0,0 0 4 0,0-5-4 0,0 5 8 16,0 0-8-16,0-4 12 0,0 4-4 0,0 0 4 0,0-5 0 0,0 5 0 15,0-5 0-15,0 5 0 0,0 0 0 0,0-5 0 0,0 5 0 16,0 0 0-16,0 0 4 0,0 0 0 0,0 0 0 0,0-4 0 16,0 4 0-16,0 0 0 0,0 0 4 0,0 4-4 0,0-4 4 0,0 0-4 15,0 0 4-15,0 0-20 0,0 0 28 0,0 0-4 16,0 0-4-16,0 0 4 0,0 0 0 0,9 0 0 0,-9 0 0 0,0 0-8 15,0 0 4-15,0 0 0 0,0 0 4 0,0 0 0 0,0 0-4 16,9 0 0-16,-9 0-4 0,0 5 4 0,0-5-4 0,0 5 0 16,0 0-4-16,0-5 0 0,0 4 0 0,0 1-4 0,0 5 0 15,0-6 4-15,0 2-4 0,0-2 0 0,0 5 0 0,0-3-4 0,0-2 0 16,0 6-4-16,0-5 4 0,0 5-4 0,0-6 0 16,0 5 0-16,0-4 0 0,0 0 0 0,0 5 0 0,0-5-4 0,0 5 4 15,0-1 0-15,0-5 0 0,0 6-4 0,0-5 4 0,0 5 0 16,0-7 0-16,0 8 0 0,0-6-4 0,0 5 4 0,0-6-4 15,0 6 4-15,0-5-4 0,0 5 8 0,0-6-8 0,0 6 0 16,0-5 0-16,0 4 4 0,0-4 0 0,0 0-4 0,0 4 4 16,0-4 0-16,0 5 0 0,0-6 0 0,0 6 0 0,0-5 0 0,0 4 0 15,0 1 4-15,0-5-4 0,0 4 0 0,0 1 0 0,0-1 0 16,0 1 4-16,0-1-4 0,0 1 0 0,0-1 0 0,0 1 0 16,0 6 0-16,0-7 0 0,0 0-4 0,0 1 4 0,0 4-4 15,0-5 4-15,0 1-4 0,0 5 4 0,0-6 4 0,0 1-4 16,0 0 0-16,0-1 0 0,0 1 0 0,0-1-4 0,0 1 4 0,0 0 0 15,0-1 0-15,0 0 0 0,0 1 0 0,0-5 0 0,0 3-4 16,0 3 4-16,0-6-4 0,-9 5 4 0,9-6 0 0,0 6 0 16,0-2-4-16,0-1 4 0,0 2-4 0,0 0 4 0,0 1-4 0,-9-5 0 15,9 4 0-15,0 1-4 0,0 0 8 0,0 0 0 16,0-1 0-16,0 0-4 0,0 1 4 0,0 0-4 0,0-2 0 0,0-2 0 16,0 3 0-16,0 1 0 0,0-1 0 0,0 1 0 0,-8-5 0 15,8 5 0-15,0-1 0 0,0-4 0 0,0 4 0 0,0-3 0 16,0 3 0-16,0-5 4 0,0 6-4 0,0-5 0 0,0 4 0 15,0-4 0-15,0 5 0 0,0-5 4 0,-9 0-4 0,9 4 4 16,0-4 0-16,0 5-4 0,0-6 0 0,0 2 4 0,0 3-4 16,0-4 0-16,-8 0 4 0,8 4-4 0,0-4 0 0,0 4 0 0,0-3 0 15,0-2 0-15,0 6 0 0,0-6 0 0,0 6 0 0,0-5 0 16,0 5 0-16,0-5 4 0,0 4-4 0,0-4 0 0,0 4-4 16,0-4 4-16,-8 5 4 0,8-1-4 0,0-4 0 0,0 5 0 0,0-1 4 15,0-4 0-15,0 5-4 0,0 0 0 0,-8-6 0 0,8 6 0 16,0 0 0-16,0-6 4 0,0 5-4 0,0 1 0 0,-10-1 0 15,10-3 0-15,0 2 0 0,0 3 0 0,-8-2 0 0,8 1 0 16,0 0 0-16,0-1 4 0,0 1-4 0,0-1-4 0,0 1 4 16,0 0 4-16,0-1 0 0,0 1-4 0,-8-1 0 0,8 2 0 0,0-2 0 15,0 0 0-15,0 1 0 0,0-1 0 0,0 0 0 0,0 2 0 16,0-2 0-16,0 1 0 0,0-1 0 0,-10 1 4 0,10 0-8 16,0-1 4-16,0 1 0 0,0-1 0 0,0 1 4 0,0 0-4 15,0-1 0-15,0 5 0 0,0-9 4 0,0 5 0 0,0 4-4 16,0-4 0-16,0-1 0 0,0 1 0 0,0-2 0 0,0-1 0 15,0 7 0-15,0-10 0 0,-8 6 4 0,8-1-4 0,0 1 0 16,0-1 0-16,0 1 4 0,0 0-8 0,0-1 4 0,0-4 0 16,-8 5 0-16,8 0 0 0,0-2 0 0,0 3 0 0,0-7 0 0,0 6-4 15,0-1 4-15,0-3 0 0,-9 3 0 0,9 1 0 0,0-1 0 16,0 2 4-16,0-2-4 0,0 0 0 0,0-5 0 0,0 6 4 16,0 0-4-16,0-1 0 0,0 1 0 0,0 0 0 0,-8-1 0 0,16 1 0 15,-8-1 4-15,0 1-8 0,0 0 4 0,0-5-4 16,0 4 4-16,0 1 0 0,0-1 0 0,0 1 4 0,0-1-4 0,0-4-4 15,0 5 4-15,0 0-4 0,0-1 4 0,0 1 0 0,0-1 0 16,0 1 0-16,0-2 0 0,-8-2 4 0,8 9-4 0,0-11 0 16,0 6 0-16,0-1-4 0,0 2 8 0,0 3-4 0,0-4 0 0,0-1 0 15,0 0 0-15,0 1 4 0,0 4-4 0,0-4 0 16,0-1 0-16,-9 1 0 0,9 5 0 0,0-6 0 0,0 1 0 0,0-1 0 16,0 5-4-16,0-4 4 0,0-1-4 0,0 6 4 0,0-5 4 15,0 0-4-15,0-1 0 0,0 1 0 0,0 4 0 0,0-5 4 16,0 1-8-16,0 0 4 0,0-1 0 0,0 1 0 0,0-1 0 15,0 1 0-15,0 0 0 0,0-1 4 0,0 1-4 0,0 0 0 16,0-1 0-16,0 1 4 0,0-6-4 0,0 11 0 0,0-11 4 16,0 6 0-16,0 0-4 0,0-1 4 0,0-4-4 0,0 5 0 0,0-2 0 15,0 3 0-15,0-7 4 0,0 6-4 0,0 0 0 0,0-1 0 16,0-4 0-16,-8 5 4 0,8 0-4 0,0 0 0 0,0-6-4 16,0 5 4-16,0 1 0 0,0-1 0 0,0 1 0 0,0 1 0 0,0-7 0 15,0 5 4-15,0 1-28 0,0 0 28 0,-9-1-4 0,9 1 4 16,0 0 0-16,0-1-4 0,0-5-4 0,0 6 8 0,-8-1-4 15,8 1 4-15,0 0-4 0,0-6 0 0,0 7 4 0,0-2-8 16,0 1 8-16,0-1-8 0,0-4 8 0,0 4-4 0,0 1 4 16,0-5-8-16,0 5 8 0,0-1-4 0,0 1 0 0,-8-1-4 0,8-4 8 15,0 5-4-15,0-1 0 0,0 1 0 0,0 0 4 0,0-1-12 16,0 1 12-16,0-1-4 0,-10-4 4 0,10 8-4 0,0-2 0 16,0-1 0-16,0-1 0 0,0 1 4 0,0-1-4 0,-8 1-4 15,8 0 0-15,0 0 0 0,0-1 4 0,0 1 4 0,0-1-4 16,0 1 4-16,0-2-8 0,0 3 8 0,-8-1-8 0,8-1 4 15,0 1 0-15,0-1 0 0,0 1 0 0,0 0 4 0,0-1-4 16,0 1-4-16,0-1 4 0,0 1 0 0,-10-1-4 0,10 1 4 16,0 0 0-16,0-1 4 0,0-4-8 0,0 4 8 0,0 1-4 0,0-1 0 15,0 1 0-15,0-5 4 0,0 4 0 0,0 1-4 0,0 0 4 16,0-1-4-16,0-4 0 0,0 5 0 0,0-1 4 0,0 1 0 16,0 0-4-16,0-6 4 0,0 5-8 0,0 1 8 0,0 0 0 0,0-1 0 15,0 1-4-15,0-1 0 0,0-3 0 0,-8 3 0 16,8 1 0-16,0 0 4 0,0-1-4 0,0-5 0 0,0 6 0 0,0 0 0 15,8-1 0-15,-8 0 4 0,-8-3-4 0,8 4 0 0,0 0 0 16,0-6 0-16,0 5-4 0,0 1 12 0,0-5-8 0,0 5 4 16,0-6-4-16,0 6 0 0,0-5 0 0,0 5 4 0,0-6-4 0,0 5 4 15,0-3-4-15,0 3-4 0,0-3 8 0,0 2-4 0,0-3 4 16,0 5-4-16,0-6 0 0,0 6 4 0,0-1-4 16,0 1 4-16,0 0-4 0,0-1 0 0,0-4 0 0,0 10 0 0,0-6 0 15,0 1 0-15,0 1 0 0,0-3 4 0,0 2 0 0,0 4-8 16,0-5 8-16,0 1-4 0,-8 5 4 0,8-6-8 0,0 1 8 15,0 0-24-15,0 3 24 0,0-3 0 0,0 0-4 0,0 5 4 0,0-6-4 16,0 1 4-16,0-1-4 0,0 1 0 0,0 5 4 0,-8-7 0 16,16 2-4-16,-16 0 4 0,8-1-8 0,0 6 4 0,0-5 0 15,0-2 0-15,-9 3 0 0,9 3-4 0,0-5 4 0,-9 6 0 16,9-5 0-16,0 4 0 0,0 1 0 0,-8-2 0 0,8 2 4 16,0-5 0-16,-9 4-8 0,9 0 4 0,0 1 0 0,0-1 0 0,0 1 0 15,0-1-4-15,0 0 4 0,-8 0 0 0,8 1 4 0,0-1-4 16,0 1 0-16,0-1-4 0,0-4 0 0,0 5 8 0,-8-2-4 15,8-3 0-15,0 5 0 0,0-5 0 0,0 3 4 0,0-3-4 16,-10 0-4-16,10 5 4 0,0-6 4 0,0 1-8 0,0 4 0 16,0-5 0-16,0 1 4 0,0 5-4 0,0-7 4 0,0 3-4 0,0 3 8 15,-8-4-4-15,8-1 0 0,0 6 0 0,8-6 0 16,-8 6-4-16,-8-6 4 0,8 5 4 0,0-4-4 0,0-1-20 0,0 6 24 16,0-5-4-16,0-1 8 0,0 5-4 0,-8-4 0 0,8-1-8 15,0 6 4-15,0-5 0 0,0-1 4 0,0 1-4 0,0 0 4 16,0-1-4-16,0 1-4 0,0 0 4 0,0-1 4 0,0-5-4 15,0 5 0-15,0-3 0 0,0 4 0 0,0 0 0 0,0-6-4 16,0 6 4-16,0-5 0 0,-8 4 4 0,8 1-4 0,0-6 0 0,0 7 0 16,0-7 4-16,0 6-4 0,0-1 4 0,0-4-4 0,0 4-4 15,0 0 4-15,0-3 0 0,-10 4 0 0,10-6-4 0,0 6 4 16,0-5 0-16,0 4 0 0,0-4 0 0,0 5-4 0,0-6 4 0,0 1 4 16,0 0-4-16,0 5 0 0,0-6 0 0,0 1 0 0,0-5-4 15,0 5 4-15,0 0 0 0,0-5-4 0,0 5 8 0,0-5-4 16,0 0 0-16,0 0 0 0,0 0 0 0,0 0 0 0,0 0 0 15,0 0 0-15,0 0 0 0,0 0 0 0,0 0 0 0,0 4-4 16,0-4 8-16,0 0-8 0,0 0 0 0,0 5 4 0,0-5 0 16,0 0 4-16,0 5 0 0,0-5-4 0,0 0 0 0,0 4 0 0,0-4 0 15,0 5 0-15,0-5 0 0,0 0 0 0,0 0 4 0,0 0-4 16,0 0 0-16,0 0 0 0,0 5 0 0,0-5 0 0,0 0-4 16,0 0 8-16,0 0-4 0,0 5-4 0,0-5 8 0,0 5-4 15,0-5 0-15,0 0 4 0,0 0-4 0,0 0 0 0,0 5 0 16,0-5 0-16,0 0 0 0,0 0 0 0,0 0 0 0,0 0 0 0,0 0 0 15,0 0 0-15,0 0 4 0,0 0-4 0,0 0 0 16,0 0 4-16,0 0-4 0,0 0 0 0,0 0 4 0,0 0-4 0,0 0 0 16,0 0 0-16,0 0 4 0,0 0-4 0,0 0 0 0,0 0 4 15,0 0-4-15,0 0 8 0,0 0-12 0,0 0 8 0,0 0-8 16,0 0 0-16,0 0 0 0,0 0 0 0,0 0-4 0,0 0-8 0,-8 0-8 16,8 0-12-16,0 0-12 0,0 0-16 0,-8 0-24 0,8-5-24 15,-9 5-36-15,1-5-40 0,-1 0-52 0,9-5-4 0,-17 6 48 16,9-6 32-16,0-4 36 0,-10 0 20 0</inkml:trace>
  </inkml:traceGroup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8:02.6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E2D4118-E60B-498C-BA19-B7C759F5D365}" emma:medium="tactile" emma:mode="ink">
          <msink:context xmlns:msink="http://schemas.microsoft.com/ink/2010/main" type="inkDrawing" rotatedBoundingBox="6720,3038 10684,5324 8507,9099 4543,6813" semanticType="scratchOut" shapeName="Other">
            <msink:sourceLink direction="with" ref="{9126A047-380E-4B50-8FC1-069D0A704816}"/>
          </msink:context>
        </emma:interpretation>
      </emma:emma>
    </inkml:annotationXML>
    <inkml:trace contextRef="#ctx0" brushRef="#br0">1191 74 11 0,'0'0'80'16,"8"0"-8"-16,-8 0-12 0,0 0-24 0,0 0-12 0,0 0 0 15,0 0 0-15,10 0 0 0,-10 0-8 0,0 0 0 0,0 0 0 0,8 0 0 16,-8 0-4-16,0 0 4 0,0 0 0 0,0 0 0 16,0 0 0-16,0 0-4 0,8 0 0 0,-8 0 0 0,0 0 4 15,0 0 0-15,0 0 0 0,0 0 4 0,0 0-4 0,10 0 0 0,-10 0 4 16,0 0 0-16,0 0 0 0,0 0-4 0,8 0 4 0,-8 0 0 15,0 0-4-15,0 0 0 0,8 0 0 0,-8 0 4 0,0 0-4 16,8 0 0-16,-8 0 4 0,0-4-4 0,10-2 0 0,-10 6 0 0,0-4 0 16,8-2-4-16,-8 2-4 0,0-2 4 0,8-3-4 15,-8 5 4-15,0-6 0 0,9 1-4 0,-9-1 4 0,8 1 4 0,-8-1-4 16,8 0-4-16,-8 1 4 0,10-1-4 0,-10-5-4 0,8 6 0 16,0-5 0-16,-8-1 8 0,8 1-12 0,2 0 4 0,-2-1 4 15,-8 1-20-15,8-1 20 0,1 1-4 0,0-1 4 0,-1-4-4 0,1 5-4 16,-1-5 4-16,0 4-4 0,-8-4 8 0,9 0-4 0,0 1 4 15,-1 3-8-15,0-4 0 0,2-2 4 0,-2 3-4 0,0-1 0 16,1 0 4-16,0-1-4 0,-1 1 4 0,0 4-4 0,1-4 4 16,-1 0 0-16,0 0 0 0,2 0 0 0,-2 0-4 0,0 0 0 15,2 0 0-15,-2-1 4 0,0 1-4 0,0 0 4 0,1-1-4 0,0 2 4 16,-9-1 0-16,8 4-4 0,9-3 4 0,-17-3-4 0,8 2 4 16,2 0-4-16,-2 5 0 0,0-5 0 0,0 0 0 0,2-1 0 15,-2 1 0-15,0 0 0 0,1 4 0 0,0-4 0 0,-1 0 4 16,1 0-4-16,-1 5 0 0,0-5 4 0,2-1-4 0,-2 1 4 15,0 5-8-15,-8-5 8 0,8 0-4 0,2-1-4 0,-2 6 4 0,0-6 4 16,1 1-8-16,-1 5 4 0,1-5 4 0,0 0 0 16,-1 4-4-16,0-4 0 0,0 5 0 0,2-5 0 0,-2 4-16 0,0-4 16 15,2-1 4-15,-2 6 0 0,0-5 0 0,1 5 0 0,-9-6-4 16,8 6 0-16,1-5 0 0,-1 5-4 0,1-6 4 0,-1 6 0 16,0-5 0-16,2 5 0 0,-2-5 0 0,0 4 4 0,2-4 0 15,6 5-8-15,-8-6 4 0,1 1 0 0,-1 4-4 0,1-4 8 0,0 5-4 16,-1-5-4-16,0 0 4 0,10 4 0 0,-10-4 4 0,0 0-4 15,2 5 0-15,-2-6 4 0,0 1-4 0,1 5 0 0,-1-5 0 16,1-1 0-16,0 6-4 0,7-5 8 0,-16 0-4 0,8 0 0 16,10-1 0-16,-10 1 0 0,-8 0 0 0,18 0-4 0,-10-1 8 15,-8 1-4-15,17 0 0 0,-8 0-4 0,-9-1 4 0,8 1 0 0,9 0 0 16,-9 0 0-16,-8 0 0 0,10 5 0 0,-2-5 0 0,0-1 4 16,2 6-4-16,-2 0 0 0,0-6 0 0,1 6 0 0,-1-5 4 15,0 3-4-15,1-2 0 0,0 4-4 0,-1 0 4 0,0-6 0 16,-8 6 0-16,10-5 0 0,-2 4 0 0,0-4-16 0,1 0 20 15,0 0 0-15,-1 5-4 0,0-6 0 0,1 1 0 0,-1 1 0 0,1-2 4 16,0 5-4-16,-1-4 0 0,0 0 0 0,2 0 4 16,-2 4-4-16,0-3 0 0,0 3-4 0,2-4 4 0,-2 4 0 0,0-4 0 15,1 5 4-15,-1-1-4 0,0 1 0 0,2-2 0 0,-2 3 0 16,0-1 4-16,0 0-4 0,-8-1 0 0,10 1 0 0,-2-1 0 16,0 1 0-16,1 4 0 0,0-5 0 0,-1 2 0 0,1-2 0 0,-1 1 0 15,0 4-4-15,1-5 4 0,0 1 0 0,-1-1 4 0,0 6-4 16,2-4 0-16,-2-3-4 0,0 7 4 0,1-1 0 0,-9-4 0 15,9 4 0-15,-1 1 0 0,0-2 4 0,1-2-4 0,-1 3 0 16,0 1-4-16,-8-1 4 0,10 1 4 0,-2-1-4 0,0 1 0 16,2-1 0-16,-2 5 0 0,-8-5 0 0,8 0 0 0,0 1 0 0,1-2 0 15,0 8 4-15,-9-7-8 0,8 1 4 0,1-1 0 0,-1 5 0 16,-8-4 0-16,8-1-16 0,2 5 20 0,-2-5 0 16,-8 5 0-16,8-4-4 0,0 5 4 0,-8-6 0 0,10 5-4 0,-2 0 0 15,-8-4 0-15,8 3 0 0,1 2 0 0,-9-1 0 0,9-5 4 16,-9 6-4-16,8-1 0 0,-8 0 0 0,9-4-4 0,-9 4 0 15,8 0 4-15,-8 0 0 0,8-5 0 0,-8 5 0 0,10-4 0 0,-10 0 0 16,8 3 0-16,0-3 0 0,-8 5-4 0,8-5 4 16,-8 3 0-16,10 1 4 0,-10-4 0 0,8 4-4 0,-8 0 0 0,8 0 0 15,-8 1 0-15,0-1 4 0,0 0-4 0,0 0 0 0,9 0 4 16,-9 5-4-16,0-5 0 0,0 5 4 0,0 0 0 0,0 0-8 16,0 0 4-16,0-4 0 0,0 4 0 0,0 0 0 0,0 0 0 0,-9 0 0 15,18 0 4-15,-9 0-4 0,0 0 4 0,0 0 4 0,0 0 4 16,0 4-4-16,0-8 0 0,0 4 0 0,0 0-4 0,0 0 4 15,0 0-4-15,0 0 0 0,0 0 4 0,-9 0-4 0,9 0 0 16,0 0-4-16,0 0-16 0,0 0 20 0,0 0-4 0,0 4-4 16,0-4-4-16,0 0-4 0,0 0-8 0,0 5-16 0,0-5-20 0,0 5-24 15,0 0-24-15,0 0-16 0,0 4-96 0,-8-4 20 0,8 5 40 16,-8-1 24-16,-2 2 28 0</inkml:trace>
    <inkml:trace contextRef="#ctx0" brushRef="#br0" timeOffset="6633.7361">3203-3791 39 0,'0'0'76'0,"-8"0"-12"0,8 0-4 0,0 0-20 0,0-6-16 16,0 6 4-16,0 0-4 0,0 0-4 0,0 0-4 0,0 0-16 15,0-4 16-15,0 4-4 0,-8 0 0 0,16 0 4 0,-16 0 0 16,8 0-4-16,0 0 0 0,0 0 0 0,0 0 0 0,0 0 0 15,0 0 0-15,0 0 0 0,0 0 0 0,-9 0 0 0,9 0 0 16,0-5 0-16,0 5 0 0,0 0 0 0,0 0 4 0,0 0-4 16,0 0 0-16,0 0 0 0,0 0 0 0,0 0 0 0,0 0 4 0,0 0-4 15,0 0 4-15,0 0-4 0,0 0 0 0,0 0-4 0,0 0 0 16,0 0 4-16,0 0 0 0,0 5-4 0,0-5 4 0,0 0-4 16,0 4 0-16,0-4-4 0,0 6 4 0,0-6 0 0,0 4 0 15,0 1 4-15,0-5 0 0,0 5-4 0,0 0 0 0,9-1 4 16,-9 2 0-16,0-2 0 0,0 1-4 0,8-1 0 0,-8 2 4 0,0-2-8 15,8 1 4-15,-8 0 4 0,8 4 0 0,-8-4 4 0,10 0 0 16,-10 4-4-16,8-3 0 0,-8 3 0 0,8-4 0 0,2 4 0 16,-10-4-4-16,8 5-4 0,-8-1 4 0,8-5 0 0,1 7 0 0,-1-2 0 15,-8 1-4-15,9 0 4 0,-1-1 0 0,1 1 4 16,-1-6 0-16,0 12 0 0,2-13-4 0,-2 7-4 0,0 5 4 0,2-6 0 16,-2 0-4-16,0 2 4 0,0-2 0 0,10 5 0 0,-10-4 4 15,1-1-4-15,7 6 4 0,-6-5-8 0,-2 4 4 0,8-5 0 16,-6 6 0-16,-2-1 0 0,9-4 4 0,-9 5-4 0,1-2 0 15,8-3 4-15,-9 5-4 0,0-1 0 0,2 1 4 0,6-1-4 16,-6 1 4-16,-2-6-4 0,0 6-4 0,1-1 4 0,8 0-4 0,-9 0 4 16,1 1-4-16,-1-1 4 0,0 1-4 0,2-1 4 0,-2 0 0 15,10-3-4-15,-10 7 0 0,0-8 4 0,1 4 0 0,-1 1 0 16,9-1 0-16,-8 0-4 0,-1 0 0 0,0 1 0 0,2-1 0 16,6 1 0-16,-7-1 0 0,0 1-4 0,-1-1 4 0,0 1 0 15,9-1 0-15,-8 0-4 0,0-1 4 0,-1 3 0 0,0-2 0 0,10 1 0 16,-10-1 4-16,0-4-4 0,2 4-16 0,-2 0 20 0,0 1-4 15,1-6 4-15,7 6-4 0,-6-1 4 0,-2-4-4 0,0 3 0 16,10 2 0-16,-10 0 0 0,0-5 0 0,1 3 0 0,8 2 0 16,-8-4 0-16,-1 2-4 0,9-4 4 0,-8 6 0 0,-1-1 0 15,10-4 0-15,-10 5 0 0,0-6 0 0,10 5 0 0,-10 1 4 16,0-1-4-16,1-4 4 0,8 5-4 0,-8-1 0 0,-1 0 0 0,10 1 0 16,-10-1 0-16,0 5-4 0,0-6 4 0,10 3 0 0,-10-2 0 15,1 5 0-15,7-4-4 0,-6 0 4 0,-2 3 0 0,10-4-4 16,-10 6 4-16,0-1 4 0,9-4-4 0,-8 4 0 0,8 0-4 0,-9-5 0 15,0 5 0-15,10 0 4 0,-10-4-4 0,0 4 4 16,2 1 4-16,6-6-4 0,-7 5-4 0,0-4 0 0,8-1 0 0,-9 5 0 16,0-4 4-16,10-1-4 0,-10 5-4 0,0-5 8 0,2 1-4 15,6-1 4-15,-7-1 0 0,-1 8-4 0,9-7 4 0,-8 0-4 16,-1 0 4-16,10 2 0 0,-10-3-4 0,0 2 4 0,10 3-4 0,-10-3 4 16,9 0-4-16,-8-1 4 0,8 5-4 0,-9-3 0 15,10-3 0-15,-10 2 0 0,8 3 0 0,-6-3 0 0,6 0 4 0,-7-1 0 16,8 1 0-16,-8 4 0 0,-1-5 0 0,8 0-4 0,-6 1 4 15,6-6 0-15,-6 6-4 0,-2-1-4 0,9 0 4 0,-9-4 4 16,1 3-4-16,0-2 0 0,7 3 0 0,-8-4 0 0,2 4 0 16,-2-4 0-16,10 4 0 0,-10-4 4 0,0 4-4 0,1-4 0 15,7 4 0-15,-7-4 4 0,0 4-4 0,-1-4 0 0,0 4 4 16,10 1 0-16,-10-6-4 0,2 5 4 0,-2 1-4 0,0-5-4 16,0 4 4-16,1-5 0 0,-1 6 0 0,1-5 0 0,0 4 0 0,-1-5 0 15,0 6 4-15,2-5-8 0,-2-1 4 0,0 5 0 0,0-4-4 16,2 0 0-16,-2-1 4 0,0 6 4 0,1-6-4 0,-1 6 0 15,1-6 4-15,0 1-8 0,-1 4 4 0,0-4-4 0,-8-1 4 16,8 6-4-16,10-7 8 0,-18 3-8 0,8 3 8 0,2-4 0 0,-2-1-8 16,0 1 0-16,1-1 8 0,-1 1-8 0,0 0 0 0,1-1 4 15,0 1 0-15,-1-5 0 0,0 5 0 0,2-2 0 0,-2 3 0 16,0-2 4-16,1-4 0 0,-9 4-8 0,9 1 4 0,-1 1 4 0,0-3-4 16,1 2 0-16,-1-1 0 0,1 1 0 0,0-1 8 15,-9 1-8-15,8 0 4 0,0-6-8 0,2 7 0 0,-10-2 0 0,8 1 8 16,0-1-4-16,1 1 0 0,-9-6 0 0,9 6 0 0,-1 0 4 15,0-1-8-15,-8-4 4 0,9 5 0 0,-1-6 0 0,0 6 0 16,-8-5 4-16,10 4-4 0,-2-4 4 0,0 5-8 0,2-6 8 0,-2 6-4 16,-8-5 0-16,8 5 0 0,0-6 0 0,1 6 0 0,-9-5 0 15,9 3 0-15,-1-2 4 0,1 3-4 0,-9-3 0 16,8 3 0-16,0-4 0 0,-8 0-4 0,10 4 4 0,-2-3 4 16,0-2-4-16,-8 6 0 0,8-6-4 0,2 2 0 0,-2 3 4 15,0-5-20-15,1 2 24 0,0-3 0 0,-1 7 0 0,-8-4-4 0,9-2 0 16,-1 0 0-16,0 7 0 0,0-7 0 0,2 2 0 0,-2-2 0 15,-8 5 0-15,8-9 0 0,2 10 0 0,-10-5 0 0,8 1 0 16,0-2 0-16,-8 0-4 0,9 2 0 0,-9-2 4 0,8 1-4 0,-8-1 0 16,9 2 4-16,-9-6-4 0,8 4 4 0,-8 1-4 0,9-1 0 15,-9 2 4-15,8-6-4 0,-8 4 4 0,8 1-4 0,-8-5 4 16,10 5 0-16,-10 0 0 0,8-1 0 0,-8-4 0 0,8 6 4 16,-8-2-4-16,10 1 0 0,-10 0 0 0,8 0 0 0,0-1 0 15,-8 1 0-15,8 0 0 0,-8-1 0 0,9 1 0 0,0 0 0 16,-1 0 0-16,-8 0 4 0,9 4-4 0,-9-4 0 0,8 0 0 0,0 0 0 15,-8 0 0-15,10-1 0 0,-2 1 0 0,-8 0 0 0,8 0 0 16,-8 0 0-16,8 0 0 0,-8-5 0 0,10 4 0 0,-10 1 0 16,0-5 0-16,8 5 0 0,-8-5 0 0,0 0 0 0,8 0-4 15,-8 4 4-15,0-4 0 0,9 6 0 0,-9-6 0 0,0 0 0 16,9 4 0-16,-9-4 0 0,0 5 4 0,8-5-4 0,-8 4 0 0,0-4 0 16,9 6 0-16,-9-2 0 0,8 1 0 0,-8 0 0 0,8 0 0 15,-8-5 4-15,0 4-4 0,10 2 0 0,-10-6 0 0,0 4 0 16,8 1 0-16,-8-5 0 0,0 4 0 0,0-4-4 0,8 0 8 15,-8 6 0-15,0-6-8 0,0 0 4 0,0 4 0 0,8-4 4 16,-8 0 0-16,0 0-4 0,0 5 0 0,0-5 0 0,10 0 0 16,-10 5 0-16,0-5 0 0,8 5 0 0,-8-5 0 0,0 4 0 0,0-4 0 15,8 6 0-15,-8-6 0 0,0 5 0 0,0-5 0 0,0 4-4 16,0-4 4-16,0 0 0 0,0 0 4 0,0 0-4 0,0 0 0 16,0 0 0-16,0 0 0 0,0 0-4 0,0 0 4 0,0 0 0 15,0 0 0-15,0 0 4 0,0 0-4 0,0 0-4 0,0 0 4 16,0 0 0-16,0 0 0 0,0 0 0 0,0 0-16 0,0 0 20 0,0 0 0 15,0 0-8-15,0 0 8 0,0 0-4 0,0 0 0 16,0 0-4-16,0 0 4 0,0 0-4 0,0 0 0 0,0 0-4 0,0 0-4 16,0 0-8-16,0 0-8 0,0 0-16 0,0 0-8 0,0 0-20 0,0 0-16 15,-8 0-20-15,8 0-20 0,-8 0-24 0,8 0-64 16,-10-4-28-16,2 4 52 0,0-5 36 0,0-1 28 0,-10 2 28 16</inkml:trace>
  </inkml:traceGroup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4:42.34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363F489-F1C3-43A3-8AA5-CB0063936EFF}" emma:medium="tactile" emma:mode="ink">
          <msink:context xmlns:msink="http://schemas.microsoft.com/ink/2010/main" type="inkDrawing" rotatedBoundingBox="13800,7043 14297,8405 14077,8485 13579,7124" semanticType="verticalRange" shapeName="Other">
            <msink:sourceLink direction="with" ref="{55995C2C-78CF-4FEF-B519-8B05C71CDED0}"/>
          </msink:context>
        </emma:interpretation>
      </emma:emma>
    </inkml:annotationXML>
    <inkml:trace contextRef="#ctx0" brushRef="#br0">-4 4 11 0,'0'0'104'0,"0"-5"-8"0,0 5-4 0,0 0-24 0,0 0-4 15,0 5-8-15,0-5 0 0,0 0-4 0,0 0 0 0,0 0 4 16,0 0-8-16,0 0 8 0,0 0-8 0,0 0 0 0,0 0-4 15,0 5-4-15,0-5 0 0,8 0 0 0,-8 0 0 0,0 5 4 16,8-5 0-16,-8 0 4 0,9 6 0 0,-1-3 0 0,0 2 0 16,-8-5 0-16,18 5-4 0,-10 0-4 0,2 0 0 0,6 4 0 15,-8-4 0-15,1 4-8 0,8 1 0 0,-8 0-8 0,7-6-4 0,2 11 0 16,-10-5 4-16,10-1-8 0,-2 5-4 0,-7 1 4 0,8-1 0 16,0 1 0-16,-9-1 0 0,10 6 0 0,-2-6-4 0,-6 5 4 15,6 0-4-15,-7-1-16 0,-1 7 16 0,9-6 0 0,-8 5-4 16,-1-4 4-16,10 3 0 0,-10 1 0 0,0 0-4 0,2 0-4 15,-2 5 4-15,0-5 0 0,0 0-4 0,1 4 4 0,0-3-8 0,-1 4 0 16,1-6 0-16,-1 6 0 0,0-1 0 0,2-3 0 0,-10 4 0 16,8 0 0-16,0-1 0 0,0 1 0 0,-8 0 0 0,10-1 0 15,-10 1 0-15,8 0 0 0,-8 0 0 0,0-1 0 0,8-3 0 0,-8 4 0 16,0-6 0-16,0 2 0 0,0-2 0 0,0 2 0 16,0-6 0-16,0 0 0 0,0-1 0 0,0-3 0 0,0 5 0 0,0-11 0 15,0 6 0-15,9-6 0 0,-9 1 0 0,0-1 0 0,0 1 0 16,0-6 0-16,0 1 0 0,0-5-24 0,0 5-8 0,0-5 0 15,0 0-16-15,0-5-16 0,0 5-12 0,0-5-12 0,0 1-12 0,-9-1-16 16,9-4-16-16,0 4-8 0,-8-5-8 0,8 5-28 16,-8-3-48-16,-2-3 32 0,2 2 36 0,8-1 24 0,-8 0 28 0</inkml:trace>
  </inkml:traceGroup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4:43.0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5995C2C-78CF-4FEF-B519-8B05C71CDED0}" emma:medium="tactile" emma:mode="ink">
          <msink:context xmlns:msink="http://schemas.microsoft.com/ink/2010/main" type="writingRegion" rotatedBoundingBox="13327,7636 13864,7636 13864,8188 13327,8188">
            <msink:destinationLink direction="with" ref="{E363F489-F1C3-43A3-8AA5-CB0063936EFF}"/>
            <msink:destinationLink direction="with" ref="{1802675E-44CB-4AC5-8CB5-8F72AC4CB46B}"/>
          </msink:context>
        </emma:interpretation>
      </emma:emma>
    </inkml:annotationXML>
    <inkml:traceGroup>
      <inkml:annotationXML>
        <emma:emma xmlns:emma="http://www.w3.org/2003/04/emma" version="1.0">
          <emma:interpretation id="{8944194B-8374-4A43-9D6E-8B7D9DCB676C}" emma:medium="tactile" emma:mode="ink">
            <msink:context xmlns:msink="http://schemas.microsoft.com/ink/2010/main" type="paragraph" rotatedBoundingBox="13327,7636 13864,7636 13864,8188 13327,8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AC36E0-8FDE-4F88-9489-4A96391FEEBA}" emma:medium="tactile" emma:mode="ink">
              <msink:context xmlns:msink="http://schemas.microsoft.com/ink/2010/main" type="line" rotatedBoundingBox="13327,7636 13864,7636 13864,8188 13327,8188"/>
            </emma:interpretation>
          </emma:emma>
        </inkml:annotationXML>
        <inkml:traceGroup>
          <inkml:annotationXML>
            <emma:emma xmlns:emma="http://www.w3.org/2003/04/emma" version="1.0">
              <emma:interpretation id="{35E2FBA5-B45A-4486-8F8D-94C63F8CD43F}" emma:medium="tactile" emma:mode="ink">
                <msink:context xmlns:msink="http://schemas.microsoft.com/ink/2010/main" type="inkWord" rotatedBoundingBox="13327,7636 13864,7636 13864,8188 13327,8188"/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L</emma:literal>
                </emma:interpretation>
                <emma:interpretation id="interp2" emma:lang="" emma:confidence="0">
                  <emma:literal>&amp;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h</emma:literal>
                </emma:interpretation>
              </emma:one-of>
            </emma:emma>
          </inkml:annotationXML>
          <inkml:trace contextRef="#ctx0" brushRef="#br0">137 29 71 0,'0'-4'100'0,"0"-1"-4"15,0 5-4-15,0-6-24 0,0 2 0 0,0 4 4 0,9-5-4 0,-9 5-4 16,0 0 0-16,0 0 0 0,0 0-4 0,8 0-4 15,-8-5 4-15,0 5-4 0,0 5 0 0,0-5 0 0,8 0-4 0,-8 5 0 16,9-1-4-16,-9 2-4 0,8 3 0 0,-8-4-4 0,0 4 0 16,9 1-4-16,-9 5-8 0,0-6 0 0,0 5 0 0,9 1-8 15,-9 4-4-15,0 1 0 0,0-1-4 0,0 0 0 0,0 4-4 0,0-3-4 16,0 4-4-16,-9 0 4 0,9 0-20 0,0 1 24 16,-9-2-4-16,1 0 4 0,8-3-4 0,-9 4-4 0,1-5 4 15,8 0-4-15,-8 1 0 0,-1-2 4 0,0-3-4 0,1-5 0 0,0 4 0 16,-2-5 0-16,2-3-4 0,8-2 0 0,-8 1-4 0,-1-5 4 15,0 0 0-15,9-5-4 0,-8 1-4 0,0-2 4 0,8 2-4 16,-9-6 0-16,9 1 0 0,-8-1 0 0,8-5-4 0,-9 1 0 0,9-1 4 16,-9 6 4-16,9-5-4 0,0-1 8 0,-8 1-4 15,8-1 0-15,0 1 4 0,0 4 0 0,-8 1 0 0,8 0 4 0,0-1-4 16,0 0 0-16,0 6 4 0,0 0 0 0,0-2 0 0,0 1 0 16,0 5 0-16,0-5 4 0,0 5-4 0,8 0 8 0,-8 0-4 15,0 0 0-15,8 0 0 0,-8 5 4 0,9-5-4 0,-9 5 4 0,9 1 0 16,-1-2 4-16,1 0 0 0,-1 6 4 0,0-5 0 15,1 4 0-15,0 1 0 0,7-1 4 0,-6 1-4 0,-2-1 4 0,0 1 4 16,10 0-4-16,-10-1-4 0,9 1-8 0,0-5 20 0,-8 6 0 16,7-3-4-16,2-4 0 0,-10 7 0 0,10-7-8 0,-2 1 0 15,1-5 0-15,1 5-8 0,-2-5 4 0,2 0-4 0,-2 0-4 0,2 0 0 16,-1 0-12-16,-1-5 0 0,-6 0-16 0,6 1-8 16,2-1-20-16,-2-5-28 0,-7 5-32 0,8-5-24 0,-8 6-36 0,-1-6-36 15,0 1-80-15,0-6 48 0,-8 5 48 0,10 1 36 0,-10-6 32 16,0 6 20-16</inkml:trace>
        </inkml:traceGroup>
      </inkml:traceGroup>
    </inkml:traceGroup>
  </inkml:traceGroup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4:50.22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D163EC8-3BD5-4A7D-ABA0-3C19C14D4126}" emma:medium="tactile" emma:mode="ink">
          <msink:context xmlns:msink="http://schemas.microsoft.com/ink/2010/main" type="writingRegion" rotatedBoundingBox="15816,6252 15925,5685 16376,5772 16267,6339">
            <msink:destinationLink direction="with" ref="{1802675E-44CB-4AC5-8CB5-8F72AC4CB46B}"/>
          </msink:context>
        </emma:interpretation>
      </emma:emma>
    </inkml:annotationXML>
    <inkml:traceGroup>
      <inkml:annotationXML>
        <emma:emma xmlns:emma="http://www.w3.org/2003/04/emma" version="1.0">
          <emma:interpretation id="{C16A6078-94D6-47CD-A211-32615474B101}" emma:medium="tactile" emma:mode="ink">
            <msink:context xmlns:msink="http://schemas.microsoft.com/ink/2010/main" type="paragraph" rotatedBoundingBox="15816,6252 15925,5685 16376,5772 16267,6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D01E54-4473-4049-9B5F-8D27FA121B84}" emma:medium="tactile" emma:mode="ink">
              <msink:context xmlns:msink="http://schemas.microsoft.com/ink/2010/main" type="line" rotatedBoundingBox="15816,6252 15925,5685 16376,5772 16267,6339"/>
            </emma:interpretation>
          </emma:emma>
        </inkml:annotationXML>
        <inkml:traceGroup>
          <inkml:annotationXML>
            <emma:emma xmlns:emma="http://www.w3.org/2003/04/emma" version="1.0">
              <emma:interpretation id="{038E05A3-73F7-4577-9D3B-A4BE11DE1921}" emma:medium="tactile" emma:mode="ink">
                <msink:context xmlns:msink="http://schemas.microsoft.com/ink/2010/main" type="inkWord" rotatedBoundingBox="15816,6252 15925,5685 16376,5772 16267,6339"/>
              </emma:interpretation>
              <emma:one-of disjunction-type="recognition" id="oneOf0">
                <emma:interpretation id="interp0" emma:lang="" emma:confidence="0">
                  <emma:literal>$</emma:literal>
                </emma:interpretation>
                <emma:interpretation id="interp1" emma:lang="" emma:confidence="0">
                  <emma:literal>ś</emma:literal>
                </emma:interpretation>
                <emma:interpretation id="interp2" emma:lang="" emma:confidence="0">
                  <emma:literal>*</emma:literal>
                </emma:interpretation>
                <emma:interpretation id="interp3" emma:lang="" emma:confidence="0">
                  <emma:literal>Ę</emma:literal>
                </emma:interpretation>
                <emma:interpretation id="interp4" emma:lang="" emma:confidence="0">
                  <emma:literal>8</emma:literal>
                </emma:interpretation>
              </emma:one-of>
            </emma:emma>
          </inkml:annotationXML>
          <inkml:trace contextRef="#ctx0" brushRef="#br0">69 40 27 0,'0'-5'84'0,"8"0"-8"0,-8-5-8 0,9 6-20 0,-9 4-4 16,0-5-8-16,0 5 4 0,0-5-4 0,9 5 0 0,-9 0 0 15,0 0-8-15,0-5 4 0,0 5 0 0,0 0 4 0,0 5-4 0,0-5 4 16,0 0 4-16,0 5-4 0,0-5 0 0,0 5 4 0,0-1-8 15,0 2 4-15,0-2-4 0,0 6-8 0,0-1 4 0,0 1-4 16,0 0 4-16,0 4 0 0,0-5 0 0,0 11 0 0,0-6 4 0,0 1 0 16,0 4-4-16,0 0 4 0,0-4-4 0,0 4-4 15,0 1 0-15,0-1 0 0,0 0 0 0,0-1-4 0,-9 2 0 0,9 0 0 16,0 3-4-16,-9-7-4 0,9 2-4 0,0 2 0 0,-8-1 0 16,8-4-4-16,0-1 0 0,-8 5 0 0,8-10-4 0,0 6 0 15,-9-1-4-15,9-4-12 0,0-1 16 0,0 1-8 0,0 0 0 16,0-5 0-16,0 5 0 0,0-6-8 0,0-4-8 0,0 5-4 15,0-5-4-15,0 5-4 0,0-5-8 0,0 0-16 0,0 0 0 16,-8 0-12-16,8-5-4 0,0 5 0 0,-9-5-4 0,9 1-4 16,0-2 4-16,-9 2-4 0,9-1-28 0,-8 0-28 0,0 0-8 0,8-5 32 15,-10 6 24-15</inkml:trace>
          <inkml:trace contextRef="#ctx0" brushRef="#br0" timeOffset="-331.691">-178 45 15 0,'0'-5'84'0,"0"5"-12"16,0 0-4-16,0 0-24 0,0-5-4 0,0 5-4 16,0 0 0-16,0 0 0 0,0-5 4 0,0 5-4 0,0 0 0 0,8-4 4 15,-8-2 0-15,0 6 0 0,0-4 0 0,9 4 4 0,-9-5 0 16,0 0 4-16,8 5-4 0,-8 0 0 0,0 0-4 0,0-5-8 15,9 5 8-15,-9 0 0 0,0 0-4 0,0 0 4 0,0 5 0 16,0-5 0-16,0 5 0 0,0 0 0 0,0-1-8 0,0 6-4 0,0 0 0 16,0-1 0-16,0 1-4 0,0 0 0 0,-9 4-4 0,9 0-4 15,0 6 4-15,0-1-4 0,-8 0-4 0,8 0-4 0,-9 1 0 16,9-1 0-16,-8 1 0 0,8 3-4 0,-8-4-20 0,8 2 24 0,-10-3-4 16,10 1 4-16,-8 0-4 0,8 1 0 0,-8-6 0 15,8 1 0-15,0 4-4 0,0-5 4 0,0-4-4 0,-8 5 0 0,8-6 0 16,0 1 0-16,0 0 0 0,0-5 0 0,0 4 0 0,0-4 0 15,0-1-4-15,0 1 0 0,8-5 0 0,-8 5 0 0,0-5-4 16,0 0 0-16,0 5-4 0,0-5 0 0,0 0-4 0,8 0-4 0,-8 0-4 16,0-5-4-16,8 5-8 0,-8-5-4 0,0 0-8 15,10 1 0-15,-10-1-8 0,0 0-4 0,8 1-12 0,-8-1 0 0,8-5-4 16,-8 0 4-16,9 5-4 0,-9-4 4 0,8-5 4 16,-8 4 0-16,9 0-32 0,-9 0-28 0,9-4-16 0,-9 4 24 0,8 1 24 15</inkml:trace>
          <inkml:trace contextRef="#ctx0" brushRef="#br0" timeOffset="286.0916">-196 258 43 0,'0'5'100'15,"-8"-5"-12"-15,8 5-4 0,0-5-24 0,-8 5 0 0,8-5-4 0,0 4-4 16,0-4 0-16,0 6 0 0,0-2 0 0,0 0 8 0,0 3 0 16,0-3 0-16,8 0 0 0,-8 1 4 0,8-5 4 0,-8 5 4 15,10 0-4-15,-2-1 4 0,0 2 0 0,9-6 4 0,-8 4-4 16,0-4-4-16,7 5 0 0,2-5-8 0,-10 0-4 0,18 0-4 0,-9 0-12 15,-1 0-4-15,2 0 0 0,-2-5-4 0,2 5-8 0,8-4-4 16,-9-2-4-16,-1 2 0 0,2 4 0 0,-2-5-12 0,2 0-4 16,-1 0 0-16,0 5-4 0,0-4-8 0,-9 0-8 0,0 4-16 15,2-7-8-15,-2 7-24 0,0 0-16 0,2 0-24 0,-10-4-28 16,8 8-40-16,-8-4-60 0,-8 7-52 0,8-7 56 0,-10 4 44 16,10 0 28-16,-8-4 36 0,0 5 24 0</inkml:trace>
        </inkml:traceGroup>
      </inkml:traceGroup>
    </inkml:traceGroup>
  </inkml:traceGroup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5:05.1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D203C16-BC94-4FF9-8498-3BAF76E0C1A8}" emma:medium="tactile" emma:mode="ink">
          <msink:context xmlns:msink="http://schemas.microsoft.com/ink/2010/main" type="writingRegion" rotatedBoundingBox="16887,9928 18241,9727 18481,11348 17127,11549"/>
        </emma:interpretation>
      </emma:emma>
    </inkml:annotationXML>
    <inkml:traceGroup>
      <inkml:annotationXML>
        <emma:emma xmlns:emma="http://www.w3.org/2003/04/emma" version="1.0">
          <emma:interpretation id="{ADB4C7AB-6E27-47AD-B040-0545F7FC6136}" emma:medium="tactile" emma:mode="ink">
            <msink:context xmlns:msink="http://schemas.microsoft.com/ink/2010/main" type="paragraph" rotatedBoundingBox="16887,9928 18241,9727 18332,10339 16978,105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94EC34-DF55-47A1-A40C-1D6A02E6CD89}" emma:medium="tactile" emma:mode="ink">
              <msink:context xmlns:msink="http://schemas.microsoft.com/ink/2010/main" type="line" rotatedBoundingBox="16887,9928 18241,9727 18332,10339 16978,10540">
                <msink:destinationLink direction="with" ref="{4397D9F2-3727-4CC9-9C84-6713933923E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B4865B3-597D-472F-AD11-2E068C75D689}" emma:medium="tactile" emma:mode="ink">
                <msink:context xmlns:msink="http://schemas.microsoft.com/ink/2010/main" type="inkWord" rotatedBoundingBox="16887,9928 18241,9727 18332,10339 16978,10540"/>
              </emma:interpretation>
              <emma:one-of disjunction-type="recognition" id="oneOf0">
                <emma:interpretation id="interp0" emma:lang="" emma:confidence="0">
                  <emma:literal>Na</emma:literal>
                </emma:interpretation>
                <emma:interpretation id="interp1" emma:lang="" emma:confidence="0">
                  <emma:literal>na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no</emma:literal>
                </emma:interpretation>
                <emma:interpretation id="interp4" emma:lang="" emma:confidence="0">
                  <emma:literal>No</emma:literal>
                </emma:interpretation>
              </emma:one-of>
            </emma:emma>
          </inkml:annotationXML>
          <inkml:trace contextRef="#ctx0" brushRef="#br0">556 142 7 0,'8'-5'104'0,"-8"1"-8"0,9-1-8 16,-9 0-28-16,0 5-8 0,9-5 0 0,-9 5-8 0,0 0 0 15,8 0-4-15,-8-5 0 0,0 5 0 0,8 0 4 0,-8 5-4 0,0 0 0 16,0-5 0-16,10 5-4 0,-10 0-20 0,8 4 24 16,-8-3-4-16,0 3-4 0,8-5-12 0,-8 6 4 0,0-1-4 0,9 1 0 15,-9-1-4-15,0 6 0 0,9-5-4 0,-9 4 0 0,0-5-4 16,8 1-4-16,-8 6 0 0,0-8 0 0,0 2 0 0,8 0 4 15,-8-1-8-15,0-4 4 0,0 4 0 0,9-4 0 0,-9 0 0 0,0 0 0 16,0-5-4-16,0 0 4 0,8 0 0 0,-8 0-4 16,0-5 0-16,9-5 0 0,-9 5 4 0,0-4-4 0,9 0 0 0,-9-1 0 15,0-5-4-15,8 1 0 0,-8-1 0 0,8 1 4 0,-8 0-4 16,10-6 4-16,-10 1 0 0,8 0 0 0,-8 6 0 0,8-7 4 16,0 1-4-16,-8-1-4 0,10 0 4 0,-2 2 4 0,0-1-4 0,1 0 0 15,-9-1-4-15,16 1 4 0,-16 0 0 0,18 0-4 16,-10 5 4-16,0-5 0 0,2 4 0 0,6-4 0 0,-7 5-4 0,0-1 4 15,-1 5-4-15,9-4 4 0,-9 5 0 0,10-1 4 0,-10 0-4 16,0 1 0-16,10 4 4 0,-10 0-24 0,10 5 28 0,-10-5-4 16,0 5 0-16,9 0-4 0,-9 0 0 0,2 5 0 0,-2 0 0 0,10 0 4 15,-10-5-4-15,0 4 0 0,1 6 0 0,-1-5 0 0,9-1 0 16,-8 2 4-16,-1-2-4 0,0 1 0 16,2 0 4-16,6 1-8 0,-6-3 4 0,-2-3 8 0,0 5-8 0,0-5-4 0,10 5 4 15,-10-5 0-15,1 5 0 0,-1 0 4 0,10-5-4 0,-10 5-4 16,0-5 8-16,0 4 0 0,2-4-4 0,-2 5 4 0,0 0 0 0,-8-1 0 15,9 1 4-15,0 0 0 0,-9 0 0 0,8 0 0 0,-8 5 0 16,0-6 0-16,0 1 0 0,9 5 0 0,-9-1 0 0,0-4 0 16,0 4 0-16,0 1 0 0,0-5-4 0,0 5 0 0,0-6 0 15,0 6 0-15,0-5-4 0,-9 4 0 0,9-4 0 0,0 5 0 16,0-5-8-16,0 0-4 0,0-1-4 0,-8 1-16 0,8 0-20 0,0-5-20 16,-9 0-16-16,9 4-16 0,-9-4-16 0,9 0-52 0,-8 0-24 15,0 0 20-15,-2 0 52 0,2 0 28 0</inkml:trace>
          <inkml:trace contextRef="#ctx0" brushRef="#br0" timeOffset="391.9529">991 76 59 0,'0'0'104'0,"0"0"-8"0,0-7-4 0,0 4-28 16,0 3-4-16,0-5 0 0,0 0-4 0,8 0 4 0,-8 1-8 0,9-2 0 15,-9 2-8-15,8-6-4 0,0 6 0 0,-8-6-4 0,10 5-8 16,-2 0 0-16,0-5-4 0,2 6-4 0,-2 4-4 0,9-5-4 16,-9 5-4-16,1-5 0 0,-1 10 0 0,-8-5 4 0,9 5 0 15,-1-5-8-15,-8 9 4 0,8-4-4 0,-8 5 0 0,0-5 0 16,0 4 0-16,0 5 0 0,0-4-4 0,0 5 4 0,-8-5-4 0,0 3 4 16,8 2 0-16,-9-1 0 0,1 1 0 0,-1 0 4 0,1-2-4 15,-1 2 4-15,1-1-4 0,0-5 4 0,-2 6 0 0,2-1 0 16,0-4 0-16,-2-1 4 0,10 1-4 0,-8 0 4 0,8-1 0 15,-8 1 0-15,8-1 4 0,0 1 0 0,0-5 4 0,0 4 4 16,0-4-4-16,0 0 4 0,8 0 4 0,-8 0 0 0,8 0 0 0,-8 0-4 16,10-5 4-16,-2 4 0 0,0-4-8 0,2 0 4 0,-10 0-8 15,16 5 0-15,-7-5 0 0,-1 0-4 0,1 0-4 0,-1 0 0 16,1 0-4-16,7 0-4 0,-6 0-4 0,-2 0 0 0,0 0-8 16,2 0-12-16,-2 0-20 0,0 0-16 0,-8 0-12 0,8 0-16 15,-8-5-20-15,9 5-20 0,-9 0-16 0,0 0-44 0,0-4-28 16,0-1 32-16,-9 5 36 0,9-5 28 0,-8 0 24 0</inkml:trace>
          <inkml:trace contextRef="#ctx0" brushRef="#br0" timeOffset="-527.5873">172 13 35 0,'-8'-5'88'0,"8"5"0"0,-8-5-12 0,8 5-24 0,-10 0-4 16,10-5 0-16,-8 5-4 0,8 0 4 0,-8 0-8 0,-1 0 0 15,1 0-4-15,8 0-4 0,-9 0 4 0,1 0-4 0,8 0 0 0,-9 5 0 16,1-5 0-16,0 5 0 0,8-5-4 0,-10 5 0 16,2 0 0-16,8 0 0 0,-8 4-4 0,-2-4-4 0,10 5 0 0,-8-1 0 15,8 1-4-15,-8 0-4 0,8-1 0 0,-8 5 0 0,8-4 0 16,0 4 0-16,-9-4 0 0,9 5-4 0,0-2-4 0,0 2 0 15,0-6 0-15,0 5 0 0,0-4 4 0,0 5-4 0,9-1 0 16,-9-5-4-16,8 1 0 0,-8 0 0 0,8-1 0 0,0 1 0 0,2-5 0 16,-2 5 0-16,0-6 0 0,2 1 4 0,-2 0-4 15,0-1-16-15,1-4 20 0,8 5 0 0,-9-5-4 0,1 0 0 0,-1-5 0 16,0 5 0-16,2-4 0 0,-2-6 0 0,0 6 4 0,2-2-4 16,-10-3 0-16,8-1 4 0,0 7-8 0,-8-8 4 0,8 2 0 15,-8-1 0-15,0-5 8 0,0 6-8 0,0-1-4 0,0 0 4 0,0 1 4 16,0-1-4-16,0 1 0 0,0-1 0 0,-8 1 0 0,8-1 0 15,0 1 0-15,-8 4 0 0,8-5 0 0,0 5 0 0,-8-4-4 16,8 4 4-16,-10 0 0 0,10 0 4 0,0 1-4 0,0 4 0 16,-8-5 0-16,8 5 0 0,0 0 0 0,0-4 0 0,0 8-4 15,0-4 0-15,0 0 0 0,0 5 0 0,0-5 4 0,0 4 0 16,0 1 0-16,0 0 0 0,0 0-4 0,0 0 8 0,8-1-4 16,-8 6 0-16,0-5 0 0,0 0 4 0,10 4-8 0,-10-3 4 0,8 3 0 15,-8-5 0-15,8 6 0 0,0-5 4 0,-8 4-4 0,9-4 0 16,-1-1 4-16,1 7 0 0,-9-7 0 0,9 1-4 0,-1 0 0 15,0 0 0-15,2-1 0 0,-2 1 0 0,0 0 0 0,-8 0 0 0,8-1-4 16,2 2 4-16,-2-2 0 0,0 1 0 0,1 0-4 16,-1 1 0-16,-8-6-8 0,9 3-4 0,0 2-20 0,-1 0-8 0,0 0-20 15,-8-5-8-15,8 4-8 0,2 2-4 0,-10-6 0 0,8 0-28 16,0 0-16-16,-8 4-16 0,10-4 12 0,-2-4 20 0</inkml:trace>
        </inkml:traceGroup>
      </inkml:traceGroup>
    </inkml:traceGroup>
    <inkml:traceGroup>
      <inkml:annotationXML>
        <emma:emma xmlns:emma="http://www.w3.org/2003/04/emma" version="1.0">
          <emma:interpretation id="{47457E77-7809-466F-B865-C3796E875098}" emma:medium="tactile" emma:mode="ink">
            <msink:context xmlns:msink="http://schemas.microsoft.com/ink/2010/main" type="paragraph" rotatedBoundingBox="17445,11491 17568,10918 18000,11010 17878,1158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3D93FF7-6B0E-4A41-B244-45CAE8477BB0}" emma:medium="tactile" emma:mode="ink">
              <msink:context xmlns:msink="http://schemas.microsoft.com/ink/2010/main" type="line" rotatedBoundingBox="17445,11491 17568,10918 18000,11010 17878,11584"/>
            </emma:interpretation>
          </emma:emma>
        </inkml:annotationXML>
        <inkml:traceGroup>
          <inkml:annotationXML>
            <emma:emma xmlns:emma="http://www.w3.org/2003/04/emma" version="1.0">
              <emma:interpretation id="{FC7784A5-FAD0-4507-83D6-DFEB1F0D4DA7}" emma:medium="tactile" emma:mode="ink">
                <msink:context xmlns:msink="http://schemas.microsoft.com/ink/2010/main" type="inkWord" rotatedBoundingBox="17445,11491 17568,10918 18000,11010 17878,11584"/>
              </emma:interpretation>
              <emma:one-of disjunction-type="recognition" id="oneOf1">
                <emma:interpretation id="interp5" emma:lang="" emma:confidence="0">
                  <emma:literal>E</emma:literal>
                </emma:interpretation>
                <emma:interpretation id="interp6" emma:lang="" emma:confidence="0">
                  <emma:literal>E-</emma:literal>
                </emma:interpretation>
                <emma:interpretation id="interp7" emma:lang="" emma:confidence="0">
                  <emma:literal>F</emma:literal>
                </emma:interpretation>
                <emma:interpretation id="interp8" emma:lang="" emma:confidence="0">
                  <emma:literal>ił</emma:literal>
                </emma:interpretation>
                <emma:interpretation id="interp9" emma:lang="" emma:confidence="0">
                  <emma:literal>zł</emma:literal>
                </emma:interpretation>
              </emma:one-of>
            </emma:emma>
          </inkml:annotationXML>
          <inkml:trace contextRef="#ctx0" brushRef="#br0" timeOffset="1676.0845">642 1091 67 0,'0'0'104'0,"-9"0"-8"0,9-3-8 15,0 3-20-15,0-6-4 0,0 2 0 0,0-2-4 0,0 6 4 0,0-4-4 0,0-1-4 16,0-5-4-16,0 6 0 0,9-6-8 0,-9 0-8 0,8 6 0 16,-8-5 4-16,8-2-4 0,1 2 0 0,-9-1-8 0,8 5 0 15,1-4-4-15,0 0 0 0,7 4 0 0,-6-5-4 0,-2 5 0 16,8 5-4-16,-6-5 4 0,-2 5-4 0,0 0 0 0,9 0-4 0,-9 5 0 15,2 0-4-15,6 0-4 0,-8 5 0 0,2-1 0 16,-2 0 0-16,0 1 0 0,-8 4 0 0,9 1-4 0,-9-1 4 0,9 5-4 16,-9-4 0-16,-9 5 0 0,9-2 0 0,-9 6 0 0,9-5 0 15,-8 6 0-15,-10-2-4 0,10 2 4 0,-8-2 0 0,-2 2-4 16,1-2 4-16,1 2 0 0,-2-6 0 0,2 4 4 0,-2-4-4 0,1 1 0 16,-9-6 0-16,10 5 0 0,-2-4 0 0,2-7 0 0,-2 3 0 15,10-1-4-15,-10-10 0 0,10 4 0 0,0 1 0 0,-1-5 0 16,1-5 0-16,0 5 0 0,8-4 0 0,0-6 0 0,0 5 0 15,0-5 4-15,0 1 0 0,8-1 0 0,-8 1 0 0,8-1 0 16,1-4 0-16,-1 4 0 0,0 0 0 0,1 1 4 0,0-1 0 0,7 6 0 16,-6-1-4-16,-2 0 4 0,9 0-4 0,-8 1 4 0,7 4 0 15,-7 0 0-15,8 4 4 0,-8-4 4 0,-1 5-4 0,10 0 4 16,-10-5 0-16,8 9 4 0,-6-9 0 0,6 10 0 0,-7-5 0 16,7-1 0-16,-6 2-4 0,-2-2 4 0,8 1-4 0,-6 0 0 15,6 0-4-15,-7 0-4 0,0-5 0 0,8 4 0 0,-9-4-4 16,0 0 0-16,10 0 0 0,-10 0-8 0,0-4-12 0,2-1-16 0,-2 0-20 15,0 0-24-15,1-4-28 0,0-6-32 0,-1 5-32 0,-8-4-72 16,8-2 28-16,-8-2 40 0,0-1 32 0,9 0 28 0</inkml:trace>
        </inkml:traceGroup>
      </inkml:traceGroup>
    </inkml:traceGroup>
  </inkml:traceGroup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5:44.75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B47E32C-3805-4729-B4BB-CE9ECBB4FBDC}" emma:medium="tactile" emma:mode="ink">
          <msink:context xmlns:msink="http://schemas.microsoft.com/ink/2010/main" type="writingRegion" rotatedBoundingBox="15860,4459 15716,4304 15859,4172 16003,4326">
            <msink:destinationLink direction="with" ref="{1802675E-44CB-4AC5-8CB5-8F72AC4CB46B}"/>
          </msink:context>
        </emma:interpretation>
      </emma:emma>
    </inkml:annotationXML>
    <inkml:traceGroup>
      <inkml:annotationXML>
        <emma:emma xmlns:emma="http://www.w3.org/2003/04/emma" version="1.0">
          <emma:interpretation id="{21C9D607-79F7-4ED6-9057-368AF911E9F1}" emma:medium="tactile" emma:mode="ink">
            <msink:context xmlns:msink="http://schemas.microsoft.com/ink/2010/main" type="paragraph" rotatedBoundingBox="15860,4459 15716,4304 15859,4172 16003,43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BEDE0D3-CCB8-4428-B724-F2C27046C3C5}" emma:medium="tactile" emma:mode="ink">
              <msink:context xmlns:msink="http://schemas.microsoft.com/ink/2010/main" type="line" rotatedBoundingBox="15860,4459 15716,4304 15859,4172 16003,4326"/>
            </emma:interpretation>
          </emma:emma>
        </inkml:annotationXML>
        <inkml:traceGroup>
          <inkml:annotationXML>
            <emma:emma xmlns:emma="http://www.w3.org/2003/04/emma" version="1.0">
              <emma:interpretation id="{927DAF10-D89F-48C8-B13B-3F884D6B64A4}" emma:medium="tactile" emma:mode="ink">
                <msink:context xmlns:msink="http://schemas.microsoft.com/ink/2010/main" type="inkWord" rotatedBoundingBox="15860,4459 15716,4304 15859,4172 16003,4326">
                  <msink:destinationLink direction="with" ref="{367C931E-0968-40D6-96CE-CD1CBB61AC6B}"/>
                </msink:context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"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°</emma:literal>
                </emma:interpretation>
              </emma:one-of>
            </emma:emma>
          </inkml:annotationXML>
          <inkml:trace contextRef="#ctx0" brushRef="#br0">26 163 55 0,'0'0'88'15,"0"0"-8"-15,-8 0-8 0,8 5-24 0,0-5-4 0,0 0-4 16,0 0 0-16,0 0-4 0,0 0 0 0,0 0 4 0,0 0-4 15,0-5 4-15,0 5 0 0,0-4 0 0,0-2-4 0,0 6 0 0,0-4 0 16,0-1 0-16,0 0 4 0,8 0-4 0,-8 1 4 16,0-6-8-16,8 5-8 0,-8 1 0 0,9-6 0 0,-9 5-4 0,8 0 0 15,-8 0 0-15,9 1-8 0,0-1 0 0,-1 5 4 0,-8-5-4 16,8 5 0-16,2 0-4 0,-10 0-4 0,8 0 0 0,-8 0 4 16,8 0-4-16,0 0 0 0,2 5 0 0,-10 0 0 0,8-1-4 15,0 1 4-15,-8 0 0 0,9 0 0 0,-9-1-4 0,8 2 0 16,-8-2 0-16,0 1 4 0,0 5-4 0,9-6 0 0,-9 6 4 15,0-5 0-15,-9-1-4 0,9 2 0 0,0 3 0 0,0-4 0 0,-8-1 4 16,-1 1-4-16,9 0-16 0,-8-5 20 0,0 5 0 0,8-5 0 16,-10 5 0-16,2-5 0 0,8 0 4 0,-8-5-8 0,0 5 4 15,8-5-4-15,-10 0 4 0,10 0-4 0,-8 1 0 0,8-1 4 0,0-4 0 16,0-1 0-16,-8 5-4 0,8-5 4 0,0 1-4 0,0-1 4 16,8 6-4-16,-8-6 4 0,0 0-4 0,0 5 0 0,0-4 4 15,8 4-4-15,-8 0 4 0,10 1-4 0,-10-2 4 0,8 6-4 16,-8-5 0-16,8 5 4 0,0 0-4 0,2-4 0 0,-10 4 4 15,8 0-4-15,0 0 0 0,-8 0 4 0,9 4-4 0,-1-4 0 0,1 5 0 16,-9-5 0-16,9 6 0 0,-1-2 0 0,-8 1 0 0,0-5 0 16,0 5 4-16,8 0-4 0,-8-1 0 0,0 6 0 0,0-5 4 15,-8 5-4-15,8-6 4 0,0 1-4 0,-8 0 4 0,-1 4-4 16,0-4 0-16,9 0 4 0,-8 0-4 0,-1-5 0 0,1 4 0 16,0-4 0-16,-2 0 0 0,2 0 4 0,0 0-4 0,8 0 0 15,-8-4-16-15,-2-1 20 0,10 0 0 0,-8 0 0 0,8 1-4 16,0-6 4-16,0 1-4 0,0-1 0 0,0 5 0 0,0-5 0 0,0 1 0 15,0-1 0-15,0 0 0 0,0 1 0 0,0 4 4 0,8-4-4 16,-8 3 0-16,10 2 0 0,-10-1 0 0,0 1 4 0,8 4 0 16,-8 0-4-16,8-6 0 0,0 6 0 0,-8 0 0 0,10 6 0 15,-10-6 0-15,8 0 0 0,0 4 0 0,-8 1 0 0,9-1 0 0,-9 2 0 16,8-2 0-16,-8 1 0 0,9 0 0 0,-9-1 0 16,0 1 0-16,0 5 4 0,0-5-4 0,0 5 0 0,0-6 0 0,0 1 4 15,-9 5-4-15,9-6 4 0,0 2-4 0,-8-2 0 0,-1 1 4 16,1-5 0-16,8 5 0 0,-8-5-4 0,-2 5 0 0,10-5 0 15,-8 0 0-15,0 0 4 0,0-5-4 0,8 5 0 0,-10-5-4 0,10 0 8 16,-8-5-4-16,8 6 0 0,0-6 0 0,0 5 0 0,0-4 0 16,0 4 0-16,-8-4-4 0,8-2 4 0,0 2 0 0,0 4-16 15,0-5 20-15,0 6 0 0,0-1 0 0,8 1-4 0,-8-2-4 16,0 3 4-16,0 3 4 0,0 0-4 0,0-6 0 0,8 6 4 16,-8 0-4-16,10 6-4 0,-10-6 8 0,8 3-8 0,-8-3 4 15,8 6 0-15,0-2 0 0,-8 1-4 0,10-1 4 0,-2 2 0 16,-8-2 0-16,8 1 4 0,-8 0-4 0,9 4 0 0,-9-3 0 0,0 3 0 15,0-4 0-15,0 0 4 0,0 4-4 0,0-4 4 0,-9 0-4 16,9-1 0-16,-8 2 4 0,0-2-4 0,8 1-4 0,-10 0 4 16,2-5 4-16,0 5-4 0,8-5 0 0,-8 0 0 0,-2 0 0 0,2 0 0 15,8 0-4-15,-8-5 4 0,8 0 4 0,-9 5-4 16,9-5 0-16,0-5 0 0,-9 6-4 0,9-6 4 0,0 5 0 0,0-4 0 16,0 4-4-16,0-4 4 0,0 3 0 0,0-3 0 0,0 4-4 15,9-4 4-15,-9 3 0 0,0 2 0 0,9-1 0 0,-9 1 0 16,8 4 0-16,-8-6 0 0,8 6 0 0,-8 0 0 0,10 0 0 15,-2 0 0-15,-8 0 0 0,8 0 0 0,0 6 4 0,-8-6-4 0,10 4-4 16,-10-4 4-16,8 5 4 0,-8-1 0 0,8 2-4 16,-8-2-4-16,0 1 4 0,0 0 0 0,0-1 0 0,0 1 4 0,0 5-4 15,-8-5 0-15,8 0 4 0,-8 4-4 0,-2-4 0 0,10 0 4 16,-8 0-4-16,0-1 0 0,0 2 4 0,-2-2-4 0,2-4 4 16,-9 0 0-16,8 5 0 0,1-5 0 0,-1 0-4 0,1 0 0 15,8-5 0-15,-8 5 4 0,8-4 4 0,-8-2-8 0,8 2 4 0,0-6 0 16,-10 5-4-16,10-4 4 0,0 4 0 0,0 0 0 0,0-5-4 15,10 5 0-15,-10-4 4 0,0 4-4 0,8 1 4 0,-8-2 0 16,0 2 0-16,0-1-4 0,8 1 0 0,-8 4 0 0,8 0 4 16,-8 0 0-16,9 0-4 0,-9-6 0 0,8 12-4 0,-8-6 0 0,9 0-4 15,0 4-8-15,-9 1-24 0,8-5-24 0,-8 4-36 0,8 2-40 16,2-2-60-16,-10 1-48 0,8-5 48 0,-8 9 36 0,0-4 32 16,8 1 20-16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7:33.85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4BBAABE-C4DE-4850-9558-D1B520B35313}" emma:medium="tactile" emma:mode="ink">
          <msink:context xmlns:msink="http://schemas.microsoft.com/ink/2010/main" type="writingRegion" rotatedBoundingBox="5496,10341 6213,10460 6160,10780 5443,10661">
            <msink:destinationLink direction="with" ref="{E58C9136-827D-4354-A901-68F1054ED770}"/>
          </msink:context>
        </emma:interpretation>
      </emma:emma>
    </inkml:annotationXML>
    <inkml:traceGroup>
      <inkml:annotationXML>
        <emma:emma xmlns:emma="http://www.w3.org/2003/04/emma" version="1.0">
          <emma:interpretation id="{BF2E9944-EF97-494E-9073-2ABA0DD45E1D}" emma:medium="tactile" emma:mode="ink">
            <msink:context xmlns:msink="http://schemas.microsoft.com/ink/2010/main" type="paragraph" rotatedBoundingBox="5496,10341 6213,10460 6160,10780 5443,106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B82C90-3A07-4019-B765-5E6FA247721A}" emma:medium="tactile" emma:mode="ink">
              <msink:context xmlns:msink="http://schemas.microsoft.com/ink/2010/main" type="line" rotatedBoundingBox="5496,10341 6213,10460 6160,10780 5443,10661"/>
            </emma:interpretation>
          </emma:emma>
        </inkml:annotationXML>
        <inkml:traceGroup>
          <inkml:annotationXML>
            <emma:emma xmlns:emma="http://www.w3.org/2003/04/emma" version="1.0">
              <emma:interpretation id="{76B0AE5B-40AE-4C9A-BD3F-3B0AC57ECFE8}" emma:medium="tactile" emma:mode="ink">
                <msink:context xmlns:msink="http://schemas.microsoft.com/ink/2010/main" type="inkWord" rotatedBoundingBox="5496,10341 6213,10460 6160,10780 5443,10661"/>
              </emma:interpretation>
            </emma:emma>
          </inkml:annotationXML>
          <inkml:trace contextRef="#ctx0" brushRef="#br0">212 35 47 0,'0'0'84'0,"0"-4"-12"0,0 4 0 0,0 0-24 0,0-6-4 16,0 6 0-16,0-4-4 0,0 4-4 0,0-5-4 0,-8 5 4 15,8-5-4-15,0 5 0 0,0-5-4 0,-8 5 4 0,8-4 0 16,-8 4-4-16,-2 0 4 0,10 0 4 0,-8 0-4 0,8-6 0 15,-8 6 0-15,-1 0 0 0,9 0-20 0,-9 0 24 0,1 0-8 0,-1 0-8 16,1 0 4-16,0 0 0 0,0 0-8 0,8 6 0 16,-10-6-4-16,2 0-4 0,0 4 0 0,-2 1 4 0,2-5-4 0,0 5-4 15,-1 4 0-15,1-3 4 0,8 3-4 0,-9-5 0 0,1 6 0 16,8 5 0-16,-9-6-4 0,9 1 0 0,0 4 0 0,-8 1 0 16,8-6 0-16,0 5 0 0,0-4 4 0,8 4-4 0,-8-3 4 0,0 2-4 15,9-2 4-15,-9 2-4 0,8-3 0 0,1-1 0 0,-1-4-4 16,1 4 4-16,-9-4 4 0,16 5-8 0,-16-5 4 0,18-5-4 15,-10 5 8-15,2 0-4 0,-2-5-4 0,0 0 4 0,9 0 0 16,-9 0-4-16,1 0 4 0,0-5 0 0,-1 0 4 0,0 0-4 16,2 1 0-16,6-7 4 0,-16 7-4 0,8-6 0 0,2 1 0 0,-10-1 4 15,8 1 0-15,-8-6-4 0,0 6 4 0,8-1-4 0,-8-4 0 16,-8-1 0-16,8 6 0 0,0-2-4 0,-8-2 4 0,8 3 0 16,-10 1 0-16,2-5-20 0,8 4 20 0,-8 5 0 0,0-4 0 0,-2 3 0 15,2 2 4-15,0-5 0 0,-1 9-4 0,0-6 0 16,1 6 4-16,8-4 0 0,-9 4-4 0,1 0-4 0,0 0 0 0,0 0 4 15,8 4 0-15,-10 2 0 0,10-6 0 0,-8 9 0 0,8-5 0 16,-8 2 0-16,8 3-4 0,0-4 8 0,0 5-8 0,0-1 8 16,8 0-8-16,-8 1 0 0,8 0 0 0,-8-2 8 0,10 3-8 15,6-2 8-15,-8 1-8 0,1-5 0 0,-1 4 8 0,10-4-4 16,-2 1 0-16,-6-2 4 0,6 1-4 0,2-5 4 0,-2 0 0 0,1 0-4 16,1 0 4-16,-2 0 0 0,2-5-4 0,-2 5 4 0,2-4 4 15,-1 4 0-15,0 0 0 0,0-6 4 0,-1 6 0 0,2 0 0 16,0 0-4-16,-2 0 8 0,-7-5-8 0,7 10 4 0,-7-5-8 0,8 0 0 15,-9 6 0-15,10-6 0 0,-10 4-4 0,1 1 0 16,0-1-4-16,-1-4-4 0,0 5-8 0,1-5-12 0,-1 6-12 0,1-2-40 16,0-4-8-16,-1 0-24 0,0 5-36 0,2-5-76 0,-2 0 44 15,8-5 36-15,-6 5 24 0,-2-4 20 0</inkml:trace>
          <inkml:trace contextRef="#ctx0" brushRef="#br0" timeOffset="96697.4115">119-51 43 0,'0'5'72'16,"0"-1"-4"-16,0-4-12 0,0 5-24 0,0-5-8 0,0 5-4 0,0-5 0 15,0 0-4-15,0 0-8 0,0 0-20 0,0 0 24 0,0 0 0 16,0 0 0-16,0 0 0 0,0 0 0 0,0 0 0 0,0 0 4 15,0 0-4-15,0 0 4 0,0 0 0 0,0 0 0 0,0 0 0 0,0 0 0 16,0 0 4-16,0 0 0 0,0 0 4 0,0 0-4 16,0 0 0-16,0 0 0 0,0 0 4 0,0 0 0 0,8 0 0 0,-8 0 4 15,0 0-4-15,0 0 0 0,9 0 4 0,-9 0-4 0,0 0 0 16,0 0 0-16,8 0-4 0,-8 0 8 0,0 0 0 0,0 0 4 16,9 0-8-16,-9 0 0 0,0 0 0 0,0 0 4 0,9 0-4 15,-9 0 0-15,0 0 4 0,8 0-4 0,-8 0 4 0,8 0 0 0,-8 0-4 16,0 0 0-16,10 0 0 0,-10 0 0 0,8 5 0 0,-8-5-4 15,8 0 0-15,-8 4 0 0,8-4-4 0,-8 6 0 0,10-2 4 16,-2-4-4-16,-8 5 0 0,8-1 0 0,-8 2 0 0,9-6 0 16,-9 4 0-16,8 1-8 0,-8 0 0 0,9 0 0 0,-9-1 0 0,9 2 4 15,-9-2-4-15,8-4-4 0,-8 5 4 0,8-1-4 16,-8 2 0-16,8-2 0 0,-8-4 0 0,10 5 4 0,-10 0-4 0,8-5-4 16,-8 5 4-16,8 0 0 0,-8-1-4 0,10 1 4 0,-2 0 4 15,-8-5 0-15,8 4-4 0,-8 1 0 0,9-5 0 0,-1 5 0 16,1 0 4-16,-9-5 0 0,8 5-4 0,1-5 0 0,-9 5-4 15,8-5 4-15,0 3-4 0,-8-3 4 0,10 0-4 0,-2 6 4 0,0-6 0 16,-8 5 0-16,10-5-4 0,-2 0 4 0,-8 0 0 16,8 0-4-16,-8 0 4 0,9 0-4 0,-1 5 0 0,-8-5 0 0,8 0 0 15,-8 0 0-15,9 0 0 0,-9 0 0 0,0 0 0 0,9 0 0 16,-9 0 0-16,0 0 0 0,0 0 0 0,0 4 4 0,8-4-4 16,-8 0 0-16,0 0 0 0,0 0 0 0,0 0 0 0,0 0 0 15,0 0 0-15,0 0-4 0,0 0 4 0,0 0 0 0,0 0 4 16,0 0-4-16,0 0 4 0,0 0-4 0,8 0 0 0,-8 0 0 0,0 0-4 15,0 0-12-15,0 0 12 0,0 0 8 0,0-4 0 0,10 4-4 16,-10 0 0-16,0-5 0 0,0 5 0 0,0-5 0 0,0 5 0 16,0-6-4-16,0 6 0 0,0-3 4 0,0 3-4 0,8 0 0 0,-8-5 4 15,-8 5 0-15,16 0 0 0,-8-5 0 0,0 5 0 0,0 0 0 16,0 0 0-16,0 0 0 0,-8 0 0 0,8 0 0 0,0 0 0 16,8 0 0-16,-8 5 0 0,0-5 0 0,0 0 0 0,0 0 0 15,0 0 0-15,0 0 0 0,0 0 4 0,0 0-4 0,0 0 4 16,0 0 0-16,0 0-4 0,0 0 0 0,0 0 0 0,0 5 0 15,0-5 4-15,0 0 0 0,0 3 0 0,0 3-4 0,0-6 0 16,0 5 0-16,0 0 0 0,0-1 0 0,0 1-4 0,0 0 8 16,0 0-4-16,0 0 0 0,-8-1 0 0,8 1 0 0,0 1 0 0,0-2 0 15,0 1 0-15,-10-1 4 0,10 1-4 0,0 1-4 0,-8-2 8 16,8-4-4-16,-8 5 0 0,8-1 0 0,-9 1 0 0,0-5-16 16,9 5 20-16,-8-5 0 0,0 5 0 0,8-1-4 0,-9-4 4 0,1 0-4 15,8 0 0-15,-8 0 4 0,-2 5-4 0,10-5 0 16,-8 0 0-16,0 0 0 0,8 0-4 0,-10 0 4 0,2 0 0 0,8-5 0 15,-8 5 4-15,-1-4-4 0,9 4 0 0,-8-5-4 0,8 0 4 16,-9 5 0-16,1-5 0 0,8 1 4 0,-9-1-4 0,9 1 0 16,-8-2 0-16,8-3 0 0,-8 4 0 0,8 1 0 0,-10-2-4 0,10-3 8 15,-8 4-4-15,8 0 0 0,-8 0-4 0,8-4 4 0,-10 4 0 16,2-6 0-16,8 8 0 0,-8-2 0 0,8-5 0 0,-8 5 0 16,-1 0 0-16,9-4 0 0,-9 4-4 0,1 1 0 0,8-1 8 15,-9-5-4-15,9 5-4 0,-8 1 4 0,0-2 0 0,8 2 0 16,-10-1 0-16,2 1 0 0,8 4 0 0,-8-6 0 0,0 2 0 0,8-1 0 15,-10 5-4-15,10-5 4 0,-8 5 0 0,0-5 0 0,8 5 4 16,-9-4-4-16,9 4 0 0,-9 0-4 0,9-6-12 0,-8 6 20 16,8 0 0-16,0 0-8 0,-9 0 8 0,9 0 0 0,0 0-4 15,-8 0 0-15,8 0 0 0,0 0 0 0,0 0 0 0,-8 0 4 16,8 0-4-16,0 0-4 0,0 0 4 0,-8 0 4 0,8 0-4 16,0 0 0-16,-10 0 0 0,10 0 0 0,0 0 0 0,0 0 0 15,-8 0 0-15,8 0 0 0,0 0 0 0,0 0 0 0,-8 0 0 16,8 6 0-16,0-6 0 0,-10 0 4 0,10 4-4 0,0-4-4 0,0 0 0 15,0 5 0-15,0 0 4 0,-8-5 0 0,8 5-4 0,0-5 4 16,0 4-4-16,0 2 4 0,-8-6-4 0,8 4 4 0,0 1 0 16,0-5 0-16,0 4 4 0,0 2-4 0,0-2 0 0,-9-4 0 0,9 5 0 15,0 0 0-15,0 0 0 0,0 0-4 0,-8 4 8 16,8-4-8-16,0-1 4 0,0 1-4 0,0 0 0 0,0 5 8 0,-9-5-8 16,9-2 4-16,0 8 0 0,0-6 0 0,0-1 4 0,0 1-4 15,0 5-4-15,0-5 4 0,0-1-20 0,0 1 24 0,0 5-4 16,0-5 4-16,0-1-4 0,9 1 0 0,-9 5 0 0,0-5 0 0,8-1-4 15,-8 1 4-15,9 5-4 0,-1-6 8 0,-8 1 0 0,8 0 0 16,2-1-8-16,-2 1 4 0,0 5 0 0,2-5 4 0,-2-5-4 16,0 5 0-16,0 0 0 0,1-1 0 0,-1-4 0 0,1 5 4 15,0-5-8-15,-1 0 4 0,0 0 0 0,2 5 0 0,-2-5 4 16,0 0-4-16,10 0 0 0,-10-5 0 0,0 5 0 0,1-5-4 0,-1 5 4 16,1-4 4-16,0-1-8 0,-1 0 4 0,0 0 4 0,-8 1-4 15,8-2 0-15,2-3-4 0,-2 4 4 0,-8-4-4 16,8 4 8-16,2-5-4 0,-10 1 0 0,8 5 0 0,-8-7 4 0,8 7-4 15,-8-5 0-15,9 3 0 0,-9 1 0 0,0-4 0 0,8 4 0 16,-8 0 0-16,0 0 0 0,0-4-4 0,0 4 8 0,9-1-4 16,-9 3 0-16,0-2-4 0,0 0 0 0,0 0 4 0,0 0 0 0,0 0-4 15,-9 1 4-15,9-1 0 0,0 0-4 0,0 1 4 16,-8-6 0-16,8 5 0 0,0 0-4 0,0 1 4 0,-9-2 0 0,9 2 0 16,0-1 0-16,-8 1 0 0,8-2 0 0,0 2 0 0,-8 4-4 15,8-5 0-15,0 0 0 0,0 0 4 0,0 5 0 0,0 0 0 16,0 0 0-16,0-4-4 0,0 4 4 0,0 0 0 0,0 0 0 0,0 0-4 15,0 0 4-15,0 0 0 0,0 0 0 0,0 0 0 0,0 0 0 16,0 0-4-16,0 0 4 0,0 0 0 0,0 0 4 0,0 0 0 16,0 4-4-16,0-4-4 0,0 5 4 0,8-5 4 0,-8 5-8 15,0-5 8-15,8 5-4 0,-8-1 0 0,0 2 0 0,9-2 0 16,-9 1 0-16,8-1 0 0,1 2 0 0,-9-2 4 0,8 1 0 0,-8 5-4 16,9-5 4-16,-1-1 0 0,-8 1 0 0,8 0 0 15,2 4 0-15,-10-4 0 0,8 0 0 0,0 5-4 0,2-7 8 0,-10 3-4 16,8-1 4-16,0 0-4 0,1-1 4 0,-1 1 0 0,-8 0 0 15,8 0 0-15,1 0 0 0,0-1 0 0,-1 1-4 0,0-5 8 16,2 6 0-16,-2-2-4 0,0-4 0 0,1 5 4 0,0-1 0 16,-1-4 0-16,0 0 0 0,1 5 0 0,-1-5-4 0,1 6 4 0,0-6 0 15,-1 0-4-15,0 0 0 0,2 0 0 0,-2 0 0 0,8 0-4 16,-16 0 0-16,10 0 0 0,-2 0-4 0,0 0 0 0,1 0 0 16,-1 0-8-16,-8-6 0 0,8 6-8 0,-8 0-20 0,10-5-16 15,-10 5-32-15,0-4-40 0,0 4-36 0,0-5-44 0,0 1-92 16,0-2 32-16,-10 1 48 0,10 1 44 0,-8-1 32 0,0-5 28 0,-1 5 20 15</inkml:trace>
        </inkml:traceGroup>
      </inkml:traceGroup>
    </inkml:traceGroup>
  </inkml:traceGroup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6:12.1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FE40A9-B9D4-40D9-B0EE-F758B4688828}" emma:medium="tactile" emma:mode="ink">
          <msink:context xmlns:msink="http://schemas.microsoft.com/ink/2010/main" type="inkDrawing" rotatedBoundingBox="12610,14605 16663,11977 16705,12042 12653,14671" semanticType="underline" shapeName="Other">
            <msink:sourceLink direction="with" ref="{7DD79E60-79D7-4FB5-9285-9F2E91A07F97}"/>
            <msink:destinationLink direction="with" ref="{29821A36-8378-41DA-B095-1271F2D72477}"/>
          </msink:context>
        </emma:interpretation>
      </emma:emma>
    </inkml:annotationXML>
    <inkml:trace contextRef="#ctx0" brushRef="#br0">-18 141 39 0,'0'0'80'0,"0"-5"-16"15,0 5-8-15,0 0-24 0,0 0 4 0,0-6 0 0,0 6-8 16,0 0 4-16,0 0-4 0,0 0-4 0,0 0 0 0,0 0 0 16,0 0-4-16,0 0 0 0,0 0 0 0,0 0 4 0,0 0-8 15,0 0 4-15,0 0 0 0,0 0 0 0,0 0-4 0,0-4 4 0,0 4 4 16,0-5 0-16,0 5 0 0,0-4 4 0,0 4-8 0,0-6 8 15,0 2 0-15,0 4-4 0,0-5-4 0,8 0 0 0,-8 0 8 16,10 1 4-16,-10-2-4 0,8 2-8 0,0-6 0 0,0 4 0 0,1 3 0 16,0-7 4-16,-1 5 0 0,1-5 4 0,7 1-16 15,-6 0 16-15,6-1 0 0,2 0-4 0,-10-4 0 0,9-1-4 0,0 6-4 16,8-5-4-16,-7-1 4 0,8 1-8 0,-10-5 4 0,10 4-4 16,-9 0 0-16,9-3 0 0,0 3 0 0,-1-4-4 0,-9 5 0 15,10-6 0-15,0 6-4 0,0-6 0 0,-1 6 0 0,1 0 0 16,-10-6 4-16,10 6-4 0,0-1 4 0,-1-4-4 0,1 5 0 15,-10-1 0-15,10-4 0 0,0 5 4 0,-1 0-4 0,1-6 0 0,0 6 4 16,0-4-4-16,-1 2 4 0,1-3 0 0,0 0 0 0,-1 5-4 16,0-5 4-16,10 0-4 0,-9 0 0 0,7-1 0 0,-7 1 0 15,8 0 0-15,0-2 0 0,0 3 4 0,-9-1-4 0,9 0 0 16,1 0 0-16,-1-1 0 0,0 1 0 0,-8 0 0 0,8 0 0 16,-1 5-4-16,-7-5 4 0,8 4 0 0,-8-4 0 0,-1 5 4 0,9-1 0 15,-8-5-4-15,0 7 4 0,-1-2-4 0,9 1 4 0,-8-1-4 16,-1-4 4-16,1 5-4 0,0-1-12 0,0-5 20 0,-1 7-4 15,1-6 0-15,0 5 0 0,-2-6 0 0,2 0 0 0,0 5 0 16,-1-3-4-16,1-1 0 0,0 4 0 0,-1-3-4 0,1 3 4 0,0-4 4 16,-1 4-4-16,1-4 4 0,-1 5-8 0,0-1 4 15,1 1 4-15,-8-1-8 0,7 5 4 0,1-4 0 0,-10 0 4 0,10 0-4 16,-9-1 0-16,0 5 0 0,8-4 4 0,-7-1-8 0,8 6 4 16,-10-5 4-16,2-1-4 0,7 1 0 0,-9 0 0 0,2-1-4 15,8 1 4-15,-9 0-4 0,8-1 8 0,-8 2 0 0,1-3-4 0,8 2 0 16,-10-1 0-16,1 1 0 0,9 0 0 0,-10-1 0 0,2 1 0 15,0 4 4-15,-2-3-4 0,1-3-4 0,9 7 0 0,-18-1 4 16,18-4-4-16,-18 4 4 0,10 1 0 0,-2-6 0 0,1 6 4 16,1-1-4-16,-2 1 0 0,2-1 0 0,-2 0 4 0,2-4-4 15,7 4 4-15,-16 1-4 0,16-1 0 0,-7-4 0 0,-2 5 0 16,2-1 0-16,-2 0 4 0,1-5-20 0,1 6 20 0,-2-2 0 16,2 3-4-16,-2-2 0 0,-6-4 4 0,6 4-4 0,1 6 0 0,1-6 0 15,-10 0 0-15,8 0 0 0,-6 1-4 0,6 4 4 0,-6-4 0 16,6-1 4-16,-7 5-4 0,-1-6 0 0,9 3 0 0,-8 3-4 15,7-5 4-15,-6 1 0 0,-2 0 0 0,9-1 0 0,-8 5 0 0,8-5 0 16,-9 1 0-16,9-1 4 0,-8 0-4 0,-1 1 0 16,10-1 0-16,-10 6-4 0,0-6 4 0,10 1 0 0,-10-1 0 0,0 0 0 15,9 5 4-15,-8-4-8 0,0-1 4 0,-1 6 0 0,0-7 0 16,2 7 4-16,6-6-4 0,-8 6 4 0,2-2-4 0,-2-3 4 16,0 5-8-16,1-5 4 0,-1 3 0 0,10 1 0 0,-10 0 4 0,0-3-4 15,0 2 0-15,2 1 4 0,-2-5-4 0,9 6 4 0,-8-1 0 16,-1-5 0-16,9 6 0 0,-9-2 0 0,1 1 0 0,8-3-4 15,-9 2 0-15,2 2 4 0,6-1 0 0,-7 0 0 0,0-4-4 16,-1 9 4-16,0-6 0 0,9 3-4 0,-17-3 4 0,8 2 0 16,2 4 0-16,-2-6 0 0,0 2 0 0,-8 4 0 0,10-6 0 0,-10 6 0 15,8-4 0-15,-8 4 4 0,8 0 0 0,-8 0 0 16,0-5 0-16,8 5 4 0,-8 0-4 0,0 0 0 0,0 0 0 0,0 0 0 16,0 0 0-16,0 0 4 0,0 0 0 0,0 0 0 0,0 0 4 15,0 0 4-15,0 0-4 0,0 0 0 0,0 0 0 0,0 0 0 16,0 0-8-16,0 0 4 0,0 0 4 0,0 0-4 0,0 0 0 0,0 0 0 15,0 0 0-15,0 0 0 0,0 0-8 0,0 0 0 0,0 0-4 16,0 0 4-16,0 0-4 0,0 0-4 0,0 0-8 0,-8 0-4 16,8 0-16-16,0 5-16 0,0-5-20 0,-8 0-24 0,8 4-20 0,-8-4-28 15,-2 6-28-15,2-2-60 0,0 2-40 0,-2-2 48 16,2 2 40-16,-9 3 40 0,9-5 24 0</inkml:trace>
  </inkml:traceGroup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7:56.5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34EAC5C-B246-48BB-9B3C-9D5DC4AA2B80}" emma:medium="tactile" emma:mode="ink">
          <msink:context xmlns:msink="http://schemas.microsoft.com/ink/2010/main" type="inkDrawing" rotatedBoundingBox="4809,6998 9915,6920 9916,6989 4810,7067" semanticType="strikethrough" shapeName="Other"/>
        </emma:interpretation>
      </emma:emma>
    </inkml:annotationXML>
    <inkml:trace contextRef="#ctx0" brushRef="#br0">1320 194 7 0,'0'0'80'0,"-10"4"-8"0,2-4-8 16,8 0-28-16,-8 0 0 0,8 0-4 0,0 0 0 0,-9 0-4 15,9 0 0-15,-8 0 4 0,8 0-4 0,0 0 0 0,-8 0-4 0,8 0 0 16,0 0 0-16,0 0-4 0,0 0 4 0,0 0-4 15,0 0 0-15,0 0-4 0,0 0-4 0,0 0 0 0,0 0-4 0,0 0 4 16,0 0-4-16,0 0 4 0,0 0 0 0,0 0 4 0,0 0 0 16,0 0 4-16,0 0 0 0,8 0 4 0,-8 0 0 0,8 0 4 15,-8 0-4-15,9 0 4 0,-9 0 4 0,8 0-4 0,0 0-4 0,-8 0 4 16,10 0-4-16,-2 0 0 0,0 0 0 0,0 0 0 0,2 0 0 16,-2 0 0-16,0 0-4 0,1-4 4 0,0 4-4 0,8 0 0 15,-9-5 4-15,0 5-4 0,1-5 0 0,8 5-4 0,-9-5-4 16,2 5 0-16,-2-4 0 0,9 4 4 0,-8-4-4 0,7 4 4 15,-7-6-4-15,-1 1 4 0,10 5 0 0,-10 0-4 0,10 0 0 16,-2 0 0-16,-8 0 0 0,10-4 0 0,-1 4 4 0,-9 0 0 16,10 0-4-16,-2 0 0 0,2 0 0 0,-10 0 0 0,9-6 0 15,0 6 0-15,0 0-4 0,1 0 4 0,-2 0 0 0,2-4-4 0,-2 4 0 16,-7 0 4-16,8 0 4 0,0 0-4 0,-1 0 0 0,2-5 0 16,0 5-4-16,-2 0 0 0,-7 0 0 0,8 0 0 0,0 0 0 15,-1 0 0-15,2 5-4 0,-10-5 0 0,10 0 0 0,-2 0 0 0,1 0 0 16,-8 0 0-16,8 0 0 0,1 0 0 0,-2 0 0 15,-8 0-4-15,10 0 4 0,-10 0-4 0,9 0 4 0,1 0 0 0,-10 0-4 16,8 0 0-16,-6 0 4 0,6 0 0 0,-6 0-4 0,6 0 4 16,-7 0 4-16,8 0 0 0,-9 0-8 0,9 0 0 0,-9 0 4 15,2 0 0-15,-2 0 4 0,10 4 0 0,-10-4 4 0,0 0-4 0,1 6 0 16,7-6 4-16,-7 0-4 0,8 4 0 0,-9-4 4 16,2 5 0-16,6-5 0 0,-7 6-4 0,8-6 0 0,0 0-4 15,-9 0 8-15,10 4-8 0,-2-4-4 0,2 0 0 0,-2 0 0 0,-6 0 0 16,6 0 0-16,1 0 0 0,1-4 0 0,6 4 0 0,-6 0 0 15,-1-6 0-15,0 6 0 0,0 0 0 0,9-5 0 0,-10 5 0 16,2 0 0-16,8 0 0 0,-10-4 0 0,1 4 0 0,1 0 0 16,8 0 0-16,-10 0 0 0,1 0 0 0,0 0 0 0,8 0 0 0,-7 0 0 15,-2 0 0-15,2 0 0 0,-1 0 0 0,0 0 0 0,0 0 0 16,1 0 0-16,-10 0 0 0,8 0 0 0,2 0 0 0,-10 0 0 16,10 0 0-16,-1 0 0 0,-9 0 0 0,8 0 0 0,2 0 0 15,-10 0 0-15,10 0 0 0,-1 0 0 0,-9 0 0 0,9 0 0 16,0 0 0-16,-9 0 0 0,10 0 0 0,0 0 0 0,-2 0 0 15,-8 0 0-15,10 0 0 0,-1 0 0 0,-1 0 0 0,-6 0 0 16,6 0 0-16,2 0 0 0,-2-6 0 0,-7 6 0 0,8-4 0 0,0 4 0 16,-1 0 0-16,2-5 0 0,0 1 0 0,-10 4 0 0,9-6 0 15,0 6 0-15,0-4 0 0,-1-1 0 0,2 5 0 0,0-6 0 16,-2 6 0-16,1 0 0 0,0 0 0 0,0 0 0 0,1 0 0 0,7-4 0 16,-8 4 0-16,0 0 0 0,0 0 0 0,8 0 0 15,-7 4 0-15,-2-4 0 0,2 0 0 0,-1 0 0 0,9 0 0 0,-10 0 0 16,2 0 0-16,-2 0 0 0,2 0 0 0,-1 0 0 0,-9 0 0 15,9 0 0-15,0 0 0 0,1 0 0 0,-2 0 0 0,-7 0 0 16,8 0 0-16,-9 0 0 0,9 0 0 0,1 0 0 0,-10 6 0 16,10-6 0-16,-10 0 0 0,8 0 0 0,-6 5 0 0,-2-5 0 15,9 4 0-15,-9-4 0 0,10 0 0 0,-10 6 0 0,10-6 0 0,-10 4 0 16,0-4 0-16,9 0 0 0,-8 0 0 0,-1 0 0 0,9 5 0 16,-9-5 0-16,2 0 0 0,-2 0 0 0,8 0 0 0,-6 0 0 15,-2 0 0-15,0 0 0 0,10 0 0 0,-10 0 0 0,1 0 0 0,-1 0 0 16,8 0 0-16,-6 0 0 0,-2 0 0 0,10 0 0 15,-10 0 0-15,9 0 0 0,-9 0 0 0,9 0 0 0,-8 0 0 0,7 0 0 16,-6 0 0-16,6-5 0 0,2 5 0 0,-10 0 0 0,9-4 0 16,0 4 0-16,0 0 0 0,1-6 0 0,-10 6 0 0,8-4 0 15,2-1 0-15,-1 5 0 0,-9-6 0 0,10 6 0 0,-10-4 0 0,8 4 0 16,2 0 0-16,-10 0 0 0,10-4 0 0,-10 4 0 16,1 0 0-16,8 0 0 0,-8 0 0 0,-1 0 0 0,8 0 0 15,-6 0 0-15,-2 0 0 0,0 0 0 0,10 0 0 0,-10 0 0 16,1 0 0-16,7 0 0 0,-7 0 0 0,0 0 0 0,7 0 0 0,-6 0 0 15,-2 0 0-15,10 0 0 0,-10 0 0 0,8 0 0 0,-7 0 0 16,8 0 0-16,-8 0 0 0,-1 0 0 0,10 0 0 0,-2 0 0 0,-8 0 0 16,10 0 0-16,-10 0 0 0,9 0 0 0,-8 0 0 15,8 0 0-15,-9 0 0 0,10 0 0 0,-10 0 0 0,10 0 0 0,-10 0 0 16,9 0 0-16,-9 0 0 0,9 0 0 0,0 0 0 0,-9 0 0 16,10 0 0-16,-1 0 0 0,-8 0 0 0,7 0 0 0,1 0 0 15,1 0 0-15,-10 0 0 0,10 0 0 0,-2 0 0 0,2 0 0 16,-2 0 0-16,-7 0 0 0,7 0 0 0,2 0 0 0,0 0 0 15,-2 0 0-15,-8 0 0 0,10 0 0 0,-1 0 0 0,-1 0 0 0,-6 0 0 16,6 0 0-16,2 0 0 0,-2 0 0 0,-7 0 0 0,8 0 0 16,0 0 0-16,-9 0 0 0,10 0 0 0,-2 0 0 0,-6 0 0 15,6 0 0-15,1 0 0 0,-8 0 0 0,8 0 0 0,-1 0 0 0,-6 0 0 16,6 0 0-16,-6 0 0 0,6 0 0 0,1 0 0 0,-8 0 0 16,8 0 0-16,-9 0 0 0,10 0 0 0,-10 0 0 0,8 0 0 15,-6 0 0-15,6 0 0 0,-7 0 0 0,8 0 0 0,-8 0 0 16,-1 0 0-16,0 0 0 0,2 0 0 0,6-6 0 0,-8 6 0 15,2 0 0-15,-2 0 0 0,0 0 0 0,1-4 0 0,-1 4 0 0,-8-5 0 16,9 5 0-16,0 0 0 0,-1 0 0 0,0-4 0 16,-8 4 0-16,8 0 0 0,2 0 0 0,-2 0 0 0,-8 0 0 0,8 0 0 15,-8 0 0-15,10 0 0 0,-10 0 0 0,8 0 0 0,-8-6 0 16,0 6 0-16,8 0 0 0,-8 0 0 0,0 0 0 0,0 0 0 16,0 0 0-16,0 0 0 0,0 0 0 0,0 0 0 0,0 0 0 0,0 0 0 15,0 0 0-15,0 0 0 0,0 0 0 0,0 0 0 0,0 0 0 16,0 0 0-16,0 0 0 0,0 0 0 0,0 0 0 15,-8 0 0-15,8 0 0 0,-8 0 0 0,-2 0 0 0,10 0 0 0,-8 0 0 16,-10 6 0-16,10-6 0 0,-8 4-100 0,-2-4-72 0,1 5-32 16,-9-1-40-16,2 6-72 0,-2-6 52 0,-9 2 48 0,1 3 40 15,0-3 28-15,0 3 32 0</inkml:trace>
  </inkml:traceGroup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6:21.74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AA22975-8134-4954-B47D-9AF345283A96}" emma:medium="tactile" emma:mode="ink">
          <msink:context xmlns:msink="http://schemas.microsoft.com/ink/2010/main" type="writingRegion" rotatedBoundingBox="16141,12505 17736,12312 17790,12763 16195,12956">
            <msink:destinationLink direction="with" ref="{8144899F-2054-44BD-96FA-13D2DB486AD4}"/>
          </msink:context>
        </emma:interpretation>
      </emma:emma>
    </inkml:annotationXML>
    <inkml:traceGroup>
      <inkml:annotationXML>
        <emma:emma xmlns:emma="http://www.w3.org/2003/04/emma" version="1.0">
          <emma:interpretation id="{D374AEC1-2222-453C-858F-99FBB10FE2DD}" emma:medium="tactile" emma:mode="ink">
            <msink:context xmlns:msink="http://schemas.microsoft.com/ink/2010/main" type="paragraph" rotatedBoundingBox="16141,12505 17736,12312 17790,12763 16195,129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575762-02F7-43DD-BA21-514981D23112}" emma:medium="tactile" emma:mode="ink">
              <msink:context xmlns:msink="http://schemas.microsoft.com/ink/2010/main" type="line" rotatedBoundingBox="16141,12505 17736,12312 17790,12763 16195,12956"/>
            </emma:interpretation>
          </emma:emma>
        </inkml:annotationXML>
        <inkml:traceGroup>
          <inkml:annotationXML>
            <emma:emma xmlns:emma="http://www.w3.org/2003/04/emma" version="1.0">
              <emma:interpretation id="{7DD79E60-79D7-4FB5-9285-9F2E91A07F97}" emma:medium="tactile" emma:mode="ink">
                <msink:context xmlns:msink="http://schemas.microsoft.com/ink/2010/main" type="inkWord" rotatedBoundingBox="16146,12548 17226,12417 17276,12825 16195,12956">
                  <msink:destinationLink direction="with" ref="{6BFE40A9-B9D4-40D9-B0EE-F758B4688828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531-8 19 0,'0'0'84'0,"0"5"-4"0,0-5-8 0,0 0-24 0,0 0 0 16,0 0 0-16,0 0-4 0,0 0 0 0,0 0 0 0,0 0 4 15,0 0 0-15,0 0 4 0,0 0 0 0,0 0-8 0,0 0 0 0,0-5 4 16,0 5 0-16,0-6-4 0,0 6-4 0,0 0 0 15,0-4 0-15,0 4-4 0,0-5-4 0,9 0 0 0,-9 5 0 0,0-6 4 16,9 2-8-16,-9-1 0 0,0 5 0 0,8-5 0 0,-8 0-4 16,9 5-4-16,-9-5-4 0,8 5 0 0,-8-5 0 0,8 5-4 15,-8 0 0-15,10 0 0 0,-10 0-4 0,8-5 0 0,-8 5-4 0,8 0 0 16,-8 0 0-16,0 0 0 0,0 0-4 0,10 5 4 16,-10-5 0-16,0 5 0 0,0-5-4 0,0 5 0 0,0-5 0 0,0 5 4 15,0 0-4-15,0-5 0 0,0 5 0 0,-10-1 0 0,10 2 8 16,0-1-8-16,-8 0 4 0,0-1 0 0,8-4-4 0,-10 6 0 15,10-6 4-15,-8 5-4 0,0-5 4 0,8 0-4 0,-9 0 4 0,1 0 0 16,8 0-4-16,-9 0 4 0,9-5-4 0,0 5 4 0,0-6-4 16,-9 6 4-16,9-4 0 0,0-1-4 0,0 5-16 0,0-5 20 15,0-1 0-15,0 2-4 0,0 4 0 0,9-5 0 0,-9 0 4 16,9 0-4-16,-9 0 0 0,0 5 0 0,8-5 0 0,-8 5 0 16,0 0 0-16,9-5 0 0,-1 5 0 0,-8 0 0 0,8 0 0 0,-8 0 4 15,10 0 0-15,-10 5-4 0,8-5-4 0,-8 5 4 16,8-5 0-16,-8 5 0 0,0-5 0 0,10 5 0 0,-10 0 4 0,0-5 0 15,8 5-4-15,-8-1 0 0,0 2 4 0,0-1-4 0,0 0 0 16,0-1 4-16,0 2 0 0,-8-6 0 0,8 5 0 0,-10-1 0 16,10-4-4-16,-8 6 0 0,0-6 8 0,-2 0-4 0,10 4-4 15,-8-4 4-15,0 0 0 0,-1 0 0 0,9-4-4 0,-8 4 0 0,-1-6 0 16,9 2 0-16,0 4 4 0,-9-5-4 0,9-1 0 16,0 2 0-16,0-1 0 0,0 0 0 0,-8-1 0 0,8-3 0 0,8 4 0 15,-8 0 0-15,0 0 0 0,0 5 0 0,9-5 0 0,-9 0 0 16,0 5 4-16,9-5 0 0,-9 5-4 0,0 0 0 0,8 0 8 15,-8-4-4-15,9 4 4 0,-1 0 0 0,-8 0 0 0,8 4 4 0,-8-4 4 16,10 0 4-16,-10 5 4 0,8-5 0 0,-8 0 0 0,0 5 8 16,8-5 4-16,-8 5 4 0,0-5 0 0,0 5 0 0,0-5 0 15,0 5-28-15,0-5-12 0,0 0 0 0,0 5 0 0,0-5 0 16,0 0 0-16,0 0 0 0,0 0 0 0,-8 0 0 0,8 0 0 16,0 0 0-16,0 0 0 0,-8 0 0 0,8 0 0 0,0 0 0 0,-10 0 0 15,10 0 0-15,0 0 0 0,-8 0 0 0,8 0 0 0,0 0-80 16,0 0-28-16,0 0-24 0,0 0-24 0,-8 0-24 0,8 0-24 15,0 0-60-15,-9 5 12 0,9-5 52 0,0 4 28 0,-8-4 36 16,8 6 28-16</inkml:trace>
          <inkml:trace contextRef="#ctx0" brushRef="#br0" timeOffset="-1082.1113">-5 7 19 0,'0'0'84'0,"0"0"-12"0,0 0-4 16,0 0-24-16,0 0-4 0,0 0-4 0,0 0 0 0,0 0-4 15,0 0 0-15,0 0 4 0,0 0-4 0,0 0-4 0,0 0 0 16,0 0 0-16,0 0-12 0,0 0 16 0,0 0 0 0,0 0 4 0,0 0-4 16,0 0 0-16,0 0 4 0,0 0 0 0,0 0 12 0,0 0-8 15,0-6 4-15,0 6 4 0,0 0 0 0,0 0-4 0,0 6 4 16,0-6 0-16,0 4-4 0,0-4 4 0,8 0-4 0,-8 4 0 16,0-4-8-16,0 7-4 0,8-3 4 0,-8-4-4 0,0 5 4 15,0 0-4-15,9 0 0 0,-9 0-8 0,0 0 4 0,9 0-4 0,-9 0 0 16,0 0-4-16,8 5-4 0,-8-5 0 0,8-1 0 0,-8 2 0 15,10 3-4-15,-10-3 0 0,8-2-4 0,-8 1 4 0,8 5 4 16,1-5-4-16,-9 0-4 0,9 4 4 0,-1-3-4 0,0-1 0 0,1 5 0 16,-1-5 0-16,-8 0 0 0,8 0 0 0,2-1 0 0,-2 7 0 15,0-7 4-15,10 2-4 0,-10-2 8 0,0 1-8 0,2 6 4 16,-2-7-12-16,9 1 0 0,-9 0 0 0,0 0 0 0,10 0 0 16,-10 0 0-16,0 0 0 0,10 0 0 0,-10 0 0 0,10-1 0 15,-10 2 0-15,1-2 0 0,7-4 0 0,-7 6 0 0,8-1 0 0,-9-5 0 16,10 5 0-16,-10-5 0 0,10 5 0 0,-10-5 0 0,0 4 0 15,9-4 0-15,-9 0 0 0,2 0 0 0,6 5 0 0,-6-5 0 16,6 0 0-16,-8 0 0 0,1 0 0 0,0 0 0 0,-1 0 0 16,9 0 0-16,-9 0 0 0,2 0 0 0,-2 0 0 0,0 0 0 15,2 0 0-15,6 0 0 0,-8 0 0 0,1 0 0 0,0 0 0 0,-1 0 0 16,9 0 0-16,-9 0 0 0,2 0 0 0,-2 0 0 16,0 0 0-16,10 0 0 0,-10 0 0 0,0 0 0 0,1 0 0 0,8-5 0 15,-8 5 0-15,-1 0 0 0,0-4 0 0,0-1 0 16,2 5 0-16,-2-5 0 0,0 5 0 0,2-5 0 0,-2-1 0 0,0 2 0 15,1-2 0-15,-1 2 0 0,1-1 0 0,-9 0 0 0,8 0 0 16,1 0 0-16,-9 0 0 0,8 0 0 0,0 0 0 0,-8 0 0 16,10 1 0-16,-2-1 0 0,0-1 0 0,-8 1 0 0,10 5 0 15,-10-4 0-15,8-2 0 0,-8 2 0 0,8 4 0 0,-8-5 0 0,8-1 0 16,-8 6 0-16,9 0 0 0,-9-4 0 0,0 4 0 0,8 0 0 16,-8 0 0-16,0 0 0 0,0 0 0 0,0 0 0 0,0 0 0 15,0 0 0-15,0 0 0 0,0 0 0 0,0 0 0 0,0 0 0 0,0 0 0 16,0 0 0-16,0 0 0 0,9 0 0 0,-9 0 0 15,0 0 0-15,0 0 0 0,0 0 0 0,0 0 0 0,9-5 0 0,-9 5 0 16,0 0 0-16,0-5 0 0,0 5 0 0,8-5 0 0,-8 5 0 16,0 0 0-16,0-5 0 0,8 0 0 0,-8 5 0 0,0-5 0 15,0 5 0-15,0 0 0 0,10-6 0 0,-10 6 0 0,0 0 0 0,8-4 0 16,-8 4 0-16,8 0 0 0,-8-5 0 0,0 5 0 0,8 0 0 16,-8 0 0-16,0-5 0 0,10 5 0 0,-10 0 0 0,0-5 0 15,8 5 0-15,-8 0 0 0,0-4 0 0,8 4 0 0,-8-6 0 16,0 6 0-16,0 0 0 0,9 0 0 0,-9 0 0 0,0-5 0 15,0 5 0-15,0 0 0 0,0 0 0 0,0 0 0 0,0 0 0 0,0 0 0 16,0 0 0-16,0 0 0 0,0 0 0 0,0 0 0 0,0 0 0 16,0 0 0-16,0 0 0 0,0 0 0 0,0 0 0 0,0 0 0 15,0 0 0-15,0 0 0 0,0 0 0 0,0 0 0 0,0 0 0 16,0 0 0-16,0 0 0 0,0 0 0 0,0 0 0 0,0 0 0 16,0 0-84-16,-9 0-28 0,9 0-28 0,0 0-28 0,-8 0-28 0,8 0-48 15,-8-4-40-15,-2 4 52 0,2-6 40 0,8 2 40 16,-8 4 32-16,0-5 16 0</inkml:trace>
        </inkml:traceGroup>
        <inkml:traceGroup>
          <inkml:annotationXML>
            <emma:emma xmlns:emma="http://www.w3.org/2003/04/emma" version="1.0">
              <emma:interpretation id="{FE6A4862-550A-4486-8D87-F2963E3D071D}" emma:medium="tactile" emma:mode="ink">
                <msink:context xmlns:msink="http://schemas.microsoft.com/ink/2010/main" type="inkWord" rotatedBoundingBox="16803,12426 16999,12402 17041,12751 16845,12775"/>
              </emma:interpretation>
              <emma:one-of disjunction-type="recognition" id="oneOf1">
                <emma:interpretation id="interp1" emma:lang="" emma:confidence="0">
                  <emma:literal>4</emma:literal>
                </emma:interpretation>
                <emma:interpretation id="interp2" emma:lang="" emma:confidence="0">
                  <emma:literal>„</emma:literal>
                </emma:interpretation>
                <emma:interpretation id="interp3" emma:lang="" emma:confidence="0">
                  <emma:literal>"</emma:literal>
                </emma:interpretation>
                <emma:interpretation id="interp4" emma:lang="" emma:confidence="0">
                  <emma:literal>u</emma:literal>
                </emma:interpretation>
                <emma:interpretation id="interp5" emma:lang="" emma:confidence="0">
                  <emma:literal>h</emma:literal>
                </emma:interpretation>
              </emma:one-of>
            </emma:emma>
          </inkml:annotationXML>
          <inkml:trace contextRef="#ctx0" brushRef="#br1" timeOffset="191777.1902">737-113 51 0,'0'-4'80'0,"0"4"-12"0,0-5-4 0,0-1-28 15,0 6-4-15,0-4 4 0,0 4-8 0,0-5 4 0,0 5-8 16,0 0 4-16,0 0 0 0,0-5-8 0,0 5 4 0,0 0 0 16,0 0 0-16,0 0 8 0,0 0 0 0,0 0 0 0,0 0 4 0,0 5-4 15,0-5 0-15,0 5-4 0,0-1 0 0,0-4 0 0,0 6 0 16,0-1-4-16,0-1-4 0,0 7 0 0,0-7-4 0,-10 6-4 15,10-4 4-15,0 3-8 0,-8 1-4 0,8 0 4 0,0 0-4 16,-8-1 0-16,8-3 0 0,0 4 4 0,-8 0-4 0,8-1 0 16,-10-3 0-16,10 2-4 0,-8 3 0 0,8-6 0 0,0 0-4 15,-8 5 0-15,8-5 4 0,0 0 4 0,0 5-4 0,0-10 4 0,0 4-4 16,0 2-4-16,0-1 8 0,0-1 0 0,0 2-8 0,0-6 0 16,0 0 4-16,0 5 0 0,8-5 4 0,-8 0-8 0,0 4 4 15,8-4 0-15,-8 0 4 0,10 0-4 0,-10 0-4 0,8 0 8 16,-8 0-8-16,8 0 4 0,0 0-4 0,2 0 0 0,-10-4 12 15,8 4-8-15,0 0-4 0,1-5 8 0,-9 5-4 0,8-6 4 0,1 6-4 16,-9-4 0-16,9-1 0 0,-1-1 0 0,0 2 0 0,-8-1 0 16,8 0 0-16,-8-5 0 0,10 10 4 0,-2-10-4 0,-8 5-4 15,8 0 4-15,-8 1-4 0,10-3 4 0,-10 3 0 0,8 4 4 16,-8-4-4-16,0-2 0 0,0 6 0 0,8 0 4 0,-8-4 0 16,0 4 0-16,0 0 0 0,0 0-4 0,0 0 4 0,0 0 0 0,0 0-4 15,0 0 0-15,0 4 0 0,0 2 0 0,0-2 0 0,-8 0 4 16,8-4-4-16,0 7 0 0,0-3 4 0,0 1-4 15,-8 5-4-15,8-5 8 0,-10 5-4 0,10 0 4 0,0 0-4 0,-8-5 0 16,8 5 0-16,0-1 4 0,-8-3-8 0,8 3 4 0,0-3 4 16,-10 3 0-16,10-4 0 0,0 4-4 0,0-3 0 0,0-1 0 15,0 0-4-15,0 0 4 0,0 5-4 0,0-5 0 0,0-5-8 0,0 4-8 16,0 2-8-16,0-1-12 0,0-1-8 0,0-4-12 16,0 0-12-16,0 6-12 0,0-6-20 0,0 0-40 0,0 0-24 0,0 0 36 15,0 0 16-15</inkml:trace>
        </inkml:traceGroup>
        <inkml:traceGroup>
          <inkml:annotationXML>
            <emma:emma xmlns:emma="http://www.w3.org/2003/04/emma" version="1.0">
              <emma:interpretation id="{858AF987-4034-493A-96AF-3CB7BDECE42C}" emma:medium="tactile" emma:mode="ink">
                <msink:context xmlns:msink="http://schemas.microsoft.com/ink/2010/main" type="inkWord" rotatedBoundingBox="16910,12412 16941,12408 16946,12451 16915,1245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190868.4521">762-102 31 0,'0'0'80'0,"0"-4"-12"0,0 4-12 16,0 0-28-16,0-7 0 0,0 7-4 0,0 0-4 0,0 0-4 0,0-4 0 15,0 4 0-15,0 0 0 0,0-5 4 0,0 5-4 0,0 0 0 16,8-6 0-16,-8 6 0 0,0-4 0 0,0 4 0 0,0-5 0 15,9 5 0-15,-9-5 4 0,0 5 0 0,0 0 0 0,0 0 0 16,0-5 0-16,0 5 0 0,0 0 0 0,0 0 0 0,9 0 4 16,-9 0 0-16,-9 0 0 0,9 0-4 0,0 0 0 0,0 0 0 15,0 0 0-15,0 0-4 0,0 0 0 0,0 0 0 0,0 0 0 0,0 0-4 16,0 0 4-16,0 0-4 0,0 0 0 0,0 0-4 0,0 0 4 16,0 0-4-16,0 0 4 0,0 0 0 0,0 0-4 0,0 0 4 15,0 0-4-15,0 0 0 0,0 0-4 0,0 0 4 0,0 0-8 16,0 0 0-16,0 0 0 0,0 0 4 0,0 0 4 0,0 0-4 15,0 0-4-15,0 0 0 0,0 0 0 0,0 0 4 0,0 0-4 0,0 0 4 16,0 0 0-16,0 0-4 0,0 0 0 0,0 0 0 0,0 0 0 16,0 0 4-16,0 0-8 0,0 0 8 0,0 0-4 0,0 0-4 15,0 0 8-15,0 0 0 0,0 0-8 0,0 0 4 0,0 0 4 16,0 0-4-16,0 0 4 0,0 0-8 0,0 0 8 0,0 0-4 16,0 0 4-16,0 0 0 0,0 0-4 0,0 0 0 0,0 0 4 15,0 0-4-15,0 0-4 0,0 0 8 0,0 0-4 0,0 0 0 0,0 0 0 16,0 0 0-16,0 0 0 0,0 0 4 0,0 0-4 15,0 0 0-15,0 0 0 0,0 0 0 0,0 0-16 0,0 0 16 0,0 0 4 16,0 0 0-16,0 0 0 0,0 0 0 0,0 0 4 0,0 0-4 16,0 0 4-16,0 0-4 0,0 0-4 0,0 0 8 0,0 0-4 15,0 0 4-15,0 0-8 0,0 0 0 0,0 0 0 0,0 0 0 0,0 0 0 16,0 0 4-16,0 0-4 0,0 0 4 0,0 0 0 16,0 0-4-16,0 0 4 0,0 0-4 0,0 0 4 0,0 0 0 0,0 0-4 15,0 0 0-15,0 0 0 0,0 0 4 0,0 0 0 0,0 0 0 16,0 0 0-16,0 0-4 0,0 0 0 0,0 0 0 0,0 0 0 15,0 0 4-15,0 0-4 0,0 0 0 0,0 0 4 0,0 0-4 0,0 0 4 16,0 0-4-16,0 0 4 0,0 0-4 0,0 0 0 0,0 0-4 16,0 0 8-16,0 0-4 0,0 0 0 0,0 0 0 0,0 0 4 15,0 0-4-15,0 0 0 0,0 0 4 0,0 0-4 0,0 0 0 0,0 0 0 16,0 0 4-16,0 0 0 0,0 0 0 0,0 0-4 16,0 0 0-16,0 0 4 0,0 0 0 0,0 0-4 0,0 0 4 0,0 0-4 15,0 0 4-15,0 0 0 0,0 0 0 0,0 0 0 0,0 0-4 16,0 0 4-16,0 0 0 0,0 0 0 0,0 0-4 0,0 0 0 15,0 0 4-15,0 0-4 0,0 0 4 0,0 0-4 0,0 0 4 16,0 0-4-16,0 0 4 0,0 0-4 0,0 0 4 0,0 0 0 16,0 0 0-16,0 0 0 0,0 0-4 0,0 0 0 0,0 0 4 15,0 0-4-15,0 0 0 0,0 0 0 0,0 0 0 0,0 0 0 0,0 0 4 16,0 0-4-16,0 0 0 0,0 0 0 0,0 0 0 0,0 0 4 16,0 0-4-16,0 0 4 0,0 0-4 0,0 0 0 0,0 0 0 15,0 0 0-15,0 0 4 0,0 0-4 0,0 0 0 0,0 0 0 16,0 0 0-16,0 0 0 0,0 0 0 0,0 0 0 0,0 0 4 0,0 0-4 15,0 0 0-15,0 0 0 0,0 0 0 0,0 0 0 0,0 0 0 16,0 0 0-16,0 0 0 0,0 0 0 0,0 0 0 0,0 0 0 16,0 0-20-16,0 0 28 0,0 0-4 0,0 0 0 0,0 0-4 15,0 0 0-15,0 0 0 0,0 0 4 0,0 0-4 0,0 0 4 16,0 0-4-16,0 0 0 0,0 0 0 0,0 0 0 0,0 0 0 16,0 0 0-16,0 0 0 0,0 0 0 0,0 0 0 0,0 0 0 0,0 0 4 15,0 0-4-15,0 0 4 0,0 0-4 0,0 0 0 0,0 0 4 16,0 0-8-16,0 0 0 0,0 0 4 0,0 0 4 0,0 0-4 15,0 0 0-15,0 0 0 0,0 0 0 0,0 0 0 0,0 0 0 0,0 0 0 16,0 0 0-16,0 0 0 0,0 0 0 0,0 0 4 16,0 0-4-16,0 0 0 0,0 0 0 0,0 0 4 0,0 0-4 0,0 0 0 15,0 0 0-15,0 0 4 0,0 0-4 0,0 0-4 0,0 0 4 16,0 0 0-16,0 0 0 0,0 0 0 0,0 0 0 0,0 0-4 16,0 0 4-16,0 0 4 0,0 0-4 0,0 0-4 0,0 0 4 15,0 0 0-15,0 0 0 0,0 0 0 0,0 0 0 0,0 0 0 16,0 0 0-16,0 0 0 0,0 0 4 0,0 0-4 0,0 0 0 0,0 0 0 15,0 0-4-15,0 0 0 0,0 0 0 0,0 0 0 0,0 0 0 16,0 0 0-16,0 0-8 0,0 0 0 0,0 0-8 0,0 0 0 16,0 0-16-16,0 0-16 0,0 0-20 0,0 0-20 0,0 0-20 15,0 0-36-15,0 0-56 0,0 0 20 0,0 0 32 0,-9 0 36 16,9 0 20-16</inkml:trace>
        </inkml:traceGroup>
        <inkml:traceGroup>
          <inkml:annotationXML>
            <emma:emma xmlns:emma="http://www.w3.org/2003/04/emma" version="1.0">
              <emma:interpretation id="{55427F33-E60B-42D1-94B9-BE6914D24F22}" emma:medium="tactile" emma:mode="ink">
                <msink:context xmlns:msink="http://schemas.microsoft.com/ink/2010/main" type="inkWord" rotatedBoundingBox="17037,12406 17737,12321 17782,12692 17082,12777"/>
              </emma:interpretation>
              <emma:one-of disjunction-type="recognition" id="oneOf3">
                <emma:interpretation id="interp7" emma:lang="" emma:confidence="0">
                  <emma:literal>50</emma:literal>
                </emma:interpretation>
                <emma:interpretation id="interp8" emma:lang="" emma:confidence="0">
                  <emma:literal>5 o</emma:literal>
                </emma:interpretation>
                <emma:interpretation id="interp9" emma:lang="" emma:confidence="0">
                  <emma:literal>ś o</emma:literal>
                </emma:interpretation>
                <emma:interpretation id="interp10" emma:lang="" emma:confidence="0">
                  <emma:literal>Ś o</emma:literal>
                </emma:interpretation>
                <emma:interpretation id="interp11" emma:lang="" emma:confidence="0">
                  <emma:literal>j o</emma:literal>
                </emma:interpretation>
              </emma:one-of>
            </emma:emma>
          </inkml:annotationXML>
          <inkml:trace contextRef="#ctx0" brushRef="#br1" timeOffset="192380.6379">975-29 51 0,'0'-4'100'0,"8"-1"-12"0,-8 0-8 15,0 0-24-15,0 0-4 0,0 0-4 0,0 5-4 0,9-5-4 0,-9 1-4 16,0 4-8-16,0-5 0 0,0 5 0 0,0 0-4 15,0 0 0-15,-9-5 4 0,18 10-4 0,-9-5-4 0,0 0 4 0,0 5 0 16,-9-1 4-16,18 1-12 0,-9 0 0 0,0 0 0 0,0 5 4 16,0-5-8-16,0 5 4 0,0-5 0 0,-9 5-4 0,9 0 0 15,0-6 4-15,0 7-4 0,0-7-8 0,0 7 0 0,0-7 4 0,9 1-4 16,-9 1 0-16,0-2-4 0,0 1 8 0,0 0-8 0,8-5 8 16,-8 5-4-16,9-5-4 0,-9 0-4 0,0 5 4 0,9-5 0 15,-1 0 4-15,-8 0 0 0,8 0-4 0,2 0-4 0,-10 0 4 16,8 0 0-16,0 0-4 0,-8 0 4 0,8 0 0 0,-8 0 0 15,10 5 4-15,-10 0-8 0,8-5 8 0,-8 5-4 0,0-5 4 0,8 5 0 16,-8 0 0-16,0-5-4 0,0 6 4 0,0-3-4 0,0 3 4 16,0-1-4-16,0-1 0 0,0 2-4 0,-8-1 4 0,8-1 4 15,0 1-4-15,-8 4 0 0,-2-3 0 0,10-1 4 0,-8 5-4 16,0-5 0-16,0 0 0 0,-2 0-4 0,2 0 4 0,0 5 0 16,-1-6-4-16,0-4 0 0,1 6-4 0,-1-1 0 0,9-5-4 15,-8 0-4-15,0 0-4 0,0 0-16 0,8 0-12 0,-10-5-16 0,2-1-8 16,8 2-12-16,-8-6-20 0,8 5-48 0,-10-5-16 0,10 0 40 15,0 0 16-15</inkml:trace>
          <inkml:trace contextRef="#ctx0" brushRef="#br1" timeOffset="192394.6005">967-162 3 0,'8'0'104'0,"-8"0"-8"0,0 0-12 0,0 0-24 0,0 0-4 16,8 4 0-16,-8-4-4 0,9 0-4 0,-9 0 0 0,8 0-8 15,-8 0-4-15,9 0-8 0,0 0-4 0,-9 0-8 0,8 0 0 0,0 0 0 16,2 0-4-16,-2 0-4 0,0 0 0 0,0 0-4 16,10 0-4-16,-10 0-4 0,1 0-4 0,8 0-12 0,-8 0-20 0,7 0-16 15,-8 0-16-15,2 0-68 0,6 0-24 0,-6 0 32 0,-2 0 28 16</inkml:trace>
          <inkml:trace contextRef="#ctx0" brushRef="#br1" timeOffset="192716.7397">1401-162 63 0,'0'0'88'0,"0"0"-8"15,0 4-12-15,0 0-24 0,0 3-4 0,0-3 0 0,0 7-4 0,0-7-4 16,0 6-4-16,0 0 0 0,0-5-4 0,0 5 0 0,0 0-4 16,0 0 0-16,0 0 0 0,0-1 0 0,0-4-4 0,9 5 0 15,-9 0 0-15,9-6 0 0,-9 2 0 0,8 4 0 0,0-10 0 16,-8 5 0-16,9 0-4 0,-1-5 0 0,1 5-4 0,0-5 0 15,-1 0 0-15,0 0 0 0,2 0-4 0,-2-5 0 0,0 5 0 0,0-5 0 16,2 0 0-16,-2 0 0 0,0 0 0 0,-8-1-4 0,9 2 0 16,-1-6-16-16,0 5 20 0,2-5 0 0,-10 5-4 0,8-4 0 15,-8-1 0-15,0 0 0 0,8 5 4 0,-8-5-8 0,0 0 8 16,0 0-8-16,-8 5 4 0,8-5-8 0,-8 5 0 0,8 1-8 16,-10-3-4-16,2 7-12 0,0-4-8 0,-1 4-4 0,-7 4-8 0,6-4-12 15,2 7-44-15,-8-3-44 0,-2 1 16 0,1 5 28 16,0 0 20-16</inkml:trace>
        </inkml:traceGroup>
      </inkml:traceGroup>
    </inkml:traceGroup>
  </inkml:traceGroup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6:14.97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9821A36-8378-41DA-B095-1271F2D72477}" emma:medium="tactile" emma:mode="ink">
          <msink:context xmlns:msink="http://schemas.microsoft.com/ink/2010/main" type="inkDrawing" rotatedBoundingBox="12911,11880 19696,12094 19592,15405 12807,15191" semanticType="callout" shapeName="Other">
            <msink:sourceLink direction="with" ref="{8144899F-2054-44BD-96FA-13D2DB486AD4}"/>
            <msink:sourceLink direction="with" ref="{6BFE40A9-B9D4-40D9-B0EE-F758B4688828}"/>
          </msink:context>
        </emma:interpretation>
      </emma:emma>
    </inkml:annotationXML>
    <inkml:trace contextRef="#ctx0" brushRef="#br0">-1312-2248 7 0,'0'0'64'0,"0"-6"-8"16,0 6 0-16,0 0-20 0,0 0-8 0,0 0-4 15,0 0-4-15,0 0 0 0,0 0-4 0,0 0 0 0,0 0-4 16,0 0-4-16,0 0 0 0,0 0 8 0,0 0-8 0,0 0 4 0,0 0 0 16,0 0 0-16,0 0 0 0,0 0 0 0,0 0 4 0,0 0 0 15,0 0-4-15,0 0 0 0,0 0 0 0,0 0 0 0,0 0 0 16,0 0 0-16,0 0 0 0,0 0 0 0,0 0 0 0,0 0 0 16,0 0 0-16,0 0 0 0,0 0 8 0,0 0-4 0,0 0 4 15,0 0 4-15,0 0 0 0,8 0 4 0,-8 6 0 0,0-6 0 0,10 0 0 16,-10 4 0-16,8-4-8 0,-8 5-12 0,8-1 20 0,-8 2-4 15,10-2 0-15,-2 2 0 0,0-2 0 0,0 5-4 0,-8-3-4 16,9 3 0-16,0 1-8 0,-1 0 8 0,1-6-4 0,-1 5 0 0,0 1-4 16,10 0 4-16,-10-1 0 0,0 1 0 0,2 1 4 15,-2-3-4-15,9 2 0 0,-9-1 0 0,1 1 0 0,0 5 0 0,7-6 0 16,-8 0-4-16,2 2 4 0,6-2-4 0,-6 5 0 0,-2-4 0 16,9-1 0-16,-9 6 0 0,1-5 4 0,8-1 0 0,-9 5-4 15,10-4 0-15,-10 5 0 0,0-1 0 0,10-4 0 0,-10 4 0 0,0 0 0 16,9-4 0-16,-8 5 0 0,0-1 0 0,7 0 0 15,-6-4-4-15,-2 4 8 0,0 1-4 0,0-1 0 0,10 0 4 0,-10-4-4 16,1 3-4-16,-1 3 4 0,1-6 0 0,8 4 0 0,-9-6-4 16,0 8 4-16,2-2 0 0,-2-4 0 0,0-1-4 0,10 6 0 15,-10-6 0-15,1 6 0 0,-1-6 0 0,1 6-4 0,8-6 4 0,-9 1-4 16,0 4 8-16,2-4-4 0,6-1 0 0,-6 6 0 16,-2-6 0-16,0 7-4 0,1-8 0 0,7 7 0 0,-7-6 4 0,0 5 0 15,7-4 0-15,-6 5-4 0,-2-1 4 0,0 0 0 0,10-4 0 16,-10 6-4-16,0-3 0 0,1-4 0 0,8 6 4 0,-8-1 0 15,-1 1 0-15,0-1 0 0,10-5-4 0,-10 6 4 0,0-1 0 0,2 1-4 16,6-1 0-16,-7 1 0 0,-1-4 0 0,0 1 4 16,2 3 0-16,6-1-4 0,-8-4 0 0,2 5 4 0,-2-1 0 0,9-5 0 15,-8 6 0-15,-1-5-4 0,1 4 4 0,7-5-4 0,-7 6 4 16,0-5-4-16,-1 4 0 0,0-5 0 0,2 2 0 0,6-2 0 16,-7 6 4-16,0-6 0 0,-1 1 0 0,0-1 0 0,1 1-4 15,-1-2 4-15,0 3-4 0,10-1 0 0,-10 4 0 0,2-9 0 0,-2 10 0 16,0-7 4-16,1 2-4 0,-1 0 4 0,1-1-4 15,-1 0 4-15,1 1-4 0,-1 6 4 0,0-7-4 0,2 0 0 0,-2 1 0 16,10 0-20-16,-18 5 24 0,16-7 0 0,-8 2 0 0,1-1 0 16,0 1 0-16,-1-1-4 0,1 7 4 0,-1-7 0 0,0 1-4 15,2 4 0-15,-2-5 0 0,0 1 0 0,0-1 4 0,2 6-4 0,-2-5-4 16,0-1 4-16,1 5 4 0,0-4-4 0,-1 0 0 16,1 4 0-16,-1-4 4 0,0-1-4 0,0 6 4 0,-8-6-4 0,18 1 0 15,-10 4 0-15,2-4 0 0,-2 0 0 0,0 4-4 0,1-6 8 16,-1 8-4-16,1-6 0 0,-1 4-4 0,9-5 4 0,-9 1 0 15,2 4 0-15,6-4 0 0,-6 5 0 0,-2-6 0 0,8 1 0 16,-7 4 0-16,8-4 0 0,-8-1 0 0,-1 6 0 0,10-6 0 0,-10 1 0 16,8 0 0-16,-6 0 0 0,-2-1 0 0,9 0 0 0,-9 1 4 15,1 0-4-15,0-6 0 0,-1 6 0 0,0-1 0 0,2 1 0 16,-2-5 0-16,0 5 0 0,0-6 0 0,2 5 0 0,-2-3 0 16,0 3 0-16,1-4 0 0,-9 0 4 0,8 5-4 0,1-6-4 15,0 1 4-15,-9-1 0 0,8 2 0 0,0-2 0 0,0 1 0 16,2 6 4-16,-10-8-8 0,8 3 4 0,0-2 0 0,-8 1 0 15,10 0 0-15,-2 0 0 0,-8-1 0 0,8 1 0 0,-8 0 0 0,9-1 4 16,-1 1-4-16,-8 1 4 0,8-2-4 0,-8 1 0 0,9 0 0 16,0 4 0-16,-9-4 0 0,8 0 0 0,-8 0 0 0,8 5 0 15,2-6-4-15,-10 1 4 0,8 6 0 0,-8-8 0 0,8 2 4 0,1 5 0 16,-9-5-4-16,9 0-4 0,-9 4 8 0,8-4-8 16,-8 4 4-16,8-4 0 0,-8 0 0 0,9 0 0 0,-9 0 0 0,8 4 0 15,-8-4 0-15,9 0 0 0,-9 0 0 0,9-1 0 0,-9 1 4 16,0 0-4-16,8 0 0 0,-8-1 0 0,0 2 4 0,8-6-8 15,-8 4 4-15,0 1 0 0,0-5 0 0,0 5 4 0,10 0-8 0,-10-5 4 16,0 4 0-16,0-4 0 0,8 5 4 0,-8-5 0 16,0 0-4-16,0 5 0 0,8 0 0 0,-8-5 0 0,0 4-16 0,0-4 20 15,8 5 0-15,-8 0-4 0,10-5 4 0,-10 5 0 16,8 0 0-16,-8 0-4 0,0 0 4 0,8-5 0 0,-8 4 0 0,9 1 0 16,-9 0-4-16,0-1 0 0,8 2 4 0,-8-2-4 0,0-4 4 15,8 5 0-15,-8 0-4 0,0 0 4 0,10-2 0 0,-10-3-4 0,0 6 0 16,0-1 4-16,0-5-4 0,0 0 4 0,0 5-4 15,8-5 0-15,-8 0 4 0,0 4-4 0,0-4 4 0,0 6-4 0,0-6 0 16,0 0 4-16,0 4-4 0,8-4 4 0,-8 5-4 0,0-5 4 16,0 5-4-16,8-5 4 0,-8 5-4 0,10-1 4 0,-10 2 0 15,0-2 0-15,8 1-4 0,-8-1 4 0,8 2-4 0,-8-1 0 16,9-5 0-16,-9 4 0 0,0 1 4 0,0 0-4 0,9-1 4 16,-9 1 0-16,0 0-8 0,0-5 4 0,8 5 0 0,-8-5 0 0,0 4 0 15,0-4 4-15,0 6-8 0,0-6 4 0,0 0-4 0,0 3 8 16,0-3 0-16,9 0-8 0,-9 6 4 0,0-6 0 0,0 5 0 15,8 0 4-15,-8-5-4 0,0 4 0 0,8 2 0 0,-8-2-4 16,0-4 4-16,9 5 0 0,-9-1 4 0,0 2-4 0,0-2 0 16,0-4 0-16,9 0 4 0,-9 5-4 0,0-5 0 0,0 0 0 0,0 0 4 15,0 0-4-15,0 5 0 0,0-5 0 0,0 0-4 0,0-5 4 16,0 5-4-16,0 0 0 0,0 0 0 0,0-5-8 0,0 5 4 16,0 0 0-16,0-4-4 0,0 4 4 0,0 0 0 0,0-6 0 0,0 6 4 15,0 0-4-15,0 0 4 0,0-4 0 0,0 4 0 16,0 0-4-16,0 0 0 0,0 0-4 0,0 0 4 0,0 0 0 15,0 0-4-15,0 0 0 0,0 4 4 0,0-4 0 0,0 0 4 0,0 6-4 16,0-6 0-16,0 0 4 0,0 4 0 0,0-4 0 0,0 0 0 16,0 5 4-16,0 0 0 0,0-5 0 0,0 5-4 0,0-1 4 15,0-4 0-15,0 5 0 0,0-5 0 0,0 6 4 0,0-6 0 0,0 4 0 16,0-4 0-16,0 4 0 0,0 2 4 0,0-2 0 16,0 1-4-16,0 0 0 0,8 0 4 0,-8-1-4 0,0-4 4 0,8 5 0 15,-8 1 4-15,0-2-8 0,10 0 4 0,-10 2-4 0,0-2 0 16,8 1 0-16,-8-5 0 0,0 5 4 0,8-5-8 0,-8 5 8 15,0-5 0-15,0 0 0 0,0 0-4 0,9 4 4 0,-9-4-4 0,0 0 0 16,0 0 0-16,9 0 0 0,-9 5 0 0,0-5 0 0,0 4 0 16,0-4 0-16,8 0 0 0,-8 6 0 0,0-6 0 0,9 4 0 15,-9 1-4-15,0 0 0 0,8-1 4 0,-8 2-4 0,0-1 0 16,8-1 0-16,-8-4 0 0,0 5 0 0,9 0 0 0,-9 0 0 16,0-1 0-16,0 1 0 0,0-5 0 0,9 5 0 0,-9-5 0 0,0 5 0 15,0-5 0-15,0 0 0 0,0 0 0 0,0 0-4 0,0 0 8 16,0 6-4-16,0-6 0 0,0 0 0 0,0-6 0 0,0 6 0 15,0 0-4-15,0 0 4 0,0 0 0 0,0 0 0 0,0 0-4 16,0 0-12-16,-9 0-8 0,9 0-20 0,0 0-16 0,0 0-24 16,-9 0-20-16,9 0-32 0,-8 0-24 0,0 0-48 0,8 0-56 15,-9 0 48-15,1 0 40 0,-10-5 36 0,10 0 24 0</inkml:trace>
    <inkml:trace contextRef="#ctx0" brushRef="#br0" timeOffset="3670.3206">-5217 445 31 0,'0'6'80'0,"0"-3"-16"0,0-3 0 0,0 6-28 16,0-1-4-16,0 0 0 0,0-5-8 0,0 4 0 0,0-4 0 15,0 6 0-15,0-2-4 0,0-4 0 0,0 5 0 0,0-5 0 0,0 4-4 16,0-4 0-16,0 0 0 0,0 6 0 0,0-6 0 0,0 0 0 15,0 0 4-15,0 4-4 0,0-4-4 0,0 0 4 0,0 0 0 16,0 0 0-16,9 0 0 0,-9 0 4 0,0 0-4 0,9-4 4 0,-9 8 4 16,8-4 4-16,-8 0 4 0,8 5-4 0,0-5-24 15,-8 0 20-15,10 5 0 0,-2-5 0 0,0 5 0 0,2-5-4 0,-2 4 0 16,0-4 0-16,1 6-4 0,8-6 4 0,-8 5-4 0,-1-1 0 16,8-4 4-16,2 4 0 0,-10-4-8 0,10 0 4 0,-1 0-4 15,-1 0 4-15,2 6-4 0,-2-6 0 0,2 0-4 0,-1 0 0 0,8 0 0 16,-8 0 0-16,1 0 0 0,8 0 0 0,-10 0 4 15,10 0-4-15,-9 0 0 0,-1 0 0 0,10 0 0 0,-8 4-4 0,-2-4 4 16,10 0 0-16,-9 5 0 0,9-5 0 0,-10 5 0 0,2-5 0 16,8 5 0-16,-10-5-4 0,1 4 4 0,1-4-4 0,8 5 0 15,-10 1 0-15,2-2 4 0,7-4-4 0,-9 4 0 0,10-4 0 16,-8 5 0-16,7 0 4 0,1-5-4 0,-10 5-4 0,10 0 4 16,0-5-4-16,0 5 0 0,-1-5 0 0,1 4 4 0,0 1 0 0,-1-1-4 15,0-4 0-15,0 6 0 0,1-2 0 0,0 1 8 0,0-5-4 16,-1 5-4-16,1-1 4 0,0 2 0 0,-1-2 4 0,1 1-8 15,0 0 0-15,-10 0 0 0,10-1 4 0,-1 1-4 0,1 0 4 0,-10 0 4 16,10 0-4-16,0-5 0 0,0 6 0 0,-1-3 4 16,-7-3-4-16,8 5 0 0,-2-5 4 0,2 5-4 0,-1-5 0 15,1 5 4-15,0-5-8 0,8 5 4 0,-9-5 0 0,1 5 0 0,0-1 0 16,7-4 0-16,-7 5 0 0,8-5 0 0,-8 4 0 0,-1-4 0 16,9 5 4-16,-8-5 0 0,8 0 0 0,-9 5-4 0,1-5 4 15,8 0 0-15,-8 5 4 0,-1-5-4 0,9 5 0 0,-8-5 4 16,0 0-4-16,7 5 0 0,-7-5 8 0,0 4 0 0,8-4-4 15,-9 6 0-15,11-6-4 0,-12 4 4 0,11-4-4 0,-9 5 0 0,8-1 0 16,0-4 0-16,-9 6-4 0,9-6 4 0,0 4 0 0,1 1-4 16,-1 0 0-16,0-5 0 0,0 5 0 0,-9-1-4 0,9 2 0 15,0-6 0-15,1 4 4 0,-1 1 0 0,0-1-4 0,-9 2 0 0,9 3 0 16,0-9 4-16,-8 5-4 0,8 4 0 0,-9-4 4 16,1 0 0-16,0 0 0 0,-1-1 0 0,1 2-4 0,0-1 0 0,0-1 4 15,-1 6 0-15,1-6-4 0,0 2 4 0,-2-2 0 0,2 1 0 16,-9-1 0-16,9 2-4 0,0-3 4 0,-1 3 0 0,1-1 0 15,-1 0 0-15,0-5 0 0,1 4-4 0,0 2 4 0,-1-2-4 0,1 1 0 16,0-5 0-16,-10 4 4 0,10 2 0 0,-1-6 0 16,1 4 0-16,0 1 0 0,0-5 0 0,-9 5 0 0,9-5-4 0,-2 5 4 15,-6-1-4-15,7-4 4 0,1 0 0 0,-10 5 0 0,10-5 0 16,0 0 0-16,0 0 4 0,-9 6-4 0,9-6 0 0,-10 0 0 16,10 4 0-16,-1-4 0 0,-7 0-4 0,8 0 0 0,-2 0 4 0,-6 0 0 15,7 0 0-15,1 0 0 0,-10 4-4 0,10-4 4 0,0 0 0 16,-9 5 0-16,9-5 0 0,0 0-4 0,-10 0 0 0,10 0 0 15,-1 0 4-15,-7 5 0 0,8-5-4 0,-10 0 0 0,10 5 0 16,-9-5-20-16,9 5 24 0,-10-5 0 0,10 5 0 0,-8-5-4 16,7 4 0-16,-9-4 4 0,10 5 0 0,-8-1 0 0,-2 2 4 15,10-6-8-15,-9 5 0 0,9-5 0 0,-10 4 0 0,10-4 0 0,-8 5 0 16,7-5 0-16,-9 5 0 0,10-5 0 0,-8 0 0 0,7 0 0 16,-8 0 0-16,8 0 0 0,1 5 0 0,-8-5 0 0,7 0 0 15,-8 0 0-15,8 0 0 0,-7 0 0 0,-2 0 0 0,10-5 0 16,-8 5 0-16,7 0 0 0,-9 0 0 0,2 0 0 0,8 0 0 15,-9 0 0-15,8 0 0 0,-8 0 0 0,1-5 0 0,8 5 0 0,-2 0 0 16,-6 0 0-16,-1 0 0 0,9 0 0 0,-2 0 0 16,-6-5 0-16,-1 5 0 0,9 0 0 0,-10 5 0 0,10-5 0 0,-8 0 0 15,-2 5 0-15,10-5 0 0,-9 0 0 0,-1 0 0 0,2 0 0 16,8 0 0-16,-9 0 0 0,-1 5 0 0,2-5 0 0,-2 0 0 16,2 0 0-16,-1 0 0 0,0 0 0 0,0 0 0 0,0 0 0 0,0 0 0 15,1 0 0-15,-2 0 0 0,2 0 0 0,-10 0 0 0,9 0 0 16,-1 0 0-16,2 0 0 0,-2 0 0 0,2 0 0 0,-1 0 0 15,0 0 0-15,0 0 0 0,-9 0 0 0,10 0 0 0,-2 0 0 16,-6 0 0-16,6 0 0 0,2 0 0 0,-10 0 0 0,9 0 0 16,-9 0 0-16,10 0 0 0,-10 0 0 0,10 0 0 0,-10 0 0 0,0 0 0 15,10 4 0-15,-10-4 0 0,0 0 0 0,1 0 0 0,7 0 0 16,-6 0 0-16,-2 0 0 0,10 0 0 0,-10 5 0 0,0-5 0 16,0 0 0-16,1 5 0 0,0-5 0 0,-1 0 0 0,9 0 0 15,-9 5 0-15,2-5 0 0,-2 0 0 0,-8 4 0 0,8-4 0 16,0 0 0-16,2 6 0 0,-2-6 0 0,-8 0 0 0,8 0 0 0,1 0 0 15,-9 0 0-15,9 0 0 0,-9 0 0 0,0 0 0 0,0 0 0 16,0 0 0-16,8 0 0 0,-8 0 0 0,0 0 0 0,0 0 0 16,0 0 0-16,0 0 0 0,0 0 0 0,0 0 0 0,0-6 0 0,-8 6 0 15,8 0 0-15,0-4 0 0,0 4 0 0,8-5 0 16,-8 5 0-16,0 0 0 0,0-5 0 0,-8 0 0 0,8 5 0 16,0-4 0-16,0-1 0 0,0 5 0 0,-9-5 0 0,9 0 0 0,0 5 0 15,-9-4 0-15,9-1 0 0,0-1 0 0,-8 6 0 16,8-9 0-16,-8 5 0 0,-2-1 0 0,10 0 0 0,-8 0 0 0,0 0 0 15,8 0 0-15,-8-3 0 0,-2 2 0 0,2 1 0 0,0-4 0 16,-1 4 0-16,1-4 0 0,-1 3 0 0,0-3 0 0,1-1 0 16,0 1 0-16,0 4 0 0,-10-4 0 0,10-1 0 0,-2 1 0 0,2 3 0 15,0-3 0-15,-1 0 0 0,1-2 0 0,0 2 0 0,-1-1 0 16,0 1 0-16,1 4 0 0,0-4 0 0,-2-1 0 0,2 1 0 16,0-1 0-16,-1 0 0 0,0 1 0 0,1-1 0 0,0 1 0 15,-1-1 0-15,9 0 0 0,-8 0 0 0,-1 1 0 0,0 0 0 16,9 4 0-16,-8-5 0 0,0 0 0 0,8 1 0 0,0 4 0 0,0-5 0 15,-10 5 0-15,10 1 0 0,0-1 0 0,0 0 0 0,0 0 0 16,0 1 0-16,0-2 0 0,0 6 0 0,0-4 0 0,0 4 0 16,0-5 0-16,0 5 0 0,0 0 0 0,0 0 0 0,0 0 0 15,0 0 0-15,0 0 0 0,0 0 0 0,10 0-8 0,-10 0-24 16,0 5-8-16,0-5-20 0,0 4-32 0,0-4-32 0,0 6-32 0,0-6-36 16,-10 4-68-16,10 1-20 0,0 0 52 0,-8 0 40 0,0-1 36 15,8 1 32-15,-9 0 16 0</inkml:trace>
  </inkml:traceGroup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6:24.28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A4E3F4C-4E40-4C54-8953-6E03BEE39144}" emma:medium="tactile" emma:mode="ink">
          <msink:context xmlns:msink="http://schemas.microsoft.com/ink/2010/main" type="inkDrawing" rotatedBoundingBox="14767,13702 14924,14885 14623,14925 14467,13741" semanticType="verticalRange" shapeName="Other">
            <msink:sourceLink direction="with" ref="{9CBDA17F-D302-4E27-A9D4-C98331F172DF}"/>
          </msink:context>
        </emma:interpretation>
      </emma:emma>
    </inkml:annotationXML>
    <inkml:trace contextRef="#ctx0" brushRef="#br0">-6 43 27 0,'0'-4'96'0,"0"-2"-8"0,0 2-4 0,8-1-28 15,-8 0-4-15,0 0 0 0,8 1-4 0,-8-1 4 0,10 5 0 16,-10 0 0-16,8-5 0 0,0 5 0 0,1 0-4 0,-9 0 4 0,8 5 0 15,1-5 0-15,-9 5 4 0,9 4 0 0,-1-4 0 0,0 4-4 16,-8 1 4-16,8 5 0 0,2-5 0 0,-2 3 0 0,0 2 0 0,2 3-4 16,-2 3 0-16,0-2-4 0,1 0-4 0,-1 5-4 0,0-6-4 15,1 6-4-15,8 1-4 0,-9 5-8 0,2-7 4 0,-2 5-8 16,9 1 0-16,-8 0 0 0,-1-1-4 0,1 1 0 0,-1 1-4 16,0 3 4-16,1-4-8 0,-9 4 4 0,9 1-4 0,-9-1-16 15,0 1 24-15,8-1-4 0,-16 1-4 0,8-1 0 0,0 1 0 0,-9 4-4 16,0-9 0-16,1 5-4 0,0-1 0 0,-1 1 0 15,1-5-12-15,-10 0-4 0,10 0-28 0,0-6-28 0,-10-4-36 0,1 6-40 16,0-12-52-16,9 2-80 0,-9-6 12 0,-1 1 56 0,2-5 32 16,6-5 36-16,-6 0 28 0,8 0 24 0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6:31.8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144899F-2054-44BD-96FA-13D2DB486AD4}" emma:medium="tactile" emma:mode="ink">
          <msink:context xmlns:msink="http://schemas.microsoft.com/ink/2010/main" type="inkDrawing" rotatedBoundingBox="13147,11143 19891,12524 18663,18523 11919,17142" hotPoints="18845,14734 15592,17987 12338,14734 15592,11480" semanticType="enclosure" shapeName="Circle">
            <msink:sourceLink direction="with" ref="{6AA22975-8134-4954-B47D-9AF345283A96}"/>
            <msink:sourceLink direction="with" ref="{B5E94073-A007-4253-9C3F-A398C304C795}"/>
            <msink:sourceLink direction="with" ref="{AB8D2C95-5E63-4CDA-AE49-B857ACB3F307}"/>
            <msink:sourceLink direction="with" ref="{D0307CB3-5FEE-4322-8C09-40EC11C410A0}"/>
            <msink:sourceLink direction="with" ref="{B28F0F11-A1B9-45C8-842B-87F38A19B446}"/>
            <msink:sourceLink direction="with" ref="{B6050795-5A8F-4436-B456-077FDE8C294D}"/>
            <msink:destinationLink direction="with" ref="{E81F6A49-A2D0-4173-8E31-9E1F1157B7EA}"/>
            <msink:destinationLink direction="with" ref="{29821A36-8378-41DA-B095-1271F2D72477}"/>
          </msink:context>
        </emma:interpretation>
      </emma:emma>
    </inkml:annotationXML>
    <inkml:trace contextRef="#ctx0" brushRef="#br0">4213 248 55 0,'0'0'68'0,"0"0"-4"16,0 0-8-16,0 0-24 0,0 0-8 0,0 0-4 0,0 0-4 16,0 0 0-16,0 0 0 0,0 0 0 0,0 0 0 0,0 0-4 0,0 0 4 15,0 0 4-15,0 0-4 0,0 0 0 0,0 0 4 0,0 0-4 16,0 0 0-16,0 0 4 0,0 0 0 0,0 0 0 0,0 0 0 15,0 0 4-15,0 0 0 0,0 0 4 0,0-5 0 0,0 5-4 16,0 0 4-16,0 0 0 0,0 0 0 0,0-4-4 0,0 4-4 16,0 0 4-16,0-6-4 0,0 6 8 0,0 0 0 0,0-4-4 0,0 4 0 15,0 0 0-15,0-4-4 0,0 4-8 0,0 0 4 0,0-7 0 16,0 7-4-16,-8-4 8 0,8 0-4 0,0 4 0 0,0 0 0 16,-8 0 4-16,8 0-4 0,0 0 0 0,-10-5 4 0,10 5 0 15,0 0-4-15,-8-5 0 0,8 5 0 0,0 0 0 0,0 0 0 16,-8-5 0-16,8 5 0 0,0 0-4 0,-10-4 0 0,10 4 4 0,-8-6-4 15,8 6-4-15,0-4 4 0,-8 4-4 0,8-5 0 16,-9 5 0-16,9 0 4 0,-8-4-8 0,8-2 4 0,-9 6-4 0,9-4 0 16,-9 4 0-16,1 0 0 0,0-5 4 0,0 5-4 0,8-5-4 15,-10 5 8-15,2-5-4 0,0 5 4 0,-2-4-4 0,2 4 4 16,0-5 0-16,-1 5 0 0,1-5 0 0,0 5-4 0,-1 0 4 0,0-5-4 16,1 0 4-16,0 5-4 0,-2-4 0 0,2 4 0 0,0-5 0 15,-1 5-4-15,0-5 8 0,1 5 0 0,0-5-4 0,-1 5 0 16,1-4 0-16,-1 4 0 0,0-5 0 0,1 5 0 0,8-5-8 15,-8 5 8-15,-2-5 0 0,2 5 0 0,8 0-4 0,-8-5 4 16,0 5 4-16,-2-5-4 0,2 5 0 0,8-4 0 0,-8 4-4 0,-1-5 8 16,1 5-4-16,8-5-4 0,-8 5 0 0,-2 0 4 0,2 0 0 15,0 0 0-15,8-5-4 0,-8 5 4 0,-2 0 0 0,2 0-4 16,0-4 0-16,-1 4-16 0,0 0 28 0,1-5-4 0,-1 5-4 16,1 0 0-16,0 0 4 0,-1-5-4 0,0 5 0 0,1-5 4 15,0 5-4-15,-2-4 0 0,2 4-4 0,0-6 4 0,-1 6 0 16,9-5 0-16,-9 5 0 0,1-4-4 0,0 4 4 0,-1 0 0 0,1-5 0 15,-1 5 0-15,0-5 0 0,1 5 0 0,8 0-4 16,-8 0 0-16,-2-4 4 0,2 4-4 0,0 0 4 0,-10 0-4 0,10 0 4 16,0 0-4-16,-1 0 4 0,1 0-4 0,0 0 0 0,-10 0 0 0,10 0-4 15,-2 0 4-15,2 0 0 0,-8 0 0 0,7 0 0 16,0 0 0-16,-8 0 0 0,9 0 0 0,0 0 0 0,-10 0 0 0,10 0 0 16,0 0 0-16,-10 0 0 0,10 0 4 0,-10 0-4 0,10 0 4 15,-9 0-4-15,9 0 0 0,0 0 0 0,-10 0 0 0,10 0-4 16,-10 0 4-16,10 0 0 0,-9 0 0 0,8 0 0 0,1 0 0 15,-9 0 0-15,9 0 0 0,-2 0 0 0,-6 0 0 0,6 0 0 16,2 0 4-16,0 0 0 0,-9 0-4 0,8 0 0 0,1 0 0 0,-1 0 4 16,-7 0-4-16,6 0 0 0,2 0 0 0,-8 0 4 0,6 0 0 15,2 0-4-15,-9 0 4 0,9 4-4 0,-10-4 4 0,10 0-4 16,-8 5 4-16,6-5-4 0,-6 0 0 0,6 5 4 0,-6-5 0 16,7 0-4-16,-8 4 0 0,8-4 0 0,-7 0 8 0,8 5-8 15,-10-5 4-15,10 0 0 0,-10 6 0 0,10-6 0 0,-9 0-4 16,8 0 0-16,-8 0 0 0,1 4 4 0,6-4-4 0,-6 0 0 0,6 5-4 15,-6-5 8-15,8 5-8 0,-9-5 4 0,8 5 4 0,-8-1-4 16,9-4-4-16,-10 5 8 0,10 0-4 0,-10-5 0 0,2 5 0 16,-1-1 0-16,8 1-4 0,-8-5 0 0,1 5 4 0,6 0-4 15,-6 0 8-15,-2-5-4 0,1 5 0 0,1-1 0 0,7 1 0 16,-8 0 0-16,-1 0 0 0,2-5 0 0,-2 4 0 0,2 1 0 0,-1 0 0 16,8 0 0-16,-8 0-4 0,-1-1 8 0,2-4-4 0,7 5-16 15,-8 0 16-15,9 0 4 0,-9-5-4 0,-1 4 4 0,10 2 0 16,-10-2 0-16,10 1-4 0,-8-1 0 0,7 2 0 0,-8-2 0 0,8 6 0 15,-7-5 0-15,6-1 0 0,2 0 0 0,-8 7 0 16,6-7 0-16,-6 2 4 0,7 3-8 0,-8-5 4 0,8 2 0 0,-7 3 0 16,8-5 0-16,-10 2 0 0,10 4 0 0,-10-6-4 0,10 2 4 15,-1 3 4-15,-8-5-8 0,9 1 4 0,-1 0 0 0,-7 0 0 16,6-1 4-16,2 2-4 0,0-2-4 0,-2 0 4 0,-6 7 4 16,8-7 0-16,-1 1-4 0,-8 0 0 0,8 0-4 0,1-1 4 15,-10 2 0-15,10 3-4 0,0-3 4 0,0-2 4 0,-10 0-4 0,10 6 0 16,-1-5 0-16,-8-1-4 0,8 6 8 0,1-5-8 15,-10-1 8-15,10 2-4 0,0 3-4 0,-10-4 8 0,10-1-8 0,0 6 4 16,-1-5 0-16,-8 0-4 0,8 0 0 0,1 4 4 0,0-4 4 16,-10 0-8-16,10 4 4 0,0-4 0 0,-2 0 0 0,-6 5-4 15,7-6 4-15,1 6 4 0,-1-5-4 0,1 4 4 0,-1-4-4 0,-7 5 0 16,6-5-4-16,2 4 4 0,0-4-4 0,-10 4 4 0,10-3 0 16,0 3 0-16,-1-5 0 0,1 6 0 0,-10-5 4 0,10 0-4 15,0 4 0-15,-2-5 0 0,2 2 0 0,0 3 0 0,0-3 0 0,-2-2 0 16,2 5-4-16,0-3 0 0,-1-2 4 0,1 7-4 15,-1-7 4-15,0 6-4 0,1-6 4 0,0 6 0 0,0-5-4 0,-2 4 0 16,2 1 4-16,0-6 0 0,-2 6 0 0,2-6 0 0,0 7 0 16,-1-2 0-16,1-4 0 0,0 4 0 0,-1-3 0 0,0 2 0 15,9-1 0-15,-8 1-4 0,0-3 8 0,-2 5-4 0,2-6 0 0,0 6 0 16,-1-5-4-16,0-1 8 0,9 6-4 0,-8-5-4 0,-1 5 8 16,1-6 0-16,0 1-4 0,-1 5-4 0,9-5 4 0,-9 4 0 15,1-4 0-15,0 4-4 0,-2-4 0 0,10 0 0 0,-8 5 4 16,0-5 0-16,-1 4 0 0,0-4 0 0,1 4 0 0,0-4 0 15,-1 5 0-15,9-5 0 0,-8 5 0 0,-1-6 4 0,0 6-4 16,1-6 4-16,0 6 0 0,-2-5-4 0,2 5 0 0,0-6 0 16,0 5 0-16,-2-3 0 0,2 4-4 0,0-6 4 0,-1 5 0 0,1-3 0 15,0 3 0-15,-2-4-4 0,2 4 4 0,0 2 0 0,0-7-4 16,-2 6 4-16,2-6 4 0,0 6-4 0,-1-5-4 0,0 4 4 16,1 1 0-16,-1-6 0 0,1 6 0 0,0 0-4 0,-1-1 0 15,0-4 4-15,9 5 0 0,-16 0-4 0,16-2 4 0,-10 3 0 16,2-2-4-16,0 1 4 0,-1 0 0 0,0-1 0 0,1-3 0 15,0 2 0-15,-1 2 0 0,1-1 0 0,0-4-4 0,-2 5 4 0,2 0 0 16,0-1 0-16,-2-4 0 0,2 4 4 0,8-4-8 0,-8 5 8 16,0-5 0-16,-1 4 0 0,0 1-4 0,1-6-4 0,8 6 4 15,-9 0 0-15,1-5 0 0,0 4 0 0,8 1 0 0,-10-6 0 0,2 6 0 16,8-1 4-16,-8-3-4 0,-2 3 0 0,2 1 0 16,8 0 0-16,-8-6 0 0,0 5 0 0,8 1 0 0,-9 0 0 0,0-1 0 15,9-5 0-15,-8 7 0 0,-1-1 0 0,9-1 0 0,-8 1 0 16,8-1 0-16,-8 1 0 0,-2 0 0 0,10-6 4 0,-8 6-8 15,0-1 4-15,8 0 0 0,-8 1 0 0,8 0 0 0,-10-5 0 16,2 5 0-16,8-1 0 0,0 1 0 0,-8-6 0 0,-1 6 0 0,9-6-4 16,-8 7 4-16,8-2-4 0,-9-4 0 0,9 4 4 0,-9-4 0 15,9 5 0-15,-8-6 0 0,8 6-4 0,0 0 4 0,-8-1 0 16,8-4 0-16,-8 5 0 0,8-1 0 0,-10 1 0 0,2-5 0 16,8 4 0-16,0 1 0 0,-8 0 0 0,8-1 0 0,-10-4 0 0,10 4 0 15,-8 1 0-15,8-1 0 0,0-3-4 0,-8 3 4 0,8 1 0 16,0-6 4-16,0 6-8 0,0-5 4 0,0 5 0 0,0-6 4 15,-9 6-4-15,9-5 0 0,0 5 0 0,0-6 0 0,0 5 0 16,0-3-16-16,0 3 20 0,0 1 0 0,0-6 0 0,-8 7 0 16,8-3-4-16,0-2 0 0,0 3 0 0,-9 1 0 0,9-1 4 15,0 1-4-15,-8 0 0 0,8-1 4 0,0 1 0 0,0-1-4 16,0 1 0-16,0 0-4 0,-9-2 4 0,9 3 0 0,0-2 0 16,0 1 0-16,0-1 0 0,0 1 0 0,0-1 0 0,0-4 0 0,0 5 4 15,0-1 0-15,0 1-4 0,0-5 0 0,0 4 0 0,0 1 0 16,0-5 0-16,0 4 0 0,0-4 0 0,0 4 0 0,0 1-4 15,0-5 8-15,0 5-4 0,0-1-4 0,0-4 4 0,0 4-4 16,0 1 4-16,0-5 0 0,0 5 0 0,0-1 0 0,0-4 0 16,0 4 0-16,0 2 0 0,0-7 0 0,0 6 0 0,0-6 4 0,0 6-4 15,0-1 0-15,0-3-4 0,0 3 4 0,0 1 0 0,0-6 0 16,0 6 0-16,0-1 4 0,0-3-4 0,0 3 0 0,0 1-4 16,0 0 4-16,0-5 0 0,0 3-4 0,0 2 4 0,0 0-4 0,0-5 4 15,0 4-4-15,0 1 4 0,0 0 4 0,0-6 0 0,0 6-4 16,0-1-4-16,0 1 4 0,0-5 0 0,9 4-4 15,-9-4 4-15,0 6 0 0,0-8-4 0,0 7 8 0,8-5-4 0,-8 4 0 16,0-4 4-16,0 5-4 0,9-6 0 0,-9 6 0 0,0 0 0 16,0-5 0-16,0 4 0 0,0 0 0 0,0 1 0 0,0 5-4 15,8-6 4-15,-8 1 0 0,0 4 4 0,0-4 0 0,0 5 0 0,0-6-8 16,9 6 4-16,-9-6 0 0,0 0 0 0,0 6 4 0,0-5-4 16,8-1 0-16,-8 1-4 0,0 4 4 0,0-5 0 0,0 1 0 15,0 0 0-15,8-1 0 0,-8 2 0 0,0-3 0 0,0 2 0 16,0 0 0-16,0-1 0 0,10 2 0 0,-10-3 0 0,0 2 0 15,0 5 0-15,0-6 0 0,0 1 0 0,0 4 0 0,8-4 0 16,-8 4 0-16,0-5 0 0,0 6 0 0,0-4 0 0,8 2 0 16,-8-3 0-16,0 4 0 0,10-5 0 0,-10 6 0 0,8-6-4 0,-8 6 8 15,0-5-4-15,0 4 4 0,8-5-4 0,-8 6 0 0,0-5 0 16,0-1 0-16,0 5 0 0,8-4 0 0,-8-1 0 0,0 6 0 16,0-5 0-16,9 4 0 0,-9-5 0 0,0 0-4 0,9 7 4 15,-9-6-4-15,0-1 4 0,0 5 0 0,8-4 0 0,-8-1-4 16,9 6 4-16,-9-6 0 0,0 1 4 0,8 4-4 0,-8-5 0 15,0 6 0-15,8-5-4 0,-8-1 4 0,10 6 0 0,-10-5 0 0,0 3 0 16,8 2-4-16,-8-5 8 0,8 4-4 0,-8-5 0 0,0 6 0 16,8 0 4-16,-8-1-4 0,10-4 0 0,-10 4 0 0,8 1 0 15,-8-2 0-15,0-3 0 0,8 5 4 0,-8-5-8 0,9 3 4 16,-9-2 0-16,8 3 4 0,-8-5-4 0,0 5 0 0,9-5 0 16,-9 7-4-16,9-6 4 0,-9 3-4 0,8-3 4 0,-8 0 4 0,8 4-8 15,-8-4 4-15,8 4 4 0,2-4-4 0,-10-1 0 0,8 6 0 16,0-6 0-16,-8 6 0 0,10-6-20 0,-2 5 24 0,-8-4 0 15,8 5 0-15,1-1 0 0,-1 1 0 0,1-6-4 0,-9 5 0 16,9 1 0-16,-1-1 4 0,0 0-4 0,-8 1 4 0,8 4-4 16,2-4 0-16,-2-1-4 0,0 1 4 0,2-2 0 0,-2 7 0 15,0-6 0-15,1 1 0 0,-1-1-4 0,0 0 4 0,10 1 0 0,-10-2 4 16,0 7-4-16,2-5 0 0,-2-1 4 0,0 0-8 0,1 2 4 16,8-3 0-16,-9 2 4 0,1 3-4 0,-1-3 4 15,1 0-4-15,0-1 0 0,7 1 0 0,-6-2 0 0,-2 2 0 0,0-1 0 0,0 1 0 16,2-1 0-16,-2 1 0 0,0-1 0 0,1 5 0 15,7-9 4-15,-6 5-4 0,-2-1 0 0,0 0-4 0,0 0 0 0,10-4 0 16,-10 5 8-16,1-1 0 0,0 0-4 0,-1 1 0 0,9-7 0 16,-9 8 0-16,1-7 0 0,8 6 0 0,-9-6 0 0,2 5 4 15,6 2 0-15,-7-7-4 0,8 0-4 0,-9 5 4 0,1-4 0 0,8 5 4 16,-8-1-4-16,7-5-4 0,-6 5 4 0,6 1 0 0,-7 0 0 16,8-1 0-16,-9-5 0 0,9 6 4 0,1-1-4 0,-10 1-4 15,10 4 4-15,-10-5 4 0,8 1-4 0,2-1 0 0,-10 1-4 16,9-1 8-16,1 5-4 0,-2-4 0 0,2-1-4 0,-2 0 4 15,2 1 0-15,-1-1 0 0,-1 0 0 0,2 1 4 0,-2-2-4 16,10 7 0-16,-9-5 4 0,0-1 0 0,0 0 0 0,1-4-4 16,-2 5 4-16,2-2 0 0,-2 2 0 0,10-1-4 0,-9 1-4 0,1-1 4 15,-2 1 0-15,2-5 0 0,-2 4 4 0,1 0-8 0,1-4 4 16,-2 4 4-16,2-4-4 0,-2 4 0 0,2-4 0 0,-1 4 0 16,-9-4-4-16,10-1 8 0,-2 6-4 0,2-5 0 0,-2-1 0 0,2 1 0 15,-1 4 0-15,-1-5 0 0,2 1 0 0,-2 0 0 16,2 0 0-16,0-1 0 0,-2 0 4 0,1 1-4 0,0-5 0 0,0 4 0 15,1 1 0-15,-2-1 0 0,2-4 0 0,-2 5 0 0,1 0 0 16,1-6-20-16,6 7 28 0,-6-3 0 0,0 2-8 0,-2-5 0 16,1 5 4-16,9-1-4 0,-10 1 0 0,2-1 4 15,-1-4-4-15,9 4 4 0,-10 1 0 0,2 0-4 0,-2-1-4 0,2 1 4 0,-1-6 4 16,0 7-4-16,0-2 0 0,9-4 0 0,-10 4 0 0,2 1 0 16,-2-5 4-16,2 5-4 0,-1-6-4 0,-1 1 4 0,2 0 4 15,-2 4 0-15,2-4-4 0,-1 0 4 0,0 0 0 0,0 0-8 16,-9 0 4-16,10-5 4 0,-2 4-8 0,2-4 0 0,-1 5 4 15,0-5 0-15,0 0 4 0,-1 0-8 0,2 5 4 0,0-5 4 0,-2 0 0 16,1 0-8-16,0 0 8 0,0 4-4 0,1-4 0 0,-2 5 4 16,2-5-8-16,-2 0 8 0,2 5-4 0,-1 0-4 0,-1-5 4 15,2 5 0-15,-10 0 4 0,10 0-8 0,-2-5 8 0,1 0-8 16,1 4 4-16,-10-4-4 0,8 0 4 0,2 0 0 0,0 0 0 16,-10 0 0-16,9 0 0 0,0 0-4 0,0 0 4 0,-9 0 4 0,10 0 0 15,-2 5-4-15,2-5 0 0,-2 0 0 0,-7 0-4 0,8 0 8 16,0 5-4-16,-9-5 4 0,10 0-8 0,-2 5 4 0,-6-5 0 15,6 0 0-15,1 0-4 0,-8 4 8 0,8-4-4 0,-9 0 0 16,10 0 4-16,-10 0-8 0,0 0 4 0,10 0-4 0,-10 0 4 16,9 0 4-16,-9 0 0 0,10 0-4 0,-10 0 0 0,10-4-4 0,-10 4 4 15,0 0 4-15,10 0-4 0,-10 0 4 0,9 0-4 16,-9 0-4-16,10-5 8 0,-2 5-4 0,-6 0-4 0,6 0 4 0,2 0 4 16,-10 0-4-16,9 0 0 0,0 0 0 0,0 0 0 0,1 0 0 15,-2 0 0-15,2 0 0 0,-2 0 0 0,1 0 4 0,1 0-4 16,-2 0 0-16,10 0 0 0,-9 0 4 0,9 0 0 0,-10 0-4 0,10-5 4 15,0 5 0-15,0-5 0 0,-1 1 0 0,9 4 0 16,-8-10 4-16,8 5-4 0,-9 0-4 0,9 0 4 0,0-4 4 0,9-1-4 16,-9 1-4-16,0-1 4 0,1 0-4 0,-1 1-12 0,8-1 16 15,-8 0 0-15,9 1-4 0,-9-1 4 0,0 1-4 0,1-1 0 16,7 0 0-16,-8 1 4 0,-1-1-4 0,3 1 0 0,-3-1 0 0,1 0 0 16,0 1 0-16,1 4 0 0,-1-4 0 0,0-1 0 0,-8 1 0 15,7 3 0-15,-7-3 0 0,8 4 4 0,-8-4 0 0,-1 5-8 16,1-7 4-16,0 1 4 0,-1 6-4 0,1-6 4 0,-1 1-8 15,-8 4 4-15,9-5 0 0,-9 1 4 0,8-1-8 0,-8 1 0 16,1-1 4-16,-2 0 0 0,2 1 0 0,-1 0 0 0,0-1 0 0,0 0 0 16,-1 1 0-16,2-6 0 0,0 4 0 0,-2 3-4 0,-8-6 4 15,10-1 0-15,-1 6 4 0,-1-6-4 0,-6 1 0 0,6-6-4 16,2 6 0-16,-10-5 0 0,9 4 4 0,0-4 0 0,-8 0 0 16,7-5 4-16,2 5-4 0,-10 1 0 0,10-6 0 0,-2 4 0 15,1-4 0-15,0 5 0 0,-8-5-4 0,7 4 4 0,2-4-4 0,-10 5 8 16,10 0-4-16,-2 0 0 0,-7 0 0 0,8 5 4 15,-8-6-8-15,7 6 4 0,-6-5 4 0,-2 4-4 0,8-4 0 0,-6 4 0 16,-2-4 0-16,0 5 0 0,1-6 4 0,8 2-8 0,-8-1 4 16,-1-1 0-16,10 1 0 0,-10 1 0 0,8-2 4 0,-6-4-4 15,6 5 0-15,1 0 4 0,-8-6-4 0,8 7-4 0,-1-6 4 16,-6 4 4-16,6 1-8 0,2 0 4 0,-1-5-4 0,-9 10 4 0,9-6-4 16,-8 1 4-16,-1 4 0 0,10 1 0 0,-10-1 0 0,0 2-4 15,1 3 4-15,0-5 0 0,-1 6 0 0,0-5 0 0,1 3 0 16,-1-3 0-16,1 5 4 0,0-5-8 0,-1 5 4 0,0-7 0 0,2 2 4 15,-2 5-4-15,0-6 0 0,0 1 0 0,2 0 0 16,-2-1 0-16,0 1-4 0,1 0 4 0,-1 4 0 0,10-5 0 0,-10 1 0 16,0 0 0-16,0 4-4 0,2-5 8 0,-2 6-4 0,0-1 0 15,1 0 0-15,0 1 0 0,-1-1 0 0,1 1 0 0,-1-1 0 16,-8 5 0-16,8-4-20 0,1 4 24 0,0 1-4 0,-9-1 4 0,0 0-4 16,8 0 4-16,-8-5-4 0,8 10 4 0,-8-3-4 15,0-4 0-15,0 3 0 0,0 4 0 0,0-5-4 0,0 1-4 0,0 4 0 16,0-6-4-16,0 6-8 0,0-4-8 0,0-1-8 0,0 5-4 15,0-5-12-15,-8 0-16 0,8 5-12 0,0-4-12 0,-8 4-24 16,8-6-24-16,-9 6-24 0,9-4-56 0,-9-1-20 0,1 1 44 16,8 4 36-16,-8-6 28 0,-1 1 24 0</inkml:trace>
    <inkml:trace contextRef="#ctx0" brushRef="#br0" timeOffset="2049.583">4375 277 67 0,'0'0'72'16,"0"0"-8"-16,0 0-4 0,0 0-24 0,8 0-8 0,-16 0-4 15,8 0 0-15,0 0-4 0,0 0 4 0,0 0-4 0,0 0-4 16,0 0 0-16,0 0-4 0,0 0 0 0,0-6 0 0,0 6 4 0,0 0-4 15,0-4 0-15,0 4-4 0,0 0-4 0,0 0 4 16,0 0 0-16,0 0 4 0,0-5-4 0,8 5 4 0,-8 0-4 0,0 0 4 16,0 0 4-16,8 0-4 0,-8 0 4 0,0 0 0 0,10 0 0 15,-2 0 0-15,-8 0 0 0,8 0 4 0,-8 0 0 0,10 0 4 16,-2 0-4-16,0 0 4 0,1 0 0 0,-1 0 0 0,1 0 4 0,-1 0 0 16,1 0 0-16,-1 5 4 0,0-5-4 0,10 0-12 0,-10 4 0 15,10-4 4-15,-10 0 0 0,9 6-4 0,0-6 0 0,0 4 0 16,1-4 0-16,-2 6 0 0,2-6 0 0,-2 4 0 0,1-4 0 15,9 6 0-15,-10-3-4 0,10 3 0 0,-8-6 0 0,7 4 0 16,-7-4-4-16,6 5 0 0,2 0 0 0,-8 0 0 0,7-1 0 16,1 2 0-16,0-2 0 0,-10 5 0 0,10-3 0 0,-1 3 0 0,1-4 0 15,-8 4 0-15,6 1 0 0,2-5 0 0,-1 9 0 0,-7-9 4 16,8 5-4-16,-1 0-16 0,-8-1 24 0,8 1-8 0,1-1 4 16,-8 0-4-16,7 6 4 0,0-5 0 0,-8-1 0 0,9 1-4 15,-8-1 0-15,7 1 4 0,-8 0 0 0,8-1-4 0,-7 6 4 16,8-6-4-16,-2 1 4 0,-6 4 0 0,-1-4-4 0,9 4 4 0,-10 1-4 15,10-6 4-15,-9 5 0 0,9 1-4 0,-10-1-4 16,2 1 0-16,8-6 0 0,-10 5 0 0,1 2 0 0,0-3 0 0,0 2 0 16,9-1 0-16,-8 1 0 0,-2-1 0 0,1-5 0 0,0 5 0 15,0 1-4-15,1 0 4 0,-10-1-4 0,8-5 4 0,2 6 0 16,-1-1 0-16,0-4 0 0,-8 5 0 0,7-6 0 0,2 5-4 0,-2 1 4 16,-6-6 4-16,6 6-4 0,-7-6 0 0,8 6 0 0,0-5-4 15,-9-1 4-15,10 5 0 0,-10-4 0 0,10 4 0 0,-10-5 0 16,9 7 0-16,-9-7 0 0,9 5-4 0,-8-4 4 0,-1 3 0 15,10-2 0-15,-10 3-4 0,9-4 0 0,-8 4 4 0,-1 0-4 16,9-4 4-16,-9 5 0 0,10-6 0 0,-10 5 0 0,0 0-4 0,2-3 4 16,6 3 4-16,-8-5 0 0,2 6-4 0,-2-5 0 0,9 4 0 15,-9-5 4-15,0 1 0 0,2 5-4 0,-2-6 4 0,0 5 0 16,0 1 0-16,2-6-4 0,-10 6 0 0,8-6 4 0,0 6-8 16,1-1 0-16,0-4 0 0,-9 4 4 0,8 1-4 0,1-1 4 15,-1 1-4-15,-8-2 4 0,8 2-4 0,1-5 4 0,0 4-4 0,-1 1 0 16,-8-6 0-16,8 5 0 0,2-3 0 0,-2 3 0 15,0 0 4-15,1-5-4 0,-9 0 4 0,9 7-4 0,-1-7 0 0,1 1 4 16,-1-1-4-16,-8 5 0 0,8-4 4 0,1 1 0 0,-9-3 0 16,9 2-4-16,-1 4 0 0,-8-4 4 0,8-1 0 0,2 1 0 15,-10 4-4-15,8-4 0 0,-8 4 4 0,8-4 0 0,-8-1 0 16,9 6-4-16,-9-5 4 0,9 4-4 0,-9-5 4 0,8 6 0 0,-8-5-4 16,8 4 0-16,-8 0 4 0,9 0-4 0,-9-4 0 15,0 5-12-15,8-1 16 0,-8 1 0 0,0-1-4 0,0-5 0 0,0 6 0 16,0-1 0-16,8 1 4 0,-8-2-4 0,0 3 4 0,0-2-4 15,0 0 0-15,0 0-4 0,0 0 4 0,-8 1 0 0,8 0 4 16,0-1 0-16,0 0-4 0,0 1 0 0,0-6 0 0,0 6 0 0,0-1 4 16,0-4-4-16,0 4 0 0,0 1 0 0,0-6 4 0,0 5-4 15,0-4 4-15,0 5-4 0,0-1 4 0,0-5-4 0,0 6-4 16,0-5 4-16,0 4 0 0,0-5 4 0,0 6-4 0,-8-2 4 16,8-2-4-16,0 4 0 0,0-2 0 0,-9-3 0 0,9 5 4 15,-8 0-8-15,8-7 4 0,-8 7-4 0,8-5 0 0,0 3 4 0,-9 3-4 16,9-7 4-16,-9 1 0 0,9 4 0 0,0-5 0 15,-8 5 0-15,8-4 0 0,0 5-4 0,-8-6 4 0,8 1 0 0,0 4 0 16,-10-4 0-16,10 0 4 0,-8 4-4 0,8 0 0 0,-8-4 0 16,8 4 0-16,0-4 0 0,-9 4 0 0,9-4-4 0,-9 5 4 15,9-2 4-15,-8-2-4 0,8 3 0 0,0-5 0 0,0 5 0 0,-8-5 0 16,8 7 0-16,0-6 0 0,0-1-4 0,0 5 4 0,0-4 4 16,0-1-4-16,0 6 0 0,0-5 0 0,0-1 0 0,0 1-4 15,0-1 4-15,0 5 0 0,0-4-4 0,0 0 8 0,0-1-4 0,0 6 0 16,-9-6 4-16,9 0-4 0,0 1-4 0,0 0 4 15,0 4 0-15,0-4 0 0,0 1-4 0,0-3 4 0,0 2 0 0,0-5 0 16,0 4 4-16,0 0-4 0,0 1 0 0,0-5 0 0,0 5 0 16,0-6 4-16,0 6-8 0,0-5 4 0,0 5 0 0,0-6 0 15,0 6 0-15,0-5 0 0,0 5 0 0,0-6 0 0,0 5 0 0,0-3 0 16,0 3 0-16,0 1-4 0,0-6 8 0,-8 6-4 16,8-1 4-16,0 2-4 0,0-7 0 0,0 6 0 0,0 0 4 0,0-1-4 15,0 1-4-15,-9-1 4 0,9 1 0 0,0 0-4 0,0-1 4 16,0 1 0-16,0-1 0 0,0 1-20 0,0-1 24 0,0 1 0 15,0-1-4-15,0 1 4 0,-9 0 0 0,18-6-4 0,-9 5 0 16,0 2 0-16,0-2 0 0,0 1 0 0,0-1 4 0,0 1 0 16,0 0-4-16,0-1-4 0,0 2 0 0,0-3 8 0,-9 2-4 15,9 0 0-15,0 3 0 0,0-3 0 0,0 0 0 0,0 0-4 0,0 4 4 16,0-4 0-16,-8-1 0 0,8 1-4 0,0 0 4 0,0 3 0 16,-8-3 0-16,8 0 4 0,0-1-4 0,0 1 0 0,0-1 0 15,-10 2 0-15,10-2 0 0,0 0 0 0,0 1 0 16,0-1 0-16,0 0 0 0,0 2 0 0,-8-2 0 0,8-3 0 0,0 3 0 15,0 1 0-15,0-1 0 0,0-4 4 0,0 4-4 0,0 2 0 0,0-7 0 16,0 5 0-16,0-4 0 0,0 5 0 0,-8-5 0 0,8 4 0 16,0-3 0-16,0 3 0 0,0-5 4 0,0 1-4 0,0 5 0 15,0-6 0-15,0 1 0 0,0 0 0 0,0 4 4 0,0-3-4 0,0-2 0 16,-9 5 0-16,9-3 0 0,0 3 0 0,0-4 4 16,0 0-4-16,0 5 0 0,0-6 0 0,0 5 0 0,0-2 4 0,0 1-4 15,0-3 0-15,0 0 0 0,0 5 0 0,0-6 4 0,0 1-4 16,0 4 0-16,0-4 0 0,0 0 0 0,0 0 0 0,0-5 4 15,0 5-4-15,0-1 0 0,0-4 0 0,0 0 0 0,0 6 4 0,-9-6 0 16,9 0-8-16,0 0 4 0,0 0-4 0,0 0 0 16,-8 0-4-16,8 0-4 0,0 0 0 0,0-6 0 0,0 6-8 0,-8-4 0 15,8 4-12-15,0-5-16 0,0 0-20 0,-9 0-16 0,9 0-24 16,0 0-24-16,-8-4-28 0,8 0-28 0,-9-1-84 0,9 0 36 16,-9-4 36-16,9-1 36 0,-8 1 40 0,0-1 20 0</inkml:trace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9:48.23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75DBE8B-2340-4FB3-9525-8D32B90A56F2}" emma:medium="tactile" emma:mode="ink">
          <msink:context xmlns:msink="http://schemas.microsoft.com/ink/2010/main" type="inkDrawing" rotatedBoundingBox="3362,8619 9737,6886 9781,7045 3405,8779" semanticType="underline" shapeName="Other">
            <msink:sourceLink direction="with" ref="{2907B38F-5A0C-4628-B95B-345313CD8E3D}"/>
          </msink:context>
        </emma:interpretation>
      </emma:emma>
    </inkml:annotationXML>
    <inkml:trace contextRef="#ctx0" brushRef="#br0">437 5750 11 0,'0'0'72'0,"0"0"-12"0,0 0-4 0,0 0-24 0,0 0-4 16,0 0-4-16,-8 0-4 0,8 0-4 0,0 0 0 0,0 0 0 15,0 0-4-15,0 0-4 0,0 0 0 0,0 0 0 0,0 0 0 0,0 0 0 16,0 0 4-16,0 0 0 0,0 0 0 0,0 0 0 15,0 0 0-15,0 0 0 0,0 0-4 0,0 0 4 0,0 0 0 0,0 0 0 16,0 0-4-16,0 0 4 0,0 0-4 0,0 0 0 0,0 0 0 16,0 0 4-16,0 0-4 0,0 0 0 0,0 0 0 0,0 0 8 15,0 0 0-15,0 0 0 0,0 0 4 0,0 0 0 0,0 0 0 0,0 0 0 16,0 0 0-16,0 0-4 0,0 0 4 0,8 0-4 16,-8 0 8-16,0 0 0 0,8-5-4 0,-8 5 0 0,9 0 0 0,-9 0 0 15,8-5 0-15,0 5 8 0,-8 0 0 0,10 0-4 0,-2 0 0 16,-8-5 4-16,8 5-8 0,2 0 4 0,-2 0-8 0,0-5 0 15,0 5 4-15,1 0-4 0,0 0 0 0,-1 0 0 0,1 0 0 16,-1-5 0-16,0 5 0 0,2 0 0 0,-2-4 0 0,0 4 0 16,10-5-4-16,-10 5 4 0,0 0-4 0,1-5-4 0,8 5 4 0,-8-4 0 15,7-1-4-15,-8 5 0 0,2 0 0 0,6-5 0 16,-6 5 4-16,6-5 0 0,1 5-4 0,-8 0 0 0,8-5 0 0,-9 5 0 16,10-5 4-16,-10 5 0 0,10-5-4 0,-10 5 0 0,8 0 0 0,-7 0 0 15,8-4-4-15,-8 4 4 0,7 0 4 0,2 0-4 16,-10 0 0-16,0-5-16 0,10 5 16 0,-10 0-4 0,10 0 4 15,-10 0 0-15,1 0-4 0,7 0 12 0,-8 0-4 0,2 0-4 0,6-5 4 16,-6 5-4-16,-2-5 4 0,9 5 4 0,-9-4-4 0,1 4 0 16,0-6 4-16,7 2 4 0,-8 4-4 0,2-5 0 0,-2 2-4 15,10-4 4-15,-10 7 0 0,0-4-8 0,1-1 0 0,8 5 0 0,-9-5 0 16,1 0-4-16,-1 1 0 0,10 4 0 0,-10-5 4 16,0 0 0-16,2 0-4 0,-2 1-4 0,8 4 8 0,-7-5-4 0,-1 0 0 15,1 0-4-15,8 0 4 0,-9 5 0 0,2-5 0 0,-2 0-4 16,8 1 8-16,-6-1-4 0,-2 5 0 0,0-5-4 0,9 1 4 15,-8-1 0-15,0 5-4 0,-1-5 0 0,0 0 4 0,0 5-4 16,2-5 4-16,-2 1 0 0,0 4 0 0,2-4-4 0,-2 4 4 16,0-6-4-16,1 6 4 0,-1-5-4 0,0 5 4 0,1-5 0 0,0 5 0 15,-1 0 0-15,0-4-4 0,10 4 0 0,-10-5 0 16,1 5 8-16,0-5-4 0,-1 5 0 0,0-5 0 0,9 5-4 0,-8-5 4 16,0 5-4-16,-1-4 0 0,10 4 4 0,-10-5 0 0,0 5 0 0,10-6-4 15,-10 6 0-15,0-4 4 0,9 4 0 0,-9-4 0 16,2-1 0-16,-2 5-8 0,10-5 4 0,-10 5 0 0,0-6 4 0,10 6-4 15,-10-3 0-15,0-3 0 0,1 6 0 0,7 0 4 0,-6-4-4 16,-2-1 0-16,0 5 0 0,0-5 0 0,2 5 4 0,-2-5-4 16,9 5 0-16,-8-4 0 0,-1-1 0 0,1 5 0 0,-1-5 0 0,0 1 4 15,10 4-4-15,-10-5 4 0,0-1-4 0,2 6 0 0,6-4 4 16,-7-1-4-16,0 5 0 0,-1-5 0 0,9 0 0 0,-9 1 0 16,0-1 0-16,10 0 0 0,-10 5 0 0,2-5 0 0,-2 1 0 15,8-2 0-15,-7 2 0 0,0-1 0 0,-1 0 0 0,9-1 0 16,-9 3 0-16,2-3 0 0,6 2 0 0,-8-1 0 15,2 1 0-15,-2-2 0 0,9 6 0 0,-8-4 0 0,-1-1 0 0,9 0 0 16,-9 1 0-16,2-1 0 0,6-1 0 0,-8 2 0 0,10-1 0 16,-10 0 0-16,1 0 0 0,8 1 0 0,-8-1 0 0,7 0 0 15,-8 1 0-15,10-1 0 0,-10-1 0 0,10 2 0 0,-10-1 0 0,9 2 0 16,0-8 0-16,-8 11 0 0,7-10 0 0,-6 5 0 0,6 5 0 16,2-4 0-16,-10-6 0 0,9 10 0 0,-9-5 0 0,10 1 0 15,-2-2 0-15,-6 2 0 0,6-1 0 0,-8 0 0 0,10 0 0 16,-10 5 0-16,9-5 0 0,1 1 0 0,-10-1 0 0,8 0 0 0,-6 1 0 15,6-1 0-15,2 0 0 0,-10 0 0 0,9 0 0 0,-8 1 0 16,8 4 0-16,-1-4 0 0,-6-2 0 0,6 1 0 0,-6 0 0 16,6 1 0-16,-7-1 0 0,7 0 0 0,-7 0 0 0,8 0 0 15,-9 1 0-15,2-1 0 0,6-1 0 0,-7 2 0 0,8 4 0 16,-9-4 0-16,1-1 0 0,8 0 0 0,-8 0 0 0,7 5 0 0,-6-4 0 16,6-2 0-16,-8 6 0 0,10-4 0 0,-10-1 0 0,9 5 0 15,-9-5 0-15,10 5 0 0,-2-5 0 0,-6 5 0 0,6-4 0 16,2 4 0-16,-10 0 0 0,9-6 0 0,0 6 0 0,-8-4 0 0,7 4 0 15,2 0 0-15,-1-6 0 0,-8 6 0 0,7-3 0 16,1 3 0-16,1-6 0 0,-10 6 0 0,10-4 0 0,-2-1 0 0,-8 5 0 16,10-5 0-16,-10 0 0 0,9 1 0 0,1 4 0 0,-10-6 0 15,8 2 0-15,-6 0 0 0,-2-1 0 0,9 5 0 0,-8-6 0 16,8 2 0-16,-9 4 0 0,10-5 0 0,-10 0 0 0,8 5 0 0,-6-5 0 16,6 5 0-16,-7-4 0 0,8 4 0 0,-8 0 0 0,7-6 0 15,-8 6 0-15,2 0 0 0,6 0 0 0,-6 0 0 0,6-4 0 16,-7 4 0-16,-1 0 0 0,9 0 0 0,-8 0 0 0,-1 0 0 15,10-5 0-15,-10 5 0 0,0 0 0 0,2 0 0 0,-2 0 0 16,8 0 0-16,-7-4 0 0,0 4 0 0,-1-6 0 0,1 6 0 16,7 0 0-16,-6-4 0 0,-2 4 0 0,0 0 0 0,0-5 0 0,2 5 0 15,6-5 0-15,-7 5 0 0,-1-5 0 0,1 5 0 16,0-4 0-16,7 4 0 0,-8 0 0 0,2-6 0 0,-2 6 0 0,10-4 0 16,-10 4 0-16,0-5 0 0,1 5 0 0,8-5 0 0,-9 5 0 15,1-5 0-15,7 5 0 0,-6-4 0 0,-2 4 0 0,10-5 0 16,-10 5 0-16,9-5 0 0,-9 5 0 0,0-4 0 0,10 4 0 15,-10 0 0-15,0-5 0 0,10 5 0 0,-10-6 0 0,1 6 0 16,0 0 0-16,7-4 0 0,-7 4 0 0,-1-5 0 0,10 5 0 0,-10-5 0 16,0 5 0-16,10 0 0 0,-10-5 0 0,0 1 0 15,10 4 0-15,-10 0 0 0,1 0 0 0,-1 0 0 0,10-5 0 0,-10 5 0 16,0 0 0-16,10 0 0 0,-10 0 0 0,0 0 0 0,1-5 0 0,0 5 0 16,8 0 0-16,-9-5 0 0,0 5 0 0,1 0 0 15,0-4 0-15,-1 4 0 0,0 0 0 0,2-5 0 0,-2 5 0 0,9-5 0 16,-8 0 0-16,-1 5 0 0,0-3 0 0,1 3 0 0,-1-7 0 15,1 7 0-15,0-4 0 0,-1 4 0 0,0-5 0 0,2 0 0 16,-2 5 0-16,0-5 0 0,0 1 0 0,2-1 0 0,-2 5 0 0,0-5 0 16,1 0 0-16,-1 5 0 0,10-4 0 0,-10 4 0 0,0-5 0 15,2 5 0-15,-2 0 0 0,0 0 0 0,0-5 0 0,1 5 0 16,0 0 0-16,8 0 0 0,-9 0 0 0,0 0 0 0,2 0 0 16,-2 0 0-16,0 0 0 0,0-5 0 0,2 5 0 0,-2 0 0 15,0-5 0-15,1 5 0 0,0-4 0 0,-9-2 0 0,8 6 0 16,1-4 0-16,-1-1 0 0,0 5 0 0,0-4 0 0,2-2 0 0,-2 2 0 15,0-1 0-15,2 5 0 0,-2-5 0 0,0 0 0 16,1 1 0-16,-1 0 0 0,1-7 0 0,8 7 0 0,-9-2 0 0,0 2 0 16,10-1 0-16,-10 1 0 0,10-6 0 0,-10 5 0 15,0-1 0-15,10 2 0 0,-1-6 0 0,-9 6 0 0,10-2 0 0,-2 3 0 16,-8-3 0-16,10-3 0 0,-1 5 0 0,0-2 0 0,-8 2 0 16,7-2 0-16,2 2 0 0,-2 0 0 0,-6-1 0 0,6-1 0 15,1 2 0-15,-8-1 0 0,8 0 0 0,-9 0 0 0,10 1 0 0,-2-2 0 16,-6 2 0-16,6 4 0 0,-7-5 0 0,7 1 0 0,-7-2 0 15,8 2 0-15,-9-1 0 0,2 0 0 0,6 0 0 0,-6 1 0 16,6-2 0-16,-8 2 0 0,1-1 0 0,-1 1 0 0,1 4 0 16,8-6 0-16,-9 2 0 0,2-1 0 0,-2 0 0 0,0 5 0 15,0-5 0-15,2 1 0 0,-2 4 0 0,0 0 0 0,1 0 0 0,-1-6 0 16,1 6 0-16,-9-4 0 0,9 4 0 0,-1 0 0 0,0-5 0 16,0 5 0-16,-8-5 0 0,10 5 0 0,-2 0 0 0,-8-5 0 15,8 1 0-15,2 4 0 0,-2-5 0 0,-8 0 0 0,8 1 0 0,1 4 0 16,-9-5 0-16,8 5 0 0,0-5 0 0,-8 0 0 0,9 0 0 15,0 2 0-15,-1 3 0 0,-8-6 0 0,8 1 0 0,2 5 0 16,-10-5 0-16,8 0 0 0,0 0 0 0,1 5 0 0,0-4 0 16,-9-1 0-16,8 5 0 0,0-5 0 0,1 5 0 0,-1-5 0 15,-8 0 0-15,9 5 0 0,0-5 0 0,-1 5 0 0,0-4 0 16,2 4 0-16,-2-5 0 0,0 5 0 0,1 0 0 0,-9-5 0 0,9 1 0 16,-1 4 0-16,0-6 0 0,1 6 0 0,-1-4 0 0,0 4 0 15,2-5 0-15,-2 5 0 0,0-4 0 0,2 4 0 0,-2-6 0 16,0 6 0-16,0-4 0 0,-8 4 0 0,9-5 0 0,0 5 0 15,-1 0 0-15,1-5 0 0,-9 5 0 0,8 0 0 0,0 0 0 16,-8 0 0-16,10 0 0 0,-10 0 0 0,8-5 0 0,0 5 0 0,-8 0 0 16,0 0 0-16,8 0 0 0,-8 0 0 0,0 0 0 15,10 0 0-15,-10 0 0 0,0 0 0 0,8 0 0 0,-8 0 0 0,0 0 0 16,0 0 0-16,8 0 0 0,-8 0 0 0,0 0 0 0,0 0 0 16,0 0 0-16,0 0 0 0,9 0 0 0,-9 0 0 0,0 0 0 15,9 0 0-15,-9 0 0 0,0 0 0 0,8 0 0 0,-8 0 0 0,0 0 0 16,9 0 0-16,-9 0 0 0,0 0 0 0,8 0 0 0,-8 0 0 15,8 0 0-15,-8 0 0 0,8 0 0 0,-8 0 0 0,10 0 0 16,-10 0 0-16,8 0 0 0,-8-4 0 0,8 4 0 0,-8 0 0 16,10 0 0-16,-10 0 0 0,8 0 0 0,0-4 0 0,-8 4 0 15,9 0 0-15,-1 0 0 0,-8-6 0 0,9 6 0 0,-9-5 0 16,8 5 0-16,1 0 0 0,-9 0 0 0,8-4 0 0,-8 4 0 0,8-6 0 16,-8 6 0-16,10 0 0 0,-10-4 0 0,8 4 0 0,-8 0 0 15,8 0 0-15,-8 0 0 0,0-5 0 0,10 5 0 0,-10 0 0 16,0 0 0-16,8 0 0 0,-8 0 0 0,0 0 0 0,8 0 0 15,-8 0 0-15,0-4 0 0,0 4 0 0,8 0 0 0,-8 0 0 0,0 0 0 16,9 0 0-16,-9 0 0 0,0 0 0 0,9 0 0 16,-9-6 0-16,8 6 0 0,-8 0 0 0,0-4 0 0,9 4 0 0,-9 0 0 15,8-5 0-15,-8 5 0 0,8 0 0 0,-8 0 0 0,0-6 0 0,10 6 0 16,-10 0 0-16,8-4 0 0,-8 4 0 0,8 0 0 16,-8 0 0-16,0 0 0 0,8 0 0 0,-8 0 0 0,0 0 0 0,10 0 0 15,-10 0 0-15,0 0 0 0,8 0 0 0,-8 0 0 0,0 0 0 16,8-4 0-16,-8 8 0 0,0-8 0 0,9 4 0 0,-9 0 0 15,0-6 0-15,9 6 0 0,-9 0 0 0,8 0 0 0,-8 0 0 16,0 0 0-16,0 0 0 0,9 0 0 0,-9 0 0 0,8 0 0 16,-8 0 0-16,0-4 0 0,0 8 0 0,0-4 0 0,8 0 0 15,-8 0 0-15,0 0 0 0,0 0 0 0,0 0 0 0,0 0 0 0,0 0 0 16,0 0 0-16,0 0 0 0,0 0 0 0,0 0 0 16,0 0 0-16,0 0 0 0,10 0 0 0,-20 0 0 0,20 0 0 0,-10 0 0 15,0 0 0-15,0 0 0 0,0 0 0 0,0 0 0 0,0 0 0 16,0 0 0-16,0 0 0 0,0 0 0 0,0 0 0 0,0 0 0 15,0 0 0-15,0 0 0 0,0 0 0 0,0 0 0 0,0 0 0 0,0 0 0 16,-10 0 0-16,10 0 0 0,0 0 0 0,0 0 0 0,-8-4 0 16,8 4 0-16,-8 0 0 0,-1 0-8 0,9 0-172 0,-17 0-68 15,8 0-96-15,1-5 28 0,-10 5 56 0,10 0 52 0,-8 0 40 16,-2 0 32-16,10 0 28 0</inkml:trace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3:29.8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2357E96-B3C0-46DC-B84D-0CACEC53C683}" emma:medium="tactile" emma:mode="ink">
          <msink:context xmlns:msink="http://schemas.microsoft.com/ink/2010/main" type="inkDrawing" rotatedBoundingBox="5585,7447 5701,7947 5660,7956 5545,7457" semanticType="strikethrough" shapeName="Other">
            <msink:sourceLink direction="with" ref="{26D9642D-79ED-4990-9111-754D0176C35C}"/>
          </msink:context>
        </emma:interpretation>
      </emma:emma>
    </inkml:annotationXML>
    <inkml:trace contextRef="#ctx0" brushRef="#br0">2611 4589 67 0,'0'-5'84'0,"0"0"-8"0,0 1-4 0,0 0-24 16,0-2-4-16,0 6 0 0,8 0 0 0,-8-5 0 0,0 5 0 16,0 0-4-16,0 0 4 0,10 0-4 0,-10 0 0 0,0 5 0 0,8 1 0 15,-8-2-4-15,0 0-4 0,8 6 8 0,-8-1-4 0,8 1 4 16,-8-1 0-16,9 6 0 0,-9 0 0 0,8 4-4 0,-8-5-4 16,9 5 0-16,-9 0 0 0,0 5-4 0,9-4 0 0,-9 3-8 15,8-4 0-15,-8 6-4 0,8-6 0 0,-8 5-4 0,0-4 0 16,10-2-4-16,-10 1 0 0,8 0-8 0,-8-4 0 0,8 5-8 15,-8-6-4-15,0-1-4 0,0-2-16 0,0-2-4 0,0 1-20 0,8-1-20 16,-8-4-20-16,0-5-20 0,0 5-20 0,0-5-64 0,0 0 4 16,0 0 36-16,-8-5 32 0,8 5 32 0</inkml:trace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3:29.53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F68C6D9-857C-4183-91DA-34A9D2AF17D3}" emma:medium="tactile" emma:mode="ink">
          <msink:context xmlns:msink="http://schemas.microsoft.com/ink/2010/main" type="inkDrawing" rotatedBoundingBox="5371,7677 5582,7701 5561,7880 5350,7855" semanticType="enclosure" shapeName="Other"/>
        </emma:interpretation>
      </emma:emma>
    </inkml:annotationXML>
    <inkml:trace contextRef="#ctx0" brushRef="#br0">2466 4852 15 0,'0'0'92'0,"-8"0"-4"0,8 0-4 0,0 0-24 0,-9 0-8 0,9 0 0 16,0 0 0-16,0 0 0 0,-9 0-4 0,9 0 0 0,0 0-4 0,0 0-8 15,-8 0 0-15,8 0 0 0,0 0-4 0,0 0-4 0,0 0-4 16,-9 6-4-16,9-6 4 0,0 4-8 0,0-4 4 0,0 5-4 16,0 0 0-16,0 0-4 0,0-5-4 0,0 4 4 0,0 2 0 15,0-1 4-15,0 3-8 0,0-2 0 0,0-2-8 0,9 1 8 16,-9 0-4-16,0 0-4 0,8 5 4 0,-8-7 0 0,9-3 0 0,-9 10-4 15,9-10 4-15,-1 6 0 0,-8-2-4 0,8 1 4 0,0 0-4 16,2-5 4-16,-2 0-4 0,0 5 0 0,2-5 0 0,6 0 4 16,-7 0 0-16,-1 0-4 0,1 0 0 0,-1-5 4 0,1 0-4 15,-1 5 0-15,0-5 0 0,-8 1 0 0,10-2 0 0,-2 2 0 16,0-2-4-16,-8 3 8 0,0-7 0 0,10 5-4 0,-10-5 0 16,0 6-4-16,0-6 4 0,0 6 4 0,0-1-4 0,0-5-4 15,0 5 0-15,-10-5 0 0,10 6 8 0,0-2-4 0,-8-3-4 16,8 5 4-16,-8-2-4 0,8 2 8 0,-10-1-4 0,10 0 0 0,-8 0 0 15,0 1-4-15,-1-2 4 0,1 6 0 0,-1-4 0 0,1 4 0 16,-1-5 0-16,1 5 0 0,0 0 0 0,-2 0 0 0,2 0 0 16,0 0 0-16,-2 5-4 0,10-5 0 0,-8 4 0 0,0 2 4 0,0-2-4 15,-1 1-4-15,9 0-4 0,-9 0-4 0,9-1 0 16,-8 2-4-16,8-2-4 0,0 1 0 0,0-1-8 0,0 2-4 0,-9-2 0 16,9 1-8-16,0 0-4 0,0 0 0 0,0-5 0 0,0 4-8 15,0 2-4-15,9-6-32 0,-9 5-28 0,0-5-12 0,8 0 24 16,-8 0 12-16</inkml:trace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2:44.3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6665C7B-F70E-44F8-B324-02D4009A1CDF}" emma:medium="tactile" emma:mode="ink">
          <msink:context xmlns:msink="http://schemas.microsoft.com/ink/2010/main" type="inkDrawing" rotatedBoundingBox="7056,7048 7113,7203 7016,7238 6960,7083" semanticType="scratchOut" shapeName="Other">
            <msink:sourceLink direction="with" ref="{26D9642D-79ED-4990-9111-754D0176C35C}"/>
          </msink:context>
        </emma:interpretation>
      </emma:emma>
    </inkml:annotationXML>
    <inkml:trace contextRef="#ctx0" brushRef="#br0">4086 4250 35 0,'0'0'80'15,"0"0"-4"-15,0 0-8 0,0 0-28 0,0 0-4 0,0 0 0 16,0 0-4-16,0 0 0 0,0 0 0 0,0 0 0 0,0 0 4 0,0 0 0 15,0 0 0-15,0 0-4 0,0 0 4 0,0 0-4 0,0 0 4 16,0 0 4-16,0 0-4 0,0 0 4 0,0 0-4 0,0 0-4 16,0 0 4-16,0 0-4 0,0-6-8 0,0 6 8 0,0-5-4 15,0 0 0-15,0 5-4 0,8-5 0 0,-8 0 0 0,0 1-8 16,0-1 0-16,9 5 0 0,-9-5 0 0,0 0 0 0,8 0-4 0,-8 5 4 16,0 0-8-16,9-5 0 0,-9 5 0 0,9 5-4 0,-9-5 0 15,0 5 0-15,8 0-4 0,-8 0 4 0,0 0-4 0,0 4 0 0,0-4 8 16,0 5-8-16,0-1 4 0,0-4 4 0,0 5-4 15,0-1 0-15,0 1 0 0,0-1 0 0,-8-4 4 0,8 4 0 16,0-3 0-16,-9-2-4 0,9 1 0 0,-9 0 4 0,9-5-4 0,-8 5 0 16,8-5 0-16,-9-5-4 0,9 5 4 0,-8 0 0 15,8-5-4-15,-8 0 4 0,8 1-4 0,0-2 0 0,-10-3 0 0,10 4 0 16,0 0 0-16,0-4 0 0,0 4 0 0,0-4 0 0,0 4 4 16,0-5-4-16,0 7 0 0,0-3 4 0,0-4-8 0,0 5 4 15,0 0 0-15,0 1 0 0,0-1 0 0,0 5 0 0,10 0 0 0,-10-5 4 16,0 5 0-16,8 0-4 0,-8 0 4 0,0 0-4 0,8 0 0 15,-8 5 0-15,9-5 0 0,-9 5-4 0,0-1 4 0,8 1 0 16,-8-5 0-16,0 10 4 0,0-5-4 0,0 1 4 0,0-3-4 16,0 2 4-16,0 0 0 0,0 5-4 0,-8-6 4 0,8 1-4 15,0 0 0-15,-9-5 4 0,9 4-4 0,-8-4 4 0,8 5-4 0,0-5 0 16,-8 0 0-16,8 0 0 0,-10-5 0 0,10 5 0 0,-8-4 0 16,8-1-4-16,-8 0 4 0,8 1 0 0,0-1 0 0,0-5 0 15,0 5-4-15,-8 2 4 0,8-3 0 0,0-4 0 0,0 5 4 16,0-4-4-16,0 4 0 0,0 0-4 0,0 0 4 0,0 0 0 15,8 0 0-15,-8 5 0 0,0-4 0 0,8 4 0 0,-8 0 4 0,0-5-8 16,8 5 4-16,-8 0 0 0,10 5 0 0,-10-5 4 0,8 4-4 16,0 1 0-16,-8-5 0 0,9 5 0 0,-9 0 4 0,8 0-4 15,-8 0 0-15,9-5 4 0,-9 9-4 0,0-4 0 0,0 0 0 16,0 0 0-16,9 1 4 0,-18-3 4 0,9 2-4 0,0 0 4 16,0 0 0-16,-9 0 4 0,9-5-4 0,0 0 4 0,-8 4 0 15,8-4 0-15,-9 0 0 0,9 0-4 0,-8 0 0 0,8 0 0 0,-8 0 0 16,8-4 0-16,-10 4-4 0,10-5-4 0,-8 0 0 0,8 0 4 15,-8 0 0-15,8 2-4 0,0 3 0 0,-8-6-4 0,8 1-4 16,0-5 0-16,0 5-16 0,0 1-8 0,0-1-16 0,0 5-16 16,0-5-12-16,0 0-28 0,0 0-24 0,0 5-20 0,0-5-96 15,0 1 36-15,0 4 36 0,0-5 12 0,0 0 48 0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7:46.87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4B162F0-E059-4787-A25B-8850B6190DC3}" emma:medium="tactile" emma:mode="ink">
          <msink:context xmlns:msink="http://schemas.microsoft.com/ink/2010/main" type="writingRegion" rotatedBoundingBox="2027,12283 2590,13883 1987,14095 1424,12496"/>
        </emma:interpretation>
      </emma:emma>
    </inkml:annotationXML>
    <inkml:traceGroup>
      <inkml:annotationXML>
        <emma:emma xmlns:emma="http://www.w3.org/2003/04/emma" version="1.0">
          <emma:interpretation id="{67C3D1DD-A088-4CAB-891A-F4BB9D7452E6}" emma:medium="tactile" emma:mode="ink">
            <msink:context xmlns:msink="http://schemas.microsoft.com/ink/2010/main" type="paragraph" rotatedBoundingBox="2027,12283 2590,13883 1987,14095 1424,124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B2CDA4-9CDA-4B42-B9A1-3A840BC59879}" emma:medium="tactile" emma:mode="ink">
              <msink:context xmlns:msink="http://schemas.microsoft.com/ink/2010/main" type="line" rotatedBoundingBox="2027,12283 2590,13883 1987,14095 1424,12496"/>
            </emma:interpretation>
          </emma:emma>
        </inkml:annotationXML>
        <inkml:traceGroup>
          <inkml:annotationXML>
            <emma:emma xmlns:emma="http://www.w3.org/2003/04/emma" version="1.0">
              <emma:interpretation id="{936AD557-318B-4E08-B5C5-283FE4500A57}" emma:medium="tactile" emma:mode="ink">
                <msink:context xmlns:msink="http://schemas.microsoft.com/ink/2010/main" type="inkWord" rotatedBoundingBox="2027,12283 2590,13883 1987,14095 1424,124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584 926 31 0,'0'0'96'16,"0"0"-4"-16,8 0-8 0,-8 0-24 0,0 4-4 15,0 1 0-15,9-5-4 0,-9 9 0 0,0-3 0 0,9 3 0 0,-9 1-8 0,0-1-4 16,8 5-4-16,-8 1-4 0,0-1-4 0,9 1-8 15,-9 4-4-15,8 1 0 0,0 2 0 0,-8-2-4 0,0 4 0 0,10 0 0 16,-10 0-4-16,8 5 0 0,-8-5-4 0,8 5-4 0,-8-1 4 16,0 1 0-16,0 0 0 0,8 0 0 0,-8 0 0 0,0-6-4 15,0 6 4-15,0 1 4 0,0-7-4 0,0 0-4 0,-8-3 0 0,8-1 4 16,0 0-4-16,-8 1 4 0,8-6-4 0,-8-4 0 16,8-1 4-16,0 1-24 0,-10-4 24 0,10-3-4 0,-8-3 4 0,0 0-4 15,8 0 0-15,-9-3-4 0,1-3-4 0,8-4 0 0,-9 1 4 16,0-6 0-16,1 0 0 0,0 1-8 0,-2-5 8 0,2-4-4 15,0-2 0-15,0 2 0 0,-2-6 8 0,2 0-4 0,0 0 0 0,-1 0 4 16,9-5-4-16,-8 6 4 0,8-1 0 0,-8-4 0 0,8 4 0 16,0 0 0-16,0 0 0 0,0 0 0 0,0 1 0 0,0 4 4 15,8 0 0-15,0 0 0 0,-8 5 0 0,9-6 0 0,-1 2 4 16,0 4-4-16,2 0 0 0,-2-1 4 0,0 1 0 0,10 0 0 16,-10 0 4-16,9 4-4 0,-8 1 0 0,8-1 0 0,-9 1-4 0,0 4 4 15,10-4 0-15,-2 9-8 0,-6-5 8 0,-2 6-4 0,9-6 0 16,-8 10 0-16,-1-5-4 0,1 5 0 0,-1 0 8 0,0 5 0 15,0-5-8-15,2 10 4 0,-10-6-4 0,8 6 4 0,-8 0-8 16,0 4 8-16,0 1 0 0,-8-1-4 0,8 0 0 0,-10 1-4 16,10-1-16-16,-8 0 20 0,0 5-8 0,0-4-4 0,-1-1-8 15,1-4-12-15,-1 5-8 0,0-6-16 0,9 1-12 0,-8-2-12 16,0 3-8-16,-2-7-48 0,10 2-24 0,-8-6 20 0,8 0 24 16,-8 0 20-16</inkml:trace>
          <inkml:trace contextRef="#ctx0" brushRef="#br0" timeOffset="-517.8756">-5 388 23 0,'0'-9'104'0,"0"-1"-12"0,0 0-4 16,0 1-28-16,0-1 0 0,0-4 0 0,0 4-8 0,0 1 0 15,0-6-4-15,10 1-4 0,-10-1 0 0,8 1-8 0,0 1-4 0,-8-2 4 16,9-5 0-16,0 6-4 0,7-6-4 0,-7 1-8 0,8 6 12 16,0-7-4-16,1 5-4 0,-2 1-8 0,2-5 8 0,-2 4-12 15,9 6 4-15,-7-5-4 0,8 4-4 0,-10 5 4 0,10-5-4 16,-9 6-4-16,0 4 4 0,8 0-4 0,-7 0 4 0,-1 4-4 16,0 2 8-16,0-2-4 0,0 5 0 0,-8 1 0 0,7 5 4 0,-6-1-4 15,-2 1 0-15,-8 4 0 0,8 0 0 0,-8 1 0 0,0-2-4 16,0 2 4-16,-8-1-4 0,0 0-4 0,-2 6 0 0,10-7 4 15,-16 1-4-15,7 0 0 0,-8 5-4 0,0-9 0 0,9 4 4 16,-10 0-4-16,2-5-8 0,-2 1-4 0,1-6-4 0,8 6-20 16,-7-5-12-16,-1-1-24 0,8-4-16 0,0-1-12 0,-7 1-28 15,6 0-52-15,2-5 12 0,0 5 32 0,8-5 24 0,-8 0 24 0</inkml:trace>
          <inkml:trace contextRef="#ctx0" brushRef="#br0" timeOffset="-825.5668">124 379 67 0,'0'-10'96'0,"0"0"-8"0,0 1-8 16,0-1-28-16,0 6 0 0,8-1 0 0,-8 0 0 0,0 0 0 15,0 5 0-15,0 0-4 0,0 5 0 0,0-5-4 0,0 5-4 0,0 4-12 16,0-4 0-16,0 4 0 0,8 1-4 0,-8 0-8 15,0 4 4-15,10 0-8 0,-10 1 8 0,8 4 0 0,0 0 4 16,-8 1-4-16,9 3-4 0,-9-4-4 0,8 10-4 0,0-4 0 0,-8 3 0 16,10 2 0-16,-10-2 0 0,8 1-4 0,-8 0 0 15,8 4 4-15,-8-5-4 0,0 1 0 0,0 5-4 0,0-5 4 0,8-5-4 16,-8 5 0-16,0-6 4 0,0-4-8 0,0 1 0 0,0-1 0 16,0 0 4-16,0-9-4 0,0 4-4 0,0-4-12 0,0 0-12 15,0-6-12-15,0 2-8 0,0-2-12 0,0-4-8 0,-8 0-20 0,8-4 24 16,0 4-12-16,0-6-40 0,-8 2-28 0,0-6 12 0,8 6 20 15,-10-7 24-15</inkml:trace>
        </inkml:traceGroup>
      </inkml:traceGroup>
    </inkml:traceGroup>
  </inkml:traceGroup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5:43.51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67C931E-0968-40D6-96CE-CD1CBB61AC6B}" emma:medium="tactile" emma:mode="ink">
          <msink:context xmlns:msink="http://schemas.microsoft.com/ink/2010/main" type="inkDrawing" rotatedBoundingBox="15320,4706 16364,4566 16399,4822 15354,4962" semanticType="callout" shapeName="Other">
            <msink:sourceLink direction="with" ref="{927DAF10-D89F-48C8-B13B-3F884D6B64A4}"/>
          </msink:context>
        </emma:interpretation>
      </emma:emma>
    </inkml:annotationXML>
    <inkml:trace contextRef="#ctx0" brushRef="#br0">-1 111 51 0,'0'0'72'0,"0"0"-8"15,0 0-4-15,0 0-24 0,0 0-8 0,0 0 0 0,0 0 0 16,0 0-4-16,0 0-4 0,0 0 0 0,0 0 0 0,0 0 0 0,0 0 0 16,0 0-4-16,0 0 4 0,0 0-4 0,0 0 4 0,0 0 0 15,0 0 0-15,0 0 0 0,0 0 0 0,0 0 0 0,0 0 0 16,0 0 4-16,0 0 0 0,0 0 0 0,0 0 0 0,0 0-4 16,0 0 4-16,0 0-4 0,0 0 4 0,0 0-8 0,0 0 4 15,0 0-4-15,0 0 4 0,0 0-4 0,0 0 0 0,0 0 8 16,0 0-4-16,0 0 0 0,0 0 0 0,0 0 4 0,0 0-4 15,0 0 0-15,0 0 0 0,0 5 0 0,10-5 4 0,-10 6-8 0,0-6 0 16,0 3 0-16,8 3 0 0,-8-2-4 0,0 1 4 0,8-5 0 16,-8 5-4-16,8 4 0 0,1-4 0 0,-9 0-4 0,9-1 4 15,-1 1-4-15,-8 5 4 0,9-5 0 0,-1 0-4 0,0 0 4 0,2-1 0 16,-2 1 0-16,0 0 0 0,2 0-4 0,-2-1 0 16,0 2 0-16,0-2 0 0,1 1 0 0,8 0-4 0,-8 0 4 0,-1-5-4 15,10 4 0-15,-10 1 0 0,0-5 0 0,10 5 0 0,-10-5 4 16,9 5-4-16,-9-5 0 0,1 0 0 0,8 5-4 0,-9-5 4 15,10 0 0-15,-10 0 0 0,0 5-4 0,10-5 4 0,-10 0-4 16,9 0 4-16,-8 0-4 0,-1 4 0 0,9-4 0 0,-9 0 4 0,2 0-4 16,6 5 4-16,-6-5-4 0,-2 0 0 0,0 0 0 15,9 0 4-15,-9 0 0 0,1 0-4 0,8 0 4 0,-9 5-4 0,2-10-4 16,-2 10 0-16,8-5 4 0,-6-5 0 0,-2 10 0 0,0-10 0 16,9 5 0-16,-8 0 0 0,0 0 0 0,-1 0 0 0,8 0 0 15,-6-5-12-15,-2 5 16 0,0-4-4 0,10 4 0 0,-10-5 4 0,1 5 0 16,-1-5 0-16,0 0-4 0,1 0 0 0,0 0 0 0,-1 1 4 15,0-1-4-15,2 0 0 0,-2 0 0 0,0 1 0 0,1-2 0 16,0-3 0-16,-1 4 0 0,1 0 0 0,-1 1 0 0,0-1-4 16,1 0 4-16,0 0 0 0,-1 1 4 0,0-7-4 0,2 7 0 15,-2-1 0-15,-8 0 0 0,8 1 0 0,1-1 0 0,-9 5 0 16,9-5 0-16,-1 0 0 0,-8 1 0 0,8 4 4 0,1-6-4 0,-9 3 0 16,8 3 0-16,-8-6-4 0,0 1 0 0,8 5 8 0,-8-5 0 15,10 5-4-15,-10-4-4 0,8 4 4 0,-8-6 0 0,0 6 4 16,8-4-4-16,-8-1 0 0,0 5 0 0,10-4 4 0,-10 4-4 15,8-6 4-15,-8 2-4 0,0-1-4 0,8 5 8 0,-8-5-4 0,0 5 0 16,8-5 0-16,-8 1 0 0,10-2 0 0,-10 6 0 16,8-4 0-16,-8-1 0 0,0 5 0 0,8-4 0 0,-8 4 0 0,0 0 4 15,0 0-4-15,0-6 0 0,0 6 0 0,0 0 0 0,0 0 4 16,0-4-4-16,0 4 4 0,0 0-4 0,0 0 0 0,0 0 4 16,0 0-4-16,0 0 0 0,0 4-4 0,0-8 8 0,0 8 0 15,0-8 0-15,0 8-4 0,0-4 4 0,0 0 0 0,0 0 0 16,0 0-4-16,0 0-4 0,0 0 8 0,0 0-4 0,0 0-4 0,0 0 8 15,0 0-4-15,0 0 0 0,0 0 0 0,0 0 0 0,0 0 0 16,0 0 0-16,0 0-4 0,0 0 4 0,0 0 0 0,0 0 0 16,0 0-4-16,0 0 4 0,0-4-4 0,0 4-4 0,0 0 0 0,0 0-4 15,0 0-8-15,0 0-12 0,0 0-16 0,0 0-8 0,0 0-12 16,0 0-24-16,0-5-20 0,0 5-12 0,0-5 0 0,0 5-64 16,0-5-20-16,-8 5 44 0,8-4 32 0,0 4 20 0,0-5 24 15</inkml:trace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4:34.48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FB7011A-E794-4673-8294-E942C2C99C6D}" emma:medium="tactile" emma:mode="ink">
          <msink:context xmlns:msink="http://schemas.microsoft.com/ink/2010/main" type="inkDrawing" rotatedBoundingBox="16864,8243 17490,7104 17760,7253 17134,8392" semanticType="callout" shapeName="Other">
            <msink:sourceLink direction="with" ref="{E1F9628C-40F1-47E0-A93F-8C3201214B32}"/>
            <msink:sourceLink direction="with" ref="{1CCC79D6-9801-4EBB-AC3D-456DD538AF4A}"/>
          </msink:context>
        </emma:interpretation>
      </emma:emma>
    </inkml:annotationXML>
    <inkml:trace contextRef="#ctx0" brushRef="#br0">640 58 11 0,'0'0'64'0,"0"-4"-4"0,0 4-12 16,0-5-24-16,0 5-4 0,0-4-4 0,0-2 0 0,0 6 0 15,0-4 4-15,0 4-8 0,0 0 0 0,0-5-4 0,0 5 0 16,0 0 4-16,0 0-4 0,0-5 4 0,0 5-4 0,0 0-8 15,0 0 8-15,0 0 0 0,0 0-4 0,0 0 0 0,0 0 0 0,0 0 0 16,0 0 0-16,0 0 8 0,0-5-8 0,0 5 0 0,0 0 0 16,0-4 4-16,0 4 0 0,0 0 0 0,0-6 0 0,0 6 4 15,0 0 0-15,0 0-4 0,0 0 4 0,0-4 0 0,0 4 4 0,0 0 0 16,0-5 0-16,0 5 0 0,0 0 0 0,0 0 0 16,0 0 0-16,0 0 0 0,0 0 0 0,0 0 4 0,0 0 0 0,0-4 0 15,0 4 4-15,0 0 0 0,0 0 0 0,0 0 4 0,0 0-4 16,0 0 0-16,0 0 4 0,0 0 4 0,0 0 0 0,0 0 0 15,0 0-8-15,0 0 0 0,0 0 0 0,0 0 4 0,0 0-4 0,0 0 4 16,0 0 0-16,0 0 0 0,0 0 0 0,0 0-4 0,0 0 0 16,0 0 0-16,0 0 0 0,0 0 0 0,0 0 0 0,0 0-4 15,0 0 4-15,0 0 0 0,0 0 0 0,0 0-4 0,0 0 0 16,-10 0 0-16,10 0 4 0,0 0-8 0,0 0 0 0,0 0 0 16,-8 0 0-16,8 0 4 0,-8 0-4 0,8 0 0 0,0 0-4 0,-9 0 4 15,9 0-4-15,-8 0 4 0,8 0-4 0,-8 4 0 0,-2-4 0 16,10 0 0-16,0 0 0 0,-8 5-4 0,0-5-4 15,0 0 0-15,8 4 4 0,-10-4-4 0,2 6 0 0,8-6 0 0,-8 4 0 16,-1 1 0-16,0 0 0 0,1-5-20 0,8 5 20 0,-9-1 0 16,1 2 4-16,0-6-8 0,-1 4 0 0,0 1 8 0,9-5-8 15,-8 4 0-15,0 2 0 0,-2-2 4 0,10-4 0 0,-8 5-4 16,0 0 4-16,-1 0 0 0,0-1 0 0,9 2-4 0,-8-1 0 16,0-5 4-16,-1 4 0 0,1 6-4 0,0-10 4 0,-2 10-4 0,10-6 4 15,-8 1-4-15,0-1 4 0,-2 2 0 0,2 3-8 0,0-5 4 16,0 2 0-16,-1 2 0 0,9-2 4 0,-9 3-4 0,1-3 0 15,-1 3 0-15,1 1 0 0,0-6 0 0,-2 7 0 0,2-7 0 0,0 5 4 16,8 1-4-16,-10-6 0 0,2 6-4 0,0-1 8 16,0-3-4-16,-1 3 0 0,9-4 0 0,-9 5 0 0,1-1 0 0,8-4 4 15,-9 4-4-15,1-4 0 0,8 5 0 0,-8 1 4 0,-2-8 0 16,10 7-4-16,-8-1 0 0,8-4 0 0,-8 5 0 0,8-1 0 16,-8 1 0-16,-2 0 0 0,10-1 0 0,-8 1 0 0,8-1 4 15,-8 1-8-15,8 0 8 0,-9-1-8 0,9 1 0 0,0 0 0 16,-9-1 0-16,9 1 0 0,0-1 4 0,-8 1 0 0,8 0-4 0,0-1 4 15,-9 1 0-15,9-1 0 0,0 1 4 0,-8 0-8 0,8-7 4 16,0 7 0-16,0 0 0 0,-8 0 0 0,8-1 0 0,0 1 0 16,0 0 0-16,0-1 0 0,-8 1 0 0,8-1 0 0,0 1 0 0,0 4 0 15,-10-4 4-15,10 4-4 0,0-4 0 0,0 4 0 0,0 0 0 16,0 1 4-16,0-6-4 0,0 6 4 0,0-1-4 0,0 1 0 16,-8-4 0-16,8 1 0 0,0-1 0 0,8 3 4 0,-8-5-4 15,0 1 0-15,0 0 0 0,0-1 0 0,0 1 0 0,0-6 0 16,0 6-4-16,0-5 4 0,0 5 0 0,0-7 4 0,0 8-4 0,0-6-4 15,0 5 4-15,0-6 0 0,0 1 4 0,0 5-4 16,0-6 0-16,0 6 0 0,0-5-4 0,0 5 4 0,0-5 4 0,0 4-8 16,0-4 0-16,0 4 4 0,0-4 4 0,0 4-8 0,0-3 4 15,0-3 4-15,0 3 0 0,0 4-8 0,0-6 4 0,0 0 4 16,0 2-4-16,0-1 0 0,0-5 0 0,0 4-4 0,0-4 4 16,0 5-4-16,0-5 8 0,0 0-4 0,0 5 0 0,0-5 0 15,0 0 0-15,0 0 0 0,0 0 0 0,0 0 0 0,0 0 0 16,0 0 4-16,0 0-4 0,0 0 0 0,0 0-8 0,0 0 8 0,0 0-8 15,0 0 0-15,0 0 0 0,0 0-4 0,0 0-4 0,0 0-8 16,0 0-8-16,0 0-12 0,0 0-12 0,0 0-12 0,0 0-12 16,0 0-8-16,0 0-12 0,0 0-20 0,0 0-24 0,0 0-20 0,0 0-60 15,0-5 24-15,0 5 36 0,0 0 28 0,0-5 24 0</inkml:trace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7:11.38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88F1CE9-5B0E-44AB-A8D4-83B3188A4C32}" emma:medium="tactile" emma:mode="ink">
          <msink:context xmlns:msink="http://schemas.microsoft.com/ink/2010/main" type="inkDrawing" rotatedBoundingBox="14003,15754 14744,15820 14740,15868 13999,15802" semanticType="underline" shapeName="Other">
            <msink:sourceLink direction="with" ref="{19559C2E-C605-4F80-9374-0B6B5D735C2F}"/>
            <msink:destinationLink direction="with" ref="{CECBA2BF-AE82-48B3-9023-85DC7F6426A1}"/>
          </msink:context>
        </emma:interpretation>
      </emma:emma>
    </inkml:annotationXML>
    <inkml:trace contextRef="#ctx0" brushRef="#br0">-2 1 7 0,'0'0'112'0,"-8"0"-12"0,8 0-16 15,0 0-28-15,0 0-4 0,0 0 4 0,8 0 0 0,-8-4 0 16,8 4 0-16,0 4 0 0,-8-4-4 0,18 0 4 0,-10 0 0 16,1 0-4-16,-1 0 0 0,10 0 0 0,-2 0 0 0,2 0-4 15,-2 5 0-15,1-5 0 0,9 0-4 0,-8 4 0 0,6-4 0 0,2 0 0 16,-9 5-8-16,9-5 4 0,0 0-8 0,0 5-4 0,-1-5 0 15,-9 0-8-15,10 5-4 0,0-5 0 0,-8 0 0 0,6 0 0 16,2 0-8-16,-9 0-4 0,1 0 0 0,6 0 4 0,-6 4-8 16,-1-4 0-16,0 5 0 0,0 0-8 0,-1-5-20 0,2 4 12 15,0-4-16-15,-10 5-12 0,0 1-12 0,9-6-16 0,-9 4-24 0,1 1-16 16,-9-1-16-16,9-4-12 0,-9 6-44 0,0-6-24 0,-9 4 32 16,9 1 32-16,-9 0 32 0,1-5 20 0</inkml:trace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6:23.05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B8D2C95-5E63-4CDA-AE49-B857ACB3F307}" emma:medium="tactile" emma:mode="ink">
          <msink:context xmlns:msink="http://schemas.microsoft.com/ink/2010/main" type="writingRegion" rotatedBoundingBox="13612,13995 18723,14498 18569,16069 13458,15567">
            <msink:destinationLink direction="with" ref="{8144899F-2054-44BD-96FA-13D2DB486AD4}"/>
          </msink:context>
        </emma:interpretation>
      </emma:emma>
    </inkml:annotationXML>
    <inkml:traceGroup>
      <inkml:annotationXML>
        <emma:emma xmlns:emma="http://www.w3.org/2003/04/emma" version="1.0">
          <emma:interpretation id="{37B0653C-B532-4036-99D8-4F89E372ECB9}" emma:medium="tactile" emma:mode="ink">
            <msink:context xmlns:msink="http://schemas.microsoft.com/ink/2010/main" type="paragraph" rotatedBoundingBox="13566,14101 14790,14075 14804,14708 13579,147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BDA17F-D302-4E27-A9D4-C98331F172DF}" emma:medium="tactile" emma:mode="ink">
              <msink:context xmlns:msink="http://schemas.microsoft.com/ink/2010/main" type="line" rotatedBoundingBox="13566,14101 14790,14075 14804,14708 13579,14734">
                <msink:destinationLink direction="with" ref="{1A4E3F4C-4E40-4C54-8953-6E03BEE39144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770F9D8-55BB-45CC-9F38-39EF6745961E}" emma:medium="tactile" emma:mode="ink">
                <msink:context xmlns:msink="http://schemas.microsoft.com/ink/2010/main" type="inkWord" rotatedBoundingBox="13566,14101 14790,14075 14804,14708 13579,147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-2339-781 51 0,'0'0'116'15,"0"0"-12"-15,0 0-8 0,0-5-20 0,0 5 4 0,0 0 0 16,0 0 0-16,0-5-4 0,0 5-8 0,0 5-8 0,0-10 0 0,0 5-8 16,0 0 4-16,0 0 0 0,0-5-4 0,0 10 0 0,0-5 0 15,-8 0 0-15,8 5 0 0,0 0-4 0,-8-1 0 0,8 1-4 16,0 0 0-16,-10 4-8 0,10-3 0 0,-8 3-8 0,8 1 0 16,-8-6-8-16,-1 11-4 0,9-5 0 0,-9-1-4 0,9 1-4 15,-8 4 0-15,8-5-4 0,-9 1 0 0,9 0 4 0,-8 5-4 0,8-6 0 16,-8 1-4-16,8-1 4 0,0 1 0 0,-9 3-4 0,9-3-4 15,0 0 4-15,0 0 0 0,0-5 0 0,0 4-4 0,0 1 0 16,0-6 4-16,0 6-4 0,0-6 0 0,0 3 0 0,9-4 0 16,-9 2 0-16,0-5 0 0,8 5 0 0,-8-5 0 0,8 0-4 15,-8 5 4-15,0-10 0 0,9 5 0 0,-1 0-4 0,1-5 0 16,-9 5 0-16,9-5-4 0,-1 2-4 0,0-4 8 0,-8 3 0 0,10-1 0 16,-2 0 0-16,0 1-4 0,0-6 8 0,-8 5-4 0,10-4 0 15,-2 4 4-15,0 0 0 0,-8-5 0 0,10 6 0 0,-2-2 0 16,-8-3 0-16,8 5 8 0,-8-1-4 0,0 0 0 0,9 5 0 0,-9-5 0 15,0 5 0-15,0 0 4 0,0-4 0 0,0 4 0 16,8 0 0-16,-8 4-20 0,0-4 28 0,-8 5-4 0,8 0 0 0,0 0 0 16,0-1 0-16,-9 5-8 0,9 1 4 0,0 0 4 0,-8-5-4 15,8 5 0-15,0 4-4 0,-8-5 4 0,8 5 4 0,-10-4-4 16,10 5-4-16,-8-6 4 0,8 6-4 0,0-6 0 0,0 6 0 16,-8-6 0-16,8 1-4 0,0 0 0 0,0-1-4 0,0 1-8 15,0-6-16-15,0 6-12 0,0-5-12 0,0-1-8 0,0 2-16 16,8-2-8-16,-8-4-12 0,0 0-4 0,0 5-12 0,8-5 0 0,-8-5-44 15,0 5-24-15,10-4 12 0,-2 4 28 0,-8-10 32 0</inkml:trace>
          <inkml:trace contextRef="#ctx0" brushRef="#br0" timeOffset="324.1324">-2057-618 15 0,'8'0'104'0,"-8"-4"-8"0,0 4-8 16,0 0-28-16,0 0-8 0,0-5 0 0,0 5-4 0,0 0-4 15,0 0-4-15,0 5 0 0,0-5-4 0,0 4 0 0,0-4 0 16,0 4 0-16,0 2-4 0,10-6-4 0,-10 4 4 0,0 1 0 0,8 5 0 16,-8-6 4-16,8 1-4 0,-8 5-12 0,10-6 0 0,-10 6 4 15,8-5-4-15,0 5 4 0,0-6-4 0,-8 6 4 0,10-5-4 16,-2 4 4-16,-8-4 0 0,8-1 4 0,1 6-4 0,0-5 0 0,-1 0-4 16,1 0 0-16,-9 4-4 0,8-4 0 0,0 0 0 15,1 4-4-15,-9-4 0 0,9 0 4 0,-1 5-4 0,-8-5 4 0,8-1-4 16,-8 1 4-16,0 0-4 0,0 5 0 0,10-6-4 0,-10 1 0 15,-10 5 0-15,10-6-4 0,0 1 0 0,-8 0-4 0,8 0 4 16,-8 5-4-16,-1-6 0 0,9 1 4 0,-9 0-4 0,1 0 0 0,0-1-4 16,-1 2-4-16,1-6-8 0,-10 4-4 0,18-4-12 0,-16 0-8 15,6 0-12-15,2 0-16 0,0-4-16 0,0-2-12 0,-2 2-12 16,2-1-8-16,0-5-20 0,-2 6-44 0,10-6-4 0,-8-5 32 16,0 6 28-16,-1-5 24 0</inkml:trace>
          <inkml:trace contextRef="#ctx0" brushRef="#br0" timeOffset="501.6576">-2065-710 79 0,'0'0'104'0,"0"6"-4"15,8-6-4-15,-8 0-24 0,0 0 0 0,8 3 0 0,-8-3-8 16,0 0-4-16,10 0-8 0,-2 0-4 0,-8 0-4 0,8 0-12 16,2-3-4-16,-2 3-4 0,0-6 0 0,0 6-4 0,2-4-4 15,6 4-4-15,-7-5-4 0,8 5-4 0,-8-4-8 0,7-2-4 0,2 6-16 16,-10-4-16-16,10-1-20 0,-2 5-16 0,-6-5-12 0,6 5-44 15,2 0-40-15,-10-4 20 0,9 4 28 0,-9-5 24 0</inkml:trace>
          <inkml:trace contextRef="#ctx0" brushRef="#br0" timeOffset="816.8656">-1612-791 63 0,'0'0'92'0,"0"0"-8"0,0 5-8 0,0-5-24 15,-9 0-4-15,9 5 0 0,0-5-8 0,0 0 0 0,0 4-4 0,0 1 0 16,0 0 0-16,0-5-4 0,0 9-4 0,0-3 4 15,0-1-4-15,0-1 0 0,0 6 0 0,0-6-4 0,0 2-4 0,0 3 4 16,0-5-4-16,9 5 4 0,-9-3 4 0,0-1-8 0,8 0 0 16,-8 5 4-16,9-6-8 0,-9 1 0 0,9-1-4 0,-9-4-4 15,8 6 4-15,0-6-8 0,2 0 4 0,-2 0-8 0,-8 0 4 16,8 0 0-16,0-6 0 0,2 2 0 0,-10-1-8 0,8-5 8 0,0 6-8 16,1-12 4-16,0 7-4 0,-9 0 0 0,8-1 4 15,1-4 0-15,-9 5 0 0,8-6-4 0,-8 1 0 0,0-1 4 0,0 5 0 16,0-4-4-16,0 5 4 0,-8-6 0 0,8 5 0 0,-9 6 0 15,1-6 0-15,-1 5-8 0,0 1 4 0,1 4 0 0,0-5 0 16,-2 5 4-16,-6 5-4 0,8-1 0 0,-2-4 0 0,-6 10-4 0,7-5 0 16,0 5 0-16,1-1-4 0,-1 1-12 0,1-1-4 15,-1 1-4-15,9 0-12 0,-8-1-4 0,8 1-8 0,-9-6-8 0,9 6-4 16,0-5-40-16,0-1-28 0,0-4-12 0,0 6 24 0,0-6 20 16</inkml:trace>
          <inkml:trace contextRef="#ctx0" brushRef="#br1" timeOffset="58478.4165">-1646-566 23 0,'-9'-4'120'0,"9"4"-8"0,0-6-4 0,0 2-28 0,0-1 4 16,0 1-4-16,0-1-4 0,0 0 8 0,0 0-16 0,0 1 0 0,0-2-8 16,0 2-4-16,0 4-4 0,0-4-4 0,0-1-20 0,0 5 20 15,0-6 4-15,0 6-4 0,0 0 4 0,0 0-4 0,9 0 0 16,-9 0-4-16,0-4 0 0,8 4-4 0,-8 4 0 0,0-4 0 15,9 0-4-15,-9 6-4 0,8-1-4 0,-8-5 0 0,9 4 0 16,-9 0-4-16,8 2 0 0,-8 3-4 0,9-4-4 0,-9 4-4 0,9 0 0 16,-9 1-4-16,8 5 0 0,-8-1 0 0,8-4-4 0,2 4 0 15,-10 2 0-15,8 2 0 0,-8-4 0 0,8 0-4 0,-8 6 0 16,8-6 4-16,-8 5 0 0,0-4-4 0,0-1 0 0,0 1 4 16,10-1-4-16,-10 1 0 0,0-2 0 0,0-2 0 0,0 3 4 15,0-10-4-15,0 6 0 0,0-5 0 0,0 5 0 0,0-10 0 0,0 3 0 16,0-3 0-16,0 6 0 0,0-12 0 0,0 6 4 0,0 0-4 15,0-3 0-15,0 3 0 0,0-10 0 0,0 10 0 0,0-10 0 16,0 5 0-16,0-4-4 0,0 0 4 0,0 4 0 0,0-5 0 0,0-5 0 16,0 6-4-16,8-5 4 0,-8 4-16 0,0-5 20 15,0 1 0-15,8-1-8 0,-8 1 4 0,9 0 0 0,-9 4 0 0,9-4 0 16,-9 0 0-16,8 4 0 0,-8-3-4 0,9 2 4 0,-9 1 0 16,0 1-4-16,8 4 4 0,-8-4 0 0,9 4 0 0,-9 0 0 15,0 0-4-15,8 5 4 0,-8 0 0 0,9 0 0 0,-9 0 4 0,8 0-4 16,-8 0 0-16,8 5 0 0,2 0 0 0,-10 0 8 0,8-5-8 15,0 9 4-15,2-4-4 0,-2 0 0 0,0-1 8 0,0 6 0 16,2-6-4-16,-2 3 8 0,0-4 0 0,1 2 4 0,0 0-4 16,-1 0 4-16,1-5-16 0,-1 5 0 0,0-5 0 0,1 0 0 15,0 0 0-15,-1-5 0 0,0 5 0 0,2-5 0 0,-10-5 0 16,8 7 0-16,0-8 0 0,-8 6 0 0,10-4 0 0,-10-1 0 16,0 1 0-16,0-1-8 0,0 1-60 0,0-7-20 0,0 7-32 0,0 0-24 15,-10-1-28-15,10 6-24 0,-8-6-56 0,0 6-12 0,-2-1 44 16,2-1 48-16,0 2 12 0,8 4 48 0</inkml:trace>
        </inkml:traceGroup>
      </inkml:traceGroup>
    </inkml:traceGroup>
    <inkml:traceGroup>
      <inkml:annotationXML>
        <emma:emma xmlns:emma="http://www.w3.org/2003/04/emma" version="1.0">
          <emma:interpretation id="{DAE8EB41-6A85-4F41-BB38-FCECA3359C32}" emma:medium="tactile" emma:mode="ink">
            <msink:context xmlns:msink="http://schemas.microsoft.com/ink/2010/main" type="paragraph" rotatedBoundingBox="16013,14964 16251,14964 16251,15194 16013,1519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B547231-402E-4CFB-9A94-5B5820448BC8}" emma:medium="tactile" emma:mode="ink">
              <msink:context xmlns:msink="http://schemas.microsoft.com/ink/2010/main" type="inkBullet" rotatedBoundingBox="16049,14945 16276,14992 16230,15218 16003,15171"/>
            </emma:interpretation>
            <emma:one-of disjunction-type="recognition" id="oneOf1">
              <emma:interpretation id="interp1" emma:lang="" emma:confidence="0">
                <emma:literal>•</emma:literal>
              </emma:interpretation>
            </emma:one-of>
          </emma:emma>
        </inkml:annotationXML>
        <inkml:trace contextRef="#ctx0" brushRef="#br0" timeOffset="22931.7347">14 211 23 0,'0'0'84'15,"0"0"-12"-15,-8 0-12 0,8-4-16 0,0 4-8 16,0-5-4-16,0 0 0 0,0 5-4 0,0-4 0 0,-8-1 0 0,8-1-4 15,0 2 0-15,0-1 0 0,0 0 0 0,0 0 0 0,0 1 0 16,8-1 0-16,-8 0 4 0,0 0-4 0,0 1 4 0,0-2 0 16,0 2 0-16,8-1-4 0,-8 1 4 0,0 4-4 0,9-6 4 0,-9 2 0 15,8-1 0-15,-8 5-4 0,8 0 0 0,-8-5 0 0,9 5 0 16,-9 0-8-16,9 0-8 0,-1 0 4 0,-8 0 0 0,8 0 0 16,-8 0-4-16,10 0 0 0,-2 0 0 0,-8 5-4 0,8 0 0 15,1-1 0-15,-9-4 0 0,9 6 0 0,-9-2-4 0,8 1 4 16,-8-1 0-16,0 6 0 0,0-5 4 0,9 0 0 0,-9 4-4 0,0-4 0 15,0 5 0-15,0-6 8 0,0 2-4 0,-9-1 8 0,9-1-8 16,0-4 4-16,-8 5 0 0,8-5-4 0,-9 5-4 0,0-5 0 16,9 0 4-16,-8 0-4 0,8-5 0 0,-8 5 0 0,8-5 0 15,-10 1 0-15,2-1 0 0,8-5-4 0,0 5 0 0,-8-5 0 16,8 1 8-16,0 4-8 0,0-4 0 0,0-1 0 0,0 1 0 0,0-1 0 16,0 5 0-16,0-5 0 0,0 6 0 0,8-6 0 0,-8 5 0 15,0 1 0-15,8-2 0 0,-8 2 0 0,10 4 4 0,-10 0-4 16,8-5 0-16,-8 5 0 0,8 0 0 0,1 0 0 0,-9 0 0 0,9 5 0 15,-9-5 0-15,8 4 0 0,1 2 0 0,-9-2 0 16,8 1 0-16,-8-1 0 0,0 2 0 0,8-2 4 0,-8 1-4 0,0 5 4 16,0-6-4-16,0 6 8 0,0-5-8 0,0 5 4 0,-8-6 0 15,8 1 0-15,0 5 0 0,-8-6-4 0,-1 1 4 0,9 0 0 16,-8-5 0-16,8 5 0 0,-9-5-4 0,9 4 4 0,-9-4 0 16,1-4-4-16,8 4 8 0,-8 0-8 0,8-5 0 0,-10 0 0 15,10 0 0-15,0 1 0 0,0-6 4 0,-8 5-4 0,8 1 0 16,0-2 4-16,0-3 0 0,0 5-4 0,0-6 0 0,8 5 4 0,-8-5-4 15,0 6 0-15,10-2-4 0,-10 2 4 0,8-1 4 0,-8 1-4 16,8-2 0-16,1 6 0 0,-9 0 0 0,9 0 0 0,-1 0 0 16,1 0 0-16,-1 6 0 0,-8-6 0 0,8 4 4 0,1 1-4 15,0-1 0-15,-9 2-4 0,8 3 4 0,-8-4 0 0,8 4 4 16,2-3-4-16,-10 3 0 0,0 1 4 0,0-6-4 0,8 6 0 0,-8-1 4 16,0-4 0-16,0 5 4 0,0 0-4 0,-8-5 4 0,8 4 4 15,-10-4-4-15,10-1 4 0,-8 2 0 0,0-2 0 0,8 1 0 16,-9-5 0-16,0 4 0 0,1-4 0 0,0 0-4 0,-1-4 0 0,1 4-4 15,8-5 0-15,-9 1 4 0,0-2-4 0,9 2 0 16,-8-6-4-16,8 6 4 0,-8-7 0 0,8 2-4 0,0-1 0 0,0 6 0 16,0-6 0-16,0 1 0 0,0-1 0 0,-10 5 0 0,20-5 0 15,-10 6 0-15,0-1 0 0,8-5 0 0,-8 6 0 0,0 4-4 16,8-6 4-16,-8 6 0 0,9-4 0 0,-9 4 4 0,9 0-8 16,-1 0 4-16,1 0 0 0,-1 0 0 0,0 4 4 0,1-4 0 15,0 6-8-15,-1-6 4 0,0 4 0 0,2 1 4 0,-2 0-4 0,-8-5 0 16,8 5 0-16,1-1 0 0,-9 2 0 0,9 3 0 0,-9-5 0 15,8 6 4-15,-8-5 0 0,0 0 0 0,-8 4 0 0,8-4 0 16,0 5 0-16,-9-6 8 0,0 7-4 0,1-7-4 0,0 1 4 16,-2 0 4-16,-6-1-4 0,7 2 4 0,0-2-4 0,-7-4 0 15,7 0 0-15,1 0 0 0,-1 0-4 0,-8-4 0 0,17-2 0 16,-8 2 4-16,-2-1-4 0,2-4 0 0,8-2-4 0,-8-3 4 16,8 5 0-16,0-6 0 0,-9 5 0 0,9-3-4 0,9-2 0 0,-9 1 0 15,0 4 0-15,0-5-4 0,8 6 8 0,-8-6-4 0,8 6 0 16,-8 4 0-16,10-4-4 0,-2 4 4 0,-8 0-4 0,8 0 4 15,1 5 0-15,0-5 0 0,-9 5 0 0,8 0 4 0,1 5-4 16,-1-5 0-16,0 5 0 0,1 0-4 0,0 0 4 0,-1 0 0 0,-8 4-4 16,8-5 4-16,2 6 0 0,-2 0 0 0,-8-1 0 15,0 1-4-15,8-1 4 0,-8 1 0 0,0 0 0 0,0 5 0 0,0-6 0 16,0 1 4-16,0-1-20 0,0 1 20 0,-8-1 0 0,8 1-4 0,-8-6 0 16,8 2 0-16,-10-1 4 0,2-1-4 0,8 1 0 15,-8-5 4-15,-1 5 0 0,0-5 0 0,1-5-4 0,0 5 0 0,-1-5 0 16,1 5 0-16,8-4 0 0,-9-1 0 0,0-5 0 0,9 5 0 15,-8-5 0-15,8 6 0 0,-8-6 0 0,8 5 0 0,0-5 0 16,0 1 0-16,0 5 0 0,0-6 4 0,0 5-4 0,0-5 0 16,0 6-4-16,8-2 0 0,-8 2 4 0,8-1 0 0,-8 5 0 0,9 0 4 15,0-4-4-15,-9 4 0 0,8 0 0 0,1 0 0 16,-1 0 0-16,0 4 0 0,1-4 0 0,0 5-4 0,-1-1 4 0,-8 2 0 16,8-6 4-16,2 9-4 0,-10-9 0 0,8 5 0 0,-8 0 0 15,0 5 4-15,0-6-4 0,0 5 0 0,0-3 0 0,0-2 4 16,-8 6-4-16,-2-5 0 0,10-1 0 0,-8 6 0 0,0-5 0 15,-1-1 4-15,0 2-4 0,1-1 0 0,0-1 0 0,-1-4 0 16,1 5 0-16,8-5-4 0,-9 5 0 0,0-5-4 0,1-5-4 0,8 5-8 16,-8-5-12-16,8 5-16 0,-10-4-16 0,10-1-16 0,0-1-8 15,0 2-24-15,0-1-24 0,-8 0-28 0,8 0-72 0,0 1 24 16,0-6 40-16,0 5 28 0,0 1 32 0</inkml:trace>
        <inkml:trace contextRef="#ctx0" brushRef="#br0" timeOffset="19466.4088">150 217 11 0,'0'0'76'0,"0"0"-4"0,0 0-4 0,0 4-28 0,0-4-4 0,0 0 0 15,0-4-4-15,0 4 0 0,0 0 0 0,0 0 0 0,0 0 0 16,0 4-4-16,0-4 0 0,0 0 0 0,0 0 0 0,0 0-8 16,0 0 4-16,0 0-4 0,0 0 0 0,0 0-4 0,0 0 0 15,0 0-4-15,0 0 4 0,0 0-4 0,0 0 0 0,0 0-4 16,0-4 4-16,0 4-4 0,0 0 0 0,0-6 0 0,0 6 4 15,0-4-4-15,0 4 8 0,0-5 0 0,0 5 0 0,0-5-4 0,0 1 0 16,0-1 4-16,9-1 0 0,-9 6-8 0,0-4 8 16,0-1 0-16,0 0-8 0,9 0 0 0,-9 5-4 0,0-4 4 0,8 4-4 15,-8-5 0-15,0 5-4 0,0 0 4 0,0 0-4 0,8 0 0 16,-8-5 0-16,0 5 4 0,0 0-4 0,0 0 0 0,0 0 4 16,0 0-4-16,0 0 4 0,0 5 4 0,0-5-8 0,0 0 4 0,-8 0 4 15,16 0-4-15,-8 0 0 0,0 0 4 0,0 0-4 0,0 0 0 16,0 0 0-16,0 5 0 0,0-5-4 0,0 0 0 0,0 0 8 15,0 0-8-15,0 0 4 0,0 0-4 0,-8 4 4 0,8-4 0 16,0 0-4-16,0 0 0 0,0 0 4 0,0 0 0 0,0 0-4 16,0 0-4-16,0 0 4 0,0 0-4 0,0 0 8 0,0 0 0 0,0 0-4 15,0 0-8-15,0 0 4 0,0 0 4 0,0 0 0 0,0 0-4 16,0 0 4-16,0 0-8 0,0 0-8 0,0 0-8 0,0 0-12 16,0 0-20-16,0 0-12 0,0 0-20 0,0 0-28 0,0 0-60 15,0 0 4-15,0 0 32 0,0 0 32 0,0 0 16 0</inkml:trace>
      </inkml:traceGroup>
    </inkml:traceGroup>
    <inkml:traceGroup>
      <inkml:annotationXML>
        <emma:emma xmlns:emma="http://www.w3.org/2003/04/emma" version="1.0">
          <emma:interpretation id="{6510E3AE-A035-4656-95B6-1E7BCCBFD321}" emma:medium="tactile" emma:mode="ink">
            <msink:context xmlns:msink="http://schemas.microsoft.com/ink/2010/main" type="paragraph" rotatedBoundingBox="14016,14990 18630,15443 18569,16069 13954,156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231677-2451-4328-9A19-31079E59884B}" emma:medium="tactile" emma:mode="ink">
              <msink:context xmlns:msink="http://schemas.microsoft.com/ink/2010/main" type="line" rotatedBoundingBox="14016,14990 18630,15443 18569,16069 13954,15615"/>
            </emma:interpretation>
          </emma:emma>
        </inkml:annotationXML>
        <inkml:traceGroup>
          <inkml:annotationXML>
            <emma:emma xmlns:emma="http://www.w3.org/2003/04/emma" version="1.0">
              <emma:interpretation id="{19559C2E-C605-4F80-9374-0B6B5D735C2F}" emma:medium="tactile" emma:mode="ink">
                <msink:context xmlns:msink="http://schemas.microsoft.com/ink/2010/main" type="inkWord" rotatedBoundingBox="14011,15040 15076,15145 15024,15669 13959,15564">
                  <msink:destinationLink direction="with" ref="{588F1CE9-5B0E-44AB-A8D4-83B3188A4C32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082.0463">-1945 241 55 0,'0'0'96'0,"0"0"-8"0,-9 0-4 15,9-5-24-15,0 5-4 0,0 0 0 0,0 0-8 0,-9 0-4 16,9 0 0-16,0 0-4 0,-8 0-4 0,8 0 0 0,-8 5-4 15,8-5-4-15,-10 5 0 0,10 0-4 0,-8-1 0 0,8-4-4 0,0 10 0 16,-8-5-4-16,8 0 4 0,-8 4 0 0,8-4-4 16,-10 5-4-16,10 0 4 0,0 4-4 0,0-4 0 0,0-6-4 15,-8 11 4-15,8-6-4 0,0 1 0 0,0-5 0 0,0 5-8 0,0-1 4 16,8 1 0-16,-8-1-8 0,0-3 8 0,10-2 0 0,-10 1-4 16,8-2-4-16,-8 4 8 0,8-7 0 0,0 4-4 0,-8-4 0 15,10 0 0-15,-2-4 0 0,0 4 0 0,1-7 0 0,0 4 0 0,-1-2 0 16,-8 1-4-16,9-6-4 0,-1 5 8 0,-8-5-4 15,8 1 4-15,-8-1 0 0,9 0-4 0,-9 1 0 0,0-1 4 0,0 0-20 16,0 1 24-16,0-1 0 0,0 1 0 0,0 4 0 0,0-5-4 16,0 5 0-16,-9-4 0 0,9 4 0 0,0 0 0 0,-8 0 0 15,8 1 0-15,-8 4 4 0,8 0-8 0,0-6 4 0,-9 6 0 0,9 0 0 16,-8 0-4-16,-1 0 4 0,9 6 4 0,0-6-4 0,-9 4 0 16,9 1 4-16,0 0 0 0,0-5-4 0,0 5-4 15,0-1 4-15,0 1 0 0,0 0 0 0,0 0-4 0,0 0 4 0,9 0-4 16,-9 4 8-16,9-4-4 0,-9 0 4 0,8 0-4 0,-8 4 4 15,9-4-8-15,-1 5 8 0,-8-6 0 0,8 6-4 0,1-5 4 16,0 5 0-16,-1-1-4 0,0-4 4 0,2 5-8 0,6-6 8 0,-6 2-4 16,-2 3 4-16,0-6-4 0,1 8 0 0,0-6 4 0,-1 0-4 15,0 4 0-15,1-3-8 0,-1-2 4 0,1 1-4 0,0-1-8 16,-1 6-8-16,0-10-16 0,2 5-12 0,-10 0-12 0,8 0-12 16,0-5-8-16,-8 5-40 0,8-5-48 0,-8 0 12 0,0 5 32 15,0-5 28-15</inkml:trace>
          <inkml:trace contextRef="#ctx0" brushRef="#br0" timeOffset="47657.0466">-1638 298 3 0,'0'-5'124'0,"9"5"-16"0,-9 0-8 0,0 0-28 0,0 5-4 16,8-5-8-16,-8 5 0 0,0-5-8 0,9 5 0 0,-9-5-8 15,0 5-4-15,8-5-4 0,-8 5-4 0,9-1-4 0,0 1 0 0,-9 0-4 16,8 4 4-16,0-4-4 0,-8 0-4 0,10 5 0 0,-10-6 0 15,8 6-4-15,0 0-4 0,-8 0 0 0,8-1-4 0,-8 1 0 16,0 0 0-16,0-1-8 0,0 1 4 0,10-1 0 0,-10 5-4 0,0-8 4 16,0 3-4-16,0 0 4 0,0 1-16 0,0-5 20 15,0 0-8-15,0 0 0 0,0 0 4 0,0-1-4 0,0-4 4 0,0 0-8 16,0-4 4-16,0-1 0 0,0 0 0 0,0 0 0 0,0-5 0 16,0 0 0-16,0 1 0 0,0-1 0 0,0-4 0 0,0 5 0 15,0-6 0-15,0 5-4 0,0-4 4 0,0 0-4 0,0-1 0 0,0 5 4 16,0-4 0-16,0 4-4 0,8-4 4 0,-8 5 0 15,0-1 0-15,8 0 0 0,-8 0 0 0,0 1-4 0,9-1 4 16,-9 0 4-16,9 1-4 0,-9-1 0 0,8 0 0 0,1 1 0 0,-9 5 0 16,8-6 0-16,1 0 0 0,-9 6 0 0,8-7 0 0,1 7 0 15,-1-6 0-15,0 5 0 0,2 1 0 0,-2-1 0 0,0 0 0 16,2 5 0-16,-2-5 0 0,8 5 0 0,-6 0 0 0,-2 0 0 0,0 0 0 16,10 0 0-16,-10 5 0 0,9-5-4 0,-9 5 8 15,10 0-8-15,-10-1 4 0,10-4-4 0,-10 10 4 0,10-5 0 0,-10-1 4 16,9-4-4-16,0 11 4 0,-9-7 0 0,9-4-4 0,-8 5 0 15,8 0 0-15,-9-1 0 0,2-4 0 0,6 6 4 0,-8-6 0 16,10 0-4-16,-10 0 4 0,2 0 0 0,-2 4-4 0,0-4 4 0,9 0-4 16,-17 0 4-16,9 0-4 0,-1 0 0 0,1-4 4 0,-1 8-4 15,-8-4 8-15,9 0 0 0,-9 5 0 0,9-1 0 0,-9-4 4 16,0 6 4-16,8-2 0 0,-8 1 0 0,0 0 4 0,0 4 4 16,0 1-4-16,0-5 0 0,0 5 0 0,0-1 0 0,0 1 0 15,0 0-4-15,0-1 0 0,0 6 0 0,-8-6-4 0,8 1-4 16,0-1-4-16,0 1 0 0,0 0 0 0,-9 0-8 0,9-1 0 0,0 1-4 15,-9-6-12-15,9 6-12 0,-8-5-20 0,8-2-12 0,-9 8-20 16,1-6-20-16,8-5-12 0,-9 5-20 0,1-5-44 16,-1 5-16-16,1-5 32 0,0 0 36 0,-2 0 16 0</inkml:trace>
          <inkml:trace contextRef="#ctx0" brushRef="#br0" timeOffset="48012.5948">-1381 409 27 0,'0'0'120'0,"8"0"-16"0,-8 0-8 0,0 0-28 0,8-5 0 15,-8 5 4-15,0 0-4 0,10 0-4 0,-2-5-8 0,-8 5-4 16,8-4-8-16,1 4 4 0,0 0-12 0,8-5 4 0,-9 5-8 16,0 0-8-16,1 0-4 0,8-5-4 0,-9 5 0 0,2 0-4 15,6 0-4-15,-6 5 0 0,-2-5-4 0,0 0-4 0,-8 5 4 16,9-1 0-16,-9 6 0 0,0-5-4 0,0 5 0 0,0-1 0 15,0 1 4-15,-9-1-4 0,9 5 4 0,-8 1-4 0,0-6 0 16,-2 6-16-16,2 0 20 0,0-2 0 0,-2-3 0 0,2 5 0 0,0-5-4 16,-1-1 4-16,0 1 0 0,9 4 4 0,-8-9-4 0,8 6 0 15,0-3 4-15,-8-3 4 0,8 0 0 0,8 0 0 0,-8-1 0 16,0 1 4-16,8 0 0 0,-8 0 0 0,9-1-4 0,0 1 0 16,-1-5 0-16,0 5 0 0,2 0-4 0,-2-5 0 0,0 0-4 15,2 5 0-15,-2-5 0 0,0 0-4 0,1 0 0 0,8 0-4 0,-9 0-4 16,1 0-4-16,-1 0-8 0,1 0-8 0,0 0-20 15,-9 0-8-15,8 0-20 0,0-5-16 0,-8 5-20 0,0-5-16 0,0 5-48 16,0 0-8-16,0-5 40 0,-8 5 28 0,8-5 20 0</inkml:trace>
        </inkml:traceGroup>
        <inkml:traceGroup>
          <inkml:annotationXML>
            <emma:emma xmlns:emma="http://www.w3.org/2003/04/emma" version="1.0">
              <emma:interpretation id="{F8EC3B5F-D326-467B-976C-D7026D259D5A}" emma:medium="tactile" emma:mode="ink">
                <msink:context xmlns:msink="http://schemas.microsoft.com/ink/2010/main" type="inkWord" rotatedBoundingBox="15545,15140 17088,15292 17026,15917 15484,15766"/>
              </emma:interpretation>
              <emma:one-of disjunction-type="recognition" id="oneOf3"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a na</emma:literal>
                </emma:interpretation>
                <emma:interpretation id="interp5" emma:lang="" emma:confidence="0">
                  <emma:literal>a n</emma:literal>
                </emma:interpretation>
                <emma:interpretation id="interp6" emma:lang="" emma:confidence="0">
                  <emma:literal>n</emma:literal>
                </emma:interpretation>
                <emma:interpretation id="interp7" emma:lang="" emma:confidence="0">
                  <emma:literal>a no</emma:literal>
                </emma:interpretation>
              </emma:one-of>
            </emma:emma>
          </inkml:annotationXML>
          <inkml:trace contextRef="#ctx0" brushRef="#br0" timeOffset="36166.8595">-73 770 79 0,'0'5'88'0,"0"-5"-8"0,0 5-4 0,0-5-24 0,0 0-4 0,0 4 0 15,0-4 0-15,0 0-12 0,0 0 0 0,0 0-4 0,0 0-4 16,0-4 0-16,0 4-4 0,0-5 4 0,0 0 0 0,0 5 0 0,0-5 0 16,0 1-8-16,0-1 4 0,0 0-4 0,0 0 4 15,8 0 0-15,-8 0 4 0,0-4-4 0,9 4 0 0,-9 0-8 0,8 0 8 16,-8 1-8-16,8-6 0 0,-8 5-4 0,9 0 0 0,0 0 4 15,-9 1-4-15,8-6 0 0,-8 5 0 0,0 0-4 0,8 1 4 16,2-1-4-16,-10 0-8 0,8-4 0 0,-8 4 4 0,0 0 4 0,8 0-8 16,-8 5 4-16,10-5-8 0,-10 2 4 0,8 3 4 0,-8 0 0 15,0 0-4-15,0-7-4 0,8 7 4 0,-8 0 0 0,0 0 0 16,8 7 8-16,-8-7-4 0,0 0-8 0,0 3 8 0,10 2-4 16,-10 0 4-16,0 0-4 0,0 0 8 0,0-1-4 0,0 1-4 15,0 0 4-15,0 4 0 0,0 1-4 0,0 0 4 0,0-6-4 16,0 6 4-16,0 0-4 0,0-5 4 0,0 4-4 0,0 1 0 15,0-1 0-15,0-4-4 0,0 5 0 0,0-5 4 0,0 4-4 16,0-4 0-16,0 0-12 0,0 0-4 0,0-1-16 0,0-4-20 0,0 6-12 16,0-6-12-16,0 0-8 0,0 0-8 0,0 0-44 0,0 0-28 15,0-6 12-15,0 2 20 0,0-1 36 0</inkml:trace>
          <inkml:trace contextRef="#ctx0" brushRef="#br0" timeOffset="36671.1602">201 664 51 0,'0'0'80'0,"8"5"-24"0,-8-5 20 15,0 0-28-15,8 5-12 0,-8-10 0 0,9 5-4 0,-9 0-4 0,8-5-4 16,-8 0-4-16,9 1 0 0,-9-1 0 0,8-5-4 0,-8 6 4 16,9-6-4-16,-9 0-4 0,8 0 4 0,-8 1-4 0,9-1 0 15,-9-4 0-15,0 5-4 0,0-1 8 0,9 0-4 0,-9 1 0 16,0-1 0-16,0 1 4 0,0-1 4 0,0 0 0 0,0 5 0 15,0-5 0-15,-9 6 0 0,9-1-4 0,-9 1 0 0,9 4-4 0,0-6 0 16,-8 6-4-16,8 0 0 0,-9 0 8 0,9 0-8 0,-8 0 0 16,8 6-4-16,-9-2 4 0,1 1-4 0,8-1 4 0,-9 6 0 15,9-5 0-15,-8 5-8 0,8-5 4 0,0 4 0 0,-8-4-4 16,8 5 8-16,0-1-8 0,0 1 4 0,0 0 0 0,0-6-4 16,0 5 4-16,0-3-8 0,0 3 4 0,0-4 0 0,0 4 0 15,0-2 4-15,8-4 0 0,-8 2-4 0,0 5 0 0,8-5 0 0,-8-1 0 16,9 1 0-16,-9 0 4 0,8 0-8 0,1-1 4 0,-9 1 4 15,8 0-8-15,1 0 4 0,-1 0-4 0,1 4 8 0,0-4-8 16,-9 0 4-16,8 5 0 0,0-6-4 0,2 1 4 0,-2 5 0 16,-8-5-4-16,8 4 8 0,0-4-4 0,-8 5 0 0,10-1 0 15,-10 1 0-15,0-1 0 0,8-3 4 0,-8 3-4 0,0 1 0 0,0 0-4 16,0-1 4-16,-8 1 0 0,8-6 0 0,-10 6 0 16,2-6 0-16,8 7 4 0,-8-7 0 0,0 1-8 0,-2-5 4 0,2 4 0 15,0-4 0-15,-1 0 0 0,0 0 0 0,1 0 0 0,8 0-4 16,-9-4 8-16,1-1-4 0,-1 1 0 0,9-2-4 0,-8-3 0 15,8 4 8-15,0-4-8 0,0 4 4 0,0-5-8 0,-9 6 0 0,9-6-8 16,0 0-8-16,0 5-8 0,9-5-8 0,-9 1-4 0,0 4-4 16,8-4-4-16,-8-1-12 0,0 5-8 0,9-5-28 0,-9 1-24 15,8 4-12-15,1-5 16 0</inkml:trace>
          <inkml:trace contextRef="#ctx0" brushRef="#br0" timeOffset="37021.7622">473 564 23 0,'0'0'100'0,"-8"0"-12"0,8 0-12 0,0 4-28 16,0-4-4-16,0 5-8 0,0-1 0 0,0 2-8 0,0-2 0 0,0 1-4 15,0 0 0-15,0 0 0 0,0-1-4 0,0 6 0 0,0 0-4 16,0-5 4-16,0 4 0 0,0-4 0 0,8 5 0 0,-8-1 0 16,0 1-4-16,0-5 4 0,10 4-4 0,-10-4-4 0,8 5 4 15,-8-5-4-15,8-1-4 0,-8 6 0 0,8-5 0 0,2 0 0 16,-2-5-4-16,-8 4 0 0,8-4 0 0,1 0-4 0,0 5 4 15,-1-10-4-15,1 5 4 0,-1 0 0 0,0-4 0 0,1-1-4 0,0 0-4 16,-1 0 0-16,-8 0 4 0,8 1 0 0,2-6-4 0,-10 5 0 16,8-5 4-16,-8 1 0 0,0-1-4 0,0 1 0 0,0-1 0 15,0 1 0-15,0-1 0 0,0 0 0 0,-8 0 0 0,8 1 4 0,-10-1-4 16,2 6 4-16,8-6 0 0,-8 5 0 0,-1 1-4 0,0-2 4 16,1 6 0-16,0-4-4 0,-1 4 4 0,1 0 0 0,8 0 0 15,-9 4 0-15,0-4 0 0,1 6 4 0,8-6-4 0,-8 4-4 16,-2 1 4-16,10-1-4 0,0 2 0 0,-8 3-4 0,8-4-4 15,0 0-4-15,0-1-12 0,0 3-4 0,0-4-8 0,0 2-4 0,0 0-8 16,0 0-8-16,0 0-32 0,8-1-24 0,-8 1-20 16,10-5 24-16</inkml:trace>
          <inkml:trace contextRef="#ctx0" brushRef="#br0" timeOffset="32098.4736">-475 289 39 0,'0'-5'80'0,"0"5"-4"0,0 0-4 0,0-4-44 0,0 4 16 15,0-5-4-15,0 5 0 0,0-5-4 0,0 5-4 0,0-5 0 16,0 1 0-16,0 4-4 0,0-6-4 0,0 2 0 0,0-1 0 0,0 5 0 16,0 0 0-16,0-5 4 0,0 5 0 0,0 0 4 15,0-5 0-15,0 5 0 0,0 0 4 0,0 0-4 0,0 0-4 0,0 0-4 16,0 0 0-16,0 0 4 0,8 0-8 0,-8 0-4 0,0 0 8 0,0 0-4 15,0 0 0-15,8 0 4 0,-8 0 0 0,0 0-4 16,0 0 0-16,0 0 0 0,10 5 0 0,-10-5 0 0,0 5-4 0,0-5 4 16,8 5-4-16,-8-1 0 0,0 2 0 0,8-2 0 0,-8 1 0 15,0 0-4-15,0 4 0 0,10-4 0 0,-10 5-4 0,0 0 0 16,8-1 0-16,-8 1 4 0,0-1 0 0,8 1 0 0,-8-5-4 0,9 9-4 16,-9-4 4-16,0 0-4 0,8-1 4 0,-8 6-4 0,9-5 0 15,-9 2-4-15,8-1 4 0,-8 4-4 0,9-5 0 0,-1 3 4 16,1 2 0-16,-9-5-20 0,9 4 20 0,-1 1 0 0,0-1 0 15,2-5 0-15,-2 6 0 0,0-5 0 0,10 4 0 0,-10-5 0 16,0 6-4-16,10 0 0 0,-10-6 0 0,1 1 0 0,8 4 0 16,-9-4 0-16,9-1 4 0,-9 1-4 0,10 0 0 0,-10-1 4 15,10 1 0-15,-2-1 0 0,2 1-4 0,-1-5 4 0,-8 5 0 16,16-6 0-16,-17 1 0 0,18 0 0 0,-8 0-8 0,-2-1 4 16,2 2 4-16,-2-2-4 0,2 1 0 0,-1-5 0 0,9 5 0 15,-10 0-4-15,2-5 8 0,-2 4-4 0,2 2 4 0,0-2-4 0,-2-4 0 16,1 5 0-16,-8-5 0 0,8 5 0 0,0-5 0 0,0 5 0 15,-9-5-4-15,10 0 4 0,-2 0 0 0,2 0 0 0,-10 4 4 16,10-4-8-16,-1 0 8 0,-9 0-4 0,9 0 0 0,0-4 0 0,-9 4-4 16,10 0 8-16,0 0-8 0,-2 0 8 0,-8 0-4 0,10 0 0 15,-1-5 0-15,-8 5-4 0,8-5 4 0,-1 0 0 0,-7 5 0 16,8-4 0-16,1-2-16 0,-10-3 20 0,10 4 0 0,-2 0 0 0,-8-5-4 16,10 1 4-16,-1-1-4 0,-9 1 0 0,10-1 0 15,-2 0 0-15,-6 1 0 0,6-1 0 0,-8 1 4 0,10-1-4 0,-10 0-4 16,10-4 4-16,-10 4 0 0,9 1 0 0,-8-1 0 0,-1 1 0 15,9-1 0-15,-8 5 0 0,0-3-4 0,-1-3 4 0,0 6 0 16,2-5 0-16,-10 6 0 0,8-2 0 0,0-3 0 0,-8 5-4 0,8-2 4 16,-8 2 0-16,10-6 0 0,-2 5-4 0,-8-5 4 15,8 1 0-15,-8 5 4 0,9-6-4 0,-9 0 0 0,9 0 0 0,-1 1-4 16,-8 0 4-16,0-1 0 0,9 0 0 0,-1 1 0 0,-8-1 0 16,9 1 0-16,-9-1 0 0,8 0 0 0,-8 1 0 0,9-1 0 15,-9 5 0-15,8-5-4 0,-8 5 8 0,8-4-4 0,-8 4 4 16,0 0-4-16,0 0 0 0,0 5 0 0,0-4 0 0,0 4 4 15,0 0-4-15,0-5 0 0,0 5 0 0,0 0 0 0,0 0 0 0,0 0-16 16,0 0 20-16,0 0 0 0,0 0 0 0,0 0 0 0,0 0-4 16,0 0 4-16,0 5-4 0,0-10 4 0,0 5-4 0,0 0 0 15,0 0 4-15,0 5-8 0,0-5 4 0,0 0-4 0,0 4 4 0,0-4-4 16,0 5-4-16,0-5-8 0,0 5-20 0,0 0-24 16,-8-5-20-16,8 5-28 0,-8-1-32 0,8 1-36 0,-9 0-60 0,1 0 20 15,-1 0 44-15,1 0 32 0,-1 0 28 0</inkml:trace>
          <inkml:trace contextRef="#ctx0" brushRef="#br0" timeOffset="37266.1072">688 491 55 0,'0'-5'92'0,"0"5"-8"15,0-5-8-15,0 5-28 0,0 5-8 0,0-5 0 0,0 5-4 0,8 0 0 16,-8 5-4-16,0-5-4 0,0 0 0 0,8 4-4 0,-8 1-4 16,9-6 0-16,-9 6 0 0,8-5-8 0,-8 5 4 0,9-1-4 15,0-5 0-15,-1 6-8 0,-8-5 4 0,8 0 0 0,2-5 0 0,-2 5 0 16,-8-5 0-16,8 0 0 0,0 0-4 0,2-5 0 0,-2 0 0 16,-8 0 0-16,8-5-4 0,2 6-4 0,-10-5 4 0,8-1 0 15,-8 0-4-15,0 1 4 0,0-1 0 0,8 1-4 0,-8-1 0 16,-8-5-4-16,8 5-8 0,0 1-8 0,-8-1-8 0,-2 1-8 15,2-1-16-15,0 6-16 0,-2-3-32 0,-6 4-36 0,-2-2 12 16,10 1 24-16</inkml:trace>
        </inkml:traceGroup>
        <inkml:traceGroup>
          <inkml:annotationXML>
            <emma:emma xmlns:emma="http://www.w3.org/2003/04/emma" version="1.0">
              <emma:interpretation id="{0D7AD3EE-7F9A-4E8B-9639-B8E99AE4A560}" emma:medium="tactile" emma:mode="ink">
                <msink:context xmlns:msink="http://schemas.microsoft.com/ink/2010/main" type="inkWord" rotatedBoundingBox="17418,15397 18623,15516 18580,15954 17375,15835">
                  <msink:destinationLink direction="with" ref="{33F37B52-9E5F-4AE8-AE14-F434A9442FC0}"/>
                  <msink:destinationLink direction="with" ref="{CFF05160-511C-41A9-9C3E-8956733190A8}"/>
                  <msink:destinationLink direction="with" ref="{AAF5047C-A06B-4AE4-870A-2EC5F862B8A6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3387.7933">1439 722 31 0,'0'-5'88'0,"0"5"-4"0,0-5-4 0,0 1-24 0,0 4-4 0,-8 0-4 16,8-5 0-16,0 5 0 0,0-5-4 0,0 5 0 0,-8-5 0 15,8 5 0-15,0 0-4 0,-10 0-4 0,10 0 0 0,0 0 0 16,-8 0-4-16,8 0-4 0,0 0-4 0,0 0 4 0,-8 0-4 0,8 5 0 15,0-5-4-15,-8 5-4 0,8 0 0 0,0-5 0 0,-10 4-4 16,10 6 0-16,0-5 0 0,0 0-4 0,0-1 8 0,0 6-12 16,0 0 4-16,-8-5 0 0,8 4 0 0,0 1 0 0,0-6 0 15,0 6-4-15,8-5-4 0,-8 5 4 0,0-6-4 0,10 6-4 16,-10-5 4-16,8 0 4 0,-8 0-8 0,8-1 4 0,0 1 0 0,-8 0 4 16,10-1 0-16,-2-4-8 0,0 0 4 0,2 5 4 0,-2-5-4 15,0 0 0-15,-8-5 0 0,9 5 4 0,-1-4-8 0,1 4 8 16,-9-5 0-16,8 0 0 0,1 1-8 0,-9-6 4 0,8 5-4 15,-8-5 8-15,0 6-4 0,0-6 0 0,0 1-4 0,0-1 4 16,0 5 0-16,0-5 0 0,0 1-4 0,0-1 0 0,0 0 0 0,0 1 0 16,0-1 0-16,0 1 0 0,-8 4 8 0,8-5-8 0,0 5 4 15,-9-4 4-15,9 4-8 0,-8 0 4 0,8 0 0 0,-9 0-4 16,9 1 0-16,-8 4 0 0,8-5 8 0,-9 5-4 0,9 0 0 0,-8 0 0 16,8 0-4-16,0 5 4 0,-8-5-4 0,8 4 8 15,0-4-8-15,0 5 8 0,0 0-8 0,0 0 4 0,0 4 0 0,0-4-4 16,0 0 4-16,0 0 0 0,0 5 0 0,0-6-4 0,8 1 0 15,-8 0 0-15,8 5 4 0,-8-6 0 0,0 1 0 0,9 0 0 16,-1 0 0-16,1-5 0 0,-1 5 0 0,1 0 0 0,-1-1-4 0,1-4 4 16,0 5 0-16,7-5 0 0,-6 5-12 0,-2-5 16 15,0 5 0-15,0-1 0 0,2-4 4 0,6 6-8 0,-7-2 0 0,0-4 0 16,-1 5 4-16,1 0 4 0,-1 0 0 0,1-1-12 0,-1 2 8 16,-8-2-4-16,9 1 0 0,-1 0-4 0,0 0 8 0,-8-1-4 15,10 1 0-15,-10 0 0 0,8-1 0 0,0 1 0 0,-8 1 0 16,10-2-4-16,-10 1 0 0,8-5-8 0,-8 4-8 0,8 2-20 15,-8-6-16-15,8 0-20 0,-8 4-8 0,0-4-16 0,10 0-56 16,-10 0-32-16,0 0 28 0,8-4 36 0,-8 4 20 0</inkml:trace>
          <inkml:trace contextRef="#ctx0" brushRef="#br0" timeOffset="44000.1496">1910 688 27 0,'0'0'120'0,"0"0"-16"0,0-5-16 15,0 5-28-15,0 0-4 0,0 0-4 0,8 0-8 0,-8 5-4 16,0-5-4-16,0 0-4 0,8 0-4 0,-8 0-4 0,0 5-4 0,10-5 0 16,-10 0 4-16,8 5-4 0,-8 0 0 0,8 0-4 15,1-1 4-15,-9 1-4 0,8 0 0 0,1 5-4 0,-9-1 0 0,9-4 0 16,-9 5 0-16,8-1 0 0,-8 1 0 0,8-5 0 0,-8 5-4 16,10-1 0-16,-10-4 4 0,0 4-4 0,0 1 0 0,0-5-4 15,8 0 0-15,-8 0 0 0,0 4-4 0,0-4 4 0,0-5-4 16,0 4 4-16,0-4-4 0,0 5 0 0,8-5 4 0,-8 0 0 15,0-5-8-15,0 1 8 0,8 4-4 0,-8-10 0 0,0 6 0 0,10-1-4 16,-10-5 0-16,8 0 0 0,-8 1 0 0,8-1 0 0,-8-4 0 16,0 4 4-16,10-4 0 0,-10 4 0 0,8 0 0 0,-8-4 0 15,0 4 0-15,8-4-4 0,-8 4 4 0,9 1-4 0,-9-6 4 16,8 6 4-16,-8-1-4 0,9 1-4 0,-9-1 4 0,8 0 0 16,-8 0 0-16,9 1-4 0,-1-1 4 0,-8 6 4 0,9-6-8 15,0 5 4-15,-9 1 4 0,8-6-8 0,0 5 4 0,2 5 0 0,-10-5 4 16,8 0-4-16,0 5-4 0,0 0 4 0,2 0 0 0,-2-4 0 15,0 8 0-15,1-4 4 0,0 5 0 0,-1-5-4 0,1 5-4 16,-1-5 4-16,1 5-4 0,-1-1 4 0,1 2 4 0,-1-6-4 16,0 0 0-16,2 4 0 0,-2 1 4 0,0-5-4 0,2 4-4 15,6-4 4-15,-8 0 0 0,2 0 0 0,-2 0 0 0,9 0 0 0,-8 0 0 16,-1 0 0-16,9 0-4 0,-9-4 4 0,1 4 0 0,0-5 0 16,7 5 0-16,-6-4 0 0,-2 4 4 0,0 0-4 0,2-6-4 15,-2 2 4-15,0 4 0 0,0-5 0 0,-8 5 0 0,10 0 0 0,-10 0 0 16,8 0 4-16,-8 0 0 0,8 0 0 0,-8 0-4 15,0 0 4-15,0 5 0 0,0-5 0 0,9 4 0 0,-9 2 4 0,0-2 0 16,0 5-4-16,0-3 8 0,0-2 0 0,0 6 4 0,0-5-4 16,0 6 0-16,0-3 4 0,-9 2 0 0,9-1 4 0,9 1 0 15,-9 4 0-15,0-4 0 0,0-1 0 0,0 1-4 0,0 5 4 0,0-6-4 16,0 1-4-16,0-1 0 0,0-4 0 0,0 5-4 0,0 0 0 16,0-6-4-16,0 1 0 0,0 5 0 0,0-10-4 15,0 4-4-15,0 2 0 0,0-6 0 0,0 0-12 0,0 0-4 0,0 4-20 16,0-8-16-16,0 4-12 0,0 0-16 0,0-6-12 0,0 2-12 15,0 4-36-15,-9-5-48 0,9 0 12 0,0 0 40 0,-8 1 20 16</inkml:trace>
          <inkml:trace contextRef="#ctx0" brushRef="#br0" timeOffset="45235.4594">2260 804 71 0,'0'0'92'0,"0"-5"-8"0,9 0-4 15,-18 1-28-15,18 4-4 0,-9-6 0 0,0 2-8 16,0 4 0-16,8-5-8 0,-8 0-4 0,9 0-4 0,-9 1 0 0,8-1-4 15,-8 5 0-15,9-5 0 0,-1 0-4 0,0 5 4 0,2-5-4 16,-2 5 0-16,0 0-4 0,2 0 0 0,-10 0 0 0,8-5-4 16,0 10 0-16,0-5 0 0,-8 0 0 0,10 5 0 0,-2 0 0 15,-8 0-4-15,8-5 0 0,-8 9 0 0,0-9-4 0,0 5 8 16,0 5-4-16,0-6-4 0,-8 6 0 0,8-5 0 0,-8 5 4 16,8 0-4-16,-10-6 0 0,2 6 0 0,0-5 0 0,8 4-16 0,-8 0 20 15,-2-4-4-15,2 5 4 0,0-5-4 0,-2-1 4 0,2 6-4 16,8-5 4-16,-8 0 0 0,-1 0 4 0,9-1 0 0,0 2-4 15,-8-6 4-15,8 4 0 0,0 1 0 0,0-1 4 0,0-4 0 16,0 7 0-16,0-4 4 0,0-3 4 0,0 5-4 0,8 0 0 16,-8-5-4-16,0 5 4 0,9-5-4 0,-1 5 0 0,-8 0 0 0,8-5-4 15,2 4 4-15,-2-4 0 0,0 0-8 0,2 0 4 0,-10 0-8 16,16 0 4-16,-8 0-4 0,2 5-4 0,-2-5 4 0,0 0-4 16,1 0 0-16,0 0 0 0,-1-5-4 0,1 5-8 0,-1 0-16 15,0 0-12-15,-8 0-8 0,9 0-16 0,-9-4-8 0,0 4-16 16,9-5-32-16,-9 5-44 0,-9-5 0 0,9 0 36 0,-9 5 28 0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7:31.62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28974EA-EA58-4180-A4E3-5A56DDE9CAE2}" emma:medium="tactile" emma:mode="ink">
          <msink:context xmlns:msink="http://schemas.microsoft.com/ink/2010/main" type="inkDrawing" rotatedBoundingBox="24132,8301 25503,8353 25500,8445 24129,8394" semanticType="underline" shapeName="Other">
            <msink:sourceLink direction="with" ref="{C4F0E404-A32E-426C-9D51-23CB00ABCAAF}"/>
          </msink:context>
        </emma:interpretation>
      </emma:emma>
    </inkml:annotationXML>
    <inkml:trace contextRef="#ctx0" brushRef="#br0">0 67 31 0,'0'0'96'15,"0"0"-4"-15,0 0-8 0,8 0-20 0,1-5 4 0,-1 5 0 16,1-4 8-16,-1-1 0 0,10 0-4 0,-2 5 4 0,10-5-8 15,-9 0-4-15,9 1-8 0,0-1-4 0,0-1 0 0,7 2-4 16,1 4-4-16,0-4-4 0,0-1-4 0,1 0-4 0,7 5-8 16,-8 0-4-16,9-6 0 0,-1 6-4 0,1 0 0 0,-9 0-4 0,8 0 0 15,1 6-4-15,-1-6 4 0,2 5 0 0,-1-5-8 0,-1 5 0 16,-8-1 0-16,9 0 4 0,-9 2-4 0,0-1 0 0,-1-1 0 16,3 1 0-16,-3 5 0 0,-7-5-4 0,8-1 0 0,-8 1 0 0,-1 0 0 15,-8 1 0-15,8-2 0 0,-7-4-4 0,-2 4 0 0,2-4-4 16,-1 5-12-16,-9-5-28 0,1 0 8 0,-1 5-8 0,1-5-20 15,-9 0-16-15,8 0-8 0,-8 0-16 0,0 0-4 0,0 0-44 0,-8 0-40 16,-1 0 28-16,1 0 28 0,-1 0 28 0</inkml:trace>
  </inkml:traceGroup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6:25.02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F37B52-9E5F-4AE8-AE14-F434A9442FC0}" emma:medium="tactile" emma:mode="ink">
          <msink:context xmlns:msink="http://schemas.microsoft.com/ink/2010/main" type="inkDrawing" rotatedBoundingBox="17903,15176 18368,14162 18604,14270 18139,15284" semanticType="callout" shapeName="Other">
            <msink:sourceLink direction="with" ref="{0D7AD3EE-7F9A-4E8B-9639-B8E99AE4A560}"/>
            <msink:sourceLink direction="with" ref="{50DA3090-9510-4D76-843C-C646AA9DC0D7}"/>
          </msink:context>
        </emma:interpretation>
      </emma:emma>
    </inkml:annotationXML>
    <inkml:trace contextRef="#ctx0" brushRef="#br0">547 8 11 0,'0'0'96'0,"-9"-3"-12"0,9 3-4 0,0 0-24 16,0 0-4-16,0 0 0 0,0 0-4 0,-8 0-4 0,8 0 0 15,0 0 0-15,0 0 0 0,0 0 0 0,-8-6-4 0,8 6 0 0,0 0 0 16,-10 0 0-16,10 0 4 0,-8 0 0 0,8 6-4 0,-8-6 0 16,8 3-8-16,-8-3 4 0,-2 6-4 0,10-1 8 0,-8 0-8 15,0-5 4-15,-1 10-4 0,1-6 0 0,-1 5 0 0,-8 1-4 16,9 0 4-16,-10-1-4 0,10 6-4 0,-10-1 0 0,2 1 0 16,-1-6 0-16,0 11-4 0,0-6-4 0,-1 5 0 0,2 0-4 0,-2 0 0 15,2 0-4-15,-10 5-4 0,9-4 4 0,-1 8-4 0,2-4 0 16,-2 0 0-16,2 1-4 0,-1 3 4 0,-1-4 0 0,10 5-4 15,-8-5 4-15,6 5-4 0,2 0 0 0,0-1 4 0,-2 1-4 16,2-6 0-16,0 7 0 0,8-7 4 0,0 6 0 0,-9-4-4 16,9-2-4-16,0 6 8 0,0-5-4 0,0-4 4 0,0 3-8 15,9-4 0-15,-9 6 4 0,8-6-4 0,-8-5 0 0,8 1-4 16,2-1-4-16,-10 1-8 0,8-2-16 0,0-3-16 0,-8-5-16 16,10 5-16-16,-2-6-28 0,0-4-20 0,0 0-12 0,-8 0-56 0,9-4-20 15,0-1 36-15,-1 0 40 0,-8-4 24 0,9-1 24 16</inkml:trace>
  </inkml:traceGroup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6:53.40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0289B5C-59ED-4A17-B289-D0D504D9DCCD}" emma:medium="tactile" emma:mode="ink">
          <msink:context xmlns:msink="http://schemas.microsoft.com/ink/2010/main" type="inkDrawing" rotatedBoundingBox="19592,15356 19601,15353 19603,15357 19593,15360" semanticType="callout" shapeName="Other">
            <msink:sourceLink direction="with" ref="{50DA3090-9510-4D76-843C-C646AA9DC0D7}"/>
          </msink:context>
        </emma:interpretation>
      </emma:emma>
    </inkml:annotationXML>
    <inkml:trace contextRef="#ctx0" brushRef="#br0">9 0 23 0,'0'0'68'0,"0"0"-4"0,0 0-8 15,0 0-24-15,0 0-8 0,0 0-4 0,0 0-4 0,0 0-4 16,0 0 0-16,0 0 0 0,0 0-4 0,0 0-4 0,0 0 4 16,0 0-4-16,0 0 0 0,0 0-4 0,0 0 0 0,0 0-8 15,0 0-8-15,0 0-24 0,0 5-28 0,0-5-28 0,-9 0-4 16</inkml:trace>
  </inkml:traceGroup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6:37.69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AF5047C-A06B-4AE4-870A-2EC5F862B8A6}" emma:medium="tactile" emma:mode="ink">
          <msink:context xmlns:msink="http://schemas.microsoft.com/ink/2010/main" type="inkDrawing" rotatedBoundingBox="19782,15882 19885,15400 20344,15498 20241,15980" semanticType="callout" shapeName="Other">
            <msink:sourceLink direction="with" ref="{0D7AD3EE-7F9A-4E8B-9639-B8E99AE4A560}"/>
            <msink:sourceLink direction="with" ref="{50DA3090-9510-4D76-843C-C646AA9DC0D7}"/>
          </msink:context>
        </emma:interpretation>
      </emma:emma>
    </inkml:annotationXML>
    <inkml:trace contextRef="#ctx0" brushRef="#br0">529 125 79 0,'0'-5'92'0,"-8"0"-8"0,8 5-4 0,0-5-20 16,0 0-4-16,-10 5-4 0,10-5 4 0,-8 0 0 0,8 5 4 0,-8 0 0 16,8-4-8-16,-10 4 0 0,2 0 4 0,0 0-4 15,8 0 0-15,-8 0 0 0,-1 4 0 0,0 1 0 0,1-5-4 0,-1 5-4 16,1 5-4-16,-10-5 4 0,10 5 0 0,0-6-4 0,-10 5 0 15,10 1 4-15,-9 5-4 0,8-5 0 0,1 3 4 16,-9 2-4-16,9-1-4 0,-10 1 4 0,10 0-8 0,0-1 0 0,-2 0-4 16,2 1 4-16,0 4-8 0,8-5-4 0,-9 5 4 0,9-4-8 15,-8 4 0-15,8-5 0 0,0 1 0 0,0 4-4 0,0-5-4 16,8 0 4-16,-8 0-4 0,9 1 0 0,-1 0-4 0,0-1-4 0,2-5 0 16,-2 1 0-16,10-1 0 0,-2-2 0 0,-8 1 0 0,9-8 0 15,1 5 0-15,-2 0 0 0,2-5 0 0,-2 0 0 0,10-5 0 16,-9 5-4-16,1-5-36 0,6-3-20 0,-6 1-28 0,8-2-24 15,-9-1-28-15,0-4-28 0,8-1-28 0,-7 2-68 0,-2-2 4 16,10 1 44-16,-9-5 40 0,0-1 36 0,0 1 24 0</inkml:trace>
  </inkml:traceGroup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7:08.6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FF05160-511C-41A9-9C3E-8956733190A8}" emma:medium="tactile" emma:mode="ink">
          <msink:context xmlns:msink="http://schemas.microsoft.com/ink/2010/main" type="inkDrawing" rotatedBoundingBox="17479,16105 18302,16139 18300,16183 17478,16148" semanticType="underline" shapeName="Other">
            <msink:sourceLink direction="with" ref="{0D7AD3EE-7F9A-4E8B-9639-B8E99AE4A560}"/>
            <msink:destinationLink direction="with" ref="{E81F6A49-A2D0-4173-8E31-9E1F1157B7EA}"/>
          </msink:context>
        </emma:interpretation>
      </emma:emma>
    </inkml:annotationXML>
    <inkml:trace contextRef="#ctx0" brushRef="#br0">1465 1141 19 0,'0'4'96'16,"0"-4"-12"-16,0 5-4 0,0-5-28 0,0 5 0 0,0-5-8 15,0 0 0-15,9 5 0 0,-9-5 0 0,8 4 0 0,1-4 0 16,-9 6 0-16,8-6-4 0,1 0-20 0,8 4 28 0,-8-4-8 0,7 4 4 15,2-4 0-15,-2 0-8 0,2 0-4 0,8 5-4 0,-9-5 0 16,8 0-4-16,0 0 4 0,1 0-4 0,-8 0-4 0,8 0 0 16,-1 0-4-16,1 0 0 0,-1 0 0 0,0 0 0 0,11 0 0 15,-12 0 0-15,2 0-4 0,0 0 0 0,-1 0 0 0,1 0-4 16,-8 0 0-16,8 0-4 0,-1 0 0 0,-8 0 0 0,8 0-4 0,-7 0 0 16,-2 0 0-16,2 0 0 0,-2 0 0 0,-6 6-4 0,6-6 0 15,-7 0-4-15,8 4-4 0,-8-4 0 0,-9 5-16 0,8-5-4 16,1 5-16-16,-9-5-16 0,0 5-16 0,0-5-12 0,0 4-16 15,0-4-40-15,-9 0-40 0,9 6 16 0,-8-6 28 16,-1 0 32-16</inkml:trace>
  </inkml:traceGroup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7:09.14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81F6A49-A2D0-4173-8E31-9E1F1157B7EA}" emma:medium="tactile" emma:mode="ink">
          <msink:context xmlns:msink="http://schemas.microsoft.com/ink/2010/main" type="inkDrawing" rotatedBoundingBox="18092,16405 18155,16667 17904,16727 17841,16466" semanticType="callout" shapeName="Other">
            <msink:sourceLink direction="with" ref="{8144899F-2054-44BD-96FA-13D2DB486AD4}"/>
            <msink:sourceLink direction="with" ref="{CFF05160-511C-41A9-9C3E-8956733190A8}"/>
          </msink:context>
        </emma:interpretation>
      </emma:emma>
    </inkml:annotationXML>
    <inkml:trace contextRef="#ctx0" brushRef="#br0">1832 1521 75 0,'0'0'108'0,"9"4"-16"0,-9-8-4 0,0 4-28 16,9 0 0-16,-9-6-4 0,8 2 0 0,0-1-4 0,2-1-4 0,-2 6-12 15,0-4-8-15,2-6-4 0,6 10-4 0,-8-4-4 16,10-1 0-16,-10 0-4 0,1 5-4 0,8-5 0 0,-8 5 0 0,-1 0 0 16,0 0 0-16,2 0-4 0,-10 5 4 0,8 0-8 0,-8 0 4 15,0-1 0-15,0 2 0 0,0 2 0 0,-8 3-4 0,8-1 8 16,-10-1-4-16,2 1 0 0,0-1 4 0,-1 1 0 15,0 4 4-15,-8-5-4 0,9 6 0 0,0-5 8 0,-2 0-4 0,2 3 4 16,0-3-16-16,0 0 20 0,-2-1 0 0,2-3-4 0,8 3 4 16,-8 1-4-16,8-6 8 0,0 1-4 0,0 0 4 0,0 1 8 0,0-3 0 15,8 3-4-15,-8-2 4 0,8-4 0 0,2 5-8 0,-10 0 8 16,8-5-4-16,8 0 0 0,-6 0-4 0,-2 5 0 0,0-5-4 16,9 0-8-16,-8 0-4 0,8 0 0 0,1 0-4 0,-10 0-8 15,8-5-12-15,-6 0-24 0,6 5-24 0,-6-5-28 0,6 1-44 16,-7-2-40-16,-1 3-80 0,1-3 32 0,-1 1 40 0,-8-4 44 0,9 3 20 15,-9-3 28-15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8:20.4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5-23 95 0,'0'0'132'0,"-8"0"-8"0,8 0 0 0,0 0-20 0,0 0-4 0,0 0 4 15,0 0-4-15,0 0 0 0,0 0-4 0,0 0-8 0,0 0-8 0,0 0-8 16,0 0 0-16,0 0-4 0,0 0 0 0,0 0-4 16,0 0 0-16,0 0-4 0,0 0-4 0,0 0 0 0,0 0 0 15,0 0-8-15,0 0-4 0,0 0-4 0,0 0-8 0,0 0-32 0,0 0 0 16,0 0 0-16,0 0 0 0,0 0 0 0,0 0 0 0,0 0 0 16,0 0 0-16,0 0 0 0,0 0 0 0,0 0 0 0,0 0 0 15,0 0 0-15,0 0 0 0,0 0 0 0,0 0-60 0,0 0-80 0,0 0-40 16,0 0-52-16,0 0-92 0,0 0 40 0,0 0 44 15,-10 5 52-15,10-5 32 0,-8 4 28 0,8-4 32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7:45.7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72AE9B7-4140-4298-836B-32E5038D31BD}" emma:medium="tactile" emma:mode="ink">
          <msink:context xmlns:msink="http://schemas.microsoft.com/ink/2010/main" type="inkDrawing" rotatedBoundingBox="24351,10932 26202,10990 26200,11047 24349,10989" semanticType="underline" shapeName="Other">
            <msink:sourceLink direction="with" ref="{74801D64-1852-428B-8769-195E18437464}"/>
          </msink:context>
        </emma:interpretation>
      </emma:emma>
    </inkml:annotationXML>
    <inkml:trace contextRef="#ctx0" brushRef="#br0">41-3 23 0,'-8'10'144'0,"-1"-5"-20"0,0-5-20 0,1 5-36 0,-1 0-12 15,9-5-8-15,0 0-4 0,0 0 0 0,0 5 8 16,0-5 0-16,9 0 0 0,-1 0 0 0,-8 0 0 0,18 0-12 0,-10 0 4 16,10-5-4-16,-2 5-4 0,2 0 0 0,7 0 4 0,-8 5 0 0,8-5-8 15,1 0 4-15,8 0 0 0,-9 0-4 0,9 0 0 16,1 0 0-16,7 0-16 0,-8 0 16 0,10 0-8 0,-3 0 4 0,11 0 0 15,-9 0-4-15,7 0 0 0,2 0 0 0,-1 0-4 0,1 0 0 16,-1 0-4-16,-1 0 0 0,11 0 0 0,-11 0 0 0,1 0-4 16,9 0 4-16,-9 0-4 0,9 0-4 0,-9 0 0 0,1 0-4 15,-1 0 4-15,-1 4-4 0,2-4 0 0,-9 5-4 0,8-5 0 16,-17 5 0-16,8-1 0 0,-8 1 0 0,1 0 0 0,-1 0-4 16,-8 0-4-16,-1-1 0 0,-8 0 0 0,0 3-8 0,-9-3-16 0,0 1-16 15,2-5-16-15,-10 4-16 0,0-4-20 0,-10 0-20 0,10 5-24 16,-8-5-28-16,-8 0-68 0,7-5 28 0,-8 5 32 0,-8 0 36 15,7 0 28-15</inkml:trace>
  </inkml:traceGroup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7:56.35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2403BD-4EBE-4BE5-BAB0-F5E385A881E2}" emma:medium="tactile" emma:mode="ink">
          <msink:context xmlns:msink="http://schemas.microsoft.com/ink/2010/main" type="writingRegion" rotatedBoundingBox="30514,10859 30583,10859 30583,10950 30514,10950"/>
        </emma:interpretation>
      </emma:emma>
    </inkml:annotationXML>
    <inkml:traceGroup>
      <inkml:annotationXML>
        <emma:emma xmlns:emma="http://www.w3.org/2003/04/emma" version="1.0">
          <emma:interpretation id="{0A536835-F9D9-46F2-AC4D-1140821F5BAE}" emma:medium="tactile" emma:mode="ink">
            <msink:context xmlns:msink="http://schemas.microsoft.com/ink/2010/main" type="paragraph" rotatedBoundingBox="30514,10859 30583,10859 30583,10950 30514,109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8B5ECF-F477-4CFE-BAC0-9E2B17A9CC01}" emma:medium="tactile" emma:mode="ink">
              <msink:context xmlns:msink="http://schemas.microsoft.com/ink/2010/main" type="line" rotatedBoundingBox="30514,10859 30583,10859 30583,10950 30514,10950"/>
            </emma:interpretation>
          </emma:emma>
        </inkml:annotationXML>
        <inkml:traceGroup>
          <inkml:annotationXML>
            <emma:emma xmlns:emma="http://www.w3.org/2003/04/emma" version="1.0">
              <emma:interpretation id="{7CBB83AC-5E2F-41A8-A6D7-3F893F880875}" emma:medium="tactile" emma:mode="ink">
                <msink:context xmlns:msink="http://schemas.microsoft.com/ink/2010/main" type="inkWord" rotatedBoundingBox="30514,10859 30583,10859 30583,10950 30514,10950">
                  <msink:destinationLink direction="with" ref="{B5DD53E3-9079-4F0D-970F-CD4A9F7BFBC6}"/>
                  <msink:destinationLink direction="with" ref="{9BCEFA1B-4F02-4016-BE49-11D212F10F38}"/>
                </msink:context>
              </emma:interpretation>
              <emma:one-of disjunction-type="recognition" id="oneOf0">
                <emma:interpretation id="interp0" emma:lang="" emma:confidence="0">
                  <emma:literal>r</emma:literal>
                </emma:interpretation>
                <emma:interpretation id="interp1" emma:lang="" emma:confidence="0">
                  <emma:literal>ó 2</emma:literal>
                </emma:interpretation>
                <emma:interpretation id="interp2" emma:lang="" emma:confidence="0">
                  <emma:literal>ś 2</emma:literal>
                </emma:interpretation>
                <emma:interpretation id="interp3" emma:lang="" emma:confidence="0">
                  <emma:literal>~</emma:literal>
                </emma:interpretation>
                <emma:interpretation id="interp4" emma:lang="" emma:confidence="0">
                  <emma:literal>• 2</emma:literal>
                </emma:interpretation>
              </emma:one-of>
            </emma:emma>
          </inkml:annotationXML>
          <inkml:trace contextRef="#ctx0" brushRef="#br0">35 58 91 0,'0'5'176'0,"0"-1"-4"0,-8-4-20 0,8 5-32 0,0 0-4 16,-8 0 0-16,8-5 4 0,0 4 4 0,0-4 4 0,-8 5-4 15,8-5 0-15,0 0-8 0,0 0-8 0,-10 0-16 0,10 0-20 16,0 0-12-16,0 0-24 0,0 0-36 0,0 0 0 0,0 0 0 0,0 0 0 16,0 0 0-16,0 0 0 0,0 0 0 0,0 0 0 15,0 0 0-15,0 0 0 0,0 0 0 0,0-5 0 0,0 5 0 0,0 0 0 16,0 0 0-16,0-4 0 0,0 4 0 0,0-5 0 0,0 5 0 15,0-5 0-15,10 5 0 0,-10-5 0 0,0 5 0 0,0-4 0 16,8-1 0-16,-8 0 0 0,0 5-52 0,0-5-68 0,8 5-28 0,-8-4-28 16,0-2-20-16,8 2-60 0,2-1-24 0,-10 1 44 0,8-2 40 15,-8 2 44-15,8-1 28 0,1-5 24 0</inkml:trace>
        </inkml:traceGroup>
      </inkml:traceGroup>
    </inkml:traceGroup>
  </inkml:traceGroup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7:11.75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ECBA2BF-AE82-48B3-9023-85DC7F6426A1}" emma:medium="tactile" emma:mode="ink">
          <msink:context xmlns:msink="http://schemas.microsoft.com/ink/2010/main" type="inkDrawing" rotatedBoundingBox="14424,15941 14768,16247 14530,16514 14186,16208" semanticType="callout" shapeName="Other">
            <msink:sourceLink direction="with" ref="{588F1CE9-5B0E-44AB-A8D4-83B3188A4C32}"/>
          </msink:context>
        </emma:interpretation>
      </emma:emma>
    </inkml:annotationXML>
    <inkml:trace contextRef="#ctx0" brushRef="#br0">-1733 1137 83 0,'0'5'116'0,"0"-5"-16"0,0 0-12 0,0 0-24 16,0-5-8-16,0 5 4 0,8-4 4 0,0-1-8 15,0 0 0-15,-8-5-4 0,18 5 0 0,-10 0-8 0,2-4 0 0,6 4-8 16,-7 0-4-16,7-5-24 0,2 6 12 0,-2-1 0 0,-6-5-4 15,6 10 4-15,2-4-4 0,-10 4 0 0,9 0 0 0,-9 0 0 16,1 0 0-16,0 4 0 0,-9 2-4 0,8-2 0 0,-8 5 0 0,0 1 0 16,0 5-4-16,-8-6 0 0,-1 6 0 0,0-1-4 15,1 0 0-15,-1 1 4 0,-7 4-4 0,8-5 0 0,-10 6 0 0,0-6-4 16,10 5 4-16,-9-4-4 0,8-1 8 0,-7 0-8 0,7 0 4 16,1-4 4-16,0 0 0 0,-2-1 0 0,10 1 4 0,-8-5 0 15,8-1 4-15,0 2 4 0,0-2 8 0,0-4 8 0,8 0 4 16,-8 5 4-16,10-5-4 0,-2 0 0 0,0 0 4 0,1 0-4 15,7 0 4-15,-7 0 0 0,8 0 0 0,-9 0-4 0,10-5 0 0,0 5 0 16,-2 5-4-16,-8-5-4 0,18 0-8 0,-17 0-16 16,17 0-8-16,-10 0 0 0,-8-5 0 0,18 5 0 0,-9 0 0 0,1-4 0 15,-10-2-48-15,8 6-28 0,2-4-28 0,0-1-32 0,-10 0-40 0,9 0-32 16,-9 1-92-16,0-6 32 0,1 5 52 0,0-5 40 16,-1 1 32-16,0 4 32 0</inkml:trace>
  </inkml:traceGroup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7:59.8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DFB423-80D3-4F3F-ACAC-FD299BFFC7EE}" emma:medium="tactile" emma:mode="ink">
          <msink:context xmlns:msink="http://schemas.microsoft.com/ink/2010/main" type="writingRegion" rotatedBoundingBox="24113,12741 29979,12761 29972,14784 24106,14763"/>
        </emma:interpretation>
      </emma:emma>
    </inkml:annotationXML>
    <inkml:traceGroup>
      <inkml:annotationXML>
        <emma:emma xmlns:emma="http://www.w3.org/2003/04/emma" version="1.0">
          <emma:interpretation id="{2754E34B-40BE-4BD5-85CD-0F7E7FC86863}" emma:medium="tactile" emma:mode="ink">
            <msink:context xmlns:msink="http://schemas.microsoft.com/ink/2010/main" type="paragraph" rotatedBoundingBox="24113,12741 29979,12761 29976,13559 24110,135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6B2118-CCD9-4383-93F6-4DAED0602A6E}" emma:medium="tactile" emma:mode="ink">
              <msink:context xmlns:msink="http://schemas.microsoft.com/ink/2010/main" type="line" rotatedBoundingBox="24113,12741 29979,12761 29976,13559 24110,13538"/>
            </emma:interpretation>
          </emma:emma>
        </inkml:annotationXML>
        <inkml:traceGroup>
          <inkml:annotationXML>
            <emma:emma xmlns:emma="http://www.w3.org/2003/04/emma" version="1.0">
              <emma:interpretation id="{A7062B35-B3CD-4BA7-94FC-A6703E9D5B0D}" emma:medium="tactile" emma:mode="ink">
                <msink:context xmlns:msink="http://schemas.microsoft.com/ink/2010/main" type="inkWord" rotatedBoundingBox="24113,12741 26423,12749 26421,13546 24110,1353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-701 5495 67 0,'0'0'84'0,"8"-4"-12"15,-8 0 0-15,0-2-24 0,0 2-8 0,0-1-4 0,-8 0 0 0,8 0-4 16,0 1 0-16,-10-1-4 0,10 1-4 0,0-2 0 0,-8 2-4 0,8-2 4 16,-8 6 0-16,0-4 0 0,8-2-20 0,-10 6 20 0,2 0-4 0,0-4 0 15,-1 4 4-15,0 0-4 0,1 0-4 0,-1 0 0 16,1 0 0-16,0 0-4 0,-10 4 4 0,10-4-8 0,0 6-4 0,-10 4 4 16,10-6-4-16,-1 6 4 0,-8-5 0 0,8 4-4 15,1 1 0-15,-8 4 4 0,6-4-4 0,2 4 4 0,-10 0-8 0,10 1 4 16,0-1 0-16,-1 1-4 0,1-1-4 0,-1 1 4 0,1-1 4 0,8 0-4 15,-9 1 0-15,9-1 0 0,0 0-4 0,-8 6 4 0,8-6 4 16,8 0 0-16,-8 0 0 0,0-3-4 0,9 3-4 0,-1 0 4 16,-8 1 0-16,9-6-4 0,-1 5 4 0,1-4 0 0,-1-1 4 15,10 1 0-15,-10 0 0 0,10-1 0 0,-10-4-4 0,8 1 0 16,2-2-4-16,-10 0 4 0,9-4 0 0,-9 6-4 0,10-12 4 16,0 6 0-16,-10-4 4 0,8 0-4 0,-7-2 4 0,8-3-4 15,-8-1 0-15,-1 1 0 0,0-1-4 0,10-5 8 0,-10 1-4 16,-8 5 4-16,8-10-20 0,2 4 20 0,-10 1 0 0,0-1 0 0,8-4 0 15,-8 5 0-15,0-6 4 0,0 6 0 0,0 0 0 0,0-1 0 16,-8 1 0-16,8 0 4 0,0-1 0 0,-10 5 0 0,10-4-4 16,-8 5-4-16,8-1 4 0,0 1 4 0,-8-1-4 0,8 5-4 15,-8-5 4-15,8 6-4 0,-10-1 4 0,10-1-4 0,0 2-4 16,-8 4 0-16,8-4 0 0,-8 4 4 0,8-6-8 0,0 6 4 0,-9 0 4 16,9 0-4-16,0 0 0 0,0 6 0 0,0-6 0 15,0 4-4-15,0 0 8 0,0-4-4 0,-9 11 0 0,9-7 4 0,9 1-4 16,-9 5 4-16,0-6-4 0,9 6 0 0,-9 1 0 0,8-3 4 0,-8 2-4 15,8-5 0-15,-8 4-4 0,10 1 4 0,-2 0 4 16,0-6 0-16,10 6-4 0,-10-1 0 0,0-4 0 0,9 5 4 0,-8-5 0 16,8-1 0-16,-9 6 8 0,10-5-4 0,-2-1-4 0,-6 6 4 15,6-5 0-15,1 0-4 0,-9 4 4 0,10-4-4 0,-2 0 0 16,2 4 4-16,-10-4-4 0,10 0 0 0,-10 4 0 0,9-3 0 0,-9-1 4 16,10 4-8-16,-10-4 4 0,0-1-4 0,2 6 0 0,-2-5 4 15,0 5-8-15,0-6 4 0,2 1-4 0,-2 5 0 0,0-6 0 16,1 0-8-16,-9 7-8 0,8-7-16 0,0 2-16 0,2-2-12 15,-2 1-12-15,0-5-8 0,0 5-8 0,2-5-16 0,-2 0-44 16,0 0-24-16,1 0 28 0,0-5 28 0,8 0 28 0</inkml:trace>
          <inkml:trace contextRef="#ctx0" brushRef="#br0" timeOffset="653.7653">40 5592 79 0,'0'-5'128'0,"0"0"-12"15,8 0-16-15,-8 1-32 0,0-1-8 0,0 5-4 0,0 0-12 16,0-5 12-16,0 5-4 0,10 0 0 0,-10 0-4 0,0 0-8 0,8 5-4 16,-8 0-4-16,0-5-4 0,8 9-4 0,0-4-4 0,1 0 0 15,-9 5-8-15,9-1 4 0,-1 0-4 0,1 1-4 0,-1 5 0 16,0-6 0-16,2 5-4 0,-10 1 4 0,8-1 0 0,0 1 0 0,0 4-8 16,-8-4 4-16,10-1 0 0,-2 5 0 0,-8-5-4 15,8 1 0-15,1-1 4 0,-9 5 0 0,9-4-4 0,-1-6 0 0,-8 5 0 16,9 2 0-16,-9-7 0 0,8 0 4 0,-8 1-4 0,8 0 4 15,-8-6-4-15,8 1 0 0,-8 0 4 0,10-5 0 0,-10 0 0 16,8-5-4-16,-8 0 4 0,8 1-4 0,-8-6 4 0,0 0-4 16,10-4 0-16,-10 0 0 0,8 0 0 0,-8-6 4 0,8 0-4 0,-8-3 0 15,0 4-4-15,0-10 4 0,0 4 0 0,9 2-4 0,-9-6 4 16,0 5 0-16,0-5 0 0,0 5 0 0,0 0 0 16,0-4 0-16,0 3 0 0,0 2-4 0,-9-2 4 0,9 2 0 0,0 4 0 15,0-1 0-15,0 1 4 0,0 0-4 0,0 4 0 0,0 1 0 16,0-1 4-16,0 6-4 0,9-1 0 0,-9 0 4 0,0 6-4 15,8-5 4-15,1 3 0 0,-1 2 0 0,-8-1 4 0,9 5-4 16,7-5 0-16,-6 5 0 0,-2 0 0 0,10 0 0 0,-2 0 0 0,1 0 0 16,0-5-4-16,0 5 0 0,1 0 4 0,-2 0-4 0,10 0 0 15,-1 0 0-15,1-4 0 0,0 4 4 0,0 0 0 0,-1-5-4 16,9 0 0-16,-8 5 0 0,8-4 4 0,-9-1-4 0,9 0 0 16,0 0 0-16,-8 5 0 0,8-5 0 0,-9 0 0 0,1 5 0 15,0-5 0-15,-1 5-4 0,-7 0 4 0,6 0 0 0,-6-4 0 0,0 4 4 16,-2 0-4-16,1 0 0 0,1 0 0 0,-10 0 4 0,8 0 0 15,-6 0-4-15,6 4 4 0,-7-4 4 0,0 0 0 0,-1 0 4 16,1 0 0-16,-9 0 4 0,8 0 0 0,0 0 0 0,1 5 4 0,-9-5 0 16,9 5 0-16,-9 0-16 0,8 0 24 0,-8 0 4 15,8 0-4-15,-8 4 0 0,0 0 0 0,10-4-4 0,-10 9 4 0,0-4-4 16,0 5 8-16,0-5-4 0,0 3 0 0,0 2-4 16,0 3-4-16,0-3 0 0,0 5 0 0,0-2-4 0,0-2-4 0,0 3-4 15,-10 0 4-15,10-5-4 0,0 5 4 0,0-4-4 0,0 4 0 16,0-5-8-16,0-4 0 0,0 4 0 0,0 0 4 0,0-4-4 15,0 0 0-15,0-1-4 0,0-4-4 0,0 5 0 0,0-5-4 0,0-1-12 16,0-4-16-16,0 5-20 0,-8-5-12 0,8 0-20 0,-8 0-12 16,8 0-24-16,0-5-12 0,-9 5-8 0,0-4-32 0,1-1-44 15,0 0 24-15,8-5 32 0,-17 5 36 0,8 1 24 0</inkml:trace>
          <inkml:trace contextRef="#ctx0" brushRef="#br0" timeOffset="1196.6849">722 5649 67 0,'0'-4'124'0,"0"4"-16"0,-8-5-16 0,8 0-32 16,0 5-4-16,0-5 0 0,0 0 4 0,0 5 4 0,8-5-4 16,-8 1-8-16,8-1 0 0,2-4-4 0,-10 3-8 0,8 2-8 15,0-1 0-15,9 0-4 0,-8 0-4 0,-1 5-4 0,9 0 0 0,1-4 0 16,-10 4-4-16,10 0 0 0,-10 0-8 0,8 4 0 15,-7-4 0-15,8 5 0 0,-8 0-8 0,-1 4 4 0,-8 1 4 0,8-5-8 16,2 9 4-16,-10-4-4 0,0 0 4 0,-10 4 0 0,10 0 0 16,-8 1-4-16,0-1 0 0,-1 0 0 0,0 1 0 0,1 0 0 15,-9-1 4-15,9 0 0 0,-10 1-4 0,10-1 4 0,-10-1 4 0,10 2 0 16,-9 0-4-16,9-5 4 0,-1-1 0 0,1 5 4 0,-1-4 0 16,1 0 4-16,0-1 0 0,-2 0 4 0,10 1-4 0,0-4 4 15,-8 3 0-15,8-4 4 0,0 4-4 0,0-4 0 0,8 0 4 16,-8 0-4-16,10 5 0 0,-10-10 0 0,8 4-4 0,0 0 0 15,1 3 0-15,-9-3 0 0,17 0-4 0,-9-4 0 0,1 5 0 0,-1-5-4 16,0 0-4-16,10 0 0 0,-10 0 0 0,2 5 0 0,6-5-4 16,-8 0 0-16,9 0-4 0,-8 0-8 0,8-5-12 0,-9 5-16 15,2-5-16-15,6 1-20 0,-8 4-16 0,2-4-12 0,6-3 4 16,-7 3-8-16,8 0-12 0,-8-6-40 0,7 0-48 0,-8 5 24 16,10-9 36-16,0 5 24 0</inkml:trace>
        </inkml:traceGroup>
        <inkml:traceGroup>
          <inkml:annotationXML>
            <emma:emma xmlns:emma="http://www.w3.org/2003/04/emma" version="1.0">
              <emma:interpretation id="{068C99D6-2B3A-4716-923E-84811F6E9178}" emma:medium="tactile" emma:mode="ink">
                <msink:context xmlns:msink="http://schemas.microsoft.com/ink/2010/main" type="inkWord" rotatedBoundingBox="27309,13040 27838,13042 27837,13321 27308,1331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47.7749">2181 5721 131 0,'0'5'140'0,"-10"4"-16"0,10-3-16 0,0-1-28 0,0 4 8 16,-8-9 0-16,16 9-4 0,-8-3 4 0,0-6-4 0,10 4 0 0,-10 1-4 16,8-1-4-16,0-4-4 0,0 0-4 0,1 6-4 0,-1-6 0 15,10 0-8-15,-10 0-4 0,10 0-8 0,-2 0-4 0,2 0-8 0,-2 0-8 16,10 0 0-16,-9 0-4 0,1 0-4 0,6 0-4 0,-6 0 0 15,7 0-4-15,-7 0-8 0,-2 0 0 0,2 0-8 0,-2 0-12 16,2 0-20-16,-1 0-20 0,-9 0-24 0,9-6-28 0,-8 6-28 16,-1 0-32-16,-8 0-48 0,8-4-48 0,-8 4 52 0,0 0 32 15,-8 0 40-15,8 0 28 0</inkml:trace>
          <inkml:trace contextRef="#ctx0" brushRef="#br0" timeOffset="1477.5015">2248 5510 43 0,'-8'5'140'0,"-1"-5"-16"0,9 5-16 0,-9 0-28 0,1-5-12 0,8 4 8 16,0 2 8-16,0-6-4 0,0 4 0 0,0 1-4 0,0-5 0 16,0 6-8-16,0-6-4 0,8 0 0 0,-8 0-16 0,9 0 12 15,8 0-4-15,-9 0-4 0,2 0-4 0,6 0-4 0,2 0 0 0,-2 0-4 16,1 0-4-16,1 0-4 0,-2 0-4 0,10 0-4 0,-8 4-8 15,7-4 0-15,-9 0-4 0,10 0 0 0,0 0-4 0,-9 0 0 16,9 4-4-16,-10-4-4 0,10 0 0 0,-8 0 0 0,-2 5-8 16,2-5-8-16,-10 5-4 0,9-5-12 0,-9 0-12 0,1 0-12 15,-9 0-12-15,9 5-12 0,-9-5-20 0,0 0-16 0,0 0-12 0,-9 0-16 16,9 0-12-16,-9 0-44 0,1 0-4 0,-1 0 40 0,1 0 32 16,-9 0 28-16</inkml:trace>
        </inkml:traceGroup>
        <inkml:traceGroup>
          <inkml:annotationXML>
            <emma:emma xmlns:emma="http://www.w3.org/2003/04/emma" version="1.0">
              <emma:interpretation id="{6D19ADFE-E0BA-4917-B815-023E96D98741}" emma:medium="tactile" emma:mode="ink">
                <msink:context xmlns:msink="http://schemas.microsoft.com/ink/2010/main" type="inkWord" rotatedBoundingBox="28548,12771 29979,12776 29976,13528 28545,1352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679.9323">3416 5851 43 0,'-8'14'124'0,"8"-8"-20"0,-8 2-16 0,8-2-28 15,0-2-4-15,0 2 0 0,0-6 4 0,8 0 0 0,-8 0-4 16,8-6 0-16,1 2-8 0,-1-6 0 0,1 0-4 0,-1 1-8 16,9-1-4-16,-9-5-4 0,10 0 8 0,0 2-12 0,-2-1 8 15,1-5-4-15,0-1 0 0,8 1 0 0,-7 0 4 0,0-5-4 0,-2 0 0 16,1 0 0-16,0 0-4 0,0 0 0 0,1 0 0 0,-2 0 0 15,-8-5-4-15,10 5 0 0,-1 0 4 0,-9-4-4 16,1 3 0-16,0 6 0 0,7-6-4 0,-16 7 8 0,8-1-4 0,2 0 4 16,-2 4 0-16,-8 5-4 0,8-4-20 0,-8 5 20 0,0 4-4 15,0-4-4-15,0 9-4 0,0-5 4 0,10 0-4 0,-10 10-4 16,0-5 4-16,0 5 0 0,0-1 0 0,0 6-4 0,-10-1 0 0,10 1 0 16,0 4 0-16,0 5 4 0,0 0-4 0,0 1 4 15,0 4-4-15,0 0 0 0,0 0 0 0,0 5 0 0,0 0 0 0,-8-1 0 16,8 1-4-16,0 0 0 0,0 0 0 0,0 4 0 0,0-4 0 0,0-5 0 15,0 4 0-15,0-3 0 0,0-2 0 0,0 2 0 16,0-2 0-16,0-4-4 0,0 1-4 0,0 0 0 0,8-2-8 0,-8-3-4 16,0-2-16-16,10-3-12 0,-10 5-8 0,0-10-8 0,8 4-12 15,-8-4-8-15,8 0-4 0,-8-5-12 0,9 0-8 0,-1 0-8 16,0-5 4-16,-8 0-20 0,9 1-32 0,0-6-16 0,-1 1 32 16,0-1 24-16,-8-5 24 0</inkml:trace>
          <inkml:trace contextRef="#ctx0" brushRef="#br0" timeOffset="3319.2213">4234 5405 7 0,'10'-14'120'16,"-2"4"-12"-16,0-1-12 0,0 3-28 0,10-2 0 0,-10 5 8 0,1-5 0 16,8 6 8-16,-8-5-12 0,-1 3 0 0,8 2-12 15,-6-2-4-15,-2 2-12 0,10 4 0 0,-10-5-4 0,9 5-4 0,-9-4-4 16,9 4 0-16,0 0 0 0,-9 4-8 0,10-4 0 0,0 5-4 0,-10-1-4 15,8 2 0-15,-7-2 0 0,0 6-4 0,8-1 0 16,-9 1 0-16,0 0-4 0,2 3 0 0,-10-2 0 0,8 3 4 0,-8 5-4 16,0-4 4-16,0 5-4 0,-8-2 0 0,-2 2 4 0,2-1 0 15,0 0 0-15,-1 0-4 0,-8 0 4 0,8 0 0 0,-7 5 4 16,-2-5-20-16,2 1 24 0,-2-1 0 0,1 0 0 0,0 0-4 0,0-5 0 16,9 5 4-16,-10-4 0 0,10 5 0 0,0-7 4 0,-2 2 0 15,2-1-4-15,0 1 0 0,8-1 0 0,-8-4 0 0,8 4 0 16,8-4 0-16,-8 4 0 0,0-4 0 0,8 4 0 0,0-4 4 15,-8 0 0-15,10-1 4 0,6 1-4 0,-6-6-4 0,-2 6-4 16,9-5-12-16,0 5-4 0,-9-6 0 0,17-4 0 0,-7 4 0 0,0-4 0 16,6 7 0-16,-6-7 0 0,7 0 0 0,-7-7 0 15,6 7 0-15,2-4 0 0,0 0 0 0,-9-2-8 0,9 2-64 0,-10-1-28 16,10 0-36-16,-9-4-36 0,0 4-44 0,-8 0-80 16,7-4 20-16,-6 3 48 0,-2-4 48 0,-8 6 32 0,8-1 28 0</inkml:trace>
        </inkml:traceGroup>
      </inkml:traceGroup>
    </inkml:traceGroup>
    <inkml:traceGroup>
      <inkml:annotationXML>
        <emma:emma xmlns:emma="http://www.w3.org/2003/04/emma" version="1.0">
          <emma:interpretation id="{4FB010A6-66AF-4F19-9A12-AE03F23C21C4}" emma:medium="tactile" emma:mode="ink">
            <msink:context xmlns:msink="http://schemas.microsoft.com/ink/2010/main" type="paragraph" rotatedBoundingBox="24737,14140 27894,14022 27923,14777 24765,148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78E13CA-1F5F-410A-BBB1-FB3A77E78FA0}" emma:medium="tactile" emma:mode="ink">
              <msink:context xmlns:msink="http://schemas.microsoft.com/ink/2010/main" type="inkBullet" rotatedBoundingBox="24744,14328 25593,14296 25606,14640 24757,14671"/>
            </emma:interpretation>
            <emma:one-of disjunction-type="recognition" id="oneOf3">
              <emma:interpretation id="interp3" emma:lang="" emma:confidence="0">
                <emma:literal>↳</emma:literal>
              </emma:interpretation>
            </emma:one-of>
          </emma:emma>
        </inkml:annotationXML>
        <inkml:trace contextRef="#ctx0" brushRef="#br0" timeOffset="4439.9465">14 6892 3 0,'8'-5'92'0,"-16"-5"-12"16,8 6-8-16,0-2-20 0,0 2-4 0,0-2-4 0,-8-3 4 15,8 5-8-15,-9-1 4 0,9 0-4 0,-8 0-4 0,8-5 0 0,0 6 0 16,-8 0 0-16,-1-1 0 0,0-1-4 0,9 6-4 0,-8-4 4 16,0 4-4-16,-2-5 0 0,10 5 0 0,-8 0-8 0,-9 0 4 15,8-5 0-15,1 10-4 0,0-5-4 0,-9 0 0 0,8 5-4 16,-8-1 0-16,-1 2-4 0,10-6 4 0,-8 9-4 0,-2-5 4 16,1 2 0-16,0 3-4 0,0-4 0 0,-1 4 0 0,2 0 0 15,8 1 0-15,-10 0 0 0,1 5 0 0,9-6-4 0,0 1 0 16,-2-1-4-16,2 0 0 0,0 1 0 0,8 5 0 0,-8-6 4 0,8 1-4 15,0-1 4-15,0 1 0 0,0 5-4 0,8-11 0 0,0 6 0 16,-8 0 0-16,18-1 0 0,-10-4 0 0,0 4 0 0,9-4 0 16,1 0 0-16,-2 0 0 0,2-1 0 0,-2 2 4 0,2-6 0 15,-1 4 0-15,-1-4-4 0,10 0-4 0,-8-4 4 0,-2 4 0 0,2-6 4 16,-1 2-8-16,-9-1 8 0,9 0-4 0,-8 0 4 16,7-4-4-16,-6 4 0 0,-2-4 0 0,0-1 0 0,-8 5 0 0,9-4 0 15,-9-6 0-15,9 5 4 0,-9 1-4 0,0-1 0 0,8 1 0 16,-8-1 4-16,0-5-4 0,0 6 0 0,0 0 0 0,0-1 0 15,0 1 0-15,0-6 0 0,0 5 0 0,0 6-4 0,8-6 0 0,-8 1 8 16,0 4-4-16,0 0-4 0,9-4 4 0,-9 3 0 0,0 6 0 16,8-4 0-16,-8 4 0 0,8 0 0 0,-8 0 0 0,0 0 4 15,10 0 0-15,-10 0 0 0,8 4 0 0,-8 2 4 0,0-2 0 16,8 1 4-16,-8 5 0 0,10-6 0 0,-2 5 0 0,-8-3 4 16,8 4 0-16,0-1 0 0,-8 1 0 0,9 4 0 0,0-5 0 15,-1 1 0-15,1 4 4 0,-1-4 0 0,0 0-4 0,2 4 4 0,-2-5 0 16,0 1-4-16,0 0 0 0,2-1 0 0,-2 1 0 0,0 0 0 15,1-1 0-15,8 1 0 0,-8-6-4 0,-1 6 4 0,0-5-4 16,10 5-4-16,-10-6 4 0,0 1-8 0,2 0 4 0,6 0-4 16,-7-1 0-16,-1 2 0 0,1-6-4 0,-1 0-4 0,1 0 0 0,-1 4-8 15,0-4-8-15,2 0-20 0,-2 0-12 0,0-4-12 0,2 4-8 16,-10-6-28-16,8 6-12 0,0-4-16 0,1-1-4 0,-9 0-48 16,8 0-32-16,1 1 28 0,-9-2 36 0,8-3 32 0,1-1 20 0</inkml:trace>
      </inkml:traceGroup>
      <inkml:traceGroup>
        <inkml:annotationXML>
          <emma:emma xmlns:emma="http://www.w3.org/2003/04/emma" version="1.0">
            <emma:interpretation id="{164D087C-455F-4034-943C-EF4FE0E3BB42}" emma:medium="tactile" emma:mode="ink">
              <msink:context xmlns:msink="http://schemas.microsoft.com/ink/2010/main" type="line" rotatedBoundingBox="26242,14084 27894,14022 27923,14776 26270,14839"/>
            </emma:interpretation>
          </emma:emma>
        </inkml:annotationXML>
        <inkml:traceGroup>
          <inkml:annotationXML>
            <emma:emma xmlns:emma="http://www.w3.org/2003/04/emma" version="1.0">
              <emma:interpretation id="{5750C3FE-D299-4740-A479-8AB6E9D7A32B}" emma:medium="tactile" emma:mode="ink">
                <msink:context xmlns:msink="http://schemas.microsoft.com/ink/2010/main" type="inkWord" rotatedBoundingBox="26251,14346 26651,14330 26659,14551 26260,1456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4726.9643">1106 6815 47 0,'8'0'124'0,"-8"0"-16"15,0 0-8-15,8 0-28 0,2 0 4 0,-10 0 0 0,8 0 12 16,0 0-4-16,-8 0-12 0,8 0-4 0,2 0-8 0,-2 0-4 16,0 0-4-16,1 0-4 0,8 0 0 0,-8 0-4 0,7 0-4 0,2 0-4 15,-2 0-4-15,2 0-8 0,-1 0-4 0,0 0-4 0,0 0-4 16,-1 0 0-16,2 0-4 0,0 0 0 0,-2 4-4 0,1-4-4 16,0 0-4-16,-8 0-4 0,7 6-8 0,-6-6-12 0,-2 4-8 0,0-4-8 15,0 0-12-15,2 5-16 0,-10-5-16 0,0 0-12 16,0 0-16-16,0 5-36 0,0-5-20 0,0 0-4 0,-10 0 28 0,2 0 32 15,0 0 16-15</inkml:trace>
          <inkml:trace contextRef="#ctx0" brushRef="#br0" timeOffset="4994.5077">1114 6936 119 0,'0'3'136'0,"0"7"-16"0,0-5-12 0,0-5-24 16,0 5 0-16,0-1 8 0,0 1-8 0,0-5 0 0,8 5-4 0,-8-5 0 15,10 5-8-15,-10-5-4 0,8 4-8 0,0-4-4 0,0 0 0 16,2 5-8-16,-2-5 0 0,9 5-4 0,-8-5-8 0,8 0-8 16,-1 0 0-16,2 5-8 0,-2-5-4 0,2 5-4 0,-1-5 0 0,0 0-4 15,0 0-4-15,-1 0-4 0,-6 5-4 0,6-5-12 0,2 0-36 16,-2 0 0-16,-7 0-20 0,8 0-28 0,-8 4-24 0,-1-4-28 16,0 5-44-16,2-5-52 0,-2 0 44 0,-8 0 40 0,0 5 28 0,8-5 28 15</inkml:trace>
        </inkml:traceGroup>
        <inkml:traceGroup>
          <inkml:annotationXML>
            <emma:emma xmlns:emma="http://www.w3.org/2003/04/emma" version="1.0">
              <emma:interpretation id="{D4904452-90CE-458F-A0A8-CFC637182B26}" emma:medium="tactile" emma:mode="ink">
                <msink:context xmlns:msink="http://schemas.microsoft.com/ink/2010/main" type="inkWord" rotatedBoundingBox="26985,14056 27894,14022 27922,14777 27013,14811"/>
              </emma:interpretation>
            </emma:emma>
          </inkml:annotationXML>
          <inkml:trace contextRef="#ctx0" brushRef="#br0" timeOffset="16577.5303">2427 6608 83 0,'9'-4'96'15,"-9"-1"-8"-15,0 0-8 0,8 0-20 0,-8 1 0 16,8-2-4-16,-8 2 0 0,10-1 0 0,-2 5-12 0,-8-5 0 0,8 0-8 15,0 5-4-15,2-4-4 0,-2 4-8 0,0-5-4 0,1 5 0 16,0 0 0-16,-1 0-4 0,1 0 0 0,-1 5-4 0,-8-5-4 16,8 4-4-16,1 1 4 0,-9 0 0 0,9 0 0 0,-9 5 0 0,0-6 0 15,0 6 0-15,-9-1-4 0,9 1 4 0,-9-1 4 0,1 1 0 16,0 5 0-16,-1-6 8 0,1 1 0 0,-1 5 0 0,0-6 0 16,1 0 0-16,-10 6 4 0,10-5-4 0,0-1-4 0,0 1 4 15,-2 0 0-15,2-1 0 0,0 1-4 0,8-1 4 0,-9 1 0 16,9 0 0-16,0-1 0 0,-8-5 0 0,8 6 0 0,0-5-4 15,0 5 4-15,8-6 0 0,-8 5 0 0,0-3 0 0,9-2 0 0,-1 6 0 16,-8-5 0-16,8 0 0 0,2 0-4 0,-2-5-4 0,0 4 0 16,0 1 4-16,2-5-20 0,-2 0 16 0,0 5-4 0,10-5 0 15,-10 0 0-15,1 0 0 0,7 0-4 0,-7 0 0 0,0 0-4 16,-1 0-4-16,10 0-4 0,-10 0-12 0,0-5-12 0,1 5-16 16,0-5-12-16,-1 5-24 0,0-4-12 0,-8 4-16 0,9 0-4 0,-9-5-44 15,8 0-36-15,-8 0 36 0,0 1 28 0,0 4 32 0</inkml:trace>
          <inkml:trace contextRef="#ctx0" brushRef="#br0" timeOffset="21676.2471">1864 7178 19 0,'0'6'116'15,"9"-12"-12"-15,-9 12-12 0,0-6-20 0,9 5 0 0,-9-5 0 16,0 0 0-16,8 0 4 0,1 0 0 0,-9 5-8 0,8-5-8 16,0 0-8-16,2 0-4 0,-2 0 0 0,0 0 0 0,10 0-4 0,-10 0 4 15,9 0-4-15,0 0-4 0,0 0 0 0,9 0 0 0,-10 0-4 16,10 0 0-16,0 0-4 0,-1 0-4 0,1 0 4 0,8 0-8 15,-9 0 0-15,9 0 0 0,0 0-4 0,1 0-4 0,-1 0 0 16,-8 0 0-16,8 0-4 0,-1 0-4 0,-7 0 0 0,8 0 0 16,-8 0 0-16,-1 4 0 0,1-4-4 0,0 0 0 0,-9 6-4 0,8-6 4 15,-8 4 0-15,1 1-4 0,-10-5 0 0,10 4 0 0,-10 2-20 16,0-6 20-16,0 4 4 0,2 1-4 0,-2 0 4 0,-8-5-4 16,8 5 0-16,-8-5 0 0,0 0-8 0,0 4-4 0,9-4-4 15,-9 0-16-15,0 0-20 0,0 0-16 0,0 0-16 0,-9 0-16 16,9 0-20-16,0 0-16 0,-8 0-8 0,0 0-56 0,8 0-16 15,-10 0 40-15,2 0 28 0,0 0 32 0</inkml:trace>
          <inkml:trace contextRef="#ctx0" brushRef="#br0" timeOffset="16207.0028">2001 6867 59 0,'0'0'116'0,"-9"0"-12"0,9 6-16 0,0-6-28 0,0 0 0 0,0 4-12 16,0-8 12-16,0 4 0 0,0 0-4 0,0-6-4 16,0 6-8-16,0-4-8 0,0-2 0 0,0 2-4 0,0-1-4 0,9 1-8 15,-9-6 0-15,9 5-4 0,-9-5 0 0,8 2 0 0,-8-3-4 16,8 2-4-16,0-1 4 0,2-4 0 0,-2 5 0 0,-8-1-4 15,8-6 0-15,2 3 0 0,-2-2 4 0,0 6-8 0,1-5 4 0,-1-1 0 16,-8 5 0-16,9-4 4 0,-1 5 4 0,-8-6 0 0,9 5 0 16,-9 1 0-16,0-1 0 0,8 0 0 0,-8 1 0 0,8-1 0 15,-8 6 0-15,0-6-4 0,0 5 0 0,10 0 0 0,-10 1 0 16,0-1-4-16,0 0-4 0,8 0 0 0,-8 5 4 0,0 0-4 16,0 0 0-16,0-4 4 0,8 4 0 0,-8 4 0 0,0-4 0 0,10 5 0 15,-10 5 0-15,0-6 0 0,0 6 0 0,0 0 0 0,0-1 0 16,0 1 0-16,0 0 4 0,0 4-4 0,0 0-4 0,0 0 0 15,0 1 0-15,0 4 0 0,0-5 0 0,0 1 0 0,0-1 0 16,0 1 0-16,0-2 0 0,0 3 0 0,0-2-4 0,0 1 0 16,0-1 4-16,0-5-4 0,0 6 0 0,0-5 0 0,0-1-4 15,8 1 4-15,-8-1 0 0,0 1-4 0,0 0 0 0,0-6-4 0,8 6-4 16,-8-5 0-16,0-1-12 0,8 1-8 0,-8 0-12 0,0-5-8 16,9 5-16-16,-9-5-12 0,0 4-12 0,0-4-4 0,8 0-12 15,-8 0-8-15,0-4-36 0,9 4-28 0,-9-5 12 0,0 5 36 16,9-5 28-16</inkml:trace>
        </inkml:traceGroup>
      </inkml:traceGroup>
    </inkml:traceGroup>
  </inkml:traceGroup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8:29.75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8D3425-2A72-4D07-841E-0ABF3E9F25C9}" emma:medium="tactile" emma:mode="ink">
          <msink:context xmlns:msink="http://schemas.microsoft.com/ink/2010/main" type="inkDrawing" rotatedBoundingBox="31085,15381 33226,15389 33225,15415 31084,15408" semanticType="underline" shapeName="Other">
            <msink:sourceLink direction="with" ref="{DF999237-379B-4CD5-855B-9FB37BB87B44}"/>
          </msink:context>
        </emma:interpretation>
      </emma:emma>
    </inkml:annotationXML>
    <inkml:trace contextRef="#ctx0" brushRef="#br0">-2 9 47 0,'0'0'104'0,"0"0"-16"16,0 4-8-16,0-4-28 0,0 0 0 0,10 0 4 0,-10 0 4 16,8 0 0-16,-8 0-8 0,8 0 0 0,1 0 0 0,-9 0 0 15,9 0-8-15,-1 0 12 0,9 0-12 0,-9 0 4 0,10 0 4 0,-2 0 0 16,2 0-16-16,-10 0 24 0,18 0-4 0,-9 0 0 0,-1 0-4 15,10 0 4-15,0 0-4 0,0 7 0 0,-1-7-4 0,9 0 4 16,0 0-8-16,1 0 0 0,-1 0-8 0,8 0-4 0,1 0-4 0,-1 0-8 16,1 0 0-16,9 0 0 0,-2-7-4 0,1 7 0 15,1 0-4-15,7-4-4 0,1 4-4 0,-1 0 0 0,2-5 0 0,-1 5 0 16,-1 0 0-16,1 0 0 0,-1 0 0 0,-7-4 0 0,7 4-4 16,-7 0 4-16,7 0-8 0,-17 4 4 0,10-4 0 0,-9 5 4 15,-1-5-4-15,1 4 0 0,-9-4 0 0,0 0 0 0,-9 7 0 16,9-7 4-16,-8 0 0 0,0 0-4 0,-1 3 4 0,-8-3-4 15,8 0 0-15,-7 5 0 0,0-5 0 0,-2 0 0 0,1 0 0 16,0 0 0-16,-8 0-4 0,7 0-4 0,-6 0 0 0,-2-5 0 0,0 10-8 16,1-10 0-16,0 10-12 0,-9-5-8 0,8 0-20 0,-8-5-12 15,-8 5-12-15,8 0-12 0,-9-3-8 0,0 3-12 0,1 0-20 16,-10 0 8-16,10 0 0 0,-9 0-24 0,0 0-36 0,0-7-12 16,-9 7 36-16,0 0 32 0,10 0 28 0</inkml:trace>
  </inkml:traceGroup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8:30.62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6C28597-69FF-464E-A511-D7B4B808DA3F}" emma:medium="tactile" emma:mode="ink">
          <msink:context xmlns:msink="http://schemas.microsoft.com/ink/2010/main" type="writingRegion" rotatedBoundingBox="31981,15603 32536,15603 32536,16135 31981,16135"/>
        </emma:interpretation>
      </emma:emma>
    </inkml:annotationXML>
    <inkml:traceGroup>
      <inkml:annotationXML>
        <emma:emma xmlns:emma="http://www.w3.org/2003/04/emma" version="1.0">
          <emma:interpretation id="{517E1091-F29F-435C-B006-48C46BC14059}" emma:medium="tactile" emma:mode="ink">
            <msink:context xmlns:msink="http://schemas.microsoft.com/ink/2010/main" type="paragraph" rotatedBoundingBox="31981,15603 32536,15603 32536,16135 31981,161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A83DDE-0C6A-40BA-B1CB-E129FB52AB4A}" emma:medium="tactile" emma:mode="ink">
              <msink:context xmlns:msink="http://schemas.microsoft.com/ink/2010/main" type="line" rotatedBoundingBox="31981,15603 32536,15603 32536,16135 31981,16135"/>
            </emma:interpretation>
          </emma:emma>
        </inkml:annotationXML>
        <inkml:traceGroup>
          <inkml:annotationXML>
            <emma:emma xmlns:emma="http://www.w3.org/2003/04/emma" version="1.0">
              <emma:interpretation id="{94EA01AE-AE90-44D2-B727-5EFFCB6AB0D1}" emma:medium="tactile" emma:mode="ink">
                <msink:context xmlns:msink="http://schemas.microsoft.com/ink/2010/main" type="inkWord" rotatedBoundingBox="31981,15603 32536,15603 32536,16135 31981,16135"/>
              </emma:interpretation>
              <emma:one-of disjunction-type="recognition" id="oneOf0">
                <emma:interpretation id="interp0" emma:lang="" emma:confidence="0">
                  <emma:literal>z</emma:literal>
                </emma:interpretation>
                <emma:interpretation id="interp1" emma:lang="" emma:confidence="0">
                  <emma:literal>Z</emma:literal>
                </emma:interpretation>
                <emma:interpretation id="interp2" emma:lang="" emma:confidence="0">
                  <emma:literal>2</emma:literal>
                </emma:interpretation>
                <emma:interpretation id="interp3" emma:lang="" emma:confidence="0">
                  <emma:literal>ż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43 209 3 0,'-9'-5'108'0,"1"5"-8"0,8-4-4 0,-8 4-24 0,-2-5-4 15,10 0 0-15,-8 0 0 0,8 1 0 0,0-1-4 0,0-5-8 16,0 5-4-16,0-4-4 0,0-1-4 0,8 1-4 0,2 0-8 16,-2-2 0-16,-8 2 8 0,17-5-8 0,-9 8 0 0,0-7 4 15,10 7 0-15,-10-3 0 0,10-2 4 0,-10 2 0 0,9 5 0 0,-8-6 0 16,8 5 4-16,-1 1-4 0,-7-1-4 0,8 0-8 0,-9 5 0 15,10-4 0-15,-10 4-4 0,1 0-4 0,0 0-4 0,-1 4 0 16,0-4-4-16,1 5 0 0,-1 4 0 0,-8-4-8 0,8 9 4 0,-8-5-4 16,0 2 4-16,-8 4-8 0,8-2 0 0,-8 7 4 15,-1-6-8-15,9 5 4 0,-16 1-4 0,7-1 4 0,0 0 0 0,-7 0-4 16,-2 5 0-16,10-5 4 0,-10 1 0 0,2 0 4 0,-1-2-4 16,-1-4 0-16,10 5 0 0,-10-4 0 0,2-1-4 0,8 1-4 15,-10-1 8-15,10-5-8 0,-1 1 4 0,1-1 0 0,0 1-4 16,-2-5-8-16,10 0 0 0,-8 0 0 0,8-5-4 0,0 0 0 0,0 0-4 15,0-5 0-15,8 0 0 0,2 0 0 0,-2 1 0 16,0-6 4-16,1 1 8 0,-1-1 0 0,10 5 4 0,-10-5 0 0,8 0 4 16,-6 1 0-16,6-1 4 0,-7 6-4 0,8-1 8 0,-8 0 0 15,-1 0 8-15,9 0 0 0,-8 5 4 0,-1 0 12 0,0 5-4 16,2 0 8-16,-10 0 0 0,8 0 4 0,0 5-4 0,1-1 0 16,-9 1 0-16,9-1 0 0,-1 1-4 0,-8 4-4 0,8-5 4 15,-8 1 0-15,9 5-8 0,-1-6 0 0,0 1 0 0,-8 0-4 0,10-1 0 16,-2 1 0-16,0-1-4 0,2-4 0 0,-2 0-4 0,0 0-4 15,0-5 0-15,10 0-4 0,-10 0 0 0,1-5 0 0,7 0 0 16,-6 0-8-16,6 0-4 0,-8-4-4 0,10-5-4 0,-10 4-16 16,10-5-8-16,-10 1-16 0,9-1-8 0,-9 2-12 0,0-7-8 15,2 5-4-15,-2-4-16 0,0 0-16 0,-8 5-16 0,0-5-20 0,10 1-52 16,-10-2-4-16,-10 5 40 0,10 1 32 0,0-5 28 0</inkml:trace>
        </inkml:traceGroup>
      </inkml:traceGroup>
    </inkml:traceGroup>
  </inkml:traceGroup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7:31.38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083760B-138C-4B2D-9066-8403077FD364}" emma:medium="tactile" emma:mode="ink">
          <msink:context xmlns:msink="http://schemas.microsoft.com/ink/2010/main" type="writingRegion" rotatedBoundingBox="23744,7491 25576,7092 25757,7922 23925,8321"/>
        </emma:interpretation>
      </emma:emma>
    </inkml:annotationXML>
    <inkml:traceGroup>
      <inkml:annotationXML>
        <emma:emma xmlns:emma="http://www.w3.org/2003/04/emma" version="1.0">
          <emma:interpretation id="{3FE69C1C-60B1-41DB-95CF-98DBCFC74547}" emma:medium="tactile" emma:mode="ink">
            <msink:context xmlns:msink="http://schemas.microsoft.com/ink/2010/main" type="paragraph" rotatedBoundingBox="23744,7491 25576,7092 25757,7922 23925,83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F0E404-A32E-426C-9D51-23CB00ABCAAF}" emma:medium="tactile" emma:mode="ink">
              <msink:context xmlns:msink="http://schemas.microsoft.com/ink/2010/main" type="line" rotatedBoundingBox="23744,7491 25576,7092 25757,7922 23925,8321">
                <msink:destinationLink direction="with" ref="{728974EA-EA58-4180-A4E3-5A56DDE9CAE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EC660BE-CC66-4BE9-BBA5-7A60D58AA1BC}" emma:medium="tactile" emma:mode="ink">
                <msink:context xmlns:msink="http://schemas.microsoft.com/ink/2010/main" type="inkWord" rotatedBoundingBox="23744,7491 25576,7092 25757,7922 23925,8321"/>
              </emma:interpretation>
              <emma:one-of disjunction-type="recognition" id="oneOf0">
                <emma:interpretation id="interp0" emma:lang="" emma:confidence="0">
                  <emma:literal>n</emma:literal>
                </emma:interpretation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w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"</emma:literal>
                </emma:interpretation>
              </emma:one-of>
            </emma:emma>
          </inkml:annotationXML>
          <inkml:trace contextRef="#ctx0" brushRef="#br0">22 59 35 0,'-8'0'116'0,"0"0"-12"0,8-7-16 0,-9 7-24 0,9-4-8 0,0 4 0 16,0-5 0-16,0 0 0 0,0 5-4 0,9-5-4 0,-9 1-4 16,8-1-4-16,0 0-8 0,2 0-4 0,-2 1 0 0,0 4-8 15,10-5-4-15,-10 5 4 0,0-5-4 0,10 5-4 0,-1 0 4 16,-9 0-8-16,10 5 0 0,-10-5 0 0,0 5 0 0,10-1-4 15,-10 1 4-15,0 5-4 0,-8-1 0 0,9 1-4 0,-9 1 4 0,0-3 4 16,0 6-4-16,0 1 4 0,0-1-4 0,-9 1 0 0,1-1 0 16,0 5 4-16,-2-4-4 0,2 4 0 0,-8-5 0 0,6 5 0 15,2 0 4-15,0-4-8 0,-9 4 0 0,8-5 0 0,0 1 8 16,1-1 0-16,0 1 0 0,8-1-4 0,-8 1 4 0,8-7 4 16,-10 3 0-16,10-2 0 0,0 1 0 0,0-1 0 0,10-4 4 0,-10 6 0 15,8-7 4-15,0 0 0 0,-8 1 0 0,8 0 0 16,1-5 0-16,0 5-4 0,-1-5 0 0,1 0-4 0,-1 0 0 0,0 5 0 15,2-5-4-15,6 0 0 0,-8 0 0 0,2 0 0 0,-2 0-8 16,0 0 0-16,1 0-4 0,0 0-4 0,-1 0-12 0,1 0-16 16,-1 0-12-16,0 4-12 0,-8-4-16 0,8 5-20 0,-8-5-16 15,0 0-12-15,0 0-52 0,0 5-28 0,0-5 36 0,0 0 32 0,-8 0 28 16</inkml:trace>
          <inkml:trace contextRef="#ctx0" brushRef="#br0" timeOffset="-1134.7491">-1068 187 23 0,'0'0'80'0,"0"0"-8"0,0-5-8 0,8 5-32 16,-8 0 4-16,0 0-8 0,0 0 0 0,0 0 0 0,8 0 4 16,-8 0 0-16,0-5 4 0,0 5 0 0,0-4 0 0,0 4-4 15,0 0 0-15,0-6 4 0,-8 2-4 0,8 4 0 0,0-5-4 0,0 0 0 16,0 0 0-16,0 1 4 0,0-1 0 0,0 0-8 16,0 1 4-16,0-1-4 0,0-1 4 0,-8 2-4 0,8-1-8 15,-10 0 4-15,2 0-4 0,8 1 0 0,-8-1-4 0,0 0 0 0,-1 5 0 16,1-5-4-16,-1 5 4 0,-8 0-4 0,9 0 0 0,-2 0 0 15,-6 0 0-15,8 0-4 0,-2 0 4 0,-6 5 0 0,7 0-4 16,1 0-4-16,-10-5 4 0,10 4 0 0,0 6-4 0,0-10 4 0,-2 9-4 16,2-3 0-16,0-1 0 0,-2 4 4 0,2 0-4 15,8 1 4-15,-8-5-4 0,8 5 0 0,-9-1 0 0,9 1 0 0,0 0 0 16,-8-1 4-16,8 5-4 0,0-4 0 0,8 5 0 0,-8-6 4 16,0 5-8-16,9 1 4 0,-9-2 4 0,8 3-4 0,0-2-4 15,2 1 4-15,-2-1 0 0,0-1 0 0,10 2 0 0,-10-5 0 0,9 4 0 16,-8-4 0-16,8 0 4 0,-1-1-4 0,2 1 0 15,-10-5 0-15,18-1 0 0,-9-4 0 0,-8 5 0 0,16-5 0 0,-9-5 0 16,2 5 0-16,0-4 0 0,-10-1 4 0,9-5-4 0,0 5 0 16,0-3 0-16,-9-3 0 0,10 2 0 0,-10-6 0 0,0 6 0 15,2-6 0-15,-2 1 0 0,0 5-4 0,-8-6 4 0,8 1 0 0,-8-2-4 16,0 3 8-16,0 3-8 0,0-5 4 0,0 2 0 0,-8-2 0 16,8 5 0-16,-8-4 0 0,0-1 0 0,-2 6 0 0,2-1 0 15,8 0 4-15,-8 1-4 0,-2-1 0 0,2 1 0 0,-9 4 4 16,9 1-4-16,-1-1-4 0,1-1 8 0,-1 6-4 0,1-4 0 15,8 4 0-15,-8 0 0 0,-2 0 0 0,10 0 0 0,-8 4 0 0,8-4 0 16,0 6 0-16,-8-1 0 0,8 4 0 0,0-4-4 0,0 4 4 16,0-4 4-16,8 4-4 0,-8-3 0 0,8 3 0 0,-8 1-4 15,10 0 4-15,-2-1 0 0,0 1 0 0,1-1 0 0,-1-4 0 16,9 4 0-16,-8 2 4 0,7-7 0 0,2 6 0 0,-10-6 0 16,10 1 0-16,-2 0 4 0,2 4-4 0,-1-3-20 0,-1-3 24 15,2 3 0-15,-10-2 0 0,10 2 0 0,-2-2-4 0,1 1 0 0,-8 0 0 16,8 0-4-16,1-1 0 0,-10 2 4 0,0-2 0 0,0 1-4 15,10 0 4-15,-10 0-4 0,1-1 0 0,-1 0 0 0,-8 2 0 16,9-1 0-16,0-1 0 0,-9 1 0 0,8 0 0 0,0 0 0 16,-8 0-4-16,8-1 0 0,-8 1-12 0,10 0-12 0,-10 1-8 15,8-2-12-15,0-4-16 0,-8 4-8 0,10-4-8 0,-2 5-8 0,0-5 0 16,-8 0-24-16,9-5-32 0,-1 1-20 0,0 4 24 0,-8-4 24 16</inkml:trace>
          <inkml:trace contextRef="#ctx0" brushRef="#br0" timeOffset="-525.5886">-463 196 67 0,'0'-9'100'0,"0"-1"-4"0,0 6-8 16,0-2-28-16,0-3-4 0,0 4-16 0,0 5 16 0,0-5 0 15,0 1-4-15,0 4-4 0,8-5-4 0,-8 5-8 0,0 0 0 16,9 0-4-16,-9 0-8 0,0-5 4 0,8 10-4 0,1-5 0 16,-9 0-8-16,9 5 8 0,-1-1-4 0,0 1 0 0,2 0-4 0,-2 4 4 15,0-3-4-15,-8 3-4 0,8 1 0 0,2 0 4 0,-2 3-8 16,0-3-4-16,1 5 4 0,-1 0-4 0,0-7 0 0,2 7 0 15,-10-1 0-15,8-5 0 0,0 7-4 0,-8-2 0 0,8-5 0 16,-8 6 0-16,10-5 0 0,-10-2 0 0,8-2 0 0,-8 3 0 16,0-4 0-16,8 0-4 0,-8 0 4 0,0-5-4 0,0 0 4 15,0 0 4-15,0-5-8 0,0 0 0 0,0 0 0 0,0-4 8 0,0-1-8 16,0 1 0-16,0-1 0 0,0-4 0 0,0-1 4 16,0-5-4-16,0 7 0 0,0-6 0 0,0 0 0 0,0-1 0 0,0-4 0 15,0 5 0-15,0-5 0 0,0 0 4 0,0 4-4 0,0-3 0 16,0-6 4-16,0 5-4 0,0 0 4 0,0 0 0 0,9 0 0 15,-9 0 0-15,0 0 4 0,9 1-4 0,-9 2-4 0,8-3 4 0,-8 6 4 16,9-2-8-16,-1 1 8 0,0 5 0 0,-8-1 0 0,18 2 0 16,-10-2 0-16,0 5 0 0,2 0-4 0,-2 1 0 0,0 5 0 15,1-6 0-15,8 5 0 0,-8 0 0 0,-1 0 4 0,9 1 0 16,0-2-8-16,-9 2 4 0,10 4-4 0,-1-5 4 0,0 5 0 16,0-5 0-16,-1 5 0 0,2 0-4 0,0 0 4 0,6-5 0 0,-6 5 0 15,7 0 0-15,-7 0 0 0,6 0 4 0,-6 0-4 0,8 0 0 16,-9 0 4-16,-1 0 0 0,10 0-8 0,-8 0 8 0,-2 0-4 15,1 0 0-15,0 0 0 0,0 0 0 0,-9 5-4 0,10-5 8 16,-10 0-8-16,10 0 4 0,-10 0 4 0,1 5-4 0,-9-5 4 16,8 5-4-16,1-5 0 0,-9 4 0 0,8 2 0 0,-8-6 0 15,0 4 8-15,9 1-4 0,-9 0 4 0,0 0-4 0,0 5 4 16,0-6 0-16,0 5-16 0,0-3 24 0,0 3 0 0,0 1 4 16,0 0 0-16,0 3 0 0,0-3 0 0,0 0 0 0,0 5-4 0,0-2 0 15,0-3-4-15,0 5 4 0,0-5-8 0,0 3 4 0,0-3-8 16,0 5 0-16,0-5 4 0,0-1-4 0,0 5 0 0,0-3 0 15,0-3 0-15,0 2-4 0,0-5 0 0,0 5 0 0,0-1-4 0,0-5 0 16,0 2-4-16,0 3-12 0,0-9-8 0,0 5-16 16,0 0-8-16,-9-5-20 0,9 5-12 0,0-5-16 0,0 0-12 0,-8 0-16 15,8 0-56-15,-9 0-4 0,1 0 32 0,8 0 40 0,-9 0 20 16</inkml:trace>
        </inkml:traceGroup>
      </inkml:traceGroup>
    </inkml:traceGroup>
  </inkml:traceGroup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7:56.8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5DD53E3-9079-4F0D-970F-CD4A9F7BFBC6}" emma:medium="tactile" emma:mode="ink">
          <msink:context xmlns:msink="http://schemas.microsoft.com/ink/2010/main" type="inkDrawing" rotatedBoundingBox="31524,10402 31547,11069 31158,11082 31135,10416" semanticType="callout" shapeName="Other">
            <msink:sourceLink direction="with" ref="{7CBB83AC-5E2F-41A8-A6D7-3F893F880875}"/>
          </msink:context>
        </emma:interpretation>
      </emma:emma>
    </inkml:annotationXML>
    <inkml:trace contextRef="#ctx0" brushRef="#br0">641-235 11 0,'0'-9'116'0,"0"0"-12"0,0-2-16 0,0-2-28 0,8 2-8 15,-8-3 0-15,8 0 4 0,-8 4 4 0,10-4 8 0,-2 4-4 16,0-4 0-16,2 4-4 0,-2-4-4 0,9 4-8 0,-9 0-4 16,9 1-4-16,-8-1 0 0,7 6 0 0,2-1 0 0,-10 0 0 15,10 0-4-15,-1 1 0 0,-9 4-4 0,9 0-4 0,-8 0-4 0,7 4-4 16,-6-4-4-16,-2 10 0 0,10-5-4 0,-10 5 4 0,0-1-8 16,-8 5 0-16,8 1 4 0,-8-1-8 0,0 5 0 0,-8-1 4 15,8 2-4-15,-8 0 0 0,0 4 0 0,-10-5 0 0,10 5-4 0,-10-6 4 16,1 7 0-16,0-1 0 0,-8-5-4 0,7 5 4 0,2-5 4 15,-10 0 0-15,9 1 0 0,0-1 4 0,0-4 0 0,9-2 4 16,-10 2 0-16,10-1 4 0,-2 1 4 0,2-5 0 0,8 4 4 16,-8-5 0-16,8 1 0 0,0-5 0 0,0 4 0 0,0 1 0 15,8-5 0-15,-8 0 0 0,8 4 0 0,2-4-4 0,-2 0-4 0,0-1 0 16,10 1 0-16,-10 5 0 0,9-5-4 0,-8-1-4 16,8 0-12-16,-1 3 0 0,2-3 0 0,0 1 0 0,-2-1 0 0,1 1 0 15,0 0 0-15,8 0 0 0,-7-5 0 0,0 5 0 0,-2-1-40 16,1-4-32-16,0 0-28 0,0 5-36 0,-9-5-44 0,10 0-40 15,-10 0-92-15,0-5 52 0,2 5 44 0,-10-4 44 0,0 4 24 16,0-5 32-16</inkml:trace>
  </inkml:traceGroup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7:55.48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BCEFA1B-4F02-4016-BE49-11D212F10F38}" emma:medium="tactile" emma:mode="ink">
          <msink:context xmlns:msink="http://schemas.microsoft.com/ink/2010/main" type="inkDrawing" rotatedBoundingBox="29799,11888 30243,9992 30282,10001 29838,11897" semanticType="callout" shapeName="Other">
            <msink:sourceLink direction="with" ref="{7CBB83AC-5E2F-41A8-A6D7-3F893F880875}"/>
          </msink:context>
        </emma:interpretation>
      </emma:emma>
    </inkml:annotationXML>
    <inkml:trace contextRef="#ctx0" brushRef="#br0">-296-738 31 0,'8'-10'76'0,"-8"5"-8"0,0-4-8 0,0 4-24 0,0-6 0 15,8 8-8-15,-8-7 4 0,0 1-4 0,0 3 0 0,0-3 0 16,9 0 0-16,-9 4-4 0,0 0 4 0,8-5-8 0,-8 10 0 0,0-5-4 16,9 0 4-16,-9 1 4 0,0 4 0 0,0 0 8 0,0-5 4 15,0 5 0-15,0 5 4 0,0-5 0 0,0 4 8 0,0 6-4 16,0-5 0-16,0 5-8 0,0-1 4 0,0 1-8 0,-9 4 4 16,9 1 0-16,-8 4 0 0,8 0-4 0,-9 0-4 0,9 6 0 15,-8 3-4-15,0 1 0 0,-2-1-4 0,-6 6 4 0,8 4 0 16,-2 1-8-16,2 4 0 0,-9-4 4 0,8 4-4 0,1 3 0 0,-9-2 0 15,9 4-4-15,-10 0 0 0,10 0-4 0,0 5 0 0,-10-5 0 16,10 0-4-16,-1 0 0 0,-8-5 4 0,9 5 0 0,-1 0-4 16,-7-5 4-16,6 5 0 0,2-4-20 0,0-2 24 0,-2 1-4 15,2 1 0-15,-9-6 0 0,9 0 0 0,-1 1 0 0,1-2 0 16,8-2-4-16,-9-1-4 0,1-2 4 0,0-3-4 0,-2 0-4 0,2 0 8 16,0-4 0-16,8-2 0 0,-10 2-4 0,10-6 0 0,-8-1-4 15,0 2 4-15,8-1 0 0,-8-5 0 0,8 1 0 0,0-1 0 16,0-4 0-16,0-1-4 0,0 1 4 0,0-5-4 0,-9 0 0 0,9-1-8 15,9-4 4-15,-9-4-4 0,0 4-4 0,0-10-8 16,8 5-8-16,-8-4-4 0,8-1-12 0,-8-4-8 0,8 4-4 0,-8-9-16 16,10 5-4-16,-10-5-8 0,8 4-8 0,0-9-8 0,2 5 4 15,-2-6-32-15,-8 2-32 0,8-2-8 0,1 2 32 0,-1-2 28 16</inkml:trace>
  </inkml:traceGroup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8:05.58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A3C597F-AA8C-459F-9D1D-366180D04B9A}" emma:medium="tactile" emma:mode="ink">
          <msink:context xmlns:msink="http://schemas.microsoft.com/ink/2010/main" type="inkDrawing" rotatedBoundingBox="30744,13988 31403,12496 31491,12535 30832,14027" semanticType="callout" shapeName="Other">
            <msink:sourceLink direction="with" ref="{B0721E06-F5B2-49DB-956D-F921B591ADB3}"/>
            <msink:sourceLink direction="with" ref="{51C2C476-EA48-49DE-AE96-D689463997B3}"/>
          </msink:context>
        </emma:interpretation>
      </emma:emma>
    </inkml:annotationXML>
    <inkml:trace contextRef="#ctx0" brushRef="#br0">6298 5112 35 0,'0'-10'80'0,"0"1"-4"0,0-1-24 0,0 1 0 0,0-1-4 15,0 2-4-15,0-3 4 0,0 1 0 0,0 6-4 0,0-6 4 0,0 5-4 16,0-4-4-16,0 3 0 0,0 2-4 0,0 0 4 0,0 4-4 16,0-6 0-16,0 6-4 0,0-4 8 0,0 4 0 0,0 4 0 15,0-4-4-15,0 6 4 0,-8 2 4 0,8-2 0 0,-8 3 0 16,-2 6-4-16,2-1 0 0,0 5-4 0,-10 0 8 0,10 0-8 15,-9 10 0-15,0 0 4 0,0 5-8 0,-9-1 0 0,8 6-4 0,2 3 4 16,-10 2-8-16,1 4 0 0,7 1-4 0,-8-3 4 0,10 3-4 16,-9-1 0-16,-1 5 0 0,8-5-4 0,-6 0-4 0,6 0 4 15,1 0-4-15,-9 0-4 0,10-6 0 0,-2 2 0 0,2-6 4 0,-2 0-4 16,1 1-8-16,9-1 8 0,-9-4-8 0,8 0 4 0,-7-1 0 16,6-4 0-16,2 0 0 0,0-6-4 0,-1 2 4 0,0-2-8 15,9 2 4-15,-8-6 0 0,8-6-4 0,0 3 0 0,0-2-4 16,-8 0 0-16,8-9-8 0,0 4-4 0,0-4-12 0,0 0-8 15,0 0-12-15,0-5-12 0,8 0-8 0,-8-5-12 0,0 0-4 0,8 0-12 16,-8-4-16-16,9-1-12 0,-9-5-8 0,9 1-48 16,-9 0-32-16,8-5 40 0,0 0 32 0,2 0 28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8:13.19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CFADDC9-FB0D-4CDE-9C40-46857D74175E}" emma:medium="tactile" emma:mode="ink">
          <msink:context xmlns:msink="http://schemas.microsoft.com/ink/2010/main" type="inkDrawing" rotatedBoundingBox="1475,17068 4391,16769 4463,17468 1547,17766" semanticType="callout" shapeName="Other">
            <msink:sourceLink direction="to" ref="{4BEAE7CF-3990-46A2-8001-772F264175B6}"/>
            <msink:sourceLink direction="to" ref="{43BB1DDD-8313-4066-87DF-239D90B12265}"/>
          </msink:context>
        </emma:interpretation>
      </emma:emma>
    </inkml:annotationXML>
    <inkml:trace contextRef="#ctx0" brushRef="#br0">-5 5098 19 0,'0'-6'80'0,"-8"2"-8"0,8-5-4 0,-8 3-32 16,8 2 0-16,0-1 0 0,-9-5 0 0,9 6 0 0,0-2 4 16,-9 2 0-16,9-5 0 0,0 3 4 0,0 2 0 0,0-1-4 0,0 1 4 15,0-6-4-15,0 4 8 0,0 2-8 0,0-2 0 0,0 3 0 16,0-3-4-16,0-3-4 0,0 9 0 0,0-5-8 0,0 0 0 16,0 5 0-16,0 0 4 0,0-4 0 0,9 4 0 0,-9 0 4 0,0 4-4 15,9-4 0-15,-9 5 0 0,8 0 0 0,0 4-4 16,-8-3-4-16,10 3-4 0,-2 5-4 0,0-4 4 0,1 5-8 0,0-2 4 15,-1 1-8-15,-8 1 4 0,8 4 0 0,1 2 0 0,-1-3-4 16,1 6 0-16,-9-4-4 0,9-1 4 0,-9 0 0 0,8 0-4 16,-8 0 4-16,8 1-4 0,-8-7 0 0,0 2 0 0,0 5 0 15,0-6 0-15,0-5 0 0,0 5 4 0,0-3-8 0,0-2 4 16,0-4 0-16,0 0 0 0,0 4 0 0,0-9 4 0,0 5-4 0,0-5 4 16,0 0-4-16,0 5 0 0,0-5 0 0,0-5 0 0,0 5 4 15,0-5-4-15,0 5 0 0,0-5 0 0,0-4 0 0,-8 4 0 16,8-4-4-16,0 3 4 0,-8-3 0 0,8-1 0 0,0-4-4 0,-9-1 4 15,9 1 0-15,0-1 0 0,-9-4 0 0,9 5-4 16,0-5 4-16,-8 0 0 0,8 0-4 0,0 0 0 0,0-1 0 0,0-4 4 16,0 6 0-16,0-3 0 0,0 2 0 0,0 0 0 0,0 0 0 15,0-4 0-15,0 7-4 0,0-3 4 0,8 5 0 0,-8-5 0 16,0 4 0-16,9 1-4 0,-9-1 4 0,9 6 0 0,-9-5 0 16,8 4-4-16,-8-5 4 0,8 6 0 0,2-1 0 0,-2 6 4 0,-8-6 0 15,8 1-8-15,0 3 4 0,2-3 4 0,-2 5-4 16,0-2-4-16,-8-3 4 0,9 4 0 0,-1 0 0 0,0 1 0 0,10-2-4 15,-10 2 4-15,0-6 4 0,10 5-4 0,-10 1 4 0,10-1-4 16,-10 0 0-16,9 0 0 0,0 1 0 0,0-2 0 0,1 6 0 16,-2-4 0-16,2-1 0 0,-2 0 0 0,10 1 0 0,-9-1 0 15,9 0 0-15,-10 0 0 0,10 0 0 0,-1 5-4 0,-7-5 4 0,8 0 0 16,-1 1 4-16,-8-1 0 0,8 0 0 0,1 5-4 0,0-5 0 16,0 1 0-16,-9 4 0 0,7-5 0 0,2 5 0 0,0-5 0 15,-9 5 0-15,9 0 0 0,0 0 0 0,0 0 4 0,-2 0-4 16,2 0 0-16,-1 0 0 0,1 0 0 0,0 0-4 0,-1 0 4 15,1 0 0-15,0 0 0 0,0 0 0 0,-1 0 0 0,9 0-4 16,-8 0 4-16,8 0 0 0,-9 0 0 0,1 0 0 0,8 0-4 0,-8 0 4 16,-1 0 0-16,9 0 0 0,-8 0-4 0,0 0 8 0,-1 0-4 15,1 0 4-15,-2 0-4 0,2 0 0 0,0 0 0 0,-9 0 0 16,9 0 4-16,0 0-4 0,-10 0 0 0,10-5-4 0,-9 5 4 0,9 0-12 16,-10-3 16-16,10 3 0 0,-8 0 0 0,-2-7-4 15,9 7 0-15,-7-4 0 0,0 4 0 0,-2-5 0 0,10 5 4 0,-9-5-4 16,-1 5 0-16,2 0 0 0,8 0 0 0,-10 0 0 0,2 0 0 15,-1 0 0-15,-1 0 0 0,2 0 0 0,8 0 0 16,-10 0 0-16,1 0 0 0,0 0 4 0,0 0-4 0,1 0 0 0,-2 0-4 16,2 0 4-16,-10 0 4 0,9 0-4 0,0 0 0 0,0 0-4 15,-9 0 0-15,10 0 4 0,-2 0 0 0,-6 0 0 0,6 0 0 16,-7 0 0-16,0 0 0 0,8 0 0 0,-9 0-4 0,0 0 4 0,0 0 0 16,2 0 4-16,-2 0-4 0,0 0 0 0,2 0 0 0,-2 0-4 15,0 0 4-15,1 0-4 0,-1 0 4 0,1 0 0 0,0 0 0 16,-9 5 0-16,8-5 4 0,0 5 0 0,0-5-4 0,-8 0 0 0,10 4 0 15,-2-4 0-15,-8 7 0 0,8-7 0 0,-8 3 0 0,10 2 0 16,-10-5 0-16,8 5 0 0,-8-5 0 0,0 0 4 0,8 0-4 16,-8 5 0-16,0-5 0 0,0 0 0 0,0 0 0 0,9 0 0 15,-9 0 0-15,0 0-4 0,0 0 4 0,8 0 0 0,-8 0 0 16,0 0 0-16,0 0 0 0,9 0 4 0,-9 0-4 0,0 0-4 0,0 0 4 16,0 0 0-16,8 0 0 0,-8 0 0 0,0 0 0 15,0 0-4-15,0 0 0 0,0 0 8 0,0 0-4 0,0 0 0 0,0 0 0 16,0 0 0-16,0 0 4 0,0 0-4 0,0 0 0 0,0 0 0 15,9 0 0-15,-9 0 0 0,0 0 0 0,0 0 0 0,8 0 0 16,-8 0 4-16,0 0-4 0,0 0 0 0,0 0 4 0,0 0 0 16,8 0-4-16,-8 0 4 0,0 0 4 0,0 0-8 0,0 0 4 15,10 0 4-15,-10 0 0 0,0 0 0 0,0 0 0 0,8 0 0 0,-8 4 4 16,0-4 0-16,8 5 4 0,-8 0-4 0,10-5 4 0,-10 5 0 16,8-1 4-16,-8 1 0 0,0 0-4 0,8 0 0 0,-8 0 0 15,8 5 0-15,-8-6 0 0,9 6 0 0,-9-6-24 0,8 6 24 16,-8-5 4-16,0 5-4 0,9-6 0 0,0 11 0 0,-9-11 0 0,8 6 4 15,-8 5-4-15,8-5 0 0,-8-1 0 0,10 1 4 16,-10 4-4-16,8-5 8 0,0 6-8 0,-8-1 4 0,8-4 0 0,2 5-4 16,-10-2-12-16,8-3-4 0,0 5 0 0,1-5 0 0,-9 3 0 15,8-3 0-15,1 5 0 0,-9-5 0 0,9-1 0 0,-1 1 0 16,-8 0 0-16,8-1 0 0,0 1 0 0,-8-6 0 0,10 5 0 0,-10-3 0 16,8-2 0-16,-8 0 0 0,0 2 0 0,0-1 0 0,0-5 0 15,0 4 0-15,8-4 0 0,-8 0 0 0,-8 0 0 0,8 0-32 16,0 0-36-16,0 0-16 0,-8 0-12 0,8-4-24 0,-10 4-12 15,2-5-12-15,0-1-12 0,8 2-24 0,-17 4-56 0,8-4 12 16,1-6 36-16,-1 5 36 0,1 1 32 0,0-6 20 0</inkml:trace>
  </inkml:traceGroup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8:32.1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76EF9D8-D5E3-48BF-B1AF-B1198402FB87}" emma:medium="tactile" emma:mode="ink">
          <msink:context xmlns:msink="http://schemas.microsoft.com/ink/2010/main" type="writingRegion" rotatedBoundingBox="24750,16329 30518,16682 30467,17518 24699,17165"/>
        </emma:interpretation>
      </emma:emma>
    </inkml:annotationXML>
    <inkml:traceGroup>
      <inkml:annotationXML>
        <emma:emma xmlns:emma="http://www.w3.org/2003/04/emma" version="1.0">
          <emma:interpretation id="{7C96CFF4-A91B-4064-9999-F9936F1171BF}" emma:medium="tactile" emma:mode="ink">
            <msink:context xmlns:msink="http://schemas.microsoft.com/ink/2010/main" type="paragraph" rotatedBoundingBox="24750,16329 30518,16682 30467,17518 24699,171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95C7A6-D5D3-48D3-B6FC-3FB308BB2A13}" emma:medium="tactile" emma:mode="ink">
              <msink:context xmlns:msink="http://schemas.microsoft.com/ink/2010/main" type="line" rotatedBoundingBox="24750,16329 30518,16682 30467,17518 24699,17165"/>
            </emma:interpretation>
          </emma:emma>
        </inkml:annotationXML>
        <inkml:traceGroup>
          <inkml:annotationXML>
            <emma:emma xmlns:emma="http://www.w3.org/2003/04/emma" version="1.0">
              <emma:interpretation id="{6FE0A0FA-A72C-4765-A57E-C04A089B5ACD}" emma:medium="tactile" emma:mode="ink">
                <msink:context xmlns:msink="http://schemas.microsoft.com/ink/2010/main" type="inkWord" rotatedBoundingBox="24727,16707 25675,16765 25650,17163 24703,171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169 100 35 0,'9'-4'92'0,"-9"-1"-4"16,0 0-8-16,0 0-24 0,-9 1 0 0,9-1-4 0,0 0 0 16,-8 0 0-16,8-5-4 0,-8 5 4 0,8 1 0 0,-10-1-4 15,2 0 4-15,8 1-8 0,-8-1 0 0,0 5 0 0,-2 0-12 16,10-5 0-16,-8 10 0 0,0-5-12 0,-1 5 0 0,1-1 4 16,8 1-4-16,-8 4 0 0,-2-4 0 0,2 10 0 0,0-5-4 0,0-1 0 15,-2 5-4-15,2 1 0 0,0-1 0 0,8 6-4 0,-9-1 8 16,9-5-4-16,0 6-8 0,0-1 0 0,0 0 4 0,0-5 0 15,9 5-8-15,-1 0 8 0,0-4-4 0,2 0 0 0,-2 3 0 0,0-8 0 16,10 4-4-16,-2-4 4 0,1-1 0 0,1-4 0 0,6 5-4 16,-6-10 4-16,8 5-4 0,-9-5 0 0,9-5-4 0,-10 5 4 15,10-10 0-15,-9 5-8 0,0-4 4 0,0-1-4 0,0 1-4 16,0-6 0-16,-9 1 8 0,2 0 0 0,-2-1 0 0,0 1 0 16,-8-5 0-16,0 5-4 0,0-6 8 0,0 1-8 0,-8 3 4 0,0-2 4 15,-2-1-8-15,-6 0 8 0,7 5-4 0,-8-5 4 16,0 4 0-16,0 1 0 0,0-1 0 0,-1 0 0 0,2 6-4 0,-2 0 4 15,2-1 0-15,-1 1 4 0,-1 3-4 0,2 3 8 0,-2 3-12 16,10 0 0-16,-10 0 4 0,10 3 0 0,0 3 4 0,-1 3-4 16,1-4 0-16,0 4 0 0,8 5 0 0,0-3 0 0,0 3 0 0,0 0 0 15,0 0 0-15,8 1 0 0,0-5-4 0,1 4 4 0,-1 1 4 16,0-6 0-16,10 0-4 0,-2 1 0 0,2 0 0 0,8-7-4 16,-9 4 0-16,9-3 4 0,-2 1-4 0,-6-5 4 0,8 0 0 15,-1 0 0-15,1 0 4 0,-10 0-8 0,10-5 4 0,-8 5 0 16,7-4 0-16,-9 4 0 0,2 0 4 0,0 0 0 0,-2 0 0 0,1 0 0 15,-8 0 0-15,8 4 0 0,-9 1 0 0,0-5 0 0,10 10 0 16,-10-6 4-16,0 6-8 0,2-5 0 0,6 5 4 0,-7-1 0 16,0 1-4-16,-1-1 0 0,1 1 0 0,7 4-4 0,-8-4 0 15,2 0 0-15,-2-1 0 0,10 0-8 0,-10 1-8 0,9-5-8 16,-9 4-8-16,9-5-4 0,0 7-12 0,-9-7-12 0,10-4-12 0,0 5-8 16,-2-5-12-16,1-5-24 0,0 5-64 0,8-9 20 0,-7 3 24 15,0 2 28-15</inkml:trace>
        </inkml:traceGroup>
        <inkml:traceGroup>
          <inkml:annotationXML>
            <emma:emma xmlns:emma="http://www.w3.org/2003/04/emma" version="1.0">
              <emma:interpretation id="{1778585B-6B07-489A-BEE8-E52C19C810F8}" emma:medium="tactile" emma:mode="ink">
                <msink:context xmlns:msink="http://schemas.microsoft.com/ink/2010/main" type="inkWord" rotatedBoundingBox="26141,16729 26528,16752 26515,16958 26128,1693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18.8022">1423 182 99 0,'0'5'164'0,"-9"0"-8"0,9-2-20 0,0 8-28 0,0-6-8 15,0-5 4-15,0 5-4 0,9-5 0 0,-9 5-12 0,8-5-4 16,1 0-8-16,0 0-8 0,-1 0-8 0,8 0-8 0,-6 0-8 0,6 0-4 16,2 0-4-16,-1 0-8 0,-1 0-8 0,2 0 0 0,-2 0-4 15,2 0-4-15,8 4-8 0,-9-4 0 0,-1 0-4 0,2 0-4 16,-10 5-12-16,10-5-8 0,-2 0-20 0,-7 5-12 0,0-5-24 0,-1 0-12 15,0 5-24-15,1-5-16 0,-1 0-16 0,0 0-60 0,-8 0-20 16,10 0 44-16,-10 0 36 0,8 0 24 0,-8 0 24 0</inkml:trace>
          <inkml:trace contextRef="#ctx0" brushRef="#br0" timeOffset="220.4174">1423 14 87 0,'0'0'148'0,"8"5"-12"0,1-5-12 0,0 5-32 0,-9-5-4 15,8 0-8-15,0 0-4 0,0 5-4 0,10-5-12 0,-10 0-12 16,2 0-8-16,-2 0-8 0,9 0-4 0,-9 0-4 0,10 0-8 0,-2 0-8 15,2 0 0-15,-2 0-12 0,-7 0 0 0,8 4-12 0,0-4-16 16,0 5-24-16,0-5-16 0,-9 5-12 0,10-1-12 0,-10-4-36 16,1 5-52-16,0 1 0 0,-1-2 52 0,-8 1 20 0</inkml:trace>
        </inkml:traceGroup>
        <inkml:traceGroup>
          <inkml:annotationXML>
            <emma:emma xmlns:emma="http://www.w3.org/2003/04/emma" version="1.0">
              <emma:interpretation id="{D91CB3FF-6513-4C63-9DB4-172E95FED1CA}" emma:medium="tactile" emma:mode="ink">
                <msink:context xmlns:msink="http://schemas.microsoft.com/ink/2010/main" type="inkWord" rotatedBoundingBox="26976,16465 28640,16567 28589,17403 26924,1730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89.4173">2454 1 35 0,'0'-6'80'0,"0"6"-8"16,-8-5-8-16,8 0-24 0,0 1 0 0,0 4 0 0,-8-5-4 15,8 0-4-15,-9 5 0 0,9-5-4 0,-9 5 0 0,9-4-4 16,-8 4 0-16,8 0-4 0,-9 0 0 0,1 0 0 0,0-5 0 0,8 10 0 16,-10-5 0-16,2 4-4 0,0-4 4 0,0 5-4 15,-2 0 0-15,2 0 0 0,0 4 0 0,-1-4 0 0,1 4 0 0,-1 1 0 16,0 0 0-16,1 4 0 0,0-5 4 0,0 11 0 0,-2-6 0 15,2 1 0-15,8 4-4 0,-8 0 0 0,8 1-4 0,-10 3 4 16,10-5 0-16,0 8-4 0,0-7 0 0,10 5-4 0,-10 0-4 0,8 0-4 16,0 0-16-16,2 0 20 0,-2-1 4 0,0-3-8 15,9 0 8-15,-8-2-4 0,8 1 0 0,-1 0 0 0,-6-5-4 0,6 1 0 16,2 0 0-16,-2-6 4 0,1 1 0 0,9-6-4 0,-18 6 4 16,10-10-8-16,-2 5 0 0,2-5 4 0,-1 0 0 0,0 0 4 15,-9-5 0-15,1 1-4 0,7-6 0 0,-6 5-4 0,-2-5-4 16,-8-4 8-16,8 5 0 0,-8-6 0 0,0 1 0 0,0-1 0 15,-8 2 0-15,8-3 4 0,-8 2-8 0,-2 0 4 0,2-1-4 16,0 1 4-16,-1 0 4 0,-8 4-4 0,9 0 0 0,-9 6-4 0,-1-1 8 16,10 0 0-16,-10 1-4 0,2 8 0 0,-1-4 0 0,0 5-4 15,8 4 4-15,-7-4 4 0,6 5-4 0,-6 3-4 0,8 2 0 16,-2-5 0-16,2 5 0 0,0 4 0 0,8-5-4 0,-9 1-4 16,9 4-4-16,0-5-8 0,0 5-12 0,9-4-4 0,-9-1-4 15,8 1-12-15,0-6 0 0,2 1-8 0,6-1-4 0,2 1-24 0,-2-6-36 16,1 2-40-16,1-6 40 0,-2 0 24 0</inkml:trace>
          <inkml:trace contextRef="#ctx0" brushRef="#br0" timeOffset="3025.7209">2906 254 15 0,'8'-4'108'0,"-8"4"-8"0,0-7-12 0,0 7-28 0,0 0-4 16,0 0-4-16,10 0 0 0,-10 7-4 0,0-3-8 0,8 1-4 15,-8 5-4-15,8-6-4 0,-8 6-8 0,9-5-4 0,0 4 4 16,-1 1-4-16,1 5 0 0,-1-6-4 0,9 5-4 0,-8 1 0 16,-1-1 0-16,0 0 0 0,10 1-4 0,-10-1 4 0,1-4-4 15,0 4 4-15,-1 1-4 0,0-2-4 0,1-3 4 0,-1 0-4 16,1-1 0-16,0 1 4 0,-1-5-4 0,-8 5 4 0,0-6 0 16,8-4 0-16,-8 5-4 0,0-5 0 0,0-5 0 0,0 1 0 15,0-1 0-15,-8 0-4 0,8-4 4 0,0-2-4 0,-8-3 0 0,8 0 0 16,0-1 0-16,-9 1 0 0,9-5 4 0,-9 0 0 0,9 0-4 15,0 0 0-15,-8-5 0 0,8 4 0 0,0-4 0 0,0 1 0 16,-9-3 0-16,9-1 4 0,0 3-4 0,-8 0 0 0,8-5 4 0,0 5-4 16,0-5 4-16,0 5 0 0,0-5 0 0,-8 6 0 15,8-2 0-15,0 6 4 0,0-5 4 0,0 5-4 0,8 0 0 0,-8 5-4 16,0-5 0-16,8 9 4 0,-8-5-4 0,9 11 0 0,-1-6 4 16,-8 6 0-16,9-1 0 0,0 5 4 0,-1-5-4 0,0 5-4 15,2 5 0-15,6-5 0 0,-8 5 0 0,2-1 4 0,6 1 0 0,-7 0-4 16,7-1 0-16,-6 1 0 0,6 0 0 0,2 0 4 15,-2 0-4-15,2 0 4 0,-1-2 0 0,-1 3-8 0,2-1-12 0,8-5 16 16,-10 0 0-16,10 5 0 0,-9-5 0 0,9 0 0 0,0 0 0 16,-1 0 0-16,0-5 0 0,0 0 0 0,1 5 0 0,0-6 0 15,0 6-4-15,-1-3 4 0,-7-2 0 0,6 5 0 0,2-5-4 0,-9 0 0 16,9 5 4-16,-10 0 4 0,2-5-8 0,-10 5 4 16,10 0 4-16,-10 0-8 0,1 0 4 0,-1 0 4 0,1 0-8 0,-1 0 4 15,1 0 0-15,-9 0 0 0,0 0 4 0,8 0 0 0,-8 0 0 16,0 0 4-16,0 5 0 0,0-5 4 0,0 5 0 0,8 0 4 15,-8 3-4-15,0-2 0 0,0 4 4 0,0-1 8 0,0 1 0 0,0 4-4 16,0 0 4-16,0 2 0 0,0-3 0 0,0 2-4 0,0 5 0 16,0-7 0-16,0 2-4 0,0-1 0 0,0 5 0 0,0-4-4 15,0-6 0-15,0 5-4 0,0-4-4 0,0 5 4 0,0-6-4 16,0-4 0-16,0 5-4 0,0-5-4 0,0 4-4 0,0-4-16 16,0-5-4-16,0 4-16 0,0-4-36 0,0 0 8 0,0 0-8 0,-8 0-12 15,8-4-8-15,0 4-44 0,-8-5-36 0,8 0 28 16,-9 1 24-16,1-1 28 0</inkml:trace>
          <inkml:trace contextRef="#ctx0" brushRef="#br0" timeOffset="3535.9689">3410 225 71 0,'0'0'100'0,"0"0"-12"0,0-4-16 0,0-1-20 0,0 5-4 16,0-5 0-16,0 0-20 0,8-6 16 0,-8 8-4 0,9-2 0 15,-9-5-4-15,8 5-4 0,0-4 0 0,0 4 0 0,2-4-4 16,-2 4 4-16,0-5-4 0,10 5 0 0,-10 1-4 0,9-1 0 16,-8 0-4-16,8 0 0 0,-9 5 0 0,10 0-4 0,-10 0-4 0,0 0 4 15,10 5-4-15,-10 0 0 0,0 0 0 0,1 4 0 0,-9 1-4 16,9 0 0-16,-9-1 0 0,0 5 0 0,0 1 0 0,0-1 0 15,0 1-4-15,0 4 0 0,-9-5 0 0,0 5-4 0,1 0 0 16,0 1 4-16,0-1-4 0,-2 0 4 0,-6-1-4 0,6 2 0 16,2 0 4-16,-9-1-4 0,9-5 0 0,-9 5 0 0,8-4 0 15,-7-1 0-15,6-5 0 0,2 1 0 0,0 0 0 0,-2-5 0 0,2-1 0 16,0-4 0-16,8 5 0 0,-8-10-4 0,8 5 4 16,0-4-4-16,0-6 8 0,0 5-4 0,0-5 0 0,8 1 0 0,0-1 0 15,-8 0 0-15,8 1 0 0,2-1 4 0,-2 1 0 0,0-1 0 16,2 6-12-16,-2-6 16 0,0 5 4 0,1 1 0 0,-1-1 4 15,1 5 0-15,-1 0 4 0,1 0 4 0,-1 5-4 0,0-1 4 0,2 1 0 16,-10 1 0-16,8 2 0 0,0 2-4 0,2-1 4 0,-2 1-4 16,0-1 4-16,0 1-4 0,1 0 4 0,0-1-4 0,-9 6 4 15,8-10 0-15,1 4-4 0,-1 1 0 0,0-1 0 0,2-3-4 16,6 3-4-16,-8-9 4 0,2 5-8 0,-2 0 0 0,0-5 4 16,1 0-8-16,8-5 0 0,-8 5-4 0,-1-5 0 0,0-4-4 0,0 3 0 15,2-3-8-15,6-1-8 0,-16-4-12 0,10 5-12 0,-2-6-16 16,-8 1-16-16,8-1-16 0,-8-4-28 0,0 5-16 0,0-5-32 15,0 4-64-15,-8-4 16 0,8 0 44 0,-8 4 28 0,8-3 32 16</inkml:trace>
        </inkml:traceGroup>
        <inkml:traceGroup>
          <inkml:annotationXML>
            <emma:emma xmlns:emma="http://www.w3.org/2003/04/emma" version="1.0">
              <emma:interpretation id="{6B78332E-DB2B-4884-92FA-5DAFB13507FC}" emma:medium="tactile" emma:mode="ink">
                <msink:context xmlns:msink="http://schemas.microsoft.com/ink/2010/main" type="inkWord" rotatedBoundingBox="29187,17028 30492,17108 30472,17445 29167,17365"/>
              </emma:interpretation>
              <emma:one-of disjunction-type="recognition" id="oneOf3"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M</emma:literal>
                </emma:interpretation>
                <emma:interpretation id="interp5" emma:lang="" emma:confidence="0">
                  <emma:literal>w</emma:literal>
                </emma:interpretation>
                <emma:interpretation id="interp6" emma:lang="" emma:confidence="0">
                  <emma:literal>n</emma:literal>
                </emma:interpretation>
                <emma:interpretation id="interp7" emma:lang="" emma:confidence="0">
                  <emma:literal>„</emma:literal>
                </emma:interpretation>
              </emma:one-of>
            </emma:emma>
          </inkml:annotationXML>
          <inkml:trace contextRef="#ctx0" brushRef="#br0" timeOffset="7215.7453">4696 379 23 0,'0'-5'76'0,"0"5"-8"0,0-6-8 0,0 6-24 0,0-4-4 0,0 0 4 16,0 4-24-16,0-5 16 0,0 5 0 0,-8-5-4 0,8 0-4 15,0 5 8-15,0-5 0 0,0 5-4 0,0-4 0 0,0 4 0 16,-8-5 0-16,8 5 0 0,0 0-4 0,-8 0 4 0,8-5-4 0,0 5-4 16,-10 0 0-16,10 0 0 0,-8 0 0 0,0 0 0 15,8 0 0-15,-9 5-4 0,1 0 0 0,-1-5 0 0,0 4 0 0,1 1-4 16,0 0 0-16,-2 0 4 0,2 0-4 0,0-1 0 0,0 0-4 16,-2 7 4-16,-6-7 4 0,7 6-4 0,1 0 0 0,0-5 4 15,-2 4-4-15,10-3 0 0,-8 2 0 0,0 2-8 0,0-1 8 0,8-3-8 16,-10 3 4-16,10 1 0 0,0 4 4 0,0-5-4 0,-8 1 0 15,8 0 0-15,8 4 0 0,-8-4 0 0,0 0-4 0,10 4 0 16,-10-5 4-16,8 6 0 0,0-5-4 0,0-1 4 0,10 0-4 16,-10 1 0-16,1-5 4 0,7 5-4 0,2-5 4 0,-2-1 0 15,2 1-4-15,-1-5 0 0,0 5 0 0,0-5 0 0,9 0-20 0,-10 0 24 16,2-5-4-16,8 5-4 0,-9-5 4 0,-1 1 4 16,2-1-4-16,-2-5 0 0,2 5 4 0,-1-5-8 0,0 1 4 0,-9 4 4 15,1-5-4-15,7 1 0 0,-6-5 4 0,-2 4-4 0,-8 1 4 16,8-1-4-16,2 0 0 0,-10 1 0 0,0-1 0 0,8 1 0 15,-8-2 4-15,0 2-4 0,8 4 0 0,-8-5 0 0,0 1 0 0,0 5 4 16,8-2-4-16,-8 3 4 0,0-3 0 0,0 1-8 16,0 0 4-16,0 5 0 0,9 0 4 0,-9-4 0 0,0 4 4 0,0 0-4 15,0 0-4-15,0 0 4 0,0 0 4 0,0 0-4 0,9 4 0 16,-9-4 4-16,0 5-4 0,0 0 0 0,8-5 4 0,-8 6 0 16,0-3 0-16,0 3 0 0,9-2-8 0,-9 1 4 0,8 5 0 15,-8-6 0-15,0 1-4 0,8 4 4 0,-8-4 0 0,10 5-4 0,-10-5 4 16,8 0-4-16,-8 4 4 0,8-4-8 0,0 0 4 15,-8 0 0-15,10-1 0 0,-2 2 0 0,-8-2 0 0,8 1-16 0,1 0 20 16,0-5 0-16,-1 0-4 0,1 5 4 0,-9-5 0 0,16 0 0 16,-8 0-4-16,-8 0 0 0,10-5 0 0,-2 5 0 0,0-5 4 15,2 0-4-15,-2 1 0 0,0-2 4 0,1 2-4 0,-1-6 0 0,1 5 0 16,-1-4 4-16,-8 4-4 0,9-4 4 0,-1-2-4 0,0 2 0 16,-8 0 0-16,10-1 0 0,-10 5 0 0,8-5 8 0,0 1-4 15,-8 4 0-15,0 0-4 0,10 1 4 0,-10 0-4 0,0-2 4 16,0 1-4-16,0 5 8 0,0 0-4 0,8-4 0 0,-8 4 0 15,0 0 0-15,0 0-4 0,0 0 4 0,0 0 0 0,0 4 0 0,0-4 0 16,8 5-4-16,-8-5 0 0,0 6 0 0,0-2 0 0,9 0 8 16,-9 1-4-16,0 0-4 0,8 1 4 0,-8 3-4 0,9-5 4 15,-9 1-4-15,0 5 0 0,8-1 4 0,-8-4-4 0,9-1 0 16,-9 7 0-16,8-7 0 0,-8 1 4 0,8 5-4 0,2-6 0 16,-10 1 0-16,8 5 4 0,0-6-8 0,-8 2 8 0,10-2-4 0,-2-4 4 15,0 5-4-15,0 0-4 0,-8 0 4 0,9-1-4 0,-1-4 4 16,1 0 8-16,0 5-4 0,-9-5-4 0,8 0 0 0,0 0 0 15,2 0 0-15,-10-5 0 0,8 1 4 0,0 4-8 0,0-5 4 16,2-5 4-16,-2 6-8 0,0-6 4 0,1 0 0 0,-1 5 0 16,1-9 0-16,0 9 4 0,7-10-4 0,-8 6-4 0,2 0 0 0,-2-1 8 15,0 1-4-15,2 0 4 0,-2-2-4 0,0 6 0 0,1-3 4 16,-1 2 0-16,-8 1 0 0,8 1 4 0,1 4-4 0,0-5 8 16,-9 5 0-16,8 0 4 0,0 0 4 0,-8 0 0 15,10 5 0-15,-10-1 0 0,8 1 0 0,-8 1 4 0,8 2 0 0,1 2 0 16,-9-1 0-16,9-3 0 0,-9 7-4 0,8-3 4 0,-8 0-4 0,8-1 0 15,-8 6-4-15,0-5 0 0,9-1-4 0,-9 1 0 0,0 0-4 16,0-1 0-16,8 1-4 0,-8-6-4 0,0 6-4 0,0-5-4 16,0-1-8-16,0 2-32 0,0-6 4 0,0 4-28 0,0-4-28 0,0 0-24 15,0 0-32-15,0 0-56 0,0-4-40 0,-8-2 48 16,8 2 36-16,0-1 32 0,0 0 24 0</inkml:trace>
        </inkml:traceGroup>
      </inkml:traceGroup>
    </inkml:traceGroup>
  </inkml:traceGroup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7:47.46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E147EFD-636B-4BC3-8E3D-B525D1A2268E}" emma:medium="tactile" emma:mode="ink">
          <msink:context xmlns:msink="http://schemas.microsoft.com/ink/2010/main" type="inkDrawing" rotatedBoundingBox="28150,11493 28521,10300 28991,10446 28620,11639" semanticType="callout" shapeName="Other">
            <msink:sourceLink direction="to" ref="{4A865613-603E-4C12-8BF4-69D7CBAB30A7}"/>
          </msink:context>
        </emma:interpretation>
      </emma:emma>
    </inkml:annotationXML>
    <inkml:trace contextRef="#ctx0" brushRef="#br0">3655 3060 79 0,'0'-15'120'0,"0"1"-20"0,-9-1-8 0,9-5-24 0,0 7-8 0,0-2 4 15,0 1 0-15,0 0-4 0,-8 0-4 0,8 4-4 0,0-5-8 16,0 6 4-16,0-1-8 0,0 0-4 0,0 1-12 0,0 5 4 16,0-2 0-16,-8 6 4 0,8-4 4 0,-8 4 0 0,8 4 0 15,-10 2 4-15,2-2 4 0,-10 1 0 0,10 5 4 16,-9 4-4-16,8-5 4 0,-8 6-4 0,1 4 0 0,-10 0-4 0,8 0-4 0,-7 4 4 16,8 2-4-16,-8-1 0 0,-1 6-4 0,0-2-4 0,10 1 4 15,-10 4-8-15,1 1 0 0,7-1 0 0,-8 1 0 0,10-1 0 16,-1 1-4-16,-1-1-4 0,2 6 0 0,8-5-4 0,-2-1 4 15,2 5-8-15,0-4-8 0,8-6 0 0,0 7 0 0,8-2 0 0,0-5 0 16,2 1 0-16,-2 0 0 0,0-4 0 0,9-2 0 16,0 2 0-16,0-2 0 0,1-4 0 0,6-4 0 0,-6 4 0 0,-1-4 0 15,9-1 0-15,-10-5 0 0,10 1 0 0,-8-5 0 0,7-1 0 16,-8 0 0-16,0-4 0 0,-1-4 0 0,2 4 0 0,-10-4 0 16,10-6 0-16,-10 1 0 0,0-6 0 0,1 6 0 0,-9-6 0 0,0-4-4 15,-9 5-8-15,1-5-4 0,0 4 0 0,0-4-4 16,-10 5 4-16,0-5 0 0,-7 8 0 0,8-3 0 0,-8 4 0 0,-1 6-8 15,-8-1-8-15,8 5-4 0,1 0-16 0,-9 5-4 0,8 5-8 16,1 4-12-16,-9 1-12 0,8 4-20 0,0 0-24 0,9 3-20 16,-8-1-68-16,8 7-16 0,-1-3 44 0,2-1 32 0,6 3 28 0,2 3 24 15</inkml:trace>
  </inkml:traceGroup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8:11.48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C31F826-071F-488B-9116-0F55C60FAAE7}" emma:medium="tactile" emma:mode="ink">
          <msink:context xmlns:msink="http://schemas.microsoft.com/ink/2010/main" type="writingRegion" rotatedBoundingBox="26853,14860 32865,12575 33692,14749 27679,17034"/>
        </emma:interpretation>
      </emma:emma>
    </inkml:annotationXML>
    <inkml:traceGroup>
      <inkml:annotationXML>
        <emma:emma xmlns:emma="http://www.w3.org/2003/04/emma" version="1.0">
          <emma:interpretation id="{F43A9C13-8D54-4153-A7B0-F371A7E8BE7F}" emma:medium="tactile" emma:mode="ink">
            <msink:context xmlns:msink="http://schemas.microsoft.com/ink/2010/main" type="paragraph" rotatedBoundingBox="31516,13167 32834,12541 33192,13296 31875,1392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117A4524-3836-4F5A-9D76-4D9D422C3D5D}" emma:medium="tactile" emma:mode="ink">
              <msink:context xmlns:msink="http://schemas.microsoft.com/ink/2010/main" type="inkBullet" rotatedBoundingBox="31571,13283 31656,13243 31745,13430 31660,13470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6528 5885 75 0,'0'4'128'0,"0"2"-16"0,0-2-8 0,-8 1-28 0,8-5 8 0,0 4 0 16,-8-4 8-16,8 5-8 0,0-5 0 0,-10 0-8 0,10 0-8 15,0 0-12-15,0 0-8 0,0 0-4 0,0 0-4 0,0 0-8 16,0 0-4-16,0 0-4 0,0 0-4 0,0 0-4 0,0 0 0 15,0 0-4-15,0 0-4 0,0 0-4 0,0 0-4 0,10 0 0 0,-10 0 0 16,8 0-4-16,-8 0-4 0,0 0-8 0,8 0-8 0,1 0-16 16,-9 0-12-16,8 0-20 0,-8 0-16 0,9 0-12 0,-9 0-12 15,8 0-8-15,-8 0-44 0,9 0-28 0,-9 0 32 0,8-5 36 0,-8 5 20 16</inkml:trace>
        <inkml:trace contextRef="#ctx0" brushRef="#br0" timeOffset="-205.4512">6486 5741 15 0,'0'0'112'0,"8"0"-12"15,-8 0-4-15,0 5-24 0,0-5-4 0,0 0 8 0,0 0 0 0,0 0 8 16,0 0 0-16,0 0-12 0,0 0 0 0,0-5-8 15,0 5-4-15,0 0-4 0,0-6-4 0,0 6-4 0,0 0-4 0,0-4-4 16,0 4 0-16,0-5 0 0,0 5-4 0,0 0-8 0,0-5-4 16,0 5-8-16,0 0 0 0,0 0-4 0,0 0 0 0,8 0-4 15,-8 0 0-15,0 0-4 0,0-5-4 0,0 5 4 0,10 0-4 0,-10 5-8 16,0-5-4-16,0 0-4 0,0 0-24 0,0 0-12 0,0 0-12 16,0 0-20-16,0 0-16 0,0 5-12 0,0 0-8 0,0-5-24 15,0 4-44-15,0 2-4 0,0-1 40 0,0 4 32 0,-10-4 20 16</inkml:trace>
      </inkml:traceGroup>
      <inkml:traceGroup>
        <inkml:annotationXML>
          <emma:emma xmlns:emma="http://www.w3.org/2003/04/emma" version="1.0">
            <emma:interpretation id="{3BABE0DA-C086-4819-A985-594FB3AFBAA8}" emma:medium="tactile" emma:mode="ink">
              <msink:context xmlns:msink="http://schemas.microsoft.com/ink/2010/main" type="line" rotatedBoundingBox="31886,12992 32834,12541 33192,13296 32244,13746"/>
            </emma:interpretation>
          </emma:emma>
        </inkml:annotationXML>
        <inkml:traceGroup>
          <inkml:annotationXML>
            <emma:emma xmlns:emma="http://www.w3.org/2003/04/emma" version="1.0">
              <emma:interpretation id="{51C2C476-EA48-49DE-AE96-D689463997B3}" emma:medium="tactile" emma:mode="ink">
                <msink:context xmlns:msink="http://schemas.microsoft.com/ink/2010/main" type="inkWord" rotatedBoundingBox="31886,12992 32834,12541 33192,13296 32244,13746">
                  <msink:destinationLink direction="with" ref="{FA3C597F-AA8C-459F-9D1D-366180D04B9A}"/>
                </msink:context>
              </emma:interpretation>
            </emma:emma>
          </inkml:annotationXML>
          <inkml:trace contextRef="#ctx0" brushRef="#br0" timeOffset="697.1487">6861 5673 87 0,'0'-5'108'0,"0"1"-12"0,0-6-12 16,0 5-24-16,0 1-8 0,0-1 0 0,0 5 4 0,8-5-4 15,-8 0 0-15,0 5-8 0,0-5-4 0,9 5-8 0,-9 0 0 16,0 0-4-16,8 0 0 0,-8 0 0 0,8 5-4 0,-8 0 0 15,10 0 0-15,-10 4-4 0,8-4-4 0,0 5 4 0,-8-1-8 0,8 6 0 16,-8-6 0-16,10 6 0 0,-10-6 0 0,8 11-4 0,-8-6 0 16,0 1 4-16,8 4-8 0,-8-5 4 0,0 5-4 0,9-4 0 15,-9 4 0-15,0-4-4 0,9-1 4 0,-9 0 0 0,0 0-4 0,0 0-12 16,8 1 16-16,-8-5 0 0,0-1 4 0,9 1-4 16,-9 0 0-16,0-6 0 0,8 0 0 0,-8-4-4 0,0 7 4 0,0-7 0 15,8-7-8-15,-8 3 8 0,0 0-8 0,0-2 0 0,0-3 4 16,0-1-8-16,9-4 8 0,-9 5-4 0,0-7 0 0,0-2-4 15,9 4 4-15,-9-6-4 0,0 1 4 0,0 0-4 0,8-5 4 0,-8 0 0 16,0 0 4-16,0 0-4 0,0 0 0 0,8 0 4 16,-8-5 0-16,0 5 0 0,10-4 0 0,-10 3 0 0,0-2 0 0,8 2-4 15,-8 1 4-15,8 0 0 0,-8 5 0 0,0-6 0 0,9 6 0 16,0 0-4-16,-9 1 4 0,8 3 0 0,0 0 4 0,1 1-4 16,-9-1-4-16,8 5 4 0,0-3 0 0,2 3 0 0,-2 0 4 15,0 5-4-15,10-4 0 0,-10 4 0 0,9-4-4 0,-8 4 4 0,8 0-4 16,-9 0 4-16,10 0 0 0,-2 5 0 0,2-5 0 15,-2 1 8-15,-7 4-8 0,8 0-4 0,0 0 0 0,-1-5-8 0,2 5 16 16,0 0-4-16,-2 0 0 0,2 0 4 0,-1 0 0 0,-1 0-4 16,2 0 4-16,-2 0 0 0,-6 0 0 0,6 0-4 0,1 0 4 15,0 0 0-15,0 0-4 0,-9 0 0 0,10 0 0 0,0 0 0 0,-10 0 0 16,8 0 0-16,-7 0 0 0,8-5 0 0,-8 5-4 0,-1 0 4 16,10 0 0-16,-10-5-4 0,0 5 4 0,0 0-4 0,2 0 4 15,-2 0-4-15,0 0 4 0,-8-4 0 0,9 4 0 0,-1 0 0 16,-8 0 0-16,9 0 0 0,-9 0 4 0,0 4 4 0,9 1-4 15,-9-5 0-15,0 5 0 0,0 0 4 0,0 4 0 0,0-4 0 0,0 0 0 16,0 5 4-16,0-1 4 0,0 1 0 0,0-1 4 0,0 5 0 16,0 1-4-16,0-5 8 0,0 4-8 0,0-5 4 0,0 6-4 15,0-1 0-15,0 1 0 0,0-1-4 0,0 1-4 0,0-2 0 16,0 3 0-16,0-6-4 0,0 3 0 0,0 2 0 0,0-5 4 16,0-2-4-16,0 7-4 0,0-5 0 0,0-1-16 0,0 1 12 0,0 1 4 15,0-7-12-15,0 5-12 0,-9-4-12 0,9 0-8 16,0-1-12-16,0-4-24 0,0 5-16 0,0-5-24 0,-9 5-16 0,9-5-64 15,0 0 4-15,-8 5 36 0,8-5 32 0,-9 0 28 0</inkml:trace>
          <inkml:trace contextRef="#ctx0" brushRef="#br0" timeOffset="1079.352">7330 5702 11 0,'-9'0'124'0,"9"-5"-16"0,-8 1-16 0,8-1-32 0,0 0-8 16,0 0 4-16,0-5 0 0,8 6 0 0,-8-6 0 0,9 1-4 15,-1 4-4-15,0-5-4 0,0 5-8 0,10-4 0 0,-10 4 0 16,10-4-8-16,-10 3 4 0,10 6 0 0,-10-4-8 0,9 4 0 16,-9 0 0-16,10 0-4 0,-10 0 0 0,10 4-4 0,-10 2 0 0,0-2 0 15,1 1-4-15,-1 4 0 0,1 1-4 0,-9 0 0 0,8-1 0 16,-8 1 0-16,0-1 0 0,0 6 0 0,0-1 0 0,-8-4-4 15,-1 4 0-15,1 0 0 0,-1 1 0 0,1-1 0 0,0 1 0 16,-10-1 4-16,10-4-4 0,-10 3 0 0,10 2 4 0,-9 0 0 16,0-1 4-16,8-3 0 0,-7 3-4 0,6 0 4 0,-6-5 4 0,6 0-4 15,2 1 0-15,0 0 4 0,0 0-4 0,8-1 4 0,0 1-4 16,-9-5 0-16,9 5 0 0,0-6 0 0,0 0 0 0,9 3-4 16,-1-3 0-16,-8 0-4 0,8-4 0 0,0 0 4 0,10 5 0 15,-10-5-8-15,10 0 0 0,-10 0 0 0,10 0-8 0,-10 0-4 16,9 0-12-16,-1 0-36 0,-6 0-4 0,6 0-28 0,-6 0-32 0,-2 0-24 15,0 0-80-15,1 0 0 0,-1 0 44 0,-8 0 40 16,0 0 24-16,0 0 20 0</inkml:trace>
        </inkml:traceGroup>
      </inkml:traceGroup>
    </inkml:traceGroup>
    <inkml:traceGroup>
      <inkml:annotationXML>
        <emma:emma xmlns:emma="http://www.w3.org/2003/04/emma" version="1.0">
          <emma:interpretation id="{FCA5F19E-C030-429B-BE92-D3B3B00B9B59}" emma:medium="tactile" emma:mode="ink">
            <msink:context xmlns:msink="http://schemas.microsoft.com/ink/2010/main" type="paragraph" rotatedBoundingBox="26929,15061 29729,13997 30005,14723 27205,157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AD09C4-4F11-44B6-B547-00AEC4235769}" emma:medium="tactile" emma:mode="ink">
              <msink:context xmlns:msink="http://schemas.microsoft.com/ink/2010/main" type="line" rotatedBoundingBox="26929,15061 29729,13997 30005,14723 27205,15788"/>
            </emma:interpretation>
          </emma:emma>
        </inkml:annotationXML>
        <inkml:traceGroup>
          <inkml:annotationXML>
            <emma:emma xmlns:emma="http://www.w3.org/2003/04/emma" version="1.0">
              <emma:interpretation id="{A76C4C91-E6AA-4D3B-9DB0-52C6EBD02A09}" emma:medium="tactile" emma:mode="ink">
                <msink:context xmlns:msink="http://schemas.microsoft.com/ink/2010/main" type="inkWord" rotatedBoundingBox="26929,15061 27819,14723 28095,15450 27205,1578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033.3654">1814 7611 83 0,'0'-5'112'0,"8"5"-8"0,-8-5-4 0,8 0-24 0,-8 1 0 16,10 4 0-16,-2-5-4 0,-8 0 0 0,8 5-8 0,0 0-4 0,1 0-12 15,0 0-4-15,-1 0 0 0,1 5-4 0,-1 0 0 0,0-1-4 16,2 6 0-16,-2-1-4 0,0 2-4 0,0 3-4 0,2-4 0 15,-2 3-4-15,9 2 0 0,-9 5-4 0,1-7 0 0,0 7 0 0,-1 0-4 16,-8-2 0-16,8-3 0 0,0 4-4 0,2 0-4 0,-2 0 0 16,-8-4 0-16,8 5 4 0,-8-7-4 0,0 2 0 0,10-2-4 15,-10-3 4-15,0 5 0 0,0-10 0 0,0 4-4 0,0-4 0 16,0-1 0-16,0-4-4 0,0 0 0 0,0-4 0 0,-10-5 4 16,10 4-4-16,-8-5 4 0,8-5-4 0,0 1-16 0,-8 0 20 0,8-4-4 15,0 2 0-15,-10-3-4 0,10-5 4 0,0 0 0 16,0 5-4-16,0-4 8 0,0-2-4 0,-8 1 0 0,8 0 0 0,0 0 0 15,0 0 0-15,0 5 4 0,0-5 0 0,8 4-4 0,-8 1 4 16,0 0 0-16,0 0 0 0,10 5 0 0,-10-1 0 0,0 1 0 16,8 0 0-16,-8 4 0 0,8 5 0 0,2-3 4 0,-10 2 0 0,8 1-4 15,0 5 4-15,1-5-4 0,-1 5 0 0,1 0 4 16,-1 5 0-16,1 0-4 0,-1-5 0 0,0 6 0 0,2-3 4 0,-2 2-4 16,10 0 4-16,-10 5-4 0,8-5 0 0,-7-1 0 0,8 1 0 15,0-1 0-15,-9 1 0 0,10 0 0 0,-2 0 0 0,2-5 0 16,-1 0 0-16,0 5 0 0,8-5 0 0,-7 0 0 0,-2 0 0 15,2 0 4-15,7-5-8 0,-7 5 0 0,-2-5 4 0,10 0 0 0,-9 0-4 16,0 1 4-16,0-1 0 0,0 1 0 0,0-1 0 16,1-5 0-16,-2 5 0 0,2-3-16 0,-10 2 20 0,9-4 0 0,-9 5 0 15,1 0 0-15,8 1-4 0,-9-1 4 0,2 5 0 0,-10-5-4 16,8 5 0-16,0 0 4 0,-8 0 0 0,8 0 0 0,-8 5 4 16,10 0-4-16,-10-1 8 0,0 1 0 0,0 5 0 0,0-5 4 0,0 9 4 15,0-4-4-15,0 0 4 0,8-1 0 0,-8 5 0 0,0 1 0 16,-8-5 4-16,16 3-8 0,-8 2 0 0,-8-5 0 0,16 4 0 15,-8 1 0-15,0-6-4 0,0 5 0 0,0-4-4 0,0-1-4 16,0 2 4-16,0-2-4 0,0 0 0 0,0 1-4 0,0-5-4 16,0-1 0-16,0 2 0 0,0-3-8 0,0 3-8 0,0-6-20 0,0 5-12 15,0-5-16-15,0 0-12 0,0 0-16 0,0 0-12 0,0-5-16 16,0-1-16-16,-8 3-24 0,8 3-44 0,0-10 12 0,-10 5 36 16,2 1 32-16,8-2 28 0</inkml:trace>
          <inkml:trace contextRef="#ctx0" brushRef="#br0" timeOffset="10041.3412">2205 7736 27 0,'0'0'120'0,"0"-5"-16"0,0 5-12 0,0-5-28 0,0 5-4 15,9-5 0-15,-9-5 0 0,0 10 0 0,8-4-8 0,1-1 4 16,0-5-4-16,-1 6-8 0,-8-1 0 0,18 0 0 0,-10-4-8 16,0 3-4-16,10 2-4 0,-10-1-4 0,9 5-4 0,0-4 0 0,-8 4-4 15,7 0-4-15,-6 0 4 0,6 0-8 0,-8 4 4 0,2 1-24 16,-2-1 24-16,0 5 0 0,1-3-4 0,-1 4 0 0,-8 0 0 16,8 3 0-16,-8-3-4 0,0 5 4 0,0 0-4 0,0-2 4 15,-8 2 0-15,8-1-4 0,-8 1 0 0,-1-1 4 0,1 0 0 16,8 0 0-16,-18 1 0 0,10-1 4 0,8 1 0 0,-8-1 0 0,0 0 0 15,-2 1 4-15,2-5 0 0,0-1 0 0,-1 6 4 0,9-6 0 16,0 1 4-16,-9 0 4 0,9-1 0 0,0 1 0 0,0-1 0 16,0-4 0-16,0 4 4 0,0-3 0 0,9 3 0 0,-9-5-4 15,9 7 0-15,-9-7-8 0,8 1 4 0,-8 0 0 0,8-1-4 16,2 1-4-16,-2-5 0 0,0 5 0 0,0-5-8 0,10 0-8 16,-10 0 4-16,9 0-12 0,1-5-8 0,-2 5-28 0,-8-5-20 0,10 1-28 15,-1-1-32-15,-8 0-40 0,8 1-40 0,-9-7-80 0,9 7 36 16,-8-1 44-16,-1-5 44 0,-8 6 36 0,8-6 20 0</inkml:trace>
        </inkml:traceGroup>
        <inkml:traceGroup>
          <inkml:annotationXML>
            <emma:emma xmlns:emma="http://www.w3.org/2003/04/emma" version="1.0">
              <emma:interpretation id="{B0721E06-F5B2-49DB-956D-F921B591ADB3}" emma:medium="tactile" emma:mode="ink">
                <msink:context xmlns:msink="http://schemas.microsoft.com/ink/2010/main" type="inkWord" rotatedBoundingBox="28212,14577 29731,14000 29958,14598 28440,15175">
                  <msink:destinationLink direction="with" ref="{FA3C597F-AA8C-459F-9D1D-366180D04B9A}"/>
                </msink:context>
              </emma:interpretation>
            </emma:emma>
          </inkml:annotationXML>
          <inkml:trace contextRef="#ctx0" brushRef="#br0" timeOffset="13638.0796">3561 7165 39 0,'-9'-10'92'0,"9"5"-12"0,0 1-4 0,0-1-24 0,-8 0-8 16,8 1 4-16,0-1-4 0,0-1-4 0,0 6-4 0,0-4 0 16,0-1 0-16,0 5-4 0,0-4 0 0,0 4 0 0,8-6 4 15,-8 6 0-15,0 0 0 0,9 0 0 0,-9 0 4 0,9 6 4 16,-1-6-4-16,0 4-8 0,-8 1 0 0,10-1-4 0,-2 7-8 0,0-7 4 15,2 10-4-15,-2-4-4 0,8-1 4 0,-16 0-8 0,17 7 0 16,-8-2-4-16,0 1 0 0,-1-1 4 0,0 1-4 0,2-2-4 16,-2 2 0-16,0-1 0 0,-8 1 0 0,8-1-4 0,2 1 4 0,-2-2 0 15,0-3-4-15,-8 0 4 0,9 0-4 0,-9-1 0 16,8 1 0-16,-8-6 0 0,9 1 4 0,-9 0 0 0,0 0-4 16,0 0 0-16,0-5 0 0,0 0 0 0,0 0 0 0,0 0 0 0,0-5 0 15,0 0 0-15,0 0-4 0,0 0 4 0,0-4 4 0,0-1-8 16,0 0 4-16,0-4 0 0,0 0 0 0,0 0 0 0,0-1-4 15,0-4 0-15,0 0 4 0,0 0-4 0,0 0 0 0,0 0 4 16,0 0 0-16,0-7-4 0,0 8 0 0,-9-6 4 0,9 5 0 16,0 0-4-16,-8 0 0 0,8-1 4 0,0 1 0 0,-9 0 0 15,9 5 0-15,0-1 0 0,0 1 0 0,0-1 0 0,-8 1 0 0,8 4-16 16,0-4 20-16,0 4-4 0,0 1 0 0,0-1 4 0,0 1-4 16,8-1 0-16,-8-4 4 0,0 4-4 0,9 1 0 0,-9-1 0 15,8 1 4-15,1-1 0 0,-9 6-4 0,9-7 0 0,-1 2 0 16,8-1-4-16,-6 0 8 0,-2 6-4 0,10-5 0 0,-2-1 0 0,-7 5 0 15,7 0 4-15,2-1-4 0,-10-3 0 0,10 5 0 0,-2-1 0 16,2 1 0-16,-2-2 0 0,1 6 0 0,1-4 0 0,-2-1 0 16,2 5 0-16,-2-5 0 0,2 1 0 0,-1 4 0 0,-1-5-4 15,10 5 4-15,-8-6 0 0,-2 6 0 0,10-4 0 0,-9-1 0 16,1 5 0-16,-2 0 0 0,10-5 0 0,-9 5 0 0,0 0 0 0,8 0 0 16,-7 0 0-16,-2 0 0 0,2-5 0 0,-1 10-4 0,0-5 4 15,0 0 0-15,-1 5 4 0,2-5-4 0,0 5 0 0,-10-1 0 16,8-4 0-16,-7 6 0 0,8-1 0 0,-8-1 0 0,-1 1 0 15,0 0 0-15,2-1 0 0,-2 2 0 0,8-2-4 0,-16 1 4 16,10-5 0-16,-2 10 4 0,0-7-4 0,1-3 0 0,0 11 0 0,-9-6 4 16,8-5-4-16,1 4 0 0,-9 6 0 0,8-5 0 0,0-1 0 15,-8 2 0-15,8-2 0 0,-8 1 0 0,10 0 0 0,-10 4 4 16,8-3-4-16,-8-1 0 0,0 3 4 0,8-2 0 0,-8 3-4 0,0-4 0 16,0 4 4-16,0-4-4 0,0 5 4 0,0-6 0 15,0 6-4-15,0-5 0 0,0 5 0 0,0-6 0 0,0 1 0 0,0 0 0 16,0 0 0-16,0-1 0 0,0 1 0 0,0 0-4 0,0-1 0 15,0-4-4-15,0 7-4 0,-8-7-8 0,8 3-4 0,-8-3-12 16,8 5-16-16,0-5-12 0,-10 0-8 0,10 0-12 0,-8 5-8 0,0-5-12 16,8 0-48-16,-8 0-24 0,-1 0 28 0,9 0 28 15,-8 0 28-15</inkml:trace>
          <inkml:trace contextRef="#ctx0" brushRef="#br0" timeOffset="12615.1942">4048 7054 11 0,'0'0'76'0,"0"0"-8"0,0 5-8 0,0-5-28 0,0 0-8 16,0 0 4-16,0 0-4 0,0 0-4 0,0 0 0 0,0 0 0 15,0 5 0-15,0-5-4 0,0 0 4 0,0 0 0 0,0 0 0 16,0-5-4-16,0 10 4 0,0-10-4 0,0 5 0 0,0 0 0 0,0-5 0 15,0 5 0-15,0-4 0 0,0 4 0 0,0-5 0 0,8 5 0 16,-8-5 4-16,0 0 4 0,0 1 0 0,8-2-4 0,-8 2 4 16,8-1 0-16,-8 0 0 0,0 1 4 0,10-1 0 0,-2 0-4 15,-8 0 4-15,8 5-4 0,-8-5 0 0,9 0-4 0,-1 1-4 16,-8 4 4-16,8-5-4 0,-8 5 0 0,10 0-4 0,-10-5-4 16,8 5 0-16,-8 0-4 0,8 0 0 0,-8 0 0 0,8 0 0 0,-8 0 0 15,0 5 0-15,0-5-4 0,0 5 0 0,0-1 4 0,0 1-4 16,0 0 4-16,0 5-4 0,0-5 0 0,0 4 4 0,0 0 0 15,0 1-4-15,-8 5 0 0,8-6-4 0,-8 5 4 0,8-4 4 16,-8 5-4-16,8-1-4 0,-10 1 4 0,10-6 4 0,-8 5-8 16,0 1 4-16,8-5 0 0,-9 4 0 0,1-5 4 0,8 1-4 0,0-1 4 15,-8 1-4-15,8 0 0 0,0-1 0 0,-10-3 0 0,10 3-4 16,0-5 4-16,0 6 0 0,0-5 0 0,0 5 0 0,0-6 0 16,0 1-4-16,0 1 4 0,0-2 4 0,0 0-4 0,0 1 4 0,0 0 0 15,10 0-4-15,-10-5 8 0,0 0-4 0,0 5 4 16,8-5-4-16,-8 0 4 0,8 0 0 0,-8 5-4 0,9-10 0 0,-9 5 0 15,8 0 0-15,0-5-4 0,-8 5 4 0,10-5-4 0,-2 0 0 16,-8 0-4-16,8 5 0 0,-8-4 0 0,8 0-12 0,-8 4-16 16,0-6-28-16,10 1-24 0,-10 1-24 0,0-1-36 0,0 0-64 0,-10 0 32 15,10 1 32-15,0 4 24 0</inkml:trace>
          <inkml:trace contextRef="#ctx0" brushRef="#br0" timeOffset="10051.3139">3212 7261 7 0,'0'4'232'0,"-9"2"-12"16,9-2-16-16,-9 1-36 0,9 0-16 0,-8 0 0 0,8-1 0 15,0-4 0-15,-8 5-4 0,8 1-20 0,0-2-20 0,0 0-20 0,0-4-16 16,-8 0-16-16,8 5-48 0,0-5-8 0,8 0 0 0,-8 0 0 16,0 0 0-16,8 0 0 0,0 0 0 0,-8 0 0 0,9 0 0 15,0 0 0-15,-1-5 0 0,1 5 0 0,-9-4 0 0,8 4 0 16,0 0 0-16,2-4 0 0,-2-2-28 0,-8 6-108 0,8-5-40 16,-8 5-48-16,0-4-72 0,8 4-8 0,-8-5 56 0,0 5 48 0,0 0 40 15,0-5 28-15,0 5 24 0</inkml:trace>
        </inkml:traceGroup>
      </inkml:traceGroup>
    </inkml:traceGroup>
    <inkml:traceGroup>
      <inkml:annotationXML>
        <emma:emma xmlns:emma="http://www.w3.org/2003/04/emma" version="1.0">
          <emma:interpretation id="{E756D8EA-9F71-4CDF-9C57-F62CCEB67038}" emma:medium="tactile" emma:mode="ink">
            <msink:context xmlns:msink="http://schemas.microsoft.com/ink/2010/main" type="paragraph" rotatedBoundingBox="28679,15279 32855,14063 33126,14995 28950,162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469BDB1-EFA1-4818-9ABE-D2D8F010ECAB}" emma:medium="tactile" emma:mode="ink">
              <msink:context xmlns:msink="http://schemas.microsoft.com/ink/2010/main" type="line" rotatedBoundingBox="28679,15279 32855,14063 33126,14995 28950,16211"/>
            </emma:interpretation>
          </emma:emma>
        </inkml:annotationXML>
        <inkml:traceGroup>
          <inkml:annotationXML>
            <emma:emma xmlns:emma="http://www.w3.org/2003/04/emma" version="1.0">
              <emma:interpretation id="{E90491D6-7630-4F80-A030-E4369F68CFA4}" emma:medium="tactile" emma:mode="ink">
                <msink:context xmlns:msink="http://schemas.microsoft.com/ink/2010/main" type="inkWord" rotatedBoundingBox="28679,15279 29723,14975 29987,15880 28942,1618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065.4613">3663 7711 11 0,'-8'6'120'15,"8"-6"-12"-15,-9 0-4 0,9 0-32 0,0 4-8 0,0-4 0 16,0 0-4-16,0 0 0 0,0 0 0 0,0 0 4 0,0 0-4 0,0-4-8 16,9 4-4-16,-9 0-4 0,8-6 4 0,1 6-4 0,0 0-4 15,-1-4 0-15,0 4-4 0,10-5 8 0,-10 5-4 0,10-4 0 16,-2-2 0-16,10 6-4 0,-9-4 0 0,-1-1-4 0,10 5-4 15,0-5 0-15,-9 5-4 0,9 0 0 0,0-6-4 0,-1 6-4 16,0 0-4-16,10 0 0 0,-9 0-4 0,-2-3 0 0,2 3-4 0,9 0 0 16,-11 0 4-16,2 3-4 0,9-3 0 0,-9 0-4 15,-2 0 0-15,11 0 0 0,-9 0 0 0,-2 0 4 0,12 0-4 0,-11 0 0 16,-8 0 0-16,8 0 0 0,1 0-4 0,-8 0-4 0,6 0 0 0,-6 0-8 16,-1 0-4-16,-1 0-4 0,-6 0-8 0,6 0-8 15,-8 0-8-15,2 0-4 0,-2 0-16 0,0 0-16 0,-8 0-12 16,0 0-8-16,9 0-8 0,-18 0-8 0,9 0-44 0,-8 0-32 0,8 0 32 15,-8 0 28-15,-2 6 24 0</inkml:trace>
          <inkml:trace contextRef="#ctx0" brushRef="#br0" timeOffset="14837.688">3681 8230 31 0,'-9'-5'96'0,"9"0"-8"0,0 0-8 0,0 0-24 0,0 1-4 0,0-1 0 16,0-5 0-16,0 5-4 0,0 1-4 0,0-1 0 0,0-5-4 15,9 6-4-15,-9-2-4 0,8 6 0 0,-8 0 4 0,8-4-4 16,2 8 8-16,-10-4-8 0,8 6 4 0,0-2-4 0,0 1 0 0,2 5-4 16,-2-6 0-16,0 11 0 0,1-6-4 0,8 1 0 0,-8 4-8 15,-1 1-4-15,0-1 0 0,0 0 0 0,2 0 0 0,-2 1-8 16,0 0 0-16,2-1 0 0,-2 1-4 0,0-2 0 0,1-3 4 15,-1 5 0-15,-8-1-4 0,8-5 4 0,-8 1 0 0,9 0-4 16,-9-1 0-16,0-3 0 0,0 3 0 0,0-9-4 0,0 4 4 0,0 2-4 16,0-6-4-16,-9 0 4 0,9-6 0 0,-8 2 0 0,8-1 0 15,-8-5-4-15,8 1 0 0,-9-1 0 0,9-4 0 16,0 0 0-16,-8-1 0 0,8-4 4 0,-8 4-4 0,8-8 4 0,0 4-8 16,-10-6 4-16,10 2 4 0,0-1-4 0,0 0 8 0,0 0-4 15,0-1 4-15,0-3-4 0,0 4 4 0,10 0 4 0,-10 0-4 16,8 0 0-16,-8 0 0 0,8 5 0 0,-8 0 0 0,9 0 0 0,-1-1 0 15,0 5-4-15,1 2 8 0,0-2-4 0,-1 5 0 0,0 0 0 16,10 1 4-16,-10 5 0 0,1-6 0 0,8 10 0 0,-9-5-4 16,9 5 0-16,-8-5 0 0,8 5 0 0,-9 0 0 0,10 0 0 15,-10 5 4-15,10-5-4 0,-2 5 0 0,1-1 0 0,-9 2 0 16,10-2 0-16,-2 1 0 0,2-1 0 0,-1-4 0 0,9 7 0 0,-10-7 0 16,2 3 0-16,8-3 0 0,-10 0 0 0,10 5 0 0,-9-5 0 15,-1 0 0-15,10 0 0 0,-8 0 0 0,-1 0 0 0,0 0 0 16,0 0 0-16,-1 0 0 0,-6 0 0 0,6-5 0 0,-6 10 0 15,-2-5-4-15,0 0 0 0,0 0 8 0,1 0 0 0,0 0 0 16,-9 0-4-16,8 5 0 0,-8-5 0 0,9 0 0 0,-9 5 0 0,0-5 0 16,8 4 0-16,-8 2 8 0,0-6-4 0,8 4 4 15,-8 1-4-15,0 4 8 0,10-4 0 0,-10 0 0 0,0 5 0 0,8-5-4 16,-8 4 0-16,0 0 4 0,0 1-4 0,0 0 4 0,0-1 0 16,0 1 0-16,0-1-4 0,0 6-4 0,0-5 0 0,0 0 0 15,0-1 0-15,0 6-4 0,0-6 4 0,0-4-4 0,0 4 0 0,0 1-4 16,0-6-4-16,0 2-4 0,0-3-12 0,0 3-12 0,0-1-16 15,0-5-16-15,0 0-20 0,0 0-8 0,0 5-8 0,-8-5-44 16,8-5-44-16,-10 5 28 0,10-5 28 0,-8 5 28 0</inkml:trace>
          <inkml:trace contextRef="#ctx0" brushRef="#br0" timeOffset="15332.0132">4183 8157 95 0,'0'0'108'16,"0"0"-12"-16,0 0-12 0,9 0-24 0,-9 0 0 0,0 0 0 15,9 0-4-15,-1 0-4 0,-8 0 0 0,9 0-12 0,-1-4-4 16,0 4-12-16,2 0-4 0,-2 0 4 0,0 0-8 0,10 0-4 16,-10 0 4-16,9 4-4 0,-8-4-4 0,-1 6 0 0,1-2 0 0,7 1 0 15,-8 5-8-15,-8-6 0 0,10 7 0 0,-2-2 4 0,-8 5 4 16,0-4 0-16,0-1 0 0,0 6 4 0,0-1 0 0,-8-5-4 15,8 5 4-15,-10 1 0 0,2-6 0 0,0 6 4 0,0-5-4 16,8 4-4-16,-9-5 0 0,1 1 0 0,-1 0 0 0,9-5 0 16,-9 5 4-16,9-6 0 0,0 5-4 0,-8-4 4 0,8 0-4 0,0 0 4 15,0 0 4-15,0 0-4 0,0-1 4 0,0 2 0 16,0-2 0-16,8-4 0 0,-8 5 0 0,9-1 0 0,-9-4 0 0,9 6-4 16,-1-6 4-16,1 0-8 0,-9 4 0 0,8-4-4 0,8 0 0 15,-6 0 0-15,-2 5 0 0,0-5-8 0,2 0 0 0,6 0-4 16,-7-5-4-16,8 5-8 0,-9-4-16 0,1-2-16 0,7 2-16 15,2-1-16-15,-10 1-12 0,10-2-8 0,-2-3-16 0,2-1-56 16,-1 0-16-16,-1-3 32 0,2-2 36 0,8 2 24 0</inkml:trace>
        </inkml:traceGroup>
        <inkml:traceGroup>
          <inkml:annotationXML>
            <emma:emma xmlns:emma="http://www.w3.org/2003/04/emma" version="1.0">
              <emma:interpretation id="{1CED4632-AB2D-4874-9A4B-734A89B9CE46}" emma:medium="tactile" emma:mode="ink">
                <msink:context xmlns:msink="http://schemas.microsoft.com/ink/2010/main" type="inkWord" rotatedBoundingBox="30349,15123 30827,14983 30918,15297 30440,1543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876.554">5283 7759 91 0,'-8'5'172'0,"8"5"-24"0,-8-5-16 0,8 4-36 0,0-4 0 0,0-1-8 16,0 2 4-16,0-1 0 0,0-1-4 0,8 1-8 0,-8-5-8 15,8 5-12-15,1-5-12 0,0 0-8 0,7 0-4 0,-7 0-8 16,8 0-4-16,0 0-4 0,1 0-8 0,-2 0-8 0,2 0-4 15,-2 0-12-15,1 0-12 0,9 0-16 0,-18 0-20 0,10 0-20 16,-2 0-28-16,2 0-28 0,-10 0-36 0,9 0-64 0,-9 0 32 0,2 0 40 16,-2 0 32-16,-8 0 24 0</inkml:trace>
          <inkml:trace contextRef="#ctx0" brushRef="#br0" timeOffset="15623.2328">5420 7529 99 0,'0'0'132'0,"0"0"-16"16,0 0-4-16,0 0-24 0,8 0 0 0,-8 0 4 0,9 0-4 15,-9 0 0-15,8 0-4 0,0 0-4 0,2 0-4 0,-2 0-12 16,10 0-8-16,-10 5-8 0,8-5-8 0,2 0-8 0,-1 0-8 0,-1 5-4 16,2-5-4-16,-2 5-4 0,2-5-8 0,-1 4 4 15,0-4-16-15,-8 6 0 0,7-2-12 0,-7 1-8 0,0-1-8 0,-1 2-8 16,0-2-24-16,-8 1-12 0,10-5-12 0,-10 5-8 0,0 4-12 16,0-9-8-16,-10 5-40 0,10 5-24 0,-8-10 32 0,0 4 28 15,-1 2 24-15</inkml:trace>
        </inkml:traceGroup>
        <inkml:traceGroup>
          <inkml:annotationXML>
            <emma:emma xmlns:emma="http://www.w3.org/2003/04/emma" version="1.0">
              <emma:interpretation id="{DF999237-379B-4CD5-855B-9FB37BB87B44}" emma:medium="tactile" emma:mode="ink">
                <msink:context xmlns:msink="http://schemas.microsoft.com/ink/2010/main" type="inkWord" rotatedBoundingBox="31107,14608 32865,14096 33126,14995 31368,15507">
                  <msink:destinationLink direction="with" ref="{318D3425-2A72-4D07-841E-0ABF3E9F25C9}"/>
                </msink:context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6411.7926">6145 7328 35 0,'-18'5'112'0,"10"-5"-12"0,-9 5-12 0,8-5-28 0,1 0-4 16,-1 4 0-16,1-4 0 0,0-4 0 0,-2 4 0 0,2 0 0 15,8-5-4-15,-8 0 0 0,8 0-8 0,0 0-4 0,0-4 0 16,0 5-4-16,0-7-8 0,0 7-8 0,0-6 0 0,8 1 0 0,-8-1-4 15,8 1 0-15,-8-6 0 0,10 5 0 0,-2 0-4 0,-8-3 0 16,8 3 0-16,1-6-4 0,-1 7 0 0,-8-5 0 0,9 5 0 16,-1-5 0-16,1 3 0 0,-1-2 0 0,0 3 0 0,-8-5 0 0,10 5 4 15,-2 1 0-15,0-1-4 0,2 1 0 0,-2-1 4 16,0 6-20-16,1-6 20 0,-1 5-4 0,1 0 0 0,-1 1 0 0,1-1-4 16,-1 0 0-16,0 5 4 0,2 0-4 0,-2-5 4 0,0 5-4 15,-8 5 0-15,10-5 0 0,-2 5 4 0,-8 0-4 0,8 4 0 16,-8-4 0-16,0 5 4 0,8-1-4 0,-8 5 4 0,0 1 0 0,0-1 0 15,0 1 0-15,0 4 0 0,0 0 4 0,0-5 0 0,0 11 0 16,0-6 0-16,0 0-4 0,0 0 0 0,0 6 4 0,0-7-4 16,0 1-4-16,0 0 0 0,0 1 0 0,0-2 0 0,0 2-4 15,0-6 0-15,0 5 0 0,0-4-4 0,0-4 0 0,0 2-8 16,9-3-4-16,-9 4-16 0,0-10-12 0,0 6-8 0,8-5-20 0,-8 0-16 16,0 0-16-16,9-5-16 0,-9 0-12 0,9 0-52 0,-9-5-24 15,0 0 44-15,8 0 28 0,-8 0 28 0</inkml:trace>
          <inkml:trace contextRef="#ctx0" brushRef="#br0" timeOffset="16739.4333">6502 7073 83 0,'0'-4'112'0,"10"-1"-12"16,-10 0-12-16,0 0-24 0,8 1 0 0,-8-1 0 0,0 0 0 15,8 0-4-15,1 5-8 0,-1-4-4 0,-8-2-4 0,9 2-8 16,-1-1 4-16,9 5-4 0,-9-5-4 0,10 1-8 0,-10 4 4 0,10 0 4 15,-2 0-8-15,1 0-4 0,-8 0-4 0,8 4-4 0,1 1-4 16,-10 0 0-16,0-1 0 0,0 6-4 0,2 0 4 0,-2 4 0 16,-8-4 0-16,0 4-4 0,0 1 4 0,0-1-4 0,-8 6 4 15,-2-6 0-15,2 5-4 0,-8-6 4 0,6 7 0 0,-6-1 0 16,7-4 4-16,-8 5-4 0,8-7 4 0,-7 2-4 0,8-1 4 0,-10 5 0 16,10-4 0-16,-2-5 0 0,2 3-16 0,0 2 16 0,-1-6 0 15,9 6 0-15,0-5 0 0,-8-1-4 0,8 1-4 0,0 1 4 16,0-8-4-16,0 7 0 0,8 0 0 0,-8-5-4 0,9-1 0 15,-1 1 4-15,-8-1-4 0,8 1 0 0,10 0-8 0,-18 0 0 16,8-5-8-16,10 5-16 0,-10-5-8 0,0 0-12 0,1 5-16 0,-1-5-16 16,1 0-16-16,0 0-8 0,-1-5-24 0,0 5-48 15,2-5-8-15,-2 5 36 0,0-5 24 0,-8 0 24 0</inkml:trace>
          <inkml:trace contextRef="#ctx0" brushRef="#br0" timeOffset="17363.7751">6912 7217 83 0,'0'0'116'0,"0"0"-12"0,8 0-8 0,-8-4-20 16,0 8-4-16,0-4 8 0,0 6-8 0,8-6-4 0,-8 4 4 0,0 1-16 15,10 0-8-15,-10 4 0 0,0-3-12 0,8-1-4 16,-8 3-4-16,8 2-4 0,1-5-4 0,0 9 0 0,-9-3-4 0,8-3 0 16,-8 7-4-16,9-5 0 0,-9 3 0 0,8-3-4 0,0 4 0 15,-8-4 0-15,9 0-4 0,-9 4 0 0,9-4 0 0,-9 1 4 16,0-3-8-16,8 2 0 0,-8-5 4 0,0 4 0 0,0 0-4 15,8-4 4-15,-8 0 0 0,0-5 0 0,0 5 0 0,0-5-4 16,0 5 0-16,0-5-4 0,10-5 4 0,-10 5 0 0,0-5-4 0,0 0 0 16,8 0 0-16,-8-4 0 0,0 0-4 0,8-1 0 0,-8 0 0 15,9-4-4-15,-9-1 0 0,9 1-8 0,-9-1 4 0,0-3 4 16,8-1-8-16,-8-6 4 0,0 2 0 0,0-2-4 0,0 2 4 16,0-6 0-16,0 5 0 0,0-5 4 0,0 1 4 0,8-2 4 15,-8 1-4-15,0 6 8 0,0-6 0 0,9 10-4 0,-9-5 4 0,8 5 4 16,-8-1-4-16,8 1 4 0,2 5 4 0,-2 4-4 0,0 1 8 15,2-1-8-15,-2 6 4 0,0-6 0 0,0 10-4 0,1-6 4 16,8 6-4-16,-8 0-4 0,7-4 4 0,-6 4 0 0,6 0-4 16,2 0 0-16,-2 0 4 0,2 0-4 0,-10 4 4 0,17-4 0 0,-7 0-4 15,-2 0 0-15,2 0 4 0,-1 0-4 0,0 0 0 16,0 0 4-16,-1 0 0 0,10 0-4 0,-8 0 0 0,-1 0 0 0,0 0 4 16,0 0-8-16,-1 0 4 0,2 0 0 0,-10-4 0 0,10 4 0 15,-10 0 4-15,9-5-4 0,-8 5-4 0,-1-4 8 0,1 4-4 16,-1 0 0-16,0-5 0 0,2 5 0 0,-10-5-4 0,8 5 4 15,-8 0 0-15,8 0 0 0,-8-5-4 0,8 5 4 0,-8 0 4 16,0 0 0-16,10 0 4 0,-10 0 0 0,0 0-4 0,8 5 4 0,-8-5 0 16,8 5 0-16,-8-5 4 0,0 5 0 0,9-5 0 0,-9 4 0 15,8 1 4-15,1-1 0 0,-9 6 8 0,9-4 0 0,-1 3-4 16,-8 1 0-16,8-1 8 0,0 1-4 0,2 4-4 0,-10-3 0 16,8 2 0-16,0 1 0 0,-8-4-4 0,10 4 0 0,-10 6 0 15,0-6 0-15,0 0 0 0,8 5-4 0,-8-4 0 0,0-1-4 0,0 5-4 16,0-4-4-16,0 0 4 0,-8-1 4 0,8-5-8 0,0 5 4 15,0-5-4-15,-10 2-4 0,10-2-4 0,0 1-12 0,0-5-8 16,-8 5-12-16,8-6-16 0,0-4-12 0,-8 5-16 0,8-5-12 0,-10 0-12 16,10 0-8-16,-8 0 0 0,0 0-36 0,8-5-36 15,-8 1 16-15,-1 4 32 0,0-6 24 0</inkml:trace>
          <inkml:trace contextRef="#ctx0" brushRef="#br0" timeOffset="17903.3606">7321 7204 39 0,'-8'-6'124'0,"8"6"-20"0,0-4-12 0,0 4-28 0,0-5 0 0,0 0 0 16,0-1 4-16,0 6 4 0,8-3-4 0,-8-7-8 0,9 10-8 16,-1-10 0-16,0 5-12 0,0 1 0 0,2-1 0 0,-2 0 0 15,10 5 0-15,-10-4 4 0,9 4-8 0,0 0-4 0,-8 0-4 0,7 0-8 16,-8 0 4-16,10 4-12 0,-10 1 0 0,10 4 0 0,-10-4-4 15,1 5 0-15,-1 0-4 0,1-1 4 0,-1 1-4 0,-8 4 0 16,0-5 0-16,0 6 0 0,0-1-4 0,0 1 0 0,-8-1 0 0,-1 1 0 16,1 0 0-16,-1-2 0 0,1-3 0 0,0 4 0 15,-10 1 0-15,10-1-4 0,-2-4 4 0,-6 4 4 0,8-5-4 0,-1 1 0 16,-8 0 0-16,8-1 0 0,9 1 4 0,-8 0 0 0,0-1 0 16,8-4 0-16,-10 4 0 0,10-4-16 0,0 0 20 0,0 5 4 15,0-6 0-15,0 2 0 0,0-2 4 0,0 1 0 0,10-1 0 16,-2 2 0-16,-8-2 0 0,8 1-4 0,1 0 4 0,0-5 0 15,-1 5-8-15,1-1 0 0,-1 2 0 0,0-6 0 0,0 4-4 16,10-4 0-16,-10 5-4 0,2-5 0 0,6 0 0 0,-7 0-4 0,-1 0-4 16,9 4-4-16,-8-4-8 0,-1 0-8 0,0 0-16 0,10 0-16 15,-10 0-20-15,-8 0-20 0,10 0-20 0,-2 0-16 0,-8-4-32 16,8 8-52-16,-8-4 28 0,0 0 32 0,0 0 32 0,0 0 28 16</inkml:trace>
        </inkml:traceGroup>
      </inkml:traceGroup>
    </inkml:traceGroup>
  </inkml:traceGroup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8:54.36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DE13F8C-E89E-479D-9F49-B8964D59D3CD}" emma:medium="tactile" emma:mode="ink">
          <msink:context xmlns:msink="http://schemas.microsoft.com/ink/2010/main" type="writingRegion" rotatedBoundingBox="28871,5465 31930,2174 33493,3626 30435,6918"/>
        </emma:interpretation>
      </emma:emma>
    </inkml:annotationXML>
    <inkml:traceGroup>
      <inkml:annotationXML>
        <emma:emma xmlns:emma="http://www.w3.org/2003/04/emma" version="1.0">
          <emma:interpretation id="{6BC9285E-7272-45D6-9A11-9EFA78E90544}" emma:medium="tactile" emma:mode="ink">
            <msink:context xmlns:msink="http://schemas.microsoft.com/ink/2010/main" type="paragraph" rotatedBoundingBox="30069,4030 31600,2953 31894,3372 30363,44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920A69B-20B0-4F01-8F57-5ABA466A3851}" emma:medium="tactile" emma:mode="ink">
              <msink:context xmlns:msink="http://schemas.microsoft.com/ink/2010/main" type="line" rotatedBoundingBox="30069,4030 31600,2953 31894,3372 30363,4448"/>
            </emma:interpretation>
          </emma:emma>
        </inkml:annotationXML>
        <inkml:traceGroup>
          <inkml:annotationXML>
            <emma:emma xmlns:emma="http://www.w3.org/2003/04/emma" version="1.0">
              <emma:interpretation id="{B3B6254E-D3BB-4AF3-B1A5-77874FF044FE}" emma:medium="tactile" emma:mode="ink">
                <msink:context xmlns:msink="http://schemas.microsoft.com/ink/2010/main" type="inkWord" rotatedBoundingBox="30069,4030 30972,3395 31220,3748 30318,43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6757 694 35 0,'0'-4'88'0,"0"4"-8"16,0-7-8-16,0 7-24 0,0-3-4 0,0 3 0 0,0-5 0 15,0 5 0-15,0-5 0 0,0 5 0 0,0-5 4 0,0 5-4 16,0-4 0-16,0 4 4 0,0 0 0 0,0 0-4 0,0 0 0 16,0-5 4-16,0 5-8 0,0 0-4 0,0 0-4 0,0 0 0 0,0 5 0 15,0-5 0-15,-9 4 0 0,9 1 4 0,0 0 0 0,0 0 0 16,-8 5 0-16,8-6 0 0,-8 6 0 0,8-1 4 0,0 6-4 16,-10-1-4-16,10-4 0 0,0 9-4 0,0-5 0 0,0 1-4 0,0-1 0 15,0 0-8-15,0 6 0 0,0-7 0 0,0 2 0 0,10-1 0 16,-10-4 0-16,8 5-4 0,0-6 0 0,1 5 0 0,-1-4-4 15,1-5-4-15,0 5 0 0,-1-1-4 0,8-4 4 0,-6 0 0 16,6-5-4-16,2 4 8 0,-1-4-4 0,-1-4 0 0,2 4 0 16,-2-5 0-16,2 0-4 0,-1-4 0 0,-8-1 4 0,7 1-4 0,1-2 0 15,-8-3 0-15,8 0 0 0,-9-1 0 0,2 1 4 0,-10-5-4 16,8 4 0-16,-8-4-4 0,0 0 4 0,0 0 0 16,0 0-4-16,0 5 0 0,-8-6 4 0,-2 1-4 0,2 5 0 0,0-2 4 15,-10 3-4-15,10-1 4 0,-9 4 0 0,0-1 0 0,0 8-4 16,9-2 0-16,-18 0 0 0,8 5 0 0,2 0 4 0,-1 0-4 15,-1 5 0-15,2 3-4 0,6-1-4 0,-6 2-4 0,-1 1-8 16,0-1-8-16,8 1-12 0,-7 4-4 0,6-4-12 0,2 4-8 16,0 0-4-16,0-4-4 0,8 4-4 0,-10-4-8 0,10 4-8 0,0-4 0 15,10 0-8-15,-10-2-12 0,8 3-44 0,0-7-24 0,0 6 28 16,2-5 32-16,6-5 24 0</inkml:trace>
          <inkml:trace contextRef="#ctx0" brushRef="#br0" timeOffset="337.6131">7303 189 51 0,'0'11'104'0,"0"-6"-4"0,0-1-8 15,8-4-16-15,-8 6 4 0,9-2 4 0,-9 1 4 0,8-5 0 16,0 5-4-16,1-5-4 0,0 0 0 0,-1 0-4 0,0 5-8 16,2-5-4-16,6 0-4 0,-7 0-4 0,8 0-12 0,-9 0-4 15,9 0-4-15,1 0-8 0,-2 0-8 0,-6 0-4 0,6 0-4 0,1 0-4 16,-8 0-4-16,8 0-12 0,-9 0-12 0,10 0-20 0,-10 0-20 15,0 0-16-15,0 0-20 0,-8 0-20 0,10 0-12 16,-10 0-24-16,0 0-56 0,0 0 12 0,-10 0 36 0,10 0 28 0,-8 0 24 16</inkml:trace>
          <inkml:trace contextRef="#ctx0" brushRef="#br0" timeOffset="3899.7761">7959 27 43 0,'0'0'104'16,"0"5"-12"-16,0-5-12 0,0 0-24 0,0 0 0 16,0 0-4-16,0 0 0 0,0-5 0 0,0 5-4 0,0-4 0 0,0-1-4 15,0 0-4-15,0 0 0 0,0 1-4 0,0-2-8 0,0-3-4 16,8 4 4-16,-8-4-4 0,9-1 0 0,-9-5 0 0,8 6-8 15,1-1 4-15,0-4-4 0,-1 5-4 0,-8-6 0 0,18 1 4 16,-10-1 0-16,0 1-4 0,0-5-4 0,2 5 8 0,-2-1-4 16,0 1 0-16,1-1 0 0,-1 1 0 0,1-1 0 0,0 1 0 15,-1 5 0-15,0-1-4 0,-8 1 0 0,8-1-4 0,-8 5 4 0,0-5-4 16,0 5 0-16,10 5-4 0,-10-5 4 0,0 5 0 0,0-4 0 16,0 8 0-16,0-4 0 0,0 5-16 0,0 0 16 0,0 5 0 15,0-5 0-15,0 5-4 0,0-1 0 0,-10 5 4 0,10 1-4 0,0-1 4 16,0 1 0-16,0 4-4 0,0 0 4 0,-8 0 0 0,8 0-4 15,0 0 0-15,0 5 4 0,0-4 0 0,0-1-4 0,0 4 0 16,-8-4 4-16,8 1-4 0,0-1 0 0,0 0 0 0,0 0-4 16,0-4 0-16,0-1 0 0,0 5 4 0,8-4-4 0,-8-1-4 15,0-4 4-15,0 5-8 0,0-6-8 0,0 1-16 0,8-1-8 0,-8 1-8 16,0-7-16-16,10 4-8 0,-10-3-8 0,0 1-8 0,0-1-12 16,0-4-44-16,8 6-24 0,-8-6 24 0,0 0 28 0,-8 4 20 15</inkml:trace>
        </inkml:traceGroup>
        <inkml:traceGroup>
          <inkml:annotationXML>
            <emma:emma xmlns:emma="http://www.w3.org/2003/04/emma" version="1.0">
              <emma:interpretation id="{4BEEAD07-534E-4F02-A0A1-DFA516033D3C}" emma:medium="tactile" emma:mode="ink">
                <msink:context xmlns:msink="http://schemas.microsoft.com/ink/2010/main" type="inkWord" rotatedBoundingBox="31332,3209 31632,2998 31894,3372 31594,3582"/>
              </emma:interpretation>
            </emma:emma>
          </inkml:annotationXML>
          <inkml:trace contextRef="#ctx0" brushRef="#br0" timeOffset="578.9748">7277 377 63 0,'0'10'132'0,"0"-4"-8"0,0-3-16 0,0 3-20 16,0 3-4-16,0-5 8 0,0 2 4 0,8-2 4 0,-8 1 0 16,0 0-8-16,9 1-4 0,-9-3-12 0,9 3-8 0,-9-2-4 15,8 1-8-15,1 0-4 0,-1-5-4 0,0 5-8 0,10-5-8 0,-10 4-4 16,10-4-4-16,-10 0-8 0,9 5-4 0,-8-5-4 0,7 0-4 16,1 0-12-16,-9 0-16 0,10 0-28 0,-10 0-28 0,2 0-24 15,6 0-32-15,-8 0-28 0,-8 0-64 0,9 0-24 0,-9 0 48 0,9 0 44 16,-9 5 28-16,-9-5 24 0</inkml:trace>
        </inkml:traceGroup>
      </inkml:traceGroup>
    </inkml:traceGroup>
    <inkml:traceGroup>
      <inkml:annotationXML>
        <emma:emma xmlns:emma="http://www.w3.org/2003/04/emma" version="1.0">
          <emma:interpretation id="{9012337E-B43F-4B9B-A670-988184AFFD98}" emma:medium="tactile" emma:mode="ink">
            <msink:context xmlns:msink="http://schemas.microsoft.com/ink/2010/main" type="paragraph" rotatedBoundingBox="29357,5917 32415,2625 33493,3626 30435,69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7A497B-E8FB-4A75-AD69-C43B4BE052FE}" emma:medium="tactile" emma:mode="ink">
              <msink:context xmlns:msink="http://schemas.microsoft.com/ink/2010/main" type="line" rotatedBoundingBox="29357,5917 32064,3003 32863,3746 30156,6659"/>
            </emma:interpretation>
          </emma:emma>
        </inkml:annotationXML>
        <inkml:traceGroup>
          <inkml:annotationXML>
            <emma:emma xmlns:emma="http://www.w3.org/2003/04/emma" version="1.0">
              <emma:interpretation id="{FB616FDB-DB39-4DB1-B0EE-833CFFA0B572}" emma:medium="tactile" emma:mode="ink">
                <msink:context xmlns:msink="http://schemas.microsoft.com/ink/2010/main" type="inkWord" rotatedBoundingBox="29357,5917 30450,4740 31249,5483 30156,6659"/>
              </emma:interpretation>
            </emma:emma>
          </inkml:annotationXML>
          <inkml:trace contextRef="#ctx0" brushRef="#br0" timeOffset="8074.1847">6040 2425 95 0,'0'0'132'0,"-8"0"-20"0,8 5-12 16,-8 0-24-16,-2-5 0 0,10 5 0 0,-8 0-4 0,8-1 0 16,-8 6-8-16,0-5-12 0,8 4-4 0,-9 1-12 0,1-1-4 0,8-4-4 15,-9 9 0-15,9-4-4 0,0 5-8 0,0-6 0 0,-9 5 0 16,18 1 0-16,-9-1-4 0,0 1 0 0,0-1-4 0,9 1 0 16,-1-1-4-16,-8 0 4 0,9 0-4 0,-1-4 0 0,0 5 4 0,0-6-4 15,2 5 0-15,6-4 4 0,-6-5-8 0,6 5 4 16,-7-6-4-16,8 2 4 0,-9-2 0 0,9-4 0 0,-9 0-4 0,10 0 0 15,-10-4 0-15,2-2 0 0,6 2 4 0,-8-6-4 0,1 1-4 16,0-1 0-16,-1-5 0 0,1 0 0 0,-9 1 4 0,0 0-4 16,8-4 4-16,-8 2 0 0,-8-3 4 0,8 5-8 0,0-5 4 15,-9 0 0-15,1 4 0 0,-1 1 0 0,0-1 0 0,-7 1 0 16,8 0 0-16,-10 4 0 0,10 1 0 0,-10 4 0 0,1 0 0 0,0 0 0 16,9 5 0-16,-9-4 0 0,-1 8 0 0,2-4-4 0,6 5 0 15,-6 0 0-15,8 0-4 0,-1 0-4 0,1 4-4 0,-1-4-12 16,0 4-8-16,9-4-16 0,-8 5-12 0,8-6-12 0,0 6-12 15,0-5-8-15,0 5-40 0,0-6-48 0,8 1 16 0,1 0 36 16,0 0 24-16</inkml:trace>
          <inkml:trace contextRef="#ctx0" brushRef="#br0" timeOffset="8631.7401">6424 2473 43 0,'0'10'156'0,"0"-5"-12"0,0-1-16 16,-8 6-32-16,8-5-8 0,0-1 0 0,0 6 0 0,0-5-4 0,8 0 0 15,-8 0-8-15,0-5 0 0,9 4-12 0,-1-4-12 0,-8 5-12 16,17-5-4-16,-9 0-8 0,10 0-8 0,-10 0-4 0,10 0-8 16,-1 0-24-16,0 0-24 0,0 0-32 0,-1-5-40 0,2 5-36 15,0 0-68-15,-2-4-20 0,1-1 52 0,0 5 32 0,-8 0 28 16,7-5 24-16</inkml:trace>
          <inkml:trace contextRef="#ctx0" brushRef="#br0" timeOffset="8317.5811">6476 2301 99 0,'0'0'116'0,"0"0"-12"0,0 0-8 0,8-6-20 15,-8 12 4-15,0-6 0 0,8 0 8 0,2 0-12 0,-10 0-4 16,8 0-8-16,9 0-4 0,-9 0-8 0,1 4-12 0,8-4-4 0,-9 5-8 16,10-5-4-16,-2 5-8 0,2 0 0 0,-2-5-4 0,-7 4-4 15,8 2-4-15,0-2-8 0,1 1-8 0,-10 0-8 0,8 0-32 16,-6-1-20-16,-2 1-24 0,0 0-20 0,-8-1-52 0,9-4-40 0,-9 5 28 15,0 1 44-15,-9-2 24 0</inkml:trace>
          <inkml:trace contextRef="#ctx0" brushRef="#br0" timeOffset="9260.0589">7039 2445 103 0,'0'9'152'0,"-10"-4"-16"0,10 0-16 16,0 0-28-16,0-1 4 0,0 1-8 0,10 0 8 16,-2 0 0-16,-8-1 4 0,8-4-12 0,0 5-4 0,2-5-8 0,6 0-12 15,-7 0-8-15,7 0-8 0,2 5-8 0,0-5-12 0,-2 0 0 16,10 0-8-16,-9 0-4 0,9 0 0 0,-10 0-4 0,10 0-8 15,-9 0-4-15,9 0-8 0,-10 0-20 0,2 0-20 0,-2 0-24 0,2 0-24 16,-10 0-32-16,10 0-28 0,-10 0-44 0,-8 0-48 0,8 0 48 16,-8 0 28-16,0 5 32 0,0-5 28 0</inkml:trace>
          <inkml:trace contextRef="#ctx0" brushRef="#br0" timeOffset="9001.7514">7150 2061 99 0,'-10'0'108'15,"10"0"-16"-15,-8 0-12 0,8 0-28 0,0 0 0 0,0 0-8 0,0-5 4 16,0 0 0-16,0 0-4 0,0-4-4 0,8-1-4 0,-8 1-4 15,10-1 0-15,-2 0-4 0,0 1 0 0,0-6 0 0,2 6 4 16,-2-5 0-16,0-1 4 0,1 1-4 0,7 4 0 0,-6-4 4 16,-2 0 0-16,8 3 4 0,-6-3 4 0,-2 0 4 0,0 5 0 0,10 0 0 15,-10-2 4-15,1 2-4 0,-1-1 0 0,0 5-8 0,-8-5-4 16,9 6 0-16,0-1 4 0,-9 5-8 0,0 0 4 0,8 0-8 16,-8 0 4-16,0 0-8 0,0 5 4 0,0 5 0 0,0-1-4 15,0 1-4-15,0 4-4 0,0 1 0 0,-8-2 0 0,8 7-4 16,0-1 0-16,0 0-4 0,-9 6 0 0,9-2 0 0,0 1-4 15,0 0 0-15,-9 0 0 0,9 0-4 0,0 0 0 0,0 5 0 0,0-5-4 16,0-4 0-16,0 3-4 0,0 0-8 0,0-3-8 0,0 4-12 16,0-9-24-16,0 4-16 0,0-5-24 0,0 5-16 0,0-9-20 15,0 5-24-15,0-6-16 0,0 1-56 0,-8-6-12 0,8 1 48 16,0 0 36-16,-8-5 28 0,-1 4 24 0</inkml:trace>
        </inkml:traceGroup>
        <inkml:traceGroup>
          <inkml:annotationXML>
            <emma:emma xmlns:emma="http://www.w3.org/2003/04/emma" version="1.0">
              <emma:interpretation id="{18B18BAD-A02A-4597-89AC-F0ABFB9C2E24}" emma:medium="tactile" emma:mode="ink">
                <msink:context xmlns:msink="http://schemas.microsoft.com/ink/2010/main" type="inkWord" rotatedBoundingBox="31069,4077 32065,3005 32574,3477 31577,455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591.2144">8010 704 87 0,'0'4'132'0,"-8"-4"-20"0,8 0-16 0,0 0-32 16,-9 0-4-16,9 0 0 0,9 0-4 0,-9-4 0 0,0-1 0 15,8 0-4-15,-8 5 4 0,8-4-8 0,2-3-16 0,-2 4-4 0,0-2 4 16,0 0-8-16,2 5-4 0,6-5-4 0,-7 5-4 15,-1 0 0-15,1 0 4 0,0 0-4 0,-1 5-4 0,0 0 0 0,0 0 4 16,-8-2-4-16,10 8-8 0,-10-1 4 0,0-1-4 0,0 1 0 16,0-1 4-16,0 6-4 0,-10-6 0 0,10 1 4 0,-8 4 0 15,8-4 0-15,-8 0-4 0,0-2-4 0,8 3 4 0,-9-7-16 0,9 6 20 16,0-5-4-16,-9-1 0 0,9 2 0 0,0-2-4 0,0-4 4 16,0 5 0-16,0-5 0 0,0 0 4 0,0 0-8 0,9 0 4 15,-9 0 0-15,9 0 0 0,-1 0 0 0,-8-5-4 0,8 5 4 16,0 0-4-16,2 0 4 0,-2 0 4 0,0 0-4 0,2 0 0 15,-2 0 4-15,0 0-8 0,1 0 8 0,8 5-8 0,-9-5 4 16,1 4 0-16,-1 2 0 0,0 3 0 0,2-4 0 0,-10 4 0 16,8-3 4-16,0 3-4 0,-8 5 8 0,0-4-4 0,10-1-4 0,-10 6 4 15,-10-1 0-15,10 1 4 0,-8-1-4 0,8 1 4 0,-8-1 4 16,-2-5 0-16,2 6 4 0,0-1 8 0,-9 1 0 0,8-1-4 16,-8-4 4-16,1 4 0 0,6-4-8 0,-6-1 0 0,-2-4-4 0,2 5 0 15,7-6-4-15,-8 1 0 0,8-5-4 0,-7 5 0 0,6-5 0 16,2 0-8-16,0-5-4 0,0 0-4 0,8 1-8 0,-10-6-12 15,10-1-12-15,-8 3-20 0,8-2-16 0,0-4-16 0,0 0-16 16,0-1-8-16,8-4-56 0,-8 0-28 0,0-5 36 0,10 0 28 16,-10 0 32-16</inkml:trace>
          <inkml:trace contextRef="#ctx0" brushRef="#br0" timeOffset="4146.0053">7976 320 15 0,'0'5'132'0,"0"-5"-16"0,0 4-12 0,0 1-32 0,0-5-4 15,0 5 4-15,0-5 0 0,0 0 0 0,0 5 0 0,8-5-4 0,-8 0 0 16,9 0-8-16,-9 0-4 0,9 0-4 0,-1 0-4 15,0 0-8-15,2 0 0 0,-2 0-8 0,8 0-8 0,-6 0 0 0,6 0-8 16,1 0-4-16,1 0 0 0,-2 0-4 0,2 5 0 0,-10-5-8 16,10 0-4-16,-2 0-4 0,1 5-8 0,0-5-8 0,-8 4-20 15,-1-4-16-15,10 5-28 0,-10-5-20 0,0 5-12 0,2 0-32 0,-10-5-48 16,8 4 20-16,-8 1 40 0,0 0 24 0,0 1 24 0</inkml:trace>
          <inkml:trace contextRef="#ctx0" brushRef="#br0" timeOffset="4946.2654">8530-21 55 0,'9'0'88'0,"-9"-4"-12"0,0 4 0 0,8 4-24 16,-8-4 0-16,0 5 0 0,0 0 0 0,8 4 4 0,-8-3 4 15,0 3 4-15,0 5 0 0,0-4-4 0,0 5 0 0,0 4-8 16,10-5-8-16,-10 5 0 0,0 0-8 0,0 1-4 0,8-2 0 16,-8 7-4-16,0-6-4 0,8 5-4 0,-8 0-8 0,0 0 0 15,0-5-4-15,8 5 0 0,-8 0 0 0,0-5-4 0,0 5-4 0,0 0 0 16,0-5 0-16,0 1 4 0,0-1-4 0,0-1-4 16,0-3 0-16,0 0-4 0,0-1 0 0,0-5-8 0,0 1 4 0,0-1-8 15,0 1-12-15,0-5-4 0,10-5-12 0,-10 5-8 0,0-5-4 0,0-5-8 16,0 5-4-16,0-5-4 0,0-5 4 0,0 6-4 15,0-5-16-15,-10-1-12 0,10-5-4 0,0 1 0 0,0-1 8 0</inkml:trace>
          <inkml:trace contextRef="#ctx0" brushRef="#br0" timeOffset="5204.0918">8555 205 47 0,'-8'-19'80'16,"8"-6"-8"-16,0 7-4 0,0-2-28 0,0-3 0 0,0 3-4 16,0-4-4-16,8 5 0 0,-8 0 4 0,0-1 0 0,0 6 0 0,10-5-4 15,-10 1 0-15,8 2 0 0,-8 2 0 0,8 0 0 0,0 4 0 16,-8-4 0-16,10 3-4 0,-2 2 0 0,0 5 0 0,1-6-4 15,0 5-4-15,-1 1 0 0,9-1 0 0,-9 5 0 0,1-5-8 16,0 5 4-16,7 0-4 0,-6 0 4 0,-2 5 0 0,9 0 0 16,-8-1-4-16,7 1-4 0,-7 5 4 0,7-6-4 0,-6 5-4 15,-2 2 4-15,10 3-8 0,-10-4 4 0,0 4 0 0,0 0-4 0,1 2 0 16,-9-3 0-16,9-4 0 0,-9 6-4 0,8-1 12 16,-16 1-12-16,8-1 12 0,0-4-4 0,-9 5-8 0,0-2 4 0,1-3 0 15,0 0-4-15,-10 5 0 0,10-6-8 0,-10 0-8 0,10-4-4 16,-9 5-32-16,1 0 8 0,7-5-12 0,-8-1-8 0,9 1-12 15,-10-1-28-15,10 2-40 0,-1-2-28 0,0 1 36 0,1 0 32 0</inkml:trace>
        </inkml:traceGroup>
      </inkml:traceGroup>
      <inkml:traceGroup>
        <inkml:annotationXML>
          <emma:emma xmlns:emma="http://www.w3.org/2003/04/emma" version="1.0">
            <emma:interpretation id="{260A5902-6980-4584-9118-FBD39DCE34DE}" emma:medium="tactile" emma:mode="ink">
              <msink:context xmlns:msink="http://schemas.microsoft.com/ink/2010/main" type="line" rotatedBoundingBox="31935,4081 33083,3215 33479,3740 32331,4606"/>
            </emma:interpretation>
          </emma:emma>
        </inkml:annotationXML>
        <inkml:traceGroup>
          <inkml:annotationXML>
            <emma:emma xmlns:emma="http://www.w3.org/2003/04/emma" version="1.0">
              <emma:interpretation id="{BA672489-1FEA-4D2D-8DA3-B08341E63478}" emma:medium="tactile" emma:mode="ink">
                <msink:context xmlns:msink="http://schemas.microsoft.com/ink/2010/main" type="inkWord" rotatedBoundingBox="31935,4081 33083,3215 33479,3740 32331,4606"/>
              </emma:interpretation>
              <emma:one-of disjunction-type="recognition" id="oneOf2">
                <emma:interpretation id="interp2" emma:lang="" emma:confidence="0">
                  <emma:literal>pry</emma:literal>
                </emma:interpretation>
                <emma:interpretation id="interp3" emma:lang="" emma:confidence="0">
                  <emma:literal>p w,</emma:literal>
                </emma:interpretation>
                <emma:interpretation id="interp4" emma:lang="" emma:confidence="0">
                  <emma:literal>p ix</emma:literal>
                </emma:interpretation>
                <emma:interpretation id="interp5" emma:lang="" emma:confidence="0">
                  <emma:literal>psy</emma:literal>
                </emma:interpretation>
                <emma:interpretation id="interp6" emma:lang="" emma:confidence="0">
                  <emma:literal>p 'ly</emma:literal>
                </emma:interpretation>
              </emma:one-of>
            </emma:emma>
          </inkml:annotationXML>
          <inkml:trace contextRef="#ctx0" brushRef="#br0" timeOffset="5725.7289">8744 536 39 0,'0'0'92'0,"0"4"-8"16,0 2-8-16,0-2-24 0,8 1 0 0,-8 5 0 0,0-1 4 15,0 1-4-15,0 0 0 0,0-1 0 0,0 5 0 0,0 1 0 16,0-1-8-16,0 5 0 0,0-4-4 0,0 4-4 0,0-5 0 15,0 5-4-15,0 1-8 0,0 3-4 0,0-3 0 0,0-1 0 0,0 5-4 16,0-5-4-16,0 0 0 0,0 1-4 0,0 3 0 16,0-4-4-16,0 1 0 0,0-1 0 0,0 0 0 0,0-4 0 0,0 4 0 15,8-5 0-15,-8 0-4 0,0 1 0 0,0 0 0 0,0-6 4 16,0 1-4-16,0-1 0 0,0 1 0 0,0-7 0 0,9 8-4 16,-9-11 8-16,-9 5-4 0,9-5 0 0,0 0 4 0,-8 0 0 15,8-5-4-15,-8 0 0 0,8-1 4 0,-9-2-8 0,9-2 4 0,-9 1 0 16,1-5 0-16,8-1 0 0,-8 0-4 0,8-3 4 15,0-2 0-15,-10 1-4 0,10-5 0 0,0 0 4 0,0 0-4 0,0 0 0 16,10-5 4-16,-10 1 0 0,8-1 4 0,-8 0-4 0,8 1-4 16,1-2 4-16,0 2 0 0,-1 4-4 0,-8-5 0 0,8 5 4 15,1 5 0-15,-1-5 0 0,0 5 0 0,2 4 4 0,-2 1 0 0,0-1-4 16,2 5 4-16,-2 6-4 0,0-1 4 0,0 1 0 16,1-2 0-16,0 6-4 0,-1-5 0 0,9 10 4 0,-9-5 0 0,2 0-8 15,-2 6 4-15,0 3 0 0,0-5-4 0,2 2 4 0,-2 3-4 16,0 1 0-16,1-6-4 0,-9 6 0 0,9-1 0 0,-9 1-8 15,0 5-8-15,0-5-8 0,-9 4-4 0,0-5-4 0,1 1-4 0,0-2-12 16,-2 8 4-16,-6-11-12 0,8 4-4 0,-10 1 0 0,1-5-36 16,9-2-32-16,-10 4-16 0,10-7 24 0,-8 0 28 0</inkml:trace>
          <inkml:trace contextRef="#ctx0" brushRef="#br0" timeOffset="6010.9954">9093 358 71 0,'0'5'124'15,"0"-5"-16"-15,0 5-16 0,0-5-28 0,0 0-4 0,0 5 0 0,0-5 0 16,0 0-8-16,9 0-4 0,-9 4-8 0,0-4-4 16,8 0-8-16,-8 0-4 0,0 0-8 0,8-4 0 0,-8 4-4 0,8 0-8 15,-8 0 0-15,10 4-4 0,-10-4-12 0,8 0-4 0,-8 0-20 16,0 5-12-16,0-5-12 0,8 0-12 0,-8 0-44 0,0 0-40 15,0 0 4-15,0 0 32 0,0 0 24 0</inkml:trace>
          <inkml:trace contextRef="#ctx0" brushRef="#br0" timeOffset="6322.6916">9374 75 7 0,'0'-4'112'0,"-8"4"-16"0,8-6-16 0,0 6-28 16,-8 0-4-16,8-4 0 0,0 4 0 0,0 4-4 0,0-4 4 15,0 6 0-15,0-2 0 0,0 1 0 0,8 5-8 0,-8 0 0 0,0-1-8 16,8 0-4-16,-8 6 4 0,8-5-12 0,-8 8 0 16,0-3-4-16,10 5 0 0,-10-1-8 0,0 0 4 0,8 5-8 0,-8-5 0 15,0 5-4-15,0 0 0 0,0 0-4 0,0 0-8 0,0-1-4 16,0 2-12-16,-8-2-8 0,8 2-16 0,0-7-16 0,-10 6-8 15,10-4-16-15,0-1-32 0,-8-4-32 0,8-1 12 0,-8 1 28 0</inkml:trace>
          <inkml:trace contextRef="#ctx0" brushRef="#br0" timeOffset="6918.0864">9392 296 131 0,'0'10'148'0,"-10"-6"-12"0,10 0-16 0,-8 7-28 15,8-7 4-15,0 1-8 0,-8 0 12 0,8 0 0 0,8 0-4 16,-8 0-4-16,8-1-8 0,-8-4-8 0,10 0-12 0,6 5-12 0,-7-5-8 16,8 0-12-16,0 0-4 0,-1 0-8 0,10 0 0 0,-8 0-8 15,7 0-12-15,-8 0-16 0,8 0-16 0,1 0-36 0,-8 0-24 16,-2 0-36-16,1 5-36 0,1-5-72 0,-10 5-12 0,0-1 52 15,2 1 36-15,-10 0 28 0,0 1 24 0</inkml:trace>
          <inkml:trace contextRef="#ctx0" brushRef="#br0" timeOffset="6584.976">9647 18 63 0,'0'-10'96'0,"8"0"-12"0,-8 5-12 0,9 1-28 0,-9-1 0 16,0 5 0-16,0-5 0 0,0 5 0 0,9 0 0 0,-9 5 8 15,0 0-4-15,0-1 0 0,0 1 0 0,0 1 4 0,8 3-4 0,-8 1 0 16,0-1-8-16,0 5 4 0,0 1-4 0,0-1 0 0,0 1 0 16,0 4 0-16,0 0 0 0,0 1-4 0,0-1 0 0,0 3-4 15,0-2 0-15,0 5 4 0,0-1-12 0,0 0 4 0,0 0-8 16,0-1 0-16,0-3 0 0,0 4-8 0,0-1 0 0,0 2-4 15,0-5 0-15,0 3-4 0,0-4 0 0,0 0-4 0,0 0 0 16,8-4-4-16,-8 4-4 0,0-5-4 0,0 1-12 0,0-5-16 16,0-1-12-16,0 0-12 0,0 1-20 0,0-5-28 0,0 3-16 0,0-8-20 15,0 0-52-15,-8 0 4 0,8 0 28 0,-8 0 36 0,-1-3 20 16</inkml:trace>
        </inkml:traceGroup>
      </inkml:traceGroup>
    </inkml:traceGroup>
  </inkml:traceGroup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9:02.08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77B1DFB-CDDF-4E5B-9BAD-942A91E993ED}" emma:medium="tactile" emma:mode="ink">
          <msink:context xmlns:msink="http://schemas.microsoft.com/ink/2010/main" type="writingRegion" rotatedBoundingBox="28814,5817 29857,2804 30314,2962 29271,5976"/>
        </emma:interpretation>
      </emma:emma>
    </inkml:annotationXML>
    <inkml:traceGroup>
      <inkml:annotationXML>
        <emma:emma xmlns:emma="http://www.w3.org/2003/04/emma" version="1.0">
          <emma:interpretation id="{A45D8C14-6305-4D9C-9E5D-0B2DA4DFEB62}" emma:medium="tactile" emma:mode="ink">
            <msink:context xmlns:msink="http://schemas.microsoft.com/ink/2010/main" type="paragraph" rotatedBoundingBox="28814,5817 29857,2804 30314,2962 29271,59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853D3E-8051-406F-85B6-DC94D1A52B30}" emma:medium="tactile" emma:mode="ink">
              <msink:context xmlns:msink="http://schemas.microsoft.com/ink/2010/main" type="line" rotatedBoundingBox="28814,5817 29857,2804 30314,2962 29271,5976"/>
            </emma:interpretation>
          </emma:emma>
        </inkml:annotationXML>
        <inkml:traceGroup>
          <inkml:annotationXML>
            <emma:emma xmlns:emma="http://www.w3.org/2003/04/emma" version="1.0">
              <emma:interpretation id="{55FEB66C-5812-4027-8A7D-F4F614016734}" emma:medium="tactile" emma:mode="ink">
                <msink:context xmlns:msink="http://schemas.microsoft.com/ink/2010/main" type="inkWord" rotatedBoundingBox="28814,5817 29123,4923 29538,5067 29228,5961"/>
              </emma:interpretation>
              <emma:one-of disjunction-type="recognition" id="oneOf0">
                <emma:interpretation id="interp0" emma:lang="" emma:confidence="0">
                  <emma:literal>&lt;</emma:literal>
                </emma:interpretation>
                <emma:interpretation id="interp1" emma:lang="" emma:confidence="0">
                  <emma:literal>x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2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1 49 47 0,'0'-4'96'15,"0"-1"-4"-15,0 0-8 0,0 0-24 0,0-4-20 0,0 5 20 16,0 4-4-16,0-6 0 0,0 2 0 0,0-2-4 0,0 6 0 16,0-4 0-16,0 4 0 0,8 0 4 0,-8 0-8 0,0 0 0 15,9 4 0-15,-9 2 4 0,9-2-4 0,-9 2 4 0,8 3 0 16,-8 0 0-16,8 5-4 0,1 0-4 0,-9 1-4 0,8 4 0 0,1 6-4 15,-9-2-8-15,0 2-4 0,9 4-4 0,-9 4-4 0,8 1 0 16,-8-1-4-16,0 6-4 0,0-1 0 0,0 5 4 0,0-5-8 16,0 6 0-16,0-6 0 0,0 0-4 0,0 1 4 0,0-6-4 15,0 5 4-15,0-4 0 0,0-5 0 0,0 0 0 0,0-1 0 16,0-9-4-16,0 1 4 0,0-1 0 0,0-6-4 0,0-2 0 0,0-1 4 16,0-1 0-16,0-4 0 0,0 0 0 0,0-1 0 0,8-4-4 15,-8-4 4-15,0 4 0 0,0-10-4 0,10 5 0 0,-2-5 0 16,-8-5 0-16,8 7-4 0,0-11 4 0,2 4 0 0,-2-9 4 15,0 5-4-15,1-5 4 0,-1-5-4 0,0-4-16 0,2 4 20 16,6-4-4-16,-8-6 4 0,2 5 0 0,6-4-4 0,-7-1 0 16,8 1-4-16,-8 0 4 0,7-5-4 0,-6 9 4 0,6-4 0 0,2 4 4 15,-10 1-4-15,9 4-4 0,-8 0 0 0,8 5 0 0,-9 0 4 16,0 5-4-16,0 0-4 0,2 4 0 0,-2 7-8 0,0-3-8 16,-8 7-12-16,10-2-12 0,-10 2-16 0,0 4-8 0,0 0-8 0,0 4-20 15,0 2-16-15,-10-2-16 0,2 0-24 0,8 7-60 16,-8-2 12-16,-2 1 40 0,2 0 32 0,0 5 32 0</inkml:trace>
        </inkml:traceGroup>
        <inkml:traceGroup>
          <inkml:annotationXML>
            <emma:emma xmlns:emma="http://www.w3.org/2003/04/emma" version="1.0">
              <emma:interpretation id="{381A10A7-66A9-42AC-A998-BDF3BDF71224}" emma:medium="tactile" emma:mode="ink">
                <msink:context xmlns:msink="http://schemas.microsoft.com/ink/2010/main" type="inkWord" rotatedBoundingBox="29539,3814 29886,2814 30314,2962 29968,3963"/>
              </emma:interpretation>
            </emma:emma>
          </inkml:annotationXML>
          <inkml:trace contextRef="#ctx0" brushRef="#br0" timeOffset="-8947.1494">717-1874 75 0,'0'-9'128'16,"0"-1"-12"-16,0 1-12 0,0-1-24 0,0 6 0 0,0-6 4 0,-8 5 4 16,8 1-4-16,0-2-8 0,0 2-4 0,0-1-12 0,0 5-8 15,0 0-4-15,0-5-8 0,0 5 4 0,0 0 4 0,0 5 4 16,0-5-4-16,0 9-8 0,0-3 0 0,0 3-4 0,0 5-4 0,0-4-4 16,0 9 0-16,0 1-4 0,0-2 0 0,0 6 0 0,0 0-4 15,0 5 0-15,0 1 0 0,0 2 0 0,0 2-4 0,0-1 0 16,0 1 0-16,0-1-4 0,0 6 4 0,8-5-4 0,-8-1 0 15,0 6 4-15,9-6 0 0,-9 1-4 0,8-5-16 0,-8 4 20 16,8-5 0-16,-8-2-4 0,8 2 0 0,2-10-4 0,-10 6 4 0,8-4 0 16,-8-5-4-16,8-2 0 0,-8-3-4 0,10 5 4 0,-10-10-4 15,8 0 4-15,-8-1-4 0,8-4 4 0,-8 0-4 0,9-4 4 16,-9-1-4-16,8-5 0 0,-8 0-4 0,9 0 4 0,-1-3-4 16,1 3 4-16,-1-9-4 0,0 0 0 0,2-1 4 0,-2 1-4 15,0-5 0-15,10 0 0 0,-10 0 0 0,1-5 0 0,8 0 0 16,-9 1 0-16,9-1 0 0,1-5-4 0,-10 1 0 0,10-5 8 0,-2 4 0 15,-8-5-4-15,9 1 0 0,1 0 0 0,-2-1 0 16,-6 1 0-16,6 0 0 0,2-1 0 0,-2 6 0 0,-7 4 0 0,8-4 0 16,-8 8 0-16,-1-4 0 0,0 10 0 0,0 0-4 0,2 5 0 15,-10 0-8-15,8 4-8 0,-8 5-12 0,0 0-12 0,0 1-12 16,0 4-20-16,-8 4-16 0,8-4-20 0,-10 5-16 0,2 5-16 0,8-5-12 16,-8 4-28-16,0 0-48 0,-1 6 8 0,0-5 40 0,1 4 40 15,8 1 24-15</inkml:trace>
        </inkml:traceGroup>
      </inkml:traceGroup>
    </inkml:traceGroup>
  </inkml:traceGroup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9:10.0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4-1 39 0,'0'0'144'0,"0"0"-4"0,0 0-4 0,0 0-32 15,0 0 0-15,0 0-4 0,0 0-4 0,0 0-4 0,-10 0 0 16,10 0-4-16,0 0-8 0,0 0-4 0,0 0-8 0,0 0-12 0,0 0-4 16,0 0-8-16,0 0 0 0,0 0-8 0,0 0-4 0,0 0-8 15,0 0-4-15,0 0 0 0,0 0-4 0,0 0-4 0,0 0 0 16,0 0-8-16,10 0 0 0,-10 0-4 0,0 0-4 0,0 0-8 15,0 0-12-15,8 0-16 0,-8 0-24 0,0 0-20 0,8 0-16 16,-8 0-28-16,0 0-24 0,0 0-36 0,0 0-60 0,0 0 40 0,0 0 40 16,0 0 32-16,0 0 24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9:10.7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E456AC5-8904-4F2C-ADA1-7FA3EF5F9E19}" emma:medium="tactile" emma:mode="ink">
          <msink:context xmlns:msink="http://schemas.microsoft.com/ink/2010/main" type="writingRegion" rotatedBoundingBox="33382,5298 33550,6495 33003,6571 32836,5375"/>
        </emma:interpretation>
      </emma:emma>
    </inkml:annotationXML>
    <inkml:traceGroup>
      <inkml:annotationXML>
        <emma:emma xmlns:emma="http://www.w3.org/2003/04/emma" version="1.0">
          <emma:interpretation id="{17C13572-D958-4002-B8C3-16F18131C8DC}" emma:medium="tactile" emma:mode="ink">
            <msink:context xmlns:msink="http://schemas.microsoft.com/ink/2010/main" type="paragraph" rotatedBoundingBox="33382,5298 33550,6495 33003,6571 32836,53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0524D6-2C7C-464E-A481-A55507797D43}" emma:medium="tactile" emma:mode="ink">
              <msink:context xmlns:msink="http://schemas.microsoft.com/ink/2010/main" type="line" rotatedBoundingBox="33382,5298 33550,6495 33003,6571 32836,5375"/>
            </emma:interpretation>
          </emma:emma>
        </inkml:annotationXML>
        <inkml:traceGroup>
          <inkml:annotationXML>
            <emma:emma xmlns:emma="http://www.w3.org/2003/04/emma" version="1.0">
              <emma:interpretation id="{FA667657-EF1D-4D50-B8F1-50796DBFFEA6}" emma:medium="tactile" emma:mode="ink">
                <msink:context xmlns:msink="http://schemas.microsoft.com/ink/2010/main" type="inkWord" rotatedBoundingBox="33341,5304 33440,6010 32935,6081 32836,53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7842-2168 19 0,'0'0'92'0,"0"-4"-8"0,0 4-12 0,0 0-28 16,0-5-16-16,0 5 12 0,0 0 4 0,0 0 0 0,0 5 4 0,0-5-8 15,0 4 4-15,0 1-4 0,0 0 4 0,0 0-4 0,0 4 4 16,0 1-4-16,0-2 12 0,0 8-4 0,0-2-8 0,0 5 4 16,-10 1 0-16,10-1-4 0,0 4 0 0,0 2-8 0,-8-2 0 15,8 2-4-15,-8 4 4 0,8-6-4 0,-10 6-4 0,10-5 0 16,-8 5-8-16,8-5 0 0,0 5 0 0,-8-5 0 0,8 0-8 16,0-1 0-16,0-3 0 0,0 4-4 0,-8-5 0 0,8 0 0 0,0 0 0 15,0-5-4-15,0 6 4 0,0-6-4 0,0-4-8 0,0 4 0 16,0-3-4-16,8-3 0 0,-8 2-8 0,0-1-12 0,0-3-12 15,0-2-8-15,0 1-12 0,8 1-16 0,-8-6-8 0,0 0-12 16,8 0-4-16,-8-6-40 0,0 6-36 0,0-5 12 0,10 1 36 0,-10-6 20 16</inkml:trace>
          <inkml:trace contextRef="#ctx0" brushRef="#br0" timeOffset="702.901">7867-1775 71 0,'-9'0'104'0,"9"0"-4"0,0 0-8 0,-8 0-32 16,8 0 4-16,0 0 0 0,0 0-4 0,0-4 0 0,0 4 0 0,0 0 0 15,0 0-4-15,-8 0-4 0,16 0-4 0,-8 0-4 16,0 0 0-16,8 0 0 0,-8 0 0 0,9 0 0 0,-9 0 0 0,8 0 4 15,1 0-4-15,-1 0 4 0,1 0 0 0,-1 0 4 0,0-5-4 16,10 5 0-16,-10 0-4 0,10-5-4 0,-2 5 0 0,1 0-4 16,1-5-8-16,-2 5-8 0,2-4 0 0,-1 4-4 0,0 0-4 0,0-5 0 15,0 5-4-15,0 0-4 0,1 0 4 0,-2 0-4 16,2 0-4-16,-10 0-4 0,0 0-8 0,1 0-20 0,-1 5-20 0,0-5-24 16,-8 4-20-16,10 1-36 0,-10-5-36 0,-10 5-48 15,10 0-56-15,-8-1 48 0,0 1 40 0,8 0 36 0,-17 0 28 0,9 5 24 16</inkml:trace>
          <inkml:trace contextRef="#ctx0" brushRef="#br0" timeOffset="389.7454">8183-2177 55 0,'0'-5'80'0,"8"5"-8"0,-8 0-4 0,0-5-24 0,0 5-4 0,0 0-4 16,8 0 0-16,-8 0 4 0,0 0 0 0,0 0 4 0,0 0 0 15,0 5 4-15,0-5 0 0,0 5 0 0,0 0 0 0,0-1 12 0,0 1 0 16,0 5-4-16,0-6-4 0,9 6 0 0,-9 3 0 16,0-2 0-16,0 3-4 0,0 1 0 0,0 4 0 0,0 1-4 0,0-7-4 15,0 12-4-15,0-6 0 0,0 0-4 0,0 6-4 0,0-7-4 16,0 6 0-16,0 0-4 0,0-5-8 0,0 5 4 0,0 0-4 16,0-5 0-16,0 0-4 0,0 1 0 0,8 4-4 0,-8-10 4 15,0 5-8-15,0-5 4 0,0 6-4 0,8-6 0 0,-8 0 0 16,0 1 0-16,0-1-4 0,0 1 0 0,0-6-8 0,0 1-8 0,0 0-4 15,0 0-16-15,0-1-8 0,0-5-8 0,0 6-8 16,0-5-8-16,0-1-12 0,0 2-8 0,0-6-12 0,0 0 0 0,0 4-4 16,0-4-36-16,0 0-32 0,0-4-8 0,0 4 44 0,-8-6 24 15</inkml:trace>
        </inkml:traceGroup>
        <inkml:traceGroup>
          <inkml:annotationXML>
            <emma:emma xmlns:emma="http://www.w3.org/2003/04/emma" version="1.0">
              <emma:interpretation id="{C5584EEC-7956-40FD-897A-757E7ED549AD}" emma:medium="tactile" emma:mode="ink">
                <msink:context xmlns:msink="http://schemas.microsoft.com/ink/2010/main" type="inkWord" rotatedBoundingBox="33533,6376 33550,6494 33054,6564 33038,6445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6186.9052">7917-1055 7 0,'0'0'68'0,"0"0"-4"0,0 0-12 0,0 0-16 16,0 0-8-16,0 0-4 0,0-6-4 0,0 6 4 0,0 0-8 0,0 0-4 15,0-4 4-15,0 4 0 0,0 0 0 0,-8-4 0 0,8 4 0 16,0-6 0-16,0 6 0 0,0-4 0 0,-8 4 4 0,8-6 0 16,0 6 0-16,0 0 0 0,0 0 4 0,0 0-4 0,0 0 4 15,0 0 0-15,0 0 0 0,-9 0 0 0,9 0 8 0,0 0 0 16,0 0-20-16,0 0 24 0,0 0-4 0,0 0 0 0,0 0-4 0,0 0 8 15,0 0-4-15,0 0-4 0,0 0-4 0,0 0-4 0,0 0 4 16,0 0-8-16,0 0 8 0,0 0-8 0,0 0 0 0,0 0 0 16,0 0-4-16,0 0 4 0,0 0 0 0,0 0 4 0,0 0 8 0,0 0 0 15,0 0 0-15,0 0 0 0,0 0 4 0,0 0 4 16,9 0 0-16,-9 0 0 0,8 0 4 0,0 0-4 0,-8 0 0 0,10 0 0 16,-2 0 0-16,0 0 0 0,2 0-8 0,-2 0 0 0,8 0-4 15,-7 0 4-15,8 0-8 0,0 0-4 0,-9 0 0 16,10 0 4-16,-1 6-4 0,0-6 0 0,0 0-4 0,0 0 0 0,8 0 4 15,-7 0-4-15,-2 4-4 0,2-4 4 0,-1 6-4 0,-1-6 0 0,2 0 0 16,-2 4 0-16,2-4-4 0,-1 4 0 0,-8 2-4 16,8-6 4-16,-9 5-4 0,0-5 4 0,1 4-4 0,0-4 0 0,-1 6 0 15,0-6 4-15,2 0 0 0,-2 0-4 0,-8 0-16 0,8 0 20 16,-8 4 0-16,0-4 0 0,0 0-4 0,9 0 4 0,-9 0 0 16,0 0 0-16,0 0-4 0,0 0 0 0,0 0 0 0,0 0 0 15,0 0 4-15,0 0-4 0,0 0 0 0,0 0 0 0,0 0 4 16,0 0-4-16,0 0 0 0,0 0 0 0,0 0 0 0,0 0 0 0,0 0 0 15,0 0 0-15,0 0 0 0,0 0 0 0,0 0 0 0,0 0 0 16,0 0 0-16,0 0 0 0,0 0 0 0,0 0 0 0,0 0 0 16,0 0 0-16,0 0 0 0,0 0 0 0,0 0 0 0,0 0 0 15,0 0 0-15,0 0 0 0,0 0 0 0,0 0-44 0,0 0-32 0,-9 0-32 16,9 0-28-16,0 0-20 0,-8 0-24 0,0 0-8 0,8 0-80 16,-10 0 20-16,-6 0 44 0,7 0 36 0,-8 0 36 0,9 0 20 15</inkml:trace>
        </inkml:traceGroup>
      </inkml:traceGroup>
    </inkml:traceGroup>
  </inkml:traceGroup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7:32.0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E612D2D-5D3F-4C89-B79C-28A83FEBB780}" emma:medium="tactile" emma:mode="ink">
          <msink:context xmlns:msink="http://schemas.microsoft.com/ink/2010/main" type="writingRegion" rotatedBoundingBox="23414,9454 32143,5097 33708,8232 24979,12589"/>
        </emma:interpretation>
      </emma:emma>
    </inkml:annotationXML>
    <inkml:traceGroup>
      <inkml:annotationXML>
        <emma:emma xmlns:emma="http://www.w3.org/2003/04/emma" version="1.0">
          <emma:interpretation id="{D327DEDC-F698-4DA7-B5EB-4B6954B8BF3F}" emma:medium="tactile" emma:mode="ink">
            <msink:context xmlns:msink="http://schemas.microsoft.com/ink/2010/main" type="paragraph" rotatedBoundingBox="24639,8842 32143,5097 32547,5906 25043,96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BE671E9-F4B2-41BA-B44E-3888B83FFA15}" emma:medium="tactile" emma:mode="ink">
              <msink:context xmlns:msink="http://schemas.microsoft.com/ink/2010/main" type="line" rotatedBoundingBox="24639,8842 32143,5097 32547,5906 25043,9652"/>
            </emma:interpretation>
          </emma:emma>
        </inkml:annotationXML>
        <inkml:traceGroup>
          <inkml:annotationXML>
            <emma:emma xmlns:emma="http://www.w3.org/2003/04/emma" version="1.0">
              <emma:interpretation id="{A084AF2C-FD02-422E-9FE1-DABF3BC7C6B8}" emma:medium="tactile" emma:mode="ink">
                <msink:context xmlns:msink="http://schemas.microsoft.com/ink/2010/main" type="inkWord" rotatedBoundingBox="24639,8842 25440,8443 25733,9030 24933,94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-275 1241 95 0,'0'-4'128'0,"0"4"-16"0,0-5-12 0,8 1-24 16,-8-6-8-16,8 5 8 0,1-4-4 0,0 4 0 0,-1-4-4 15,1-1-12-15,-1 5-4 0,10-5-4 0,-10 1-12 0,8-1-4 0,2 6-4 16,-1-2-4-16,0 2-8 0,0-1 0 0,0 5-4 0,0 0 0 16,1 0-4-16,-2 5 0 0,2-1-4 0,-10 6 0 0,0 0 4 15,1-1-4-15,-1 6-4 0,0 0 0 0,-8 3 4 0,0 1-4 16,-8 1 0-16,8-1 0 0,-17 5 0 0,9 0 0 0,-9 0 0 15,0 1 0-15,-1 3 0 0,2-5 0 0,-10 2 0 0,1-2 0 0,-1 2 0 16,8-1 0-16,-6-6 0 0,-2 2 0 0,0-6 0 0,9 0 0 16,-1 1 0-16,2-5 0 0,-2-1 0 0,10-4-4 0,-9-5 4 15,17 0 0-15,-8 0 0 0,8-5 0 0,0-1-4 0,0-2 4 16,0-2-4-16,8-4 4 0,1 0 0 0,-1-1 4 0,0 0-4 16,10 1 0-16,-2 0 0 0,-6-6 4 0,6 6-4 0,2 0 4 0,-1 0 0 15,-1-1 0-15,10 5 0 0,-8 1 4 0,-2 4 0 0,2 0 0 16,-1 1 4-16,8 4 4 0,-8 4 4 0,-9-4 0 0,10 5 8 15,-1 4 0-15,0-4 0 0,0 10 0 0,-1-5-4 0,-6 4-12 16,6-5 16-16,2 6-4 0,-10-1-4 0,9 1-4 0,-8-1 0 16,8 0 0-16,-9 1 0 0,0-1-4 0,10 0-4 0,-2 1 0 0,-6-5-8 15,6-1 4-15,-7 1-4 0,8 0 0 0,0-6-4 16,-1-4-8-16,2 0-12 0,0 0-16 0,-2-4-12 0,10-6-20 16,-9 0-20-16,9 1-32 0,0-6-24 0,-1 1-44 0,0-5-56 0,10-6 44 15,-9 2 40-15,7-2 36 0,-7 2 20 0</inkml:trace>
        </inkml:traceGroup>
        <inkml:traceGroup>
          <inkml:annotationXML>
            <emma:emma xmlns:emma="http://www.w3.org/2003/04/emma" version="1.0">
              <emma:interpretation id="{12985E33-99CB-450E-8650-A4766AD652E7}" emma:medium="tactile" emma:mode="ink">
                <msink:context xmlns:msink="http://schemas.microsoft.com/ink/2010/main" type="inkWord" rotatedBoundingBox="26481,8342 26878,8394 26848,8625 26451,85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8.4935">1336 811 71 0,'0'4'132'0,"0"0"-12"0,8 2-12 16,0-1-28-16,-8 4-4 0,10-4 4 0,-2-5-4 0,0 5 0 15,2 4-12-15,-2-9-4 0,8 5-8 0,-7-5-8 0,8 0-12 16,0 0-4-16,1 5-8 0,-2-5 0 0,2 0-8 0,-2 0 0 16,2 0-4-16,7 0 0 0,-9 0-4 0,2-5-8 0,8 5-8 15,-9 0-12-15,0 0-24 0,0 0-20 0,-9 5-20 0,10-5-24 0,-10 0-56 16,0 0-32-16,-8 0 36 0,10 0 32 0,-20 0 24 16</inkml:trace>
          <inkml:trace contextRef="#ctx0" brushRef="#br0" timeOffset="429.9452">1362 992 99 0,'0'7'184'0,"0"1"-8"0,0-4-20 0,0 2-40 0,0-2-8 16,0 1-4-16,0 0 0 0,0 0 8 0,0-1-4 0,8 1-8 16,-8-5-12-16,8 5-8 0,2-5-12 0,-2 0-8 0,0 5-12 0,0-5-8 15,10 0-8-15,-10 0 0 0,9 0-12 0,1 0-4 16,6 0-4-16,-6 0-8 0,-1 0-8 0,9 0-4 0,-10 0-16 0,2 0-24 15,-2 0-24-15,2 5-24 0,-1-5-28 0,-9 5-28 0,9-5-20 16,-8 5-60-16,-1-1-24 0,-8-4 52 0,8 5 36 0,-8 0 28 16,10-1 28-16</inkml:trace>
        </inkml:traceGroup>
        <inkml:traceGroup>
          <inkml:annotationXML>
            <emma:emma xmlns:emma="http://www.w3.org/2003/04/emma" version="1.0">
              <emma:interpretation id="{0691B207-9B9B-424D-BF65-96E8F283DB01}" emma:medium="tactile" emma:mode="ink">
                <msink:context xmlns:msink="http://schemas.microsoft.com/ink/2010/main" type="inkWord" rotatedBoundingBox="27169,8080 27807,7762 28011,8171 27373,8489"/>
              </emma:interpretation>
            </emma:emma>
          </inkml:annotationXML>
          <inkml:trace contextRef="#ctx0" brushRef="#br0" timeOffset="8880.6009">2103 710 55 0,'0'-10'96'0,"9"-4"-12"16,-9 4 0-16,8 1-24 0,-8-6 0 0,0 5 4 0,9-4 0 15,-9 5 4-15,8-1 4 0,-8-5 0 0,8 6-8 0,-8 0 4 16,10-2-4-16,-10 2 0 0,8-5-4 0,-8 4 0 0,8 1 0 15,2-1 0-15,-10 1-4 0,8-1 0 0,-8 5-4 0,8-5 0 0,0 1-8 16,-8 4 0-16,9 0-4 0,-9 1 0 0,8-1-4 0,-8 5-4 16,9-5 0-16,-9 5-8 0,9 0 0 0,-1 0 0 0,-8 5 0 15,0-5-4-15,8 5 0 0,-8 4 0 0,10-4-4 0,-10 4-4 16,8 1 0-16,-8-1-4 0,0 6 0 0,0-5 0 0,8 4 0 0,-8 2 0 16,8-4-4-16,-8 8 0 0,0-6 0 0,10 6 0 0,-10-1-4 15,0 0 4-15,8-6-8 0,-8 7 4 0,0 0 0 0,8-1 4 16,-8-4 0-16,0 4-4 0,9-5 0 0,-9 4 0 0,0-2-4 0,0-2 4 15,8 0 0-15,-8-4 0 0,0-1 0 0,0 1 4 16,0 0-4-16,0-1 0 0,0-4 0 0,0 0 0 0,0 0 4 0,0-5-4 16,0 4 4-16,0-4-4 0,0-4 0 0,0 4 0 0,0-5 4 15,9 0-4-15,-9 0 4 0,0 0-8 0,9-3 4 0,-9 2 0 16,8-4-20-16,-8 1 24 0,8-1-4 0,-8-4 4 0,10 4 0 16,-2-4 0-16,0-1-4 0,0 1 0 0,2 5 0 0,-2-5 0 15,0-1 4-15,1 0-4 0,-1-4 4 0,0 5-4 0,2-2 0 0,-2 3 0 16,0-2 0-16,10 1-4 0,-10-5 4 0,0 4 0 15,10 1 0-15,-10-1 0 0,9 3 0 0,-9-4 0 0,10 2 0 0,-2 4 4 16,-6-5 0-16,6 6-4 0,2-1 4 0,-10 5-4 0,9 1 0 16,-9-1 0-16,10 0 0 0,-10 1 0 0,10 4 0 0,-10 0 0 15,0 0 0-15,0 4 0 0,2-4 0 0,-2 5 0 0,-8-5 0 16,8 5 0-16,1-1 0 0,-9-4-8 0,0 5-28 0,8-5-16 0,-8 0-24 16,0 0-32-16,0 5-28 0,0-5-44 0,0 0-40 0,-8 0-76 15,8-5 44-15,0 5 44 0,-9-5 40 0,9 1 32 0,-8-1 20 16</inkml:trace>
        </inkml:traceGroup>
        <inkml:traceGroup>
          <inkml:annotationXML>
            <emma:emma xmlns:emma="http://www.w3.org/2003/04/emma" version="1.0">
              <emma:interpretation id="{8480EA62-5746-41E0-8E34-7B0998F7F779}" emma:medium="tactile" emma:mode="ink">
                <msink:context xmlns:msink="http://schemas.microsoft.com/ink/2010/main" type="inkWord" rotatedBoundingBox="30461,6258 30806,6086 31042,6559 30697,6731"/>
              </emma:interpretation>
              <emma:one-of disjunction-type="recognition" id="oneOf2">
                <emma:interpretation id="interp2" emma:lang="" emma:confidence="0">
                  <emma:literal>05</emma:literal>
                </emma:interpretation>
                <emma:interpretation id="interp3" emma:lang="" emma:confidence="0">
                  <emma:literal>0:</emma:literal>
                </emma:interpretation>
                <emma:interpretation id="interp4" emma:lang="" emma:confidence="0">
                  <emma:literal>o.</emma:literal>
                </emma:interpretation>
                <emma:interpretation id="interp5" emma:lang="" emma:confidence="0">
                  <emma:literal>0=5</emma:literal>
                </emma:interpretation>
                <emma:interpretation id="interp6" emma:lang="" emma:confidence="0">
                  <emma:literal>o:</emma:literal>
                </emma:interpretation>
              </emma:one-of>
            </emma:emma>
          </inkml:annotationXML>
          <inkml:trace contextRef="#ctx0" brushRef="#br1" timeOffset="92137.0416">5479-1338 75 0,'0'0'96'16,"-8"0"-8"-16,8 0-12 0,0 0-24 0,0-5 0 0,8 5-4 15,-8-5 0-15,10 1 0 0,-10-1 0 0,8 0 4 0,0 5-4 0,0-9 0 16,1 9 0-16,0-6-8 0,-1 1 0 0,1 1 0 16,-1 0 0-16,0-2-12 0,10 6 4 0,-10-4-8 0,0 4-4 0,2 0 4 15,-2 0-4-15,0 0-4 0,1 4 0 0,0-4 0 0,-1 6 4 16,-8-2 0-16,9 0-4 0,-9 7 0 0,0-7 4 0,0 6-4 16,0-1-4-16,0 1 0 0,-9-1 0 0,9 1-4 0,-8 0 0 0,8-1 0 15,-9 6-4-15,0-6-4 0,9 1 4 0,-8-1 0 0,0-4-4 16,8 5 4-16,0 0-4 0,-10-6 0 0,10 1 4 0,0 0-4 15,0 0 0-15,-8-5 0 0,8 4 0 0,8-4-4 0,-8 0 4 16,0 0 0-16,10 0 0 0,-10-4 0 0,8 4 0 0,-8-5 0 16,8 5 0-16,1-5 4 0,0 0-8 0,-1 1 4 0,1-2-4 15,-1 6 4-15,-8-4 0 0,17 4 0 0,-8-5 0 0,-1 5 0 0,0 0 4 16,2-5-4-16,-10 10 0 0,8-5 0 0,0 5 0 16,1-5 0-16,0 4 0 0,-1 6 0 0,0-5 0 0,-8 5 4 0,9-1-4 15,-1 1 0-15,-8-2 0 0,8 7 0 0,-8-5 0 0,10 5 0 16,-10 0 0-16,0-1 4 0,8 0 0 0,-8 1 0 0,0 4 0 15,0-5 4-15,0 1 4 0,0-2 4 0,-8 2 8 0,8-1 0 0,-10 1 0 16,10-1 4-16,-8 1 0 0,0-6 0 0,-1 5 0 0,1-4 4 16,0 0 0-16,-1-1-4 0,-8 1-4 0,9-1-4 0,-10-4-4 15,10 0 0-15,-10 0 0 0,2-5-4 0,-1 5 0 0,-1-5-8 16,2 0 0-16,6 0-4 0,-6-5 0 0,-2 5-8 0,10-5-8 16,-9-5-16-16,0 5-20 0,8-4-28 0,1 0-16 0,0-1-36 0,0-5-28 15,-2 1-28-15,2-5-72 0,0 4 28 0,8-4 40 0,0 5 48 16,-10-5 16-16,10 0 32 0</inkml:trace>
        </inkml:traceGroup>
        <inkml:traceGroup>
          <inkml:annotationXML>
            <emma:emma xmlns:emma="http://www.w3.org/2003/04/emma" version="1.0">
              <emma:interpretation id="{51CC508B-573B-4F93-BF91-8407A76BE143}" emma:medium="tactile" emma:mode="ink">
                <msink:context xmlns:msink="http://schemas.microsoft.com/ink/2010/main" type="inkWord" rotatedBoundingBox="31180,5764 32218,5247 32524,5861 31487,637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1" timeOffset="94266.8152">6110-1731 63 0,'0'0'184'0,"0"0"-4"0,0 0-16 16,9 0-36-16,-9 0-4 0,0 0-4 0,-9 0 0 0,9 0 0 15,0 0-4-15,0 0-12 0,0 0 0 0,0 0-16 0,0 0-8 16,0 0-12-16,0 0-8 0,0 0-12 0,0 0-4 0,0 0-4 16,-8 0-8-16,8 0-4 0,0 0-8 0,0 0-8 0,0 0-12 15,0 0 0-15,0 0 0 0,0 5 0 0,0-5 0 0,0 0 0 0,0 0 0 16,0 0 0-16,0 0 0 0,0 4 0 0,0-4-4 16,0 0-32-16,0 0-12 0,0 0-20 0,0 5-20 0,0-5-24 0,0 0-16 15,0 5-24-15,-9 0-12 0,9-5-12 0,0 4-60 0,0-4-8 16,-8 5 56-16,8 0 32 0,-9 0 32 0,9-1 24 0</inkml:trace>
          <inkml:trace contextRef="#ctx0" brushRef="#br1" timeOffset="97165.4309">6579-1813 39 0,'0'0'84'0,"0"-4"-8"0,0 4-4 16,0-6-28-16,0 6-4 0,0-5 0 0,0 1-4 0,8 4 4 0,-8-5-4 16,0 0 0-16,0 1 0 0,-8 4 0 0,8-5 0 0,0 0-4 15,0 0 0-15,0 1 0 0,0-2 0 0,0 2-4 0,0 4 0 16,0-5-4-16,-8 0 4 0,8 5-4 0,-9-5-4 0,1 5 0 0,8 0 0 16,-9 0 0-16,1 0 0 0,-1 0-4 0,1 0 0 15,0 0 0-15,-2 5 0 0,-6 0 0 0,6 0-4 0,2-1 0 0,0 6-8 16,-9-5 4-16,8 5 0 0,-8-1 0 0,9 0 0 0,0 6-8 15,-2-5 0-15,2 4 4 0,0 0-4 0,0 1 0 0,-2-1 0 16,2 1 0-16,8 4 4 0,-8-5 0 0,8 0-4 0,0 6 0 0,0-6 4 16,0 0-4-16,0 1 0 0,8-1 0 0,-8 1 0 0,8-6 4 15,2 5-4-15,-2-4 0 0,0 5 0 0,0-11 4 0,2 6-4 16,-2-1 0-16,0-3 0 0,9-6 0 0,-8 4 0 0,8-4 4 16,-9 0-4-16,10 0 0 0,-2-4 0 0,-6-2-4 0,6-3 8 15,-7-1-4-15,8 6 4 0,-9-11-8 0,9 5 4 0,-9-4 4 0,2 5-8 16,-2-6 12-16,0 1-8 0,2-1 0 0,-2 1-4 0,-8 0 8 15,0 0 0-15,8-1 0 0,-8 1-20 0,0-1 20 0,0 1 0 16,0 0-4-16,0-1 4 0,-8 5 0 0,8 1 0 0,-8-5-4 16,8 9-4-16,-10-5 8 0,10 0-4 0,-8 5 0 0,8 1 0 15,-8-1 0-15,8 0 0 0,-10 5-4 0,2 0 8 0,8 0-8 16,0 5 4-16,-8 0 4 0,-1-1-4 0,9 7 0 0,-8-7-4 16,8 6 0-16,0-1 0 0,0 1 4 0,0-1 0 0,-9 6-4 15,9-5 4-15,0 4 0 0,0-4 0 0,0 4-4 0,9-5 4 0,-9 1 0 16,0-1 4-16,8 1-4 0,1 0-4 0,-9-1 8 0,8 1-4 15,0-5 0-15,2 3 0 0,-2-1 0 0,0-3 0 0,2 0 0 16,6 2 0-16,-8-2-4 0,9 1 0 0,-8-5 4 0,0 5 0 0,-1 0 0 16,10-5 0-16,-10 4-4 0,0-4 4 0,0 5 4 15,10 0-4-15,-18-5 4 0,8 5-4 0,1-1 0 0,-1 6 0 0,1-4 0 16,-9-2 4-16,9 5-4 0,-9-4 0 0,8 5 0 16,-8 0 0-16,8-2 0 0,-8 3 0 0,0-2 0 0,10 1 0 0,-10 0 0 15,0-1-4-15,8 1 0 0,-8-6 0 0,0 6-4 0,8-5-4 0,-8-1-8 16,8 2-8-16,2-2-20 0,-10-4-16 0,8 0-8 0,0 0-12 15,1-4 0-15,-1-2-32 0,0 2-36 0,-8-5-20 0,10-1 40 16,-2-5 24-16</inkml:trace>
          <inkml:trace contextRef="#ctx0" brushRef="#br1" timeOffset="97531.4482">6920-2130 47 0,'0'-9'92'0,"0"-1"-8"16,0 6-8-16,0-6-28 0,0 5-4 0,0-4-4 0,0 4 0 0,8 0 4 16,-8-5-16-16,10 6 8 0,-10-1 0 0,8 0-8 15,0-5 0-15,-8 6 0 0,18-1 0 0,-10 0 0 0,1 5 0 0,-1-5-4 16,0 1-4-16,10 4 0 0,-10 0-4 0,0-5-4 0,10 5 0 16,-10 5 0-16,1-5-4 0,0 4 0 0,-1 1 0 0,0 0-4 15,-8 0 0-15,0 4 0 0,9 1 4 0,-9-1-4 0,0 1 4 0,0 0-4 16,-9 4 4-16,9 0 0 0,-8 1 0 0,0-1 0 15,-1 1 4-15,9-1 0 0,-9-5 4 0,1 6 0 0,0-1 0 0,-2 1-4 16,2-1 4-16,0-5-4 0,-1 5 0 0,0-3 4 0,9 3 4 16,-8-5-8-16,8 6 4 0,-8-5 0 0,8-1-4 0,0 1 0 15,0 0 0-15,0-1 0 0,0 1 0 0,0-6 0 0,0 6 0 0,8-1 0 16,-8-3 0-16,8 3-4 0,-8-4 0 0,9 0 4 0,0-1-4 16,-1 1-4-16,-8 0 4 0,18-5-4 0,-10 4-4 0,0-4 0 15,1 0 0-15,8 0-4 0,-9 0-8 0,1 5-12 0,-1-5-16 16,0 0-24-16,2 0-24 0,-2-5-24 0,0 5-44 0,2 0-76 15,-2 0 40-15,0-4 36 0,-8 4 28 0,0 0 20 0</inkml:trace>
        </inkml:traceGroup>
      </inkml:traceGroup>
    </inkml:traceGroup>
    <inkml:traceGroup>
      <inkml:annotationXML>
        <emma:emma xmlns:emma="http://www.w3.org/2003/04/emma" version="1.0">
          <emma:interpretation id="{505E95B1-A34D-411F-BE71-FF69A29F393B}" emma:medium="tactile" emma:mode="ink">
            <msink:context xmlns:msink="http://schemas.microsoft.com/ink/2010/main" type="paragraph" rotatedBoundingBox="23877,10069 26293,9631 26467,10588 24051,11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801D64-1852-428B-8769-195E18437464}" emma:medium="tactile" emma:mode="ink">
              <msink:context xmlns:msink="http://schemas.microsoft.com/ink/2010/main" type="line" rotatedBoundingBox="23877,10069 26293,9631 26467,10588 24051,11026">
                <msink:destinationLink direction="with" ref="{972AE9B7-4140-4298-836B-32E5038D31B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9DA92AB-FE4A-4AB6-840C-C5DC3652B209}" emma:medium="tactile" emma:mode="ink">
                <msink:context xmlns:msink="http://schemas.microsoft.com/ink/2010/main" type="inkWord" rotatedBoundingBox="23877,10069 26293,9631 26467,10588 24051,11026"/>
              </emma:interpretation>
              <emma:one-of disjunction-type="recognition" id="oneOf4">
                <emma:interpretation id="interp8" emma:lang="" emma:confidence="0">
                  <emma:literal>~</emma:literal>
                </emma:interpretation>
                <emma:interpretation id="interp9" emma:lang="" emma:confidence="0">
                  <emma:literal>w</emma:literal>
                </emma:interpretation>
                <emma:interpretation id="interp10" emma:lang="" emma:confidence="0">
                  <emma:literal>n</emma:literal>
                </emma:interpretation>
                <emma:interpretation id="interp11" emma:lang="" emma:confidence="0">
                  <emma:literal>u</emma:literal>
                </emma:interpretation>
                <emma:interpretation id="interp12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12281.465">-838 2849 63 0,'0'-5'104'0,"0"-5"-8"0,0 6-8 0,0-6-24 16,0 5 0-16,0-5 0 0,0 1-8 0,-8-1 0 0,8 6 0 16,-10-6-4-16,10 0 0 0,-8 5 0 0,8-4-8 0,-8 4-4 15,8 0 0-15,-9 1-12 0,1-2 0 0,-1 2 0 0,-8 4-4 0,9-5-4 16,0 5 0-16,-2 0-4 0,2 5-4 0,-10-5-4 15,10 4 4-15,-9 2 0 0,0 3 0 0,9-4 0 0,-9 4 0 0,-1 1 0 16,10 5 4-16,-10-6-4 0,2 5 0 0,-1 1 0 0,9 4 0 16,-10-5-4-16,10 5 0 0,0 1 0 0,-2-1 0 0,2 0-4 15,8-4 0-15,-8 4 0 0,8 0 0 0,0 0 4 0,0-5-8 0,0 1 0 16,8-1 0-16,0 1 4 0,2 0 0 0,-2-6-4 0,9 0 4 16,-8 1-4-16,8-1 0 0,-1-4 0 0,2-1 0 0,-2-4 0 15,2 5 4-15,7-5 0 0,-8-5 0 0,0 5-4 0,9-4 4 16,-8-1-4-16,-2-4 4 0,1-1-4 0,-8 1 0 0,8 0 0 15,-1-2 0-15,-6-2 0 0,-2 2 4 0,0-3-4 0,2 0-4 16,-10-2 0-16,8 3 4 0,-8-2-4 0,0 1 8 0,0 5-4 16,0-6 0-16,0 1 0 0,-8 5-4 0,-2-1 4 0,10 0 0 0,-8 1 0 15,0-1 4-15,-2 5-4 0,2-5 0 0,8 6 0 0,-8-1 0 16,-1 0 4-16,1 0-8 0,8 1 4 0,-9 4-4 0,0-5 0 16,9 5 0-16,0 0 0 0,-8 0 0 0,8 0 4 0,0 0 0 0,0-5 0 15,0 5 0-15,0 0 0 0,0 5 0 0,0-5 0 0,0 5 0 16,8-5-4-16,-8 4 4 0,9-4 0 0,0 5 0 0,-9 0 0 15,8 0 0-15,1-1 0 0,-1 2 4 0,0 3-4 0,2-5 4 16,6 6-4-16,-6 0 0 0,-2-1-4 0,8 1 8 0,-7-1-4 16,8 1 0-16,-8 0 0 0,7 0 4 0,2-1-4 0,-10 0 4 15,10 1-4-15,-10 0 0 0,9-2 0 0,0 3 0 0,-8-2 0 0,7 1 4 16,-8 0-4-16,10-1 0 0,-10 1 0 0,10-1 0 16,-10 2 0-16,9-7 0 0,-9 5 0 0,1-4-4 0,8 0 0 0,-9 4-4 15,2-4 0-15,-2 0-16 0,0-1-12 0,1-4-8 0,0 5-24 16,-9-5-12-16,8 0-16 0,-8 0-12 0,8 6-16 0,-8-6-48 15,0 0-24-15,0 0 36 0,9-6 36 0,-9 6 24 0</inkml:trace>
          <inkml:trace contextRef="#ctx0" brushRef="#br0" timeOffset="13450.3399">518 2680 3 0,'-8'0'140'0,"-2"6"-16"15,10-6-20-15,-8 0-36 0,8 0-4 0,0 0-4 16,-8-6 8-16,8 1-4 0,8 5 0 0,-8-4 4 0,0-1-16 16,8 0 0-16,2 1-8 0,-10-1-8 0,16 0 4 0,-8 0-12 0,1 5 0 15,8-4-4-15,0 4-4 0,-9-5 0 0,10 5-4 0,-2 0 0 16,2 5-4-16,-1-5 0 0,0 4-4 0,-8 1 0 0,7 5-4 16,-8-6 4-16,2 6-4 0,-2-1 0 0,0 1-16 0,-8 5 20 0,0-1-4 15,0 1 0-15,0-1 0 0,-8 0 0 0,0 6-4 16,-2-2 4-16,-6 2 0 0,8-6 0 0,-10 5 0 0,1 0 0 0,1 1 0 15,6-1 4-15,-6 0 4 0,-2 1 0 0,2-2-4 16,7 2 4-16,0-6-4 0,-8 0 0 0,17 6 4 0,-8-11 0 0,0 6 0 16,0-6 0-16,8 6-4 0,0-6 4 0,0-4 0 0,0 4 4 0,0 1-8 15,8-6 0-15,-8 1 4 0,8 1 0 0,0-2-8 0,1 1 4 16,8-5 0-16,-8 5 0 0,-1-5-4 0,10 0-4 0,-2 5 8 16,2-5-8-16,-2 0 0 0,1 0-4 0,1 0 4 0,-2 0 0 15,2 0-4-15,-2 0-4 0,-6 0-12 0,6 0-12 0,1 0-12 16,-8 0-8-16,-1 0-16 0,1 0-16 0,-1 0-20 0,-8 0-16 0,0 0-12 15,0 0-60-15,0 0-12 0,-8 0 36 0,-1 0 32 0,1 0 28 16</inkml:trace>
          <inkml:trace contextRef="#ctx0" brushRef="#br0" timeOffset="12904.7973">-267 2776 31 0,'8'-4'140'0,"1"-1"-8"0,-9 0-12 0,0 0-36 0,9 5 0 16,-9-3-16-16,0 3 4 0,0 0-4 0,0 0-8 0,0 0-8 15,0 0 0-15,8 0-4 0,-8 0-4 0,0 3-4 0,0-3-4 0,9 5-4 16,-9 0-4-16,8 0 0 0,0-1-8 0,-8 6-4 16,10-5 0-16,-2 4 0 0,0 1-8 0,0 0 0 0,2 4 0 15,-10-4-4-15,8 5-4 0,0-2 8 0,1 2-4 0,-9-1-4 0,9 5 0 16,-1-4 4-16,-8 0-4 0,9-1 4 0,-1 5-4 16,-8-6 0-16,8-2 4 0,1 3 0 0,-9 1-4 0,0-6 0 0,9 1 4 15,-9-1-4-15,8-4 0 0,0 1 0 0,-8-2 0 0,0-4 4 16,10 0-4-16,-2-4-16 0,-8-2 20 0,8 1-4 0,-8 1 0 15,9-5 0-15,-9-6 0 0,9 5 4 0,-1-4-4 0,-8-2 4 0,8 3-4 16,-8-6 0-16,9 5-4 0,-9-6 4 0,8-3 0 16,-8 3 0-16,8 1-4 0,-8-5 4 0,10 5-4 0,-10-6 4 0,8 1 0 15,-8 5 0-15,8-4 0 0,-8-2 0 0,10-4-4 0,-2 6 0 16,-8-1 0-16,8-5 4 0,0 5 0 0,1 1 0 0,0-6 0 16,-1 5 0-16,1-1 0 0,-1 1 0 0,0 1 4 0,2 3-4 0,-2-4 0 15,8 5 0-15,-6 4 0 0,6-3 4 0,-7 3-8 0,8 2 4 16,-8-3 0-16,7 6 0 0,2 1 0 0,-2-1 0 0,2 6 0 15,-1-1-4-15,0 0 8 0,0 5-4 0,-1-5 0 0,2 5 0 16,0 0 0-16,7 5 0 0,-8-5 0 0,8 5 0 0,1-5 0 16,-8 5 0-16,6-1 0 0,11-4 0 0,-9 5 0 0,-2-5 0 0,11 0 0 15,-9 5 0-15,8-5 0 0,0 0 4 0,0 0-4 0,-9 0 0 16,9 0 0-16,0 0-4 0,1 0 4 0,-9 0 0 0,8 5 0 16,-9-5 0-16,1 0 0 0,-2 4 0 0,2 2 0 0,-8-6 0 0,-1 4 0 15,-1 1 0-15,2 0 0 0,-10 1 0 0,10-3 0 16,-10 7 0-16,-8-5 0 0,8 5 8 0,1-6-4 0,-9 6-4 0,0-6 4 15,0 6 0-15,0-5 0 0,0 4 4 0,9 1 4 16,-18 0 4-16,9-5 0 0,0 9 0 0,0-5 8 0,0 1 0 0,0 0-4 16,0-1 4-16,0 6 0 0,0-1-4 0,0 1 4 0,0-6-4 15,0 5 0-15,0 1-4 0,0-2 0 0,0 3-4 0,0-2 0 16,0 0-4-16,0 1-4 0,0-6 0 0,0 6 0 0,0-6 0 16,0 6-4-16,-9-6 0 0,9 0 0 0,0-4-4 0,0 5-4 0,-8-5 0 15,8 0-8-15,0 0-20 0,0-1-20 0,-8-4-20 0,8 5-24 16,-10-5-20-16,2 5-24 0,0-5-12 0,0-5-60 0,-2 5-4 15,2-5 40-15,0 5 32 0,-9-4 28 0</inkml:trace>
        </inkml:traceGroup>
      </inkml:traceGroup>
    </inkml:traceGroup>
    <inkml:traceGroup>
      <inkml:annotationXML>
        <emma:emma xmlns:emma="http://www.w3.org/2003/04/emma" version="1.0">
          <emma:interpretation id="{1078D2EA-15B0-4D09-8FF7-987818F105DD}" emma:medium="tactile" emma:mode="ink">
            <msink:context xmlns:msink="http://schemas.microsoft.com/ink/2010/main" type="paragraph" rotatedBoundingBox="25026,11605 27694,10658 27921,11298 25253,122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3E8E91D-1147-4C39-A529-69C924241A52}" emma:medium="tactile" emma:mode="ink">
              <msink:context xmlns:msink="http://schemas.microsoft.com/ink/2010/main" type="line" rotatedBoundingBox="25026,11605 27694,10658 27921,11298 25253,12244"/>
            </emma:interpretation>
          </emma:emma>
        </inkml:annotationXML>
        <inkml:traceGroup>
          <inkml:annotationXML>
            <emma:emma xmlns:emma="http://www.w3.org/2003/04/emma" version="1.0">
              <emma:interpretation id="{4A7E3A25-2E47-4060-B687-B4F96DD3F0CD}" emma:medium="tactile" emma:mode="ink">
                <msink:context xmlns:msink="http://schemas.microsoft.com/ink/2010/main" type="inkWord" rotatedBoundingBox="25026,11605 25888,11299 26115,11939 25253,12244"/>
              </emma:interpretation>
            </emma:emma>
          </inkml:annotationXML>
          <inkml:trace contextRef="#ctx0" brushRef="#br0" timeOffset="14531.9325">6 4153 23 0,'-9'-4'112'16,"9"-2"-12"-16,-8 2-12 0,0-1-24 0,-1-5-8 0,9 6 4 16,-9-2-4-16,9-3 0 0,0 5 0 0,0-2-4 0,0-3-4 15,0 4-4-15,0 0-8 0,0-5 0 0,9 5 0 0,0 1-4 0,-1-6 0 16,-8 6-4-16,17-2-4 0,-9-3 4 0,0 5-4 0,10-2 0 16,0 3 0-16,-10-3 0 0,8 2-8 0,2-2 4 0,-1 6-4 15,9 0 0-15,-10 0-8 0,2 0 4 0,-2 6-4 0,2-2 0 16,-1 2 0-16,-1 3-4 0,2 4 0 0,-2-3 0 0,2 4-4 15,-10 6 4-15,1 0-4 0,-1-1 0 0,1 0 0 0,-9 4 0 0,0-3 4 16,0 4-4-16,-9 0 0 0,1 5 0 0,-1-5 4 16,1 0-4-16,0 0 4 0,-10 0-4 0,0-1 0 0,2 2 4 0,-1-6-4 15,0 0 0-15,0 0 0 0,-1 0 0 0,-6-5 0 0,6 2 0 16,10-7 0-16,-9 5 0 0,-1-9 0 0,10-1 0 0,0 2 0 16,0-6 0-16,-2 0 0 0,10-6 0 0,0 2 0 0,0-1 0 15,0-5 0-15,0-3 0 0,10 3 0 0,-2-6 0 0,0 3 0 16,0-2-4-16,10-3 4 0,-10 3 0 0,9 0 0 0,-9-4 0 0,10 5 0 15,-2-1 0-15,2 6 0 0,-10-1 0 0,10 1 4 0,-1 4 0 16,-1 0 0-16,-8 0 8 0,10 5 0 0,-10 5 0 0,10-5 4 16,-10 10 0-16,1-6 0 0,8 6 4 0,-9 0-4 0,1-1 4 0,7 5-4 15,-6-4 0-15,-2 5 0 0,10-6-4 0,-10 5 0 0,9-3-4 16,-9 3 0-16,9-5-4 0,-8 1-4 0,7-1 4 16,2 1-4-16,0-6 4 0,-2 6-4 0,1-4 0 0,9-6 0 0,-10 3-4 15,10-3-4-15,-8 0-8 0,7-3-16 0,1-3-12 0,-2 2-20 16,2-2-20-16,0-4-48 0,0-3 4 0,-1-2-28 0,1 1-72 15,8-5 28-15,-9 0 32 0,1 0 32 0,8-6 24 0</inkml:trace>
        </inkml:traceGroup>
        <inkml:traceGroup>
          <inkml:annotationXML>
            <emma:emma xmlns:emma="http://www.w3.org/2003/04/emma" version="1.0">
              <emma:interpretation id="{4A865613-603E-4C12-8BF4-69D7CBAB30A7}" emma:medium="tactile" emma:mode="ink">
                <msink:context xmlns:msink="http://schemas.microsoft.com/ink/2010/main" type="inkWord" rotatedBoundingBox="27128,10985 27734,10770 27871,11156 27264,11372">
                  <msink:destinationLink direction="to" ref="{AE147EFD-636B-4BC3-8E3D-B525D1A2268E}"/>
                </msink:context>
              </emma:interpretation>
            </emma:emma>
          </inkml:annotationXML>
          <inkml:trace contextRef="#ctx0" brushRef="#br0" timeOffset="15068.6829">2095 3597 19 0,'-9'10'172'0,"1"3"-20"0,8-3-20 16,-8 5-40-16,8-5-12 0,0 3-8 0,-10-7 8 0,20 8 0 16,-10-9 0-16,0 5 4 0,8-1-8 0,0-5 0 0,1 2-4 15,-1-2-8-15,1-4-4 0,8 5-8 0,-1-5-8 0,2 0-4 0,8 0-12 16,-10 0-4-16,10 0-4 0,-1-5-8 0,1 5-4 16,0-4-8-16,8-2-12 0,-9 2-20 0,1 4-20 0,8-5-24 0,-9 1-24 15,1-2-20-15,8-3-16 0,-8 4-16 0,-1 0-60 0,1-5-4 16,0 6 44-16,-9-1 32 0,8-5 24 0</inkml:trace>
          <inkml:trace contextRef="#ctx0" brushRef="#br0" timeOffset="14827.3301">2137 3400 99 0,'8'0'120'0,"2"0"-16"0,-10-5-4 0,8 5-24 0,0 0-8 16,2 0 16-16,-2 0 8 0,0 0-8 0,0 0 0 0,1 0-8 16,8 0 0-16,-8 0-8 0,7 0-4 0,-6 0-4 0,6 0-4 15,2 0-4-15,-2 0-8 0,10 0 0 0,-9 0-8 0,1 0-4 16,6 0-4-16,-6 0-8 0,7 0-4 0,1 0 0 0,-10 0-4 15,10 0-4-15,-8 0 0 0,-1 0-4 0,-1 0-4 0,2 5-4 0,-2-5-4 16,2 5-8-16,-10-5-20 0,1 5-16 0,0-5-16 16,-1 0-24-16,-8 4-24 0,0 1-20 0,0-5-28 0,-8 5-56 0,-1-5 4 15,0 0 40-15,1 0 40 0,-10 5 24 0</inkml:trace>
        </inkml:traceGroup>
      </inkml:traceGroup>
    </inkml:traceGroup>
  </inkml:traceGroup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0:22.2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331A2BC-9012-4C34-969D-59B68B1BBCE4}" emma:medium="tactile" emma:mode="ink">
          <msink:context xmlns:msink="http://schemas.microsoft.com/ink/2010/main" type="writingRegion" rotatedBoundingBox="18509,8576 18498,8418 18617,8410 18628,8568">
            <msink:destinationLink direction="with" ref="{1802675E-44CB-4AC5-8CB5-8F72AC4CB46B}"/>
          </msink:context>
        </emma:interpretation>
      </emma:emma>
    </inkml:annotationXML>
    <inkml:traceGroup>
      <inkml:annotationXML>
        <emma:emma xmlns:emma="http://www.w3.org/2003/04/emma" version="1.0">
          <emma:interpretation id="{05EFA768-A21E-4633-94FC-0B4CBB098AEF}" emma:medium="tactile" emma:mode="ink">
            <msink:context xmlns:msink="http://schemas.microsoft.com/ink/2010/main" type="paragraph" rotatedBoundingBox="18502,8418 18621,8418 18621,8576 18502,8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37FB9D-72B1-4BD9-82A1-8AE7574F7CB0}" emma:medium="tactile" emma:mode="ink">
              <msink:context xmlns:msink="http://schemas.microsoft.com/ink/2010/main" type="inkBullet" rotatedBoundingBox="18509,8576 18498,8418 18617,8410 18628,8568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3497-494 55 0,'0'0'76'0,"-10"4"-16"16,10-4-4-16,0 5-28 0,0-5 0 0,0 0-4 0,0 0-8 0,0 0 0 15,0 0 0-15,0 0-4 0,0 0 0 0,0 0-4 0,0 0-4 16,0 0 4-16,0 0-4 0,0 0-4 0,0 0 0 0,0 0 4 15,0 0 0-15,0 0 4 0,0 0-8 0,0 0 4 0,0 0 4 0,0 0 0 16,0 0-4-16,0 0 4 0,0 0 0 0,0 0 4 0,0 0-4 16,0 0 4-16,0 0-4 0,0 0 0 0,0 0 0 15,0-5 0-15,0 5 0 0,0 0 0 0,0 0 0 0,0-4 0 0,0 4-4 16,0-5 4-16,0 5-4 0,0-5 4 0,0 5 0 0,0 0 0 16,0-5-4-16,0 5 4 0,0 0 0 0,0 0 4 0,0 0-4 15,0-4 4-15,0 4 0 0,0 0 4 0,0 0 0 0,10-6 0 0,-10 6 0 16,0 0 0-16,0 0 0 0,8-4 0 0,-8 4 4 0,0-5 4 15,0 5-8-15,8 0 0 0,-8 0 4 0,0 0-4 0,0 0 0 16,8-3 0-16,-8 3-4 0,0 0 4 0,10 0-4 0,-10 3 0 16,0-3-4-16,0 0 0 0,8 0-4 0,-8 0 4 0,0 0-4 15,0 0 0-15,8 0 4 0,-8 0 0 0,0 0-8 0,0 0 4 0,0 5 0 16,0-5 0-16,0 0 4 0,0 4 0 0,0 2 0 0,0-6 0 16,-8 4 0-16,8-4 4 0,0 5-4 0,0-5 4 0,-8 0-4 15,8 5 0-15,-10-5 8 0,10 0-8 0,0 0 4 0,-8 0-4 16,8-5 0-16,-8 5 4 0,8-5-4 0,-8 1 4 0,8-2-4 15,0 2 0-15,-10-1 0 0,10 2 0 0,0-8 0 0,0 6 0 0,0 0-4 16,0-4 0-16,0-1 4 0,0 5 0 0,0-4 0 0,0 4-4 16,0 0 0-16,10 0 0 0,-10-5-4 0,0 6 4 0,0-1 0 15,8 0 0-15,-8 5-4 0,8-4 0 0,-8 4 0 0,8 0 0 16,-8-5 0-16,10 5 0 0,-2 0 0 0,-8 0 4 0,8 0 0 16,1 5-4-16,-9-5 0 0,8 4 0 0,1-4 0 0,-9 5 4 15,9 0-4-15,-9-1-4 0,8 1 4 0,-8 0 0 0,0 5 4 0,0-5-4 16,0 4 4-16,0 1-4 0,0-5 4 0,0 4 0 0,-8 1 0 15,8-6 4-15,0 3-4 0,-9-4 0 0,0 6 0 0,1-3 4 16,8-6 0-16,-9 4-4 0,1-4 4 0,8 0-4 0,-8 0 4 16,-2-4-8-16,2 4 4 0,8-6-4 0,-8 2 4 0,0-1 0 15,8 2-4-15,-10-8 0 0,10 6 0 0,-8-5 0 0,8 1 0 0,0 4 0 16,0-4 0-16,-8-1 4 0,8 0-4 0,0 5 4 0,0-4-4 16,0 4 4-16,0-4-4 0,0 4 0 0,0 0 4 0,8 5-4 15,-8-5 0-15,0 5 0 0,8 0 0 0,-8 0 0 0,0 0 4 0,10 0-20 16,-10 5 20-16,0-5 0 0,8 5-4 0,-8 0 0 15,0-1 4-15,8 1-4 0,-8 0 0 0,0 4 0 0,0-4 0 0,0 0 0 16,0 0-4-16,0 0-12 0,0 0-16 0,0-1-20 0,0-4-32 16,0 0-32-16,0 0-28 0,-8-4-80 0,8-1 8 0,0-5 36 15,-8 0 36-15,8-4 24 0,0 0 24 0</inkml:trace>
      </inkml:traceGroup>
    </inkml:traceGroup>
  </inkml:traceGroup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0:30.7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E74E4E2-AF28-41E2-97D8-F167BFEA8A2F}" emma:medium="tactile" emma:mode="ink">
          <msink:context xmlns:msink="http://schemas.microsoft.com/ink/2010/main" type="writingRegion" rotatedBoundingBox="12269,8711 12721,8711 12721,9253 12269,9253"/>
        </emma:interpretation>
      </emma:emma>
    </inkml:annotationXML>
    <inkml:traceGroup>
      <inkml:annotationXML>
        <emma:emma xmlns:emma="http://www.w3.org/2003/04/emma" version="1.0">
          <emma:interpretation id="{E1F5DAEE-D4DA-45A8-8ECB-737FE636AB90}" emma:medium="tactile" emma:mode="ink">
            <msink:context xmlns:msink="http://schemas.microsoft.com/ink/2010/main" type="paragraph" rotatedBoundingBox="12269,8711 12721,8711 12721,9253 12269,92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56F38A-6E28-420B-B2A5-57EF7C10DB41}" emma:medium="tactile" emma:mode="ink">
              <msink:context xmlns:msink="http://schemas.microsoft.com/ink/2010/main" type="line" rotatedBoundingBox="12269,8711 12721,8711 12721,9253 12269,9253"/>
            </emma:interpretation>
          </emma:emma>
        </inkml:annotationXML>
        <inkml:traceGroup>
          <inkml:annotationXML>
            <emma:emma xmlns:emma="http://www.w3.org/2003/04/emma" version="1.0">
              <emma:interpretation id="{320D61FA-EC10-449C-9ECC-D27CED9FF501}" emma:medium="tactile" emma:mode="ink">
                <msink:context xmlns:msink="http://schemas.microsoft.com/ink/2010/main" type="inkWord" rotatedBoundingBox="12269,8711 12721,8711 12721,9253 12269,9253"/>
              </emma:interpretation>
            </emma:emma>
          </inkml:annotationXML>
          <inkml:trace contextRef="#ctx0" brushRef="#br0">4297-277 39 0,'0'-4'104'0,"0"-1"-4"0,0 5-8 0,0-5-24 0,0 5 0 16,0-5-12-16,0 5 0 0,0 0-8 0,0 0 0 0,-8 5-8 15,8-5 0-15,0 5-8 0,0 0 4 0,0-1 0 0,-10 5 0 0,10 2 4 16,0-2-4-16,-8 6-4 0,8-1-4 0,0 0 0 0,0 5-4 16,-8 1 0-16,8-1 0 0,0 0-4 0,-9 0 0 0,9 5 0 15,-8-4 0-15,8 3-4 0,0-4 0 0,-9 1 0 0,9 4 0 16,-9-5 0-16,9-4-4 0,-8 3 0 0,8-3 0 0,0-2-4 15,0 3 0-15,0-6 4 0,-8 4-8 0,8-9 4 0,0 4-4 16,0-4-4-16,0 0 0 0,0-5 0 0,0 4 4 0,0-4-4 0,0-4 4 16,0-1-4-16,0 0 0 0,0 0 0 0,0-4 0 0,0 4-4 15,0-4 0-15,0-6 4 0,0 4 0 0,0-2 0 0,0-2 0 16,0 1-4-16,0-5 4 0,0 4 0 0,8-3-4 0,-8 3 4 16,0-4 0-16,0 0 4 0,8 0-4 0,-8 4-4 0,9-4 4 15,-9 0-4-15,9 4 4 0,-9-4 0 0,8 5 0 0,1-6 0 0,-1 6 0 16,-8 0 0-16,8-1 4 0,2 1-4 0,-2 0 0 0,-8 3 4 15,8-2-4-15,0 3 4 0,2 1-4 0,-2 4-16 0,-8-4 24 16,8 4-4-16,1-1 0 0,-9 2 4 0,9 4 0 0,-1 0 0 16,-8 4 4-16,9 2 4 0,-9-1 4 0,8-1-4 0,-8 6 4 15,8-1 0-15,-8 5-4 0,0 1 4 0,8-1 0 0,-8 5 0 0,0 1-4 16,10-1 0-16,-10 0 4 0,0 5-4 0,8 0-4 0,-8-5-4 16,0 5 0-16,0 0 4 0,8 0-4 0,-8 0 0 0,0-5-4 15,10 5 4-15,-10-4-4 0,0 4-4 0,8-10 0 0,-8 5 0 0,0-4 0 16,0-1 0-16,0 0 0 0,0 0-4 0,0-3-4 15,0-7-4-15,8 6-4 0,-8-6-8 0,0 1-16 0,0 0-8 0,0 0-8 16,0-5-4-16,-8 0-4 0,8 0-12 0,0 0-8 0,0 0-12 16,0-5 0-16,-8 0-8 0,8 0 4 0,-10 1-40 0,2-1-28 15,8-4 4-15,-8 3 28 0,-2-3 24 0,2 4 20 0</inkml:trace>
          <inkml:trace contextRef="#ctx0" brushRef="#br0" timeOffset="193.4825">4143 11 19 0,'0'0'104'16,"9"0"-4"-16,-9 0-4 0,0 0-16 0,8 0 4 0,-8 0 0 16,8 0 4-16,-8 0 0 0,10 0-4 0,-2 0 0 0,0 0 0 15,2 0 0-15,-2 0 0 0,0 0-4 0,0 0-4 0,10 0-4 0,-10 0-8 16,9 0-8-16,1 0-8 0,-10 0-12 0,8 0-4 0,2 0-8 16,-1 0-4-16,0 0-8 0,0 0-4 0,-1 0-8 0,2-4-12 15,0 4-28-15,-2 0-28 0,1-5-28 0,0 5-44 0,0-5-36 16,1 5-72-16,-2 0 0 0,2-5 52 0,-10 5 36 0,9 0 24 15,0-5 28-15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7:58.7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C39A093-73F6-4873-AF6C-50CB7FC0F03F}" emma:medium="tactile" emma:mode="ink">
          <msink:context xmlns:msink="http://schemas.microsoft.com/ink/2010/main" type="inkDrawing" rotatedBoundingBox="7008,15657 7476,14076 7510,14086 7042,15668" semanticType="callout" shapeName="Other">
            <msink:sourceLink direction="with" ref="{7E6629E9-F06C-40F8-A472-07490DE14C71}"/>
            <msink:sourceLink direction="with" ref="{B191E532-8F5C-40F9-A26B-D22057C97FEC}"/>
          </msink:context>
        </emma:interpretation>
      </emma:emma>
    </inkml:annotationXML>
    <inkml:trace contextRef="#ctx0" brushRef="#br0">5938 1805 39 0,'0'-10'108'0,"0"5"-8"0,0-4-4 15,0-1-20-15,0 5 4 0,9-4 0 0,-9 4 0 0,-9 0 8 16,9-1-8-16,0 2-4 0,0 4-4 0,0-4-4 0,0 4 4 0,0-5 0 15,0 5 0-15,0 5-4 0,0-5-4 0,0 4 4 0,0 6 0 16,0 0-4-16,-8 4-4 0,8 0-4 0,-8 1-4 0,8 9 8 16,-10-5-8-16,2 10-4 0,0 0 0 0,0 4-12 0,-2 1 4 15,2 9-36-15,-9 0-4 0,8 5 0 0,-8 0 0 0,1 0 0 16,-2 5 0-16,2-1 0 0,-2 6 0 0,1 0 0 0,0-5 0 16,-8 5 0-16,7-6 0 0,2 6 0 0,-2-5 0 0,1-1 0 15,0-4 0-15,9 0 0 0,-9 0 0 0,-1-4 0 0,10-6 0 16,0 5 0-16,-2-9 0 0,-6-1 0 0,8 1 0 0,8-5 0 0,-9 0 0 15,9-6 0-15,-9 2 0 0,9-6 0 0,0 0 0 0,-8-5 0 16,8 1 0-16,0-5-16 0,0-1-88 0,0-4-32 0,0 0-36 16,0-5-44-16,0-5-76 0,0 5 8 0,0-11 60 0,0 2 36 0,0-5 36 15,0 0 24-15,0 0 28 0</inkml:trace>
  </inkml:traceGroup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3:51.68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B5F8FF0-0CCF-4B4A-88C2-CCF8F2A5A281}" emma:medium="tactile" emma:mode="ink">
          <msink:context xmlns:msink="http://schemas.microsoft.com/ink/2010/main" type="writingRegion" rotatedBoundingBox="14996,8697 19313,8437 19359,9210 15043,9469"/>
        </emma:interpretation>
      </emma:emma>
    </inkml:annotationXML>
    <inkml:traceGroup>
      <inkml:annotationXML>
        <emma:emma xmlns:emma="http://www.w3.org/2003/04/emma" version="1.0">
          <emma:interpretation id="{16EB201C-4D0B-4843-ACD3-2C2DAD40AD27}" emma:medium="tactile" emma:mode="ink">
            <msink:context xmlns:msink="http://schemas.microsoft.com/ink/2010/main" type="paragraph" rotatedBoundingBox="14996,8697 19313,8437 19359,9210 15043,94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B38B3E-9F85-4B96-89A6-6600F9EEEA8E}" emma:medium="tactile" emma:mode="ink">
              <msink:context xmlns:msink="http://schemas.microsoft.com/ink/2010/main" type="line" rotatedBoundingBox="14996,8697 19313,8437 19359,9210 15043,9469"/>
            </emma:interpretation>
          </emma:emma>
        </inkml:annotationXML>
        <inkml:traceGroup>
          <inkml:annotationXML>
            <emma:emma xmlns:emma="http://www.w3.org/2003/04/emma" version="1.0">
              <emma:interpretation id="{727FCB94-062B-441B-A439-EB6D2307C90A}" emma:medium="tactile" emma:mode="ink">
                <msink:context xmlns:msink="http://schemas.microsoft.com/ink/2010/main" type="inkWord" rotatedBoundingBox="15019,9066 15411,9042 15427,9306 15034,9329">
                  <msink:destinationLink direction="with" ref="{1802675E-44CB-4AC5-8CB5-8F72AC4CB46B}"/>
                </msink:context>
              </emma:interpretation>
            </emma:emma>
          </inkml:annotationXML>
          <inkml:trace contextRef="#ctx0" brushRef="#br0">78 177 63 0,'0'-4'84'0,"8"-1"-8"0,-8 0-4 16,0 5-24-16,0-4 0 0,0-2 0 0,0 6 0 15,0-5-4-15,0 1 8 0,0-1-4 0,0 0 4 0,0 5-4 0,0-5 4 16,0 1 4-16,0-1-4 0,0 5-8 0,0-5 0 0,0 0 0 16,0 1-4-16,0 4 0 0,0-6-4 0,0 6 0 0,-8 0 0 15,8-4-4-15,0 4-4 0,0 0-4 0,-10 0 0 0,10 0-4 0,-8 0-4 16,8 0 0-16,-8 4 0 0,8-4 0 0,-8 6 0 0,-2-2-4 15,10-4 0-15,-8 10-4 0,8-10 0 0,-8 5 0 0,8 4 0 16,-9-4 0-16,9 0-4 0,0 4 0 0,-8-3-4 0,8 3 0 16,0-4 0-16,0 4 0 0,0-4 0 0,0 4 4 0,0-4-4 15,0 5 0-15,0-5-16 0,0-1 20 0,8 6 0 0,-8-5 0 0,0-1 0 16,9 1 0-16,-9 0-4 0,8 0 0 0,-8-5 0 0,8 5 4 16,2-5-4-16,-2 5-4 0,0-5 8 0,0 0-4 0,2 0-4 15,-10 0 4-15,8 0 0 0,0-5 4 0,1 5 0 0,0-5-4 16,-1 0 4-16,1 0-4 0,-1-4 4 0,0 4-4 0,-8-5 4 15,8 6-8-15,2-7 0 0,-10 2 4 0,0 0 0 0,8-1 0 0,-8 1 0 16,0-6 4-16,0 6-4 0,0-1-4 0,0 1 0 0,0-1 0 16,0-5 4-16,-8 6 0 0,8-2 0 0,-10 3-4 0,10-2 4 15,-8 0-4-15,8 1 4 0,-8 0 0 0,0 4 0 0,8-5 0 16,-9 5 0-16,1 0 0 0,-1 0 0 0,9 5 0 0,-9-4 0 16,9 4 4-16,-8 0-4 0,8 0 0 0,-8 0-4 0,8 4 4 15,0 1 0-15,0 0 0 0,-10 0 0 0,10 0 0 0,0 0 0 0,0 4-4 16,0-4 4-16,0 4 0 0,10 1 0 0,-10-5 4 15,0 5-4-15,8-1 0 0,0 1 0 0,-8 0 4 0,9-6-8 0,0 6 4 16,-1-5 0-16,1-1 0 0,-1 6 0 0,0-5 8 0,0-1-4 0,2 1-4 16,-2 1 4-16,0-2-4 0,2 1 4 0,-2-5-8 15,9 5 4-15,-9-5 0 0,1 0 0 0,-1 0 0 0,1 4 4 0,-1-4-4 16,0 0 0-16,2 0 0 0,-10 0 0 0,8 5 0 0,0-5-4 16,2 0 0-16,-10 0-4 0,8 5-4 0,0-5-4 0,-8 5-8 15,8-5-12-15,1 0-12 0,-9 4-4 0,9-4-12 0,-9 0-16 16,8 5-8-16,-8-5 0 0,9 0-8 0,-9 0 0 0,8 0-20 15,-8-5-28-15,8 5-20 0,2 0 20 0,-10-4 32 0,8-1 20 0</inkml:trace>
        </inkml:traceGroup>
        <inkml:traceGroup>
          <inkml:annotationXML>
            <emma:emma xmlns:emma="http://www.w3.org/2003/04/emma" version="1.0">
              <emma:interpretation id="{E186E5A1-9342-4E44-ABB3-6C782BC669A0}" emma:medium="tactile" emma:mode="ink">
                <msink:context xmlns:msink="http://schemas.microsoft.com/ink/2010/main" type="inkWord" rotatedBoundingBox="15505,8666 18668,8476 18715,9249 15551,9439">
                  <msink:destinationLink direction="with" ref="{1802675E-44CB-4AC5-8CB5-8F72AC4CB46B}"/>
                </msink:context>
              </emma:interpretation>
            </emma:emma>
          </inkml:annotationXML>
          <inkml:trace contextRef="#ctx0" brushRef="#br0" timeOffset="597.4006">504 100 75 0,'8'-4'96'0,"-8"4"-4"0,0-5-8 0,0 5-24 0,0 0 0 0,0 0-8 15,8-5 0-15,-8 5 0 0,0 0 0 0,0 0-4 0,10 0-4 16,-10 0 0-16,0 0 0 0,0 0 0 0,0 0 0 0,8 5-12 15,-8-5 4-15,8 5-4 0,-8 5 0 0,9-10-4 0,-9 9 0 0,0-4 0 16,8 4-4-16,-8-4-4 0,0 9 0 0,9-3-4 16,-9-2 0-16,9 0 0 0,-9 6-8 0,0-6 0 0,8 1 0 0,-8 4 0 15,8-4 0-15,-8-1-4 0,8 1 0 0,-8 0 0 0,0-1 0 16,10-4-4-16,-10 1 4 0,8 2-4 0,-8-3 4 0,8-5-4 16,-8 5 0-16,0-5 0 0,0 0 0 0,10-5-4 0,-10 5 0 15,0-5 0-15,0-3-4 0,0 2 0 0,8-4 0 0,-8-4-4 0,0 4 0 16,0-4-8-16,0 0-4 0,0-1 4 0,0 1 4 15,0-5 0-15,0 4 4 0,0-4 0 0,0 0 0 0,0 0 0 0,0 3 4 16,0-2 4-16,0 4-4 0,0-5 4 0,8 4 4 16,-8 1-4-16,0 0 4 0,0-1 0 0,9 6 0 0,-9-6 0 0,0 5 0 15,8 1 0-15,-8-1 0 0,0 0 4 0,9 1 0 0,-9-1 0 16,8 5 0-16,-8 1 4 0,9-1-4 0,-1-4 0 0,0 9 0 16,2-5 0-16,-2 0 0 0,0 5-8 0,2-5 0 0,-2 5 4 0,0 0-4 15,0 0 8-15,9 0 0 0,-8 0-8 0,8 0 12 0,-9 5-8 16,10-5 8-16,-10 0-4 0,10 0 4 0,-10 0-8 0,9 0 0 15,-9 0 8-15,10 0 0 0,-2 0-4 0,2 5 0 0,-10-5 4 16,10 0 0-16,-2 0 0 0,-7-5 0 0,7 5-4 0,-7-5 4 16,8 5 0-16,1 0 0 0,-10-5-4 0,0 5 0 0,10 0 4 0,-10-5 0 15,1 2-4-15,7 3 4 0,-7-6 0 0,0 6 0 0,-1-5-4 16,0 5 0-16,2 0 4 0,-2 0-4 0,-8 0 8 0,8-5-4 16,1 5 0-16,-9 0 4 0,9 5 0 0,-9-5 0 0,8 0 4 0,-8 5 4 15,8-5 0-15,-8 6-20 0,0-3 20 0,0 2 0 16,9 0 0-16,-9 0 4 0,0 0 0 0,0 0-4 0,0 4 4 0,0 0-4 15,8-4 4-15,-8 5 0 0,0-1 0 0,0 1 0 0,0 0-8 16,0-1 4-16,0 1-4 0,0-1-4 0,0 1 0 0,0 0-4 16,0 0 0-16,0-1-4 0,0-4 0 0,0 4 4 0,0-4-4 15,0 5-4-15,0-5 4 0,0 0-4 0,0-1 0 0,0-4-8 0,0 5 4 16,0-5-8-16,0 5-8 0,0-5-12 0,0 0-20 16,0 0-24-16,0 0-16 0,0 0-16 0,-8 0-16 0,8 0-16 0,0-5-4 15,-9 5-48-15,9 0-32 0,-8-5 40 0,0 5 36 0,-1-4 32 16,0 4 16-16</inkml:trace>
          <inkml:trace contextRef="#ctx0" brushRef="#br1" timeOffset="70727.6248">605-379 51 0,'0'0'72'0,"0"-5"-16"15,0 5 4-15,0 0-32 0,10 0-8 0,-10-4 8 0,0 4-8 16,0 0 0-16,0-6-4 0,8 6 4 0,-8 0-4 0,0-4 0 0,0 4 0 15,0 0 0-15,0 0 0 0,0-5 0 0,0 5 4 0,0 0-4 16,0 0 4-16,0 0 4 0,0 0-4 0,0 0 4 0,0 0 0 16,0 0-4-16,0 5 4 0,0-5 0 0,0 0 0 0,0 0 0 15,0 0-4-15,0 0 4 0,0 0-4 0,0 0 0 0,0 0 0 16,0 0-4-16,0 0 0 0,8 0 4 0,-8 0-8 0,0 0 4 16,0 0 0-16,10 0-4 0,-10 0 0 0,0 0 4 0,8 0 0 0,-8 0-4 15,8 0 0-15,-8 0 0 0,0 0 0 0,9 0-4 0,-1 4 0 16,-8-4 0-16,9 6 0 0,-9-6 0 0,8 4-4 0,-8 1 12 15,9 0-8-15,-1 0 8 0,0-1-8 0,2 1-4 0,-10 0 8 16,8 0-4-16,0-1 0 0,2 2 0 0,-2-1 0 0,0-1 0 16,9 1-4-16,-9 0 4 0,1-1 0 0,0 1 0 0,-1 0 0 0,10 0-4 15,-10-1 0-15,0-4 0 0,10 5 0 0,-10-1 0 16,9 2 0-16,-9-1-4 0,10 0 4 0,-2-5 0 0,-8 4-4 0,10 1 0 16,0 0 4-16,-10 0 0 0,9-1 0 0,-1-4 0 0,-7 5-4 15,8 0 4-15,1 0-4 0,-2-5 0 0,2 5 0 0,-10-1 0 16,9-4 0-16,0 0 4 0,0 5 0 0,1-5-4 0,-10 0-16 0,9 4 20 15,0-4 0-15,0 0 0 0,0 0 0 0,-8 0 0 0,7 0-4 16,2 0 0-16,-2 0 0 0,-6 0 4 0,6 0-4 0,1 0 0 16,-9 0 4-16,10 6 0 0,-10-6-8 0,10 0 4 0,-10 4 0 15,0-4 0-15,10 0 0 0,-10 5 0 0,9-5 0 0,-9 0 0 16,1 5 0-16,8-5 0 0,-9 5 0 0,2-5 0 0,6 0 0 0,-7 5 0 16,8-5 0-16,-9 5 0 0,1-5 0 0,7 0 0 0,-6 4 0 15,-2 1 0-15,10-5 0 0,-10 5 0 0,8 1 0 0,-7-3 0 16,0-3 0-16,-1 5 0 0,9 0 0 0,-9 0 0 0,2 0 0 15,-2 0 0-15,0-1 0 0,2 1 0 0,-2 0 0 0,0-1 0 16,-8 1 4-16,8 0-4 0,1 0 0 0,0 0 0 0,-9 5 0 16,8-6 0-16,1 1 0 0,-9 0 0 0,8 4 0 0,-8-4 0 0,8 0 0 15,2 4 0-15,-10-3 0 0,8 3 0 0,0 1 0 16,-8-5 0-16,8 4 0 0,2 0 0 0,-10 1 0 0,8 0 0 0,0 0 0 16,-8-1 0-16,9 6 0 0,-1-6 0 0,-8 1 0 0,9-1 0 15,0 5-4-15,-9-4 4 0,8 0 0 0,-8-1 0 0,8 1 0 16,-8 4 0-16,0-4 0 0,0 0 4 0,0-6-4 0,0 6 0 0,0-1 0 15,0-4 0-15,0-1 0 0,0 7 4 0,0-11-4 0,0 4 0 16,0 1 0-16,0 0 0 0,0-5 0 0,0 0 0 0,0 5 0 16,0-5 0-16,0 0 0 0,0 0 0 0,0 0 0 0,0 0 0 15,-8 0 0-15,8 0 4 0,0-5-4 0,-8 5 0 0,8-5 0 16,0 5 0-16,0-5 0 0,-9 5 0 0,9-4 0 0,0-1 0 0,0-1 4 16,0 2-4-16,0-1-4 0,0 1 4 0,0-6 0 0,0 5 0 15,0-4 0-15,0 4 0 0,0-5 0 0,0 5 0 0,0-4-4 16,9 4 4-16,-9-4 4 0,0 4 0 0,8-5-4 0,-8 6 0 15,8-2 0-15,-8-3 0 0,8 4 0 0,2-1 0 0,-2 3 0 16,0-2 0-16,-8 0 0 0,10 0-20 0,-2 1 24 0,0-2 0 0,1 2-4 16,8 4 0-16,-9-5 0 0,1 0 0 0,7 1 0 0,-6 4 4 15,-2-5-4-15,10 0 0 0,-10 0 0 0,8 5 0 0,1-5 0 16,-8 0 0-16,8 5 0 0,1-5 0 0,-2 1 0 0,-8 4 0 16,10-5 0-16,-1 5 0 0,0 0 0 0,0-5 0 0,-9 5 0 15,18 0 0-15,-18 0 0 0,10 0 0 0,-1 0 0 0,0 0 0 0,0 0 0 16,-1 0 4-16,10 0-4 0,-8 0 0 0,-1 0 8 0,-1 0-8 15,2 0 0-15,-2 0 0 0,2 0 0 0,8 0 4 0,-10 0-4 16,1 0 0-16,1 0 0 0,-2 0 0 0,10 0 0 0,-8 0 0 0,-2 0 4 16,1 0-4-16,1 0 0 0,-2 0 0 0,2 0 4 15,-2 5 0-15,10-5-4 0,-9 5 0 0,0-5 0 0,-8 4 4 0,7 1-4 16,2-5 4-16,-1 5-4 0,0 0 0 0,0 0 4 0,-1 0 0 16,-6 0-4-16,6 4 0 0,-6-4 4 0,6-1-4 0,1 2 0 15,-8-2 0-15,8-4 4 0,-9 5-4 0,10 0 8 0,-10-5-4 16,10 5-4-16,-10-5 0 0,8 0 0 0,-7 0 4 0,8 0 0 0,-8 0 0 15,7 0-4-15,-6-5 4 0,6 5-4 0,-8-5 0 16,10 0-4-16,-10 1 8 0,10-2-4 0,-1 2 0 0,-9-6 0 0,8 6 0 16,-6-1 0-16,6-5 0 0,2 5 4 0,-10-5-4 0,9 6 4 15,-8-6-4-15,8 6 4 0,-9-6 0 0,10 5-4 0,-10 0 4 16,0 1 0-16,10-6 0 0,-10 5 0 0,0-5 0 0,1 6 8 16,8-6 0-16,-8 5-4 0,-1-5 0 0,0 6 0 0,2-6 0 15,6 0 4-15,-8 1-4 0,2 4 4 0,-2-4-4 0,0-1 0 0,1 0 0 16,8 1 0-16,-8-1-4 0,-1 1 8 0,0-1-8 0,2 0 0 15,-2 0 0-15,-8 1 0 0,8 0 0 0,0-1 0 0,-8 5 0 16,10-4-4-16,-10-1 4 0,0 6 0 0,8-6-4 0,-8 4 4 16,0-3 0-16,0 5-4 0,0-1 0 0,0 0-4 0,0-4 4 15,0 4 4-15,0 0-8 0,0 1 4 0,0-1 0 0,0-5-4 0,0 5 4 16,0 0 0-16,0 0 0 0,0 1-4 0,0 4-4 0,0-5-8 16,0 0-8-16,0 5-20 0,0 0-24 0,0 0-16 0,-8-5-28 15,8 5-24-15,0 0-36 0,-10 5-64 0,2-5 32 0,0 5 36 0,0 0 28 16,-2-1 32-16</inkml:trace>
          <inkml:trace contextRef="#ctx0" brushRef="#br0" timeOffset="993.2533">922 139 11 0,'-9'5'144'15,"0"-1"-24"-15,1-4-16 0,-1 0-28 0,1 5-4 16,8-5 0-16,-8-5 0 0,8 5-4 0,-10 0 0 0,10-4-4 15,0-1-12-15,0 0 0 0,0 0-8 0,0 1-4 0,10-1-4 0,-10 0-4 16,8 0-4-16,0 1 0 0,-8-2-4 0,9 2-4 0,-1-1 0 16,1 0-4-16,0 5 0 0,-1 0-4 0,0-6 0 0,0 12-4 15,2-6 0-15,-2 0 0 0,0 5 0 0,2 0-4 0,-10-1 0 0,8 6 0 16,-8-5-4-16,0 5 4 0,8-1-4 0,-8 1 4 16,-8-1-4-16,8 6 0 0,0-6 4 0,-8 6-4 0,8-6 4 0,-10 6-4 15,2-6 4-15,0 5 0 0,8-4 0 0,-10 0 4 0,2-1 0 16,0 1 0-16,0-1 0 0,-1 1 0 0,9-5 4 0,-9-1 0 15,9 2 0-15,-8-2 0 0,8 1 0 0,0-5 0 0,-9 0-4 0,9 5 4 16,0-5 0-16,0 0 0 0,0 0 4 0,0 0 4 0,0 0 4 16,0 4 4-16,9-4-4 0,-9 0 8 0,0 0 4 0,8 5-8 15,-8-5 4-15,9 0-4 0,-9 5 0 0,9-5 0 0,-9 0-4 16,8 5 0-16,0-5-4 0,0 0-4 0,2 0 0 0,-2 0-4 16,0 0-4-16,2 0 0 0,-2 0 0 0,0 0-4 0,1 0-12 0,-1 0-8 15,0 0-16-15,1 0-32 0,0 0-28 0,-1 0-36 0,0 0-52 16,2 0-48-16,-10 0-76 0,0 0 48 0,8 0 52 0,-8 0 40 15,0-5 24-15,0 5 32 0</inkml:trace>
        </inkml:traceGroup>
        <inkml:traceGroup>
          <inkml:annotationXML>
            <emma:emma xmlns:emma="http://www.w3.org/2003/04/emma" version="1.0">
              <emma:interpretation id="{22F39DB1-E09D-4C11-976A-EE37376BC52C}" emma:medium="tactile" emma:mode="ink">
                <msink:context xmlns:msink="http://schemas.microsoft.com/ink/2010/main" type="inkWord" rotatedBoundingBox="18839,8766 19331,8736 19355,9128 18862,9158"/>
              </emma:interpretation>
              <emma:one-of disjunction-type="recognition" id="oneOf0">
                <emma:interpretation id="interp0" emma:lang="" emma:confidence="0">
                  <emma:literal>c</emma:literal>
                </emma:interpretation>
                <emma:interpretation id="interp1" emma:lang="" emma:confidence="0">
                  <emma:literal>C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2" timeOffset="-199840.5296">4093-217 23 0,'0'-4'92'0,"0"4"-8"0,0-5-4 0,0 5-20 15,9-4-4-15,-9 4 4 0,0-5-4 0,0 0 4 0,0 0 0 16,0 0 0-16,0 1-4 0,0-1-4 0,0 0 4 0,0 0 0 0,0 1-8 16,0-1-4-16,-9 0 0 0,9 5 0 0,0-6-4 15,-9 2 0-15,9-1-4 0,-8 5 0 0,8 0 0 0,-8-4-8 0,-2 4 0 16,2 0-4-16,0-5-8 0,0 5 0 0,-2 0 0 0,2 0-4 15,0 5 0-15,-9-5-4 0,9 4 0 0,-2-4 0 0,-6 9 0 16,8-3 0-16,-10-1-4 0,10 0 4 0,-1-1 4 0,-8 6-4 16,8-5 4-16,1 9-4 0,0-4 8 0,-1-1-4 0,0 1 0 15,1 4 0-15,0 1 4 0,-2-6 0 0,10 5-4 0,0 1 4 0,-8-1 0 16,8 0 0-16,0 1 0 0,8 0 0 0,-8-1 0 0,10 0 0 16,-2 0 0-16,-8 1 0 0,17 0 4 0,-8-1-4 15,-1-5 0-15,9 1 4 0,-9 5 0 0,10-6 0 0,-2 0-4 0,2-3 0 16,8-2-4-16,-10 6 0 0,1-5-4 0,1-5 4 0,6 3-8 0,-6-3 0 15,8 0-4-15,-9 0-4 0,8-3-8 0,-8 3-12 0,1-5-28 16,-2-5-32-16,2 6-32 0,7-6-36 0,-17 0-40 0,10-4-72 16,-10-1-8-16,10 1 44 0,-10-5 48 0,0 5 32 0,-8-6 28 15,9-4 24-15</inkml:trace>
        </inkml:traceGroup>
      </inkml:traceGroup>
    </inkml:traceGroup>
  </inkml:traceGroup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5:05.93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397D9F2-3727-4CC9-9C84-6713933923EA}" emma:medium="tactile" emma:mode="ink">
          <msink:context xmlns:msink="http://schemas.microsoft.com/ink/2010/main" type="inkDrawing" rotatedBoundingBox="17030,10458 18168,10626 18148,10761 17010,10593" semanticType="underline" shapeName="Other">
            <msink:sourceLink direction="with" ref="{6B94EC34-DF55-47A1-A40C-1D6A02E6CD89}"/>
          </msink:context>
        </emma:interpretation>
      </emma:emma>
    </inkml:annotationXML>
    <inkml:trace contextRef="#ctx0" brushRef="#br0">87 535 3 0,'0'-4'108'0,"0"4"-8"0,0 0-8 0,0 0-24 16,0 0 0-16,0 0-4 0,0 0 8 0,0 0 4 0,9 0-8 0,-9 0 8 16,8 0-4-16,1 0-4 0,-9 0 4 0,17 4 0 0,-9-4 4 15,0 0 4-15,10 0-4 0,0 5 0 0,-2-5 4 0,1 5-8 16,9-5 4-16,0 5-12 0,-2-5-4 0,2 0-4 0,0 5 0 0,7-5-8 15,3 0-4-15,-3 0-8 0,9 0 0 0,-6 0-4 0,-3 4-32 16,9-8 0-16,2 4 0 0,-11 0 0 0,11 0 0 0,-10 0 0 16,7 4 0-16,-7-4 0 0,1 5 0 0,-1 1 0 0,0-6 0 15,0 4 0-15,-8 1 0 0,-1-1 0 0,1 7 0 0,0-7 0 16,-1 1 0-16,-8 4 0 0,0 1 0 0,1-1 0 0,-2-4 0 0,-6 4 0 16,6 1 0-16,-8-5 0 0,1 5 0 0,0-1 0 15,-9-4 0-15,8 4 0 0,-8-3 0 0,0 3 0 0,0-4-32 0,0 0-72 16,0-1-28-16,0 2-28 0,-8-6-32 0,-1 4-44 0,0-4-60 15,1 0 52-15,-8 5 44 0,6-5 40 0,-6 0 28 0,6 0 24 16</inkml:trace>
  </inkml:traceGroup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5:59.0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619AC8A-A367-44A7-8BB9-1E258FF38F7B}" emma:medium="tactile" emma:mode="ink">
          <msink:context xmlns:msink="http://schemas.microsoft.com/ink/2010/main" type="writingRegion" rotatedBoundingBox="12746,14496 12433,17505 11470,17405 11783,14396"/>
        </emma:interpretation>
      </emma:emma>
    </inkml:annotationXML>
    <inkml:traceGroup>
      <inkml:annotationXML>
        <emma:emma xmlns:emma="http://www.w3.org/2003/04/emma" version="1.0">
          <emma:interpretation id="{E96F4DAC-390F-4EE1-A62B-4E13ABDEF605}" emma:medium="tactile" emma:mode="ink">
            <msink:context xmlns:msink="http://schemas.microsoft.com/ink/2010/main" type="paragraph" rotatedBoundingBox="12746,14496 12433,17505 11470,17405 11783,143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503303-9086-4AF1-84CE-A92CCA88B089}" emma:medium="tactile" emma:mode="ink">
              <msink:context xmlns:msink="http://schemas.microsoft.com/ink/2010/main" type="line" rotatedBoundingBox="12746,14496 12433,17505 11470,17405 11783,14396"/>
            </emma:interpretation>
          </emma:emma>
        </inkml:annotationXML>
        <inkml:traceGroup>
          <inkml:annotationXML>
            <emma:emma xmlns:emma="http://www.w3.org/2003/04/emma" version="1.0">
              <emma:interpretation id="{95FF0B72-E92D-42E7-A75C-BB462BC346A2}" emma:medium="tactile" emma:mode="ink">
                <msink:context xmlns:msink="http://schemas.microsoft.com/ink/2010/main" type="inkWord" rotatedBoundingBox="11800,14397 11800,14405 11782,14403 11783,143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14-3 55 0,'0'0'76'0,"-9"0"-8"0,9 0-4 0,0 0-24 16,0 0-8-16,0 0-4 0,0 0 0 0,0 0-4 0,0 0-8 15,0 6 0-15,0-6 0 0,0 0-8 0,-9 0 4 0,18 0-4 16,-18 0-4-16,9 0 0 0,0 0 0 0,9 0 0 0,-9 0 0 0,0 0 0 16,0 0 0-16,0 0-4 0,0 0 0 0,0 0 0 15,0 0 0-15,0 0 0 0,-9 0 0 0,9 0 4 0,0 0-4 0,0 0 0 16,0 0 4-16,0 0-4 0,0 0 4 0,0 0-4 0,0 0 0 15,0 0 4-15,0 0-4 0,0 0 0 0,0 0 4 0,0 0-4 16,0 0 0-16,0 0 0 0,0 0 0 0,0 0 4 0,0 0-4 16,0 0 0-16,0 0 0 0,0 0 0 0,0 0 0 0,0 0 0 15,0 0 4-15,0 0-8 0,0 0 4 0,0 0 0 0,0 0 0 0,0 0 0 16,0 0 0-16,0 0 0 0,0 0-4 0,0 0 4 0,0 0 0 16,0 0-4-16,0 0 4 0,0 0-12 0,0 0-8 0,0 0-16 15,0 0-44-15,0 0-60 0,0 0 20 0,0-6 16 0</inkml:trace>
        </inkml:traceGroup>
        <inkml:traceGroup>
          <inkml:annotationXML>
            <emma:emma xmlns:emma="http://www.w3.org/2003/04/emma" version="1.0">
              <emma:interpretation id="{C34EE7DA-369D-442C-A22C-02852D996620}" emma:medium="tactile" emma:mode="ink">
                <msink:context xmlns:msink="http://schemas.microsoft.com/ink/2010/main" type="inkWord" rotatedBoundingBox="12722,14729 12661,15315 11976,15244 12037,1465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37569.5637">499 424 7 0,'0'0'108'0,"0"-4"-8"0,8 4-4 16,-8-5-24-16,0 5-4 0,0 0 0 0,0 0-4 0,-8 0-4 15,8 0 0-15,0 0-4 0,0 5-8 0,-8-1 0 0,8 1-4 16,-9 1 0-16,9-2-4 0,-8 5-8 0,8 1-8 0,-9 0 4 0,0-1-8 16,1 1 0-16,0 4-4 0,0 0 0 0,-2 1-4 15,2-1 0-15,0 5-4 0,-2-4 0 0,2 4 0 0,-9-5 0 0,9 5 0 16,-9 0-4-16,8-4 0 0,-7 5 0 0,6-7 0 0,-6 7 0 15,-2-6-4-15,10 6 4 0,0-6-4 0,-9-5 0 0,8 6 0 16,0-5-4-16,1-1 0 0,0 1 4 0,8-6 0 0,-10 2 4 16,10-2-4-16,-8 1 0 0,8-5 0 0,0 0 0 0,0-5 0 15,0 1-4-15,0-2 4 0,8 2 4 0,-8-6-4 0,10 1 0 0,-10-1 0 16,8 1 4-16,0-6-8 0,-8 6 0 0,9-6 4 0,0 0 0 16,-1-4-4-16,-8 5 0 0,9-5 4 0,-1 4 0 0,0-4 0 15,1 5-4-15,0-6 4 0,-1 2 0 0,0 3 0 0,10-4 0 0,-10 4 0 16,1-4-4-16,0 4 8 0,7 1 0 0,-7 0 0 15,7 0-4-15,-6-1 0 0,6 2-4 0,-6 2 4 0,-2 2 0 0,8-1 0 16,-7 0 4-16,8 6-8 0,-8 0 4 0,-1-1 4 0,0 5-4 16,2 0 0-16,-2 5 4 0,0-1-4 0,-8 0 8 0,10 6-4 15,-10 0 0-15,8-1 0 0,-8 6 4 0,0-1 4 0,0 5-4 0,0-4 4 16,0 3-4-16,0 2 4 0,0-1-4 0,0 5 4 0,0-4 0 16,0-2-4-16,0 2 0 0,0 3 0 0,0-3 0 0,0-1 0 15,0 0 0-15,0-4 0 0,0 4-4 0,0-4 0 0,0 3-4 16,0-3 4-16,0-5-4 0,0 4-20 0,0-5 24 0,0 1-8 15,0-1 0-15,0 1-8 0,0-5-4 0,0 5-8 0,0-6-12 0,0-4-12 16,0 5-16-16,0-5-16 0,0 6-8 0,0-6-12 0,-8-6-4 16,8 6-40-16,-10-5-32 0,2 5 8 0,8-4 40 15,-8-1 24-15</inkml:trace>
          <inkml:trace contextRef="#ctx0" brushRef="#br1" timeOffset="37747.6949">295 684 15 0,'8'0'112'0,"-8"0"-4"0,8 0-8 0,2 0-24 0,-10 0 8 0,8 0 0 16,0 0 0-16,10 0 0 0,-10 4-8 0,0-4-4 0,1 0-8 16,7 5-4-16,-6-5-8 0,6 0 0 0,2 0-8 0,-10 0-4 15,9 0-8-15,0 0-8 0,8 0 0 0,-7 0-8 0,0 0-4 0,-2 4-8 16,10-8-20-16,-1 4 4 0,-7 0-12 0,6 0-36 0,-6 0-36 16,8 0-32-16,-1 0-60 0,-9 0-36 0,10 0 40 0,0 0 40 15,0 0 24-15,-9 0 24 0</inkml:trace>
          <inkml:trace contextRef="#ctx0" brushRef="#br1" timeOffset="53524.8048">934 328 43 0,'0'0'76'0,"0"0"-8"16,0 0-12-16,0 0-24 0,0 0-4 0,0 0 0 0,0 0-8 16,0 0-4-16,0 0 0 0,0 0 0 0,0 0-16 0,0 0 20 15,0 0-4-15,0 0 0 0,0 0 0 0,0 0 0 0,0 0 4 0,0 0 4 16,0 0 4-16,0 0 4 0,0 0 4 0,0 0 4 0,0 0 4 16,0 0 0-16,0 0 4 0,0 0-4 0,0 0 0 0,0 0 0 15,0 0-4-15,0 0-4 0,0 0-4 0,0 0-8 0,0 0 4 16,0 0-4-16,0 0-4 0,0 0 0 0,0 0-4 0,0 0 0 15,0 0-4-15,0 0 0 0,0 0-4 0,0 0 0 0,0 0 0 0,0 0 0 16,0 0-4-16,0 0 0 0,0 0 0 0,0 0 0 0,0 0 0 16,0 0-4-16,0 0 4 0,0 0 0 0,0 0-4 0,0 0 0 15,0 0 0-15,0 0 0 0,0 0 0 0,0 0-4 0,0 0 0 16,0 0 0-16,0 0 0 0,0 0-4 0,0 0 0 0,0 0 0 0,0 0-4 16,0 0-4-16,0 0-4 0,0 0-4 0,0 0-8 15,0 0-12-15,0 0-8 0,0 6-8 0,0-6-8 0,0 0-12 0,0 4-8 16,0-4-40-16,-8 5-40 0,8-5 12 0,0 4 32 0,0 2 16 15</inkml:trace>
        </inkml:traceGroup>
        <inkml:traceGroup>
          <inkml:annotationXML>
            <emma:emma xmlns:emma="http://www.w3.org/2003/04/emma" version="1.0">
              <emma:interpretation id="{00974025-D495-41B2-A9F2-FD62DA9BD4EC}" emma:medium="tactile" emma:mode="ink">
                <msink:context xmlns:msink="http://schemas.microsoft.com/ink/2010/main" type="inkWord" rotatedBoundingBox="12178,16980 12126,17473 11815,17441 11867,16948"/>
              </emma:interpretation>
              <emma:one-of disjunction-type="recognition" id="oneOf2"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m</emma:literal>
                </emma:interpretation>
                <emma:interpretation id="interp6" emma:lang="" emma:confidence="0">
                  <emma:literal>•</emma:literal>
                </emma:interpretation>
              </emma:one-of>
            </emma:emma>
          </inkml:annotationXML>
          <inkml:trace contextRef="#ctx0" brushRef="#br2" timeOffset="288751.8476">73 2688 43 0,'0'-6'112'0,"0"-2"-20"0,0 3-8 15,0-5-32-15,0 5-4 0,0-4-4 0,0 0 0 0,0 3-4 16,0 2-4-16,0-6 0 0,8 5-4 0,-8-4-4 0,10 4-8 15,-10 0 0-15,8 0 0 0,0-4-4 0,0 4 4 0,2 0-8 16,-10 5 4-16,8-4-8 0,0 4 0 0,9-7 0 0,-17 7 0 16,18 0 0-16,-18 0 0 0,8 7 4 0,0-7 0 0,0 4 0 0,-8 1 0 15,10 0 4-15,-10 4 0 0,0-4-4 0,0 5 8 16,0-1 0-16,0 1 0 0,0-1 0 0,0 1 0 0,-10 4 4 0,2-4-8 16,8 0 8-16,-8-2-4 0,0 3-4 0,8-2-4 0,-10 1-4 0,2 0 4 15,8-6-4-15,-8 1-4 0,8 5 0 0,0-10 4 16,-9 4-4-16,9 1 0 0,0-5-4 0,0 0 0 0,0 0 4 0,0 0-4 15,9 0 4-15,-9-5-4 0,0 5 0 0,8-4 0 16,-8 0 0-16,8 4 0 0,-8-6 4 0,10 1-4 0,-2 5 0 0,-8-4 4 16,8 4-4-16,0-5 0 0,-8 5 0 0,10 0 0 0,-2-5 0 0,-8 5 0 15,8 5 4-15,1-5-4 0,0 0 4 0,-9 5-8 0,8-1 4 16,1 1 0-16,-1 1 0 0,0-2 0 0,-8 5 0 16,9-4 0-16,0 4 0 0,-1-3 0 0,0 3 4 0,2 1 0 0,-10-1 0 15,8 0 4-15,0 2 0 0,-8-2 8 0,9 1 8 0,0-1 0 16,-9 1 4-16,0 0 0 0,0-1 12 0,0 1 0 0,0-1 4 15,0 5-4-15,0-4 0 0,0 0 4 0,-9 4 0 0,0 1 0 16,1-6-8-16,0 1-4 0,-2 4 4 0,-6-4-12 0,7 0-4 16,-8-1-4-16,9 1-4 0,-9-1-4 0,-1-4 0 0,2 0-4 15,6-1 4-15,-6-4-12 0,-2 0-8 0,10 0-8 0,-9 0-20 16,9-4-24-16,-10-1-20 0,10 0-32 0,0-4-32 0,-10-1-32 0,10 1-52 16,0-1-36-16,8-5 48 0,-9 1 44 0,0 5 28 0,9-6 32 15,0-4 20-15</inkml:trace>
        </inkml:traceGroup>
      </inkml:traceGroup>
    </inkml:traceGroup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6:25.5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28F0F11-A1B9-45C8-842B-87F38A19B446}" emma:medium="tactile" emma:mode="ink">
          <msink:context xmlns:msink="http://schemas.microsoft.com/ink/2010/main" type="writingRegion" rotatedBoundingBox="18481,14550 19198,14567 19185,15123 18467,15105">
            <msink:destinationLink direction="with" ref="{8144899F-2054-44BD-96FA-13D2DB486AD4}"/>
          </msink:context>
        </emma:interpretation>
      </emma:emma>
    </inkml:annotationXML>
    <inkml:traceGroup>
      <inkml:annotationXML>
        <emma:emma xmlns:emma="http://www.w3.org/2003/04/emma" version="1.0">
          <emma:interpretation id="{730B2FBC-4715-4283-B6FB-0AFC21FAF26F}" emma:medium="tactile" emma:mode="ink">
            <msink:context xmlns:msink="http://schemas.microsoft.com/ink/2010/main" type="paragraph" rotatedBoundingBox="18481,14550 19198,14567 19185,15123 18467,151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B17123-F6F3-42F2-A349-6C4C078A869F}" emma:medium="tactile" emma:mode="ink">
              <msink:context xmlns:msink="http://schemas.microsoft.com/ink/2010/main" type="line" rotatedBoundingBox="18481,14550 19198,14567 19185,15123 18467,15105"/>
            </emma:interpretation>
          </emma:emma>
        </inkml:annotationXML>
        <inkml:traceGroup>
          <inkml:annotationXML>
            <emma:emma xmlns:emma="http://www.w3.org/2003/04/emma" version="1.0">
              <emma:interpretation id="{50DA3090-9510-4D76-843C-C646AA9DC0D7}" emma:medium="tactile" emma:mode="ink">
                <msink:context xmlns:msink="http://schemas.microsoft.com/ink/2010/main" type="inkWord" rotatedBoundingBox="18481,14550 19198,14567 19185,15123 18467,15105">
                  <msink:destinationLink direction="with" ref="{40289B5C-59ED-4A17-B289-D0D504D9DCCD}"/>
                  <msink:destinationLink direction="with" ref="{33F37B52-9E5F-4AE8-AE14-F434A9442FC0}"/>
                  <msink:destinationLink direction="with" ref="{AAF5047C-A06B-4AE4-870A-2EC5F862B8A6}"/>
                </msink:context>
              </emma:interpretation>
              <emma:one-of disjunction-type="recognition" id="oneOf0">
                <emma:interpretation id="interp0" emma:lang="" emma:confidence="0">
                  <emma:literal>450</emma:literal>
                </emma:interpretation>
                <emma:interpretation id="interp1" emma:lang="" emma:confidence="0">
                  <emma:literal>45 °</emma:literal>
                </emma:interpretation>
                <emma:interpretation id="interp2" emma:lang="" emma:confidence="0">
                  <emma:literal>455 °</emma:literal>
                </emma:interpretation>
                <emma:interpretation id="interp3" emma:lang="" emma:confidence="0">
                  <emma:literal>5 °</emma:literal>
                </emma:interpretation>
                <emma:interpretation id="interp4" emma:lang="" emma:confidence="0">
                  <emma:literal>4 °</emma:literal>
                </emma:interpretation>
              </emma:one-of>
            </emma:emma>
          </inkml:annotationXML>
          <inkml:trace contextRef="#ctx0" brushRef="#br0">2513-345 67 0,'0'-5'104'0,"0"1"-12"0,0-2-4 16,0 2-24-16,0-1-4 0,0 0 0 0,8 0 4 0,-8 1-4 0,0-1 0 15,8 0-4-15,-8 5-4 0,0-5-4 0,0 1-4 0,0-2-4 16,0 6 0-16,0 0-4 0,0-4 0 0,0 4 0 0,0 0-4 15,0 0 4-15,0 4 0 0,0 2-4 0,0-2 0 0,0 1 0 0,-8 5 0 16,8-6 0-16,0 6-4 0,-8-1-4 0,8 6 0 0,-10-1 0 16,10-4-8-16,-8 10 0 0,8-6 0 0,-8 0 0 0,-1 4-4 15,9-2-4-15,-8-2 0 0,8 5-4 0,-9-4 0 0,9 0 0 16,0 3-4-16,0-3 0 0,0-6 4 0,0 5-4 0,0-4 0 16,0 5 0-16,0-6 0 0,9-5 0 0,-9 6-4 0,8-5 0 0,1 0 0 15,-9-1 4-15,8-4-8 0,0 0 0 0,2 0 0 0,-2 0 0 16,0-4-8-16,0-1 0 0,2 0-4 0,-10 1 0 0,8-2-4 15,0-3 4-15,1 5 4 0,-1-6 0 0,-8 0 0 0,9 5 8 16,0 1-4-16,-9-6 8 0,0 5-4 0,8 1 4 0,-8-1 0 16,0 0 4-16,0 5 0 0,0-5 0 0,0 5-4 0,8 0 4 0,-8 0 4 15,0 5-4-15,0 0 0 0,-8 0 0 0,8-1 0 0,0 7 4 16,0-3-4-16,-8 2 0 0,8 0 4 0,0-1-4 0,0 0 0 16,-9 6 0-16,9 0 0 0,-9-6 0 0,9 5-4 0,-8 1 0 15,8-4 0-15,0 2-8 0,-9-3-12 0,9-1-12 0,0 0-28 16,0 1-16-16,-8 0-24 0,8-5-20 0,0 5-44 0,0-6-36 15,0-4 36-15,0 5 28 0,0-5 28 0</inkml:trace>
          <inkml:trace contextRef="#ctx0" brushRef="#br0" timeOffset="298.29">2725-143 23 0,'0'4'112'16,"0"-4"-12"-16,0 0-8 0,0 5-28 0,0 1-8 0,-8-2-4 15,8 0 0-15,0 1-4 0,0 5-4 0,0-5-4 0,0 0-4 16,0 4-8-16,0-5-4 0,0 2-4 0,0 3-4 0,0-4 4 16,0-1-8-16,8 2 4 0,-8 3-8 0,0-4 0 0,8 0 0 0,-8-1 0 15,10-4-4-15,-10 5 4 0,8 0 0 0,0-5-4 16,-8 5 4-16,10 0-4 0,-2-5-16 0,0 6 28 0,1-3 0 0,-9-3 0 16,8 5 4-16,0 0 4 0,-8 0 0 0,9 0-4 0,0 0 0 15,-9-1-8-15,8 1 8 0,-8-1-8 0,0 6 0 0,0-5 4 16,0 5-4-16,8-6-4 0,-8 6 0 0,-8-1 0 0,8-3-8 15,0 3 4-15,-8-4-4 0,8 4 0 0,-9-3-4 0,0 3 4 0,1-5 0 16,0 2 0-16,-1-2-8 0,1-4-8 0,0 5-16 0,-2-5-20 16,2 0-16-16,0 0-8 0,-2-5-12 0,2 5-24 0,0-4-44 15,0-6-24-15,-1 5 32 0,0-5 24 0,1 1 24 0</inkml:trace>
          <inkml:trace contextRef="#ctx0" brushRef="#br0" timeOffset="457.9313">2759-258 3 0,'0'0'124'0,"0"3"-20"0,0 3-16 16,10-6-28-16,-10 10-8 0,0-6-8 0,0 2-8 0,0-2-4 0,0 1-8 15,0-5 0-15,0 4-8 0,0 2-4 0,0-2 0 16,0-4-8-16,8 0 0 0,0 0-4 0,1 5-12 0,-9-5-16 0,16 0-16 16,-7 0-40-16,0-5-48 0,-1 5-4 0,10-4 24 0</inkml:trace>
          <inkml:trace contextRef="#ctx0" brushRef="#br0" timeOffset="761.1196">3092-239 71 0,'0'0'92'16,"-8"-5"-12"-16,8 5-8 0,0 5-24 0,-10-5-8 0,20-5 0 16,-20 5 4-16,10 5-4 0,0-1-4 0,0-4-4 0,0 6 0 0,0-2 0 15,0-4 0-15,0 5 0 0,-8 5 0 0,8-6 4 0,8 6 0 16,-8-5 0-16,0 5-4 0,0-1 0 0,0 1 4 0,10-1-4 15,-10 1-8-15,0-1-4 0,8 1 0 0,-8-6-4 0,0 6 0 16,8-5 0-16,-8 5 0 0,9-6-4 0,0 1 0 0,-9-1 0 16,8-4-8-16,-8 6 0 0,9-6 0 0,-9 0-4 0,8 0 0 0,0-6 0 15,-8 6-4-15,9-9 4 0,-9 5-4 0,9-1-4 0,-9-5 4 16,0 0-4-16,8 2-4 0,-8-3 0 0,0-3-4 0,0 5-8 16,0-5 0-16,-8-1 4 0,8 5 4 0,-9-5-4 0,9 6 4 15,-9-1 0-15,1 1 0 0,-9-2-4 0,9 8 4 0,-10-3-4 16,10 6 0-16,-10-4-4 0,2 8-4 0,-2 2-4 0,2-3 0 15,7 3-8-15,-7 4-8 0,-2 0-4 0,10-1-44 0,-10 1-48 0,2 4 0 16,7-5 20-16,0 6 28 0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9:29.18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0307CB3-5FEE-4322-8C09-40EC11C410A0}" emma:medium="tactile" emma:mode="ink">
          <msink:context xmlns:msink="http://schemas.microsoft.com/ink/2010/main" type="writingRegion" rotatedBoundingBox="16734,13008 17471,12631 17554,12793 16816,13170">
            <msink:destinationLink direction="with" ref="{8144899F-2054-44BD-96FA-13D2DB486AD4}"/>
          </msink:context>
        </emma:interpretation>
      </emma:emma>
    </inkml:annotationXML>
    <inkml:traceGroup>
      <inkml:annotationXML>
        <emma:emma xmlns:emma="http://www.w3.org/2003/04/emma" version="1.0">
          <emma:interpretation id="{495DB0C0-D194-4F15-BD4C-16C07E4771B0}" emma:medium="tactile" emma:mode="ink">
            <msink:context xmlns:msink="http://schemas.microsoft.com/ink/2010/main" type="paragraph" rotatedBoundingBox="16734,13008 17471,12631 17554,12793 16816,131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46DE35-AF8E-4239-88B6-CC839B195A65}" emma:medium="tactile" emma:mode="ink">
              <msink:context xmlns:msink="http://schemas.microsoft.com/ink/2010/main" type="line" rotatedBoundingBox="16734,13008 17471,12631 17554,12793 16816,13170"/>
            </emma:interpretation>
          </emma:emma>
        </inkml:annotationXML>
        <inkml:traceGroup>
          <inkml:annotationXML>
            <emma:emma xmlns:emma="http://www.w3.org/2003/04/emma" version="1.0">
              <emma:interpretation id="{B7B2410D-7877-4D53-830A-E117969F7BA2}" emma:medium="tactile" emma:mode="ink">
                <msink:context xmlns:msink="http://schemas.microsoft.com/ink/2010/main" type="inkWord" rotatedBoundingBox="16734,13008 17471,12631 17554,12793 16816,131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731-1932 19 0,'0'0'56'0,"0"0"0"0,0 0-4 16,0 0-24-16,0 0-12 0,0 0 0 0,0 0 4 0,0 0-8 16,0 0 0-16,0 0 0 0,0 0 0 0,0 0 0 0,0 0 0 15,0 0-8-15,0 0 4 0,0-6 0 0,0 6 0 0,0 0 0 0,0 0 0 16,0 0 0-16,0 0-4 0,0-4 4 0,0 4 4 16,0 0 4-16,0 0 0 0,0-4 0 0,0 4-4 0,0 0-4 0,0 0 4 15,0 0 0-15,-10-6 0 0,10 6 0 0,0 0 0 0,0 0 4 16,0 0 4-16,0-4 0 0,0 4 0 0,0 0 0 0,0 0 8 15,0 0-4-15,0 0 8 0,0 0 0 0,0 0 0 0,0 0-4 0,0 0 0 16,0 0 4-16,0 0-4 0,0 0 4 0,0 0-4 0,0 0-4 16,0 0 0-16,0 0-4 0,0 0 0 0,0 0-8 15,0 0 4-15,0 0 0 0,0 0 4 0,0 0 0 0,0 0 4 0,0 0-4 16,10 0 8-16,-10 0-4 0,0 0-4 0,8 0 0 0,0 0 4 16,-8 0-4-16,10 0-16 0,-2 0 20 0,0 0-8 0,0 0 4 15,1 0-4-15,8 0 0 0,-8 0-4 0,-1 0 0 0,10 0 0 0,-10 0-4 16,0 0 4-16,10 0 0 0,-10 0-4 0,9 0 4 15,-9 0-4-15,10 0 4 0,-10 0-4 0,8 0 0 0,-6 0 4 0,6 0-4 16,-6 0 8-16,6 0-4 0,-7 0 0 0,-1 0 0 0,9-5 0 16,-8 5 0-16,7-5 4 0,-6 5-4 0,-2-5-4 0,10 5 0 15,-10-4-4-15,0-1 0 0,0 1 0 0,9-6 0 0,-8 4 0 0,0 2 0 16,-1-6-4-16,0 5 0 0,2-4 0 0,-2 4 4 0,0-4 0 16,0 3 0-16,2-2-8 0,-2 1 4 0,0-1 0 0,-8-2 4 15,9 5-4-15,-1-5 4 0,-8 6 0 0,9-5-4 0,0 3 0 16,-9 2-4-16,8-6 4 0,-8 5 0 0,8 1 4 0,-8-2-4 15,0-3 0-15,8 4 0 0,-8 0 0 0,0 1-4 0,10-1 4 0,-10 0 0 16,0 5 0-16,0-4 0 0,8-1-4 0,-8 0 4 0,0 5 4 16,8-5-24-16,-8 0 24 0,0 5-4 0,0-5 4 0,0 5-4 15,0-5 0-15,0 5 4 0,0-4-8 0,0 4 4 0,10-5 4 16,-10 5-4-16,0 0 0 0,0-5 0 0,0 5 0 0,0 0 4 16,0 0 0-16,0 0-8 0,0 0 8 0,0 0-8 0,0 0 4 0,0 0 0 15,0 0-4-15,0 0 4 0,0 0 0 0,0 0 0 0,0 0 0 16,0 0 4-16,0 0-4 0,0 0 4 0,0 0-4 0,0 0 0 15,0 0 4-15,0 0-4 0,0 0-4 0,0 0 4 0,0 0 0 16,0 0 4-16,0 0-4 0,0 0 0 0,0 0 0 0,0 0 0 16,0 0 0-16,0 0 0 0,0 0 0 0,0 0 0 0,0 0 0 15,0 5 0-15,0-5-4 0,0 0 8 0,-10 5 0 0,10-5-4 0,0 4 4 16,0-4-4-16,0 5 0 0,-8-5 0 0,8 5 0 0,-8 0 0 16,8 0-4-16,-10-5 4 0,10 5 0 0,-8 0 0 0,8-1 4 15,-8 1-4-15,0 0 0 0,8-5 0 0,-9 4-4 0,0 1-16 16,1 0 24-16,-1 4 0 0,9-3 0 0,-8-2 0 0,0 1-4 15,-2-1-4-15,2 6 4 0,0-4 0 0,0-2 0 0,-2 5-4 0,2-3 8 16,0 3-4-16,-1-4 0 0,0 0 0 0,1-1 0 0,-9 7 0 16,17-7 0-16,-16 0 0 0,6 2-4 0,2-2 0 0,0 6 4 15,-2-5-4-15,2-1 0 0,0 1 4 0,-1-1-4 0,1 2 4 0,-1-2 0 16,1 2 0-16,-1-2-4 0,-7 2 4 0,6-2 0 16,2 5-4-16,-10-4 0 0,10 0 4 0,0 0 0 0,0-1-4 0,-10 2 4 15,10 2-4-15,-1-8 4 0,1 6-4 0,0-1 4 0,-2-1 0 16,2 1-4-16,0-5 4 0,0 0 0 0,-2 5 4 0,10-5-4 15,-8 0-4-15,0 0 4 0,8 0 0 0,0 0 0 0,-9 0 0 16,9 0 0-16,0 0 0 0,0 0 0 0,0 0 4 0,-8 0-8 16,8 0 4-16,0 0 0 0,0 0 0 0,0 0 0 0,-9 0 0 15,9 0-4-15,0 0 4 0,0 0 0 0,-9 0 4 0,9 0-24 0,0 0 24 16,-8 0 0-16,8 0-4 0,0 0 0 0,0 0 0 16,0 0 4-16,0 0-4 0,0 0 4 0,0 0-4 0,0 0 0 0,0 0 0 15,0 0 0-15,0 0 0 0,0 0 0 0,0 0-4 0,0 0 4 16,0 0-4-16,0 0 4 0,0 0 0 0,0 0 0 0,0 0 0 15,0 0 0-15,0 0-4 0,0 0 8 0,0 0-8 0,0 0 4 0,0 0 4 16,0 0-4-16,0-5 0 0,0 5 0 0,0 0-4 0,8 0 4 16,-8 0 0-16,9 0 0 0,-9 0 0 0,9 0 0 0,-9 0 0 15,8 0 4-15,1 0-8 0,-1-5 4 0,0 10 0 0,2-5 0 0,-2 0 0 16,0 0 0-16,0 0 4 0,10-5 0 0,-10 10-4 16,1-5 0-16,8 0 0 0,-8-5 0 0,7 5 0 0,-8 0 0 0,10-4 4 15,-10 4-4-15,10-5 0 0,-10 5 0 0,9-6 0 0,-8 6 4 16,8-4-4-16,-1 4 0 0,-6-4 4 0,-2-2-4 0,10 2 4 15,-10-1-8-15,0 5 8 0,9-5-24 0,-9 0 20 0,10 1 4 16,-10-1 0-16,0-5 0 0,2 6 0 0,6-2-4 0,-8-4 0 16,2 6 0-16,6-1 4 0,-7-4 0 0,-1 4-4 0,1-4 0 0,0 3 0 15,-1-2-4-15,0 1 4 0,0-1 0 0,10 3 4 0,-10-5 0 16,2 6-8-16,-2-2 0 0,0-3 4 0,-8 5 0 0,9-6 0 16,-1 4 0-16,1-3 4 0,0 5 0 0,-1-6-4 0,0 5-4 15,0-5 4-15,2 1 0 0,-10 4 0 0,8-4 0 0,0-1 0 16,2 5 0-16,-2-5 0 0,-8 6-4 0,8-6 4 0,-8 5 0 15,9-4 4-15,-9 4-4 0,8-5-4 0,-8 5 4 0,0 1 4 0,0-1-8 16,0 0 0-16,8 1 8 0,-8-1-4 0,0 5 4 0,0-5-4 16,0 5 0-16,0 0 0 0,0 0 0 0,-8 0 0 0,8-5 4 15,0 5-4-15,0 0-4 0,0 0 4 0,-8 0 0 0,8 0 0 16,0 5 0-16,0-5 0 0,-9 0 0 0,9 0 0 0,0 0 4 16,0 0-8-16,-8 0 4 0,8 0-4 0,0 0 0 0,0 0-8 0,0 0-8 15,-8 0-16-15,8 0-16 0,0 0-12 0,0 5-12 16,-10-5-20-16,10 0-16 0,0 5-28 0,-8-5-36 0,8 4-64 0,-8-4 40 15,8 5 44-15,-10 0 24 0,10-5 24 0</inkml:trace>
        </inkml:traceGroup>
      </inkml:traceGroup>
    </inkml:traceGroup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9:24.3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EB79A91-19CC-4AC5-AB6C-426F0ED2DBBF}" emma:medium="tactile" emma:mode="ink">
          <msink:context xmlns:msink="http://schemas.microsoft.com/ink/2010/main" type="inkDrawing" rotatedBoundingBox="16197,15099 16812,12061 16873,12073 16258,15112" shapeName="Other"/>
        </emma:interpretation>
      </emma:emma>
    </inkml:annotationXML>
    <inkml:trace contextRef="#ctx0" brushRef="#br0">605 0 3 0,'0'0'84'0,"0"0"-12"0,0 0-12 16,0 0-20-16,0 0-12 0,0 0 0 0,0 0 0 0,0 0-8 0,0 0-4 15,0 0 4-15,0 0-4 0,0 0-4 0,0 0 0 16,0 0-4-16,0 0 0 0,0 0 0 0,0 0 0 0,0 0-4 0,0 0 4 16,0 0 4-16,0 0-4 0,0 0 0 0,0 0 4 0,0 0 0 15,0 0 4-15,0 0 0 0,0 5-4 0,0-5 4 0,0 0 4 16,0 4 0-16,0-4 0 0,0 6 0 0,0-6 4 0,0 4-4 15,0 0 0-15,0-4 0 0,0 5 0 0,0 1-12 0,0-2 12 0,0 1 0 16,0 0-4-16,0 0 4 0,0-1-8 0,0-4 4 0,0 10 0 16,-8-10 0-16,8 5 0 0,0 1 4 0,0 2-4 0,0-3 0 15,-9 0 0-15,9 0 0 0,0-1 4 0,0 6-4 0,-9-5 0 16,9-1-4-16,0 6-4 0,-8-5 4 0,8 4-4 0,0-4 4 0,0 0-4 16,0 5 0-16,0-5 4 0,0 4-4 0,-8-4 0 15,8 0 0-15,0 4 0 0,0-4 0 0,0 0 0 0,-8 5-4 0,8-6 4 16,0 1 4-16,0 5 0 0,-10-1 0 0,10-4 0 0,0 5 0 15,0 0 0-15,0-6-4 0,-8 6 4 0,8 0-4 0,0-1 4 16,0 1-4-16,0-1 4 0,0 1-4 0,0-2 4 0,0 7-4 0,0-5 0 16,-8-1 0-16,8 1 0 0,0 1-4 0,0-3 0 15,0 2 4-15,0 0 0 0,-10-1 0 0,10 0-4 0,0 1 0 0,0 0 4 16,-8 0-4-16,8-1 0 0,0 1 0 0,0-5 0 16,0 5 0-16,-8-2-4 0,8 3-12 0,0-7 16 0,0 6 4 0,0-1-4 15,-9 1 0-15,9-1 0 0,0 1 0 0,0 0-4 0,0-1 4 16,-8-4 0-16,8 10-4 0,0-6 0 0,0-4 0 0,-9 9 0 0,9-4 4 15,0 0-4-15,-9-1 4 0,9 1-4 0,0-1 4 0,0 1 0 16,0 0 0-16,0-1 0 0,-8-4-4 0,8 4 0 0,0 1 4 16,0-1-4-16,0 1 0 0,0-1 4 0,0-3-4 0,-8 4 4 15,8-1-4-15,0-5 4 0,0 6 0 0,0 0-4 0,0-5 0 0,-8 3 4 16,8-1-4-16,0 1 0 0,0-2 0 0,0 3 4 0,-10-4 0 16,10 4 0-16,0 0-8 0,0-3 4 0,0 4 4 0,0 0 0 15,-8-6-8-15,8 5 8 0,0-4-4 0,0 5 4 0,0 0 0 16,0-6-4-16,0 6 0 0,0-1 4 0,0-4-4 0,0 5 0 15,0 0 0-15,-8-6 0 0,8 7 0 0,0-3 0 0,0-3 0 16,0 5 4-16,0-1-8 0,-10-4 8 0,10 4-4 0,0 1 0 0,0 0-4 16,0-6-16-16,-8 6 24 0,8 0 0 0,0-1 0 0,-8-4 0 15,8 5 0-15,0-1 0 0,0-4-4 0,0 5 0 0,-9-1 0 16,9-4 0-16,0 5 4 0,0-1-4 0,0-4 0 0,0 4 4 16,0-3-8-16,0 3 4 0,0-4 0 0,0 4 4 0,0-3 0 15,0-2-8-15,0 5 4 0,0-3 0 0,-8 3 4 0,8-4-4 16,0 4 4-16,0-5-8 0,0 7 4 0,0-7 0 0,0 6-4 15,0 0 4-15,-8-5 0 0,8 4 4 0,0-3-4 0,0 2 0 0,0-2 0 16,0 4 0-16,-9-1 0 0,9-5 0 0,0 5 0 0,0-3 0 16,0 4 0-16,-9-6 4 0,9 6-4 0,0-5 0 0,0 4 0 15,0-4 0-15,0 0 0 0,0 5 0 0,0-6 4 0,0 0-4 0,0 7 0 16,0-7 0-16,0 1-4 0,0 0 8 0,0 0-8 16,-8 4 4-16,8-4 0 0,0 0 0 0,0 4 0 0,0-4-4 0,0 0 4 15,0 5 0-15,0-6-4 0,-8 6 4 0,8-5 4 0,0 4-20 16,0-4 20-16,-10 5 0 0,10-1 0 0,0-4-4 0,0 5 0 15,0-1 0-15,0 1-4 0,-8-5 4 0,8 4 4 0,0-4-4 0,0 4 0 16,0 2 0-16,0-2 4 0,0-4-8 0,0 4 4 0,0 1 0 16,0-6 4-16,-8 6-4 0,8-5 0 0,0 5 0 0,0 0 0 15,-9-6-4-15,9 5 8 0,0-3 0 0,-9 3-4 0,9 1-4 16,0-6 4-16,0 7 0 0,-8-3 0 0,8 2 0 0,0-5 0 16,0 5 0-16,0-1 0 0,0 1-4 0,-8-6 8 0,8 6-4 0,0 0 0 15,0-1 0-15,0 0 0 0,0-3-4 0,-9 4 4 16,9-2 0-16,0 3 0 0,0-7 0 0,0 6 0 0,-8-1 4 0,8 1-4 15,0-5 0-15,0 4-4 0,0 1 4 0,-9 0 4 16,9-1-4-16,0-4 4 0,-9 4-8 0,9 1 4 0,0 0 0 0,-8-6-4 16,8 6 4-16,0-1 0 0,0 1 0 0,-8-5 0 0,8 5 0 0,0-6 0 15,-10 6 0-15,10-1 4 0,0-3-4 0,-8 3-16 0,8 1 20 16,0-1-4-16,0-4 0 0,-8 4 0 0,8 2 0 0,-8-7 4 16,8 6 0-16,0 0-4 0,-10-1 0 0,10 1 0 0,0-7 0 15,-8 8 0-15,8-2 0 0,0 1-4 0,0-1 8 0,-8-3-8 16,8 3 4-16,0 1 0 0,-9 0 0 0,9-1 0 0,0-5 0 15,0 6 0-15,-8 0 0 0,8-1 0 0,0-4 0 0,0 5 4 0,0 0-8 16,-8-6 4-16,8 6 0 0,0-5 0 0,0 4 4 16,-10-4-4-16,10 4-4 0,0-4 4 0,0 4 0 0,-8-2 4 0,8 1-4 15,0-3 4-15,0 5-4 0,0-6 0 0,0 6 0 0,-8-5 0 16,8 4 0-16,0 1 0 0,0-5 0 0,-8 4 0 0,8 1-4 16,0-6 4-16,0 6 0 0,-10 0 0 0,10-5 0 0,0 4 4 15,0 1-4-15,0 0 0 0,0-6 0 0,0 6-4 0,0-1 0 0,-8-3 4 16,8 3 0-16,0 1 0 0,0-5 4 0,0 4-4 0,0 0-4 15,-8-4 8-15,8 5-8 0,0-6-12 0,0 5 20 0,0-3-4 16,-9 4 4-16,9-6 0 0,-9 6-4 0,9-5 0 0,0 5 0 16,0-1 0-16,-8-4 0 0,8 4 0 0,0-3 4 0,0 3 0 0,0-5-8 15,-9 6 4-15,9-5 0 0,0 5 4 0,0-6-4 0,-8 7 0 16,8-7 0-16,0 5 0 0,0 1 0 0,0-5-4 0,0 4 8 16,0-4-4-16,0-1 0 0,0 6 0 0,0-5 0 0,-8 4 0 15,8-3 0-15,0-2 0 0,0 6 0 0,0-5 0 0,0-1 0 16,0 1 0-16,0 0 0 0,0 0 0 0,0 0 0 0,0 1 4 0,-9 2-4 15,9-8-4-15,0 10 4 0,0-5 4 0,0-5-4 0,-9 9-4 16,9-4 0-16,0-1 4 0,0 1 0 0,0 0 0 0,-8-5 0 16,8 5 0-16,0 0 0 0,0 0 0 0,0-1 0 0,0-4 0 0,0 6 4 15,0-2-4-15,0 1 0 0,0-5 0 0,0 4 0 16,0-4-4-16,0 6 4 0,0-6 0 0,0 4 0 0,0-4 0 0,0 0 0 16,0 5 0-16,0-5 0 0,0 0 0 0,0 5 0 0,0-5-4 15,0 0 8-15,0 5 0 0,0-5-4 0,0 0 0 0,0 4 0 16,0-4 0-16,0 0-4 0,0 6 4 0,0-2 0 0,0-4 0 15,0 0 0-15,0 5 0 0,0-5 0 0,0 0 0 0,0 4 0 16,0-4 0-16,0 0 0 0,0 0 0 0,0 0 0 0,0 0 4 0,0 0-4 16,0 0 0-16,0 0 0 0,0 0-4 0,0 0 4 0,0 6 0 15,0-6 0-15,0 0 0 0,0 0 0 0,0 0 0 0,0 0 0 16,0 0 0-16,0 0 4 0,0 0-4 0,0 0 0 0,0 0 0 16,0 0-4-16,0 0 4 0,0 0 4 0,0 0-4 0,0 0 0 15,0 0 0-15,0 0 0 0,0 0 0 0,0 0 0 0,0 0 0 16,0 0-4-16,0 0 0 0,0 0-4 0,0 0-4 0,0 0-12 0,0-6-20 15,0 6-16-15,0-4-20 0,0-1-20 0,0 1-16 0,0-2-16 16,0-3-48-16,0 4-44 0,0-4 36 0,0-6 32 0,0 5 32 16,0-9 8-16</inkml:trace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6:40.05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A5CC70D-8E75-4587-8814-9A4591E1D0C1}" emma:medium="tactile" emma:mode="ink">
          <msink:context xmlns:msink="http://schemas.microsoft.com/ink/2010/main" type="writingRegion" rotatedBoundingBox="16772,11017 17265,11017 17265,11549 16772,11549"/>
        </emma:interpretation>
      </emma:emma>
    </inkml:annotationXML>
    <inkml:traceGroup>
      <inkml:annotationXML>
        <emma:emma xmlns:emma="http://www.w3.org/2003/04/emma" version="1.0">
          <emma:interpretation id="{0AF0303C-AA12-4BF3-A27E-F471374427E7}" emma:medium="tactile" emma:mode="ink">
            <msink:context xmlns:msink="http://schemas.microsoft.com/ink/2010/main" type="paragraph" rotatedBoundingBox="16772,11017 17265,11017 17265,11549 16772,115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09B533-75F1-4496-9B29-4C9E352791FD}" emma:medium="tactile" emma:mode="ink">
              <msink:context xmlns:msink="http://schemas.microsoft.com/ink/2010/main" type="line" rotatedBoundingBox="16772,11017 17265,11017 17265,11549 16772,11549"/>
            </emma:interpretation>
          </emma:emma>
        </inkml:annotationXML>
        <inkml:traceGroup>
          <inkml:annotationXML>
            <emma:emma xmlns:emma="http://www.w3.org/2003/04/emma" version="1.0">
              <emma:interpretation id="{3900766C-BD7B-4201-B0AA-1B1083167A19}" emma:medium="tactile" emma:mode="ink">
                <msink:context xmlns:msink="http://schemas.microsoft.com/ink/2010/main" type="inkWord" rotatedBoundingBox="16772,11017 17265,11017 17265,11549 16772,11549"/>
              </emma:interpretation>
            </emma:emma>
          </inkml:annotationXML>
          <inkml:trace contextRef="#ctx0" brushRef="#br0">-66 1068 19 0,'0'0'88'16,"0"0"-20"-16,0 0-4 0,0 0-28 0,0 0 0 0,0 0-8 16,0 0-4-16,0 0-4 0,0 0 0 0,0 0 0 0,0 0 0 0,0 0-4 15,0 0 0-15,0 0 0 0,8 0 0 0,-8 0 0 0,0 0-4 16,0 0 0-16,0 0-4 0,0 0 4 0,0 0-4 0,0 0-4 16,0 0 0-16,0 0 0 0,0 0 0 0,0 0 0 0,0 0 0 0,0 0-4 15,0 0 0-15,0 0 0 0,0 0 0 0,0 0 0 0,0 0 0 16,0 0 4-16,0 0-4 0,8 0-4 0,-8 0 4 0,0 0 0 15,0 0-4-15,0 0 4 0,0 0-4 0,0 0 0 16,10 0-4-16,-10 0 0 0,0 0-4 0,0 0-4 0,0 0-4 0,0 0 0 16,0 0 0-16,0 0 0 0,0 0 0 0,0 0-8 0,0 0 4 0,0 0 4 15,0 0 4-15,0 0-4 0,0 0-4 0,0 0-4 0,0 0 4 16,0 0-4-16,0-5 8 0,0 5 8 0,0 0 8 0,0-5 12 16,0 5 16-16,0 0 0 0,0-5 0 0,0 1 0 0,0 4-8 15,0-5 0-15,0 5 8 0,0-5-4 0,0 5 4 0,0-5-4 16,0 0 4-16,0 5 0 0,0 0 4 0,0-4 4 0,0 4-4 0,0 0 4 15,0 0 0-15,0 0 0 0,0 0 4 0,0-5 0 0,0 5 0 16,0 0-8-16,0 0 0 0,0 0 4 0,0 0-4 16,0 5 0-16,0-5 8 0,0 0-4 0,0 0-8 0,0 4 4 0,0-4 0 15,0 10-4-15,0-5 0 0,0 0-4 0,0 4 0 0,0 1-4 16,-10 4-4-16,10-5-4 0,0 11 0 0,-8-5 0 0,8 4-4 16,-8 0 0-16,8 0 0 0,-8 0 0 0,-2 5 0 0,2-5-4 0,0 6 4 15,8-6 0-15,-9 4-4 0,1-5 4 0,-1 8-4 0,0-7 4 16,9 0-4-16,-8 0 4 0,8-4 0 0,-8 4-4 0,8-5 4 15,-8 1-8-15,8-6 4 0,0 1 0 0,0-1 0 0,0 1 0 16,0-6 0-16,0 2 0 0,0-2 0 0,0 2 0 0,0-6 4 16,8 0-4-16,-8 3 0 0,8-3 4 0,-8 0-4 0,8 0 0 0,1-3 0 15,-9 3 0-15,9 0 0 0,-1-6 0 0,1 6 0 0,-1-4 0 16,0 4-4-16,10 0 4 0,-10-6 0 0,0 6 0 0,2-4-4 16,-2 4 4-16,0-4-4 0,1 4 0 0,-1 0-4 0,1 0 0 15,0 0-4-15,-1 0-4 0,0-6 0 0,0 6-16 0,2 0-8 16,-10-5-16-16,8 5-12 0,0 0-12 0,-8-4-12 0,10 4 0 0,-10-5-52 15,0 5-20-15,0-5 16 0,8 0 32 0,-8 1 12 0</inkml:trace>
          <inkml:trace contextRef="#ctx0" brushRef="#br0" timeOffset="194.9966">-66 1308 35 0,'0'-5'100'0,"0"5"-8"0,0 0-8 0,8 5-24 0,-8-5 0 15,0 0-4-15,8 4 0 0,-8-4-4 0,10 6-4 0,-10-6-12 16,8 0-4-16,0 0-4 0,1 0-4 0,-1 0 0 0,1 0-4 0,0 4-4 16,-1-4-4-16,0 0-4 0,0 0-4 0,10 0 0 0,-10 0-4 15,2-4-8-15,-2 4 0 0,0-6-16 0,1 6-16 0,-1-4-16 16,1-1-16-16,-1 5-40 0,-8-10-44 0,9 6 8 0,-9-1 32 16,0 0 20-16</inkml:trace>
          <inkml:trace contextRef="#ctx0" brushRef="#br0" timeOffset="390.0476">11 1016 51 0,'0'0'108'0,"0"-7"-4"0,0 7-4 0,0-4-20 0,8 4 4 0,-8 0-4 16,8 0-4-16,-8 0 0 0,0 0-4 0,8 0-4 0,-8 0-16 0,10 0 0 16,-2 0-4-16,0 4-4 0,2-4-4 0,-2-4-8 0,0 4 0 15,9 0-8-15,-8 0-4 0,8 0-4 0,-9 0-4 0,10 0 0 16,-10 0-4-16,10 0-4 0,-2 4-4 0,-8-4-8 0,9 0-24 15,1 7-20-15,-10-7-24 0,10 0-32 0,-10 4-20 0,8 1-84 16,-6-1 8-16,-2 1 36 0,0 0 32 0,9 0 24 0</inkml:trace>
        </inkml:traceGroup>
      </inkml:traceGroup>
    </inkml:traceGroup>
  </inkml:traceGroup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9:24.9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6050795-5A8F-4436-B456-077FDE8C294D}" emma:medium="tactile" emma:mode="ink">
          <msink:context xmlns:msink="http://schemas.microsoft.com/ink/2010/main" type="writingRegion" rotatedBoundingBox="16914,13505 18106,14732 17694,15133 16502,13906">
            <msink:destinationLink direction="with" ref="{8144899F-2054-44BD-96FA-13D2DB486AD4}"/>
          </msink:context>
        </emma:interpretation>
      </emma:emma>
    </inkml:annotationXML>
    <inkml:traceGroup>
      <inkml:annotationXML>
        <emma:emma xmlns:emma="http://www.w3.org/2003/04/emma" version="1.0">
          <emma:interpretation id="{720516A4-6349-4478-BFF6-F9D667139F81}" emma:medium="tactile" emma:mode="ink">
            <msink:context xmlns:msink="http://schemas.microsoft.com/ink/2010/main" type="paragraph" rotatedBoundingBox="16914,13505 18106,14732 17694,15133 16502,139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E48E2A-EC1B-4E79-8EE5-91C793DEF38F}" emma:medium="tactile" emma:mode="ink">
              <msink:context xmlns:msink="http://schemas.microsoft.com/ink/2010/main" type="line" rotatedBoundingBox="16914,13505 18106,14732 17694,15133 16502,13906"/>
            </emma:interpretation>
          </emma:emma>
        </inkml:annotationXML>
        <inkml:traceGroup>
          <inkml:annotationXML>
            <emma:emma xmlns:emma="http://www.w3.org/2003/04/emma" version="1.0">
              <emma:interpretation id="{6F0AA66B-1503-464E-88A6-F0C89E61A28C}" emma:medium="tactile" emma:mode="ink">
                <msink:context xmlns:msink="http://schemas.microsoft.com/ink/2010/main" type="inkWord" rotatedBoundingBox="16912,13507 17196,13800 16786,14199 16502,139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731-1290 39 0,'0'0'88'0,"0"-4"-8"0,8 4-8 0,-8 0-28 0,8-6 0 0,-8 6-8 16,0-4-4-16,0 4 0 0,0 0 4 0,0 0 4 0,10 0 0 15,-10 0 0-15,0 0 0 0,0 0 0 0,0 0 8 0,0 4-4 16,0 2-4-16,0-6 4 0,-10 4 0 0,10 1-4 0,0 0-4 0,0 4-4 15,0-4 4-15,0 0-8 0,0 4 0 0,0 2 0 0,0-2 0 16,0 0 0-16,0 1-4 0,0-1-4 0,-8 1-4 0,8 5 0 16,0-5 0-16,-8-1-4 0,8 5 4 0,-10-4-8 0,10 3 4 0,-8-2-4 15,8 3 0-15,0 1 0 0,-8-6 0 0,-1 5-4 16,9 1 0-16,-8-5 0 0,8 3 0 0,0-3-4 0,-9 0 4 0,9 5 0 16,0-6 0-16,-9 1-4 0,9-1 0 0,0 1 4 0,0-1-4 15,0-4-4-15,-8 5 4 0,8-1-4 0,0-4 0 0,0 0 0 16,0 0 4-16,0 4-8 0,0-4 0 0,0-5-4 0,0 5-4 15,0-5-4-15,0 5-8 0,0-5-4 0,0 0 0 0,0 0-12 0,0 0-8 16,0 0-12-16,0-5-12 0,0 5-8 0,0-5 0 16,0 0-4-16,0 0-48 0,0 1-32 0,0-1 12 0,0 0 24 0,0 0 32 15</inkml:trace>
          <inkml:trace contextRef="#ctx0" brushRef="#br0" timeOffset="436.4565">951-1391 67 0,'0'0'84'0,"10"0"-12"0,-10 0-4 0,0 0-28 16,0 0-4-16,0 0 0 0,0 0 4 0,0 0-8 0,0 0 4 0,0 0 0 15,0 0-8-15,0 5 4 0,0 0 0 0,0-5 0 0,0 5 0 16,0 0 0-16,0 0 0 0,0-1 4 0,0 1 0 0,0 5 0 16,0-1 4-16,0 1 0 0,0-1-8 0,0 1 0 0,0-1-4 0,0 6 0 15,0-5 4-15,0 4-8 0,0 1 0 0,0-1 0 0,0 5-4 16,-10-4 4-16,10 4-8 0,0-5 0 0,0 5 4 0,0-4-4 16,-8 4 0-16,8 0 0 0,0-5-4 0,0 1 0 0,-8 4 0 0,8-5-8 15,0 1 4-15,0-1-4 0,0-4 0 0,0-1 0 16,0 1-4-16,0 4 4 0,0-9 0 0,0 6-4 0,0-8-4 0,0 2 0 15,0 0 0-15,0 0-4 0,0-5-8 0,-8 5-12 0,8-5-4 16,0 4-8-16,0-4-12 0,0 0-8 0,-9 0-12 0,9-4-4 16,0 4-28-16,-9-5 16 0,9 5 4 0,-8-5-40 0,8 0-24 15,-9 0-8-15,9 2 28 0,-8-3 24 0</inkml:trace>
          <inkml:trace contextRef="#ctx0" brushRef="#br0" timeOffset="722.2158">705-1146 55 0,'0'5'100'0,"0"-5"-16"0,0 5-4 0,0-5-24 0,0 5 0 16,0-5 0-16,0 4-4 0,0 0 0 0,8-4 4 0,-8 7-4 15,0-7 0-15,8 0-4 0,-8 0 0 0,10 4 0 0,-10-4-4 16,8 4-24-16,0-4 24 0,-8 0-8 0,10 0 0 0,-2 6-8 0,0-6 4 15,0 0-4-15,1 0 0 0,0 0-4 0,-1 0 0 0,1 0 0 16,7 0-8-16,-6 0 4 0,-2 0-8 0,0 0 0 0,0 0 0 16,2 0-4-16,-2 0-4 0,0 0 4 0,1 0-4 0,-1 0-8 0,1 0-12 15,0 0-12-15,-1 0-28 0,0 0-36 0,-8 0-40 16,8 0-64-16,-8 0-36 0,0 0 44 0,10 4 36 0,-10-4 28 0,0 5 20 16</inkml:trace>
        </inkml:traceGroup>
        <inkml:traceGroup>
          <inkml:annotationXML>
            <emma:emma xmlns:emma="http://www.w3.org/2003/04/emma" version="1.0">
              <emma:interpretation id="{177C0A87-2854-4EB8-A631-5FE9B4E3244F}" emma:medium="tactile" emma:mode="ink">
                <msink:context xmlns:msink="http://schemas.microsoft.com/ink/2010/main" type="inkWord" rotatedBoundingBox="17862,14481 18106,14732 17724,15104 17480,148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122300.1915">1583-124 63 0,'-9'-4'104'0,"9"-7"-4"0,0 7 0 0,0-6-20 0,0 5-4 15,0-5 0-15,0 6-4 0,0 0 0 0,0-7-4 0,0 7 0 16,0-1-12-16,0-5-4 0,0 6-4 0,9-2 0 0,-9 2 4 16,0-1-4-16,8 5 0 0,-8-4-12 0,9 4 16 0,0-6 0 15,-9 6-8-15,8 0 4 0,0 6-8 0,2-6 0 0,-2 4-4 16,0 1-8-16,0-1 0 0,2 2-4 0,-10 3-4 0,8 1-4 0,0 0 0 16,1-1-4-16,-9 1 0 0,8-1-4 0,0 5-4 0,-8 1 0 15,0-1 0-15,0 5-4 0,10-4 0 0,-10 3 4 0,0-3-4 16,0 4 4-16,-10-4-4 0,10 4 0 0,0-4 0 0,0-2 0 15,-8 2 0-15,8-1 0 0,-8 1 0 0,8-5 4 0,0-1 0 16,0-4-4-16,-9 0 0 0,9-1-4 0,0-4 4 0,0 0 0 16,0 0 0-16,0-4 0 0,0-6 0 0,0 5 0 0,0-5 0 0,0-3-4 15,0 3 4-15,9-5 4 0,-9 1-4 0,8-5 0 0,-8 4 0 16,0-4-4-16,8 0 4 0,-8-1 0 0,10 2 0 0,-2 3 0 16,0-4 0-16,-8 5 0 0,8-1 0 0,2 1 0 0,-10-1 0 15,8 7 0-15,0-3 4 0,-8 2-4 0,9 4-4 0,-9 0 0 16,9 1 4-16,-9 4 0 0,8 0 0 0,-8 0 0 0,9 0 4 0,-9 4-4 15,8 1 0-15,0 0 0 0,-8 0 4 0,9-1-4 0,0 2 0 16,-1 3 4-16,0-5 0 0,2 2 0 0,-2 3 4 0,0-4 0 16,1 0 4-16,0-1-8 0,-1 1 8 0,0 1-4 0,1-2 0 15,-1-4 0-15,0 0-4 0,2 4 4 0,-2-8 0 0,0 4-4 16,2 0-4-16,-2-4 0 0,0-7-4 0,1 7 0 0,-9-1 4 0,8-5-8 16,-8 0-12-16,9 2-16 0,-9-7-16 0,0 5-20 0,0-5-20 15,8 2-24-15,-8 3-32 0,0-6-28 0,-8 3-60 0,8-2-12 16,0 1 48-16,-9 5 36 0,9-1 28 0,-8 1 28 0</inkml:trace>
        </inkml:traceGroup>
      </inkml:traceGroup>
    </inkml:traceGroup>
  </inkml:traceGroup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3:11.84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AA6A68-1208-4590-B711-5BFF6AFCB8D8}" emma:medium="tactile" emma:mode="ink">
          <msink:context xmlns:msink="http://schemas.microsoft.com/ink/2010/main" type="inkDrawing" rotatedBoundingBox="3537,8581 9733,6753 9770,6878 3574,8705" semanticType="underline" shapeName="Other">
            <msink:sourceLink direction="with" ref="{2907B38F-5A0C-4628-B95B-345313CD8E3D}"/>
          </msink:context>
        </emma:interpretation>
      </emma:emma>
    </inkml:annotationXML>
    <inkml:trace contextRef="#ctx0" brushRef="#br0">-2 1733 3 0,'0'5'84'16,"0"-5"-8"-16,0 0-12 0,8 0-24 0,-8 0 0 0,0 0-4 15,0 0-8-15,0 0 4 0,8 0-4 0,-8 0 4 0,10 0-4 16,-10 0 0-16,8 0-4 0,-8 0 4 0,8 0 0 0,-8 0-12 16,9 0 20-16,0 0 0 0,-9 0 4 0,8 0-8 0,1-5 0 15,-1 5 0-15,-8 0-4 0,8 0-4 0,0 0 4 0,2 0-4 16,-2-5 0-16,0 5 0 0,2 0-4 0,-2 0 0 0,9-5 4 0,-9 5-4 15,1 0-4-15,-1 0 4 0,1 0-4 0,7-4 0 16,-6 4 4-16,-2 0 0 0,10-5-4 0,-10 5 0 0,0-5-4 0,0 5 0 16,10-5 4-16,-10 5 0 0,1-4-4 0,7 4 4 0,-6-6-4 15,6 2 0-15,-8 4 0 0,10-5 0 0,-10 2 4 0,10 3-4 16,-10-7 0-16,9 3 0 0,-9 4 0 0,10-5 0 0,-10 0 0 0,10 5-4 16,-10-5 0-16,9 5 0 0,0-4 0 0,-8-1 4 0,7 5-4 15,2-5 0-15,-10 0 0 0,10 5 0 0,-10-4 0 0,9-1-4 16,-9 5 8-16,9-5-4 0,-8 0 0 0,7 0 0 0,-6 0 0 15,6 0 0-15,-6 1-4 0,6-1 4 0,-8 5 4 0,9-5-4 16,-8 1 4-16,8-1 0 0,-9 0 0 0,10 0 0 0,-10 0-8 0,10 5 4 16,-10-4 4-16,9 0-8 0,-9-2 4 0,10 6 0 0,-10-5 0 15,8 0 0-15,-6 5-4 0,6-4-4 0,-6 4 4 0,-2-5 0 16,9 5-4-16,-9-5 4 0,9 5-4 0,-8-5 0 0,-1 5 4 16,10-5 0-16,-10 5-4 0,0-4 4 0,1 4 0 0,8-5-4 15,-9 5 4-15,1-6-4 0,-1 2 4 0,10 4-4 0,-10-4 0 0,0 4 4 16,2-5-4-16,-2 0 0 0,0 5 4 0,10-6-4 0,-10 6 0 15,0-3 0-15,1 3 0 0,-1-6 0 0,0 6 0 16,2-4 0-16,-2 4 0 0,0-5 0 0,10 5 4 0,-10-5-4 0,0 5 4 16,2-5-4-16,-2 5 0 0,0-4 4 0,1 4 0 0,-1-5-4 15,0 5 0-15,2 0 8 0,-2-5-4 0,0 5 0 0,0 0 0 16,2-4 4-16,-2 4-4 0,0-5 0 0,1 5 0 0,0-6-4 0,-1 6 0 16,1 0 4-16,-1 0-4 0,0 0 0 0,1 0 0 15,0 0 4-15,-1 0-4 0,0-4 4 0,2 4-24 0,-2 0 24 0,0 0 0 16,1 0 0-16,0 0-4 0,-1 0 4 0,0-5-4 0,1 5 4 15,-1 0 0-15,0-5 0 0,2 5 0 0,-2-5-4 0,0 5 4 16,2 0-4-16,-2-4 4 0,0 4-4 0,0-5 0 0,1 5 4 0,0-5-4 16,-1 5 4-16,1-5-4 0,-1 5 0 0,0-4 0 0,2-2 4 15,-2 2-4-15,0 4 8 0,0-5-8 0,2 0 0 0,-2-1 0 16,0 6 0-16,1-3 0 0,0-3 4 0,-9 2-4 0,17-1 0 16,-9 1 4-16,0-2-4 0,2 2 0 0,-2 4 0 0,0-5 0 15,0 0 0-15,2 1 4 0,-2 4-4 0,0-5 0 0,1-1 4 0,-1 2 0 16,1 4-4-16,-9-5 4 0,9 5-4 0,-1-5 0 0,0 5 0 15,0-5 4-15,2 1 0 0,-2 4-4 0,0-5 0 0,2 5 4 16,-2 0 0-16,0-5 0 0,1 1 0 0,-1 4-4 0,1-5 0 16,-1 5 4-16,1-6-4 0,-1 6 0 0,0-4 4 0,2-1-4 15,-2 5 4-15,0-3-4 0,2-4-16 0,-2 3 20 0,0 4-4 16,9-5 0-16,-9 0 4 0,1 0 0 0,0 1 0 0,-1-1-8 0,0 0 4 16,10 0 0-16,-10 1 0 0,0-2 0 0,2 6 0 0,-2-4 4 15,0-1-4-15,9 0 0 0,-8 5 0 0,0-5 0 0,-1 5 4 16,0-5-4-16,0 5 4 0,10-4 0 0,-10 4 0 0,2-5 0 15,-2 0-4-15,0 5 0 0,9-4 0 0,-8 4 4 0,-1-5-4 16,1 0 4-16,7 0-4 0,-6 5 8 0,-2-5-8 0,0 1 0 0,2 0 0 16,6 4 0-16,-7-6 4 0,-1 1-4 0,9 5 0 0,-8-5 0 15,-1 5 4-15,0-4 4 0,10 4-4 0,-10-5 0 0,1 5 0 16,8 0-4-16,-9-5 4 0,1 5-4 0,8 0 4 0,-8-5 0 16,-1 5-4-16,10-5 4 0,-10 5 0 0,0-4 0 0,10 4 0 15,-10 0 4-15,9-5-4 0,-9-1-4 0,10 6 4 0,-10-4 4 0,8 0-4 16,-6 4 0-16,6-5-4 0,-7 0 4 0,8 0-4 0,-8 5 4 15,7-4-20-15,2-2 20 0,-10 2 0 0,10-1-4 0,-2 0 0 16,2 0 0-16,-10 1 4 0,9-2 0 0,-1 2-4 0,2-2 0 0,0 3 0 16,-10-3 0-16,8 2 0 0,2-1 0 0,-10 0 0 15,9 0 0-15,1 1 0 0,-2-6 0 0,-8 6 0 0,10-1 0 0,-1-1 0 16,-8 2 0-16,8 4 0 0,-1-5 0 0,-6 0 0 0,6 0 0 16,-8 1 0-16,10-2 0 0,-10 6 0 0,10-4 0 0,-10-1 0 15,9 5 0-15,-9-4 0 0,0-2 0 0,10 6 0 0,-10-4 0 16,2 4 0-16,6-5 0 0,-7 5 0 0,-1-5 0 0,9 5 0 15,-8 0 0-15,-1-5 0 0,0 5 0 0,10 0 0 0,-10-4 0 0,2 4 0 16,-2-6 0-16,0 6 0 0,0 0 0 0,10-4 0 0,-10 4 0 16,1-5 0-16,-1 0 0 0,0 5 0 0,2-5 0 0,6 1 0 15,-8 4 0-15,2-5 0 0,-2 0 0 0,9 1 0 0,-9-1 0 16,1-1 0-16,0 2 0 0,-1-1 0 0,8 0 0 0,-6 0 0 16,-2 1 0-16,10-1 0 0,-10 0 0 0,0 0 0 0,1 1 0 15,8-1 0-15,-9 0 0 0,1 0 0 0,-1 2 0 0,10-4 0 0,-10 3 0 16,10-1 0-16,-10 0 0 0,0 0 0 0,9 1 0 0,-9-1 0 15,10 0 0-15,-10 0 0 0,10 1 0 0,-10-1 0 0,9 0 0 16,-8 0 0-16,7-4 0 0,1 3 0 0,-8 2 0 0,8-1 0 16,-9 1 0-16,10-2 0 0,-2 2 0 0,-6-1 0 0,6 5 0 15,-7-5 0-15,7 5 0 0,-6-5 0 0,6 1 0 0,-8 4 0 0,10-4 0 16,-10 4 0-16,1-6 0 0,8 6 0 0,-8-5 0 0,7 5 0 16,-7-4 0-16,0 4 0 0,7-6 0 0,-6 6 0 0,-2-4 0 15,9-1 0-15,-8 5 0 0,-1-4 0 0,9-2 0 0,-9 6 0 0,1-4 0 16,8-1 0-16,-9-1 0 0,10 6 0 0,-10-4 0 15,0 0 0-15,10-2 0 0,-10 2 0 0,1-2 0 0,7 6 0 0,-6-3 0 16,6-3 0-16,-6 2 0 0,-2-1 0 0,8 1 0 0,-7-2 0 16,8 2 0-16,-8 4 0 0,-1-6 0 0,10 2 0 0,-10 0 0 15,0 4 0-15,0-5 0 0,2-1 0 0,-2 6 0 0,9-4 0 0,-8-1 0 16,-1 5 0-16,1-5 0 0,-1 5 0 0,0 0 0 16,-8-5 0-16,8 5 0 0,2 0 0 0,-2-4 0 0,0 4 0 0,2 0 0 15,-10-6 0-15,8 6 0 0,0 0 0 0,1 0 0 16,-9-4 0-16,8 4 0 0,1 0 0 0,-9-5 0 0,8 5 0 0,1-4 0 15,-9 4 0-15,8-6 0 0,0 6 0 0,2-4 0 0,-10 4 0 0,8-5 0 16,0 0 0-16,-8 5 0 0,10-5 0 0,-2 5 0 16,0-4 0-16,0 4 0 0,1-6 0 0,0 6 0 0,-9-4 0 0,8-1 0 15,1 5 0-15,-1-4 0 0,0-2 0 0,2 2 0 0,-2 4 0 16,0-5 0-16,0 0 0 0,2 0 0 0,-2 5 0 16,0-4 0-16,1-2 0 0,-1 2 0 0,1 4 0 0,0-5 0 0,-1 0 0 15,0 0 0-15,0 5 0 0,10-4 0 0,-18-1 0 0,18 5 0 0,-10-5 0 16,0 1 0-16,1-1 0 0,-1 5 0 0,1-5 0 15,0 0 0-15,7 5 0 0,-8-5 0 0,2 2 0 0,-2 3 0 0,0-6 0 16,2 6 0-16,-2-5 0 0,0 5 0 0,9-5 0 0,-9 5 0 16,1-5 0-16,0 5 0 0,-1 0 0 0,10 0 0 0,-10 0 0 15,0-5 0-15,2 5 0 0,6 0 0 0,-8 0 0 0,1 0 0 16,8 0 0-16,-8-4 0 0,-1 4 0 0,10 0 0 0,-10 0 0 16,0-5 0-16,10 0 0 0,-10 5 0 0,0-5 0 0,9 0 0 0,-8 5 0 15,8-5 0-15,-9 5 0 0,0-4 0 0,10-1 0 0,-10 5 0 16,10-5 0-16,-10 1 0 0,1 4 0 0,7-6 0 0,-7 2 0 15,8 4 0-15,-9-5 0 0,10 1 0 0,-10-2 0 0,10 6 0 16,-10-4 0-16,0-1 0 0,9 0 0 0,-8 5 0 0,8-5 0 16,-9 1 0-16,10 0 0 0,-10 4 0 0,10-6 0 0,-10 1 0 0,9 1 0 15,-9-2 0-15,10 2 0 0,-2-1 0 0,-6 5 0 16,6-4 0-16,-8-2 0 0,10 2 0 0,-10 4 0 0,9-5 0 0,-9-1 0 16,10 6 0-16,-10-4 0 0,10 0 0 0,-10 4 0 0,0-6 0 0,10 6 0 15,-10-4 0-15,1 4 0 0,7-5 0 0,-8 5 0 16,2-4 0-16,-2 4 0 0,0 0 0 0,10-6 0 0,-10 6 0 0,1-4 0 15,-1 4 0-15,1-5 0 0,-1 5 0 0,1 0 0 0,7-4 0 16,-16-2 0-16,10 6 0 0,-2-4 0 0,0-2 0 0,2 6 0 16,-2-4 0-16,0 4 0 0,0-6 0 0,1 6 0 0,0-3 0 0,-1-3 0 15,-8 6 0-15,9-4 0 0,-1 4 0 0,-8-5 0 0,8 5 0 16,2 0 0-16,-10 0 0 0,8-5 0 0,-8 5 0 16,8 0 0-16,-8 0 0 0,8 0 0 0,-8 0 0 0,10 0 0 0,-10-5 0 15,0 5 0-15,8 0 0 0,-8 0 0 0,0 0 0 0,8 0 0 16,-8 0 0-16,0 0 0 0,0 0 0 0,0 0 0 0,0-4 0 15,0 4 0-15,9 0 0 0,-9 0 0 0,0 0 0 0,0 0 0 16,0 0 0-16,0-6 0 0,0 6 0 0,9 0 0 0,-9 0 0 16,0 0 0-16,8 0 0 0,-8 0 0 0,0 0 0 0,0 0 0 0,9 0 0 15,-9 0 0-15,0-4 0 0,0 4 0 0,0 0 0 0,0 0 0 16,0 0 0-16,8 4 0 0,-8-4 0 0,0-4 0 0,0 4 0 16,0 0 0-16,0 4 0 0,0-4 0 0,0 0 0 0,0 0 0 15,8 0 0-15,-8 0 0 0,0 0 0 0,0 0 0 0,0 0 0 16,0 0 0-16,0 0 0 0,10 0 0 0,-10 0 0 0,0 0 0 0,0 0 0 15,0 0 0-15,8 0 0 0,-8 0 0 0,0 0 0 0,0 0 0 16,0 0 0-16,0 0 0 0,0 0 0 0,0 0 0 0,0 0 0 16,0 0 0-16,0 0 0 0,0 0 0 0,0 0 0 0,0 0 0 0,0 0 0 15,0 0 0-15,0 0 0 0,0 0 0 0,0 0 0 16,0 0 0-16,0 0 0 0,0 0 0 0,0 0 0 0,0 0 0 0,0 0 0 16,0 0 0-16,0 0 0 0,0 0 0 0,0 0 0 0,0 0 0 15,0 0 0-15,0 0 0 0,0 0 0 0,0 0 0 0,0 0 0 16,0 0 0-16,0 0 0 0,0 0 0 0,0 0 0 0,0 0 0 0,0 0 0 15,0 0 0-15,0 0 0 0,-8 6 0 0,8-6 0 0,0 0 0 16,-10 0 0-16,10 0-100 0,-8 0-28 0,8-6-32 0,-8 6-32 16,-1 0-36-16,1 0-72 0,-10 0 52 0,2-4 40 0,-2 4 44 15,2 0 36-15,-2-4 16 0</inkml:trace>
  </inkml:traceGroup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2:00.3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26B7A7-3963-4DCE-8D9A-49A2A6CBA0BB}" emma:medium="tactile" emma:mode="ink">
          <msink:context xmlns:msink="http://schemas.microsoft.com/ink/2010/main" type="inkDrawing" rotatedBoundingBox="4955,6819 7931,8764 7808,8952 4833,7006" semanticType="callout" shapeName="Other">
            <msink:sourceLink direction="with" ref="{B2512D56-8968-4C55-B52A-922575758618}"/>
            <msink:sourceLink direction="with" ref="{FED329D4-6428-4A12-9BA4-C4F252949D05}"/>
          </msink:context>
        </emma:interpretation>
      </emma:emma>
    </inkml:annotationXML>
    <inkml:trace contextRef="#ctx0" brushRef="#br0">-3291-2035 23 0,'0'0'76'0,"0"0"-16"15,0 0 0-15,0 0-24 0,0 0-4 0,0 0-8 16,0 0 0-16,0 0-8 0,0 0 0 0,0 0 0 0,0 0-4 15,0 0 4-15,0 0 0 0,0 0 0 0,0 0-4 0,0 0 8 0,0 0-4 16,0 0 0-16,0 0 0 0,0 0-4 0,0 0 4 0,0 0 0 16,0 0 0-16,0 0 4 0,0 0 0 0,0 0 0 0,0 0 4 15,0 0 0-15,0 0 0 0,0 0 0 0,0 0 0 0,0 0 4 0,0-4 4 16,0 4-4-16,0 0 0 0,8 0 0 0,-8 0 0 16,0-6-4-16,8 6 4 0,-8 0 0 0,10 0-4 0,-2 0-8 0,-8 0 8 15,8 0-4-15,0 0-4 0,2 0 0 0,-2 0 0 0,-8 0 0 16,8 0 0-16,1 6-4 0,0-6 0 0,-1 4-4 0,1-4 0 15,-9 0 4-15,8 5-4 0,0 1 0 0,1-6 4 0,0 4 0 0,-1 0-4 16,0 1 0-16,2-5 0 0,-2 5 4 0,0 0 0 16,1-1 0-16,0 2 0 0,-1-2 0 0,0 1 4 0,1-1-4 0,-1-4 0 15,10 6-4-15,-10-2 0 0,0 1-4 0,2 0 0 0,6-1 0 16,-8 1 4-16,1 0 0 0,0 0-4 0,8 0 0 0,-9 0 0 16,0-1 0-16,10 1 0 0,-10-5-4 0,0 5 4 0,2 0 0 15,-2 0 0-15,0 1 0 0,10-3-4 0,-10 2 4 0,1 0-4 16,-1 0 0-16,0-5 4 0,2 5 4 0,-2-1-8 0,0 1 4 0,10 0-4 15,-10-1 0-15,0 1 4 0,1 0-4 0,-1 0 4 0,1-1 0 16,0 2-4-16,7-2 4 0,-8 1 0 0,2 0 4 0,-2 0-8 16,0-1 0-16,2 2 0 0,6-2 4 0,-7 1-4 0,-1-1 4 0,1 2 0 15,-1 3-4-15,1-4 0 0,-1-5 0 0,0 9 0 16,10-3 4-16,-10-2-4 0,2-4 0 0,-2 5 0 0,0-1 4 0,0 2 0 16,1-2-4-16,-1 1 0 0,1 0 0 0,0 0 0 0,-1-1 0 15,0-4 0-15,2 6 0 0,-2-1-4 0,0-1 4 0,-8 0 4 16,8 2-4-16,2-6 0 0,-2 4 0 0,0 2 0 0,1-2 4 0,-1-4-4 15,1 5 0-15,0-1 0 0,-1-4-4 0,0 6 4 16,0-3 0-16,2 3 4 0,-2-2-4 0,0 2 0 0,2-6 0 16,-2 4 0-16,0 0 0 0,-8 2 0 0,17-1-4 0,-8-1 4 0,-9 2 4 15,17-2-4-15,-9 1 4 0,0 5-4 0,-8-6 0 0,10 1-4 16,-2 1 4-16,0-2 0 0,2 0 0 0,-2 1 4 0,0 0-8 16,1 0 4-16,-9-1 0 0,8 2 0 0,0-6-4 0,1 4 4 15,0 1 0-15,-9-1 4 0,8 2-4 0,0-2 0 0,-8 1 0 16,10-5 0-16,-2 5 0 0,0 0 0 0,-8 0 0 0,9-5 0 0,0 4 0 15,-9 1 0-15,8-5 0 0,0 5 0 0,-8 0 0 0,9-5 0 16,-1 4-4-16,-8-4 4 0,9 5 0 0,0-5 4 0,-9 5-4 16,8 0 0-16,0-5 0 0,-8 4 0 0,10-4 0 0,-2 7 0 15,0-4 4-15,-8-3-4 0,8 5 0 0,2 0 0 0,-2-5 0 16,0 5-4-16,-8-1 8 0,9 1-4 0,-1 0 4 0,0 0-4 0,2-5-4 16,-10 4 4-16,8 6 0 0,0-10 0 0,0 5 0 0,2-1 0 15,-2 2 0-15,-8-1 4 0,8 4 0 0,1-4-4 0,0-1 0 16,-9 1-4-16,8 0 4 0,1-5 4 0,-1 9-4 0,0-9 0 0,-8 6 0 15,9-2-4-15,0 1-12 0,-1 0 20 0,-8 0 0 16,8-1 0-16,2 2 0 0,-2-2 0 0,0 1-4 0,-8-1 4 0,9 2-8 16,0-2 8-16,-1 1-4 0,0 0 0 0,-8 0 0 0,9-1 0 15,-1 2 0-15,0-1 0 0,2-1 0 0,-2 0 0 0,0 6 0 16,2-5 0-16,-2 0 0 0,0 0 4 0,0-1-4 0,1 5 0 0,0-3 0 16,-1-2 0-16,1 2 4 0,-1 3-4 0,0-4 0 0,2 0 0 15,-2-1 0-15,-8 6 0 0,16-5 0 0,-16 0 0 0,10 4 0 16,-2-5 0-16,0 2 0 0,1-1 0 0,0 4 0 0,-1-4 0 15,1 0 0-15,-1 4 0 0,0-4 0 0,2 6 0 0,-10-7 0 16,8 0-4-16,0 6 4 0,0-5 0 0,2 4 0 0,-2-4 0 0,0 0 4 16,1 4-4-16,-1-4 0 0,-8 0 0 0,9 4 0 15,0-3 0-15,-1 3-4 0,0-4 4 0,0 0 0 0,2-1-4 0,-2 6 4 16,0-5 0-16,2-1 0 0,-2 6 0 0,0-5 0 0,1 5 0 16,-1-5 0-16,1-1 0 0,-1 6 4 0,-8-6-4 0,17 6 0 15,-9-5 0-15,2-1-4 0,-10 7 4 0,16-7 0 0,-6 6 0 16,-10-6 0-16,16 6 0 0,-8-5 0 0,1-1 0 0,0 5-4 15,-1-3 4-15,1 4 0 0,-1-6 0 0,0 2 0 0,2 3 4 0,-2-4-4 16,0 0 0-16,0-1 0 0,-8 6 0 0,10-5 0 0,-2-1-4 16,0 2 4-16,1 3 0 0,-1-4 0 0,1 0 4 0,0-1-4 15,-1 1 0-15,0 0 4 0,0 4-8 0,2-3 4 0,-2-3-4 16,0 3 0-16,2 4 4 0,-2-6 0 0,0 0 0 0,1 7 0 0,-1-7 0 16,1 1-4-16,-1 0 4 0,1 5 0 0,-1-6-4 0,0 1 4 15,2 6-4-15,-2-7 4 0,0 0 0 0,2 1 0 0,-2 5 0 16,0-5-4-16,1-1 4 0,-1 6 0 0,0-6-4 0,1 1 0 15,0 0 8-15,-1 5-8 0,0-5 4 0,2 0 0 0,-2 4 0 16,0-9 0-16,10 10 0 0,-10-6-4 0,0 1 4 0,1 0 0 16,-1 0-24-16,1-1 24 0,0 3 0 0,-1-4 4 0,0 2-4 0,2-1 0 15,-2 2 0-15,-8 3 0 0,8-4 0 0,0 0 0 0,2-1 0 16,-2 1 0-16,0 0-4 0,1 0 4 0,-1 0-4 0,0 0 4 16,2 0 0-16,-10-1 0 0,8-4 0 0,0 10 0 0,0-6 0 15,2-4 4-15,-2 10-8 0,-8-5 4 0,8 0 0 0,1 0-4 0,0-2 4 16,-1 3-4-16,1-1 4 0,-1 0 0 0,-8-1 0 0,8 2 0 15,1-2 0-15,0 1 0 0,-1 5 0 0,0-6 4 0,2 1 0 16,-2 0-4-16,-8 0-4 0,8-1 4 0,1 2 0 0,0-1 0 16,-1-1 0-16,0 1 0 0,-8 4-4 0,9-4 4 0,-1-5 0 15,-8 5 0-15,9 0 0 0,0-1 0 0,-9 1 0 0,0-5 0 0,8 4 0 16,-8 2-4-16,8-6 4 0,-8 0 0 0,0 5 0 0,10-5 0 16,-10 5 0-16,0-5 0 0,8 0 4 0,-8 4-4 0,0-4 0 15,0 0 0-15,8 5 0 0,-8-5 0 0,0 0-4 0,8 5 4 16,-8 0 0-16,10-5 0 0,-10 4 0 0,0-4-4 0,0 5 4 15,8 0 0-15,-8-5 4 0,8 5-4 0,-8 0-4 0,0-5 4 0,0 4 0 16,9-4 0-16,-9 5 0 0,0-5 0 0,0 0 0 0,0 0 0 16,0 4 0-16,0-4 4 0,0 0-4 0,8 0 4 0,-8 0-4 15,0 0 0-15,0 0 0 0,0 0 0 0,8 0 0 0,-8 6 0 16,0-6 0-16,10 0 4 0,-10 4 0 0,0-4-4 0,0 0 0 16,0 0 0-16,8 0 0 0,-8 0 4 0,0 5-4 0,0-5 0 15,0 0 4-15,0 0 0 0,0 0-4 0,0 0 0 0,0 0 0 0,0 0 4 16,0 0-4-16,0 0 0 0,0 0 0 0,0 0 0 0,0 0 0 15,0 0 0-15,0 0 0 0,0 0 0 0,0 0 4 0,0 0-4 16,0 0 0-16,0 0 0 0,0 0 0 0,0 0 0 0,0 0 0 16,0 0 0-16,0 0 4 0,0 0-4 0,0 0 0 0,0 0 0 15,0 0-4-15,0 0 0 0,0 0-4 0,0 0-20 0,-8 0 12 0,8 0-12 16,0 0-12-16,-10 0-12 0,10 0-20 0,-8-5-20 0,0 5-20 16,8-4-12-16,-9-2-52 0,-7 6-48 0,6-9 48 0,-6 5 24 15,8-1 32-15,-10-5 28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4:45.2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7DD0A4B-6C1B-4E6A-B849-9481B06DC4F1}" emma:medium="tactile" emma:mode="ink">
          <msink:context xmlns:msink="http://schemas.microsoft.com/ink/2010/main" type="inkDrawing" rotatedBoundingBox="3557,9954 7343,10175 7338,10275 3551,10054" semanticType="underline" shapeName="Other">
            <msink:sourceLink direction="with" ref="{E6FAEDA4-F85E-429E-87D5-56CBB9A284B6}"/>
          </msink:context>
        </emma:interpretation>
      </emma:emma>
    </inkml:annotationXML>
    <inkml:trace contextRef="#ctx0" brushRef="#br0">231 1711 19 0,'-9'0'68'15,"9"0"-12"-15,-8 0-4 0,8 0-16 0,0 0-8 0,0 0 0 16,-9 0-4-16,9 0-8 0,0 0-4 0,-9 0 4 0,9 0 0 16,0 0 0-16,-8 0 4 0,8 0-12 0,0 0 8 0,-8 0 0 0,8 0-4 15,0 0 0-15,0 0 0 0,0 0 0 0,-10 0 0 0,10 0 0 16,0 0 0-16,0 0 0 0,0 0 0 0,0 0 4 0,0 0-4 15,0 0 4-15,0 0-4 0,0 0 0 0,0-5 4 0,0 5-4 0,0 0 0 16,0 0-4-16,0 0-4 0,0 0 0 0,0 0 4 16,0 0-4-16,0 0 0 0,0 0 0 0,0 0 4 0,0 0 0 0,0-5 0 15,0 10 0-15,0-5 0 0,10 0 0 0,-10 0 4 0,8 0 0 16,-8 0 4-16,8 0 0 0,1 0-4 0,0-5 0 0,-1 5 4 16,1 0-4-16,-1 0 0 0,0 5 4 0,10-5-4 0,-2 0 4 0,-6 0-4 15,6 0-4-15,1 0 0 0,-8 0 4 0,8 0-4 0,-1 0 0 16,2 5 0-16,0-5-4 0,-2 0 4 0,10 4 0 0,-9-4 0 15,-1 5-4-15,2-5 4 0,-2 5-4 0,10-5 4 0,-8 5 0 16,-1-5-4-16,7 5 0 0,-6-5 0 0,0 0 4 0,7 5 0 16,-8-5-4-16,0 0 0 0,9 0 0 0,0 0-4 0,-10 0 4 0,1 0 0 15,9 0 0-15,0 0 0 0,-10 0 0 0,10 0 0 0,-9 0 0 16,9 0-4-16,0 0 0 0,-2 0 4 0,-6 0-4 0,7 0 0 16,1 0 0-16,0 0 0 0,0 0 0 0,-1 0-16 0,-9 0 20 15,10 5 0-15,0-5 4 0,0 0-8 0,-1 4 4 16,1-4-4-16,-10 5 4 0,10-5-4 0,0 5-4 0,-1-5 4 0,1 4 0 15,-8-4 4-15,6 6 0 0,2-2 0 0,-1 1 0 0,-7 0-8 16,8-5 12-16,-1 5-4 0,-8-2 0 0,8 4-4 0,1-3 0 16,-8-4 0-16,7 5 0 0,-8-1 0 0,8 1 0 0,1 0-4 0,-8 0 4 15,-2 0 0-15,10-1 0 16,-9-4 0-16,9 5 0 0,-10 0 0 0,2 0 0 16,7 0 0-16,-8-5 0 0,0 4 0 0,9 1 0 0,-10-5 0 0,2 6-4 0,-1-6 4 0,0 0 0 0,8 0 0 0,-7 4 4 15,-2-4-4-15,10 0 4 0,-9 0 4 0,0 0-8 16,8 0-4-16,-7 0 12 0,0 0-12 0,6 0 8 0,-7 0-8 0,9 0 8 15,-8-4-8-15,6 4 0 0,-6 0 8 0,7 0 0 0,-7-6-4 0,-2 6 4 16,10-5-4-16,-8 5 4 0,-2-4-4 0,10 4-4 16,-9 0 0-16,-1 0 0 0,10-5 4 0,-8 5-16 0,-1 0 20 0,-1 0-4 15,2 0 4-15,-2 0-4 0,2 0 8 0,-1 0-8 0,0 0 4 16,0 0-4-16,0 0 4 0,0 0-8 0,1 0 0 0,-2 0 4 16,2 0 8-16,-2 0-12 0,1 0 8 0,1 0-8 0,-2 0 0 15,2 0 4-15,-2 0 8 0,2 0-12 0,-1 0 8 0,-1 0-4 16,2 0 0-16,-2 0 4 0,2 0 0 0,-1 0-4 0,8 0 0 0,-8 0 4 15,1 0-4-15,-2 0 0 0,2 0 4 0,-2 0-4 0,10 0 4 16,-9 0-4-16,1 0 0 0,-2 0 0 0,2 0-4 0,-2 0 4 16,2 0 0-16,-1 0-4 0,9 0 4 0,-18 0 0 0,8 0 0 15,2 0 0-15,-1 0 4 0,0 0-4 0,0 0 4 0,-1 5-8 16,-6-5 0-16,6 0 0 0,2 0 4 0,-1 4 0 0,-9-4 0 16,9 5 0-16,-8-5-4 0,7 6 4 0,2-6 4 0,-10 4-4 0,10 1 4 15,-10-1-4-15,9-4 0 0,-8 5 0 0,8 0 4 0,-9-5 0 16,0 5-4-16,10-1-16 0,-10-4 24 0,0 5-8 0,2 0 0 15,6-1 4-15,-7-4 0 0,-1 0-4 0,1 5 0 0,0 1 0 16,-1-6 0-16,0 0 4 0,0 0-4 0,2 4-4 0,-2-4 4 16,0 0-4-16,2 0 8 0,-2 0-8 0,0 0 4 0,1 0 0 0,-1 0 0 15,1 0 4-15,-1 0-8 0,1 0 8 0,-1 0-4 0,0 0 0 16,2 0 4-16,-2 0 0 0,10 0-8 0,-18 0 4 0,8 0 0 16,9 0 4-16,-17 0-4 0,8 0 4 0,0 0-8 0,1 0 0 0,0 0 4 15,-1 0 0-15,0 0 0 0,-8 0 0 0,10 0 0 16,-10 5 0-16,8-5 0 0,-8 0 0 0,0 0 4 0,8 0-4 0,-8 0 4 15,0 0-4-15,0 0 0 0,0 0-8 0,0 0-4 0,0 0-4 16,-8 5-20-16,8-5-20 0,-8 5-20 0,-2-5-20 0,2 4-20 16,0-4-88-16,-1 5 24 0,0 0 40 0,-7-5 24 0,-1 5 24 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8:03.8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2F4C453-351A-4E4B-90DC-8EDCBB0B4E7D}" emma:medium="tactile" emma:mode="ink">
          <msink:context xmlns:msink="http://schemas.microsoft.com/ink/2010/main" type="inkDrawing" rotatedBoundingBox="7507,14404 8746,13744 9117,14441 7878,15101" semanticType="callout" shapeName="Other">
            <msink:sourceLink direction="with" ref="{7E6629E9-F06C-40F8-A472-07490DE14C71}"/>
          </msink:context>
        </emma:interpretation>
      </emma:emma>
    </inkml:annotationXML>
    <inkml:trace contextRef="#ctx0" brushRef="#br0">6177 2447 71 0,'0'-8'92'16,"0"3"-4"-16,-9-1-8 0,9-3-24 0,0 4 4 0,0 0-8 16,-8 1 4-16,8-2-4 0,0 2-4 0,0-1 0 0,0 1 0 15,0-2-8-15,0 2 0 0,0 4-4 0,8-5-4 0,-8 5 0 16,9 0 0-16,-9-5-4 0,0 5-4 0,8 5 0 0,-8-5-4 15,9 5-4-15,-9-1 4 0,9 2 0 0,-1-2-4 0,0 5 0 0,2-3 0 16,-10 3-4-16,8 5 4 0,0-3-4 0,0-3 0 0,-8 7-4 16,10-1 4-16,-2 1-4 0,0 5 0 0,-8-7 0 0,9 2 0 15,-1 3 4-15,-8-3-4 0,8 4 0 0,-8-4 0 0,10 5 0 16,-10-6 0-16,8 4 0 0,-8-2-4 0,0-8 0 0,0 7 0 16,8-5 4-16,-8-1-4 0,0 1 4 0,0-5-4 0,0 1 0 0,0-2 4 15,0 0-4-15,0-4 4 0,0 5-4 0,0-5 4 0,0 0-4 16,0-5 0-16,0 1-4 0,0 0 4 0,0-2 0 0,0-3-4 15,0-1 4-15,0 0 0 0,0 1 0 0,0-6 0 0,0 1 0 16,0-1-4-16,0 2 0 0,0-7 4 0,0 1-4 0,0-6 0 16,0 6 4-16,0-4 0 0,-8-2-4 0,8-4 4 0,0 6-4 0,0-2 0 15,0-4 0-15,0 1 4 0,0-1-4 0,0 1 0 0,0-2 0 16,0 7 0-16,-8-6-4 0,8 0 4 0,0 0 0 0,0 5-4 16,0 0 4-16,0 0 0 0,0 0 0 0,0 5 0 0,0-1 0 15,8 2 0-15,-8-2 0 0,0 1 0 0,0 5 0 0,0-1 4 16,0 1-4-16,8 4 0 0,-8-5 0 0,10 6 0 0,-10 0 0 0,0-1 0 15,8 1 0-15,-8 0-16 0,8 3 16 0,-8 1 4 0,8 1-4 16,-8-1 0-16,9 0 0 0,-9 0 0 0,9 0 0 0,-9 5 0 16,8-4 0-16,-8-1 0 0,9 5 4 0,-1-5-4 0,0 0 4 15,2 5-4-15,-2-5 0 0,0 1 4 0,10-1 0 0,-10 5 0 16,9-5 0-16,0 0 0 0,0 0 0 0,-1 5 0 0,2-4 4 16,8-1-4-16,-1 0 0 0,1 5 0 0,0-5 4 0,0 0-8 0,-2 5 0 15,2-4 4-15,9 4-4 0,-11 0 4 0,11-5-4 0,-9 5 0 16,8 0 0-16,-8 0 0 0,7 0 0 0,-7 0 4 0,0-5-4 15,0 5 0-15,-1 0 0 0,0 0 0 0,0 0 4 0,-7 0-4 16,0 5 0-16,6-10 0 0,-7 10 4 0,1-10-4 0,-10 5 0 16,10 5 4-16,-2-5-4 0,-8 0 4 0,10 0 0 0,-10 0 0 0,1 0 0 15,-1 0-4-15,10 0 4 0,-10 0 0 0,0 0 0 0,0 0 0 16,-8 0 4-16,10 5 0 0,-2-5 0 0,0 0 0 0,2 4 0 16,-10 1-20-16,8-5 28 0,-8 5-4 0,8-5-4 0,1 5 4 0,-9 0 4 15,8-1-4-15,-8 1 0 0,8-5 0 0,-8 5 4 16,0 0 0-16,9 0 0 0,-9-1 4 0,9 6 4 0,-9-5-8 0,8 0 4 15,-8 4 0-15,0 1 4 0,8-1 4 0,-8 2 0 0,0-2-4 16,10 0 0-16,-10 6 0 0,0-2 0 0,0 2-4 0,0-5-4 16,0 4-16-16,0 1 0 0,0-1 0 0,0 0 0 0,0-4 0 0,0 5 0 15,0-6 0-15,0 5 0 0,0-4 0 0,0-5 0 0,0 5 0 16,0-1 0-16,0-4 0 0,0 0 0 0,0-1 0 0,0-4 0 16,0 5 0-16,0-5 0 0,0 5 0 0,0-5 0 0,0 0 0 15,0 0 0-15,0-5-56 0,0 5-44 0,-10-5-32 0,10 1-36 16,-8-1-44-16,8 0-72 0,-8 0 4 0,-1-4 52 0,0 4 44 0,1-5 32 15,0 5 32-15,-1-4 16 0</inkml:trace>
  </inkml:traceGroup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9:42.0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72A2025-1AED-458E-9169-D169F43D50C7}" emma:medium="tactile" emma:mode="ink">
          <msink:context xmlns:msink="http://schemas.microsoft.com/ink/2010/main" type="writingRegion" rotatedBoundingBox="-534,7886 6410,1602 11959,7734 5014,14018"/>
        </emma:interpretation>
      </emma:emma>
    </inkml:annotationXML>
    <inkml:traceGroup>
      <inkml:annotationXML>
        <emma:emma xmlns:emma="http://www.w3.org/2003/04/emma" version="1.0">
          <emma:interpretation id="{9FD63588-5B59-45AF-8B84-0F9EF166A9E8}" emma:medium="tactile" emma:mode="ink">
            <msink:context xmlns:msink="http://schemas.microsoft.com/ink/2010/main" type="paragraph" rotatedBoundingBox="703,6766 6410,1602 11079,6762 5372,119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55B8205-C5F2-48E0-97C0-235A86139AF0}" emma:medium="tactile" emma:mode="ink">
              <msink:context xmlns:msink="http://schemas.microsoft.com/ink/2010/main" type="inkBullet" rotatedBoundingBox="703,6766 6410,1602 11079,6762 5372,11926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4331-10497 19 0,'0'0'56'0,"0"0"0"16,0 0-4-16,0 0-28 0,0 0-4 0,0 0-4 0,0 0 0 15,0 0 0-15,0 0-4 0,0 0 0 0,0 0 4 0,0 0 0 16,0 0-4-16,0 0 0 0,0 0-4 0,0-4-4 0,0 4 4 15,0 0 0-15,0 0 0 0,0 0 0 0,0 0 0 0,0 0 8 0,0-6-4 16,0 6-4-16,0 0-4 0,0 0 8 0,0 0-4 16,0 0 4-16,0 0-8 0,0 0 4 0,0 0-16 0,0 0 20 0,0 0 0 15,0 0-4-15,0 0 4 0,0 0 0 0,0 0 4 0,0 0-4 16,0 0 0-16,0 0 4 0,0 0 0 0,0 0 0 0,0 0 0 16,0 0 0-16,0 0 0 0,0 0 4 0,0 0 4 0,0 0-4 0,0 0 4 15,0 0-8-15,0 0 4 0,0 0 4 0,0 0 0 0,0 0 0 16,0 0 0-16,0 0 0 0,0 0-4 0,0-4 4 0,0 4 0 15,0 0 0-15,0 0 0 0,0 0-4 0,0 0 4 0,0-5-4 0,0 5 4 16,0 0 0-16,0 0-4 0,0-5 0 0,0 5-4 16,0 0 0-16,0 0 0 0,0-5 0 0,0 5 0 0,0-4 0 0,0 4 0 15,0 0 0-15,0-6 0 0,0 6-4 0,0 0 4 0,0-4-4 16,0 4 0-16,0-5 0 0,0 5 4 0,0 0-4 0,-8 0 0 16,8-4 0-16,0 4 0 0,0-6 0 0,-8 6 0 0,8 0 0 15,0-4 4-15,-9 4-4 0,9-5 0 0,-8 5 0 0,8 0 0 0,-9 0 0 16,9-5-4-16,0 5 4 0,-9-5-4 0,9 5 0 15,0 0 0-15,-8 0 4 0,8 0-8 0,-8 0 4 0,8 0 0 0,-10-5 0 16,10 5 0-16,0 0 0 0,-8 0 0 0,8-5 0 0,-8 5 0 16,8 0 4-16,-8 0-4 0,8-4 0 0,0 4 0 0,-10-5 0 15,10 5 0-15,-8 0 0 0,8 0-4 0,-8 0 0 0,8 0 4 16,0 0 0-16,-9 0 0 0,9-4-4 0,-8 4 0 0,8 0 0 16,-9 0 0-16,9 0 0 0,-9 0 0 0,9 0-4 0,0 0 4 0,-8-5 0 15,8 5 0-15,0-5 0 0,-8 5 0 0,8 0-4 0,-10 0 0 16,10 0 4-16,-8-5-4 0,0 5-4 0,8 0 4 0,-8 0 0 15,-2 0 4-15,10 0 0 0,-8 0-4 0,0 0 4 0,-1 0 0 16,1 0 0-16,-1 0 0 0,0 0-4 0,1 0 4 0,-8 0 4 16,6 0-4-16,2 0 0 0,0 0 0 0,-2 0 0 0,2 0 0 0,0 0 0 15,-1 0 4-15,1 0-4 0,-9 0 0 0,17 0-4 0,-17 0 4 16,9 0-16-16,-2 0 20 0,2 0-4 0,0 0 4 0,-1 5 0 16,9-5-4-16,-9 0 0 0,1 0 0 0,0 5 0 0,-1-5 0 0,1 0-4 15,-1 5 4-15,0-5 4 0,9 4-4 0,-8-4 0 16,0 0 0-16,-2 5 0 0,10-5 0 0,-8 0-4 0,0 0 8 0,0 4 0 15,8-4-8-15,-10 0 4 0,2 0-4 0,8 5 4 0,-8-5 0 16,8 0 0-16,-9 0-4 0,1 0 0 0,8 0 4 0,-8 0 0 16,-2 0 0-16,10 0-4 0,-8 5 4 0,8-5 0 0,-8 0 0 0,8 0 0 15,-8 0-4-15,-2 0 0 0,10 0 0 0,-8 0 0 0,0 0 4 16,8 5 0-16,-9-5-4 0,0 0 0 0,9 0 0 16,-8 5 0-16,-1-5 0 0,1 0 0 0,8 0 0 0,-8 0 0 0,-1 5 0 15,0-5 0-15,1 0 0 0,0 4 0 0,-2-4 0 0,2 0 0 16,0 0 0-16,-1 6 0 0,9-6 0 0,-9 0 0 0,1 4 0 15,-9-4 0-15,17 0 0 0,-16 5 0 0,6-5 0 0,2 4 0 16,0-4 0-16,-2 6 0 0,2-6 0 0,0 4 0 0,-1-4 0 16,1 5 0-16,-1 0 0 0,-8-5 0 0,9 0 0 0,0 5 0 0,-2-5 0 15,2 4 0-15,0-4 0 0,-2 0 0 0,2 6 0 0,-8-6 0 16,7 0 0-16,0 0 0 0,1 4 0 0,-1-4 0 0,1 0 0 16,0 0 0-16,-2 0 0 0,2 0 0 0,0 0 0 0,8 0 0 15,-8 0 0-15,-2 5 0 0,2-10 0 0,0 5 0 0,-1 0 0 16,9 0 0-16,-9 5 0 0,1-5 0 0,-1 0 0 0,1 0 0 0,8 0 0 15,-8 0 0-15,0 0 0 0,-2 0 0 0,2 0 0 16,8 0 0-16,-8 0 0 0,-2 4 0 0,2-4 0 0,0 0 0 0,8 0 0 16,-9 0 0-16,1 0 0 0,8 0 0 0,-9 0 0 0,1 0 0 0,8 6 0 15,-9-6 0-15,1 0 0 0,8 0 0 0,-8 0 0 16,8 0 0-16,0 0 0 0,-10 0 0 0,10 0 0 0,-8 4 0 0,8-4 0 16,0 0 0-16,-8 0 0 0,8 0 0 0,0 0 0 0,0 0 0 15,-10 0 0-15,10 0 0 0,0 0 0 0,0 0 0 0,-8 5 0 16,8-5 0-16,0 0 0 0,-8 0 0 0,8 0 0 0,0 0 0 0,-8 5 0 15,8-5 0-15,-9 0 0 0,9 0 0 0,0 0 0 16,-9 0 0-16,9 0 0 0,-8 0 0 0,-1 5 0 0,9-5 0 0,0 0 0 16,-8 0 0-16,8 0 0 0,-8 0 0 0,-2 0 0 0,10 0 0 15,-8 0 0-15,8 0 0 0,-8 0 0 0,0 0 0 0,8 0 0 16,-10 0 0-16,10 0 0 0,-8 0 0 0,0 0 0 0,-1 0 0 16,1 0 0-16,-1 0 0 0,0 4 0 0,1-4 0 0,0 0 0 15,-2 0 0-15,2 0 0 0,0 0 0 0,0 0 0 0,-2 0 0 0,2 0 0 16,0 5 0-16,-9-5 0 0,8 0 0 0,0 0 0 0,1 5 0 15,0-5 0-15,-10 0 0 0,10 0 0 0,0 5 0 0,-2-5 0 16,-6 4 0-16,7-4 0 0,1 6 0 0,0-6 0 0,-10 0 0 16,10 5 0-16,0-5 0 0,-2 4 0 0,2-4 0 0,-9 5 0 15,8-5 0-15,1 0 0 0,0 5 0 0,-1-5 0 0,-8 4 0 16,8-4 0-16,1 5 0 0,0-5 0 0,-10 5 0 0,10 0 0 0,0-5 0 16,-2 4 0-16,2-4 0 0,-9 5 0 0,9-5 0 0,0 4 0 15,-2-4 0-15,-6 0 0 0,8 6 0 0,-2-6 0 0,2 5 0 16,0-5 0-16,-2 0 0 0,2 4 0 0,-9-4 0 0,9 5 0 15,0-5 0-15,-1 5 0 0,0-5 0 0,1 5 0 0,8-5 0 16,-8 5 0-16,-2 0 0 0,2-5 0 0,0 4 0 0,-1 1 0 0,0-5 0 16,1 5 0-16,-1 0 0 0,9-5 0 0,-8 4 0 0,0 1 0 15,-1 0 0-15,0 1 0 0,9-6 0 0,-8 3 0 0,0 3 0 16,8-2 0-16,-10 1 0 0,2-1 0 0,8 2 0 0,-8-6 0 0,-1 9 0 16,9-4 0-16,-9-1 0 0,1-4 0 0,8 11 0 15,-8-7 0-15,8 1 0 0,-9 0 0 0,1 0 0 0,8-1 0 0,0 1 0 16,-8 0 0-16,-2 0 0 0,10-1 0 0,-8 2 0 0,8-2 0 15,-8-4 0-15,8 5 0 0,-10-1 0 0,10 2 0 0,-8-6 0 16,8 4 0-16,-8 1 0 0,8 0 0 0,-8 0 0 0,8-5 0 0,-9 4 0 16,0 2 0-16,9-2 0 0,-8 1 0 0,8-1 0 15,-9 1 0-15,1 0 0 0,0 0 0 0,8 5 0 0,-10-5 0 0,2 0 0 16,0-1 0-16,8 5 0 0,-8-3 0 0,-2 3 0 0,2-4 0 16,0 3 0-16,-1-1 0 0,0 2 0 0,9 1 0 0,-8-6 0 15,-1 6 0-15,1-5 0 0,0 5 0 0,0-1 0 0,-2-4 0 0,2 5 0 16,0-1 0-16,-2 0 0 0,2 1 0 0,0 0 0 15,-1-2 0-15,1 3 0 0,-1-2 0 0,1 1 0 0,-9 0 0 0,9 4 0 16,-2-5 0-16,2 1 0 0,0-1 0 0,-2 6 0 0,2-5 0 16,-8-1 0-16,7 2 0 0,0 2 0 0,1-3 0 0,-1-1 0 15,1 1 0-15,0 5 0 0,-2-6 0 0,-6 1 0 0,16-1 0 16,-18 5 0-16,10-4 0 0,0-1 0 0,-1 6 0 0,1-5 0 0,-1 0 0 16,0-1 0-16,1 5 0 0,0-4 0 0,-2-2 0 15,2 8 0-15,0-6 0 0,0-1 0 0,-2 1 0 0,2 0 0 0,0 4 0 16,-1-5 0-16,1 1 0 0,-1-1 0 0,0 1 0 0,1 0 0 15,0 0 0-15,0-6 0 0,-2 5 0 0,2 1 0 0,0 0 0 16,-2-1 0-16,2 1 0 0,0-1 0 0,-1 1 0 0,1-1 0 16,-1 1 0-16,1-1 0 0,-1 1 0 0,1 0 0 0,0-1 0 0,-10 1 0 15,10-1 0-15,-2 6 0 0,2-6 0 0,0 6 0 0,0-5 0 16,-1 4 0-16,1-4 0 0,-1 4 0 0,-8-4 0 0,9 4 0 16,-2 0 0-16,2-4 0 0,0 4 0 0,0 1 0 0,-2 0 0 15,2-1 0-15,0 0 0 0,-1-1 0 0,1 3 0 0,-1-2 0 16,0 1 0-16,1-1 0 0,0 6 0 0,0-7 0 0,-10 2 0 15,10-1 0-15,-2 1 0 0,2-1 0 0,0 1 0 0,8-2 0 0,-9 2 0 16,1-1 0-16,0 1 0 0,-2-1 0 0,2 2 0 0,0-3 0 16,8-3 0-16,-8 4 0 0,-2 0 0 0,10-4 0 0,-8 5 0 15,0-1 0-15,8-5 0 0,-9 6 0 0,0-5 0 0,9 4 0 0,-8 1 0 16,8-1 0-16,-9-5 0 0,9 6 0 0,-8-1 0 16,8 0 0-16,-8-4 0 0,8 3 0 0,-9 3 0 0,9-2 0 0,-9 0 0 15,9-4 0-15,-8 5 0 0,8-1 0 0,-8 0 0 0,8 0 0 16,-10-4 0-16,10 5 0 0,0-1 0 0,-8 1 0 0,8-6 0 15,-8 5 0-15,-1-4 0 0,9 5 0 0,0-2 0 0,-9 2 0 0,9-6 0 16,-8 6 0-16,0 0 0 0,8-1 0 0,0-5 0 0,-9 6 0 16,9-1 0-16,-8 1 0 0,0-1 0 0,8 0 0 0,0 1 0 15,-10-5 0-15,10 4 0 0,-8 0 0 0,8 0 0 0,-8 1 0 16,8-1 0-16,0 5 0 0,-10-4 0 0,10-1 0 0,0 1 0 16,-8-1 0-16,8 1 0 0,-8-1 0 0,8 0 0 0,0 0 0 15,-8 1 0-15,8-1 0 0,0 1 0 0,0-1 0 0,-9 1 0 0,9-1 0 16,0 1 0-16,-9-1 0 0,9-5 0 0,0 5 0 0,-8 1 0 15,8 0 0-15,0-6 0 0,0 5 0 0,0-4 0 0,-9 5 0 16,9-1 0-16,0-4 0 0,0 4 0 0,0-5 0 0,-8 6 0 16,8-5 0-16,0 4 0 0,0-5 0 0,0 6 0 0,-8-7 0 15,8 7 0-15,0-5 0 0,0 0 0 0,0 4 0 0,0-4 0 0,0 0 0 16,-10 0 0-16,10-1 0 0,0 0 0 0,0 1 0 0,0 0 0 16,0 5 0-16,0-7 0 0,0 2 0 0,0-1 0 0,0 1 0 15,0 1 0-15,-8-3 0 0,8 2 0 0,0 5 0 0,0-6 0 16,0 1 0-16,0 4 0 0,-8-5 0 0,8 1 0 0,0 0 0 15,0-1 0-15,-8 6 0 0,8-6 0 0,0 1 0 0,0 0 0 0,0 4 0 16,-10-9 0-16,10 9 0 0,0-4 0 0,0-1 0 16,-8 1 0-16,8 0 0 0,0-1 0 0,0 1 0 0,0-1 0 0,0 1 0 15,0-2 0-15,0 3 0 0,0-1 0 0,-8-1 0 0,8 1 0 16,0-1 0-16,0 1 0 0,0 0 0 0,0 0 0 0,0-1 0 16,0 1 0-16,-9-1 0 0,9 1 0 0,0 4 0 0,0-5 0 0,0 1 0 15,0-1 0-15,0 1 0 0,0 1 0 0,0-3 0 0,-9 2 0 16,9-1 0-16,0 1 0 0,0-1 0 0,0 1 0 0,0 0 0 15,0 5 0-15,0-6 0 0,0 1 0 0,0-1 0 0,0 0 0 16,0 1 0-16,0 0 0 0,0-1 0 0,0 1 0 0,0 0 0 16,0-1 0-16,0 1 0 0,-8 0 0 0,8-1 0 0,0 0 0 0,0 1 0 15,0-1 0-15,0-3 0 0,0 3 0 0,0 1 0 0,0 0 0 16,0-1 0-16,0 1 0 0,0-1 0 0,0 1 0 0,0 0 0 16,0-1 0-16,0-5 0 0,0 6 0 0,0 0 0 0,0-1 0 15,0 0 0-15,0 1 0 0,0 0 0 0,0 0 0 0,0-5 0 16,0 5 0-16,0-1 0 0,0 1 0 0,0-2 0 0,0 3 0 15,0-1 0-15,0-1 0 0,0-5 0 0,0 6 0 0,0 1 0 16,0-3 0-16,0 2 0 0,0-1 0 0,0 1 0 0,0-1 0 0,0-3 0 16,0 3 0-16,0 0 0 0,0 1 0 0,0 0 0 0,0-5 0 15,0 4 0-15,0 1 0 0,0 1 0 0,0-8 0 0,0 7 0 0,0 0 0 16,8-1 0-16,-8-4 0 0,0 4 0 0,0 1 0 16,0 0 0-16,0-6 0 0,0 6 0 0,0-1 0 0,0 1 0 0,0-1 0 15,0 1 0-15,0 0 0 0,0-1 0 0,0 1 0 0,0-5 0 16,0 5 0-16,0-1 0 0,0 1 0 0,0 0 0 0,0-5 0 15,0 3 0-15,0 2 0 0,0 0 0 0,0-5 0 0,0 5 0 16,0-7 0-16,0 7 0 0,0-4 0 0,0 2 0 0,0-2 0 16,0-1 0-16,0-1 0 0,9 6 0 0,-9-5 0 0,0-1 0 0,0 6 0 15,0-5 0-15,0 1 0 0,0 2 0 0,0-3 0 0,0 5 0 16,9-6 0-16,-9 6 0 0,0-1 0 0,0-3 0 0,0 3 0 16,0-4 0-16,8 5 0 0,-8-1 0 0,0 1 0 0,0-6 0 15,0 6 0-15,0-1 0 0,8 1 0 0,-8-5 0 0,0 5 0 16,0-1 0-16,0 1 0 0,10-6 0 0,-10 6 0 0,0-1 0 0,0-3 0 15,0 3 0-15,0 1 0 0,8-6 0 0,-8 6 0 0,0-1 0 16,0-3 0-16,0 3 0 0,8 1 0 0,-8 0 0 0,0-1 0 16,0 1 0-16,0-6 0 0,8 6 0 0,-8-1 0 0,0 2 0 15,0-3 0-15,0 2 0 0,0 0 0 0,10-5 0 0,-10 5 0 16,0-7 0-16,0 7 0 0,0 0 0 0,8-5 0 0,-8 5 0 16,0-6 0-16,0 6 0 0,0-5 0 0,0 0 0 0,0 4 0 0,0-5 0 15,0 7 0-15,0-7 0 0,8 1 0 0,-8 0 0 0,0 5 0 16,9-6 0-16,-9 6 0 0,0-4 0 0,0 2 0 0,0-3 0 15,8 5 0-15,-8-5 0 0,0 4 0 0,0 0 0 0,9-4 0 16,-9 5 0-16,0-1 0 0,0-3 0 0,9 3 0 0,-9 1 0 16,0-6 0-16,0 6 0 0,0-1 0 0,8 1 0 0,-8-5 0 0,0 5 0 15,8-1 0-15,-8 1 0 0,0-6 0 0,8 6 0 0,-8-1 0 16,0-3 0-16,0 3 0 0,0 1 0 0,10 0 0 0,-10-1 0 16,0-5 0-16,0 5 0 0,8 2 0 0,-8-6 0 0,0 5 0 15,0-1 0-15,8 1 0 0,-8-1 0 0,0-4 0 0,0 4 0 16,10 2 0-16,-10-7 0 0,0 6 0 0,0-1 0 0,8-4 0 0,-8 4 0 15,0-3 0-15,0 3 0 0,8-4 0 0,-8 4 0 0,0-5 0 16,9 7 0-16,-9-7 0 0,0 6 0 0,0-5 0 0,0 4 0 16,8-4 0-16,-8 6 0 0,0-7 0 0,0 5 0 0,8 1 0 15,-8-5 0-15,0 4 0 0,0-4 0 0,9 4 0 0,-9 1 0 16,0-5 0-16,0 5 0 0,9-1 0 0,-9-4 0 0,0 4 0 0,8-4 0 16,-8 5 0-16,0-6 0 0,0 6 0 0,8-1 0 0,-8-3 0 15,0 3 0-15,10-4 0 0,-10 4 0 0,0-4 0 0,0 5 0 16,8-5 0-16,-8 0 0 0,0 4 0 0,8-4 0 0,-8 0 0 15,0-1 0-15,0 6 0 0,9-5 0 0,-9 0 0 0,0 0 0 16,9-2 0-16,-9 8 0 0,0-6 0 0,8-1 0 0,-8 2 0 0,0 3 0 16,8-4 0-16,-8 0 0 0,0 4 0 0,9-4 0 0,-9 4 0 15,8-3 0-15,-8 3 0 0,0-4 0 0,9 4 0 0,-9-4 0 16,9 5 0-16,-9-6 0 0,0 5 0 0,8 2 0 0,-8-6 0 16,8 4 0-16,-8 1 0 0,10-6 0 0,-10 6 0 0,0-5 0 15,8 4 0-15,-8-4 0 0,0 5 0 0,8-6 0 0,-8 1 0 16,0 5 0-16,8-5 0 0,-8 0 0 0,0 4 0 0,10-4 0 0,-10 1-4 15,8 2 0-15,-8-3 4 0,0 0 0 0,8 0 4 0,-8 0-4 16,0 4 0-16,9-4 4 0,-9-1-4 0,0 1 0 0,8 0 0 16,-8 5 0-16,8-6 0 0,-8 2-16 0,10-2 20 0,-10 6 0 0,0-5 0 15,8-1-8-15,-8 1 4 0,8 5 4 0,-8-6-4 16,0 2 0-16,10-2 4 0,-10 6-8 0,8-5 4 0,-8 0 0 0,0-1 0 16,8 1 0-16,-8 4 4 0,8-4-4 0,-8 0-4 0,0 0 4 15,9 0 0-15,-9 0 4 0,0 0-4 0,9-1 0 0,-9 1 0 16,0 0-4-16,8-5 8 0,-8 10-8 0,0-10 4 0,9 4 0 0,-9 1-4 15,8 0 4-15,-8 0 0 0,0-2 0 0,8 3 0 16,-8-1 0-16,10 0 4 0,-10 5-8 0,8-10 8 0,-8 9-8 0,0-4 4 16,8 0 4-16,-8-1-4 0,8 1-4 0,-8 0 4 0,10 0-4 15,-10-1 4-15,0 7 4 0,8-7-4 0,-8 1 4 0,8 0-8 16,-8-1 4-16,9 1 0 0,-9 0 0 0,9 0 0 0,-9 4 0 16,8-9 0-16,-8 4 4 0,9 7-8 0,-9-11 4 0,8 4 0 15,-8 1-4-15,8 0 4 0,-8 0 0 0,8-1 0 0,-8 6 0 0,10-10-4 16,-10 10 4-16,8-5-12 0,-8-1 16 0,8 1-4 0,-8 0 4 15,10 1 0-15,-10-3 0 0,8 2 0 0,-8 0-4 0,8 4-4 16,1-3 0-16,-9-2 8 0,8 1 0 0,-8 0-4 0,9 4 0 0,-9-4 0 16,8 0 4-16,-8 0-8 0,9 0 4 0,-9 4 0 15,8-4 0-15,-8 0-4 0,8 0 0 0,-8-1 4 0,10 6 0 0,-10-5 0 16,8-1 0-16,0 2 0 0,-8-2 0 0,10 6 0 0,-10-5 4 16,8-1-4-16,0 6 0 0,-8-5 0 0,8-1 0 0,1 2 0 15,-9 3 0-15,9-4 0 0,-1 5 0 0,-8-6 0 0,9 6 0 0,-1-6 4 16,0 6-8-16,2-5 4 0,-10 5 0 0,8-7 0 0,0 8 0 15,0-6 0-15,2 5 4 0,-10-6-4 0,8 6 0 0,0-5 4 16,1-1-4-16,0 6 0 0,-1-5 4 0,-8 4-8 0,9-3 0 16,-1-2 4-16,0 1 0 0,-8 0 0 0,8-1 0 0,2 6 0 15,-2-5 0-15,0-1 0 0,-8 1 4 0,10-1-4 0,-2 7 4 0,0-7-24 16,1 1 28-16,-1 5-4 0,1-6-4 0,0 6 0 0,-1-5 4 16,0 5-4-16,0-6 4 0,2 6-4 0,-2-5 0 0,0 4 0 15,10-4 0-15,-10 4 0 0,1 1 0 0,-1-5 0 0,9 6 0 16,-8-3 0-16,-1-3 0 0,10 5 0 0,-10-1 0 0,0-4 0 15,10 4 0-15,-10-4 0 0,0 0 0 0,1 5 0 0,8-6 0 0,-8 6 0 16,-1-5 0-16,0 0 0 0,10 0 0 0,-10 4 0 16,0-4 0-16,2 0 0 0,6-1 0 0,-7 6 0 0,-1-5 0 0,1 0 0 15,8 0 0-15,-9 4 0 0,10-4 0 0,-10 0 0 0,0 4 0 16,10-4 0-16,-10 5 0 0,9-5 0 0,0 4 0 0,-8-4 0 16,7 4 0-16,2-3 0 0,-10 3 0 0,10 1 0 0,-2-7 0 15,1 8 0-15,1-6 0 0,-10 4 0 0,10-4 0 0,-2 5 0 0,2-1 0 16,-2-4 0-16,1 5 0 0,1-1 0 0,-10-3 0 15,10 3 0-15,-2-5 0 0,2 6 0 0,-10-5 0 0,9-1 0 0,-1 6 0 16,2-6 0-16,-10 1 0 0,10 1 0 0,-10-2 0 0,9 1 0 16,0 0 0-16,-8 0 0 0,7-1 0 0,-7-4 0 0,8 5 0 15,-9 0 0-15,10 0 0 0,-10-1 0 0,10 2 0 0,-2-6 0 0,-7 4 0 16,7 1 0-16,-6 0 0 0,6-5 0 0,2 6 0 0,-10-3 0 16,9 2 0-16,-8 0 0 0,8-5 0 0,-9 5 0 0,10-1 0 15,-2-4 0-15,-8 6 0 0,10-2 0 0,-10-4 0 0,10 5 0 16,-10-5 0-16,9 5 0 0,-9-1 0 0,10-4 0 0,-10 5 0 15,10-5 0-15,-2 0 0 0,-7 0 0 0,8 5 0 0,0-5 0 16,-9 0 0-16,10 0 0 0,-2 0 0 0,2 0 0 0,-1 0 0 0,0 0 0 16,0 0 0-16,9 0 0 0,-10 0 0 0,2 0 0 0,-2 0 0 15,10 0 0-15,-9 0 0 0,1 0 0 0,-2 0 0 0,2 0 0 16,7 0 0-16,-8 0 0 0,0 0 0 0,-1 0 0 0,2 0 0 16,0 0 0-16,-2 0 0 0,10 0 0 0,-9 0 0 0,-1 0 0 0,2 0 0 15,0 0 0-15,-2 0 0 0,1 0 0 0,0 0 0 0,0 0 0 16,1-5 0-16,-2 5 0 0,2 0 0 0,-2-5 0 0,1 5 0 15,1-4 0-15,-2 4 0 0,2-5 0 0,-2 0 0 0,2 1 0 16,-1-2 0-16,-1 2 0 0,2-1 0 0,-2 0 0 0,2 0 0 16,-1 5 0-16,0-3 0 0,0-3 0 0,9-4 0 0,-10 6 0 0,2-2 0 15,-1 2 0-15,0-1 0 0,8 0 0 0,-7 0 0 0,-2 1 0 16,10-1 0-16,-9-5 0 0,0 10 0 0,8-10 0 0,-7 5 0 16,-2 1 0-16,10-1 0 0,-8 0 0 0,-1 1 0 0,-1-1 0 0,10 0 0 15,-8 0 0-15,-2 1 0 0,2-1 0 0,-1 1 0 16,-1-2 0-16,2 1 0 0,-2 1 0 0,2-1 0 0,-1 0 0 15,8-5 0-15,-8 6 0 0,1-1 0 0,-2 0 0 0,2-5 0 0,-2 6 0 16,2-1 0-16,-1-6 0 0,-1 8 0 0,2-7 0 0,-2 5 0 16,2 1 0-16,-1-6 0 0,0 0 0 0,0 6 0 0,-1-6 0 15,10 0 0-15,-8 5 0 0,-1-4 0 0,0-1 0 0,0 5 0 0,-1-4 0 16,2-1 0-16,0 0 0 0,-2 1 0 0,1-1 0 16,0 1 0-16,0-1 0 0,9 0 0 0,-9 1 0 0,0-1 0 0,0 1 0 15,0-1 0-15,8 1 0 0,-7-1 0 0,-2 0 0 0,2 1 0 16,-1-1 0-16,-1 0 0 0,2 1 0 0,-2-1 0 0,2 1 0 15,-1-1 0-15,0 1 0 0,0-1 0 0,0 0 0 0,0 1 0 16,-9-1 0-16,10 1 0 0,-1-1 0 0,-8 1 0 0,7-1 0 16,1 1 0-16,-8-1 0 0,8 0 0 0,1 1 0 0,-10 0 0 0,8-1 0 15,-6 0 0-15,6 1 0 0,-7 3 0 0,7-3 0 0,-6-2 0 16,6 3 0-16,-6-2 0 0,6 5 0 0,-8-4 0 0,10-1 0 16,-10 1 0-16,9-1 0 0,1 1 0 0,-10-1 0 0,8-5 0 15,-6 6 0-15,6-1 0 0,-7-4 0 0,8 4 0 0,0-4 0 16,-9 4 0-16,10-4 0 0,-10-1 0 0,10 6 0 0,-2-5 0 0,1-1 0 15,-8 5 0-15,8-4 0 0,-1 5 0 0,2-6 0 16,-10 1 0-16,10 4 0 0,-2-4 0 0,2 4 0 0,-1 1 0 0,-9-6 0 16,10 6 0-16,-2 0 0 0,2-2 0 0,-2 2 0 0,-7-1 0 0,8 1 0 15,0-1 0-15,-9 0 0 0,10 1 0 0,-10-5 0 16,10 9 0-16,-10-9 0 0,0 4 0 0,9 0 0 0,-8 1 0 0,0-1 0 16,-1 0 0-16,0 1 0 0,10-1 0 0,-10 1 0 0,0-1 0 15,2 1 0-15,-2-1 0 0,0 0 0 0,1 1 0 0,-1-1 0 16,0 1 0-16,10-1 0 0,-10 0 0 0,0 5 0 0,2-4 0 15,-2-1 0-15,0 1 0 0,-8-1 0 0,10 5 0 0,-2-3 0 16,0-3 0-16,0 2 0 0,-8-1 0 0,9 0 0 0,-1 1 0 16,-8-1 0-16,9 1 0 0,0-1 0 0,-1 0 0 0,-8-4 0 0,8 5 0 15,-8-1 0-15,10-5 0 0,-2 6 0 0,0-5 0 0,-8 4 0 16,8-5 0-16,2 6 0 0,-2-5 0 0,0 4 0 0,1-5 0 16,-1 6 0-16,-8-2 0 0,9-2 0 0,0 3 0 0,-1-4 0 0,0 5 0 15,0-6 0-15,2 5 0 0,-2 1 0 0,0-6 0 16,2 5 0-16,-2-2 0 0,-8 1 0 0,8-4 0 0,1 6 0 0,-1-5 0 15,0 4 0-15,1 0 0 0,0-4 0 0,-9 4 0 0,8 1 0 16,0-6 0-16,2 7 0 0,-10-3 0 0,8 2 0 0,0-1 0 16,-8-4 0-16,9 3 0 0,0 3 0 0,-9-2 0 0,8 1 0 0,0-6 0 15,-8 5 0-15,9 1 0 0,-9 0 0 0,8-6 0 16,1 5 0-16,-9 1 0 0,9-6 0 0,-1 5 0 0,-8 1 0 0,8-2 0 16,-8-2 0-16,10 4 0 0,-2-1 0 0,0-4 0 0,-8 3 0 15,9 2 0-15,-9-5 0 0,9 4 0 0,-1 1 0 0,-8-6 0 16,8 5 0-16,1 1 0 0,-1-5 0 0,-8 4 0 0,8-5 0 15,2 6 0-15,-2-1 0 0,-8-4 0 0,8 5 0 0,2-1 0 16,-2-4 0-16,-8 4 0 0,8-4 0 0,0 4 0 0,1 0 0 0,-9-5 0 16,9 7 0-16,-1-2 0 0,-8-5 0 0,9 6 0 0,-1-1 0 15,0 0 0-15,-8-3 0 0,10 3 0 0,-2 0 0 0,-8-5 0 16,8 7 0-16,0-7 0 0,-8 5 0 0,10 1 0 0,-2-1 0 16,-8-5 0-16,8 6 0 0,-8-1 0 0,9 0 0 0,-9-4 0 15,9 5 0-15,-1-1 0 0,-8 1 0 0,9-1 0 0,-9 0 0 16,8 1 0-16,-8-1 0 0,8 5 0 0,-8-4 0 0,8-1 0 0,-8 0 0 15,10 6 0-15,-2-6 0 0,-8 1 0 0,8 4 0 16,-8-5 0-16,10 1 0 0,-10-1 0 0,8 1 0 0,-8 3 0 0,8-3 0 16,-8-1 0-16,9 1 0 0,-9-1 0 0,8 2 0 0,1-3 0 0,-9 1 0 15,8 1 0-15,-8-1 0 0,9 1 0 0,-1-1 0 16,-8 0 0-16,8 0 0 0,-8 1 0 0,10 0 0 0,-2-1 0 0,-8 6 0 16,8-6 0-16,-8 1 0 0,10-1 0 0,-2 5 0 0,-8-5 0 15,8 6 0-15,-8-2 0 0,8-3 0 0,-8 5 0 0,9-2 0 16,0-3 0-16,-9 4 0 0,0 0 0 0,8-5 0 0,-8 6 0 15,0-1 0-15,9 1 0 0,-9-6 0 0,0 5 0 0,8 0 0 16,-8-4 0-16,0 3 0 0,0 2 0 0,0-1 0 0,8 0 0 0,-8 0 0 16,0 1 0-16,0-1 0 0,0 0 0 0,0 1 0 0,0-1 0 15,0 5 0-15,0-5 0 0,0 5 0 0,0-5 0 0,0 5 0 16,0-5 0-16,0 5 0 0,0-3 0 0,0 3 0 0,0 0 0 16,0-6 0-16,0 6 0 0,0 0 0 0,0-5 0 0,0 5 0 15,0 0 0-15,10-5 0 0,-10 5 0 0,0-5 0 0,0 5 0 0,8-5 0 16,-8 1 0-16,0 4 0 0,8-5 0 0,-8 0 0 0,0 0 0 15,8 0 0-15,-8 5 0 0,10-5 0 0,-10 1 0 0,0-1 0 16,8 0 0-16,-8 1 0 0,8-2 0 0,-8 2 0 0,9-5 0 16,-9 3 0-16,9 2 0 0,-9-1 0 0,8 0 0 0,-8 0 0 15,9 1 0-15,-9-6 0 0,8 5 0 0,0 1 0 0,-8-2 0 0,10-3 0 16,-10 5 0-16,8-2 0 0,-8-3 0 0,8 3 0 0,0 2 0 16,-8 0 0-16,10-2 0 0,-10-3 0 0,8 5 0 0,-8-2 0 15,8 2 0-15,-8-1 0 0,9 1 0 0,-9-6 0 0,0 4 0 16,8 2 0-16,-8-2 0 0,9 3 0 0,-9-7 0 0,0 5 0 0,9 0 0 15,-9 0 0-15,0-5 0 0,8 6 0 0,-8 0 0 16,0-1 0-16,8-1 0 0,-8 2 0 0,0-1 0 0,0-5 0 0,8 6 0 16,-8-2 0-16,0 2 0 0,0-1 0 0,10 1 0 0,-10 4 0 15,0-6 0-15,8 2 0 0,-8-1 0 0,0 0 0 0,0 0 0 16,8 1 0-16,-8 4 0 0,0-6 0 0,0 2 0 0,10-1 0 0,-10 1 0 16,0-2 0-16,8 2 0 0,-8-1 0 0,0 0 0 0,0 1 0 15,8-1 0-15,-8-5 0 0,0 5 0 0,9 0 0 0,-9 1 0 16,0-1 0-16,8-5 0 0,-8 5 0 0,0 1 0 0,9-1 0 15,-9 0 0-15,0 0 0 0,0 0 0 0,0 0 0 0,8 1 0 16,-8-1 0-16,0 0 0 0,0 5 0 0,0-4 0 0,0-1 0 16,0 0 0-16,0 5 0 0,0-5 0 0,0 1 0 0,0 4 0 15,0-6 0-15,0 6 0 0,0-4 0 0,0-1 0 0,0 0 0 0,0 0 0 16,0 5 0-16,0-4 0 0,0-2 0 0,0-3 0 0,0 5 0 16,0-2 0-16,0 2 0 0,0-1 0 0,0-5 0 0,0 6 0 15,0-6 0-15,0 5 0 0,0 1 0 0,0-2 0 0,0-3 0 0,0 5 0 16,0-2 0-16,0-3 0 0,0 3 0 0,0 2 0 15,0 0 0-15,0-2 0 0,0-4 0 0,0 7 0 0,-8-3 0 0,8-3 0 16,0 5 0-16,0-6 0 0,-9 0 0 0,9 0 0 0,0 1 0 16,-8-1 0-16,8 1 0 0,-9-1 0 0,9-5 0 0,-8 6 0 15,8-1 0-15,-8-4 0 0,-2 5 0 0,10-1 0 0,-8-5 0 0,8 6 0 16,-8-1 0-16,8 1 0 0,-10-6 0 0,2 6 0 0,8-1 0 16,-8 0 0-16,8 1 0 0,-8-1 0 0,-1 1 0 15,9-5 0-15,-9 3 0 0,1 3 0 0,-1-2 0 0,9-5 0 0,-8 5 0 16,0-3 0-16,8 3 0 0,-10-5 0 0,2 5 0 0,0-4 0 15,8 1 0-15,-8 2 0 0,-2-3 0 0,2 4 0 0,0-4 0 16,8 4 0-16,-9-4 0 0,1 4 0 0,-1-4 0 0,9 4 0 0,-9 0 0 16,1-5 0-16,0 7 0 0,-2-2 0 0,2 1 0 0,8-1 0 15,-8 1 0-15,0-1 0 0,-2 5 0 0,2-5 0 0,0-4 0 16,8 9 0-16,-9-4 0 0,1-6 0 0,-1 6 0 0,0-1 0 16,1-4 0-16,0 4 0 0,0-4 0 0,-2 4 0 0,10-5 0 15,-8 6 0-15,0-5 0 0,-2 4 0 0,2-4 0 0,0-1 0 0,-1 5 0 16,9-3 0-16,-8 3 0 0,-1-5 0 0,1 7 0 0,8-7 0 15,-9 5 0-15,1-5 0 0,0 6 0 0,8-1 0 0,-10-4 0 16,2 4 0-16,0 1 0 0,-2-6 0 0,10 5 0 0,-8-4 0 16,0 5 0-16,0-1 0 0,-1-4 0 0,9 4 0 0,-8-4 0 15,-1 4 0-15,0 1 0 0,9-6 0 0,-8 6 0 0,0-6 0 0,8 6 0 16,-10-1 0-16,2 0 0 0,8-4 0 0,-8 5 0 16,0-1 0-16,8 1 0 0,-10-1 0 0,10 0 0 0,-8 1 0 0,0-1 0 15,8 1 0-15,-9-2 0 0,9 2 0 0,-8 0 0 0,-1-1 0 16,9 1 0-16,-9 3 0 0,1-3 0 0,8-1 0 0,-8 2 0 15,0-7 0-15,8 5 0 0,-10 0 0 0,2 1 0 0,8-2 0 0,-8 3 0 16,-2-7 0-16,10 5 0 0,-8 1 0 0,8-1 0 0,-8 0 0 16,-1-4 0-16,9 5 0 0,-8-1 0 0,8 1 0 0,-8-1 0 15,8 6 0-15,-9-6 0 0,9 0 0 0,-9 0 0 0,9 1 0 16,0 4 0-16,-8-6 0 0,8 8 0 0,-8-7 0 0,-2 0 0 16,10 6 0-16,-8-6 0 0,8 1 0 0,-8 4 0 0,8-5 0 0,-9 1 0 15,0-1 0-15,9 1 0 0,-8 3 0 0,8-3 0 16,-9-1 0-16,1 1 0 0,8-1 0 0,-8-5 0 0,8 6 0 0,-9 0 0 15,0-1 0-15,9 1 0 0,-8 0 0 0,8-2 0 0,0-4 0 16,-8 6 0-16,-2-1 0 0,10 1 0 0,-8-1 0 0,8 6 0 16,0-6 0-16,-8 1 0 0,8-1 0 0,-9 0 0 0,9 5 0 15,-9-4 0-15,9-1 0 0,-8 0 0 0,0 6 0 0,8-6 0 0,-9 1 0 16,9 4 0-16,-8-5 0 0,0 1 0 0,8 0 0 0,-10-1 0 16,2 0 0-16,8 5 0 0,-8-4 0 0,-2-1 0 0,10-1 0 15,-8 3 0-15,0-2 0 0,0 1 0 0,8-1 0 0,-9 1 0 16,0-1 0-16,9 0 0 0,-8 1 0 0,-1-1 0 0,9 0 0 15,-8 1 0-15,0-1 0 0,-2 1 0 0,10-1 0 0,-8 6 0 0,0-6 0 16,8 0 0-16,-8 1 0 0,-2-1 0 0,2 1 0 16,8-2 0-16,-8 2 0 0,-1-6 0 0,0 6 0 0,1-1 0 0,-1 1 0 15,9-1 0-15,-8-4 0 0,0 5 0 0,0-1 0 0,-2-5 0 16,10 6 0-16,-8-1 0 0,0 1 0 0,-2-1 0 0,10 0 0 16,-8 1 0-16,0-1 0 0,8 1 0 0,-9-1 0 0,0 1 0 0,9-1 0 15,-8 5 0-15,8-4 0 0,-8-1 0 0,-1 6 0 0,1-6 0 16,8 0 0-16,-8 5 0 0,-2-4 0 0,2-1 0 0,8-1 0 15,-8 3 0-15,-2-2 0 0,2 1 0 0,0-1 0 0,0 1 0 16,-1-1 0-16,0 0 0 0,1 0 0 0,-1 1 0 0,1-1 0 16,0 1 0-16,-2-1 0 0,2 0 0 0,0 1 0 0,-2-1 0 0,2 5 0 15,0-4 0-15,0 4 0 0,-1-4 0 0,0 4 0 0,1-4 0 16,-1 3 0-16,1-3 0 0,0 4 0 0,-2-4 0 0,2 3 0 16,0 2 0-16,0-5 0 0,-2 3 0 0,2 3 0 0,8-8 0 15,-8 6 0-15,-9 1 0 0,17-6 0 0,-18 5 0 0,10 1 0 16,0-1 0-16,0 0 0 0,-2-5 0 0,2 5 0 0,0 1 0 15,-2-1 0-15,2-1 0 0,0-2 0 0,-1 3 0 0,1 0 0 0,-1 0 0 16,1 0 0-16,-1 1 0 0,1-1 0 0,0 0 0 0,-2 1 0 16,2-1 0-16,0 0 0 0,-2 0 0 0,2 0 0 0,0 1 0 15,0 4 0-15,-1-6 0 0,1 2 0 0,-10-1 0 0,10 0 0 16,0 0 0-16,-2 1 0 0,2-2 0 0,0 2 0 0,0 4 0 16,-2-5 0-16,-6 1 0 0,7-3 0 0,1 4 0 0,-1-2 0 0,0 0 0 15,1 0 0-15,0 1 0 0,0-2 0 0,-2 2 0 0,2-1 0 16,0 5 0-16,-2-4 0 0,2-1 0 0,0 5 0 0,-1-5 0 15,1 0 0-15,0 5 0 0,-2-5 0 0,2 5 0 0,0-5 0 16,0 0 0-16,-2 0 0 0,10 5 0 0,-8-4 0 0,0-1 0 16,-1 1 0-16,0-2 0 0,1 2 0 0,-1-1 0 0,1 0 0 0,0 0 0 15,-1-5 0-15,0 6 0 0,1-1 0 0,0 1 0 0,-2-2 0 16,2 2 0-16,0-1 0 0,-1 0 0 0,0 0 0 0,1 1 0 16,0-1 0-16,-1 0 0 0,1 0 0 0,-1 1 0 0,0 4 0 0,1-6 0 15,0 6 0-15,-2-5 0 0,2 5 0 0,0-4 0 16,-10 4 0-16,10-5 0 0,0 0 0 0,-1 5 0 0,1-4 0 0,-10 4 0 15,10-6 0-15,0 6 0 0,0-4 0 0,-10-1 0 0,10 5 0 16,-1-4 0-16,0-2 0 0,1 3 0 0,-1-3 0 0,1 6 0 16,0-5 0-16,-1 0 0 0,0 1 0 0,1-1 0 0,0 5 0 0,-2-5 0 15,2 0 0-15,0 1 0 0,8-1 0 0,-9 5 0 0,0-5 0 16,1 0 0-16,8 0 0 0,-8 0 0 0,-1 1 0 0,9 4 0 16,-8-5 0-16,0-1 0 0,8 2 0 0,-10-1 0 0,2 1 0 15,0-1 0-15,8 0 0 0,-10-4 0 0,2 4 0 0,0 0 0 16,-1 1 0-16,9-1 0 0,-8-1 0 0,-1 2 0 0,1-1 0 15,-1 0 0-15,1 0 0 0,8 1 0 0,-8-1 0 0,-2 0 0 16,2 0 0-16,0 1 0 0,-2-2 0 0,10 2 0 0,-8-1 0 0,0 5 0 16,0-4 0-16,-1-2 0 0,9 2 0 0,-9-1 0 15,1 0 0-15,8 5 0 0,-9-5 0 0,9 1 0 0,-8-2 0 0,8 2 0 16,-8-1 0-16,8 1 0 0,-10 4 0 0,10-6 0 0,-8 2 0 16,8-1 0-16,-8 0 0 0,8 0 0 0,-8 0 0 0,8 5 0 15,0-5 0-15,-10 1 0 0,10-1 0 0,-8 1 0 0,8-1 0 16,-8 5 0-16,8-5 0 0,-9 0 0 0,9 0 0 0,-8 0 0 0,8 1 0 15,-9 4 0-15,0-6 0 0,9 2 0 0,-8-1 0 16,8 1 0-16,-8-2 0 0,0 6 0 0,8-4 0 0,-10-1 0 0,2 0 0 16,8 0 0-16,-8 1 0 0,-2-2 0 0,10 6 0 0,-8-4 0 0,0-1 0 15,-1 1 0-15,9 4 0 0,-8-6 0 0,8 1 0 16,-9 1 0-16,1 4 0 0,8 0 0 0,0 0 0 0,-9 0 0 0,9 0 0 16,-8-5 0-16,8 5 0 0,0 0 0 0,-8 0 0 0,8 0 0 15,0 0 0-15,0 0 0 0,0 5 0 0,0-5 0 0,0 0 0 16,-10 0 0-16,10 0 0 0,0 0 0 0,0 0 0 0,0 0 0 0,0 0 0 15,0 0 0-15,-8 0 0 0,8 0 0 0,0 0 0 0,0 0 0 16,-8 0 0-16,8 0 0 0,0 0 0 0,0 0 0 0,0 0 0 16,-10 0 0-16,10 0 0 0,0 0 0 0,0 4 0 15,-8-4 0-15,8 0 0 0,0 0 0 0,-8 0 0 0,8 5 0 0,0-5 0 16,0 0 0-16,-8 0 0 0,8 0 0 0,0 0 0 0,0 0 0 0,0 0 0 16,-9 6 0-16,9-12 0 0,0 6 0 0,0 0 0 15,0 0 0-15,0 0 0 0,0 0 0 0,0 0 0 0,0 0 0 0,0 0 0 16,0 0 0-16,0 0 0 0,0 0 0 0,0 0 0 0,0 0 0 15,0 0 0-15,0 0 0 0,0 0 0 0,0 0 0 0,0 0 0 16,0 0 0-16,0 0 0 0,0 0 0 0,0 0 0 0,0 0 0 16,0 0 0-16,0 0 0 0,0 0 0 0,0 0 0 0,0 0 0 0,0 0 0 15,0 0 0-15,0 0 0 0,0 0 0 0,0 0 0 0,9 0 0 16,-9 0 0-16,0 0 0 0,0 6-88 0,8-6-44 0,-8 0-44 16,0 4-40-16,8-4-88 0,-8 5 16 0,8-1 56 0,-8 2 40 15,10-6 32-15,-2 9 36 0,-8-4 20 0</inkml:trace>
        <inkml:trace contextRef="#ctx0" brushRef="#br1" timeOffset="-64624.995">708-4824 63 0,'0'-4'92'0,"0"-1"-12"0,0 0 0 0,0 5-28 0,0 0 0 0,0-5-4 16,0 5 0-16,0 0-4 0,0 0-4 0,0 0 0 0,0 5 0 15,0-5-4-15,0 5 0 0,0 4 0 0,0-4 0 0,0 5-8 16,0 0 0-16,0-1 0 0,0 5-4 0,0-4-4 0,0 4 4 15,0 5 0-15,0-4-4 0,0 9 0 0,0-10-4 0,0 6 0 16,0 3-8-16,0-4 4 0,-8 6-4 0,8-6 0 0,0 5 0 16,-10 0 0-16,10 0 4 0,-8 0 0 0,8 0-4 0,-8-5-8 15,8 5 4-15,-8 0 0 0,-1 0-4 0,9-5 4 0,-9 0-4 16,9-4 4-16,-8 4-4 0,8-5 8 0,0-4-8 0,0-1-4 0,-9 1 8 16,9-4-4-16,0-3 4 0,0 2-4 0,0-5-4 0,0 0 12 15,0 0-12-15,0-5 8 0,0 2-4 0,0-8-4 0,0 2 0 0,0-1 8 16,0 0-8-16,0-4 8 0,0 4-8 0,9-9 8 0,-9 5-8 15,0-5 8-15,0 4-8 0,8-4 8 0,-8 0-8 0,0 0 8 16,9 0-8-16,0 0 0 0,-9-1 4 0,8 1-4 0,-8 4 12 16,8-3-12-16,0 3 4 0,-8-4 0 0,10 4 4 0,-10 1-4 15,8 5 0-15,-8-6 0 0,8 5 0 0,2 1 0 0,-10-1 0 16,8 1 0-16,-8-1 0 0,8 5 0 0,-8 0 4 0,0 2-4 0,9-3 4 16,-9 1-4-16,0 5 0 0,8 0-4 0,-8-5 8 0,0 10-4 15,8-5-4-15,-8 5 4 0,9-5 0 0,-9 6 0 0,0 2 0 16,9-3 4-16,-9 5 0 0,8-1-4 0,-8 1 0 0,8-1 4 0,-8 6 0 15,10-1-4-15,-10 1 0 0,8-1 4 0,-8 5-8 16,8 1 4-16,1-6 0 0,-9 5 0 0,0 0 0 0,9 1 0 0,-9-1-4 16,8 0 8-16,-8 0-4 0,0 0 0 0,8 0-4 0,-8-4 8 15,0-1-8-15,0 0 8 0,9 1-8 0,-9-6 0 0,0 1 0 16,0-1 0-16,0 1-20 0,0-5 12 0,0 0-20 0,0-5-12 16,0 5-20-16,0-5-12 0,0 0-8 0,-9 0-4 0,9-5-32 0,0 0-40 15,-8 0-4-15,0 0 36 0,8-4 16 0</inkml:trace>
      </inkml:traceGroup>
      <inkml:traceGroup>
        <inkml:annotationXML>
          <emma:emma xmlns:emma="http://www.w3.org/2003/04/emma" version="1.0">
            <emma:interpretation id="{5E818C6D-9041-4CB1-9BDC-4F1A17431F8B}" emma:medium="tactile" emma:mode="ink">
              <msink:context xmlns:msink="http://schemas.microsoft.com/ink/2010/main" type="line" rotatedBoundingBox="2756,8833 3178,8451 3583,8899 3161,9281"/>
            </emma:interpretation>
          </emma:emma>
        </inkml:annotationXML>
        <inkml:traceGroup>
          <inkml:annotationXML>
            <emma:emma xmlns:emma="http://www.w3.org/2003/04/emma" version="1.0">
              <emma:interpretation id="{2907B38F-5A0C-4628-B95B-345313CD8E3D}" emma:medium="tactile" emma:mode="ink">
                <msink:context xmlns:msink="http://schemas.microsoft.com/ink/2010/main" type="inkWord" rotatedBoundingBox="2756,8833 3178,8451 3583,8899 3161,9281">
                  <msink:destinationLink direction="with" ref="{675DBE8B-2340-4FB3-9525-8D32B90A56F2}"/>
                  <msink:destinationLink direction="with" ref="{9DAA6A68-1208-4590-B711-5BFF6AFCB8D8}"/>
                  <msink:destinationLink direction="with" ref="{B2512D56-8968-4C55-B52A-922575758618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-64440.4878">615-4468 59 0,'-10'0'100'0,"10"0"-12"16,0 0-4-16,0 0-24 0,0 4 4 0,10-4-4 0,-10 0 0 16,0 5 0-16,8-5 0 0,-8 0-4 0,8 5-4 0,-8-5-4 15,9 0-4-15,-1 0 0 0,1 5-4 0,0-5-8 0,-1 0-4 16,0 0-4-16,10 0-8 0,-10 0 0 0,10 0-4 0,-10-5-8 0,9 0 0 15,-1 5 0-15,2-5-8 0,-2 1-28 0,2-6-24 16,-1 5-12-16,8 0-16 0,-8 1-32 0,9-6-80 0,-8 5 12 0,6-5 40 16,2 5 28-16,-1-4 20 0</inkml:trace>
          <inkml:trace contextRef="#ctx0" brushRef="#br0" timeOffset="-15131.2171">690-4934 7 0,'0'0'68'0,"0"-6"-4"0,0 6-12 0,0 0-20 0,0-3-4 0,0 3-4 16,0-5-4-16,0 5-4 0,0-5 0 0,0 5-8 0,0 0 8 15,0-5-4-15,0 5 0 0,0-5-4 0,0 5 0 0,0-5 0 16,0 5-4-16,0-4 0 0,0 4 4 0,0-5 0 0,0 0 0 15,0 5 0-15,0-4-4 0,0 4-4 0,0-5 4 0,0 5 0 0,0 0-4 16,0 0 4-16,0 0-4 0,0 0 0 0,0-5 8 16,10 5-8-16,-10 0 4 0,0 0 0 0,8 0-20 0,-8 0 28 0,0 5-4 15,8-5 0-15,-8 0 0 0,0 0 0 0,0 0-4 0,0 0 0 0,0 0 4 16,0 0 0-16,0 0 0 0,0 5 0 0,0-5 4 16,0 0-4-16,0 4 0 0,0-4 0 0,0 5 0 0,0-5 0 0,0 5 0 15,0-5 0-15,0 4 4 0,0-4-4 0,0 0 0 16,-8 5 0-16,8-5 4 0,0 0-4 0,0 0 0 0,-8 0 0 0,8 0-4 15,-10 0 4-15,10 0-4 0,0-5 0 0,-8 5 0 0,8-4 0 16,0 4 0-16,-8-5 0 0,8 0-4 0,0 1 0 0,0-1 0 16,-8 0 0-16,8 5 0 0,0-10 0 0,0 5 4 0,0 0 0 0,0 1 0 15,0-1-4-15,0 5 0 0,0-5 0 0,0 0 0 0,0 1 0 16,0 4 0-16,0-6 4 0,0 6-4 0,8-4 0 0,-8 4 0 16,0 0 0-16,8 0 0 0,-8 0 0 0,0 0 0 0,8 0 4 15,-8 0-4-15,10 0 0 0,-2 0 0 0,-8 0 0 0,8 0 0 16,2 0 0-16,-10 0 0 0,8 0-4 0,-8 0 4 0,8 4 4 0,-8-4-4 15,0 6 4-15,0-2-4 0,9 1 0 0,-9 0 0 16,0 0 4-16,0-1-4 0,0 6 0 0,0-5 0 0,0 0 0 0,0 5 0 16,-9-6 4-16,9 1-4 0,0 0 4 0,-8-1 0 0,8 1 0 0,-8 0-4 15,8-5 0-15,0 5 0 0,-10-5 0 0,10 0 0 16,-8 0 0-16,8 0 0 0,-8-5 4 0,-2 0-4 0,10 5 4 16,0-5 0-16,-8 1-4 0,8-1 0 0,0 0 4 0,0 5-8 0,-8-4 4 15,8-1 0-15,0 0 0 0,0 0 0 0,0 0 0 16,0 5-4-16,0-5 4 0,0 0 0 0,0 5 4 0,8 0-4 0,-8 0 0 15,8 0 0-15,-8 0 0 0,0-4 0 0,10 4 0 0,-10 0 0 16,8 0 0-16,0 0 0 0,-8 0 0 0,10 0 0 0,-2 0 0 16,0 0 0-16,-8 4 0 0,9-4 4 0,-1 0-4 0,-8 5 0 0,8-5 0 15,-8 5 0-15,9 0 0 0,-9 0 4 0,0 0 0 0,0 0-4 16,0-1 4-16,9 6 0 0,-9-6 0 0,-9 1 0 0,9 5 0 16,0-5 0-16,0 0 0 0,-9-2-4 0,9 3 8 0,-8-6-4 0,8 5 0 15,-8-5 0-15,8 5 0 0,0-5-4 0,-9 0 4 16,1 0-8-16,8-5 4 0,-8 5 0 0,8-5 0 0,-10-1 4 0,10 6-4 15,-8-3 0-15,8-7 4 0,-8 10-4 0,8-5-4 0,0 0 4 16,0 0 4-16,-10 1-8 0,10-1 4 0,0 0 0 0,0 1 0 16,0-1-4-16,10 5 4 0,-10-5 0 0,0 5 0 0,8 0 0 0,-8 0 0 15,8 0 0-15,2 0 0 0,-2 0 4 0,-8 0-4 16,8 0 0-16,1 0 0 0,-1 0 0 0,0 0 0 0,1 0 0 0,0 0 0 16,-1 0 0-16,0 0 4 0,2 5 0 0,-10-5-4 0,8 5 8 15,0-5-4-15,-8 4 0 0,9 1 0 0,-9 0 8 0,0-1 4 16,0 6 0-16,0-5-4 0,0 0 4 0,0 3 0 0,-9-2 0 15,9 4 0-15,0-6-4 0,-8 2 8 0,0-2-4 0,8 1 4 16,-10 0-4-16,2 0 0 0,0-5-8 0,8 4 0 0,-9-4 0 0,0 0-8 16,1 0 4-16,0-4 0 0,8 4-8 0,-9-5 8 0,1 0-4 15,0 0 4-15,8 1-4 0,-10-2 0 0,10 2-4 0,0-1 8 16,-8 0-4-16,8-1 0 0,0 3 0 0,0-2 0 0,0 0 4 16,0 5-8-16,0-5 4 0,0 0 0 0,8 5 0 0,-8-5-4 15,10 5 4-15,-10 0 0 0,8 0 0 0,-8 0 0 0,8 0 0 16,1 0-4-16,-9 0 0 0,8 0 4 0,0 0 0 0,1 0 4 0,-9 0-4 15,9 0 0-15,-1 0 4 0,-8 0 0 0,8 5 0 0,-8-5-4 16,10 5 0-16,-10-5 0 0,0 5-4 0,0 0 4 0,0 0 4 16,0-2-4-16,0 3 0 0,0-1 0 0,0 4 4 0,0-3-4 15,0-2-4-15,-10 1 4 0,10 5 0 0,-8-6 0 0,8 1 4 16,-8 0-4-16,8-5 0 0,-9 5 8 0,9-5-8 0,-9 0 4 0,9 4 4 16,-8-4-8-16,0-4 4 0,8 4 0 0,0-5-8 0,-9 5 4 15,9-5-4-15,-8 0 4 0,8 5-4 0,0-4 8 0,0-1-8 16,0 0 8-16,-8 5-8 0,8-5 8 0,0 1 0 0,0-2-8 15,0 2 4-15,0 4 0 0,8-5-4 0,-8 5 0 0,0 0 0 0,0-5 4 16,8 5 4-16,-8 0-4 0,0 0 4 0,9 0-4 0,-9 0-4 16,0 0 0-16,0 0 4 0,8 0 0 0,-8 0 4 0,0 0 0 15,8 0 0-15,-8 0-4 0,0 0 0 0,0 0 0 0,0 0-8 16,0 0-8-16,0 0-20 0,0 0-16 0,0 0-28 0,0 0-20 0,0 5-48 16,0-5-56-16,0 0 40 0,0 0 28 0,0 0 24 0,0 0 20 15</inkml:trace>
          <inkml:trace contextRef="#ctx0" brushRef="#br2" timeOffset="215999.7796">776-5073 43 0,'0'0'60'0,"0"0"-4"0,0 0-8 15,0 0-32-15,0 0 4 0,0 0 0 0,0 0-4 0,0 0 0 16,0 0 0-16,0 5 0 0,0-5 0 0,0 0-4 0,0 0-4 16,0 0 0-16,0 0 4 0,0 0 0 0,0 0 0 0,0 0 4 15,0 0 0-15,0 0 0 0,0 4 0 0,0-4 4 0,0 0 0 16,0 0 4-16,0 0-4 0,0 7 0 0,0-7 0 0,0 0 4 0,0 0 0 15,0 0 0-15,0 0-4 0,0 3 4 0,0-3-4 0,0 0 0 16,0 0-4-16,0 0 0 0,0 0 0 0,0 0-24 0,0 0 24 16,0 0 0-16,0 0-8 0,0 0 0 0,0 5 4 0,9-5-8 0,-9 0 4 15,0 4-4-15,0-4-4 0,0 0-4 0,8 6-4 16,-8-6 0-16,0 0 0 0,8 4-12 0,2-4-12 0,-10 5-12 0,8-5-8 16,0 0-8-16,-8 0-36 0,9 0-64 0,0 0 20 0,-1 0 24 15,0 0 24-15</inkml:trace>
        </inkml:traceGroup>
      </inkml:traceGroup>
    </inkml:traceGroup>
    <inkml:traceGroup>
      <inkml:annotationXML>
        <emma:emma xmlns:emma="http://www.w3.org/2003/04/emma" version="1.0">
          <emma:interpretation id="{EFFEDF3C-88A4-480F-8B9E-87218C127533}" emma:medium="tactile" emma:mode="ink">
            <msink:context xmlns:msink="http://schemas.microsoft.com/ink/2010/main" type="paragraph" rotatedBoundingBox="5534,9021 6069,9193 6000,9408 5465,92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E312A2B-B86A-42A3-9E8E-D41B8CA17FAE}" emma:medium="tactile" emma:mode="ink">
              <msink:context xmlns:msink="http://schemas.microsoft.com/ink/2010/main" type="line" rotatedBoundingBox="5534,9021 6069,9193 6000,9408 5465,9236"/>
            </emma:interpretation>
          </emma:emma>
        </inkml:annotationXML>
        <inkml:traceGroup>
          <inkml:annotationXML>
            <emma:emma xmlns:emma="http://www.w3.org/2003/04/emma" version="1.0">
              <emma:interpretation id="{70BD7D01-7C18-41FA-AC34-D00112F743CB}" emma:medium="tactile" emma:mode="ink">
                <msink:context xmlns:msink="http://schemas.microsoft.com/ink/2010/main" type="inkWord" rotatedBoundingBox="5534,9021 6069,9193 6000,9408 5465,9236"/>
              </emma:interpretation>
              <emma:one-of disjunction-type="recognition" id="oneOf2"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e</emma:literal>
                </emma:interpretation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.</emma:literal>
                </emma:interpretation>
              </emma:one-of>
            </emma:emma>
          </inkml:annotationXML>
          <inkml:trace contextRef="#ctx0" brushRef="#br1" timeOffset="202916.2315">3172-4478 55 0,'0'0'80'0,"0"0"-4"0,0 0-8 0,0 0-24 0,0-5 0 0,0 5-8 16,0 0 0-16,0-5 0 0,0 5 0 0,0-4 0 0,0 4 0 16,-8-5 0-16,8 5 0 0,0-5 0 0,0 5-4 0,0 0 8 15,-8-5-4-15,8 5 4 0,0-5 0 0,0 5 0 0,0 0 4 16,-10 0-8-16,10 0-4 0,0 0 0 0,0 0 0 0,-8 0 0 0,8 0-4 16,0 0-4-16,0 0-4 0,-8 0 0 0,8 5 0 0,-10-5 0 15,10 0-4-15,0 5 4 0,-8 0-4 0,0-5-4 0,8 5 0 16,0-1 0-16,-9 1-4 0,9 0-4 0,0 5 4 0,0-6-4 15,0 6 4-15,-8-5-4 0,8 4-4 0,0-4 4 0,0 4-4 16,0-3 0-16,0 3 0 0,0 1 0 0,0-6 0 0,8 6 0 16,-8-5 0-16,0 4 4 0,9-3-4 0,-9-2 0 0,0 1 4 0,8 4-8 15,-8-4 8-15,8 0-8 0,2 0 4 0,-10-1 0 0,8 1 0 16,0-5 0-16,2 4 4 0,-2 2-8 0,0-6 4 0,0 0-4 16,1 5 0-16,-1-5 4 0,1 0 0 0,0 0-4 0,-1 0 8 15,0 0-8-15,2 0 4 0,6-5 0 0,-16 5-4 0,18-6 0 16,-10 2 4-16,0-1 0 0,-8 1-4 0,9-1 0 0,-1-5 0 0,1 6 0 15,-9-6 0-15,0 0 4 0,9 5 0 0,-9-9-4 16,0 9 4-16,0-4-4 0,0-1 4 0,0 0-4 0,0 1 4 0,0 4 0 16,0-4 0-16,0 4 0 0,-9-5 0 0,9 6 0 0,0-6 0 15,-9 5 0-15,9 0 4 0,0 1-4 0,-8-1 0 0,8 5 0 16,-9-5 0-16,9 0 0 0,-8 0 0 0,0 5 0 0,-2-5 0 0,2 5 0 16,8-5-4-16,-8 5 0 0,0 0 4 0,-2-4 0 0,2 4 4 15,0 0-8-15,-1 0 0 0,0 0 0 0,1 0 4 0,-1 0-4 16,1 4 0-16,0-4 0 0,0 5 8 0,-2 0-8 0,2 0 0 15,0 0 0-15,-2 0 0 0,10 0 0 0,-8 4 4 0,8-4 0 16,-8 5 0-16,8-1 0 0,0 1 0 0,-9-1 0 0,9 1-4 0,9 0 0 16,-9-1 0-16,0 1 4 0,8-1-4 0,-8 1 0 0,8-1 0 15,-8-3-4-15,10 3 4 0,-2-4 0 0,0-1 0 0,2 1 4 16,-2 0-4-16,0 0 4 0,0-5-4 0,1 4 0 0,-1-4 0 16,1 0 0-16,0 0 4 0,-1-4-4 0,0 4 0 0,2-5 0 15,-10 0-4-15,8 0 8 0,0-4 0 0,0 4-4 0,2 1 4 0,-10-7 0 16,8 7 0-16,0-6 0 0,-8 5 0 0,9-4 0 0,-9 4 0 15,8 0 0-15,-8 1 0 0,0-2 4 0,9 2 4 0,-9-1-4 16,9 5 8-16,-9-5 0 0,8 5 4 0,0 0 0 0,-8 5 0 16,8-5 4-16,2 5 0 0,-2-1 4 0,0 2 0 0,2 3 4 15,-2-4 0-15,0 4 0 0,9 1 4 0,-8-1-4 0,-1 6 0 16,9-5-8-16,-9-1 0 0,2 5 4 0,6-5-4 0,-6 6-4 0,-2-5-4 16,0-1-4-16,1 1 0 0,7 0 0 0,-7-5 0 0,0-1-8 15,-1 1-4-15,0 0-4 0,2-5-16 0,-10 0-12 0,8 0-16 16,0 0-12-16,1-10-20 0,-9 6-28 0,9-1-24 0,-9-5-20 15,8-4-84-15,-8 4 24 0,0-4 36 0,0-1 32 0,0-4 32 16,8 5 20-16</inkml:trace>
        </inkml:traceGroup>
      </inkml:traceGroup>
    </inkml:traceGroup>
    <inkml:traceGroup>
      <inkml:annotationXML>
        <emma:emma xmlns:emma="http://www.w3.org/2003/04/emma" version="1.0">
          <emma:interpretation id="{8E1D8119-C04B-49E2-A4A5-03ADB485C797}" emma:medium="tactile" emma:mode="ink">
            <msink:context xmlns:msink="http://schemas.microsoft.com/ink/2010/main" type="paragraph" rotatedBoundingBox="3358,11512 7079,11352 7121,12334 3400,124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367A64-D93E-478D-9587-AD558418B5BA}" emma:medium="tactile" emma:mode="ink">
              <msink:context xmlns:msink="http://schemas.microsoft.com/ink/2010/main" type="line" rotatedBoundingBox="3358,11512 7079,11352 7121,12334 3400,12494"/>
            </emma:interpretation>
          </emma:emma>
        </inkml:annotationXML>
        <inkml:traceGroup>
          <inkml:annotationXML>
            <emma:emma xmlns:emma="http://www.w3.org/2003/04/emma" version="1.0">
              <emma:interpretation id="{420F4883-AC15-4365-B212-86AE6E332251}" emma:medium="tactile" emma:mode="ink">
                <msink:context xmlns:msink="http://schemas.microsoft.com/ink/2010/main" type="inkWord" rotatedBoundingBox="3380,12020 3671,12007 3682,12244 3390,12256"/>
              </emma:interpretation>
            </emma:emma>
          </inkml:annotationXML>
          <inkml:trace contextRef="#ctx0" brushRef="#br2" timeOffset="228715.174">1049-1476 11 0,'-8'-5'104'0,"8"0"-12"0,0-5 0 0,-8 5-28 0,8 1 0 15,-10 0 0-15,10-2-4 0,-8 2-8 0,0 4 0 0,8-5 0 0,0 5-8 16,-10 0 0-16,10-5-4 0,-8 5 0 0,8 0-4 0,0 5-4 16,-8-5-4-16,8 5-4 0,0-5-4 0,0 10 0 0,0-6-4 15,-9 0 0-15,9 7 0 0,0-7 0 0,0 6-8 0,0-1-4 0,0 1 0 16,9 1 8-16,-9-3-12 0,0 2 0 0,8-1 4 16,-8 1 0-16,8-1 4 0,2 1-8 0,-10 0 0 0,8-6 0 0,0 6 0 15,10-5 8-15,-10 0-4 0,0 0-4 0,1 0-4 0,8-1 4 16,-8-4 0-16,-1 5 4 0,10-5-8 0,-10-5 4 0,0 5-4 15,9-4-16-15,-8-1 24 0,8 0 0 0,-9 0 0 0,0-5 0 0,2 5 0 16,-2-4-8-16,0 0 0 0,0-1 4 0,2 1-4 0,-2-1 4 16,0-5-4-16,-8 7 4 0,0-7 0 0,9 5-4 15,-9 0 4-15,0 1-4 0,0-6 0 0,-9 5 4 0,9 6 0 0,-8-6 0 16,0 1-4-16,8 3 8 0,-10-3-4 0,2 5 0 0,0-2 0 16,-10 2 0-16,10 4 0 0,0-6 0 0,-9 6 0 0,8 0 4 15,0 0-8-15,-7 0 0 0,8 0 4 0,-2 6 0 0,-6-6-4 16,7 4 0-16,-8 2 0 0,8-2 4 0,1 5 0 0,0-3-4 15,0 3 4-15,-2 1-8 0,2 0-4 0,0-2 4 0,-2 7 4 0,2 0-4 16,8-5-4-16,-8 5 0 0,8-7-4 0,0 7-4 0,0-5-4 16,0 3-4-16,0-3-12 0,0 0-4 0,0-1-4 0,8 1-4 15,-8-5-4-15,8 5 0 0,-8-6-28 0,10 1-36 0,-10-5-28 0,8 5 12 16,0-5 32-16</inkml:trace>
        </inkml:traceGroup>
        <inkml:traceGroup>
          <inkml:annotationXML>
            <emma:emma xmlns:emma="http://www.w3.org/2003/04/emma" version="1.0">
              <emma:interpretation id="{645B22C6-A5B4-4DCB-8294-ADAC1BCD955F}" emma:medium="tactile" emma:mode="ink">
                <msink:context xmlns:msink="http://schemas.microsoft.com/ink/2010/main" type="inkWord" rotatedBoundingBox="3703,11497 3743,11496 3778,12297 3738,1229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2" timeOffset="229087.1796">1330-2013 55 0,'0'-15'104'0,"0"5"-4"0,-8 1-8 0,8-1-24 0,0 2-4 15,0 2-4-15,0 1 0 0,0 1-4 0,-10-1-4 16,10 5-4-16,0 0 0 0,0-5-8 0,0 5 0 0,0 0 4 0,0 0-8 15,0 0 4-15,0 5-12 0,0 0 8 0,0-1-4 0,0 1-4 0,0 5 4 16,0 0 0-16,0 0 4 0,0-1-4 0,0 4-16 0,0 3 20 16,0 3 0-16,0 0 4 0,0 4-4 0,0 2-4 0,0-2 0 15,0 2-4-15,0 4 0 0,0 0 0 0,0-1-4 0,0 1 0 0,0 4-4 16,0-4 0-16,0 4-4 0,0 0 0 0,0-3 0 0,10 3-4 16,-10-4 0-16,0 0-8 0,0-5 0 0,0 5 0 0,8-5-4 15,-8-5-4-15,0 0 0 0,0 0-4 0,8 1-4 0,-8-11-4 16,9 6-8-16,-9-6-12 0,0 1-8 0,0-5-12 0,0-1-8 15,8 1 0-15,-8-5-12 0,0 5-8 0,0-5-12 0,0-5-8 16,0 5-4-16,0-5 0 0,0 1-36 0,0-1-32 0,0-5 0 16,0 1 44-16,8-1 20 0,-8 1 24 0</inkml:trace>
        </inkml:traceGroup>
        <inkml:traceGroup>
          <inkml:annotationXML>
            <emma:emma xmlns:emma="http://www.w3.org/2003/04/emma" version="1.0">
              <emma:interpretation id="{21541466-B789-4557-BB13-8F5987077E3B}" emma:medium="tactile" emma:mode="ink">
                <msink:context xmlns:msink="http://schemas.microsoft.com/ink/2010/main" type="inkWord" rotatedBoundingBox="4228,11862 4574,11847 4587,12148 4241,1216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2" timeOffset="229499.0782">1815-1725 87 0,'9'0'112'0,"-1"0"0"0,0 0 0 0,-8 0-20 0,8 4 4 0,2-4-4 15,-2 5-4-15,0-5-12 0,10 5-4 0,-10-5-8 0,1 5 0 16,-1-5-8-16,9 5-4 0,-8-5-4 0,7 0-8 0,-6 4-8 15,6-4-4-15,-7 0-4 0,8 0-4 0,-9 0-4 0,9 5-4 0,-9-5 0 16,10 5-4-16,-10-5-8 0,10 0-4 0,-10 5-4 0,0-5-8 16,9 4-4-16,-9-4-12 0,2 6-4 0,-2-2-12 0,-8-4-8 15,8 5-16-15,2-1-16 0,-10-4-8 0,0 6-12 0,0-2-32 16,0-4-48-16,0 5 24 0,0-5 28 0,-10 5 28 0,2 0 20 16</inkml:trace>
          <inkml:trace contextRef="#ctx0" brushRef="#br2" timeOffset="229669.286">1934-1501 3 0,'0'11'132'0,"0"-7"-12"0,0 1-8 0,0 0-24 0,0 0 8 16,0-1-8-16,9-4 8 0,-9 6-12 0,0-2 0 0,0 1-4 16,8-5 0-16,-8 6-4 0,8-6-8 0,2 4-4 0,-10-4-4 0,8 0-4 15,0 0-4-15,1 0-12 0,-1 4-4 0,9-4-12 0,-8 0-4 16,-1 0-4-16,10 0 0 0,-10 0-4 0,0 0-4 0,1-4-12 15,0 8-20-15,7-4 8 0,-7 0-12 0,-1 0-16 0,0 0-12 0,2 0-20 16,-2 0-28-16,-8 0-12 0,8 0-16 0,2 0-28 16,-10 0-60-16,0 0 28 0,0 0 40 0,8 0 20 0,-8 0 36 0</inkml:trace>
        </inkml:traceGroup>
        <inkml:traceGroup>
          <inkml:annotationXML>
            <emma:emma xmlns:emma="http://www.w3.org/2003/04/emma" version="1.0">
              <emma:interpretation id="{2C45E916-2084-445D-9A46-C215EC2357CD}" emma:medium="tactile" emma:mode="ink">
                <msink:context xmlns:msink="http://schemas.microsoft.com/ink/2010/main" type="inkWord" rotatedBoundingBox="5176,11544 7084,11462 7121,12334 5214,12416"/>
              </emma:interpretation>
              <emma:one-of disjunction-type="recognition" id="oneOf5">
                <emma:interpretation id="interp9" emma:lang="" emma:confidence="0">
                  <emma:literal>2</emma:literal>
                </emma:interpretation>
                <emma:interpretation id="interp10" emma:lang="" emma:confidence="0">
                  <emma:literal>z</emma:literal>
                </emma:interpretation>
                <emma:interpretation id="interp11" emma:lang="" emma:confidence="0">
                  <emma:literal>Z</emma:literal>
                </emma:interpretation>
                <emma:interpretation id="interp12" emma:lang="" emma:confidence="0">
                  <emma:literal>a</emma:literal>
                </emma:interpretation>
                <emma:interpretation id="interp13" emma:lang="" emma:confidence="0">
                  <emma:literal>ą</emma:literal>
                </emma:interpretation>
              </emma:one-of>
            </emma:emma>
          </inkml:annotationXML>
          <inkml:trace contextRef="#ctx0" brushRef="#br2" timeOffset="232565.2819">3027-1601 15 0,'0'-4'96'0,"0"-2"-8"0,0-2-8 0,0 1-24 0,0 3 0 16,0-5 0-16,-8 4 0 0,8 0-4 0,0 1 0 0,0-6 0 15,-10 5 0-15,10 1 0 0,-8-2-12 0,8 2 4 0,-8-1-12 16,8 0 8-16,-8 0-8 0,8 5-4 0,-9 0-4 0,0-4 4 16,9 4-4-16,-8 4-8 0,-1-4 8 0,1 0-8 0,0 5 0 0,-2 0 0 15,2 0 0-15,0-1-4 0,0 6-16 0,-2-5 20 0,2 5 0 16,0-1-8-16,-1 1 4 0,1-2-4 0,-1 7 0 0,0-5 0 15,1 5 0-15,0-6-4 0,-2 5 0 0,10 2 0 0,-8-3 0 16,8 2 0-16,-8-5-4 0,8 3 0 0,0 2 0 0,-8-1 0 0,8-4 0 16,8 5 0-16,-8-1 0 0,0-5 0 0,8 6 0 0,-8-5 4 15,8-1-4-15,2 0 0 0,-2 6 0 0,-8-5 0 0,8-5 0 16,1 4 0-16,0 1 0 0,8-6 0 0,-9 1 0 0,0 0 0 16,2 0 0-16,6-5 0 0,-8 5 0 0,10-5 4 0,-10 0 0 15,1 0-4-15,8-5 0 0,-8 5 4 0,-1-5-4 0,8 0 0 16,-6-4 0-16,-2 4 0 0,0-5 0 0,2 6 0 0,-2-6 0 0,0 0 0 15,1 0 4-15,-9-4 0 0,8 4-4 0,-8-3 0 16,0 3 0-16,0-5 0 0,0 1 0 0,0 5 0 0,0-1 0 0,-8-5 0 16,8 5 0-16,-9 1 0 0,1-5-4 0,0 4 8 0,8 1-4 15,-10 3 0-15,2-3-16 0,0-1 16 0,-2 6 0 0,-6-6 4 16,8 5-4-16,-1 1 4 0,0-2-4 0,1 2 0 0,-1-1 0 0,1 1 0 16,0-2 0-16,8 6 0 0,-10 0 0 0,2-4 0 0,8 4-4 15,0 0 4-15,-8 0 0 0,8 0 0 0,0 4-4 0,0-4 0 16,0 6 4-16,0-2 0 0,8 1 0 0,-8-5-4 0,8 10 4 15,-8-6 0-15,10 1 0 0,-2-1 0 0,0 2 0 0,1 4 0 16,-1-6 0-16,1 5 0 0,0-3 0 0,7 3 0 0,-8-4 0 0,10 0 0 16,-10-1 0-16,2 2 0 0,6-2 4 0,-7-4-4 0,8 4 0 15,-9-4 0-15,9 0 0 0,1 0 0 0,-10 5 0 0,10-5 4 16,-10 0-4-16,8 0 0 0,-7 0 4 0,8 0-4 0,-8 6 0 16,7-6 0-16,-6 4 0 0,6-4 0 0,-8 5 0 0,2 0 0 15,6 0 0-15,-7-1 0 0,-1 6-4 0,1-5 0 0,8 5 8 0,-9-6-4 16,0 6 0-16,2-1 0 0,-2 1-4 0,0-5 4 0,2 5-4 15,-2-1-8-15,0 0-8 0,1-4-8 0,-1 5-16 0,1 0-20 16,-1-5-12-16,1 4-16 0,-1-4-4 0,0 0-36 0,2-1-48 0,-2 1 8 16,-8-5 36-16,8 0 24 0,2 0 24 0</inkml:trace>
          <inkml:trace contextRef="#ctx0" brushRef="#br2" timeOffset="233710.5143">4119-1592 75 0,'-10'6'96'16,"2"-6"-4"-16,0 0-12 0,-1 0-20 0,1-6-4 16,-1 2 4-16,0-1-8 0,1 1 0 0,8-2-4 0,-8-2-4 0,8 1 0 15,0-1-4-15,-8-2-8 0,8 1 0 0,8 3 4 0,-8-3 4 0,0-1-4 16,8 6 0-16,0-6-4 0,1 5-4 0,0-4 4 15,-1 4-4-15,1 0-4 0,-1 0 4 0,0 1 4 0,10-1-8 0,-10 5 0 16,0 0-4-16,10-5 0 0,-10 5-4 0,10 0 0 0,-10 0-4 16,9 0 0-16,-9 5-4 0,2-5 0 0,6 5 0 0,-8-1 0 15,2 1 0-15,-2 0-4 0,0 5 0 0,-8-6 0 0,9 6 0 16,-9-1-4-16,9 6 0 0,-9-5 4 0,0 4-4 0,-9-1 0 16,9 2 4-16,-9 0 0 0,9 4 0 0,-8 1 0 0,0-1-4 0,-2 0 4 15,-6-5-8-15,8 5 4 0,-2 0 0 0,2 2 0 0,-9-3 0 16,9-3 0-16,-1-2 0 0,-8 2 0 0,9-1 4 0,-2-4-4 15,2 0-12-15,0-1 16 0,0-4 0 0,8 0 0 0,-10-5 0 0,2 0-4 16,8 0 0-16,0-5 0 0,-8 0 0 0,8-4 4 0,0 4-4 16,0-5 0-16,0 0 4 0,8 1-4 0,-8 0 0 0,8-6-4 15,-8 5 4-15,10 6-4 0,-10-6 4 0,8 1 0 0,0 5 0 16,0-2 0-16,2 1 4 0,-2 5 0 0,0 0 0 0,1 0 4 16,0 5 4-16,8 1 8 0,-9 2-4 0,0 2 8 0,2-1 0 15,-2 1 0-15,8 5 0 0,-6-1 8 0,-2 0 0 0,9 1 0 16,-8-1-4-16,-1 0-8 0,9-4 0 0,-9 4 0 0,0 1-8 0,10-6 0 15,-10 1 0-15,2-5-8 0,6 5 0 0,-7-6 0 16,8-4 8-16,-9 5-12 0,1-5-4 0,-1-5-8 0,10 1-12 0,-18-1-28 16,8 0-16-16,0-5-24 0,2-4-28 0,-10 4-32 0,8-4-32 0,-8-1-72 15,0 1 12-15,-8-5 48 0,8 4 36 0,-10-4 32 0,2 5 20 16</inkml:trace>
          <inkml:trace contextRef="#ctx0" brushRef="#br2" timeOffset="233196.8675">3641-1630 79 0,'0'0'108'0,"0"0"-12"0,0 4-8 0,0-4-28 16,0 0 0-16,0 7 0 0,0-7-4 0,0 4 0 0,0-4-4 0,0 4-4 15,8-4-12-15,-8 6-4 0,0-2-4 0,9 1-4 0,-9-1 4 16,9 2-8-16,-9 3 0 0,8-5-8 0,0 6 0 0,-8-4-16 16,10 4 20-16,-2-1 0 0,0 0 0 0,-8 1-4 0,8 4 0 15,2 1 0-15,-2-6-4 0,-8 5 0 0,8 1-4 0,1-1 4 0,-9 1-4 16,8-1 0-16,-8 1-4 0,8-1 0 0,-8-5 8 0,0 1-8 15,10 0 4-15,-10-1 0 0,0-4 0 0,0 0 0 0,0 0 0 16,0-5 4-16,0 0-4 0,0 0 0 0,0-5-4 0,0 0 4 16,0 0 4-16,0-4-4 0,0-1-4 0,0 0 0 0,0-4 4 15,0-1-4-15,0 2 0 0,-10-7 0 0,10 1-4 0,0 0 0 0,0 0 0 16,0 0 0-16,-8-6 4 0,8 2-4 0,0-2 0 0,-8 6 8 16,8-6 0-16,-9 2 0 0,9 0-8 0,0-2 4 0,0 6 0 15,0-5-4-15,0 5 8 0,-8 0-4 0,8 0 0 0,0-1 0 0,0 6 0 16,0 0 0-16,0 0 0 0,0-1 0 0,8 5 0 15,-8 0 0-15,0 1 4 0,0-1 0 0,9 6-8 0,-9-6 0 0,0 5 4 16,8 1 0-16,-8-2 0 0,8 1 0 0,2 1-20 0,-2 0 24 16,0-6 0-16,10 5 0 0,-10 0-4 0,0-4 4 0,10 3-4 15,-1-3 0-15,-1 5 0 0,2-6 4 0,8 0 0 0,-10 1-4 16,10 3 4-16,-1-3 0 0,1-1-4 0,0 6 0 0,-1-6-4 16,1 5 8-16,8 1-4 0,-8-6 0 0,-1 5-4 0,1 1 4 0,8 4 0 15,-8-6 4-15,-1 6-4 0,1-4-4 0,-10 4 4 0,10 0-4 16,-8 0 4-16,7 0 0 0,-8 4 0 0,0-4 4 0,-1 6-4 15,2-2-4-15,0 1 8 0,-2 0-4 0,-8 0 4 0,10-1 0 16,-1 1-4-16,-9 1 4 0,0 2 0 0,2-2 0 0,6-2 0 16,-8 5 4-16,2-3 0 0,-2-2-4 0,0 1 4 0,1-1 4 15,-9 2 0-15,8 4 0 0,1-6 4 0,-9 0 0 0,9 1 4 0,-9 5 4 16,8-5 0-16,-8 0 0 0,8 4 0 0,-8-3 0 0,0 2 0 16,0 3 0-16,0-7 0 0,8 6 0 0,-8-1-4 0,0-3 0 15,0 3 4-15,0 1-4 0,0-1-24 0,0 1 20 0,0-6 0 16,0 6-4-16,0-5 0 0,0 5-8 0,0-6 0 0,0 6 0 15,0-6 0-15,-8 1-4 0,8 1-4 0,0-2-12 0,0 1-12 0,-8-5-20 16,8 0-16-16,-8 5-20 0,8-5-20 0,-9 0-16 0,9 0-24 16,-9 0-36-16,1 0-48 0,-1 0 36 0,-7-5 32 0,6 5 32 15,2-5 24-15</inkml:trace>
        </inkml:traceGroup>
      </inkml:traceGroup>
    </inkml:traceGroup>
  </inkml:traceGroup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9:46.45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61A6A12-DC00-4867-900F-788B7B3F0EBF}" emma:medium="tactile" emma:mode="ink">
          <msink:context xmlns:msink="http://schemas.microsoft.com/ink/2010/main" type="writingRegion" rotatedBoundingBox="3085,13083 4091,16121 3273,16392 2267,13354"/>
        </emma:interpretation>
      </emma:emma>
    </inkml:annotationXML>
    <inkml:traceGroup>
      <inkml:annotationXML>
        <emma:emma xmlns:emma="http://www.w3.org/2003/04/emma" version="1.0">
          <emma:interpretation id="{528A34A7-2615-44C6-9223-D4D04E498653}" emma:medium="tactile" emma:mode="ink">
            <msink:context xmlns:msink="http://schemas.microsoft.com/ink/2010/main" type="paragraph" rotatedBoundingBox="3085,13083 4091,16121 3273,16392 2267,133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E45D2DB-7D93-428F-AC91-A226580D4062}" emma:medium="tactile" emma:mode="ink">
              <msink:context xmlns:msink="http://schemas.microsoft.com/ink/2010/main" type="line" rotatedBoundingBox="3085,13083 4091,16121 3273,16392 2267,13354"/>
            </emma:interpretation>
          </emma:emma>
        </inkml:annotationXML>
        <inkml:traceGroup>
          <inkml:annotationXML>
            <emma:emma xmlns:emma="http://www.w3.org/2003/04/emma" version="1.0">
              <emma:interpretation id="{209D9E7F-F277-4607-B2C4-C40608226787}" emma:medium="tactile" emma:mode="ink">
                <msink:context xmlns:msink="http://schemas.microsoft.com/ink/2010/main" type="inkWord" rotatedBoundingBox="2783,13183 2998,13832 2526,13989 2311,1333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1456-1200 83 0,'0'0'88'16,"8"5"-4"-16,-8-5-8 0,0-5-20 0,10 5 8 16,-10 0-4-16,8 0 4 0,0 5 0 0,-8-5 0 0,10 0-8 0,-2 0-4 15,0 0 0-15,0 0-4 0,10 0 0 0,-10 0-12 0,1 0-4 16,7 0-4-16,2 0-4 0,-10 0-4 0,10 0 0 0,-2 0-8 15,1 0-4-15,1-5 4 0,-2 5-4 0,2-4-4 0,-2 4 0 16,2-5 0-16,-1 5-4 0,8-5-4 0,-8 0-12 0,1 1-16 0,-2 4-20 16,2-5-20-16,-1 0-16 0,-1 0-8 0,2 0-52 0,-2 1-48 15,2-1 32-15,0 0 28 0,-10 5 28 0</inkml:trace>
          <inkml:trace contextRef="#ctx0" brushRef="#br0" timeOffset="-611.6008">1533-1525 43 0,'0'-6'84'0,"0"2"-4"16,0-1-8-16,0 1-24 0,0 4-4 0,0-6-4 0,0 2 0 15,0-1 0-15,0 5-4 0,0 0 0 0,0 0-4 0,0 0 0 16,0-5 0-16,0 5 0 0,0 0 4 0,0 0 0 0,0 0-4 0,0 0 8 15,0 0 8-15,0 5-4 0,0-5 4 0,0 5-4 16,0-5 0-16,0 4-4 0,0 2-4 0,0 3 0 0,0 1-4 0,0-1 0 16,0 1 0-16,0 4-4 0,0 1 0 0,0 4-4 0,0-4-4 15,0 9 0-15,0-6-4 0,0 6 0 0,0-5-20 0,0 6 16 16,0-2 0-16,0 1 0 0,0 0-4 0,0 0 0 0,0 0 0 0,0 0 0 16,0-5-4-16,0 0 0 0,0 0-4 0,0 1 4 15,0-1-4-15,0-4-4 0,0 4 0 0,0-5 0 0,0-5 0 0,0 6 0 16,0-5-4-16,0-2 0 0,0-1 0 0,0 1-8 0,0-2-4 15,0-2-4-15,0-4-8 0,0 5-8 0,0-5-4 0,0 5-8 16,0-5-8-16,0-5-12 0,0 5 0 0,0-5-8 0,0 1-4 0,0-2 4 16,0-2-4-16,0 1-36 0,-9-1-32 0,9-2 0 0,0 1 28 15,0-1 20-15</inkml:trace>
          <inkml:trace contextRef="#ctx0" brushRef="#br0" timeOffset="-311.407">1704-1516 63 0,'0'-5'100'0,"0"1"-12"16,0-2-4-16,0 6-28 0,0-4 0 0,0 4 0 0,8 0-4 15,-8 0 0-15,0 0 4 0,-8 0-4 0,8 0 0 0,0 4-4 16,0 2-4-16,0-6 4 0,0 9-8 0,0-4 0 0,0 4-4 16,0-5 8-16,0 7 0 0,0-1-4 0,0 4 4 0,0 0-4 15,0 6 0-15,0-6-8 0,0 4-4 0,0 2 0 0,0-1-4 0,0 6-4 16,0-2 0-16,0 1-4 0,0 0 0 0,0 0-4 0,0 0 0 15,0 0-8-15,0 0 4 0,0 5 0 0,0-5-4 0,0 0 0 16,0-5-4-16,8 5 0 0,-8-5 0 0,0 0-4 0,0 0 0 0,0-4 4 16,0-1-12-16,0 1-4 0,0-5 0 0,0-1-8 15,0-4-16-15,0 4-8 0,0-9-20 0,0 5-16 0,0-1-12 0,0-4-12 16,0-4 4-16,-8 4-28 0,8-5-36 0,-10 1-16 0,10-1 32 16,-8-5 36-16,0 6 4 0</inkml:trace>
        </inkml:traceGroup>
        <inkml:traceGroup>
          <inkml:annotationXML>
            <emma:emma xmlns:emma="http://www.w3.org/2003/04/emma" version="1.0">
              <emma:interpretation id="{916E51A9-EFA7-4D5C-AE2A-C5A8F855D4D6}" emma:medium="tactile" emma:mode="ink">
                <msink:context xmlns:msink="http://schemas.microsoft.com/ink/2010/main" type="inkWord" rotatedBoundingBox="3632,14734 4091,16121 3273,16392 2814,1500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227.4781">2002 426 79 0,'0'0'104'0,"-9"5"-16"15,9-5-12-15,0 0-24 0,0 6-4 0,0-6 0 0,0 0-4 16,0 0 0-16,9 0-4 0,-9 0-8 0,0-6 0 0,9 1-8 15,-9 1 0-15,0-1-8 0,8 0-4 0,0-4 0 0,-8-1 0 16,10 1-4-16,-2-1-4 0,0-6 8 0,0 7 0 0,2-4 4 16,6-2-4-16,-7-5 0 0,-1 6 0 0,1-5 0 0,8 4 0 15,-9-4-4-15,0 0 4 0,10 5-4 0,-10-5 4 0,2 4 0 0,-2-4-4 16,0 5 0-16,1-1 4 0,-1 1-4 0,0-1 0 16,1 6 0-16,-9-1 4 0,9 0 8 0,-1 1 0 0,-8 4 0 0,0 1-8 15,0-2 4-15,0 2 4 0,8 4 0 0,-8-5 0 16,0 5-16-16,0 0 20 0,0 0-4 0,0 0 4 0,0 5-4 0,0-1 0 15,-8 2 0-15,8 3 4 0,0 0-4 0,0 1-4 0,0 0 0 0,0 4 0 16,0 1 0-16,0-1-4 0,0 1 4 0,0 3 4 16,0 2-4-16,0-1 4 0,0 5 0 0,0-4-4 0,0-1 0 0,0 0 4 15,0 0-4-15,0 0 0 0,0 1-8 0,0-1 0 0,8-5 0 16,-8 5-4-16,0-4 0 0,0-1 0 0,0 0 0 0,0-4 0 16,0-1-4-16,0 1 0 0,0 0-4 0,0-1 0 0,10-5-4 0,-10 2-8 15,0-1-12-15,0-1-12 0,0-4-4 0,0 5-12 0,0-5-8 16,0 0-20-16,0 0-12 0,0 0-20 0,0 0-8 0,0 0-24 15,-10 0-40-15,10 0-4 0,0 0 40 0,-8 0 24 0,8 0 28 16</inkml:trace>
          <inkml:trace contextRef="#ctx0" brushRef="#br0" timeOffset="17485.7888">2045 714 55 0,'0'5'128'15,"0"0"-16"-15,0-5-8 0,0 0-20 0,0 4 4 0,8-4 0 0,-8 0 4 16,0 0-8-16,8 0-8 0,-8 0-4 0,0 0-8 16,10 0-4-16,-2 0-4 0,0 0-4 0,1 0-4 0,-1 0-4 0,1 0 4 15,8-4-8-15,-9 4-8 0,0 0-4 0,10-5-4 0,0 5-8 16,-2-5 4-16,-7 0-4 0,7 1-4 0,2-2 0 0,-2 6-8 16,2-4-4-16,-1-1 0 0,0 1-4 0,0-2-12 0,0 2-16 0,-8-1-16 15,7 5-16-15,-6 0-8 0,-2 0-16 0,8-5-16 0,-6 5-8 16,-2 5-4-16,-8-5-40 0,8 5-40 0,-8-1 20 0,9 2 28 15,-9-2 32-15,0 1 20 0</inkml:trace>
          <inkml:trace contextRef="#ctx0" brushRef="#br0" timeOffset="17984.9093">2215 1036 63 0,'-8'0'128'16,"-1"-6"-16"-16,9 6-20 0,-8-4-28 0,8-1 0 0,0 0 4 0,-8 0-4 15,8 1 4-15,0-2-12 0,0 2 0 0,0-5-8 16,8 3-12-16,-8 1 0 0,8 1-4 0,-8-6-8 0,9 6 0 0,-1-1 0 16,0 0-4-16,1 0 4 0,8 1-4 0,-9 4-8 0,2-5 4 15,6 5 0-15,2 0-4 0,-10 0-4 0,9 5 0 0,-9-1 4 16,10 1-4-16,-10 5 0 0,0-6-4 0,2 6-4 0,-2 5 4 0,0-6 0 16,-8 5 4-16,8 1-4 0,-8-1 0 0,0 5 0 0,0-4 0 15,-8 4 0-15,8-5 4 0,0 1 0 0,-8-1 4 0,0 1 0 16,8-6 0-16,0 1-4 0,-10 0 0 0,10-1 0 0,-8-5-4 15,8 2 8-15,0-2-12 0,0-4 4 0,-8 0-4 0,8 5 0 16,0-5 0-16,0-5 4 0,0 5-4 0,0 0 0 0,0-4 0 16,8 4 0-16,-8-6 0 0,0 2 0 0,8-1 0 0,-8 5-4 0,0-4 4 15,10-2-4-15,-10 6 4 0,8-4 0 0,0-1 0 0,-8 5 0 16,8-5 0-16,2 5 0 0,-2 0 0 0,9 0 0 0,-9 0 0 16,0 0 0-16,2 0 0 0,-2 0 0 0,10 5 4 0,-10-5-4 15,8 5 0-15,-7-1 0 0,0 2 0 0,8-2 4 0,-9 5 0 16,0-3 0-16,2 3 0 0,-2 1 4 0,0 4 0 0,0-4 12 0,-8 4 4 15,10 0 8-15,-10 1 0 0,0 4 0 0,0-5 4 16,-10 6 0-16,10-6 4 0,-8 5 0 0,0 0-8 0,0-4 0 0,-2 3 0 16,-6-3-24-16,7 0 24 0,-8-6-4 0,8 5-4 0,-7-4 0 15,-2-5-8-15,2-1-4 0,6 3 0 0,-6-4 0 0,-1-3-4 16,9-3-4-16,-10-4 4 0,2 3-4 0,6-1 0 0,2-5-4 0,-9-4 0 16,8 0-4-16,1 4 0 0,-1-5 0 0,1-3 0 0,-9 3-8 15,17-4-4-15,-9 5-8 0,1-5-12 0,0-1-8 0,-2 0-12 16,10 7-8-16,-8-6-16 0,8 0-8 0,0 4-20 0,-8 1-12 0,8-5-12 15,0 4-8-15,0 1-44 0,8-1-40 0,-8 1 28 16,8-1 44-16,-8 1 28 0,10 4 20 0</inkml:trace>
          <inkml:trace contextRef="#ctx0" brushRef="#br0" timeOffset="18283.1129">2931 661 119 0,'0'5'192'0,"0"0"-16"15,-8-5-20-15,16 5-24 0,-8-1 4 0,-8-4 8 0,8 6 12 16,0-6 0-16,0 0-8 0,0 0-8 0,0 0-24 0,0 0-24 0,0 0-12 16,0 0-16-16,0 0-24 0,0 0-40 0,0 0 0 0,0 0 0 15,0 0 0-15,0 0 0 0,0 0 0 0,0 0 0 0,0 0 0 16,0 0 0-16,0 0 0 0,0 0 0 0,0 0 0 0,0 0 0 0,0 0 0 15,0 0 0-15,0 0 0 0,0 0 0 0,0 0 0 16,0 0 0-16,0 0 0 0,0 4 0 0,0-4 0 0,0 5-100 0,0-5-108 16,0 4-60-16,-8-4-76 0,8 6 56 0,0-2 52 0,0 1 44 15,0 0 36-15,0 0 24 0,-10-1 28 0</inkml:trace>
        </inkml:traceGroup>
      </inkml:traceGroup>
    </inkml:traceGroup>
  </inkml:traceGroup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9:54.5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58C5731-7EF1-4D3A-998E-49FF3721C8F1}" emma:medium="tactile" emma:mode="ink">
          <msink:context xmlns:msink="http://schemas.microsoft.com/ink/2010/main" type="writingRegion" rotatedBoundingBox="6586,13390 7237,17833 6761,17903 6109,13460">
            <msink:destinationLink direction="with" ref="{A8FA7CDF-4C11-4A28-B14A-EB033A62937A}"/>
          </msink:context>
        </emma:interpretation>
      </emma:emma>
    </inkml:annotationXML>
    <inkml:traceGroup>
      <inkml:annotationXML>
        <emma:emma xmlns:emma="http://www.w3.org/2003/04/emma" version="1.0">
          <emma:interpretation id="{C9EE2551-846A-4CB5-A149-B8BAA059D0F7}" emma:medium="tactile" emma:mode="ink">
            <msink:context xmlns:msink="http://schemas.microsoft.com/ink/2010/main" type="paragraph" rotatedBoundingBox="6586,13390 7237,17833 6761,17903 6109,13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8F9DDF4-177B-4DA0-9666-67ACCE97E02B}" emma:medium="tactile" emma:mode="ink">
              <msink:context xmlns:msink="http://schemas.microsoft.com/ink/2010/main" type="line" rotatedBoundingBox="6586,13390 7237,17833 6761,17903 6109,13460"/>
            </emma:interpretation>
          </emma:emma>
        </inkml:annotationXML>
        <inkml:traceGroup>
          <inkml:annotationXML>
            <emma:emma xmlns:emma="http://www.w3.org/2003/04/emma" version="1.0">
              <emma:interpretation id="{57830BF5-0E04-4824-9432-EECBD4C651DC}" emma:medium="tactile" emma:mode="ink">
                <msink:context xmlns:msink="http://schemas.microsoft.com/ink/2010/main" type="inkWord" rotatedBoundingBox="6490,13404 6596,14123 6245,14174 6139,13456"/>
              </emma:interpretation>
              <emma:one-of disjunction-type="recognition" id="oneOf0">
                <emma:interpretation id="interp0" emma:lang="" emma:confidence="0">
                  <emma:literal>6</emma:literal>
                </emma:interpretation>
                <emma:interpretation id="interp1" emma:lang="" emma:confidence="0">
                  <emma:literal>b</emma:literal>
                </emma:interpretation>
                <emma:interpretation id="interp2" emma:lang="" emma:confidence="0">
                  <emma:literal>G</emma:literal>
                </emma:interpretation>
                <emma:interpretation id="interp3" emma:lang="" emma:confidence="0">
                  <emma:literal>ę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-17-1235 15 0,'0'0'72'0,"0"0"0"0,9-7-16 0,-9 7-24 0,0-4 4 0,8 4-8 15,-8-4-4-15,0 4 0 0,8-6 4 0,-8 2 0 0,0-1-4 16,0 0 4-16,0 0 4 0,0 1-4 0,0-1 0 0,0 0 4 16,0 0-4-16,0 1-12 0,0-2 20 0,0 6 0 0,0-10 4 15,0 6-4-15,0 4 4 0,0-5 0 0,0 1-4 0,0-1 0 0,0 5 0 16,0-4-4-16,-8 4-4 0,8 0 0 0,0 0 0 0,0-6 0 15,-8 6-4-15,8 0 0 0,-9 0 0 0,9 0 0 0,-8 6 0 16,0-6 0-16,-1 4-4 0,0-4 4 0,1 5-8 0,0-1 0 16,-2 1 4-16,2-1-4 0,0 6-4 0,-1-4 0 0,0 3-4 15,1 1 0-15,0-1 0 0,-1 5 0 0,1-4 0 0,-1 5 0 0,0-1 0 16,1 0-4-16,0 0 0 0,-2 6 0 0,10-6 0 16,-8 5 0-16,8 0 0 0,-8 0 0 0,8 1-4 0,-8-1 4 0,8 1 0 15,0-2-4-15,0 7 0 0,0-6 4 0,0 0-4 0,8 5 4 16,-8-4 0-16,8-2-4 0,0 1 4 0,-8 0-4 0,10 1 4 15,-2-6 0-15,0 6-4 0,1-6 4 0,8 0 0 0,-8 0 0 0,7 1-4 16,-7-6 0-16,8 1 0 0,-9 0 0 0,10-1 0 0,-1 1 4 16,0-6 0-16,-9 1-4 0,9 0 0 0,1-5 0 0,-2 5 0 15,-6-5-4-15,6 0 8 0,-8-5-4 0,10 5 0 0,-10-5 4 16,9 0-4-16,-9 1 0 0,2-1 4 0,-2-5-4 0,0 1 0 16,0 4 0-16,2-5 0 0,-10 1-4 0,0-1 4 0,8-4 0 0,-8 4 0 15,0 1 0-15,-8-1 0 0,8 0 0 0,0 0 0 0,-10 1-4 16,2-5 4-16,0 9 0 0,0-5 0 0,-2 0 0 0,2 6 0 15,-9-1 0-15,9 1-4 0,-1 4 4 0,-8-5 0 0,1 5 0 16,6 0-4-16,-6 5 0 0,6-5 4 0,-6 9-4 0,7-5 4 16,1 6 0-16,-9-4 0 0,8 8 0 0,1-5 0 0,0 0-4 0,-2 7-4 15,10-2-4-15,-8 0-4 0,8 0-16 0,-8 1-16 0,8-1-20 16,0 1-32-16,8-1-28 0,-8 5-40 0,8-5-76 0,-8 5 36 16,10-4 36-16,-2 4 36 0,9-5 28 0</inkml:trace>
        </inkml:traceGroup>
        <inkml:traceGroup>
          <inkml:annotationXML>
            <emma:emma xmlns:emma="http://www.w3.org/2003/04/emma" version="1.0">
              <emma:interpretation id="{A8BA6B82-49D4-4013-B977-D0CFCEFFE670}" emma:medium="tactile" emma:mode="ink">
                <msink:context xmlns:msink="http://schemas.microsoft.com/ink/2010/main" type="inkWord" rotatedBoundingBox="6782,14723 6870,15325 6432,15389 6344,14787">
                  <msink:destinationLink direction="with" ref="{30B9974D-A735-4EDD-8833-AF0FA83DD27E}"/>
                </msink:context>
              </emma:interpretation>
              <emma:one-of disjunction-type="recognition" id="oneOf1">
                <emma:interpretation id="interp5" emma:lang="" emma:confidence="0">
                  <emma:literal>~</emma:literal>
                </emma:interpretation>
                <emma:interpretation id="interp6" emma:lang="" emma:confidence="0">
                  <emma:literal>n</emma:literal>
                </emma:interpretation>
                <emma:interpretation id="interp7" emma:lang="" emma:confidence="0">
                  <emma:literal>r</emma:literal>
                </emma:interpretation>
                <emma:interpretation id="interp8" emma:lang="" emma:confidence="0">
                  <emma:literal>w</emma:literal>
                </emma:interpretation>
                <emma:interpretation id="interp9" emma:lang="" emma:confidence="0">
                  <emma:literal>v</emma:literal>
                </emma:interpretation>
              </emma:one-of>
            </emma:emma>
          </inkml:annotationXML>
          <inkml:trace contextRef="#ctx0" brushRef="#br0" timeOffset="18580.2444">86 236 51 0,'-9'0'84'0,"0"-5"-4"0,9 1-8 15,-8-1-20-15,0 0-8 0,8 0 0 0,-8 0 0 0,8-3-4 16,-10 2 4-16,10-4-4 0,0 5 0 0,-8-4 4 0,8-1-4 16,0 1 0-16,0-1-4 0,0 0 4 0,0 0-8 0,0 1 8 15,0 0-4-15,8-1 0 0,-8 0-4 0,10 2 0 0,-10-3-4 16,8 2-4-16,-8 4 4 0,8-4 0 0,0-1-4 0,-8 6 0 15,9-1 0-15,0-5-4 0,-1 5 0 0,1 5 0 0,-1-5-4 0,0 5 0 16,2 0-4-16,-2 0-4 0,8 0 4 0,-16 0-4 0,10 5 0 16,-2 0-4-16,0-1 0 0,1 2 4 0,0 3 0 0,-9 1-4 15,8 4-4-15,-8-5 4 0,0 6-4 0,0-1 4 0,-8 5-4 16,-1 0-4-16,0 1 4 0,9 3 0 0,-16-3 0 0,6 4 0 16,-6-1 0-16,8-3 4 0,-10 4-4 0,1-5 0 0,9 1 0 0,-10-1 0 15,10-5 0-15,-8 0 0 0,6 0 0 0,2-3 0 0,0-2 0 16,-2 0 0-16,10-3 0 0,-8-2-4 0,8-4 4 0,0 5 0 15,0-5 0-15,0-5 0 0,0 5 0 0,8-4 0 0,-8 4-4 0,10-6 4 16,-10 2 0-16,8 4 0 0,0-5 0 0,2 5 0 16,-2-5 0-16,0 5 0 0,0 0 0 0,1 0 0 0,8 0 4 0,-8 0-4 15,7 5 4-15,-6 0 4 0,6-1 4 0,-8 6 0 0,10-5 4 16,-10 5 0-16,10-1 4 0,-1 5 0 0,-9-4-4 0,10-1-4 16,-2 6 0-16,-8-5 0 0,10 5 0 0,-1-7-4 0,-8 2 0 15,8-5 0-15,-9 5 0 0,8-6-4 0,-6 1 0 0,6-1-4 16,-6 2 0-16,-2-6 4 0,9 0-4 0,-9-6-4 0,1 2-4 0,-1-1-4 15,-8 1-12-15,9-1-16 0,-1-5-16 0,-8 5-12 0,0-4-16 16,8-1-20-16,-16 1-12 0,8 4-16 0,0-5-28 0,-8 0-48 16,8 1 24-16,-9 5 32 0,1-2 36 0,-1 2 20 0</inkml:trace>
        </inkml:traceGroup>
        <inkml:traceGroup>
          <inkml:annotationXML>
            <emma:emma xmlns:emma="http://www.w3.org/2003/04/emma" version="1.0">
              <emma:interpretation id="{B8291498-B667-44E5-9B94-D425CE475F04}" emma:medium="tactile" emma:mode="ink">
                <msink:context xmlns:msink="http://schemas.microsoft.com/ink/2010/main" type="inkWord" rotatedBoundingBox="6899,15794 6901,15811 6873,15815 6870,15798">
                  <msink:destinationLink direction="with" ref="{30B9974D-A735-4EDD-8833-AF0FA83DD27E}"/>
                </msink:context>
              </emma:interpretation>
              <emma:one-of disjunction-type="recognition" id="oneOf2">
                <emma:interpretation id="interp10" emma:lang="" emma:confidence="0">
                  <emma:literal>N</emma:literal>
                </emma:interpretation>
                <emma:interpretation id="interp11" emma:lang="" emma:confidence="0">
                  <emma:literal>.</emma:literal>
                </emma:interpretation>
                <emma:interpretation id="interp12" emma:lang="" emma:confidence="0">
                  <emma:literal>ł</emma:literal>
                </emma:interpretation>
                <emma:interpretation id="interp13" emma:lang="" emma:confidence="0">
                  <emma:literal>Ń</emma:literal>
                </emma:interpretation>
                <emma:interpretation id="interp14" emma:lang="" emma:confidence="0">
                  <emma:literal>\</emma:literal>
                </emma:interpretation>
              </emma:one-of>
            </emma:emma>
          </inkml:annotationXML>
          <inkml:trace contextRef="#ctx0" brushRef="#br0" timeOffset="18871.4773">470 1051 199 0,'0'0'228'0,"8"0"-20"15,-8 0-20-15,0 0-36 0,0 0-8 0,8 0 4 0,-8 0-4 0,0 0 4 16,0 0-12-16,0 0-28 0,0 0-16 0,0 0-20 0,0 0-8 15,0 0-48-15,0 0-16 0,-8 0 0 0,16 0 0 0,-8 0 0 16,0 0 0-16,0 0 0 0,0 0 0 0,0 0 0 0,0 0 0 16,0-5 0-16,0 5 0 0,0 0 0 0,10-4 0 0,-10 4 0 15,0 0 0-15,0 0-112 0,0 0-84 0,0-5-56 0,0 5-92 16,0 0 52-16,0 0 52 0,0 0 44 0,0 0 36 0,0-5 36 16,0 5 20-16</inkml:trace>
        </inkml:traceGroup>
        <inkml:traceGroup>
          <inkml:annotationXML>
            <emma:emma xmlns:emma="http://www.w3.org/2003/04/emma" version="1.0">
              <emma:interpretation id="{F1B02C8F-6D4A-47C1-9F9C-0EAC239A86C3}" emma:medium="tactile" emma:mode="ink">
                <msink:context xmlns:msink="http://schemas.microsoft.com/ink/2010/main" type="inkWord" rotatedBoundingBox="7086,17027 7205,17838 6761,17903 6642,17092"/>
              </emma:interpretation>
              <emma:one-of disjunction-type="recognition" id="oneOf3">
                <emma:interpretation id="interp15" emma:lang="" emma:confidence="0">
                  <emma:literal>32</emma:literal>
                </emma:interpretation>
                <emma:interpretation id="interp16" emma:lang="" emma:confidence="0">
                  <emma:literal>3z</emma:literal>
                </emma:interpretation>
                <emma:interpretation id="interp17" emma:lang="" emma:confidence="0">
                  <emma:literal>22</emma:literal>
                </emma:interpretation>
                <emma:interpretation id="interp18" emma:lang="" emma:confidence="0">
                  <emma:literal>32z</emma:literal>
                </emma:interpretation>
                <emma:interpretation id="interp19" emma:lang="" emma:confidence="0">
                  <emma:literal>72</emma:literal>
                </emma:interpretation>
              </emma:one-of>
            </emma:emma>
          </inkml:annotationXML>
          <inkml:trace contextRef="#ctx0" brushRef="#br0" timeOffset="36337.9672">385 2514 35 0,'0'0'80'0,"0"5"-8"0,-10-5-4 0,10 5-28 16,-8-5-8-16,8 0-4 0,-8 0 4 0,8 0-4 15,-10 0 0-15,10 0-8 0,0 0 4 0,-8 0 0 0,8-5-4 0,0 5 0 16,0-5 0-16,0 0-4 0,0 1 4 0,0-2-4 0,-8 2 4 0,16-6-4 15,-8 5-4-15,0-4 4 0,0-1 0 0,8 0 0 16,-8-4-4-16,10 5 4 0,-10-1 0 0,8 1-4 0,-8-6 4 0,8 5 0 16,2 2-4-16,-10-3 4 0,8 2 4 0,0-1-4 0,1 0 0 15,-1 1 0-15,1 3 4 0,-1 2-4 0,-8-5 0 0,9 9-4 16,-1-5 0-16,0 0 4 0,2 5 0 0,-2 0-4 0,0 0 0 0,2 5 0 16,-2 0 0-16,0 0 0 0,0 3-4 0,1-2-8 0,0 3 8 15,-1 6-4-15,-8-1 0 0,9 1 0 0,-1-1-12 0,0 1 12 16,-8 4 4-16,10 4-4 0,-10-3 0 0,0-1 0 0,0 5 0 15,0 0 0-15,0 0 0 0,0 0-4 0,-10 0 0 0,2 5 0 16,0-5 4-16,-1 4-4 0,1-4 4 0,-1 0 0 0,-8 4 0 0,9-3 4 16,-10-1-4-16,2 0 0 0,6-5 4 0,-6 5 8 15,-1-10-8-15,8 6 0 0,-8-6-4 0,9-5-4 0,0 2 8 0,-10-2-4 16,10-4-4-16,-2 0 4 0,10-1-4 0,-8-4 0 0,8-4 0 16,-8 4 4-16,8-5-4 0,0 0 0 0,0-4 0 0,0 3 0 15,0-3 0-15,8-1 0 0,-8 1-4 0,8-1 4 0,-8 0 4 16,10 1-4-16,-2 4 4 0,0-10-8 0,-8 11 0 0,10-5 0 15,-2 3 4-15,0 2 0 0,1 4 4 0,-1-5-4 0,1 5 4 0,-1 0-4 16,1 0 0-16,-1 5 4 0,0-1 4 0,2 2 0 0,-2-2 4 16,0 5 8-16,2-3 4 0,-2 3 0 0,0 5 4 0,0-4 0 15,1 0 0-15,0-1 4 0,8 5-16 0,-17-3 16 0,16 3-8 16,-6-5 0-16,-2 6 8 0,0-5-4 0,0-1-4 0,2 1 4 0,-2-1-4 16,0 1 0-16,1 0-8 0,8-6 0 0,-8 6 4 15,-1-6-8-15,0 1 0 0,0 0 0 0,2 0-4 0,-2-5 0 0,0 5 0 16,2-5-4-16,-2 0-4 0,0 0 4 0,1-5-4 0,-1 0 0 15,1 0-8-15,-9 0 0 0,8-4-4 0,-8 4-8 0,9-4-16 16,-9-6-20-16,0 6-20 0,0-6-20 0,0 5-20 0,0-4-24 0,0-5-24 16,-9 4-52-16,9-4-24 0,-8 5 48 0,-1-4 36 0,1-2 28 15,-1 1 20-15</inkml:trace>
        </inkml:traceGroup>
      </inkml:traceGroup>
    </inkml:traceGroup>
  </inkml:traceGroup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9:47.10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74032D0-B07A-46F9-A4C5-25828E1C0DFB}" emma:medium="tactile" emma:mode="ink">
          <msink:context xmlns:msink="http://schemas.microsoft.com/ink/2010/main" type="writingRegion" rotatedBoundingBox="3239,13431 5561,13570 5535,14004 3213,13864"/>
        </emma:interpretation>
      </emma:emma>
    </inkml:annotationXML>
    <inkml:traceGroup>
      <inkml:annotationXML>
        <emma:emma xmlns:emma="http://www.w3.org/2003/04/emma" version="1.0">
          <emma:interpretation id="{C72EFA32-7246-4C8F-A671-8ABC687FA0B3}" emma:medium="tactile" emma:mode="ink">
            <msink:context xmlns:msink="http://schemas.microsoft.com/ink/2010/main" type="paragraph" rotatedBoundingBox="3239,13431 5561,13570 5535,14004 3213,138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F0EE0B-7C9E-4E4F-AA1E-CF93ADE1D353}" emma:medium="tactile" emma:mode="ink">
              <msink:context xmlns:msink="http://schemas.microsoft.com/ink/2010/main" type="line" rotatedBoundingBox="3239,13431 5561,13570 5535,14004 3213,13864"/>
            </emma:interpretation>
          </emma:emma>
        </inkml:annotationXML>
        <inkml:traceGroup>
          <inkml:annotationXML>
            <emma:emma xmlns:emma="http://www.w3.org/2003/04/emma" version="1.0">
              <emma:interpretation id="{8C9CF245-2DA2-4C6C-A558-E4B316C0DE56}" emma:medium="tactile" emma:mode="ink">
                <msink:context xmlns:msink="http://schemas.microsoft.com/ink/2010/main" type="inkWord" rotatedBoundingBox="3236,13479 3574,13499 3560,13725 3223,13704"/>
              </emma:interpretation>
            </emma:emma>
          </inkml:annotationXML>
          <inkml:trace contextRef="#ctx0" brushRef="#br0">2267-1156 19 0,'0'0'108'0,"0"4"-12"0,0-4-12 0,0 5-24 0,0-5 4 0,0 0 0 15,0 5 8-15,0-5 0 0,0 0 0 0,8 0-8 0,-8 0-4 16,8 0 0-16,-8 0-8 0,9 0 0 0,-9 0 0 0,9 0-4 15,-1 0 4-15,0 5-4 0,1-5 0 0,8 0-12 0,-8 0 0 0,-1 0-8 16,10 0 0-16,-10 0-8 0,8 0-4 0,-6 0-4 0,-2 4 0 16,9-8-8-16,-9 4-4 0,10 0 0 0,-10-5-16 0,10 5-20 15,-10 0-20-15,0 0-28 0,9 0-32 0,-17 0-20 0,9 0-76 16,-1 0-12-16,1 0 40 0,-1 0 36 0,0 0 32 0,-8 0 16 16</inkml:trace>
          <inkml:trace contextRef="#ctx0" brushRef="#br0" timeOffset="-303.1907">2343-1362 91 0,'0'4'116'0,"0"1"-16"0,0 0-16 0,0 0-24 0,0-5 0 15,0 0 4-15,0 4 4 0,0-4 0 0,0 0 0 0,9 0 4 16,-9 0-16-16,0 0-8 0,0 0-4 0,8 0 0 0,-8 0 0 15,8 6 0-15,2-6-4 0,-2 0 0 0,0 0-4 0,0 0-4 16,2 4-4-16,-2-4 0 0,9 0-8 0,-9 0 4 0,0 4-4 0,10-4-4 16,-10 0 0-16,10 0 0 0,-10 0-4 0,9 7 0 0,-8-7-4 15,-1-7 0-15,9 7 0 0,-9 0-4 0,2 0-4 0,-2 0 0 16,0 0-4-16,0 0 0 0,2 0-4 0,-10 0 0 0,8 0-8 16,-8 0-20-16,0 0-12 0,0 0-16 0,0 0-12 0,0 0-20 15,0 0-8-15,0 0-12 0,-8 0-12 0,-2 0-44 0,2 0-16 0,0 0 32 16,0 0 32-16,-2 0 24 0</inkml:trace>
        </inkml:traceGroup>
        <inkml:traceGroup>
          <inkml:annotationXML>
            <emma:emma xmlns:emma="http://www.w3.org/2003/04/emma" version="1.0">
              <emma:interpretation id="{D4F13712-063D-4420-BEFF-8ED27B7905AB}" emma:medium="tactile" emma:mode="ink">
                <msink:context xmlns:msink="http://schemas.microsoft.com/ink/2010/main" type="inkWord" rotatedBoundingBox="3935,13527 4412,13555 4389,13935 3913,139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19.8791">2974-1175 51 0,'0'-5'92'15,"0"0"-8"-15,0 0-12 0,0 0-20 0,0 0 0 0,0 1-4 0,0-1-4 16,0 0 0-16,0 0 0 0,0 1-8 0,0-1 4 0,0 0-8 16,0 0 4-16,9 5-4 0,-9-5 0 0,8 5 0 0,-8-4 0 15,9 4 4-15,-1-5 0 0,0 10-4 0,0-5 4 0,2 0-8 0,-2 4 0 16,0 1 0-16,2 0 0 0,-2 5-4 0,0-1-4 0,9 1 4 16,-8-1-4-16,0 1-4 0,-1 4 0 0,0 1-4 0,0-1 0 15,2 6-4-15,-2-6 4 0,0 5-8 0,-8 0 4 0,10-5-4 16,-10 5 8-16,8-4-4 0,-8 3 4 0,0-3 4 0,0-5 0 15,0 5 0-15,0-6 0 0,0 1-4 0,-8 0-4 0,8-6 0 0,0-4 0 16,-10 5 0-16,10-5-4 0,-8-5-4 0,8 5 4 0,-8-4 0 16,8-6 0-16,-10 4-4 0,10-3 0 0,-8 0 0 0,8-5 0 15,0 4 0-15,-8-1 0 0,8-2 4 0,0 3-4 0,0-4 0 16,0-1 0-16,0 1-4 0,0-1 4 0,0 6 4 0,8-5-4 16,-8 4-4-16,8 1 4 0,-8-6 0 0,10 5 0 0,-10 1 0 15,8 4-4-15,0-4 4 0,2 4-4 0,-2-5 4 0,0 5 4 16,1 0-4-16,-1 5 0 0,1-4 0 0,-1 4 0 0,9-5 4 15,-9 5 0-15,2 0 0 0,-2 0 0 0,10 0 4 0,-10 0 4 0,0 0-4 16,9 0 0-16,-9 0 0 0,10 0 0 0,-10 0 4 0,0 0-4 16,2 0 0-16,6 0 0 0,-8-5 0 0,2 5-4 0,-2 0 0 15,0-5 0-15,1 5-4 0,-9-4 4 0,8 4-4 0,-8-5-4 16,9 0-4-16,-9 0-4 0,9 5-20 0,-9-5-20 0,0 1-16 16,0-1-20-16,0 0-36 0,0 0-20 0,-9 0-80 0,9 0-8 0,-9 1 44 15,9-1 36-15,-8 0 32 0,8 0 16 0</inkml:trace>
        </inkml:traceGroup>
        <inkml:traceGroup>
          <inkml:annotationXML>
            <emma:emma xmlns:emma="http://www.w3.org/2003/04/emma" version="1.0">
              <emma:interpretation id="{2579766E-8F3A-493F-9F74-7DE88A797D62}" emma:medium="tactile" emma:mode="ink">
                <msink:context xmlns:msink="http://schemas.microsoft.com/ink/2010/main" type="inkWord" rotatedBoundingBox="5040,13539 5561,13570 5541,13893 5020,138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015.5366">4083-1300 63 0,'0'0'96'0,"0"-5"-12"15,8 5-4-15,-8 5-16 0,0-5 4 0,0 0 0 0,8 0 8 16,-8 0-4-16,9 0 0 0,-9 5 4 0,8-5 0 0,0 4-4 0,2 1 0 16,-2-5 4-16,10 5-8 0,-10 0 0 0,0-5-4 0,9 4-8 15,0 1 4-15,-8 0 0 0,7 0-12 0,2-5 0 0,-2 5-4 16,2 0 0-16,-1-5-8 0,0 4-4 0,0-4-8 0,1 0 0 15,-2 0-4-15,2 5-4 0,-2-5-4 0,1 0 0 0,1 5-8 0,-10-5 0 16,8 0 0-16,2 5-4 0,0-5 0 0,-10 5 0 0,0-5-16 16,9 4-16-16,-8-4-12 0,-1 5-20 0,-8 0-20 0,9 0-12 15,-9-5-20-15,8 4-20 0,-8 1-16 0,-8-5-28 0,8 5-56 16,-9 0 28-16,9 0 36 0,-8-5 36 0,-9 5 24 0</inkml:trace>
          <inkml:trace contextRef="#ctx0" brushRef="#br0" timeOffset="1313.7875">4176-1022 107 0,'0'5'112'0,"0"0"-12"0,0 3-8 0,0-1-16 0,8-7 12 16,-8 4 0-16,0 0 0 0,9-4 0 0,-9 6-8 0,9-6-4 0,-9 4-4 15,8-4 0-15,1 0-4 0,-1 0 0 0,0 5-4 0,2-5-4 16,6 0 4-16,-8 0 0 0,10 5-8 0,-10-5 0 0,10 0-4 15,-1 0-4-15,-1 0-8 0,-6 0-4 0,6 0 0 0,2 0-12 0,-2 0-4 16,1 0 0-16,1 0-4 0,-2 0-4 0,2 0 0 0,-2 0-4 16,-6-5-8-16,6 5 0 0,1 0-8 0,-8 0-12 0,-1 0-20 15,1 0-24-15,-1 0-32 0,0 0-40 0,-8 0-48 0,10 0-60 16,-10 0-56-16,0 0 56 0,0 5 48 0,-10-5 32 0,10 5 32 16,-8-5 24-16</inkml:trace>
        </inkml:traceGroup>
      </inkml:traceGroup>
    </inkml:traceGroup>
  </inkml:traceGroup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0:11.6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0F7F4FC-7F2F-49C0-B929-EBCEFC317F2F}" emma:medium="tactile" emma:mode="ink">
          <msink:context xmlns:msink="http://schemas.microsoft.com/ink/2010/main" type="inkDrawing" rotatedBoundingBox="6135,14760 6289,16443 5951,16475 5796,14791" semanticType="verticalRange" shapeName="Other">
            <msink:sourceLink direction="with" ref="{EF5BBA3D-51A6-4326-BDD8-B403EDF8A444}"/>
          </msink:context>
        </emma:interpretation>
      </emma:emma>
    </inkml:annotationXML>
    <inkml:trace contextRef="#ctx0" brushRef="#br0">4884-57 15 0,'0'0'124'0,"-9"0"-20"0,9 0-12 16,0 0-28-16,0 0-12 0,0 0 0 0,0 0 0 0,0 0 4 15,0 0 0-15,0 0 4 0,0 0-4 0,9 0-4 0,-9 0 4 16,8 0-4-16,1 4 4 0,-1-4-4 0,-8 4 0 0,8 6 0 0,10-5 4 16,-10 5-4-16,2-6 0 0,6 11-4 0,-7-6 4 0,7 6 0 15,-7-1-8-15,8 0 4 0,1 6 0 0,-10-1-24 0,9 0 24 16,0 5 0-16,-9 0-4 0,9 0 0 0,-8 0-4 0,8 5 0 15,-9 0-8-15,10-1 0 0,-10 1-4 0,10 4 0 0,-10 2-8 16,0 3-8-16,1-5-12 0,-1 6 0 0,0-1 0 0,2 0 0 16,-2 0 0-16,-8 1 0 0,0 0 0 0,8 3 0 0,-8-3 0 15,0 4 0-15,0-4 0 0,-8 4 0 0,8 0 0 0,-8-1 0 0,-2 2 0 16,10-1 0-16,-16 0 0 0,7-5 0 0,1 6 0 0,0-1 0 16,-2 0 0-16,-6-4-32 0,8-1-44 0,-10 0-28 0,10-5-32 15,-10 1-28-15,1-5-40 0,9 0-68 0,-9-5-4 0,8 0 48 0,-7-5 48 16,-2 0 28-16,10-4 36 0,-10-1 20 0</inkml:trace>
  </inkml:traceGroup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0:15.15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0B9974D-A735-4EDD-8833-AF0FA83DD27E}" emma:medium="tactile" emma:mode="ink">
          <msink:context xmlns:msink="http://schemas.microsoft.com/ink/2010/main" type="inkDrawing" rotatedBoundingBox="7821,15098 7876,16217 7475,16236 7420,15117" semanticType="callout" shapeName="Other">
            <msink:sourceLink direction="with" ref="{A8BA6B82-49D4-4013-B977-D0CFCEFFE670}"/>
            <msink:sourceLink direction="with" ref="{B8291498-B667-44E5-9B94-D425CE475F04}"/>
          </msink:context>
        </emma:interpretation>
      </emma:emma>
    </inkml:annotationXML>
    <inkml:trace contextRef="#ctx0" brushRef="#br0">281 57 11 0,'0'-4'92'0,"0"-1"-16"0,0-1 0 0,0 2-24 0,0-1-4 16,0 0-4-16,0 0 4 0,0 5 0 0,0-4 4 0,0-1 4 15,-8 0-4-15,8 5 8 0,0-5-4 0,0 5 4 0,-9-4-8 16,9 4-4-16,-8 0-8 0,8 0 0 0,-8 0 4 0,8 0-8 0,-9 4-4 16,0 1 0-16,1 0 4 0,0 0-8 0,-10-1 4 0,10 6 4 15,-1 5-8-15,0-6 0 0,-7 5 0 0,7 1-4 0,1-2-4 16,-10 7 0-16,10 5 4 0,0-6-8 0,-10 4 8 0,10 6-8 0,0-5 4 15,-2 10-4-15,-6-4 0 0,7 2 0 0,1 2 0 0,0-1 0 16,8 1 0-16,-10-1 0 0,10 6-4 0,-8-5 4 0,8 4-4 16,0 0 4-16,0-4-4 0,8 4 0 0,-8-5 0 0,10 1 0 15,-10-1 0-15,8 2-4 0,0-7 0 0,1 1 0 0,7 0-4 16,-6 0 0-16,6-6 0 0,2 2 0 0,-10-6 0 0,9 0-4 16,0 0 4-16,0-5-4 0,0 1 4 0,0-1-4 0,9-4 0 15,-9-1 0-15,0-4 0 0,0 1 0 0,0-6 0 0,0 0 0 16,1 0 0-16,-2-11-4 0,2 6 4 0,-10-4-4 0,9-1 4 0,-9 1 0 15,0-6-4-15,2 1 4 0,-10 0 0 0,8-1-4 0,-8 1 4 16,0-5-4-16,-8 4 0 0,8-4 0 0,-10 4 4 0,2 2 0 16,0-2 0-16,-9 5 0 0,9-4-4 0,-10 5 4 0,2 3 0 15,-2-3 0-15,1 4 0 0,0 5 0 0,0-5 0 0,9 10-4 16,-10-5 0-16,2 5-8 0,-2 0 4 0,10 5-12 0,-10-1-16 0,10 5-16 16,0-4-24-16,-9 9-12 0,8-4-32 0,0-1-32 0,9 5-32 15,-8 1-64-15,0 3 24 0,8-3 40 0,-10 3 40 0,10-3 24 16,0 3 24-16</inkml:trace>
  </inkml:traceGroup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0:09.9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F5BBA3D-51A6-4326-BDD8-B403EDF8A444}" emma:medium="tactile" emma:mode="ink">
          <msink:context xmlns:msink="http://schemas.microsoft.com/ink/2010/main" type="writingRegion" rotatedBoundingBox="5839,15066 6090,17736 5238,17816 4987,15146">
            <msink:destinationLink direction="with" ref="{A8FA7CDF-4C11-4A28-B14A-EB033A62937A}"/>
            <msink:destinationLink direction="with" ref="{20F7F4FC-7F2F-49C0-B929-EBCEFC317F2F}"/>
          </msink:context>
        </emma:interpretation>
      </emma:emma>
    </inkml:annotationXML>
    <inkml:traceGroup>
      <inkml:annotationXML>
        <emma:emma xmlns:emma="http://www.w3.org/2003/04/emma" version="1.0">
          <emma:interpretation id="{761A5879-1DDB-4DE4-88E2-5B4EBC1583CB}" emma:medium="tactile" emma:mode="ink">
            <msink:context xmlns:msink="http://schemas.microsoft.com/ink/2010/main" type="paragraph" rotatedBoundingBox="5839,15066 6090,17736 5238,17816 4987,151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54467C-D68F-423D-A94E-2A04BAB1B137}" emma:medium="tactile" emma:mode="ink">
              <msink:context xmlns:msink="http://schemas.microsoft.com/ink/2010/main" type="line" rotatedBoundingBox="5839,15066 6090,17736 5238,17816 4987,15146"/>
            </emma:interpretation>
          </emma:emma>
        </inkml:annotationXML>
        <inkml:traceGroup>
          <inkml:annotationXML>
            <emma:emma xmlns:emma="http://www.w3.org/2003/04/emma" version="1.0">
              <emma:interpretation id="{A19D786C-58E2-4F42-A181-E36076D4F1AA}" emma:medium="tactile" emma:mode="ink">
                <msink:context xmlns:msink="http://schemas.microsoft.com/ink/2010/main" type="inkWord" rotatedBoundingBox="5839,15066 5918,15908 5066,15988 4987,1514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4065 671 67 0,'9'-5'108'0,"-9"0"-16"0,9 1-12 0,-9 4-20 0,0 0-4 0,0 4 4 16,0 1-4-16,0 0 0 0,0 0-4 0,8 5-4 15,-8-1-8-15,0 1-4 0,0-1-4 0,0 1-8 0,0 4 0 16,8 1-8-16,-8-1-4 0,9 0-4 0,-1 0 4 0,-8 1-4 0,8-1 0 15,2 5 0-15,-2-4-4 0,-8-1 0 0,8 1 0 16,2-1 0-16,-2 1 4 0,-8-6 0 0,8 6 4 0,-8-6 8 0,8 1-4 16,-8-1 4-16,9-4 8 0,-9 4-4 0,0-3 0 0,0-2-4 15,0-4 0-15,9 5-4 0,-9-5-4 0,-9 0-4 0,9-5 0 16,0 1 0-16,0-2-4 0,-9-3 0 0,9-1 0 0,0 1 4 0,-8-5-4 16,8-1-4-16,0 1 0 0,0-1 4 0,-8-4-4 0,8 0 0 15,0 0-4-15,-8 0 4 0,8-6 4 0,0 2-4 0,0 4 0 16,0-6 0-16,0 2 0 0,0-2 0 0,0 2 0 0,0 4 0 0,-10-6 0 15,10 2 0-15,0-2-4 0,0 2 4 0,0 3 0 16,10-4 0-16,-10 5 0 0,0 0 0 0,0 0 0 0,8 0 0 0,0 0 0 16,-8 4 0-16,8 1 0 0,1-2 0 0,0 3 0 0,-1 4 0 15,1-1 0-15,-1 0 0 0,10 1 0 0,-10-1 0 0,0 5 0 16,10 0 0-16,-10 0 0 0,9 1 0 0,-8 4 0 0,8 0 0 0,-9-5 0 16,10 5 0-16,-2 0 0 0,-8 0 0 0,10 0 0 0,-1 0 0 15,-9 0 0-15,10 0 0 0,-2 0 0 0,2 0 0 0,-2 0 0 16,2 0 4-16,-1 0-8 0,0 0 4 0,8 0 0 0,-7 0 4 15,-2 0-4-15,2 0 0 0,7 0 0 0,-8 0-4 0,0 0 4 16,1 0 0-16,6 5-4 0,-6-5 4 0,-1 4 0 0,0-4 0 16,-8 0 0-16,7 5 4 0,2 0-8 0,-10 0 4 0,0-1 0 15,10 7 0-15,-10-7 0 0,1 6 0 0,-9 0 0 0,8-1 4 0,1 1 0 16,-9-1-4-16,8 5 4 0,-8-4 4 0,0 5 0 0,9-1 4 16,-9 0 4-16,0 0 0 0,0 6 4 0,0-6 0 0,0 1 0 15,0-1 0-15,0 5 0 0,0-4-4 0,0-2 0 0,0-3-8 0,0 5 4 16,0-5-4-16,0 3 4 0,0-3-4 0,0 0-4 15,8-5 0-15,-8 5 0 0,0-6 0 0,0 1-4 0,0-1-4 16,0 2 0-16,0-2-8 0,0-4-4 0,0 0-16 0,0 5-16 0,0-5-8 16,0 0-20-16,0 0-20 0,-8 0-12 0,8 0-8 0,-9 0-8 15,9-5-44-15,-8 5-24 0,8-4 32 0,-9 4 28 0,1-6 28 16</inkml:trace>
          <inkml:trace contextRef="#ctx0" brushRef="#br0" timeOffset="641.2849">4423 743 23 0,'-8'0'136'0,"-1"0"-20"0,9-5-12 0,-8 5-36 0,8-4-4 15,-8-2 0-15,8 2 8 0,-10-6 0 0,10 5-8 0,0 1 0 16,-8-2-12-16,8-3-4 0,0 5-4 0,0-6-8 0,0 5 0 0,0-5-4 15,0 0 0-15,0 6 0 0,8-5 0 0,2 4-4 0,-10 0 0 16,8-5 4-16,0 5-4 0,1 0 0 0,-1 0 0 0,1 1-4 16,0 4 0-16,-1-5 0 0,8 5 0 0,-6 0-4 0,6 0-4 15,-6 0 0-15,6 5-4 0,-7-1-4 0,8 1 4 0,-9 0-4 16,1 0-4-16,7 5 0 0,-6 0 0 0,-2-1 4 0,0 1-8 16,-8-1 4-16,10 1-4 0,-10 4 4 0,0 1-4 0,0-1 4 15,0 1-4-15,-10 4 0 0,10-5 4 0,-16 0-4 0,6 6 0 0,2-6 0 16,-9 5 0-16,9-4 0 0,-9-1 0 0,8 0 0 0,-7 1 0 15,6-1-4-15,2 0 4 0,-10-3 4 0,10-2-4 0,0 0 0 16,0 1 0-16,-1-6 0 0,9 1 0 0,-9 0 0 0,9-5-4 0,-8 4-20 16,8-4 28-16,0 0-4 0,0 5 0 0,0-5 0 15,0 0-4-15,0 0 8 0,0 0-8 0,8 0 8 0,-8 0-4 0,9 0 0 16,-9 0 0-16,0-5 0 0,9 5 0 0,-9 0 0 0,8 5 0 16,-8-5-4-16,8 0 0 0,0 0 4 0,2 0 0 0,-10 0 0 15,8 6 4-15,0-6-4 0,2 0 0 0,-10 4 0 0,8 1 4 0,0-5-4 16,1 4 0-16,-1 2 0 0,-8-2 4 0,9 1 0 0,-1 0-4 15,1 0 4-15,-1 5 0 0,0-6 4 0,-8 1-4 0,10-1 8 16,-2 3 0-16,0-4 4 0,2 2 0 0,-2 0 0 0,0 0-4 16,-8 0 0-16,8 0 0 0,1-5-4 0,8 4 0 0,-17-4 0 15,17 0-4-15,-9 0 0 0,2 0 0 0,-2-4-4 0,0 4 0 0,0-5-8 16,2 0-8-16,-2-5-16 0,0 5-24 0,-8-5-20 0,9 1-28 16,-9-1-24-16,8 1-28 0,-8-1-44 0,0-4-52 0,-8 5 36 15,8-6 44-15,-9 1 32 0,9 4 28 0</inkml:trace>
        </inkml:traceGroup>
        <inkml:traceGroup>
          <inkml:annotationXML>
            <emma:emma xmlns:emma="http://www.w3.org/2003/04/emma" version="1.0">
              <emma:interpretation id="{E6AE3FCE-63DB-47A2-B9B2-75FF3174BDCC}" emma:medium="tactile" emma:mode="ink">
                <msink:context xmlns:msink="http://schemas.microsoft.com/ink/2010/main" type="inkWord" rotatedBoundingBox="5735,17074 5799,17763 5493,17792 5428,171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337.4511">4568 2311 35 0,'0'0'60'0,"0"-5"-8"16,0 5-8-16,0 0-20 0,0-5 0 0,0 5-4 0,0 0-4 15,0 0 0-15,0-4 0 0,0 4 0 0,0 0-8 0,0 0 4 0,0-4-8 16,0 4 8-16,0 0-8 0,0 0 8 0,0-6-12 0,0 6 4 15,0 0 4-15,0-5-20 0,0 5 24 0,0-4-4 0,0 4 4 16,0 0 0-16,0-5 0 0,0 5 8 0,8 0 0 0,-8-5-4 16,0 5 4-16,0-5-4 0,0 0 4 0,0 5 0 0,0-5 0 15,0 5 4-15,0 0-4 0,10 0 0 0,-20-4-4 0,10 4 4 0,0 0 0 16,0 0 0-16,0 0 0 0,0 0 4 0,0 0 0 0,10 0-4 16,-20 0 4-16,20 0 0 0,-10 0 4 0,0 0 4 0,0 0 0 15,0 0-4-15,0 0 4 0,8 0 0 0,-8 0-4 0,0 0 8 16,0 0-4-16,8 4 0 0,-8-4 4 0,0 0-8 0,0 5 4 15,0 0-4-15,0-5 0 0,0 5 0 0,0 0-4 0,0 0 0 0,0 4-4 16,0-3 0-16,0-2 0 0,0 5 0 0,0 2-4 0,0-2 0 16,0-5-4-16,0 5 0 0,0 6 0 0,0-6-4 0,0 2 4 15,0-2-4-15,0 5 0 0,-8-4-4 0,8 5 8 0,0-1-4 0,-8 0-8 16,8 0 8-16,-10 1-4 0,10-1 0 0,-8 1 0 16,8-1 0-16,-8 1-4 0,8-1 4 0,-9 1 0 0,1-1-4 0,8 0 0 15,-9 0 4-15,9 1-4 0,-8 0 0 0,8-1 4 0,0-5-8 16,-9 1 0-16,9 3 4 0,0-2 4 0,0-2-4 0,0-4 0 15,0 4-4-15,0-3 8 0,0-2-8 0,0 1 8 0,0 1-8 16,0-6 4-16,0 4 0 0,0-4 0 0,0 0 0 0,9 4-4 16,-9-4 4-16,0 0 0 0,0 0 0 0,8 0 0 0,1 0-4 0,-9 0 8 15,8 0-4-15,-8 0-4 0,9-4 4 0,-1 4 0 0,0 0 0 16,2-4 0-16,-2 4-4 0,0 0 0 0,2-6 4 0,-2 1-4 16,0 5 0-16,0-4-4 0,1-2-4 0,-1 2-4 0,1-1-12 15,8 0-8-15,-9 0-16 0,2 1-4 0,-2-1-4 0,0-1-8 16,0 2-4-16,2 0-8 0,-2 4-4 0,0-5-4 0,1 0 0 15,-1 5 0-15,-8-5 8 0,9 0-20 0,-9 5-16 0,9-4-16 0,-9-1-8 16,0 0 24-16,8 5 28 0</inkml:trace>
          <inkml:trace contextRef="#ctx0" brushRef="#br0" timeOffset="18654.4676">4806 2537 19 0,'0'0'92'15,"0"-5"-12"-15,0 5-8 0,0 0-24 0,0-5-4 0,0 5-8 16,0 0 0-16,0 0 0 0,0 0 4 0,0 0-4 0,0 0 0 0,0 0-4 15,0 0 0-15,0 0 0 0,0 0 0 0,0 0 8 0,0 0-4 16,0 0 4-16,0 0 4 0,0 0-4 0,0 5 4 0,0-5-8 16,0 5 4-16,0-5 0 0,0 4-4 0,0 1 0 0,0 5 0 0,0-7 0 15,0 8 0-15,0-1 0 0,0-1 0 0,0 1-4 0,0 5-4 16,-8-1-4-16,8 0 0 0,0 0 0 0,0 1-4 0,0 4-4 16,-8-5 0-16,8 0 0 0,0 7-4 0,-8-8-4 0,8 1 0 0,-9 1 0 15,9-1-4-15,0 2 4 0,0-3 0 0,0-3-4 0,0 4 0 16,0-5 0-16,0 2 0 0,0-2 0 0,0 1-4 0,0-1 0 15,0-4 0-15,0 0 0 0,0-1 0 0,0 2-4 0,0-2 4 16,0-4-4-16,0 5 0 0,0-5 0 0,0 0-4 0,0 0-4 16,0 0 0-16,0 0-8 0,0 0-12 0,0 0-8 0,0 0-8 15,0-5-4-15,0 5-8 0,0-4-12 0,0-2-8 0,0 2-4 16,0-1-8-16,-9 0-8 0,9 0-4 0,0 1-20 0,0-6-36 16,0 5-8-16,0-5 32 0,0 1 28 0</inkml:trace>
        </inkml:traceGroup>
      </inkml:traceGroup>
    </inkml:traceGroup>
  </inkml:traceGroup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0:11.1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8FA7CDF-4C11-4A28-B14A-EB033A62937A}" emma:medium="tactile" emma:mode="ink">
          <msink:context xmlns:msink="http://schemas.microsoft.com/ink/2010/main" type="inkDrawing" rotatedBoundingBox="4407,14971 4665,16383 4296,16451 4038,15038" semanticType="verticalRange" shapeName="Other">
            <msink:sourceLink direction="with" ref="{EF5BBA3D-51A6-4326-BDD8-B403EDF8A444}"/>
            <msink:sourceLink direction="with" ref="{A58C5731-7EF1-4D3A-998E-49FF3721C8F1}"/>
          </msink:context>
        </emma:interpretation>
      </emma:emma>
    </inkml:annotationXML>
    <inkml:trace contextRef="#ctx0" brushRef="#br0">3315 177 63 0,'0'-5'88'0,"0"5"-8"0,0-5-4 16,0 0-24-16,0 5-4 0,0 0 4 0,0-5-4 15,0 5 4-15,0 0 0 0,0 0 0 0,0 0 0 0,-9 0-4 0,9 0 0 16,-8 0-4-16,8 0 4 0,0 0-4 0,-8 0 0 0,8 0-8 16,-8 0 0-16,-2 5 0 0,10-5 0 0,-8 0-4 0,0 5 0 15,8 0-4-15,-10 0 4 0,2 4-4 0,8 1 0 0,-8-1-4 16,8 6 0-16,-9-1 0 0,1 5 0 0,8 6 0 0,-9-2 0 0,9 2-4 16,-8 7-4-16,8 3 8 0,0-2-8 0,0 11 0 15,-9-1 4-15,9-1-8 0,0 6 4 0,9 0 0 0,-9 0-4 0,0 0 4 16,8 6-8-16,-8-6 4 0,9 4-8 0,-1-4 4 0,1 0-4 15,-1 0-4-15,0 0 4 0,10-5-4 0,-10-5 4 0,10 1 0 16,-2 0-4-16,1-1-4 0,1-10 0 0,-2 6-4 0,2-9-8 0,8 3-8 16,-10-5-16-16,10-3-12 0,-9-1-20 0,9 0-24 15,0-3-28-15,7-8-20 0,-7 2-48 0,0 0-52 0,-1-6 36 0,0 1 40 16,10-5 40-16,-9 0 16 0</inkml:trace>
  </inkml:traceGroup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9:57.1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B29A818-118D-480F-809D-CA9D74A3E028}" emma:medium="tactile" emma:mode="ink">
          <msink:context xmlns:msink="http://schemas.microsoft.com/ink/2010/main" type="writingRegion" rotatedBoundingBox="1358,14786 1737,17419 1305,17481 926,14848"/>
        </emma:interpretation>
      </emma:emma>
    </inkml:annotationXML>
    <inkml:traceGroup>
      <inkml:annotationXML>
        <emma:emma xmlns:emma="http://www.w3.org/2003/04/emma" version="1.0">
          <emma:interpretation id="{2AF8D67A-E220-4913-9CCB-6649F1FFA630}" emma:medium="tactile" emma:mode="ink">
            <msink:context xmlns:msink="http://schemas.microsoft.com/ink/2010/main" type="paragraph" rotatedBoundingBox="1358,14786 1737,17419 1305,17481 926,14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7EC471-678B-4D3D-ACCA-DD321E703310}" emma:medium="tactile" emma:mode="ink">
              <msink:context xmlns:msink="http://schemas.microsoft.com/ink/2010/main" type="line" rotatedBoundingBox="1358,14786 1737,17419 1305,17481 926,14848"/>
            </emma:interpretation>
          </emma:emma>
        </inkml:annotationXML>
        <inkml:traceGroup>
          <inkml:annotationXML>
            <emma:emma xmlns:emma="http://www.w3.org/2003/04/emma" version="1.0">
              <emma:interpretation id="{0EF71E33-E346-4217-805B-9D57007A51BF}" emma:medium="tactile" emma:mode="ink">
                <msink:context xmlns:msink="http://schemas.microsoft.com/ink/2010/main" type="inkWord" rotatedBoundingBox="1335,14789 1456,15633 1065,15689 944,148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67 134 19 0,'-8'-5'104'0,"-2"0"-12"0,10 0-4 0,-8 2-28 15,0-8-4-15,8 6-4 0,-10 0 4 0,2-4 0 0,8 4 0 16,-8-5 0-16,8 6-4 0,0-6 4 0,0 5 0 0,-8-4-4 16,8 3-4-16,0 2 0 0,0-1 0 0,0 1-4 0,0-1 4 15,0 0 0-15,0 0-4 0,0 5 0 0,0-5-4 0,0 5 0 16,0 0-8-16,0-5 4 0,0 5-4 0,0 0 4 0,0 0 0 0,8 5 4 15,-8-5-4-15,0 5 0 0,0 0 4 0,8 0-4 16,-8 4-4-16,8 0-8 0,-8 1 0 0,10 4 4 0,-10 1-12 0,0-1 0 16,8 6 0-16,0-1-4 0,-8 5 0 0,0 0-4 0,10 0-4 0,-10 5 0 15,0-6-4-15,8 11 4 0,-8-5 0 0,0 4-4 0,8 2 4 16,-8-2 0-16,0 0 4 0,0 0-8 0,9-3 4 0,-9 3-4 16,0 1 0-16,0-6 0 0,0 6 0 0,8-10 0 0,-8 5 0 15,0-5 4-15,9-5-4 0,-9 5 4 0,0-10-8 0,0 1 4 16,8-2 0-16,-8-2 0 0,0-2 0 0,0-3 0 0,0-2 0 0,0 1 4 15,0-1-8-15,9-4-8 0,-9-4 16 0,0-1 0 16,0 1 0-16,0-2 0 0,0-3-4 0,0-2 0 0,8 2 4 0,-8-5-4 16,0 0 0-16,0 0 0 0,8-5 0 0,-8 4 0 0,10-5-4 15,-2 1 0-15,-8-4 4 0,8-1 0 0,-8 4 0 0,10-3 4 16,-2-2-4-16,0 2 0 0,-8-6 4 0,8 5-4 0,1 0 0 0,0-4 0 16,8 3 0-16,-9-3 0 0,0 2 0 0,2-2-4 0,-2 5 8 15,0-2-4-15,10 2-4 0,-10-2 4 0,0 2 0 16,1-2 0-16,-1 6-4 0,1 0 8 0,0 0-8 0,-1 0 8 0,0 4 0 15,0 1-8-15,2 0 0 0,-10 4 0 0,8 0-4 16,-8 0 4-16,0 6 0 0,8-1-12 0,-8 1 4 0,0 4-16 0,0 0-8 16,0 0-16-16,0 4-12 0,0-4-16 0,0 5-4 0,-8-1-20 0,8 2-16 15,0 3-16-15,0-4-12 0,-8 5-24 0,8-6-48 16,-10 6 16-16,10-1 44 0,0 1 28 0,-8 6 28 0</inkml:trace>
        </inkml:traceGroup>
        <inkml:traceGroup>
          <inkml:annotationXML>
            <emma:emma xmlns:emma="http://www.w3.org/2003/04/emma" version="1.0">
              <emma:interpretation id="{A7BE1F6B-5C64-4CFB-B237-D4A51430206D}" emma:medium="tactile" emma:mode="ink">
                <msink:context xmlns:msink="http://schemas.microsoft.com/ink/2010/main" type="inkWord" rotatedBoundingBox="1642,16759 1737,17419 1305,17481 1210,16821"/>
              </emma:interpretation>
              <emma:one-of disjunction-type="recognition" id="oneOf1">
                <emma:interpretation id="interp1" emma:lang="" emma:confidence="0">
                  <emma:literal>°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19803.1803">340 2086 11 0,'-9'-5'84'0,"0"-4"-8"0,9 2-4 0,-8 4-24 0,-1-7 0 15,9 5 0-15,-8 0 0 0,0 1-4 0,8-6 0 0,-10 6 0 16,2-1-4-16,8 0 4 0,0-5-4 0,-8 5 4 0,8 1-4 0,0-1 0 16,0 0-4-16,-8 5 4 0,8-5-4 0,0 5 0 0,0 0-4 15,0 0-8-15,0-4 0 0,0 4 4 0,0 0 12 0,0 0 8 16,8 4-4-16,-8 1 0 0,8 0-4 0,-8 4-4 0,8 1 0 0,-8 5 0 15,10-1-4-15,-2 0-4 0,-8 6 0 0,8 3-4 0,1 2 0 16,-1-2-4-16,1 6 0 0,0 5-4 0,-1-6-4 0,0 6 0 16,0-1 0-16,2-4 0 0,-10 4-4 0,8-3 0 0,0 3 0 15,-8-9-4-15,10 5 4 0,-2-5-24 0,-8 0 24 0,0-10-8 16,8 4 4-16,-8-2 0 0,9-2 0 0,-9-4 0 0,0-1-4 0,8-3 4 16,-8-2-4-16,0 1 0 0,9-5 0 0,-9 0 4 15,0 0-4-15,0-5 4 0,8-5-4 0,-8 6 0 0,0-6 4 0,9-4-4 16,-9 4 0-16,0-4 0 0,8-5 0 0,-8 0-4 0,8-1 4 15,-8 1 0-15,10-5 0 0,-2 0 0 0,-8 0 0 0,8 0-4 16,2-5 4-16,-10 5 0 0,8 0 4 0,0-4-4 0,0 3 0 0,1 2 0 16,-9-1-4-16,8 0 4 0,1 0 0 0,0 0 4 0,-1 3-4 15,0 3-4-15,2-5 8 0,-2 3-8 0,0 1 0 16,1 5 0-16,0-1-4 0,-1 1-4 0,0 0 0 0,1 4-4 0,-1 0-4 16,1 1-8-16,-9 4-4 0,9 0-12 0,-9 5-16 0,0 0-4 15,8 0-16-15,-8 5-8 0,0 0-16 0,0 4-8 0,0 1-12 16,-8 0-56-16,8-1-28 0,0 5 44 0,-9 1 28 0,9-1 28 0</inkml:trace>
        </inkml:traceGroup>
      </inkml:traceGroup>
    </inkml:traceGroup>
  </inkml:traceGroup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49:57.6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069653B-7D3F-4C93-BE05-4B0EC0B23604}" emma:medium="tactile" emma:mode="ink">
          <msink:context xmlns:msink="http://schemas.microsoft.com/ink/2010/main" type="writingRegion" rotatedBoundingBox="1327,15513 2379,15048 2565,15468 1513,15933"/>
        </emma:interpretation>
      </emma:emma>
    </inkml:annotationXML>
    <inkml:traceGroup>
      <inkml:annotationXML>
        <emma:emma xmlns:emma="http://www.w3.org/2003/04/emma" version="1.0">
          <emma:interpretation id="{DED82CC8-38EA-420B-8D45-BF038F866584}" emma:medium="tactile" emma:mode="ink">
            <msink:context xmlns:msink="http://schemas.microsoft.com/ink/2010/main" type="paragraph" rotatedBoundingBox="1327,15513 2379,15048 2565,15468 1513,159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EC43D2-7304-4DDE-BF11-102A806F8CB7}" emma:medium="tactile" emma:mode="ink">
              <msink:context xmlns:msink="http://schemas.microsoft.com/ink/2010/main" type="line" rotatedBoundingBox="1327,15513 2379,15048 2565,15468 1513,15933"/>
            </emma:interpretation>
          </emma:emma>
        </inkml:annotationXML>
        <inkml:traceGroup>
          <inkml:annotationXML>
            <emma:emma xmlns:emma="http://www.w3.org/2003/04/emma" version="1.0">
              <emma:interpretation id="{314EFF25-F564-447B-994B-B47F22921C61}" emma:medium="tactile" emma:mode="ink">
                <msink:context xmlns:msink="http://schemas.microsoft.com/ink/2010/main" type="inkWord" rotatedBoundingBox="1370,15611 2330,15187 2473,15509 1513,15933"/>
              </emma:interpretation>
            </emma:emma>
          </inkml:annotationXML>
          <inkml:trace contextRef="#ctx0" brushRef="#br0">535 772 39 0,'0'-5'108'0,"0"0"-8"0,0 1-8 16,0-1-24-16,0-1-8 0,0 2 0 0,-8-1 0 0,8 1 4 16,0-2-24-16,0 6 20 0,-8 0-8 0,8-4 0 0,0 4-8 0,-8 0 0 15,8 0-8-15,0 4 0 0,-10-4-4 0,10 6 0 16,0-2 0-16,0 5-4 0,0-3 0 0,-8 3-4 0,8 1 4 0,0-1-4 16,0 1-4-16,0 0 0 0,0 4 0 0,0-5-4 0,0 6 4 15,8-1-4-15,-8 1-4 0,0 0 4 0,10-2 0 0,-10 2-4 16,8-1 0-16,-8 1-4 0,8-1 4 0,-8 0-4 0,8-5 0 0,1 6-4 15,-1-6 4-15,1 1 0 0,0 0-4 0,7-5 0 0,-6-1 0 16,-2 2 0-16,0-2-4 0,1 1 0 0,0-5 4 0,-1 0-4 16,9 0 4-16,-9-5 0 0,1 1-4 0,0-2 0 0,-9-3 0 15,8 4 0-15,0-4 0 0,2-6 0 0,-10 0 0 0,0 6-4 16,8-10 4-16,-8 5 0 0,0-1 0 0,-8-4-4 0,8 1 4 16,0 3 0-16,-10-4 0 0,2 4 0 0,0-4-4 0,-1 5 4 15,0-1 4-15,1 5-4 0,-1 1 0 0,-7-5 0 0,7 8-16 0,0-3 20 16,-7 5 0-16,6 4-4 0,2-6 4 0,-9 6-8 15,8 0 4-15,1 6-4 0,-1-6 0 0,1 4 4 0,-8 1-4 0,6-1 0 16,2 7 0-16,8-7 0 0,-8 6-4 0,-2-1-8 0,10-4-4 0,-8 4-8 16,8 0-8-16,0 2-4 0,-8-2-16 0,8 1-12 15,0-1-20-15,0 1-16 0,0 0-16 0,0-5-40 0,8 4-32 0,-8-3 8 16,0-2 44-16,8 1 32 0</inkml:trace>
          <inkml:trace contextRef="#ctx0" brushRef="#br0" timeOffset="693.7686">1133 570 7 0,'0'5'176'0,"0"4"-16"0,0 1-24 0,-10-5-32 15,10 4-16-15,10-4 4 0,-10 0 4 0,0 0 4 0,0 0 4 0,8 0 8 16,0 0-8-16,-8-1-4 0,8 1-8 0,2-5-8 0,-2 0 0 16,0 4-4-16,1-4-8 0,0 0 0 0,-1 0-8 0,9 0-4 15,1 0-8-15,-2 6-44 0,-8-6-8 0,10 0 0 0,-1-6 0 16,0 6 0-16,0 0 0 0,-1-4 0 0,2 4 0 0,0-5 0 15,-10 5 0-15,9-4 0 0,0 4 0 0,-9 0 0 0,9 0 0 0,-9 0-104 16,2-5-56-16,-2 5-56 0,0 0-76 0,2-5-24 0,-10 10 60 16,0-5 44-16,0 0 40 0,0 5 36 0,-10-1 24 0</inkml:trace>
        </inkml:traceGroup>
        <inkml:traceGroup>
          <inkml:annotationXML>
            <emma:emma xmlns:emma="http://www.w3.org/2003/04/emma" version="1.0">
              <emma:interpretation id="{4331BE8A-FC66-49E6-AB60-89B4B859F907}" emma:medium="tactile" emma:mode="ink">
                <msink:context xmlns:msink="http://schemas.microsoft.com/ink/2010/main" type="inkWord" rotatedBoundingBox="2005,15214 2379,15048 2467,15247 2092,15412"/>
              </emma:interpretation>
              <emma:one-of disjunction-type="recognition" id="oneOf0">
                <emma:interpretation id="interp0" emma:lang="" emma:confidence="0">
                  <emma:literal>Ą</emma:literal>
                </emma:interpretation>
                <emma:interpretation id="interp1" emma:lang="" emma:confidence="0">
                  <emma:literal>ą</emma:literal>
                </emma:interpretation>
                <emma:interpretation id="interp2" emma:lang="" emma:confidence="0">
                  <emma:literal>R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ZA</emma:literal>
                </emma:interpretation>
              </emma:one-of>
            </emma:emma>
          </inkml:annotationXML>
          <inkml:trace contextRef="#ctx0" brushRef="#br0" timeOffset="391.949">1056 369 31 0,'0'0'140'0,"-8"0"-12"0,8 0-12 15,0 0-28-15,0 0-4 0,0 0 4 0,0 0 4 0,0 0-4 16,0 0 4-16,0 0 0 0,0 0 0 0,0 0-8 0,8 0 0 0,-8 0-4 16,8 5 8-16,-8-5-4 0,8 4-4 0,2-4 0 0,-2 0-4 15,9 6-8-15,-9-6-4 0,10 4-4 0,-10 1-8 0,8-5-36 16,2 0-16-16,-1 4 0 0,0-4 0 0,8 0 0 0,-7 0 0 15,-2 0 0-15,2 0 0 0,-1 0 0 0,0 0 0 0,8 0 0 16,-7 0 0-16,-2 0 0 0,2 0 0 0,-10 0 0 0,9 0 0 0,0 0 0 16,-8 0 0-16,7 0 0 0,-6 0 0 0,-2 0 0 0,0 0 0 15,2 0-12-15,-2 0-80 0,-8 0-24 0,0 0-20 0,0 6-32 16,0-6-16-16,-8 0-12 0,8 0-52 0,-10 0 0 0,-6 0 48 0,6 4 36 16,-6-4 32-16,-1 5 32 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8:36.98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4915B64-5A74-4568-B5BF-AFFCACE6D47D}" emma:medium="tactile" emma:mode="ink">
          <msink:context xmlns:msink="http://schemas.microsoft.com/ink/2010/main" type="inkDrawing" rotatedBoundingBox="11144,12930 16922,13073 16893,14242 11115,14100" semanticType="callout" shapeName="Other">
            <msink:sourceLink direction="with" ref="{8DE1C59A-F94C-4A0C-8C80-5AD4FF52A20B}"/>
            <msink:sourceLink direction="with" ref="{1F412BC9-953D-4C24-9686-DF8585F64DA4}"/>
          </msink:context>
        </emma:interpretation>
      </emma:emma>
    </inkml:annotationXML>
    <inkml:trace contextRef="#ctx0" brushRef="#br0">0 36 63 0,'0'-6'88'0,"0"2"-12"0,0-2-4 15,0 2-24-15,0-1-4 0,0 1 0 0,0 4-4 0,0-5 0 16,0 5-4-16,0 0 0 0,0-5 0 0,0 5 8 0,0 0 4 0,0 0 4 16,0 0 0-16,8 0-4 0,-8 0 0 0,9 5-4 0,-9 0 0 15,9-1-4-15,-9 1-4 0,8-1 0 0,-8 6 0 0,8 0 0 16,0 0 0-16,2 4 4 0,-10 0-4 0,8 6 0 0,0-1-4 15,-8 0-4-15,10 5 0 0,-10 0 0 0,8 0-4 0,-8 5-4 16,8 4 0-16,-8-4-4 0,0 4 0 0,0 2-4 0,9-2-8 0,-9 1 4 16,0 0 0-16,0 3 0 0,0-3-4 0,0-1 0 0,0 6 0 15,0-6 0-15,0 1 0 0,0-1 0 0,0-4 0 0,0 5 0 16,0-5 0-16,0 0-4 0,0 0 4 0,0-6-4 0,0 0 0 16,0 2 0-16,0-1 0 0,0-4-4 0,0-1 8 0,0 0 0 15,0-5-4-15,8 1 0 0,-8-1 0 0,0 0 4 0,0 2-4 16,9-8 0-16,-9 2 0 0,8-1-4 0,1 1 4 0,-9-1 0 15,8-4 0-15,0 5-4 0,2-5 4 0,-10-1 0 0,8 1 0 0,0 0 4 16,2-5-4-16,-2 0-4 0,0 5 4 0,9-5 0 0,-9 0 0 16,1 0 0-16,8-5 0 0,1 5 4 0,-10-5-4 0,8 0 0 15,2 5 4-15,-1-4-4 0,0-1 0 0,0 0 0 0,-1 0 0 0,2 5 0 16,8-5 4-16,-9 1-4 0,8-1 4 0,-8 5 0 0,9 0-4 16,0-5 4-16,-1 5-4 0,-8 0 4 0,8 0-8 0,1 0 4 15,0 0 0-15,-1 0 0 0,9 0 0 0,-8 0 0 0,0 0 4 16,7 0-4-16,-7 0 4 0,8 0-4 0,-8 0 4 0,8 0-4 15,-9 0 0-15,10 0-4 0,-1 0 4 0,0 0 4 0,-8 0-8 16,8 0 4-16,-1 0 0 0,3 0-4 0,-3 0 4 0,1 0 4 0,-8 0-4 16,8 0 0-16,0 0 4 0,-1 0 0 0,3 0-4 15,-11-5 0-15,9 5 0 0,0 0 0 0,0-4-4 0,-8-1 4 0,7 5-4 16,1-5 4-16,-8 5 0 0,9-5 0 0,-1 0 0 0,-8 2 0 16,7 3 0-16,-7-6 0 0,8 1 0 0,-8 0 0 0,-1 5-4 15,1 0 8-15,8-5-4 0,-8 1 0 0,-1 4 0 0,1-5 0 0,0 5 0 16,-2 0-4-16,2-5 4 0,-1 5 0 0,1-5 4 15,0 5-4-15,0-4 0 0,-1 4 0 0,-8 0 4 0,8-5-4 0,1 5 0 16,0 0 0-16,-1-6 0 0,-7 6-4 0,8 0 4 0,-1-4 4 16,0 4-8-16,0 0 8 0,1 0 0 0,0-4-8 0,0 4 4 15,-1-6 0-15,1 6 0 0,8 0 0 0,-8 0-4 0,-1-4 4 0,1 4 0 16,8 0 4-16,-9 0-4 0,9 0 4 0,-8 0-4 0,8 0 0 16,-8 0 4-16,7 0 0 0,-7 0-4 0,8 0 0 0,-8 0 0 15,9 0 0-15,-11 0 4 0,11 0-4 0,-1 0 0 0,-8 0 0 16,8 0 0-16,0 0 0 0,-9 4 0 0,9-4 0 0,0 0 0 15,1 0 0-15,-9 6-16 0,8-6 16 0,-1 0 4 0,1 4-8 0,0-4 4 16,1 0 4-16,-1 0-4 0,0 0 0 0,0 4 0 0,0-4 0 16,1 0 4-16,-1 0 0 0,-1 0-4 0,1 0 4 0,0 0 0 15,1 0-8-15,-1 0 4 0,0 0 0 0,0 0 0 0,-1 0 0 16,3 0 0-16,-3 0 0 0,1 0 0 0,0 0 4 0,0 0-8 16,1 0 4-16,-1 0 4 0,0-4-4 0,0 4 0 0,1 0 4 15,-1-4-4-15,8 4 4 0,-9 0-4 0,3-6 0 0,6 6-4 16,-9-4 4-16,11 4 0 0,-11 0 4 0,1 0-4 0,10 0 0 15,-11 0 0-15,1-6 0 0,0 6 0 0,1 0 0 0,-1 0 0 0,0 0 4 16,0 6-4-16,-9-6-4 0,9 0 4 0,1 4 0 0,-10-4 0 16,0 6-4-16,11-6 4 0,-12 4 4 0,2-4-4 0,9 4 0 15,-11-4 0-15,2 6 0 0,0-1 0 0,-1-1 4 0,1 1-4 0,0-5-4 16,0 5 4-16,-1-5-4 0,-9 5 4 0,10-5 0 16,-8 4 0-16,-2-4 0 0,2 5 0 0,7-5 0 0,-17 0 0 0,10 0 0 15,0 0-4-15,-10 0 4 0,0 5 4 0,9-5-4 0,-8 0 0 16,-1 5 0-16,1-5 0 0,-1 6 0 0,-8-6 0 0,8 0-4 15,-8 3 8-15,10-3-4 0,-10 5 0 0,0-5 0 0,0 5 0 0,0-5 0 16,8 5 0-16,-8-5 0 0,0 0 0 0,0 0 0 0,0 0 0 16,0 0 0-16,0 0 0 0,0 0 0 0,0 0 0 0,-8 0 0 15,8 0-4-15,8 0 8 0,-8 0-4 0,0 0 0 0,0 0 0 16,0 0 0-16,0 0-4 0,0 0 8 0,0 0-4 0,0 0-4 16,8 0 8-16,-8 0-4 0,0 0 0 0,0 0 0 0,8 0 0 0,-8 0 0 15,0 0 0-15,10 0 0 0,-10 0 0 0,0-5 0 16,0 5-4-16,0-5 4 0,8 0 0 0,-8 2 0 0,0-3 4 15,0 1-4-15,0-5 0 0,0 1 0 0,0-1 0 0,0 1 0 0,0-1 0 16,0-4 0-16,-8-1 0 0,8 1 0 0,0-1 0 0,0 1-20 16,0-5 24-16,0 4 0 0,-10-4-4 0,10 0 4 0,0 0-4 15,0 0 0-15,-8-1 0 0,8 1 0 0,0 1 0 0,0-2 0 0,0-4 0 16,0 5 0-16,-8 0 4 0,8 0-4 0,0-1 0 0,0-4-4 16,0 10 4-16,0-5 0 0,0 5 4 0,0-5-4 0,0 9 4 15,0-5-4-15,0 6 0 0,0-1 0 0,0 0 4 0,0 6-4 16,0-2 4-16,0 2-4 0,0 4 4 0,0-5 4 0,0 5-8 15,0 5 8-15,0-5-4 0,0 0 0 0,0 4 0 0,0 2-4 0,0-6 4 16,0 4 0-16,0 2-4 0,0-2 0 0,0 1-4 0,0-5-12 16,0 5-12-16,0 0-36 0,0-1-40 0,0-4-48 0,0 0-48 15,0 5-88-15,-8-5 44 0,8 0 48 0,-10 0 36 0,10 0 32 0,-8 0 24 16</inkml:trace>
  </inkml:traceGroup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0:17.4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428DB18-2D39-4747-BB34-39116328BA61}" emma:medium="tactile" emma:mode="ink">
          <msink:context xmlns:msink="http://schemas.microsoft.com/ink/2010/main" type="writingRegion" rotatedBoundingBox="1867,17439 3175,17074 3276,17435 1968,17801"/>
        </emma:interpretation>
      </emma:emma>
    </inkml:annotationXML>
    <inkml:traceGroup>
      <inkml:annotationXML>
        <emma:emma xmlns:emma="http://www.w3.org/2003/04/emma" version="1.0">
          <emma:interpretation id="{9699D4A5-A5AF-4D92-B457-23095AF24B98}" emma:medium="tactile" emma:mode="ink">
            <msink:context xmlns:msink="http://schemas.microsoft.com/ink/2010/main" type="paragraph" rotatedBoundingBox="1867,17439 3175,17074 3276,17435 1968,178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3F511F-18D5-4DBC-BE9C-9E7B1B18C5B4}" emma:medium="tactile" emma:mode="ink">
              <msink:context xmlns:msink="http://schemas.microsoft.com/ink/2010/main" type="line" rotatedBoundingBox="1867,17439 3175,17074 3276,17435 1968,17801"/>
            </emma:interpretation>
          </emma:emma>
        </inkml:annotationXML>
        <inkml:traceGroup>
          <inkml:annotationXML>
            <emma:emma xmlns:emma="http://www.w3.org/2003/04/emma" version="1.0">
              <emma:interpretation id="{74D2EC0A-ED4E-4BC0-BC98-F17C75C5990D}" emma:medium="tactile" emma:mode="ink">
                <msink:context xmlns:msink="http://schemas.microsoft.com/ink/2010/main" type="inkWord" rotatedBoundingBox="1878,17480 2224,17384 2313,17704 1968,17801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0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°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1030 2652 3 0,'0'-5'128'0,"0"0"-16"0,0 5-16 0,0-4-28 0,-8 4-4 16,8-6-4-16,0 6 0 0,0-4-4 0,-9 4 0 0,9 4-4 15,0-4-8-15,-9 0-4 0,9 6-8 0,-8-2 0 0,8 1-8 16,0 0-4-16,0 4 0 0,-9-4 0 0,9 5-4 0,0-2 4 16,0-2-4-16,0 8 0 0,0-4-4 0,9 4 4 0,-9-3-8 15,0 2 0-15,8-3 0 0,1 4 0 0,-9-5 0 0,9 6-4 0,-1-4 0 16,0 2 4-16,2-3-4 0,-2-1-4 0,0 1 4 0,10-1-4 15,-2 1 0-15,-7-5 0 0,7 5 4 0,-6-6-4 0,6 1 0 16,2-5 4-16,-10 5 0 0,9-5-4 0,0 0 0 0,-8-5 0 16,7 0 0-16,-6 1 0 0,6-1 0 0,-8-5 0 0,10 6 0 15,-10-7 0-15,1-3 0 0,-9 5 4 0,9-5-4 0,-1 5 0 0,-8-7 0 16,0 2 4-16,0-1-4 0,0 1 0 0,0 1 0 16,0 2 0-16,-8-3-4 0,-1-1 4 0,0 0 0 0,1 7 0 0,0-7 0 15,-2 6 0-15,-6-1 4 0,8 0 0 0,-10 1-4 0,10 0 0 16,-9-1 0-16,-1 5-4 0,2 0 4 0,-2 0 0 0,2 5 0 15,6-4 0-15,-6 4 4 0,-1 4 0 0,-1 1-8 0,2 0 4 16,-2 0 0-16,10-1-4 0,-9 6 4 0,8 0-4 0,1 0 0 0,-9-1-4 16,9 0 0-16,8 6-8 0,-9-6-8 0,0 1-12 15,9 4-8-15,0-4-8 0,0 0-12 0,0-1-8 0,0 1-16 0,0-6-20 16,9 6-44-16,0-5-20 0,-1-1 36 0,0-4 28 0</inkml:trace>
        </inkml:traceGroup>
        <inkml:traceGroup>
          <inkml:annotationXML>
            <emma:emma xmlns:emma="http://www.w3.org/2003/04/emma" version="1.0">
              <emma:interpretation id="{0182851C-2880-4F98-A6F3-BE160495360B}" emma:medium="tactile" emma:mode="ink">
                <msink:context xmlns:msink="http://schemas.microsoft.com/ink/2010/main" type="inkWord" rotatedBoundingBox="2789,17182 3175,17074 3267,17402 2880,17510"/>
              </emma:interpretation>
              <emma:one-of disjunction-type="recognition" id="oneOf1">
                <emma:interpretation id="interp5" emma:lang="" emma:confidence="0">
                  <emma:literal>=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:</emma:literal>
                </emma:interpretation>
                <emma:interpretation id="interp8" emma:lang="" emma:confidence="0">
                  <emma:literal>i</emma:literal>
                </emma:interpretation>
                <emma:interpretation id="interp9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640.3247">1926 2513 75 0,'-10'5'156'0,"10"4"-16"0,-8-4-16 0,8 4-40 16,0-4-4-16,-8 5-4 0,8-7 0 0,0 4 0 0,0-3 8 15,0 1-8-15,0-5-4 0,0 5 0 0,8 0-4 0,-8-5-4 16,8 0-8-16,2 0-4 0,-2 4 0 0,0-4-4 0,2 0-8 15,-2 0 0-15,0 0-12 0,0 0 0 0,9 0 0 0,1 0-4 0,-10 0-4 16,10 0-4-16,-10 0-4 0,8 0-4 0,-6 0 0 0,6 0 0 16,-7 0-4-16,-1 0-8 0,10 0-4 0,-10 0-12 0,0 0-24 15,0 0-32-15,10 0-36 0,-10 0-40 0,-8 0-44 16,10 0-88-16,-10 0 36 0,8 0 48 0,-8 0 32 0,0 0 32 0,8 0 28 16</inkml:trace>
          <inkml:trace contextRef="#ctx0" brushRef="#br0" timeOffset="304.2165">1926 2311 27 0,'0'9'156'15,"0"-3"-28"-15,0-6-16 0,-10 4-36 0,10-4-28 0,0 5 16 16,0-5 4-16,10 0-8 0,-10 4 0 0,0-4 4 0,8 0-8 15,-8 0-4-15,8 0 4 0,-8 0-4 0,10-4-4 0,-2 4 0 0,0 0-4 16,0 0-4-16,9 0 0 0,-8 0-8 0,8 0-4 0,1 4-4 16,-10-4 0-16,8 0-4 0,2 0-4 0,-1 0-4 0,-9 0 0 15,10 0-4-15,-2 0-4 0,-8 0 0 0,10 0 4 0,0 0-4 16,-10 0-4-16,0 0 0 0,1 0-4 0,7 0 0 0,-7 0-12 16,-9 0-8-16,9 0-16 0,-1 0-16 0,-8 6-16 0,0-6-20 0,0 0-16 15,0 4-20-15,0-4-20 0,-8 0-44 0,8 5 0 0,-9-5 40 16,0 5 24-16,-7-1 28 0</inkml:trace>
        </inkml:traceGroup>
      </inkml:traceGroup>
    </inkml:traceGroup>
  </inkml:traceGroup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0:30.0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3AA3690-B021-4284-A9B6-C57947EE3057}" emma:medium="tactile" emma:mode="ink">
          <msink:context xmlns:msink="http://schemas.microsoft.com/ink/2010/main" type="writingRegion" rotatedBoundingBox="6364,17079 6440,17799 6109,17834 6034,17114"/>
        </emma:interpretation>
      </emma:emma>
    </inkml:annotationXML>
    <inkml:traceGroup>
      <inkml:annotationXML>
        <emma:emma xmlns:emma="http://www.w3.org/2003/04/emma" version="1.0">
          <emma:interpretation id="{623A502F-CF77-4C25-8EC4-5DCC0EFB6788}" emma:medium="tactile" emma:mode="ink">
            <msink:context xmlns:msink="http://schemas.microsoft.com/ink/2010/main" type="paragraph" rotatedBoundingBox="6364,17079 6440,17799 6109,17834 6034,17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06E5EB-4FF1-4BEF-A48A-70CA2FB4F065}" emma:medium="tactile" emma:mode="ink">
              <msink:context xmlns:msink="http://schemas.microsoft.com/ink/2010/main" type="line" rotatedBoundingBox="6364,17079 6440,17799 6109,17834 6034,17114"/>
            </emma:interpretation>
          </emma:emma>
        </inkml:annotationXML>
        <inkml:traceGroup>
          <inkml:annotationXML>
            <emma:emma xmlns:emma="http://www.w3.org/2003/04/emma" version="1.0">
              <emma:interpretation id="{02AF770A-1DA1-4213-9E71-4F57E6B7BA22}" emma:medium="tactile" emma:mode="ink">
                <msink:context xmlns:msink="http://schemas.microsoft.com/ink/2010/main" type="inkWord" rotatedBoundingBox="6364,17079 6440,17799 6109,17834 6034,17114"/>
              </emma:interpretation>
            </emma:emma>
          </inkml:annotationXML>
          <inkml:trace contextRef="#ctx0" brushRef="#br0">5165 2412 23 0,'0'0'80'0,"0"4"-8"0,-8-4-8 15,8 0-20-15,0 0-12 0,0 0 0 0,0 0 0 16,0 0 0-16,-8 0 0 0,8 6 0 0,0-12 0 0,0 6-4 16,0 0 4-16,0-4-4 0,-10-1 0 0,10 5-4 0,0-5 0 0,0 0 4 15,0 1-4-15,0-6 0 0,0 5-4 0,0 1 0 0,10-7 0 16,-10 7 0-16,0-6-4 0,0 0 0 0,8 6 0 0,-8-5 0 16,0 0-4-16,8 3 0 0,-8-4 0 0,8 6 0 0,2-6-4 0,-10 5 8 15,8-4-8-15,0 4 4 0,1 0 0 0,-1 0-4 16,-8 5 0-16,8 0-4 0,2-5 0 0,-2 5 0 0,0 0 0 0,0 0 0 15,2 0-4-15,-2 0 4 0,0 5-4 0,-8-5 4 0,9 5-8 16,0 0 4-16,-1 5 4 0,-8-6-4 0,9 7 4 0,-9-3-4 16,0 2 0-16,8-1-4 0,-8 1 8 0,0 5-4 0,0-1 0 0,-8 1 0 15,8-1 0-15,0 0 0 0,-9 0 0 0,9 1 4 0,-8-1-4 16,-1 1 0-16,9-1 0 0,-9-4 0 0,9 4 4 0,-8-4-4 16,0 0 4-16,8-1-8 0,-10 1 4 0,10-6 0 0,0 1 0 15,0 5 0-15,0-10 0 0,-8 3 0 0,8-3 0 0,0 0 0 16,0 7 0-16,0-7 4 0,0 0-4 0,0 0 4 0,8 0-4 15,-8 0-4-15,0-7 4 0,0 7 0 0,10 0 0 0,-10-3 0 16,0 3 0-16,8 0 4 0,-8-5-4 0,8 5 4 0,1-5-4 0,-9 5 0 16,9 0 0-16,-1 0-4 0,1-5 4 0,-1 5-4 0,-8 0 4 15,8 0 0-15,1 0 0 0,0 0-16 0,-1 5 20 0,0-5-4 16,-8 5 0-16,10 0 0 0,-2-2 4 0,0 4 0 0,1-3 0 0,-9 1 0 16,9 5-4-16,-1-6 0 0,-8 6 0 0,8-1 0 15,-8 1 4-15,9 0 0 0,-9 4-4 0,8-4 8 0,-8 4 0 0,8-4 0 16,-8 4 0-16,0 0 4 0,0-4 8 0,0 4 0 0,0 1-4 15,0-1 0-15,0 1 0 0,0-2 0 0,0 2 4 0,-8-4 0 16,8 2-4-16,-8 2 4 0,-1-1 0 0,9-5 0 0,-8 6 0 16,0-5-4-16,-1 4 0 0,0-5-4 0,-7 1 4 0,6 0-4 0,-6-1 0 15,7 1 0-15,-8-5-4 0,9 0 0 0,-9 4-4 16,8-9 0-16,0 5 0 0,-7-5-4 0,6 5 8 0,2-5-8 0,-8-5 0 16,6 5 0-16,2-5 0 0,0 1-4 0,-1-1 0 0,1 0-4 15,8 0-8-15,-8 0-12 0,-2-4-12 0,2-1-12 0,8 5-8 16,-8-5-12-16,8 1-12 0,-8-1-4 0,8 1-8 0,0-1-4 0,0 6-16 15,-10-7-36-15,10 2-24 0,0 0 24 0,0-1 28 16,0 5 32-16</inkml:trace>
        </inkml:traceGroup>
      </inkml:traceGroup>
    </inkml:traceGroup>
  </inkml:traceGroup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0:32.9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C1EE441-BFE4-4497-AD55-C2B04B60B665}" emma:medium="tactile" emma:mode="ink">
          <msink:context xmlns:msink="http://schemas.microsoft.com/ink/2010/main" type="writingRegion" rotatedBoundingBox="7744,16887 11660,17068 11624,17851 7707,17670"/>
        </emma:interpretation>
      </emma:emma>
    </inkml:annotationXML>
    <inkml:traceGroup>
      <inkml:annotationXML>
        <emma:emma xmlns:emma="http://www.w3.org/2003/04/emma" version="1.0">
          <emma:interpretation id="{6EC04FF7-3CB0-44E6-A9AD-62D0FBC0A146}" emma:medium="tactile" emma:mode="ink">
            <msink:context xmlns:msink="http://schemas.microsoft.com/ink/2010/main" type="paragraph" rotatedBoundingBox="7744,16887 11660,17068 11624,17851 7707,176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25710F8-8997-4614-8452-4E46B28ADA8C}" emma:medium="tactile" emma:mode="ink">
              <msink:context xmlns:msink="http://schemas.microsoft.com/ink/2010/main" type="line" rotatedBoundingBox="7744,16887 11660,17068 11624,17851 7707,17670"/>
            </emma:interpretation>
          </emma:emma>
        </inkml:annotationXML>
        <inkml:traceGroup>
          <inkml:annotationXML>
            <emma:emma xmlns:emma="http://www.w3.org/2003/04/emma" version="1.0">
              <emma:interpretation id="{EE375EC1-A040-4C2B-84A6-B53474F3315D}" emma:medium="tactile" emma:mode="ink">
                <msink:context xmlns:msink="http://schemas.microsoft.com/ink/2010/main" type="inkWord" rotatedBoundingBox="7725,17298 8159,17318 8142,17690 7707,176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27 0 39 0,'0'0'112'0,"0"0"-12"15,-9 0 0-15,9 0-32 0,-9 0-4 0,9 0-4 0,0 0 4 16,0 0-8-16,0 0 8 0,0 0-4 0,0 0-4 0,-8 0 4 16,16 0 0-16,-8 0-4 0,0 0-4 0,9 0 0 0,-9 0 4 0,9 5 0 15,-9-5 0-15,8 0 0 0,0 4-4 0,2-4 0 0,-2 6-4 16,-8-6 0-16,8 4-4 0,10-4 0 0,-10 5 0 0,0 0 0 15,1-5-8-15,-1 4 0 0,0 1-4 0,2 0 0 0,6-5-8 16,-6 5 0-16,-2 0 0 0,0-5 0 0,0 5-4 0,1-5 0 16,8 0-4-16,-8 0-4 0,-1 5 0 0,0-5-4 0,2 4-4 0,-2-4-4 15,0 0 0-15,0 0 0 0,2 5 0 0,-10-5 0 0,8 0 0 16,0 0 0-16,-8 0 0 0,9 0 0 0,-9 5 0 0,9-5 0 16,-9 0 0-16,0 0 0 0,0 0 0 0,0 0 0 0,0 0 0 15,0 0 0-15,0 5 0 0,0-5 0 0,0-5 0 0,0 5 0 16,0 0 0-16,0 0 0 0,0 0 0 0,0 0 0 0,0 0 0 0,0 0 0 15,0 0 0-15,0 0 0 0,0 0 0 0,0 0 0 0,0 0 0 16,0 0 0-16,0 0 0 0,0 0 0 0,0 0 0 0,0 0 0 16,-9 0 0-16,9 0 0 0,0 0 0 0,0 0 0 0,-9 0 0 0,9 0 0 15,0 0 0-15,0 0 0 0,0 0 0 0,0 0 0 16,-8 0 0-16,8 0-12 0,0 0-24 0,0 0-12 0,0 0-8 0,-8 0-16 16,8 0-12-16,0 0-16 0,0 0-8 0,0 0-12 0,-10 0-12 15,10 0-8-15,0 0-8 0,-8 0-28 0,8 0-40 0,-8 0 24 16,8 0 36-16,-8 0 36 0,8 0 20 0</inkml:trace>
          <inkml:trace contextRef="#ctx0" brushRef="#br0" timeOffset="1259.5274">61 374 35 0,'-8'0'80'0,"8"-5"0"0,0 5-8 0,0 0-28 16,-10-4 0-16,10 4 0 0,0 0 4 0,0-6 0 15,0 6-8-15,0-3 4 0,0 3 0 0,0-6 0 0,0 6 0 0,0-5 0 16,0 5-4-16,0-5 0 0,0 5 0 0,10 0 4 0,-10 0-8 15,0 0 8-15,8 0 0 0,-8 0 0 0,8 0 0 0,0 0 4 16,2 0 0-16,-2 0 0 0,0 0 0 0,1 5 0 0,-1-5 0 16,10 0-4-16,-10 5 0 0,0-5 0 0,10 0-4 0,-10 6-8 0,9-6-4 15,-8 3 4-15,8-3-8 0,-9 6 0 0,10-6 0 16,-10 4-8-16,8-4 4 0,-6 0 0 0,-2 5-4 0,9-5-4 0,-8 0 4 16,8 0-8-16,-9 0 0 0,0 0-4 0,0 0 8 0,2 0-4 15,-2 0-4-15,0 5-4 0,2-5 4 0,-2 0-4 0,-8 0 0 16,8 0 4-16,-8 0 0 0,0 0-8 0,9 0 8 0,-9 0-8 15,0 5 4-15,0-5-4 0,0 0-4 0,0 0-4 0,0 0-8 16,0 0-8-16,0 0-20 0,-9-5-20 0,9 5-20 0,-8 0-20 0,8 0-28 16,-8 5-20-16,-2-5-16 0,2 0-56 0,0 0-12 0,-10 0 48 15,10 0 40-15,-9 0 24 0,0 0 28 0</inkml:trace>
        </inkml:traceGroup>
        <inkml:traceGroup>
          <inkml:annotationXML>
            <emma:emma xmlns:emma="http://www.w3.org/2003/04/emma" version="1.0">
              <emma:interpretation id="{A84E5700-B0DF-434B-88A1-DAB4E2234A0F}" emma:medium="tactile" emma:mode="ink">
                <msink:context xmlns:msink="http://schemas.microsoft.com/ink/2010/main" type="inkWord" rotatedBoundingBox="8680,17639 8766,16959 9046,16995 8960,1767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532.7595">998 192 3 0,'0'9'76'0,"0"-4"0"16,-8 5-8-16,-1-1-28 0,9-5 0 0,-8 7-4 0,8-7 0 0,0 6 0 16,0-5 4-16,-8 5 0 0,8-6 0 0,0 1 0 15,0-5-4-15,0 6-4 0,0-6 4 0,0 4 0 0,0-4 4 0,0 0-4 16,0 0 4-16,0 4-4 0,0-4 0 0,0 0 4 0,0-4-4 16,0 4-20-16,0 0 16 0,0-4 0 0,0 4-4 0,8-6 0 15,-8 1 0-15,0 1-4 0,0-2 0 0,8 2-4 0,-8-6 4 0,9 1 0 16,-1-2-8-16,-8-2 0 0,9-2 0 0,0 1-4 0,-1-5 4 15,0 4 0-15,-8-4-4 0,10 0 0 0,-2-5 0 0,0 5 0 16,0-5 0-16,2 0 0 0,-2 0-4 0,0 0 0 0,1 0 0 16,-1 0-4-16,1-5 4 0,0 10-4 0,-1-5 4 0,0 0 0 15,-8 5-4-15,8 0 0 0,2 0 0 0,-2 4 0 0,-8 1 0 0,8 0 0 16,-8 4-4-16,10 0 0 0,-10 1 4 0,0-1-4 0,0 5 0 16,0 1-4-16,8 4 4 0,-8 0 0 0,0-5 4 0,0 5 0 15,0 5-4-15,0-1 0 0,0 1 4 0,0 0 0 0,0 4 0 16,0 1 0-16,0 0 0 0,0 4 4 0,0 0 0 0,0 6 0 15,0-1-4-15,0 0 4 0,0 0 0 0,0 5 0 0,0 4 0 0,0-4-4 16,0 1 0-16,0 3 0 0,0 1 0 0,0-4 4 0,0 3-8 16,0-4 8-16,0 5-4 0,0-5 0 0,0 0 0 0,0 0 0 15,0-5 0-15,0 0 0 0,8 0-4 0,-8 0 0 0,0 0 4 16,0-4-4-16,9-1 0 0,-9-4 0 0,0 5 0 0,8-6 0 16,-8 1 0-16,0-1 0 0,8-4-4 0,-8 1 0 0,0-3 4 0,0 3-8 15,0-2 4-15,0-4-4 0,0 5-4 0,0-5-4 0,9 0-8 16,-9 0-16-16,0 0-12 0,0 0-12 0,0-5-16 0,0 1-12 15,0-2-16-15,0 3-12 0,0-8-12 0,0 2-32 0,0 3-40 16,0-7 24-16,0 3 36 0,0-5 28 0</inkml:trace>
        </inkml:traceGroup>
        <inkml:traceGroup>
          <inkml:annotationXML>
            <emma:emma xmlns:emma="http://www.w3.org/2003/04/emma" version="1.0">
              <emma:interpretation id="{F3B75AA1-7D5F-4EC0-A3B1-B2766C021B73}" emma:medium="tactile" emma:mode="ink">
                <msink:context xmlns:msink="http://schemas.microsoft.com/ink/2010/main" type="inkWord" rotatedBoundingBox="9213,16982 9538,16997 9506,17698 9181,17683"/>
              </emma:interpretation>
            </emma:emma>
          </inkml:annotationXML>
          <inkml:trace contextRef="#ctx0" brushRef="#br0" timeOffset="10104.3391">1494-217 51 0,'0'-13'132'0,"8"3"-24"16,0 1-12-16,-8-1-32 0,0 1-12 0,0 4 0 0,8 0 4 16,-8-5 4-16,0 5-4 0,0 1 0 0,0 4-12 0,0-5 0 15,0 0-8-15,0 5-4 0,0-5-8 0,9 5 0 0,-9 0 0 16,0 0-4-16,0 0 0 0,0 0 0 0,0-4 0 0,0 4 8 16,0 4 0-16,0-4 0 0,9 0 0 0,-9 5-4 0,0 0 4 0,0 0-4 15,0-1 0-15,-9 6 0 0,9 0-4 0,0 0-4 0,0 4 0 16,-9 0 0-16,9 0-4 0,-8 5 4 0,8 1-4 0,-8 0-4 15,8 4 0-15,-8-6 0 0,8 6 0 0,-10 0-4 0,10 0 4 16,-8 0 0-16,8 0-4 0,0 0 0 0,0 0 4 0,0-5-4 16,0 0 0-16,8-1-4 0,-8 3 0 0,0-7 0 0,10 0 0 0,-2 1 4 15,0-6 0-15,0 1-4 0,1-5-4 0,0 4 4 0,-1-9 4 16,1 5-4-16,7-5 0 0,-6 0 0 0,-2 0 0 0,0-5 0 16,10 5 0-16,-10-9 0 0,0 4-8 0,1 1 8 0,8-6-4 15,-8 5 0-15,-1-4 0 0,0-1 0 0,0 0 8 0,2 1-4 16,-2-1 0-16,-8 1 0 0,8-1 0 0,2 0 0 0,-10 1 4 15,8-1-4-15,0 5 0 0,-8-4 0 0,9 4 0 0,-9 0 0 0,0 0 0 16,8 0 0-16,-8 5 0 0,9-5 0 0,-9 5 0 0,0 5 4 16,0-5-4-16,8 5-4 0,-8 0 4 0,0 5 4 0,0-5-4 15,0 4 4-15,0 1-4 0,9 4 0 0,-9-6 0 0,0 8 4 16,0-2-4-16,0 5 8 0,0-4-8 0,0 4 8 0,0-5-4 16,0 1 0-16,0 4 0 0,-9-5-4 0,18 6 4 0,-9-5 0 0,0-2-4 15,0 1 4-15,0 1-4 0,0-5-4 0,0-1 4 0,0 5 0 16,0-8-4-16,0 3-4 0,0-4 0 0,0 4 0 0,0-9-8 15,-9 5-12-15,9 0-8 0,0-5-16 0,0 0-12 0,0 0-12 16,0-5-16-16,0 5-8 0,0-5-12 0,0 1-4 0,0-1-40 16,0-5-24-16,0 0 4 0,0 1 36 0,0-1 24 0</inkml:trace>
        </inkml:traceGroup>
        <inkml:traceGroup>
          <inkml:annotationXML>
            <emma:emma xmlns:emma="http://www.w3.org/2003/04/emma" version="1.0">
              <emma:interpretation id="{03F89220-EE10-4E1A-B91C-CE45CBE7028C}" emma:medium="tactile" emma:mode="ink">
                <msink:context xmlns:msink="http://schemas.microsoft.com/ink/2010/main" type="inkWord" rotatedBoundingBox="9785,16981 10104,16996 10068,17770 9749,1775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0784.5845">2055-173 99 0,'10'-9'104'0,"-10"-1"-8"0,8 0-16 0,-8 1-24 15,0-1-4-15,8 1 0 0,-8 4 4 0,0-5-8 16,0 6 0-16,0-6-4 0,9 6 0 0,-9-1-8 0,0 0-4 0,0 0 0 16,8-5-4-16,-8 5 0 0,0 1 0 0,9-1 4 0,-9 5-4 15,0-5-4-15,0 0 4 0,0 5 4 0,0 0 4 0,0 0 4 16,0-4 4-16,0 4 0 0,0 4 0 0,9-4 0 0,-9 5-4 15,0 0 8-15,-9 0-8 0,9 4 0 0,0-4 0 0,0 5-8 16,0 4 0-16,0-4 0 0,0 4-4 0,0 0-4 0,0 5 0 16,0-4-8-16,0 4 0 0,-9 0 0 0,9 5 0 0,0-5-4 15,0 0-4-15,0 6 0 0,0-2-4 0,0-3 4 0,-8 4 0 0,8-5-4 16,0 0 0-16,0 1-4 0,0-1 4 0,8 0-4 0,-8-5 0 16,0 5 0-16,9-4 4 0,-9-1-4 0,0-4 0 0,9 4 0 15,-9-4 4-15,8-1-8 0,-8-4 4 0,8 5-4 0,0-6 4 16,-8 0-4-16,10-4 4 0,-2 6 0 0,0-6-4 0,2 0 0 0,-2-6 0 15,-8 6-4-15,8-4 4 0,1-5-4 0,-1 4 4 0,1 0 0 16,-1 0-4-16,1-4 0 0,-1 0 0 0,0-1 4 0,2 0 0 16,-2 0 0-16,0 1 0 0,-8-1 4 0,10 1-4 0,-2-1 0 0,0-1 0 15,0 3 4-15,-8 3-4 0,9-4 0 0,-9 4 0 16,8 0 0-16,1 0 4 0,-9 1 4 0,0 4-4 0,0 0 0 0,9 0 4 16,-9 0-4-16,0 4 0 0,0 1 8 0,0 0 0 0,0 4-4 15,0-4 0-15,0 5 8 0,0 0-4 0,0-1 4 0,0 1 0 16,0 4 4-16,0-5 8 0,0 6 0 0,0 0 4 0,0-1 0 15,0-5 0-15,0 6 0 0,0-1 0 0,0 5-12 0,0-4-16 16,0 0 0-16,0-2 0 0,0 1 0 0,0 1 0 0,0-1 0 0,0 2 0 16,0-3 0-16,0 2 0 0,0-6 0 0,0 5 0 15,0-4 0-15,0 0 0 0,0-1 0 0,0 1 0 0,-9-5 0 0,9 5 0 16,0-10 0-16,0 4-72 0,0 1-44 0,0-5-24 0,-9 0-40 16,9-5-24-16,0 1-60 0,-8 4-16 0,8-10 48 0,-9 5 48 15,9 0 36-15,-8-4 24 0,8-1 24 0</inkml:trace>
        </inkml:traceGroup>
        <inkml:traceGroup>
          <inkml:annotationXML>
            <emma:emma xmlns:emma="http://www.w3.org/2003/04/emma" version="1.0">
              <emma:interpretation id="{76AA6AA7-6902-4BC4-B257-D083BA8EE8CF}" emma:medium="tactile" emma:mode="ink">
                <msink:context xmlns:msink="http://schemas.microsoft.com/ink/2010/main" type="inkWord" rotatedBoundingBox="10596,17378 11644,17426 11630,17736 10582,17687"/>
              </emma:interpretation>
              <emma:one-of disjunction-type="recognition" id="oneOf3">
                <emma:interpretation id="interp3" emma:lang="" emma:confidence="0">
                  <emma:literal>m</emma:literal>
                </emma:interpretation>
                <emma:interpretation id="interp4" emma:lang="" emma:confidence="0">
                  <emma:literal>M</emma:literal>
                </emma:interpretation>
                <emma:interpretation id="interp5" emma:lang="" emma:confidence="0">
                  <emma:literal>cm</emma:literal>
                </emma:interpretation>
                <emma:interpretation id="interp6" emma:lang="" emma:confidence="0">
                  <emma:literal>om</emma:literal>
                </emma:interpretation>
                <emma:interpretation id="interp7" emma:lang="" emma:confidence="0">
                  <emma:literal>cni</emma:literal>
                </emma:interpretation>
              </emma:one-of>
            </emma:emma>
          </inkml:annotationXML>
          <inkml:trace contextRef="#ctx0" brushRef="#br0" timeOffset="14310.2935">3036 144 19 0,'0'0'80'16,"0"0"-8"-16,0 0-8 0,0-5-24 0,0 5-4 0,0-5-4 16,0 5-4-16,0-4 0 0,0 4 4 0,0-5-4 0,0 0 4 0,0 0 0 15,0 5 0-15,0-4 0 0,0-3 0 0,0 7 4 0,0-3 0 16,0-2 0-16,0 5 4 0,0-5-4 0,0 5 4 0,0 0-4 15,0 0-4-15,0-5 0 0,0 5 0 0,0 0 0 0,0 0 0 0,-8 0-8 16,8 0 0-16,0 0 0 0,-9 0-4 0,9 0 0 16,0 0 0-16,-9 0-4 0,1 0 0 0,8 0 0 0,-8 0 0 0,-1 0 0 15,1 0 4-15,8 5-4 0,-9-5 0 0,0 5-4 0,1-5 0 16,0 5 0-16,-2-2 0 0,10 8 0 0,-8-6 0 0,0 5 0 16,0-1-4-16,8-4 0 0,-10 10 0 0,2-6-4 0,0 6 4 0,8-6-4 15,-9 0 0-15,9 6 0 0,-8-2 0 0,8-2-4 16,0 3 0-16,0 1 0 0,0-6 0 0,0 1 0 0,0 4 0 0,8-5 0 15,-8 1 0-15,9-1-4 0,-9 1 4 0,8-5 0 0,10 6 0 16,-10-8 4-16,0 3-8 0,0-2 8 0,10 1-4 0,-10 0 0 16,10-5 0-16,-1 5 0 0,-9-5 0 0,9 0-4 0,0 0 4 15,1-5 0-15,-10 5 0 0,9-5 0 0,-8 0 0 0,7 1-4 16,-7-2 4-16,7 3 4 0,-6-3-8 0,-2-4 4 0,10 6 0 16,-18-6 0-16,8 1 4 0,0 3-8 0,0-3 8 0,1-1-4 0,-9 2 0 15,9 2 0-15,-9-3-4 0,0-1 4 0,8 0 0 0,-8 5 0 16,0-4-4-16,0 3 8 0,0-2-4 0,0 3 4 0,0-5-4 15,0 5 0-15,0 1 0 0,0-1 0 0,0 0-4 0,0 5 8 16,0-4-4-16,9 4-4 0,-9-6 4 0,0 6 0 0,0 0 0 16,0 0 0-16,8-4-4 0,-8 4 8 0,0 4 0 0,8-4-4 0,-8 0 0 15,10 6 0-15,-10-2 0 0,0 1 0 0,8 0 0 0,-8-1 0 16,8 1 0-16,-8 0 0 0,10 0 0 0,-10 4 0 0,8 1 0 16,0-1 0-16,-8 1 0 0,8-1 4 0,1 1-4 0,-9 1 4 0,9-3-4 15,-9 2 0-15,8-1 4 0,1-3-4 0,-9 3 0 16,8 1 0-16,0-6 0 0,-8 1 4 0,10 6-8 0,-2-8 4 15,-8-3 0-15,8 6 0 0,0-6 0 0,-8 4 0 0,10-4 0 0,-2 0-4 16,-8 0 4-16,8-4-4 0,-8 4 4 0,9-6-4 0,-1 3 4 16,-8-3 0-16,9-4 0 0,-9 6 0 0,9-6-4 0,-1 1 4 15,-8 3 0-15,0-3-4 0,8-1 4 0,-8 2 0 0,8-7-4 0,-8 5 4 16,10 0 0-16,-10 1 0 0,0 4 4 0,0-5-4 16,8 1 0-16,-8 4 0 0,0-5 0 0,8 6 0 0,-8-1 0 0,0 0 0 15,0 1 0-15,0 4 4 0,0-6-4 0,0 6 0 0,10 0 4 16,-10-4 0-16,0 8-8 0,0-4 4 0,8 0 4 0,-8 6 0 15,0-2-4-15,0 1 0 0,8 0 0 0,-8-1 0 0,9 1 0 16,-9 5 0-16,0-5 0 0,8-1 0 0,-8 6 0 0,9-1 0 16,-9 1 0-16,8-5 4 0,-8 5-4 0,9-1 0 0,-9 1-4 0,8-1 4 15,0-4 0-15,-8 4 0 0,10 1 0 0,-2-5 0 16,-8 5-4-16,8-6 4 0,2 1 0 0,-2 0 0 0,0 1 0 16,0-3 0-16,-8 3 0 0,9-6 0 0,-1 0-4 0,1 4 0 0,0-4 8 15,-9 0-4-15,8-4 0 0,0 4 0 0,2-6 0 0,-10 3 0 16,8-3 0-16,0 1 0 0,-8-4-4 0,8 3 0 0,2-3 4 15,-10-1-4-15,8 1 4 0,-8-1-4 0,8 2 0 0,1-3 4 0,-9 1-4 16,8 1 4-16,-8-1 0 0,9 1 0 0,0-1 0 0,-9 1 0 16,8 4 0-16,0-5 0 0,-8 6 0 0,8-1 0 0,-8 0 0 15,10 5 0-15,-10 0 4 0,8 0-4 0,-8 0-4 0,8 0 8 16,-8 5-4-16,10 0 0 0,-10-1 4 0,8 1-4 0,-8 5 0 16,8-1-12-16,-8 1 20 0,9-1-4 0,-9 1 0 0,0-1 0 0,8 1-4 15,-8 5 4-15,9-6-4 0,-9 5 4 0,0-4-4 0,8 5 0 16,-8-6 0-16,0 2 0 0,0 2 0 0,9-3 0 0,-9-1 0 15,0 1 0-15,0-6 0 0,0 7-4 0,0-7 4 0,0 1-4 0,0 0-8 16,0 0-20-16,0-1-16 0,0-4-20 0,0 0-16 16,0 0-16-16,0 0-8 0,0 0-8 0,0-4-48 0,0-1-32 0,0-5 20 15,0 6 40-15,0-7 20 0</inkml:trace>
        </inkml:traceGroup>
      </inkml:traceGroup>
    </inkml:traceGroup>
  </inkml:traceGroup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0:09.39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CB573F8-69F3-44D4-B4B2-10F4A4DD2F16}" emma:medium="tactile" emma:mode="ink">
          <msink:context xmlns:msink="http://schemas.microsoft.com/ink/2010/main" type="writingRegion" rotatedBoundingBox="5193,15247 4843,18328 3940,18225 4290,15144"/>
        </emma:interpretation>
      </emma:emma>
    </inkml:annotationXML>
    <inkml:traceGroup>
      <inkml:annotationXML>
        <emma:emma xmlns:emma="http://www.w3.org/2003/04/emma" version="1.0">
          <emma:interpretation id="{42857760-E64D-49BA-A584-B9A56A9074A3}" emma:medium="tactile" emma:mode="ink">
            <msink:context xmlns:msink="http://schemas.microsoft.com/ink/2010/main" type="paragraph" rotatedBoundingBox="5193,15247 4843,18328 3940,18225 4290,151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04D451-A1CC-4919-B57D-64D09348101B}" emma:medium="tactile" emma:mode="ink">
              <msink:context xmlns:msink="http://schemas.microsoft.com/ink/2010/main" type="line" rotatedBoundingBox="5193,15247 4843,18328 3940,18225 4290,15144"/>
            </emma:interpretation>
          </emma:emma>
        </inkml:annotationXML>
        <inkml:traceGroup>
          <inkml:annotationXML>
            <emma:emma xmlns:emma="http://www.w3.org/2003/04/emma" version="1.0">
              <emma:interpretation id="{9B853215-7E35-4662-B4DA-6BD9ABF53923}" emma:medium="tactile" emma:mode="ink">
                <msink:context xmlns:msink="http://schemas.microsoft.com/ink/2010/main" type="inkWord" rotatedBoundingBox="4933,15217 4850,15943 4430,15895 4513,15169"/>
              </emma:interpretation>
            </emma:emma>
          </inkml:annotationXML>
          <inkml:trace contextRef="#ctx0" brushRef="#br0">3631 445 15 0,'0'-4'76'0,"8"4"-12"0,-8 0-4 0,0-4-28 15,0-2-4-15,8 1-4 0,-8 5 0 0,0-9-8 16,9 9 0-16,-9-5 0 0,0 0 0 0,8 1 0 0,-8-2-4 0,0 2 4 16,9-1 0-16,-9 1 0 0,0-2-4 0,0 2 4 0,9-1 0 0,-9 0 8 15,0-1 0-15,0 3 8 0,0 3 8 0,8-6-4 16,-8 2 4-16,0 4 4 0,0 0 4 0,0-5 0 0,0 5 4 0,0 0-4 15,0 0-8-15,0 0 4 0,-8 0 0 0,8 0 0 0,0 0-8 16,-9 0 4-16,9 0-4 0,0 0 0 0,-9 0 0 0,9 0-4 16,-8 5 0-16,-1-5-4 0,1 4 0 0,8-4 0 0,-8 6-4 15,-1-3-4-15,0 8 0 0,1-6 0 0,0 5 0 0,-2-1-4 16,10 1 0-16,-8 4-8 0,0 0 4 0,-1 0 0 0,0 6-8 0,9-2 0 16,-8 2-12-16,0 4 20 0,8 0 0 0,-9 0-8 0,9 0 0 15,0 5 0-15,-8 0 0 0,8-6 0 0,0 6 4 0,0 0-4 16,8-5 4-16,-8 5-4 0,9-5-4 0,-9 4 0 0,8-3 0 15,0-6 0-15,1 5 0 0,0-4 0 0,-1-2 0 0,0 1-4 16,2-5 4-16,6 5 0 0,2-4 0 0,-10-5 0 0,9 4 0 16,0-5 0-16,-8 1 4 0,7-5-4 0,2 5 0 0,-1-5 0 0,0-5 0 15,0 5 0-15,-9-5 4 0,10 0-4 0,-2 0 0 0,-6-5 4 16,6 0-8-16,-8 0 0 0,10 0 8 0,-10-3-4 0,1-3 0 16,-1 2 0-16,0-1 0 0,-8 0-4 0,10 1 4 0,-10-6 0 15,0 5 0-15,0-4 0 0,0 0-4 0,-10 0 4 0,10-1 0 16,-8 1-4-16,8-1 4 0,-8 2 0 0,-1-2-4 0,1 5 0 0,-10-5 0 15,10 6 4-15,0-1-4 0,-10 1 4 0,10-2 0 16,0 8 0-16,-10-3 0 0,10 6-4 0,-1 0 4 0,-7 0-4 0,7 0 0 16,0 6 4-16,1-3-4 0,0 3 0 0,-10 4 0 0,18-6-4 15,-8 6-4-15,-1-1-4 0,0 1-12 0,9 0-4 0,0-1-8 16,0 6-4-16,-8-6-16 0,8 1-4 0,0 0-16 0,8-1-12 0,-8 1-8 16,9-1-8-16,-9 1-8 0,9-5-48 0,-1 4-32 0,0-4 28 15,2-1 36-15,-2 1 20 0</inkml:trace>
        </inkml:traceGroup>
        <inkml:traceGroup>
          <inkml:annotationXML>
            <emma:emma xmlns:emma="http://www.w3.org/2003/04/emma" version="1.0">
              <emma:interpretation id="{9172203C-D65A-49DE-B969-F9DEECF1C363}" emma:medium="tactile" emma:mode="ink">
                <msink:context xmlns:msink="http://schemas.microsoft.com/ink/2010/main" type="inkWord" rotatedBoundingBox="5004,16909 4843,18328 3940,18225 4101,16806"/>
              </emma:interpretation>
              <emma:one-of disjunction-type="recognition" id="oneOf0">
                <emma:interpretation id="interp0" emma:lang="" emma:confidence="0">
                  <emma:literal>ń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"</emma:literal>
                </emma:interpretation>
                <emma:interpretation id="interp3" emma:lang="" emma:confidence="0">
                  <emma:literal>„</emma:literal>
                </emma:interpretation>
                <emma:interpretation id="interp4" emma:lang="" emma:confidence="0">
                  <emma:literal>ź</emma:literal>
                </emma:interpretation>
              </emma:one-of>
            </emma:emma>
          </inkml:annotationXML>
          <inkml:trace contextRef="#ctx0" brushRef="#br0" timeOffset="9138.5395">3127 2345 55 0,'0'4'124'15,"-8"1"-8"-15,8-5-12 0,-8 0-28 0,8 5-8 0,0-5-4 16,0 0 0-16,-9 0-4 0,9 0-8 0,0 0 0 0,0-5-12 15,0 0 0-15,0 1-4 0,0-2 0 0,0 2-4 0,9-5-12 0,-9 3 4 16,8-3 0-16,-8-1 0 0,8 2 4 0,0-7-4 0,-8 5-4 16,10-5 4-16,-2 0 4 0,0 2 0 0,2-2 0 0,-2 1 0 15,9 4 0-15,-9-9 0 0,1 5 4 0,-1 0-4 0,9-1 0 0,-9 1 0 16,2-1 0-16,6 6-4 0,-6-5-4 0,-2 4 4 16,0-5-4-16,9 6 0 0,-9-1 0 0,1 1-8 0,0 4 0 0,-1-5-4 15,0 5 0-15,2 1 4 0,-2 4-4 0,0-5 0 0,-8 5-4 16,8 0 0-16,2 5 8 0,-10-1 4 0,8 1 0 0,-8 0 0 15,0 5-4-15,0 4 8 0,0-5 0 0,0 6-4 0,8 0 4 0,-8 4-4 16,0-5 0-16,-8 5-4 0,8 5-4 0,0-5 0 16,0 6 4-16,-8-2-4 0,8 0 0 0,0-3-4 0,0 4 0 0,-10-5 0 15,10 6-4-15,0-6 0 0,0-1 0 0,0-3 0 0,0 4-4 16,0-4 0-16,-8-1-8 0,8-4-12 0,0-1-12 0,0 1-16 16,0-1-20-16,0-3-12 0,0-2-20 0,8 1-28 0,-8 0-20 15,-8-1-12-15,8-4-60 0,0 0-20 0,-8 5 36 0,8-5 24 16,0 0 56-16,-8 0 24 0</inkml:trace>
          <inkml:trace contextRef="#ctx0" brushRef="#br0" timeOffset="9419.9482">3153 2628 67 0,'8'4'176'0,"-8"2"-24"0,0-2-24 16,0 1-40-16,10 0-8 0,-10-1-8 0,0 1 0 0,8-5 4 15,-8 5-4-15,8-5 4 0,1 5-8 0,-9-5-8 0,8 0-4 16,1 0-8-16,-1 0-4 0,1 0-4 0,-1 0-8 0,10-5-4 16,-10 5-8-16,10-5 0 0,-10 0-4 0,8 5-8 0,1-4 0 0,1-1-4 15,-10 5 0-15,10-5-8 0,-2 5-16 0,2-4 12 0,-10 4-16 16,9-6-16-16,-9 6-12 0,10 6-24 0,-10-6-20 0,0 4-20 16,0-4-20-16,-8 5-56 0,10 4-24 0,-10-4 40 0,8 0 28 0,-8 5 28 15</inkml:trace>
          <inkml:trace contextRef="#ctx0" brushRef="#br0" timeOffset="9846.9007">3290 2935 147 0,'0'0'160'0,"-8"0"-24"0,8 4-20 0,0-4-32 0,0-4-8 15,0 4-12-15,0-5 4 0,0 0-4 0,0 0-4 0,0 1-8 16,8 4-8-16,-8-6-4 0,8-3-8 0,-8 4-4 0,8 5-8 15,1-5-4-15,8 1 0 0,-8-1-20 0,-1 0 16 0,0 5-4 16,10-5 4-16,-10 5-4 0,0 5 0 0,2-5 4 0,-2 5-12 0,0 0 8 16,1 4-4-16,-9-4-4 0,8 10 4 0,-8-6 0 0,0 5-4 15,0 1 4-15,0-1-4 0,-8 0 0 0,8 6 0 0,-9-6 4 16,1 5-4-16,8-1 0 0,-8 3 4 0,-2-7-4 0,10 0 4 0,-8 1-4 16,0 0 4-16,8-2-4 0,-8-3 0 0,8-1 0 15,-10-3 0-15,10 2 0 0,0-1 0 0,0-7 0 0,0 4 0 0,0-4 0 16,0-4 0-16,0 4 0 0,10-7 0 0,-10 3 0 0,8 0 4 15,0-2-8-15,-8 2 4 0,8-1 0 0,2-5 0 0,-2 6-4 16,0-1 4-16,1 1 0 0,8-6 0 0,-8 5 4 0,-1 5-8 0,8-5 8 16,-6 5-8-16,-2 0 4 0,10 0 0 0,-10 0 0 0,0 5 0 15,1 0 0-15,-1-1 0 0,0 2 0 0,1 3 0 16,0 0 0-16,-1 1 4 0,0 0 0 0,-8-2 0 0,0 3 4 16,10 3 0-16,-10 1-16 0,0 0 24 0,-10-2 0 0,10 1 0 0,-8 1 0 15,8-1 0-15,-17 0 4 0,8 1-4 0,1 0 0 0,0-1 4 16,-9 1-4-16,9-6 0 0,-10 1-4 0,0 4-4 0,10-9 0 0,-8 5-4 15,-2-6 0-15,1 1 0 0,9 0 0 0,-10-5 0 16,10 0-4-16,-8 0 0 0,6-5-8 0,2-4-4 0,-9 3 0 0,8-3-8 16,1-1-20-16,-1 1-12 0,1-5-8 0,8 4-12 0,-8-5-20 15,8 1-16-15,-8-1-8 0,8-4-24 0,0 5-44 0,0-4-20 16,0 2 40-16,8-3 36 0,-8 5 28 0</inkml:trace>
          <inkml:trace contextRef="#ctx0" brushRef="#br0" timeOffset="10113.1892">3963 2684 11 0,'0'0'188'0,"9"6"-8"0,-9-6-28 16,0 5-32-16,0-1-8 0,0 1 0 0,0 0-4 0,0 0 0 15,0-5-4-15,0 4-8 0,0-4-12 0,0 6-12 0,0-6-8 16,0 0-12-16,0 4-12 0,0-4-4 0,0 0-4 0,0 0-12 0,0 0 0 15,0 0-4-15,0 0-4 0,0 0-8 0,0 0-12 16,0 0-16-16,0-4-28 0,0 8-20 0,0-8-32 0,0 4-36 0,0 0-32 16,0-6-72-16,0 6-4 0,0-4 36 0,0-1 44 0,0 0 36 15,0 0 20-15</inkml:trace>
        </inkml:traceGroup>
      </inkml:traceGroup>
    </inkml:traceGroup>
  </inkml:traceGroup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4:23.0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C2C6E96-68A9-4535-ADD2-4E332AE59CA2}" emma:medium="tactile" emma:mode="ink">
          <msink:context xmlns:msink="http://schemas.microsoft.com/ink/2010/main" type="inkDrawing" rotatedBoundingBox="3400,8911 3455,4015 3525,4016 3471,8912" semanticType="verticalRange" shapeName="Other"/>
        </emma:interpretation>
      </emma:emma>
    </inkml:annotationXML>
    <inkml:trace contextRef="#ctx0" brushRef="#br0">103 70 27 0,'0'-4'72'0,"0"-1"0"0,0 5-16 0,0-5-24 16,0 0 0-16,0 0-4 0,0 1-12 0,0-1 4 0,0 5 0 15,0-5 4-15,0 0-8 0,0 0 4 0,0 1-4 0,0 4 4 0,0-5-4 16,0 0 0-16,0 5 0 0,0-4 0 0,0 4 0 0,0-7 0 16,0 7 0-16,0 0 0 0,0-3 0 0,0 3 0 0,0 0-4 15,0 0 4-15,0 0-4 0,0 0 4 0,0 0 4 0,0 0-4 16,0 0 4-16,0 0-4 0,0 3 4 0,0-3 4 16,0 7-8-16,0-3 4 0,0 1-4 0,0 0 4 0,0-1-4 0,0 1 4 0,0 5-8 15,0-5 4-15,0 4 0 0,0 1 0 0,0 5 4 16,0-6 0-16,0 5 0 0,0-4-4 0,0 3 4 0,0 2-4 0,0 0-4 15,0 4 0-15,0-5 0 0,0 5 4 0,0-4-4 0,0 4-4 16,0 1 4-16,0-1-4 0,0 0 0 0,0 0 4 0,0 0-4 16,0 1 0-16,0-2 0 0,0 2 4 0,0-1-4 0,0 0 0 0,0 0 0 15,0 0 0-15,0 1 0 0,0 4 0 0,0-5 0 16,0 0 0-16,0-1-4 0,0 2 4 0,0 4-4 0,0-5 4 0,0 6-4 16,0-6 0-16,0 4 0 0,0-3 0 0,0 3 0 0,0 2-4 15,0-6 0-15,0 5 0 0,0 0 4 0,0-5 0 0,0 5-4 16,0 0 0-16,0-5 4 0,0 6-4 0,0-7 0 0,0 6 0 0,0-4 4 15,0-1-4-15,0 0 4 0,0 6-4 0,0-7 4 0,0 1-4 16,0 0 0-16,0 6 0 0,0-6 0 0,0-1 0 0,0 2 4 16,0-1-4-16,0 1 0 0,0-1 0 0,0 4 0 0,0-3 0 15,0-1 0-15,0 0 0 0,0 0 0 0,0 5 0 0,0-5 0 16,0 0 0-16,0 6 4 0,0-6-4 0,0 4 0 0,0 2 0 16,0-6 0-16,0 6 0 0,0-2 0 0,0-4-4 0,0 5 4 15,0 0-16-15,-9 0 20 0,9-5 0 0,0 5-4 0,0 0 0 0,0 0 0 16,0 0 0-16,0-5 0 0,0 5 0 0,0-5 0 0,0 4 4 15,0-2-4-15,0 2 0 0,0-4 0 0,0 1 0 0,0-1 0 16,0 0 0-16,0 0 0 0,0 0 0 0,0 2 4 0,0-3-4 16,0 1 0-16,0 0 0 0,0 0 0 0,0 1 4 0,0-1-4 0,0 0 0 15,0 0 0-15,0 0 0 0,0 5 0 0,0-5 0 0,0 6 0 16,0-6 4-16,0 4-8 0,0 2 4 0,0-6 4 0,0 5-4 16,0 0-4-16,0 0 4 0,0 0 4 0,0 1-4 0,-8-2-4 15,8-4 4-15,0 5 0 0,0 0 0 0,0-5 0 0,0 5-4 16,0-5 4-16,0 5 0 0,0-4 0 0,0 4 0 0,0-5 4 0,-9 4-4 15,9-4 0-15,0 1 0 0,0 4 0 0,0-5-4 16,0 4 4-16,0-3 0 0,0 5 0 0,0-6 0 0,0 4 0 0,0-4 0 16,0 6 0-16,-9-6 0 0,9 4 0 0,0-3 0 0,0 4 0 15,0-5 4-15,0 5-4 0,0 0 0 0,0-5 0 0,0 5 0 16,0-4 0-16,0-1 0 0,0 4-4 0,-8-4 4 0,16 1 0 0,-8 4 0 16,0-4 0-16,0-1 0 0,0 4 0 0,0-4 0 15,0 0 0-15,0 2-4 0,0-3 4 0,0 6 0 0,0-5 0 0,0 0 0 16,0 0 0-16,0 0 4 0,0 6-4 0,0-6 0 0,0 0 0 15,0 0 0-15,0 0 0 0,0 1 0 0,0-1 0 0,0-5 0 16,0 5 0-16,0 0-4 0,0 0 4 0,0 1 0 0,0-2 0 0,0 2 0 16,0 5-4-16,0-6 4 0,0 0 4 0,0 5-4 0,0-4 0 15,0-2 0-15,0 6 0 0,9-5 0 0,-9 5 0 0,0 0 0 16,-9-5 0-16,18 5-4 0,-9 0 4 0,-9-4 0 0,18 4 0 16,-9-5 4-16,-9 4-8 0,9-3 8 0,0 4-4 0,0-5 0 15,0 0 0-15,0 4 0 0,0-3 0 0,0-1 0 0,0 1 0 0,0 0 0 16,0-2 0-16,0 1 0 0,0 0-20 0,0-4 24 0,0 4-4 15,0 0 0-15,0-3 4 0,0-4-4 0,0 8 0 0,0-6 0 16,0 1 0-16,0-1 4 0,0 0 0 0,0 1-4 0,0-2 4 16,0 3-4-16,0-6 0 0,0 4 4 0,0 0-8 0,-8-4 0 15,8 5 0-15,0-6 4 0,0 5 0 0,0-4 4 0,0 3-4 0,0-2 0 16,0-2 0-16,0 6 0 0,0-6 0 0,0 1 0 16,0-1 0-16,-8 0 0 0,16 1 0 0,-16 0 0 0,16-5 0 0,-16 5 0 15,8-6 0-15,0 1 0 0,0 0 0 0,0 1 0 0,0-3 0 16,0 2 0-16,0-5 4 0,0 0-4 0,0 0-4 0,0 5 0 15,0-5 0-15,0 0-8 0,0 0-4 0,0 0 0 0,0 0-8 16,-8-5-16-16,8 5-12 0,0-5-28 0,-10-4-16 0,10 4-16 0,-8-4-64 16,8 4-28-16,-8-10 32 0,-2 0 28 0,10 2 32 15,-8-7 20-15</inkml:trace>
  </inkml:traceGroup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4:31.0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F57634-324A-44D9-AF71-3062C83733C2}" emma:medium="tactile" emma:mode="ink">
          <msink:context xmlns:msink="http://schemas.microsoft.com/ink/2010/main" type="inkDrawing" rotatedBoundingBox="6356,2513 8988,7983 6027,9408 3395,3938" semanticType="verticalRange" shapeName="Other">
            <msink:sourceLink direction="with" ref="{E604FB16-8FD0-4534-926D-8A32E3D05512}"/>
            <msink:destinationLink direction="with" ref="{63AE064F-D974-460C-9659-CAD086C1FF9D}"/>
          </msink:context>
        </emma:interpretation>
      </emma:emma>
    </inkml:annotationXML>
    <inkml:trace contextRef="#ctx0" brushRef="#br0">39 898 47 0,'-8'-6'64'0,"8"1"-8"0,0 5-8 15,0-5-16-15,-8 5 0 0,8 0-8 0,0 0-4 16,0 0-4-16,0-4-4 0,-8 4 4 0,8 0-4 0,0 0 0 0,0 0 4 16,-9 0 0-16,9 0 0 0,0 0 0 0,0 0-4 0,0 0 0 15,0 4 4-15,0-8 0 0,0 4 4 0,0 0-4 0,0 0 4 16,-8 0-4-16,8 0 4 0,0 0-4 0,8 0 8 0,-16 0-4 0,8 0 4 16,0 0-4-16,0 0 0 0,0 0 4 0,0 0 0 15,0-6 0-15,0 6 0 0,0-4 0 0,0 4 0 0,0-5 0 0,0 1 8 16,0-2-4-16,8 6 0 0,-8-9 0 0,0 4 0 0,0 0-8 15,9-4 4-15,-9 3 0 0,8-7 0 0,-8 3 0 0,8 0 0 16,0 1-24-16,2-5 24 0,-2-1-4 0,0 1-4 0,2-5 0 16,-2 5 4-16,0-6-4 0,9 1 0 0,-8 3-4 0,-1-2 0 15,9-1 0-15,-9 0 0 0,2-1 0 0,6 1-4 0,2 5 8 16,-10-5-8-16,9 4 0 0,-8-4 0 0,8 5 0 0,-9-1-4 0,10 1 0 16,-2 5 0-16,-8-6 0 0,10 2 0 0,-1 2 0 0,-8 2 0 15,8-1 0-15,-1 1 0 0,-8-1 0 0,10 0 0 0,0 1 0 16,-10-2 0-16,9 3 4 0,0-2 0 0,-8 0 0 0,7 1 0 0,2 4 0 15,-2-4 0-15,2-1 4 0,-1 1-4 0,0-1 0 16,0 0 0-16,-1 1 0 0,2-1 4 0,8 5 4 0,-10-6-8 0,1 3 0 16,9-2 0-16,-8 0 8 0,6 1-4 0,-6 0-4 0,7-1 4 15,-7 5 0-15,6-5-4 0,2 1-4 0,-8 4 0 0,7-5 4 16,1 6-4-16,-10-6 4 0,10 5 0 0,0 1 0 0,-1-2 0 0,-7-3 4 16,8 5-4-16,-10-2 0 0,10 2 0 0,-1-1 4 15,-7 0-20-15,8 0 24 0,-10 1-4 0,10 4-4 0,-9-5 0 0,9 0 0 16,-10 5-4-16,10-5 4 0,-9 5-8 0,0 0 8 0,8-4 0 15,-7 4-8-15,-2 0 0 0,2-6 8 0,8 6 0 0,-10 0 0 16,1 0-4-16,1 0 0 0,-2 0 0 0,2 0 4 0,7 0 0 0,-8 0 4 16,0-5-4-16,1 5 4 0,-2 0-4 0,2 0 8 0,-2 0-8 15,2 0 0-15,7 0 0 0,-7 0 4 0,-2 0 0 0,2 0 4 16,-2 0-4-16,10 0-8 0,-9-4-4 0,-1 8 0 0,2-4 0 16,8 0 0-16,-9 5 0 0,0 1 0 0,8-6 0 0,-7 4 0 15,-2 1 0-15,10 0 0 0,-9 0 0 0,0-1 0 0,8 1 0 16,-7 0 0-16,-2 0 0 0,2 5 0 0,-1-6 0 0,9 1 0 0,-10 5 0 15,2-6 0-15,-2 1 0 0,2 5 0 0,-1-10 0 0,0 10 0 16,0-6 0-16,-1 1 0 0,2-1 0 0,0 1 0 0,-2 0 0 16,1-5 0-16,0 5 0 0,0 0 0 0,1 0 0 0,-2 0 0 15,2 0 0-15,-2-1 0 0,1 1 0 0,-8-1 0 0,8 2 0 16,1-2 0-16,-2 1 0 0,-8 0 0 0,10 0 0 0,-1-2 0 16,-9 8 0-16,10-6 0 0,-10-1 0 0,8 6 0 0,-6-5 0 15,6 5 0-15,2-6 0 0,-10 2 0 0,9 3 0 0,-9-4 0 0,1 0 0 16,8 4 0-16,1-4 0 0,-10 0 0 0,9 4 0 0,-8-4 0 15,7 0 0-15,-7 4 0 0,7-5 0 0,-6 2 0 0,6 3 0 16,-6-4 0-16,6 0 0 0,-8 5 0 0,10-1 0 0,-10-4 0 0,1 5 0 16,7-1 0-16,-6 2 0 0,-2-2 0 0,0 0 0 15,0 1 0-15,2-1 0 0,-2 2 0 0,0 2 0 0,1-3 0 0,-9 4 0 16,9-5 0-16,-1 6 0 0,1-6 0 0,-9 1 0 0,8 5 0 16,0-5 0-16,-8-1 0 0,10 1 0 0,-2-1 0 0,-8 1 0 15,8 0 0-15,0-1 0 0,-8-4 0 0,10 4 0 0,-2-4 0 0,-8 0 0 16,8 3 0-16,1-1 0 0,-9-3 0 0,9 1 0 0,-1 0 0 15,-8 0 0-15,9-1 0 0,-9 1 0 0,8 0 0 0,-8 0 0 16,8-2 0-16,-8 4 0 0,8-3 0 0,-8 1 0 0,10-5 0 16,-10 5 0-16,0-1 0 0,8 1 0 0,-8-5 0 0,0 5 0 15,8 0 0-15,-8-5 0 0,0 5 0 0,10-1 0 0,-10-4 0 0,0 0 0 16,0 5 0-16,0-5 0 0,0 0 0 0,0 5 0 0,0-5 0 16,0 0 0-16,0 0 0 0,0 0 0 0,0 0 0 0,0 0 0 15,0 0 0-15,0 0 0 0,0 0 0 0,0 0 0 0,0 0 0 16,0 0 0-16,0 0 0 0,0 0 0 0,0 0 0 0,0 0 0 15,0 0 0-15,0 0 0 0,-10 0 0 0,10 0-60 0,-8 0-72 16,0 0-28-16,-2 0-40 0,2-5-52 0,0 5-56 0,-9-5 60 0,0 5 40 16,0-4 44-16,-1-1 32 0,-6 0 24 0</inkml:trace>
    <inkml:trace contextRef="#ctx0" brushRef="#br1" timeOffset="52299.9296">-155 719 39 0,'0'0'84'16,"0"0"-16"-16,0 0-8 0,0-4-16 0,8 4-12 0,-8-5-4 0,0 5 0 15,0 0-8-15,0-5 0 0,0 5 0 0,0 0 0 0,0-4-4 16,0 4 0-16,0 0 0 0,0-7 0 0,8 7 0 0,-8 0 0 16,0-3 0-16,8 3 0 0,-8-5 0 0,9 5 0 0,-9-5 0 15,0 0 0-15,9 5 4 0,-1-9-4 0,-8 4 0 0,9 5 0 16,-9-9 0-16,8 2 0 0,0 4 0 0,2-7 0 0,-2 5 0 0,0-4-4 15,0-1 0-15,2 6 4 0,-2-6 0 0,0 0-4 0,10 1 0 16,-10-1 0-16,9 5 0 0,-9-5-8 0,10 1 4 0,-2-1 0 16,2 0 0-16,-1 1 0 0,0-1 4 0,0 5 0 0,-1-4-4 15,2 0 0-15,0-1-4 0,-2 1 8 0,1 0-4 0,9-2 0 16,-10 6 0-16,2-5-4 0,-2 1 0 0,2 5 0 0,-1-5 0 0,0 3 0 16,0 1 0-16,-1 0 4 0,2-4 0 0,0 4-4 0,-2 0 0 15,1 1 0-15,1-1 4 0,-10 0 0 0,8 0-4 0,2 0 0 16,0 0 0-16,-2 1 0 0,1-1-4 0,0-1 4 0,0 2 0 15,1 0 4-15,-2-1-4 0,2 0-4 0,-2 0 4 0,1 0 0 16,1 1-4-16,-2-1 0 0,2 0 0 0,-2 1 4 0,2-1-4 0,-1 0 4 16,0 0 0-16,0 0-8 0,-1 1 8 0,2-2-4 0,8 6 0 15,-9-4-4-15,-1-1 0 0,2 5 4 0,-2-5 8 16,2 5-8-16,8-5 0 0,-10 5 0 0,1 0 0 0,9 0 0 0,-8 0 0 16,-2 0-4-16,2 0 4 0,7 0 0 0,-9 0 0 0,2 0 0 15,0 0 4-15,6 0-4 0,-6 0 0 0,-1 0 4 0,9-4-4 16,-10 4 8-16,2 0-4 0,-2-6 0 0,2 6-4 0,7-4 0 0,-8 4 4 15,0-5-4-15,1 5 0 0,-2 0 4 0,2-4-4 16,-2 4 4-16,9-7 0 0,-7 7-4 0,0 0 4 0,-2 0-4 0,1 0 4 16,0 0 0-16,0-3-4 0,1 3 4 0,-2 0 0 0,2 0 0 15,-2-5-4-15,2 5 4 0,-1 0-4 0,-1 0 0 0,2 0 4 16,-2 0-4-16,2 0 0 0,-1-5 4 0,0 5-4 0,0 0 0 0,-1 0 4 16,2 0-4-16,0 0 4 0,-2 0-4 0,1 5 4 0,0-5-4 15,0 0 0-15,1 5 4 0,-2-5-4 0,2 0 0 0,-2 3 0 16,1-3 0-16,1 0 0 0,-2 7 0 0,2-7 4 0,-2 4 0 15,2-4-4-15,-1 5 0 0,0-5 0 0,0 4 0 0,-9-4 4 16,10 0-4-16,-2 6 0 0,2-2 0 0,-1-4 4 0,0 0 0 0,0 5-4 16,-9 0 0-16,10-5 0 0,-2 5 0 0,-6-1 0 15,6 2 0-15,1-2 4 0,-9 1-4 0,10 0 0 0,-2 0 4 0,-6 0-4 16,6-1 0-16,-7 1 4 0,8 0-4 0,-9-1 4 0,1 1-4 16,8 0 4-16,-8 0 0 0,7 0 0 0,-6-1 4 0,6 0-4 15,-8-4-4-15,2 6 4 0,6-1-4 0,-7-5 4 0,7 4 0 16,-6-4 0-16,6 5 0 0,-8-5-20 0,10 0 24 0,-10 5 0 15,10-5 0-15,-10 5 0 0,9-5 0 0,0 0 0 0,-8 5 0 0,7-5 0 16,-6 5-4-16,6-1 4 0,2-4 0 0,-10 5 0 0,9-5 0 16,-9 5 0-16,10 0 0 0,-2-1-4 0,-6 1 0 0,6 0 0 15,-8 1 4-15,10-3 0 0,-10 3-4 0,9-2 0 0,-9 1-4 0,10-1 0 16,-10 2 4-16,0-2 0 0,10 1 0 0,-10 0 0 16,1 1 0-16,8-3 0 0,-8 3-4 0,-1 3 4 0,10-4 0 0,-10 0 0 15,0-1 4-15,0 1-4 0,2 0 4 0,6-1 0 0,-7 1-4 16,0 1 4-16,-1-2-4 0,9 1 0 0,-9-1 0 0,0 2 4 15,2-2-4-15,-2 1-4 0,10 0 4 0,-10 0 0 0,0-1 0 16,1 2 0-16,-1-2-4 0,1 1 8 0,-1-1 0 0,1 6-4 0,-1-5 0 16,10 0 4-16,-18 0-8 0,16 0 4 0,-6 0-4 0,-2-1 4 15,0 1 0-15,0 0-4 0,-8-1 4 0,9 1-4 0,0 0 4 16,-1-5 0-16,1 5 0 0,-1 0 4 0,0-2-4 0,-8-3 0 16,10 7 4-16,-2-3-4 0,0-4 0 0,-8 5 4 0,8-5 0 15,2 5-4-15,-10 0 0 0,8-1 0 0,0-4 0 0,1 5 0 0,-9 0 0 16,8 0 0-16,1-2 0 0,-9 4 0 0,9-3-4 0,-1 1 8 15,-8 4-8-15,8-4 4 0,-8 0 0 0,8 0-4 0,-8 4 4 16,10-4-4-16,-10 0 0 0,8 5 0 0,-8-6 0 0,8 2 4 16,-8-2-4-16,0 5 0 0,0-4 0 0,0 0 0 0,10 0 0 15,-10 0 4-15,0 0-4 0,0-1 4 0,0 0 0 0,0-4-4 0,0 6 0 16,0-1 0-16,0-1 0 0,0-4 4 0,0 5-4 0,0 0 0 16,0-5 0-16,0 0 4 0,0 5-8 0,0-5 8 0,0 0 0 15,0 0-4-15,0 0 0 0,0 0 4 0,0 4 0 0,0-4 0 16,0 0 0-16,0 0 0 0,0 0 4 0,0-4-4 0,0 4 0 15,0 0 0-15,0 0-4 0,0 0 0 0,0 0 4 0,0 0-4 16,0 4-20-16,0-4 24 0,0 0 0 0,0 0 0 0,0 0 0 0,0 0-4 16,0 0-4-16,0 0-4 0,0 0 0 0,0 0 0 0,0-4-8 15,0 4-8-15,-10 0-16 0,10-5-16 0,0 5-12 0,0-5-16 16,-8 5-12-16,8-5-20 0,0 1-16 0,-8 4-12 0,8-5-56 16,-10-1-28-16,10 2 44 0,-8-5 36 0,8 4 28 0,-8 0 28 15</inkml:trace>
    <inkml:trace contextRef="#ctx0" brushRef="#br0" timeOffset="-5239.7863">15 791 23 0,'0'0'76'0,"-9"-5"-8"0,9 5-8 0,0-4-28 0,0 4 0 16,0 0-4-16,-8-5-8 0,8 5 0 0,0 0 4 0,0 0-4 15,-9 0-4-15,9 0 0 0,0 0-4 0,0 0 0 0,-9 0 4 16,9 0-4-16,0 0-4 0,0 0 4 0,0 0 0 0,0 0-4 16,0 0 0-16,0 0 4 0,0 0 0 0,0 0 0 0,0 5 0 0,0-5 4 15,0 0-4-15,0 0 4 0,0 4 0 0,0-4 4 0,9 0 0 16,-9 0 0-16,0 0 4 0,9 0 8 0,-9 0 0 0,8 5 0 16,1-5 0-16,-9 0-4 0,8 0 4 0,0-5 0 0,10 5-4 15,-10 0 4-15,0 0-8 0,10 0 0 0,-10 0 0 0,9 0-4 16,0 0-4-16,-8 0 0 0,7-4 0 0,2 4-4 0,8 0 4 0,-10-5 0 15,2 5-4-15,-1-4-4 0,9 4 4 0,-10-6 0 0,10 2-4 16,0 4 0-16,-1-5 4 0,-9 0-4 0,10 5 4 0,0-5-4 16,0 5 0-16,-9-5 4 0,9 1-8 0,0 4 0 0,-1-5 0 15,0 5 0-15,-8-5 0 0,9 0 0 0,0 5 0 0,-10 0 0 16,10 0 0-16,-1 0 0 0,-7-5 0 0,8 5 0 0,-1 0 4 0,-8 0-4 16,8 0 0-16,-7 0 0 0,8 0 0 0,-1 0 0 15,-9 5-4-15,10-5 4 0,0 0 0 0,-9 0 0 0,8 5 0 0,-8-5 0 16,9 0 0-16,-8 5 0 0,7-5 0 0,-8 0 0 0,0 0 0 15,-1 0 0-15,2 5-4 0,8-5 4 0,-10 0 0 0,-6 0 0 16,6 0-4-16,1 0 4 0,1 0 0 0,-2 4 0 0,-8-8 0 0,10 8-4 16,-1-4 4-16,-8 0 0 0,8 0-4 0,-1 5 8 0,-7-5 0 15,8 5 0-15,-9-5 0 0,10 5-4 0,-10-5 4 0,10 5-8 16,-10-5 4-16,0 4 0 0,9-4 4 0,-9 6-4 0,10-6 4 16,-10 0 0-16,2 0 0 0,6 0-4 0,-8 0 0 0,1 0 4 15,0 0-4-15,8 0 0 0,-9 0 4 0,0 0-4 0,10 0 4 0,-10 0 0 16,0 0-4-16,2 0 4 0,6 0-4 0,-7 0 4 0,0 0-4 15,-1 0 0-15,9 0 0 0,-9 0 4 0,2 0-4 0,-2 0 0 16,0 0 0-16,10 0 0 0,-10 0 0 0,0 0-4 0,9 0 0 16,-8 0 4-16,0 0-4 0,-1 0 0 0,0 0 0 0,10 0 0 15,-10 0 0-15,0 0-4 0,10 0 8 0,-10 0-4 0,1 0 0 16,-1 0 0-16,9 0 0 0,-8 0 0 0,-1 0 0 0,0 0-4 0,10 0 4 16,-10 0 4-16,2 0-4 0,6 0 0 0,-8 0 0 15,1 0 4-15,-1 0-4 0,1 0 0 0,8 0 0 0,-9 4 0 0,2-4 4 16,6 0-4-16,-8 0 0 0,2 5 0 0,-2-5 0 0,9 4 0 15,-9-4 0-15,1 5 0 0,8-5 4 0,-9 0-4 0,0 0 0 16,10 0 4-16,-10 5-4 0,2-5 0 0,6 0 0 0,-7 0 0 0,-1 0 0 16,9 0 0-16,-8 0 4 0,-1 0-4 0,10 0 0 0,-10-5 0 15,0 5 4-15,10-5-4 0,-10 5 0 0,1 0 0 0,-1-4 0 16,9 4 0-16,-8-5 0 0,-1 5-4 0,0-4 4 0,2 4 4 16,-2 0-4-16,0-6 0 0,1 6 0 0,0 0 0 0,-1 0 0 15,0 0 0-15,1 0 0 0,-1 0 0 0,1 0 0 0,0 0 4 0,-1 0-4 16,-8 0 0-16,8 0-4 0,2 0 4 0,-2 0 4 0,0 0-4 15,0 0 0-15,2 0 0 0,-2-4 0 0,0 4-4 0,1 0 8 16,-1 0-4-16,10 0 0 0,-10-5 4 0,0 5-4 0,0 0 0 16,2 0 0-16,6 0 0 0,-7-5 0 0,0 5 0 0,-1 0 4 15,9 0-4-15,-9 0 0 0,1 0-4 0,0 0 4 0,7 0 0 0,-6 0 0 16,-2 0 0-16,0 0 0 0,1 0-4 0,8 0 0 0,-9 0 4 16,1 0-4-16,-1 0 4 0,0 0 0 0,2 0 0 0,6 0-4 15,-6 0 8-15,-2 0-4 0,0 0-4 0,0 0 4 0,1 0 0 16,8 0 0-16,-8 0 0 0,-1 0 0 0,0 0 0 0,2 0 0 15,6 0-4-15,-8 0 8 0,2 0 0 0,-2 0-4 0,0 0-4 16,1 0 4-16,8 0 0 0,-8 0 4 0,-1 0-4 0,0 0 0 0,2 0 0 16,-2 0 0-16,0 0 0 0,0 0-4 0,-8 0 8 0,10 0-4 15,-2 0 0-15,0 0 0 0,1 0 0 0,0 0 0 0,-1 0 0 16,-8 0 0-16,9 0 0 0,-1 0 4 0,0 5-4 0,-8-5 0 16,8 0-4-16,-8 0 8 0,10 0 0 0,-10 5-8 0,8-5 0 15,-8 0 4-15,8 0-4 0,-8 0 4 0,10 4 0 0,-10-4 0 0,0 0 0 16,8 6 0-16,-8-6 0 0,0 0 0 0,8 0 0 0,-8 0 0 15,0 0 0-15,9 0 0 0,-9 0 4 0,0 0-4 0,8 4 0 16,-8-4 0-16,0 0 0 0,9 0 0 0,-9 0 0 0,0 0-4 0,8 0 8 16,-8 0-4-16,0 5 0 0,0-5 0 0,9 0 0 15,-9 0 0-15,8 0 0 0,-8 0 4 0,0 0-4 0,8 4 0 0,-8-4-4 16,10 0 4-16,-10 0 0 0,0 5 0 0,0-5 0 0,8 0 0 16,-8 0-4-16,8 0 4 0,-8 0 4 0,0 5-4 0,0-5 0 15,10 0 0-15,-10 0 0 0,0 0 0 0,0 0 0 0,0 0 0 16,0 0 0-16,0 0 0 0,0 0 0 0,8 0 4 0,-8 0-8 15,0 0 8-15,0 0-8 0,0 0 4 0,0 0 0 0,0 0 0 16,0 0 0-16,0 0 0 0,8 0 0 0,-8 0 0 0,0 0 0 0,0 5 0 16,0-5 0-16,0 0 0 0,0 0 0 0,0 0 0 0,0 0 0 15,0 5 0-15,0-5 0 0,0 0 4 0,0 0 0 0,0 5 0 16,0-5 0-16,0 4-4 0,0-4 4 0,0 4 0 0,0-4 0 16,0 6-4-16,0-1 0 0,0-1 0 0,0 1 0 0,0 0 4 15,0 0 0-15,0 5 0 0,0-6 0 0,0 1 4 0,0 5-8 0,0-1 0 16,0-4 0-16,0 4 4 0,0 1 0 0,0-1-4 0,0 6 4 15,0-6 0-15,0 6 0 0,0-5-4 0,0 4 0 0,0 0 4 16,0 1 0-16,0-1 0 0,-8 1 0 0,8-1 0 0,0 0 0 16,0 1 0-16,0 0-4 0,-8-1 0 0,8 5 0 0,0-5-4 15,0 1 8-15,0 4-4 0,-10-4 0 0,10 3 0 0,0-3 0 0,0 4 0 16,0-1 0-16,0-3 0 0,0 4 0 0,0 0 0 0,0 1 4 16,0-1 0-16,0 0-4 0,0 0 4 0,0 1-4 0,0-1 0 15,0 0 0-15,0 0 0 0,0 6 0 0,0-6 0 0,0 0 0 16,0 5 0-16,0-5 0 0,0 0 0 0,0 5-4 0,0-4 4 15,0 3 0-15,0-4 0 0,0 5 4 0,0-5-4 0,0 6 0 16,0-2-4-16,0 2 4 0,0-6 0 0,0 4 0 0,0 2 0 0,0-2 0 16,0 2 0-16,0-2 0 0,0 2 0 0,0-2 4 0,0 1-4 15,0 5 0-15,0-5 0 0,0 0 0 0,0 0 0 0,0 5 0 16,-8-5 0-16,8 0 0 0,0 5 0 0,0-6 0 0,0 6 0 16,-8-4 0-16,8-2 0 0,0 6 0 0,0-5 0 0,-10 0 0 15,10 5 0-15,0-5 0 0,-8 0 0 0,8 0 0 0,0 0 0 0,0 0 0 16,-8-5 0-16,8 5 0 0,0 0 0 0,0 0 0 0,-9-4 0 15,9 3 0-15,0-4 0 0,0 0 0 0,0 6 0 16,0-6 0-16,-8 0-4 0,8 0 8 0,0 5-8 0,0-5 8 0,0 0-4 16,0 0 0-16,-9 1 0 0,9-1-4 0,0 0 4 0,0 0 0 15,0 1 0-15,0-1 0 0,-8 0 0 0,8 0 0 0,0 0 0 16,0-5-4-16,0 11 4 0,0-6 4 0,0-6-4 0,0 11 0 0,0-9 0 16,0 4 0-16,-9 2 0 0,9 2 0 0,0-9 0 0,0 5 0 15,0 0 0-15,-8 1 0 0,8-1 0 0,0 5 0 0,-8-10 0 16,8 5 0-16,0 1 0 0,0-1 4 0,0 0-4 0,0 0 0 15,0 1 4-15,-10-1-4 0,10-5 0 0,0 6 0 0,0-2-4 16,0 1 4-16,0 0-4 0,-8-3 4 0,8 3-4 0,0-6 4 0,0 7 0 16,-8-1-4-16,8 0 4 0,0 0 0 0,0 0 0 0,0 0 0 15,0-4 0-15,-10 4 0 0,10 5 0 0,0-3 0 16,0-3 0-16,0 1-4 0,0 4 4 0,0-3 0 0,0-1 0 0,0 5 0 16,0-4 0-16,0-1 0 0,0 4 0 0,0-4-4 0,0 1 0 15,0 4 4-15,0-6 0 0,0 3 0 0,-8-2 0 0,8 0 0 16,0 0 0-16,0 0 0 0,0 0 0 0,-8 0 4 0,8 0-4 0,0 0 0 15,-8 1 0-15,8-1 0 0,0 0 0 0,0 1-4 16,0-2 4-16,-9 1 0 0,9 1-4 0,0-1 4 0,0-4 0 0,0 4-4 16,-8 0 8-16,8 0-4 0,0 1-4 0,0-1 0 0,0-5 4 15,0 5 0-15,0 0 0 0,-9 0 0 0,9 1 0 0,0-6-4 16,0 5 4-16,0 0 0 0,0 0 0 0,-9-4 4 0,9 4-8 0,0 0 4 16,0-5 0-16,0 5-4 0,0 1 4 0,0-6 0 0,-8 6 0 15,8-6 0-15,0 5-4 0,0-4 4 0,0-1-4 0,0 5 0 16,0-4 4-16,-8-1 0 0,8 6-4 0,0-6 0 0,-10 0 4 15,10 4 0-15,0-2 0 0,0 3 0 0,0-5 0 0,-8 0-4 16,8 6 0-16,-8-6 4 0,8 0 0 0,0 5 0 0,0-4 0 16,0-1 0-16,-8 5-4 0,8-4 4 0,0-1 0 0,0 1-4 0,0 4 0 15,-10-5 0-15,10 1 4 0,0-1 0 0,0 0 0 0,-8 6-4 16,8-6 0-16,0 1 4 0,-8-1 0 0,8 0 0 0,0 0 0 16,0 1 0-16,0 4 0 0,0-5 0 0,0 1 4 0,0-1-4 15,-9 1 4-15,9-1-4 0,0 0 0 0,0 1 0 0,0-1 0 16,0 1-4-16,0-1 4 0,0-5 4 0,0 6-4 0,-8-1 0 0,8-4 0 15,0 4 0-15,0-4 0 0,0 0-4 0,0 4 8 0,0-9-4 16,0 4 0-16,0 1 0 0,0 0 0 0,0-6 4 0,0 6-4 16,0-5 0-16,0 0-4 0,0-1 4 0,0 1-16 0,0 4 16 15,0-4 4-15,0-5 0 0,0 5-4 0,0 0 4 0,0 0-4 16,0 0 0-16,0 0-4 0,0-5 4 0,0 4 0 0,0-4 4 0,0 5-4 16,0-5 0-16,0 0 0 0,0 0 0 0,0 5 4 15,0-5-4-15,0 0 4 0,0 0-4 0,0 0 0 0,0 0 0 16,0 4 0-16,0-4 0 0,0 0 0 0,0 6-4 0,0-6 4 0,0 0 0 15,0 4-4-15,0-4 0 0,0 5-4 0,0-5-12 0,0 0-8 16,0 5-16-16,0-5-12 0,0 0-20 0,0 0-16 0,-9 0-16 16,9 0-32-16,-9-5-24 0,9 5-80 0,-8-5 28 0,0 1 40 0,8-2 36 15,-10-3 28-15</inkml:trace>
  </inkml:traceGroup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4:29.5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967BCAF-76D0-44B3-8C82-4A9FF503C43F}" emma:medium="tactile" emma:mode="ink">
          <msink:context xmlns:msink="http://schemas.microsoft.com/ink/2010/main" type="inkDrawing" rotatedBoundingBox="3445,9102 6454,8997 6475,9589 3465,9693" semanticType="callout" shapeName="Other">
            <msink:sourceLink direction="with" ref="{0ADBE4A0-EB0F-4BAA-9D07-0826369086D6}"/>
            <msink:sourceLink direction="to" ref="{A6F1B538-C1A4-47A2-BCE7-191A37C64288}"/>
            <msink:sourceLink direction="from" ref="{5482A388-2B80-4169-91C1-BAC5726A7159}"/>
          </msink:context>
        </emma:interpretation>
      </emma:emma>
    </inkml:annotationXML>
    <inkml:trace contextRef="#ctx0" brushRef="#br0">102 406 51 0,'0'-6'76'0,"0"2"-8"0,-9 4-4 15,9-5-32-15,0 0 4 0,-8 5-4 0,8-6 0 0,0 3 0 16,-8-2 4-16,8 5 4 0,0-5-4 0,0 5 0 0,-8-5-4 0,8 5 0 15,0 0 0-15,0 0 0 0,0 0-8 0,0 0 0 0,0 0 0 16,0 0 0-16,0 0 0 0,0 0 4 0,0 0-4 0,0 0 4 16,0 0-4-16,0 0 12 0,0 0 0 0,0 0-8 0,0 5 0 15,8-5 4-15,-8 5-4 0,0 0 0 0,8-5 0 0,0 9 0 16,-8-4-4-16,9 0 0 0,0-1 0 0,-1 6-4 0,1-5 0 0,-1 5 0 16,0-1 0-16,10 1 0 0,-10-1-4 0,10 1 4 0,-10 0 0 15,9-1-4-15,-8 1 4 0,8-1-4 0,-1 1 4 0,2-1-4 16,8 6 0-16,-10-6 0 0,10 1 0 0,-9 4 4 0,9-4-4 15,0 4 0-15,-2-4 0 0,2 4-4 0,-1-4 4 0,1-1 0 16,8 6-8-16,-8-5 4 0,-1-1 0 0,9 1 0 0,1-1-4 0,-9 1 0 16,8 0 0-16,0-6 4 0,0 1-4 0,-1 5 0 0,3-6 0 15,-3 1-4-15,1 0 0 0,0-5 0 0,0 5 0 0,1-1 0 16,-1-4 0-16,0 6-20 0,8-6 24 0,-7 4-4 0,-1 1 0 16,-1-5 0-16,1 5 0 0,1 0 0 0,-1-5-4 0,0 5 0 15,-8-1 0-15,8 1 4 0,-9 0 0 0,1-1 0 0,8 1-4 16,-8 0 0-16,-1 0 4 0,1 0 0 0,0-5-4 0,-1 5 4 15,-8-2-4-15,8 3 0 0,1-1 4 0,0-5 0 0,-1 5-8 0,-8-1 8 16,8-4-4-16,1 6 0 0,0-6 4 0,-9 4-4 0,9-4 0 16,0 0-4-16,-2 0 4 0,2 5 0 0,-9-5 0 0,9 0-4 15,0 0 8-15,0 0-4 0,-10 0 4 0,10 0-4 0,-1 0 0 16,-7-5-4-16,8 5 8 0,-10-4-8 0,9 4 8 0,-7-6 0 0,-2 6 0 16,2-4-4-16,-2-1 4 0,10 0 0 0,-17-4 0 15,8 4-4-15,0-5 0 0,-1 5 4 0,2-4-8 0,0-1 4 0,-10 1 0 16,9-1-4-16,0 1-4 0,-9 3 4 0,9-3 8 0,1-5-4 15,-10 4 0-15,10 1 4 0,-2-1-8 0,-7-5 4 0,7 6 0 16,-7-1 4-16,8-4-4 0,-9 4 0 0,10 0 0 0,-10 1 0 0,10-6 0 16,-10 6 0-16,0-1 0 0,9 1-4 0,-8-5 0 15,0 4 4-15,7 0 0 0,-6 1 4 0,-2-1-4 0,0 5-4 0,0-4 4 16,2-1-4-16,6 1 4 0,-7 4 0 0,-1-5-4 0,0 6 4 16,2-1 0-16,-2-4 0 0,0 3 0 0,0 1-4 0,-8-4 4 15,10 4 0-15,-2 0-4 0,0-4 4 0,1 4 0 0,0 0-4 0,-1-5 4 16,-8 6 0-16,9-6 4 0,-1 4-4 0,0-2 0 0,1 3-4 15,-9-4 4-15,9 3 4 0,-1-3-4 0,0 4 0 0,-8 1 0 16,10-6 0-16,-2 5 0 0,0 0 4 0,-8 0-4 0,9-4 0 16,-9 4 0-16,9 0 0 0,-1 1 0 0,-8-1-4 0,8 0 8 15,-8 5-4-15,9-5 4 0,-9 0-4 0,8 1 0 0,-8 4 0 16,8-6 4-16,-8 6 0 0,10-4-4 0,-10-1 4 0,8 5 0 0,-8 0-4 16,0-5 4-16,8 5-4 0,-8 0 0 0,10 0 4 0,-10 0-20 15,0 0 24-15,0-5-4 0,0 5 4 0,0 0-4 0,0 0 0 16,8 0 0-16,-8 5-4 0,0-5 0 0,0 0 0 0,0 0 0 15,0 0-12-15,0 0 0 0,-8 0-16 0,8 0-16 0,0 0-24 16,-10 0-32-16,10 0-20 0,-8 0-40 0,0 0-24 0,-2 0-84 0,2 0 24 16,-9 0 44-16,1 0 48 0,7 0 24 0,-16 0 20 15</inkml:trace>
  </inkml:traceGroup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4:32.3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190B496-B7A1-4348-8517-7453BF25CD77}" emma:medium="tactile" emma:mode="ink">
          <msink:context xmlns:msink="http://schemas.microsoft.com/ink/2010/main" type="inkDrawing" rotatedBoundingBox="3631,4092 6860,4003 6876,4595 3648,4684" semanticType="callout" shapeName="Other">
            <msink:sourceLink direction="to" ref="{7EFDC0C9-19F0-4B4B-A4D6-9106AD1520FF}"/>
            <msink:sourceLink direction="from" ref="{4639E50A-F729-4FEA-9545-DE40CC7EB57C}"/>
            <msink:sourceLink direction="to" ref="{7030D191-2753-44BB-9DDD-18B5678B6602}"/>
            <msink:sourceLink direction="from" ref="{780450F2-A1EC-43DF-9121-EB695DCFC992}"/>
          </msink:context>
        </emma:interpretation>
      </emma:emma>
    </inkml:annotationXML>
    <inkml:trace contextRef="#ctx0" brushRef="#br0">6 7 23 0,'0'0'88'0,"0"0"-12"16,0-6-4-16,0 6-28 0,0 0-4 0,-8 0-4 0,8 0 0 15,8 0-4-15,-8 0-4 0,0 6 4 0,0-6 0 0,0 0-4 16,0 0 4-16,0 0 0 0,0 0 4 0,0 0 0 0,0 0 0 16,0 0 4-16,0 0 0 0,10 0-8 0,-10 0 0 0,0 0 4 15,8 0 4-15,-8 0-4 0,8 4-8 0,2-4 0 0,-2 5 0 16,0-1-4-16,1 1 0 0,-1 0 0 0,1 0 0 0,-1 5-4 0,1-2-4 15,7-2 0-15,-6 3 0 0,-2 6 4 0,10-5-4 16,-10 3 0-16,8-3 0 0,2 6 4 0,-10-3-4 0,9 2 0 0,1-6 0 16,-10 5 4-16,8 1 0 0,2 4-4 0,-1-5 0 0,0 1 0 15,0-1 0-15,-1 1 4 0,2-1-8 0,0-4 4 0,7 4-4 16,-8 1 0-16,0-1 0 0,9-4-4 0,-10-1 0 0,2 4 0 0,7-2 0 16,-8-1 0-16,8-1 0 0,1 1 4 0,-8-1 0 0,7 1 0 15,1 0 0-15,0 0 0 0,-2-6-4 0,2 5-4 0,0-4 0 16,-1 5 0-16,9-6 0 0,-8 2 0 0,8-2 0 0,-9 0 0 15,10 2 0-15,-1-1 0 0,-8-1 0 0,8 1 0 0,0-5 0 16,-1 5 0-16,-7-5 0 0,8 0 4 0,1 0 0 0,-1 5 0 0,-8-5 4 16,8 0 0-16,-1 0-4 0,-7 0 0 0,8 0 0 0,0 0-4 15,-9 0-4-15,11 0 4 0,-3-5 0 0,-7 10-4 0,8-5 4 16,-8 0-4-16,8 0 0 0,-9 0 4 0,9 0 0 0,0 0-4 16,-8 0 0-16,7 0 4 0,-7 0 0 0,9 0-4 0,-10 0 4 15,10 0-8-15,-1 0 4 0,-9 0 0 0,9 4 0 0,-8-4 4 0,8 0-8 16,-9 0 8-16,1 0-4 0,0 0-4 0,8 0 8 0,-9 0 0 15,-8 0-4-15,8-4-4 0,1 4 0 0,0-5 4 0,-1 0 0 16,-7 0 0-16,8 1 0 0,-10-1 4 0,10-5 4 0,-9 6-8 16,0-2 4-16,8-3 0 0,-7-1 0 0,-2 1 0 0,2 5 0 15,-1-6-4-15,-1 5 0 0,2-4 0 0,-2 3 0 0,2 2 0 16,-1-6-4-16,0 5 8 0,-8 0 0 0,7 1-4 0,-7-1 0 0,8 5-4 16,-9-5 4-16,2 0 0 0,6-1 0 0,-7 6 0 0,0-3 4 15,-1-2 0-15,9 5-4 0,-9-5 4 0,0 0 0 0,2 1-8 16,-2-1 8-16,10 0 0 0,-10 5 0 0,0-9-4 0,0 4 4 15,1 0 0-15,0 0 0 0,8 0-4 0,-9-5 0 0,0 6 0 16,2-6 4-16,6 0 0 0,-8 6-4 0,2-6 0 0,-2 5 0 0,0-4 0 16,10 4 0-16,-10-4 4 0,1 3 0 0,-1 2-4 0,0-1 4 15,2-5 0-15,-2 10-4 0,0-4 4 0,0-1 0 0,-8 0 0 16,10 5-4-16,-2-5 0 0,0 5 4 0,-8-4 0 0,9 4 4 16,-9-6-4-16,0 6 4 0,8 0-4 0,-8-5 0 0,9 1-4 15,-9 4 4-15,0-5 4 0,9 0-4 0,-9 1 0 0,8-2 0 0,-8 2 0 16,8-1 4-16,-8 1-4 0,8-2-4 0,-8-3 4 0,0 4 0 15,10 0 0-15,-2 1 4 0,-8-2-4 0,0 2-4 0,8-1 0 16,-8 1 0-16,10 4 0 0,-10-6 0 0,8 2 0 0,-8 4 0 16,8-5 0-16,-8 5 0 0,9 0 0 0,-9-5 0 0,0 5 0 15,8 0 0-15,-8-5 0 0,9 5 0 0,-9 0 0 0,0 0 0 0,8-4 0 16,-8 4 0-16,0-5 0 0,9 5 0 0,-9 0 0 0,0-6 0 16,8 6 0-16,-8-4 0 0,0 0 0 0,0 4 0 0,0-5 0 15,0 0 0-15,8 5 0 0,-8-5 0 0,0 0 0 0,0 5 0 16,0 0 0-16,0 0 0 0,0 0 0 0,0 0 0 0,0-5 0 15,0 5 0-15,-8 0 0 0,16 0 0 0,-8 0 0 0,0 0 0 0,0 0 0 16,0 5 0-16,0-5 0 0,-8 0 0 0,8 0 0 0,0 0 0 16,0 0 0-16,-8 0-80 0,-1 0-76 0,9 5-52 0,-8-5-60 15,-9 5-52-15,8 0 56 0,-7 0 44 0,6-1 44 0,-6 0 36 0,-10 2 28 16,9 3 16-16</inkml:trace>
  </inkml:traceGroup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4:28.44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6F1B538-C1A4-47A2-BCE7-191A37C64288}" emma:medium="tactile" emma:mode="ink">
          <msink:context xmlns:msink="http://schemas.microsoft.com/ink/2010/main" type="inkDrawing" rotatedBoundingBox="3380,8218 6510,8232 6505,9123 3376,9108" semanticType="enclosure" shapeName="Other">
            <msink:sourceLink direction="with" ref="{ED6C6E5D-DDCD-4BC4-AADE-BAF7833CD018}"/>
            <msink:sourceLink direction="with" ref="{64056B83-7B33-49B8-8E06-88872AD36D51}"/>
            <msink:destinationLink direction="with" ref="{8AD0CDA3-270A-4ED3-9480-64E8A7ECF61F}"/>
            <msink:destinationLink direction="to" ref="{6967BCAF-76D0-44B3-8C82-4A9FF503C43F}"/>
          </msink:context>
        </emma:interpretation>
      </emma:emma>
    </inkml:annotationXML>
    <inkml:trace contextRef="#ctx0" brushRef="#br0">196 319 23 0,'0'5'84'15,"0"-5"-8"-15,-8 0-4 0,8 0-28 0,0 0-4 0,-10 0-4 16,10 0 0-16,0 0 0 0,0 0 0 0,0 0-4 0,0 0 0 0,0 0 0 15,0 0-4-15,0 0 0 0,0 0 0 0,0 0 4 0,0 0-4 16,0 0 0-16,0 0 0 0,0-5 4 0,0 0-4 16,0 5 4-16,0-5 0 0,0 0-4 0,0 1 4 0,0-6-20 0,10 6 20 15,-10-6-8-15,8 0 8 0,-8 0-4 0,8-4 0 0,-8 5 0 16,9-6 0-16,0 1-4 0,-1-1 0 0,1 1 0 0,-1 0 0 16,8-6 4-16,-6 6 0 0,6-5-8 0,2 4 0 0,-1-4-4 0,0 0 0 15,0 0 0-15,-1 0-4 0,2 0 4 0,8 0 0 16,-10 0-4-16,2-1 0 0,7 1-4 0,1 0 0 0,-10 3 0 0,10-2 0 15,-8-1-4-15,7 0 0 0,1 4 0 0,0-4 0 0,-10 4 0 16,10-4 0-16,-1 5 0 0,-7 0 0 0,8 0 0 0,-1-1 0 16,-8 0 0-16,8 6-4 0,-7-5 0 0,8 4 8 0,-10 1-4 15,9-1 0-15,1 0 0 0,-8 1 0 0,6-1 0 0,-6 1-4 16,7 4 4-16,-7-5-4 0,6 6 4 0,-6-6 0 0,8 4 4 0,-1-3-4 16,-8 5 4-16,8-1-4 0,1 0 0 0,0 0 4 0,-1-4 0 15,1 4 0-15,0 1 0 0,0-1 0 0,-1-5-4 0,1 5 4 16,0 0 0-16,-2 0 0 0,11 1 0 0,-9 4-4 0,-2-5 8 0,2 0-4 15,0 5 0-15,-1-5 0 0,1 5 0 0,0 0 0 16,0 0 0-16,-1-4-4 0,1 4 4 0,0 0-4 0,-2 0 0 0,-6 0 4 16,7 0-4-16,1 0 4 0,-10 4 0 0,10-4 4 0,-8 5 4 15,7-5 0-15,-7 0-4 0,-2 5 0 0,10-5-4 0,-9 5 8 16,0-5-4-16,8 4 0 0,-7 1 0 0,-2 0 0 0,10 0-4 0,-9-5 4 16,0 4 0-16,8 2 0 0,-7-1-4 0,0-1 4 0,-2-4-8 15,9 5-4-15,-7 0 4 0,-2-5 0 0,2 4 0 0,-2 1 0 16,10-5 4-16,-9 5-8 0,1 0 0 0,-2-1 0 0,-8-4 0 15,10 6 0-15,0-3 0 0,-2 3 0 0,-7-6 0 0,8 5 0 16,-9 0 0-16,9-5 0 0,-9 4 0 0,2 0 0 0,6 2 0 16,-6-6 0-16,-2 5 0 0,0-1 0 0,9 1 0 0,-9 0 0 0,1 0 0 15,0 0 0-15,-1-1 0 0,0 1 0 0,2 0 0 0,6 1 0 16,-7-2 0-16,0 5 0 0,-1-4 0 0,0 0 0 0,1 4 0 16,-1-4 0-16,1 4 0 0,8-4 0 0,-9 5 0 0,2 0 0 15,-2-5 0-15,0 4 0 0,0 1 0 0,2-1 0 0,-2 1 0 16,0 1 0-16,1-3 0 0,-1 2 0 0,0-1 0 0,-8 1 0 0,10 4 0 15,-2-4 0-15,0 0 0 0,0 4 0 0,-8-5 0 16,10 1 0-16,-2 3 0 0,0-2 0 0,-8 4 0 0,9-6 0 0,0 1 0 16,-1 4 0-16,-8-5 0 0,9 2 0 0,-1 3 0 0,0-5 0 15,-8 1 0-15,9-1 0 0,0 1 0 0,-1 4 0 0,-8-4 0 16,8-1 0-16,2 1 0 0,-10-5 0 0,8 4 0 0,0 0 0 0,1 1 0 16,-9-5 0-16,9 5 0 0,-9-5 0 0,8 4 0 15,0-4 0-15,-8 6 0 0,9-8 0 0,-9 2 0 0,8 5 0 0,-8-5 0 16,8 0 0-16,-8 4 0 0,10-4 0 0,-10 4 0 0,8-4 0 15,-8 5 0-15,8-6 0 0,-8 6 0 0,10-5 0 0,-10 5 0 16,8-6 0-16,-8 1 0 0,8 5 0 0,-8 0 0 0,8-6 0 0,-8 1 0 16,0 0 0-16,9 5 0 0,-9-6 0 0,9 1 0 0,-9 4 0 15,8-4 0-15,-8 0 0 0,0 0 0 0,0 0 0 0,0 0 0 16,0 0 0-16,9-5 0 0,-9 4 0 0,0 1 0 0,0 0 0 16,0-5 0-16,0 4 0 0,0-4 0 0,0 6 0 0,0-6 0 15,0 0 0-15,0 0 0 0,-9 4 0 0,9-4 0 0,0 0 0 0,0 0 0 16,-8 0-32-16,8 0-48 0,-9-4-24 0,0 4-24 0,1-6-20 15,0 2-24-15,0-1-12 0,-10-4-76 0,0 4 0 0,2-5 60 16,-1 0 36-16,0 1 28 0,-8-5 24 0</inkml:trace>
    <inkml:trace contextRef="#ctx0" brushRef="#br0" timeOffset="-1251.9464">85 309 27 0,'0'-5'80'0,"-8"5"-8"16,8-4-12-16,-8 4-24 0,8-5-8 0,-10 0-4 0,2 5 4 15,8-4 0-15,-8 4-8 0,8-5 0 0,0 0 0 0,-10 0 0 16,2 0 0-16,8 1 4 0,-8-2 0 0,8 2 0 0,0 4 0 16,-9-5 0-16,9 0 0 0,0 0 8 0,-8 5-8 0,8-4 4 0,0 4 0 15,0-5 0-15,0 5 0 0,0 0-4 0,0 0 4 0,0-5 4 16,0 5 0-16,0 0-12 0,0 0 4 0,0 0 0 0,0 0 4 15,0 0-8-15,0 0 4 0,0 0-12 0,0 0 4 0,0 0 0 0,0 0 0 16,0-5 4-16,8 5 0 0,-8 0 0 0,9 0 0 16,-9 0 0-16,8 0 0 0,0 0 0 0,2-4 0 0,-2 4 0 0,0 0 0 15,2 0 0-15,6 0-4 0,-8 0 0 0,10 0 4 0,-1 0-4 16,-9 0 0-16,10 0 0 0,-2 0 0 0,10 0 0 0,-9-6 0 16,9 6 4-16,-10-4-4 0,10 4 0 0,0-5 0 0,-1 5-4 15,1-5 0-15,0 0 0 0,0 0 0 0,-2 1 0 0,11-1-4 0,-9 0 4 16,-2 1 0-16,2-1-4 0,9 0 4 0,-11-5-4 0,12 5 0 15,-11 2-4-15,1-3 4 0,8 1 0 0,-8 0 0 0,-1 1-4 16,0-1 0-16,10 0 0 0,-9 5 0 0,-2-5 0 0,11 5 0 16,-9-5 0-16,-2 5-4 0,2 0 4 0,9 0 0 0,-11 0 0 15,2-5 4-15,0 5 0 0,-1 0-8 0,1 0 8 0,8 0 0 16,-8 0 0-16,-1 0 0 0,1 0-4 0,0 0 0 0,0 0 0 0,-1-4 0 16,1 4 0-16,0-6 0 0,-10 6-4 0,10-4 4 0,-1 4 4 15,1-5 0-15,0 1-4 0,-10-1 0 0,10 0-4 0,-1 5 4 16,1-5 0-16,-8 0 0 0,7 1 0 0,-8-1 0 0,8 5 4 0,-7-5-8 15,8 0 4-15,-10 1 0 0,10 4 0 0,-9-5-4 16,-1 0 0-16,2 5 0 0,8-6 8 0,-10 6-8 0,2 0 4 16,-1-4-4-16,-1 4 4 0,2-5-4 0,8 5 0 0,-10 0-16 0,1 0 24 15,1 0-8-15,-2 0 4 0,2 0-4 0,8 0 4 0,-10 0-4 16,1 0 0-16,0 0 4 0,0 0 0 0,1 0 0 0,8 0-4 16,-10 0 0-16,1 0 4 0,0 0-8 0,0 0 0 0,1 0 0 0,-2 0 0 15,2 0 8-15,-2 5-8 0,1-5 8 0,1 0 0 16,-10 0-4-16,8 4 0 0,2-4 0 0,-10 6 0 0,10-6 0 0,-10 0 0 15,9 0 0-15,-8 5 0 0,-1-5 4 0,9 0 0 0,-9 0-4 16,2 5 0-16,-2-5 4 0,10 0-4 0,-10 0 0 0,0 0 4 16,1 0-4-16,-1 0 0 0,0 0 0 0,1 0 4 0,8-5-4 0,-9 10 4 15,2-5 0-15,-2 0-4 0,0 0 0 0,1 0 4 0,0 0-4 16,-1 0 0-16,9 0 0 0,-9 0 0 0,1 4 4 0,0-4 0 16,-1 0-4-16,0 5 0 0,2-5 0 0,-2 5 0 0,0-5 0 15,0 5 0-15,2-1 4 0,-2-4 0 0,0 5-4 0,1 0 0 16,-9 0 0-16,8-5 0 0,0 5 0 0,2-5 4 0,-2 4-4 15,-8-4 0-15,8 5 4 0,0-1-4 0,2-4 4 0,-10 6-4 0,8-2-4 16,0-4 4-16,-8 5 0 0,9 0 0 0,0-5 4 0,-9 5-4 16,8 0 0-16,1 0 0 0,-9-1 0 0,8 1 0 0,0 0 0 15,-8 1 4-15,9-3-4 0,-9 2 4 0,9 5-4 0,-1-5 0 16,-8 0 4-16,8-1 0 0,-8 6-4 0,10-6 4 0,-2 1-4 0,-8 0 4 16,8 5 0-16,1-6 0 0,-9 2 0 0,9-2 4 15,-9 6-4-15,8-5 0 0,0 4 4 0,-8-4 0 0,9 0-4 0,-9 5 0 16,8-6 0-16,0 1-4 0,-8 0 0 0,10 5 0 0,-10-6 0 15,8 1 0-15,0 0 0 0,-8-1 0 0,10 1 0 0,-10 0 0 16,8 0 0-16,0 0 0 0,-8 0 0 0,8 0 0 0,-8-1 0 0,9-4 0 16,-9 5 0-16,9 0 0 0,-9-5 0 0,8 0 0 0,-8 4 0 15,0-4 0-15,0 0 0 0,0 0 0 0,9 0 0 16,-9 6 0-16,0-6 0 0,0 0 0 0,0 0 0 0,0-6 0 0,0 6 0 16,0 0 0-16,0 0 0 0,0 0 0 0,0 0 0 0,0 0 0 15,0 0 0-15,-9 0 0 0,9 0 0 0,0 0 0 0,-8 0-12 16,8 0-40-16,-9-4-20 0,0 4-24 0,1-5-28 0,0 5-20 0,-10-5-28 15,10 1-32-15,-10 4-72 0,-7-5 36 0,9 0 44 0,-10 0 32 16,8-5 28-16,-7 5 32 0</inkml:trace>
  </inkml:traceGroup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5:34.3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3A73B7-A980-4FEF-A410-96EA16DF88D4}" emma:medium="tactile" emma:mode="ink">
          <msink:context xmlns:msink="http://schemas.microsoft.com/ink/2010/main" type="inkDrawing" rotatedBoundingBox="8867,1193 10164,1226 10162,1294 8866,1261" semanticType="callout" shapeName="Other">
            <msink:sourceLink direction="to" ref="{A3D22C3E-B0C7-44C7-B738-7F1F498AB079}"/>
            <msink:sourceLink direction="to" ref="{FCFBD90A-E5D2-4469-9502-57C2820E1BF3}"/>
          </msink:context>
        </emma:interpretation>
      </emma:emma>
    </inkml:annotationXML>
    <inkml:trace contextRef="#ctx0" brushRef="#br0">52 46 11 0,'-8'-5'84'0,"-2"5"-12"0,10-5-12 0,0 5-24 0,-8-5-4 16,8 5 0-16,0 0-4 0,-8-4 0 0,8 4 0 0,0-5 0 0,-10 5 0 16,10-5 0-16,0 5 0 0,0 0 0 0,-8-5-4 0,8 5 0 15,0 0 4-15,0 0-4 0,0 0-4 0,0 0-4 0,0 0 4 16,0 0-4-16,0 0 0 0,0 0 4 0,0 0 0 0,0 0 0 15,0 0 0-15,0 0 0 0,0-4-4 0,0 4 8 0,0 0 0 16,8 0 0-16,-8 0 4 0,0-6-4 0,10 6 0 0,-2 0-4 0,-8 0 0 16,8 0-4-16,2 0 0 0,-2-4 8 0,0 4-8 0,9 0 0 15,-9 0 0-15,10 0 4 0,-2 0 0 0,2 0 0 0,-1 0 0 16,0 0-16-16,8 0 20 0,1 4 4 0,0-8-8 0,0 4 4 16,-1 0-4-16,9 0 0 0,-8 0 0 0,8 0 0 0,-1 0-4 15,1 0 0-15,1 0 0 0,-1 0 0 0,0 0 0 0,0 0-4 0,-8 0 4 16,7 4-4-16,3-4 0 0,-12 0-4 0,11 0 4 0,-9 0-4 15,-2 0 4-15,2 0 0 0,0 0 0 0,-9 0 0 0,9 0-4 16,-10 0 4-16,2 0 0 0,-1 0-4 0,0 0 0 0,0 0 0 16,-1 0 4-16,2 6 0 0,-10-6-4 0,10 0-4 0,-10 4 0 15,9-4 0-15,-8 0 4 0,8 5 0 0,-9 0 0 0,0-5 0 0,10 5 4 16,-10-5-4-16,2 4 0 0,-2 1-4 0,8 0 0 16,-7-5 0-16,-1 5 4 0,1-5-4 0,0 0 4 0,-1 4-4 0,0-4 0 15,2 6 0-15,-2-6-4 0,0 0 4 0,-8 0 0 0,8 0-4 16,2 5 4-16,-10-5 0 0,8 0-4 0,-8 0 0 0,8 0 0 15,-8 0 0-15,0 0 0 0,9-5 0 0,-9 5 4 0,0 0-4 0,0 0 0 16,8 5 0-16,-8-5 0 0,0 0 0 0,0 0 0 0,0 0 0 16,0 0-4-16,0 0 0 0,0 0-12 0,0-5-8 0,0 5-12 15,0 0-20-15,-8-6-20 0,8 6-20 0,0-4-24 0,-9 4-32 0,9 0-24 16,-8-5-84-16,0 0 32 0,-2 5 44 0,-6-5 36 0,8 5 28 16,-10-4 20-16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7:47.1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16AFDD1-7CAA-4024-9BFE-516FDA81A3CA}" emma:medium="tactile" emma:mode="ink">
          <msink:context xmlns:msink="http://schemas.microsoft.com/ink/2010/main" type="writingRegion" rotatedBoundingBox="1576,12448 6879,12335 6995,17746 1692,17859"/>
        </emma:interpretation>
      </emma:emma>
    </inkml:annotationXML>
    <inkml:traceGroup>
      <inkml:annotationXML>
        <emma:emma xmlns:emma="http://www.w3.org/2003/04/emma" version="1.0">
          <emma:interpretation id="{356B15E4-04DF-43C0-ADCD-956856934B4D}" emma:medium="tactile" emma:mode="ink">
            <msink:context xmlns:msink="http://schemas.microsoft.com/ink/2010/main" type="paragraph" rotatedBoundingBox="2833,12876 5231,12336 5395,13064 2997,1360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69715C-A6E8-4047-8233-7E99207BB05A}" emma:medium="tactile" emma:mode="ink">
              <msink:context xmlns:msink="http://schemas.microsoft.com/ink/2010/main" type="line" rotatedBoundingBox="2833,12876 5231,12336 5395,13064 2997,13604"/>
            </emma:interpretation>
          </emma:emma>
        </inkml:annotationXML>
        <inkml:traceGroup>
          <inkml:annotationXML>
            <emma:emma xmlns:emma="http://www.w3.org/2003/04/emma" version="1.0">
              <emma:interpretation id="{CF723C51-18D4-4465-9DA7-B019F01C4885}" emma:medium="tactile" emma:mode="ink">
                <msink:context xmlns:msink="http://schemas.microsoft.com/ink/2010/main" type="inkWord" rotatedBoundingBox="2857,12980 3195,12903 3266,13219 2928,132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1309 629 59 0,'0'0'108'0,"8"0"-8"15,-8 0-4-15,8 0-20 0,-8 5 0 0,0-5-20 16,10 0 24-16,-10 0-12 0,8 0-4 0,0 0 4 0,2 0-12 0,-2 0-8 15,0 0-4-15,0 0 0 0,1 0-4 0,8 0-4 0,-8 0-8 16,7 0-4-16,-6 0-4 0,6 0 0 0,2 0-4 0,-2 0-4 16,1 0-8-16,1 0 4 0,-2 0-4 0,2 0-4 0,-2 0-4 15,-6 0 0-15,6 0-4 0,-7 0-16 0,7 0-28 0,-7 0-16 16,0 0-24-16,-1 0-20 0,-8 0-48 0,8 0-48 0,-8 4 32 0,0-4 32 16,-8 5 32-16,0-5 24 0</inkml:trace>
          <inkml:trace contextRef="#ctx0" brushRef="#br0" timeOffset="185.5047">1428 820 107 0,'-8'10'136'0,"8"-1"-8"0,0-3-8 0,0-2-20 16,0 6-4-16,8-5-4 0,-8-1 0 0,0 2-12 0,0-2-8 16,8 1-8-16,-8 0 0 0,10 0-8 0,-2-5-4 0,0 0-8 0,0 4-8 15,2-4-8-15,-2 0-4 0,9 0-8 0,-9 0-4 0,10-4-8 16,-2 4-12-16,-8-5-24 0,10 5-20 0,0-5-40 0,-10 5-24 15,9-5-28-15,-9 5-68 0,9 0-8 0,-8 0 44 0,-1 0 32 16,0 0 28-16,2 0 24 0</inkml:trace>
        </inkml:traceGroup>
        <inkml:traceGroup>
          <inkml:annotationXML>
            <emma:emma xmlns:emma="http://www.w3.org/2003/04/emma" version="1.0">
              <emma:interpretation id="{77F49997-63FF-48E1-AF3D-557290CCFAD7}" emma:medium="tactile" emma:mode="ink">
                <msink:context xmlns:msink="http://schemas.microsoft.com/ink/2010/main" type="inkWord" rotatedBoundingBox="3988,12842 4569,12711 4685,13224 4103,1335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86.176">2630 720 15 0,'9'-5'100'0,"-9"-5"-4"0,8 0 0 0,-8 1-20 15,0-1-8-15,8 1-4 0,-8-1 4 0,0-4-4 0,0 5 0 0,0-6-12 16,0 5 0-16,0 0 0 0,0-3-4 0,0 3-4 0,-8-5-8 16,8 5 0-16,-8 1-4 0,-1-1 0 0,9 1-4 0,-8-1-4 15,-1 1 0-15,9 4 0 0,-8-5-4 0,-1 5 0 0,1 0-4 0,0 1 0 16,-2 4 0-16,2-5-8 0,0 5 0 0,-2 0-4 16,2 0 0-16,0 5 0 0,8-1 0 0,-8 1 0 0,-1 0 0 0,0 5 0 15,9 0-4-15,0-1 0 0,-8 5 4 0,8 1-4 0,0-1 4 16,-9 1-4-16,9 4-4 0,0 0 8 0,0 1-4 0,0-1-4 15,0 0 0-15,0 0 4 0,9-5 0 0,-9 5-4 0,8 0 4 16,-8-4 0-16,9 4-4 0,0-5 4 0,-1 1 0 0,0-5 0 16,0 0 0-16,2-1 0 0,-2 1 0 0,10-1 0 0,-10-4 0 0,9 0 0 15,-9-5 0-15,1 4 0 0,8-4 0 0,-9-4 0 0,10 4 0 16,-10-5 0-16,0 0 4 0,10-4-4 0,-10 3 0 0,0-3 0 16,1-5 0-16,-9 4 0 0,8-5 0 0,1 1 4 0,-9 0-4 15,0 0 0-15,0-1 0 0,9 1 0 0,-9-1 0 0,0 1 0 16,0-1 0-16,0 1 0 0,0-1 4 0,-9 2-4 0,9-2 0 15,0 5-4-15,0 0 8 0,0 1-4 0,-9-1 0 0,9 1 0 0,0 4 0 16,0-4 0-16,0 3 0 0,0 2 0 0,0-1 0 0,0 1 0 16,0-2 0-16,0 6 0 0,0 0 0 0,0 0 0 0,0 0 0 15,9 0 0-15,-9 0 0 0,0 0 0 0,0 0 0 0,9 6 0 0,-9-2 4 16,8 1-4-16,-8-1 4 0,8 2 4 0,-8-2 4 16,10 6-4-16,-2-5 4 0,0 5 8 0,0-1-4 0,2 0 4 0,-10 1 0 15,8 5 0-15,0-6 4 0,1 0-4 0,-1 6 0 0,1-1 4 16,8-4 0-16,-9 5-4 0,0-6 0 0,10 5-4 0,-10 1 0 15,2-5-4-15,-2 4 0 0,9-5-4 0,-9 6-4 0,9-5 0 0,-8-1 0 16,7 5-4-16,-6-4 0 0,6-1-4 0,-7-3 0 16,0 3-4-16,7-4-16 0,-7 0-16 0,-1-1-24 0,1 2-16 0,0-6-20 15,-1 4-28-15,0-4-24 0,2 0-32 0,-10-4-52 0,8 4 32 16,-8-6 44-16,8 2 24 0,-8-6 28 0</inkml:trace>
        </inkml:traceGroup>
        <inkml:traceGroup>
          <inkml:annotationXML>
            <emma:emma xmlns:emma="http://www.w3.org/2003/04/emma" version="1.0">
              <emma:interpretation id="{721BA164-147E-4152-9AE3-343753AFEB4C}" emma:medium="tactile" emma:mode="ink">
                <msink:context xmlns:msink="http://schemas.microsoft.com/ink/2010/main" type="inkWord" rotatedBoundingBox="4922,12406 5231,12336 5337,12806 5028,12876"/>
              </emma:interpretation>
              <emma:one-of disjunction-type="recognition" id="oneOf2">
                <emma:interpretation id="interp2" emma:lang="" emma:confidence="0">
                  <emma:literal>2</emma:literal>
                </emma:interpretation>
                <emma:interpretation id="interp3" emma:lang="" emma:confidence="0">
                  <emma:literal>Z</emma:literal>
                </emma:interpretation>
                <emma:interpretation id="interp4" emma:lang="" emma:confidence="0">
                  <emma:literal>?</emma:literal>
                </emma:interpretation>
                <emma:interpretation id="interp5" emma:lang="" emma:confidence="0">
                  <emma:literal>z</emma:literal>
                </emma:interpretation>
                <emma:interpretation id="interp6" emma:lang="" emma:confidence="0">
                  <emma:literal>ż</emma:literal>
                </emma:interpretation>
              </emma:one-of>
            </emma:emma>
          </inkml:annotationXML>
          <inkml:trace contextRef="#ctx0" brushRef="#br0" timeOffset="1384.2485">3458 211 51 0,'-10'-5'144'0,"2"0"-16"0,0 0-24 0,-1 1-28 0,0-7-8 0,9 7 0 15,-8 0-4-15,8-6 0 0,-8 5-8 0,8-5 4 0,0 1-12 16,0-1-4-16,0-4-4 0,8 4 0 0,-8 1-4 0,8-1-4 15,1 1-4-15,0-1 0 0,-1-1 0 0,0 3 0 0,10 3 0 0,-10 0 0 16,10-4 0-16,-2 9-4 0,-7-6-8 0,7 6 0 16,2 0-4-16,-10 0 0 0,10 6 0 0,-10-2 0 0,9 1 0 0,-8 0-4 15,-1 4-4-15,1 1 0 0,-1-1 0 0,-8 6 0 0,0-1 0 16,0 1 0-16,0 5 0 0,0-7 0 0,-8 6-4 0,8 1 4 16,-9-1-4-16,1 0 0 0,-1 0 4 0,-8-4-4 0,9 4 0 0,0 0 0 15,-2-5 4-15,2 1 0 0,0-1 4 0,-2 0-4 0,2-3 0 16,0-2 8-16,-1 1-4 0,9-6 4 0,0 1 4 0,-8 5 0 15,8-6 4-15,8-4-12 0,-8 6 20 0,0-2 0 0,9 1 4 16,-9 0 0-16,8 1-4 0,0-6-4 0,2 3-4 0,-2 2-4 16,0 0-4-16,10 0 0 0,-10-5-4 0,0 4 0 0,10-4 0 15,-1 6-8-15,-9-6-4 0,10 0-12 0,-2 0-24 0,2 4-28 16,-10-4-36-16,9 0-40 0,0 0-48 0,-8-4-92 0,-1 4 24 16,10 0 48-16,-10-6 36 0,0 6 36 0,-8 0 28 0,8 0 16 0</inkml:trace>
        </inkml:traceGroup>
      </inkml:traceGroup>
    </inkml:traceGroup>
    <inkml:traceGroup>
      <inkml:annotationXML>
        <emma:emma xmlns:emma="http://www.w3.org/2003/04/emma" version="1.0">
          <emma:interpretation id="{958F009D-70D5-49C9-B6A4-DDEA9DEBE9FC}" emma:medium="tactile" emma:mode="ink">
            <msink:context xmlns:msink="http://schemas.microsoft.com/ink/2010/main" type="paragraph" rotatedBoundingBox="1767,14243 6063,14151 6081,14990 1785,150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9A4C02-8366-4EDF-B446-B649E4F7F489}" emma:medium="tactile" emma:mode="ink">
              <msink:context xmlns:msink="http://schemas.microsoft.com/ink/2010/main" type="line" rotatedBoundingBox="1767,14243 6063,14151 6081,14990 1785,15082"/>
            </emma:interpretation>
          </emma:emma>
        </inkml:annotationXML>
        <inkml:traceGroup>
          <inkml:annotationXML>
            <emma:emma xmlns:emma="http://www.w3.org/2003/04/emma" version="1.0">
              <emma:interpretation id="{2D89A5B7-0290-49B7-AEBE-60063C53201F}" emma:medium="tactile" emma:mode="ink">
                <msink:context xmlns:msink="http://schemas.microsoft.com/ink/2010/main" type="inkWord" rotatedBoundingBox="1770,14383 3042,14355 3056,15001 1784,15029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6809.3964">243 2155 71 0,'-8'0'88'0,"8"-5"-12"0,0 5-4 0,0-5-24 16,-10 5-4-16,10-5 0 0,0 1-4 0,0 4 0 0,0-5 0 0,0 0-4 15,0-3 0-15,0 1 0 0,0 3-4 0,10-1-4 16,-10-5 0-16,8 6 4 0,-8-1-4 0,8-5-4 0,-8 6-4 0,9-1-4 16,0 0 0-16,-1-5-4 0,-8 5 4 0,9 0-4 15,7 1 0-15,-7 4 0 0,0-5 4 0,-1 5-4 0,0 0 0 0,2 0 0 16,6 0 4-16,-7 0 0 0,0 0 0 0,-1 5 0 0,0-1 0 16,1 1-4-16,-1 5-24 0,1-5 24 0,0 5 4 0,-1-1-8 15,-8 1 0-15,0 4 0 0,8 2-4 0,-8-3 8 0,0 1-4 0,-8 5 4 16,8-4 0-16,-8 4 4 0,8 0-4 0,-9-4 0 0,9 4 4 15,-9-5-4-15,1 1 4 0,-1-1-4 0,1 1 4 0,8-1-4 16,-8-5 4-16,-1 1-4 0,9-5-8 0,-9 5 0 0,9-6 0 0,0 1 0 16,-8-5-4-16,8 5 0 0,0-5 4 0,0 0-4 0,0 0 0 15,0 0 0-15,8 0-4 0,-8 0 4 0,0 0 0 0,9 0 0 16,0 0 0-16,-9 0 0 0,8-5 0 0,0 5 0 0,1 0 0 16,-1 5-4-16,1-5 0 0,0 0 4 0,-1-5 0 0,0 5 0 15,2 0 0-15,-2 0 4 0,0 0 0 0,10 0-4 0,-10 5 0 0,0-5 0 16,1 5 0-16,7-5 0 0,-6 4 4 0,-2 2-4 0,0-2 4 15,0 1-4-15,2-1 8 0,-2 6-8 0,0 0 4 0,1-5 0 16,0 5 4-16,-9 3 0 0,0-3 0 0,8 5 0 0,-8-5-12 16,0 3 20-16,-8 3 0 0,8-3-4 0,-9 2 4 0,0-1-8 15,9 1 4-15,-16-1 0 0,6-5 0 0,2 6 0 0,-8-1-8 16,6-4 4-16,-6 0-4 0,7-1 0 0,-7-4 0 0,-2 5-4 16,10-10 4-16,-10 4 0 0,2 2-4 0,7-6 0 0,-8 0-4 15,0-6 0-15,9 6-4 0,-1-4 0 0,0-6-12 0,-7 5-8 0,6-4-16 16,2-1-12-16,0 0-12 0,8-4-16 0,-9-1-24 0,0 6-8 15,9-5-4-15,0-1-56 0,-8 1-28 0,8-5 36 0,8 4 28 16,-8 1 32-16,0-1 20 0</inkml:trace>
          <inkml:trace contextRef="#ctx0" brushRef="#br0" timeOffset="7375.8839">899 2261 47 0,'0'0'108'0,"-8"0"-12"0,8 0-8 16,-8-5-24-16,8 5 0 0,0-5-4 0,-10 5 0 0,10-5-4 0,0 0-4 16,-8 0-8-16,8 1-4 0,0-1-8 0,0-5 0 0,0 6-4 15,0-6-4-15,0 0 0 0,0 1-4 0,0-6-4 0,0 6 0 16,8-6-4-16,-8 6 0 0,10-6 0 0,-10 5 0 0,8-4 4 15,0 5-4-15,2-1 0 0,-10 1-4 0,8-1 4 0,0 0-4 16,0 5-4-16,10-4 4 0,-10 9-4 0,1-5-4 0,-1 5 4 0,0-5 8 16,2 5-4-16,-2 0 0 0,8 5 0 0,-6 0-4 0,-2-1 4 15,0 1-4-15,1 0 4 0,-1 5-16 0,1 0 20 0,0 4 0 16,-1 0 0-16,-8 0-4 0,0 1 0 0,8 4 0 0,-8 5-4 16,-8-4 0-16,8 8-4 0,-8-4 4 0,-1 5-4 0,0 0 4 15,1 0 0-15,-1 0 0 0,-7 0 0 0,6-1 0 0,-6 1 4 0,8-5 0 16,-10 0-4-16,10 0 4 0,-9-5 0 0,8-4-4 0,0-1 4 15,-7 1-4-15,8-11 0 0,8 5-4 0,-10-9 0 0,2 6 4 16,8-6 0-16,-8-6-8 0,8 2 4 0,0-1 0 0,0-5 0 16,0 1 0-16,0-1-4 0,8-4 4 0,-8 5 0 0,8-1 0 15,-8-5-4-15,10 5 4 0,-2 2 0 0,-8-3 0 0,8-3 0 0,0 9-4 16,1-5 0-16,0 6 8 0,-1 4-4 0,1-4 0 0,7 4 4 16,-6 4 0-16,-2-4 4 0,8 4 0 0,-6 2 0 0,-2 3 4 15,9-4 8-15,-9 4-4 0,10 2 0 0,-10-3 0 0,8 8 0 16,-6-7 4-16,6 1 0 0,-6-1-4 0,6 5 0 0,-7-4 0 15,8-1 0-15,-9 1-8 0,1-1 4 0,7-3-4 0,-6 3 0 0,6-3-4 16,-6-2-4-16,6 0 4 0,-7-4-4 0,-1 6 4 16,9-6 0-16,-8 4-8 0,-1-4-4 0,10-4-4 0,-10 4-8 0,10-6-12 15,-10 2-16-15,0 0-12 0,9-7-8 0,-9 7-16 0,10-6-16 16,-10 1-12-16,0-6 0 0,2 5-32 0,6-4-48 0,-8-1 8 16,2 2 36-16,6-3 28 0,-7-3 20 0</inkml:trace>
        </inkml:traceGroup>
        <inkml:traceGroup>
          <inkml:annotationXML>
            <emma:emma xmlns:emma="http://www.w3.org/2003/04/emma" version="1.0">
              <emma:interpretation id="{024279C4-89F7-46E8-A7C6-704E144DF2CF}" emma:medium="tactile" emma:mode="ink">
                <msink:context xmlns:msink="http://schemas.microsoft.com/ink/2010/main" type="inkWord" rotatedBoundingBox="3436,14549 3907,14538 3914,14861 3442,1487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638.1803">1888 2198 11 0,'0'0'104'0,"10"0"-8"0,-10 0-8 0,0 0-20 0,8 0 4 15,-8 0 8-15,8 0 8 0,-8 0-4 0,8 0 0 0,-8 0-4 0,9 0-8 16,0 0 0-16,-1 5-4 0,1-5 0 0,-1 0-8 15,0 0-8-15,10 0-4 0,-10 0-4 0,10 0-4 0,-10 0-4 0,9 0-8 16,0 0 0-16,0 0-4 0,-9 0-4 0,10 0-4 0,8 0 0 16,-10 0-4-16,1 0-4 0,0 0 0 0,0 0-8 0,1 0 4 15,-2 0-4-15,2 0-4 0,-10 0-4 0,9 0-8 0,0 0-20 16,-8 0-16-16,-1 0-8 0,0 0-20 0,2 0-20 0,-2 0-20 0,-8 5-16 16,0-5-56-16,0 0-24 0,0 0 36 0,-8 0 36 0,-2 0 24 15,2 0 24-15</inkml:trace>
          <inkml:trace contextRef="#ctx0" brushRef="#br0" timeOffset="7949.3477">2033 2386 139 0,'-8'9'152'0,"8"5"-20"0,-8-4-16 0,8-1-28 0,0-3-4 0,-10 3-4 16,10-5-4-16,0 6-4 0,0-5-4 0,0-5-4 0,0 5-4 0,0 0-4 15,10-1 0-15,-10-4-4 0,8 6-4 0,0-6 0 0,1 0 0 16,0 5 0-16,8-5-4 0,-9 0 0 0,8 4-4 0,-6-4-4 15,6 0 0-15,2 0-8 0,-1 0-8 0,0 0 0 0,0 0-4 0,9 0-4 16,-10 0-4-16,2 0 0 0,-2 0-16 0,-7 0-12 16,8 0-32-16,0 0-40 0,-9 0-32 0,10 0-52 0,-10 4-60 0,0-4-40 15,2 6 48-15,-10-6 40 0,8 4 36 0,-8-4 28 0,0 6 24 0</inkml:trace>
        </inkml:traceGroup>
        <inkml:traceGroup>
          <inkml:annotationXML>
            <emma:emma xmlns:emma="http://www.w3.org/2003/04/emma" version="1.0">
              <emma:interpretation id="{7E6629E9-F06C-40F8-A472-07490DE14C71}" emma:medium="tactile" emma:mode="ink">
                <msink:context xmlns:msink="http://schemas.microsoft.com/ink/2010/main" type="inkWord" rotatedBoundingBox="4848,14177 6063,14151 6081,14990 4866,15016">
                  <msink:destinationLink direction="with" ref="{4C39A093-73F6-4873-AF6C-50CB7FC0F03F}"/>
                  <msink:destinationLink direction="with" ref="{22F4C453-351A-4E4B-90DC-8EDCBB0B4E7D}"/>
                </msink:context>
              </emma:interpretation>
              <emma:one-of disjunction-type="recognition" id="oneOf5">
                <emma:interpretation id="interp9" emma:lang="" emma:confidence="0">
                  <emma:literal>w</emma:literal>
                </emma:interpretation>
                <emma:interpretation id="interp10" emma:lang="" emma:confidence="0">
                  <emma:literal>a Z</emma:literal>
                </emma:interpretation>
                <emma:interpretation id="interp11" emma:lang="" emma:confidence="0">
                  <emma:literal>ą Z</emma:literal>
                </emma:interpretation>
                <emma:interpretation id="interp12" emma:lang="" emma:confidence="0">
                  <emma:literal>e Z</emma:literal>
                </emma:interpretation>
                <emma:interpretation id="interp13" emma:lang="" emma:confidence="0">
                  <emma:literal>aa Z</emma:literal>
                </emma:interpretation>
              </emma:one-of>
            </emma:emma>
          </inkml:annotationXML>
          <inkml:trace contextRef="#ctx0" brushRef="#br0" timeOffset="10571.4108">3517 2414 47 0,'8'-5'68'0,"-8"1"-4"0,0 4-8 0,0-6-24 0,0 6-4 16,0-4-4-16,0-1-4 0,0 5 0 0,0-4 4 0,0 4-4 15,0-6 0-15,0 2 0 0,0 4 0 0,0-5 4 0,0 0 0 16,0 0 4-16,0 1 4 0,0-2 0 0,0 2 4 0,0-1 0 0,0 0 4 15,0 0 8-15,0 1-4 0,-8-1 0 0,8 0 8 0,0 1-4 16,-9-1-8-16,9-1 0 0,-8 2 0 0,0-1 0 0,8 2-4 16,-9-4-4-16,0 7 0 0,1-4-4 0,0 4 0 0,-2-5 0 0,2 5 0 15,0 0-8-15,-1 0 0 0,0 0-4 0,1 0 0 0,0 5-4 16,-1-5 0-16,1 4 0 0,8 3-4 0,-9-4 0 0,0 2 0 16,1-1-4-16,0 2 0 0,-2 3 0 0,2-4-4 0,8 4 4 15,-8 1-4-15,8-1 4 0,0 1-4 0,-8 5 0 0,8-5 4 16,0 3-8-16,0-3 8 0,8 5 0 0,-8 0-4 0,0-1 0 0,8 0 0 15,0 1-4-15,2-2 0 0,-2 3 0 0,0-3 4 0,1-3-4 16,0 5 4-16,-1-1 0 0,1-5-4 0,7 6 4 0,-7-5 0 16,8-1-4-16,-9-3 4 0,10 2 0 0,-10-2 0 0,10-2 0 15,-10 2 0-15,9-6 4 0,-9 0-4 0,10 0 0 0,-10 0 0 16,0-6 4-16,10 2-4 0,-10-2 0 0,0 2 0 0,1-6 0 16,0 1 0-16,-1-1 0 0,1 1 0 0,-1-6 0 0,-8 5 0 15,8-4 0-15,-8-1 0 0,0 6 0 0,0-5 0 0,0 0 0 16,0-1 0-16,0 5 0 0,0-5 0 0,-8 2 0 0,8 3 0 0,-8-5 4 15,8 5-4-15,-9 1-16 0,1-1 20 0,-1 1-4 0,0-1 0 16,9 0 0-16,-8 6 0 0,0-6 0 0,0 5 0 0,-2 1 4 16,2-1-4-16,0 0 0 0,-2 5 4 0,2 0-4 0,0-4 0 0,8 4 0 15,-9 4-4-15,1-4 4 0,8 5-4 0,-8 0 4 16,8-1 0-16,0 6 0 0,-9-5 0 0,9 5-4 0,0-1 0 0,0 1 4 16,9 0-4-16,-9-1 0 0,8 5 4 0,-8-4 0 0,8 5 0 15,1-6-4-15,-9 5 4 0,8-4-4 0,0-1 4 0,10 2 0 16,-10-3 0-16,2 2 0 0,6-4 0 0,-8-2 0 0,1 5 0 0,8-9 0 15,0 6 0-15,-9-6 0 0,10 4 0 0,-10-4 4 0,10 0-4 16,-2 0 0-16,2-4 0 0,-10 4 0 0,9 0 0 0,1-6 0 16,-2 6 4-16,-8-4 0 0,10 4-4 0,-10 0 4 0,9 0 0 15,1 0 0-15,-10 0 4 0,8 0 4 0,-6 0 0 0,6 0 0 16,-6 4 4-16,-2 2-4 0,9-2 4 0,-9 1-4 0,1 5 0 16,-1-6 0-16,1 6-4 0,7-1 0 0,-16-3-4 0,18 3 0 0,-10 1 0 15,2-1 0-15,-2 1-4 0,0-6 0 0,0 2 0 0,1 4-4 16,-1-6 0-16,1-4-8 0,0 5-12 0,-1-1-12 0,0-4-20 15,2-4-8-15,-2 4-24 0,0-5-20 0,0 1-16 0,2-2-12 16,-2-4-44-16,0 2-28 0,1-3 28 0,-9 1 36 0,8-3 28 0,1 3 20 16</inkml:trace>
          <inkml:trace contextRef="#ctx0" brushRef="#br0" timeOffset="10961.8857">4233 1968 3 0,'0'-5'116'0,"-8"5"-12"0,-2-5-20 0,2 0-28 0,8 5-4 15,-8-4 4-15,8-1 0 0,0 0 4 0,-8 0-4 0,8-4 0 16,0 4-8-16,0-1 0 0,8-3 0 0,-8 0 0 0,8-1-4 0,-8 1-12 16,8 0 0-16,2-2-4 0,-2 7 4 0,0-6 0 0,2 0-4 15,-2 6 0-15,0-6-4 0,9 5-4 0,-8 5-4 0,8-5 0 16,-9 1 0-16,0 4 0 0,2 0 0 0,6 0-4 0,-6 4 4 15,-2-4-4-15,0 5 0 0,-8 5 0 0,9-5 4 0,-9 4-4 16,8 1-4-16,-8-1 0 0,0 2-8 0,0 2 4 0,0-3-4 0,0 4 4 16,-8 1 0-16,8-6 0 0,-9 6 0 0,1-1 0 15,8 1 0-15,-8-6 4 0,-2 5-4 0,10-4 0 0,-8 0 0 0,8-1 4 16,-8-4 4-16,8 4 0 0,0-4 4 0,-10 5 4 0,10-5-4 16,0 0 4-16,0 0 0 0,10-1 0 0,-10 1 4 0,0 0-4 15,8 0 0-15,-8-1 4 0,8 1-4 0,2 0-4 0,-10 0 4 16,8-1-4-16,0 3-4 0,1-4-4 0,-1 2 0 0,0 0-4 0,1 0 0 15,8-1-4-15,-9 1-4 0,2 0-8 0,-2 0-20 16,0-5-32-16,1 0-32 0,0 5-32 0,-1-5-40 0,0 0-60 0,1 0-48 16,-9 0 64-16,8 0 32 0,-8 0 36 0,0 0 28 0,9 0 20 15</inkml:trace>
        </inkml:traceGroup>
      </inkml:traceGroup>
    </inkml:traceGroup>
    <inkml:traceGroup>
      <inkml:annotationXML>
        <emma:emma xmlns:emma="http://www.w3.org/2003/04/emma" version="1.0">
          <emma:interpretation id="{A8231042-ED33-494E-9D5C-5529D0BB3FD7}" emma:medium="tactile" emma:mode="ink">
            <msink:context xmlns:msink="http://schemas.microsoft.com/ink/2010/main" type="paragraph" rotatedBoundingBox="1695,15370 6388,15669 6324,16677 1631,163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953604-95A1-4E3C-A876-FFE020D85426}" emma:medium="tactile" emma:mode="ink">
              <msink:context xmlns:msink="http://schemas.microsoft.com/ink/2010/main" type="line" rotatedBoundingBox="1695,15370 6388,15669 6324,16677 1631,16379"/>
            </emma:interpretation>
          </emma:emma>
        </inkml:annotationXML>
        <inkml:traceGroup>
          <inkml:annotationXML>
            <emma:emma xmlns:emma="http://www.w3.org/2003/04/emma" version="1.0">
              <emma:interpretation id="{9FEBF2A3-8822-4CD8-BB5F-4BB3A860EB5F}" emma:medium="tactile" emma:mode="ink">
                <msink:context xmlns:msink="http://schemas.microsoft.com/ink/2010/main" type="inkWord" rotatedBoundingBox="1695,15370 4488,15548 4424,16557 1631,16379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8450.1394">116 3749 27 0,'0'-5'100'15,"0"0"-12"-15,-10-4-8 0,10 3-24 0,0 2-4 0,0-5 0 0,0 3 0 16,0 2-4-16,0-1 0 0,0 0-4 0,0 0-4 0,0 5 0 15,0-4-4-15,0 0 4 0,10-2-4 0,-10 6 0 0,0 0 0 16,8 0 0-16,-8-5 0 0,8 5-4 0,-8 5 4 0,8-5-20 0,2 6 16 16,-10-2-4-16,8 0 0 0,0 1 0 0,1 0-4 15,-1 0 0-15,0 5 0 0,2-1 4 0,-2 1-4 0,0-1-4 0,-8 5-4 16,8-4 0-16,2 5 0 0,-2-1 0 0,0 0-4 0,-8 1-4 16,9-1 4-16,-9 0-4 0,9 1 0 0,-9 4-4 0,0-5 0 15,8 1 0-15,-8-1 0 0,0 1 4 0,0-6-4 0,0 6 0 16,0-6-4-16,0 6 4 0,0-5-4 0,0-6 4 0,0 6-4 15,0-5 8-15,0 4-8 0,0-4 0 0,0-5 0 0,0 5 0 0,0-5 4 16,0 4 0-16,0-4-8 0,0 0 4 0,0 0 0 16,0 0 0-16,0-4 0 0,0-1-4 0,0 0 8 0,0 0-4 0,0 1 4 15,0-6-4-15,0 1 4 0,0-1-4 0,0 0 0 0,0 1 0 16,-8-11 0-16,8 6-4 0,0-1 4 0,-9-4 0 0,9 0-4 16,-9 0 4-16,9 0 4 0,-8 0-4 0,0-6 0 0,8 6 0 0,-10-4 0 15,10-2 0-15,-8 2 0 0,8-2 0 0,-8 6-24 0,8-5 24 16,-8 0 4-16,8 4 0 0,0 2-4 0,0-6 0 0,0 5 4 15,0 4-4-15,-10-4 0 0,10 5 0 0,0-2 0 0,0 3 0 16,0-2 0-16,0 6 0 0,0 0 0 0,0-6 0 0,10 10 0 16,-10-5 0-16,0 1 0 0,-10 0-4 0,10 4 8 0,0-5-4 15,0 0-4-15,0 5 0 0,10-5 4 0,-10 6 4 0,0-5-4 0,0-1 0 16,8 5 0-16,-8-6 0 0,0 2 0 0,8 5 0 0,-8-6 0 16,8 5 0-16,-8-4 0 0,10 4 0 0,-2 1-4 0,-8-7 4 15,8 7 0-15,1-1 0 0,-9 1 0 0,9-2 0 0,-1 2 0 16,1-1 0-16,-1 0 0 0,0 0 0 0,-8 1 0 0,18-2 0 15,-10 2 0-15,0-5 0 0,2 9-4 0,6-10 8 0,-7 5-4 0,8 0 0 16,0 0-4-16,-9 1 4 0,10 4 0 0,-2-6 0 0,10 2 0 16,-8-1 0-16,-2 1 0 0,1 4 0 0,9-5 0 0,-10 5 0 15,10 0 0-15,-8-5 0 0,7 5 0 0,1 0 0 0,-10 0 0 16,10 0 0-16,0 0 0 0,-9 0 0 0,9 0 4 0,0 0-4 16,-1 0 0-16,-8 0-4 0,8 0 4 0,1 0 0 0,-8 0 0 0,6 0 0 15,2 0 0-15,-9 0 0 0,9 0 0 0,-10 0 0 0,10 0 0 16,-9 0-4-16,9 0 8 0,-10 0-4 0,10-5 0 0,-8 5 0 15,7 0 0-15,-8 0 0 0,8 0 0 0,-7 0 0 0,0-5 0 16,-2 5 0-16,1 0-4 0,0-5 4 0,0 5 0 0,1 0 0 16,-2 0 0-16,2 0 0 0,-10 0 0 0,9 0 0 0,-9 0 0 0,10 0 0 15,-10-5 0-15,0 10 0 0,2-10 0 0,-2 5 4 0,0 0-4 16,0 0-4-16,2 0 4 0,-2 0 0 0,0 5 0 0,1-5 0 16,-9 0 0-16,8 0 0 0,1 5 0 0,-9-5 0 0,9 0 0 15,-9 5 0-15,8-5 4 0,-8 0-4 0,8 5 0 0,-8-5 0 16,0 5 4-16,8 0-4 0,-8-5 4 0,0 4 4 0,0 1-4 0,0-1 4 15,10 2 4-15,-10-2 4 0,0 1 4 0,0 5 0 0,0-7 4 16,0 8 0-16,0-2 0 0,0 1 0 0,0 0 4 0,0 5 0 16,0-6-4-16,0 6 0 0,0-1 0 0,0 0 0 0,0-5-4 0,0 6 0 15,0-5 4-15,0 4-4 0,0-5 0 0,0 6-4 16,0-5 0-16,0 0 0 0,0-1-4 0,0 1 0 0,0-1 0 0,0-4 0 16,0 4-4-16,0-3 0 0,0-1-4 0,0-1 0 0,0 1 0 15,0 0 0-15,0-5-4 0,0 4 0 0,0-4 0 0,0 0-4 16,0 6-4-16,0-6-4 0,0 0-16 0,0 0-12 0,-10 0-20 15,10 0-24-15,0 0-24 0,0-6-20 0,-8 6-32 0,0-4-20 16,8 4-56-16,-8-5-24 0,-1 5 44 0,-8-5 44 0,8 5 32 16,-7-4 28-16,6-1 24 0</inkml:trace>
          <inkml:trace contextRef="#ctx0" brushRef="#br0" timeOffset="19105.9801">558 3623 35 0,'0'0'84'0,"0"-4"-12"0,0 4-4 0,0-4-24 16,0 4-20-16,0-6 16 0,0 2-4 0,0-2-4 0,0 2-4 0,0-1 4 15,8 1-8-15,-8-1 4 0,0 0 0 0,0 0 0 0,10 1 4 16,-10-2-4-16,0 2 0 0,8 0 4 0,0-2 0 0,-8 1 0 16,9 1 0-16,-9-1-4 0,9 0 4 0,-1 0-4 0,1 5 0 0,-1-4-4 15,0 4 4-15,2-6-8 0,-2 6 0 0,0 0-4 16,0 0-8-16,2-4 4 0,-2 4-4 0,9 0 4 0,-8 4-4 0,-1-4 0 15,1 6-4-15,-1-6 4 0,-8 4-4 0,8 1 0 0,0 0 0 16,-8 4-4-16,0-4 0 0,10 5 0 0,-10 0 4 0,0-1 0 16,0 1-4-16,-10 3 4 0,10-3 0 0,0 0-4 0,-8 5 0 0,8-6 4 15,-8 5-4-15,0-4 4 0,8 1-4 0,-9-3 4 0,9-3-4 16,-8 5 0-16,8-6 0 0,-9 2-4 0,9-2 4 0,-9 1 0 16,9-5 0-16,0 4 0 0,0-4 0 0,0 0-4 0,0 0 0 15,0 0 4-15,0 0 0 0,0 0-4 0,0 0 4 0,0 0 4 16,0 0-4-16,0 0 0 0,9-4 0 0,-9 4 0 0,9 0 0 0,-9 0 4 15,8 0-4-15,-8 0 0 0,9 0 0 0,-1 0 0 0,0 0 0 16,0 0 0-16,2 0 0 0,-2 0 0 0,0 0 0 0,2 0 4 16,-2 4-4-16,0 2 0 0,1-6 0 0,-1 4 0 0,1 1 4 15,-1 0-4-15,1 0 4 0,-1-1 4 0,0 6-4 0,-8-5 0 16,10 5 0-16,-2-1 0 0,-8 0 4 0,8 6-4 0,-8-5 4 0,0 4 4 16,0-4-4-16,0 4 4 0,0 1 4 0,-8-1 0 15,8 0 0-15,-8 1 0 0,-2-1 0 0,2-4 0 0,0 4-4 0,-1 1 4 16,1-6 0-16,-1 1-8 0,1 0 0 0,-9-1 0 0,9-4-4 15,-2 0 8-15,-6-1-12 0,6 1 4 0,2 0-4 0,-8-5 4 16,7 0-8-16,1 0-4 0,-10 0 0 0,10-5-4 0,0 0-12 0,-2 1-16 16,2-1-4-16,0 0-12 0,0 0-20 0,-2-6-12 0,10 3-12 15,-8-2-8-15,0 6-48 0,-1-11-40 0,9 6 28 16,0-1 36-16,-8-5 20 0</inkml:trace>
          <inkml:trace contextRef="#ctx0" brushRef="#br0" timeOffset="20190.2784">2588 3643 47 0,'0'0'100'0,"0"0"-12"0,8 0-8 15,-8 5-24-15,0-5 0 0,0 0 4 0,0 5 0 0,0-5 0 16,0 0 4-16,9 4-8 0,-9-4-4 0,8 0 0 0,-8 0 0 0,9-4-4 16,-1 4-8-16,1 0 0 0,-1 4 0 0,0-4-4 15,2 0-4-15,-2 0 0 0,0 0 0 0,10 0-4 0,-10 0 4 0,0 0-4 16,9 0-4-16,-8 0 0 0,8 0-8 0,-9 0 0 0,2 0-4 16,6 0-4-16,-8 0 4 0,2 0-4 0,6 0 0 0,-7 0-8 15,-1 0 0-15,1 0 4 0,8 0-4 0,-17 0 0 0,8 0-4 0,0 0-4 16,2 0-8-16,-2 0-16 0,-8 0-8 0,8 0-20 0,-8 0-20 15,0 0-12-15,0 6-24 0,0-6-16 0,0 0-64 0,0 4 8 16,-8-4 28-16,8 5 32 0,-8-5 24 0</inkml:trace>
        </inkml:traceGroup>
        <inkml:traceGroup>
          <inkml:annotationXML>
            <emma:emma xmlns:emma="http://www.w3.org/2003/04/emma" version="1.0">
              <emma:interpretation id="{B191E532-8F5C-40F9-A26B-D22057C97FEC}" emma:medium="tactile" emma:mode="ink">
                <msink:context xmlns:msink="http://schemas.microsoft.com/ink/2010/main" type="inkWord" rotatedBoundingBox="4113,15915 6364,16058 6340,16423 4090,16280">
                  <msink:destinationLink direction="with" ref="{4C39A093-73F6-4873-AF6C-50CB7FC0F03F}"/>
                </msink:context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0442.5909">2544 3902 15 0,'0'5'116'0,"0"0"-20"16,0-5-4-16,0 5-28 0,10-5 0 0,-10 0 4 0,0 4 0 0,8-4 0 16,-8 0 0-16,8 0 4 0,2 0-8 0,-2 0-4 15,0 0 0-15,1 0-4 0,8 0-4 0,-9 0 0 0,9 0-4 0,1-4-8 16,-2 4 0-16,2 0-12 0,-2-5 0 0,1 5-8 0,1-5 0 16,-2 5-4-16,2-5-4 0,-2 5-4 0,2 0-4 0,-1 0-4 15,0 0-8-15,-8-5-16 0,7 5-28 0,2 5-24 0,-10-5-40 0,0 5-36 16,2-5-88-16,-2 5 28 0,0 0 44 0,-8-1 24 0,9 1 32 15</inkml:trace>
          <inkml:trace contextRef="#ctx0" brushRef="#br0" timeOffset="21406.0078">4284 3768 39 0,'0'-5'84'0,"-8"5"0"15,8-4-8-15,-9 4-24 0,9-6-4 0,0 2 0 0,-8-1 4 16,8 0 0-16,0 0-4 0,-8 1 8 0,8-2-4 0,-10-3 0 16,10 5-4-16,0-2 4 0,-8 2 0 0,8-1-4 0,-8 0 0 15,8 0-4-15,-10 1-4 0,10 0 4 0,-8 4-8 0,0-6 0 16,8 6 0-16,-8 0-4 0,-1 0 4 0,9-5-4 0,-9 10-8 0,1-5 0 15,-1 0 0-15,1 6-4 0,0-2 0 0,-2 0-4 16,2 1-4-16,0 5-4 0,0-6 4 0,8 6-4 0,-10-1 4 0,2 1-8 16,8 0-4-16,-8 5 4 0,8-6-4 0,0 5 8 0,-9-4-8 15,9 4 0-15,0 1 4 0,0-1-8 0,9-4 8 0,-9 4-4 16,0 1 0-16,8-1 0 0,0 0 0 0,-8-4 4 0,10 4-4 0,-2 1 0 16,0-6 4-16,0 6-8 0,2-6 4 0,-2 1 0 15,0-2-4-15,9 3 0 0,-8-1 4 0,0-5 0 0,7-1 0 0,-8 6 0 16,2-10 4-16,6 5-8 0,-6-5 4 0,-2 0 0 0,9 0 4 15,-9-5-4-15,1 5 0 0,-1-5 0 0,1-4-4 0,-1 4 0 16,0-5 4-16,2-1-4 0,-2 3 0 0,-8-2 4 0,0-4 0 0,8 0-4 16,-8-1 4-16,0 1 0 0,0-1 0 0,0 1-4 0,0 0 4 15,-8-1-4-15,8 1 4 0,-8-1-4 0,-2 6 0 0,10-6 0 16,-8 1 0-16,0 4 4 0,8 1 0 0,-9-5 0 0,1 8 0 16,-1-3 0-16,-8-1 0 0,17 6 0 0,-16-2-4 0,6 2 4 15,2-1 0-15,0 1-4 0,-2 4 4 0,2 0 0 0,-8 0-4 0,7 0 0 16,0 0 0-16,1 4 4 0,-1 1 0 0,9-1 4 0,-8 2-4 15,0-2 0-15,-2 1 4 0,10 5-4 0,-8 0 0 0,8-6 0 16,0 6-4-16,0-1 4 0,0 1 4 0,0-1-4 0,0 1 0 16,8 0-4-16,2-1 4 0,-10 1-4 0,8-5 4 0,0 4 0 15,1-4 0-15,-1 5 0 0,10-5 0 0,-10-5 0 0,0 4 0 0,10-4 0 16,-2 5 0-16,-6-5 0 0,6 0 4 0,-7 0-4 0,8 0 4 16,0 0-4-16,-1-5-4 0,-6 1 4 0,6 4-4 0,-6 0 4 15,6-5 4-15,-7 0 0 0,7 5-4 0,-7 0 4 0,8-5 0 16,-9 5 0-16,2 0 4 0,-2-5 0 0,0 10 8 0,1-5 4 15,8 0 4-15,-9 5-16 0,1 0 28 0,-1 0 0 0,1-1 0 16,0 1 4-16,-1 0 4 0,0 4-8 0,2-4 0 0,-2 5 0 0,0-1 0 16,0 1-8-16,2 0-4 0,-2-5 0 0,9 4-4 15,-9 1-4-15,0-1-4 0,2-4-4 0,-2 5 0 0,8-7-4 0,-6 8-4 16,-2-6 0-16,0-5 0 0,1 5 0 0,8-5 0 0,-8 0-12 16,-1-5-28-16,0 5-16 0,10-5-28 0,-10-6-40 0,0 3-40 15,-8-2-48-15,10-4-84 0,-2 0 24 0,-8-1 48 0,0 1 44 0,8-6 32 16,-8 6 32-16,0-5 16 0</inkml:trace>
        </inkml:traceGroup>
        <inkml:traceGroup>
          <inkml:annotationXML>
            <emma:emma xmlns:emma="http://www.w3.org/2003/04/emma" version="1.0">
              <emma:interpretation id="{D14E869C-7F99-4E2A-A64A-9734ECF3DE04}" emma:medium="tactile" emma:mode="ink">
                <msink:context xmlns:msink="http://schemas.microsoft.com/ink/2010/main" type="inkWord" rotatedBoundingBox="2581,15848 3060,15879 3024,16446 2545,16416"/>
              </emma:interpretation>
              <emma:one-of disjunction-type="recognition" id="oneOf8">
                <emma:interpretation id="interp16" emma:lang="" emma:confidence="0">
                  <emma:literal>a</emma:literal>
                </emma:interpretation>
                <emma:interpretation id="interp17" emma:lang="" emma:confidence="0">
                  <emma:literal>@</emma:literal>
                </emma:interpretation>
                <emma:interpretation id="interp18" emma:lang="" emma:confidence="0">
                  <emma:literal>Om</emma:literal>
                </emma:interpretation>
                <emma:interpretation id="interp19" emma:lang="" emma:confidence="0">
                  <emma:literal>om</emma:literal>
                </emma:interpretation>
                <emma:interpretation id="interp20" emma:lang="" emma:confidence="0">
                  <emma:literal>aa</emma:literal>
                </emma:interpretation>
              </emma:one-of>
            </emma:emma>
          </inkml:annotationXML>
          <inkml:trace contextRef="#ctx0" brushRef="#br0" timeOffset="19661.4927">1036 3638 75 0,'0'0'88'0,"0"5"-8"16,0-10-8-16,0 5-24 0,0 0-4 0,0-4 0 0,0-1-8 15,0-1 0-15,0 2-20 0,0 0 20 0,0-2-8 0,-8 2 4 16,8-2-8-16,8-3 4 0,-8 5-4 0,0-6 4 0,8 1 0 0,-8 3 0 16,0-2-4-16,9 2 4 0,-9-3 0 0,8 4-4 0,-8 0 0 15,9 0 0-15,0 1-8 0,-1-2 0 0,0 6-4 0,0-4 8 16,-8 4-8-16,10-5 4 0,-2 5 0 0,0 0 0 0,2 5-4 16,-2-5 0-16,0 4-4 0,1-4-4 0,-1 6 4 0,-8 3-4 15,9-4 0-15,-1 0 0 0,1 4 0 0,-9 1-4 0,8 0 8 16,-8 4-8-16,0-5 8 0,0 10-8 0,0-5 4 0,0 6-4 0,-8-6 0 15,8 11 0-15,-9-6 0 0,1 4 0 0,-1-3 0 16,1 9 0-16,-9-6 0 0,9 2 0 0,-2-1 0 0,-6 0 0 0,6-5 0 16,-6 5 0-16,8-5 0 0,-1-4 0 0,0 4 4 0,-8-5 0 15,17-4-4-15,-8 4 0 0,0-9 0 0,-2 5 0 0,10-10 4 16,-8 4-8-16,8-4 4 0,-8 0 0 0,8-4 4 0,0-1-4 0,0 0-4 16,0 0 0-16,0-6 4 0,0 8-4 0,8-7 0 15,-8 1 4-15,8-1 0 0,-8 0 0 0,10 1-4 0,-2 4 4 0,-8-5 0 16,8 5 0-16,1 1 0 0,-1-1 0 0,1 0 0 0,8 0-4 15,-9 5 4-15,0 0 0 0,10 0 4 0,-10 0 0 0,2 0 0 16,6 5-4-16,-7 0 4 0,8 0 8 0,-9-1 4 0,9 1 8 0,-9 5 0 16,10-5 4-16,-10 4-4 0,10 1 0 0,-1 0 0 0,-9-1 0 15,9 1 0-15,-8 0-4 0,7-1 0 0,-6 1 0 0,-2-1-4 16,10 1-4-16,-10-1-4 0,8 1 4 0,-7 0-4 0,-1-1 0 16,1-4-4-16,0 0-4 0,-1 0-4 0,0-5-8 0,2 4-20 15,-2-8-28-15,0 4-32 0,-8-5-36 0,8 0-28 0,-8-4-96 0,0-1 32 16,10-5 40-16,-10 1 36 0,0 0 24 0,0-5 24 0</inkml:trace>
        </inkml:traceGroup>
      </inkml:traceGroup>
    </inkml:traceGroup>
    <inkml:traceGroup>
      <inkml:annotationXML>
        <emma:emma xmlns:emma="http://www.w3.org/2003/04/emma" version="1.0">
          <emma:interpretation id="{288CBDFD-DE35-4C36-9C75-0E248FF785F5}" emma:medium="tactile" emma:mode="ink">
            <msink:context xmlns:msink="http://schemas.microsoft.com/ink/2010/main" type="paragraph" rotatedBoundingBox="2163,17230 6982,17127 6995,17745 2176,178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803CF14-6969-4386-AA82-61A6B791963A}" emma:medium="tactile" emma:mode="ink">
              <msink:context xmlns:msink="http://schemas.microsoft.com/ink/2010/main" type="line" rotatedBoundingBox="2163,17230 6982,17127 6995,17745 2176,17849"/>
            </emma:interpretation>
          </emma:emma>
        </inkml:annotationXML>
        <inkml:traceGroup>
          <inkml:annotationXML>
            <emma:emma xmlns:emma="http://www.w3.org/2003/04/emma" version="1.0">
              <emma:interpretation id="{43BB1DDD-8313-4066-87DF-239D90B12265}" emma:medium="tactile" emma:mode="ink">
                <msink:context xmlns:msink="http://schemas.microsoft.com/ink/2010/main" type="inkWord" rotatedBoundingBox="3444,17225 3821,17217 3831,17716 3455,17724">
                  <msink:destinationLink direction="to" ref="{ECFADDC9-FB0D-4CDE-9C40-46857D74175E}"/>
                </msink:context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2946.2178">1931 5021 11 0,'0'0'80'0,"0"0"-8"0,0 0-4 16,0 4-24-16,0-4-4 0,0 0 0 0,0 0-4 0,-9 0 0 0,9 0 4 16,0 0-4-16,0 0 0 0,0 0 0 0,0 0 0 15,-8-4 0-15,8 4-4 0,0 0 0 0,0 0 0 0,0-5 0 16,0 5 0-16,0 0-4 0,0-4 0 0,0 4 0 0,0-6 0 0,0 2-4 16,0 4-4-16,0-6-4 0,0 2 4 0,0-2 0 0,0 3 0 15,0-3-4-15,0 2 4 0,0-1-4 0,0 0 0 0,0 0 4 16,8 1 0-16,-8-2-4 0,9-2 0 0,-9 3 0 0,0-5 0 15,9 5 0-15,-1 0 0 0,-8-4-4 0,9 3-4 0,-1 2 4 16,-8-1 0-16,8 1 0 0,2-2-4 0,-2 2 0 0,-8 4 0 0,8-5-4 16,0 5 0-16,2 0 4 0,-10 0-4 0,8 0 4 15,0 0 0-15,1 5 0 0,0-1 0 0,-9-4-4 0,8 10-4 0,1-5 0 16,-1-1 4-16,-8 6 0 0,8 0 0 0,-8-1 4 0,8 2-8 16,-8-3 4-16,0 7-4 0,0-1 4 0,0 1-4 0,0-1 0 15,0 1 4-15,-8 4-4 0,8-5 0 0,-8 5 4 0,0-4-4 0,8 4 0 16,-9-5 4-16,1 6-4 0,-1-6-4 0,-8 6 4 0,9-6-4 15,-2 0 4-15,2 0 0 0,0 1 0 0,0-5 0 0,-2 4 0 16,2-5 0-16,0 1 0 0,-1-1 0 0,1-3 0 0,8-2 0 16,-9 1-4-16,0-5 4 0,9 5-4 0,-8-5 0 0,8 5 4 15,0-5-4-15,-8 0 4 0,8 0 0 0,0 0 4 0,0-5-4 0,0 0 0 16,0 5 0-16,0-5 4 0,0 1-8 0,0-2 0 0,0-3 4 16,0 5 0-16,0-2-4 0,8 2 4 0,-8-6-4 0,0 5 4 15,8 1 0-15,-8-6 4 0,9 5-4 0,-9 1 0 0,9 4 0 16,-9-6 0-16,8 6 0 0,1 0 0 0,-1 0 0 0,-8 0 0 15,8 6 0-15,2-6 4 0,-2 4-4 0,0 1 0 0,0 1 4 0,2 2 0 16,-2-3 4-16,0 5 0 0,1-6 4 0,0 6 4 0,-1-1 0 16,1 1 4-16,-1-5-4 0,8 5 4 0,-6 0 0 0,-2-1 0 15,0-4 0-15,2 0-4 0,6 4 0 0,-7-4 0 0,-1-1 0 16,1-4-4-16,-1 5 0 0,1-5 0 0,-1 6 0 0,0-6-4 16,2 0 0-16,-2-6-4 0,0 6 4 0,2-5 0 0,-2 1 0 15,0-1-4-15,-8 0 0 0,8 1-4 0,1-6 4 0,-9 1-8 0,0 3 0 16,9-3-4-16,-9-1-16 0,0 0-16 0,0-3-12 0,0-2-24 15,0 5-12-15,0 2-24 0,-9-7-16 0,9 0-24 0,-9 5-32 16,1-5-44-16,0 7 32 0,-10-8 36 0,10 7 32 0,-10 0 24 16</inkml:trace>
        </inkml:traceGroup>
        <inkml:traceGroup>
          <inkml:annotationXML>
            <emma:emma xmlns:emma="http://www.w3.org/2003/04/emma" version="1.0">
              <emma:interpretation id="{397E5B56-95E2-44D3-87DF-D62767928285}" emma:medium="tactile" emma:mode="ink">
                <msink:context xmlns:msink="http://schemas.microsoft.com/ink/2010/main" type="inkWord" rotatedBoundingBox="2163,17230 2524,17223 2535,17752 2175,17760"/>
              </emma:interpretation>
              <emma:one-of disjunction-type="recognition" id="oneOf10">
                <emma:interpretation id="interp22" emma:lang="" emma:confidence="0">
                  <emma:literal>b</emma:literal>
                </emma:interpretation>
                <emma:interpretation id="interp23" emma:lang="" emma:confidence="0">
                  <emma:literal>•</emma:literal>
                </emma:interpretation>
                <emma:interpretation id="interp24" emma:lang="" emma:confidence="0">
                  <emma:literal>6</emma:literal>
                </emma:interpretation>
                <emma:interpretation id="interp25" emma:lang="" emma:confidence="0">
                  <emma:literal>G</emma:literal>
                </emma:interpretation>
                <emma:interpretation id="interp26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34923.9816">635 5395 59 0,'0'0'100'0,"0"5"-8"0,-8-5-8 0,8 5-20 15,0-5 0-15,0 0 0 0,0 0 0 0,0 4 4 0,0-4-4 16,0 0 0-16,0 0-12 0,0 0-4 0,0 0 0 0,0 0-4 16,0 0-4-16,0 0 4 0,0-4 0 0,0 8 0 0,0-8 0 0,0 4 0 15,0 0 0-15,8-5 0 0,-8 0-4 0,8 5-4 0,-8-5 0 16,10 1-4-16,-10-6 0 0,8 5-8 0,0-5 0 0,0 1 4 15,2-5-4-15,-2 4-8 0,0-5 4 0,1 1-4 0,0-1 0 0,8-4 0 16,-9 5-4-16,0-5 0 0,10 0-4 0,-10 0 0 16,10-6 0-16,-10 6-4 0,0 0 0 0,9 1 0 0,-8-3 0 0,8 2 0 15,-9 0-4-15,0 0 0 0,2 0 0 0,6 5 4 0,-6-2-4 16,-2 3 0-16,0-2 4 0,0 1-4 0,1 5 0 0,-9-1 0 16,9 0 0-16,-1 1 0 0,-8-1 0 0,9 5 0 0,-9 1 0 0,0-2 4 15,0 2-4-15,8 4 0 0,-8-5 0 0,0 5 0 0,0 0 0 16,0 0 0-16,0 0 0 0,0 5 0 0,0-1 0 0,0 2 0 15,0 3 0-15,0 1 4 0,-8-1 0 0,8 5 0 0,0-3-4 16,0 3 0-16,0 0 0 0,-9 1 0 0,9 4-4 0,0 0 4 16,-8 0 0-16,8-1 0 0,0 3 0 0,-9-8 0 0,9 8-4 15,-9-3 4-15,9-3 4 0,0 4-4 0,0-5 0 0,0 1 0 16,0-1 4-16,0 1-4 0,-8-6-4 0,8 5 0 0,0-4-4 16,0-1 0-16,0-3-4 0,0 3-8 0,0-5-8 0,8 6-12 0,-8-5-8 15,0-5-8-15,0 5-16 0,-8 0-4 0,8-5-16 0,0 0-8 16,0 0-8-16,0 4-12 0,8-4-16 0,-8 0-40 0,0 0-24 15,0 0 40-15,0-4 28 0,0 4 28 0</inkml:trace>
        </inkml:traceGroup>
        <inkml:traceGroup>
          <inkml:annotationXML>
            <emma:emma xmlns:emma="http://www.w3.org/2003/04/emma" version="1.0">
              <emma:interpretation id="{4BEAE7CF-3990-46A2-8001-772F264175B6}" emma:medium="tactile" emma:mode="ink">
                <msink:context xmlns:msink="http://schemas.microsoft.com/ink/2010/main" type="inkWord" rotatedBoundingBox="2726,17288 2976,17283 2988,17831 2738,17837">
                  <msink:destinationLink direction="to" ref="{ECFADDC9-FB0D-4CDE-9C40-46857D74175E}"/>
                </msink:context>
              </emma:interpretation>
              <emma:one-of disjunction-type="recognition" id="oneOf11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35409.6819">1300 5012 67 0,'9'-5'92'0,"-9"-5"-8"0,0 5-8 0,0 0-20 16,0 0-4-16,0 1 0 0,0-1 0 0,0 0-4 0,0 1-4 16,0-2 0-16,0 2 0 0,0-1 0 0,0 5 0 0,0-5-4 15,0 5 0-15,0 0 4 0,0-5-4 0,0 5 0 0,0 0 0 16,0 0 4-16,0-4-4 0,-9 4-8 0,9 0 4 0,0 0 0 0,0 0-4 16,-9 0 0-16,9 4-4 0,-8-4 0 0,8 5-4 0,-8-5 4 15,8 5-8-15,-9 0 0 0,9-1-4 0,-8 2 0 0,8 3 0 16,-8 0 0-16,8 1-4 0,-10 0-4 0,10 0 0 0,-8-1 0 0,8 5-4 15,-8 1 0-15,8-1 0 0,0 1 0 0,0-1-4 0,0 1 4 16,-10-1 0-16,10 0-4 0,0 0 0 0,0 6-4 0,0-6 4 16,10 0 4-16,-10 6-4 0,8-5 0 0,-8-2-4 0,8 1 8 15,2 1-4-15,-10-1 0 0,8 2 0 0,0-7 0 0,1 5-4 16,-1-5 4-16,0 5 0 0,1-3 0 0,0-7-4 0,-1 6 4 0,0-5 0 16,10-1 0-16,-10 1 0 0,2 0 0 0,-2-5 0 15,0 0 4-15,0 0-4 0,1 0-4 0,-1-5 0 0,1 0 0 0,0 1-4 16,-1-1 0-16,-8-5 0 0,0 6-4 0,8-7 0 0,-8 2 4 15,0 0 0-15,0-1-20 0,0 1 24 0,0 0 0 0,0-2 4 16,-8 2 0-16,8-1 0 0,-8 1 4 0,-1 3-4 0,0 2 4 16,9-1-4-16,-8 0 0 0,-1 5 4 0,1-5-4 0,-8 5 0 0,6 0 0 15,2 0 0-15,0 5 0 0,-10-5 0 0,10 5-4 16,-1 0 0-16,-8 5 4 0,9-6-4 0,-1 5 0 0,-7 1-4 0,6 0-8 16,2 5-8-16,0-6-12 0,-2 5-8 0,2 0-12 0,8 1-16 15,-8 0-20-15,8 4-20 0,-9-5-20 0,9 1-76 0,9-1 8 16,-9 1 40-16,0-1 32 0,8 0 24 0</inkml:trace>
        </inkml:traceGroup>
        <inkml:traceGroup>
          <inkml:annotationXML>
            <emma:emma xmlns:emma="http://www.w3.org/2003/04/emma" version="1.0">
              <emma:interpretation id="{8F6854F4-9D61-4D9D-BE41-EB3ABF0EE879}" emma:medium="tactile" emma:mode="ink">
                <msink:context xmlns:msink="http://schemas.microsoft.com/ink/2010/main" type="inkWord" rotatedBoundingBox="5132,17343 5649,17332 5655,17595 5138,17606"/>
              </emma:interpretation>
              <emma:one-of disjunction-type="recognition" id="oneOf12">
                <emma:interpretation id="interp28" emma:lang="" emma:confidence="0">
                  <emma:literal>=</emma:literal>
                </emma:interpretation>
                <emma:interpretation id="interp29" emma:lang="" emma:confidence="0">
                  <emma:literal>€</emma:literal>
                </emma:interpretation>
                <emma:interpretation id="interp30" emma:lang="" emma:confidence="0">
                  <emma:literal>--</emma:literal>
                </emma:interpretation>
                <emma:interpretation id="interp31" emma:lang="" emma:confidence="0">
                  <emma:literal>_</emma:literal>
                </emma:interpretation>
                <emma:interpretation id="interp32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36233.5284">3585 5007 59 0,'0'-5'96'16,"0"0"-12"-16,8 5-4 0,-8-5-20 0,9 5 8 0,-9 0 0 15,9 0 8-15,-9 0 4 0,8 0-4 0,1 0-16 0,-1 0 16 16,0 0 4-16,2 0 0 0,-2 5 0 0,0 0-8 0,10-5 0 0,-10 5-4 15,9-5-8-15,-8 0 0 0,8 5-4 0,-9-5-8 0,10 0 0 16,-2 4-4-16,2-4-8 0,-10 0-4 0,9 0-8 0,0 0-4 16,0 0-4-16,-1-4-4 0,2 4 0 0,0-5-4 0,-2 5-4 15,1 0 0-15,-8-5 0 0,8 5-4 0,-1 0-12 0,-6-5 0 16,6 5-8-16,-6 0-12 0,-2 0-12 0,0-5-20 0,0 5-16 0,-8 0-20 16,9 0-12-16,-9 5-20 0,0-5-12 0,0 0-24 15,-9 5-44-15,1 0 4 0,0-5 44 0,0 5 24 0,-2-1 36 0</inkml:trace>
          <inkml:trace contextRef="#ctx0" brushRef="#br0" timeOffset="36246.4915">3765 5208 91 0,'0'10'132'0,"-10"-6"-16"16,10 1-12-16,0 5-24 0,0-6 0 0,0-4 0 0,0 5 0 16,0-5-8-16,10 5 0 0,-10-5-8 0,0 0 0 0,8 0-4 15,-8 0-4-15,8 0 0 0,0 0-4 0,2-5-8 0,-2 5-4 0,9-5-4 16,-9 1-8-16,1 4-4 0,8-4-8 0,-1-2 0 0,2 6 0 15,0-5-4-15,-10 1-8 0,9-2 0 0,0 2-4 0,0 4-8 16,-1-5-20-16,-6 5-24 0,6-5-24 0,2 5-24 0,-10 0-28 16,0 0-16-16,9 0-76 0,-8 0 8 0,0-5 36 0,-1 5 32 15,0 0 32-15,2 0 16 0</inkml:trace>
        </inkml:traceGroup>
        <inkml:traceGroup>
          <inkml:annotationXML>
            <emma:emma xmlns:emma="http://www.w3.org/2003/04/emma" version="1.0">
              <emma:interpretation id="{D9EB4EBB-F4C7-4E28-A95E-829516F1CE0F}" emma:medium="tactile" emma:mode="ink">
                <msink:context xmlns:msink="http://schemas.microsoft.com/ink/2010/main" type="inkWord" rotatedBoundingBox="6338,17243 6984,17229 6992,17596 6346,17610"/>
              </emma:interpretation>
              <emma:one-of disjunction-type="recognition" id="oneOf13">
                <emma:interpretation id="interp33" emma:lang="" emma:confidence="0">
                  <emma:literal>a</emma:literal>
                </emma:interpretation>
                <emma:interpretation id="interp34" emma:lang="" emma:confidence="0">
                  <emma:literal>ą</emma:literal>
                </emma:interpretation>
                <emma:interpretation id="interp35" emma:lang="" emma:confidence="0">
                  <emma:literal>e</emma:literal>
                </emma:interpretation>
                <emma:interpretation id="interp36" emma:lang="" emma:confidence="0">
                  <emma:literal>Q</emma:literal>
                </emma:interpretation>
                <emma:interpretation id="interp37" emma:lang="" emma:confidence="0">
                  <emma:literal>ó</emma:literal>
                </emma:interpretation>
              </emma:one-of>
            </emma:emma>
          </inkml:annotationXML>
          <inkml:trace contextRef="#ctx0" brushRef="#br0" timeOffset="36751.1408">4889 4973 83 0,'0'0'112'0,"0"0"-16"0,-8 5-8 0,0-5-32 0,8 0-4 16,-10 0-4-16,10 4-4 0,-8 1 0 0,0-5-4 0,8 5-4 16,-9 0-4-16,9 5 0 0,-8-5 0 0,0 4-4 0,8-4 4 15,-9 4-4-15,9 1 0 0,-9-2 0 0,9 3 0 0,0-1-8 0,0-1 4 16,-8 6 4-16,8-5-4 0,0 4 0 0,0-4-4 0,0 4 0 15,0-5-4-15,8 1 0 0,-8-1 0 0,9 1-4 0,-9-1 0 16,9 1 0-16,-1-5-4 0,0 5 0 0,1-6 0 0,-1 1 0 16,0-5 0-16,10 6-4 0,-10-6-4 0,10 4 4 0,-2-4 0 15,-7 0 0-15,8-4-4 0,0 4 0 0,1-6 4 0,-10 1-4 0,8 1 4 16,2-2 0-16,-10-3-4 0,10 4 0 0,-1-4 4 16,-9-2-4-16,0 7 0 0,2-5 0 0,-2-6 4 0,0 6-4 0,-8 0 0 15,8-1 0-15,-8 0 0 0,0-4 0 0,0 4 0 0,-8-4 0 16,8 0 4-16,-8 4-4 0,0-5 0 0,-2 1 0 0,2 0 0 15,-9-1 0-15,9 1 0 0,-10 4 0 0,10-4 0 0,-10-1 0 16,2 6 0-16,-2-1 0 0,2 0 0 0,-1 6 0 0,-1-1 0 0,10 0 0 16,-8 0 0-16,-2 5 0 0,0 0 0 0,10 0 0 0,0 5-4 15,-1 0 4-15,-7 4 0 0,7-3 4 0,9 3-4 0,-9 1 0 16,9 4 0-16,-8-5 0 0,8 6 4 0,0-6-4 0,8 6 0 16,-8 0 4-16,9-1-4 0,0 0 0 0,-1-1 0 0,0-2 0 15,9 4 0-15,-9-6 0 0,10 1 0 0,0 0 0 0,-2-1 0 0,1-4 0 16,0 5 0-16,8-6 0 0,-7-4 4 0,-2 5-4 0,10-5 4 15,-8 5 0-15,7-5 4 0,-7 0 0 0,6 0 8 0,-6 0 0 16,-1 0 8-16,9 0 0 0,-10 0 0 0,2 0-4 0,-2 4-4 0,2-4 0 16,7 0 0-16,-8 5 0 0,0 0-4 0,1 0-4 15,-2 0-4-15,2-1-4 0,-10 0 0 0,9 2-16 0,0-1-20 0,-8 4-32 16,-1-4-32-16,0 4-36 0,2-3-52 0,-10-2-68 0,0 7 44 16,8-7 32-16,-16 0 36 0,8 1 32 0</inkml:trace>
        </inkml:traceGroup>
      </inkml:traceGroup>
    </inkml:traceGroup>
  </inkml:traceGroup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7:52.4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88C797E-7FD6-40A0-9542-DEE91B43274D}" emma:medium="tactile" emma:mode="ink">
          <msink:context xmlns:msink="http://schemas.microsoft.com/ink/2010/main" type="writingRegion" rotatedBoundingBox="11839,2348 15390,2670 15179,4999 11628,4678"/>
        </emma:interpretation>
      </emma:emma>
    </inkml:annotationXML>
    <inkml:traceGroup>
      <inkml:annotationXML>
        <emma:emma xmlns:emma="http://www.w3.org/2003/04/emma" version="1.0">
          <emma:interpretation id="{7B427E10-1CCF-4B37-98DC-8934185B3C90}" emma:medium="tactile" emma:mode="ink">
            <msink:context xmlns:msink="http://schemas.microsoft.com/ink/2010/main" type="paragraph" rotatedBoundingBox="11844,2343 14687,2656 14584,3582 11742,32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9C0B44-7CFF-41E2-BC94-83C269521FBB}" emma:medium="tactile" emma:mode="ink">
              <msink:context xmlns:msink="http://schemas.microsoft.com/ink/2010/main" type="inkBullet" rotatedBoundingBox="11844,2343 12392,2403 12290,3329 11742,3269"/>
            </emma:interpretation>
            <emma:one-of disjunction-type="recognition" id="oneOf0">
              <emma:interpretation id="interp0" emma:lang="" emma:confidence="0">
                <emma:literal>R</emma:literal>
              </emma:interpretation>
              <emma:interpretation id="interp1" emma:lang="" emma:confidence="0">
                <emma:literal>R</emma:literal>
              </emma:interpretation>
              <emma:interpretation id="interp2" emma:lang="" emma:confidence="0">
                <emma:literal>RB</emma:literal>
              </emma:interpretation>
              <emma:interpretation id="interp3" emma:lang="" emma:confidence="0">
                <emma:literal>Rb</emma:literal>
              </emma:interpretation>
              <emma:interpretation id="interp4" emma:lang="" emma:confidence="0">
                <emma:literal>RO</emma:literal>
              </emma:interpretation>
            </emma:one-of>
          </emma:emma>
        </inkml:annotationXML>
        <inkml:trace contextRef="#ctx0" brushRef="#br0">-164-302 51 0,'0'0'84'0,"0"-5"-8"15,9 1-4-15,-9-2-24 0,0 2 0 0,0-1-4 0,8 0 0 16,-8 0 0-16,0 1 0 0,9-2-4 0,-9 6-4 0,0-4 0 0,0-1 0 16,0 1 0-16,9 4 0 0,-9 0 0 0,0 0 0 0,0-5 8 15,0 5 0-15,0 0-8 0,0 0 0 0,0 0 0 0,8 5 4 16,-8-1-4-16,0 1 4 0,0-1 0 0,0 2-4 0,0 3-4 16,0 1-4-16,0 0 0 0,8-1-4 0,-8 5 0 0,0 1-4 15,0-1 0-15,0 6 0 0,0-6-4 0,0 5 0 0,0 0 0 0,0 0-4 16,-8 5 0-16,8 0 0 0,0-5-4 0,8 5-4 0,-8 0 4 15,0 0-4-15,0 0 0 0,0 0-16 0,0 0 16 0,0 5 0 16,0-5-4-16,0 0 4 0,0-5-4 0,0 5 0 0,0 0 0 16,0-5 0-16,10 0 4 0,-10 0-4 0,0-4 4 0,8-1-8 0,-8 1 4 15,0-2 0-15,0-2 0 0,0-2 4 0,8 1-8 16,-8 0 4-16,0-1 0 0,0-4 0 0,0 0 0 0,0-1 0 0,0 1-4 16,0 0-4-16,0-5 0 0,0 6-4 0,0-6 0 0,0 0-4 15,0 0 0-15,0 0-4 0,0 3-4 0,0-3-8 0,0-3-4 16,0 3-4-16,0 0 4 0,0 0-8 0,0-6-8 0,-8 1-4 0,8 0-4 15,0 1 0-15,0-1-4 0,0 0 0 0,0 0 0 0,0-4 0 16,0-1 0-16,-8 0 8 0,8 1-32 0,0-1-32 0,0-4-28 16,0 4 20-16,0-4 20 0</inkml:trace>
        <inkml:trace contextRef="#ctx0" brushRef="#br0" timeOffset="667.4231">-147-211 43 0,'0'-10'88'0,"0"6"-12"0,0-6-4 0,0 6-24 16,0-7-4-16,-8 7-4 0,8-1 0 0,8-5-4 0,-8 6 4 15,0-6-4-15,0 5 0 0,0-5-4 0,0 1 0 0,9 5 4 16,-9-6 0-16,0 0-4 0,9 1 0 0,-9-1 4 0,8 1-4 0,0-1 4 15,-8 0-4-15,10 0 0 0,-2 1-4 0,0-1-4 0,10 1 0 16,-10-1 4-16,0 2 4 0,1-3-8 0,-1 1 0 0,10 1-8 16,-10-1-16-16,8 1 20 0,-6 4-4 0,-2-5 0 0,9 5-4 15,-8 0 0-15,8 0 0 0,-9 1-4 0,9 4 0 0,-8-5 0 16,7 5 0-16,-6 0-4 0,-2-5 0 0,9 5 0 0,-8 5-4 16,-1-5 4-16,0 5 0 0,9-1 0 0,-9 1-4 0,2 0 4 15,-2 5-4-15,-8 0 4 0,8-1 0 0,2-4 0 0,-10 9-4 16,8-4 0-16,-8 4 0 0,8 1 4 0,-8-6-4 0,0 5 0 0,8 6 0 15,-8-5 0-15,0-2 4 0,0 2-4 0,0-1 0 0,-8 1 0 16,8 4 0-16,0-5 0 0,-8 1 0 0,0 4-4 0,8-5 4 16,-10 1 0-16,2-2 0 0,0 3-4 0,-2-2 0 0,-6 0 4 0,7 1-4 15,-7-1 0-15,7-4 0 0,-8 4 0 0,9-4 4 0,-10-1-4 16,1 2 0-16,0-3 0 0,9-3 0 0,-9 0 0 0,-1 0 0 16,10-5 0-16,-10 5 0 0,10-5 0 0,0 0 4 0,-10 0 0 15,10-5-4-15,0 0 0 0,-1 5 4 0,1-5-4 0,8 0-12 16,-8 0 20-16,8-4-4 0,-10 4 4 0,10 0-4 0,0 1 4 0,0-1-4 15,-8 0 0-15,8 0 0 0,0 0 0 0,0 5 4 0,0 0-4 16,8-4 0-16,-8 4 0 0,0 0 0 0,10 0 4 0,-10 4-4 16,0-4 4-16,8 5 0 0,-8 0 0 0,8 0 4 0,1 4 0 15,-9-4-4-15,8 6 8 0,0-3 0 0,2 2 0 0,-10 0 4 16,8-1 0-16,0 5 4 0,0 1 4 0,2-5 0 0,-2 4 4 0,-8 1 0 16,8-6 0-16,1 5 0 0,0 1-4 0,-1-1 4 15,1-5 0-15,-1 6-4 0,-8-5-4 0,8 4 4 0,1-5-4 0,0 6 0 16,-1-5-4-16,0 0 0 0,2-1-4 0,-2-5-4 0,0 6 0 15,10-5 0-15,-10 5 0 0,0-10-4 0,1 4 0 0,-1-4-4 16,0 5 4-16,10-5 0 0,-10 0-4 0,2 0 0 0,-2-5 0 16,8 5-4-16,-7-4-8 0,0-1-12 0,-1 0-8 0,1 0-20 0,-1 1-12 15,0-2-20-15,2 2-16 0,-10-1-16 0,8 1-28 16,-8-6-16-16,0 5-68 0,8-5 0 0,-8 6 44 0,0-2 36 0,0-3 24 16,-8 5 20-16</inkml:trace>
      </inkml:traceGroup>
      <inkml:traceGroup>
        <inkml:annotationXML>
          <emma:emma xmlns:emma="http://www.w3.org/2003/04/emma" version="1.0">
            <emma:interpretation id="{D8A7A81B-FD46-4FB1-9F3B-85C87783AD44}" emma:medium="tactile" emma:mode="ink">
              <msink:context xmlns:msink="http://schemas.microsoft.com/ink/2010/main" type="line" rotatedBoundingBox="12879,2540 14678,2739 14597,3467 12798,3268"/>
            </emma:interpretation>
          </emma:emma>
        </inkml:annotationXML>
        <inkml:traceGroup>
          <inkml:annotationXML>
            <emma:emma xmlns:emma="http://www.w3.org/2003/04/emma" version="1.0">
              <emma:interpretation id="{FB53D043-162B-4A22-8098-BA3A8AF88EAF}" emma:medium="tactile" emma:mode="ink">
                <msink:context xmlns:msink="http://schemas.microsoft.com/ink/2010/main" type="inkWord" rotatedBoundingBox="12841,2888 13236,2931 13194,3312 12798,3268"/>
              </emma:interpretation>
              <emma:one-of disjunction-type="recognition" id="oneOf1"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L</emma:literal>
                </emma:interpretation>
                <emma:interpretation id="interp7" emma:lang="" emma:confidence="0">
                  <emma:literal>_</emma:literal>
                </emma:interpretation>
                <emma:interpretation id="interp8" emma:lang="" emma:confidence="0">
                  <emma:literal>•</emma:literal>
                </emma:interpretation>
                <emma:interpretation id="interp9" emma:lang="" emma:confidence="0">
                  <emma:literal>b</emma:literal>
                </emma:interpretation>
              </emma:one-of>
            </emma:emma>
          </inkml:annotationXML>
          <inkml:trace contextRef="#ctx0" brushRef="#br0" timeOffset="-114230.9854">851 264 35 0,'0'9'136'0,"0"-4"-8"0,0 0-8 0,0 4-24 0,0-4-4 16,0 5 0-16,0-5-8 0,0-1 0 0,0 6-4 0,0-5-4 15,9 0 0-15,-9 0-8 0,0-1-4 0,8 1-8 0,0 0 0 0,-8 0-8 16,8-1-4-16,2 1-8 0,-2 0-8 0,10-5-4 0,-10 0 0 15,9 6-8-15,0-6 0 0,0 0-8 0,-9 0-4 0,18 0-4 16,-8 0-12-16,-2 0-12 0,1 0-16 0,0 0-20 0,0 0-24 16,1 0-28-16,-2 0-20 0,-7 0-16 0,8 0-68 0,-9 0 0 15,9 0 40-15,-8 0 28 0,0 0 32 0,7 0 24 0</inkml:trace>
          <inkml:trace contextRef="#ctx0" brushRef="#br0" timeOffset="-114443.4175">860-15 99 0,'0'0'124'0,"8"6"-4"0,-8-6-4 0,8 0-20 16,-8 4-20-16,8-4 28 0,2 5-12 0,-2-1-4 0,-8-4-12 15,18 6-8-15,-10-2-4 0,0 1 0 0,1 0-8 0,-1-5-8 16,10 5-4-16,-10-1 0 0,8-4-8 0,2 6-8 0,-10-2-4 16,10-4-4-16,-1 5-4 0,-1-5-4 0,-7 4 0 0,8 2-8 15,1-6 0-15,-2 4 0 0,2-4-12 0,-10 0-8 0,9 0-16 16,-9 5-16-16,10-5-4 0,-10 5-20 0,0-5-20 0,2 5-12 0,-10-5-12 16,8 5-12-16,-8-5-48 0,0 5-24 0,-8-5 32 0,8 4 28 15,-10-4 32-15</inkml:trace>
        </inkml:traceGroup>
        <inkml:traceGroup>
          <inkml:annotationXML>
            <emma:emma xmlns:emma="http://www.w3.org/2003/04/emma" version="1.0">
              <emma:interpretation id="{44C695D6-FE05-42E2-82BE-66FD6BC93DD3}" emma:medium="tactile" emma:mode="ink">
                <msink:context xmlns:msink="http://schemas.microsoft.com/ink/2010/main" type="inkWord" rotatedBoundingBox="13710,2632 14678,2739 14599,3447 13632,3340"/>
              </emma:interpretation>
              <emma:one-of disjunction-type="recognition" id="oneOf2">
                <emma:interpretation id="interp10" emma:lang="" emma:confidence="0">
                  <emma:literal>13</emma:literal>
                </emma:interpretation>
                <emma:interpretation id="interp11" emma:lang="" emma:confidence="0">
                  <emma:literal>1 3</emma:literal>
                </emma:interpretation>
                <emma:interpretation id="interp12" emma:lang="" emma:confidence="0">
                  <emma:literal>☺ 3</emma:literal>
                </emma:interpretation>
                <emma:interpretation id="interp13" emma:lang="" emma:confidence="0">
                  <emma:literal>☹ 3</emma:literal>
                </emma:interpretation>
                <emma:interpretation id="interp14" emma:lang="" emma:confidence="0">
                  <emma:literal>• 3</emma:literal>
                </emma:interpretation>
              </emma:one-of>
            </emma:emma>
          </inkml:annotationXML>
          <inkml:trace contextRef="#ctx0" brushRef="#br0" timeOffset="-113714.3529">1695 321 79 0,'-8'10'116'16,"0"-5"-8"-16,-2 4-12 0,10-4-24 0,0 0-8 0,-8-5 0 0,8 5 0 16,0-5 0-16,0 0-8 0,0-5 0 0,0 5-4 0,0-5-8 15,8-4-8-15,-8 4 0 0,10-5 8 0,-10 0-4 0,8-5-4 16,0 2 0-16,0-2 0 0,1 1 0 0,0-1-4 0,-1-8 4 15,9 8-4-15,-9-4 0 0,10-5 0 0,-10 5 4 0,10-5-4 16,-2 4 0-16,-7 2-4 0,8-6 0 0,-8 5 0 0,7-1 0 0,-8 5 0 16,10-4-4-16,-10 5-4 0,2 0 0 0,-2-1 0 15,0 1-4-15,1 4-4 0,-1 6 0 0,1-6-4 0,-9 5 0 0,8 0-4 16,-8 1 0-16,0 4 0 0,0-4 0 0,9 4 0 0,-9 4 0 16,0-4 4-16,0 4-4 0,0 6 0 0,0-5 0 0,0 4 0 15,0 1 0-15,0 4-4 0,0-4 4 0,0 4-4 0,-9 5 4 16,18-4-4-16,-9 4 4 0,0 5 0 0,0 0-4 0,0 0 4 0,-9 0-4 15,9 0 0-15,0 0-4 0,0 0 8 0,0 5-4 0,-8-5-4 16,8 0-4-16,0 0-4 0,-9-5-4 0,9 5-12 0,0-5-4 16,0-5-20-16,0 5-12 0,-8-4-28 0,8-5 8 0,0-1-12 15,0 0-16-15,0-4-16 0,0 1-8 0,0-6-48 0,0 0-28 16,8-6 28-16,-8-3 36 0,0 4 24 0,9-4 28 0</inkml:trace>
          <inkml:trace contextRef="#ctx0" brushRef="#br0" timeOffset="-113152.6566">2216-48 51 0,'-10'0'104'0,"10"0"-8"15,-8 0-12-15,8 0-24 0,-8-5-8 0,8 0 0 0,0 0 0 16,0 2 0-16,0-3-4 0,0 1 0 0,8-4-4 0,-8-1 0 0,8 0 0 15,2 6-4-15,-10-11 8 0,8 6-8 0,0-1-4 0,0 0 4 16,2 1-4-16,6 4-4 0,-7-4 0 0,-1 4 0 0,10-6-4 16,-10 8 0-16,0 3-4 0,10-6-4 0,-10 6-4 0,0 0 0 15,2 6-4-15,6-6 0 0,-7 9 0 0,-1-4-4 0,0 4-4 16,-8 1 0-16,9-1 0 0,0 6 0 0,-9-1-4 0,0 1 8 0,0-1-4 16,0 5 0-16,0 0 0 0,0 1-4 0,-9-6 0 0,9 5 4 15,-9 0-4-15,1 0 4 0,8-4-4 0,-8 4 4 0,-1-4 0 16,1-1 0-16,8-5 4 0,-8 6-4 0,-2-10-4 0,10 5 4 15,0-6 0-15,-8-4 0 0,8 0 4 0,0 0-8 0,0 0 0 16,0-4 0-16,0-2 0 0,8-3 0 0,-8 4 0 0,10-5 0 0,-10 1-4 16,8 0 4-16,0-1 0 0,1 0 0 0,-1 5 0 0,-8-5 0 15,8 1 0-15,1 5 0 0,0-2 0 0,-1-3-4 0,0 9 4 16,2-5-4-16,-10 5 4 0,8 0 0 0,0 0 4 0,2 0-4 16,-2 5 0-16,0 0 0 0,0-1 0 0,-8 6 4 0,9-1 0 15,-1 1 0-15,1 0 0 0,0 0-4 0,-1 4 4 0,0-5 0 16,2 6 0-16,-10 4 0 0,8-4 0 0,0-1 0 0,0 1 4 0,2 4-4 15,-2-5 0-15,-8 0 0 0,8 6 4 0,1-6-4 0,-9 0 4 16,8 0 0-16,-8 1 4 0,0-1 0 0,9 1 0 0,-9-1 4 16,0 0 4-16,0 2 0 0,0-3 4 0,0 2 0 0,0-6 0 15,-9 5 0-15,9-4 0 0,0 0-4 0,-8-1 4 0,-1 1-4 16,9-1 4-16,-8 1-4 0,0-5-4 0,-2 5-4 0,2-6-4 0,0 1 0 16,-10 0-4-16,10 0 4 0,0-5-4 0,-10 4-12 15,10-4 0-15,-9 0-8 0,9 0-16 0,-10 0-20 0,10-4-12 0,-10 4-24 16,10-5-16-16,-9-5-32 0,8 6-28 0,1-6-40 0,-9 1-56 15,9-1 44-15,0 0 44 0,-2 1 24 0,-6-6 28 0</inkml:trace>
        </inkml:traceGroup>
      </inkml:traceGroup>
    </inkml:traceGroup>
    <inkml:traceGroup>
      <inkml:annotationXML>
        <emma:emma xmlns:emma="http://www.w3.org/2003/04/emma" version="1.0">
          <emma:interpretation id="{0ABB6F19-1FAF-4110-9566-E71354FBE35C}" emma:medium="tactile" emma:mode="ink">
            <msink:context xmlns:msink="http://schemas.microsoft.com/ink/2010/main" type="paragraph" rotatedBoundingBox="12209,4069 15238,4343 15179,4999 12149,47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0EC6047-8775-488E-8690-CEC6351ACFE4}" emma:medium="tactile" emma:mode="ink">
              <msink:context xmlns:msink="http://schemas.microsoft.com/ink/2010/main" type="line" rotatedBoundingBox="12209,4069 15238,4343 15179,4999 12149,4725"/>
            </emma:interpretation>
          </emma:emma>
        </inkml:annotationXML>
        <inkml:traceGroup>
          <inkml:annotationXML>
            <emma:emma xmlns:emma="http://www.w3.org/2003/04/emma" version="1.0">
              <emma:interpretation id="{24BB5634-97AA-497B-BF46-BC042A98B0A0}" emma:medium="tactile" emma:mode="ink">
                <msink:context xmlns:msink="http://schemas.microsoft.com/ink/2010/main" type="inkWord" rotatedBoundingBox="12209,4069 12712,4114 12653,4771 12149,4725"/>
              </emma:interpretation>
              <emma:one-of disjunction-type="recognition" id="oneOf3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107776.7229">297 1237 3 0,'0'-9'96'0,"-9"4"-24"0,9-5 16 0,0 1-24 15,-8 4 0-15,8 1-4 0,0-2-4 0,0 2 0 16,0-1-4-16,-9 0 0 0,9 0-4 0,0 5-4 0,0 0-4 0,0 0-4 15,0 0 4-15,0 0-4 0,0 5 0 0,0 5 0 0,0-6-8 16,9 6 4-16,-18 4-12 0,9 1-4 0,0-2 0 0,0 7 0 16,-9 0 4-16,9-1-8 0,0 4 0 0,-8 2-4 0,8-2 0 0,-8 6-4 15,8-4 4-15,-8 3-4 0,8 1 4 0,-10-5-8 16,2 5 4-16,0-5-4 0,8 4 0 0,-10-4 0 0,2-4 4 0,8 3-4 16,-8-4-4-16,8-5 0 0,0 6 0 0,0-10-4 0,-9 4-4 15,9-5 0-15,0 1-12 0,0-5-12 0,0 0-8 0,0-5-8 16,9 0-16-16,-9 0-4 0,0-5-12 0,8 0 0 0,-8 1-44 0,0-2-40 15,0-3 20-15,8-5 32 0,-8 4 24 0</inkml:trace>
          <inkml:trace contextRef="#ctx0" brushRef="#br0" timeOffset="-107318.3875">288 1516 27 0,'0'0'104'0,"0"5"-12"0,0-5-8 0,9 0-20 0,-9 0-4 16,0 0 0-16,8 0-4 0,-8 0 0 0,0 0-4 0,8 0-4 16,2 0-4-16,-2 0-8 0,0 0 0 0,10 0-8 0,-10 0-4 0,9 0-8 15,0 0 0-15,0 0-4 0,1 0 0 0,6-5-4 16,-6 5-24-16,-1 0 16 0,9-5-8 0,-10 5-12 0,10-5-16 0,0 5-20 16,-9 0-20-16,8-5-36 0,-8 5-60 0,9-5 16 0,-8 5 24 15,-2 0 32-15</inkml:trace>
          <inkml:trace contextRef="#ctx0" brushRef="#br0" timeOffset="-107514.9093">450 1233 7 0,'0'-5'108'0,"8"5"-12"0,-8 0-4 0,0 0-24 15,0 0-4-15,0 0-4 0,0 0 0 0,0 0 0 16,10 0 0-16,-10 5 0 0,0 3 0 0,0-2-8 0,0 3 0 0,0 1-8 16,0-1 0-16,8 1-8 0,-8 5 0 0,0 5-4 0,0-7-4 0,8 11-4 15,-8-4-4-15,0 3-4 0,0-4 0 0,0 6-4 16,0 4 4-16,0-6-4 0,0 2-4 0,0-2 0 0,0 1 0 0,0 0 0 16,0 1-4-16,0-1 0 0,0-6 0 0,0 6 0 0,0-5-4 15,0 0-4-15,0 0 4 0,0 1-4 0,0-5 0 0,0-2-4 16,0 2-4-16,0-4-8 0,0-2-8 0,0 0-16 0,0 1-8 0,0-6-24 15,0 1-12-15,0-5-12 0,0 0-16 0,0-5-48 0,-8 5-20 16,8-4 40-16,0-6 28 0,-8 5 16 0</inkml:trace>
        </inkml:traceGroup>
        <inkml:traceGroup>
          <inkml:annotationXML>
            <emma:emma xmlns:emma="http://www.w3.org/2003/04/emma" version="1.0">
              <emma:interpretation id="{94C0AB5A-C411-48C5-9015-DDBD536364E1}" emma:medium="tactile" emma:mode="ink">
                <msink:context xmlns:msink="http://schemas.microsoft.com/ink/2010/main" type="inkWord" rotatedBoundingBox="13113,4322 13494,4356 13465,4684 13083,4649"/>
              </emma:interpretation>
            </emma:emma>
          </inkml:annotationXML>
          <inkml:trace contextRef="#ctx0" brushRef="#br0" timeOffset="-107086.9745">1132 1419 71 0,'0'6'120'0,"0"-2"-20"0,0 1-4 0,0 0-28 16,9 0 0-16,-9 4 0 0,0-4 0 0,9 0-4 0,-9 5-8 0,8-6 4 15,0 1-12-15,-8 0-4 0,17-1-4 0,-8 1-4 0,0 0-24 16,-1 0 16-16,10 0-4 0,-10 0-8 0,8-5 4 0,2 5-4 16,-10-1-8-16,9-4 4 0,1 5-12 0,-2-5 0 0,2 0-8 0,-10 0-4 15,9 5-20-15,0-5-20 0,-8 5-12 0,-1-5-20 0,0 4-12 16,10-4-32-16,-18 0-56 0,8 5 24 0,-8 0 24 0,0 0 24 16</inkml:trace>
          <inkml:trace contextRef="#ctx0" brushRef="#br0" timeOffset="-106890.5022">1192 1693 43 0,'0'9'136'0,"0"-4"-20"0,-9 0-12 0,9 4-24 16,0-3-4-16,0-2 0 0,0 1-4 0,0-1 0 0,0 2-4 16,0-6-12-16,9 4-12 0,-9-4 0 0,0 5-28 0,9-5 16 0,-1 0-4 15,0 0-4-15,2 0-8 0,6 0-4 0,-8 0-4 0,10 0-4 16,-10 0-8-16,17-5 4 0,-7 5-20 0,-2-4-16 0,2-2-28 15,-1 2-20-15,9-1-20 0,-10 5-40 0,2-4-52 0,8-6 28 16,-10 5 36-16,2 0 20 0</inkml:trace>
        </inkml:traceGroup>
        <inkml:traceGroup>
          <inkml:annotationXML>
            <emma:emma xmlns:emma="http://www.w3.org/2003/04/emma" version="1.0">
              <emma:interpretation id="{288F6271-9979-4417-931E-374930CEF081}" emma:medium="tactile" emma:mode="ink">
                <msink:context xmlns:msink="http://schemas.microsoft.com/ink/2010/main" type="inkWord" rotatedBoundingBox="14030,4312 15231,4420 15184,4943 13983,4835">
                  <msink:destinationLink direction="with" ref="{B118DF3D-E7CE-49F6-913B-AC84ABA502FA}"/>
                </msink:context>
              </emma:interpretation>
              <emma:one-of disjunction-type="recognition" id="oneOf4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-106211.8019">2565 1617 51 0,'0'9'112'0,"8"-4"-8"15,-8 5-4-15,0-1-24 0,0 5 0 0,8 1-4 16,-8-1 0-16,0 5 0 0,10 0-12 0,-10 0-4 0,8 0-4 0,0 0-8 15,1 1 0-15,-9 4-8 0,17-5 0 0,-8 1-4 0,7-1-4 16,-8-5-4-16,10 5 0 0,0-4 0 0,-2-1-4 0,1 1-4 16,0-6 0-16,0 0 0 0,9 1-4 0,-9-5 0 0,9 0 0 0,-10-2-4 15,10-3-4-15,0 6 4 0,-9-12 0 0,8 3 4 0,0 3-4 16,-7-10 0-16,8 5 4 0,-1-4-4 0,-8-5 0 0,8-1 0 16,-7 1 4-16,8-1-4 0,-10-4 0 0,2 5-4 0,-1-5 0 15,-9-6-4-15,8 6 4 0,-6-5-4 0,-2 5 4 0,0-5-4 16,-8 0 0-16,0 0 4 0,0 5 0 0,0-5-4 0,-8 5 0 0,0 0 0 15,-2-1 4-15,2 1-4 0,-8 0 4 0,-1 5-4 0,-1-1 4 16,2 1-4-16,-10 5 0 0,0-1 4 0,9 5-4 0,-17 0-4 16,8 5 0-16,0 0-4 0,-7 0-4 0,7 10-8 0,-8-5-20 15,0 9-16-15,9 0-20 0,-9 1-32 0,-1-1-24 0,10 5-56 16,0 6-44-16,-11-7 48 0,12 6 36 0,-2 0 28 0,1 0 20 16</inkml:trace>
          <inkml:trace contextRef="#ctx0" brushRef="#br0" timeOffset="-106540.4386">2053 1683 23 0,'-9'10'116'16,"1"4"-8"-16,8-4-12 0,-8 0-40 0,8-6 8 0,-8 1-8 0,8-1 0 15,0 2-4-15,0-6 0 0,0 0-4 0,0 0-4 0,8-6 4 16,0-3-4-16,-8 5 0 0,8-6-4 0,10 0 0 0,-10 1 0 16,1-6-8-16,7 1 0 0,-6 4 0 0,6-4-4 0,2 0 0 0,-2-6 0 15,-7 6-4-15,8 0 4 0,0-7-4 0,1 8-4 0,-10-1 4 16,8 0 0-16,-6 4-4 0,-2-5 0 0,9 6 0 0,-9-5 0 15,1 8-4-15,0-3 0 0,-9 4-4 0,8-4 4 0,-8 4 0 16,8 5 0-16,-8-5-4 0,0 5 4 0,8 0 0 0,-8 5-4 16,0 0-4-16,0-1-4 0,0 1 4 0,0 0 0 0,0 4-4 0,0 6-4 15,0-6 4-15,0 6-4 0,0 0 0 0,0-1 0 16,0 0 4-16,0 5-4 0,0 0 0 0,0-4-8 0,0 9 0 0,0-5-4 16,0 0-4-16,0 0-12 0,0 0-12 0,0 6-16 0,0-6-4 15,0 0-20-15,-8-5-8 0,8 5-20 0,8-3-8 0,-8-3-8 16,0 2-52-16,0-6-24 0,0 0 28 0,10 2 40 0,-10-7 20 15</inkml:trace>
        </inkml:traceGroup>
      </inkml:traceGroup>
    </inkml:traceGroup>
  </inkml:traceGroup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6:33.0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4175BBF-E859-4294-B88C-27DBCC6BBF60}" emma:medium="tactile" emma:mode="ink">
          <msink:context xmlns:msink="http://schemas.microsoft.com/ink/2010/main" type="inkDrawing" rotatedBoundingBox="3452,12185 3501,11787 3527,11790 3478,12189" semanticType="callout" shapeName="Other">
            <msink:sourceLink direction="with" ref="{B3F2644C-4AD6-4B62-AE5E-BC811E0F55A1}"/>
          </msink:context>
        </emma:interpretation>
      </emma:emma>
    </inkml:annotationXML>
    <inkml:trace contextRef="#ctx0" brushRef="#br0">66 0 43 0,'0'0'64'0,"0"0"-4"0,0 0-8 0,0 0-20 15,0 0-8-15,0 0-4 0,0 0-4 0,0 0 0 0,0 0-4 16,0 0 0-16,0 0 0 0,0 0 0 0,0 0-4 0,0 0-4 15,0 0-4-15,0 0 4 0,0 0 0 0,0 0 12 0,0 0-4 16,0 0-4-16,0 0 4 0,0 0 0 0,0 0 0 0,0 0 4 0,0 0 0 16,0 0 0-16,0 0 4 0,0 0 0 0,0 0 4 0,0 0-4 15,0 0 0-15,0 0 0 0,0 5-4 0,0-5 4 0,0 0 0 16,0 4 4-16,0 1 0 0,0 0 8 0,0 0-8 0,0-1 4 16,-8 1 0-16,8 5 0 0,0 0 4 0,0-6 0 0,0 6-4 15,-8 4 0-15,8-4 0 0,0-1-4 0,-9 6 0 0,9-5-8 0,0 3-4 16,-8-3 0-16,8 0 0 0,0 3-4 0,-9-2 0 0,9 3 0 15,0-5 0-15,0 1 0 0,0-1-4 0,0 1 0 0,0 0 4 16,0-1-4-16,0 1 4 0,0 0 0 0,0-1-8 0,0-3 0 16,0 2 0-16,0 3 0 0,0-7 4 0,0 6-4 0,0-1 4 15,0-3-8-15,0 3 0 0,0 1 0 0,0-6 0 0,0 1 0 0,0 5-8 16,0-6 4-16,0 2-4 0,0-2-12 0,0 1-8 0,0-5-12 16,0 4-16-16,-9-4-8 0,9 0-4 0,0 0-12 0,0 0 0 15,-8 0-48-15,8-4-36 0,0 4 16 0,-8-5 32 0,8 1 28 16</inkml:trace>
  </inkml:traceGroup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6:38.74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3F2644C-4AD6-4B62-AE5E-BC811E0F55A1}" emma:medium="tactile" emma:mode="ink">
          <msink:context xmlns:msink="http://schemas.microsoft.com/ink/2010/main" type="inkDrawing" rotatedBoundingBox="3427,15784 3467,11717 3576,11718 3536,15785" semanticType="callout" shapeName="Other">
            <msink:destinationLink direction="with" ref="{E4175BBF-E859-4294-B88C-27DBCC6BBF60}"/>
          </msink:context>
        </emma:interpretation>
      </emma:emma>
    </inkml:annotationXML>
    <inkml:trace contextRef="#ctx0" brushRef="#br0">84 40 23 0,'0'0'80'0,"0"0"-8"0,0 0-8 0,0-5-32 15,0 5-4-15,0-5-4 0,0 5 0 0,0-4-4 0,0 4 4 16,0 0 0-16,0-5 0 0,0 0-4 0,0 5 0 0,0-5 0 16,0 5 0-16,0-4 4 0,0 4 0 0,0-6-20 0,0 6 20 15,0 0 4-15,0-4-4 0,0 4 0 0,0 0 0 0,0 0 0 0,0 0 0 16,0 0 0-16,0 0 4 0,0 0-8 0,0 0 4 0,0 0 0 15,0 0 4-15,0 0 0 0,0 0 0 0,0 0 0 0,8 0 4 16,-8 0-8-16,0 0-4 0,0 0 8 0,0 0-4 0,0 0 0 0,0 0-4 16,0 0 4-16,10 0-4 0,-10 0 4 0,0 4 0 0,0-4 0 15,0 6-4-15,0-6 0 0,8 4 4 0,-8 1-4 0,0 0 0 16,0 0 0-16,0-5-4 0,0 4 4 0,0 6 0 0,0-6 0 16,0 7 0-16,0-7-4 0,8 1 4 0,-8 5-4 0,0-1-4 15,0-4 8-15,0 4 0 0,0 6-4 0,0-5 0 0,0-1-4 0,0 1 4 16,0 4 0-16,0 0-4 0,0 1 0 0,0-1 0 0,0-5 0 15,0 6 0-15,0-1 0 0,0 1 0 0,0-1 4 0,0 1-4 16,0-6 0-16,-8 5-4 0,8 2 4 0,0-7-8 0,0 5 4 16,0-5-4-16,0 1-16 0,0-1 16 0,0 1 4 0,0 0 0 15,0-1-8-15,0 1 4 0,0 1 0 0,0-3 0 0,0-3-4 0,0 5 4 16,0 0 0-16,0-6-4 0,0 5 0 0,0 1 4 16,0 0 0-16,0-1-4 0,0 1-4 0,0 0 4 0,0-1 0 0,0 1 8 15,0-1-8-15,0 1 8 0,0 0-4 0,0-1 0 0,0 6-4 0,0-6 0 16,0 1 4-16,0 4 0 0,0-4-4 0,0 4-4 15,0-5 8-15,0 1-4 0,0 0 0 0,0 3-4 0,0-2 8 16,0-1-4-16,0-1 0 0,0 1-4 0,0-1 4 0,0 1 0 0,0 0 0 16,0 0 0-16,0-1-4 0,0 0 8 0,0 1-8 0,0 0 4 15,0-6 0-15,0 6 0 0,0-1 0 0,0 1 0 0,0-5 0 16,0 5 0-16,0-2 4 0,0 3-4 0,0-2-4 0,0 1 4 0,0 0-4 16,0-1 8-16,0 1 0 0,0-1-4 0,0 1 0 15,0-1 0-15,0 1 8 0,0 4-12 0,0-4 8 0,0-1-4 0,0 6 0 16,0-6-20-16,0 1 24 0,0 4-4 0,0-4 0 0,0 0 0 15,0-1 4-15,0 5-4 0,0-4 0 0,0 5 4 0,0-6-4 16,0 1 0-16,0 4 0 0,0-5 4 0,0 1-4 0,0 5 0 16,0-7 0-16,0 7 0 0,0-5 0 0,0 0 4 0,0 4-8 15,0-4 12-15,0 4-12 0,0-4 8 0,0 4-8 0,0 0 4 0,0-4-4 16,0 5 8-16,0-1-8 0,0-5 0 0,0 6 8 16,0-1-8-16,0 1 0 0,0-1 4 0,0 1 0 0,0-1 4 0,0 0-4 15,0 1-4-15,0-1 4 0,0 0-4 0,0 1 0 0,0-1 4 0,0 0-4 16,0 1 4-16,0 0 4 0,0-1-4 0,0 0 0 15,0 1 4-15,0-1-4 0,0-1 0 0,0 8 4 0,0-7-4 0,0 0 0 16,0 0 0-16,0 2 0 0,0-3 0 0,0 2 0 0,0-1 0 16,0 1-4-16,0-1 4 0,0 1 0 0,0 0 0 0,0-2 0 15,0 1-4-15,0 1 8 0,0-1-4 0,0 1 0 0,0-1 0 0,0 0 0 16,0 1 0-16,0-1-4 0,0 1 0 0,0-1 4 0,0 0 0 16,0 6 0-16,8-6-4 0,-8 0 8 0,0 0-4 0,0 1 0 15,0 5 0-15,0-7 0 0,0 7 0 0,0-7-4 0,0 2 4 16,0 5 0-16,0-6-4 0,0 6 4 0,0-6 0 0,0 4 0 15,0-2-4-15,0 3 4 0,0-5 4 0,0 0-4 0,0 5 4 16,0-4 0-16,0 4-4 0,0-5 0 0,0 5 0 0,0-4-4 16,0-1 4-16,0 5 0 0,0-4 0 0,0-1 0 0,0 5 0 0,0-4 0 15,0 0 0-15,0 3 4 0,0-3-4 0,0-2 0 0,0 3 0 16,0 3 0-16,0-5 0 0,0 1-4 0,0 4 0 0,0-5 0 16,0 1 0-16,0-2 0 0,0 7 4 0,0-5 0 0,0-1 0 0,0 5-4 15,0-5 0-15,0 6 4 0,0-6 0 0,0 5 0 0,0 0 0 16,0 1 0-16,0-1 0 0,0-5 0 0,0 5 0 0,0 0 4 15,0 0-4-15,0 1 0 0,0-1 0 0,0-4-20 0,-8 4 24 16,8 0 0-16,0-5 0 0,0 1-4 0,0 4 0 0,0-5 0 16,0 1 0-16,0 0 4 0,-8-2-4 0,8 2 0 0,0-1 0 15,0 0 0-15,0 0 0 0,0 1 0 0,0-1 4 0,0 1-4 16,0-1 0-16,0 1 0 0,0-1 0 0,0 0 0 0,0 1 0 0,0 0 0 16,0-2-4-16,0 2 0 0,0-1 4 0,0 1-4 0,-10-1 4 15,10 1 0-15,0-1 4 0,0 1-4 0,0-1 0 0,0 1-4 16,0-2 0-16,0 2 4 0,0-1 0 0,-8 1 0 0,8-1 0 15,0 1 0-15,0 0 0 0,0-2 0 0,0 2 0 0,0-6 0 16,0 6 0-16,0-1-4 0,0 0 4 0,0 1 0 0,0-5 0 16,0 3-4-16,-8 2 4 0,8-1 0 0,0-4 0 0,0-1 0 0,0 6 0 15,0-5 0-15,0 4 0 0,0-5 0 0,0 1 4 16,0 0-4-16,0-1 0 0,0 1 0 0,0-1 0 0,0 1 0 0,0-5 0 16,0 5-4-16,0 0 4 0,-9-6-20 0,9 5 28 0,0-3-4 15,0 3-4-15,0-4 4 0,0 4-4 0,0-4 0 0,0 5 0 16,0-6 0-16,0 5 0 0,0-3 0 0,0-1 0 0,0 4 0 15,0-3 4-15,0 3 0 0,0-5-4 0,0 2 0 0,0 3 0 16,-8-4 0-16,8 0 0 0,0-1 0 0,0 1 0 0,0 5 0 0,0-10 0 16,0 5 0-16,0-1 0 0,0 1 0 0,0-5 0 0,0 5 0 15,0-5 0-15,0 5 0 0,0-5 0 0,0 0-4 0,0 0 0 0,0 0 4 16,0 0 0-16,0 0-4 0,0 0 4 0,0 0 0 16,0 0 0-16,0 0-4 0,0 0 4 0,-9 0-4 0,9 0 4 0,0 0 0 15,0 0 0-15,0 0 0 0,0 0-4 0,0 0 8 0,0 0-4 16,0 0 0-16,0 0-4 0,0 0 4 0,0 0 0 0,0 5 0 15,0-5-8-15,0 0 4 0,0 0-4 0,0 0 0 0,0 4 0 0,0-4-8 16,0 5 0-16,0-5-12 0,0 0-4 0,-9 6-8 0,9-6-8 16,0 4-12-16,-8-4-28 0,8 5 16 0,0-5-12 0,-8 0-16 15,8 0-16-15,0 0-12 0,-8 0-52 0,8 0-40 0,0-5 44 16,-10 5 40-16,10-10 20 0,-8 5 20 0</inkml:trace>
  </inkml:traceGroup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6:41.40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98CF087-695B-445A-82DC-16E8274FC6E0}" emma:medium="tactile" emma:mode="ink">
          <msink:context xmlns:msink="http://schemas.microsoft.com/ink/2010/main" type="inkDrawing" rotatedBoundingBox="5968,11048 7331,15769 5004,16440 3642,11720" semanticType="verticalRange" shapeName="Other">
            <msink:sourceLink direction="with" ref="{93A32498-2747-4180-9756-DA0BD9318106}"/>
          </msink:context>
        </emma:interpretation>
      </emma:emma>
    </inkml:annotationXML>
    <inkml:trace contextRef="#ctx0" brushRef="#br0">-3 88 31 0,'0'-5'72'0,"0"5"-12"0,0-5 0 0,0 0-24 0,0 5-12 0,0-4 0 15,0-2-4-15,0 6 0 0,0 0 4 0,0-4-4 0,0 4 0 0,0 0 0 16,0 0-4-16,0 0 4 0,0 0 0 0,0 0-4 15,0 0 4-15,0 0 0 0,0 0 0 0,0 0 0 0,0 0 4 0,0 0-4 16,0 0 4-16,0 0 0 0,0 0 0 0,0 0 0 0,0 0-4 16,0 0 0-16,0 0-4 0,0 0 8 0,0 0-4 0,0 0 4 15,0 0 0-15,0 0 0 0,0 0 4 0,0 0-4 0,8 0 4 0,-8 0 0 16,0 0-4-16,8 0 0 0,-8 0-4 0,10 0 4 0,-10 0 0 16,8 0 4-16,0 0 0 0,1 0-4 0,-9 0 0 0,8 4 0 15,1-4 4-15,-1 0-8 0,1 0 4 0,-1 6 4 0,0-6 0 16,2 0 0-16,-2 0 0 0,10 4-4 0,-10-4-4 0,0 0 4 15,9 0 0-15,-8 0-4 0,8 0 0 0,-9 0 0 0,10 0-4 16,-10 0 4-16,8 0 0 0,2 0-4 0,-1 0 0 0,-8 0 0 16,8 0 0-16,-1 0-8 0,2 0 4 0,-2 0 0 0,-6 0-4 0,6 0-4 15,1 0 4-15,1 0-4 0,-10 0 4 0,8 0 0 0,2 0 0 16,0 0 0-16,-10 0 0 0,9 0-4 0,0 0 0 0,-9 0 0 16,9 0 0-16,-9 0 0 0,10 0-12 0,-10 0 16 0,10 0 0 15,-10 0 0-15,0 0-4 0,9 0 0 0,-8 0 0 0,0 0 4 16,7 5-4-16,-6-5 4 0,-2 0 0 0,8 0-4 0,-6 0 0 15,-2 5 0-15,9-5 0 0,-9 0 0 0,1 0 0 0,8 0 0 0,-9 0 0 16,10 5 0-16,-10-5 0 0,10 0 4 0,-10 0-4 0,9 0-4 16,-9 0 4-16,9-5 0 0,0 10 0 0,-9-5 0 0,10 0 0 15,-10 0 0-15,10 0 0 0,-2 0 0 0,-7 0 4 0,8 0 4 16,-8 0-4-16,7 0 4 0,2 0-8 0,-10 0 4 0,10 0 0 16,-10 0-4-16,9 0 0 0,-9 0 0 0,10 0 4 0,-10 0 0 0,10 0-8 15,-10 0 0-15,8 0 0 0,-6 0 0 0,-2 0 0 0,9 0 0 16,-9 0 0-16,0 0 0 0,10 0 0 0,-10 0 0 0,0 0 0 15,10 0 0-15,-10-5 0 0,1 5 0 0,0-5 0 0,-1 5 0 16,9-5 0-16,-9 5 0 0,1 0 0 0,0-4 0 0,-1-2 0 16,10 2 0-16,-10 4 0 0,0-5 0 0,1 0 0 0,0 5 0 0,7-5 0 15,-7 5 0-15,-1-4 0 0,0 4 0 0,2 0 0 0,-2 0 0 16,10 0 0-16,-10 0 0 0,0 0 0 0,0 0 0 0,10 0 0 16,-10 0 0-16,1 0 0 0,-1 0 0 0,0 0 0 0,10 0 0 0,-10 0 0 15,0 0 0-15,10 0 0 0,-10 0 0 0,1 0 0 16,0-6 0-16,8 6 0 0,-9 0 0 0,0-4 0 0,10 4 0 0,-10 0 0 15,0 0 0-15,2 0 0 0,6 0 0 0,-7 0 0 0,-1 0 0 16,1-5 0-16,0 5 0 0,-1 0 0 0,0 0 0 0,10 0 0 16,-10 0 0-16,0 0 0 0,2 0 0 0,-2 0 0 0,0 0 0 0,1-4 0 15,-9 4 0-15,8-6 0 0,1 6 0 0,-1 0 0 0,9-4 0 16,-9 4 0-16,2 0 0 0,-2-5 0 0,0 5 0 0,2 0 0 16,-2 0 0-16,0-5 0 0,9 5 0 0,-9 0 0 0,1 0 0 15,0 0 0-15,7 0 0 0,-6 0 0 0,-2 0 0 0,0 0 0 16,0 5 0-16,2-10 0 0,-2 5 0 0,0 0 0 0,1 0 0 15,-1 0 0-15,1 0 0 0,0 0 0 0,-1 0 0 0,0 0 0 0,0 0 0 16,-8 0 0-16,10 0 0 0,-2 0 0 0,0 0 0 16,2 0 0-16,-10 0 0 0,8 0 0 0,0 0 0 0,-8 0 0 0,9 0 0 15,-1 0 0-15,1 0 0 0,-9 0 0 0,8 0 0 0,1 0 0 16,-1 0 0-16,-8 0 0 0,8 0 0 0,2 0 0 0,-10 0 0 16,8 0 0-16,0 0 0 0,-8 0 0 0,10 0 0 0,-2 0 0 15,-8 0 0-15,8 5 0 0,-8-5 0 0,9 0 0 0,-9 0 0 16,8 5 0-16,-8-5 0 0,8 0 0 0,1 0 0 0,-9 0 0 0,0 4 0 15,9-4 0-15,-9 0 0 0,8 0 0 0,-8 6 0 0,8-6 0 16,-8 0 0-16,10 0 0 0,-10 0 0 0,8 0 0 0,-8 0 0 16,8 0 0-16,-8 0 0 0,9 0 0 0,-9 0 0 0,9 0 0 0,-9 0 0 15,8 0 0-15,-8 0 0 0,8 0 0 0,1 0 0 16,-9 0 0-16,8 0 0 0,-8 0 0 0,9 0 0 0,0 0 0 0,-9 0 0 16,8 4 0-16,0-4 0 0,-8 0 0 0,10 5 0 0,-2-5 0 15,-8 0 0-15,8 4 0 0,-8-4 0 0,8 6 0 0,-8-2 0 16,10-4 0-16,-10 5 0 0,8 0 0 0,-8-5 0 0,8 5 0 0,-8-5 0 15,0 4 0-15,0-4 0 0,9 6 0 0,-9-2 0 0,0-4 0 16,0 0 0-16,0 5 0 0,0-5 0 0,0 5 0 0,0-5 0 16,0 5 0-16,0-5 0 0,0 0 0 0,0 0 0 0,0 0 0 15,0 0 0-15,0 4 0 0,0-4 0 0,0 0 0 0,0 0 0 16,0 5 0-16,0-5 0 0,0 0 0 0,0 5 0 0,0-5 0 0,0 0 0 16,0 4 0-16,0-4 0 0,0 5 0 0,0-5 0 0,0 6 0 15,0-6 0-15,0 4 0 0,0-4 0 0,0 5 0 0,0-5 0 16,0 5 0-16,0-5 0 0,0 5 0 0,0-5 0 0,0 4 0 15,0 1 0-15,0-5 0 0,0 5 0 0,0 0 0 0,0-5 0 16,0 4 0-16,0 1 0 0,0 0 0 0,0 0 0 0,0 0 0 0,0 0 0 16,0-1 0-16,0 1 0 0,0 0 0 0,-9 4 0 0,9-4 0 15,0 0 0-15,0 5 0 0,0-1 0 0,0-4 0 0,-8 4 0 16,8 1 0-16,0-1 0 0,0 1 0 0,0 0 0 0,0-1 0 0,0 2 0 16,0-3 0-16,-8 2 0 0,8-1 0 0,0 6 0 15,0-5 0-15,0 0 0 0,0 3 0 0,0-3 0 0,0 5 0 16,0-5 0-16,0 3 0 0,0-3 0 0,0 5 0 0,0-1 0 0,0 1 0 15,0-1 0-15,0-5 0 0,0 6 0 0,0-1 0 16,0 0 0-16,0 1 0 0,0 0 0 0,0-1 0 0,0 0 0 0,0 1 0 16,0-1 0-16,0 0 0 0,0 1 0 0,0-1 0 0,0 0 0 15,0 1 0-15,0-5 0 0,0 4 0 0,0-1 0 0,0 2 0 16,0 0 0-16,0-5 0 0,0 5 0 0,0-1 0 0,0 0 0 0,0 0 0 16,0-4 0-16,0 4 0 0,0 1 0 0,0-1 0 0,0 1 0 15,0 0 0-15,0-2 0 0,0 1 0 0,0 1 0 0,0-1 0 16,0 1 0-16,0-1 0 0,0 1 0 0,-10-1 0 0,10 0 0 15,0 1 0-15,0-1 0 0,0 0 0 0,0 6 0 0,0-6 0 16,0 0 0-16,0 6 0 0,0-7 0 0,0 7 0 0,0-5 0 0,-8-1 0 16,8 6 0-16,0-2 0 0,0-3 0 0,0-2 0 0,0 7 0 15,-8-1 0-15,8-4 0 0,0 3 0 0,0-3 0 0,0 4 0 16,0-4 0-16,0 4 0 0,0-5 0 0,0 5 0 0,-8-4 0 16,8 4 0-16,0-4 0 0,0 4 0 0,0-5 0 0,0 5 0 15,0-4 0-15,0-1 0 0,0 1 0 0,0 4 0 0,0-5 0 0,0 1 0 16,0 4 0-16,0-5 0 0,0 1 0 0,0 4 0 0,0-4 0 15,0-1 0-15,0 5 0 0,0-6 0 0,0 7 0 0,0-5 0 16,0 4 0-16,0-5 0 0,0 1 0 0,0 4 0 0,0-5 0 16,0 5 0-16,0-4 0 0,0 4 0 0,0-5 0 0,0 5 0 15,0-4 0-15,0 4 0 0,0-5 0 0,0 6 0 0,8-1 0 16,-8-5 0-16,0 5 0 0,0 0 0 0,0-4 0 0,0 4 0 16,0-1 0-16,0 3 0 0,0-2 0 0,8 0 0 0,-8 0 0 0,0 0 0 15,0 1 0-15,0-1 0 0,0-5 0 0,0 5 0 0,-8 0 0 0,8 0 0 16,8-4 0-16,-8 4 0 0,0 0 0 0,0 0 0 15,0-4 0-15,0 4 0 0,0 0 0 0,0-5 0 0,8 5 0 0,-8 1 0 16,0-1 0-16,0-1 0 0,0 2 0 0,0-1 0 0,10 1 0 16,-10 0 0-16,0-2 0 0,0 1 0 0,0 0 0 0,8 1 0 15,-8-1 0-15,0 4 0 0,0-3 0 0,0-1 0 0,0 0 0 16,8 1 0-16,-8 4 0 0,0-5 0 0,0 0 0 0,0 5 0 16,0-5 0-16,0 1 0 0,0-2 0 0,9 1 0 0,-9 6 0 15,0-11 0-15,0 5 0 0,0 0 0 0,0 0 0 0,0 1 0 0,0 0 0 16,0-2 0-16,0-3 0 0,0 4 0 0,0-5 0 0,0 5 0 15,0-5 0-15,0 6 0 0,0-6 0 0,0 1 0 0,0-1 0 16,0 5 0-16,0-5 0 0,0 1 0 0,0-1 0 0,0 1 0 16,0-1 0-16,0 1 0 0,0-1 0 0,0 0 0 0,0 0 0 15,0 1 0-15,0-1 0 0,0 1 0 0,0 4 0 0,0-5 0 0,0 1 0 16,0-1 0-16,0 1 0 0,0 0 0 0,0-2 0 16,0 2 0-16,0-1 0 0,0 1 0 0,0 4 0 0,0-5 0 0,0 1 0 15,0-2 0-15,0 7 0 0,0-5 0 0,0-2 0 0,0 7 0 0,0-5 0 16,0-2 0-16,0 2 0 0,0 5 0 0,0-7 0 15,0 2 0-15,0-1 0 0,0 1 0 0,0 0 0 0,0-1 0 0,0-5 0 16,0 5 0-16,0 1 0 0,0-5 0 0,0 4 0 0,0-5 0 16,0 6 0-16,0-5 0 0,0-1 0 0,0 1 0 0,0 4 0 15,0-4 0-15,0-5 0 0,0 4 0 0,0 1 0 0,-9-1 0 0,9 1 0 16,0-5 0-16,0 4 0 0,0-4 0 0,0 4 0 16,0-3 0-16,0-2 0 0,0 5 0 0,0-3 0 0,0-2 0 0,0 6 0 15,0-5 0-15,0-1 0 0,0 2 0 0,0 3 0 0,0-5 0 16,0 6 0-16,0-5 0 0,0 0 0 0,0 5 0 0,0-5 0 15,0-1 0-15,0 5 0 0,0-4 0 0,0 0 0 0,0 5 0 0,0-5 0 16,0-1 0-16,0 6 0 0,0-5 0 0,0-1 0 0,0 6 0 16,0-5 0-16,-8 0 0 0,8 4 0 0,0-3 0 0,0-2 0 15,0 5 0-15,0-3 0 0,0-2 0 0,0 6 0 0,0-5 0 16,0-1 0-16,0 6 0 0,0-5 0 0,0 0 0 0,0 0 0 16,0-5 0-16,0 5 0 0,0-1 0 0,0 1 0 0,0-5 0 15,0 0 0-15,0 0 0 0,0 0 0 0,0 5 0 0,0-5 0 16,0 0 0-16,0 0 0 0,0 0 0 0,0 0 0 0,0 0 0 15,0 0 0-15,0-5 0 0,0 5 0 0,0 0 0 0,0 5 0 0,0-5 0 16,0 0 0-16,0 0 0 0,0 0 0 0,0 0 0 0,0 0 0 16,0 0 0-16,0 0 0 0,0 0-12 0,0 0-4 0,-8 0-4 15,8 0 0-15,0 0-8 0,0 0-4 0,0 0-8 0,-10 0-16 16,10 0 0-16,0 0-4 0,-8 0-12 0,8 0-4 0,0 0-4 16,-8 0-12-16,8 0-8 0,-8 0-12 0,-2 0-16 0,10 0 0 0,-8 0-60 15,0 0-24-15,-1-5 32 0,0 5 36 0,1-5 28 0</inkml:trace>
  </inkml:traceGroup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6:49.23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0B147AB-FF53-4F8F-BB7E-56F4FBA8441D}" emma:medium="tactile" emma:mode="ink">
          <msink:context xmlns:msink="http://schemas.microsoft.com/ink/2010/main" type="writingRegion" rotatedBoundingBox="19197,2626 28598,2766 28510,8673 19109,8533"/>
        </emma:interpretation>
      </emma:emma>
    </inkml:annotationXML>
    <inkml:traceGroup>
      <inkml:annotationXML>
        <emma:emma xmlns:emma="http://www.w3.org/2003/04/emma" version="1.0">
          <emma:interpretation id="{9C904FBD-E39C-4AA7-AB21-349543D98391}" emma:medium="tactile" emma:mode="ink">
            <msink:context xmlns:msink="http://schemas.microsoft.com/ink/2010/main" type="paragraph" rotatedBoundingBox="19189,2818 28530,2693 28547,3984 19206,4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7A59F3-1804-4A82-ABF2-73EF2509DF67}" emma:medium="tactile" emma:mode="ink">
              <msink:context xmlns:msink="http://schemas.microsoft.com/ink/2010/main" type="line" rotatedBoundingBox="19189,2818 28530,2693 28547,3984 19206,4109"/>
            </emma:interpretation>
          </emma:emma>
        </inkml:annotationXML>
        <inkml:traceGroup>
          <inkml:annotationXML>
            <emma:emma xmlns:emma="http://www.w3.org/2003/04/emma" version="1.0">
              <emma:interpretation id="{5A6CA145-6693-42C1-9221-E3033EED48A2}" emma:medium="tactile" emma:mode="ink">
                <msink:context xmlns:msink="http://schemas.microsoft.com/ink/2010/main" type="inkWord" rotatedBoundingBox="19189,2862 20198,2848 20210,3749 19201,3763"/>
              </emma:interpretation>
            </emma:emma>
          </inkml:annotationXML>
          <inkml:trace contextRef="#ctx0" brushRef="#br0">4 191 27 0,'0'-5'112'0,"0"1"-8"16,0-6-4-16,0 5-20 0,-8 0-8 0,8 0-4 0,0 0 4 15,0 0-4-15,0 1 0 0,0-1 0 0,0 5-8 0,0 0-4 16,0-4-16-16,8 4 16 0,-8 0 0 0,0-5 0 0,0 5 0 0,0 0-4 15,10 0-4-15,-10 0 4 0,0 5-4 0,8-5 0 0,-8 4 0 16,8-4-4-16,-8 5 4 0,9-1-4 0,-9 1-8 0,9 5 0 16,-9-5-4-16,8 10-4 0,-8-6-4 0,9 5 0 0,-9 1-8 15,8 4 0-15,-8-5 0 0,8 5-4 0,-8 6 0 0,9-6-4 16,0 4 0-16,-9 1 0 0,8 5 0 0,-8-5-8 0,8 0 4 0,-8 0-4 16,10 0 0-16,-2 0 4 0,-8 0-4 0,8-5 0 0,-8 6 4 15,9-7-4-15,-9 2 0 0,9-6 4 0,-9 1-4 0,8-1 4 16,-8-6-4-16,8 8-4 0,-8-12 4 0,0 6 0 0,9-5 0 15,-9 0 0-15,0 0 0 0,8-5 0 0,-8 0-4 0,0 0 4 16,9 0 0-16,-9-5 0 0,0 5 0 0,9-10 0 0,-9 6 0 16,8-6 0-16,0 1 0 0,-8-1 0 0,10 0 0 0,-2-5 0 0,0 2 0 15,0-2 0-15,2-5 0 0,-2 1-4 0,0 0 8 16,1 0-24-16,-1-5 24 0,10 5-4 0,-10-5 0 0,0 0 4 0,0-5-4 16,10 5 0-16,-10 0 0 0,2-5 0 0,-2 1 0 0,9 4 4 15,-9 0 0-15,1-5-4 0,8 5 0 0,-9 0 0 0,0 0 0 16,10 0 0-16,-10 5 0 0,2-1-4 0,-2 1 4 0,0 5-4 0,0-1 4 15,1 6-4-15,-9-1-4 0,9 1-4 0,-9-1 0 0,0 6-12 16,8-1-12-16,-8 5-12 0,0-5-16 0,0 5-12 0,0 0-16 16,-8 0-16-16,8 0-16 0,0 0-16 0,-9 5-12 0,9 0-64 15,-9-5-12-15,9 4 44 0,-8 1 36 0,8 0 24 0,0-5 28 16</inkml:trace>
          <inkml:trace contextRef="#ctx0" brushRef="#br0" timeOffset="831.7765">534 651 19 0,'0'-4'116'16,"0"-2"-8"-16,0 2-4 0,0-1-28 0,8 1 0 0,-8-1-4 0,0 0 0 16,0 0-8-16,0 0-4 0,9 0 4 0,-9 0-12 0,0 5 0 15,8-5-4-15,-8 5-4 0,0 0 0 0,0-4 0 0,8 8 0 16,-8-4-8-16,10 0 0 0,-10 5 0 0,0 0 0 0,0 0 0 15,0 0-4-15,8 0 0 0,-8 5-4 0,0-1-4 0,0 1-4 16,0-1-4-16,0 1 0 0,0 4-8 0,0-5 0 0,0 6 0 0,0-1-4 16,8 1 4-16,-8 0-16 0,0-6 12 0,0 5 0 0,0 1 0 15,0-1-4-15,8-5 0 0,-8 6 0 0,0-5 0 0,10-1-4 16,-10 1 0-16,8-6 4 0,-8 6 0 0,0-4-4 0,8-6 4 16,1 3-4-16,-9-3 0 0,9 0 4 0,-9-3 0 0,8 3-4 0,1-6 4 15,-9-4-4-15,8 6 0 0,0-6-4 0,2 5 4 16,-2-4 0-16,0-1 0 0,-8 0 0 0,8 1-4 0,2-1 4 0,-2 1-4 15,0-1 4-15,1 1 0 0,0-1 0 0,-9 6 0 0,8-1 4 16,1 0-4-16,-9 0 4 0,8 0 0 0,-8 5 0 0,8 0 0 16,-8 5 0-16,0-5 4 0,0 5 0 0,8 0 0 0,-8 0 0 0,0 4 4 15,0-4-4-15,10 4 4 0,-10 1 0 0,0-1 0 0,8 1 4 16,-8-1-4-16,0 1 0 0,8 0 4 0,-8-1 0 0,10-4 0 16,-10 5 4-16,8-1-4 0,-8 2 4 0,8-8-4 0,1 3-4 15,0-2 0-15,-9 1 0 0,8-5 0 0,0 4 0 0,-8-4 0 16,9 0-24-16,-1 0 28 0,0 0 0 0,2-4-4 0,-2-1-4 0,0-5 4 15,-8 7-8-15,10-8 4 0,-2 2-4 0,0-1 4 0,0-4 0 16,2 4-4-16,-10 0 0 0,8-5 0 0,0 2 0 0,-8-2-4 16,9 1 4-16,-9 0 0 0,0 0-4 0,0-1 0 0,8 1 0 15,-8 4 0-15,0-6 4 0,0 3-4 0,-8 4 0 0,8-1 0 16,0 1 0-16,-9-1 0 0,9 0 0 0,-8 0-4 0,8 5-4 16,0-4 0-16,-8 9-4 0,8-4 0 0,-10-2-8 0,2 2-4 0,8 4-4 15,-8 0-4-15,8 0-4 0,-8 0-12 0,8 0 0 0,-10 0-8 16,10 0-12-16,-8 0-12 0,8 0-4 0,-8 0-12 0,8 0-4 15,-10 0-16-15,10 0-32 0,0 0-24 0,-8 0 36 0,8 4 24 16,0-4 24-16</inkml:trace>
        </inkml:traceGroup>
        <inkml:traceGroup>
          <inkml:annotationXML>
            <emma:emma xmlns:emma="http://www.w3.org/2003/04/emma" version="1.0">
              <emma:interpretation id="{84B3C977-269C-43F4-B2D7-63BB6425C4AB}" emma:medium="tactile" emma:mode="ink">
                <msink:context xmlns:msink="http://schemas.microsoft.com/ink/2010/main" type="inkWord" rotatedBoundingBox="20761,3224 21192,3218 21197,3554 20766,356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2136.3358">1566 373 87 0,'0'0'104'0,"0"0"-4"0,0 0-4 0,0 0-24 16,0-5 4-16,0 5 4 0,8 0 0 0,-8 0 4 0,9 0-8 15,-9 0-4-15,8 0 0 0,-8 5 0 0,9-5 0 0,-1 5 0 16,0 0 0-16,2-5 0 0,-2 5 0 0,0-1 0 0,2 1-8 0,-2-5-8 16,8 5 0-16,-7 0-4 0,8-1-4 0,-8 6 0 0,7-4-4 15,-6-6-8-15,6 3 0 0,-8-3-8 0,10 6-4 0,-1-6-4 16,-8 0 0-16,8 4-8 0,-1-4-12 0,-7 0 0 0,8 0 0 15,1 0 0-15,-10 0 0 0,9 0 0 0,-8 0 0 0,-1 0 0 16,9 0 0-16,-9 0-28 0,1 0-4 0,0 0-8 0,-1 0-8 0,-8 0-12 16,8 0-12-16,-8 0-20 0,0 0-12 0,0 0-12 0,0 0-8 15,0 0-12-15,0 0-4 0,-8 5-20 0,0-5-44 0,-1 0 4 16,9 4 32-16,-17 2 40 0,8-6 20 0</inkml:trace>
          <inkml:trace contextRef="#ctx0" brushRef="#br0" timeOffset="2369.7154">1685 603 83 0,'0'5'140'15,"0"0"-8"-15,9 0-12 0,-9 0-16 0,0 0-4 0,0-5 8 0,8 4-4 16,-8 1 4-16,0-1 0 0,9 2 0 0,-9-2-8 0,8-4 0 0,0 5-8 16,-8-5-8-16,10 0 0 0,-2 0-8 0,0 0-8 0,0 5-8 15,2-5 0-15,-2 0-12 0,0 0-8 0,10 0-20 0,-10 0-20 16,9 0 0-16,-9 0 0 0,10 0 0 0,-10 0 0 0,10 0 0 15,-2 0 0-15,-7 0 0 0,8 0 0 0,-9 0 0 0,1 0 0 16,8 0-20-16,-8 0-48 0,-1 0-16 0,0 5-24 0,2-5-20 0,-10 3-28 16,8-3-28-16,-8 7-36 0,0-3-56 0,0-4 48 0,0 5 44 15,-8-1 40-15,-2 2 20 0,10-2 28 0</inkml:trace>
        </inkml:traceGroup>
        <inkml:traceGroup>
          <inkml:annotationXML>
            <emma:emma xmlns:emma="http://www.w3.org/2003/04/emma" version="1.0">
              <emma:interpretation id="{C647CEF0-9086-499A-95EC-D2CE3D78CC58}" emma:medium="tactile" emma:mode="ink">
                <msink:context xmlns:msink="http://schemas.microsoft.com/ink/2010/main" type="inkWord" rotatedBoundingBox="21892,2847 22835,2834 22852,4061 21908,4073"/>
              </emma:interpretation>
            </emma:emma>
          </inkml:annotationXML>
          <inkml:trace contextRef="#ctx0" brushRef="#br0" timeOffset="27520.592">2701 348 35 0,'0'0'68'0,"0"-4"0"15,0 4-12-15,0-5-20 0,0 1-8 0,0-1-4 0,0 5 0 16,0-5-4-16,0 0 0 0,0-4 4 0,0 4-4 0,0-4 4 16,0 3 4-16,0-3 0 0,0 4 0 0,0-4 4 0,0-1 4 0,0 1 0 15,0-1 4-15,8 5 8 0,-8-5-4 0,0 1 8 0,0-1 4 16,8 6-8-16,-8-6-4 0,0 5 4 0,0 1-4 0,0-2-4 15,0 2-4-15,9 4 0 0,-9-5-16 0,0 5 20 0,0 0 0 16,0 5-4-16,0-1 0 0,0 2 0 0,0-2-4 0,8 1 0 16,-8 5-4-16,0-1 4 0,9 1-8 0,-9 4 0 0,8-5 0 15,-8 6-4-15,0-1 0 0,9 5-4 0,-9 1-4 0,0-1 0 16,8-1 0-16,-8 2-4 0,0 0 0 0,0 3 4 0,0-4-4 16,0 6 0-16,0-7-8 0,8 7 4 0,-8-6 4 0,0 0 0 0,0 5-4 15,0-4-4-15,0-2 4 0,0 2-4 0,0-1 0 0,-8-5 0 16,8 4 4-16,0-2-4 0,8-2 0 0,-8-4 0 0,0 5 0 15,0-6-4-15,0 1 8 0,0-5-8 0,0 4 0 0,0-4 8 0,0-1-4 16,0-4 0-16,0 5-4 0,0-5 4 0,0 0 0 16,0 0 0-16,10 0-4 0,-20 0 4 0,20 0 0 0,-20-5-4 0,10 5 0 15,0-4 0-15,0-1 0 0,0 0 4 0,0-4 0 0,0-1-4 16,0 5 4-16,0-5 0 0,0-4-4 0,0 5 4 0,0-6 0 16,0 1 0-16,0-5-8 0,0 0-16 0,0-1 24 0,0 1 0 0,0 0-4 15,0-6 4-15,0 2 0 0,0-1-4 0,0-1-4 0,0-3 0 16,0 4 8-16,0-5-4 0,0 0 4 0,0 5 0 0,-8-4-8 15,8 4 8-15,0 0 4 0,8 0 0 0,-8 0-4 0,0 0-8 16,0 0 8-16,10 4 0 0,-10 7 0 0,0-7 0 0,8 5 4 16,-8 2-4-16,8-2 0 0,-8 1 4 0,10 4-4 0,-10 1 0 15,8-2 0-15,0 7 0 0,-8-6-4 0,8 6 4 0,1-1 0 0,-9 0 0 16,9 0 4-16,-9 5-4 0,8 0 0 0,1-5 4 16,-9 5-4-16,8 0 4 0,0 0 0 0,-8 0-4 0,10 0 0 0,-10 0 0 15,8 0 4-15,0 0-4 0,-8 5 4 0,8 0 0 0,-8-5-4 16,10 5 0-16,-10 0 0 0,8-1 0 0,-8 1 0 0,0 0 0 15,0-1 0-15,0 1 0 0,0 5 0 0,0-1-4 0,0-3-4 16,0 3-4-16,0 1 0 0,-8 0-4 0,8-6-8 0,-10 5 0 0,10 1-8 16,-8 0-8-16,8 0-12 0,-8-1-4 0,8-4 0 0,-8 4-12 15,8 1-12-15,-10-5-4 0,10 4 0 0,-8-3-8 0,8-2 0 16,-8 1-4-16,8-1-48 0,0 2-40 0,0 3 36 0,0-9 24 16,-9 10 24-16</inkml:trace>
          <inkml:trace contextRef="#ctx0" brushRef="#br0" timeOffset="34823.7691">3050 584 11 0,'0'-4'128'0,"0"-2"-12"0,0 2-8 0,0 4-32 15,0-5-8-15,0 0-4 0,0 0-8 0,0 5-4 0,0 0 4 16,0-4-4-16,0 4-8 0,8 0-4 0,-8 4-4 0,0-4 0 15,9 5-4-15,-9 0 0 0,9 0 0 0,-9-1-4 0,8 6-4 0,0 4 0 16,-8-4 0-16,9 5 0 0,-1-1-4 0,-8 0 4 16,9 4 0-16,0 2-4 0,-9 0-4 0,8-1 4 0,0 5-4 0,-8-5 0 15,10 4 0-15,-2 2 0 0,-8-1-4 0,8 6 0 0,-8-8 0 16,8 4 0-16,-8-3 4 0,0 0 0 0,0 1-4 0,0 1 4 16,0-2 0-16,0-3 0 0,0 4 0 0,0-5 0 0,0 1 0 0,0-6-4 15,-8 0 0-15,8-1 4 0,-8 3-4 0,0-7 0 16,8 1-4-16,-10-5-4 0,10 0 4 0,-8-1 0 0,0-4-4 0,8 0 0 15,-9-4 0-15,0-1 0 0,1-5 0 0,-1 1-4 0,9-1 4 16,-8-9-4-16,0 5 0 0,-1-12 0 0,9 8 0 0,-9-10 0 16,1 4 0-16,8-5 0 0,-8-5 0 0,8 1 0 0,-10-1-4 0,10 1 4 15,0-1 0-15,0 0-4 0,-8 1 4 0,8 0 0 0,8 3 0 16,-8-3 0-16,0 4 0 0,10 5 0 0,-10-5 0 0,8 10 0 16,0-5 0-16,1 5 4 0,-9 0-4 0,9 4 0 0,-1 6 0 15,0-5 0-15,1 3 0 0,8 2-4 0,-8 4 4 0,-1 1 0 16,0-2 0-16,2 6 0 0,6 0 0 0,-8 0 4 0,2 0-4 15,-2 6 0-15,0-2 4 0,1 1-4 0,-1 4 4 0,10 2-8 0,-18-7 4 16,8 6 0-16,0-1-4 0,-8 6 0 0,10-5 0 0,-10-1 4 16,0 5-4-16,0-4 4 0,0-1-4 0,-10 6-4 0,10-6-4 15,-8 1-4-15,0 0-8 0,-1 0 0 0,0-1-8 0,9 1 0 16,-8-1-16-16,-1-4-4 0,1 0-12 0,0-2-12 0,-2-3-16 16,10 7-8-16,-8-7-8 0,8-7 0 0,-8 7-52 0,8-3-36 0,0-2 24 15,0 0 40-15,0-4 20 0</inkml:trace>
          <inkml:trace contextRef="#ctx0" brushRef="#br0" timeOffset="34830.751">3605 522 39 0,'0'-5'144'16,"0"5"-16"-16,0-5 0 0,0 0-24 0,-10 5-8 15,20 0 0-15,-10 0-8 0,0-4-12 0,0 4-4 0,0 0-8 0,0 0 0 16,0 0-4-16,0 0-4 0,0 0-4 0,0 0 0 0,0 0-8 16,0 4 4-16,0-4-4 0,0 0-4 0,0 0-4 0,0 0-8 15,0 0-4-15,0 0-8 0,0 0-4 0,0 0 0 0,0 0 0 0,8 0-4 16,-8 0-4-16,0 0-12 0,0 0-8 0,0 0-16 0,8 0-12 16,-8 0-16-16,0 0-8 0,8 0-24 0,-8 0-24 0,0 0-12 15,0 0-8-15,10 0-72 0,-10 0-12 0,0 0 48 0,0 0 32 16,8 0 24-16</inkml:trace>
        </inkml:traceGroup>
        <inkml:traceGroup>
          <inkml:annotationXML>
            <emma:emma xmlns:emma="http://www.w3.org/2003/04/emma" version="1.0">
              <emma:interpretation id="{387FCE75-8507-44A5-A75E-F6CB362CE45C}" emma:medium="tactile" emma:mode="ink">
                <msink:context xmlns:msink="http://schemas.microsoft.com/ink/2010/main" type="inkWord" rotatedBoundingBox="23224,2825 23724,2819 23734,3574 23234,3581"/>
              </emma:interpretation>
            </emma:emma>
          </inkml:annotationXML>
          <inkml:trace contextRef="#ctx0" brushRef="#br0" timeOffset="34840.7238">4031 152 55 0,'0'-9'104'0,"0"0"-8"0,0-1-4 16,8 0-28-16,-8 1-4 0,0-1 0 0,0 1 0 0,8-1 0 15,-8 0-4-15,10 5-4 0,-10 1 0 0,0-2 4 0,8 2-8 0,-8-1 0 16,0 5 0-16,8 0 0 0,0 0 4 0,-8 0 0 16,0 5 4-16,10-1 0 0,-10 2 4 0,0 3 0 0,0 1-4 0,8 4-4 15,-8 1 0-15,0-1-8 0,0 5 0 0,8 0-8 0,-8 6-4 16,0-6-12-16,0 10 0 0,0-6 0 0,0 6-4 0,0 0-4 15,0-1-4-15,0 1-8 0,0 5 0 0,0-6-4 0,0 1-4 0,0 0-4 16,0 0-4-16,0-5-8 0,0 0-8 0,10 0-8 16,-10 0-8-16,0-5-8 0,8 0-8 0,-8-4 0 0,0-1-20 0,8 1-8 15,-8-6-12-15,0 1-4 0,9-6-4 0,-9 2-4 0,8-6-40 16,-8 0-36-16,0 0 28 0,8-6 32 0,-8 2 24 0</inkml:trace>
          <inkml:trace contextRef="#ctx0" brushRef="#br0" timeOffset="34857.6798">4167 363 107 0,'0'0'160'0,"-9"0"-12"0,9 0-12 16,0 5-20-16,0-5-16 0,0 0 4 0,0 0-8 0,0 0 4 15,0 0 0-15,0 0 0 0,9 0-8 0,-9 0-4 0,0 0-8 0,9 0-4 16,-1 0-4-16,-8 0-8 0,8 0-4 0,2 0-4 16,-2 0-4-16,10 0-8 0,-10 0 0 0,8-5-8 0,1 5-20 0,1 0-16 15,-2-4 0-15,2 4 0 0,-2-5 0 0,2-1 0 0,7 6 0 16,-7-4 0-16,-2-1 0 0,2 5 0 0,-2-4-16 0,2-1-44 16,-1 5-8-16,-9-5-20 0,1 5-44 0,8 0 8 0,-9 0-24 0,-8 0-24 15,8 0-44-15,-8 5-52 0,0 0 48 0,0-1 48 16,-8 1 24-16,8-1 36 0,-8 2 16 0</inkml:trace>
          <inkml:trace contextRef="#ctx0" brushRef="#br0" timeOffset="34846.7085">4380 23 83 0,'9'-14'120'0,"-9"4"-28"16,0 5 12-16,0-5-24 0,0 7-4 0,0-3-4 0,9 1-4 16,-9 5 0-16,0-5-4 0,0 5-4 0,8 0 0 0,-8 0-4 0,0 0 4 15,0 5 0-15,8 0 0 0,-8 1 4 0,8-3 0 0,-8 2 0 16,10 5 0-16,-10 0-4 0,8-1-4 0,-8 5 0 0,0 1-8 15,8-1 0-15,-8 5 0 0,0 0-8 0,0 6 0 0,0-2-4 0,0 2-4 16,0-2-8-16,0 6 0 0,0-4 0 0,0 3-4 16,0 1-4-16,0 0 0 0,0-1-8 0,0 1 0 0,0 0-4 0,0-5-4 15,0 4 0-15,0-3 0 0,0-1 0 0,10-5 0 0,-10 5 0 16,0-5-4-16,0 0-8 0,0-4 0 0,0-1-8 0,8 1 0 16,-8-1-8-16,0-6-8 0,0 3-12 0,0-2-4 0,0-3-12 0,0-2-12 15,0 1-12-15,0 0-8 0,0 0-16 0,0-5-12 0,0 0-4 16,-8-5-8-16,8 5-8 0,-10-5-32 0,10 0-20 15,-8-5 28-15,0 1 32 0,-2-2 36 0</inkml:trace>
        </inkml:traceGroup>
        <inkml:traceGroup>
          <inkml:annotationXML>
            <emma:emma xmlns:emma="http://www.w3.org/2003/04/emma" version="1.0">
              <emma:interpretation id="{CD7DDD68-CA3D-423A-AC64-D62886465342}" emma:medium="tactile" emma:mode="ink">
                <msink:context xmlns:msink="http://schemas.microsoft.com/ink/2010/main" type="inkWord" rotatedBoundingBox="24616,3195 25166,3187 25171,3521 24621,352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866.6555">5421 344 39 0,'0'0'104'15,"0"-5"-4"-15,0 5-4 0,0 0-20 0,0 0 0 0,0 0 0 0,0 0 4 16,0 0 4-16,0 0-4 0,9 5 0 0,-9-10 0 15,8 10 4-15,-8-5 0 0,9 0 4 0,-1 0 0 0,0 0-4 0,2 0 0 16,-2 0-12-16,0 0 4 0,10 0-4 0,-2 4-4 0,2-4-8 16,-10 6-4-16,9-6-4 0,-1 5-4 0,10-5-4 0,-8 0-28 15,-1 4-16-15,0 1 0 0,8-5 0 0,-7 5 0 0,-2 0 0 16,10-5 0-16,-9 5 0 0,0-5 0 0,0 5 0 0,1-1 0 16,-2-4 0-16,2 5 0 0,-10-5 0 0,9 5 0 0,-8 0-12 15,-1-1-44-15,1-4-16 0,-1 5-20 0,-8 0-16 0,0-5-8 0,8 6-16 16,-8-6-20-16,0 3-12 0,-8-3-20 0,8 6-52 0,-8-6 24 15,-1 4 40-15,1-4 32 0,-1 5 32 0,-8-5 20 0</inkml:trace>
          <inkml:trace contextRef="#ctx0" brushRef="#br0" timeOffset="34876.6294">5489 618 107 0,'0'5'144'0,"0"0"-8"16,0-1-8-16,0-4-20 0,0 5-4 0,8-1 0 0,-8-4 4 15,10 6 4-15,-10-6 0 0,8 4-8 0,0-4 0 0,-8 0-12 0,9 0-4 16,8 0-8-16,-8 0-8 0,7 0-4 0,-8 0-4 0,10 0-12 16,0 0-8-16,-2 0-4 0,10 0-12 0,-9 0-8 0,9-4-4 15,-10 4-8-15,10 0-4 0,0 0-16 0,-9 0-8 0,9 0-8 0,-10 0-24 16,10 0-20-16,-9 0-24 0,0-6-24 0,0 12-24 16,1-6-28-16,-2 0-28 0,-8 4-72 0,2-4 36 0,-2 5 44 15,-8-5 36-15,8 5 32 0,-8 0 20 0</inkml:trace>
        </inkml:traceGroup>
        <inkml:traceGroup>
          <inkml:annotationXML>
            <emma:emma xmlns:emma="http://www.w3.org/2003/04/emma" version="1.0">
              <emma:interpretation id="{54E6449F-5320-41FB-9C18-2D50CD00E06B}" emma:medium="tactile" emma:mode="ink">
                <msink:context xmlns:msink="http://schemas.microsoft.com/ink/2010/main" type="inkWord" rotatedBoundingBox="25776,2730 27660,2705 27673,3684 25789,370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5559.421">7289 589 55 0,'0'-9'104'15,"0"3"-4"-15,0-3-12 0,0 4-24 0,0-4 0 0,0 3-8 16,0-3 0-16,-9 5-4 0,9-2 0 0,9 2-4 0,-9 4-4 15,0-5 0-15,0 5-4 0,8-5 0 0,-8 5-4 0,0 5 0 16,9-5-8-16,-9 5 0 0,9-1-4 0,-9 2-4 0,8 3 0 0,-8-5 0 16,8 6 0-16,-8 0 0 0,10 5 0 0,-10-6-4 0,8 5 0 15,-8 1 0-15,8-1-4 0,-8 1 0 0,0-1 0 0,8 1-4 16,-8 4 0-16,0-5 0 0,10 1 0 0,-10-1 0 0,0 0-4 16,0 0 0-16,0-4 0 0,0 4 0 0,0-4 0 0,0-1 0 15,8 1 0-15,-8-5-4 0,0 0 4 0,0 4 0 0,0-9 0 0,0 5 4 16,0-5 0-16,0 0-4 0,8 0 0 0,-8 0 4 0,0-5-8 15,9-4 4-15,-9 4-4 0,8-5 0 0,-8 1 0 0,9-2 4 16,0-2-4-16,-1 3 4 0,-8-9-4 0,8 5 0 0,0-6 0 16,2 1-4-16,-2 0 0 0,0 0 0 0,-8-1 4 0,10-3-8 15,-2 3 0-15,0-4 0 0,1 5 0 0,-1 0 0 0,-8 0-8 0,9 0 0 16,-9-1-4-16,8 6-4 0,-8-1 0 0,9 2-8 0,-9 4-12 16,0-7-12-16,0 12-12 0,0-6-12 0,0 5-8 0,0 1-4 15,0-1-44-15,0 5-44 0,0-5 16 0,0 5 32 0,0 0 32 16</inkml:trace>
          <inkml:trace contextRef="#ctx0" brushRef="#br0" timeOffset="46050.8958">7852 162 51 0,'0'-5'100'0,"-9"-5"-8"0,9 1-8 0,0 0-24 0,0-1 0 16,0 0-4-16,0 0-4 0,9 1 0 0,-9-1 4 0,0 1-8 15,9-1 0-15,-1 0 0 0,1-3-4 0,-1 2 4 0,0 2-8 0,1 0 0 16,0-1-8-16,-1 5 4 0,0-5-4 0,10 7-4 0,-10-3-4 16,1 1-4-16,8 5-4 0,-9-5 0 0,1 5 0 0,-1 0-4 15,1 5 0-15,0 0 0 0,-1 1 0 0,0-3-4 0,2 2 0 0,-10 5-4 16,8 0 0-16,-8-1 4 0,0 0-4 0,0 2 0 0,8 2-4 15,-8-3 4-15,-8 5-4 0,8-1 4 0,0 1-4 0,-8-1 0 16,-2 1 0-16,10-2-4 0,-8 2 4 0,0-1 0 0,-1-4 0 16,0 5 0-16,1-6 0 0,-9 1 0 0,9 0 0 0,-1-1 0 15,0-5 0-15,1 6 0 0,0-10-4 0,8 5-12 0,-10 0 16 16,2-5 0-16,8 0 0 0,0 0 0 0,-8 5-4 0,8-5 4 0,0-5 0 16,0 5 0-16,0 0 0 0,0 0 0 0,0 0 0 15,8 0 0-15,-8 0 0 0,0 0 4 0,8 0-4 0,-8 5 4 0,0-5 0 16,10 4 0-16,-10 1 4 0,8-5 0 0,-8 5 4 0,8 0 4 15,-8-1 0-15,9 2 0 0,0-1 4 0,-1 4 0 0,-8-4-4 16,8-1 8-16,1 6-4 0,-1-5 4 0,1-1 0 0,0 1-4 16,-1-5 0-16,0 4 0 0,2-4 0 0,-2 6-8 0,0-6-4 15,10-6 4-15,-10 6-4 0,0-4 0 0,1 4-4 0,-1-5-4 0,10-4-4 16,-10 4-4-16,0-4-8 0,0 4-16 0,2-4-12 16,-10-2-16-16,8 2-8 0,-8-1-20 0,8 1-24 0,-8-5-20 0,0 4-24 15,0-5-64-15,0 6 12 0,-8-1 40 0,8 0 36 0,-8-3 24 0</inkml:trace>
          <inkml:trace contextRef="#ctx0" brushRef="#br0" timeOffset="45088.1669">6581-78 75 0,'0'-9'104'0,"0"4"-12"15,0 0-4-15,0-5-24 0,0 10-4 0,0-4 0 0,0-1-4 16,0 0 0-16,9 5 8 0,-9 0-4 0,8 0 0 0,1-5-4 16,-9 5 0-16,8 0 0 0,0 0-4 0,2 0 0 0,-2 0 0 15,8 0-4-15,-6 0 0 0,6 0 0 0,2 0-4 0,-1 0 0 0,-1 5-4 16,2-10-8-16,8 5 0 0,-10 0-4 0,2 0-8 0,7 0 0 16,1 0-4-16,-10 0-4 0,10 0-4 0,-8 0 0 0,7 0-4 15,-9 0-12-15,2 0-4 0,8 5-8 0,-10-5-12 0,2 0-8 16,-1 0-12-16,-1 5-12 0,-6-5-16 0,6 5-20 0,-8-1-16 15,2-4-12-15,-2 5-40 0,0-5-52 0,2 5 36 0,-10 0 32 0,0 0 36 16,8-5 20-16</inkml:trace>
          <inkml:trace contextRef="#ctx0" brushRef="#br0" timeOffset="44507.6787">6675 220 79 0,'0'-5'104'0,"0"0"-8"0,0 5-8 15,0-5-24-15,0 1-4 0,0 4-4 0,0-6-4 0,0 2 0 16,0 4-4-16,0-5 0 0,0 5-8 0,0 0 0 0,0 0 0 0,0-4-4 16,8 4-8-16,-8 0 4 0,0 0 0 0,0 0-8 0,9 4 8 15,-9 1-4-15,0-1-4 0,0 2 4 0,0 3-4 0,0 1 0 16,9 4 0-16,-9-5 0 0,0 6 0 0,0 4-4 0,0 1 0 16,0-1-4-16,0 4 4 0,0 1-4 0,0 1-4 0,0-2 0 15,-9 2 0-15,9-2-4 0,0 6 0 0,0-5 0 0,0 0 0 0,0 0-4 16,0-4-4-16,0 3 4 0,0-3-4 0,0-2 4 0,0-3-4 15,0 5 0-15,0-7-4 0,0 2 0 0,0-1-4 0,0-4-8 16,0 0-4-16,0 0 0 0,0-1-8 0,0-4 0 0,0-1-12 16,9 1-8-16,-9 0-4 0,0-5-4 0,0 0-8 0,0 0-8 0,0 0-8 15,0 0-4-15,8-5 8 0,-8 0-32 0,0 1-40 0,0-1-16 16,0-4 32-16,0-1 28 0</inkml:trace>
          <inkml:trace contextRef="#ctx0" brushRef="#br0" timeOffset="44807.9172">6923 311 35 0,'0'-5'112'0,"8"1"-8"0,-8 4-12 0,0-5-24 0,0 5-8 16,0 0-8-16,0 0 0 0,0 0-4 0,0 0 4 0,8 0 0 0,-8 0-8 16,0 0 4-16,0 5-4 0,9-1 4 0,-9 1-8 0,0 4 0 15,8-4-4-15,-8 5 0 0,8-1 4 0,-8 1-4 0,10 4-4 0,-10 1-4 16,0-1 4-16,8 5-4 0,-8-5-4 0,0 5-4 15,0 1-4-15,0-1 0 0,8 0-4 0,-8 0 0 0,0 0 0 0,0 1-4 16,0-1-4-16,0 0 0 0,0 1 0 0,0-6 0 0,0 5 0 16,0-6 0-16,-8 3-4 0,16 3-4 0,-8-9 0 0,0 4 0 15,0 1-4-15,0-6-4 0,0 1-4 0,0-6 0 0,0 6-4 0,0-5 0 16,0 0 0-16,0-1-8 0,0-4-4 0,0 4-8 0,-8-4-4 16,8 0-12-16,0-4 0 0,0 4-8 0,-8-4 0 0,8-1 0 15,0 0-4-15,0-5 0 0,-10 6-16 0,10-6-36 0,-8 1-36 0,8-6 20 16,-8 5 24-16,-1-4 28 0</inkml:trace>
          <inkml:trace contextRef="#ctx0" brushRef="#br0" timeOffset="46692.1785">8372 699 27 0,'0'-4'148'0,"0"4"-4"0,0-6-4 0,0 2-28 15,0-1 0-15,0 5 0 0,0 0 0 0,0 0 0 0,0 0 0 16,0 0-4-16,0 0-12 0,0-4-8 0,0 4-12 0,0 0-12 16,0 0-24-16,0 0 12 0,0 0-12 0,0 0-8 0,0 4-4 0,0-4-4 15,0-4-8-15,0 4 0 0,0 0-8 0,8 0-4 16,-8 0 0-16,0 0-8 0,10 0-12 0,-10 0-16 0,8 0-16 0,-8 0-24 16,0 0-16-16,8 0-12 0,2 0-20 0,-2 0-20 0,-8-7-12 15,8 7-56-15,0 0-28 0,1 0 40 0,0-3 40 0,-1 3 28 16,1-5 24-16</inkml:trace>
        </inkml:traceGroup>
        <inkml:traceGroup>
          <inkml:annotationXML>
            <emma:emma xmlns:emma="http://www.w3.org/2003/04/emma" version="1.0">
              <emma:interpretation id="{ED30EE10-3FB0-455D-B85C-72B2EBD2A804}" emma:medium="tactile" emma:mode="ink">
                <msink:context xmlns:msink="http://schemas.microsoft.com/ink/2010/main" type="inkWord" rotatedBoundingBox="28043,2948 28533,2941 28545,3845 28055,3852"/>
              </emma:interpretation>
              <emma:one-of disjunction-type="recognition" id="oneOf3">
                <emma:interpretation id="interp3" emma:lang="" emma:confidence="0">
                  <emma:literal>It</emma:literal>
                </emma:interpretation>
                <emma:interpretation id="interp4" emma:lang="" emma:confidence="0">
                  <emma:literal>H</emma:literal>
                </emma:interpretation>
                <emma:interpretation id="interp5" emma:lang="" emma:confidence="0">
                  <emma:literal>'It</emma:literal>
                </emma:interpretation>
                <emma:interpretation id="interp6" emma:lang="" emma:confidence="0">
                  <emma:literal>#H</emma:literal>
                </emma:interpretation>
                <emma:interpretation id="interp7" emma:lang="" emma:confidence="0">
                  <emma:literal>H</emma:literal>
                </emma:interpretation>
              </emma:one-of>
            </emma:emma>
          </inkml:annotationXML>
          <inkml:trace contextRef="#ctx0" brushRef="#br0" timeOffset="46911.1087">8943 182 67 0,'0'-6'96'0,"0"-3"-4"0,0 4-8 0,-8-5-28 0,8 5 0 16,0 1-8-16,0 4-4 0,0-5 0 0,8 5 4 0,-8 0 0 15,0 0-4-15,0 5 4 0,0-1-4 0,0 1-4 0,0 0-4 16,0 5 0-16,0-1 0 0,0 6-4 0,10-1-8 0,-10 1 8 0,0-1-8 16,-10 5 0-16,10 0 0 0,0 0-8 0,0 6 0 0,-8-2 0 15,8 1-8-15,-8 1 0 0,8-2 0 0,-9 6-4 0,1-5-4 16,8 5 0-16,-8-5 0 0,8 4 0 0,-10-3-4 0,2 3 4 15,8-3-8-15,-8 3 0 0,8-3-4 0,-10-2 0 0,10 2-4 16,0-6-4-16,-8 0-4 0,8 0-8 0,0 0-8 0,0-5 0 0,0 1-8 16,0-1 0-16,0-4-8 0,0-1-4 0,0-4-8 0,0 1 4 15,0-3-40-15,0-3-32 0,0 0-12 0,0 0 8 0,0-3 44 16</inkml:trace>
          <inkml:trace contextRef="#ctx0" brushRef="#br0" timeOffset="47711.7493">8969 555 47 0,'0'0'120'16,"0"0"-12"-16,0 0-4 0,0 0-24 0,0 0 0 0,0 0 4 16,0 0 0-16,0 0-4 0,0 0-8 0,0 0 4 0,8 0-8 0,2 0 0 15,-10 0 0-15,8 0-4 0,-8 0-4 0,8 0 4 0,10 0 0 16,-10 0 0-16,1 0-4 0,7 0 0 0,-7 0-8 0,8 0-8 16,1 0-8-16,-2 0 0 0,2 0-12 0,-2 0-4 0,1 0-4 15,1 0 0-15,-2 0-4 0,2 0-8 0,-2 0-8 0,2 0-12 16,-10 0-8-16,9 0-24 0,1 0-20 0,-10 0-24 0,0 5-24 0,0-5-36 15,2 0-40-15,-2 0-92 0,-8 0 48 0,8 0 44 0,-16 0 36 16,8 5 36-16,0-5 20 0</inkml:trace>
          <inkml:trace contextRef="#ctx0" brushRef="#br0" timeOffset="47451.8767">9328 99 31 0,'8'-4'112'0,"-8"4"-12"0,0-5-8 16,0 5-24-16,0 0-8 0,0-4 0 0,0 4 0 0,0 0-4 0,0 4 0 16,0-4-4-16,0 5-12 0,0-1 20 0,0 2-4 0,0-2-4 15,0 6 4-15,0 0-4 0,0 4 4 0,0-5 4 0,0 6 0 16,0 4-4-16,0 0 0 0,0 0 0 0,0 6 0 0,-8-2-4 15,8 2-4-15,0-2-4 0,-10 1 0 0,10 5-8 0,0-5 0 16,-8 6-8-16,8-2 4 0,0-5-8 0,-8 6 0 0,8-4-8 16,-8 3-4-16,8-4 0 0,0 5 0 0,0-5-4 0,0 0-4 0,0 0 0 15,-9 0-4-15,9-5 4 0,0 5 0 0,0-5-8 16,0 4 0-16,0-3 0 0,0-5-8 0,0 4-4 0,0 0 4 0,0-4-12 16,0-2-4-16,0 2-4 0,0-1-8 0,0-4-8 0,-9 5-4 15,9-6-8-15,0 0-8 0,0-4-8 0,-8 1-8 0,8 3-8 16,-9-9-12-16,9 4-4 0,0-4-8 0,-8-4-16 0,8 4-36 0,-8-5-28 15,-2 1 44-15,10-7 28 0,-8 2 24 0</inkml:trace>
        </inkml:traceGroup>
      </inkml:traceGroup>
    </inkml:traceGroup>
    <inkml:traceGroup>
      <inkml:annotationXML>
        <emma:emma xmlns:emma="http://www.w3.org/2003/04/emma" version="1.0">
          <emma:interpretation id="{A9FB938C-F9D3-4F87-98BD-287B9D559D87}" emma:medium="tactile" emma:mode="ink">
            <msink:context xmlns:msink="http://schemas.microsoft.com/ink/2010/main" type="paragraph" rotatedBoundingBox="26578,3955 28579,4041 28576,4119 26575,403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4334DB5-A2C3-4F35-8B29-81DA8C0360D4}" emma:medium="tactile" emma:mode="ink">
              <msink:context xmlns:msink="http://schemas.microsoft.com/ink/2010/main" type="line" rotatedBoundingBox="26578,3955 28579,4041 28576,4119 26575,4032"/>
            </emma:interpretation>
          </emma:emma>
        </inkml:annotationXML>
        <inkml:traceGroup>
          <inkml:annotationXML>
            <emma:emma xmlns:emma="http://www.w3.org/2003/04/emma" version="1.0">
              <emma:interpretation id="{7371D552-C99E-4405-8B34-381BC5EF9242}" emma:medium="tactile" emma:mode="ink">
                <msink:context xmlns:msink="http://schemas.microsoft.com/ink/2010/main" type="inkWord" rotatedBoundingBox="26577,3978 26968,3995 26967,4035 26575,4018"/>
              </emma:interpretation>
            </emma:emma>
          </inkml:annotationXML>
          <inkml:trace contextRef="#ctx0" brushRef="#br0" timeOffset="173516.6911">7405 1163 11 0,'0'0'76'16,"0"0"-12"-16,0 0 0 0,0 0-28 0,0 0-8 0,0 0 0 16,-8 0-12-16,8 0-4 0,0 0 8 0,0 0 0 0,0 0-4 0,0 0 4 15,-9 0-4-15,9 0 0 0,0 0 0 0,0-3 0 0,0 3 0 16,0 0 4-16,0 0-4 0,0 0 0 0,0 0 0 0,0 0 4 16,0 0 0-16,0 0 0 0,-8 0 0 0,8 0 4 0,0 0-4 15,0 0 4-15,0 0 0 0,0 0-4 0,0 0 4 0,0 0 0 0,0 0 0 16,0 0 0-16,0 0-8 0,0 0 8 0,0 0-8 0,0 0 4 15,0 0 0-15,0 0 4 0,0 0 0 0,0 0 4 0,0 0-8 16,8 0 4-16,-8 0 0 0,9 0 0 0,-9 0-4 0,8-5 4 16,-8 5-4-16,8 0 0 0,2-5-4 0,-2 5 0 0,0 0 0 15,0-5 0-15,2 5 0 0,-2 0 0 0,0 0-4 0,1-4 4 0,0 4-4 16,-1 0-4-16,9 0 4 0,-9 0 0 0,0 0 0 16,2 0 0-16,6 0 0 0,-6 0-4 0,6 0 0 0,-7 0 0 0,8 0 0 15,-9 0-4-15,9 0 0 0,-9 4 0 0,10-4 4 0,-10 0-4 16,10 0 0-16,-10 5 0 0,1-5 0 0,-1 0-4 0,1 5 0 15,-1-5 0-15,1 0 4 0,-1 5 0 0,-8-5 0 0,8 0-4 0,-8 0 4 16,10 0 0-16,-10 0 0 0,0 0 8 0,0 0-4 0,0 0-4 16,8 0 0-16,-8 0 0 0,0 0 0 0,0 0-4 15,-8 0 4-15,8 0-4 0,0 0 0 0,-10 0 0 0,10 0 4 0,-8 0-4 16,8 0 0-16,-8 0 0 0,8 0 0 0,-9 0 0 0,9-5-4 16,-8 5 4-16,-1 0-4 0,1-5 4 0,-1 5 0 0,1-5-4 15,0 5 4-15,-2 0 0 0,2-4 0 0,0 4 0 0,-2-5-4 0,2 5 0 16,-9 0 4-16,9 0-4 0,-9 0 0 0,8-5 4 0,-7 5-4 15,-2 0-16-15,10 0 20 0,-10 0 0 0,2 0 4 0,7 0 0 16,-8 5-8-16,8-5 4 0,-7 0 0 0,6 0 0 0,2 0 0 16,0 0 4-16,0 0-4 0,-2 0 0 0,2 0 0 0,0 0 0 15,8 0 0-15,0 0-4 0,-9 0 4 0,9 0-4 0,0 0 4 0,0 0 0 16,0 0-4-16,0 0 4 0,0 0 0 0,0 0 0 0,9 0 0 16,-9 0 0-16,8 0 0 0,-8 0 0 0,8 5 0 0,2-5-4 15,-2 0 4-15,-8 0 0 0,8 0 0 0,10 0 0 0,-10 0 0 16,0 0 0-16,1 0 4 0,8 0-4 0,-8 0 0 0,-1 0 4 15,8 4-4-15,-6-4 0 0,6 0 4 0,-6 0-4 0,-2 0 0 0,9 0 0 16,-9 0 0-16,1 0 0 0,-1 0 4 0,1 0-4 16,-1 0 0-16,0 0 0 0,2 0 0 0,-10 0 0 0,0 5 0 0,8-10 4 15,-8 5 0-15,0 0-4 0,0 0 0 0,0 0 0 0,0 0 0 16,0 0 0-16,-8 0 0 0,8 0 0 0,-10 0 0 0,10 0-16 16,-8 0 16-16,0 0 4 0,-1 0-4 0,1 0 0 0,-1 0 0 0,1 0 0 15,-1 0 0-15,1 0 0 0,0 0 0 0,-2 0 0 0,-6 0 0 16,6 0 0-16,2 0 0 0,0 0 0 0,0 0 0 0,-1 0 0 15,1 0 0-15,-1 0-4 0,0 0 4 0,9 0 0 0,-8 0 0 16,8 0 0-16,-8 0-4 0,8 0 0 0,0 0 0 0,0 0 0 16,-10 0 0-16,20 0 4 0,-10 0 0 0,0 0 0 0,8 0-4 0,-8 0 4 15,8 0 0-15,1 0 0 0,-9 0 0 0,9 0 0 0,-1 0 0 16,1 0 0-16,-1 0 0 0,0-4 0 0,10 4 0 0,-10 0 0 16,0 0 0-16,2 0 0 0,-2 0 0 0,0 0 0 0,1 0 4 0,-1-5-4 15,-8 5 0-15,9 0 0 0,-9 0 4 0,8 5 0 16,-8-5-4-16,0 0 0 0,0 0 4 0,0 0-4 0,0 0 4 0,0 0-4 15,0 0 0-15,0 0 0 0,0 0 0 0,0 0 0 0,0 0 0 16,-8 0-4-16,8 0 0 0,0 0-4 0,-9 0-8 0,9 0-8 16,0 0-4-16,0 0-12 0,-8 0-4 0,8 4-12 0,0-4-8 0,0 0-12 15,-9 5-4-15,9-5-8 0,9 5-12 0,-9-5-20 16,8 5-64-16,-8-5 4 0,9 0 36 0,-1 3 28 0,9-3 16 16</inkml:trace>
        </inkml:traceGroup>
        <inkml:traceGroup>
          <inkml:annotationXML>
            <emma:emma xmlns:emma="http://www.w3.org/2003/04/emma" version="1.0">
              <emma:interpretation id="{8774D18F-B689-41F3-B61C-557722726918}" emma:medium="tactile" emma:mode="ink">
                <msink:context xmlns:msink="http://schemas.microsoft.com/ink/2010/main" type="inkWord" rotatedBoundingBox="28025,4017 28579,4041 28576,4119 28021,4095"/>
              </emma:interpretation>
              <emma:one-of disjunction-type="recognition" id="oneOf4">
                <emma:interpretation id="interp8" emma:lang="" emma:confidence="0">
                  <emma:literal>*f</emma:literal>
                </emma:interpretation>
                <emma:interpretation id="interp9" emma:lang="" emma:confidence="0">
                  <emma:literal>*o</emma:literal>
                </emma:interpretation>
                <emma:interpretation id="interp10" emma:lang="" emma:confidence="0">
                  <emma:literal>aa</emma:literal>
                </emma:interpretation>
                <emma:interpretation id="interp11" emma:lang="" emma:confidence="0">
                  <emma:literal>*a</emma:literal>
                </emma:interpretation>
                <emma:interpretation id="interp12" emma:lang="" emma:confidence="0">
                  <emma:literal>*o</emma:literal>
                </emma:interpretation>
              </emma:one-of>
            </emma:emma>
          </inkml:annotationXML>
          <inkml:trace contextRef="#ctx0" brushRef="#br0" timeOffset="174855.2906">8854 1163 19 0,'-8'0'104'0,"8"0"-12"0,-8 0-4 0,8 0-28 0,0 0-8 0,-9 0-4 15,9 0 0-15,0 0-8 0,0 0 0 0,0 0-4 0,0 0 0 0,0 0 0 16,0 0 0-16,0 7-4 0,9-7 8 0,-9 0-4 16,8 4-4-16,0-4-4 0,-8 5 4 0,9-5 0 0,0 5-4 0,-1-5 0 15,10 4-8-15,-10-4 8 0,9 5-4 0,0 0-4 0,0-5 0 16,-1 5-4-16,2-5 4 0,0 0 0 0,7 5 0 0,-8-5-16 16,0 0 16-16,9 0 0 0,-10 0-4 0,10 0 0 0,-9 0 0 0,9 0 0 15,-10 0 0-15,2 0-4 0,-2 0 4 0,10 0 0 0,-17 0-4 16,8 0-4-16,0 0 4 0,-1 0 0 0,-6 0-4 0,-2 0 0 15,10 0 4-15,-10 0 0 0,0 0-4 0,-8 0 0 0,9 0 0 16,-9 0 4-16,8 0 0 0,-8 0-4 0,0 0 0 0,0 0 4 16,0 0-4-16,0 0-4 0,0 0 0 0,0 0 0 0,0 0 0 15,-8 0-4-15,8 0 0 0,-9 0 0 0,1 0 0 0,0 0-4 0,-2 0 0 16,2 0 0-16,0 0 0 0,-10 0 4 0,2 0 0 16,-2 0-4-16,1 0 0 0,1 0 0 0,-2 0 0 0,2 0 0 0,-2 0 0 15,-7 0 4-15,7 0 0 0,2 0 4 0,-2 4-4 0,-8-4-4 16,10 0 4-16,-1 0 0 0,0 0 0 0,0 0-4 0,-1 0 0 15,10 0 8-15,-10 0 0 0,2 0-4 0,8 0-4 0,-1 0 4 0,1 0 0 16,-1 0 0-16,0 5 0 0,1-10 0 0,8 5 4 0,0 0-4 16,-8 0 0-16,8 0-4 0,0 0 0 0,0 0 4 0,0 0 0 15,0 0 0-15,8 0 0 0,-8 0 0 0,8 0 0 0,1 0 0 16,0 0 0-16,-1 0 0 0,1 0 0 0,7 0 4 0,-8 0 0 16,10 0-4-16,0 0 4 0,-2 0-4 0,1 0 0 0,0 0 4 0,0 0 0 15,9 0 0-15,-8 0 4 0,-2 0 0 0,10 0-4 0,-9 0 0 16,-1 0 4-16,2 0 0 0,-2 0-4 0,-6 0 4 0,6 0-4 15,1 0 0-15,-8 0 4 0,0 0 0 0,-1 0-4 0,0 0 0 16,0 0 4-16,-8 0 0 0,10 0 0 0,-10 0 0 0,0 0 4 16,0 0 0-16,0 0-8 0,0 0 4 0,0 0-4 0,-10 0 0 0,2 0 0 15,0 0 0-15,0 0-4 0,-1 0 4 0,0 0-4 0,-8 0 0 16,1 0 0-16,6 0-4 0,-6 0 0 0,-10 0 0 0,9 0 4 16,0 0 0-16,-8 0 0 0,7 0 0 0,2 0 0 0,-2 0 0 15,1 0 0-15,0 0-4 0,0 0-20 0,9 0 24 0,0 0-4 16,-2 0 4-16,2 0 0 0,8 0 0 0,0 0-4 0,0 0 4 0,0 5 0 15,0-5 0-15,8 0 0 0,2 5 0 0,-2-5 0 0,0 5 4 16,1-5 0-16,-1 0-4 0,9 5 4 0,-8-1-4 16,7-4-4-16,2 6 4 0,-10-6 0 0,10 4 0 0,-2 1 0 0,-7-5 0 15,8 0 4-15,-8 4 0 0,-1-4-4 0,0 0 4 0,10 0 0 0,-10 0-4 16,-8 0 0-16,8 0 0 0,2 0 0 0,-10 0 0 16,8 0 4-16,-8 0-4 0,0 0 0 0,0 0 4 0,0 0 0 0,0 0-4 15,0 0 0-15,0 0 0 0,0-4 0 0,0 4 0 0,0 0 0 16,0-5-4-16,0 5 0 0,0-4-8 0,0 4-8 0,0 0-4 15,0 0-8-15,0 0-12 0,0-6-12 0,0 6-12 0,-8 0-12 0,8 0-12 16,0 0-20-16,0-4-20 0,-10 4-36 0,10 0-64 16,0-5 36-16,-8 5 40 0,8 0 28 0,-8 0 24 0</inkml:trace>
        </inkml:traceGroup>
      </inkml:traceGroup>
    </inkml:traceGroup>
    <inkml:traceGroup>
      <inkml:annotationXML>
        <emma:emma xmlns:emma="http://www.w3.org/2003/04/emma" version="1.0">
          <emma:interpretation id="{798AC0C6-6777-4619-B1A1-E7AC932AD12F}" emma:medium="tactile" emma:mode="ink">
            <msink:context xmlns:msink="http://schemas.microsoft.com/ink/2010/main" type="paragraph" rotatedBoundingBox="19225,5127 27509,5451 27461,6677 19177,63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C886818-5DFA-4572-A8E1-BDC2B67B9904}" emma:medium="tactile" emma:mode="ink">
              <msink:context xmlns:msink="http://schemas.microsoft.com/ink/2010/main" type="inkBullet" rotatedBoundingBox="19219,5266 20277,5307 20234,6394 19177,6352"/>
            </emma:interpretation>
            <emma:one-of disjunction-type="recognition" id="oneOf5">
              <emma:interpretation id="interp13" emma:lang="" emma:confidence="0">
                <emma:literal>↳</emma:literal>
              </emma:interpretation>
            </emma:one-of>
          </emma:emma>
        </inkml:annotationXML>
        <inkml:trace contextRef="#ctx0" brushRef="#br0" timeOffset="339499.9051">1616 2963 11 0,'0'0'116'0,"0"0"-4"16,0 0-4-16,0-5-20 0,0 10 4 0,0-5 8 0,0 0-4 16,9 0 0-16,-9 0-4 0,8 0 0 0,0 5 0 0,-8-5 4 15,10 4 0-15,-2-4-4 0,0 0 0 0,0 5 0 0,2 0-4 0,6-5-4 16,-7 5-4-16,8-1-8 0,0-4-4 0,-9 6-8 16,10-2-28-16,-2 1-32 0,2-5 0 0,-1 5 0 0,0 0 0 0,8-5 0 15,-7 4 0-15,-2 1 0 0,2-5 0 0,-2 5 0 0,2 0 0 0,-1-5 0 16,-1 4 0-16,-6 0 0 0,6-4 0 0,2 7 0 15,-10-3 0-15,0-4 0 0,1 4 0 0,8-4 0 0,-17 6 0 16,9-6-28-16,-1 0-44 0,-8 0-16 0,0 0-16 0,0 4-12 0,0-4-16 16,0 0-8-16,-8 0-16 0,8 0-12 0,-9 0-56 15,1-4-8-15,-1 4 36 0,-8 0 40 0,9 0 28 0,-10 4 32 0</inkml:trace>
        <inkml:trace contextRef="#ctx0" brushRef="#br0" timeOffset="339001.2392">593 3208 19 0,'8'-6'116'15,"-8"-3"-4"-15,0 4-8 0,0 0-28 0,9-3-4 0,-9 1 0 0,0 3-8 16,0 0-4-16,0-2 0 0,0 2-4 0,9-1-4 0,-9 5-4 15,0-5-8-15,0 5 0 0,0 0-4 0,0-5 0 0,0 5-4 16,0 5 0-16,0-5-4 0,0 5-4 0,0 0 0 0,0-1 0 16,0 6 0-16,0-6 0 0,0 7 0 0,0-2 0 0,0 1 0 15,0 4 0-15,0-3-4 0,0 3-4 0,0-1 0 0,0 2-4 0,0 5 0 16,0-7 0-16,0 2 0 0,0 4-8 0,0-5 4 0,0 1-4 16,0 4 0-16,0-5 0 0,0 1-4 0,0-1 4 0,0-4 0 15,0 4-4-15,8-4 0 0,-8-5 0 0,0 4 0 0,9-4 0 16,-9 0 4-16,8-1-4 0,-8-4 0 0,8 0 0 0,-8 0 0 15,10-4 0-15,-2-1 0 0,0 0-4 0,2-4 0 0,-2 4 0 16,-8-5 0-16,8 0 0 0,0 1 0 0,1-1-4 0,-1 1 4 16,1-1 0-16,0 1 0 0,-1-1 0 0,-8 1 0 0,8-1 4 15,2 0-4-15,-2 1 4 0,-8 4-4 0,8 0 0 0,-8 0 0 0,8 1 4 16,-8-1 0-16,0 5 0 0,10 0 4 0,-10 0 0 0,8 0 0 16,-8 5 4-16,0-5 0 0,0 4 0 0,8 6 0 0,-8-5 4 15,0 4 0-15,0 1 0 0,9 0 0 0,-9 4-4 0,0-5 4 0,8 1 0 16,-8 4 0-16,0 1-4 0,9-5 0 0,-9 4 0 0,9-5 0 15,-1 1 0-15,-8 3-4 0,8-2 0 0,0-1 0 0,2-6 4 16,-2 6-4-16,-8-5 0 0,8-1 0 0,2-4 0 0,-2 0 0 16,0 0-4-16,1 0 0 0,8-4 0 0,-17-1 0 0,17 0 0 15,-9 0 0-15,-8-5 0 0,8-5 0 0,2 7 0 0,-2-2-4 0,0-4 8 16,-8 0-4-16,10-1-8 0,-2-4 8 0,-8 4 0 0,8 1-4 16,-8-5 0-16,0 0 0 0,0 4 0 0,0-4 0 0,0 4-4 15,0-3 4-15,0 3 0 0,0 1 0 0,0-5 0 0,-8 4 0 16,8 1 0-16,-8 4-4 0,8-3 0 0,-10 2 0 0,10 1 0 15,0 6-8-15,-8-1-4 0,8-5 0 0,-8 10-4 0,-2-4-4 0,10 4-8 16,-8-5-4-16,0 5-8 0,8 0 0 0,-9 0-8 0,1 5-12 16,8-5-4-16,-9 4-4 0,9-4 0 0,-8 5-4 0,8-5 0 15,0 5-44-15,0-5-52 0,-9 0 12 0,9 5 28 0,0-5 24 16</inkml:trace>
      </inkml:traceGroup>
      <inkml:traceGroup>
        <inkml:annotationXML>
          <emma:emma xmlns:emma="http://www.w3.org/2003/04/emma" version="1.0">
            <emma:interpretation id="{3714610F-54DF-443E-A1F9-6368B88EF737}" emma:medium="tactile" emma:mode="ink">
              <msink:context xmlns:msink="http://schemas.microsoft.com/ink/2010/main" type="line" rotatedBoundingBox="20836,5190 27509,5451 27465,6590 20791,6329"/>
            </emma:interpretation>
          </emma:emma>
        </inkml:annotationXML>
        <inkml:traceGroup>
          <inkml:annotationXML>
            <emma:emma xmlns:emma="http://www.w3.org/2003/04/emma" version="1.0">
              <emma:interpretation id="{4B78A13D-B604-416A-87D7-B2011EE9994B}" emma:medium="tactile" emma:mode="ink">
                <msink:context xmlns:msink="http://schemas.microsoft.com/ink/2010/main" type="inkWord" rotatedBoundingBox="20811,5814 21284,5832 21270,6204 20797,6186"/>
              </emma:interpretation>
            </emma:emma>
          </inkml:annotationXML>
          <inkml:trace contextRef="#ctx0" brushRef="#br0" timeOffset="339737.2697">1633 3265 3 0,'0'4'172'0,"0"2"-8"0,0-2-12 0,0 2-28 0,0-6-16 15,0 4 4-15,0 0 0 0,0-4 4 0,8 5 0 0,-8 1-4 0,0-6 0 16,10 4-16-16,-10 1-4 0,8-5-4 0,0 5-8 0,-8-5-4 16,8 5-8-16,2-5-8 0,6 4-4 0,-7-4-28 0,0 5-28 15,8-5 0-15,-9 0 0 0,8 0 0 0,2 5 0 0,-10-5 0 16,10 0 0-16,-1 0 0 0,0 0 0 0,0 0 0 0,-1 0 0 15,10-5 0-15,-8 5 0 0,-10 0 0 0,9 0 0 0,0 0-8 16,-8 0-84-16,7 0-28 0,-6 0-28 0,-2 0-36 0,0 0-36 16,-8 0-80-16,0-5 40 0,0 5 48 0,0 0 40 0,0 0 32 15,-8 0 20-15</inkml:trace>
          <inkml:trace contextRef="#ctx0" brushRef="#br0" timeOffset="349808.828">2801 2723 87 0,'-8'-9'100'0,"-10"-6"-12"15,10 1-4-15,0-1-28 0,-1 1 0 0,0-1-4 0,1-4-4 16,0 5 0-16,8-1 4 0,0 1-4 0,-9 0-4 0,9-2 0 16,0 3 0-16,-8-1 0 0,8-1-4 0,8 1-8 0,-8-1-4 0,0 6 8 15,9-6-8-15,-9 6 0 0,8-1 0 0,0 1 0 0,1-1 0 16,0 0 0-16,-1 6 0 0,0-1 4 0,2 0 0 0,-2 0-4 16,9 1 4-16,-8 4-4 0,-1 0 0 0,9 4 0 0,-1 1-20 0,-6 0 16 15,6 0 0-15,2-1 0 0,-2 6-4 0,2 0 0 16,-1 4-4-16,9-4 0 0,-10 4 0 0,10 0 0 0,-9 1-4 0,9-1 0 15,-1 5 0-15,-8-4-4 0,9-1 4 0,0 5-4 0,-10-4-4 16,9 0 4-16,-7 3 0 0,8-8-4 0,-9 4 0 0,8-4-4 16,-8 4 4-16,1-10-4 0,-2 7 0 0,2-7 0 0,-2 1-4 0,2-5 4 15,-1 0-4-15,-9 0 0 0,10-5-4 0,-10 1-4 0,0-1-8 16,10-5-4-16,-10 0-8 0,0 1-8 0,-8-1-8 16,9-3-4-16,-1 3-12 0,-8-4-4 0,0-1-8 0,9 5-12 0,-9-4-8 15,0-2-4-15,-9 8 0 0,9-7-4 0,0 6-44 0,-8-1-36 16,8 6 20-16,-9-6 36 0,1 10 24 0</inkml:trace>
        </inkml:traceGroup>
        <inkml:traceGroup>
          <inkml:annotationXML>
            <emma:emma xmlns:emma="http://www.w3.org/2003/04/emma" version="1.0">
              <emma:interpretation id="{D12530A3-C462-4869-BFD8-77EE7A45593B}" emma:medium="tactile" emma:mode="ink">
                <msink:context xmlns:msink="http://schemas.microsoft.com/ink/2010/main" type="inkWord" rotatedBoundingBox="21909,5234 23023,5278 22986,6224 21871,6180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49146.0188">2920 2604 47 0,'0'-6'96'0,"0"1"-8"0,0 1-8 16,0-1-24-16,0 5-4 0,0-5-4 0,0 0-4 0,0 5 0 0,0-4-4 16,0 4-4-16,0 0 0 0,0 0 4 0,0 0 4 0,0 0-4 15,0 0-4-15,0 4 4 0,10-4-8 0,-10 5 4 0,0 5-4 16,0-6 0-16,8 11 0 0,-8-5-12 0,0 4 0 0,8 0-4 16,-8 0 0-16,0 11 8 0,9-6-8 0,-9 6-4 0,0-2 0 0,0 6 0 15,0 0-4-15,0-1 0 0,0 1 0 0,0 0 0 16,8 4-4-16,-8-4 0 0,0 0 0 0,0 0-20 0,0-2 24 0,8 3-4 15,-8-1 0-15,0-5-4 0,0 0 4 0,10 1 0 0,-10-7-4 16,0 1 0-16,0 0 0 0,8 0-8 0,-8-4 0 0,0-1 0 16,0 0-8-16,0-3 0 0,0-2 0 0,0 1-8 0,0-6-4 0,0 1-8 15,0 0-4-15,0-5-8 0,0 0-12 0,0 0-4 0,0-5-8 16,0 0 0-16,0 1-20 0,0-6-44 0,0 5-28 0,0-10 28 16,0 7 24-16</inkml:trace>
          <inkml:trace contextRef="#ctx0" brushRef="#br0" timeOffset="349437.2398">3245 2694 23 0,'0'-9'124'0,"0"4"-12"0,0-1-8 16,8 2-28-16,-8 0-8 0,0-2-4 0,0 6-4 0,0 0 0 0,0 0-4 15,0 0-4-15,0 0 0 0,0 6 0 0,-8-2-8 16,8 6-4-16,8-5-8 0,-8 9 0 0,0-5-4 0,0 6-4 0,0-1 4 15,0 5 0-15,0 0-4 0,0 1 0 0,9 4 4 0,-9 0-4 16,0 0-4-16,0 5 4 0,0-5-8 0,0 5 4 0,0-6-4 16,0 6 0-16,0 0-8 0,0-1 4 0,0-3-4 0,0-2-4 0,0 6-4 15,0-4 4-15,0-2 0 0,0-4-4 0,0 6 4 0,0-6-4 16,0-5-4-16,0 5-4 0,0-5-8 0,0-3 0 0,0-2-8 16,0 1 0-16,0-6-8 0,0 1-8 0,0-5-4 0,0 5-16 15,0-10-4-15,0 5-12 0,0-5-8 0,0-4-8 0,0-1 0 16,0 0-48-16,-9 1-44 0,9-5 28 0,0-1 28 0,-8 1 28 0</inkml:trace>
          <inkml:trace contextRef="#ctx0" brushRef="#br0" timeOffset="350447.7074">3798 3140 63 0,'0'5'164'0,"0"-5"-4"0,0 5-8 0,0-5-32 16,0 4-4-16,0-4 0 0,0 6-4 0,0-6-4 15,0 4-4-15,0-4-12 0,0 0 0 0,0 0-16 0,0 4-8 0,0-4-8 16,0 0-8-16,0 0-4 0,0 0-8 0,0 0-4 0,0 0-4 16,0-4 0-16,0 4-8 0,0 0 0 0,0 0-4 0,0 0-4 15,0 0 0-15,0 4-8 0,0-4 4 0,0 0-4 0,0 0-4 0,0 0 0 16,0 0-4-16,0 0 4 0,0 0-8 0,0 0-4 0,0 0 0 16,0 0-8-16,0 0-4 0,0 0-8 0,0 0-8 0,0 0-12 15,0 0-16-15,0 0-8 0,0 0-16 0,0 0-4 0,0 0-24 16,0-4-20-16,0 4-20 0,0 0-40 0,0-4-48 0,0 4 40 15,0 0 44-15,-8-6 28 0,8 6 20 0</inkml:trace>
          <inkml:trace contextRef="#ctx0" brushRef="#br0" timeOffset="351269.5179">4438 3346 67 0,'-8'10'96'0,"8"-5"-4"0,-9 5-4 0,9-1-24 0,-9-4-8 15,9 0 0-15,0-1 0 0,0-4-4 0,0 5 4 0,0-5-4 16,0 0-4-16,0 0 4 0,0-5 0 0,9 1-8 0,-9 4 0 0,9-10 4 16,-1 5-8-16,0-4 0 0,-8-1-4 0,10 0 0 15,-2 1 0-15,9-1 0 0,-8-4 0 0,-1-1 0 0,9 2-4 0,-9-3 0 16,10-3 0-16,-10 6-4 0,0-1-4 0,10-7 4 0,-10 2 0 16,9 4-8-16,-8-3 0 0,8-1 0 0,-9 0-4 0,0-1 0 15,10 1-4-15,-10 0-4 0,2 4 0 0,-2-4 4 0,0 0 0 0,0 0 0 16,1 0-4-16,-9 0 0 0,9 4 4 0,-1 1 0 15,-8-1-4-15,9 1 4 0,-9 0 0 0,8 0 0 0,-8 3 4 16,0 2-4-16,0 0 0 0,8-1-4 0,-8 5 0 0,0 1 0 0,0-6-4 16,0 10 0-16,0-5 4 0,0 5-4 0,0-5 0 0,0 5 4 15,0 0-8-15,0 5 4 0,0-5-8 0,0 5 8 0,0-1-4 16,0 2 4-16,0 3-4 0,0-4 0 0,0 4 0 0,0 5 0 0,-8-3 4 16,8 3-4-16,0 0 0 0,0 5 0 0,0 1 4 15,-8-1-4-15,8 0 4 0,0 0-4 0,-9 5 8 0,9 0-4 0,-8 0-4 16,8 0 4-16,-9 0-4 0,9 0 0 0,-9 0 0 0,9 5 0 15,-8-6 0-15,8 2-4 0,0-2 4 0,0 2-4 0,-8-2-4 16,8 2 0-16,0-2 0 0,0-3-8 0,0 4 0 0,0-5-8 0,0-5-4 16,0 6-12-16,0-6-4 0,0 0-12 0,0 0-8 0,0-4-8 15,0-1-4-15,0-3-12 0,0 3-12 0,0-9-8 0,0 5-8 16,0-10-4-16,0 5-64 0,0-5-20 0,0 1 32 0,8-6 32 16,-8-1 24-16</inkml:trace>
        </inkml:traceGroup>
        <inkml:traceGroup>
          <inkml:annotationXML>
            <emma:emma xmlns:emma="http://www.w3.org/2003/04/emma" version="1.0">
              <emma:interpretation id="{C6DC383B-1AB4-40B9-8A92-33412D4DD6BA}" emma:medium="tactile" emma:mode="ink">
                <msink:context xmlns:msink="http://schemas.microsoft.com/ink/2010/main" type="inkWord" rotatedBoundingBox="23644,5300 25059,5355 25015,6494 23600,6438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351803.608">4958 3068 39 0,'0'0'112'0,"0"0"-12"15,0-4-8-15,0-2-28 0,0 6-4 0,0-4-8 0,0 4 0 0,0-4-4 16,0-3-4-16,0 3 0 0,9-5 0 0,-1 4-4 0,-8 0 0 15,8 1 0-15,2-6 0 0,-10 5 4 0,8 1-8 0,0-2 0 16,2 2 4-16,-2-1 0 0,0 0 0 0,-8 0 0 0,8 5 0 0,1 0 0 16,0-4-4-16,-1 4 0 0,1 0 0 0,-1 4 0 0,-8-4 0 15,8 0-8-15,2 5 0 0,-2 5-4 0,-8-6-4 0,8 2 4 16,-8 3-4-16,10 1-8 0,-10-1 0 0,8 5 0 0,-8-3-4 16,0 3 0-16,0 0-4 0,0 5-4 0,0-4 4 0,0 4 0 15,0 0-4-15,-8-5-4 0,-2 10 4 0,10-4 0 0,-8-1-4 0,0 4 0 16,-10-4 0-16,10 5 0 0,-1-4 0 0,-8 4 0 15,8-5 0-15,-7 0-4 0,-2 5 8 0,2-5-4 0,6-4 0 0,-6 4 0 16,7-5 0-16,-8 1 0 0,9-7-4 0,-1 3-4 0,1-1 0 16,0-6 4-16,8 1-4 0,-10-5 4 0,10 0 0 0,0-5 0 15,0 5 0-15,0-10 4 0,0 6 0 0,10-7 0 0,-10 3 4 0,8-2-4 16,0 1 4-16,1-1-4 0,-9 1 4 0,8-1 0 16,1 0-4-16,-1 1 8 0,1-1-4 0,-1 5 0 0,0-4 0 0,-8 4-16 15,10 5 24-15,-2-5 4 0,0 5 4 0,-8 0 0 0,10 0 0 16,-10 5-4-16,8 0 4 0,0-1 0 0,-8 6 0 0,0-5 0 15,8 9 0-15,1-4 0 0,-9 0 0 0,9 4 0 0,-1-5 4 16,-8 6-8-16,9-1 0 0,-1-5 0 0,0 6-4 0,2-1 0 16,-2-3 0-16,0 3-4 0,2-4 0 0,-2-1 0 0,0 1 0 15,0-7 0-15,1 7-4 0,-1-4 0 0,1-6 0 0,0 4-4 0,-1 0 0 16,0-8-8-16,2 4-4 0,-2-4-8 0,0-2-16 0,0 2-8 16,2-2-16-16,-2-3-16 0,-8-4-16 0,8 3-12 0,1-4-16 15,-9-1-12-15,0 0-32 0,8 1-52 0,-8-5 16 0,0 0 36 0,0 0 40 16,0-1 24-16</inkml:trace>
          <inkml:trace contextRef="#ctx0" brushRef="#br0" timeOffset="352285.3201">5538 2598 27 0,'0'-5'104'0,"0"-4"-16"0,0 4-8 0,0-4-24 0,0 4 0 16,0 0 0-16,0 0 0 0,8-5-4 0,-8 6 0 15,10-6 0-15,-2 5-4 0,0 1 4 0,0-1 0 0,2 0 0 0,-2 0-4 16,0 1-4-16,1-1 0 0,7 5-4 0,-6-5 4 0,6 5-4 16,-8 0-4-16,10 0-4 0,-10 0 0 0,1 5-8 0,8 0-4 15,-8-1 0-15,-1 1-4 0,0 0-4 0,2 4 0 0,-2 1-4 0,0-5 0 16,0 9-4-16,-8-4 0 0,0-1-20 0,0 6 24 15,0 0-4-15,-8-7 0 0,8 8 0 0,-8-3 0 0,0 2 0 0,-2-1 0 16,-6 1-4-16,7-1 4 0,1 5 0 0,-10-8-4 0,10 2 0 16,-10 1 0-16,10 1 4 0,0-1 0 0,-10-4 0 0,10 5 4 15,0-6 0-15,-1 1 4 0,9 4 4 0,-8-5-4 0,0 1 4 0,8 0 8 16,0-1-4-16,0 1 0 0,-10-1 4 0,10 1 0 0,0 0 0 16,0-1-4-16,10-4 0 0,-10 5-4 0,8-1 4 0,-8-4-4 15,8 5 0-15,-8-6 0 0,9 6 0 0,-1-5-4 0,0-1 0 16,2 2-4-16,-2-2-4 0,8 1 0 0,-6 0 0 0,6 0-4 15,-7-5 0-15,0 4-8 0,8-4-8 0,-9 0-12 0,10 0-8 16,-10 0-12-16,8 0-20 0,-6 0-12 0,-2 0-16 0,0-4-24 16,1-1-24-16,0 0-20 0,-1 0-80 0,-8 1 20 0,9-6 48 0,-1 5 28 15,-8 0 28-15</inkml:trace>
          <inkml:trace contextRef="#ctx0" brushRef="#br0" timeOffset="352617.4452">6288 3351 91 0,'0'0'160'0,"0"-5"-8"15,9 5-12-15,-9 0-24 0,0 0 0 0,0 0 0 0,0-4 12 0,8 4 0 16,-8 0 0-16,0 4-4 0,0-4-8 0,8 0-4 0,-8 0-8 16,0 0-8-16,0 0-12 0,10 0-16 0,-2 0-12 0,-8 5-44 15,8-5-12-15,-8 0 0 0,10 5 0 0,-10-5 0 0,8 5 0 0,-8-5 0 16,8 0 0-16,1 0 0 0,-9 0 0 0,8 5 0 15,-8-5 0-15,9 5 0 0,-9-5 0 0,8 0 0 0,-8 0 0 0,0 0-4 16,9 0-96-16,-9 0-32 0,0 0-28 0,0 0-36 0,0 0-44 16,0 0-64-16,0 0 52 0,0 0 44 0,0-5 48 0,0 5 28 15,-9 0 24-15</inkml:trace>
        </inkml:traceGroup>
        <inkml:traceGroup>
          <inkml:annotationXML>
            <emma:emma xmlns:emma="http://www.w3.org/2003/04/emma" version="1.0">
              <emma:interpretation id="{A6841696-D1FA-461E-851C-123108C56927}" emma:medium="tactile" emma:mode="ink">
                <msink:context xmlns:msink="http://schemas.microsoft.com/ink/2010/main" type="inkWord" rotatedBoundingBox="25484,6197 25604,6202 25603,6227 25483,6222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353883.4454">7106 3548 7 0,'-8'20'148'16,"8"-7"-16"-16,-8 2-12 0,8-1-36 0,-8-4-12 0,8-1-4 15,0-3-4-15,0-2-4 0,0 1 4 0,0-5 0 0,0 0-12 16,0-5 4-16,8 1-12 0,0-6-8 0,-8-1 0 0,8 3-8 0,2-8 4 16,-2 3-4-16,9-2-4 0,-8 1 0 0,-1-5-4 15,9 0-12-15,-9-2 16 0,10-2 0 0,-2 4-4 0,-6-5-4 0,6 0 0 16,2 0 0-16,-2 0 0 0,1 0 0 0,-9-5 0 0,10 6-4 15,0-2 4-15,-10-2-4 0,0 2 4 0,9 2-4 0,-8-2 4 16,-1 6 0-16,1-6 0 0,-1 6 4 0,0 5 0 0,2-5 0 0,-2 4 4 16,-8 1-4-16,0 5 8 0,8-1-8 0,-8 1 4 15,0 3-8-15,0 2 0 0,0-1-4 0,0 5 4 0,0-5-8 0,0 10 4 16,0-5-8-16,0 5 0 0,-8-1 0 0,8 6 0 0,0 0 0 16,-8-1-4-16,8 6 4 0,-10 0 0 0,10 3 0 0,-8 1 4 15,0 0-8-15,8 1 0 0,-9 4 4 0,1 1 0 0,-1-2 0 0,9 2-4 16,-9 2 0-16,1 2 0 0,8-4 4 0,-8 3-4 15,8 1 4-15,-8 0-8 0,8-1 0 0,-10-3 4 0,10 3-4 0,0-4 0 16,0 0-8-16,0 1-12 0,0-1-8 0,0-5-12 0,0 0-12 16,0 0-8-16,10-5-12 0,-10 1-8 0,8 0-16 0,-8-7-16 15,8 2-12-15,-8-5-4 0,8-1-44 0,-8-4-44 0,9 0 28 0,0-4 40 16,-1-1 24-16,1-5 24 0</inkml:trace>
        </inkml:traceGroup>
        <inkml:traceGroup>
          <inkml:annotationXML>
            <emma:emma xmlns:emma="http://www.w3.org/2003/04/emma" version="1.0">
              <emma:interpretation id="{F760C451-7CD0-419E-A74D-32212DC598E2}" emma:medium="tactile" emma:mode="ink">
                <msink:context xmlns:msink="http://schemas.microsoft.com/ink/2010/main" type="inkWord" rotatedBoundingBox="26303,5820 27493,5866 27465,6587 26275,6540"/>
              </emma:interpretation>
              <emma:one-of disjunction-type="recognition" id="oneOf9">
                <emma:interpretation id="interp17" emma:lang="" emma:confidence="0">
                  <emma:literal>10</emma:literal>
                </emma:interpretation>
                <emma:interpretation id="interp18" emma:lang="" emma:confidence="0">
                  <emma:literal>1 o</emma:literal>
                </emma:interpretation>
                <emma:interpretation id="interp19" emma:lang="" emma:confidence="0">
                  <emma:literal>l o</emma:literal>
                </emma:interpretation>
                <emma:interpretation id="interp20" emma:lang="" emma:confidence="0">
                  <emma:literal>I o</emma:literal>
                </emma:interpretation>
                <emma:interpretation id="interp21" emma:lang="" emma:confidence="0">
                  <emma:literal>Y o</emma:literal>
                </emma:interpretation>
              </emma:one-of>
            </emma:emma>
          </inkml:annotationXML>
          <inkml:trace contextRef="#ctx0" brushRef="#br0" timeOffset="354347.2681">7840 3126 103 0,'9'-10'136'0,"-9"0"-12"0,0 6-12 0,8-1-24 0,-8 0-8 0,0 0 0 16,0 5 0-16,0 0 0 0,0 0-8 0,0 0-4 0,0 5-4 16,0-5-4-16,0 5-4 0,0 0 0 0,-8 5-4 0,8 0 0 15,0-1-4-15,0 0-4 0,-9 5-4 0,9 0-8 0,-8 1 0 0,8 0-4 16,-9 4-4-16,9 1 0 0,0-1-8 0,-9 0 4 15,9-1-4-15,0 7 0 0,0-6 0 0,-8 5-4 0,8-5 0 0,8 5-4 16,-8 0-4-16,0-5 4 0,9 5 0 0,0-6 0 0,-9 7 0 16,8-6 0-16,1 0 0 0,-1 1-4 0,10-5 4 0,-10 4-4 15,0-5 0-15,10 1 0 0,-2-6 0 0,-7 1-4 0,8-1 0 0,0 1 0 16,-9-6 4-16,10 2-4 0,-2-2 0 0,2-4 4 0,-1 0-4 16,-9 0 0-16,9-4 4 0,0-2-4 0,1-2 4 15,-10-3-4-15,10 1 0 0,-2-3 0 0,1-2 0 0,-9 1 0 0,10-5-4 16,-10 0 4-16,10-1 0 0,-10 1 0 0,0-6 0 0,10 6 0 15,-10-4 0-15,0 4 0 0,-8-6 0 0,9 6 0 0,-1 0-4 16,-8 0 0-16,0 0 4 0,0 0 0 0,0 4 0 0,0 0 0 16,0 1 0-16,-8-5 4 0,8 9-4 0,-9-3 4 0,1-1 4 0,0 3 0 15,-2-3 4-15,2-1-8 0,0 7 0 0,0-7 0 0,-2 5 0 16,2-5 0-16,0 2 0 0,-1 3 4 0,-8 0-4 0,8-5 0 16,1 6-4-16,-8-1 0 0,6 0 0 0,2 6 0 0,-10 0-4 15,2-3 4-15,7 3-4 0,-8 4 4 0,0 0-4 0,9 0-8 0,-10 4 0 16,2 3-4-16,-2-3-8 0,2 6-8 0,-2-1-16 15,1 1-8-15,9-1-20 0,-10 5-12 0,2-4-20 0,-2 5-16 0,2-1-16 16,-1 1-16-16,-1 4-64 0,2-5-8 0,8 1 40 0,-10 4 36 16,0-5 28-16</inkml:trace>
          <inkml:trace contextRef="#ctx0" brushRef="#br0" timeOffset="338193.1305">22 2517 15 0,'0'-5'96'0,"0"-4"-12"0,0 4-4 0,0 0-24 16,0-5 0-16,0 5 0 0,0-4-4 0,0 4 4 0,0 0 0 15,8 0 0-15,-8 1 0 0,0-1 0 0,0 0 4 0,9 0-4 16,-9 1 0-16,0-1-4 0,9 0 0 0,-9 0-4 0,0 5 0 16,8-4 4-16,-8 4 0 0,9 0 4 0,-9 0 0 0,8 0 0 15,-8 0-4-15,0 0 0 0,8 4-8 0,-8 1 0 0,9 5 0 0,-9-1-12 16,9 1-4-16,-9-1-4 0,0 6 0 0,8 4 0 0,-8-5-8 16,8 5 8-16,-8 4-8 0,10 2-4 0,-10-1 0 0,8 6-4 15,-8-2 0-15,0 5 0 0,8-4 0 0,-8 5-4 16,0-1 0-16,9 1 0 0,-9-1 0 0,0 1-4 0,9 0 4 0,-9-1-4 15,0 1 0-15,0-5 0 0,0-2-4 0,8 3 8 0,-8-6 0 0,0 1-4 16,8-2 0-16,-8-4-4 0,0-4-4 0,9 4 4 0,-9-5-4 16,0-3 4-16,8-3 0 0,-8 2 0 0,8-5 0 0,-8-1-4 15,10-4 4-15,-10 0 4 0,8 0 0 0,-8 0 0 0,0-4 0 16,8-1 0-16,2-5 0 0,-10 2 0 0,8-3-4 0,-8 1 4 16,8-4 0-16,0 1 4 0,-8-2-8 0,9-5 0 0,0 6 4 0,-1-10 0 15,1 5 4-15,-1 0-4 0,0-6 4 0,2 6-8 0,-2-4 8 16,0-2-4-16,10 2 4 0,-10-1-4 0,0-1-4 0,1 2 0 15,0-2 8-15,8 2 0 0,-9-6-4 0,0 4 0 0,0 2 0 16,2 0 0-16,-2-2 0 0,10 6 0 0,-10-6 0 0,0 2 4 16,1 4-8-16,-1-1 4 0,1 1 0 0,-1 0 0 0,1 4 4 15,-1 1-4-15,-8 0 0 0,8 0 0 0,2 4 0 0,-10 0-4 0,8 1 0 16,-8 4-4-16,0 0 0 0,0 0 0 0,8 0-12 16,-8 5 0-16,0-4-12 0,0 4-8 0,0 0-12 0,0 0-8 0,0 4-12 15,-8-4-8-15,8 5-8 0,0-5-12 0,0 5-12 0,-8 0-12 16,8 0 4-16,-10-1-48 0,10 1-40 0,0 5 28 0,-8-5 32 15,8 4 28-15,-8-4 28 0</inkml:trace>
        </inkml:traceGroup>
      </inkml:traceGroup>
    </inkml:traceGroup>
    <inkml:traceGroup>
      <inkml:annotationXML>
        <emma:emma xmlns:emma="http://www.w3.org/2003/04/emma" version="1.0">
          <emma:interpretation id="{5C7C8131-B6B2-4DA2-A3CB-C65632D8C58F}" emma:medium="tactile" emma:mode="ink">
            <msink:context xmlns:msink="http://schemas.microsoft.com/ink/2010/main" type="paragraph" rotatedBoundingBox="19465,7309 26332,7412 26314,8641 19446,85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F2CDFFA-882A-4373-AAA2-5894D8D14E83}" emma:medium="tactile" emma:mode="ink">
              <msink:context xmlns:msink="http://schemas.microsoft.com/ink/2010/main" type="line" rotatedBoundingBox="19465,7309 26332,7412 26314,8641 19446,8538"/>
            </emma:interpretation>
          </emma:emma>
        </inkml:annotationXML>
        <inkml:traceGroup>
          <inkml:annotationXML>
            <emma:emma xmlns:emma="http://www.w3.org/2003/04/emma" version="1.0">
              <emma:interpretation id="{226FBA51-C1A9-43CF-8231-E5E7DB42D2BB}" emma:medium="tactile" emma:mode="ink">
                <msink:context xmlns:msink="http://schemas.microsoft.com/ink/2010/main" type="inkWord" rotatedBoundingBox="19465,7309 20596,7326 20579,8506 19447,8489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56538.4674">2026 5394 43 0,'-8'10'156'0,"8"-5"-16"0,-10-1-12 0,10 7-28 0,0-7-8 15,0 1 4-15,0-5-4 0,0 5 0 0,0-1 0 0,0 1 4 16,10-5-4-16,-2 5-4 0,-8-5-4 0,8 0-4 0,0 5-4 15,10-5-8-15,-10 0 4 0,9 0-16 0,1 0-4 0,-2 0 4 0,2 0-16 16,-2 0-4-16,1 0-8 0,1 0 0 0,6 0-8 0,-6 0-4 16,0 0-4-16,-2 0 0 0,1 0-8 0,0 0-4 0,0 0 0 15,-9 0 0-15,10 0-12 0,-10 0-8 0,2 0-12 0,-2 4-16 16,0-4-12-16,-8 0-20 0,8 0-20 0,-8 6-20 0,0-6-32 16,0 0-32-16,0 0-56 0,-8 3-28 0,8-3 52 0,0 0 36 0,-8 0 36 15,8 0 28-15</inkml:trace>
          <inkml:trace contextRef="#ctx0" brushRef="#br0" timeOffset="355958.519">840 5323 107 0,'0'-6'116'0,"9"2"-8"0,-9-1-4 16,9-4-24-16,-1 4 0 0,-8-1-4 0,0 2-4 0,8-6-4 15,-8 5-12-15,0 1-4 0,8 4-4 0,-8-5-4 0,0 5 0 16,10 0-4-16,-10-5 0 0,0 5-8 0,0 5 0 0,8-5 0 16,-8 5-4-16,0-5 0 0,0 4-4 0,0 6-4 0,0-5 0 0,0 5-4 15,0-5 0-15,0 4 0 0,0 0 0 0,0 6-4 0,0-5 0 16,0 4 0-16,0-5-4 0,0 6 0 0,0-1-4 0,0 1 0 16,0 0-4-16,0-1 4 0,0 5 0 0,8-6 0 0,-8 3-20 15,0-8 20-15,10 7 0 0,-10 0-4 0,0-6 0 0,8 1 0 16,0 0 0-16,-8-1 0 0,9-4 0 0,-1 5-4 0,1-10 4 0,-9 4 0 15,8 1-4-15,1-5 4 0,-1 0-4 0,0-5 0 0,2 1 0 16,-2-1 0-16,-8 0 0 0,8-5 0 0,2 6 0 16,-2-6 0-16,0 0 4 0,0 1-4 0,1-1 0 0,-1 1 4 0,-8-2-4 15,9 3 4-15,0 3 0 0,-9-6-4 0,8 8 0 0,-8-3 4 16,8 6 0-16,-8-4 4 0,10 4-4 0,-10 0 8 0,0 4-4 16,8-4 0-16,-8 9 4 0,8-3 0 0,-8 4-8 0,0-6 4 0,8 11 4 15,-8-6 0-15,10 1 0 0,-10 4 4 0,8-3-4 0,-8 2 0 16,8 2 0-16,1-6 0 0,-1 0-4 0,1 6 4 0,0-5 0 15,-1-5-4-15,0 4 0 0,0-4 0 0,2 0 0 0,-2-1 0 16,0-4 0-16,10 0-4 0,-10 0 4 0,1-4 0 0,-1-1-4 16,0 0 0-16,2-4 0 0,6-6 4 0,-8 5-8 0,2-4-12 0,-2 0 24 15,-8-1-4-15,8-4-4 0,1 5-4 0,0-5 4 0,-9-5-8 16,8 4 4-16,-8 1-8 0,0-4 4 0,0 3-4 0,0 1 0 16,0 0 0-16,0 0 4 0,0 0 0 0,0 4-4 0,0 1-4 15,0-1-4-15,-8 5-4 0,8 1-12 0,-9 0 0 0,9 4-12 16,0-1-8-16,-9 6-8 0,1 0-12 0,8 0-4 0,-8 6-4 0,-2-1-8 15,2-1-28-15,0 6-44 0,0-1-24 0,-2 1 44 16,10 0 24-16,-8 4 20 0</inkml:trace>
        </inkml:traceGroup>
        <inkml:traceGroup>
          <inkml:annotationXML>
            <emma:emma xmlns:emma="http://www.w3.org/2003/04/emma" version="1.0">
              <emma:interpretation id="{0DA4B0CB-840C-49E1-AAE1-DD12DDE6E2E8}" emma:medium="tactile" emma:mode="ink">
                <msink:context xmlns:msink="http://schemas.microsoft.com/ink/2010/main" type="inkWord" rotatedBoundingBox="21208,7985 21675,7992 21670,8327 21203,8320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356309.0805">2077 5135 43 0,'0'0'148'0,"8"-4"-16"0,-8 4-12 0,0 0-28 16,0 0-8-16,0 0 4 0,0 0 4 0,8 0-4 0,-8 0 0 0,10 4 0 15,-2-4-4-15,-8 0-4 0,8 0 0 0,0 0-4 16,10 0-4-16,-10 0 0 0,1 0-8 0,8 0-4 0,0 0-4 15,-1 0-8-15,2 0-8 0,0 0-4 0,-2 0 0 0,1 5-8 0,0-5-4 16,0 5-8-16,1-5 0 0,-2 4-4 0,2 1 0 0,-10-5-8 16,9 5 0-16,0 0-4 0,-8 0-4 0,-1-1-8 0,10 2-4 15,-10-2-8-15,0 1-8 0,-8 0-16 0,8 0-12 0,2-5-16 0,-10 4-12 16,0 1-12-16,0 0-20 0,0-5-24 0,0 5-16 16,0-5-44-16,-10 0-44 0,10 0 44 0,-8 0 44 0,0 4 24 0,0-4 28 15</inkml:trace>
          <inkml:trace contextRef="#ctx0" brushRef="#br0" timeOffset="355379.6719">286 4554 79 0,'0'-4'84'0,"-8"-6"-8"0,8 6-4 0,0-5-20 15,-9 3 0-15,9-3-4 0,0 5 4 0,0-2 0 16,0 2 0-16,0-6 4 0,0 6 0 0,0-1-16 0,0-1 24 0,0 2-4 15,0-1 0-15,0 0 0 0,0 5 4 0,0-5 4 0,0 5 0 16,0 0 0-16,9 0 0 0,-9 0 0 0,0 5-8 0,8 0-4 16,-8 0 0-16,0 5-8 0,9 3 0 0,-1-3-12 0,-8 9 0 0,0-4-4 15,8 3 0-15,2 7-4 0,-10-1-4 0,0 5-4 0,8 0-4 16,-8-1-4-16,8 6 4 0,-8-1-4 0,0 5-8 0,8-4 0 16,-8 5 4-16,10-1-4 0,-10 1-4 0,8-1 0 0,-8 1 0 15,8-1 0-15,1 0 4 0,-9-4-4 0,9-1 4 0,-9 1-4 16,8-1 0-16,-8-4 0 0,9-5 0 0,-9 0-4 0,8 0 4 15,-8-5 0-15,0 1 0 0,8-6 0 0,-8-5 0 0,8 1 0 0,-8-5 0 16,10 5 0-16,-10-10-4 0,8 0 4 0,-8 0-4 16,8-6 8-16,2 2-4 0,-10-6 0 0,8 1 0 0,0-6 0 0,1 1 0 15,-1-2 0-15,1-2 0 0,-1-6 0 0,1 5-4 0,-1-10 4 16,10 5-4-16,-10-5 4 0,10-4 0 0,-10 4-4 0,0-4 4 16,9-1 0-16,0 1 0 0,-8-1-4 0,7 1 4 0,-6-2 0 0,6 2-4 15,2-1 0-15,-10 5 4 0,9 1-4 0,-9-1 0 0,1 0 0 16,8 0-4-16,-9 6 4 0,2 4-8 0,-2-1 4 0,0 1-8 15,0 5 0-15,-8-1 0 0,10 7-8 0,-10-3-4 0,0 1-12 16,8 6-4-16,-8-1-12 0,0 1-8 0,0 4-4 0,-8 0 0 16,8 0-8-16,0 0-8 0,0 4-4 0,-10 1-12 0,10-1 0 0,-8 2-4 15,8-2-8-15,0 1-44 0,-8 5-32 0,8-1 28 0,-8-4 24 16,8 4 28-16</inkml:trace>
        </inkml:traceGroup>
        <inkml:traceGroup>
          <inkml:annotationXML>
            <emma:emma xmlns:emma="http://www.w3.org/2003/04/emma" version="1.0">
              <emma:interpretation id="{83A2D9B5-C161-4927-ADFD-FCC0FE389ADE}" emma:medium="tactile" emma:mode="ink">
                <msink:context xmlns:msink="http://schemas.microsoft.com/ink/2010/main" type="inkWord" rotatedBoundingBox="22832,7696 23361,7704 23350,8386 22822,8378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362757.1096">3628 5433 39 0,'0'0'104'0,"0"5"-4"0,0-5-8 0,0 4-24 0,0-4-4 15,0 0 0-15,0 0 0 0,0 0 0 0,0 0 0 0,0-4 4 16,0 4-8-16,0-5-4 0,0 0-8 0,9 5 0 0,-9-9-4 0,8 3 0 15,-8 2-4-15,8-1 0 0,2 0-4 0,-10-4 0 0,16-1-4 16,-6 1 0-16,-2-1-4 0,0-6 8 0,9 7-4 0,-9-4 0 16,10-2-4-16,-2 1 0 0,-6-1-4 0,6-4 0 0,2 5-4 15,-2-4-4-15,10-3 4 0,-9 2-4 0,1 0-4 0,-2-1 0 16,2 2-4-16,7-2 4 0,-8 1-4 0,0 0-4 0,9 0 0 0,-10 0 0 16,2-1 4-16,-1 6-12 0,-9-1 8 0,9 2 4 0,-8-2-4 15,7 1 0-15,-6 0-4 0,-2 3 0 0,0 2 0 0,1-5 4 16,0 8 0-16,-9-3-8 0,8 5 4 0,-8-6 4 0,0 5-4 0,0 5 0 15,0-5 4-15,8 0-8 0,-8 5 4 0,0 0 4 16,0-4-4-16,0 4 0 0,0 0-4 0,-8 0 0 0,8 4 4 0,0-4 4 16,0 5-4-16,0 0 0 0,0 0 0 0,0 5 0 0,0-6-4 15,0 11 4-15,0-6 0 0,-8 5 0 0,8 1 0 0,-9-1 0 16,9 11 0-16,-9-6 0 0,1 4 0 0,8 2 4 0,-8 3 0 0,-2-4-4 16,2 5 4-16,0-1-4 0,8 2 0 0,-9-2 4 0,0 1-4 15,9 0 0-15,-8 0-4 0,0 0 4 0,8-7 0 16,0 4 0-16,-9-3-4 0,9-4 0 0,0 1 0 0,0-1-4 0,-8-4 0 15,8-1-4-15,0-5-4 0,0 1-4 0,0-1-4 0,8-4-4 16,-8 5-4-16,0-10 0 0,0 5-8 0,9-5-8 0,-9 0-8 16,0 0-4-16,8-5-8 0,-8 0-12 0,0 0-8 0,8 0-4 0,1 1-8 15,-9-7 0-15,9 3-40 0,-9-2-36 0,0 1 12 0,8-6 32 16,-8 5 20-16</inkml:trace>
        </inkml:traceGroup>
        <inkml:traceGroup>
          <inkml:annotationXML>
            <emma:emma xmlns:emma="http://www.w3.org/2003/04/emma" version="1.0">
              <emma:interpretation id="{B669B6FC-9FE9-41AE-A10C-A23D5229A38A}" emma:medium="tactile" emma:mode="ink">
                <msink:context xmlns:msink="http://schemas.microsoft.com/ink/2010/main" type="inkWord" rotatedBoundingBox="23548,7752 26314,7525 26393,8495 23628,8722"/>
              </emma:interpretation>
              <emma:one-of disjunction-type="recognition" id="oneOf13">
                <emma:interpretation id="interp25" emma:lang="" emma:confidence="0">
                  <emma:literal>440zł</emma:literal>
                </emma:interpretation>
                <emma:interpretation id="interp26" emma:lang="" emma:confidence="0">
                  <emma:literal>440 zł</emma:literal>
                </emma:interpretation>
                <emma:interpretation id="interp27" emma:lang="" emma:confidence="0">
                  <emma:literal>440 Ił</emma:literal>
                </emma:interpretation>
                <emma:interpretation id="interp28" emma:lang="" emma:confidence="0">
                  <emma:literal>440 T</emma:literal>
                </emma:interpretation>
                <emma:interpretation id="interp29" emma:lang="" emma:confidence="0">
                  <emma:literal>440 T</emma:literal>
                </emma:interpretation>
              </emma:one-of>
            </emma:emma>
          </inkml:annotationXML>
          <inkml:trace contextRef="#ctx0" brushRef="#br0" timeOffset="363321.1495">4421 4958 3 0,'9'-5'112'0,"-9"0"-8"0,0 1-8 0,8-2-28 16,-8 2-4-16,0 0-4 0,8-1 0 0,-8-1 4 0,10 2-8 15,-10 4-4-15,8-5 0 0,-8 0-4 0,0 0-4 0,8 1-4 16,-8 4 0-16,9 0-4 0,-9-6 4 0,0 6 0 0,0 0 0 0,0-4 0 15,9 8 0-15,-9-4 0 0,0 6-4 0,0-2 0 16,0 1 0-16,0 0-4 0,-9 4-4 0,9 2 0 0,-9-3 0 0,9 2-8 16,-8 5 0-16,8-2 4 0,0 3-8 0,-8 3-4 0,-2 0 4 15,2-1-4-15,8 2 0 0,-8 4-4 0,-1 0-4 0,0 0 4 16,1-5-4-16,8 5-4 0,0 0 0 0,-8 0 4 0,8-4-4 0,0 3-4 16,-9-3 0-16,9-1-4 0,9 0 8 0,-9-6 0 0,0 3 0 15,8-2-4-15,-8-4 0 0,8-1 0 0,1-4 0 0,-9 0 0 16,9 0-4-16,-1-5 4 0,0 0-16 0,2 0 20 0,-2-5 0 0,9 0-4 15,-8 0-4-15,-1 1 4 0,1-6-8 0,7 5 8 16,-8-5 4-16,2 1-8 0,-2-2 8 0,0 2-4 0,2 0 4 0,-2-1 0 16,0 6 0-16,1-6 0 0,-1 1 0 0,-8-1-4 0,9 5 0 15,-1 0 4-15,-8 0 0 0,9 1 0 0,-9-1 0 0,0 0 0 16,0 5 4-16,0-4-4 0,0 4 0 0,8 0 4 0,-8 0 0 0,0 4 0 16,0 1 4-16,0 0-4 0,0-1 0 0,0 6 4 0,-8-1 0 15,8 2 0-15,0 3 0 0,-9 0 0 0,9 1 0 0,0-1-4 16,-8 1 0-16,8 4 0 0,-9 0 0 0,9 0 0 0,-8-5 0 15,-1 5 0-15,1 1-4 0,8-7 0 0,-8 7-4 0,8-5 0 16,-10-1-4-16,10 0-4 0,0-4-12 0,-8 4-4 0,8-4-8 16,0-6-8-16,0 6-8 0,0-5-4 0,8-5-12 0,-8 5-16 0,10-5-8 15,-2-5-12-15,-8 0 0 0,8 0-24 0,1 0-44 16,-1-4-16-16,1 0 32 0,-1-1 8 0</inkml:trace>
          <inkml:trace contextRef="#ctx0" brushRef="#br0" timeOffset="363900.1864">5019 5054 39 0,'8'-6'120'0,"-8"-2"-12"0,8 3-8 0,-8 0-24 16,0 0-4-16,0 1 0 0,8-2-4 0,-8 2-4 0,0-1-4 0,0 5-4 16,9-5-4-16,-9 5-4 0,0-5-8 0,0 5 0 15,0 0-4-15,0 0 4 0,0 0-4 0,0 0 0 0,9 0 0 0,-9 0 0 16,0 5 0-16,0 0 0 0,0 0 0 0,0-1 0 0,0 2 0 15,-9 3 0-15,9 1-4 0,0-2 0 0,0 3-4 0,-9 3 0 16,9 0-20-16,-8 6 20 0,0-1-4 0,0 0-4 0,-2 0-4 16,2 0 0-16,8 0-8 0,-18 7 0 0,10-3 0 0,0-5-4 0,-1 7 0 15,9-2 0-15,-8-4 0 0,-1 6-4 0,9-6 4 0,-8 0 0 16,8 1-4-16,0-6 0 0,-9 0-4 0,9 0 4 0,9 1 0 16,-9-5-4-16,0-2 0 0,8 3 0 0,1-7 0 0,-9 1 0 15,8-5 0-15,1 5-4 0,-1-5 0 0,0 0 4 0,2-5-4 16,-2 0 4-16,0 5-4 0,10-4 4 0,-10-7 0 0,0 7-4 15,1 0 4-15,0-6 0 0,-1 4 0 0,1-3 0 0,-1 0 4 16,0 4-4-16,2-4-4 0,-2-1 8 0,0 6 0 0,-8-7-4 0,10 7 4 16,-2-1 0-16,-8 0 4 0,8 0-4 0,-8 1 0 0,0-1 0 15,8 0 0-15,-8 5 4 0,0 0 0 0,0 0 0 0,9-5 4 16,-9 5 0-16,0 0 0 0,0 0 4 0,0 5 0 0,0-5 0 0,0 5-4 16,0 0 0-16,0-1 4 0,0 1 0 0,0 0-4 15,0 4 4-15,0 2-4 0,0-2-4 0,0 0 4 0,-9 1 0 0,9 5 0 16,0-6-4-16,0 5-4 0,-8 1 0 0,8-1 0 0,0 0 4 15,-8 2 0-15,8-3-4 0,0-3 0 0,-8 4 0 0,8 0-4 16,-10-4 0-16,10 0 0 0,0 4 0 0,0-4-8 0,0-1 0 16,0 1-8-16,0-6-8 0,0 6-4 0,0-5-8 0,0-1-8 0,0 2-8 15,0-6-12-15,0 4-8 0,0-4-12 0,10 0-20 16,-10 0-8-16,0 0-8 0,8 0-28 0,-8-4-48 0,0-2 0 0,8 2 48 16,-8-1 28-16,8-5 24 0</inkml:trace>
          <inkml:trace contextRef="#ctx0" brushRef="#br0" timeOffset="364224.3193">5445 5342 11 0,'0'-10'136'0,"8"-5"-12"0,0 6-12 0,-8 0-24 0,9-2-4 0,-9 2 0 16,9-1-4-16,-9 1 0 0,8 0-4 0,-8 4 0 0,0-1-8 16,0 2-4-16,0-1 0 0,8 2-8 0,-8 3 0 0,0-7 0 15,0 7 0-15,0 0-4 0,0 0 0 0,0 7 0 0,0-4 0 0,0 2-4 16,0 5-4-16,0-5 0 0,-8 4-4 0,8 5 0 0,0-4 0 15,0 5-4-15,0-1-4 0,0 5 0 0,0-6-4 0,-8 7-8 16,8 0 4-16,0-1-4 0,0 1-4 0,0 3-12 0,0-3-4 0,0 3 0 16,0-4 0-16,0 1 0 0,0 0 0 0,8 3 0 15,-8-4 0-15,8-5 0 0,1 6 0 0,-9-1 0 0,8-5 0 0,1 5 0 16,0-4 0-16,-1-6 0 0,0 5 0 0,10-4 0 0,-10 0 0 16,0 0 0-16,10-1 0 0,-1-4 0 0,-9-1 0 0,10-4 0 15,-2 0 0-15,2 0 0 0,-2 0 0 0,-7-4 0 0,8-1 0 16,0-4 0-16,1-1 0 0,-10 0 0 0,8-4-4 0,2-1 0 0,-10 1 0 15,10-1 0-15,-10-4 0 0,1 0 0 0,7 0 4 16,-7 0 0-16,0 0 0 0,-9-4-4 0,8 3 0 0,0 0 4 0,-8 1 0 16,0-4 0-16,0 3 0 0,10-3 0 0,-10 3 0 0,0-4-4 15,0 5 4-15,-10 0 0 0,10-6 0 0,0 7 0 0,-8-7 4 16,8 6-4-16,-8 0 0 0,-1 0 0 0,9 0-4 0,-9 0 4 0,1-1 0 16,0 6 0-16,-1 0 0 0,-8-1-4 0,8 6 0 0,-7 5 0 15,-2-7-8-15,2 11 0 0,6 0-8 0,-15 0 0 0,8 5-4 16,0 1-8-16,-1 2-8 0,2 2-12 0,-10 4-12 0,9 0-16 15,1 1-8-15,-10 4-12 0,8-4-20 0,2 4-12 0,-2 0-8 16,1 0-20-16,1 0-56 0,7 1 4 0,-8-1 36 0,9 0 36 0,-2-6 28 16</inkml:trace>
          <inkml:trace contextRef="#ctx0" brushRef="#br0" timeOffset="364583.3573">6424 5217 23 0,'0'-10'116'0,"-8"1"-12"0,8-1-8 0,0 1-28 0,0-1-8 0,8 0 0 16,-8 5 0-16,0-4 0 0,0-1-4 0,10 1-4 0,-10 4 4 15,0 0 0-15,0-4-12 0,8 5 4 0,-8 4 4 0,8-6 0 16,-8 6-20-16,10 0 24 0,-10 0 0 0,0 6-4 0,0-2 4 0,8 5 0 16,-8 1 0-16,0-1 0 0,0 5-4 0,0 1-4 0,0 4-4 15,0 0-4-15,0 0-8 0,0 0-8 0,0 6-4 0,0-2 0 16,0 6-4-16,0-4-4 0,0 4 0 0,0-6-4 0,0 7-8 16,0-7 0-16,0 6-4 0,0-5-8 0,0 0 0 0,0-5-12 15,0 5-8-15,0-5-8 0,0-5-12 0,8 6-4 0,-8-11-12 16,8 6-8-16,-8-6-8 0,0-4-16 0,9 4-12 0,-1-9-8 0,-8 0-12 15,9 0-52-15,0-4-24 0,-1-6 32 0,0 1 36 0,-8-1 24 16</inkml:trace>
          <inkml:trace contextRef="#ctx0" brushRef="#br0" timeOffset="364850.0293">6775 5121 95 0,'0'-14'144'0,"8"4"-4"0,-8 0-12 0,0 6-32 0,8-6-4 16,-8 5-8-16,0 0 0 0,0 5-4 0,0-4-8 0,0 4 0 15,-8 0 0-15,8 0-8 0,0 0 8 0,0 0-4 0,0 0-4 16,0 4 0-16,8 1 0 0,-8 0 0 0,0 5-12 0,0-1 0 16,10 6-4-16,-10-6-8 0,0 6-4 0,0 3-4 0,0-3-4 0,0 4-8 15,0 5 0-15,0 0-8 0,0-4 4 0,0 3-4 0,0 2-4 16,0-1-4-16,0-2 0 0,-10 4 0 0,10-3 0 0,0 2-4 16,-8-2 0-16,8-4-4 0,-8 6 0 0,8-6-8 0,0 0-4 15,-10 0-4-15,10 0 0 0,-8-4-4 0,8-1-12 0,-8 0-4 16,8-4-8-16,0 0-4 0,0-1-8 0,0 1-4 0,-9-6-16 15,9-4 0-15,0 5-16 0,0-5-8 0,0 0-8 0,9-5 0 16,-9 1-4-16,0-6-32 0,0 1-36 0,0-1-8 0,0 0 40 0,0-4 32 16,-9 0 16-16</inkml:trace>
          <inkml:trace contextRef="#ctx0" brushRef="#br0" timeOffset="365185.7437">6416 5040 75 0,'-17'-10'104'0,"9"1"-12"16,-1 3-4-16,-8-3-32 0,9-1 0 0,0 0-4 0,-2 0-4 0,10 1-4 16,-8 0-4-16,0-1-4 0,8 0 4 0,0-3-8 0,-10 3 4 15,20-5 0-15,-10 1-4 0,0 5 4 0,8-6 0 0,0 5-4 16,-8 0 0-16,10-4 4 0,-2 5 4 0,0-1 0 0,9 1 0 16,-8 3-4-16,-1-3 4 0,1-1 4 0,7 6 0 0,-6-1 4 15,6 0-4-15,-6 0 0 0,6 5 0 0,-8-4 4 0,9 4 0 16,1 0 0-16,-10 0-8 0,10-5-8 0,-10 10 12 0,8-5-4 0,2 0 4 15,-10 4 0-15,9 1-4 0,1 0-4 0,-2 0 0 0,-8-1 4 16,10 1-36-16,0 0-4 0,-2 4 0 0,1 2 0 0,0-2 0 16,-8 0 0-16,7 1 0 0,2-1 0 0,0 1 0 15,-2 0 0-15,1-1 0 0,0 1 0 0,0-1 0 0,1 1 0 0,-10 0 0 16,8-1 0-16,2-3 0 0,-1-1 0 0,0-1 0 0,0 0 0 0,-1 2 0 16,2-6 0-16,0 0 0 0,-10 0 0 0,9-6-52 15,-1 2-64-15,-6 0-28 0,6-7-40 0,-8 2-40 0,2-1-88 0,-2 0 36 16,-8-3 52-16,8 3 40 0,-8-5 36 0,0 1 32 0</inkml:trace>
        </inkml:traceGroup>
      </inkml:traceGroup>
    </inkml:traceGroup>
  </inkml:traceGroup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8:24.3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451E6AA-3305-4C23-88F6-D442B5EC621F}" emma:medium="tactile" emma:mode="ink">
          <msink:context xmlns:msink="http://schemas.microsoft.com/ink/2010/main" type="inkDrawing" rotatedBoundingBox="3484,15764 6056,11878 6112,11916 3541,15802" shapeName="Other"/>
        </emma:interpretation>
      </emma:emma>
    </inkml:annotationXML>
    <inkml:trace contextRef="#ctx0" brushRef="#br0">0 3889 11 0,'0'0'56'0,"0"0"-4"0,0 0 0 15,0 0-24-15,0 0-8 0,0 0 0 0,0 0-8 0,0 0 0 16,0 0-4-16,0 0 4 0,0 0-4 0,0 0-4 0,0 0 4 15,0 0-4-15,0 0 0 0,0 0 0 0,0 0 0 0,0 0-4 16,0 0 0-16,0 0 0 0,0 0 0 0,0 0 0 0,0 0 4 0,0 0 4 16,0 0 0-16,0 0 0 0,0 0 0 0,0 0 0 15,0 0 0-15,0 0 4 0,0 0-8 0,0 0 0 0,0 0 0 0,0 0 0 16,0 0 0-16,0 0 4 0,0 0-4 0,0 0 0 0,0 0 0 16,0 0 0-16,0 0 4 0,0 0-4 0,0 0-4 0,0 0 0 15,0 0 4-15,0 0 0 0,0 0-4 0,0 0 4 0,0 0-4 0,0 0 0 16,0 0 4-16,0 0-4 0,0 0 0 0,0 0 0 0,0 0 0 15,0 0 0-15,0 0-12 0,0 0 20 0,0 0-4 0,0 0 0 16,0 0-4-16,0 0 0 0,0 0 4 0,0 0 0 0,0 0 0 16,0 0 0-16,0 0 4 0,0 0 0 0,0 0 0 0,0 0 0 15,0 0 0-15,0 0-4 0,0 0 4 0,0 0 0 0,0 0 0 16,0 0 0-16,0 0 4 0,0 0-4 0,0 0 0 0,0 0 0 0,0 0 0 16,0 0 0-16,0 0 0 0,0 0 0 0,0 0 4 0,0 0-4 15,0 0 0-15,0 0 0 0,0 0 0 0,0 0 0 0,0 0 0 16,0 0 0-16,0 0 0 0,0 0-4 0,0 0 0 0,0 0 4 15,0 0 0-15,0 0 0 0,0 0 4 0,0 0 0 0,0 0-4 0,0 0 0 16,0 0 0-16,0 0 4 0,0 0 0 0,0 0 0 16,0 0-4-16,0 0 4 0,0 0-4 0,0 0 0 0,0 0 0 0,0 0 0 15,0 0 0-15,0 0-4 0,0 0 4 0,0 0 0 0,0 0 4 16,0 0-4-16,0 0-4 0,0 0-4 0,0 0 4 0,0 0 0 16,0 0 4-16,0 0-4 0,0 0 4 0,0 0-4 0,0 0 8 0,0 0-8 15,0 0 0-15,0 0 0 0,0 0 0 0,0 0 4 0,0 0 0 16,0 0 0-16,0 0-4 0,0 0 4 0,0 0-4 0,0 0 4 15,0 0-4-15,0 0 4 0,0 0 4 0,0 0 0 0,0 0-4 16,0 0-4-16,0 0 4 0,0 0-4 0,0 0 4 0,0 0 0 16,0 0-4-16,0 0 0 0,0 0 4 0,0 0-4 0,0 0 0 15,0 0 4-15,0 0 0 0,0 0 0 0,0 0 8 0,0 0-8 0,0 0 0 16,0 0 0-16,0 0-4 0,0 0 4 0,10 0 0 16,-20 0 0-16,10 0 0 0,0 0 0 0,0 0-4 0,0 0 0 0,0 0 0 15,0 0 0-15,0 0 4 0,0 0-4 0,0 0 0 0,0 0 0 16,0 0 0-16,0 0 0 0,0 0 0 0,0 0 0 0,0 0 0 15,0 0 0-15,0 0 0 0,0 0 0 0,0 0 0 0,0 0 0 16,0 0 0-16,0 0 4 0,0 0-4 0,0 0 0 0,0 0 0 0,0 0-16 16,0 0 24-16,0 0 4 0,0 0-4 0,0 0-4 0,0 0 0 15,0 0 4-15,0 0-4 0,0 0 0 0,0 0 0 0,0 0 0 16,0 0 0-16,0 0 0 0,0 0-4 0,0 0-4 0,0 0 4 16,0 0 0-16,0 0 0 0,0-4 0 0,0 4 0 0,0 0-4 0,0 0 0 15,0 0 0-15,0-5 4 0,0 5-4 0,0-4 0 16,10 4 0-16,-10 0 0 0,0 0 0 0,0-6 0 0,0 6 4 0,8-5 0 15,-8 5-4-15,0 0 4 0,0-4-4 0,0 4 4 0,8-5-4 16,-8 5 4-16,0-5 0 0,0 0 0 0,0 5 0 0,8-5 0 16,-8 1-4-16,0-1 8 0,0 1 0 0,10-2 0 0,-10 1 0 0,0 1-4 15,0-1 0-15,8 0 0 0,-8 5 4 0,0-9-4 0,8 3 0 16,-8 2 0-16,0-1 0 0,9 1 4 0,-9-2-4 0,9 2 0 16,-9-1 0-16,8 0 4 0,-8-4-4 0,9 3 0 0,-9-3 0 15,8 4-4-15,-8-4 4 0,8 4-4 0,0-4 4 0,2-2-4 16,-10 2 0-16,8-1 4 0,0 1 0 0,2-1 0 0,-2 0 0 0,-8 1 0 15,8 5-4-15,1-11 4 0,-1 5 0 0,1 0 0 0,-1 1 0 16,1 0-4-16,-9-1 4 0,8 0-4 0,0 0 4 0,2 1-4 16,-10-1 0-16,8 1 0 0,0-1 4 0,2 0 0 0,-10 1 0 15,8-1 0-15,0 1-4 0,0-1 4 0,-8 1-4 0,9-1 0 16,0 1 0-16,-9-1 0 0,8 1 0 0,1-1 0 0,-9 5 4 0,8-5-4 16,0 2 4-16,-8-3-4 0,10 2-4 0,-2 4 8 0,-8-4-4 15,8-1 0-15,0 1 0 0,-8 3 0 0,10-3-4 16,-10-2 4-16,8 8 4 0,0-7 0 0,-8 1-4 0,9-1 4 0,0 0-4 15,-9 1 4-15,8-1-4 0,1 0 4 0,-1 1 0 0,-8-1 0 16,8-5-4-16,0 6 0 0,2-1 0 0,-10-4 0 0,8 5 4 16,0-6-4-16,2 5 4 0,-10-4-4 0,8 4 4 0,0 1 0 0,1-5-4 15,-1 4 0-15,-8 0 0 0,9 1-20 0,0-6 28 0,-1 6-4 16,-8-1-4-16,8 1 0 0,0-1 4 0,-8 0 0 0,10 0-4 16,-2 1 0-16,-8 5 0 0,8-6 0 0,2 0 0 0,-10 1 0 15,8-1 4-15,-8 5 0 0,8-4-4 0,1-1 0 0,-9 0 0 16,8 2 0-16,1-3 0 0,-9 2 0 0,8-1 4 0,1 0 0 0,-9 1-4 15,8-5 4-15,0 4-4 0,2 1 0 0,-2-1 4 0,-8-5-4 16,8 6 0-16,2-5 0 0,-2 4 0 0,-8 1 0 0,8-6 0 16,0 5 0-16,1-4 0 0,-9 4 0 0,8 1 0 0,1-6 0 15,0 5-4-15,-1-4 4 0,-8 5 4 0,8-6 0 0,2 6-8 16,-2-1 4-16,0-4-4 0,0 4 4 0,-8-5 0 0,10 6 0 0,-2-5 4 16,0 4-4-16,1 1 0 0,-1-1 0 0,1-4 0 0,0 4 0 15,-1-4 4-15,-8 4-4 0,16 0 4 0,-6-3-4 0,-2 3 0 16,-8-5 0-16,18 5 4 0,-10-3-4 0,0 3 0 0,1-6 0 0,-1 7 4 15,0-4-4-15,1 3 4 0,0-4-4 0,-1-1 0 16,10 5-4-16,-10-4 4 0,0 0 0 0,1-1 0 0,0 5 0 0,-1-4-4 16,0-1 8-16,9 6 0 0,-8-5 0 0,0 4-4 0,-1-4 0 15,0 4 0-15,2-4 0 0,-2 4 0 0,0 2 4 0,1-8-4 16,0 7 0-16,-1-6 0 0,-8 6 4 0,8-1-4 0,9-4 0 16,-17 4 0-16,8-4 0 0,2 0-4 0,-2 4 4 0,0-5 0 15,10 1-4-15,-10 5 4 0,0-5 0 0,2-1 0 0,-2 0 0 16,9 1-4-16,-9-1 8 0,0 6-4 0,2-5 0 0,-2-1 0 0,0 5 0 15,0 1 0-15,2-5 0 0,-2 4 0 0,0 0 0 0,1 1 0 16,0-1 4-16,-1 5-4 0,1-5 0 0,-1 1 0 0,-8-1-4 16,8 1 4-16,1 4 0 0,-9-4 0 0,9-1 0 0,-1 0 0 15,0 1 0-15,-8-1 4 0,10 0-4 0,-2-4 4 0,0 5-4 16,1-1 0-16,0-3 0 0,-1 2 0 0,0-3 0 0,1 4 0 0,-1-4 0 16,0 0 4-16,2 4-4 0,-2-5 0 0,0 6 0 0,2-5 0 15,-2 4-4-15,0-5 4 0,-8 6-4 0,8-1 8 0,1-4-8 16,0 3 4-16,-1 3 0 0,1-2 0 0,-1 1 0 0,-8-6 0 0,8 5 0 15,2 1 4-15,-2 0-8 0,0-2 4 0,-8-3 0 16,8 5 0-16,2-1 0 0,-2-4 4 0,-8 4-4 0,8-4 0 0,1-1 0 16,0 6 0-16,-1-6 0 0,1 1 0 0,-9-1 0 0,8 1 4 15,0 0-4-15,2 4-4 0,-2-4 4 0,0-1 0 0,-8 1 0 16,8 5 0-16,2-6 0 0,-2 5 0 0,0-4 0 0,-8 5 0 16,9-6 0-16,-1 5 0 0,1 0-4 0,-9-3 4 0,9 3 0 15,-1 1 0-15,0-1 0 0,-8-1 0 0,8 3 4 0,2-2-4 16,-10-5 0-16,8 6-4 0,0-1 4 0,2 0 0 0,-2 1 0 0,-8-5 0 15,8 4 0-15,1 1 0 0,-1-1 0 0,1-4 0 0,-1 4 0 16,-8 0 0-16,9 1 0 0,-1-1 0 0,0 1 0 0,-8-6 0 16,10 6 0-16,-2-1 0 0,0 1 4 0,-8 4-4 0,10-5 0 15,-2 1 0-15,-8 4 0 0,8-5 0 0,-8 0 0 0,8 6 0 16,-8-5 0-16,9 3 0 0,-9-3 0 0,8 4 0 0,1-4 0 0,-9 5 0 16,9-7 0-16,-9 1 0 0,8 6 0 0,0-6 0 0,2 1 0 15,-10-2 0-15,8-3 0 0,0 4 0 0,0 1 0 0,2-4 0 16,-2 3 0-16,0 0 4 0,1-5-4 0,8 1 0 0,-8-1 0 15,-1 6 0-15,0-5 0 0,0-1 0 0,10 1 0 0,-10 5-4 16,2-6 0-16,-2 1 4 0,0 4 4 0,1-4-4 0,-1 4 0 0,1-4 4 16,-1 4-4-16,1 0 0 0,-1-4-4 0,-8 5 4 0,8-1 0 15,-8 1 4-15,10 3-4 0,-2-3 0 0,-8-1-4 0,8 6 4 16,-8-6 0-16,0 5 4 0,0 1-4 0,10-2 0 0,-10 2 0 16,0-6 0-16,8 5 4 0,-8 1-4 0,0 0 0 0,8-2 0 15,-8 1 0-15,0 1 0 0,9-2 0 0,-9-3 0 0,0 4-16 16,8 0 20-16,-8-5 0 0,8 5 0 0,1-3 0 0,-9 2-4 0,9-3 0 15,-1-1 0-15,0 6 0 0,-8-5 0 0,10-1 0 0,-2 4 4 16,0-4-4-16,-8 6 0 0,9-5 0 0,0 3 0 0,-9 2 0 16,8-1 0-16,-8 1-4 0,8 4 4 0,-8-6 4 0,0 6-4 0,0 0 0 15,9-4 4-15,-9 4-4 0,0 0 4 0,0 0-4 16,0 0 4-16,0 0-4 0,0 0 0 0,0 0 0 0,0 0 4 0,0 4-4 16,-9-4 0-16,9 0 0 0,0-4 4 0,0 4-4 0,0 0 4 15,9 0 4-15,-9 0-4 0,0-4 4 0,-9 4 0 0,9 0 0 16,9-7-4-16,-9 7 4 0,0-4 0 0,0 4 0 0,0-4 0 15,0 4 0-15,0-5 0 0,0 5-4 0,0-5 0 0,0 0 8 16,0 5-4-16,8 0-4 0,-8 0 4 0,0 0 0 0,0 0 0 0,0-4-4 16,0 4 4-16,0 0-4 0,0 0 0 0,0 0 0 0,0 0 4 15,0 0-4-15,0 0 0 0,0-6-16 0,0 6 20 0,0 0 0 16,0-4-4-16,9 4 0 0,-9-5 0 0,0 5 4 0,0 0 0 16,0 0 0-16,0-4-4 0,0 4-4 0,0 0 0 0,0 0 0 15,0 0 0-15,0 0 0 0,9 0 0 0,-9 0 0 0,0 0 0 0,0 0 0 16,0-6 0-16,0 6 0 0,0 0 0 0,0 0 0 0,0 0 0 15,0 0 0-15,0 0 0 0,0 0 0 0,0 0 0 0,0 0 0 16,0 0 0-16,0 0 0 0,0 0 0 0,0 0 0 0,0 0 0 16,0 0 0-16,0 0 0 0,0 0 0 0,0 0 0 0,0 0 0 15,0 0 0-15,0 0 0 0,0 0 0 0,0 0 0 0,0 0 0 16,0 0 0-16,0 0 0 0,0 0 0 0,0 0 0 0,0 0 0 0,0 0 0 16,0 0 0-16,0 0 0 0,0 0 0 0,0 0 0 0,0-4 0 15,8 4 0-15,-8 0 0 0,0 0 0 0,0 0 0 0,0 0 0 16,0 0 0-16,0 0 0 0,0-5 0 0,0 5 0 0,0 0 0 0,0 0 0 15,0 0 0-15,0 0 0 0,0 0 0 0,0 0 0 16,0 0 0-16,0 0 0 0,0 0 0 0,0 0 0 0,0 0 0 0,0 0 0 16,0 0 0-16,0 0 0 0,0 0 0 0,0 0 0 0,0 0 0 15,0 5 0-15,0-5-8 0,0 0-52 0,-8 4-16 0,8 2-20 16,-9-2-16-16,9 1-12 0,-9-1-28 0,9 2-20 0,-8-2-28 16,-1 6-60-16,1-5 36 0,0 3 40 0,-1 3 32 0,0-1 32 15,1-1 28-15</inkml:trace>
  </inkml:traceGroup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8:28.6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3A32498-2747-4180-9756-DA0BD9318106}" emma:medium="tactile" emma:mode="ink">
          <msink:context xmlns:msink="http://schemas.microsoft.com/ink/2010/main" type="writingRegion" rotatedBoundingBox="3764,15747 4144,12076 5569,12223 5189,15894">
            <msink:destinationLink direction="with" ref="{A98CF087-695B-445A-82DC-16E8274FC6E0}"/>
            <msink:destinationLink direction="with" ref="{13538583-1BC9-44F2-A212-A02CB60B6C53}"/>
          </msink:context>
        </emma:interpretation>
      </emma:emma>
    </inkml:annotationXML>
    <inkml:traceGroup>
      <inkml:annotationXML>
        <emma:emma xmlns:emma="http://www.w3.org/2003/04/emma" version="1.0">
          <emma:interpretation id="{898DD6B4-F3F6-4827-AA38-715FB5A961B1}" emma:medium="tactile" emma:mode="ink">
            <msink:context xmlns:msink="http://schemas.microsoft.com/ink/2010/main" type="paragraph" rotatedBoundingBox="3860,14578 3972,13880 4320,13936 4208,146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AE54E9E-4ABD-4E8C-AEF9-87EE68B5FBA1}" emma:medium="tactile" emma:mode="ink">
              <msink:context xmlns:msink="http://schemas.microsoft.com/ink/2010/main" type="line" rotatedBoundingBox="3860,14578 3972,13880 4320,13936 4208,14634"/>
            </emma:interpretation>
          </emma:emma>
        </inkml:annotationXML>
        <inkml:traceGroup>
          <inkml:annotationXML>
            <emma:emma xmlns:emma="http://www.w3.org/2003/04/emma" version="1.0">
              <emma:interpretation id="{C4583C99-C39B-4C99-85BF-BA3B5A520222}" emma:medium="tactile" emma:mode="ink">
                <msink:context xmlns:msink="http://schemas.microsoft.com/ink/2010/main" type="inkWord" rotatedBoundingBox="3860,14578 3972,13880 4320,13936 4208,146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-773 490 47 0,'0'0'100'0,"0"0"-8"0,0-5 0 0,0 5-28 16,0 0 0-16,0 0 0 0,0 0-8 0,0 0 0 0,0 0 4 0,8 0 4 16,-8 0 0-16,0 0-4 0,0 0-4 0,0 5 0 0,0-5-4 15,0 4-4-15,0 2-4 0,8-1-4 0,-8-1-4 0,0 1 0 16,0 4-4-16,0 1-4 0,0-5-4 0,0 9-4 0,0-4 4 0,0 5-8 15,0-2-4-15,0 2 4 0,0-1-4 0,0 1 4 16,0-1-8-16,0 1 8 0,0 4-4 0,0-5-4 0,0 5 0 0,0-4 0 16,0-1 0-16,0 5-4 0,0-4 0 0,0-1 4 0,0 1-4 15,0-5 0-15,0 3-8 0,0-3 8 0,0 0-4 0,0-1 0 16,0-3 4-16,0-2-8 0,0 0 4 0,0 1 0 0,0-5-4 16,0 6 4-16,0-6-4 0,-8 0-4 0,8 0 8 0,0-6 0 15,0 6 0-15,-8-5 0 0,8 1 0 0,0-6-4 0,0 6 0 0,0-6-4 16,-8 1 4-16,8 0 0 0,-9-1-4 0,9-6 0 0,0 7-4 15,-8-10 4-15,8 5-4 0,0-1 0 0,-9-4 4 16,9 5-4-16,0-5 0 0,0 0 0 0,0 0 4 0,0-1 0 0,0 1 0 16,0 0 0-16,0-6 4 0,0 6 0 0,0 0 0 0,0 0 0 15,0-1 0-15,0 6 4 0,0-5-4 0,0 0 0 0,0 4 0 16,9 1 4-16,-9 0 0 0,0-1 0 0,8 1 4 0,-8 4-4 0,9-4-4 16,-9 4 4-16,8 1 4 0,-8-1-4 0,8 2 0 0,0-3 4 15,-8 6-4-15,10-4 0 0,-2-1 4 0,-8 5-4 0,8 1 0 16,2-7 0-16,-10 7 0 0,8-1 0 0,0 0 4 0,1-5 0 15,-1 6 0-15,1-1 0 0,0 1-20 0,-1 4 24 0,0-5 0 16,0 0-4-16,2 5 0 0,6-5 0 0,-6 5 8 0,-2 0-12 0,0-4 8 16,1 4-8-16,-1 0 4 0,-8 0 0 0,9 4 0 0,-1-4 0 15,-8 5 0-15,9 0 0 0,-9 0 0 0,8-1 4 0,-8 1-4 16,0-1 0-16,0 6 0 0,8-5 0 0,-16 4 0 0,8 2 0 16,0-2-4-16,0 5 0 0,-8-4 0 0,8 4 0 0,-9-4 4 15,9 4 0-15,-8 1-8 0,-1-1 4 0,1 0 0 0,-1 1 0 0,1-1 4 16,0 1-4-16,-2-1-4 0,-6 1 4 0,6-6 0 0,2 5 0 15,0-4 0-15,-9-1 0 0,8-3 0 0,1 3 0 0,-1-4 0 16,1 0 0-16,0-5 0 0,-2 4 0 0,2-4 0 0,0 0-4 16,-2 0 0-16,10-4 4 0,-8 4 0 0,0-5 0 0,8 0 0 15,0 1 0-15,0-1 0 0,0-1 0 0,-8 6 0 0,8-4 0 0,0-1-4 16,0 0 4-16,0 0 0 0,0 1 0 0,8 4 0 0,-8-5 0 16,0 5-12-16,8 0 16 0,-8 0-4 0,0 0 4 0,8 0 0 15,-8 0 0-15,10 5 0 0,-2-1 0 0,-8 1 0 0,8 0 4 16,2 0 4-16,-2-1-4 0,0 7 4 0,1-7 0 0,-1 6 8 0,1-6 4 15,0 6-4-15,-1-1 8 0,0 1 0 0,0 0 4 0,2-1 4 16,-10 1-4-16,8-1-8 0,0 1 4 0,2 0-4 16,-2-1 0-16,0-3-4 0,1 3 4 0,-1 1-8 0,-8-6 0 0,9 6-4 15,-1-5-4-15,1-1 4 0,-9 2-8 0,8-3 4 0,0 3 0 16,-8-6-4-16,10 4 0 0,-2-4-4 0,-8 6 0 0,8-6 0 16,-8 0 0-16,10-6 0 0,-10 6-8 0,0 0 4 0,8-4-12 0,-8 4-4 15,0-6 0-15,0 3-12 0,0-3-12 0,0 2-16 0,0-1-12 16,0-5-16-16,0 6-4 0,0-2-16 0,0-2-24 0,0-3-16 15,0 7-40-15,-8-6-56 0,8 1 36 0,0-1 36 0,0 1 40 16,-10-6 24-16</inkml:trace>
        </inkml:traceGroup>
      </inkml:traceGroup>
    </inkml:traceGroup>
    <inkml:traceGroup>
      <inkml:annotationXML>
        <emma:emma xmlns:emma="http://www.w3.org/2003/04/emma" version="1.0">
          <emma:interpretation id="{5297C0D4-4CE2-4761-A1C4-C790B8AFB68B}" emma:medium="tactile" emma:mode="ink">
            <msink:context xmlns:msink="http://schemas.microsoft.com/ink/2010/main" type="paragraph" rotatedBoundingBox="4530,15826 4910,12155 5569,12223 5189,158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85E4DC-003F-4F42-8732-36F77E8A6C71}" emma:medium="tactile" emma:mode="ink">
              <msink:context xmlns:msink="http://schemas.microsoft.com/ink/2010/main" type="line" rotatedBoundingBox="4530,15826 4910,12155 5569,12223 5189,15894"/>
            </emma:interpretation>
          </emma:emma>
        </inkml:annotationXML>
        <inkml:traceGroup>
          <inkml:annotationXML>
            <emma:emma xmlns:emma="http://www.w3.org/2003/04/emma" version="1.0">
              <emma:interpretation id="{276E0006-3275-44BD-8EC7-408B89617EA4}" emma:medium="tactile" emma:mode="ink">
                <msink:context xmlns:msink="http://schemas.microsoft.com/ink/2010/main" type="inkWord" rotatedBoundingBox="4540,15827 4588,15357 5238,15425 5189,15894"/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F</emma:literal>
                </emma:interpretation>
                <emma:interpretation id="interp3" emma:lang="" emma:confidence="0">
                  <emma:literal>Y</emma:literal>
                </emma:interpretation>
                <emma:interpretation id="interp4" emma:lang="" emma:confidence="0">
                  <emma:literal>:</emma:literal>
                </emma:interpretation>
                <emma:interpretation id="interp5" emma:lang="" emma:confidence="0">
                  <emma:literal>ę</emma:literal>
                </emma:interpretation>
              </emma:one-of>
            </emma:emma>
          </inkml:annotationXML>
          <inkml:trace contextRef="#ctx0" brushRef="#br0" timeOffset="65972.0655">-31 1862 75 0,'0'0'96'0,"-8"0"-8"0,8 0-8 0,-9 0-24 0,9 0 0 0,-9 0 0 16,9 6 0-16,0-6-4 0,0 0 0 0,-8 0 0 0,8 0-8 16,0-6 4-16,0 6-4 0,-8 0 0 0,8-4-4 0,0-1 0 15,0 0-8-15,0 5 4 0,0-9-4 0,0 3 4 0,0 2-8 16,0-6 0-16,0 4 0 0,0-2 0 0,8-2-4 0,-8 0 0 15,8 1 4-15,-8 0-24 0,0 4 20 0,9-10 0 0,-9 10-4 0,9-4 0 16,-1 0 0-16,-8-1 0 0,8 5-4 0,1-5 0 0,-1 6-4 16,-8-2 0-16,8-3-4 0,2 5 0 0,-10 4 0 0,8-6 0 15,0 2-4-15,-8 4 0 0,10 0 4 0,-2 0-4 0,-8 0 0 0,8 0-4 16,-8 4 4-16,8 2-4 0,-8-2 4 0,0 5-4 16,0-3 0-16,10 3 4 0,-10 5-8 0,0 1 4 0,0-6 0 0,-10 11-4 15,10-6 0-15,-8 5 0 0,8-1 0 0,-8 2 0 0,0 5 0 16,-2-6 4-16,2 0 0 0,0 5-4 0,-10-6 4 0,10 2-4 15,-9-1 8-15,9 1-4 0,-10 0-4 0,10-7 4 0,-10 2 0 0,10-1 0 16,-9 1 0-16,8-6 0 0,-8 1 0 0,9-6 0 16,0 1 0-16,-1 0 0 0,0-1 0 0,1-4-4 0,8 5 4 0,-8-5-8 15,8-5 8-15,-10 5-4 0,10-4 0 0,0 4 4 0,0-10-4 16,0 6 0-16,0-1 0 0,0 0 4 0,0 0 0 0,10-5 0 16,-10 7 0-16,8-3 0 0,-8 1 0 0,8 0 0 0,-8 1 0 0,9-1 0 15,0 0 0-15,-9 5 0 0,8-5 0 0,0 5 0 0,-8 0 4 16,9 0-4-16,-1 0 0 0,-8 0 0 0,9 5 0 0,0-5 4 15,-1 5 0-15,0 0 0 0,2-5-4 0,-2 4 4 0,0 1-4 16,1 0 4-16,0 1-4 0,-1-3 0 0,0 3-4 0,1-2 4 16,-1 6 0-16,0-5 4 0,2-1-4 0,-2 1 4 0,0 0-8 0,2-1 4 15,-2-4 0-15,0 5-4 0,0 1-4 0,2-2-8 0,-2-4 0 16,0 5-12-16,1-5-8 0,-1 0-4 0,0 4-8 0,2-4-16 16,-10 0-12-16,8 0-12 0,0 0-8 0,-8 0-8 0,8 0-12 15,-8 0-60-15,0 0-8 0,0 0 32 0,0 0 32 0,10-4 16 16</inkml:trace>
          <inkml:trace contextRef="#ctx0" brushRef="#br0" timeOffset="66307.6964">233 1963 43 0,'9'0'104'0,"-9"0"-12"0,0 0-4 0,0 0-24 0,8 0-8 0,-8 0 0 15,0 0-4-15,0 0-4 0,8 0 0 0,-8 0-8 0,10 0-4 16,-10 0 4-16,8 0-4 0,-8 5-4 0,8-5 0 0,-8 5 0 15,9-1-8-15,0 1-4 0,-9 0 0 0,8 0 0 0,0 0-4 16,-8 4 4-16,9-4 0 0,-1 5 0 0,-8-1 0 0,8 1-4 16,-8-1 0-16,10-4 0 0,-10 6 4 0,0-2 0 0,8 0 0 0,-8-4 0 15,0 4-4-15,0-4 0 0,0 4 0 0,0-4 4 0,0 1 4 16,0-2 0-16,0-4 0 0,0 5 0 0,0-5-4 0,0 0 0 16,0 4-8-16,0-4 0 0,0-4 0 0,0 4-4 0,0-5 0 15,0 1-8-15,0-7 4 0,0 7-16 0,0-6 16 0,8 1 0 16,-8-1 0-16,0 0 0 0,10 1-4 0,-10-5 4 0,8 4-8 15,-8-4 8-15,8-1-4 0,-8 6-4 0,8-6 4 0,-8 6 0 0,9-1 0 16,0 1-4-16,-9-1 0 0,8 0 0 0,-8 5-4 0,9-4-4 16,-9 4-4-16,8 0-4 0,-8 1-8 0,0 4-8 0,8 0-8 15,-8-5-8-15,10 5-20 0,-10 0-20 0,0 0-16 0,8 0-16 16,-8 0-80-16,0 0 8 0,8 0 36 0,-8 0 28 0,0 5 32 16</inkml:trace>
        </inkml:traceGroup>
        <inkml:traceGroup>
          <inkml:annotationXML>
            <emma:emma xmlns:emma="http://www.w3.org/2003/04/emma" version="1.0">
              <emma:interpretation id="{AAF62756-C3B9-4E9F-9FC3-E66E5D0A3210}" emma:medium="tactile" emma:mode="ink">
                <msink:context xmlns:msink="http://schemas.microsoft.com/ink/2010/main" type="inkWord" rotatedBoundingBox="4721,13977 4750,13701 4926,13719 4897,1399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692.2972">28 106 59 0,'0'0'84'0,"-8"0"-12"0,8 0-4 16,0 0-24-16,0 0-4 0,0 0 0 0,0 0-4 0,0 0 0 15,0 0 4-15,0 0-4 0,0 0 4 0,0 0-4 0,0 0 0 16,0 0 4-16,0 0 0 0,0 0 0 0,0 0 4 0,0 0 0 15,0 0 0-15,0 0 0 0,0 0-8 0,0 0 0 0,0 0-4 0,0 0 4 16,0 0-8-16,0 0 0 0,0 0 0 0,0 0-4 16,0 0 8-16,0 0-4 0,0-4 0 0,0 4-4 0,8-6 0 0,-8 6-4 15,0-4 4-15,10 4 0 0,-10-5-16 0,8 5 12 0,-8-4 4 16,8 4-8-16,-8-6 0 0,8 6-4 0,-8-4 0 0,10 4-4 16,-2 0 0-16,-8 0 0 0,8 0 0 0,1 0 0 0,-9 0 0 15,8 4-4-15,-8-4 0 0,8 6 4 0,2-2-4 0,-10 1 0 16,0-1 0-16,0 2 0 0,8-2 0 0,-8 6 0 0,0-5 0 0,0 3-4 15,0 3 4-15,0-1 0 0,-8-1 0 0,8 1-4 0,0-1 0 16,-10 1 0-16,2 0-4 0,8-1 4 0,-8-4 0 0,8 4 4 16,-9 0 0-16,1-3-4 0,0-2 4 0,8 1-4 0,-10 0 4 15,2-5 0-15,0 0-8 0,8 4 8 0,-8-4 0 0,8 0-4 16,-10 0 4-16,10 0 0 0,-8-4-8 0,8-1 8 0,0 5 0 0,0-5 0 16,0 1-4-16,-8-6 0 0,8 5 4 0,0 1 0 0,0-6-4 15,0 5 4-15,0-5 0 0,0 0 0 0,0 1 0 0,8 5-4 16,-8-6 0-16,0 1 4 0,0 3-4 0,8 2 0 0,-8-7 4 0,10 7 0 15,-10 0 0-15,8-1-4 0,0 0 8 0,-8 0-8 16,8 1 0-16,2 4 0 0,-2 0 0 0,0-6 4 0,1 6-4 0,-1 0 0 16,0 0 0-16,2 0 0 0,-10 0 4 0,8 0 0 0,0 6-4 15,0-6 4-15,2 4-4 0,-10 1 4 0,8 0 0 0,-8 4-4 16,0-5 0-16,8 7 0 0,-8-7 0 0,0 6 4 0,-8 0-4 16,8 4 0-16,0-4 4 0,-8 0 0 0,8-1 0 0,-10 1-8 15,2-1 4-15,8 1 4 0,-8-1-4 0,0-4 0 0,-2 5 0 16,2-5 4-16,0-1 0 0,-1-4 0 0,1 5-4 0,0-5 4 0,8 0-8 15,-10-5 0-15,2 5 8 0,8-4-4 0,-8-1-4 0,8-5 4 16,-8 5 0-16,8-4 0 0,0 3-4 0,0-3 4 0,-10 0 0 16,10-1-4-16,0 0 4 0,0 0 0 0,0 1-4 0,0 0 0 15,0-1 0-15,0 0 0 0,10 2 4 0,-10 1 0 0,0-1-4 16,8 3 4-16,-8 0 0 0,0 0 0 0,8 1 0 0,-8-2 0 0,8 2 0 16,2 4 0-16,-2 0 0 0,-8-5 0 0,8 5 0 0,1 0 0 15,-1 0 0-15,0 0 0 0,-8 0-4 0,10 0 4 0,-2 0 0 16,0 0-4-16,-8 5 4 0,8-5 0 0,-8 4 4 0,0 2 0 15,0-2 0-15,10 1-4 0,-10 0 4 0,-10 0-4 0,10 3 4 16,0 3-4-16,-8-1 0 0,8-6 0 0,-8 6 0 0,0-1 0 0,-2-4 0 16,2 5 4-16,0-6-4 0,8 2 0 0,-9-2 0 0,1 1 4 15,0 0-4-15,-2-5 0 0,2 0 0 0,0 0 0 0,0-5 0 16,-2 5-4-16,10-5 4 0,-8-5 0 0,8 6 0 0,-8-6 0 16,8 5-4-16,0-4 4 0,-10-5 0 0,10 8 0 0,0-2 0 15,0-7 0-15,0 5-4 0,0-5 4 0,0 6 0 0,10-1-4 16,-10 1 0-16,8-2 4 0,-8 2 4 0,0 0-4 0,8 4 0 0,2 0-4 15,-10-4 4-15,8 4 0 0,0 1 0 0,0 4 0 16,2-5 0-16,-2 5 0 0,0 0 0 0,1-6 0 0,-1 6 0 0,0 0-16 16,2 0 20-16,-2 6 0 0,0-6 0 0,0 5 0 0,2-1 0 0,-10 1-4 15,8 0 4-15,-8 4-4 0,0-4 4 0,0 4 0 16,0-3 0-16,0 3 0 0,0 1 0 0,-8 4 4 0,-2-5-4 0,2 1-4 16,8 0 4-16,-8-1 0 0,0 2 0 0,-2-3 0 0,2 2 0 15,0-5 0-15,-9 0 0 0,9 0 0 0,-2-1-4 0,2 1 4 16,0-5 0-16,8-5 0 0,-8 5-4 0,-2-4 0 0,2-1 0 0,8 0 0 15,0 0 0-15,-8 1 0 0,8-6 0 0,0 6 0 0,0-7 0 16,0 7 0-16,0-6 0 0,0 5 0 0,0-5-4 0,8 6 4 16,-8-1 0-16,0 1-4 0,8-2 4 0,-8 6 0 0,10-4 4 15,-2 4-4-15,-8 0 0 0,8 0 4 0,0 0-4 16,2 0 0-16,-10 0 0 0,8 0 0 0,0 0 0 0,1 4 0 0,-9-4 0 16,8 0 4-16,-8 6 4 0,8-6-4 0,-8 0 4 0,0 4-8 15,10-4 8-15,-10 0 0 0,0 5 0 0,0-1 0 0,0-4 4 16,0 6-4-16,-10-2 0 0,10-4 0 0,-8 5 0 0,8-5 0 0,-8 0-4 15,8 5-4-15,-9-5 4 0,9 0 4 0,-8 0-8 0,0 5 0 16,8-5 0-16,-10 0-4 0,2 0 0 0,8 0-4 0,-8 0-4 16,8 0-4-16,0 0-8 0,-8-5-20 0,8 5-12 0,0-5-20 15,0 5-28-15,0 0-16 0,0-5-24 0,0 1-20 0,0-2-68 16,0 2-20-16,0-1 48 0,0 1 36 0,8-2 32 0,-8-3 28 0</inkml:trace>
        </inkml:traceGroup>
        <inkml:traceGroup>
          <inkml:annotationXML>
            <emma:emma xmlns:emma="http://www.w3.org/2003/04/emma" version="1.0">
              <emma:interpretation id="{2CFBFA9D-A925-40F6-A4CA-C1E90EDA9FD3}" emma:medium="tactile" emma:mode="ink">
                <msink:context xmlns:msink="http://schemas.microsoft.com/ink/2010/main" type="inkWord" rotatedBoundingBox="5009,12825 5076,12173 5436,12210 5368,1286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1391.3916">335-1247 23 0,'0'-10'104'0,"0"5"-8"0,0 5-8 0,0-4-24 15,0-1 0-15,0 0-8 0,0 5 0 0,0 0 0 0,0-5-4 16,0 5 0-16,0 0-4 0,0 0 0 0,0 0-8 0,0 0 8 16,0 0-4-16,0 5 0 0,0-5-8 0,0 5-4 0,0 0 0 0,0-1 0 15,0-4-8-15,0 11 4 0,0-7-4 0,0 1 0 0,8 4-4 16,-8 1-4-16,0-1 0 0,10 6 0 0,-10-5 0 0,0 4 0 15,0 0-4-15,8 0 0 0,-8 0 0 0,0 1 0 0,0 0 0 16,0-1-4-16,0 1 0 0,0-1 4 0,0 1-4 0,0-1 0 16,0-5-4-16,0 5 4 0,0 1-4 0,0-5 0 0,0 4 0 0,0-4 0 15,0 0-4-15,0-1 4 0,0 1-4 0,0-6 0 0,0 6 4 16,0-5-4-16,0-1 0 0,0 2-4 0,0-2 0 0,0 1 4 16,0 0-4-16,0-5 0 0,0 4 4 0,0-4-4 0,0 0 4 15,0 5-4-15,0-5 0 0,0 0 0 0,0 0 0 0,0 0 0 16,0 0-4-16,0 0 0 0,0 0 4 0,0 0 0 0,-8-5 0 0,8 5-4 15,0-4 0-15,0 4 4 0,0-5-4 0,0 0 8 0,0 1-4 16,0-2 0-16,0-3-4 0,-10-1 0 0,10 6 0 0,0-6 4 16,0-5-4-16,0 6 0 0,0-1 4 0,0-4-4 0,0 5 0 15,0-6 0-15,0 1 0 0,0 4 0 0,0-5 0 0,0 1 4 16,0 5-4-16,0-6 4 0,0 1 0 0,0-1 0 0,0 7 0 0,0-7 4 16,0 5 0-16,0-5 0 0,0 0-4 0,0 7 4 0,0-7 0 15,0 5 0-15,0-3 0 0,0 3 0 0,0-4 0 0,0 3 0 16,0-3 0-16,0 0 0 0,0 4 0 0,0-4 0 0,10 4 0 15,-10-4 0-15,0 4 4 0,0 1-4 0,8-1 0 0,-8 1 4 16,0-6 0-16,0 10 0 0,8-4 0 0,-8-1 0 0,10 1 4 0,-10 4-4 16,8-5 4-16,0 5-4 0,-8-4 4 0,0 4 4 0,8 0-4 15,1 0 0-15,-9 1 0 0,9-1 0 0,-9 0-4 0,8 0 0 16,1 1 4-16,-1-2-4 0,-8 1 4 0,8 1 0 0,2 4-4 0,-2-5 0 16,0 0 0-16,-8 5 4 0,8 0 0 0,2-4 0 15,-2 4-4-15,0 0 0 0,1 0 0 0,0 0 0 0,-9 0-16 0,8 4 20 16,1-4 0-16,-1 5 0 0,-8 0-4 0,8-1 0 0,-8 1 4 15,0 1-4-15,10-2 4 0,-10 1-4 0,0 5 0 0,0-6 0 16,0 6 0-16,0-1-4 0,0 1 4 0,0-5-4 0,0 9 0 16,-10-4 0-16,10-1 0 0,-8 1 0 0,8 5 0 0,-8-6 0 0,-1 6 0 15,1-6 0-15,-1 5 4 0,0 1-4 0,1-7 4 16,0 8-4-16,-10-2 0 0,10-4 4 0,-10 5-4 0,10-6 0 0,0 0 0 16,-9 1-4-16,8-5 4 0,0 4 0 0,1-4 0 0,-8 0-4 15,6-5 4-15,2 4-4 0,0-4 0 0,-2 0 0 0,2 0 0 16,8 0 4-16,-8-4-4 0,-1-1 0 0,9 5 4 0,0-5 0 15,-8 0-4-15,8 1 4 0,0-1 0 0,0 1 0 0,0-2 0 0,0 2-4 16,0-1 4-16,0 0 0 0,0-5-4 0,0 5 4 0,0 5 0 16,8-4 0-16,-8-1 0 0,0 5 0 0,9-5 0 0,-9 5 0 15,0 0 0-15,8 0 0 0,-8-5-16 0,8 10 24 0,-8-5 0 16,10 0 0-16,-10 5-4 0,8 0 0 0,-8-1 0 0,8-4 0 16,2 11 0-16,-10-7-4 0,8 1 8 0,0 4-4 0,-8-3 8 15,8 3 0-15,1-5 4 0,0 6 4 0,-9-1 0 0,8 1 4 0,1 0-4 16,-1-1 0-16,-8-4 4 0,8 5-4 0,2 0-4 0,-2-2 4 15,0-1 0-15,-8 1 0 0,8 2-4 0,2-5 0 0,-2 5 0 16,0-6-4-16,-8 1 0 0,9 5-4 0,0-6-4 0,-1 1 8 0,1 0-8 16,-9 1 0-16,8-3 4 0,0-3 0 0,-8 6-4 15,10-6-4-15,-2 0 4 0,-8 4 0 0,8-8 0 0,0 4 0 0,-8 0 0 16,10-6-4-16,-2 3-4 0,-8-3 4 0,8 1-8 0,-8-4 0 16,9 3 0-16,-1-3-16 0,-8-1-8 0,9 6-12 0,-9-6-20 15,0 1-20-15,9-2-12 0,-9 3-32 0,0-2-24 0,0 0-36 0,-9 1-72 16,9-2 36-16,0 7 44 0,-9 0 32 0,1-2 28 0,8 2 24 15</inkml:trace>
        </inkml:traceGroup>
      </inkml:traceGroup>
    </inkml:traceGroup>
  </inkml:traceGroup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6:44.82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95B2959-414A-4EE4-9CF9-F94A554FB295}" emma:medium="tactile" emma:mode="ink">
          <msink:context xmlns:msink="http://schemas.microsoft.com/ink/2010/main" type="writingRegion" rotatedBoundingBox="6391,13797 6374,13200 6720,13191 6737,13787">
            <msink:destinationLink direction="with" ref="{13538583-1BC9-44F2-A212-A02CB60B6C53}"/>
          </msink:context>
        </emma:interpretation>
      </emma:emma>
    </inkml:annotationXML>
    <inkml:traceGroup>
      <inkml:annotationXML>
        <emma:emma xmlns:emma="http://www.w3.org/2003/04/emma" version="1.0">
          <emma:interpretation id="{BF8EDA8C-37EF-473B-9110-733AD012DA1B}" emma:medium="tactile" emma:mode="ink">
            <msink:context xmlns:msink="http://schemas.microsoft.com/ink/2010/main" type="paragraph" rotatedBoundingBox="6391,13797 6374,13200 6720,13191 6737,137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9F1E76-1FE1-4166-A01A-258E44D809AD}" emma:medium="tactile" emma:mode="ink">
              <msink:context xmlns:msink="http://schemas.microsoft.com/ink/2010/main" type="line" rotatedBoundingBox="6391,13797 6374,13200 6720,13191 6737,13787"/>
            </emma:interpretation>
          </emma:emma>
        </inkml:annotationXML>
        <inkml:traceGroup>
          <inkml:annotationXML>
            <emma:emma xmlns:emma="http://www.w3.org/2003/04/emma" version="1.0">
              <emma:interpretation id="{D1B8812C-6F8F-4841-9108-C0F787E6C14D}" emma:medium="tactile" emma:mode="ink">
                <msink:context xmlns:msink="http://schemas.microsoft.com/ink/2010/main" type="inkWord" rotatedBoundingBox="6391,13797 6374,13200 6720,13191 6737,13787"/>
              </emma:interpretation>
            </emma:emma>
          </inkml:annotationXML>
          <inkml:trace contextRef="#ctx0" brushRef="#br0">0 18 27 0,'0'0'100'0,"0"-5"-8"0,8 5-4 0,-8-5-28 0,0 5 0 15,0 0-4-15,0-5 0 0,0 5 0 0,0 0-4 0,9 0 0 16,-9 0 0-16,0-4 8 0,0 4-4 0,0 0-4 0,0 0 0 15,0 4-4-15,8-4 4 0,-8 5 0 0,0-5 0 0,0 5 0 0,0 0 0 16,8 3-4-16,-8-2 0 0,0 3-8 0,10-3 0 0,-10 8 0 16,8-5-4-16,-8 2-4 0,0 3-8 0,8 0-4 15,-8 0 0-15,0 6-4 0,0-6 0 0,0 5-4 0,0 0-4 0,10-4 0 16,-10 4-4-16,0 0-4 0,0 0 4 0,0 0 4 0,0 0-4 16,0 0 0-16,0-4-4 0,8 4-8 0,-8-5 8 0,0 1-4 15,0 0-4-15,0-1-8 0,8-5-4 0,-8 5-16 0,0-8-4 16,0 3-8-16,0-4-8 0,0 0-8 0,0-1-8 0,0 2-16 15,0-6-8-15,0 0-4 0,0 0-4 0,0 0-4 0,0-6-12 0,0 6-36 16,0-4-28-16,0-1 36 0,-8-5 32 0,8 6 20 0</inkml:trace>
          <inkml:trace contextRef="#ctx0" brushRef="#br0" timeOffset="294.2051">204-102 19 0,'0'-5'128'0,"0"-5"-4"16,0 10-12-16,0-5-28 0,0 5-4 0,0-4 0 16,0 4-4-16,0 0 0 0,0 4-8 0,0-4-4 0,9 5-8 15,-9 0 0-15,0 0 0 0,0 5-8 0,0-6 4 0,9 6-4 0,-9-1-4 16,0 1-4-16,0-1 0 0,8 2-4 0,-8 3 0 16,9 0-4-16,-9 1 0 0,0-1-4 0,8-1 0 0,-8 2-4 0,0 5 0 15,8-6 0-15,-8 6-8 0,0-1 0 0,0 0 0 0,0-5-4 0,10 5 0 16,-10 0-4-16,0 2 0 0,0-3-4 0,0 1 0 15,0 0 0-15,0-4-4 0,8 4 0 0,-8-5-4 0,0 0 0 0,0 1-8 16,0-1-4-16,0 1-8 0,8-6-4 0,-8 1-4 0,0 0-8 16,0-1-8-16,0-4-8 0,0 0-8 0,0-1-12 0,0 1-12 15,0-5-8-15,0 5-12 0,0-5-4 0,-8 0-16 0,8 0-48 0,-8-5 0 16,8 5 16-16,-10-5 36 0,10 1 16 0</inkml:trace>
          <inkml:trace contextRef="#ctx0" brushRef="#br0" timeOffset="521.9057">43 185 71 0,'0'6'140'0,"8"-6"-4"0,-8 4-8 0,8-4-20 0,-8 4 0 0,10-4 0 16,-2 7-4-16,0-7 4 0,-8 4-4 0,8-4-8 0,1 0 0 16,8 4-12-16,-8-4-4 0,-1 0-4 0,0 5-4 0,2-5-12 15,6 0-8-15,-8-5-4 0,10 5-4 0,-10-4-12 0,1 4-8 16,8-4 0-16,-8-3-8 0,7 3 0 0,-6 0-4 0,6 4-8 0,-8-6-8 15,2 2-8-15,-2-1-4 0,0 0-12 0,1 0-20 0,-1 1-24 16,1-1-16-16,-9 0-24 0,9 5-28 0,-9 0-32 0,0-5-36 16,0 5-64-16,0-4 48 0,0 4 48 0,0 0 28 0,-9 0 28 15,9 0 24-15</inkml:trace>
        </inkml:traceGroup>
      </inkml:traceGroup>
    </inkml:traceGroup>
  </inkml:traceGroup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8:47.7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AD0CDA3-270A-4ED3-9480-64E8A7ECF61F}" emma:medium="tactile" emma:mode="ink">
          <msink:context xmlns:msink="http://schemas.microsoft.com/ink/2010/main" type="inkDrawing" rotatedBoundingBox="3442,8759 6587,4103 6779,4233 3634,8888" semanticType="callout" shapeName="Other">
            <msink:sourceLink direction="with" ref="{7030D191-2753-44BB-9DDD-18B5678B6602}"/>
            <msink:sourceLink direction="with" ref="{A6F1B538-C1A4-47A2-BCE7-191A37C64288}"/>
          </msink:context>
        </emma:interpretation>
      </emma:emma>
    </inkml:annotationXML>
    <inkml:trace contextRef="#ctx0" brushRef="#br0">17 4516 43 0,'0'0'68'0,"0"5"-8"0,0-5-8 0,0 5-24 0,0-1-4 16,0-4-4-16,0 5 0 0,0-5-4 0,0 0-4 0,0 4 0 15,0-4-4-15,0 6 0 0,0-6 0 0,0 5 0 0,0-5 0 0,0 5 0 16,0-5 8-16,0 4-4 0,0 1 0 0,0-5 0 0,0 5 0 16,0 0 4-16,0-1 0 0,-8-4 0 0,8 5 0 0,0 0 0 15,0-5 0-15,0 5 0 0,0 0 4 0,0-5-4 0,0 0 0 0,0 4 0 16,0-4 0-16,-10 0 0 0,10 0 0 0,0 0 4 0,0 0-4 15,0 0 0-15,0 0 4 0,0 0-4 0,0 0 4 0,0 0-4 16,0 0 0-16,0 0 4 0,0 0 0 0,0 0-4 0,0 0 4 16,0 0-4-16,0 0 4 0,10 0 0 0,-10 0 0 0,0 0 0 15,0-4 4-15,0 4-4 0,8 0 0 0,-8-5-4 0,0 5 4 16,8-5 0-16,-8 5 0 0,9-5 0 0,-9 0 4 0,0 5-4 0,9-4 4 16,-9-1-4-16,8 0 0 0,-8 0-4 0,9 1 0 0,-9-1 0 15,8 0 0-15,-8-5 4 0,0 5-4 0,8-4 0 0,0 4 0 16,-8-4-4-16,10-1 0 0,-2 1 0 0,0-1-4 0,-8 0 4 15,10 1 0-15,-2-1-4 0,0 1 4 0,1-6-4 0,-1 4 0 16,1 3 0-16,-1-7 0 0,1 6 0 0,-1-5 0 0,0-1 0 0,2 0 0 16,-2 1-4-16,10-1 4 0,-10 3 4 0,0-4-4 0,0 2 0 15,1-5 4-15,0 4 0 0,8-4 0 0,-9 5-4 0,0-6 0 16,10 6 0-16,-10-5-4 0,0 4 0 0,2-4 4 0,6 5-8 16,-7-5-8-16,0 0 12 0,-1 5 0 0,1-6 0 0,-1 6-4 15,8-1 4-15,-6-4 0 0,-2 5 0 0,0-5 0 0,2 4 0 0,-2 1 0 16,0-1-4-16,1-4 0 0,-1 5 0 0,1-1 0 15,0 1 4-15,-1-1-4 0,0 1 4 0,0-5 0 0,2 4-4 0,-2 1 0 16,0 0 0-16,2-5 0 0,-2 4 0 0,0 1 0 0,1-1 0 16,-1 0 0-16,1 2 0 0,-1-7 0 0,1 6 4 0,-1-1-4 15,0 2 4-15,2-2 0 0,-2 1-4 0,0-5 0 0,2 4 0 0,-2 1 0 16,0-1 0-16,0-4 4 0,1 5-4 0,-1-1 4 16,1-4-4-16,0 5 0 0,-1-1 0 0,10 1 0 0,-10-5 0 0,0 4 0 15,10-4 4-15,-10 5 0 0,0-1-4 0,1 1 0 0,-1-6-4 16,10 7 8-16,-10-2 0 0,0 1-4 0,0-1 0 0,2 1 0 15,-2-5 0-15,10 4 0 0,-10 1 0 0,0-1 0 0,1 2 0 0,-1-3-4 16,0 3 0-16,1-2 8 0,0 1-4 0,-1-1 0 16,0-4-4-16,2 5 4 0,-2-1 0 0,0 1-4 0,1-1 4 15,0 1 0-15,-1-1 0 0,0-3 0 0,9 3 0 0,-8 1 0 0,0-1-4 16,-1 1 4-16,0-6 4 0,10 6-4 0,-10 0 0 0,1-5 0 16,0 4-4-16,7-4 4 0,-7 5 0 0,-1-1 0 0,0 0 4 15,10 1-4-15,-10-5 0 0,2 6 0 0,-2-3 0 0,0 3 0 0,10-2 0 16,-10 1 0-16,0 0 0 0,1-1-4 0,-1 0 4 0,0 1 0 15,2-1 0-15,-2 1 0 0,0-1 0 0,0 2-4 0,2-2 8 16,-2 1-4-16,0-1 0 0,1 6 0 0,0-6-4 0,-1 1 4 16,1-1 0-16,-1 1 4 0,0 0-4 0,1 0 0 0,0 4 4 15,-1-5 0-15,0 1-4 0,2-1-4 0,-2 6 4 0,0-5 0 0,1-1 0 16,0 1 0-16,-1-1-4 0,-8 6 4 0,8-5 0 0,1-2 0 16,-1 3-4-16,0 4 0 0,2-7 4 0,-10 2-4 0,8 0 4 15,0 4 0-15,2-4 0 0,-2 3 4 0,0-2-24 0,-8 3 20 16,8-4 0-16,1-1 4 0,0 6 0 0,-1-1-4 0,1-4 4 15,-9 0-4-15,8 4-4 0,0 1 4 0,2-6 0 0,-2 5 0 16,-8-4 4-16,8 5-4 0,0-6 0 0,2 5-4 0,-2-3 4 16,0 3 4-16,-8-5-8 0,9 1 4 0,0 5 0 0,-1-5 0 15,1 3-4-15,-1-3 4 0,0-1 0 0,2 7 0 0,-2-7 4 0,0 0-8 16,0 5 8-16,2-3-8 0,-2-3 4 0,0 7 4 0,-8-5-4 16,9-1 0-16,-1 1 0 0,1 3 4 0,0-2-8 0,-1-1 4 15,0-1 0-15,0 5 0 0,2-4-4 0,-2 0 4 0,0 4 0 0,2-4 0 16,-10 0-4-16,8 4 0 0,0-5 0 0,1 1 4 15,-1 0 0-15,1 4 0 0,-1-5 0 0,1 1-4 0,7 0 4 0,-6-1-4 16,-2 1 4-16,0-1 0 0,2 2-4 0,-2-2 4 0,0 1 0 16,9-1-4-16,-9 1 4 0,1-1-4 0,0 6 8 0,7-5-8 15,-6-1 4-15,-2 1-4 0,0-1-16 0,10 1 24 0,-10 4 0 0,0-4 0 16,1 4 0-16,-1-4 0 0,1 3-4 0,8-2-4 0,-9 3 4 16,0-4 4-16,2 5-4 0,-2-1 4 0,0-5-4 0,2 6 4 15,-2-1-4-15,9 1 0 0,-9-6 0 0,1 6 4 0,-1-5-4 16,1 4 4-16,7 0-8 0,-6-4 4 0,-2 4 0 0,0-5 0 15,2 6 0-15,6 0-4 0,-7-6 4 0,-1 5 0 0,0-4 4 16,1 5-8-16,0-1 4 0,7 1 4 0,-6-6-4 0,-2 5 0 0,0 2 0 16,1-7 4-16,0 5 0 0,-1 0-4 0,0 1 0 15,1 0-4-15,-1-1 8 0,1-5-4 0,0 5 0 0,-1 1 0 0,0-1 0 16,2 1 0-16,-2 0 0 0,-8-1-4 0,8 0 4 0,0 0 0 16,2 1 0-16,-2-1 0 0,0 1 4 0,1-1-8 0,-9-4 4 15,8 9 4-15,0-4-4 0,2-1 0 0,-2 0 0 0,-8-4 0 0,8 9 0 16,0-4 0-16,2-1 0 0,-2 0 0 0,-8 1 0 15,8-1 0-15,1 1 0 0,0-2-20 0,-9 2 24 0,8 0-4 0,1-1 0 16,-1 1 4-16,-8 3-4 0,8-3 0 0,1-1 4 0,0 0-4 16,-9 6 0-16,8-5-4 0,0-1 4 0,2 5 0 0,-10-5-4 15,8 6 4-15,0-6-4 0,1 5 4 0,-9 1 0 0,9-6-4 0,-1 5 0 16,-8 0 4-16,8 0 4 0,-8 1-4 0,9-1-4 16,-9-1 4-16,8 2-4 0,0 0 4 0,-8-2-4 0,0 2 0 0,10-1 4 15,-10 0-4-15,8 5 4 0,-8-5 0 0,8 1 4 0,-8-1-4 16,10 1 4-16,-2-6-8 0,-8 5 8 0,8 0-4 0,0 1 0 15,1-6 0-15,0 5 0 0,-1 0 0 0,-8-5 0 0,9 6 0 0,-1-6 4 16,0 5-4-16,2-1 0 0,-2-2 0 0,0 3 0 0,0 0 0 16,-8 1 0-16,10-1 0 0,-2 0 0 0,-8 0 4 0,8 1 0 15,-8 4-4-15,9-5 4 0,-9 0 0 0,9 5-4 0,-9-5 8 16,0 0 0-16,8 5-4 0,-8-5 0 0,0 5 4 0,9-5 0 16,-9 1-20-16,0 4 16 0,0-5 4 0,8 5-4 0,-8-5 0 15,8 1 0-15,-8-2 0 0,0 2 4 0,10-1-4 0,-10 5 4 0,8-5-4 16,-8-4 0-16,8 4 0 0,0 0 0 0,-8 0-4 0,10-5 4 15,-2 6 0-15,0-1 0 0,1 0 0 0,-9-4 0 0,8 4-4 16,1 0 0-16,0-4 0 0,-9 3 4 0,8 1 0 0,0 1 4 16,-8-1 0-16,8 0 0 0,-8 5 0 0,0-4-4 0,0 4 0 15,0 0 4-15,10-6 0 0,-10 6 0 0,0 0 4 0,0 0 4 0,0 0-4 16,0 0 0-16,0 0 0 0,0 0 8 0,0 0-4 16,0 0 0-16,0 0 0 0,8 0 0 0,-8-4 0 0,0 4 4 0,0 0-16 15,0-5-4-15,0 5 0 0,8 0 0 0,-8-4 0 0,0 4 0 16,0 0 0-16,0 0 0 0,0 0 0 0,0 0 0 0,0 0 0 15,0 0 0-15,0 0 0 0,0 0 0 0,0 0 0 0,0 0 0 0,0 0 0 16,0 0 0-16,0 0 0 0,0 0 0 0,0 0 0 16,0 0 0-16,0 0 0 0,0 0 0 0,0 0 0 0,0 0 0 0,0 0 0 15,0 0 0-15,0 0 0 0,0 0 0 0,0 0 0 0,0 0 0 16,0 0 0-16,0 0 0 0,0 0 0 0,0 0-64 0,-8 0-40 16,8 0-20-16,0 0-20 0,-8 0-24 0,8 4-24 0,-10-4-88 15,2 5 20-15,8-5 52 0,-8 4 36 0,0-4 40 0,-10 6 20 0</inkml:trace>
  </inkml:traceGroup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5:17.40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B9321AF-DB44-4622-9769-DA8C570CD386}" emma:medium="tactile" emma:mode="ink">
          <msink:context xmlns:msink="http://schemas.microsoft.com/ink/2010/main" type="writingRegion" rotatedBoundingBox="6679,4308 6850,4148 6969,4275 6798,4436">
            <msink:destinationLink direction="with" ref="{70132D78-8412-44B6-A4E4-92B2A7BF655A}"/>
          </msink:context>
        </emma:interpretation>
      </emma:emma>
    </inkml:annotationXML>
    <inkml:traceGroup>
      <inkml:annotationXML>
        <emma:emma xmlns:emma="http://www.w3.org/2003/04/emma" version="1.0">
          <emma:interpretation id="{2A0DA90D-B24E-4A4F-B5E2-A52CB4845D48}" emma:medium="tactile" emma:mode="ink">
            <msink:context xmlns:msink="http://schemas.microsoft.com/ink/2010/main" type="paragraph" rotatedBoundingBox="6679,4308 6850,4148 6969,4275 6798,44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7BADBE-4640-427C-85CA-E5C0685BA870}" emma:medium="tactile" emma:mode="ink">
              <msink:context xmlns:msink="http://schemas.microsoft.com/ink/2010/main" type="line" rotatedBoundingBox="6679,4308 6850,4148 6969,4275 6798,4436"/>
            </emma:interpretation>
          </emma:emma>
        </inkml:annotationXML>
        <inkml:traceGroup>
          <inkml:annotationXML>
            <emma:emma xmlns:emma="http://www.w3.org/2003/04/emma" version="1.0">
              <emma:interpretation id="{7030D191-2753-44BB-9DDD-18B5678B6602}" emma:medium="tactile" emma:mode="ink">
                <msink:context xmlns:msink="http://schemas.microsoft.com/ink/2010/main" type="inkWord" rotatedBoundingBox="6679,4308 6850,4148 6969,4275 6798,4436">
                  <msink:destinationLink direction="with" ref="{8AD0CDA3-270A-4ED3-9480-64E8A7ECF61F}"/>
                  <msink:destinationLink direction="to" ref="{3190B496-B7A1-4348-8517-7453BF25CD77}"/>
                </msink:context>
              </emma:interpretation>
            </emma:emma>
          </inkml:annotationXML>
          <inkml:trace contextRef="#ctx0" brushRef="#br0">101 149 35 0,'-8'0'76'0,"8"0"-8"16,0 0-12-16,-9 0-24 0,9-4-8 0,-8 4 0 0,8 0-8 15,0-6 8-15,-8 6-4 0,8-4 0 0,0-1 0 0,0 5-4 16,-10-5 0-16,10 0 4 0,0 1 0 0,0-1-4 0,0 0 0 0,0 5 8 16,0-5-4-16,0 1 4 0,0-2-4 0,0 1 0 0,0 5 0 15,10-4 0-15,-10-1-4 0,0 5 4 0,8-5 0 0,-8 5 0 16,0-4-4-16,8 4-4 0,-8 0 0 0,0 0-4 0,9 0 4 16,-9 0-4-16,0 4 4 0,0-4 0 0,8 5 0 0,-8-5 0 15,0 5 0-15,0 4 0 0,0-3 0 0,0-2 0 0,-8 1 4 0,8 5 0 16,0-1 0-16,-9-4 0 0,1 4 8 0,8 1-4 0,-8-5-4 15,-2 0 0-15,10 4 4 0,-8-4 0 0,0-5-8 0,-2 5 0 16,2-5-4-16,8 5 0 0,-8-10 0 0,0 5-4 0,8-5 0 16,0 0-4-16,0 1 0 0,-9-6 4 0,9 1 4 0,9-1-8 15,-9 0 0-15,0-4 0 0,8 4 0 0,0 0 0 0,-8-4 0 0,8 5 0 16,2-6-4-16,-2 5 4 0,0 1 4 0,2-1 0 0,-2 6-4 16,0-6 8-16,1 5-8 0,-1 5 0 0,1-4 0 0,-1 4 0 15,1 0 0-15,-1 4 0 0,0-4-4 0,2 5 4 0,-2-5 4 0,0 4-4 16,2 2 4-16,-2 3-4 0,0-4 0 0,-8 1 0 15,8 3 8-15,-8-5 0 0,9 5 4 0,-9 1 0 0,0 0 4 0,0-1-16 16,0 1 20-16,-9 0 4 0,9-1 0 0,-8 1-4 0,0-1 0 16,0 1 0-16,8 0-4 0,-10-1 0 0,2-4-8 0,0 5 4 15,-2-6-4-15,2 2-4 0,0-6 4 0,-1 4-8 0,9-4-4 16,-8 0 4-16,8 0-12 0,-9-4-12 0,9 4-12 0,0-6-16 0,-8 2-16 16,8-6-20-16,0 5-16 0,0 1-12 0,0-6-32 15,0 1-56-15,0 3 20 0,0-3 40 0,-9-1 28 0,9-4 16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9:21.6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9B2B2E2-B603-46A0-990E-25B6EE62DFBC}" emma:medium="tactile" emma:mode="ink">
          <msink:context xmlns:msink="http://schemas.microsoft.com/ink/2010/main" type="writingRegion" rotatedBoundingBox="6727,8956 6377,9449 6067,9228 6418,8736">
            <msink:destinationLink direction="with" ref="{E58C9136-827D-4354-A901-68F1054ED770}"/>
            <msink:destinationLink direction="with" ref="{0FB85FA2-1066-40C2-BF7E-CDF29610E019}"/>
          </msink:context>
        </emma:interpretation>
      </emma:emma>
    </inkml:annotationXML>
    <inkml:traceGroup>
      <inkml:annotationXML>
        <emma:emma xmlns:emma="http://www.w3.org/2003/04/emma" version="1.0">
          <emma:interpretation id="{4C2560BF-A078-4A2B-8A09-31C9F3D12434}" emma:medium="tactile" emma:mode="ink">
            <msink:context xmlns:msink="http://schemas.microsoft.com/ink/2010/main" type="paragraph" rotatedBoundingBox="6727,8956 6377,9449 6067,9228 6418,87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6F5259-7812-47B0-9677-0A1B2C6B2798}" emma:medium="tactile" emma:mode="ink">
              <msink:context xmlns:msink="http://schemas.microsoft.com/ink/2010/main" type="line" rotatedBoundingBox="6727,8956 6377,9449 6067,9228 6418,8736"/>
            </emma:interpretation>
          </emma:emma>
        </inkml:annotationXML>
        <inkml:traceGroup>
          <inkml:annotationXML>
            <emma:emma xmlns:emma="http://www.w3.org/2003/04/emma" version="1.0">
              <emma:interpretation id="{5A3638CA-A1E7-44AE-8943-0CF5EC236760}" emma:medium="tactile" emma:mode="ink">
                <msink:context xmlns:msink="http://schemas.microsoft.com/ink/2010/main" type="inkWord" rotatedBoundingBox="6727,8956 6480,9305 6209,9112 6457,8764"/>
              </emma:interpretation>
              <emma:one-of disjunction-type="recognition" id="oneOf0">
                <emma:interpretation id="interp0" emma:lang="" emma:confidence="0">
                  <emma:literal>r</emma:literal>
                </emma:interpretation>
                <emma:interpretation id="interp1" emma:lang="" emma:confidence="0">
                  <emma:literal>N</emma:literal>
                </emma:interpretation>
                <emma:interpretation id="interp2" emma:lang="" emma:confidence="0">
                  <emma:literal>v</emma:literal>
                </emma:interpretation>
                <emma:interpretation id="interp3" emma:lang="" emma:confidence="0">
                  <emma:literal>/</emma:literal>
                </emma:interpretation>
                <emma:interpretation id="interp4" emma:lang="" emma:confidence="0">
                  <emma:literal>w</emma:literal>
                </emma:interpretation>
              </emma:one-of>
            </emma:emma>
          </inkml:annotationXML>
          <inkml:trace contextRef="#ctx0" brushRef="#br0">340-274 71 0,'0'-5'88'0,"0"5"-8"0,0-5-8 0,0 5-20 16,0 0-4-16,0-5 4 0,0 5-4 0,0-4-4 0,0 4 0 16,0-5 4-16,0 5 0 0,0 0-4 0,0-5 0 0,0 5-4 15,0 0 8-15,0 0 0 0,0-6-8 0,0 6 0 0,0 0-4 16,0 0 0-16,0-4-4 0,0 4 4 0,0 0 4 0,8 0 4 0,-8 0 0 16,0 0 0-16,0 0 4 0,0 4 0 0,0-4-8 0,0 6 0 15,0-1 0-15,0 0-4 0,0-1-8 0,0 1 4 16,0 5 0-16,0-1-4 0,0 1 0 0,0 4-4 0,0-4-4 0,0 4-4 15,0 1 0-15,0 5-4 0,0-7-4 0,0 6-4 0,0-5 4 16,0 6-4-16,0-1-4 0,0 0 8 0,0-5 0 0,0 6 0 16,0-1-4-16,0-5-4 0,0 6 4 0,0-1 0 0,0-5 0 0,0 1 0 15,0-1-4-15,0 1 0 0,8-1 0 0,-8 0 4 0,0 0 0 16,0 1-8-16,0-5 8 0,0-1-8 0,0 1 8 0,0-1 0 16,9-5-8-16,-9 7 8 0,0-7 0 0,0 1-8 0,0 0 4 15,0 0 0-15,0-1 0 0,0-4 0 0,0 0 0 0,0 5-4 16,0-5 4-16,0 0-4 0,0 0 0 0,0 0 0 0,0 0-4 0,0 0-8 15,0-5-8-15,0 5-8 0,0-4-4 0,0-1-12 16,0 5-12-16,0-5-12 0,0 0-8 0,-9 1-20 0,9-1-20 0,0-1-16 16,0-3-12-16,0 5-60 0,-8-6-12 0,8 5 44 0,0 1 36 15,-8-6 28-15,8 6 24 0</inkml:trace>
        </inkml:traceGroup>
        <inkml:traceGroup>
          <inkml:annotationXML>
            <emma:emma xmlns:emma="http://www.w3.org/2003/04/emma" version="1.0">
              <emma:interpretation id="{12ED2C0D-9DEA-433C-8D2A-C94EBC741126}" emma:medium="tactile" emma:mode="ink">
                <msink:context xmlns:msink="http://schemas.microsoft.com/ink/2010/main" type="inkWord" rotatedBoundingBox="6426,9175 6281,9380 6067,9228 6213,9023">
                  <msink:destinationLink direction="with" ref="{89A4B055-0C1B-4310-BEFC-6CB1C6E9DAE3}"/>
                </msink:context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498.3607">118 86 11 0,'-8'-6'84'0,"8"2"-12"0,0-1-4 0,0 0-20 0,0-1-4 16,-10 3-4-16,10-2 0 0,0 5 0 0,0-5 0 0,-8 0-4 0,8 5 8 15,0-4-4-15,-8 4 4 0,8 0 0 0,-8 0 4 0,8-6 0 16,0 6 0-16,-10 0 0 0,10 0 0 0,0 0 0 0,-8 0-4 15,8 0-4-15,-8 0 0 0,8 0 0 0,-9 0 0 0,9 6-4 0,0-6 4 16,-8 4-12-16,8-4 0 0,-8 5-4 0,8 0 0 0,0 0-4 16,-10-2 0-16,10 3-4 0,-8-1-4 0,8 4-4 0,0-3 0 15,0 3 0-15,0 1-4 0,-8-1 0 0,8-4 0 0,0 4 0 16,0 2 4-16,8-2-8 0,-8 0 8 0,0 1-8 0,8-5 4 16,-8 4-4-16,10 1 0 0,-10-5 0 0,8 4 0 0,0-4 0 15,1 0 0-15,-1-1 0 0,0 1 0 0,2 0 0 0,-2 0 0 0,8-5 4 16,-6 0-8-16,-2 5 0 0,0-5 4 0,10 0-4 0,-10-5 8 15,1 5-4-15,7-5 0 0,-7 5 4 0,0-5-4 0,-1 0 0 16,0 1 0-16,2-1 4 0,-2 0-4 0,0 0 4 0,-8 1-8 16,9-7 8-16,-9 7-4 0,9-5 4 0,-9-1-8 0,0 5 4 0,8-4 0 15,-8 0-4-15,0 3 4 0,0-3-4 0,0-1 4 16,0 1 0-16,-8-1 0 0,8 1 0 0,-9 3 0 0,9-3 0 0,0-2 0 16,-9 8 0-16,1-7 0 0,8 1-4 0,-8 3 4 0,-2 2-4 15,10-1 4-15,-8 0 0 0,0 1-16 0,-1-1 16 0,0 0 4 16,1 5-4-16,0 0 4 0,-1-5-8 0,1 5 0 0,-1 0 0 15,0 0 0-15,1 0-4 0,0 5 0 0,-2-5 4 0,2 5-8 0,0-5-4 16,0 5 0-16,-2-1-4 0,2-4-4 0,0 5 4 0,8 0-8 16,-9-1 0-16,1 2 0 0,8-2-8 0,-8 1-8 0,8 0 0 15,0 0-8-15,0 4-8 0,-10-4 0 0,10 0-8 0,0-1-8 16,0 2-4-16,0-2-12 0,0 6-40 0,0-10-24 0,0 9 20 0,0-4 20 16,0-5 32-16</inkml:trace>
        </inkml:traceGroup>
      </inkml:traceGroup>
    </inkml:traceGroup>
  </inkml:traceGroup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8:49.1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9BD1669-B50A-437D-A7D0-641031E7C5E9}" emma:medium="tactile" emma:mode="ink">
          <msink:context xmlns:msink="http://schemas.microsoft.com/ink/2010/main" type="writingRegion" rotatedBoundingBox="4911,5700 4775,6277 4381,6184 4518,5607">
            <msink:destinationLink direction="with" ref="{70132D78-8412-44B6-A4E4-92B2A7BF655A}"/>
          </msink:context>
        </emma:interpretation>
      </emma:emma>
    </inkml:annotationXML>
    <inkml:traceGroup>
      <inkml:annotationXML>
        <emma:emma xmlns:emma="http://www.w3.org/2003/04/emma" version="1.0">
          <emma:interpretation id="{827089BF-2D85-43FD-B2EA-D61AA474EA08}" emma:medium="tactile" emma:mode="ink">
            <msink:context xmlns:msink="http://schemas.microsoft.com/ink/2010/main" type="paragraph" rotatedBoundingBox="4911,5700 4775,6277 4381,6184 4518,56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D79A76B-23C4-44CD-B939-269889FD1C99}" emma:medium="tactile" emma:mode="ink">
              <msink:context xmlns:msink="http://schemas.microsoft.com/ink/2010/main" type="line" rotatedBoundingBox="4911,5700 4775,6277 4381,6184 4518,5607"/>
            </emma:interpretation>
          </emma:emma>
        </inkml:annotationXML>
        <inkml:traceGroup>
          <inkml:annotationXML>
            <emma:emma xmlns:emma="http://www.w3.org/2003/04/emma" version="1.0">
              <emma:interpretation id="{D426E19D-3811-4723-B1DB-EEC97BC2D337}" emma:medium="tactile" emma:mode="ink">
                <msink:context xmlns:msink="http://schemas.microsoft.com/ink/2010/main" type="inkWord" rotatedBoundingBox="4911,5700 4775,6277 4381,6184 4518,5607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ó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☹</emma:literal>
                </emma:interpretation>
                <emma:interpretation id="interp4" emma:lang="" emma:confidence="0">
                  <emma:literal>*</emma:literal>
                </emma:interpretation>
              </emma:one-of>
            </emma:emma>
          </inkml:annotationXML>
          <inkml:trace contextRef="#ctx0" brushRef="#br0">26 154 7 0,'0'0'96'0,"-8"-5"0"0,8 5-16 16,0-5-20-16,0 0-8 0,0 0 0 0,0 1-4 0,8 4 0 15,-8-10 0-15,0 5 0 0,9 0-4 0,-9 0 0 0,8 1 0 16,-8-6 4-16,0 5-4 0,8 1-4 0,1-6 8 0,0 5-8 16,-1-5 4-16,0 5-4 0,2-4-4 0,-2 4 0 0,0 1-4 0,1-6 0 15,0 5 0-15,-1 1-4 0,0-2 4 0,9 6 0 0,-8-4-4 16,0 4 0-16,-1-5 0 0,0 5-4 0,10 0-4 0,-10 0 0 16,1 0 4-16,0 0-4 0,7 5-4 0,-7-5 0 0,-1 4 4 15,0 2-4-15,2-2 0 0,-2-4 0 0,10 10-4 0,-10-5 0 16,0-1 0-16,0 1-4 0,2 4 4 0,-10-4-4 0,8 5 4 15,0 0-4-15,1-1 0 0,-9-4 0 0,8 5 0 0,-8-1 0 0,8 1-4 16,-8 0 0-16,0-6 0 0,0 11 4 0,10-10-4 0,-10 4 0 16,0 1 0-16,0-1-4 0,0 1 0 0,0 0 4 0,0-1 0 15,0 5 0-15,0-4 0 0,0-1 0 0,0 2 0 0,0-3 0 16,-10 2 0-16,10 5 0 0,0-6 0 0,0 1 4 0,-8 4-8 0,8-4 0 16,-8-1 4-16,8 1 0 0,-9 5 0 0,1-7 0 0,0 7-4 15,-2-5 4-15,2-1-4 0,0 6 8 0,-10-5-4 0,10 0 0 16,-10-1 0-16,10 5 0 0,-9-5 0 0,9 1-4 0,-9 0 4 15,8-6-4-15,-7 7 4 0,-2-2-4 0,10-4-4 0,-10 0 4 16,10-1-4-16,-9 1 0 0,9 0-8 0,-10-5-8 0,10 0-12 0,0 5-16 16,-10-5-12-16,10-5-20 0,-1 5-12 0,0-5-24 0,1 0-24 15,0 1-16-15,-1-1-56 0,1 0-52 0,8-4 68 0,-8-2 36 16,8 7 32-16,-10-6 24 0</inkml:trace>
          <inkml:trace contextRef="#ctx0" brushRef="#br0" timeOffset="-484.1923">85 173 99 0,'0'-5'112'16,"0"0"-4"-16,0 0-4 0,0 1-24 0,0-1 0 0,0 5 0 15,0-5 0-15,0 0 0 0,-8 0 0 0,16 5-12 0,-8 0-4 16,0 0 0-16,0 0 0 0,0-4-4 0,0 8 4 0,0-4 0 0,0 5 0 16,0 0-8-16,0 0 0 0,0 0-4 0,10 4 0 0,-10 1-8 15,0-1-8-15,0 1 0 0,0 4 0 0,0-4-8 0,8 4 0 16,-8 0-4-16,0 1 0 0,0 4-8 0,0-5 4 0,0 1-4 0,0 5 0 16,0-7-8-16,0 6 0 0,0-5-4 0,0 6 0 0,0-6 0 15,0 1 8-15,0-1-8 0,0 1 0 0,0-1-4 0,0 1 4 16,0-1-8-16,0 1 0 0,0-6 0 0,0 1 0 0,0-1 0 15,0-4 0-15,0 4-4 0,0-4-4 0,0 0 0 0,0 0-4 16,0 0 4-16,0-5-4 0,0 5-8 0,0-5-8 0,0 0-4 0,0 0 0 16,0 0-4-16,0 0-12 0,0 0 0 0,0-5-8 0,0 5-12 15,0-5 0-15,0 0-12 0,0 0-8 0,0 0-8 0,0 1-4 16,0-6 0-16,0 1-4 0,0-1-44 0,0 1-36 0,0-2 20 16,0-3 28-16,0 4 28 0</inkml:trace>
        </inkml:traceGroup>
      </inkml:traceGroup>
    </inkml:traceGroup>
  </inkml:traceGroup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7:41.2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118DF3D-E7CE-49F6-913B-AC84ABA502FA}" emma:medium="tactile" emma:mode="ink">
          <msink:context xmlns:msink="http://schemas.microsoft.com/ink/2010/main" type="inkDrawing" rotatedBoundingBox="14246,5269 15124,5267 15125,5287 14247,5288" semanticType="underline" shapeName="Other">
            <msink:sourceLink direction="with" ref="{288F6271-9979-4417-931E-374930CEF081}"/>
          </msink:context>
        </emma:interpretation>
      </emma:emma>
    </inkml:annotationXML>
    <inkml:trace contextRef="#ctx0" brushRef="#br0">2394 2384 51 0,'-8'0'80'0,"-1"0"-8"0,1 0-8 15,0 0-24-15,-2 0 0 0,2 0 0 0,0 0-4 0,-2 0 4 0,10 0 4 16,-8 0-4-16,0 0 0 0,0 0 4 0,8 0 0 0,-9 0 4 16,9 0-4-16,-9 0 4 0,1 0 0 0,8 0 4 0,0 0-12 15,0 0 4-15,-9 0-4 0,9 0 0 0,0 0-4 0,0 0-8 16,0 0 0-16,0 0 0 0,0 0 4 0,0 0 0 0,0 0 0 0,0 0 0 16,0 0 4-16,9 0 4 0,-9 0-4 0,8 0 4 0,-8 0 0 15,9 0 4-15,0 0-8 0,-9 0 0 0,16 0 0 0,-8 0 0 16,2 0-4-16,6 0-4 0,-6 0 0 0,6 0 4 0,1 0-8 15,0 0 0-15,0 0 0 0,1 0-4 0,8 0 0 0,-10 0-4 16,9 0 0-16,-7 0 0 0,8 0-4 0,-2 0 0 0,2 0-4 16,0 0 0-16,-1 0 0 0,1 0-4 0,8 0 4 0,-9 0-8 0,1 0 0 15,8 0 0-15,-8 0 0 0,-1 0 0 0,1 0 0 0,8 0 0 16,-16 0 0-16,7 0 0 0,1 0 0 0,0 0 0 0,-10 0 0 16,1 0 0-16,0 0 0 0,0 0 0 0,-9 0 0 0,10 0 0 15,-10 0 0-15,0 0 0 0,2 0 0 0,-10 0 0 0,8 0 0 16,-8 0 0-16,8 0 0 0,-8 0 0 0,0 0 0 0,0 0 0 0,0 0 0 15,0 0 0-15,0 0 0 0,0 0 0 0,0 0 0 16,0 0 0-16,-8 0 0 0,8 0 0 0,0 0 0 0,-8 0 0 0,8 0 0 16,0 0 0-16,-10 0 0 0,10 0 0 0,0 0 0 0,-8 0 0 15,0 0 0-15,8 0 0 0,0 0 0 0,-8 0 0 0,8 0 0 16,-10 0 0-16,10 0 0 0,0 0-52 0,-8 0-40 0,8 0-32 0,0 0-24 16,-8 0-36-16,8-5-32 0,0 5-84 0,-9-5 48 0,9 5 48 15,-8-5 36-15,8 1 32 0,0 4 28 0</inkml:trace>
  </inkml:traceGroup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9:11.5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604FB16-8FD0-4534-926D-8A32E3D05512}" emma:medium="tactile" emma:mode="ink">
          <msink:context xmlns:msink="http://schemas.microsoft.com/ink/2010/main" type="writingRegion" rotatedBoundingBox="7644,3524 7012,11803 6517,11765 7150,3486">
            <msink:destinationLink direction="with" ref="{08BFBA86-62C7-4EC4-9453-DC5FF5256515}"/>
            <msink:destinationLink direction="with" ref="{3FF57634-324A-44D9-AF71-3062C83733C2}"/>
            <msink:destinationLink direction="with" ref="{68C0B7E5-9D18-405F-B6CD-DA4C120A4375}"/>
          </msink:context>
        </emma:interpretation>
      </emma:emma>
    </inkml:annotationXML>
    <inkml:traceGroup>
      <inkml:annotationXML>
        <emma:emma xmlns:emma="http://www.w3.org/2003/04/emma" version="1.0">
          <emma:interpretation id="{5B653DE9-38AE-4953-854D-1454EA779482}" emma:medium="tactile" emma:mode="ink">
            <msink:context xmlns:msink="http://schemas.microsoft.com/ink/2010/main" type="paragraph" rotatedBoundingBox="7644,3524 7012,11803 6517,11765 7150,34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CBE573-DD4B-4E54-AD36-16AB2CCA93D2}" emma:medium="tactile" emma:mode="ink">
              <msink:context xmlns:msink="http://schemas.microsoft.com/ink/2010/main" type="line" rotatedBoundingBox="7644,3524 7012,11803 6517,11765 7150,3486">
                <msink:destinationLink direction="with" ref="{70132D78-8412-44B6-A4E4-92B2A7BF655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8BF26A2-C71C-4DD6-81FA-78036B82CD32}" emma:medium="tactile" emma:mode="ink">
                <msink:context xmlns:msink="http://schemas.microsoft.com/ink/2010/main" type="inkWord" rotatedBoundingBox="6968,11400 6938,11797 6517,11765 6547,11368"/>
              </emma:interpretation>
            </emma:emma>
          </inkml:annotationXML>
          <inkml:trace contextRef="#ctx0" brushRef="#br0">1351 2525 7 0,'0'-10'100'0,"0"5"-8"0,-9 0-12 16,9 1-20-16,-8-2 0 0,8 6-8 0,-8-4-4 0,-2 4 4 0,2 0-8 15,8 4 0-15,-18-4 4 0,10 10 0 0,0-5 0 0,-9 0 0 16,8 5-4-16,-8-6 4 0,9 6-8 0,-10-1 0 0,2 1 0 15,8-1 4-15,-10 1 0 0,1-1 4 0,9 1 4 0,-10 0 0 0,10-5-4 16,0 4 0-16,-2 1 0 0,2-6 0 0,8 6 0 0,-8-1-4 16,8 1 0-16,0-1 0 0,-8 1-8 0,8 0-4 0,0-1-8 15,8 1 0-15,-8 0 0 0,0 5-4 0,8-7-4 16,-8 7-4-16,8-5 4 0,-8-1-4 0,10 6-4 0,-2-5 0 0,0 4 0 16,1-5-4-16,0 1 0 0,8 0 0 0,-9-1 0 0,10-4-8 0,-10 4 0 15,8-4-8-15,-6 1-4 0,6-6-16 0,1 4-8 16,1-4-12-16,6 0-20 0,-6-4-16 0,0-2-16 0,-2 1-16 0,10-4-20 15,-9 0-12-15,-1-6-64 0,2 5-24 0,0-4 52 0,6-5 32 16,-15 4 24-16,8-4 28 0</inkml:trace>
        </inkml:traceGroup>
        <inkml:traceGroup>
          <inkml:annotationXML>
            <emma:emma xmlns:emma="http://www.w3.org/2003/04/emma" version="1.0">
              <emma:interpretation id="{BE260EA2-D0E6-4DD7-8839-FC7D66382B03}" emma:medium="tactile" emma:mode="ink">
                <msink:context xmlns:msink="http://schemas.microsoft.com/ink/2010/main" type="inkWord" rotatedBoundingBox="7158,9293 7124,9738 6711,9706 6745,9262"/>
              </emma:interpretation>
            </emma:emma>
          </inkml:annotationXML>
          <inkml:trace contextRef="#ctx0" brushRef="#br0" timeOffset="-5342.8178">1300 515 3 0,'-10'-5'104'0,"10"0"-32"16,-8 0 16-16,8 0-28 0,0 5-4 0,0-4-4 0,0 4-4 15,-8 0 0-15,8 0-4 0,0 0 4 0,8 0 0 0,-8 0-4 0,0 0 0 16,0 0 0-16,8 4-4 0,-8 1 0 0,10 0 4 0,-2 0-4 16,-8 0-12-16,8 5-4 0,-8-1 4 0,10 1-8 0,-2 4 0 15,0-5 0-15,1 6 0 0,-9 4-4 0,8-5 0 0,1 1 0 0,-9 4 0 16,0-5-4-16,8 6 0 0,-8-6-4 0,0 6 4 15,0-6 0-15,0 1 4 0,0-2 0 0,0-2-4 0,0-2 0 0,0 0 0 16,0-4-4-16,0 0 0 0,0 0-4 0,-8-5 4 0,8 0-8 16,0 0 0-16,0-5 0 0,0-5-4 0,0 1 0 0,-9 0 0 15,9-6 0-15,0 0-4 0,0 1 0 0,0-1 0 0,0-5 0 16,0 2-4-16,0-6 4 0,9 5 0 0,-9-5 0 0,8 5 0 0,-8-5 0 16,0 5 4-16,9 0-4 0,-9-6 4 0,8 11 4 15,0-5-4-15,-8 4 4 0,10 1 0 0,-2 5 0 0,0-6-4 0,2 5 4 16,-10 6 0-16,8-6 0 0,0 10 4 0,0-5-4 0,1 1 0 15,0 4 4-15,-1 4-4 0,1-4 0 0,-1 5 0 0,0 0 0 16,2 0 0-16,-10-1 0 0,8 6 4 0,0-5-4 0,-8 5 0 16,0-1 0-16,8 5 4 0,-8-4 0 0,0-1-4 0,0 6 0 0,-8-6 4 15,8 1 0-15,0 0-4 0,-8 0 0 0,8-1 4 0,-8 1-4 16,8-6 4-16,-10 6 0 0,2-10-4 0,8 5 0 0,0-5 0 16,-8 4 0-16,8-4 0 0,0-4-4 0,0 4 0 0,0-5 4 15,0 0 0-15,0 0 0 0,0 1-4 0,8-1 4 0,-8 0-4 16,8 0 4-16,-8 1 0 0,10-6 0 0,-10 5 0 0,8 0 0 15,-8 0 0-15,8 0 0 0,0 5 4 0,-8-4-4 0,10 4 0 0,-2-5 4 16,0 5 0-16,-8 0 0 0,9 0 4 0,-1 5 0 0,-8-5 0 16,9 4 0-16,0 1-4 0,-9 0 0 0,8 0 0 0,0 0 4 15,0 0-4-15,-8 4 0 0,10 1-16 0,-2-5 20 0,0 9 0 0,-8-5-4 16,10 1 4-16,-10 0 0 0,8 4 8 0,-8-4 0 16,0 0 4-16,0 4 0 0,0 0 8 0,0-4 4 0,0 4 4 0,-8 1 4 15,-2-1 0-15,2 1 0 0,0-1 4 0,-2 1-8 0,-6-6 0 16,8 6-8-16,-10-6-8 0,1 0 0 0,1 1 0 0,-2-1-8 15,2-4-4-15,6-1-4 0,-6 2-8 0,-1-1 0 0,-1-5-12 0,10-5-16 16,-8-1-20-16,6 2-28 0,2-10-20 0,0 4-28 0,-10-4-32 16,10-5-32-16,-1 0-76 0,9-6 40 0,-8-3 40 0,-1-1 36 15,9 0 28-15,-8-4 24 0</inkml:trace>
        </inkml:traceGroup>
        <inkml:traceGroup>
          <inkml:annotationXML>
            <emma:emma xmlns:emma="http://www.w3.org/2003/04/emma" version="1.0">
              <emma:interpretation id="{97730CD0-1C3C-4342-AA23-58FFA0026B52}" emma:medium="tactile" emma:mode="ink">
                <msink:context xmlns:msink="http://schemas.microsoft.com/ink/2010/main" type="inkWord" rotatedBoundingBox="7644,3524 7605,4035 7177,4003 7216,3491"/>
              </emma:interpretation>
              <emma:one-of disjunction-type="recognition" id="oneOf0">
                <emma:interpretation id="interp0" emma:lang="" emma:confidence="0">
                  <emma:literal>C</emma:literal>
                </emma:interpretation>
                <emma:interpretation id="interp1" emma:lang="" emma:confidence="0">
                  <emma:literal>c</emma:literal>
                </emma:interpretation>
                <emma:interpretation id="interp2" emma:lang="" emma:confidence="0">
                  <emma:literal>(</emma:literal>
                </emma:interpretation>
                <emma:interpretation id="interp3" emma:lang="" emma:confidence="0">
                  <emma:literal>Ć</emma:literal>
                </emma:interpretation>
                <emma:interpretation id="interp4" emma:lang="" emma:confidence="0">
                  <emma:literal>ć</emma:literal>
                </emma:interpretation>
              </emma:one-of>
            </emma:emma>
          </inkml:annotationXML>
          <inkml:trace contextRef="#ctx0" brushRef="#br0" timeOffset="-4477.6287">1956-5389 27 0,'0'0'104'16,"0"0"-8"-16,-8 5-4 0,8-5-28 0,-9 0 0 0,9 5-4 0,-9-5 0 15,9 5-4-15,-8-2 0 0,-1 4 8 0,1-3-8 16,0-4 0-16,8 5 0 0,-9-1-4 0,0 6 0 15,1-10-4-15,0 5 0 0,-2 5-4 0,2-6 4 0,8 2-4 0,-8-2-4 0,-1 6-4 16,9 0 0-16,-9-6 0 0,1 6-4 0,8-1-4 0,-8-4 0 16,8 5 0-16,-9-2-4 0,9 3 4 0,-8-2-4 0,0 1 0 15,8 4-4-15,-10-4 0 0,10 4 0 0,-8-3 4 0,8 2 0 16,-8 2-4-16,8-1 0 0,-10 1-4 0,10-1 8 0,-8 5-4 0,8-4-4 16,0-2 0-16,-8 7-4 0,8-5 0 0,0 4 0 0,0-5 0 15,0 1-4-15,8-1 0 0,-8-5-4 0,8 6 0 0,2-5 0 16,-2-1 0-16,10 1 0 0,-10-6-4 0,9 1 0 0,-1 0-4 15,2-5-12-15,8 0 0 0,-10-5-12 0,10 0-24 0,-1-4-24 16,1-1-36-16,0-1-32 0,8-2-36 0,-17-1-68 0,17 0-32 0,-18-6 56 16,10-4 44-16,-8 5 28 0,7-5 36 0,-17 4 20 0</inkml:trace>
        </inkml:traceGroup>
      </inkml:traceGroup>
    </inkml:traceGroup>
  </inkml:traceGroup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9:08.3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A91F74F-6F78-425A-B9F3-BA916554DE3D}" emma:medium="tactile" emma:mode="ink">
          <msink:context xmlns:msink="http://schemas.microsoft.com/ink/2010/main" type="writingRegion" rotatedBoundingBox="3317,3289 3349,3743 3070,3762 3038,3308"/>
        </emma:interpretation>
      </emma:emma>
    </inkml:annotationXML>
    <inkml:traceGroup>
      <inkml:annotationXML>
        <emma:emma xmlns:emma="http://www.w3.org/2003/04/emma" version="1.0">
          <emma:interpretation id="{1794083C-EE16-4933-87F4-2B83CAD5C449}" emma:medium="tactile" emma:mode="ink">
            <msink:context xmlns:msink="http://schemas.microsoft.com/ink/2010/main" type="paragraph" rotatedBoundingBox="3317,3289 3349,3743 3070,3762 3038,33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C3B55C-3E58-4E0E-86B8-FA5E5CF04E74}" emma:medium="tactile" emma:mode="ink">
              <msink:context xmlns:msink="http://schemas.microsoft.com/ink/2010/main" type="line" rotatedBoundingBox="3317,3289 3349,3743 3070,3762 3038,3308"/>
            </emma:interpretation>
          </emma:emma>
        </inkml:annotationXML>
        <inkml:traceGroup>
          <inkml:annotationXML>
            <emma:emma xmlns:emma="http://www.w3.org/2003/04/emma" version="1.0">
              <emma:interpretation id="{C2E6A478-1D3D-4B14-A5F4-62086B207DFB}" emma:medium="tactile" emma:mode="ink">
                <msink:context xmlns:msink="http://schemas.microsoft.com/ink/2010/main" type="inkWord" rotatedBoundingBox="3317,3289 3349,3743 3070,3762 3038,3308"/>
              </emma:interpretation>
              <emma:one-of disjunction-type="recognition" id="oneOf0">
                <emma:interpretation id="interp0" emma:lang="" emma:confidence="0">
                  <emma:literal>o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5</emma:literal>
                </emma:interpretation>
              </emma:one-of>
            </emma:emma>
          </inkml:annotationXML>
          <inkml:trace contextRef="#ctx0" brushRef="#br0">-6 80 35 0,'0'-4'96'15,"0"4"-16"-15,0-5-4 0,0 0-24 0,0 5-8 0,0-5-4 16,9 1 0-16,-9-1-4 0,0 0 0 0,0 0 0 0,8 5-4 16,-8-4 0-16,9-2-8 0,0 1 0 0,-9 1 0 0,8 4 0 15,0-5-4-15,0 0 4 0,2 1 0 0,-2 4 0 0,0-6-4 16,-8 6 0-16,10 0-4 0,-2-4 4 0,0 4-4 0,1 0 0 0,-1 0 4 15,0 0-4-15,1 0 4 0,0 0 0 0,-1 4-4 0,0-4 0 16,2 6 0-16,-2-6 0 0,-8 4 0 0,8 1-4 0,1-5-4 16,0 5 0-16,-1-1 4 0,0 1-4 0,-8 1 4 0,9-2-8 0,-1 6 4 15,-8-5 0-15,9-1-16 0,-9 1 20 0,9 0-4 16,-9 0 4-16,0-1-4 0,0 2 0 0,8-2 0 0,-8-4-4 0,0 5 0 16,0-1 4-16,0 2 0 0,0-6-4 0,0 4 4 0,0 1-4 15,0 0 0-15,0 0-4 0,0-5 4 0,0 10 4 0,0-6-4 16,0 1 4-16,8 4 0 0,-8-4 0 0,0 5-4 0,0 0 0 0,0-5 4 15,0 4-4-15,0 1 4 0,0-1-4 0,0 1 0 0,0-7 4 16,10 8 0-16,-10-6-4 0,0 5 0 0,-10-1 4 0,10-4-4 16,0 0 0-16,0 5 0 0,0-6 0 0,0 1 0 0,0 0 0 15,0 5 0-15,0-6 4 0,0 1-8 0,0 0 0 0,0-1 0 16,0 1 4-16,-8 0 0 0,8 0 4 0,0 0-8 0,-8 3 4 0,8-2 0 16,0-1 0-16,-9-1-4 0,0 1 4 0,9 0-4 0,-8 0 4 15,-1 0 0-15,1 4-4 0,8-4 0 0,-8 0 0 16,-1 0 4-16,0-1-4 0,1 1 0 0,0 0 0 0,8 1 0 0,-10-3 0 15,2 3 0-15,0-2 0 0,-1 1 0 0,0-5-4 0,1 4 4 16,0-4-4-16,8 0-4 0,-9 6 0 0,1-6-4 0,8 0 0 16,-8 0-12-16,8 0-4 0,-10 0-12 0,10 0 0 0,0 0-16 0,0 0-4 15,-8 0-8-15,8 0-4 0,0 0-8 0,0 0-4 0,0-6 4 16,0 6-24-16,0-4-40 0,0 4-32 0,0 0 36 0,0-5 28 16,0 1 24-16</inkml:trace>
          <inkml:trace contextRef="#ctx0" brushRef="#br0" timeOffset="-499.7716">114 80 11 0,'0'0'96'0,"0"-4"-16"0,0-1 0 0,0 5-24 0,-9-5-4 15,18 0 0-15,-9 5 0 0,0-4 0 0,0 4 0 0,0-5 0 16,0 5-4-16,0 0 0 0,0 0-8 0,0-5-4 0,0 5 4 15,0 0-4-15,0 0 8 0,0 0-4 0,0 5-4 0,0-5-4 0,0 5 4 16,0-1 0-16,0 1-4 0,0 0-4 0,0 4-16 0,0-3 12 16,0 3 0-16,0 1-4 0,0-1-4 0,0 1-4 0,0 4-4 15,0 0 0-15,0 1 0 0,0 0 0 0,-9-2 0 0,9 7-4 16,0-5 0-16,0-2-4 0,0 7 0 0,-8-5 0 0,8-1-4 16,0 0 4-16,0 0-4 0,0 1 0 0,0-6-4 0,-8 6 0 0,8-6-4 15,0 1 0-15,0 0-4 0,0-1-4 0,0-4 4 16,0 0-12-16,0-1-4 0,0 1-8 0,0 0-4 0,0-5-12 0,0 0-4 15,0 6-4-15,0-6 0 0,0 0-4 0,0 0 0 0,0 0-8 16,0-6-40-16,0 1-32 0,0 0 8 0,-10 5 24 0,10-4 24 16</inkml:trace>
        </inkml:traceGroup>
      </inkml:traceGroup>
    </inkml:traceGroup>
  </inkml:traceGroup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5:25.16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BFBA86-62C7-4EC4-9453-DC5FF5256515}" emma:medium="tactile" emma:mode="ink">
          <msink:context xmlns:msink="http://schemas.microsoft.com/ink/2010/main" type="inkDrawing" rotatedBoundingBox="6404,9172 6838,4008 8133,4117 7699,9281" semanticType="verticalRange" shapeName="Other">
            <msink:sourceLink direction="with" ref="{E604FB16-8FD0-4534-926D-8A32E3D05512}"/>
            <msink:sourceLink direction="with" ref="{64056B83-7B33-49B8-8E06-88872AD36D51}"/>
          </msink:context>
        </emma:interpretation>
      </emma:emma>
    </inkml:annotationXML>
    <inkml:trace contextRef="#ctx0" brushRef="#br0">314-7375 35 0,'-9'0'80'0,"9"0"-8"16,0 0-4-16,0 0-24 0,0 0-4 0,0 0-4 15,0 0 0-15,0 0-8 0,0 0 0 0,0 0 4 0,0 0-4 0,0 0 4 16,0 0 0-16,0 0-4 0,0 0 0 0,0 0 0 0,0 0 4 0,0 0 0 16,0 0 0-16,0 0 4 0,0 0 0 0,0 0-4 15,9 0 0-15,-9 0 0 0,0 0-4 0,8 0 0 0,-8 0 0 0,8 0-4 16,-8 0 0-16,10 5-4 0,-10-5-4 0,8 3 4 16,0 4-8-16,2-7 0 0,-10 4 4 0,8 1 0 0,0 0 0 0,0 4 4 15,-8-4-4-15,9 0 0 0,0 4 0 0,-1 1 0 0,-8 0 0 16,9-6 0-16,-1 6 0 0,0-1 4 0,-8 1-4 0,10 0-4 0,-2-5 0 15,-8 3 4-15,8 3 0 0,0-2 0 0,2 1-4 16,-2 0 4-16,-8-1 0 0,8-5 0 0,1 6 0 0,-1 0 0 0,1-1 0 16,-9 1 0-16,9-1 0 0,-1 1 0 0,0-5-4 0,0 9 0 15,2-8 0-15,-2 3 0 0,0 1-4 0,2-1 0 0,-10 5 0 16,8-4 0-16,0 0 0 0,1-1 0 0,-1 1 4 0,1-1-4 16,-1 6 4-16,1-6-4 0,7 1 0 0,-6 0-4 0,-2 4 4 15,0-4 4-15,2-1 0 0,-2 1 0 0,9-2-4 0,-9 8 0 0,0-7 0 16,10 1 0-16,-10 0 0 0,0 4-4 0,10-4 0 0,-10 0 0 15,10-1 0-15,-10 5 4 0,9-5 0 0,-9 5-4 0,10-3 4 16,-10 3-4-16,10-5 0 0,-10 6 0 0,8-1 4 0,-6 1-4 16,6-5 0-16,1 3 0 0,-9 2 0 0,10-1 0 0,-10 1 4 15,10-1 0-15,-10 0-4 0,0 6 0 0,10-6 4 0,-10 1-4 0,1-1 4 16,7 1-4-16,-7-1-4 0,0 1 4 0,-1-1 0 16,0 0 0-16,2-1 0 0,-2 3 0 0,9-2 0 0,-8 1 0 0,-9-1-4 15,8 0 0-15,0 5-4 0,1-4 4 0,-1-1 0 0,1 1 4 16,0 4-4-16,-1-5 4 0,0 1-4 0,2 4 0 0,-2-5 4 15,-8 5 0-15,8-3-4 0,0 2 0 0,2 1 4 0,-10 1-4 0,8-6 0 16,0 5-4-16,1 0 8 0,-9 0-4 0,8 0 4 0,-8 1 0 16,8-1-4-16,2 0 0 0,-10 5 0 0,8-5 0 0,-8 0 4 15,8 5-8-15,-8-4 4 0,10-1 0 0,-10 4 0 0,0 2 0 16,8-6 4-16,-8 0-8 0,0 5 4 0,8-5 4 0,-8 5-4 16,0-4 0-16,8-1 4 0,-8 4-4 0,0-3 0 0,0-1-4 15,0 0 4-15,0 0 0 0,0 1 0 0,0-1 0 0,0 0 0 0,0-5 4 16,0 5-4-16,0 0 0 0,0-4 4 0,0 4-4 0,0-5 0 15,0 1 4-15,0 5-4 0,0-7 0 0,0 6 0 0,0-5 0 16,0 1 0-16,0 4 0 0,0-4 0 0,0-1 4 0,0 1-4 0,0 4-4 16,0-5 8-16,0 0-4 0,0 6 0 0,0-6 0 15,0 1 0-15,0 4 0 0,0-5-4 0,0 5 8 0,0-4-4 0,0 4 0 16,0 0-4-16,0-4 8 0,0 4-4 0,0 0 0 0,0 0 0 16,0-5 0-16,0 5 4 0,0 1-8 0,0-2 4 0,0 2 0 15,0-5 0-15,0 4 0 0,0 0 0 0,0-5 0 0,0 5 0 0,0-4-4 16,0 4 4-16,0-5 0 0,0 1 0 0,0-1 0 15,0 0 4-15,0 1-4 0,0-1 0 0,0 1 0 0,0-1 0 0,0 1 0 16,0-1 0-16,0-5 0 0,0 6 0 0,-8-1-4 0,8-4 12 16,0 5-12-16,0-2 4 0,-8-3 0 0,8 5 4 0,0 0-4 15,-8-7 0-15,8 7-4 0,0-1 4 0,-10-5 4 0,10 7-4 16,-8-2 0-16,8 1 0 0,0-2-4 0,0-3 4 0,-8 5 0 16,8-1 0-16,0 1-4 0,-10 0 4 0,10-2 0 0,0-3 0 0,-8 4 0 15,8 1-4-15,0-1 4 0,-8 0-4 0,8 1 4 0,0-1 4 16,-9 2 0-16,9-3-4 0,-8 1-4 0,8 0 4 0,-8 5 0 15,8-4 0-15,0-1 0 0,-10 1 0 0,10 4 0 0,-8-5 0 0,8 1 0 16,-8-1 0-16,8 1 0 0,0 4 0 0,-8-5 0 16,8 1-4-16,-10-2 4 0,10 3 0 0,0-2 0 0,-8 1 0 0,8-2 0 15,-8 2 0-15,8-5-4 0,-9 4 4 0,9 1-4 0,-9-2 8 16,9 2-4-16,-8 0 0 0,8-1 0 0,-9-5 0 0,9 6-4 16,-8-1 0-16,0 1 4 0,8-6-4 0,-9 5 8 0,9-4-4 15,-9 5 0-15,1-6 0 0,8 5 0 0,-8-4-4 0,-2 5 0 0,10-6 0 16,-8 5 0-16,0-4 0 0,8 5 0 0,-9-6 0 15,0 1 4-15,1 5 0 0,8-7 0 0,-8 7 4 0,-1-5-8 0,9 3 4 16,-8-3 0-16,-1 5-4 0,9-5 4 0,-9 4 0 0,9-4-4 16,-8 3 4-16,0-2 0 0,8 3 0 0,-10-4 0 0,10 4 0 15,-8-4 0-15,0-1 0 0,8 6-4 0,-8-6 4 0,8 5 0 0,-10-4-4 16,2-1 4-16,8 1 0 0,-8 5-4 0,8-6 4 0,-9 1-4 16,1 1 0-16,0-3 0 0,8 7 0 0,-10-6 0 0,2 0 4 15,0 1-4-15,8-1-4 0,-8 6 8 0,-2-5 0 0,2 0 0 16,8-1-4-16,-8 1 4 0,-1 4-4 0,0-5 0 0,1 1 0 15,-1 0 4-15,9-1 0 0,-8 1 0 0,0 5 0 0,-1-6-4 16,0 1 4-16,1-1 0 0,8 1 0 0,-8 0 4 0,-2-1 0 16,2 1-8-16,8-2 0 0,-8 3 4 0,-1-2 0 0,0 1-4 0,9-1 0 15,-8 1 0-15,0 0 8 0,8-1-4 0,-9-4 4 16,1 5-8-16,0-1 4 0,8 0 0 0,-10 1 4 0,2-5-8 0,0 5 4 16,8-5-8-16,-10 4 8 0,10 1-4 0,-8-6 0 0,0 6 0 0,8-5 0 15,-9 6 0-15,1-8 0 0,8 6 0 0,-9-3 4 16,1 3-4-16,8-4 0 0,-9 4 4 0,1-4-4 0,8 5 8 0,-8 0-8 15,8-5 0-15,-10 4 0 0,2-4 4 0,8 4 0 0,-8-4 0 16,8 5-4-16,-10-2 4 0,10-2 0 0,-8 4-4 0,0-6 0 16,8 6 8-16,-8-5-8 0,8 5 4 0,-9-1 0 0,9-4 0 0,-9 4 0 15,9 2 0-15,-8-7 0 0,8 6 0 0,-9-1-4 0,1-4 4 16,8 4 0-16,-8-4 0 0,-2 5 0 0,10-5-4 0,-8 4 0 16,0-4 4-16,8 5-4 0,-8-6 4 0,-2 6-4 0,10-5 4 15,-8 0 0-15,0-1 0 0,8 5-4 0,-9-3 0 0,1-2 0 16,8 1 4-16,-9 0-4 0,0 0 4 0,9 5 0 0,-8-10 0 15,8 9 0-15,-8-4 0 0,8 1 0 0,-8-3-4 0,8 2 8 0,-10 0-4 16,10 0 0-16,0 0 0 0,-8 0 0 0,8-1 0 16,-8 1 0-16,8 0 0 0,-10-1 0 0,10 1 0 0,-8 0 0 0,8 5 0 15,-8-6 0-15,8 2 0 0,-9-2 0 0,9 1 4 16,-8 0-4-16,-1 4 0 0,9-4 0 0,-8 0 0 0,-1 0 0 0,9-1 0 16,-8 2 0-16,0-2 0 0,-2 6 0 0,10-5 0 0,-8 0 0 0,0-1 0 15,-2 1 4-15,10 4-4 0,-8-4 0 0,0 0 4 16,8 0-4-16,-8 0 4 0,-1 5-4 0,1-6 0 0,8 1 0 0,-9 0 0 15,0-1 0-15,9 2 0 0,-8-2 0 0,8 6 0 0,-8-5 0 16,8-5 0-16,-10 3 0 0,10 3 0 0,0-1 4 0,-8-5-4 16,8 5 0-16,0-5 0 0,0 0-4 0,0 4 0 0,0-4 0 15,0 0 0-15,0 0 0 0,0 0-4 0,0 0 0 0,0 0-4 16,0 0-4-16,0 0-4 0,0 0-8 0,0 0-4 0,0 0-4 16,0 0 0-16,0 0-4 0,0 0-8 0,-8 0-8 0,8 6-4 0,0-6-8 15,0 0-12-15,0 0-12 0,-8 4-8 0,8-4-16 0,0 5-20 16,-10-5-48-16,2 5-8 0,0-5 36 0,8 5 36 0,-9-1 20 15</inkml:trace>
  </inkml:traceGroup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6:10.52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462D62E-CEB8-490B-8FFE-4E9E8351EEB2}" emma:medium="tactile" emma:mode="ink">
          <msink:context xmlns:msink="http://schemas.microsoft.com/ink/2010/main" type="inkDrawing" rotatedBoundingBox="6985,6754 7084,6079 7131,6085 7032,6761" semanticType="strikethrough" shapeName="Other"/>
        </emma:interpretation>
      </emma:emma>
    </inkml:annotationXML>
    <inkml:trace contextRef="#ctx0" brushRef="#br0">578-5217 35 0,'0'-5'84'0,"0"1"-12"16,0-2-12-16,0 1-20 0,0 1-4 0,0 0 0 0,0-2 0 15,8 2 0-15,-8-2 4 0,0 2 0 0,0-1 0 0,0 5-16 16,0-4 24-16,-8-2 0 0,8 2 4 0,0-1 0 0,0 1 0 0,0 4 4 16,0-6-8-16,0 6 4 0,0 0-8 0,0-4-4 0,0 4-4 15,0 0-4-15,0 0-4 0,-8 0-4 0,8 0-4 0,0 0 0 16,-10 4 0-16,10 2-4 0,0-2 0 0,0 1 0 0,-8 9 0 16,8-5-4-16,0 1 4 0,-8 4 0 0,8 1-4 0,0 4 0 15,-8 0 0-15,8 1 0 0,0 8-4 0,-9-4 8 0,9 5 0 0,-9 0-4 16,9-1 4-16,-8 1-4 0,8 0 0 0,-9-1 0 0,9 2 0 15,-8-2-4-15,0 1 0 0,8 0-4 0,0-5 0 0,-10 0-4 16,10-5 4-16,0 0 0 0,0 1 0 0,0-1-4 0,0-10 0 16,0 6-4-16,0-5 0 0,0-1-4 0,0 0 0 0,0-3-8 15,0-2-4-15,0-4-4 0,0 5-8 0,0-5 0 0,0 4-4 0,0-4-4 16,0-4-4-16,0 4-8 0,10-5-16 0,-10 1-8 0,0-2-12 16,8 2-4-16,-8-6-4 0,0 1-4 0,8-1-44 0,-8 0-36 15,9 1 28-15,-9-6 36 0,0 6 20 0</inkml:trace>
  </inkml:traceGroup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6:11.0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BF50359-6EAE-4935-894D-0900BA0F0EDD}" emma:medium="tactile" emma:mode="ink">
          <msink:context xmlns:msink="http://schemas.microsoft.com/ink/2010/main" type="inkDrawing" rotatedBoundingBox="7018,6455 7410,6463 7409,6496 7017,6489" semanticType="strikethrough" shapeName="Other"/>
        </emma:interpretation>
      </emma:emma>
    </inkml:annotationXML>
    <inkml:trace contextRef="#ctx0" brushRef="#br0">485-4930 67 0,'0'0'104'0,"0"0"-8"0,0 0 0 16,0 0-24-16,0 0 0 0,0 6 4 0,8-6-4 0,-8 4 4 15,8-4 4-15,-8 4-4 0,0-4-8 0,9 0 0 0,-1 6 4 0,-8-6-4 16,9 5 4-16,0-5-8 0,-1 4 0 0,8-4-4 0,-6 0 0 16,6 6-12-16,-6-6-4 0,-2 0-8 0,9 0-8 0,0 0-4 15,-9 0-8-15,9-6 0 0,1 6-4 0,-2 0-4 0,2-4-8 16,-1 4-12-16,-9-5-12 0,9 5-16 0,0 0-20 0,1 0-24 15,-2 0-24-15,-7 0-28 0,8 0-28 0,-9 0-92 0,1 0 32 0,-1 0 40 16,1 5 32-16,-9-1 28 0,9 2 28 0</inkml:trace>
  </inkml:traceGroup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6:10.8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D0475B7-AD0B-44D5-834C-423DBADFA6CC}" emma:medium="tactile" emma:mode="ink">
          <msink:context xmlns:msink="http://schemas.microsoft.com/ink/2010/main" type="inkDrawing" rotatedBoundingBox="7217,6750 7266,6157 7331,6162 7281,6756" semanticType="verticalRange" shapeName="Other">
            <msink:sourceLink direction="with" ref="{07600588-1CA0-4C15-9B3F-4D5C40586755}"/>
          </msink:context>
        </emma:interpretation>
      </emma:emma>
    </inkml:annotationXML>
    <inkml:trace contextRef="#ctx0" brushRef="#br0">732-5207 67 0,'0'-5'96'0,"8"0"-4"0,0 5-8 0,-8-5-24 16,9 5 0-16,-9 0 0 0,9-4 4 0,-9 4-4 0,0 0 4 15,8 4 0-15,-8-4-4 0,0 5-4 0,8-5 0 0,-8 5 0 16,0 4 0-16,0-4-4 0,0 5-4 0,0-1 4 0,0 1-4 16,0 4-8-16,0 1 4 0,0-1-20 0,0 0 16 0,0 5-4 15,0 1 4-15,0-1-12 0,0 5 0 0,-8-5 0 0,8 6 4 0,0-7-12 16,-8 7 4-16,8-2-4 0,0 2-4 0,-9-6 0 16,9 4-4-16,-9-4-4 0,9 6 0 0,0-6-4 0,-8 0 4 0,8 0-4 15,0-5 0-15,-8 1 0 0,8-1-8 0,0 1-4 0,0-6 0 0,0 1-4 16,0 0 0-16,0-6-8 0,0 6-4 0,0-6-4 15,0 2-4-15,0-2 0 0,0-4-8 0,0 0-8 0,0 5-12 0,0-5 0 16,0 0-8-16,0 0-4 0,0 0-12 0,0 0 0 0,-9 0-4 16,9-5-4-16,0 1 0 0,-8 4-44 0,8-10-36 0,-8 5 16 15,8 0 28-15,-10-4 16 0</inkml:trace>
  </inkml:traceGroup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9:03.8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1C6C355-E034-486B-A049-592EDAD0C7CF}" emma:medium="tactile" emma:mode="ink">
          <msink:context xmlns:msink="http://schemas.microsoft.com/ink/2010/main" type="inkDrawing" rotatedBoundingBox="3549,15790 3577,15805 3572,15813 3544,15797" shapeName="Other"/>
        </emma:interpretation>
      </emma:emma>
    </inkml:annotationXML>
    <inkml:trace contextRef="#ctx0" brushRef="#br0">-1165 2100 7 0,'0'0'72'15,"0"0"0"-15,0 0-12 0,0 0-24 0,0 0-8 0,0 0-8 16,0 0 0-16,0 0 0 0,0 0-4 0,0 0-4 0,0 0 8 16,0 0-4-16,0 0 0 0,0 0 0 0,0 0 0 0,0 0 0 0,0 0 0 15,0 0 0-15,0 0 0 0,0 0 0 0,0 0 0 0,0 0 0 16,0 0 4-16,0 0-4 0,0 0 4 0,0 0 0 0,0 0-4 16,0-5 4-16,0 5 4 0,0 0-4 0,0 0-4 0,0 0 4 15,0 0 0-15,0 0 0 0,0 0 0 0,-8 0 8 0,8 0-4 16,0 0 0-16,0 0-4 0,0 0 4 0,0 0-4 0,0 0 4 0,0 0-4 15,0 0 4-15,0 0-4 0,0 0 0 0,0 0-4 0,0 0 0 16,0 0 4-16,0 0-8 0,0 0 4 0,0 0-8 0,0 0 0 16,0 0 4-16,0 0 0 0,0 0-4 0,0 0 0 0,0 0 0 15,0 0 0-15,0 0-4 0,0 0 4 0,0 0 0 0,0 0 0 16,0 0 0-16,0 0 0 0,0 0 4 0,0 0 0 0,0 0-4 0,0 0 0 16,0 0-4-16,0 0 4 0,0 0-4 0,0 0 0 0,0 0 0 15,0 0-4-15,0 0 4 0,0 0 0 0,0 0 0 0,0 0 0 16,0 0-4-16,0 0 4 0,0 0-4 0,0 0 0 0,0-4 0 15,0 4 4-15,0 0-8 0,0 0 4 0,0 0 0 0,0 0-4 16,0 0 4-16,0 0 0 0,0 0 0 0,0 0-4 0,0 0 0 0,0 0 0 16,0 0-4-16,0-5-4 0,0 5-4 0,0 0-8 0,0 0-20 15,0 0-8-15,-10 0-20 0,10 0-16 0,0 0-12 0,0 0-12 16,0 0-76-16,-8 0 0 0,8-5 40 0,0 5 28 0,0 0 12 16</inkml:trace>
  </inkml:traceGroup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6:26.4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538583-1BC9-44F2-A212-A02CB60B6C53}" emma:medium="tactile" emma:mode="ink">
          <msink:context xmlns:msink="http://schemas.microsoft.com/ink/2010/main" type="inkDrawing" rotatedBoundingBox="4799,10196 8584,14355 4946,17665 1161,13506" hotPoints="7525,14066 4898,16692 2272,14066 4898,11439" semanticType="enclosure" shapeName="Circle">
            <msink:sourceLink direction="with" ref="{93A32498-2747-4180-9756-DA0BD9318106}"/>
            <msink:sourceLink direction="with" ref="{B95B2959-414A-4EE4-9CF9-F94A554FB295}"/>
          </msink:context>
        </emma:interpretation>
      </emma:emma>
    </inkml:annotationXML>
    <inkml:trace contextRef="#ctx0" brushRef="#br0">753-2073 59 0,'0'0'76'0,"0"0"-8"0,0 0-8 0,0-4-28 0,0 4 0 0,0 0 0 15,0-4-4-15,-8-2 0 0,8 6 0 0,0-4-4 0,0-1 0 16,0 5 0-16,-9-5 4 0,9 0-4 0,0 5 0 0,0-4 0 16,-8-2 4-16,8 6-4 0,0-5 0 0,-8 1 4 0,8 4-4 0,0-4 0 15,-10-2 0-15,10 2 4 0,0 4-4 0,-8-6-4 0,8 2-16 16,-8-1 20-16,8 5-4 0,0-4 0 0,-10-2 0 0,10 6-4 16,-8-3 4-16,8-3 4 0,-8 2-8 0,8 4 8 0,-8-6-8 15,8 2-4-15,-9 0 0 0,9-2 0 0,-9 6 0 0,9-5 0 16,-8 1 4-16,8-1 0 0,-9 0-4 0,1 0 4 0,8 1 0 0,-8-2-4 15,-2 2 4-15,2-1 0 0,8 5 0 0,-8-6 0 16,0 2 0-16,-2 0 0 0,2-1 0 0,0 0 0 0,-1 5 0 0,1-5 0 16,-1 1-4-16,0 4 4 0,1-5-4 0,0 0 0 0,-2 5 0 15,2-5 0-15,8 5-4 0,-8-4 0 0,0-1 4 0,-2 5 0 16,2 0 0-16,0-5-4 0,-1 0 0 0,1 5 0 0,-1-5 0 0,0 5 0 16,1-4-4-16,0-2 4 0,0 6 4 0,-2-4 0 0,2-1-4 15,0 5 0-15,-2-5 0 0,2 5 0 0,0-5 0 0,-1 5 0 16,1-4 0-16,0-1 4 0,-1 5-4 0,0 0 0 0,1 0 0 15,-10-5 4-15,10 5-4 0,0 0 0 0,-10-5-8 0,10 5 8 16,0 0-8-16,-9 0 8 0,8 0-4 0,-8 0 0 0,9 0 0 0,-10 0 0 16,2 0 0-16,6 0 0 0,-6 0 0 0,-1 0 4 0,-1 0-4 15,10 0 0-15,-8 0 4 0,-2 0-4 0,0 0 4 0,2 0-4 16,-1 0 0-16,0 0 4 0,0 0-4 0,-1 0 0 0,2 0 4 16,-2 0-4-16,1 0 0 0,1 0 0 0,-2 0-4 0,2 0 4 15,-2 0 0-15,1 0 4 0,8 0-4 0,-7 0 4 0,-1 0-4 16,-1 0 8-16,10 0-8 0,-10 0 4 0,2 0-4 0,8 0 0 0,-10 0-4 15,10 0 4-15,-9 5 4 0,9-5-4 0,-10 0 4 16,10 0 0-16,-10 5 0 0,10-5-4 0,-9 0 0 0,8 5 0 0,-8-5-4 16,9 4 0-16,0-4 4 0,-10 5 0 0,10-5-4 0,-10 5 4 15,10-5-4-15,-9 0 0 0,9 5 4 0,-9-5-4 0,8 4 0 16,-7-4 4-16,-2 6-4 0,10-6 4 0,-10 4-8 0,10-4 4 0,-9 5 4 16,8 0-4-16,-8-5 0 0,1 5-20 0,6 0 20 0,-6-5 8 15,6 4-4-15,-6 1 0 0,-1-5 0 0,9 5-8 0,-10 0 8 16,2-1 0-16,6-4-4 0,-6 5 4 0,-2 0-8 0,2 0 4 15,7-1 0-15,-8 0 0 0,0 2 0 0,9-6 0 0,-10 5 4 16,2-1-4-16,-2 2 0 0,1-2 0 0,9 1 0 0,-9 0-4 0,0 0 4 16,-1-5 0-16,10 4 0 0,-10 1 0 0,2 1 0 0,8 2 0 15,-9-2 0-15,-1-2 0 0,10 2 0 0,-10-3 0 0,2 3 4 16,8-2-8-16,-10 5 4 0,10-3 0 0,-9-2 0 0,8 6-4 16,-8-6 4-16,9 7 0 0,-10-7 0 0,10 1 0 0,0 0 0 15,-10 4 0-15,10-3 0 0,-9-2 0 0,9 5 4 0,-2-3-4 0,-6-2 0 16,8 1 4-16,-2 5-4 0,-6-6 0 0,7 2 0 0,0 3 0 15,1-5 0-15,-9 2 0 0,9 3 4 0,-1-4-4 0,0 0 0 16,-7 5 0-16,6-6 0 0,2 6-4 0,-9-5 0 0,8 4 4 16,1-4-4-16,-9 4 4 0,9-3-16 0,-10 3 20 0,10 1-4 15,-10-6 0-15,10 6 0 0,0-1 0 0,-9-4 0 0,8 5 0 0,-8 0 4 16,1-1-4-16,6 1 4 0,-6-6 0 0,8 6 0 0,-10 0 0 16,10-1-8-16,-10 1 4 0,10-6 0 0,-9 6 0 0,9-1 4 15,-10 1-4-15,10 0-4 0,0-1 4 0,-10 2 0 0,10-3 0 0,-10 2 0 16,10-1-4-16,0 1 4 0,-9-1-4 0,9 1 4 15,-10 0 4-15,10 5-8 0,-2-6 4 0,-6 1 0 0,7 4 0 0,-8-5 0 16,9 6 0-16,-1-5-4 0,1 4 4 0,-10 1 0 0,10-6 0 16,0 5 0-16,-2-4 0 0,2 5 4 0,0-1-4 0,0-5 0 15,-1 6 0-15,0-5 4 0,1 4-4 0,-1-5 0 0,1 6 0 16,0-1-4-16,8-4 4 0,-10 4 0 0,2-4-4 0,0 4 8 16,0 0-4-16,8-4 0 0,-10 5 0 0,2-6 0 0,8 5-4 0,-8 1 4 15,-1-1-4-15,9-5 4 0,-8 6-4 0,-1-1 4 0,9-4 0 16,-9 5-20-16,1-2 24 0,8-3 0 0,-8 4 0 0,0-3-4 15,8 3 0-15,-10-5 0 0,10 5 0 0,-8 1 4 0,8-5-4 16,-8-1 4-16,8 6-8 0,-10-5 4 0,10 4 0 0,-8-5 4 16,8 6-4-16,-8-5 4 0,8 4-4 0,-9-5 0 0,9 6-4 15,-8-6 4-15,8 6 0 0,-9-6 0 0,9 6 0 0,-8-5 0 0,8 4 0 16,-9-5 0-16,9 5 0 0,-8 1-4 0,8-5 0 0,-8 4 4 16,8 1-4-16,0-1 4 0,-10-1 0 0,10 2 0 0,-8 0-4 15,8-1 4-15,-8 1 4 0,8-1-4 0,0 1 0 0,-10-1 0 16,10 1 0-16,-8-1 0 0,8 0 4 0,0 0-4 0,-8-4 4 15,8 5-8-15,0-1 4 0,-8 0 4 0,8-4-4 0,0 4-4 0,-9-4 4 16,9 4 4-16,0-4-8 0,-8 4 0 0,8 0 4 0,0-4 0 16,0 5-4-16,0-6 0 0,0 5 8 0,0 1-4 0,0-5 4 15,0 4-4-15,0-5 0 0,0 6-4 0,0-5 8 0,0-1-4 16,0 5-12-16,0-4 16 0,0-1-4 0,0 6-4 0,0-5 4 16,0-1 4-16,0 1 0 0,0 4-8 0,0-4 4 0,0-1 0 0,0 0 0 15,-9 7 0-15,9-7-4 0,0 1 8 0,0 4-4 0,0-5 4 16,0 5 0-16,0-3-4 0,0 3 0 0,0 0-4 0,0-4 0 15,0 4 4-15,0 1-4 0,-9-6 4 0,9 6 0 0,0-1 0 16,0-5 4-16,0 6-4 0,0-1 0 0,0 1 0 0,0-1-4 16,0-5 4-16,0 6 0 0,0-1 0 0,0 1 0 0,0-5 0 0,0 4 4 15,0 1-4-15,0-2 4 0,0 2-4 0,0-5 4 0,0 5-4 16,0-1 0-16,0 0 0 0,0 0-4 0,0 0 4 0,0 1 0 16,0-1-4-16,0 1 4 0,0-1 0 0,0 1 0 0,9-1 4 0,-9-5-4 15,0 6 0-15,0-1 0 0,0 1 0 0,9-1 0 0,-9 0 0 16,0 1-4-16,8-1 4 0,-8 1 0 0,0-1 0 0,9 0 4 15,-9 0-4-15,0 1 0 0,8-1 4 0,-8 1-20 0,0 0 20 16,8-1-4-16,-8 0 4 0,0 1-4 0,8-1 0 0,-8 1 0 16,0-2 0-16,10 2 0 0,-10-1 0 0,8 1-4 0,-8-1 4 0,0-4 4 15,8 4-8-15,-8 0 4 0,10-4 4 0,-10 5-4 16,0-1-4-16,8 0 4 0,-8 2 0 0,8-3 4 0,-8 1-8 0,9 1 4 16,-9-1-4-16,8 1 8 0,-8-1-4 0,9 0 0 0,-1 1 4 15,-8 4-4-15,9-5-4 0,-9 1 4 0,8 4 0 0,-8-4-4 16,8-1 8-16,2 5-8 0,-10-6 12 0,8 3-12 0,0-2 8 15,2 5-4-15,-10-4 0 0,8 0-4 0,0 3 4 0,0-3 4 16,1 0-4-16,0-2 0 0,-1 7-4 0,-8-7 4 0,17 2 4 0,-9 0-4 16,2-1 0-16,-2 0 0 0,0 7 0 0,0-8 0 0,2 2 0 15,-2-2 0-15,0 2 0 0,1-1 0 0,8 1-4 0,-8 4 4 16,-1-5 0-16,0 1 4 0,10-1-4 0,-10 1 0 0,0-1 0 0,10 6 0 16,-10-6 4-16,9 0-4 0,0 1-20 0,-8 4 24 0,7-5 4 15,-6 5-8-15,6-4 8 0,-6 4-8 0,6-5 4 0,-7 1-4 16,7 4 4-16,2 0 0 0,-2-5-4 0,-6 6 0 0,6-7 4 15,-6 7-4-15,6-5 0 0,1-2 4 0,-9 7-4 0,10-5 0 16,-2 4 4-16,-6-5-8 0,6 1 8 0,2-2-4 0,-10 7 0 0,9-5-4 16,0-2 4-16,-8 2 4 0,7 4-4 0,-8-5 0 0,10 1 0 15,0-1 0-15,-10 1 0 0,9-5 0 0,-9 4 0 0,9 0-4 16,-8 1 4-16,7-1 4 0,2-4-8 0,-10 5 4 0,10-2 0 16,-2 2 0-16,-7-6 0 0,8 5 0 0,0-4 0 0,-9 5 0 15,10-1-4-15,-2 1 4 0,2-6 0 0,-1 5-4 0,-1 1 4 16,-6-5 0-16,6 3 0 0,2 2 0 0,-2-5 0 0,2 4 0 0,-1-5-4 15,-1 6 8-15,2-5-4 0,-2 4 4 0,2-5 0 0,8 1-4 16,-9 0 0-16,-1 4-4 0,2-4 8 0,-2 0-8 0,2-1 8 16,-1 1-4-16,8-1 0 0,-8-4 4 0,1 5-4 0,-2-2-4 15,2 3 0-15,7-2 4 0,-8-4 4 0,0 5-4 0,9-1 0 16,-10-4 0-16,2 5 0 0,-1-6 4 0,9 6-4 0,-10 0 0 0,10-5 4 16,-8 4 0-16,-2-4-4 0,10 4 0 0,-9-4 0 0,9 4-4 15,-10-4 4-15,2 5 0 0,-1-5 4 0,8 0-4 0,-8 4 4 16,1-4-4-16,-2 5 0 0,10-6 0 0,-9 2 4 0,0-2-8 15,8 5 8-15,-7-2-4 0,-2-4 0 0,10 2 0 0,-9 0 0 16,9 0 0-16,0-5 0 0,-10 4 0 0,10 2 4 0,-1-2-4 0,1-4 4 16,0 0-4-16,-9 5 0 0,8-5 0 0,1 0 0 0,-1 0 8 15,1 0-4-15,0 4-4 0,-1-4 4 0,1 0-4 0,0 0 4 16,0 0-4-16,-10 0-4 0,9 5 4 0,1-5 4 0,-8 0-4 16,7 5-4-16,-8-5 4 0,8 5-4 0,-7 0 4 0,-2-5 0 15,2 5 0-15,8 0 0 0,-10-5 0 0,1 5 0 0,1-5 0 0,8 4-4 16,-10-4-16-16,1 5 24 0,0-5 0 0,0 0-4 0,9 5 0 15,-10-5 0-15,2 0-4 0,-1 0 4 0,0 0 0 0,8 0 0 16,-7 0-4-16,-2 0 4 0,10 0 0 0,-9 0 0 0,1 0 4 16,6 0-4-16,-6 0-4 0,0 0 4 0,7 0 0 0,-8 0-4 15,8 0 4-15,-7 0 0 0,8 0 0 0,-10 0-4 0,9 0 0 0,-7 0 4 16,8 0 4-16,-10 0-8 0,10-5 0 0,-9 5 4 0,9 0 4 16,-10 0-8-16,2 0 4 0,8-5-4 0,-10 5 4 0,10 0 0 15,-9-4 0-15,9 4 4 0,-10-5-8 0,10 5 4 0,-9-5 4 16,9 0-4-16,-10 5 0 0,10-5 0 0,-8 0 0 0,7 0 0 15,-8 0 0-15,8 1 0 0,1-1-4 0,-8 1 0 0,7-2 0 0,-9-3 0 16,10 4 4-16,-8-3-4 0,7 1 0 0,-8-2 4 0,8-1 0 16,-7 6 4-16,8-6-4 0,-10 1 0 0,10-6 0 0,-9 5 4 15,-1 1 0-15,10-5-4 0,-8 4 0 0,-2 1 0 0,10-6 0 16,-9 1 0-16,1-1 0 0,-2 6 0 0,2-6 0 0,7 1 4 16,-8 0-4-16,0-1-4 0,1 1 8 0,-2 0-4 0,2-1 0 0,-2 1-4 15,1-1 0-15,1 5 4 0,-2-3 0 0,2-2 0 16,-2 1 0-16,2-1 0 0,-1 1 4 0,-9-1-8 0,9 1 0 0,0 0 0 15,1-1 4-15,-10 0 0 0,10 2 0 0,-10-2 0 0,8-5 0 16,2 7 0-16,-10-2 0 0,9 1 0 0,-9-5-4 0,10 4 4 16,-10-4 0-16,10 5 0 0,-10-1-4 0,9-4 0 0,-9 4 8 0,10 2-4 15,-10-7 0-15,0 5 0 0,10 1 0 0,-10-5-4 0,0 4 4 16,10-4 0-16,-10 5 0 0,1-5 0 0,-1 4 0 0,9-4 0 16,-8 0 0-16,-1 5 0 0,0-6 0 0,2 2 0 0,-2-2 0 0,10 1 0 15,-10-5 0-15,0 5-4 0,1 0 4 0,-1 0 4 0,0-6-8 16,1 6 4-16,0-4 0 0,-1 4 0 0,0-7 4 15,2 8-4-15,-2-6 0 0,0 5 0 0,1 0-4 0,0-6 0 0,-1 6 8 16,0 0-4-16,-8 0 0 0,9-5 4 0,-1 5 0 0,1 0-8 16,0-5 0-16,-9 4 8 0,8 1 0 0,0-5-8 0,2 5 4 15,-10-5-4-15,8 5 4 0,0-5 4 0,-8 1-4 0,8 3 0 0,2-4 0 16,-10 0 0-16,8 5-4 0,0-5 8 0,-8 0-4 0,9 5 0 16,-9-6 4-16,8 6-4 0,-8-4 0 0,8 3 0 0,-8 1 0 15,10 0 0-15,-10-5 4 0,0 4-4 0,0 2 0 0,0-1-4 16,8 4 4-16,-8-5 0 0,0 2-4 0,0-2 8 0,0 1-4 15,0 0 0-15,0 0 0 0,0 5 0 0,0-5 0 0,-8 0 0 16,8-1 0-16,0 1 0 0,0 0 0 0,8 0 4 0,-8-6-4 16,0 6 0-16,0 0-4 0,0 0 4 0,0 0 4 0,0-5-4 0,-8 6 0 15,8-3 0-15,0 2 0 0,0-4-4 0,0 3 8 0,0 1-4 16,0 0 0-16,-10 0 0 0,10 4-4 0,0-3 8 0,-8-2 0 16,8 0-8-16,-8 7 0 0,8-7 4 0,-9 5-16 0,9-4 20 0,-8 5 0 15,0-5 0-15,8 4 0 0,-10-4-4 0,10 5 4 0,-8-5-4 16,0 0 0-16,0 4 4 0,8-4-4 0,-10 0-4 0,2 4 4 15,0-4 0-15,8 0 0 0,-9 0 4 0,0 5-4 0,1-5 0 16,8 3 0-16,-9-2 0 0,1 4 0 0,0 0 0 0,-1-6-4 16,0 6 4-16,9-1 4 0,-8 1-4 0,0-5 0 0,-2 4 0 0,2 1 0 15,0 0 0-15,-1-6 0 0,0 6 4 0,-7-1-4 16,7-4 0-16,1 0 0 0,0 0 0 0,-2 4 0 0,2-4 0 0,0 0 0 16,-2 0 4-16,2 1 0 0,-9-3-4 0,9 2 4 0,-1 0-4 15,1 0 0-15,-1 0 4 0,1 5-4 0,0-6 4 0,-2 6-4 16,2-6 0-16,0 5 4 0,-2 2-4 0,2-1 0 0,0-1 0 0,0 1 0 15,-1-1-4-15,0 1 4 0,1-1 0 0,-9 1 0 0,9 0 0 16,-2-1-4-16,2 1 4 0,-8 0 0 0,6-1 0 0,2 1 4 16,0 0 0-16,-1-1-20 0,1 1 24 0,-10-1-8 0,10 1 0 15,0 5 0-15,0-6 0 0,8 5 0 0,-10-5-4 0,2 7 4 16,0-2 4-16,-2 0-4 0,10 1 0 0,-8-2 0 0,0 3 0 0,-1 2 0 16,9-4 0-16,-8 6 0 0,-1-5 0 0,1 0-4 0,8 3 8 15,-9-4-8-15,1 2 4 0,0-3 4 0,-2 1-4 0,2 1 0 16,8-1 0-16,-8 1 0 0,-2-1 0 0,2-4 4 0,0 5-4 15,0-1-4-15,-1-5 4 0,0 6 4 0,9 0-4 0,-8-6 0 16,-1 5-4-16,1 1 8 0,0-1 0 0,8-4-4 0,-10 4 0 16,2 1 0-16,8-1 0 0,-8 1-4 0,0-1 4 0,-2 0-4 0,2 0 8 15,8 1-4-15,-8 4 0 0,-1-5 0 0,1 1 0 16,-1-1 0-16,0 1 0 0,1-1 0 0,0 2-4 0,-2-3 4 0,2 1 4 16,0 1 0-16,0-1-8 0,-2 0 4 0,-6 5 0 0,7-3-4 15,1-2 0-15,-1 0 4 0,0 1 4 0,1 3-8 0,0-3 4 16,0-1 0-16,-2 6 4 0,-6-6-8 0,6 1 4 0,2 3 0 15,0-3 0-15,-1-1 0 0,-7 6 0 0,7-7 0 0,0 3 0 0,1-2 0 16,-10 1 0-16,10 3 0 0,0-3 0 0,-10-1 0 0,10 1 0 16,0 4 0-16,-9-4 0 0,8-1 0 0,0 5 0 0,1-4 0 15,-10 4 0-15,10-5-4 0,0 6 4 0,-10-6 0 0,10 5 0 16,0 0 0-16,-1 0 0 0,1-4 0 0,-10 4 0 0,10-4-4 0,0 4 4 16,0 0 0-16,-2-4 0 0,2 3 4 0,-9-3-4 0,8 4 4 15,1-4-8-15,-1-1 4 0,1 5 0 0,0-5 4 0,-10 1-4 16,10-1-4-16,0 0 8 0,-2 1-4 0,-6 5-4 0,7-6 0 15,0 0 4-15,-7 1 4 0,7 3-4 0,1-3 0 0,-10 5-4 16,10-6 4-16,0 5 0 0,-10 0 4 0,10 0-8 0,-9 1 4 0,8-2 0 16,-8 1 0-16,9 1 0 0,0 0 0 0,-10-2 0 0,10 2 0 15,-10 4 4-15,10-6-4 0,0 6 0 0,-10-4 0 0,10-1-16 16,-1 5 16-16,-7-4 0 0,6 4 4 0,2-6 0 0,-8 3 0 16,6 3-4-16,2-6 0 0,-9 6 0 0,8-4 0 0,1 4 4 15,-1-6-4-15,-7 6 0 0,8-4 4 0,-2 4-4 0,2 0 0 0,-10 0-4 16,10-4 4-16,0 4 0 0,-1 0-4 0,1 0 8 0,-9 0-4 15,8 0 0-15,1 0 0 0,0 0-4 0,-2 0 4 0,2 4 4 16,0-4-4-16,-10 0 0 0,10 0 0 0,8 0 4 0,-8 0-4 16,-1 0-4-16,0 0 4 0,1 0 0 0,-1 0 0 0,9 0 4 15,-8 4-4-15,0-4 0 0,-2 0 0 0,10 6 0 0,-8-6 0 0,8 4 4 16,-8-4 0-16,8 6 0 0,-8-6-4 0,8 0 0 0,-10 3 0 16,10-3 4-16,0 0 0 0,0 0-4 0,0 0 0 0,0 0 0 15,0 6 4-15,0-6-4 0,0 0 4 0,0 0 0 0,0-6 0 16,0 6-4-16,0 0 0 0,0 0 0 0,0 0 0 0,0 0 0 15,0 0 0-15,0 0 0 0,0 6 0 0,0-6 0 0,0 0-20 0,0 0 28 16,0 0 0-16,0 0 0 0,0 0-4 0,0 0 0 0,0-6 0 16,0 6-4-16,0 0 4 0,0-3 0 0,0 3-4 0,10 0 4 15,-10-6 0-15,0 6-4 0,0-4-4 0,8 4 4 0,-8-6-4 0,0 6 0 16,8-4 0-16,-8 4-8 0,0 0-4 0,8-4 0 16,-8 4-12-16,0 0-12 0,10 0-20 0,-10 0-16 0,0 0-24 0,8 0-20 15,-8 0-28-15,8 0-28 0,-8 0-92 0,9 0 16 0,-9 4 52 16,8-4 36-16,-8 4 28 0,9-4 28 0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9:37.4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C6D3665-ECF2-4376-9D92-F65956A49D40}" emma:medium="tactile" emma:mode="ink">
          <msink:context xmlns:msink="http://schemas.microsoft.com/ink/2010/main" type="writingRegion" rotatedBoundingBox="30542,14833 32248,13807 32459,14158 30752,15184"/>
        </emma:interpretation>
      </emma:emma>
    </inkml:annotationXML>
    <inkml:traceGroup>
      <inkml:annotationXML>
        <emma:emma xmlns:emma="http://www.w3.org/2003/04/emma" version="1.0">
          <emma:interpretation id="{2A085B5A-E79F-4449-B58A-DB96E0A8F5B2}" emma:medium="tactile" emma:mode="ink">
            <msink:context xmlns:msink="http://schemas.microsoft.com/ink/2010/main" type="paragraph" rotatedBoundingBox="30542,14833 32248,13807 32459,14158 30752,15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33A394F-3CC3-45BE-929D-449ADD0F7264}" emma:medium="tactile" emma:mode="ink">
              <msink:context xmlns:msink="http://schemas.microsoft.com/ink/2010/main" type="line" rotatedBoundingBox="30542,14833 32248,13807 32458,14158 30752,15184"/>
            </emma:interpretation>
          </emma:emma>
        </inkml:annotationXML>
        <inkml:traceGroup>
          <inkml:annotationXML>
            <emma:emma xmlns:emma="http://www.w3.org/2003/04/emma" version="1.0">
              <emma:interpretation id="{F35B201E-6EE3-44EF-BADE-CEF2CE2B82F5}" emma:medium="tactile" emma:mode="ink">
                <msink:context xmlns:msink="http://schemas.microsoft.com/ink/2010/main" type="inkWord" rotatedBoundingBox="30552,14851 31116,14512 31307,14830 30743,15168"/>
              </emma:interpretation>
              <emma:one-of disjunction-type="recognition" id="oneOf0">
                <emma:interpretation id="interp0" emma:lang="" emma:confidence="0">
                  <emma:literal>a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•</emma:literal>
                </emma:interpretation>
              </emma:one-of>
            </emma:emma>
          </inkml:annotationXML>
          <inkml:trace contextRef="#ctx0" brushRef="#br0">1 278 71 0,'0'-5'88'0,"8"5"-8"0,0-5-4 15,-8-4-20-15,10 4 0 0,-2 0-16 0,-8-5 20 0,8 6 0 0,0-6 0 16,-8 0-8-16,9 1 0 0,-9 0-8 0,9-1 0 0,-9 0 4 15,0 2-4-15,8-3 0 0,-8 2-8 0,0-1 4 0,0 6 0 16,0-6-8-16,0 6 0 0,0-1 0 0,0 5 0 0,0-6-4 16,0 6 4-16,-8 0-4 0,8 0 0 0,-9 6 0 0,9-6 4 15,-9 5-4-15,9 3-4 0,-8-2 0 0,8 3-4 0,-8-4 0 16,0 4-4-16,8 2 0 0,-10-3-4 0,10 2 0 0,-8 0 0 0,8-1-4 16,0 0-4-16,0 1 4 0,0 0-4 0,0 0 4 0,0-6-4 15,8 6 0-15,-8-1 0 0,10-4 0 0,-2 0 0 0,0 0 0 16,0 0 0-16,1 1-4 0,8-3 0 0,0-3 0 0,-9 5 0 15,10-5 0-15,-2-5 0 0,2 5 0 0,-1-3 0 0,-8-3 0 16,8 1 0-16,-1-5 0 0,2 1-4 0,-2-1 0 0,-6 1 4 0,6-1-4 16,-7-4 4-16,0-1 0 0,7 1-4 0,-16-1 0 15,9 1 8-15,-1 0-4 0,-8 0 0 0,8 0 0 0,-8-1 0 0,0 0 0 16,0 1 0-16,0-1 0 0,0 6-4 0,-8-2 4 0,8 2 0 16,-8 0 0-16,8-1 0 0,-9 6 4 0,1-1-4 0,0 5 0 15,8-5 0-15,-9 5 0 0,0 0-4 0,1 5 4 0,0-5 4 0,-2 5-8 16,2 4 4-16,0-4 0 0,-1 4 0 0,0 0 4 0,9 2-8 15,-8-2 8-15,0 1-4 0,8-1 0 0,-9 1-4 0,9 0 4 16,0-1 0-16,0 2 0 0,0-3 0 0,0-2 0 0,9 3-4 0,-1-4 4 16,-8 0 0-16,8-1-4 0,10-4 4 0,-10 5 0 15,0-5 0-15,10 0 0 0,-10 0-4 0,10 0 4 0,-10 0 4 0,9-5-4 16,-1 5 4-16,2-4-4 0,0-1 4 0,-10 0-4 0,8 5 4 16,2-5-8-16,-10 5 8 0,9-4-4 0,-9 4 4 0,2 0-4 15,6-6 0-15,-8 6 0 0,2 0 4 0,-2 0 0 0,0 6-4 16,1-6 4-16,-9 4 0 0,9 1-4 0,-1-5 0 0,-8 10-8 15,9-6-12-15,-9-4 16 0,8 5-4 0,-8 1-12 0,8-2-12 0,0 0-20 16,-8 1-12-16,10 0-16 0,-2-5-24 0,0 0-16 0,2 0-12 16,6 0-28-16,-7 0-44 0,8-5 4 0,0 0 44 0,9-3 28 15,-10 2 24-15</inkml:trace>
        </inkml:traceGroup>
        <inkml:traceGroup>
          <inkml:annotationXML>
            <emma:emma xmlns:emma="http://www.w3.org/2003/04/emma" version="1.0">
              <emma:interpretation id="{CA158127-D27C-48F5-AA92-78E2BAC29DCA}" emma:medium="tactile" emma:mode="ink">
                <msink:context xmlns:msink="http://schemas.microsoft.com/ink/2010/main" type="inkWord" rotatedBoundingBox="31926,14000 32248,13807 32459,14158 32137,14351"/>
              </emma:interpretation>
            </emma:emma>
          </inkml:annotationXML>
          <inkml:trace contextRef="#ctx0" brushRef="#br0" timeOffset="539.073">1501-633 19 0,'-9'-10'84'0,"1"1"-4"0,8-1-24 0,-8 1-4 16,8 4 4-16,-10-5-4 0,10 6 4 0,-8-7-4 0,8 7-4 15,0 0 0-15,-8-2 0 0,8 6-4 0,-8-4 8 0,8 4 0 16,0 0 0-16,-10 0 0 0,10 0-4 0,-8 4 4 0,8 2-4 15,-8-2 0-15,-1 0 0 0,9 2-4 0,-8 3 0 0,8-4-4 0,-8 5-4 16,-2-1-4-16,10-4-4 0,-8 6-4 0,8-3 0 0,0 2-4 16,0-1-4-16,-8 1-4 0,16-1-4 0,-8 1 0 0,0-5 0 15,0 4 0-15,8-4-4 0,2 5 0 0,-10-6 0 0,8 2 0 16,0-2-4-16,9 1 4 0,-9-5 0 0,2 5 0 0,6-5-4 16,-8 0 4-16,10 0-8 0,-10 0 0 0,10-5 4 0,-10 0 0 0,9 5-4 15,-9-10 0-15,10 6 4 0,-10-6-4 0,0 1 4 0,2-1-4 16,-2 0 0-16,0 1 4 0,1-5-4 0,-9 4 0 0,9-3 0 15,-9-3 4-15,0 2-4 0,0 0 4 0,8-1-4 0,-8 1 0 16,0-1 4-16,0 6 0 0,-8-5 0 0,8 4-20 0,0-5 20 16,-9 6 0-16,9 4 4 0,0-4 0 0,-9 3-4 0,1 2 4 15,8 4-4-15,-8-4 0 0,-2 8 0 0,2-4 0 0,0 4 0 0,-1 2 0 16,0-2 4-16,1 6-4 0,-9-5 4 0,9 4-4 0,-1 1-4 16,0 0 8-16,1 4-4 0,8-5 0 0,-8 0-4 0,8 7 4 15,-10-8 4-15,10 7-4 0,0-5 0 0,0-1 0 0,0 1 0 16,10 1 0-16,-2-8 4 0,-8 7-4 0,17-5 4 0,-8 4-4 15,-1-4 4-15,9 0 0 0,-9 0 0 0,10-1 0 0,-10 1 0 0,10 0 0 16,-2-5 0-16,-7 10 4 0,8-10 0 0,0 4 0 0,-1 6 0 16,-6-5 0-16,6-1-4 0,-6 2-4 0,6-2 0 0,1 6-4 15,-8-5 0-15,8-1-4 0,-9 1-16 0,0 0-24 0,10 0-20 16,-10-5-32-16,0 4-36 0,2-4-28 0,-2 6-80 0,0-6 24 16,-8 0 40-16,9-6 40 0,-9 6 24 0,9 0 20 0</inkml:trace>
        </inkml:traceGroup>
      </inkml:traceGroup>
    </inkml:traceGroup>
  </inkml:traceGroup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5:15.3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AE064F-D974-460C-9659-CAD086C1FF9D}" emma:medium="tactile" emma:mode="ink">
          <msink:context xmlns:msink="http://schemas.microsoft.com/ink/2010/main" type="inkDrawing" rotatedBoundingBox="3473,4178 3630,4030 3730,4136 3573,4284" semanticType="callout" shapeName="Other">
            <msink:sourceLink direction="with" ref="{3FF57634-324A-44D9-AF71-3062C83733C2}"/>
            <msink:sourceLink direction="with" ref="{70132D78-8412-44B6-A4E4-92B2A7BF655A}"/>
          </msink:context>
        </emma:interpretation>
      </emma:emma>
    </inkml:annotationXML>
    <inkml:trace contextRef="#ctx0" brushRef="#br0">-2077 98 35 0,'0'0'56'0,"0"0"-4"0,0 0-4 0,0 0-28 0,0 0 0 16,0 0-4-16,0 0 0 0,0 0-8 0,0 4-4 0,0-4 4 15,0 0-4-15,0 0 8 0,0 5-4 0,0-5 0 0,0 0 4 16,0 0-4-16,0 5-4 0,0-5 8 0,0 0 0 0,0 5 0 16,0-5-4-16,0 0 0 0,0 4 0 0,0-4-16 0,0 6 28 15,-8-6-4-15,8 0-8 0,0 0 8 0,-8 0-8 0,8 0 4 0,0 0 0 16,0 0 0-16,0 0 0 0,-10 0 0 0,10 0 0 0,0 0-4 16,0 0 4-16,0 0 0 0,0 0-8 0,0 0 4 0,0 0 8 15,0 0-8-15,0 0 0 0,0 0-4 0,0 0 0 0,0 0 4 16,0-6 0-16,0 6 0 0,0-4-4 0,0 4 0 0,0 0 0 15,0-5-4-15,0 5 4 0,0-5-4 0,0 5 4 0,0 0-4 0,0-5 0 16,10 5 4-16,-10 0-4 0,0 0 4 0,8 0-4 0,-8 0 0 16,0 0 0-16,8 0 0 0,1 0 4 0,-9 5 0 0,8-5-4 15,0 5 0-15,-8-5 8 0,10 5-8 0,-2-1 4 0,-8 2 0 0,8-2 0 16,2 1 0-16,-10 0-8 0,8 0 8 0,-8 4-4 0,0-4 4 16,0 4 4-16,0-4 0 0,8 0 0 0,-8 0 4 0,0 0 4 15,-8 0 0-15,8 0 0 0,0-1 4 0,-8 1 0 0,8 0 0 16,-10-5 0-16,10 0-24 0,-8 4 20 0,0-4 0 15,8 0 0-15,-10 0-4 0,2 0 0 0,0-4-4 0,8 4 0 0,-9-5-4 16,1 0 0-16,8 5 4 0,-8-4 0 0,-2-1-8 0,10 0 4 16,0 0 0-16,0-5 0 0,-8 5-4 0,8 1 0 0,0-1 0 15,0 0 4-15,0 1-8 0,0-1 4 0,0 5 0 0,0-5-4 0,0 5 4 16,8 0 0-16,-8-5 0 0,10 5 4 0,-10 0-4 0,8 0 0 16,-8 0 0-16,8 0 0 0,1 0 0 0,-1 0 4 0,-8 5-8 15,8-5 4-15,2 0 0 0,-2 0 0 0,0 5 0 0,2-5 0 16,-10 5 4-16,8-5 0 0,-8 4-8 0,8-4 8 0,-8 5 0 15,0 0-4-15,0-1 0 0,0 1 0 0,0 0 4 0,0 0-4 0,0-5 8 16,-8 5-4-16,8 0 0 0,-8 0 0 0,-2-5 4 0,2 0 0 16,0 4 0-16,8-4 0 0,-10 0-4 0,2 0 0 0,0 0-4 15,8 0 8-15,-9-4-4 0,1 4-4 0,8-5 4 0,-8 5-4 0,8-5 0 16,0 5-16-16,-10-5 20 0,10 5 0 0,0 0-4 16,0 0 0-16,0-5 0 0,0 5 0 0,0 0 8 0,0 0-12 0,10 0 0 15,-10 0 8-15,0 0 0 0,8 0-8 0,-8 0 4 0,8 0 0 16,1 0 0-16,-9 0 0 0,8 0 0 0,-8 0 4 0,8 0-4 15,2 0 0-15,-2 0 0 0,0 0-4 0,-8 0 0 0,10 0 8 0,-2 0-4 16,-8 0 0-16,8 0 0 0,-8 0 0 0,0 5 4 0,0-5 0 16,8 0 0-16,-8 5-4 0,0-5 0 0,-8 5 4 15,8-5 4-15,0 5 0 0,-8-5 0 0,8 4 0 0,-8-4-4 0,8 5 0 16,-10-5 8-16,2 0-8 0,8 5 8 0,-8-5-8 0,-2 0 0 16,2 0 0-16,8-5 0 0,-8 5 0 0,-1-5-4 0,9 5 4 15,-8-4 0-15,8-1-4 0,-8 0 0 0,8 0 4 0,0 5-4 16,-10-5 0-16,10 0 0 0,0 5 4 0,0-5-4 0,0 1 0 15,0 4 8-15,0 0-8 0,0-5-4 0,0 5 4 0,0 0 4 0,0 0-16 16,10 0 16-16,-10 0-4 0,0-5 4 0,0 5-8 0,8 0 4 16,-8 0-4-16,8 0-4 0,1 0-8 0,-9-4-24 0,8 4-20 15,0-5-16-15,2 5-20 0,-2-5-20 0,0 5-80 0,2-5 12 0,-2 5 36 16,8-5 28-16,-7 5 16 0</inkml:trace>
  </inkml:traceGroup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9:05.0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0132D78-8412-44B6-A4E4-92B2A7BF655A}" emma:medium="tactile" emma:mode="ink">
          <msink:context xmlns:msink="http://schemas.microsoft.com/ink/2010/main" type="inkDrawing" rotatedBoundingBox="2857,8975 2942,4104 3599,4116 3514,8986" semanticType="verticalRange" shapeName="Other">
            <msink:sourceLink direction="with" ref="{EACBE573-DD4B-4E54-AD36-16AB2CCA93D2}"/>
            <msink:sourceLink direction="with" ref="{F64E8966-8AD9-44EF-A925-D1123E04437D}"/>
            <msink:sourceLink direction="with" ref="{79BD1669-B50A-437D-A7D0-641031E7C5E9}"/>
            <msink:sourceLink direction="with" ref="{CB9321AF-DB44-4622-9769-DA8C570CD386}"/>
            <msink:destinationLink direction="with" ref="{63AE064F-D974-460C-9659-CAD086C1FF9D}"/>
          </msink:context>
        </emma:interpretation>
      </emma:emma>
    </inkml:annotationXML>
    <inkml:trace contextRef="#ctx0" brushRef="#br0">-2222 361 67 0,'0'0'100'0,"0"0"-4"0,0 0-4 16,0 0-24-16,0 0-4 0,0 0 0 0,-8 0 4 0,16 0-8 16,-8 0 0-16,0 5-4 0,0-5-4 0,0 0 0 0,0 0-4 15,0 0-4-15,0 4-4 0,0-4-4 0,-8 6 0 0,8 3 0 0,0-4-4 16,0 5 4-16,0-1-4 0,-8 6-4 0,8-6 4 0,0 10-8 16,-10-4 0-16,2 4-4 0,8 0-4 0,-8 5 0 15,-1-5-4-15,0 6-4 0,1-6 0 0,0 4-4 0,8 2 0 0,-9-6-4 16,1 5 8-16,0-5-8 0,-2 5 4 0,2-4-4 0,0-7 0 15,-2 7 0-15,10-6 0 0,-8-4 0 0,8-1-4 0,-8 1 0 16,8-1 4-16,0-4-4 0,0 0 0 0,-8-5 4 0,8 0 0 0,0 0-4 16,0-5 0-16,0 0 4 0,8-4-4 0,-8 3 0 0,0-7 0 15,8 3-4-15,-8 1 0 0,8-5 4 0,-8-6 0 0,0 6 0 16,10-1 0-16,-10-4 0 0,8 5-4 0,0-6 0 0,-8 1 4 0,10 0 4 16,-2 0-4-16,-8 4 4 0,8-4-4 0,1 5 0 0,-9-1 4 15,8 1 0-15,0 5 0 0,-8-6 4 0,9 5-4 0,-9 1 4 16,9-1 0-16,-9 0 0 0,8 6 0 0,0-1 0 0,-8-5 0 15,0 7-4-15,10 3 4 0,-10-6 0 0,8 6 4 0,-8 0-4 16,0-5 4-16,8 5 0 0,-8 5 0 0,9-5 0 0,-9 6 0 16,0-3 0-16,9 2 0 0,-9 0 4 0,8 4-4 0,-8 1 0 15,8 0 4-15,-8-1 0 0,0 6 0 0,9-1-4 0,-9 1 0 0,8 4 0 16,-8 0 0-16,9-5 0 0,-9 5-4 0,9 1 0 0,-9-1 0 16,0 5 0-16,8-5 0 0,-8 1 0 0,8-1-4 0,-8-5-4 15,0 6 0-15,10-6-4 0,-10 5-4 0,0-10-8 0,0 6-4 16,0-6-4-16,0 1-8 0,0-1-8 0,0-4-8 0,0 0-20 15,0-5-20-15,0 5-16 0,0-5-8 0,-10 0-40 0,10-5-60 0,-8 0 28 16,0 0 40-16,-1 0 28 0,0 1 24 0</inkml:trace>
  </inkml:traceGroup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5:21.48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FF4CFD9-C331-4405-9B56-E85E6277FD8B}" emma:medium="tactile" emma:mode="ink">
          <msink:context xmlns:msink="http://schemas.microsoft.com/ink/2010/main" type="inkDrawing" rotatedBoundingBox="3466,9079 6515,9295 6456,10120 3407,9905" semanticType="callout" shapeName="Other">
            <msink:sourceLink direction="with" ref="{AF8D977B-936B-42BE-8B20-A93A8EEF352B}"/>
            <msink:sourceLink direction="with" ref="{68C0B7E5-9D18-405F-B6CD-DA4C120A4375}"/>
          </msink:context>
        </emma:interpretation>
      </emma:emma>
    </inkml:annotationXML>
    <inkml:trace contextRef="#ctx0" brushRef="#br0">-2000 245 35 0,'0'0'88'16,"0"0"-16"-16,0 0-4 0,0 0-28 0,0-3-4 0,0 3-8 0,0 3-4 15,0-6 0-15,0 3-4 0,0 3 0 0,0-3-4 16,0 0 0-16,0 0 0 0,0 6 0 0,8-6 0 0,-8 5 0 0,0 0 0 16,9-1 0-16,-9 2 0 0,0-2 0 0,9 1 0 0,-1 0 0 15,-8 4 0-15,9-4 0 0,-1 5-4 0,-8-1 0 0,8 1 0 16,2 0 4-16,-10-6-4 0,8 6 0 0,0-1 4 0,0 0-4 0,2 2 0 16,-2-2-4-16,0 1 4 0,1-1 0 0,0-4-24 0,8 10 24 15,-9-11 0-15,0 6 0 0,10-1 4 0,-10 1-4 0,0-1 0 16,10 1-4-16,-10 0 4 0,9-1-4 0,0 1 4 0,-8-5-4 15,7 5 0-15,2-1 0 0,-10 1-4 0,10-1 4 0,-2 1 0 16,-7 0-4-16,8-6 0 0,0 6 0 0,1-1 0 0,-10 1 0 16,8-5 4-16,-6 5-8 0,6-1 4 0,2-4 4 0,-10 5-4 0,9-6 4 15,-9 6 0-15,10-6-4 0,-10 6 4 0,10-5-4 0,-10 0 0 16,9 3 8-16,-9-2-8 0,10-1 4 0,-10 0 0 0,0 5 0 16,10-10-4-16,-10 4 0 0,10 6 4 0,-10-5 0 0,0-5-4 15,9 4 4-15,-8 2-4 0,-1-2 0 0,1 1 0 0,7-1-4 16,-6 1 0-16,-2 1 0 0,10-6 0 0,-10 4 0 0,0 1 0 0,9 0 0 15,-9-1 0-15,1 1 8 0,8 0-4 0,-9 0 0 16,10-1 4-16,-10 1-4 0,0-1 0 0,10 2 0 0,-10-1 0 0,9-1 0 16,-8 1 0-16,8 5 0 0,-9-6 0 0,10 1 4 15,-10 0-4-15,10 0 0 0,-10 0 0 0,9 4 4 0,-1-4-4 0,-7 0 4 16,8 0 0-16,1 4 0 0,-10-4-4 0,9 0 4 0,0 5 0 0,-9-6-4 16,9 1 0-16,1 6 4 0,-10-8-4 0,10 2 4 15,-2 5-8-15,2-5 4 0,-10 0 0 0,9-1 4 0,-1 1-4 0,2 4 0 16,-10-4 0-16,10 0-4 0,-10 0 4 0,10 0-4 0,-10-1 0 15,9 2 8-15,-9-2-4 0,10 1 0 0,-2 0 0 0,-8 0 0 16,10-1 0-16,-10 1 0 0,10 0 4 0,-10 0-4 0,9-1 0 0,-9 2-4 16,10-2 0-16,-2 1 8 0,-6 0-4 0,6 0-4 0,-7-1 4 15,8 1 0-15,-9 0-4 0,9 0 0 0,-9-5 0 0,10 4 0 16,-10 1 4-16,10 0-4 0,-10-5 0 0,9 0 4 0,-8 5-4 16,8-5 0-16,-9 0 0 0,10 5 4 0,-10-5-4 0,8 0 0 15,-6 5 0-15,6-5 0 0,-7 0 0 0,8 0 4 0,-8 5 0 0,7-5-4 16,-6 0 0-16,-2 4-16 0,8-4 20 0,-6 0 0 15,6 0 0-15,-7 5 0 0,8-5 0 0,-8 0 0 0,-1 0 0 0,8 0 0 16,-6 0-4-16,6-5 0 0,2 5 0 0,-10-4 4 0,9 4-4 16,0-5-4-16,-8 5 4 0,7-5 0 0,2 5 0 0,-10-5 0 15,10 0 4-15,-2 0 0 0,1 0-4 0,-8 1 0 0,8 4-4 16,-9-5 8-16,10 0-8 0,-10 0 4 0,10 5 0 0,-10-4 0 0,0-1 4 16,9 5-4-16,-8 0 0 0,0-5 0 0,-1 5 0 0,0 0-4 15,0 0 4-15,10 0-4 0,-10-5 8 0,-8 5-4 0,10 0 0 16,-2 0 0-16,0 0 0 0,1-4-4 0,-1 4 4 0,1-6 0 15,-1 6 0-15,1-4 0 0,-1-1 0 0,0 0 0 0,-8 0 4 16,10 1-4-16,-2-1 0 0,0 0 0 0,2 0-4 0,-2 1 4 0,0-2 0 16,1-3-4-16,-1 4 4 0,0 0 0 0,1 0 0 15,0 5 0-15,-1-4-4 0,0-1 4 0,-8 0 4 0,10 5-4 0,-2-4-4 16,0-1 4-16,-8 5 0 0,9-5 0 0,0 5 4 0,-1 0-4 16,-8-5 0-16,8 5 0 0,1-5 0 0,-9 0-4 0,8 5 8 15,1-3-8-15,-9-3 0 0,9 1 8 0,-1 0 0 0,-8 1-4 0,8-2 0 16,2 2-4-16,-10-6 4 0,8 5 0 0,0 1-4 0,-8-6 4 15,8 1 0-15,2-1 0 0,-10 5 0 0,8-5 0 0,-8 1 0 16,8-1-4-16,1 1 4 0,-9 3 0 0,8-3 0 0,-8 0 0 16,8-1 0-16,2 1 0 0,-10 0-4 0,8 3 0 0,-8-3 4 15,8 0 0-15,-8 3 0 0,8-3 0 0,-8 4 4 0,10-4-4 0,-10 3 0 16,0 2 0-16,8-6 0 0,-8 4 0 0,8 3 0 0,-8-2 4 16,0-5-4-16,9 5 0 0,-9 0 0 0,9-4-4 0,-9 4 4 15,8 1 0-15,-8-6 0 0,0 5 0 0,9-4 0 0,-1 3 0 16,-8 2 0-16,8-6 4 0,-8 5-4 0,9 1-4 0,-9-1 4 15,9-5 0-15,-1 6 0 0,0-2 0 0,-8 2 0 0,10-1 0 0,-10 0-16 16,8 5 20-16,0-5 0 0,-8 1 0 0,9-1 0 0,-9 0 0 16,9 0-4-16,-1 1 4 0,-8 4 0 0,8-5 0 0,-8 0 0 15,9 0 0-15,-9 0 0 0,8 0 0 0,0 0 0 0,-8 1 4 0,10-1 0 16,-10 0 0-16,8 1 0 0,0-2 4 0,-8 2-4 16,10-1 4-16,-10 0-4 0,8 0 4 0,0 2 0 0,-8-3 0 15,8 6 0-15,1-5-4 0,-9 0 4 0,9 1-8 0,-9-1 4 0,8 5 0 16,-8-5 0-16,0 5-4 0,9-5 0 0,-9 5 4 0,0 0 0 15,0 0 0-15,0 0 0 0,8 0-4 0,-8 0 0 0,0 0 0 0,0 0 0 16,0 0-4-16,0 0-4 0,0 0-4 0,0 0-4 16,0 0-8-16,-8 0-16 0,8 0-16 0,0 0-16 0,0 0-24 15,-9 0-24-15,9 0-28 0,0 0-36 0,-8-5-72 0,-1 5 44 0,0-5 36 16,1 1 32-16,0-1 28 0</inkml:trace>
  </inkml:traceGroup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9:12.4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CC2F2A0-55DE-497A-8F9B-CED6846A7FFE}" emma:medium="tactile" emma:mode="ink">
          <msink:context xmlns:msink="http://schemas.microsoft.com/ink/2010/main" type="writingRegion" rotatedBoundingBox="3403,10939 3282,11466 2827,11362 2947,10835"/>
        </emma:interpretation>
      </emma:emma>
    </inkml:annotationXML>
    <inkml:traceGroup>
      <inkml:annotationXML>
        <emma:emma xmlns:emma="http://www.w3.org/2003/04/emma" version="1.0">
          <emma:interpretation id="{92BCF847-04F3-4975-A34D-05359D247596}" emma:medium="tactile" emma:mode="ink">
            <msink:context xmlns:msink="http://schemas.microsoft.com/ink/2010/main" type="paragraph" rotatedBoundingBox="3386,10904 3351,11425 2888,11393 2923,108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A417C2-910B-40C6-81CE-95EFCD452BA9}" emma:medium="tactile" emma:mode="ink">
              <msink:context xmlns:msink="http://schemas.microsoft.com/ink/2010/main" type="line" rotatedBoundingBox="3386,10904 3351,11425 2888,11393 2923,10872"/>
            </emma:interpretation>
          </emma:emma>
        </inkml:annotationXML>
        <inkml:traceGroup>
          <inkml:annotationXML>
            <emma:emma xmlns:emma="http://www.w3.org/2003/04/emma" version="1.0">
              <emma:interpretation id="{2C04AE45-5ABA-4C53-964D-666752735405}" emma:medium="tactile" emma:mode="ink">
                <msink:context xmlns:msink="http://schemas.microsoft.com/ink/2010/main" type="inkWord" rotatedBoundingBox="3386,10904 3351,11425 2888,11393 2923,10872"/>
              </emma:interpretation>
            </emma:emma>
          </inkml:annotationXML>
          <inkml:trace contextRef="#ctx0" brushRef="#br0">-2537 2112 27 0,'-8'-10'96'0,"8"-4"-12"0,0 9-4 15,0-4-28-15,8-1 0 0,-8 5-4 0,0 0-4 0,8 0-4 16,-8 1 4-16,9-1-4 0,-9 0 0 0,8 0 0 0,1 5-4 15,0-4 0-15,-1-1 0 0,0 0 0 0,10 5 0 0,-10-5-4 16,10 1 0-16,-10-2-4 0,9 6 0 0,0 0-4 0,-8-4 4 16,7 4-8-16,2 0-4 0,-2 0 4 0,2-5-4 0,-1 10 0 15,-1-5 0-15,2 0-4 0,-2 4 4 0,2 2 0 0,-1-2 0 0,0 1 0 16,-9 0 0-16,9 4 0 0,1-4 4 0,-10 5-4 0,0-6 0 16,2 6 0-16,6 5 4 0,-16-6-4 0,8 5 0 0,2-4 0 15,-10 4 0-15,0-3-4 0,8 2 0 0,-16 2-8 0,8-1 4 16,0 6-4-16,-10-7 4 0,10 2-4 0,-8-1-8 0,0 5 4 15,0-4-4-15,-10-1-8 0,10 5-4 0,-1-4-12 0,-8-1-12 0,8 1-4 16,-7-5-16-16,7 4-24 0,0-5-20 0,-7 1-20 16,6 0-64-16,-6-5-24 0,7 4 36 0,-8-4 32 0,9 0 24 0,-1-1 28 15</inkml:trace>
          <inkml:trace contextRef="#ctx0" brushRef="#br0" timeOffset="-274.2702">-2452 2125 51 0,'0'-4'96'0,"8"0"-8"15,-8-1-4-15,-8 0-28 0,8 5 0 0,0 0-4 0,0-5 0 0,0 5 0 16,0 0 4-16,0 0 0 0,0 0 0 0,8 0 0 0,-8 0 4 16,0 5-4-16,0-5-8 0,0 5-4 0,0 4-4 0,0 2-4 15,0-2-4-15,0 0-4 0,0 1-16 0,0 4 20 0,0 0-8 0,10 5-4 16,-10 1-4-16,0-1-4 0,0 0 0 0,0 6-4 0,0-6-4 16,-10 4-4-16,10-4 0 0,0 1-4 0,0-1-4 0,0 0-4 15,0-4 0-15,-8-1-12 0,8 1 4 0,0-1-12 0,0-5-12 16,-8 1-4-16,8-5-8 0,0 5-8 0,-8-6-4 0,8-4-4 15,0 0 4-15,0-4 0 0,-10-2 0 0,10 2-24 0,0-1-24 0,0-5-12 16,-8 1 0-16,8-5 20 0</inkml:trace>
        </inkml:traceGroup>
      </inkml:traceGroup>
    </inkml:traceGroup>
  </inkml:traceGroup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7:25.66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056B83-7B33-49B8-8E06-88872AD36D51}" emma:medium="tactile" emma:mode="ink">
          <msink:context xmlns:msink="http://schemas.microsoft.com/ink/2010/main" type="writingRegion" rotatedBoundingBox="6543,9422 4354,9321 4381,8723 6571,8824">
            <msink:destinationLink direction="with" ref="{08BFBA86-62C7-4EC4-9453-DC5FF5256515}"/>
            <msink:destinationLink direction="with" ref="{A6F1B538-C1A4-47A2-BCE7-191A37C64288}"/>
            <msink:destinationLink direction="with" ref="{68C0B7E5-9D18-405F-B6CD-DA4C120A4375}"/>
          </msink:context>
        </emma:interpretation>
      </emma:emma>
    </inkml:annotationXML>
    <inkml:traceGroup>
      <inkml:annotationXML>
        <emma:emma xmlns:emma="http://www.w3.org/2003/04/emma" version="1.0">
          <emma:interpretation id="{C9C9A169-1502-4353-8678-75FA8908BAC5}" emma:medium="tactile" emma:mode="ink">
            <msink:context xmlns:msink="http://schemas.microsoft.com/ink/2010/main" type="paragraph" rotatedBoundingBox="6543,9422 4354,9321 4381,8723 6571,88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4E8966-8AD9-44EF-A925-D1123E04437D}" emma:medium="tactile" emma:mode="ink">
              <msink:context xmlns:msink="http://schemas.microsoft.com/ink/2010/main" type="line" rotatedBoundingBox="6543,9422 4354,9321 4381,8723 6571,8824">
                <msink:destinationLink direction="with" ref="{70132D78-8412-44B6-A4E4-92B2A7BF655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DF320EE-5341-4860-8DB3-B5ECA2203AAE}" emma:medium="tactile" emma:mode="ink">
                <msink:context xmlns:msink="http://schemas.microsoft.com/ink/2010/main" type="inkWord" rotatedBoundingBox="5778,9184 5449,9169 5462,8878 5791,88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-4 136 31 0,'0'0'92'0,"0"-5"-8"16,0 1-4-16,0 4-28 0,0-6-4 0,0 6 0 0,0-4-4 15,0-1 0-15,0 5 0 0,0-5-16 0,0 5 16 0,0-5 0 16,0 1 0-16,0 4 0 0,0-5-4 0,0 5 0 0,0-5 0 16,0 5 0-16,8 0-4 0,-8 0 0 0,0 0-8 0,8-5 0 0,-8 5 0 15,9 0-4-15,-9 0 4 0,8 5-8 0,-8 0 0 0,9-5 0 16,-1 5 0-16,-8-1 0 0,9 1-8 0,-1 0 0 16,-8 0 0-16,8-1 0 0,-8 6-4 0,10 0 0 0,-2-5-4 0,-8 4 0 15,8 5 4-15,2-4-4 0,-10 0 0 0,8 0 0 0,-8-1 4 16,8 0-8-16,-8 1 0 0,0 0 4 0,0-5-4 0,8 4 0 15,-8-4 4-15,0 4 0 0,0-3 0 0,0-6 0 0,0 4 4 0,0-4 0 16,0 5-4-16,0-5 0 0,0 0 4 0,0 0-4 16,0-5 0-16,0 1 0 0,0 4 0 0,0-6-4 0,0-3 4 0,0 4-4 15,0-1 0-15,0-2 0 0,0-2 0 0,0 6 4 0,0-6 0 16,0 0-8-16,0-4 4 0,0 4-4 0,0 0 4 0,0 1 0 16,0 0 0-16,9-1 0 0,-9 0-20 0,0 0 24 0,0 1-4 0,8 4-4 15,-8 0 4-15,0-4 0 0,9 9 0 0,-9-5 0 16,9 0 0-16,-9 5 0 0,8-4 0 0,0 4 0 0,-8 0 0 0,0 0 0 15,10 0 4-15,-2 0-4 0,-8 4 0 0,8-4 0 0,0 0 0 16,-8 5 4-16,10-5 0 0,-2 5 0 0,-8-5 4 0,8 5-8 16,1-5 4-16,-9 0 0 0,8 0-4 0,-8 0 4 0,9 4 0 0,0-4 0 15,-9 0-4-15,8 0 4 0,-8 0 0 0,8 0 4 0,-8-4-8 16,8 4 0-16,-8-5 0 0,10 0-4 0,-10 0 0 0,0 1-4 16,8 4-4-16,-8-10-4 0,0 5-12 0,8 0-8 0,-8 0-8 15,0-4-16-15,0 4-20 0,0-4-20 0,0 4-16 0,0 0-44 16,-8-5-60-16,8 5 40 0,-8 2 40 0,8-3 24 0,-10 6 24 0</inkml:trace>
        </inkml:traceGroup>
        <inkml:traceGroup>
          <inkml:annotationXML>
            <emma:emma xmlns:emma="http://www.w3.org/2003/04/emma" version="1.0">
              <emma:interpretation id="{364EF76D-5B60-4552-98D7-2B2F02D2ABB9}" emma:medium="tactile" emma:mode="ink">
                <msink:context xmlns:msink="http://schemas.microsoft.com/ink/2010/main" type="inkWord" rotatedBoundingBox="5206,8914 5093,8909 5100,8756 5213,8761"/>
              </emma:interpretation>
              <emma:one-of disjunction-type="recognition" id="oneOf1">
                <emma:interpretation id="interp1" emma:lang="" emma:confidence="0">
                  <emma:literal>,</emma:literal>
                </emma:interpretation>
                <emma:interpretation id="interp2" emma:lang="" emma:confidence="0">
                  <emma:literal>s</emma:literal>
                </emma:interpretation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2472.2261">-321 16 15 0,'0'-5'80'15,"0"5"-12"-15,9 0-4 0,-9-5-28 0,0 5-4 0,0 0-8 16,9 0 0-16,-9 0 0 0,0-3 4 0,0 3-4 0,0 0 4 16,0 0-4-16,0 0 0 0,0 0 0 0,0 0 4 0,0 0-4 0,0 3 4 15,0-3-4-15,0-3 0 0,0 3 4 0,0 0 0 0,0 0 0 16,0 0-4-16,0 0 0 0,0 0 0 0,0 0 4 0,0 0-4 15,0 0-8-15,0-6 4 0,0 6 4 0,0 0-4 0,0 0 0 16,0 0-4-16,0 0 4 0,0 0 0 0,0 0 0 0,0 0-4 16,0 0 0-16,0 0-4 0,0 0 0 0,0 0-4 0,0 0 0 15,0 0 0-15,0 0 4 0,0 0-4 0,0 0-4 0,0 0 4 0,0 0 0 16,0 0-4-16,0 0 4 0,0 0 0 0,0 0-4 0,0 0 4 16,0 0 4-16,0 0-8 0,0 0 0 0,0 0 0 0,0-5 4 15,0 5-4-15,0-5-4 0,0 1 4 0,0 4 0 0,0-5 0 0,0 0 0 16,0 0-4-16,0 0 0 0,0 0 0 0,0 1 0 15,0-2 4-15,0-3-4 0,0 5 0 0,0-1 0 0,0 5 0 0,0-5-4 16,0 5 4-16,0-5 0 0,0 5 0 0,8 0 4 0,-8 0 0 16,0 0 0-16,0 0-4 0,9 0-4 0,-9 0 4 0,0 5 4 15,0-5-4-15,8 5 4 0,-8 0-4 0,0-1 0 0,0 1 0 0,0-1 0 16,0-4 0-16,0 6 4 0,0 3 0 0,0-4-4 0,0 0 4 16,0 0 0-16,0 0-4 0,-8-1 0 0,8-4 4 0,0 5 0 15,0-5-4-15,-9 5 4 0,9-5 0 0,0 0 0 0,0 0 0 16,-8 0 0-16,8 6 0 0,0-12 0 0,-9 6 0 0,9 0-4 15,0-5 4-15,0 0-4 0,0 1 0 0,0 4 4 0,0-5-4 16,0 0 0-16,0 0 0 0,0 0 0 0,0-4 0 0,0 3 0 0,0 2 0 16,0-5-16-16,0 4 20 0,0 0 0 0,0 0 0 0,9 0-4 15,-9 1 0-15,0-1 0 0,0 0 0 0,8 0 0 0,-8 5 0 16,9 0 0-16,-9-4 0 0,8 4 0 0,-8 0 0 0,8 0 0 16,-8 0-4-16,10 0 4 0,-10 4 0 0,0-4-4 0,0 5 4 0,8 0 0 15,-8 0 4-15,0-5 0 0,0 4-4 0,0 1 0 16,0 0 4-16,0 0-4 0,0 0 0 0,-8-1 4 0,8 5-4 0,-10-3 4 15,10-2-4-15,-8 1 4 0,8 0-4 0,-8 0 4 0,8 0-4 16,-9-5 0-16,1 5 0 0,8-5 4 0,-9 0-4 0,0 0 0 16,1 0 0-16,8 0 4 0,-8 0 0 0,8-5-4 0,-8 0 0 0,8 0 0 15,0 0 0-15,0 0 0 0,0 1 0 0,0-6 0 0,-10 5 0 16,10-4-4-16,0 4 8 0,0-5-4 0,0 6 0 0,0-1 0 16,0 0 0-16,0-4 0 0,10 4 0 0,-10 0 0 0,0-1 0 15,0 2-4-15,0 4 4 0,8-5 0 0,-8 5 0 0,8 0 0 16,-8 0 0-16,0-4-4 0,8 4 4 0,-8 0 4 0,9 0-8 15,0 4 0-15,-9-4 4 0,8 0 0 0,-8 5-4 0,9-5 4 16,-9 4 0-16,0 2 4 0,8-6-4 0,-8 5 0 0,0 0 0 16,0-1 4-16,0 1 0 0,0 0 0 0,0 0-4 0,0-1 0 0,-8 6 0 15,8-5 0-15,-9-5 0 0,9 5 4 0,-8-1 0 0,8 1 0 16,-9-1-4-16,9-4 0 0,-9 0 4 0,9 6-4 0,-8-6 4 16,0 0-4-16,8 0 0 0,-8-6 0 0,8 6-4 0,-10-4 4 15,10-1 0-15,0 1 0 0,0-1 0 0,0 5-4 0,0-5 4 0,-8-5-4 16,8 6 4-16,0 4 0 0,0-10 0 0,0 5 0 0,0 5 0 15,8-4 0-15,-8-1 0 0,0 5 0 0,0 0 0 0,10-5 0 16,-10 5-4-16,0 0 4 0,8 0 0 0,-8 0 8 0,0 0-8 16,8 0 0-16,-8 5 0 0,8-5 0 0,-8 5 0 0,9-5 0 0,0 4-4 15,-9-4 0-15,0 5 0 0,8-5-4 0,-8 5-20 16,0 0 12-16,0-1-12 0,0 1-8 0,0 0-16 0,0 0-32 16,0-5-20-16,0 5-20 0,0-1-96 0,0-4 24 0,0 5 36 0,0-5 36 15,0 4 20-15</inkml:trace>
        </inkml:traceGroup>
        <inkml:traceGroup>
          <inkml:annotationXML>
            <emma:emma xmlns:emma="http://www.w3.org/2003/04/emma" version="1.0">
              <emma:interpretation id="{5BF77E3F-030F-40ED-B673-725E0171141D}" emma:medium="tactile" emma:mode="ink">
                <msink:context xmlns:msink="http://schemas.microsoft.com/ink/2010/main" type="inkWord" rotatedBoundingBox="5551,9079 5428,9074 5432,8981 5555,898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21919.4896">-30 117 39 0,'0'0'56'0,"0"0"0"0,0 0-8 0,0 0-28 16,0 0 0-16,0 0-4 0,0 0 0 0,0 0-4 0,0 0 0 16,0-5-4-16,0 5 0 0,0 0 0 0,0-5-4 0,0 5 4 15,0 0 0-15,8-5-4 0,-8 5-4 0,0-4 8 0,0 4-4 16,0 0 4-16,8-5-4 0,-8 5 0 0,0 0-4 0,10 0-4 16,-10-5 0-16,0 5 8 0,8 0-8 0,-8 0 4 0,8 0 0 0,-8 0 4 15,9 0-4-15,-9 5 4 0,0-5 0 0,8 0-4 0,-8 0 0 16,9 0 0-16,-9 0 4 0,8 5-4 0,-8-5 0 0,9 4 0 15,-9 1-4-15,8-5 0 0,-8 5-4 0,8 0 0 0,-8 5 0 16,0-6 0-16,10 1-16 0,-10 5-4 0,8-1-12 0,-8-4-8 16,0 4-4-16,0-4-8 0,0 5-4 0</inkml:trace>
        </inkml:traceGroup>
        <inkml:traceGroup>
          <inkml:annotationXML>
            <emma:emma xmlns:emma="http://www.w3.org/2003/04/emma" version="1.0">
              <emma:interpretation id="{AF8D977B-936B-42BE-8B20-A93A8EEF352B}" emma:medium="tactile" emma:mode="ink">
                <msink:context xmlns:msink="http://schemas.microsoft.com/ink/2010/main" type="inkWord" rotatedBoundingBox="6551,9253 4412,9155 4423,8919 6562,9017">
                  <msink:destinationLink direction="with" ref="{1FF4CFD9-C331-4405-9B56-E85E6277FD8B}"/>
                </msink:context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26907.4801">-952 88 35 0,'0'0'68'0,"-8"5"-12"0,8-5-8 0,-8 5-28 0,-1-1-4 0,1 1-4 15,8 0-4-15,-8 0 4 0,-2-1-4 0,2 2-12 0,8-2-8 16,-8 1-16-16,-2 0-12 0,10 5-8 0,-8-6-12 0,0 1-12 16</inkml:trace>
          <inkml:trace contextRef="#ctx0" brushRef="#br1" timeOffset="-129167.9844">1018 251 11 0,'0'0'80'0,"0"0"0"0,0 5-12 0,0-5-24 16,0 0-4-16,0 0-4 0,0 0 0 0,0 0 0 0,0 0 0 16,0 0-4-16,0 0 0 0,-9 0 0 0,9 0 0 0,0 0 0 15,0 0-4-15,0 0 0 0,0 0-4 0,0 0 0 0,0 0-4 16,0 0 0-16,0 0-4 0,0 0 0 0,0 0-4 0,0 0 0 15,0 0 0-15,0 0-4 0,0 0 0 0,0 0-8 0,0 0 8 16,0 0-4-16,0 0 0 0,0 0 4 0,0 0-4 0,0 5 0 0,0-1 0 16,0-4-4-16,0 6 4 0,0-2-4 0,0 1 4 0,0 0 4 15,0 0 0-15,-8 4-4 0,8-4 0 0,0 4 8 0,0-4 0 16,-8 5-4-16,8-5 0 0,-8 0 4 0,8-1 0 0,0-4 4 16,-10 5 0-16,10-5-4 0,-8 5 0 0,0-10 0 0,8 5 0 15,-10-5-4-15,10 1 0 0,0-1-4 0,-8 0 0 0,8-5 0 0,0 1 0 16,0-1 0-16,0 1 0 0,0-1-4 0,-8 1 4 0,16-1-4 15,-8 0 0-15,0 1-4 0,0-1 4 0,8 1 8 0,-8-1 0 16,0 5-12-16,10-4 8 0,-2 4 0 0,-8 0 0 0,8 5 0 0,2-5-4 16,-10 5 0-16,8 0 0 0,0 0 0 0,0 0 0 15,1 0-4-15,0 5 8 0,-1-5 0 0,1 5 0 0,-1 0 0 0,0-5 0 16,2 4-12-16,-10 1 8 0,8 0 0 0,0-1 0 0,-8 2 4 16,8-2 0-16,-8 6 0 0,0-5-4 0,0-2 0 0,0 3 0 15,0 4 4-15,-8-6-4 0,8 2 4 0,-8 3 4 0,0-4 4 16,-2 0-4-16,2-1 0 0,0 1 4 0,-1-5-4 0,1 0 4 15,-1 5-4-15,0-5 0 0,1 0 0 0,0-5 0 0,0 5-4 16,-2-5-20-16,2 1 24 0,0-1 0 0,-2 0-4 0,10-4 0 0,-8 3 0 16,8 2 0-16,0-6 0 0,-8 4-4 0,8 3 0 0,0-7 0 15,0 5 0-15,0 1 0 0,0-6 4 0,0 5-4 0,8 0 0 16,-8 5 0-16,8-4 0 0,-8-1 4 0,10 5-8 0,-2 0 4 16,-8-5 0-16,8 5 0 0,2 0-4 0,-2 0 4 0,0 0 0 15,0 0 0-15,1 0-4 0,0 0 4 0,-1 0 4 0,1 0-4 0,-9 0 0 16,8 0 0-16,0 0 4 0,-8 0 0 0,10 0 4 0,-10 0-4 15,0 0 0-15,0 5 8 0,0-5-8 0,0 5 8 0,-10-5-8 16,2 4 4-16,8-4 0 0,-8 5 0 0,-1 0 0 0,1-5-4 16,-1 4-4-16,0-4-4 0,1 0 4 0,0 6-4 0,0-6-8 15,-2 0-12-15,2 0-16 0,0-6-16 0,-2 2-24 0,2-1-16 0,0-4-32 16,-1-1-56-16,1 0-24 0,0-4 28 0,-1 0 40 0,9-6 24 16,-9 1 16-16</inkml:trace>
        </inkml:traceGroup>
        <inkml:traceGroup>
          <inkml:annotationXML>
            <emma:emma xmlns:emma="http://www.w3.org/2003/04/emma" version="1.0">
              <emma:interpretation id="{A3F49E9C-82A4-4B00-9EA3-FF6FB334BFC6}" emma:medium="tactile" emma:mode="ink">
                <msink:context xmlns:msink="http://schemas.microsoft.com/ink/2010/main" type="inkWord" rotatedBoundingBox="4771,9340 4354,9321 4370,8965 4787,8984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27583.6708">-1096 208 67 0,'0'0'76'16,"0"0"-8"-16,0-5-8 0,0 5-24 0,0 0 0 0,0 0-4 0,0-4 0 15,0 4 4-15,0 0 0 0,0-5 0 0,0 5 0 0,0-5 0 16,0 5 0-16,0-5 4 0,0 5-4 0,0-5 8 0,0 5 0 15,0-5 4-15,0 5-8 0,0 0 0 0,0 0 0 0,0 0-8 16,0-5 0-16,0 5-4 0,0 0 4 0,0 0-4 0,0 0 0 16,0 0 0-16,0 0 0 0,0 0-4 0,0 0 0 0,0 0 8 0,8 5 0 15,-8-10-8-15,0 10 0 0,0-5-4 0,9 0 4 16,-9 5-4-16,8 0 0 0,-8 0 0 0,9 0-4 0,-9 0 0 0,9 4 0 16,-1 0-8-16,0 1 4 0,-8 0-4 0,8-2 4 0,2 8-4 15,-2-6 0-15,0 4 0 0,-8 0-4 0,10-4 0 0,-2 5 0 16,-8-1 0-16,8-5 0 0,1 5 0 0,-9-5 0 0,8 2 0 0,-8-2-4 15,8 1 0-15,-8-6 4 0,0 6 0 0,9-5 0 0,-9 0 8 16,0-5 0-16,0 5 4 0,0-5 0 0,0 0-4 0,0 4 0 16,0-4 0-16,0 0 0 0,0-4-8 0,0 4 4 0,0-5 0 0,0 0 0 15,0 0 0-15,-9 0 0 0,9-4-8 0,0 4 4 16,0-5 0-16,0 6 0 0,0-7-4 0,0 2 0 0,0 0 0 0,0-1 0 16,-8 1 4-16,8 0-4 0,0-2 0 0,0 2 0 0,0-1-4 15,0 1 4-15,0 4 0 0,0-4 0 0,0-1 0 0,0 5 4 16,0-6-4-16,8 8-4 0,-8-7 4 0,0 1 0 0,0 3 0 15,9-3 0-15,-9 4 0 0,0 1-4 0,9-6 0 0,-9 5 4 16,8-5-4-16,-8 5 4 0,8 1 0 0,2-1-4 0,-2 0 4 16,0 1-4-16,-8 4 0 0,9-5 0 0,0 5 4 0,-1 0 0 0,0-5 0 15,-8 10-4-15,9-5-16 0,-1 0 24 0,1 5-4 0,0-1 4 16,-1-4-4-16,0 5 4 0,2 0 0 0,-2-1-4 0,0 1 0 16,1 0 0-16,-9-5 4 0,9 5-4 0,-1 0 0 0,0 0-4 15,1 0 4-15,-9-5 4 0,8 4-4 0,0-4 4 0,-8 0 0 16,10 0 0-16,-10 5 0 0,8-5-4 0,-8 0 0 0,8-5 0 0,-8 5 0 15,0-4 4-15,10 4-4 0,-10-5 0 0,0 0 0 0,0 0 0 16,0 0-4-16,0 0-4 0,8-4-4 0,-8 4 4 0,0 0-8 16,0-4-4-16,0 4-12 0,0-5-4 0,0 6-12 0,0-2-8 15,0-3-4-15,0 4-4 0,0 0-20 0,-8 1-12 0,8 4-16 16,0-5-16-16,0 5-52 0,0 0-40 0,-10-5 36 0,10 10 44 0,-8-5 24 16,8 0 24-16</inkml:trace>
        </inkml:traceGroup>
      </inkml:traceGroup>
    </inkml:traceGroup>
  </inkml:traceGroup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00:24.5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12EAA1B-37FD-4175-87C6-79F5831CFC7D}" emma:medium="tactile" emma:mode="ink">
          <msink:context xmlns:msink="http://schemas.microsoft.com/ink/2010/main" type="inkDrawing" rotatedBoundingBox="12167,12448 13004,12544 13000,12581 12163,12485" semanticType="underline" shapeName="Other">
            <msink:sourceLink direction="with" ref="{58ABA651-CA99-44DB-AB28-12114DC4AEDB}"/>
          </msink:context>
        </emma:interpretation>
      </emma:emma>
    </inkml:annotationXML>
    <inkml:trace contextRef="#ctx0" brushRef="#br0">9-4 15 0,'0'0'92'0,"0"0"-8"16,0 0 0-16,0 0-32 0,0 5-4 0,0-5 0 0,-8 0 0 0,8 0-4 16,8 0 0-16,-8 0 0 0,0 0 0 0,0 0 4 0,0 0-4 15,8 0 0-15,-8 0-4 0,10 0 0 0,-10 0 4 0,8 0 0 16,0 0-8-16,2 0-4 0,-2 6-4 0,-8-6 0 0,16 0 4 15,-7 4 4-15,0-4-8 0,-1 4 4 0,9 2 0 0,-9-6-4 16,10 4 4-16,-10 2 0 0,10-2-4 0,-2 1 0 0,2-1 0 0,-1-4 4 16,-1 5-4-16,2-1 0 0,-2 2 0 0,10-6 0 0,-8 4-4 15,-1 2 0-15,7-6 0 0,-6 0-8 0,8 4 0 0,-9-4 0 16,0 0-4-16,8 0 0 0,-7 0 0 0,8 0 0 0,-10 0-8 0,1 0 0 16,0 0 0-16,0 0 0 0,9 0 0 0,-10 0 0 15,2 0 4-15,-10 0-4 0,9 0 0 0,1 0 0 0,-2 0 0 0,-8 4 0 16,10-4 0-16,-10 0 4 0,2 6-4 0,6-6 0 0,-7 0 4 15,-1 5 0-15,1-5-4 0,0 4 4 0,-1-4 0 0,0 5-4 16,-8-5 4-16,8 5-4 0,2 0-4 0,-10-5 0 0,8 0 4 16,-8 0-4-16,0 0 0 0,8 0 0 0,-8 0 4 0,0 0 0 15,0 4-4-15,0-4 4 0,0 0-4 0,0-4-4 0,0 4 0 0,0 0 0 16,0 0-4-16,0 0 0 0,0 0-12 0,0 0-36 0,0 0 4 16,0 0-28-16,-8 4-12 0,8-4-28 0,0 0-28 0,0 0-24 15,-8 0-80-15,8 0 20 0,-10 0 48 0,10 0 32 0,-8 0 28 16,8 0 24-16</inkml:trace>
  </inkml:traceGroup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5:19.88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8C0B7E5-9D18-405F-B6CD-DA4C120A4375}" emma:medium="tactile" emma:mode="ink">
          <msink:context xmlns:msink="http://schemas.microsoft.com/ink/2010/main" type="inkDrawing" rotatedBoundingBox="2857,8975 2942,4104 3599,4116 3514,8986" semanticType="verticalRange" shapeName="Other">
            <msink:sourceLink direction="with" ref="{64056B83-7B33-49B8-8E06-88872AD36D51}"/>
            <msink:sourceLink direction="with" ref="{E604FB16-8FD0-4534-926D-8A32E3D05512}"/>
            <msink:destinationLink direction="with" ref="{0FF298D3-F406-42C1-8C40-3457A171926A}"/>
            <msink:destinationLink direction="with" ref="{1FF4CFD9-C331-4405-9B56-E85E6277FD8B}"/>
          </msink:context>
        </emma:interpretation>
      </emma:emma>
    </inkml:annotationXML>
    <inkml:trace contextRef="#ctx0" brushRef="#br0">-1863-4780 39 0,'0'0'92'0,"0"0"-8"0,0 0-12 0,0 0-24 0,0 0-4 0,0 0-8 16,0 0 0-16,0 0-4 0,0 0 0 0,0 0 4 0,0 0-8 0,0 0-4 16,0 0 4-16,0 0 0 0,0 0-8 0,0 0 4 15,-9 0-4-15,9 0 0 0,0 0 0 0,0 0 4 0,-9 0-4 0,9 0 4 16,-8 0-4-16,8 0-4 0,0 5 4 0,-8-5 4 0,8 0 0 16,-10 5 0-16,2-5 0 0,8 5 0 0,-8-5-24 0,8 5 28 15,-8-5-8-15,8 4 0 0,-10 0-4 0,2 2-4 0,8-1-4 0,-8-1 8 16,8-4-8-16,-9 5 4 0,1 0-4 0,8 0 0 0,-9-1 0 15,9 2-4-15,-9-2-4 0,1 1 8 0,8-1-4 16,-8 2 0-16,8-2 0 0,-8 1 4 0,-2 0-4 0,10 1 0 0,-8-3 0 16,0 7 0-16,8-5 0 0,-10 5 0 0,10-6 0 0,-8 6 4 15,0-6-8-15,8 7 4 0,-9-2 0 0,1-4 0 0,8 4 0 16,-8-4 0-16,-2 5 0 0,10 0 0 0,-8-6 0 0,8 6 0 16,-8-5 4-16,0 4-4 0,8-4 0 0,-10 0 0 0,10 5 0 15,-8-6 0-15,8 1 0 0,-8 4 0 0,8-4 0 0,0 0 0 0,-9 5 0 16,9-5 0-16,-9 4 0 0,9-4 0 0,0 0 0 0,-8 4 0 15,8-4 0-15,-9 5-4 0,9-1 0 0,0-4 4 0,-8 5 0 16,8-1-4-16,-8-4 0 0,8 5 0 0,-9 0 0 0,9-1 4 16,-9-4-4-16,9 5 0 0,-8-1 0 0,8 0-12 0,-8 1 16 15,-2 0 0-15,10-2 4 0,-8 3-8 0,0-2 0 0,8 1 4 0,-9 0-4 16,9-1 0-16,-9 1 0 0,1 4 0 0,8-5 0 0,-8 1 4 16,8-1-4-16,-9 6 0 0,1-4 0 0,8-2-4 0,-8 0 4 15,8 5 0-15,-10-4 0 0,2 5 0 0,8-1 0 0,-8-5 0 0,8 6 0 16,-10-5 0-16,10 4 4 0,-8 0 0 0,0-4-4 15,8 4 0-15,-8-4 0 0,8 4 0 0,-9-4 0 0,9 4 0 0,-9-4 0 16,9 4 0-16,-8-4 0 0,8 0 0 0,0 4-4 0,-9-5 4 16,9 1 0-16,-8-1 4 0,8 5-4 0,0-4 0 0,-8 0 0 15,8-1 0-15,0 1 0 0,0-1 0 0,-10 1 0 0,10 1 0 0,0-3 0 16,-8 2 0-16,8-1 0 0,0 1 0 0,0 5 4 0,-8-6-8 16,8 2 4-16,-8 2 0 0,8-4-4 0,0 1 4 0,0 4 0 15,-10-3 0-15,10 3 0 0,-8-5 0 0,8 6 0 0,0-5 0 16,-8 4 0-16,8-5-16 0,0 1 20 0,-9 4-4 0,9 1 4 15,0-6-4-15,-9 6 0 0,9-6 0 0,0 6 4 0,0-1-4 0,-8-1 0 16,8-2 0-16,0 3 4 0,0 1-4 0,-9 0 0 16,9-1 0-16,0 0 0 0,0 0 0 0,0 0 4 0,0 6-4 0,-8-6 0 15,8 0 0-15,0 1 0 0,0-1 0 0,0 1 0 0,0-1 0 16,0 1 0-16,0 4 0 0,0-5 0 0,0-4 0 0,0 4 0 16,0 0 0-16,0 1 0 0,0-1 0 0,0 1 0 0,0-1 0 15,0-4 4-15,0 4-4 0,0 1 0 0,0-1 0 0,0 0 4 0,0 0-8 16,0 1 4-16,0-1 0 0,0 1 0 0,-8 0 0 15,8-1 0-15,0 0 0 0,0 0-4 0,0 0 8 0,0 2-4 0,0-3 0 16,0 2 0-16,-8-1 0 0,8-3 0 0,0 2 0 0,0 1 0 16,0 1 0-16,0-1 0 0,0 1 0 0,0-5 0 0,0 3-4 15,0 3 4-15,0-8 0 0,0 7 0 0,0 0 0 0,0-1 0 16,0-5 0-16,0 6 0 0,0-1 0 0,0 1 0 0,0-1 0 16,0-4 0-16,0 4 0 0,0 1 4 0,0-1-4 0,0 0 0 0,0 0 0 15,0 1 0-15,0-1-4 0,0 1 4 0,0-6 0 0,0 5-4 16,0 2 8-16,0-3-4 0,0 2 0 0,0-5 4 0,0 4-4 15,0 1 0-15,0-2 0 0,0-3 0 0,0 5 0 0,0-1 0 16,0-5 4-16,0 6-8 0,0-1 4 0,0 1 0 0,0-5 0 16,0 4 0-16,0 0 4 0,0 0-4 0,0 1 0 0,0-1-4 0,0 1 4 15,0-1 0-15,0 1 0 0,0-1 4 0,8 0-4 0,-8 1 0 16,0-1 0-16,0-5 0 0,8 6 0 0,-8-1 4 0,0 1-4 16,0-5 0-16,8 3 0 0,-8 2 0 0,0-5 0 0,0 3 4 0,0-3-4 15,9 6 4-15,-9-3-4 0,0-3 0 0,0 5 0 0,0-7 0 16,0 7 8-16,0-5-8 0,0 5 0 0,0-6 4 0,0 5-4 15,8-4 0-15,-8 5 4 0,0-2 0 0,0-3-4 0,0 0-16 16,9 4 20-16,-9-4 0 0,0 4-4 0,9-4 4 0,-9 4 0 16,0-4 0-16,0 4 0 0,8-4-4 0,-8 4 4 0,0 1-4 0,0-6 4 15,0 5-4-15,0-4 4 0,8 5-4 0,-8-1 0 16,0-5 4-16,0 6-8 0,0-1 4 0,0-4 4 0,0 5-4 0,0-6 4 16,0 5 0-16,10-4-4 0,-10 5 0 0,0-2 0 0,0-3 0 15,0 5 0-15,8-1 4 0,-8-5 0 0,0 6-4 0,0-5 0 16,0 4 4-16,0 1-4 0,8-6 0 0,-8 5 0 0,0-4 0 0,0 4 0 15,0-4 0-15,0-1 0 0,0 6 4 0,0-4-4 16,0-3 0-16,0 6 4 0,8-4-4 0,-8 4 0 0,0-4 0 16,0 0 0-16,0 4 0 0,0-5 0 0,10 1 0 0,-10-1 0 0,0 6 0 15,0-5 0-15,0 0 0 0,0 3 0 0,0-3 4 0,8 5-4 16,-8-5 4-16,0 3-4 0,0-3 0 0,0 5 0 0,0-5 4 16,8 3-4-16,-8-3 0 0,0 5 0 0,0-5-4 0,0-1-8 0,0 5 16 15,0-4 0-15,9-1-4 0,-9 1 4 0,0 4-4 16,0-4 4-16,0 0-8 0,0-1 8 0,8 1-4 0,-8 4 0 0,0-5 0 15,0 1-4-15,9 4 4 0,-9-4 0 0,0 5 4 0,0-6-8 16,9 1 4-16,-9 4 0 0,0 1 0 0,8-6 0 0,-8 5 0 16,0-4 0-16,8 5 4 0,-8-6-4 0,0 5 0 0,8 1 0 0,-8-5 0 15,0 4 4-15,10 1-8 0,-10-1 8 0,8-5-4 0,-8 6 0 16,0 0 0-16,8-1 0 0,-8 0 0 0,10 1 0 0,-10-1 0 16,0-1-4-16,8 2 4 0,-8-5 0 0,0 4 0 0,8 2 0 15,-8-3 0-15,9-3 0 0,-9 4 4 0,0 0-4 0,8-4 0 16,-8 5 0-16,8-6 0 0,-8 5-4 0,0-4 4 0,9-1 4 0,-9 1-4 15,9 5 0-15,-9-6 0 0,8 1 0 0,-8-1-4 0,8 1 4 16,-8 0 0-16,10-1-4 0,-10 1 4 0,0-6 0 0,8 11 0 16,-8-10 0-16,8 3 0 0,-8 3-16 0,9-2 16 0,-9 1 4 15,0 0 0-15,9-1 0 0,-9 1-4 0,0-1 4 0,8 2 0 16,-8-2-4-16,8 0 0 0,-8 1 0 0,9-1 0 0,-9 6 0 0,8-5 0 16,1-1 0-16,-9 1 0 0,9-1-4 0,-9 1 4 0,8-1 0 15,0 0 0-15,-8 1 4 0,10 0-4 0,-10 0 0 0,8-1 0 16,-8 1 0-16,8-1 0 0,0-4 0 0,-8 5 0 0,0-5 0 0,10 0 0 15,-10 4 0-15,0-4 0 0,8-1 0 0,-8 6 0 16,0-5 0-16,0 0 0 0,0-5 0 0,0 4 0 0,0 2 0 16,0-2 0-16,0-4 0 0,0 0-4 0,0 5 0 0,0-5-4 0,0 0-12 15,0 0-12-15,0 0-8 0,0 0-12 0,0 0-20 16,0 0-28-16,-8 0-12 0,8-5-16 0,-10 5-72 0,10-4-4 0,-8-2 36 16,0 2 28-16,8-6 24 0</inkml:trace>
  </inkml:traceGroup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5:18.2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FF298D3-F406-42C1-8C40-3457A171926A}" emma:medium="tactile" emma:mode="ink">
          <msink:context xmlns:msink="http://schemas.microsoft.com/ink/2010/main" type="inkDrawing" rotatedBoundingBox="3473,4178 3630,4030 3730,4136 3573,4284" semanticType="callout" shapeName="Other">
            <msink:sourceLink direction="with" ref="{68C0B7E5-9D18-405F-B6CD-DA4C120A4375}"/>
          </msink:context>
        </emma:interpretation>
      </emma:emma>
    </inkml:annotationXML>
    <inkml:trace contextRef="#ctx0" brushRef="#br0">-1846-4651 15 0,'0'0'80'15,"0"-4"-8"-15,0-1-4 0,0 5-28 0,0-4-4 0,0-2 0 16,0 3-4-16,0-3 0 0,0 1-4 0,0 0 4 0,0 1-4 0,0-2 4 16,0 2 0-16,0-1 0 0,0 1 0 0,-9-2-4 0,9 2 4 15,0-1 0-15,0 5 4 0,0-5-4 0,-8 0-4 0,8 5-4 16,0 0 0-16,-9-4 0 0,9 4-8 0,0 0 0 0,-9 0 0 0,9 0-4 16,-8 0 4-16,8 0 0 0,0 0-8 0,-8 4 4 0,8-4-4 15,-10 0 0-15,10 5 4 0,-8-5 4 0,8 5-4 0,0-5 0 16,-8 5 0-16,8-5 0 0,-8 0 0 0,8 0-4 0,0 4-4 15,0-4 4-15,0 0-4 0,-10 0 0 0,10 0 0 0,0 0 0 16,0-4-4-16,0 4 0 0,0-5 4 0,0 0-4 0,10 0 0 0,-10 1 0 16,0-1 0-16,0-1 0 0,8 2 0 0,-8-5 4 0,0 4-4 15,8-5 0-15,-8 5 4 0,8-4-4 0,2 5 0 0,-2-2 0 16,-8 2 0-16,8-6 0 0,1 5 0 0,0 5 0 0,-1-5 4 0,1 5-4 16,-1-4 4-16,0 4 0 0,0 0 0 0,2 0 0 15,-10 0 0-15,8 4-4 0,0-4 0 0,-8 5 0 0,0 0 0 0,0 5 0 16,0-6 4-16,0 6 4 0,0-1-4 0,-8 1-4 0,8 0 4 15,-8-1 4-15,-2 1 4 0,2 4 0 0,0-4 4 0,0 0 4 16,-1-1 0-16,1 1 4 0,-1-6-4 0,-8 6 4 0,9-10-4 16,-2 6-4-16,2-3-4 0,8-3 4 0,-8 0-4 0,0 0-4 15,-2 0 0-15,10-3-4 0,-8-3 0 0,8 6 0 0,-8-5 0 0,8 0-8 16,0 1 0-16,0-6 0 0,0 5 4 0,0 1-16 0,0-2-4 16,0 2-12-16,0-1-8 0,0 0-4 0,0 0-16 0,0 5-8 15,8-4-8-15,-8 4-8 0,0-5-4 0,8 5 0 0,-8 0 4 16,0 0-60-16,10-6-36 0,-10 6 24 0,8 0 36 0,-8 0 16 15</inkml:trace>
  </inkml:traceGroup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9:05.2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F421C96-9B97-4EF4-AC8B-F69FD79B9EE0}" emma:medium="tactile" emma:mode="ink">
          <msink:context xmlns:msink="http://schemas.microsoft.com/ink/2010/main" type="inkDrawing" rotatedBoundingBox="3087,9554 3419,9559 3419,9566 3086,9561" shapeName="Other"/>
        </emma:interpretation>
      </emma:emma>
    </inkml:annotationXML>
    <inkml:trace contextRef="#ctx0" brushRef="#br0">-2375 659 43 0,'0'0'120'0,"0"0"-8"15,8 0-8-15,-8 0-20 0,8 0-4 0,-8 4 0 0,0-8 0 16,10 4-4-16,-2 0-8 0,0 4-12 0,2-4-4 0,-2 0-8 0,0 0-4 16,1 0-8-16,7 0-8 0,-7 0 0 0,8 0-8 15,1 0-4-15,-10 5-12 0,9-10-12 0,0 5-28 0,0 0-24 0,9 0-28 16,-10 0-40-16,2 5-84 0,-2-5 28 0,2-5 36 0,-1 5 32 16,9 0 24-16</inkml:trace>
  </inkml:traceGroup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6:43.3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7740041-AC0D-4E01-9493-FBA42E2A21D8}" emma:medium="tactile" emma:mode="ink">
          <msink:context xmlns:msink="http://schemas.microsoft.com/ink/2010/main" type="inkDrawing" rotatedBoundingBox="3555,15673 6074,16212 6031,16411 3513,15872" semanticType="callout" shapeName="Other"/>
        </emma:interpretation>
      </emma:emma>
    </inkml:annotationXML>
    <inkml:trace contextRef="#ctx0" brushRef="#br0">-1183 2158 67 0,'-8'0'76'0,"8"4"-12"0,-8-4-8 0,8 0-28 0,0 0-4 0,0 0-4 15,-8 0 8-15,8-4-8 0,0 4 0 0,0-5 0 0,0 5 0 16,0 0 0-16,0-5-4 0,0 5 4 0,-10 0 0 0,10-5 0 15,0 5 0-15,0-4 4 0,0 4 0 0,0 0 0 0,0 0 0 0,0-6 4 16,0 6 0-16,0 0 0 0,0 0 0 0,0 0 0 0,0 0 0 16,0 0 4-16,0 0-8 0,0 6 4 0,0-6 0 0,0 0 0 15,0 0-4-15,0 0 4 0,0 0-4 0,0-6-4 0,0 6-16 0,0 0 28 16,0 0-12-16,0 0 4 0,0-4 0 0,0 4 0 0,0 0 0 16,0-5 0-16,0 5-4 0,0 0 4 0,10 0 0 0,-10 0 0 15,0 0 0-15,0-4 0 0,8 4 4 0,-8 0 0 0,8 0-4 16,-8 0 4-16,8 0-4 0,2 4 0 0,-10-4 4 0,8 0-4 15,9 0 4-15,-8 0 0 0,-1 0 0 0,1 0 0 0,7 0-4 16,-8 5 0-16,10-5-8 0,-10 0 4 0,10 4-4 0,-1-4 0 16,0 6-4-16,0-6 4 0,-1 0-4 0,2 4 0 0,0-4 0 0,-2 0-4 15,1 0 0-15,0 5 0 0,0-5 0 0,9 0 0 0,-10 0 0 16,2 0 4-16,-1 0-4 0,0 0-4 0,0 0 4 0,-1 0-4 16,-6 0 4-16,16 0 0 0,-18 5-4 0,17-5 0 0,-7 0 8 0,-10 5-4 15,18-5-4-15,-10 0 8 0,2 4-8 0,-1-4 4 16,0 6 0-16,0-6-4 0,-1 4 0 0,2 1-4 0,8-5 0 0,-10 0 0 15,1 4 0-15,1-4 0 0,-2 7 0 0,2-7 0 0,8 3 0 16,-10-3 0-16,1 5 0 0,1-5 0 0,-2 5 0 0,10-5 0 16,-8 5 0-16,-2-5 0 0,1 5 0 0,0-5 0 0,0 5 0 15,1-1 0-15,-2-4 0 0,2 5 0 0,7-5 0 0,-8 4 0 0,0 1 0 16,1-5 0-16,-2 5 0 0,2 0 0 0,-2 0 0 16,1-5 0-16,1 5 0 0,-2-1 0 0,2 2 0 0,-10-6 0 0,10 4 0 15,-2 1 0-15,1-1 0 0,1-4 0 0,-10 6 0 0,8-2 0 16,2-4 0-16,-10 5 0 0,10-5 0 0,-1 5 0 0,-9 0 0 15,9-5 0-15,-8 4 0 0,7 2 0 0,2-6 0 0,-10 4 0 16,1-4 0-16,8 5 0 0,-9-1 0 0,9-4 0 0,-9 6 0 16,10-2 0-16,-10-4 0 0,2 5 0 0,6 0 0 0,-8-5 0 0,1 5 0 15,0-5 0-15,8 4 0 0,-9 1 0 0,0 0 0 0,10-5 0 16,-10 5 0-16,0-5 0 0,2 5 0 0,-2 0 0 0,0-5 0 16,1 5 0-16,0-5 0 0,8 4 0 0,-9 1 0 0,0-5 0 15,2 5 0-15,-2-5 0 0,0 0 0 0,0 4 0 0,2 1 0 0,-2-5 0 16,0 5 0-16,1-5 0 0,-1 5 0 0,1-5 0 0,0 5 0 15,-1-5 0-15,0 5 0 0,0-2 0 0,2-3 0 0,-2 6 0 16,0-1 0-16,2 0 0 0,-2-1 0 0,0-4 0 0,1 5 0 16,-1 0 0-16,1 0 0 0,-1 0 0 0,1-1 0 0,-1-4 0 0,0 5 0 15,2 0 0-15,-2 0 0 0,0-1 0 0,2-4 0 16,-2 5 0-16,0 0 0 0,0 1 0 0,1-2 0 0,-1-4 0 0,1 5 0 16,0-1 0-16,-1-4 0 0,0 5 0 0,2 0 0 0,-2 0 0 15,0-5 0-15,-8 4 0 0,8 1 0 0,2 0 0 0,-2-5 0 16,0 4 0-16,1 1 0 0,-1-5 0 0,-8 6 0 0,9-2 0 0,0-4 0 15,-1 5 0-15,0 0 0 0,-8-5 0 0,8 5 0 0,2-5 0 16,-2 4 0-16,0 1 0 0,-8-5 0 0,10 5 0 0,-2 0 0 16,0-5 0-16,-8 4 0 0,9 2 0 0,-1-6 0 0,1 4 0 15,-9 1 0-15,8-5 0 0,1 4 0 0,-9 3 0 0,8-7 0 16,-8 3 0-16,8 2 0 0,-8-5 0 0,10 5 0 0,-10 0 0 0,8-5 0 16,-8 4 0-16,8-4 0 0,-8 6 0 0,0-6 0 15,10 0 0-15,-10 4 0 0,8-4 0 0,-8 0 0 0,0 0 0 0,8 0 0 16,-8 5 0-16,0-5 0 0,9 0 0 0,-9 0 0 0,8 4 0 15,-8-4 0-15,0 0 0 0,8 0 0 0,-8 5 0 0,0-5 0 16,9 0 0-16,-9 0 0 0,0 0 0 0,0 0 0 0,9 0 0 16,-9 0 0-16,0 5 0 0,0-5 0 0,0 0 0 0,0-5 0 0,8 10 0 15,-8-5 0-15,0 0 0 0,0 0 0 0,0 0 0 0,0 0 0 16,0 0 0-16,0 0 0 0,8 0 0 0,-8 0 0 0,0 0 0 16,0 0 0-16,0 0 0 0,0 0 0 0,0 0 0 0,0 0 0 15,10 0 0-15,-10 0 0 0,0 0 0 0,0 0 0 0,8 0 0 16,-8 0 0-16,0 0 0 0,0 0 0 0,0 0 0 0,0 0 0 0,0 0 0 15,8 0 0-15,-8 0 0 0,0 0 0 0,0 0 0 0,0 0 0 16,0 0 0-16,0 0 0 0,0 0 0 0,9 0 0 0,-9 0 0 16,0 0 0-16,0 0 0 0,0 0 0 0,0 0 0 0,9 0 0 15,-9 0 0-15,0 0 0 0,0 0 0 0,0 0 0 0,0 0 0 16,0 0 0-16,0 0 0 0,0 0 0 0,0 0 0 0,0 0 0 0,0 0 0 16,0 0 0-16,0 0 0 0,0 0 0 0,0-5 0 15,0 5 0-15,0 0 0 0,0 0 0 0,0-5 0 0,8 5-4 0,-8-4 4 16,0 4-4-16,0-5 0 0,0 5 0 0,0-4-8 0,0 4 0 15,0-6 4-15,0 6 0 0,0-4 0 0,0 4 4 0,0 0-4 16,0-5 4-16,0 0 0 0,0 5 0 0,0-5 0 0,0 5-4 0,0-3 4 16,0-4-4-16,0 7 0 0,0-4 4 0,0-1 0 0,0 1-4 15,0-2 4-15,0 2 4 0,0-1-8 0,0 0 0 0,0 0-16 16,8 1 24-16,-8-1-4 0,0-5 0 0,0 6 0 0,0-2 0 16,0-3 0-16,0 4 0 0,0 0 4 0,0 1-4 0,0-1 8 15,0 0-8-15,0 0 4 0,0 1 0 0,0-1-4 0,0 5 0 0,0 0 4 16,0-4 4-16,0 4-4 0,0 0 0 0,0 0 0 0,0 0 0 15,0 0 0-15,0 0 0 0,0 0 0 0,0-6 0 0,0 12 0 16,0-12 0-16,0 6 0 0,0 0 0 0,0 0 4 0,0 0-4 16,0 0-4-16,0-5 4 0,0 5 0 0,0 0 0 0,0-5 0 15,0 5 0-15,0 0 0 0,0 0 8 0,0 0-4 0,0 0 0 16,0 0 0-16,0 0 0 0,0 0-4 0,0 0 4 0,0 0-4 0,0 0 0 16,0 0 0-16,0 0 0 0,0 0 0 0,0 0 0 15,0 0-8-15,0 0-16 0,0 0-12 0,0 0-20 0,0 0-20 0,0 0-16 16,0 0-24-16,0 0-16 0,0 0-20 0,0 5-24 0,-8-5-56 15,8 0 8-15,-8 5 44 0,8-5 32 0,-9 6 32 0,9-6 24 16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9:39.5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6B7E0BF-F864-4E35-B1F1-C8666142C26A}" emma:medium="tactile" emma:mode="ink">
          <msink:context xmlns:msink="http://schemas.microsoft.com/ink/2010/main" type="writingRegion" rotatedBoundingBox="31375,13477 31075,13867 30820,13671 31119,13281"/>
        </emma:interpretation>
      </emma:emma>
    </inkml:annotationXML>
    <inkml:traceGroup>
      <inkml:annotationXML>
        <emma:emma xmlns:emma="http://www.w3.org/2003/04/emma" version="1.0">
          <emma:interpretation id="{3BD133A3-8EAB-4740-8258-46BD4FEB350C}" emma:medium="tactile" emma:mode="ink">
            <msink:context xmlns:msink="http://schemas.microsoft.com/ink/2010/main" type="paragraph" rotatedBoundingBox="31375,13477 31075,13867 30820,13671 31119,132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0968534-37F9-47D5-9131-128249933609}" emma:medium="tactile" emma:mode="ink">
              <msink:context xmlns:msink="http://schemas.microsoft.com/ink/2010/main" type="line" rotatedBoundingBox="31375,13477 31075,13867 30820,13671 31119,13281"/>
            </emma:interpretation>
          </emma:emma>
        </inkml:annotationXML>
        <inkml:traceGroup>
          <inkml:annotationXML>
            <emma:emma xmlns:emma="http://www.w3.org/2003/04/emma" version="1.0">
              <emma:interpretation id="{FBE94DDC-0729-4721-ADFE-D47063488F3D}" emma:medium="tactile" emma:mode="ink">
                <msink:context xmlns:msink="http://schemas.microsoft.com/ink/2010/main" type="inkWord" rotatedBoundingBox="31375,13477 31075,13867 30820,13671 31119,13281"/>
              </emma:interpretation>
              <emma:one-of disjunction-type="recognition" id="oneOf0">
                <emma:interpretation id="interp0" emma:lang="" emma:confidence="0">
                  <emma:literal>Po</emma:literal>
                </emma:interpretation>
                <emma:interpretation id="interp1" emma:lang="" emma:confidence="0">
                  <emma:literal>po</emma:literal>
                </emma:interpretation>
                <emma:interpretation id="interp2" emma:lang="" emma:confidence="0">
                  <emma:literal>to</emma:literal>
                </emma:interpretation>
                <emma:interpretation id="interp3" emma:lang="" emma:confidence="0">
                  <emma:literal>co</emma:literal>
                </emma:interpretation>
                <emma:interpretation id="interp4" emma:lang="" emma:confidence="0">
                  <emma:literal>za</emma:literal>
                </emma:interpretation>
              </emma:one-of>
            </emma:emma>
          </inkml:annotationXML>
          <inkml:trace contextRef="#ctx0" brushRef="#br0">7 19 43 0,'0'-5'88'0,"0"0"-8"0,0 0-4 16,8 1-24-16,-8-2-4 0,0 6 4 0,0 0 0 15,0 0 0-15,0 0 4 0,0 0 4 0,0 6 4 0,0-2-8 0,0 1 8 16,-8 0-8-16,16 4 0 0,-8 1-4 0,0-1 0 0,0 6-4 15,0-5-4-15,0 5 0 0,0-1-4 0,-8 5 0 0,8-6-4 16,0 7 0-16,0-1 0 0,0 0-8 0,0 2-4 0,0-3-4 0,0 1-4 16,0 0 0-16,0 0-4 0,0-4-8 0,0 4 4 0,0 0-4 15,0-4-8-15,0-1 0 0,0 0-12 0,0-4-20 0,0 5-24 16,0-6-16-16,0 0-28 0,0-4-20 0,0 5-16 0,0-10-60 16,0 4-16-16,0 2 36 0,0-6 36 0,0 0 28 0,0 0 24 15</inkml:trace>
          <inkml:trace contextRef="#ctx0" brushRef="#br0" timeOffset="-277.2612">-163 306 43 0,'0'0'84'16,"0"-4"-4"-16,0 4-8 0,0-5-24 0,0 5-4 0,0-5 0 0,-8 0 0 16,8 0-4-16,0 5 0 0,0-4-4 0,-10-1-4 0,10 0-4 15,0 5 0-15,-8-5 0 0,8 5 0 0,-8-5 0 0,8 5-4 16,-10 0 0-16,10 0 0 0,-8 0 0 0,0 0 0 0,8 0-4 0,-9 5 0 16,9-5 0-16,-8 5-4 0,0 0 4 0,8 0 0 15,-9-1-4-15,9 6 0 0,-9-5-16 0,9 0 20 0,-8 4-4 16,8-4 0-16,0 4-4 0,-8 1 0 0,8-5-8 0,0 5 0 0,0-6 0 15,0 6 4-15,8-5-4 0,-8 4 0 0,0-4-4 16,8 4 4-16,1-3 0 0,-9-1 0 0,9 4 0 0,-1-4-8 0,0-5 4 16,-8 4 0-16,9 1 0 0,7-5 0 0,-6 5 0 0,-2-5 0 15,0 0 4-15,2 0-4 0,-2-5 0 0,0 5 0 0,0-5 0 16,1-4 0-16,-9 4 0 0,9-4 0 0,-1 3 0 0,1-3-4 0,-9-1-4 16,8 1 4-16,-8-1 4 0,0-4-4 0,8 4 0 0,-8-4 4 15,0 4 0-15,0 1 0 0,-8-6-4 0,8 6 0 0,0-1 0 16,-8 0 4-16,8 1 0 0,-9 4-4 0,1-4 4 0,-1 4 0 15,0 0-4-15,1 5 0 0,8-5 0 0,-8 1 0 0,-10 4 0 16,10 0-4-16,0 0-4 0,-2 4-4 0,10 1-8 0,-8-5-8 0,0 5-8 16,-1 0 0-16,1 4-8 0,8-4-4 0,-8 0-4 15,8-1-8-15,0 1-16 0,0 5 8 0,-9-5-32 0,9 0-28 0,0-1 4 16,9 1 24-16</inkml:trace>
        </inkml:traceGroup>
      </inkml:traceGroup>
    </inkml:traceGroup>
  </inkml:traceGroup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58:50.51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5D9B395-A07A-4379-ABB3-813AB6BB0CA0}" emma:medium="tactile" emma:mode="ink">
          <msink:context xmlns:msink="http://schemas.microsoft.com/ink/2010/main" type="writingRegion" rotatedBoundingBox="9747,11423 16646,11433 16642,14521 9743,14512"/>
        </emma:interpretation>
      </emma:emma>
    </inkml:annotationXML>
    <inkml:traceGroup>
      <inkml:annotationXML>
        <emma:emma xmlns:emma="http://www.w3.org/2003/04/emma" version="1.0">
          <emma:interpretation id="{7CCD6030-D991-4982-B563-54E1844FA872}" emma:medium="tactile" emma:mode="ink">
            <msink:context xmlns:msink="http://schemas.microsoft.com/ink/2010/main" type="paragraph" rotatedBoundingBox="9789,11423 16646,11433 16645,12332 9788,123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628F86-B905-47FA-8561-B739E150C377}" emma:medium="tactile" emma:mode="ink">
              <msink:context xmlns:msink="http://schemas.microsoft.com/ink/2010/main" type="inkBullet" rotatedBoundingBox="9789,11570 10240,11571 10239,12198 9788,12197"/>
            </emma:interpretation>
          </emma:emma>
        </inkml:annotationXML>
        <inkml:trace contextRef="#ctx0" brushRef="#br0">17 113 67 0,'0'-4'116'0,"0"-2"-12"0,0 2-4 0,9 4-28 0,-9-5 0 0,0 0-4 15,0 5-4-15,0-4-4 0,0-1 0 0,0 0-4 0,0 5-4 16,0-6-12-16,8 3 0 0,-8-2 4 0,9 0-4 0,0 0 4 16,-9 1 0-16,8-6 0 0,0 5 0 0,0 0-4 0,2 0 4 0,6 1 0 15,-7 4 4-15,0-5 0 0,8 0-4 0,-9 0 0 16,8 5-4-16,-6-5 0 0,6 5 0 0,-6 0-8 0,6 0 0 0,-7 0-4 15,-1 0 4-15,9 0 0 0,-8 5 0 0,-1 0 4 0,10 0-4 16,-10 0 4-16,0-1-4 0,2 6 0 0,-2-5-4 0,8 5-28 16,-7-1 0-16,-1 1 0 0,1 4 0 0,0-5 0 0,-1 5 0 15,0 1 0-15,2-1 0 0,-2 1 0 0,-8-1 0 0,8 5 0 0,0-5 0 16,1 5 0-16,-9-4 0 0,9 4 0 0,-1-5 0 16,-8 5 0-16,0 1 0 0,9-6 0 0,-9 5 0 0,0-4 0 0,0-1 0 15,0 5 0-15,0-4 0 0,0-1 0 0,0 0 0 0,0 0 0 16,-9 0 0-16,9 2 0 0,-8-3 0 0,-1 2 0 0,0-5 0 15,1 3 0-15,-8-3 0 0,6 0 0 0,-6-1 0 0,7 1 0 16,-8 0 0-16,0-6 0 0,1 5 0 0,-2-3 0 0,0-1 0 16,2-1 0-16,-1-4 0 0,-9 5 0 0,10-5 0 0,-2 0 0 0,0 0 0 15,2-5-48-15,-1 1-24 0,0-1-8 0,0-1-12 0,-1-3-8 16,10-1-8-16,-8 1-16 0,7-1-12 0,0 1-12 0,-8-1-4 16,17-4-64-16,-8 4-4 0,0-4 36 0,8 5 40 0,0-6 28 0,0 1 20 15</inkml:trace>
        <inkml:trace contextRef="#ctx0" brushRef="#br0" timeOffset="-409.3037">52 147 63 0,'0'-5'100'0,"0"-5"-4"0,0 0-8 0,-9 6-40 0,18-1 20 16,-9-5 0-16,0 6 4 0,0-1-8 0,0 0 0 0,0 1-4 15,8-1 0-15,-8 0-12 0,0 5 0 0,0-6 4 0,8 6-4 0,-8 0 0 16,0 0 0-16,8 0 0 0,-8 6 0 0,0-1 0 16,10 0 0-16,-10 4 4 0,0 0-8 0,0 1 4 0,8 5 0 0,-8-1-4 15,0 5 0-15,0-4-8 0,0 3-4 0,0 1 4 0,0 6-8 16,0-6-4-16,0 4-4 0,0 1 4 0,0 0-4 0,0 0-8 16,0-5 4-16,0 6-4 0,0-2-4 0,0-4 0 0,0 1 0 15,0-1-4-15,0 0 0 0,0-1 0 0,0-3-4 0,0-1 0 0,0 1-8 16,0-1 4-16,0-5-8 0,0 2 0 0,0-2-4 15,0-4-12-15,0-1 0 0,0 1-4 0,0 0-8 0,0-5-8 0,0 5-8 16,0-5-4-16,0 0-8 0,0-5-8 0,0 5-4 0,0-5-4 16,0 0-4-16,0-4-4 0,0 4-4 0,0-4 0 0,0-1 8 15,-8-5-36-15,8 6-28 0,0-5-36 0,-10-1 48 0,10 1 28 0</inkml:trace>
      </inkml:traceGroup>
      <inkml:traceGroup>
        <inkml:annotationXML>
          <emma:emma xmlns:emma="http://www.w3.org/2003/04/emma" version="1.0">
            <emma:interpretation id="{1FB45ACF-C0F8-4FBA-8A25-8435A74E44E1}" emma:medium="tactile" emma:mode="ink">
              <msink:context xmlns:msink="http://schemas.microsoft.com/ink/2010/main" type="line" rotatedBoundingBox="10973,11425 16646,11433 16645,12332 10972,12324"/>
            </emma:interpretation>
          </emma:emma>
        </inkml:annotationXML>
        <inkml:traceGroup>
          <inkml:annotationXML>
            <emma:emma xmlns:emma="http://www.w3.org/2003/04/emma" version="1.0">
              <emma:interpretation id="{ACBADE95-CD63-48FA-82FE-BF2663A5DC99}" emma:medium="tactile" emma:mode="ink">
                <msink:context xmlns:msink="http://schemas.microsoft.com/ink/2010/main" type="inkWord" rotatedBoundingBox="10973,11661 11425,11662 11424,11906 10972,1190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46.0854">1185 89 43 0,'0'0'140'0,"0"0"-8"15,0 0-8-15,0 0-20 0,0 0 0 0,0 0-4 0,0 0 4 0,8 0-4 16,-8 0-4-16,8 0 4 0,-8 0 4 0,10 0-8 0,-2 0 0 16,0 0-8-16,0 0-4 0,1 0 0 0,8 0-8 0,0 0-4 15,1 5-4-15,-2-5-8 0,2 0 0 0,-2 0-48 0,1 0-12 0,1 0 0 16,-2 0 0-16,10 0 0 0,-9 0 0 0,0 0 0 16,0 0 0-16,9 0 0 0,-10 0 0 0,-6 0 0 0,6 0 0 0,1 0 0 15,0 0 0-15,-8 0 0 0,-1 5 0 0,0-5 0 0,2 0 0 16,-2 4 0-16,0-4 0 0,-8 0 0 0,10 0 0 0,-10 0 0 15,0 0-36-15,0 0-48 0,0 6-24 0,-10-6-12 0,10 0-4 0,-8 0-20 16,8 0-12-16,-8 0-4 0,-2-6-28 0,2 6-44 16,0 0 24-16,-9 0 44 0,8 6 32 0,1-6 24 0</inkml:trace>
          <inkml:trace contextRef="#ctx0" brushRef="#br0" timeOffset="681.0041">1244 257 43 0,'0'4'156'0,"-9"7"-12"0,1-7-12 0,8 0-28 0,0 2 4 16,-8-2-8-16,8 1 4 0,0 0 0 0,0-1 4 0,8-4 4 16,-8 5-4-16,8 0-4 0,-8-5-12 0,9 4 0 0,0-4-12 15,-1 5 0-15,9-5-12 0,-9 5-16 0,10-5 12 0,-10 0-4 0,10 5-28 16,-2-5-32-16,1 0 0 0,1 0 0 0,-2 0 0 0,2 0 0 16,-2 0 0-16,2 0 0 0,-10 0 0 0,9 0 0 0,0 0 0 15,0 0 0-15,-9 0 0 0,10 0 0 0,-10 0 0 0,1 0 0 16,8 0 0-16,-9 0 0 0,1 0 0 0,-9 0-80 0,8 0-44 15,-8 0-28-15,0 0-40 0,8 0-36 0,-16 0-80 0,8 0 52 16,0 0 44-16,0 0 40 0,-8 0 36 0,8 0 24 0</inkml:trace>
        </inkml:traceGroup>
        <inkml:traceGroup>
          <inkml:annotationXML>
            <emma:emma xmlns:emma="http://www.w3.org/2003/04/emma" version="1.0">
              <emma:interpretation id="{58ABA651-CA99-44DB-AB28-12114DC4AEDB}" emma:medium="tactile" emma:mode="ink">
                <msink:context xmlns:msink="http://schemas.microsoft.com/ink/2010/main" type="inkWord" rotatedBoundingBox="12122,11437 13409,11439 13408,12202 12121,12200">
                  <msink:destinationLink direction="with" ref="{B12EAA1B-37FD-4175-87C6-79F5831CFC7D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999.6436">2471 94 67 0,'-8'5'116'0,"-2"-5"-8"16,2 0-4-16,8 0-28 0,-8 0-4 0,0 0-4 0,8 0 0 15,-10-5-4-15,10 0 0 0,-8 5-4 0,8-4-8 0,0-6-8 16,0 4-4-16,-8 3 4 0,16-7-4 0,-8 1 0 0,0-1 0 15,0 0-4-15,8 1 0 0,-8-6 0 0,10 1 0 0,-2 4 4 0,0-4 0 16,0 5 0-16,2-6 0 0,-2 5 4 0,0-3-4 0,1 3 0 16,-1-1 0-16,1 3-8 0,8-2-4 0,-9 5-4 0,2 1-4 15,6-1 0-15,-8 5 0 0,1 0-4 0,0 0-4 0,-1 5-4 16,9 4 4-16,-17 1-4 0,18-2-4 0,-10 3 4 0,-8 8-8 16,8-5 4-16,-8 5-4 0,8 0-4 0,-8 5 4 0,0 0 0 15,0 0 4-15,-8 5-8 0,8 0 4 0,-8-6 0 0,-10 11 0 0,10-6 4 16,-9 1 0-16,0 0 0 0,0-1-8 0,1 1 4 15,-2 0 4-15,-8-5-4 0,9 0-16 0,1-5 20 0,-10 0 0 0,8 0 0 16,10-4 0-16,-9-5-4 0,0-1-4 0,8-5 4 0,-7 1 0 16,16-5 0-16,-8 0 0 0,-2-5 0 0,10 1 0 0,0-5-4 15,0-1 4-15,0 0-4 0,10 0 0 0,-10 1 4 0,8-6 0 0,-8 1 0 16,8 3 0-16,0-2 0 0,1 4-4 0,0-1 4 16,-1 1 0-16,1-6 0 0,-1 10 0 0,0-5 0 0,2 6 4 0,-2-1-4 15,0 0 0-15,0 5 0 0,2-4 8 0,-2 4 0 0,9 0-4 16,-9 0 4-16,1 4 0 0,8-4 4 0,-9 5-4 0,2 4 4 15,6-4-4-15,1 0 8 0,-8 5-4 0,8-5 0 0,-9 4 0 0,10 1-8 16,-2-5 0-16,2 4 4 0,-2 1 0 0,-7 0-4 16,8-1 0-16,0-4 0 0,-1 4-4 0,2-4-8 0,0 0 0 0,-2-1-8 15,1 6-8-15,0-10 0 0,-8 5-16 0,7-5-16 0,2 4-24 16,-1-4-16-16,-8 0-12 0,7-4-28 0,-7 4-24 0,-1-5-24 16,10 0-88-16,-10 0 40 0,-8 1 48 0,8-1 36 0,2-5 32 0,-2 6 16 15</inkml:trace>
          <inkml:trace contextRef="#ctx0" brushRef="#br0" timeOffset="3640.7801">3136 22 75 0,'0'-4'164'0,"0"4"-20"0,0 0-12 0,0 0-32 0,0 4 4 16,0-4-12-16,0 5 0 0,8 0-4 0,-8 0-8 0,0 5-8 0,8-6-8 15,-8 6-4-15,10 4-8 0,-10-4-8 0,8 4-8 0,0 0 0 16,-8 1-4-16,8 4-4 0,1-5-4 0,0 5-8 0,-9 5 0 15,8-5 0-15,1 5-4 0,-9-4-4 0,8 3 0 0,-8 1 0 0,0-5-4 16,8 5 4-16,-8 0-4 0,0 0 0 0,0-5-4 16,0 5 4-16,0-4-4 0,0-2 0 0,0-4 4 0,-8 5-8 0,8-4 4 15,0-6-4-15,0 6 0 0,0-11 0 0,0 6 0 0,0-5-4 16,0-5 0-16,0 0-4 0,0-5 0 0,-8-5 0 0,8 6-4 16,0-11 0-16,0 6 0 0,0-11 0 0,0 6 0 0,0-5 0 0,0 0-4 15,0-5 0-15,0 0 0 0,0-1 0 0,0-2 4 0,0 3 0 16,0-5 4-16,0 0 4 0,8 1 4 0,-8-5-4 0,0 4 4 15,0 0 8-15,8 0-8 0,-8 0 4 0,0 1 0 0,10 0 4 16,-10 3 4-16,8 1 0 0,-8 5 4 0,8 0 4 0,0 0 0 16,2 5 0-16,-10-1 4 0,8 6 0 0,0-1 0 0,-8 0 0 0,9 6 4 15,-1-1 0-15,1 5-4 0,0 0 0 0,-1 0 0 0,0 5 0 16,0-5-4-16,2 4 0 0,-2 2 4 0,0 2-4 0,1-2-4 16,8 3-4-16,-8 1-4 0,-1-1 4 0,0 1-4 0,10 1 0 15,-10-3 0-15,0 2-4 0,2-1 0 0,-2 1 4 0,0-1-4 16,1 6 0-16,-1-6 4 0,1 1 0 0,-1 5-4 0,-8-1 0 15,0 0 0-15,0 0 0 0,0 0-4 0,-8 1 0 0,-1 4 0 0,-8 1 0 16,9-1 0-16,-10-1 4 0,-8 7 0 0,10-6-4 16,-9 0 4-16,-1 0 0 0,-8 5-8 0,8-10 4 0,1 5-4 0,-9-4 0 15,8-1 4-15,1-5-4 0,-1 1 4 0,10-5-4 0,-10-2 0 16,8 4 4-16,1-3 0 0,9-4 4 0,0-4-4 0,-2 4 4 16,2-7 0-16,8 4 0 0,-8-2 0 0,8 5 0 0,0-5 4 0,0 0 0 15,8 1 0-15,-8 4 4 0,8 0-4 0,2 0 4 16,-2-5 4-16,0 5 0 0,1 0 0 0,-1 5 0 0,10-5 4 0,-2 4 4 15,-6 1 0-15,6 0 0 0,1 0 0 0,0 5 0 0,0-1 0 16,1 0 4-16,-2 1 0 0,2-1-8 0,-2 6 4 0,1-5-4 16,1 3-4-16,-2 2 0 0,2-1-4 0,-2 0-4 0,2 1 4 0,-1-5-8 15,-1 4 4-15,-8 1-8 0,10-6 4 0,0 1-4 0,-10-1-8 16,9 1-12-16,-9-1-4 0,1-4-16 0,-1 0-20 0,1-1-16 16,-1-4-8-16,0-4-16 0,2 4-28 0,-2-10-28 0,0 1-48 15,2-1-60-15,-2 1 44 0,0-6 36 0,-8-4 40 0,8 0 32 16,1-1 20-16</inkml:trace>
        </inkml:traceGroup>
        <inkml:traceGroup>
          <inkml:annotationXML>
            <emma:emma xmlns:emma="http://www.w3.org/2003/04/emma" version="1.0">
              <emma:interpretation id="{F30C14DE-6263-400C-87BE-4A089A52EA68}" emma:medium="tactile" emma:mode="ink">
                <msink:context xmlns:msink="http://schemas.microsoft.com/ink/2010/main" type="inkWord" rotatedBoundingBox="14158,11633 14644,11634 14643,11987 14157,11986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968.9024">4370 94 91 0,'0'0'156'0,"0"0"-16"0,0 0-8 0,10 0-24 0,-10 0 0 15,0 0 8-15,8 0 0 0,-8 0 4 0,8 0 0 16,1-5-4-16,0 5-12 0,-1 0-12 0,9-4-8 0,-9 4-8 0,10-5-8 16,-2 5-4-16,2-5-8 0,-2 5-8 0,2-6-8 0,-1 3-4 15,9 3-4-15,-10 0-8 0,2-5-24 0,-2 5 0 0,10 0 0 16,-9 0 0-16,-1 0 0 0,2 0 0 0,0 0 0 0,-10 0 0 15,9 5 0-15,-9-5 0 0,0 3-32 0,1 3-12 0,-9-6-20 0,9 5-20 16,-9 0-16-16,8-1-16 0,-8 1-12 0,-8 0-20 16,8-1-16-16,-9 2-40 0,9-2-36 0,-9 1 24 0,1-5 48 0,0 4 32 15,-1-4 28-15,1 6 16 0</inkml:trace>
          <inkml:trace contextRef="#ctx0" brushRef="#br0" timeOffset="4180.3764">4388 272 75 0,'0'4'192'0,"0"6"-12"0,-8-6-24 0,8 6-36 16,0-6 0-16,0 6 4 0,8-6 4 0,-8 6 0 0,8-5 0 0,1 5-12 15,-9-5-12-15,9-1-4 0,-1 1-8 0,0 0-8 0,9 0-8 16,1-1-4-16,-10 1-20 0,10 0-52 0,6-5 0 0,-6 0 0 16,7 5 0-16,1-5 0 0,-10 0 0 0,10 0 0 0,0 0 0 15,-9 0 0-15,9 0 0 0,0 0 0 0,-10 0 0 0,9 3 0 16,-7-3 0-16,-2 0 0 0,2 0 0 0,-10 7-48 0,1-7-88 0,-1 4-44 15,1-4-44-15,-1 5-84 0,-8-5 16 0,0 0 52 16,-8 5 44-16,8-5 36 0,-9 0 36 0,1 4 20 0</inkml:trace>
        </inkml:traceGroup>
        <inkml:traceGroup>
          <inkml:annotationXML>
            <emma:emma xmlns:emma="http://www.w3.org/2003/04/emma" version="1.0">
              <emma:interpretation id="{24CD7892-5C7F-4ADE-880E-A08B212DA9F2}" emma:medium="tactile" emma:mode="ink">
                <msink:context xmlns:msink="http://schemas.microsoft.com/ink/2010/main" type="inkWord" rotatedBoundingBox="15445,11431 16646,11433 16645,12332 15444,12330"/>
              </emma:interpretation>
              <emma:one-of disjunction-type="recognition" id="oneOf3">
                <emma:interpretation id="interp3" emma:lang="" emma:confidence="0">
                  <emma:literal>b</emma:literal>
                </emma:interpretation>
                <emma:interpretation id="interp4" emma:lang="" emma:confidence="0">
                  <emma:literal>6</emma:literal>
                </emma:interpretation>
                <emma:interpretation id="interp5" emma:lang="" emma:confidence="0">
                  <emma:literal>G</emma:literal>
                </emma:interpretation>
                <emma:interpretation id="interp6" emma:lang="" emma:confidence="0">
                  <emma:literal>•</emma:literal>
                </emma:interpretation>
                <emma:interpretation id="interp7" emma:lang="" emma:confidence="0">
                  <emma:literal>ą</emma:literal>
                </emma:interpretation>
              </emma:one-of>
            </emma:emma>
          </inkml:annotationXML>
          <inkml:trace contextRef="#ctx0" brushRef="#br0" timeOffset="9268.8649">5735 147 31 0,'0'0'88'0,"0"4"-8"0,0-4-4 0,0 0-24 0,0 6-4 0,0-6 0 15,0 0-4-15,0 0-4 0,0 4 4 0,0-4 0 0,0 0 0 16,-10 0-4-16,10 0 0 0,0 0 0 0,0 0-4 0,-8 0 4 16,8-4-8-16,0 4 8 0,0-6 0 0,0 6-8 0,-8-4 4 15,8-1-4-15,0 5 0 0,0-5 0 0,-10-4 0 0,10 3 0 0,0 2 0 16,0-5 0-16,0-1 4 0,10 0-8 0,-10 1 0 16,0-2 0-16,0 3 0 0,8-2-4 0,-8 0 4 0,8 1-4 0,2-1-4 15,-10 1 0-15,8-1 0 0,0 0 0 0,0 1-4 0,1 0 4 16,-1 4 0-16,1-5-4 0,0 6 0 0,-1 0-4 0,0-2 0 15,2 1-4-15,-2 1 0 0,0 4 0 0,10 0 0 0,-10 0 0 0,0 4-4 16,1 1 4-16,7 1-4 0,-6-2 0 0,-2 5 0 16,0 1-4-16,10-1 0 0,-10 5 4 0,0-4 0 0,1 4-4 15,-1 1 4-15,-8 4-4 0,9 0 4 0,-9-5-4 0,9 6 4 0,-18-1-8 16,9 0 0-16,-9 5 4 0,9-5 0 0,-17 4 0 0,9-4 0 16,0 6-20-16,-10-6 24 0,2 5-4 0,-2-6 4 0,1 2-4 15,-9-1 0-15,10 0 0 0,-2-6 0 0,2 3 0 0,-2-2 0 0,1-4 0 16,1-1-4-16,-2 1 4 0,10-6 0 0,-10 2 0 0,10-2 0 15,0-4-4-15,8 0-4 0,-9 0 8 0,1 0 0 0,8-4-4 16,0-2 0-16,0 2 0 0,-9-1 0 0,9-5 4 0,0 6 0 16,0-6-4-16,9 5 0 0,-9-4 4 0,0 0 4 0,8 2-4 15,-8-1 0-15,0-2 0 0,9 6 0 0,-9-6 0 0,8 5 4 0,-8 1 0 16,8-1 0-16,2 5 0 0,-10-5 0 0,8 5 0 0,0-5-8 16,2 10 8-16,-10-5 0 0,8 5 0 0,0-5 0 0,0 5 0 15,1-1 4-15,-1 1 0 0,1 5 0 0,0-6 4 0,-1 1-4 16,0 0 0-16,10 3 4 0,-10-1 4 0,0 2-4 0,2-4 0 15,6 4 0-15,-7-4-4 0,7 0 4 0,-6 4 0 0,-2-4-4 0,8 0 0 16,-6-1 4-16,6 6-4 0,-7-10-4 0,8 6-16 0,-8-3 20 16,-1 3 0-16,8-6 0 0,-6 0 0 0,6 0-4 0,-6 4-4 15,-2-8 0-15,0 4-4 0,9 0-4 0,-9-6-4 0,1 6-12 16,0-3-4-16,-1-3-12 0,0 2-16 0,2-2-8 0,-2 2-12 16,-8-1-16-16,8 0 0 0,-8 0-12 0,9 1-4 0,-9-6-8 15,9 5-4-15,-9 1 4 0,8-1-36 0,-8 0-32 0,0-6 0 0,8 8 40 16,-8-2 28-16</inkml:trace>
          <inkml:trace contextRef="#ctx0" brushRef="#br0" timeOffset="9776.5152">6603 61 35 0,'9'-5'84'0,"-9"0"-4"16,8 1-8-16,-8-6-28 0,8 5-4 0,-8-5 0 16,8 6-4-16,-8-6 4 0,10 0 0 0,-10 1-4 0,8-1 8 0,-8 1-4 15,8-1 0-15,-8 2 8 0,9-3 0 0,-9 1 0 0,9 1 4 16,-9-1-4-16,0 1 0 0,0 3 4 0,0-2 4 0,8 2 4 16,-8-3 0-16,0 5-4 0,0 4 0 0,0-5 0 0,0 0-8 0,-8 5 4 15,8 0-8-15,0 0-4 0,-9 5 4 0,9 0-4 16,-9-1-4-16,1 1-4 0,8 5-4 0,-8-6 0 0,-2 11 4 15,2-5-4-15,0 3-4 0,-9 2 0 0,8-1-4 0,1 5 0 0,-1 0 0 16,1 1 0-16,0-1-4 0,-10 5 0 0,18-5 4 0,-8 4-4 16,0 2 0-16,-2-2-4 0,2 2 0 0,8-2-12 0,0 1 0 15,-8 0 0-15,8 1 0 0,0-2 0 0,8 0 0 0,-8 2 0 0,8-1 0 16,2-2 0-16,-10 3 0 0,16-1 0 0,-8-4 0 16,2 3 0-16,-2-4 0 0,9 0 0 0,0 1 0 0,-8-6 0 0,7 1 0 15,2-2 0-15,-2 2 0 0,2-5 0 0,-1-1 0 0,-1 1 0 16,2-6 0-16,-2 1 0 0,2-5 0 0,-1 0 0 0,-9 0 0 15,9 0 0-15,-8-5 0 0,7 1 0 0,-6-6 0 0,-2 1 0 0,-8-1 0 16,8 1 0-16,-8-1 0 0,0-5 0 0,0 1 0 0,-8 0 0 16,8-1 0-16,-8 2 0 0,-2-2-4 0,2 1 0 0,-9-1 4 15,9 5-4-15,-9 1 0 0,0-1 0 0,-1 6 8 0,2-1-8 16,-2 5-4-16,-7 5 0 0,8-5 0 0,0 9 0 0,-9 1-4 16,10 0-8-16,-2 3-8 0,1 2-12 0,1 5-20 0,-2-2-20 15,2 1-28-15,6 6-24 0,-6-6-44 0,7 4-60 0,1 1-48 16,-1 0 52-16,0 0 48 0,9 0 36 0,-8 5 24 0,8-5 24 0</inkml:trace>
        </inkml:traceGroup>
      </inkml:traceGroup>
    </inkml:traceGroup>
    <inkml:traceGroup>
      <inkml:annotationXML>
        <emma:emma xmlns:emma="http://www.w3.org/2003/04/emma" version="1.0">
          <emma:interpretation id="{3042240C-6543-4DF4-9D79-6466D3F59870}" emma:medium="tactile" emma:mode="ink">
            <msink:context xmlns:msink="http://schemas.microsoft.com/ink/2010/main" type="paragraph" rotatedBoundingBox="10455,12352 11033,14261 9940,14593 9361,126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81B90E-7D16-4427-A566-4A9AE0FE5C98}" emma:medium="tactile" emma:mode="ink">
              <msink:context xmlns:msink="http://schemas.microsoft.com/ink/2010/main" type="line" rotatedBoundingBox="10455,12352 11033,14261 9940,14593 9361,12683"/>
            </emma:interpretation>
          </emma:emma>
        </inkml:annotationXML>
        <inkml:traceGroup>
          <inkml:annotationXML>
            <emma:emma xmlns:emma="http://www.w3.org/2003/04/emma" version="1.0">
              <emma:interpretation id="{CA260FE1-C69F-4320-8660-0F18C7D5FD57}" emma:medium="tactile" emma:mode="ink">
                <msink:context xmlns:msink="http://schemas.microsoft.com/ink/2010/main" type="inkWord" rotatedBoundingBox="10656,13017 11033,14261 9940,14593 9563,13348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76738.3665">793 2308 91 0,'0'0'104'15,"0"0"-8"-15,0 0-12 0,0 0-24 0,0 0-4 0,0 0-4 16,8 4-4-16,-8-4-4 0,0 0-4 0,8 0-8 0,-8 0 0 15,0 0 4-15,10 0-8 0,-10 0 0 0,8 5-8 0,0-5 4 16,-8 4 4-16,9 2-4 0,-1-2 4 0,0 2 0 0,1-2-4 0,-9 6 0 16,9-1-4-16,-1 0 0 0,0 1-4 0,2 4 0 0,-10-3 0 15,8 3 0-15,0 0-16 0,-8 2 20 0,9-3-4 0,0-3 0 16,-9 4 0-16,0 0 4 0,8 1-4 0,-8-6 0 0,0 5 0 0,0-4-4 16,0 0-4-16,8-1 4 0,-8 1-4 0,0-5 0 0,0-1 4 15,0 2-4-15,0-2 4 0,-8-4-8 0,16-4 4 0,-8 4-4 16,0-10 0-16,0 5-4 0,0-5 4 0,9 1-4 0,-9-5 0 15,8-1 0-15,-8 1 0 0,8-6 4 0,2 1 0 0,-10-5-4 16,8 5 0-16,0-5 0 0,2 5-4 0,-2-5 4 0,0 5 0 0,0 0-4 16,1 0 0-16,0 0 0 0,-1 5-4 0,1-1-8 0,-9 0-8 15,8 5-12-15,0 1-12 0,-8 5-12 0,10-2-8 0,-10 2-20 16,0-1-16-16,0 5-28 0,0 0-56 0,0 0 4 0,0 0 32 16,0 0 28-16,-10 0 28 0</inkml:trace>
          <inkml:trace contextRef="#ctx0" brushRef="#br0" timeOffset="77165.2526">102 1699 23 0,'0'-6'104'0,"0"2"-8"16,0 4-8-16,-8-5-28 0,8 5 4 0,0-5-8 0,0 10-4 15,0-5-4-15,-8 0 0 0,8 5-8 0,0 5-4 0,-10-5 4 16,10 4 0-16,-8 0-4 0,0 1-8 0,8-1 4 0,-8 6 0 0,-1-1-8 15,0 1 4-15,9 4-4 0,-8 0 0 0,-1 1-4 16,1 3-4-16,0-4-4 0,-2 6 0 0,10-2 4 0,-8 6 0 0,0-5 0 16,0 5 0-16,8 0 0 0,-10-1 0 0,10 6 4 0,0-1-4 15,0 1 0-15,0 0-4 0,0 4 0 0,0 0-8 0,0-4 4 16,10 5-4-16,-2-2 0 0,0 2 0 0,0 0 0 0,2-1 0 0,-2 0-4 16,9-4 0-16,0-1-4 0,-8 1 0 0,7-5-8 0,10 4-4 15,-9-4-12-15,0-4 0 0,8 3-16 0,1-5-16 0,-8-3-12 16,7-1-8-16,0 0-12 0,0 2-24 0,1-8-56 0,8-3 0 15,-8 4 28-15,-1-9 28 0,9-1 24 0</inkml:trace>
          <inkml:trace contextRef="#ctx0" brushRef="#br0" timeOffset="76410.9086">426 2139 3 0,'0'-4'100'0,"-9"-6"-20"0,9 5-4 16,0-4-28-16,0-1-8 0,0 1-4 0,0 4-4 0,0-5-4 15,0 5-4-15,0-4 4 0,0 4-8 0,0 0-4 0,0 1 0 16,0-1 0-16,0 0 4 0,0 0-4 0,0 0-4 0,0 1-16 16,0 4 20-16,9-5 0 0,-9 5 4 0,0 0-4 0,0 0 0 0,9 0 0 15,-9-5 0-15,8 5 0 0,-8 0 0 0,0 0 0 0,9-5 0 16,-1 5 0-16,-8 0 0 0,8-5 0 0,-8 5 4 0,10-5-4 15,-10 5 0-15,8-4-8 0,-8 4 4 0,8 0-4 0,0 0 4 16,-8-5 0-16,10 5 0 0,-2 0 0 0,-8 0-8 0,8 0 0 0,1 0 4 16,-9 0 0-16,8 5 0 0,1-5 0 0,0 4 4 0,-9-4-8 15,8 5 4-15,-8 0 0 0,8 0 4 0,-8 0-8 0,10 0 4 16,-10-1 0-16,0 6 0 0,0 0 0 0,0-1-4 0,8 1 0 0,-8-1 0 16,0 6 0-16,-8-1 0 0,8 0 0 0,0 1-4 15,-10 4 4-15,2-5 0 0,0 5 0 0,8 6-4 0,-9-6 0 16,-8 5 4-16,8 0-4 0,1 0 0 0,-10 0 0 0,10 0 0 0,-8-6 0 15,-2 6 0-15,10 1-4 0,-9-6 0 0,-1 0 4 0,10-4 0 16,-8-1-4-16,6 0 4 0,-6 1 0 0,7-11-16 0,0 6 16 16,1-5 0-16,-1-1 0 0,1 2 4 0,8-6-4 0,-8 0 0 15,0-6 0-15,8 2 0 0,0-1 0 0,-10 0 4 0,10-4-4 16,0 4 4-16,0-5-4 0,0 1 0 0,0-1 4 0,0 1 0 16,0-1 0-16,0 0 0 0,0-4-4 0,0 4 0 0,10 1 4 15,-10 4 0-15,8-4 4 0,-8-2 4 0,0 7-4 0,8 0 0 0,-8-2 0 16,8 2 4-16,-8 4-4 0,9-6 0 0,-1 12 4 0,1-6 0 0,0 0-4 15,-9 4 0-15,8 2 0 0,0-2 0 0,2 0 0 16,6 7 0-16,-8-7 4 0,1 6-4 0,0-1-4 0,-1-4 0 0,1 5 0 16,7-1 0-16,-6 1 4 0,-2 0 0 0,0-1 0 0,10 1 0 15,-10-1 4-15,0 1-8 0,1-5 0 0,8 4 4 0,-8-4-4 16,-1 0-4-16,10-1 4 0,-10 2-4 0,0-6 0 0,0 4 0 16,10-4 0-16,-10 0-4 0,1 0 0 0,7 0-8 0,-6 0-12 15,-2-4-4-15,0-2-12 0,0 2-32 0,2-1 4 0,-2 0-12 0,0 0-12 16,1 1-4-16,0-6-32 0,-9 5-52 0,8-4 4 0,-8-1 40 15,0 5 20-15,0-4 24 0</inkml:trace>
        </inkml:traceGroup>
        <inkml:traceGroup>
          <inkml:annotationXML>
            <emma:emma xmlns:emma="http://www.w3.org/2003/04/emma" version="1.0">
              <emma:interpretation id="{8C46E142-93D5-4917-A05C-6918C63D094E}" emma:medium="tactile" emma:mode="ink">
                <msink:context xmlns:msink="http://schemas.microsoft.com/ink/2010/main" type="inkWord" rotatedBoundingBox="10203,12428 10255,12600 9829,12729 9777,12557"/>
              </emma:interpretation>
            </emma:emma>
          </inkml:annotationXML>
          <inkml:trace contextRef="#ctx0" brushRef="#br0" timeOffset="95566.0995">9 993 35 0,'0'0'96'0,"0"-4"-12"0,0 4-8 0,0 0-24 15,0 0 0-15,-8-5-4 0,8 5 0 0,0 0 0 0,-10 0 0 16,10 0 4-16,0 0-4 0,0 0-4 0,0 5 0 0,0-5 0 16,0 0-8-16,0 0 8 0,0 0 0 0,0 0-4 0,0 0-4 15,0 0 12-15,0 0-4 0,10 0-8 0,-10 0 0 0,8 0 0 16,0 0 0-16,-8 0-4 0,9 0 0 0,-1 4-4 0,1-4 8 0,0 0-4 15,7 6-4-15,2-2 0 0,-10-4-4 0,9 4 0 0,0-4-4 16,0 7-4-16,-1-7 0 0,2 4-20 0,0-4 24 0,7 4-4 16,-8-4-4-16,0 0 0 0,9 0-4 0,-10 0 0 0,2 0 0 15,-2 0-4-15,1 0 4 0,1 0-8 0,-2 0 4 0,2 0 0 16,-2 0 0-16,-7 0-4 0,0 5 0 0,-1-5 0 0,1 0 0 0,-1 0 0 16,-8 0 0-16,8 0 0 0,-8 0 0 0,0 0 0 0,0 0 0 15,-8 0 0-15,8 0-4 0,-8 0 4 0,-1 0-4 0,1 0-4 16,-1 0 4-16,0 0 0 0,-7 0-4 0,8 0 4 0,-10 0-4 15,1 0 0-15,0 0 0 0,0 0 0 0,-9 0-4 0,10 0 4 16,-2-5 0-16,-7 5 0 0,8 0 0 0,0-4 0 0,-1 0 0 16,-8 4 4-16,10-7-4 0,-1 7 4 0,9-4 0 0,-10 0 0 0,2-2 0 15,6 6 4-15,2-4 0 0,-8 4 0 0,7-5 0 0,9 5 0 16,-9 0 0-16,1-5 0 0,8 5-4 0,-9 0 4 0,9 0 0 16,0 0 0-16,0 0 0 0,0 0 0 0,0 0 0 0,0 0 0 0,0 0 0 15,0 5 0-15,0-5 0 0,9 0 0 0,-9 5 0 16,8-5 0-16,-8 0 4 0,9 4-4 0,-9-4 4 0,9 6 0 0,-1-2-4 15,0-4 4-15,0 4-4 0,2 3 0 0,-2-7 4 0,0 4 0 16,1 0 0-16,0-4 0 0,-1 0-4 0,9 0 0 0,-9 0 4 16,0 0-8-16,10 5 4 0,-10-5 0 0,2 0 0 0,-2 0 4 15,0 0-4-15,1 0 0 0,-1 0 0 0,1-5 4 0,-1 5-4 16,-8 0 0-16,0 0 4 0,9 5-4 0,-9-5 0 0,0 0-4 0,0 0 4 16,-9 0-4-16,9 0 4 0,-8 0-4 0,8-5 4 0,-9 5-4 15,1 0-4-15,-1 0 0 0,1 0-4 0,0-4 0 0,-2 4-4 16,2-4-4-16,0 4-4 0,-2-7-4 0,-6 7-4 0,8-4 0 0,8 0-12 15,-9 4-4-15,1-6-8 0,-1 2-16 0,0 4-12 16,9-5-8-16,0 5-4 0,-8 0-40 0,8 0-56 0,0-5 16 0,0 5 44 16,0 0 24-16,0 0 16 0</inkml:trace>
        </inkml:traceGroup>
      </inkml:traceGroup>
    </inkml:traceGroup>
  </inkml:traceGroup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00:08.07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8012C73-B89A-4F53-8D13-1AC90E8A7584}" emma:medium="tactile" emma:mode="ink">
          <msink:context xmlns:msink="http://schemas.microsoft.com/ink/2010/main" type="writingRegion" rotatedBoundingBox="3364,12813 20480,13350 20313,18651 3198,18114"/>
        </emma:interpretation>
      </emma:emma>
    </inkml:annotationXML>
    <inkml:traceGroup>
      <inkml:annotationXML>
        <emma:emma xmlns:emma="http://www.w3.org/2003/04/emma" version="1.0">
          <emma:interpretation id="{90A411F8-B3F0-4F54-92EC-C21E89FC2B85}" emma:medium="tactile" emma:mode="ink">
            <msink:context xmlns:msink="http://schemas.microsoft.com/ink/2010/main" type="paragraph" rotatedBoundingBox="11277,13012 17867,13307 17806,14658 11216,1436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7CF3C68-EE9A-4752-912E-786692A78519}" emma:medium="tactile" emma:mode="ink">
              <msink:context xmlns:msink="http://schemas.microsoft.com/ink/2010/main" type="line" rotatedBoundingBox="11277,13012 17867,13307 17806,14658 11216,14364"/>
            </emma:interpretation>
          </emma:emma>
        </inkml:annotationXML>
        <inkml:traceGroup>
          <inkml:annotationXML>
            <emma:emma xmlns:emma="http://www.w3.org/2003/04/emma" version="1.0">
              <emma:interpretation id="{CE360239-A37E-4C2F-ADEB-86C9B6F09D6E}" emma:medium="tactile" emma:mode="ink">
                <msink:context xmlns:msink="http://schemas.microsoft.com/ink/2010/main" type="inkWord" rotatedBoundingBox="11263,13321 13687,13429 13640,14472 11216,143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1474 1789 91 0,'0'-4'100'0,"8"-1"-12"0,-8-1-8 0,0 2-20 15,9 0-4-15,-9-1 0 0,9 5-4 0,-9-5 0 0,8 5 0 0,0 0-4 16,2 0 8-16,-2-5 4 0,0 10-12 0,1-5 8 0,-1 5-4 15,1 0-4-15,8-1 0 0,-9 6-4 0,10-1 0 0,-10 1 0 16,10 5-4-16,-2 0-4 0,-8 3 0 0,9-3-4 0,1 8 0 0,-10 2 0 16,10-2-4-16,-10 6-4 0,0 0-4 0,10 0 0 0,-10 4-4 15,0 1 0-15,1-1-4 0,-9 6 0 0,8-5-4 0,-8 4 4 16,0 6 0-16,0-11 0 0,0 5-4 0,0 1-4 0,0-1 0 16,0 0 0-16,-8-5 0 0,8 6-4 0,-9-10 4 0,1 4-4 15,0-4 0-15,8-5-4 0,-10 0 0 0,2 0 0 0,0 0-8 16,0-9-8-16,-2 4-12 0,2-4-16 0,0-7-12 0,8 2-12 0,-9-5-8 15,0 0-16-15,1 0-16 0,8-5-8 0,-9-5-8 0,1 0-56 16,8-4-24-16,-8-5 44 0,8-1 36 0,-8 0 20 0</inkml:trace>
          <inkml:trace contextRef="#ctx0" brushRef="#br0" timeOffset="10110.6275">3510 2241 115 0,'0'0'132'0,"0"0"-12"0,0 4-4 16,9-4-28-16,-9 0-4 0,0 5 0 0,0 0-8 0,8-5-8 15,-8 5-4-15,9-5-4 0,-1 0-8 0,0 4-4 0,-8-4-4 16,18 0-4-16,-10 4-4 0,2-4 0 0,6 0-8 0,-8 0-4 16,9-4 0-16,-8 4-8 0,8-4 0 0,1-1-8 0,-2 0-4 15,1 0-8-15,0 1-12 0,0-2-12 0,1 2-8 0,-2-1-16 0,2 1-16 16,-2-2-16-16,-7 2-16 0,-1-1-4 0,10 0-16 0,-10 0-52 15,0 1-16-15,2-2 36 0,-2-3 24 0,0 4 28 0</inkml:trace>
          <inkml:trace contextRef="#ctx0" brushRef="#br0" timeOffset="9620.9356">3527 1943 71 0,'-8'-4'100'0,"8"-6"-12"0,0 5-4 0,0 0-24 16,0 0-4-16,-9 1 0 0,9 4-8 0,0-5 0 0,0 5-4 15,0 0-4-15,0-5-4 0,-8 5-4 0,8 0-4 0,0 0 0 16,0 0 0-16,0 5-4 0,0 0 4 0,0-1 0 0,0 1 0 15,0 5-4-15,8 0-4 0,-16-2 0 0,8 3 0 0,0-2-4 16,0 5 0-16,0 1 0 0,0-1-4 0,0 5 8 0,0 1-8 0,0-6 0 16,0 10-4-16,0-5 4 0,0 5-4 0,-9-4-4 0,9 3 8 15,0 1-8-15,0 1 0 0,-8-2-4 0,8 0 4 0,0 2-4 16,0-1 0-16,-8-4 4 0,8 3-4 0,0-4 0 0,0 6 4 0,0-11-4 16,0 5 0-16,0-5-4 0,0 1-4 0,0-6 0 0,0 6 0 15,0-6 0-15,0-4-4 0,0 5-12 0,0-6-4 0,0 1-8 16,0 0-4-16,0 0-8 0,0-5-4 0,8 0-4 0,-8 0-4 15,0 0-4-15,8-5 0 0,-8 5-20 0,0-10-32 0,0 6-32 16,0-1 8-16,0-5 28 0</inkml:trace>
          <inkml:trace contextRef="#ctx0" brushRef="#br0" timeOffset="9903.1872">3748 1991 75 0,'0'-5'116'0,"10"5"-8"0,-10-5-8 0,0 5-32 16,0 0 0-16,0-4-8 0,8 4-4 0,-8 0 0 0,0 0-4 0,0 0-4 16,0 0-4-16,0 4-4 0,0 1 0 0,0 0-4 0,0 0-4 15,0-1 0-15,8 6 4 0,-8 0-4 0,0 4 0 0,0 1 0 16,0-1 4-16,0 5 0 0,0 0-4 0,10 5 0 0,-10 1-4 0,0 3 4 16,0-4-4-16,0 5-8 0,0 0 4 0,0 0-4 15,0-1-4-15,0 1 0 0,0 0-4 0,-10 0 0 0,20-6-8 0,-10 6 0 16,0-5 4-16,0 0-4 0,0-5-4 0,0 1 0 0,0-1-4 15,0 0 0-15,0-5-8 0,0 1-4 0,0-6 0 0,0 1-12 16,0 0-8-16,-10-1-12 0,10-4-4 0,0-5-24 0,0 5-8 16,0-5-16-16,-8 0-12 0,8-5-4 0,-8 0-60 0,8 1-20 0,-10-7 36 15,2 2 28-15,0-5 28 0</inkml:trace>
        </inkml:traceGroup>
        <inkml:traceGroup>
          <inkml:annotationXML>
            <emma:emma xmlns:emma="http://www.w3.org/2003/04/emma" version="1.0">
              <emma:interpretation id="{41895C94-C33D-4ADE-965F-DF8CC2AAFF2D}" emma:medium="tactile" emma:mode="ink">
                <msink:context xmlns:msink="http://schemas.microsoft.com/ink/2010/main" type="inkWord" rotatedBoundingBox="11645,13041 14917,13187 14876,14108 11604,1396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657.8655">2564 1972 95 0,'0'0'152'0,"0"-5"-24"0,0 5-20 0,9 0-28 0,-9 0-4 15,0 0-8-15,0 0 8 0,0 0-4 0,0 0-12 0,0 5-4 0,9 0-4 16,-9-1-12-16,-9 1 0 0,9 0-4 0,0 4-4 0,0-4-4 16,9 5 4-16,-9 4-4 0,0 1 0 0,0-1-4 0,0 0 0 15,0 1-4-15,0 4 0 0,0 0 4 0,0 1 0 0,0-1-4 16,0 0-4-16,0 0 0 0,0 5-4 0,0-5-4 0,0 0 0 15,0 0-4-15,0 1 0 0,0-6 0 0,0 6-8 0,0-6-4 16,0 0-8-16,0-4-4 0,0 4-16 0,0-4-24 0,0-5 12 16,0 4-24-16,0-4-20 0,-9-5-12 0,9 5-12 0,0-5-32 15,0 0-40-15,-9-5 4 0,9 5 36 0,-8-5 24 0,8-4 28 0</inkml:trace>
          <inkml:trace contextRef="#ctx0" brushRef="#br0" timeOffset="875.0498">2377 2197 143 0,'0'5'152'0,"0"-5"-12"0,0 0-16 16,0 0-16-16,0 0-4 0,0 0 0 0,0 0 0 0,0 5 0 15,0-5 0-15,9 0-4 0,-9 0-8 0,0 0-4 0,8 0-4 0,1 0-8 16,-1 0-12-16,0 0 0 0,2 5-12 0,-2-5 0 16,8 0-4-16,-6 0-8 0,6 0-12 0,-7 0 4 0,8 4-8 0,0-4-8 15,1 0-16-15,-10 0 0 0,8 0 0 0,2 6 0 0,-10-6 0 16,9 0 0-16,-9 0-36 0,10 0-12 0,-10 4-28 0,0-4-32 15,2 0-24-15,-2 5-40 0,0-5-32 0,-8 4-84 0,9-4 24 0,-9 6 52 16,0-6 40-16,8 0 36 0,-8 4 28 0</inkml:trace>
          <inkml:trace contextRef="#ctx0" brushRef="#br0" timeOffset="392.6253">1849 1689 51 0,'0'-10'116'0,"0"5"-8"0,0-4-16 15,8-1-24-15,-8 6-8 0,9-6-4 0,-9 5 0 0,0-5-8 0,8 1-4 16,-8 4-4-16,9-4 0 0,0-1-4 0,-9 5-4 0,8-5-4 16,10 1 0-16,-10 4-4 0,0 1 0 0,10-2-4 0,-10 2-4 15,9-1 0-15,-9 5 0 0,0 0 0 0,10 0 0 0,-10 5-4 0,10-1 0 16,-10 2 0-16,0 3 0 0,1-4-8 0,0 4 4 0,-9 6-4 15,0-6 4-15,8 6-4 0,-16-1 0 0,8 1 0 0,0 4 0 16,-9-5 8-16,0 6-12 0,1-6 4 0,0 5 0 0,-2-5 4 16,2 5-8-16,0-4 0 0,0 4 4 0,-10-5-4 0,10 1 0 15,-1-5 4-15,1 4 0 0,0 0-4 0,-2-4-4 0,2 0 4 0,0-1 4 16,8-4 0-16,0 4-4 0,-8-4 0 0,8 0 0 0,0 0 8 16,0 5-4-16,0-6 4 0,0 0 0 0,0 3 4 15,0-7-4-15,8 4 4 0,-8 0-4 0,8 1 4 0,-8 0-4 0,8-5 0 16,2 5 0-16,-10-1-4 0,8 1 0 0,0-5-4 0,1 0-4 15,-1 0 0-15,10 0-4 0,-10 5-4 0,0-5-12 0,0 0-8 16,10 0-20-16,-10 0-16 0,1 0-12 0,0 5-20 0,-1-5-8 0,1 4-60 16,7-4-24-16,-8 0 40 0,2 5 24 0,-2 0 24 15</inkml:trace>
          <inkml:trace contextRef="#ctx0" brushRef="#br0" timeOffset="10595.7425">4099 1766 55 0,'-10'-5'128'0,"2"0"-16"16,8 0-12-16,-8 1-28 0,-2-2-8 0,10 2 0 0,-8-5-4 0,8 3-4 16,-8-3-4-16,8 4-4 0,0-4-8 0,0-1-4 0,0 0 0 15,8 1-4-15,0-1-4 0,-8 1 4 0,10-1-4 0,-2 0 0 16,0 1 0-16,10 4 4 0,-10-5-4 0,1 1 4 0,7 4-4 0,-7 0 0 16,8 0 4-16,-9 5-4 0,10-5-4 0,-10 5 0 15,10-4-4-15,-10 8 0 0,0-4-8 0,1 0 4 0,-1 5-4 0,0 0-4 16,2 0-4-16,-2 0 0 0,0 4 0 0,-8 1 4 0,10-1-4 15,-10 1-4-15,0 0 0 0,0 4 0 0,-10 0 0 0,10 5-4 16,-8-4 4-16,0 5 4 0,-2-7-4 0,-6 7-4 0,7-1 0 16,-7-4 0-16,-2 4 0 0,2 0 4 0,6-5 0 0,-6 1 0 0,-2-2-4 15,2-3 4-15,7 5-4 0,-7-10 0 0,6 4 0 0,2-4 4 16,-10 0-4-16,18 0 4 0,-8-5-4 0,0 0 0 0,8 0 0 16,0-5 4-16,0 0-4 0,0 5 4 0,0-5-4 0,8 1 4 15,-8-1-4-15,8 0 8 0,-8 0-4 0,10 1 0 0,-10 4 0 16,8-6 0-16,0 6 4 0,2-4 4 0,-2 4 0 0,0 0 0 15,1 0 0-15,-1 4 8 0,0 2 8 0,1-6-4 0,0 9 4 0,-1-4 4 16,0 0-4-16,2 4 4 0,6 1-4 0,-7 0 0 0,0-6 0 16,-1 7 0-16,0-3-4 0,1 2-4 0,7-1-4 0,-6-4-4 15,-2 5 0-15,0-6 0 0,10 1-4 0,-10 5-4 0,0-5-4 16,1 0-8-16,0-5-8 0,-1 4-12 0,1-4-12 0,7 5-8 16,-6-5-16-16,-10 0-8 0,8 0-12 0,0 0-8 0,1 0-16 15,-9 0-12-15,9-5 0 0,-1 5-48 0,-8-4-32 0,8 4 20 0,-8-5 36 16,9 0 32-16,-9 5 24 0</inkml:trace>
          <inkml:trace contextRef="#ctx0" brushRef="#br0" timeOffset="11104.7071">4754 2389 47 0,'0'10'204'0,"-8"4"-28"0,8-4-24 0,-9-1-40 0,9 1-12 16,-8-1-8-16,8 1 8 0,0 0-4 0,0-6 4 0,0 1-4 0,0 5-8 16,0-10-12-16,8 4-4 0,-8-4-8 0,9 5-12 0,-1-5-4 15,0 0-8-15,1 0 4 0,8-5-12 0,-9 5-4 0,10-4-8 16,-1 4-4-16,-9 0 0 0,9-5-4 0,0 0-4 0,1 5-4 0,-2 0-4 16,2 0 0-16,-2 0-4 0,-7-5-12 0,8 5-4 15,-8 0-16-15,7 0-12 0,-6 0-24 0,-2 0-20 0,0 0-16 0,1 0-28 16,0 5-32-16,-9-5-72 0,0 5-12 0,0-5 48 0,0 5 40 15,0-1 32-15,-9 1 24 0</inkml:trace>
          <inkml:trace contextRef="#ctx0" brushRef="#br0" timeOffset="10878.5066">4771 2106 107 0,'-9'0'124'0,"9"0"-16"0,0 0-8 0,0 0-28 0,9 5 4 0,-9-5 0 16,0 0 0-16,9 5 4 0,-9-5-12 0,8 0 0 0,-8 4-4 15,8-4 0-15,-8 0-8 0,10 5 4 0,-2-5-8 0,0 0-8 16,1 5 4-16,8-5-12 0,-9 5 0 0,9-5-4 0,-9 4-8 0,2-4-4 16,6 6 0-16,-6-6-4 0,6 5-4 0,1-5-4 0,-9 4 4 15,10 1-4-15,-2-5-20 0,-6 5 16 0,6-5-8 0,-7 4 0 16,8 1-12-16,-9-5-8 0,1 5-12 0,-1 0-12 0,0-5-16 15,2 4-8-15,-2 2-12 0,-8-6-16 0,8 4-16 0,-8 1-12 16,0-5-52-16,0 5-20 0,-8 0 36 0,8-5 32 0,-8 4 28 0</inkml:trace>
        </inkml:traceGroup>
        <inkml:traceGroup>
          <inkml:annotationXML>
            <emma:emma xmlns:emma="http://www.w3.org/2003/04/emma" version="1.0">
              <emma:interpretation id="{78D16391-58C1-4940-ACA7-DC5D3DE88479}" emma:medium="tactile" emma:mode="ink">
                <msink:context xmlns:msink="http://schemas.microsoft.com/ink/2010/main" type="inkWord" rotatedBoundingBox="15361,13194 16880,13262 16827,14433 15309,14365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9735.6261">6024 2216 71 0,'0'0'100'0,"-10"-4"-8"0,10 4-4 0,-8-5-20 15,8 0 0-15,-8-4 0 0,8 3-4 0,-8 2-4 0,8-6-4 16,-9 1 0-16,9 4-4 0,0-4 0 0,0-2-4 0,0 2-8 16,0-1-4-16,0 1 4 0,0-1 4 0,9-4 0 0,-9 4-4 0,8 1 0 15,0-1 0-15,-8 1 4 0,8-1-4 0,2 0 0 0,-2 1 0 16,0 4-4-16,10-5 0 0,-10 1 0 0,1 4-28 0,7 0 28 16,-7-4-8-16,0 4 0 0,7 0-4 0,-6 5 0 0,6-5-8 15,-7 5 0-15,8 0-4 0,-9 5 0 0,9-5-4 0,-9 5 0 0,2 4-4 16,6-4 0-16,-6 9 0 0,-2-4 0 0,0 5 0 15,0-1-4-15,-8 0 0 0,0 5 0 0,0 1 0 0,0 4-4 0,0-1 8 16,-8 2-4-16,0-2 0 0,-10 6-4 0,10-4 0 0,-18 2 0 16,9 3-4-16,-8-1 4 0,8 0 0 0,-17 0 0 0,8-6 0 15,1 1 0-15,-1 0 4 0,0 0 0 0,-8-5 0 0,9-4 0 0,7-1-4 16,-6 1 4-16,6-6 0 0,1-4-4 0,1 0 4 0,-2-1-4 16,10-4 4-16,0 0-4 0,8-4 0 0,-10-1 4 0,10-5 0 15,0 0-4-15,10 1 0 0,-2-1 4 0,-8-4 0 0,8 4 0 16,10-4 0-16,-10 5 0 0,0-6 0 0,9 7 0 0,1-8 0 15,-2 7 4-15,-8-1 0 0,10 5 0 0,-1 1-4 0,0-1 4 16,0-1 4-16,-1 6-4 0,2 0 0 0,0 0 0 0,-10 6 4 0,9-1 0 16,-9 4 0-16,9-4 0 0,0 4 0 0,-9 1 0 15,10 4 0-15,-10-4-4 0,1 4 0 0,8-4 0 0,-9 4 0 0,9-4 0 16,-9 4-4-16,2-4 0 0,-2 4 0 0,10-4 0 0,-10-1-4 16,0 1 0-16,9-1-8 0,-8 1-4 0,8-5-4 0,-9 5-12 15,0-6-16-15,10 1-16 0,-10-5-8 0,1 5-8 0,8-5-16 16,-9 0-12-16,1 0-8 0,-1 0-12 0,0-5-12 0,2 0-44 15,-2 1-20-15,0-6 40 0,2 1 32 0,-10-1 24 0,8-5 24 0</inkml:trace>
          <inkml:trace contextRef="#ctx0" brushRef="#br0" timeOffset="20726.0536">5776 1655 23 0,'0'-4'104'16,"0"-1"-8"-16,0 5-8 0,0-5-24 0,0 0 0 0,0 5-4 16,0 0 0-16,0 0-8 0,0-5-4 0,-8 5 0 0,8 5 0 15,0-5-8-15,0 5-4 0,-9-5 12 0,9 10-4 0,-8-6 0 16,8 6-4-16,-8-1 0 0,0 1-4 0,-2 5 0 0,2-1-4 15,0 1 0-15,-2 4 0 0,-6 0 0 0,7 4-4 0,1 2 0 0,-1-2 0 16,-8 6-4-16,9-4-8 0,0 3-16 0,-10 0 20 0,10 6-4 16,-1-5 0-16,0 5-4 0,1-1 0 0,-1 1-4 0,9 0 4 15,-8 4 0-15,0-5-8 0,8 6 4 0,0-5-4 0,0-2-4 16,0 7-4-16,0-6 4 0,8 1 0 0,-8 0-4 0,8-1 0 16,1-4 0-16,-1 5-4 0,10-10 0 0,-2 5-12 0,-6-6-8 0,6 2-12 15,10-2-8-15,-9-3-16 0,9-1-24 0,0 0-16 16,-2-4-16-16,2 0-52 0,-1-7-44 0,9 7 36 0,-8-10 36 0,9 4 28 15,-1-4 20-15</inkml:trace>
          <inkml:trace contextRef="#ctx0" brushRef="#br0" timeOffset="20278.2528">6509 2222 23 0,'8'-6'120'0,"-8"-3"-12"0,10 4-4 0,-10 0-28 15,0 5 0-15,8-4-4 0,-8 4-16 0,8 0 12 0,-8 0 0 0,0 4 0 16,8-4-8-16,-8 5-4 0,10 5-8 0,-10-6 0 0,8 6-4 15,-8-1-4-15,8 1 0 0,-8 5-4 0,9 0-4 0,-9-1-4 16,8 0-4-16,-8 4-4 0,0-2 0 0,9 3-4 0,-9 0 0 16,0 5-8-16,0-5-4 0,0 0 4 0,0 5-4 0,0-5 0 15,0 0 0-15,0 0 0 0,0 6-4 0,-9-11 0 0,9 5 4 0,-8-4-4 16,8-1 0-16,0 0 4 0,-9-4 0 0,9 0-4 0,-8-5 0 16,8-1 0-16,0-4 0 0,-8-4-4 0,8 4 0 0,0-11 4 15,0 2-4-15,0-1 0 0,0-4 4 0,0-1-4 0,0-4 0 0,0 0 0 16,0-5-4-16,8-5 4 0,-8 6-4 0,8-6 0 0,1 0 4 15,-9 1 0-15,8-1 4 0,1-6-4 0,0 7 0 0,-1-1 4 16,0 6-4-16,10-6 4 0,-10 4 0 0,0 2 0 0,1 4 4 16,8-6-4-16,-8 11 4 0,-1 0 0 0,9-1 0 0,-8 1-4 15,7 4 4-15,-6 6 0 0,6-1-4 0,-7 0 4 0,8 0 0 0,-9 5-4 16,9 0 0-16,1 0 0 0,-10 5 0 0,10 0 4 0,-2 0-4 16,-8 4 0-16,1-4-4 0,8 9 0 0,-8-4 0 0,-1 4-4 15,0 1 4-15,2-1 0 0,-10 1-4 0,0 4 0 0,0 0 4 16,0 0 0-16,-10 5 0 0,2-5 0 0,0 0 0 0,-1 6 0 15,0-6 4-15,-8 4-4 0,1-3 8 0,-2-2-4 0,10-2 4 16,-18 3-4-16,18-5 0 0,-9-5 4 0,0 1 0 0,0 1 0 0,9-8 0 16,-2 2-4-16,2 0 8 0,0 0-4 0,-1-5-4 0,0 0 4 15,9 0-4-15,0 0 0 0,-8-5 4 0,8 5 0 0,0 0 0 16,0 0 4-16,8 0 0 0,-8 0 4 0,9 0 4 0,-9 0 4 16,9 5 4-16,-1 0 4 0,0-1 0 0,2 6 4 0,-2-1 0 0,0 1 0 15,1 0 0-15,8 4 0 0,-9 1 0 0,9-1-4 0,-9 0-8 16,10 0 0-16,-10 6 0 0,10-6-4 0,-2 0-4 0,-7 1-24 15,8-1 24-15,0 1-4 0,-9-5-4 0,10-1-12 0,-10 1-16 16,10 0-16-16,-10-1-16 0,0-5-20 0,9 2-16 16,-17-6-20-16,8 0-24 0,2 0-16 0,-10-6-44 0,8 2-52 0,-8-5 48 15,-8-1 40-15,8-6 24 0,-10 7 28 0</inkml:trace>
        </inkml:traceGroup>
        <inkml:traceGroup>
          <inkml:annotationXML>
            <emma:emma xmlns:emma="http://www.w3.org/2003/04/emma" version="1.0">
              <emma:interpretation id="{6E8714EE-722F-4184-A415-C724AAF3294C}" emma:medium="tactile" emma:mode="ink">
                <msink:context xmlns:msink="http://schemas.microsoft.com/ink/2010/main" type="inkWord" rotatedBoundingBox="17186,13284 17866,13315 17812,14539 17131,14509"/>
              </emma:interpretation>
            </emma:emma>
          </inkml:annotationXML>
          <inkml:trace contextRef="#ctx0" brushRef="#br0" timeOffset="21155.9128">7395 1972 75 0,'0'0'120'0,"0"0"-12"0,-8 0-12 15,8 0-24-15,0 0-8 0,0 0 0 0,0 0 4 0,0 0-4 16,0 0 0-16,0 0-4 0,0 0-4 0,0 0-4 0,0 5 4 16,0-1-4-16,8 1 4 0,-8 0 4 0,9 0-4 0,-1 4-4 15,-8 1-4-15,9 4-16 0,-9 1 20 0,8 4-4 0,1 0-4 0,-1 0-4 16,0 5-4-16,2 5 0 0,-2-5-4 0,0 10 0 0,-8-5-8 16,9 5 0-16,-9-6-8 0,9 10 0 0,-9-4-4 0,8-1-4 15,-8 7-4-15,0-8 4 0,0 6 0 0,0-4-4 0,0-1 0 16,-8 1-4-16,8 0 0 0,-9 0 0 0,9-5 0 0,-9-1-4 15,1 1 0-15,8-5 0 0,-8 0-4 0,-2 0-8 0,10-5 0 0,-8 0-12 16,0-5-12-16,8 1-16 0,-9-6-20 0,9 1-12 16,-8-5-20-16,8-1-16 0,0-4-12 0,0 0-8 0,0-4-56 0,0-6-16 15,0 1 40-15,0-1 28 0,0-3 32 0,0-3 20 0</inkml:trace>
          <inkml:trace contextRef="#ctx0" brushRef="#br0" timeOffset="21534.5662">7736 1866 79 0,'0'-13'128'0,"0"3"-16"16,9-4-8-16,-9 3-28 0,8 2 0 0,-8-5-4 0,8 4-4 16,-8-1 0-16,10 3-4 0,-10 3-8 0,8-5-12 0,0 6 0 15,0-2-4-15,1 2-4 0,0-1 0 0,-1 5-4 0,1 0-4 16,-1 0 0-16,0 0-4 0,2 5 0 0,-2-1-4 0,8 6 0 15,-16-5 0-15,10 5-4 0,-2-2 0 0,0 7 0 0,-8-5-4 0,0 5-4 16,9-6 0-16,-9 5 0 0,0 2 0 0,0-3-4 16,-9 2 4-16,9-1-4 0,-8 1 0 0,8-1 4 0,-8-5 0 0,-2 5 0 15,2-3 0-15,0 3 0 0,0-5 8 0,-2 1-4 0,2-1 0 0,0 1 0 16,-1 0 4-16,1-5-4 0,-1 4 0 0,9-4 0 16,-9 0 4-16,9 0 0 0,0 4-4 0,-8-4 12 0,16 0 0 0,-8-1 4 15,0 1 0-15,0 0 0 0,9 0 0 0,0 0-4 0,-1 0 0 16,-8-1 0-16,17 1 0 0,-9 0-4 0,2 0-4 0,-2-1 0 15,8 1-4-15,-6 0-4 0,6 0 0 0,-7-1 0 0,8 2-4 16,0-1 0-16,-9-5-8 0,10 4-12 0,-10 1-8 0,10-5-28 16,-10 5-36-16,9-5-32 0,-9 0-52 0,0 0-72 0,1 0-64 15,-9 0 56-15,0 0 52 0,9 0 36 0,-18 0 32 0,9 0 20 0</inkml:trace>
        </inkml:traceGroup>
      </inkml:traceGroup>
    </inkml:traceGroup>
    <inkml:traceGroup>
      <inkml:annotationXML>
        <emma:emma xmlns:emma="http://www.w3.org/2003/04/emma" version="1.0">
          <emma:interpretation id="{59F7DCFA-EEC3-497D-A9A8-A342A55BDB5E}" emma:medium="tactile" emma:mode="ink">
            <msink:context xmlns:msink="http://schemas.microsoft.com/ink/2010/main" type="paragraph" rotatedBoundingBox="10117,14668 17805,14838 17782,15887 10094,157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5EF59AA-EE63-4A77-8B3E-16CA5C4D5CD6}" emma:medium="tactile" emma:mode="ink">
              <msink:context xmlns:msink="http://schemas.microsoft.com/ink/2010/main" type="line" rotatedBoundingBox="10117,14668 17805,14838 17782,15887 10094,15717"/>
            </emma:interpretation>
          </emma:emma>
        </inkml:annotationXML>
        <inkml:traceGroup>
          <inkml:annotationXML>
            <emma:emma xmlns:emma="http://www.w3.org/2003/04/emma" version="1.0">
              <emma:interpretation id="{54BB8F03-B194-4753-BDEB-D3C71D805E35}" emma:medium="tactile" emma:mode="ink">
                <msink:context xmlns:msink="http://schemas.microsoft.com/ink/2010/main" type="inkWord" rotatedBoundingBox="11384,14850 13292,14892 13272,15778 11364,1573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5537.6909">1593 3439 47 0,'0'-5'112'0,"8"0"-12"16,-8 1-8-16,0-5-28 0,10 4-4 0,-10 0 0 0,0-5-4 16,8 5-4-16,-8-4 4 0,8 4-4 0,2-5 0 0,-10 1-4 0,8 4 4 15,0-5-8-15,-8 0-4 0,8 6-4 0,1-6 0 0,-1 6 0 16,1-6 0-16,0 5 0 0,-1 1-4 0,0-1 0 0,2 0-4 15,-2 5 0-15,-8-5-4 0,8 5-4 0,0 0 0 0,2 0 0 0,-10 0-4 16,8 5 0-16,-8-5-4 0,8 5 4 0,-8 0-4 0,0-1 4 16,0 1-8-16,9-1 4 0,-9 6 0 0,0-5-4 0,0 4 0 15,-9-3 0-15,9 3-4 0,0 1 0 0,-8-1 0 0,8 1 0 0,-8 1-4 16,8-3 0-16,-10 2 0 0,2 0 0 0,8-1 0 16,-8 0 4-16,0 1-4 0,-2 0 0 0,2 0 0 0,0-1-4 0,-1 1 4 15,9-6 0-15,-9 6 4 0,1-5 0 0,-1-1-4 0,9 2 0 16,-8-2-4-16,8 1 4 0,0-5 0 0,0 0 0 0,-8 4 0 15,8-4 0-15,0 0 0 0,0 0-4 0,0 0 4 0,0 0-4 16,0-4 8-16,0-1-8 0,0 5 4 0,8-4 0 0,-8-2-4 16,0 6 0-16,8-4 4 0,-8 4 0 0,0-5 0 0,0 0 4 0,9 5-4 15,-9-5 0-15,0 1 0 0,8 4 4 0,-8 0 0 16,9 0 0-16,-9-6 4 0,0 12-4 0,9-6 4 0,-9 0 0 0,0 4 4 16,0 1-4-16,8 0 4 0,-8 0 0 0,0-1 0 0,0 2-4 15,0-2 4-15,8 5 0 0,-8-3 0 0,0 3 4 0,10 1 0 16,-10-6-4-16,0 6 8 0,0-1 0 0,8-3 0 0,-8 3-4 0,0-4 0 15,8 4-4-15,-8-3 0 0,8-2 0 0,-8 5 8 0,10-3-4 16,-10-6 0-16,8 3-4 0,-8 3 0 0,8-6 4 0,-8 0 0 16,9 5-8-16,-1-5 8 0,-8 0-4 0,8-5-4 0,2 5 4 0,-10-6-4 15,8 3-4-15,-8-3 0 0,8 2-4 0,0-1 0 16,-8-5 4-16,10 6 0 0,-10-6-4 0,8 1 0 0,-8-1 0 16,0 0 0-16,8 1 0 0,-8-1 0 0,0-5 0 0,0 11 4 0,9-5-4 15,-9-1 0-15,0 0 0 0,0 1 0 0,0 3 4 0,0-3-4 16,0 5 0-16,0-2 4 0,0 2-8 0,0-1 0 0,0 0-4 15,0 0 4-15,0 5-4 0,0 0 0 0,0 0-4 0,-9 0-4 0,9-5-8 16,0 5 0-16,0 0-12 0,0 0-16 0,-8 0-8 16,8 0-12-16,0 5-20 0,-8-5-4 0,8 0-20 0,-10 0-20 0,10 0-16 15,-8 0-36-15,8 0-52 0,-8 0 40 0,0 0 40 0,8 0 32 16,-10 0 20-16</inkml:trace>
          <inkml:trace contextRef="#ctx0" brushRef="#br0" timeOffset="37464.5342">2377 3814 11 0,'0'0'120'0,"0"0"-8"0,0 0-8 0,0 0-28 15,0 0-4-15,0 0-4 0,0 0-8 0,0 0 0 0,0 0 4 16,0 0 0-16,0 0-4 0,9 0-8 0,-9 0 8 0,0 0-4 0,8 0-4 15,-8 0 0-15,9 0 0 0,-1 0 0 0,0 0 0 0,2 0 0 16,-2 0 0-16,0 0 0 0,10 0-4 0,-2 0 0 0,1 0-8 16,-8 0 0-16,8 0-8 0,1-6-4 0,-2 6-4 0,10-4-4 15,-9 4-4-15,-1-5-4 0,2 5 0 0,-2-5-4 0,2 5-4 16,-1-5-4-16,9 1-4 0,-10 4-4 0,-8-5-8 0,10 0-16 0,0 5-12 16,-2 0-20-16,1-5-12 0,-9 5-16 0,10 0-16 0,-10-4-20 15,0 4-16-15,10 0-32 0,-10-5-60 0,1-1 32 0,8 6 40 16,-9-4 36-16,1-1 20 0</inkml:trace>
          <inkml:trace contextRef="#ctx0" brushRef="#br0" timeOffset="37220.1889">2590 3579 39 0,'0'0'104'0,"0"-6"-8"0,0 6-8 0,0 0-28 16,0 0 0-16,0 0-8 0,0-4-4 0,0 4-4 0,0 0 0 0,0 4-4 16,0-4 0-16,0 0-4 0,0 6 0 0,0-1-4 0,0-1 4 15,0 1 0-15,0 0 0 0,0-1-4 0,0 2-4 0,0 3 4 16,0-5-4-16,0 5 4 0,0 7 0 0,0-6-4 0,0 3 4 0,0-3-8 15,0 5 0-15,0 0-4 0,0-2 0 0,0 7 0 0,0-7 0 16,0 7-4-16,0-1-4 0,0 1 0 0,0-7 0 0,0 7-4 16,0-1 4-16,0 0-4 0,0 1-4 0,9-2 0 0,-9-3-4 15,0 5 0-15,0-7 0 0,0 2-4 0,0-5 0 0,0 4 0 16,0-5 0-16,0 2-4 0,0-2-4 0,0 0 0 0,0-4-4 16,0 0-8-16,8 0-12 0,-16-5-16 0,8 4-8 0,0-4-8 0,0 0-4 15,0 0-8-15,0 0-4 0,-9-4 4 0,9-1-12 0,-8 0-28 16,8 0-24-16,-9 1-4 0,9-6 24 0,-9 1 32 0</inkml:trace>
          <inkml:trace contextRef="#ctx0" brushRef="#br0" timeOffset="39566.5594">3263 4087 11 0,'-8'9'96'0,"-10"1"-4"0,10-1-4 0,-9 1-28 16,9 0-4-16,-10-1 0 0,10 2 4 0,-8-2-4 0,6-5 4 0,2 6 0 15,0-5 0-15,-2 0 0 0,10-1 0 0,-8-4-12 0,8 5-4 16,-8-5 0-16,8 0 0 0,0 0 0 0,8-5 0 0,-8 5 0 16,0-4-4-16,8-1 0 0,-8 0-4 0,10-5 0 0,-2 6 4 15,0-5-8-15,2-2 4 0,-2-3-4 0,0 5-4 0,0-6 0 16,10 1 0-16,-10-2 0 0,1 3 0 0,7-6-4 0,-6 5 0 0,-2-6 0 15,8 1 0-15,2-1 0 0,-10 1 0 0,9 0-8 0,-8 0 0 16,8 0-4-16,-9-1 0 0,0 1 0 0,10 5 0 0,-10-5-4 16,1 4 0-16,8 1 0 0,-8 0 0 0,-1 0-4 0,0 3 0 0,-8-2 0 15,8 3-4-15,2 0 4 0,-2 5-8 0,-8-3 4 16,8 2 4-16,-8 1-8 0,10 1 4 0,-10-1 0 0,0 5 4 0,0-5 0 16,0 5 0-16,0 0-4 0,0 5 0 0,8-5 0 0,-8 5 4 15,0-1 0-15,0 7-4 0,-8-7 4 0,8 5-4 0,0 6 0 16,0-6-4-16,0 6 4 0,0-1-4 0,0 0 4 0,0 5 4 0,0 0-4 15,0 1 0-15,0-1 0 0,0 0 4 0,-10 6-8 16,10-6 4-16,0 4-4 0,0-4 4 0,0 1-4 0,0 4-4 0,0-5 0 16,0 0-8-16,-8 1-4 0,8-6-12 0,0 1-8 0,0 4-12 15,0-5-12-15,0-5-12 0,0 6-8 0,0-6-12 0,0 1-8 16,8-5-8-16,-8 0-4 0,0-1-12 0,0 1-20 0,0-5-44 16,10 0 0-16,-10 0 40 0,0 0 24 0,8-5 24 0</inkml:trace>
        </inkml:traceGroup>
        <inkml:traceGroup>
          <inkml:annotationXML>
            <emma:emma xmlns:emma="http://www.w3.org/2003/04/emma" version="1.0">
              <emma:interpretation id="{045AC837-C896-4240-A1CE-699077CFB5B3}" emma:medium="tactile" emma:mode="ink">
                <msink:context xmlns:msink="http://schemas.microsoft.com/ink/2010/main" type="inkWord" rotatedBoundingBox="10807,14684 15302,14783 15281,15761 10786,1566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9993.9405">3697 3818 103 0,'9'-10'128'0,"-9"6"-12"0,9-1-8 16,-9-5-32-16,0 6 0 0,8 4 0 0,-8 0-12 0,0-5 4 0,0 5-8 16,0 0-4-16,0 0-4 0,0 0-8 0,0 0 0 0,0 0 0 15,0 5-8-15,0-1-4 0,0 1 0 0,0 0 4 0,0 0-4 16,0 5 0-16,0-1-4 0,0 2 4 0,0-3 0 0,0 6-4 0,0 1-4 15,0-1 0-15,0 1-4 0,0 4 0 0,0-5 0 16,0 5-4-16,0 0 0 0,0-4-8 0,0-1 4 0,0 5 0 0,0-4-4 16,0-1 0-16,0 1 4 0,9-5-8 0,-9 4 0 0,8-5 0 15,0 1 0-15,-8-1 4 0,10-3-8 0,-2-2 4 0,0 1-4 16,2 0 4-16,-2-5 0 0,8 5 0 0,-7-5 0 0,-1 0-4 0,10-5 0 16,-10 0 0-16,0 0 0 0,10 1 0 0,-10-2 0 15,10-3 4-15,-10-1-4 0,9 1 0 0,-9-2 0 0,0-2 0 0,2 3 0 16,-2-4 0-16,0-6 0 0,0 7 4 0,2-2-4 0,-10 1 0 15,8-5 4-15,-8 4-4 0,8 1 0 0,-8-1 0 0,-8-4 0 16,8 4 4-16,0 1-4 0,-8 0 0 0,8-1 0 0,-10 1 4 16,2-1-4-16,0 1 0 0,0 5 0 0,-2-6 0 0,2 6 0 0,-9-1 0 15,9 1 4-15,0-1-4 0,-2 5 0 0,-6-5 0 16,8 6-4-16,-2 0 4 0,2 4-8 0,-9-6 4 0,8 6 4 0,1 0-4 16,-1 0-4-16,1 0 0 0,0 6-8 0,0-2 0 0,-2 0-8 15,2 1 0-15,0 5-8 0,-2-5-8 0,2 4-12 0,0 0-4 16,-1 2-4-16,9-7-12 0,-8 6-12 0,-1 4-8 0,9-9-4 0,-9 4-4 15,9 1 0-15,0-5-44 0,0 6-36 0,0-8 16 0,0 2 32 16,9-5 20-16</inkml:trace>
          <inkml:trace contextRef="#ctx0" brushRef="#br0" timeOffset="34900.5144">1005 3785 7 0,'0'0'44'0,"0"0"8"0,0 0 4 0,0 0-24 16,0 0 0-16,0 0-12 0,0 0 0 0,0 0 0 0,0 0-8 16,0 0-4-16,0 0 4 0,0 0 0 0,10 0-4 0,-10 0 4 15,0 0 0-15,0 0-4 0,0 0 0 0,0 0-4 0,0 0 4 16,0 0-4-16,0 0-4 0,0 0 0 0,0 0 4 0,0 0 4 15,0 0-4-15,0 0 4 0,0 0 0 0,0 0-4 0,0 0 4 16,0 0 0-16,0 0 4 0,0 0-4 0,0 0 0 0,0 0 0 0,0 0-4 16,0 0 4-16,0 0 0 0,0 0-4 0,0 0 4 0,0 0 0 15,0 0-4-15,0 0 0 0,0 0 0 0,0 0-4 0,0 0 4 16,0 0 0-16,0 0 0 0,0 0-4 0,0 0 4 0,0 0-4 0,0 0 4 16,0 0-4-16,0 0 4 0,0 0 0 0,0 0 4 15,0 0-4-15,0 0-4 0,0 0 4 0,0 0-4 0,0 0 4 0,0 0-4 16,0 0 0-16,0 0 4 0,0 0 0 0,0 0 0 0,0 0 0 15,0 0 0-15,0 0 0 0,0 0-4 0,0 0 0 0,0 0 4 16,0 0 0-16,0 0-4 0,0 0 4 0,0 0-4 0,0 0 4 16,0 0-4-16,0 0 0 0,0 0 0 0,0 0 4 0,0 0-4 15,0 0 4-15,0 0 0 0,0 0-4 0,0 0 0 0,0 0 4 0,0 0-4 16,0 0 4-16,0 0 0 0,0 0-4 0,0 0 0 0,0 0 0 16,0 0 0-16,0 0 0 0,0 0 0 0,0 0 4 0,0 0-4 15,0 0 0-15,0 0-4 0,0 0 4 0,0 0 0 0,0 0 0 0,0 0 4 16,0 0-4-16,0 0 4 0,0 0-4 0,0 0 0 0,0 0 0 15,0 0 8-15,0 0-8 0,0 0 8 0,0 0-8 0,0 0 4 16,0 0-4-16,0 0 4 0,0 0 0 0,0 0 0 0,0 0-4 16,0 0 4-16,0 0 0 0,0 0 0 0,0 0 0 0,0 0-4 15,0 0 4-15,0 0-4 0,0 0 4 0,8 0 0 0,-8 0-4 0,-8 0 0 16,8 0 4-16,8 0-4 0,-8 0 0 0,0 0 0 16,0 0 0-16,0 0 0 0,0 0 4 0,0 0 0 0,0 0-4 0,0 0 4 15,0 0 4-15,0 0-4 0,0 0 0 0,0 0 0 0,0 0 0 16,0 0 0-16,0 0-4 0,0 0 0 0,0 0 8 0,0 0-4 15,0 0-4-15,0 0 4 0,0 0 0 0,0 0 0 0,0 0 0 16,0 0-4-16,0 0 4 0,0 0 0 0,0 0 0 0,0 0-4 0,0 0 4 16,0 0-4-16,0 0 4 0,0 0 0 0,0 0 0 15,0 0-4-15,0 0 0 0,0 0 0 0,0 0 4 0,0 0 0 0,0 0-4 16,0 0 4-16,0 0 0 0,0 0-4 0,0 0 0 0,0 0 4 16,0 0 0-16,0 0-4 0,0 0 0 0,0 0 4 0,0 0 0 15,0 0 0-15,0 0-4 0,0 0 0 0,0 0 0 0,0 0 4 0,0 0-4 16,0 0 4-16,0 0 0 0,0 0-8 0,0 0 8 0,0 0-16 15,0 0 16-15,0 0 0 0,0 0-4 0,0 0 4 0,0 0 0 16,0 0 0-16,0 0 0 0,0 0 0 0,0 0 0 0,0 0 0 16,0 0 0-16,0 0 0 0,0 0 0 0,0 0 0 0,0 0-4 15,0 0 4-15,0 0 0 0,0 0 0 0,0 0-4 0,0 0 8 0,0 0-4 16,0 0-4-16,0 0-4 0,0 0 12 0,0 0-8 16,0 0 0-16,0 0 4 0,0 0 0 0,0 0-4 0,0 0 8 0,0 0-4 15,0 0 0-15,0 0 4 0,0 0 0 0,0 0 0 0,0 0 0 16,0 0-4-16,0 0 4 0,0 0 0 0,0 0 0 0,0 0 4 15,0 0 4-15,0 0-8 0,0 0 8 0,0 0-8 0,0 0 4 0,0 0-4 16,0 0 0-16,0 0 0 0,0 0 4 0,0-5 0 16,0 5 0-16,0 0 0 0,0-5 4 0,0 5 0 0,0-5 0 0,0 5 0 15,0-4 0-15,0-1 0 0,0 5 4 0,0-6-4 0,0 6 0 0,0-4 0 16,0 4 0-16,0 0 0 0,0 0-12 0,8-5 12 16,-8 5 4-16,0 0 0 0,0 0-4 0,0 0-4 0,0 0 4 0,0 0 0 15,0 0-4-15,0 0 4 0,0 0-4 0,0 0-4 0,0 0 4 16,8 0 0-16,-8 0 0 0,0 0 0 0,0 0 0 0,0 0 4 15,0 0-4-15,0 0 0 0,9 5-4 0,-9-5 8 0,0 0-8 16,9 4 0-16,-9-4 0 0,0 6 0 0,8-1-4 0,-8-1 0 16,0 1 0-16,0 0 0 0,9 4 0 0,-9-4-4 0,0 5 0 0,0 0 4 15,8-6 0-15,-8 5 0 0,0 1 0 0,0 0-4 0,0-1 4 16,8-3-4-16,-8 3 0 0,0 0 0 0,0 1 4 16,0 0 0-16,0 0 0 0,0-1-4 0,0 1 4 0,0-1-4 0,0 1 0 15,0 0 4-15,0-1 0 0,0-5-4 0,10 6 0 0,-10 0 4 16,0-1-4-16,0 1 0 0,0-5 0 0,0 5 0 0,0-5 0 15,8 4 0-15,-8-4-4 0,0 4 8 0,0-4 0 0,0 0-4 16,0 5 0-16,0-7 0 0,0-3 4 0,0 6-16 0,0-1 16 0,0-5 0 16,0 0-4-16,0 5 4 0,0-5-4 0,0 0 4 0,0 0 4 15,0 0-4-15,0 0 0 0,0 0 0 0,0 0 0 0,0 0-4 16,0-5 0-16,0 5 0 0,0-5 4 0,0-1 0 0,0 6-4 16,0-3 4-16,0-7-4 0,0 5 4 0,0-5-4 0,0 1 4 0,0 0-4 15,0-2 0-15,0-2 0 0,0-2 0 0,0 5 4 0,0-4-4 16,0-1 4-16,0-4-4 0,0 5 0 0,8 0 0 0,-8-1 0 15,0 0 0-15,8 2 0 0,-8-2 0 0,0-5 0 0,10 7 0 0,-2 3 0 16,-8-5 0-16,8 1 4 0,1 5-4 0,-1-2 0 16,1-2-4-16,-9 3 4 0,9 0 4 0,-1 5-4 0,0-3 4 0,2-3-4 15,-10 7 4-15,8-1-4 0,0 5 0 0,-8-5-4 0,8 5 8 16,1-5-4-16,-9 5 0 0,9 0 0 0,-1 0 0 16,1 0 0-16,-9 0 0 0,8 5 4 0,-8-5 0 0,8 0-4 0,2 5 0 15,-10-5 4-15,8 5-8 0,-8-5 4 0,8 4 0 0,-8-4 0 16,8 5-4-16,-8-5 0 0,10 6 0 0,-10-2-4 0,0 0-4 15,8-4-8-15,-8 0-8 0,8 0-8 0,-8 5-12 0,0-5-12 0,9 0-12 16,-9 0-4-16,0 0-12 0,0 0-4 0,0 0-12 0,8 0 0 16,-8 0-4-16,9 0-8 0,-9-5-44 0,0 1-32 0,9 4 20 15,-9-4 36-15,8-2 28 0</inkml:trace>
          <inkml:trace contextRef="#ctx0" brushRef="#br0" timeOffset="40647.1858">4259 3358 71 0,'0'-5'100'0,"-8"0"-8"0,8 0-8 16,0 1-24-16,-8-2 0 0,8-3-4 0,0 0 0 0,0 3-4 0,0-3 8 16,0 5-8-16,0-6-4 0,0 0 0 0,0 1-4 0,0-1 0 15,8 5-8-15,-8-4-4 0,8-1 0 0,-8 6 4 0,10-6-8 16,-10 6 0-16,8-1 4 0,0-1-4 0,2 2-4 0,-10-1 4 0,8 0-4 16,0 5 4-16,0-5-4 0,1 5 0 0,8 0-8 15,-17 0-4-15,17 0 0 0,-9 5 0 0,2-5-4 0,-2 5 0 0,-8 0-4 16,8-1 0-16,1 7 0 0,0-7-4 0,-9 6 0 0,0-1 4 15,8 1-4-15,-8-1 0 0,0 5 4 0,-8 1-4 0,8-1 0 16,-9 1 4-16,0-1-8 0,1 0 4 0,0 1 0 0,-2-1 0 16,-6 2-4-16,7-3 8 0,1 2-4 0,-10-2-4 0,10 2 8 0,0-5-4 15,-10 4 0-15,10-5-4 0,0-3 0 0,-2 3 8 0,10-4-8 16,-8 0 0-16,0-1 4 0,8-4-8 0,0 0-16 0,0 6 24 16,-9-6-4-16,18-6 0 0,-9 6 4 0,0-4-4 0,8-1 0 15,-8 5 4-15,8-5-4 0,-8 0 4 0,10 1-4 0,-2-2 4 16,0-3 0-16,2 5 0 0,-10-2-4 0,8 2 4 0,0-1 0 15,0 0 4-15,1 5 0 0,0-5 0 0,-9 5 4 0,8 0 0 16,1 0-4-16,-9 5 4 0,8-5 0 0,-8 5 4 0,8 0 0 0,-8 5 0 16,10-6 4-16,-10 5 0 0,8 1 4 0,-8 0-4 0,0-1 4 15,8 1-4-15,-8-1 0 0,9 1 0 0,-9 0 4 0,9-1-4 16,-9 1 0-16,8-1-4 0,0 2 0 0,-8-7 0 0,9 1 0 0,-1 0 0 16,1-1 4-16,-9 2-8 0,9-6 0 0,-1 0-4 15,0 0 0-15,2 0 0 0,-10 0 0 0,8-6-4 0,0 6 0 0,0-4-4 16,-8-1-8-16,9-4 4 0,0 4-8 0,-9-5-12 0,8 5-8 15,-8-5-4-15,9 6-12 0,-9-6-8 0,0 1-8 0,0-1-4 16,0 1-8-16,0-1-12 0,0 5-20 0,8-5 12 0,-8 0-4 0,0 6-40 16,0-1-32-16,-8-5 4 0,8 6 36 0,0 4 24 0,0-5 24 15</inkml:trace>
          <inkml:trace contextRef="#ctx0" brushRef="#br0" timeOffset="41235.7782">5087 3684 19 0,'0'0'144'0,"-10"5"-8"0,10 0-16 0,0-5-28 0,0 4-8 15,0-4 0-15,0 5 4 0,0-5-4 0,0 0-4 0,0 6-4 16,0-6 0-16,10 0-4 0,-10 0 0 0,0 0-4 0,8 0-4 0,0 0-4 16,2 0 0-16,-2 0-8 0,0 4 4 0,9-4-4 0,-8 0-4 15,8 0-8-15,-9 4 4 0,10-4-8 0,-2 0 0 0,2 0-4 16,-2 0 0-16,1 5-4 0,9-5 0 0,-10 0-4 0,2 5-4 15,-1-5-4-15,0 0-4 0,0 5-4 0,-1-5-4 0,-6 0-4 16,6 0 0-16,-6 5 0 0,6-5 0 0,-7 0 0 0,-1 5 0 0,1-5-4 16,-1 0-16-16,1 0-8 0,-1 0 0 0,-8 0-8 0,0 0-16 15,0 0-28-15,8 0 0 0,-8 0-4 0,0 0-16 0,0 0-4 16,-8 0-12-16,8 0-8 0,0 0-12 0,-8 0 0 0,8-5-44 16,0 5-32-16,-9 0 40 0,1 0 36 0,8 0 24 0,-9 0 16 15</inkml:trace>
          <inkml:trace contextRef="#ctx0" brushRef="#br0" timeOffset="41451.095">5129 3895 79 0,'0'5'140'0,"-8"0"-8"0,8 0-16 0,0-1-28 0,0 1 0 15,0-1 4-15,0 2-8 0,0-2 0 0,0-4-4 0,0 5 0 16,8 0 0-16,-8-5 0 0,8 5-4 0,1-5 0 0,-9 0-24 15,9 4 20-15,8-4-8 0,-9 0 0 0,0 0-8 0,10 0 0 16,-10 0 0-16,10 0-8 0,-10 6 4 0,9-6-4 0,-9 0-8 0,10-6-4 16,-2 6-8-16,-8 0-28 0,10 6 0 0,-10-6 0 15,10 0 0-15,-10 0 0 0,1 0 0 0,-1 4 0 0,0-4 0 0,0 5 0 16,2-5 0-16,-10 4 0 0,8-4 0 0,0 6 0 0,-8-2 0 0,10-4 0 16,-10 0 0-16,0 5 0 0,0-5 0 0,0 0 0 15,0 5 0-15,8-5 0 0,-8 0-88 0,0 0-24 0,0 0-28 0,0 0-24 16,0 0-28-16,0-5-52 0,0 5-40 0,0 0 52 0,0-5 40 15,-8 5 44-15,8-4 28 0,8 4 16 0</inkml:trace>
        </inkml:traceGroup>
        <inkml:traceGroup>
          <inkml:annotationXML>
            <emma:emma xmlns:emma="http://www.w3.org/2003/04/emma" version="1.0">
              <emma:interpretation id="{12229296-CE1D-4937-90C4-BCB71998F0FE}" emma:medium="tactile" emma:mode="ink">
                <msink:context xmlns:msink="http://schemas.microsoft.com/ink/2010/main" type="inkWord" rotatedBoundingBox="15945,15145 16925,15167 16909,15868 15929,15846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0063.8932">7046 3717 35 0,'0'-8'108'0,"8"-3"-16"16,2 7-8-16,-10-6-24 0,8 1-4 0,-8 3 0 0,8-3-4 15,-8 5 0-15,0-6 0 0,0 5 0 0,8-6-4 0,-8 8 4 0,0-3 0 16,0 2-4-16,0-1-4 0,0 1 4 0,0-2 0 0,0 6 0 15,0-4-4-15,0 4 0 0,0 0 0 0,0-5-4 0,0 5-4 16,0 0-4-16,0 0 0 0,0 0 0 0,-8 0 4 0,8 5 4 16,0-5-4-16,0 4 0 0,-8-4 0 0,8 10-4 0,-8-5 0 15,-2-1 0-15,2 5 0 0,0-3-8 0,-2 4 0 0,2 4 0 0,0-5-4 16,-1 6 0-16,1 4 0 0,0-5-4 0,-10 6 0 16,10-2 0-16,0 2-8 0,-10-1 0 0,10 5 0 0,-1-5 4 0,0 6-8 15,1-2 4-15,-1 2-24 0,1-2 20 0,8 2 4 0,-8 3-4 16,0-4 0-16,8 0 0 0,0 0-4 0,0 0 4 0,0-4 0 15,8-1-4-15,-8 4 0 0,8-3 0 0,0-6 0 0,1 5 0 16,-1-4 0-16,1-1-4 0,0-5 0 0,7 5 4 0,-6-3-8 16,6-2 4-16,-7-5-4 0,8 6 0 0,-9-10-4 0,9 5 4 0,-9 0 0 15,10-5 0-15,-10 0 0 0,10-5 0 0,-10 5-4 0,0-5 4 16,1 1 0-16,-1-6-4 0,-8 1 0 0,9 3 0 0,0-3 4 16,-9-5-4-16,0 4 4 0,0-4 0 0,0 4 0 0,0-4 4 0,0-1 0 15,-9 6 4-15,9-6 0 0,-9 6 0 0,9-1 0 0,-8 0 0 16,-1 6-4-16,1-1 4 0,0 1-4 0,0 4 4 0,-2 0 0 15,2 0 0-15,0 4 0 0,-2 1-4 0,2-1 4 0,0 6 0 16,-1 0 0-16,1-1 0 0,0-4-4 0,-1 10-8 0,0-6 0 16,9 1-4-16,-8-1 0 0,8 2-12 0,-8-2-8 0,8 5-4 15,0-9-24-15,0 4 12 0,-10 0-8 0,20-4 0 0,-10 5-16 16,0-5-8-16,8-1-4 0,-8-4-8 0,8 6-8 0,1-6-12 16,0-6-48-16,-1 6-28 0,0-4 36 0,9-1 32 0,-9-5 20 0</inkml:trace>
          <inkml:trace contextRef="#ctx0" brushRef="#br0" timeOffset="49571.2108">6390 3842 55 0,'-9'5'88'0,"1"-5"-4"0,0 5-8 0,-1-1-24 0,0-4 0 15,1 6 0-15,0-6 0 0,-2 0 4 0,2 0 0 0,8 0 4 16,-8-6 0-16,-1 2 4 0,9-1 0 0,-8 0-12 0,8 0 0 16,0-5-4-16,0 6 4 0,0-5 0 0,0-1-8 0,0 5 0 15,0-9-4-15,0 4 0 0,0 5 0 0,0-4 4 0,8-1-8 0,-8 1 0 16,0-1 8-16,9 5-8 0,-1-5 0 0,-8 6-4 0,8-6 0 15,2 1 0-15,-2 4 0 0,-8 0-4 0,8-4 0 16,1 3-4-16,8 2-4 0,-17-5 0 0,17 3 0 0,-9 2 0 0,0-1-4 16,2 5-4-16,-2 0-4 0,0-5 0 0,2 5 0 0,-2 0 0 15,8 0 0-15,-7 5-8 0,0 0 4 0,-1-1-4 0,1 2 0 16,-1 3 0-16,-8 1 0 0,8 4 0 0,2-5 0 0,-10 10-4 0,0-4 0 16,0-1 0-16,0 6 0 0,0 3 0 0,-10-4 0 15,2 7 0-15,0-4-4 0,-1 2 8 0,-8 1-4 0,0 3 0 0,9-3 4 16,-18 3-8-16,8-4 8 0,2 5-4 0,-9-5 4 0,-1 0-8 15,8 0 4-15,-7-5 0 0,8 0 4 0,0 0 0 0,-9-4 0 16,10-1 0-16,6 1 0 0,-6-6-4 0,-1-4 0 0,9 0 0 16,-1-1 4-16,0 1 0 0,9-5-4 0,-8-5 0 0,8 1 4 15,0-1 0-15,0 0 0 0,8-4-4 0,1 4 4 0,-9-5-4 0,9 1 4 16,-1-1 0-16,0 0-4 0,1 1 4 0,-1-1-16 0,0 5 20 16,10-4 0-16,-10 4 0 0,2 0 0 0,-2 5-4 0,0-4 8 15,9 4-4-15,-8 0-4 0,-1 0 4 0,1 4 0 0,-1 1 0 0,10-5 0 16,-10 5-4-16,0 0 0 0,1-1 4 0,8 1-4 15,-9 1 4-15,1-2 0 0,-1 1 0 0,10 4-4 0,-10-4 4 0,0 0 0 16,10-5-4-16,-10 5 4 0,0-1 0 0,10 1-4 0,-10-5 0 16,1 0 0-16,7 6-4 0,-6-6 0 0,6 0-4 0,-8 0-4 15,2 0-8-15,-2 0-8 0,9 0-12 0,-9-6-12 0,1 6-16 0,8-5-12 16,-9 1-12-16,0-1-12 0,2 0-12 0,-2 0-4 0,0-4-4 16,10 4 0-16,-10-5-36 0,1 1-32 0,-1-1 12 0,0-5 32 15,1 6 36-15,0-1 20 0</inkml:trace>
        </inkml:traceGroup>
        <inkml:traceGroup>
          <inkml:annotationXML>
            <emma:emma xmlns:emma="http://www.w3.org/2003/04/emma" version="1.0">
              <emma:interpretation id="{774F59BB-76B1-4961-B062-69E6E736FB66}" emma:medium="tactile" emma:mode="ink">
                <msink:context xmlns:msink="http://schemas.microsoft.com/ink/2010/main" type="inkWord" rotatedBoundingBox="10116,14738 17804,14908 17791,15487 10103,15317"/>
              </emma:interpretation>
              <emma:one-of disjunction-type="recognition" id="oneOf6">
                <emma:interpretation id="interp6" emma:lang="" emma:confidence="0">
                  <emma:literal>62</emma:literal>
                </emma:interpretation>
                <emma:interpretation id="interp7" emma:lang="" emma:confidence="0">
                  <emma:literal>6 z</emma:literal>
                </emma:interpretation>
                <emma:interpretation id="interp8" emma:lang="" emma:confidence="0">
                  <emma:literal>b z</emma:literal>
                </emma:interpretation>
                <emma:interpretation id="interp9" emma:lang="" emma:confidence="0">
                  <emma:literal>• z</emma:literal>
                </emma:interpretation>
                <emma:interpretation id="interp10" emma:lang="" emma:confidence="0">
                  <emma:literal>: z</emma:literal>
                </emma:interpretation>
              </emma:one-of>
            </emma:emma>
          </inkml:annotationXML>
          <inkml:trace contextRef="#ctx0" brushRef="#br0" timeOffset="50669.7933">7575 3487 47 0,'0'-4'120'0,"0"-6"-16"16,0 1-8-16,0-1-28 0,0 5-4 0,0-5 4 0,0 0-4 15,8 1 4-15,-8 0-4 0,8 4 0 0,-8-5-8 0,9 2-4 16,-1 2 0-16,1-4 0 0,-1 0 0 0,1 6 0 0,-1-6-4 0,0 5 0 16,10 1-8-16,-10-2 0 0,10 6-4 0,-10-4 0 0,9 4-8 15,-9 0-4-15,1 4-4 0,8-4-4 0,-9 6 0 0,2-2 0 16,-2 6-8-16,0-5 4 0,0 4-4 0,1 6 4 0,-9-6-4 15,0 1 0-15,0 5-4 0,0-2 0 0,-9 2 0 0,1-1 4 0,0 1-4 16,0-1-4-16,-2 1 4 0,-6-1 0 0,-2 5 0 16,10-4 0-16,-9-6 0 0,0 5 0 0,0 1 0 0,9-5-4 0,-10 4 0 15,1-5 0-15,9 0 4 0,-1-3-4 0,1-1 0 0,-1 4 4 16,1-3-4-16,8-6 0 0,-8 4 0 0,8-4 4 0,0 0-4 16,0 0 0-16,0 0 0 0,8 5 0 0,-8-10 0 0,8 5 4 0,-8 0-4 15,9 0 4-15,-1 0-8 0,1 0 4 0,-1 0 0 0,1 0 0 16,-1 0 0-16,0 0 4 0,2 0 4 0,6 5 4 0,-7-1 4 15,0-4 4-15,-1 6 4 0,9-2 4 0,-9 6-4 0,1-5 4 16,0 4 4-16,7 1 0 0,-6-6 4 0,-2 6 0 0,0 0-4 16,0-1 4-16,1 6-4 0,8-10-20 0,-8 4-12 0,-1-4 0 15,0 4 0-15,2-4 0 0,-2 0 0 0,8-5 0 0,-6 5 0 0,-2-5 0 16,0-5 0-16,1 5 0 0,8-5 0 0,-8 0 0 0,-1-4 0 16,0-1 0-16,0 1 0 0,2-6 0 0,-2 6-28 0,0-6-44 15,-8-4-16-15,10 5-16 0,-10 0-12 0,8-5-12 0,-8-1-12 16,-8 5-12-16,8-4-8 0,-10 5-56 0,10-1-20 0,-8 1 48 15,-10 5 28-15,10-1 36 0,0 1 24 0</inkml:trace>
          <inkml:trace contextRef="#ctx0" brushRef="#br0" timeOffset="31798.6546">512 3425 11 0,'0'0'44'16,"0"0"4"-16,0 0 4 0,0 0-28 0,0 0 0 0,0 0-4 0,0 0-4 15,0 0 4-15,0 0-4 0,0 0 0 0,0 0-4 0,0 0-4 16,0 0 4-16,0 0-8 0,0 0 4 0,0 0 0 16,0 0-4-16,0 0 0 0,0 0 0 0,0 0 0 0,0 0-4 0,0 0 0 15,0 0 4-15,0 0-8 0,0 0 4 0,0 0 4 0,0 0 0 16,0 0 0-16,0 0-4 0,0 0 8 0,0 0-4 0,0 0 0 16,0 0 0-16,0 0 0 0,0 0 0 0,0 0 0 0,0 0 0 0,0 0 0 15,0 0 0-15,0 0 0 0,0 0-8 0,0 0 4 0,0 0 0 16,0 0 0-16,0 0-4 0,0 0 4 0,0 0 0 0,0-5-4 15,0 5 12-15,0 0-8 0,0 0 8 0,0 0-8 0,0 0 0 16,0 0 4-16,0 0 0 0,0 0-4 0,0 0 4 0,0 0-8 16,0 0 8-16,0 0-4 0,0 0 4 0,0 0 0 0,0 0 0 0,0 0 0 15,0 0-4-15,0 0 0 0,0 0 0 0,0 0-4 16,0 0 4-16,0 0 0 0,0 0 0 0,0 0 0 0,0 0 0 0,0 0 0 16,0-4 0-16,0 4 0 0,0 4 4 0,0-4-4 0,0 0 0 0,0 0 8 15,0 0-8-15,0 0 8 0,0 0-8 0,0 0 4 16,0 0 0-16,0 0-4 0,0 0 0 0,0 0 4 0,0 0-4 0,0 0 0 15,0 0 4-15,0 0 0 0,0-4 0 0,0 4 0 0,0 0 0 16,0 0 0-16,0 0 4 0,0 0-8 0,0 0 4 0,0 0 0 16,0 0 0-16,0 0 0 0,0 0 0 0,0 0-4 0,0 0 4 15,0 0 0-15,0 0 0 0,0 0 0 0,0 0-4 0,0 0 4 16,0 0 0-16,0 0-4 0,0 0 4 0,0 0-4 0,0 0 4 16,0 0 0-16,0 0-4 0,0 0 0 0,0 0 4 0,0 0-4 0,0 0 0 15,0 0 0-15,0 0 4 0,0 0-4 0,0 0 4 0,0 0 0 16,0 0-4-16,0 0 4 0,0 0 0 0,0 0-4 0,0 0 8 15,0 0 0-15,0 0-8 0,0 0 0 0,0 0 8 0,0 0 0 16,0 0-4-16,0 0 0 0,0 0 0 0,0 0 0 0,0 0 0 16,0 0 0-16,0 0 0 0,0 0 4 0,0 0-4 0,0 0 4 15,0 0 0-15,0 0-4 0,0 0 0 0,0 0-4 0,0 0 8 0,0 0-4 16,0 0 0-16,0 0 0 0,0 0-4 0,0 0 4 0,0 0 0 16,0 0 0-16,0 0 0 0,0 0-4 0,0 0 8 0,0 0-4 15,0 0 0-15,0 0 0 0,0 0 0 0,0 0 0 0,0 0 0 16,0 0 0-16,0 0 0 0,0 0 4 0,0 0-4 0,0 0 0 0,0 0 4 15,0 0-4-15,0 0 4 0,0 0-8 0,0-5 4 0,0 5 0 16,0 0 0-16,0 0 4 0,0 0-4 0,0 0 4 0,0 0-4 16,0 0 0-16,0 0 0 0,0 0 0 0,0 0 0 0,0 0 4 15,0 0-4-15,0 0 4 0,0 0-4 0,0 0 4 0,0 0-4 16,0 0-4-16,0 0 0 0,0 0 4 0,0 0 0 0,0 0-4 0,0 0 4 16,0 0 0-16,0 0 0 0,0 0 0 0,0 0-4 0,0 0 4 15,0-5 0-15,0 5-4 0,0 0 0 0,0 5 4 0,0-5 0 16,0 0 0-16,0 0-4 0,0 0 0 0,0 0 4 0,0 0-4 15,0 0 4-15,0 0-4 0,0 0 0 0,0 0 4 0,0 0 0 16,0 0 0-16,0 0 0 0,0 0-4 0,0 0 4 0,0 0 0 0,0 0-4 16,0 0 4-16,0 0-4 0,0 0 4 0,0 0 0 15,0 0-4-15,0 0 4 0,0 0-4 0,0 0 0 0,0 0 4 16,0 0 0-16,0 0 0 0,0 0 0 0,0 0 0 0,0 0 0 0,0 0 0 16,0 0-4-16,0 0 0 0,0 0 0 0,0 0 0 0,0 0 4 15,0 0-4-15,0 0 0 0,0 0 0 0,0 0 4 0,0 0-4 16,0 0 0-16,0 0 0 0,0 0 0 0,0 0 0 0,0 0 0 0,0 0 0 15,0 0 0-15,0 0 4 0,0 0-4 0,0 0 0 16,0 0 0-16,0 0 0 0,0 0 0 0,0 0 0 0,0 0 0 0,0 0 4 16,0 0-4-16,0 0 0 0,0 0 0 0,0 0 0 0,0 0-4 0,0 0 8 15,0 0 0-15,0 0 0 0,0 0-4 0,0 0 0 16,0 0 4-16,0 0-4 0,0 0 0 0,0 0 0 0,0 0 0 0,0 0 4 16,0 0 0-16,0 0-4 0,0 0 0 0,0 0 0 0,0 0-4 15,0 0 4-15,0 0 0 0,0 0 0 0,0 0 0 0,0 0 4 16,0 0 0-16,0 0-8 0,0 0 4 0,0 0 0 0,0 0 0 15,0 0 0-15,0 0 4 0,0 0 0 0,0 0-8 0,0 0 4 16,0 0 0-16,0 0 0 0,0 0 4 0,0 0-4 0,0 0 0 16,0 0 0-16,0 0 0 0,0 0 0 0,0 0 0 0,0 0 4 0,0 0-4 15,0 0 0-15,0 0 0 0,0 0 0 0,0 0 0 16,0 0 4-16,0 0-8 0,0 0 4 0,0 0 0 0,0 0 0 0,0 0 0 16,0 0 0-16,0 0 4 0,0 0-8 0,0 0 4 0,0 0 0 15,0 0 0-15,0 0 4 0,0 0-8 0,0 0 8 0,0 0-4 16,0 0 0-16,0 0 4 0,0 0-4 0,0 0 0 0,0 0-4 0,0 0 0 15,0 0 4-15,0 0 0 0,0 0 0 0,0 0 0 0,0 0 0 16,0 0 4-16,0 0-4 0,0 0 0 0,0 0 0 0,0 0 0 16,0 0 0-16,0 0 0 0,0 0 4 0,0 0-4 0,0 0 4 0,0 0-4 15,0 0 0-15,0 0 0 0,0 0 0 0,0 0 0 16,0 0 0-16,0 0 0 0,0 0 0 0,0 0 0 0,0 0 0 0,0 0 4 16,0 0-4-16,0 0 0 0,0 0 4 0,0 0-4 0,0 0 0 15,0 0 0-15,0 0 8 0,0 0-4 0,0 0-4 0,0 0 4 16,0 0-8-16,0 0 4 0,0 0 0 0,0 0 4 0,0 0 0 15,0 0 0-15,0 0-4 0,0 0-4 0,0 0 8 0,0 0-4 16,0 0 0-16,0 0 0 0,0 0 0 0,0 0 0 0,0 0 0 16,0 0 0-16,0 0 0 0,0 0 0 0,0 0 4 0,0 0-4 0,0 0 0 15,0 0-20-15,0 0 24 0,0 0-8 0,0 0 8 0,0 0 0 16,0 0 0-16,0 0 0 0,0 0 0 0,0 0 0 0,0 0-4 16,0 0 0-16,0 0 0 0,0 0 0 0,0 0 0 0,0 0 0 15,0 0 0-15,0 0 4 0,0 0-4 0,0 0 0 0,0 0 0 16,0 0 0-16,0 0 0 0,0 0 0 0,0 0 0 0,0-5 0 0,0 5 0 15,0 0 0-15,0 0 0 0,0 0 0 0,0 0 0 0,0 0 0 16,0 0 4-16,0 0-4 0,0 0 0 0,0 0 0 0,0 0 0 16,0 0 0-16,0 0 0 0,0 0 4 0,0 0-4 0,0 0 0 15,0 0 0-15,0 0 0 0,0 0 4 0,0 0-4 0,0 0 0 16,0 0 0-16,0 0 0 0,0 0 0 0,0 0 0 0,0 0 0 16,0 0 0-16,0 0 0 0,0 0 0 0,0 0 0 0,0 0 0 0,0 0 0 15,0 0 0-15,0 0 0 0,0 0 0 0,0 0 0 0,0 0 4 16,0 0-4-16,0 0 0 0,0 0-8 0,0 0 12 0,0 0-24 15,0 0 24-15,0 0 0 0,0 0 0 0,0 0 0 0,0 0-4 16,0 0 4-16,0 0-4 0,0 0 0 0,0 0-4 0,0 0 4 16,0 0-4-16,0 0 0 0,0 0 8 0,0 0 0 0,0 0-4 0,0 0 4 15,0 0-4-15,0 0 0 0,0 0 4 0,0 0-8 16,0 0 4-16,0 0-4 0,0 0 8 0,0 0-4 0,0 0 0 0,0 0 0 16,0 0 0-16,0 0 0 0,0 0 0 0,0 0-4 0,0 0 4 15,0 0 0-15,0 0 0 0,0 0 8 0,0 0-4 0,0 0-4 16,0 0 0-16,0 0 0 0,0 0 0 0,0 0-4 0,0 0 4 15,0 0 0-15,0 0 4 0,0 0-8 0,0 0 4 0,0 0 0 0,0 0-4 16,0 0 4-16,0 0 0 0,0 0-4 0,0 0 4 16,0 0 0-16,0 0 4 0,0 0 0 0,0 0-4 0,0 0 0 0,0 0 0 15,0 0 0-15,0 0 8 0,0 0-8 0,0 0 0 0,0 0-4 16,0 0 4-16,0 0 0 0,0 0 0 0,0 0 4 0,0 0-8 16,0 0 0-16,0 0 8 0,0 0 4 0,0 0-4 0,0 0-4 0,0 0-4 15,0 0 8-15,0 0 0 0,0 0-8 0,0 0 4 0,0 0 4 16,0 0-8-16,0 0 4 0,0 0 8 0,0 0-12 0,0 0 8 15,0 0-4-15,0 0 0 0,0 0-4 0,0 0 4 0,0 0 4 16,0 0-8-16,0 0 8 0,0 0 0 0,0 0-4 0,0 0 4 16,0 0 0-16,0 0-4 0,0 0 4 0,0 0-8 0,0 0 4 0,0 0 0 15,0 0 4-15,0 0-8 0,0 0 4 0,0 0 0 0,0 0 0 16,0 0-4-16,0 0 8 0,0 0-4 0,0 0 0 0,0 0 4 16,0 0-4-16,0 0 4 0,0 0-8 0,0 0 0 0,0 0 4 15,0 0 0-15,0 0 0 0,0 0 0 0,0 0 4 0,0 0-8 16,0 0 4-16,0 0 4 0,0 0-4 0,0 0-4 0,0 0 4 0,0 0 0 15,0 0 0-15,0 0 4 0,0 0 0 0,0 0-4 16,0 0 4-16,0 0-8 0,0 0 0 0,0 0-12 0,0 0 16 0,0 0 0 16,0 0 0-16,0 0 4 0,0 0-4 0,0 0 0 0,0 0 4 0,0 0 0 15,0 0 4-15,0 0-8 0,0 0 0 0,0 0 0 16,0 0 0-16,0 0 0 0,0 0 0 0,0 0 0 0,0 0 0 0,0 0 0 16,0 0 0-16,0 0 0 0,0 0 4 0,0 0-4 0,0 0 0 15,0 0 0-15,0 0 8 0,0 0-8 0,0 0 0 0,0 0 8 16,0 0-12-16,0 0 8 0,0 0-4 0,0 0 0 0,0 0 0 0,0 0-4 15,0 0 0-15,0 0 0 0,0 0 8 0,0 0-8 16,0 0 4-16,0 0 0 0,0 0 4 0,0 0-4 0,0 0 4 0,0 0-4 16,0 0 0-16,0 0 0 0,0 0 0 0,0 0 4 0,0 0-8 15,0 0 4-15,0 0 0 0,0 0 0 0,0 0 0 0,0 0 0 16,0 0-4-16,0 0 8 0,0 0-4 0,0 0 4 0,0 0-8 16,0 0 8-16,0 0-4 0,0 0 0 0,0 0 4 0,0 0 0 15,0 0-8-15,0 0 0 0,0 0 8 0,0 0-8 0,0 0 4 16,0 0-4-16,0 0 4 0,0 0 4 0,0 0-8 0,0 0 8 0,0 0-8 15,0 0 8-15,0 0-4 0,0 0-4 0,0 0 8 0,0 0-4 16,0 0-4-16,0 0 8 0,0 0-4 0,0 0 4 0,0 0-8 16,0 0 8-16,0 0-8 0,0 0 4 0,0 0 0 0,0 0 4 0,0 0-8 15,0 0 4-15,0 0 4 0,0 0-8 0,0 0 8 0,0 0-8 16,0 0 8-16,0 0-8 0,0 0 8 0,0 0-8 0,0 0 0 16,0 0 8-16,0 0-8 0,0 0 8 0,0 0-8 0,0 0 0 15,0 0 8-15,0 0-4 0,0 0 4 0,0 0-8 0,0 0 8 16,0 0-4-16,0 0 0 0,0 0 0 0,0 0-4 0,0 0 4 15,0 0 0-15,0 0-4 0,0 0 4 0,0 0 0 0,0 0 0 16,0 0 4-16,0 0 0 0,0 0-8 0,0 0 8 0,0 0-8 0,0 0 4 16,0 0 4-16,0 0-8 0,0 0 4 0,0 0 0 0,0 0 0 15,0 0-16-15,0 0 24 0,0 0-8 0,0 0 4 0,0 0 0 16,0 0-4-16,0 0 0 0,0 0 0 0,0 0 4 0,0 0-8 16,0 0 0-16,0 0 4 0,0 0 4 0,0 0-4 0,0 0 4 15,0 0-4-15,0 0 4 0,0 0-8 0,0 0 4 0,0 0 0 0,0 0 0 16,0 0-4-16,0 0 4 0,0 0 0 0,0 0 4 0,0 0-4 15,0 0-4-15,0 0 4 0,0 0 0 0,0 0 0 0,0 0 0 16,0 0 0-16,0 0 0 0,0 0 0 0,0 0 4 0,0 0-4 0,0 0 4 16,0 0 0-16,0 0-8 0,0 0 4 0,0 0 0 15,0 0-4-15,0 0 4 0,0 0 0 0,0 0 0 0,0 0 0 0,0 0 0 16,0 0 0-16,0 0 0 0,0 0-4 0,0 0 8 0,0 0-8 16,0 0 4-16,0 0 0 0,0 0 0 0,0 0 0 0,0 0 4 15,0 0-4-15,0 0 0 0,0 0 4 0,0 0-8 0,0 0 4 0,0 0 0 16,0 0 0-16,0 0 0 0,0 0 4 0,0 0 4 0,0 0-12 15,0 0 8-15,0 0-4 0,0 0 0 0,0 0 0 16,0 0-4-16,0 0 4 0,0 0 0 0,0 0-4 0,0 0 4 0,0 0 0 16,0 0-4-16,0 0 8 0,0 0-4 0,0 0 4 0,0 0-4 15,0 0-4-15,0 0 0 0,0 0 8 0,0 0 0 0,0 0-4 16,0 0-4-16,0 0 4 0,0 0 4 0,0 0-8 0,0 0 0 16,0 0 8-16,0 0 0 0,0 0-4 0,0 0 0 0,0 0-4 15,0 0 4-15,0 0 0 0,0 0 4 0,0 0-8 0,0 0 8 0,0 0 0 16,0 0-8-16,0 0 4 0,0 0 0 0,0 0 4 0,0 0-8 15,0 0 0-15,0 0 8 0,0 0-4 0,0 0 0 0,0 0-4 16,0 0 8-16,0 0-8 0,0 0 4 0,0 0-4 0,0 0 8 16,0 0 0-16,0 0-4 0,0 0-4 0,0 0 0 0,0 0 8 15,0 0 0-15,0 0-8 0,0 0 4 0,0 0 4 0,0 0-4 0,0 0-4 16,0 0 4-16,0 0 0 0,0 0 4 0,0 0-20 0,0 0 24 16,0 0-8-16,0 0 0 0,0 0 0 0,0 0 0 0,0 0 0 15,0 0 4-15,0 0 0 0,0 0-8 0,0 0 4 0,0 0 0 0,0 0 0 16,0 0-4-16,0 0 8 0,0 0-4 0,0 0-4 0,0 0 0 15,0 0 4-15,0 0 0 0,0 0 0 0,0 0 4 0,0 0 0 16,0 0 0-16,0 0-4 0,0 0-4 0,0 0 4 0,0 0 0 16,0 0 0-16,0 0 4 0,0 0-4 0,0 0-4 0,0 0 4 15,0 0-4-15,0 0 4 0,0 0 0 0,0 0 4 0,0 0-4 16,0 0 4-16,0 0-8 0,0 0 4 0,0 0 4 0,0 0-4 16,0 0-4-16,0 0 4 0,0 0 0 0,0 0 0 0,0 0 4 0,0 0-4 15,0 0 0-15,0 0 4 0,0 0 0 0,0 0-4 0,0 0 0 16,0 0 4-16,0 0-8 0,0 0 4 0,0 0-4 0,0 0 4 15,0 0 0-15,0 0 0 0,0 0-4 0,0 0 4 0,0 0-4 16,0 0 8-16,0 0-4 0,0 0 0 0,0 0 0 0,0 0 4 0,0 0 0 16,0 0-4-16,0 0 0 0,0 0 0 0,0 0 0 15,0 0 0-15,0 0 0 0,0 0 0 0,0 0 0 0,0 0 0 0,0 0 0 16,0 0 4-16,0 0-4 0,0 0 0 0,0 0 0 0,0 0-4 16,0 0 8-16,0 0-4 0,0 0 0 0,0 0 0 0,0 0 0 15,0 0 0-15,0 0-4 0,0 0 4 0,0 0 0 0,0 0 0 0,0 0 0 16,0 0 0-16,0 0 0 0,0 0 0 0,0 0 0 0,0 0 0 15,0 0 0-15,0 0 0 0,0 0 0 0,0 0 0 0,0 0 0 16,0 0 0-16,0 0-4 0,0 0 8 0,0 0-8 0,0 0 0 16,0 0 4-16,0 0 0 0,0 0 4 0,0 0-4 0,0 0 0 15,0 0 0-15,0 0 0 0,0 0 0 0,0 0 0 0,0 0 0 0,0 0 4 16,0 0-4-16,0 0 0 0,0 0 0 0,0 0 0 16,0 0 0-16,0 0 0 0,0 0 4 0,0 0-4 0,0 0 0 0,0 0 0 15,0 0 0-15,0 0-16 0,0 0 20 0,0 0 0 0,0 0 0 16,0 0-4-16,0 0 0 0,0 0 0 0,0 0 0 0,0 0 4 15,0 0 0-15,0 0-4 0,0 0 0 0,0 0 0 0,0 0 4 0,0 0-4 16,0 0 0-16,0 0 4 0,0 0 0 0,0 0-4 16,0 0 0-16,0 0 0 0,0 0 0 0,0 0 0 0,0 0 0 0,0 0 0 15,0 0 0-15,0 0 0 0,0 0 4 0,0 0-4 0,0 0 0 16,0 0 0-16,0 0 0 0,0 0 4 0,0 0-4 0,0 0 0 16,0 0 0-16,0 0 0 0,0 0 0 0,0 0 0 0,0 0 0 0,0 0 4 15,0 0 0-15,0 0-4 0,0 0 4 0,0 0-4 0,0 0 0 16,0 0 4-16,0 0-4 0,0 0 0 0,0 0 0 0,0 0 0 15,0 0 4-15,0 0-4 0,0 0 0 0,0 0 0 0,0 0 0 16,0 0 0-16,0 0 4 0,0 0 0 0,0 0-4 0,0 0 4 16,0 0-4-16,0 0 4 0,0 0-4 0,0 0 0 0,0 0 0 15,0 0 4-15,0 0-4 0,0 0 0 0,0 0 4 0,0 0 0 0,0 0-4 16,0 0 4-16,0 0-4 0,0 0 4 0,0 0-4 16,0 0 0-16,0 0 0 0,0 0 0 0,0 0 0 0,0 0 0 0,0 0 4 15,0 0-4-15,0 0 0 0,0 0 8 0,0 0-8 0,0 0 0 16,0 0 0-16,0-5 0 0,0 5 0 0,0 0 0 0,0 0 0 15,0 0 4-15,0 0-4 0,0 0 0 0,0 0 0 0,0 0 4 0,0 0 0 16,0 0 0-16,0 0-4 0,0 0 0 0,0 0 0 0,0 0 0 16,0 0 0-16,0 0 0 0,0 0 0 0,0-5 4 0,0 10-4 15,0-5 0-15,0 0 4 0,0 0-4 0,0 0 4 0,0 0 0 16,0-5-4-16,0 5 0 0,0 0 4 0,0 0-4 0,0 0 0 16,0 0 0-16,0 5 0 0,0-5 0 0,0 0 0 0,0 0 4 0,0 0-4 15,0 0 0-15,0 0 0 0,0 0 0 0,0 0 0 0,0 0 0 16,0 0 0-16,0 0 0 0,0 0 0 0,0 0 0 0,0 0-16 15,0 0 24-15,0 0-4 0,0-5-4 0,0 5 0 0,0 0 4 16,0 0-4-16,0 0 4 0,0 0-4 0,0 0 0 0,0 0 0 16,0 0 0-16,0 0 0 0,0 0 0 0,0 0 4 0,0 0-4 0,0 0 4 15,0 0-4-15,0 0 0 0,0 0 0 0,0 0 4 0,0 0-4 16,0 0 0-16,0 0 0 0,0 0 4 0,0 0-4 0,0 0-4 16,0 0 8-16,0 0-4 0,0 0 0 0,0 0 0 0,0 0 0 15,0 0 0-15,0 0 0 0,0 0 0 0,0 0 0 0,0 0 0 16,0 0 0-16,0 0 4 0,0 0-4 0,0 0 0 0,0 0 0 0,0 0 0 15,0 0 0-15,0 0 4 0,0 0-4 0,0 0 0 0,0 0 0 16,0 0 0-16,0 0 0 0,0 0-4 0,0 0 8 0,0 0-4 16,0 0 0-16,0 0 0 0,0 0 0 0,0 0 0 0,0 0 0 15,0 0-4-15,0 0 8 0,0 0-4 0,0 0 0 0,0 0 0 16,0 0 0-16,0 0 0 0,0 0 0 0,0 0 0 0,0 0 0 16,0 0 4-16,0 0-4 0,0 0 0 0,0 0 0 0,0 0 0 0,0 0 0 15,0 0 0-15,0 0 4 0,0 0-4 0,0 0-4 0,0 0 4 16,0 0-4-16,0 0 4 0,0 0 0 0,0 0 0 0,0 0 0 15,0 0 0-15,0 0 0 0,0 0 0 0,0 0 0 0,0 0 0 16,0 0 0-16,0 0 4 0,0 0-4 0,0 0 0 0,0 0 0 16,0 0 4-16,0 0-4 0,0 0 0 0,0 0-4 0,0 0 4 15,0 0 4-15,0 0-4 0,0 0 4 0,0 0-4 0,0 0 4 0,0 0 0 16,0 0-4-16,0 0 4 0,0 0-4 0,0 0-4 0,0 0 4 16,0 0 0-16,0 0 0 0,0 0 0 0,0 0 4 0,0 0-4 15,0 0 4-15,0 0 0 0,0 0-4 0,0 0 0 0,0 0 0 16,0 0 0-16,0 0 0 0,0 0 4 0,0 0 0 0,0 0-4 0,0 0 0 15,0 0 0-15,0 0 0 0,0 0 0 0,0 0 0 0,0 0 0 16,0 0 0-16,0 0 0 0,0 0-20 0,0 0 28 0,0 0-4 16,0 0-4-16,0 0 8 0,0 0-8 0,0 0 0 0,0 0 4 0,0 0 0 15,0 0-4-15,0 0 0 0,0 0 0 0,0 0 4 16,0 0-4-16,0 0 4 0,0 0 0 0,0 0-4 0,0 0 4 0,0 0 0 16,0 0-4-16,0 0 0 0,0 0 0 0,0 0 4 0,0 0 0 15,0 0-4-15,0 0 0 0,0 0 0 0,0 0 0 0,0 0 0 16,0 0 0-16,0 0 0 0,0 0 4 0,0 0-4 0,0-5 0 15,0 5 4-15,0 0-4 0,0 0 0 0,0 0 0 0,0 0 4 16,0 0-4-16,0 0 0 0,0 0 0 0,0 0 0 0,0 0 0 0,0 0 0 16,0 0 0-16,0 0 0 0,0-3 4 0,0 3 0 0,0 0 0 15,0 0-8-15,0 0 8 0,0-6 0 0,0 6 0 0,0 0-4 16,0 0 0-16,0 0 4 0,0 0 0 0,0 0-4 0,0-5 4 16,0 5-4-16,0 0 0 0,0 5 0 0,0-10 0 0,0 5 0 15,0 0 4-15,0 0 0 0,0 0-4 0,0 0 4 0,0 0 0 16,0 0 0-16,0 5-4 0,0-5 0 0,0 0 4 0,0 0 0 0,0 0 0 15,0 0-4-15,0 0 4 0,0 0-4 0,0 0 0 0,0 0 4 16,0 0 0-16,0 0 0 0,0 0 0 0,0 0-4 0,0 0 0 16,0 0 4-16,0 0 0 0,0 0 0 0,0 0-4 0,0 0 0 0,0 0 4 15,0 0-4-15,0 0 4 0,0 0 0 0,0 0-4 16,0 0 4-16,0 0-4 0,0 0 0 0,0 0 4 0,0 0-4 0,0 0 4 16,0 0-8-16,0 0 8 0,0 0 0 0,0 0 0 0,0 0 0 15,0 0-4-15,0 0 0 0,0 0 0 0,0 0 0 0,0 0 0 16,0 0 4-16,0 0-4 0,0 0 0 0,0 0 0 0,0 0 0 0,0 0 4 15,0 0-4-15,0 0 0 0,0 0 4 0,0 0-4 0,0 0 0 16,0 0-4-16,0 0 8 0,0 0-4 0,0 0 0 0,0 0 0 16,0 0 0-16,-10 0 0 0,20 0 4 0,-10-5-4 0,0 5 0 15,0 0-12-15,0 0 16 0,0 0-4 0,0 0 0 0,0 0 4 16,0 0 0-16,0 0-4 0,-10 0 0 0,10 0-4 0,0 0 4 16,0 0 0-16,0 0 0 0,0 0 0 0,0 0 0 0,0 0 4 15,0 0-8-15,0 0 4 0,0 0 0 0,0 0 4 0,0 0-4 0,0 0 0 16,0 0 0-16,0 0 0 0,0 0 4 0,0 0-4 0,0 0 0 15,0 0 0-15,0 0 0 0,0 0-4 0,0 0 4 0,0 0 0 16,0 0 0-16,0 0 0 0,0 0 0 0,0 0 0 0,0 0 4 0,0 0-4 16,0 0 0-16,0 0 0 0,0 0 0 0,0 0 0 15,0 0 0-15,0 0 0 0,0 0 0 0,0 0 0 0,0 0 0 16,0 0 0-16,0 0 0 0,0 0 0 0,0 0 0 0,0 0 4 0,0 0 0 16,0 0-4-16,0 0 0 0,0 0 0 0,0 0-4 0,0 0 4 15,0 0 0-15,0 0 0 0,0 0-4 0,0 0 8 0,0 0 0 16,0 0-4-16,0 0 0 0,0 0 0 0,0 0-4 0,0 0 4 0,0 0 8 15,0 0-8-15,0 0 4 0,0 0-4 0,0 0 0 16,0 0 0-16,0 0 0 0,0 0-4 0,0 0 8 0,0 0 0 0,0 0-4 16,0 0 0-16,0 0 0 0,0 0 0 0,0 0 0 0,0 0 4 15,0 0-8-15,0 0 4 0,0 0 4 0,0 0-4 0,0 0 0 16,0 0 0-16,0 0 0 0,0 0-4 0,0 0 4 0,0 0 0 16,0 0 4-16,0 0-8 0,0 0 4 0,0 0 0 0,0 0 0 15,0 0 0-15,0 0 4 0,0 0-4 0,0 0 0 0,0 0 0 0,0 0 0 16,0 0 0-16,0 0 0 0,0 0 0 0,0 0 0 0,0 0 4 15,0 0-4-15,0 0 0 0,0 0 0 0,0 0 0 0,0 0-4 16,0 0 4-16,0 0 0 0,0 0 0 0,0 0 0 0,0 0 0 16,0 0 0-16,0 0 0 0,0 0 4 0,0 0 0 0,0 0 0 15,0 0-4-15,0 0 4 0,0 0-4 0,0 0 4 0,0 0 0 0,0 0-4 16,0 0 0-16,0 5 4 0,0-5-4 0,-8 0-16 0,8 6 20 16,-8-3 0-16,8 2 0 0,-8 0-4 0,8 5 4 0,-10-5-4 15,10 4-4-15,-8 0 8 0,0 1-4 0,-1 4 0 0,9 1 0 0,-8-1 4 16,-1 1-4-16,0-5 0 0,1 3 0 0,0 2 0 15,0-1 0-15,-2 1 0 0,2 0 4 0,0-1 0 0,8 0-4 0,-9-5-4 16,0 6 4-16,1-5 4 0,8 0-4 0,-9-1 4 0,9 1-4 16,-8-1 0-16,8-4 0 0,0 4 4 0,0-4-4 0,0 1 0 15,0-2 0-15,-8 0 0 0,8 1 0 0,0-5 0 0,0 5 0 16,0-5-4-16,0 0 8 0,0 5-4 0,0-5 0 0,0 0 4 16,8 0-4-16,-16 0 0 0,8 0-8 0,0 0 8 0,0 0 0 15,0 0 4-15,0 0 0 0,0 0-4 0,0 0 0 0,0 0 4 0,8 0-4 16,-8 0 4-16,0 0 0 0,0 0 4 0,8 0-4 0,-8 0 0 15,0-5 4-15,9 5 0 0,-1 0 4 0,-8 0 0 0,9 0 0 16,0 0 0-16,-1 0 0 0,0 0 0 0,2 0-4 0,-2 0 4 0,0 0 0 16,0 0 0-16,1 0 0 0,0-5 0 0,-1 10 4 0,9-5-4 15,-9 5 0-15,2-5-4 0,6 0 0 0,-8 5 0 0,2-5 0 16,6 0 0-16,-7 5-4 0,-1-5 4 0,10 4 0 0,-10-4 0 16,0 0-8-16,10 5 0 0,-10-5 0 0,0 0 4 0,2 0-4 15,-2 0 0-15,0 0 4 0,1 0 0 0,-1 0-4 0,0 0-4 0,-8 0 8 16,10 0-4-16,-10 0 0 0,8 0 0 0,-8 0 0 0,8 0 0 15,-8 0-4-15,0 0 0 0,0 0-4 0,0 0-4 0,0 0 4 16,0 0-8-16,0 0-4 0,0 0-4 0,0 0-16 0,0 0-12 16,0 0-12-16,0 0-8 0,0 0-8 0,0 0-8 0,0 0-8 15,0 0-8-15,0-5-4 0,0 5-8 0,0-4 0 0,0 4-4 0,0-5-36 16,0 0-28-16,0 5 20 0,0-5 28 0,0 0 20 16</inkml:trace>
        </inkml:traceGroup>
        <inkml:traceGroup>
          <inkml:annotationXML>
            <emma:emma xmlns:emma="http://www.w3.org/2003/04/emma" version="1.0">
              <emma:interpretation id="{8A7AA264-6209-483C-A06B-D7AC23575A6C}" emma:medium="tactile" emma:mode="ink">
                <msink:context xmlns:msink="http://schemas.microsoft.com/ink/2010/main" type="inkWord" rotatedBoundingBox="10392,15140 10479,15142 10468,15637 10381,15635"/>
              </emma:interpretation>
            </emma:emma>
          </inkml:annotationXML>
          <inkml:trace contextRef="#ctx0" brushRef="#br0" timeOffset="32095.8699">690 3588 79 0,'0'-4'112'16,"0"-1"-8"-16,0 5-8 0,0-6-28 0,0 6-8 0,0 0 0 15,0 0-4-15,0 0 4 0,0-4-8 0,0 4 0 0,0 0-4 0,0 0 0 16,0 0 0-16,0 0-8 0,0 4 0 0,0-4 0 0,0 6 0 16,0-1 0-16,0-5 0 0,0 4 0 0,0 6 0 0,0-6-4 15,0 6 4-15,0-1 0 0,0 6-4 0,0-1 0 0,-8 1 0 0,8-1-4 16,0 5 4-16,-8-4-8 0,8 4 0 0,0 0 0 0,-10 0-4 15,10 0-4-15,-8 6 0 0,8-5 0 0,-8-2 0 0,8 1-4 16,-9 0 0-16,9 1-8 0,-8-1 0 0,8-5 0 0,-8 1-4 16,8-2 4-16,0 2-4 0,0-1 0 0,0-4 0 0,0-1 0 15,-10 2 0-15,10-2-8 0,0-4 0 0,0-1 4 0,0 1 0 16,0 0-4-16,0-5 0 0,0 5-12 0,0-5-4 0,0 0-12 16,0 0-8-16,0 0-20 0,0 0-8 0,-8 0-8 0,8-5-4 0,0 0-12 15,0 0-8-15,0-4-4 0,0 0-8 0,0-2-4 0,-8 2-36 16,8-5-36-16,0-1 4 0,0-4 36 0,0 0 32 0,0-1 20 15</inkml:trace>
        </inkml:traceGroup>
      </inkml:traceGroup>
    </inkml:traceGroup>
    <inkml:traceGroup>
      <inkml:annotationXML>
        <emma:emma xmlns:emma="http://www.w3.org/2003/04/emma" version="1.0">
          <emma:interpretation id="{1905E07B-12CE-49AC-AAEF-36C6CAB9A4BF}" emma:medium="tactile" emma:mode="ink">
            <msink:context xmlns:msink="http://schemas.microsoft.com/ink/2010/main" type="paragraph" rotatedBoundingBox="3266,15938 20382,16474 20313,18651 3198,181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2230A5-A814-41AE-BFA1-7EB65F5E314D}" emma:medium="tactile" emma:mode="ink">
              <msink:context xmlns:msink="http://schemas.microsoft.com/ink/2010/main" type="line" rotatedBoundingBox="3266,15938 20382,16474 20344,17678 3228,17141"/>
            </emma:interpretation>
          </emma:emma>
        </inkml:annotationXML>
        <inkml:traceGroup>
          <inkml:annotationXML>
            <emma:emma xmlns:emma="http://www.w3.org/2003/04/emma" version="1.0">
              <emma:interpretation id="{163DA3C7-B62B-42FD-9212-725FBD4DF6A9}" emma:medium="tactile" emma:mode="ink">
                <msink:context xmlns:msink="http://schemas.microsoft.com/ink/2010/main" type="inkWord" rotatedBoundingBox="3256,16240 3699,16254 3684,16748 3241,16734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58282.8741">-6378 4758 23 0,'0'-10'96'0,"0"6"-8"0,-8-6-8 0,8 1-24 15,0-1 0-15,0 5 0 0,0-5-4 0,-8 5 4 0,8 1 4 16,0-1-4-16,0 0 0 0,0 1 4 0,-9 4-4 0,9-5-4 15,0 5 0-15,0 0-4 0,0 0-8 0,0 0 0 0,0 0 0 0,0 0-4 16,0 5-4-16,-8-5 0 0,8 4-4 0,0 6-4 16,0-6 0-16,0 7 0 0,0-2 0 0,-8 1-4 0,8 4-4 0,0 1 0 15,-10-2-4-15,10 2 4 0,0 5-4 0,-8-2 0 0,8 2-8 16,0-1 4-16,-8 0-4 0,8 1 0 0,-8 3 0 0,8-4-4 16,0 1 4-16,-10 4 0 0,10-5-4 0,0 0 0 0,0 0 0 15,0-4 0-15,0 4-4 0,-8-5 4 0,8 1-4 0,0-1-4 16,0-5 0-16,0 1-4 0,0-4 0 0,0 3 0 0,0-9 4 15,0 4 0-15,0-4 4 0,0-4-4 0,0-2 0 0,0 3 0 0,0-8 0 16,0 2 4-16,0-1 0 0,0-4 0 0,0-1 4 0,8-4 0 16,-8 5-4-16,0-5 4 0,0 0 0 0,10-1 0 0,-10 1 0 15,0-5 0-15,8 5 0 0,-8 0 4 0,8-5 0 0,-8 5-4 0,8 0 4 16,-8-1-4-16,10 1 4 0,-2 0 0 0,-8 4 0 16,8 1-4-16,1-1 4 0,-9 1 0 0,8 5 0 0,-8-1 4 0,8 1 0 15,-8 3 4-15,10 1-4 0,-10 5 4 0,8 0-4 0,-8 0 8 16,8 5-4-16,2 5 4 0,-10 0 0 0,8-1 4 0,-8 1-4 15,8 5 0-15,0-2 0 0,-8 7 0 0,9-1 0 0,-9 0-4 0,9 1 0 16,-1 4 0-16,1-5-4 0,-9 5 0 0,8 0-4 0,0-5 0 16,-8 5 4-16,10-5-4 0,-10-1 4 0,8 2-8 0,-8 0 0 15,8-1-8-15,-8-5-4 0,8 1 0 0,-8-1-4 0,0 0 0 16,0-3-8-16,0-8-8 0,10 7-12 0,-10-5-12 0,0 0-8 16,-10-5-12-16,10 5-8 0,-8-10-4 0,8 5-4 0,-8 0 0 0,0-5 0 15,-2-4 4-15,2 3-16 0,0-3-20 0,-1 4-16 0,-8-4-8 16,8-1 16-16,-7-4 28 0</inkml:trace>
          <inkml:trace contextRef="#ctx0" brushRef="#br0" timeOffset="-58126.7556">-6530 4921 71 0,'-9'0'108'0,"9"-4"-8"0,0 4 0 15,0 0-28-15,9-5-4 0,-9 10 4 0,0-5-4 0,8 0 8 16,0 4-4-16,-8-4 4 0,9 5-8 0,-1 0 0 0,1-5-4 16,0 5 0-16,-1-5-8 0,10 4-4 0,-10-4-12 0,0 6-8 15,10-2-4-15,-2-4-4 0,-7 0-4 0,7 5-28 0,2-5 12 16,0 0-8-16,-2 0-12 0,1 0-16 0,9 0-20 0,-10-5-24 0,2 5-24 15,8-4-20-15,-10-2-44 0,10 2-68 0,-9-1 40 16,9 0 40-16,-10 5 24 0,10-5 24 0</inkml:trace>
        </inkml:traceGroup>
        <inkml:traceGroup>
          <inkml:annotationXML>
            <emma:emma xmlns:emma="http://www.w3.org/2003/04/emma" version="1.0">
              <emma:interpretation id="{7F179E14-E094-4C6D-A8AB-606D5755A52B}" emma:medium="tactile" emma:mode="ink">
                <msink:context xmlns:msink="http://schemas.microsoft.com/ink/2010/main" type="inkWord" rotatedBoundingBox="6041,16597 6589,16614 6577,17004 6029,16987"/>
              </emma:interpretation>
            </emma:emma>
          </inkml:annotationXML>
          <inkml:trace contextRef="#ctx0" brushRef="#br0" timeOffset="-57212.2118">-3751 5166 75 0,'8'-5'96'0,"-8"5"-8"0,9-5-8 0,-9 5-24 15,8 0 0-15,-8-4-4 0,9 4 0 0,0 0-4 16,-9 0 0-16,8 0 0 0,0 4-4 0,2-4-4 0,-10 5 0 0,8 0-8 16,0 0 0-16,0 4-4 0,-8-4 0 0,10 4-4 0,-10 1 0 0,8 5 0 15,-8-6-4-15,8 5 0 0,-8 1 4 0,0-1-8 16,0 1 4-16,0-1 0 0,9 0 0 0,-9 1 0 0,0 0 0 15,0-6 4-15,0 5-4 0,0-4-4 0,-9-2 4 0,9 3-4 0,0-6 0 16,0 5-4-16,0-10-4 0,0 4 0 0,0-4 0 16,0 0-4-16,0-4-4 0,0-1 4 0,0 0 0 0,0-4 0 0,0-6-8 15,0 5 4-15,0-4 0 0,0-2 0 0,0-2 0 0,0 4 0 16,0-5 0-16,0 0-4 0,0-6 4 0,0 6 0 0,9 0 0 16,-9 0-20-16,8 0 24 0,-8 5 0 0,8-6-4 0,-8 6 0 0,10 0 0 15,-10-1 4-15,8 5-4 0,0-4 4 0,0 9-4 0,2-4 4 16,-10-1-4-16,8 5 4 0,0 1 0 0,1 4 0 0,0 0 0 15,-1 0 0-15,-8 0 0 0,9 0 0 0,-1 4 0 0,-8 6 0 16,8-5 0-16,-8 4 0 0,9 1-4 0,-9-1 8 0,0 7-8 16,0-3 0-16,0-3 4 0,0 4 0 0,-9 0 0 0,9 1 0 0,-8-1 4 15,8-4 0-15,-8 5-4 0,8-6 0 0,-9 1 0 0,9-1 0 16,-8 1-4-16,8-6 0 0,-9 2 0 0,9-2 0 0,0-4 4 16,0 0-4-16,-9 0 0 0,9 0-4 0,0-4 0 0,0-2 4 15,9 2-4-15,-9-6 0 0,0 5 0 0,0-4 0 0,9-1 4 16,-9 6 0-16,8-7 0 0,-8 2-4 0,9 4 4 0,-1-4 0 0,0 4-4 15,-8-4 4-15,9 3 0 0,0 3 0 0,7 3 0 16,-16-6 4-16,18 6-4 0,-10 0 0 0,1 0 0 0,8 0 0 0,-9 6 4 16,9-6-4-16,-9 3 0 0,10 3 0 0,-10-2 4 0,10 1 0 0,-2 0-4 15,-7 4 0-15,8-4 0 0,0 4 0 0,-9-4 4 16,2 5 0-16,6 0 0 0,-8-1 4 0,2 6 8 0,-2-5 4 0,-8-1 8 16,8 5 0-16,-8-4 4 0,0 5-4 0,-8-1 4 0,8-5 4 15,-8 6-4-15,-2-5-4 0,2-1 4 0,-8 5-4 16,-2-4 0-16,1-2-8 0,9 3-4 0,-10-6 0 0,-6 5-4 0,6-6-4 15,0 1 0-15,2-5-4 0,-9 5-4 0,7-10-4 0,2 5-4 16,-2-5-8-16,1 1-8 0,0-6-8 0,0 1-8 0,0-1-20 16,8-5-12-16,-7 1-12 0,6-2-24 0,-6 3-12 0,8-6-16 0,-10-5-16 15,10 0-44-15,-1 0-40 0,1 0 40 0,0-5 32 0,-2 1 40 16,2-6 20-16</inkml:trace>
        </inkml:traceGroup>
        <inkml:traceGroup>
          <inkml:annotationXML>
            <emma:emma xmlns:emma="http://www.w3.org/2003/04/emma" version="1.0">
              <emma:interpretation id="{F762B97C-A881-4666-9C6C-B71364B375D9}" emma:medium="tactile" emma:mode="ink">
                <msink:context xmlns:msink="http://schemas.microsoft.com/ink/2010/main" type="inkWord" rotatedBoundingBox="10183,16163 11623,16208 11596,17075 10156,17030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52702.1463">878 5152 31 0,'8'0'112'0,"-8"0"-8"15,8 0-8-15,-8-6-24 0,10 6-8 0,-10 0-4 0,0-3-8 0,8 3 0 16,-8 0-4-16,8 0 4 0,1-6 4 0,-9 6-24 0,9 0 20 16,-9 0 0-16,8 0-8 0,0 0 0 0,1 0 0 0,-1 0 0 15,0 0 0-15,2 6-8 0,-10-3-4 0,8 3 0 0,10-2 0 0,-18 1 0 16,16 0-4-16,-8 4-4 0,1-4 0 0,0 4 0 0,-1 2 0 15,1 3-4-15,-1-5 0 0,0 6-4 0,2-5-4 0,-2 4 0 16,0-5-4-16,0 6 4 0,-8-1-4 0,10 0 0 0,-2 1-4 16,-8 0 0-16,8-1 4 0,-8 0 0 0,9-4-8 0,-9 4 4 15,0 1 0-15,0-6 0 0,0 1-4 0,0-1 4 0,0 1-4 16,0-1 4-16,0-3 0 0,0-2 0 0,0 1 0 0,0 0-4 0,0-5 0 16,0 4 0-16,0-4 0 0,0-4 0 0,-9-1 0 15,9 0 0-15,0 1 0 0,0-2 0 0,0-3 0 0,0-1 0 0,-8 1 0 16,8-1 0-16,0-4 0 0,0 4 0 0,0-4 0 0,0-5 0 15,0 4 0-15,0 1 0 0,0-6 0 0,8 6 0 0,-8-5 0 16,9 5 0-16,-9-1 0 0,8 1-20 0,-8-1 24 0,9 1 0 0,-9-1 0 16,9 1 0-16,-1 5-4 0,-8-6 0 0,8 5-4 0,2 1 0 15,-10-1 0-15,8 6-4 0,-8-6-8 0,8 5-4 0,-8 1-12 16,8-1-8-16,-8 1-8 0,0 4-8 0,9-6-8 0,-9 6-12 16,0 0-8-16,0-5-4 0,0 5-16 0,0 0-4 0,0 0-48 15,0 0-36-15,0 0 20 0,0 0 28 0,0 0 28 0</inkml:trace>
          <inkml:trace contextRef="#ctx0" brushRef="#br0" timeOffset="52271.8095">528 4695 3 0,'9'-9'88'0,"-9"0"16"0,0 4-8 0,0-5-24 16,0 6-4-16,0-5-4 0,0 3 4 0,0 1-4 0,0 0-8 0,0 1-4 15,0-1 4-15,0 0-4 0,0 0-4 0,0 1-4 0,0-1-4 16,0 5 0-16,0-5 4 0,0 5-4 0,0 0-4 0,0 0-4 16,0 0 0-16,0-5 4 0,0 5-4 0,0 0 0 0,0 0 0 15,0 0 0-15,0 0-4 0,0 5-4 0,0-5 0 0,0 0 0 16,0 0-4-16,0 5 0 0,0 0 0 0,0-1 0 0,-9 1-8 0,9 5 0 16,0-1-4-16,-8 2 0 0,8 2 0 0,-8 2 0 0,-2-1-4 15,2 5 4-15,0 0-4 0,0 0 0 0,-2 0-4 0,2 6 0 16,-9-6 4-16,9 5-4 0,-1-5 4 0,0 5-4 0,1-4 4 0,0-1-8 15,8 0 8-15,-8 0-4 0,8-4 0 0,-10 3 0 0,10-3 0 16,0-5 0-16,0 4 0 0,0-5-4 0,0 1 0 0,10 0 4 16,-10-6-4-16,8 1 4 0,-8 5 0 0,8-6-4 0,0-4 0 15,1 0-12-15,0 5 16 0,-1-5 0 0,1 0 0 0,7 0-4 16,-6 0 0-16,-2 0 0 0,8 0 4 0,-6 0-4 0,6 0 4 16,-7-5-4-16,8 5 4 0,-8-4 0 0,-1-1 0 0,10 0 0 15,-10 5-4-15,8-5 4 0,-6 1 0 0,-2-6-4 0,9 5 4 0,-9 0 0 16,0-4-4-16,2 4 4 0,-2-1 0 0,0-2 0 15,0 3 0-15,2 0-4 0,-10 0 0 0,8 5 8 0,0-5 0 0,-8 5-4 16,9-4 0-16,-9 4 0 0,9 0 0 0,-9 0 4 0,0 0 0 0,0 0 4 16,0 4-4-16,0 1 0 0,8 0 0 0,-8 0 4 15,0 0 0-15,0 3-4 0,0 3 4 0,0-6-4 0,0 9 4 0,0-4-4 16,0-1 0-16,0 5 0 0,0 2 0 0,0-3 0 0,0 2 0 16,0-1 0-16,0 5 0 0,-8-4 0 0,8-1 0 0,0 1-4 15,-9-1 0-15,9 0 4 0,0 0 0 0,0 1-4 0,-9-1-4 16,9-4-4-16,0 5-4 0,0-6 0 0,0 0-12 0,-8 1-24 0,8-5 12 15,0 0-4-15,0-2-8 0,0 4-4 0,0-3 0 16,0 1-8-16,0-5-12 0,0 0-4 0,0 0-8 0,0 0 0 0,0 0-4 16,0-5-4-16,0 5-44 0,0-4-24 0,0-3-12 0,0 4 32 15,0-2 32-15</inkml:trace>
          <inkml:trace contextRef="#ctx0" brushRef="#br0" timeOffset="53259.8712">1534 4854 19 0,'0'-4'120'0,"-8"-1"-16"15,8 0-12-15,0 0-28 0,0 0-8 0,0 0 0 0,0 0 0 0,0-4-4 16,0 0-8-16,0-1 0 0,0 5 0 0,0-5-8 0,8 0 0 16,-8 6-4-16,8-5-4 0,-8 3 4 0,9-3 0 0,-1 4-4 15,-8 0 0-15,9 1 0 0,-1-1 0 0,1 5-8 0,-1-5-4 0,0 5 0 16,2 0 0-16,-10 0 0 0,8 0-4 0,0 0 0 0,2 5-4 15,-2 0 0-15,0-1 4 0,0 1-4 0,1 0-8 0,-9 4 4 16,8 1 0-16,-8-1-4 0,0 1 0 0,9 0 0 0,-9 5 0 16,-9-2 4-16,9 2-4 0,0 0 0 0,-8-1 0 0,-1 0 0 15,1 1 0-15,0 4 0 0,0-5 0 0,-2 1 0 0,2-1 4 0,0 1-4 16,-2-1 0-16,-6 0-4 0,7-4 8 0,1 0-4 0,-1-1 0 16,1-4-4-16,-1 0 8 0,1-1 0 0,8 1-4 0,-8-5-4 15,8 0 4-15,0-5-4 0,0 5 0 0,0-4 4 0,0-1 0 16,0 0-4-16,0-1 4 0,8 3 0 0,-8-7 0 0,0 5 0 15,8 0 0-15,1 0 4 0,-9 1 0 0,8-6 0 0,1 6-4 16,-9 4 4-16,8-5 4 0,1 5 0 0,-1 0 8 0,0 0 0 16,2 0-4-16,-10 5 8 0,8-5-4 0,0 4 8 0,-8 6-4 0,10-6 0 15,-2 1 4-15,0 5 0 0,-8-5 0 0,8 3 4 0,1-2-4 16,-9 4-4-16,8-1-4 0,1 1 4 0,0-5 0 0,-9 4-4 16,8-4 0-16,0 4-4 0,2-4 4 0,-2 0-4 0,-8 1-4 15,8-2 0-15,0 1-4 0,2-5 0 0,-10 4 0 0,8-4-4 0,0 0-4 16,1 0-8-16,-9-4-4 0,8 4-8 0,-8-5-12 0,8 1-8 15,2-2-8-15,-10 1-20 0,8-4-12 0,-8 4-12 0,0-5-12 16,0 1-8-16,8-1-16 0,-8 1-56 0,0-1-24 0,0-4 40 16,0 4 32-16,0 0 28 0</inkml:trace>
        </inkml:traceGroup>
        <inkml:traceGroup>
          <inkml:annotationXML>
            <emma:emma xmlns:emma="http://www.w3.org/2003/04/emma" version="1.0">
              <emma:interpretation id="{CBB0FD25-1055-4A81-833B-52723569D56A}" emma:medium="tactile" emma:mode="ink">
                <msink:context xmlns:msink="http://schemas.microsoft.com/ink/2010/main" type="inkWord" rotatedBoundingBox="12118,16571 12493,16583 12482,16925 12108,16913"/>
              </emma:interpretation>
              <emma:one-of disjunction-type="recognition" id="oneOf9">
                <emma:interpretation id="interp13" emma:lang="" emma:confidence="0">
                  <emma:literal>.</emma:literal>
                </emma:interpretation>
                <emma:interpretation id="interp14" emma:lang="" emma:confidence="0">
                  <emma:literal>•</emma:literal>
                </emma:interpretation>
                <emma:interpretation id="interp15" emma:lang="" emma:confidence="0">
                  <emma:literal>m</emma:literal>
                </emma:interpretation>
                <emma:interpretation id="interp16" emma:lang="" emma:confidence="0">
                  <emma:literal>B</emma:literal>
                </emma:interpretation>
                <emma:interpretation id="interp17" emma:lang="" emma:confidence="0">
                  <emma:literal>po</emma:literal>
                </emma:interpretation>
              </emma:one-of>
            </emma:emma>
          </inkml:annotationXML>
          <inkml:trace contextRef="#ctx0" brushRef="#br0" timeOffset="57132.0457">2479 5046 47 0,'0'-5'84'16,"0"5"-12"-16,0-5-4 0,0 5-24 0,0-4 0 0,0 4-4 16,0-5-4-16,0 0 8 0,0 5 0 0,0-6 4 0,0 6 0 0,0-3 0 15,0 3 0-15,0-5 0 0,0 5 0 0,0 0 0 0,0 0-8 16,0-5-4-16,0 5 0 0,0 0-4 0,0 0-4 0,0 0 0 15,0 0 0-15,0 5 0 0,0 0 4 0,0-5-4 0,0 3 0 16,-8 3 0-16,8 4-4 0,0-6 0 0,0 6-4 0,0-5 0 16,0 9 4-16,0-4-4 0,-8-1-4 0,8 6 0 0,0-1 0 15,-10 0-4-15,10 2-4 0,0-3 0 0,-8 2-4 0,8-1 4 0,-8 1-4 16,8-1 0-16,0 0 0 0,0 0 0 0,0 1-4 0,0-5 0 16,0 4-4-16,0-4 4 0,-8-1-4 0,8-4-4 0,0 4-8 15,0-4 0-15,0 0-4 0,0 5-8 0,0-10-8 0,8 3-4 16,-8-3 0-16,0 7-4 0,0-7-8 0,0 0-4 0,-8 0-8 15,8 0 0-15,0 0-4 0,0 0 0 0,0-7 0 0,0 7 0 0,0-3 8 16,0-2-12-16,0 0-20 0,0 0-16 0,0 5-16 16,-10-9 0-16,10 4 28 0</inkml:trace>
          <inkml:trace contextRef="#ctx0" brushRef="#br0" timeOffset="57369.411">2326 5161 35 0,'0'0'104'0,"0"-5"-12"0,0 5-4 0,0 0-28 0,0 0-4 15,0 0-8-15,0 0 0 0,0 0-4 0,0 0 0 0,0 0 4 16,0 0-4-16,8 0 4 0,-8 5-4 0,0-10 0 0,0 5 4 16,10 5-8-16,-10-5 0 0,0 0-4 0,8 0 4 0,-8 5 0 0,8-5 0 15,0 5 0-15,-8-5-4 0,9 4 0 0,0-4-4 16,-1 0 0-16,1 0-4 0,-1 5-4 0,0-5-4 0,2 0 0 0,-2 0 4 16,0 0-8-16,10 0-8 0,-10 0-4 0,0 0 0 0,9 0 0 15,-8 0-4-15,8 0-4 0,-9 0-4 0,10-5-4 0,-10 5-12 16,9 0-8-16,0 0-16 0,-8-4-8 0,7 4-12 0,-6 0-12 15,6-5-8-15,-8 5-12 0,2 0-8 0,-2-5-64 0,0 5-36 0,1 0 40 16,-1-5 36-16,1 5 28 0</inkml:trace>
        </inkml:traceGroup>
        <inkml:traceGroup>
          <inkml:annotationXML>
            <emma:emma xmlns:emma="http://www.w3.org/2003/04/emma" version="1.0">
              <emma:interpretation id="{7616C6EB-79DD-4537-B9C1-ECB3AC7B9AAE}" emma:medium="tactile" emma:mode="ink">
                <msink:context xmlns:msink="http://schemas.microsoft.com/ink/2010/main" type="inkWord" rotatedBoundingBox="12964,16632 14457,16679 14442,17167 12949,17121"/>
              </emma:interpretation>
              <emma:one-of disjunction-type="recognition" id="oneOf10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61042.1129">3766 5200 55 0,'8'-6'112'0,"-8"1"-12"15,0 1-12-15,0 4-20 0,0-5-8 0,10 5 0 16,-10 0-4-16,0 0 0 0,0 5 0 0,0-1-4 0,0 1 0 0,0 1-4 16,0 3-4-16,0 1 4 0,-10-1-4 0,10 1-4 0,0 0-4 15,0 4-4-15,10 0-4 0,-10 1 0 0,0-1 0 0,0 0 0 16,0 4-8-16,0-2-4 0,0-2 0 0,-10 4 0 0,20-2-4 0,-10-2 0 16,0 1-4-16,8-1 0 0,0 0-4 0,-8-4 8 15,8 4-4-15,1-4-20 0,-1 0 20 0,1-6-4 0,0 6 4 0,7-5 0 16,-6-1-4-16,6 1 4 0,2-5-4 0,-10 0 0 0,9 0-4 15,-1 0 4-15,2-5-4 0,-10 5 0 0,10-9 0 0,-2 3 0 16,2-2 0-16,-10 3 4 0,9-10-4 0,-9 6-4 0,10 0 4 0,-10-1 0 16,0-5-4-16,2 1 4 0,-2 4 0 0,-8-4 0 15,8-2-4-15,-8 3 4 0,0 4 0 0,0-6-4 0,0 1 0 0,0-1 4 16,-8 6 0-16,0-5 0 0,8-1-4 0,-10 1-4 0,2 4 0 16,-10-5 4-16,10 1 0 0,0 5 0 0,-9-6 4 0,9 5 0 15,-1-4 0-15,-8 5-4 0,9-1 4 0,-10 1 0 0,10 3 0 0,-10-3-4 16,10 9 0-16,-9-5 4 0,9 0-4 0,-10 5 0 0,10 5-4 15,0 0 4-15,-10 1-4 0,10-3-8 0,0 7 0 0,-1 0-4 16,-8 4 0-16,8 0-4 0,9 1-8 0,-8-1-12 0,0 1-4 16,0 4-8-16,8-5-8 0,-10 6-4 0,10-6 0 0,0 5-8 15,0-6 8-15,0 3-28 0,10-2-24 0,-10 1-20 0,8-1 4 16,0-4 24-16</inkml:trace>
          <inkml:trace contextRef="#ctx0" brushRef="#br0" timeOffset="61450.2093">4158 5276 67 0,'8'-5'108'0,"0"1"-12"0,-8 4-12 0,10-5-20 16,-2 5 0-16,-8 0-8 0,0 0 4 0,8 5-4 0,-8-5-4 15,0 9 4-15,0-4-4 0,0 0 0 0,0 5-4 0,0-1-4 0,0 0 0 16,0 6 0-16,9-7 0 0,-9 8-4 0,9-2-4 0,-9 1 0 16,8-1-4-16,-8-4-4 0,8 4-4 0,1 0-4 0,-1 1 0 15,0 0-4-15,2-1 0 0,6 0-4 0,-6-4-4 0,-2 4 4 0,8-5-8 16,-7 1 4-16,8 0-4 0,0-1 0 0,-9 2-12 0,10-7 16 15,-1 5 0-15,0-9 0 0,-9 5 0 0,9-5-4 0,1 6 0 16,-2-12 0-16,2 6 0 0,-2-5-4 0,-7 0 0 0,8 1 4 16,0-6 0-16,-9 1 0 0,2-1 0 0,6 0-4 0,-8-4 0 15,2 0 4-15,-2-1-4 0,9 1 4 0,-17-5-8 0,8 4 4 0,1-4 0 16,-9 0 0-16,9 0 0 0,-9 4-4 0,0-4 4 16,0 5 4-16,0-6-4 0,0 6 4 0,-9-5-4 0,9 5 4 0,-9 4 0 15,1-5 8-15,-1 1 0 0,1 5-4 0,0-1 0 0,-10 1 4 16,10-2-4-16,-10 7 0 0,2-6 0 0,7 6 0 0,-8-1-4 15,0 0 0-15,1 5 0 0,-2 0-4 0,1-5 4 0,0 5 0 16,0 0 0-16,0 5-4 0,0 0 0 0,9 0 0 0,-10-1 0 0,1 1-4 16,9 4 0-16,-10 2 0 0,10-2 0 0,-8 5-4 15,6-4-8-15,2-1-4 0,0 6 0 0,-2-5-8 0,2 4-8 0,8-4-8 16,-8 4-8-16,8-5-8 0,0 1-8 0,0 0-28 0,0 0 16 16,8-1-8-16,0 1-4 0,2-6-4 0,-2 6-44 0,0-5-40 15,10-5 16-15,-10 3 28 0,9 4 32 0</inkml:trace>
          <inkml:trace contextRef="#ctx0" brushRef="#br0" timeOffset="60616.2106">3195 5502 7 0,'-9'4'92'0,"9"-4"-8"0,-8 4-8 0,8 2-28 15,0-1 4-15,-8-5-12 0,8 4 0 0,0-4 4 0,0 5-4 16,0-5-4-16,0 0 0 0,0 5 4 0,-8-5 0 0,8 0-4 0,0 0 4 15,0 0 0-15,0 5-4 0,0-10 4 0,8 5-8 0,-8-5 4 16,0 5-4-16,8-5 0 0,-8 1-4 0,0-7-8 0,8 7 0 16,1 0 0-16,-9-6 4 0,9 0 0 0,-1 1-4 0,1-6 4 15,-1 1 0-15,0 0 0 0,10-1-4 0,-10 1 4 0,10-5 4 16,-10 4-8-16,0-4 0 0,9 5 0 0,1-6-20 0,-10 2 20 0,8-2 0 16,-6 6-4-16,6-6-4 0,-7 1 4 0,8 5-4 0,-8-6-4 15,7 6 0-15,-8 0-4 0,2-1 4 0,-2 6-4 0,0-5 0 16,2 4 0-16,-2 1-4 0,0 0 4 0,-8 3-4 0,9-4 4 0,-9 10 0 15,0-4 0-15,8-1 0 0,-8 5 4 0,0 0 0 0,0 0-4 16,0 5 0-16,0-1 4 0,0 1-4 0,0 0 0 0,0 1 0 16,0 3 4-16,0 0 0 0,0 1-4 0,-8 4 4 0,8-5-4 15,0 6 0-15,0-1-4 0,0 0 0 0,0 6 4 0,-9-6 0 16,9 1-4-16,0 4 4 0,0-5-4 0,0 1-4 0,0 4 0 0,0-5 0 16,0 1 0-16,0 4-4 0,0-5-8 0,0 1-8 0,0-5-4 15,0 4-8-15,0-5-4 0,0 6-8 0,0-6-4 0,0 6-12 16,9-5-8-16,-9-1-8 0,0 0-8 0,8-4 4 0,-8 5-12 15,9-5 0-15,-9-1-36 0,8 0-28 0,-8-4-4 0,9 6 24 16,-9-6 36-16</inkml:trace>
        </inkml:traceGroup>
        <inkml:traceGroup>
          <inkml:annotationXML>
            <emma:emma xmlns:emma="http://www.w3.org/2003/04/emma" version="1.0">
              <emma:interpretation id="{B5D75FAE-BC38-46AF-B322-4FF2D2AB9DE2}" emma:medium="tactile" emma:mode="ink">
                <msink:context xmlns:msink="http://schemas.microsoft.com/ink/2010/main" type="inkWord" rotatedBoundingBox="14976,16848 15370,16860 15360,17152 14967,17140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1832.191">5206 5276 55 0,'-8'0'132'0,"8"0"-16"0,0 0-8 0,0 0-28 0,0 0-4 0,0 0 0 16,-10 5 4-16,20-5 0 0,-10 0-4 0,0 0 0 0,0 0 4 16,8 0-4-16,-8 0-4 0,8 5 4 0,0-5 0 0,2 0-4 15,-2 5 0-15,0 0-4 0,1-5-4 0,-1 4-8 0,0-4-4 0,10 5 0 16,-10 0-4-16,0-5-8 0,10 4-4 0,-10 1 0 15,10-5-4-15,-10 5-8 0,9 0 0 0,-9-5-4 0,10 5-4 0,-2-5-16 16,-6 3 0-16,6-3 0 0,-7 7 0 0,8-7 0 0,-9 4 0 16,1-4 0-16,7 0 0 0,-6 0 0 0,-2 0 0 0,9 0 0 15,-8 5 0-15,-9-5-4 0,8 0-28 0,0 0-8 0,-8 0-4 0,9 0-12 16,-9 0-12-16,0 0-8 0,0 0-8 0,0 0-12 0,8 0-4 16,-16 0-16-16,8 0-8 0,0 0 0 0,0 0-12 0,-9 0-20 15,1 0-24-15,8 0-12 0,-8 0 32 0,-1 0 32 0,0 5 24 16</inkml:trace>
          <inkml:trace contextRef="#ctx0" brushRef="#br0" timeOffset="62116.1201">5206 5516 59 0,'0'5'164'0,"-8"-1"-4"0,8 1-20 0,0 0-32 0,0 0 0 0,0-5-8 16,0 5-4-16,0-5 4 0,0 0-8 0,8 5-4 15,-8-5-8-15,8 0-4 0,-8 0-8 0,8 0-8 0,2 0 0 0,-2 0-4 16,9 0-8-16,-9 0 0 0,0 0 0 0,10 0 0 0,-2 0-4 16,-6 0-4-16,6 0-4 0,2 0-4 0,-10 0 0 0,9 0 0 15,-1 0-24-15,-6 0 8 0,6 0-16 0,2 4 0 0,-10-4 0 0,1 0 0 16,8 5 0-16,-9-5 0 0,1 0 0 0,-1 6 0 0,0-6 0 16,-8 4 0-16,10-4 0 0,-2 4 0 0,-8-4 0 0,8 0 0 15,-8 5-8-15,9-5-68 0,-9 0-24 0,0 0-24 0,0 0-32 16,0 0-32-16,0 0-44 0,0 0-60 0,0 0 48 0,0 0 44 15,0 0 44-15,0 0 20 0,0-5 36 0</inkml:trace>
        </inkml:traceGroup>
        <inkml:traceGroup>
          <inkml:annotationXML>
            <emma:emma xmlns:emma="http://www.w3.org/2003/04/emma" version="1.0">
              <emma:interpretation id="{0BF467FD-6378-4567-A09B-3FB5B73E2DC8}" emma:medium="tactile" emma:mode="ink">
                <msink:context xmlns:msink="http://schemas.microsoft.com/ink/2010/main" type="inkWord" rotatedBoundingBox="16204,16554 17861,16606 17834,17467 16177,17415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74558.5293">7003 5152 87 0,'0'0'124'15,"0"0"-20"-15,0 0-8 0,0 0-32 0,0-6-12 0,0 6 0 0,-8 0 0 16,8-3-8-16,0 3 0 0,8-6-4 0,-8 6-4 16,0-5 0-16,0 0-4 0,9 1-4 0,-1-1 0 0,0 0 0 0,2 0 4 15,-2-4-8-15,0 5 4 0,10-2 0 0,-10-4 0 0,9 10 4 16,-9-9 0-16,10 4-4 0,-10 5-4 0,10-5 4 0,-10 1 0 15,8 4 0-15,-6-5-4 0,6 5 0 0,-7 0-4 0,-1 0 4 0,0 0 0 16,2 0-4-16,-2 5 0 0,0-1 4 0,-8-4 0 0,8 5 0 16,2 0 0-16,-10 0 0 0,8 4-4 0,-8-4 4 0,0 1-4 15,0 3 0-15,0 0-4 0,8 1 0 0,-8-1 0 0,0 2 0 0,0-2 4 16,0 5 0-16,0 0 0 0,0-5-4 0,-8 11 0 16,8-6 0-16,0 1 0 0,-8-1-4 0,8 5 4 0,0 1 0 0,0-1 0 15,-10 0 0-15,10 0-4 0,0 0 4 0,-8 6-4 16,8-6 0-16,0 4 4 0,-8-3-12 0,8 4 4 0,0-5-4 0,0 5 0 15,0-5 0-15,0 0-4 0,0 0 0 0,0 1 0 0,0-1-4 16,0-5 0-16,0 1-8 0,0-6-8 0,0 5 0 0,0-4-12 16,0-1 0-16,0-3-8 0,0-2-8 0,0 1-12 0,0 0-8 15,0-5-12-15,0 0-8 0,-8 0-8 0,8 0-12 0,0-5-8 0,-10 0-8 16,10 1-4-16,0-6-28 0,-8 5-32 0,0-5-8 0,-1-4 40 16,1 5 40-16,0-2 20 0</inkml:trace>
          <inkml:trace contextRef="#ctx0" brushRef="#br0" timeOffset="74791.9061">7028 5420 23 0,'0'0'148'16,"0"0"-8"-16,0 0-12 0,0 0-28 0,0 5-12 0,0-5 4 15,0 5-8-15,0-1-8 0,0 1 0 0,0-5-8 0,0 5 0 16,0 0-8-16,10-5-8 0,-10 5 0 0,8-1-8 0,-8 2-4 16,8-6 0-16,2 4-4 0,-2 1-4 0,0-5-4 0,0 0-4 0,1 5-4 15,8-5 4-15,-8 0-8 0,7 0 0 0,-6 0-4 16,6 0 0-16,-8 0 0 0,10 0-8 0,-10 0 0 0,9 0 4 0,-9 0-4 15,10 0 0-15,-10 0 0 0,0 0-8 0,10 0 0 0,-10 0-4 0,1 0-8 16,0 0-4-16,-1 0-12 0,1-5-12 0,-1 5-4 16,0-5-12-16,0 5-8 0,2-4-12 0,6-2-12 0,-16 6-8 0,10-4-4 15,-2-1-4-15,0 0-20 0,1-5-32 0,8 6-28 0,-9-1 40 16,1-5 24-16,-1 6 24 0</inkml:trace>
          <inkml:trace contextRef="#ctx0" brushRef="#br0" timeOffset="74124.1775">6543 5200 43 0,'0'0'76'0,"0"-6"-4"0,0 1-8 0,0 5-16 0,0-4-8 0,0-1 0 16,0 0-4-16,8 1-4 0,-8-1 8 0,0 0 0 15,0-4 0-15,10 3-4 0,-10 3 0 0,0-8 0 0,8 6 4 0,-8 1-4 16,0-6 4-16,0 5 0 0,0 1 0 0,8-5 0 0,-8 9 0 16,0-11-4-16,0 11 4 0,0-5 0 0,0 1-4 0,0 4 0 15,0-5 0-15,0 5-4 0,0 0 0 0,-8 0-4 0,8 0-4 0,0 0 0 16,0 0-4-16,-8 0 0 0,8 0 0 0,-10 5-4 0,10-5 0 16,-8 4 0-16,0 1-4 0,0 0 4 0,-2 1 0 0,2-2 0 15,0 5-20-15,-1-4 20 0,1 5 0 0,8-1 0 0,-9 5 0 16,0-4 0-16,1 5-4 0,0-1 0 0,0 1-4 0,-2-1 0 15,2 0 0-15,8 6 0 0,-8-1-4 0,8-5 0 0,0 5 0 16,-10 0 0-16,10-1 0 0,0 3-4 0,0-2 4 0,10 0-4 16,-10 0 0-16,0 0 0 0,8 1 4 0,0-6-4 0,2 5 0 0,-2 0 0 15,0 0 4-15,0-4-4 0,1 4-4 0,0-5 4 0,-1 2 4 16,9-3-8-16,-9-4 4 0,2 6 0 0,6-6-4 0,-8 2 8 16,2-2-4-16,6 1 0 0,-7-6-4 0,-1 1 4 0,1 0-4 15,8-5 4-15,-9 5 0 0,0-5-4 0,2-5 0 0,-2 5-4 16,0-5 4-16,-8 0-4 0,9 1 0 0,0-6 0 0,-9 5-4 15,0-5 4-15,8 1 0 0,-8-1 0 0,0-4 0 0,0 5 0 0,0-6 4 16,-8 5 0-16,8-4 0 0,0 0-4 0,-9 4 4 0,0-4 0 16,1 3 0-16,0-2 4 0,-2 3 0 0,2 1-4 0,0-1 0 15,0 0 4-15,-1 6 0 0,-8-1-4 0,8 0 4 0,1 0 0 0,0 5 0 16,-10 0-4-16,18 0 4 0,-16 5 0 0,6-5-4 0,2 5 0 16,8 4 0-16,-8-3 0 0,-1 3-4 0,1 0-4 0,8-4 0 15,0 5-4-15,-9 3-4 0,9-7-8 0,0 8-4 0,0-4-8 16,0 0 0-16,0-1-8 0,9 1-4 0,-9-1-8 0,8 2-8 15,1-8 0-15,-1 7-12 0,0-5-4 0,2-5-4 0,-2 4-36 16,0 2-44-16,0-6 8 0,10-6 36 0,-10 6 24 0</inkml:trace>
          <inkml:trace contextRef="#ctx0" brushRef="#br0" timeOffset="75364.374">8001 5127 59 0,'0'0'84'0,"8"-4"-8"0,0-1-8 0,-8 0-24 0,0 0-8 16,9 1 4-16,-9-1-4 0,8 1 0 0,-8-2-4 0,0 1 4 0,8 0-20 15,-8 1 24-15,0-1-4 0,0 0 0 0,0 0-4 0,0 1 12 16,0-1-4-16,0 0 4 0,0 5-8 0,0-5 0 0,0 0 8 16,0 5-8-16,-8 0 0 0,8 0 4 0,0-4 0 0,-8 8 4 0,8-4-4 15,-9 0 4-15,9 5 0 0,-8 0-4 0,0 0 0 16,-2 0 4-16,2 4 0 0,0-4 0 0,-2 4-4 0,-6 1-4 0,8 0 4 15,-1 4 0-15,-8 0-4 0,8 2-4 0,1-3-4 0,-10 6-4 16,10 0 4-16,0 1 0 0,-10-1-4 0,10 0-4 0,0 5 4 16,-1 0-4-16,1 0 0 0,-1 0 0 0,0 0-4 0,1 0 0 15,0 5 0-15,8-5 0 0,0 0-8 0,0 0 0 0,0 4 0 16,0-3 0-16,0-2-4 0,8 2-4 0,-8-6 0 0,8 4 0 16,1-3 0-16,0-1 0 0,-1 0 0 0,1-4 0 0,7-1 0 0,-6 1 0 15,-2-1 0-15,8 0 0 0,-6-4 0 0,-2-5-8 16,9 4 0-16,-9-4-4 0,1 0 0 0,8 0-4 0,-9-5-8 0,10 0 0 15,-10-5 0-15,0 5-8 0,2-5 4 0,6-4 0 0,-16 4-8 16,9-5 8-16,-1 0-4 0,0-4 0 0,1 5 4 0,-9-6 8 16,0 1 0-16,0 4 4 0,0-5 8 0,0 1 0 0,0 0-4 0,0 4 8 15,-9-5 0-15,9 6 4 0,-8 0-4 0,0 3 4 0,-1-3 4 16,-7 5 0-16,6 4 4 0,-6-6-4 0,6 12 8 0,-6-6-8 16,-1 4 0-16,8 1 0 0,-8-1 0 0,1 6-4 0,6 0 0 15,-6-1 4-15,8 6-4 0,-10-5 0 0,10 4-8 0,-1 1-8 16,1-1-20-16,-1 0-20 0,0 6-24 0,1-6-24 0,8 5-32 0,-8-4-28 15,8 4-84-15,0 0 16 0,0 0 44 0,0 0 36 0,0 1 32 16</inkml:trace>
        </inkml:traceGroup>
        <inkml:traceGroup>
          <inkml:annotationXML>
            <emma:emma xmlns:emma="http://www.w3.org/2003/04/emma" version="1.0">
              <emma:interpretation id="{2620BD47-E94B-4273-A091-0F87A898C1DD}" emma:medium="tactile" emma:mode="ink">
                <msink:context xmlns:msink="http://schemas.microsoft.com/ink/2010/main" type="inkWord" rotatedBoundingBox="18715,16422 19015,16432 18977,17635 18677,17625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79945.6248">9200 4907 55 0,'0'-5'76'0,"0"5"-12"0,0-4-8 16,0 4-20-16,0 0-12 0,8-7-4 0,-8 7 0 0,0-3 8 15,0 3-8-15,0-5 0 0,0 5-4 0,0-5 4 0,0 5 0 0,0-5 4 16,8 5-4-16,-8-4 0 0,0 4-4 0,0-5 4 0,0 5 0 16,0 0-4-16,10-5 4 0,-10 5-4 0,0 0 4 0,0 0 0 15,0 0 0-15,0 0 0 0,0 0 4 0,0 0 0 0,0 0-8 16,0 0 4-16,0 0 0 0,0 0 0 0,0 0 0 0,0 0 4 16,0 0-4-16,0 0 0 0,0 0-4 0,0 5 4 0,0-5 0 0,0 5 0 15,0-1-4-15,0 6 4 0,0-5-4 0,0 5-4 0,-10-1 0 16,10 5 0-16,0-4 0 0,-8 5 0 0,8 4 0 0,-8-5 0 15,0 5-4-15,8 5 0 0,-10-5 4 0,2 5-4 0,0-5 0 16,-1 5 0-16,0 5 0 0,1-5 0 0,-1 0 0 0,1 5 0 16,0-5 0-16,-1 5-4 0,0 0 8 0,1-6-4 0,0 6 0 0,-10 0-4 15,10 0 4-15,-1-1 0 0,0 2 0 0,1 3-4 0,0-5 0 16,-1 1 0-16,1 0 0 0,0-1 0 0,8 1 0 0,-10 0 0 16,2 0 0-16,0-5 4 0,-2 5 0 0,2-5-4 0,0 0 0 0,8 0 0 15,-8 0 0-15,-1-5-4 0,9 1 0 0,-9-2 4 16,9 2 0-16,-8-6-4 0,8 0 0 0,0 1 0 0,-9-1 0 0,9-5 0 15,0 1 0-15,0 1 0 0,-8-3 0 0,8 2 0 0,0-5 4 16,0-1-4-16,0 2 0 0,0-2-8 0,0-4 4 16,0 5 0-16,0-5-8 0,0 0 4 0,0 0-8 0,0 0 0 0,0 0 0 15,0-5 0-15,0 5-4 0,0-4-4 0,0-2-8 0,0 2-4 16,0-1-8-16,0-5-12 0,0 6-4 0,0-6 0 0,0 1-12 16,0-1 0-16,0 0-8 0,0-4-24 0,0 0-32 0,8-1-28 0,-8 1 20 15,0-1 32-15</inkml:trace>
        </inkml:traceGroup>
        <inkml:traceGroup>
          <inkml:annotationXML>
            <emma:emma xmlns:emma="http://www.w3.org/2003/04/emma" version="1.0">
              <emma:interpretation id="{CE12F653-0AD8-45F7-81BB-CB904F48E8DB}" emma:medium="tactile" emma:mode="ink">
                <msink:context xmlns:msink="http://schemas.microsoft.com/ink/2010/main" type="inkWord" rotatedBoundingBox="19594,16668 20375,16692 20354,17348 19574,17324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7843.9819">10334 5156 67 0,'0'-4'96'0,"8"-2"-12"0,-8 3-8 0,0-3-24 15,9 6-8-15,-9-5 0 0,8 0-4 0,-8 5 0 0,0-4 0 16,9 4 0-16,-9-5-4 0,0 5 4 0,0 0-4 0,0 0 4 15,0 0 4-15,0-5-4 0,0 10 0 0,0-5 8 0,0 5-4 0,0-1 4 16,0-4 0-16,0 10-20 0,0-4 16 0,0-3-4 0,0 3 8 16,0 3-8-16,-9 1-4 0,9-1 4 0,0 0 0 0,-8 6-8 15,-1-5 0-15,9 4-4 0,-8-4 0 0,0 4 0 0,8 1-4 16,-10-1 0-16,2 1-4 0,0-1 0 0,8 0-4 0,-10-1 0 16,2 3 0-16,8-2 0 0,-8 1 0 0,8-1-4 0,-8 1-4 0,8-6 4 15,0 5-8-15,0-4 0 0,0 4 4 0,-9-4 0 0,9 0-4 16,0-1-4-16,9 1 4 0,-9-5-4 0,0-1 0 0,0 6 0 15,8-5-4-15,-8-1 8 0,8 1 0 0,-8-5-4 0,8 5 0 16,2-5 0-16,-10 0-4 0,8 0 4 0,0 0-4 0,2 0 4 16,-2 0-4-16,0-5 4 0,1 0-8 0,-1 5 0 0,1-4 0 0,-1-1-4 15,1-1-4-15,-1 6-4 0,0-4 0 0,2 0-8 16,-2-1 4-16,0 5-8 0,2-5-4 0,-2 5-8 0,0 0-4 16,-8 0-8-16,8-5-8 0,1 5 4 0,-9 0-16 0,8 0-4 0,-8 0 0 15,9 0-4-15,-9 0 0 0,9 0 0 0,-9 0-8 0,8 5-28 16,-8-5-24-16,0 0-20 0,0-5 32 0,8 5 28 0</inkml:trace>
          <inkml:trace contextRef="#ctx0" brushRef="#br0" timeOffset="97137.5298">9797 5411 43 0,'0'0'100'0,"0"-5"-8"0,8 0-4 0,-8 0-20 0,0 1 0 16,0-6 0-16,9 10 4 0,-9-10 0 0,0 5-4 0,8 5 4 16,-8-9-8-16,0 4-4 0,0 5 0 0,0-5 0 0,0 1-8 15,0 4-4-15,0-7 0 0,0 7-8 0,0 0-4 0,0 0 4 0,0-3-4 16,0 3 4-16,0 0-8 0,0 0 0 0,0 0-8 0,8 3 4 16,-8-3-4-16,0 0-4 0,0 0-4 0,0 0 0 0,0 0 0 15,8 0-8-15,-8 0 0 0,0 0 0 0,0 0-4 0,0 0-4 0,0 0 0 16,10 0-8-16,-10 0-4 0,0 0-8 0,0 7-12 15,0-7-12-15,0 4-12 0,0-4-12 0,0 5-8 0,0 0-20 0,0 0-8 16,0-1-8-16,0 6-8 0,0-5-24 0,0 5-28 0,-10-6-16 16,10 6 40-16,0-1 28 0,0 1 24 0</inkml:trace>
          <inkml:trace contextRef="#ctx0" brushRef="#br0" timeOffset="97382.2159">9830 5589 119 0,'0'3'120'15,"0"-3"8"-15,0 0-8 0,0 6-24 0,0-6-12 0,0 0 4 0,0 0-4 16,0 4 0-16,0-4 0 0,0 0 0 0,0 0 0 0,0 0-4 16,0-4-8-16,0 4-8 0,0-6-12 0,0 6 0 0,0 0-8 15,0 0-4-15,0-3-4 0,0 3 0 0,0 0-4 0,0-6-8 16,0 6 0-16,0-5-4 0,0 5-4 0,0 0-4 0,0 0-4 0,0 0 0 16,0-5-4-16,0 5 0 0,0 0 0 0,0 0-8 0,0 0 0 15,0 0-4-15,0 0-4 0,0 5-4 0,0-5-8 0,0 0-8 16,0 0-12-16,0 0-8 0,0 0-8 0,0 0-8 0,0 0-12 15,0 0-8-15,0-5-8 0,0 5-4 0,8 0 0 0,-8-4-4 0,0 4 0 16,10-4-32-16,-10-2-28 0,8 6-12 0,-8-5 40 16,8 1 16-16</inkml:trace>
          <inkml:trace contextRef="#ctx0" brushRef="#br0" timeOffset="98128.7392">10572 5291 83 0,'0'-5'108'0,"0"0"-4"0,0 5-8 0,0-5-28 16,0 5-12-16,0-5 0 0,0 5 0 0,0 0 4 0,0 0 8 0,0 5 0 15,0 0-4-15,0-5-8 0,0 5 4 0,0 0-4 0,0 4 4 16,0 1 0-16,0-1-4 0,0 1 4 0,0-2 0 0,0 8 0 16,0-2-4-16,0 1 0 0,0-1 0 0,0 5-4 0,0-4-4 0,0 4-4 15,0 0-4-15,0-5 0 0,0 6-4 0,0-1-4 16,0 0-4-16,0 0-4 0,0-5 0 0,0 5-4 0,0-4-4 0,-8 4-4 16,8-5 0-16,0 1-4 0,0 4-4 0,0-9 4 0,0 4-8 0,0 1-8 15,0-6-4-15,0 1-12 0,0 0-8 0,0-1-12 16,0-4-12-16,0-1-12 0,-8 1-24 0,8 0-20 0,0-5-16 0,-10 5-20 15,10-5-24-15,-8-5-48 0,8 5-40 0,-8 0 52 0,8-5 40 16,-8 0 32-16,-2 1 24 0</inkml:trace>
        </inkml:traceGroup>
      </inkml:traceGroup>
      <inkml:traceGroup>
        <inkml:annotationXML>
          <emma:emma xmlns:emma="http://www.w3.org/2003/04/emma" version="1.0">
            <emma:interpretation id="{EE9AF2F6-F38B-4CB9-901F-D0F680F781E3}" emma:medium="tactile" emma:mode="ink">
              <msink:context xmlns:msink="http://schemas.microsoft.com/ink/2010/main" type="line" rotatedBoundingBox="10690,17395 17826,17885 17771,18688 10634,18198"/>
            </emma:interpretation>
          </emma:emma>
        </inkml:annotationXML>
        <inkml:traceGroup>
          <inkml:annotationXML>
            <emma:emma xmlns:emma="http://www.w3.org/2003/04/emma" version="1.0">
              <emma:interpretation id="{219597E1-93B2-4479-A0C0-940D6D033122}" emma:medium="tactile" emma:mode="ink">
                <msink:context xmlns:msink="http://schemas.microsoft.com/ink/2010/main" type="inkWord" rotatedBoundingBox="10690,17395 11711,17465 11656,18268 10634,18198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01965.3384">1484 6024 91 0,'-9'-5'96'15,"9"5"-4"-15,-8-4-12 0,8 0-24 0,0-2-4 0,-9 1-4 0,9 1-4 16,0-2-4-16,0 2 0 0,0-6-8 0,0 5 0 0,0 1-4 15,9-7 0-15,-9 7 4 0,8-5-8 0,1 4 4 0,-9-5-8 16,8 6 4-16,1-6-8 0,-1 6 8 0,0-6 0 0,10 5-8 0,-10 0 0 16,2 1 4-16,-2-2-8 0,8 6 4 0,-7-4 0 15,-1 4-8-15,10-5 4 0,-10 10-4 0,0-5 0 0,2 4 0 16,-2-4-4-16,0 6 0 0,0-2 4 0,2 1 0 0,-2 4-4 0,0 1 0 16,-8-5 0-16,9 4 0 0,-9 1 0 0,0 0-4 0,0-2 0 15,0 3 4-15,0-2 0 0,0 5-4 0,-9-4 4 0,9 5-4 16,-8-1 0-16,0 1-4 0,-10-2 4 0,10 2-4 0,0-1 4 0,-10-4 0 15,10 5 0-15,-10-1 0 0,1-5 0 0,1 6 0 0,8-5 0 16,-10-1 0-16,0-4 4 0,10 4-8 0,-9-3 4 0,9-2 0 16,-1-4-4-16,1 5-4 0,-1-5 4 0,1 0-4 0,8-5 4 15,-8 5-4-15,8-4 4 0,0-2 0 0,0 2 4 0,0-1 0 16,0 5 4-16,8-5-4 0,-8 0 0 0,0 1-4 0,8-1 4 16,1 5 0-16,-1-5 0 0,-8 0 4 0,9 5 0 0,-1 0-4 15,1 5 4-15,-1-5 4 0,10 5-4 0,-10 0 0 0,10 4 0 0,-10-4 4 16,8 4 0-16,-7-3 0 0,8 8 0 0,-8-5 0 0,7 1 4 15,2 0 4-15,-2-1 0 0,-6 1-4 0,6-1 4 0,1 1 0 16,-8 0 0-16,8-5 0 0,-9 4-4 0,10-4 4 0,-10 0 0 0,10 4-4 16,-10-9 0-16,0 5-4 0,1-5 0 0,-1 0-4 15,1 0 0-15,-1 0 0 0,1 0 0 0,-1-5-4 0,-8 0 0 0,8 1-4 16,2-6-4-16,-10 5-8 0,8-4 4 0,0-1-12 0,-8 0-4 16,10-4-16-16,-10 5 0 0,0-6-12 0,8 5-8 0,-8-4-12 15,0-1-8-15,0 6-4 0,0-5-32 0,0 4-44 0,0 1-16 0,0-2 32 16,0 2 24-16,0 0 32 0</inkml:trace>
          <inkml:trace contextRef="#ctx0" brushRef="#br0" timeOffset="101419.9013">879 6202 47 0,'0'0'96'0,"0"0"-12"0,0-5 0 0,0 0-28 16,0 5 0-16,0-4 0 0,0 4-8 0,0-6 4 0,0 6-4 0,0-4 0 16,0 4-4-16,0-5 0 0,0 5-4 0,0-5-8 0,0 5 0 0,0 0-4 15,0-5 0-15,0 5-4 0,0 0-4 0,0 0 4 16,0-4 0-16,0 4-4 0,0 0 0 0,0 0 8 0,0 0 4 0,8 0-8 15,-8 4 4-15,0-4-4 0,8 5 4 0,-8 0 4 0,0 0-4 16,9 5-4-16,-9-6 0 0,9 6-4 0,-1 4-4 0,-8-4 0 16,9 4-4-16,-1 0 0 0,-8 6-4 0,8-1 0 0,1 5 0 15,-9-5 0-15,9 5-8 0,-1 0 0 0,-8-4 4 0,8 3-4 0,2 0 0 16,-10-3 4-16,8 4-4 0,-8-5 0 0,8 0 0 0,-8-4 4 16,9 4 0-16,-9-5 0 0,0-4-4 0,0 0 0 0,0-1 0 15,9 1 0-15,-9-5 4 0,0-1 0 0,0 2 0 0,0-6 0 16,0 4 0-16,0-4-4 0,0-4 8 0,0 4-4 0,0-6-4 0,0 2 0 15,0-1 0-15,0-5 0 0,0 6 0 0,-9-6 0 16,9-5 4-16,0 6 0 0,0-5-4 0,0-1 0 0,0 2-4 0,0-7 0 16,0 1 8-16,0 4-4 0,0-3-4 0,0-3 4 0,0 2 0 15,0 0 0-15,0 0 4 0,9 5-8 0,-9-5 4 0,0 5 0 16,8-6 0-16,-8 6 0 0,8 4 0 0,-8-4 4 0,9-1-4 16,-1 6 0-16,-8-1 0 0,8 1 0 0,2-1-4 0,-2 5 4 15,0-4 0-15,2 4 0 0,-10 0 0 0,8 0 0 0,0 5 0 16,0-4 0-16,1 4 0 0,-9 0 0 0,9 0 0 0,-1 0-4 0,-8 0 4 15,9 0-4-15,-1 0 0 0,-8 4 0 0,8-4 0 0,-8 5-4 16,0 0-4-16,0-5-4 0,10 0-8 0,-10 5-4 0,0-1-12 16,0-4 0-16,0 5-8 0,0-5-8 0,0 5 0 0,0-5-8 0,0 0-8 15,0 5-4-15,0-5-4 0,0 0-12 0,8 0-32 0,-8 0-44 16,0 0 8-16,8 0 28 0,-8-5 8 0</inkml:trace>
        </inkml:traceGroup>
        <inkml:traceGroup>
          <inkml:annotationXML>
            <emma:emma xmlns:emma="http://www.w3.org/2003/04/emma" version="1.0">
              <emma:interpretation id="{7340D184-EAFA-47F6-B2EE-24B1D83EA97D}" emma:medium="tactile" emma:mode="ink">
                <msink:context xmlns:msink="http://schemas.microsoft.com/ink/2010/main" type="inkWord" rotatedBoundingBox="12345,17697 12857,17732 12825,18199 12313,18164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02826.0302">2542 6355 79 0,'0'0'104'0,"0"0"-8"0,0 0-4 0,0 0-24 0,0 0-4 16,8 0 4-16,-8 0-4 0,8 0-4 0,-8 0 0 0,0 0 8 0,8 0-12 15,1 5 0-15,0-5 0 0,-1 0 4 0,1 0-4 16,7 0 0-16,-6 0 0 0,6 0 0 0,-8 0-12 0,10 0 0 0,-1 0-4 16,-8 5-4-16,8-5-8 0,-1 0-8 0,2 0-4 0,-2 0-4 15,2 0-4-15,7-5 4 0,-8 5-4 0,0 0-8 0,1 5-4 16,-2-5-8-16,2 0-8 0,-2 0-12 0,2 0-12 0,-1 0-16 16,-9 0-16-16,10 5-24 0,-2-5-16 0,-8 4-12 0,10 1-80 15,-10 0-12-15,1 0 48 0,-1 0 28 0,10-1 28 0</inkml:trace>
          <inkml:trace contextRef="#ctx0" brushRef="#br0" timeOffset="102595.6568">2754 6182 75 0,'0'-9'100'0,"0"4"-8"0,0 0-12 0,0 1-24 16,0-1-4-16,8 0-4 0,-8 0-4 0,0 5-4 0,0 0-4 15,0-4 4-15,10 4-8 0,-10 0 0 0,0 0 4 0,0 0 0 16,8 0-4-16,-8 4 4 0,0 1-4 0,0 0 0 0,0 0 4 0,8 4-8 15,-8 1 8-15,0 0 0 0,0-1-8 0,0 5-4 0,0-4 0 16,0 9-4-16,0-5 0 0,-8 6-4 0,8-6 0 0,0 5-4 16,0-1-4-16,-8 3 0 0,8-2 0 0,0 0-4 0,-10 1 0 15,10-2 0-15,-8 2-4 0,8-5 0 0,-8 3-4 0,8-3 0 16,0 4-8-16,-10-5 0 0,10 1-8 0,0-6 0 0,0 5-8 16,0-4-4-16,0-6-12 0,0 7 0 0,-8-7-4 0,8 1-8 15,0 0-4-15,8 0-8 0,-8-5 0 0,-8 0 0 0,8 0-32 0,0 0-28 16,0 0-24-16,-8-10 20 0,8 5 28 0</inkml:trace>
        </inkml:traceGroup>
        <inkml:traceGroup>
          <inkml:annotationXML>
            <emma:emma xmlns:emma="http://www.w3.org/2003/04/emma" version="1.0">
              <emma:interpretation id="{90AE883E-EF73-47CC-B422-7F5110ED975B}" emma:medium="tactile" emma:mode="ink">
                <msink:context xmlns:msink="http://schemas.microsoft.com/ink/2010/main" type="inkWord" rotatedBoundingBox="13536,17764 14758,17848 14718,18436 13496,18352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05241.5612">3803 6360 27 0,'0'0'80'0,"0"0"-8"15,-8 0-20-15,8 0-8 0,0 0-4 0,-9 0 4 0,9 0-8 16,0 0-4-16,0 0 0 0,-9 0-4 0,9 0 4 0,0 0 0 0,0 0-4 15,-8 0 0-15,8-5 4 0,0 5-4 0,0-5 0 0,0 1 0 16,0 4 0-16,0-10-4 0,0 6 8 0,0-3-8 0,0 4 4 16,0-7-4-16,0 5 0 0,8-4-4 0,-8-1 0 0,0 6 4 15,0-6 0-15,9 5 0 0,-9-5-8 0,9 1 0 0,-1 4 0 16,-8-4 4-16,8 4 0 0,1 0-4 0,-1-5 0 0,0 5 0 0,2 1-4 16,-2 4-4-16,0-5 4 0,2 5-4 0,-2 0 0 0,0 0 0 15,0 0-4-15,10 5 0 0,-10-1 0 0,1 1 0 0,-1 5-4 16,0 0 4-16,2-1 0 0,-2 0-4 0,0 1 0 0,0 5 4 0,-8-1-4 15,10 5 0-15,-10 1 0 0,0-6 0 0,0 10-4 16,-10-5 4-16,10 0 0 0,-8 5-4 0,0 1 4 0,0-7-8 0,-2 6 4 16,2 0 4-16,-9 0-4 0,0-5 0 0,8 5 0 0,-7-5-24 15,-2 0 24-15,10-4 0 0,-10-1 0 0,2 1-4 0,7-5 4 16,-7-1 0-16,7 0 0 0,0-4 0 0,-7 0 0 0,6 0 0 16,2-5 0-16,8 0 4 0,-8 0 0 0,-1-5 0 0,9 0 0 0,0 0 0 15,0-4-4-15,-9 4 4 0,9-5 0 0,0 6 0 16,0-5-4-16,0-1 4 0,9 5 0 0,-9-5 0 0,0 0 0 0,9 6 0 15,-9-5 4-15,8 3 0 0,-8 2 0 0,8-1 0 0,2 5 4 16,-2-5 0-16,0 5 0 0,1 0-4 0,0 0 8 0,-1 0-8 16,0 0 4-16,9 5-4 0,-9-5 4 0,2 5 4 0,6-1-8 15,-6 2 4-15,6-2-4 0,-8-4 4 0,10 5-4 0,-10-1 0 16,9 2 0-16,-9-2 0 0,10 1-4 0,-10 5 0 0,10-10 0 0,-10 4 8 16,9 2-4-16,-8-2-4 0,-1 1 0 0,9-5-4 0,-9 4 0 15,0-4-4-15,10 6-4 0,-10-6-4 0,10 0-4 0,-10 0-8 16,1 0-20-16,8 0-4 0,-9 0-4 0,1 0-28 0,7-6 8 15,-6 6-4-15,-2-4-24 0,0-1-44 0,10 1-24 0,-10-2 32 16,0 2 24-16,1-6 24 0</inkml:trace>
          <inkml:trace contextRef="#ctx0" brushRef="#br0" timeOffset="105576.5368">4409 6317 75 0,'-10'0'104'0,"10"5"-12"0,0-5-8 0,-8 3-28 0,8 4-4 15,0 2 0-15,-8-4-8 0,8 4-4 0,0-4-8 0,0 5-4 16,0-1-4-16,0 1-4 0,-9-5 0 0,9 5-4 0,0-1-4 16,0 0 4-16,9 1-4 0,-9-6 0 0,0 6 0 0,8-6 0 0,-8 7 0 15,8-7 0-15,2 1 0 0,-2 0 0 0,0 0-4 16,0-1 4-16,2 2 0 0,-2-6 0 0,0 4-16 0,1 1 20 0,8 1 0 16,-8-2 0-16,-1-4 0 0,8 4-4 0,-6 1-4 0,6 0 8 15,-6 4 0-15,-2-3-4 0,9 3 4 0,-9-5 0 0,1 6-4 16,-1 0-4-16,1-1 4 0,-1 1-4 0,0 0 0 0,2-1 4 0,-2 1-4 15,-8 5 4-15,8-6-8 0,-8 1 8 0,0 4 0 0,0 1 0 16,0-6-12-16,-8 5 4 0,8 1 0 0,-8-1 0 0,-2-4 0 16,2 4 0-16,8-4 0 0,-17 4 0 0,9-4-4 0,-1-1-4 15,1 1-4-15,-1-1-4 0,-7-3 0 0,6-2-4 0,2 1-8 16,0-5-4-16,-2 0-12 0,2 0-4 0,-8-9-4 0,7 3-8 16,0-3-4-16,1-1-8 0,-1-4-4 0,9-2 4 0,-8-2-28 15,0-1-32-15,-2 0-20 0,2-5 16 0,0 0 32 0</inkml:trace>
          <inkml:trace contextRef="#ctx0" brushRef="#br0" timeOffset="105870.755">4391 6259 43 0,'0'0'100'16,"0"0"-12"-16,8 0 4 0,-8 0-32 0,10 0-4 0,-10 0 0 15,8 5 0-15,-8-5-4 0,8 0 4 0,0 0-8 0,2 5 8 16,-2-5-4-16,9 5-12 0,-9-5 12 0,1 5-8 0,8-5 8 0,-9 5-4 15,10-5-8-15,-2 0-4 0,2 4 0 0,-1-4-4 16,0 0-4-16,0 0-12 0,-1 0 0 0,2 0-4 0,8 0 0 0,-10 0 0 16,1 0-8-16,1 0 0 0,8 0-8 0,-10 0-4 0,2 0-8 15,-2 0-12-15,1 0-12 0,1 0-16 0,-2 0-8 0,2 0-20 16,-2 0-8-16,2 0-12 0,-1 0-60 0,-9 0-40 0,9 0 44 16,0 0 32-16,-9 0 24 0</inkml:trace>
        </inkml:traceGroup>
        <inkml:traceGroup>
          <inkml:annotationXML>
            <emma:emma xmlns:emma="http://www.w3.org/2003/04/emma" version="1.0">
              <emma:interpretation id="{D7E8A7A2-1E2D-4A53-BEE7-9792409C5A70}" emma:medium="tactile" emma:mode="ink">
                <msink:context xmlns:msink="http://schemas.microsoft.com/ink/2010/main" type="inkWord" rotatedBoundingBox="15334,18051 15704,18076 15682,18405 15311,18380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06587.8437">5551 6763 71 0,'-8'8'168'0,"-2"-2"-12"16,10-1-16-16,0 0-40 0,-8 0-8 0,8-1-4 0,0 1-4 16,0-5 4-16,0 0-4 0,8 5-4 0,-8-5-4 0,10 0-8 15,-10 0-4-15,8 0-4 0,0 0-4 0,0 0-4 0,1 5-4 0,8-5 0 16,-8 0 0-16,7 0-12 0,2 0-4 0,-10 0 0 0,10 0-4 15,-2 0 0-15,-7 0-8 0,8 0 0 0,0 0-4 0,1 0-4 16,-2 0-4-16,-8 0-4 0,10 0 0 0,-10 0 0 0,9 0-12 16,-8 0-4-16,8 0-12 0,-9 0-12 0,0 0-20 0,2 0-20 15,-10 0-16-15,8 0-24 0,0 0-20 0,-8 0-24 0,0 0-36 0,0 0-56 16,10 0 32-16,-10 0 36 0,0 0 20 0,0 0 48 0</inkml:trace>
          <inkml:trace contextRef="#ctx0" brushRef="#br0" timeOffset="106378.4023">5567 6480 47 0,'-8'4'132'0,"8"2"-16"0,0-2-12 15,0 1-28-15,0-5-4 0,0 6-8 0,0-2-4 0,8 0 4 16,-8 1-8-16,9-5-4 0,-9 5 0 0,9-5-8 0,-1 6-8 16,1-3-4-16,-9-3 4 0,8 6-4 0,10-6-4 0,-10 0-4 15,0 0 4-15,10 4 4 0,-10-4-8 0,9 0 4 0,-8 5 0 0,8-5 4 16,-1 0-8-16,-6 4 0 0,6-4 0 0,-8 6-4 0,10-6 0 15,-10 0-4-15,9 4-4 0,-8 1-4 0,8-5 0 0,-9 5 0 16,0-5-4-16,2 4-4 0,-2 1 0 0,0 1-4 0,2-6-8 0,-2 4-4 16,-8 1-12-16,8-5-8 0,-8 5-16 0,9 0-12 0,-9-5-20 15,0 0-12-15,0 4-12 0,0-4-20 0,0 0-56 0,0 6-20 16,0-6 44-16,-9 0 28 0,9 0 28 0</inkml:trace>
        </inkml:traceGroup>
        <inkml:traceGroup>
          <inkml:annotationXML>
            <emma:emma xmlns:emma="http://www.w3.org/2003/04/emma" version="1.0">
              <emma:interpretation id="{DF3FEA1D-9B9E-401B-950C-BC1E372F0D0C}" emma:medium="tactile" emma:mode="ink">
                <msink:context xmlns:msink="http://schemas.microsoft.com/ink/2010/main" type="inkWord" rotatedBoundingBox="16442,17839 16794,17863 16755,18440 16403,18416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13169.9895">6641 6835 23 0,'-8'0'100'0,"8"5"-12"0,-8-5-12 0,8 4-24 16,0-8-4-16,0 4-8 0,0 0 4 0,0-5 0 0,0 0-4 0,0 1-4 15,-8-2 0-15,8 1 0 0,8-4-4 0,-8-1 0 0,0 6 0 16,0-6 0-16,8-1-4 0,-8 3 0 0,8-6 0 0,-8 4 0 16,10 0-4-16,-10 1 8 0,8-6-8 0,0 6 0 0,-8-5 0 0,9 4-4 15,0-5 0-15,-1 6 4 0,1-5 4 0,-1 4-12 0,0-5 4 16,1 1 0-16,0 5-4 0,-1-6 0 0,0 1 4 0,2-1-4 16,-2-4 0-16,0 5 0 0,1-1 0 0,8 1-4 0,-9-1 4 15,1 0-4-15,-1 1 4 0,0 0-4 0,2 0 0 0,-2 0 4 16,0-1-8-16,2 1 4 0,-2 4-4 0,0 1 4 0,-8-5 0 15,8 4 0-15,1 5 0 0,-9-5 0 0,9 6-4 0,-9-1 0 16,0 0 0-16,0 0 4 0,0 5-4 0,0-4-4 0,0 4 0 16,0 0 0-16,0 0 4 0,0 0-4 0,0 0 0 0,0 4 4 0,0-4 0 15,0 5-4-15,0 0 0 0,0 4 4 0,0-4 0 0,0 8-4 16,0-2 0-16,0-1 4 0,0 4-4 0,0 0 0 0,0 6-4 16,0-1 0-16,0 0 0 0,0 6 4 0,0-7 0 0,0 6-4 15,0-5 0-15,0 5 4 0,0-5-4 0,0 6 0 0,0-2 0 16,0-4 0-16,0 1 0 0,0-1-4 0,0 0 4 0,0-5 0 0,0 1 0 15,0-1-8-15,0 1 0 0,0-1 0 0,0-4-8 16,0-1-4-16,8 1-4 0,-8-1-4 0,0-4 0 0,0 5-8 0,0-10-4 16,9 4-8-16,-9 1 0 0,0-5-16 0,8 0-4 0,-8-5-12 0,8 5-4 15,-8-4-4-15,10-1-4 0,-10-5-4 0,8 6-44 16,-8-6-32-16,8-4 12 0,-8 4 36 0,0 1 16 0</inkml:trace>
        </inkml:traceGroup>
        <inkml:traceGroup>
          <inkml:annotationXML>
            <emma:emma xmlns:emma="http://www.w3.org/2003/04/emma" version="1.0">
              <emma:interpretation id="{076C11C2-9572-47E1-9FE6-93051BA043E4}" emma:medium="tactile" emma:mode="ink">
                <msink:context xmlns:msink="http://schemas.microsoft.com/ink/2010/main" type="inkWord" rotatedBoundingBox="17052,17853 17825,17906 17779,18578 17006,18525"/>
              </emma:interpretation>
              <emma:one-of disjunction-type="recognition" id="oneOf20">
                <emma:interpretation id="interp28" emma:lang="" emma:confidence="0">
                  <emma:literal>69</emma:literal>
                </emma:interpretation>
                <emma:interpretation id="interp29" emma:lang="" emma:confidence="0">
                  <emma:literal>6 ą</emma:literal>
                </emma:interpretation>
                <emma:interpretation id="interp30" emma:lang="" emma:confidence="0">
                  <emma:literal>b ą</emma:literal>
                </emma:interpretation>
                <emma:interpretation id="interp31" emma:lang="" emma:confidence="0">
                  <emma:literal>• ą</emma:literal>
                </emma:interpretation>
                <emma:interpretation id="interp32" emma:lang="" emma:confidence="0">
                  <emma:literal>: ą</emma:literal>
                </emma:interpretation>
              </emma:one-of>
            </emma:emma>
          </inkml:annotationXML>
          <inkml:trace contextRef="#ctx0" brushRef="#br0" timeOffset="113722.5119">7400 6408 11 0,'10'-4'92'0,"-2"-6"-8"0,-8 5-8 0,8 0-28 0,-8 0-4 16,8 0-4-16,-8 1-4 0,0-1 0 0,0 0 0 0,10 0-4 15,-10-4 0-15,0 9-4 0,0-10 4 0,0 6-4 0,0-3 4 0,0 4 0 16,0-2 8-16,0 0 0 0,0 0 4 0,0 1-4 0,0-1 0 16,0 5 0-16,0 0 0 0,0-5 0 0,-10 5-4 0,10 0 0 15,0 0 4-15,0 0-8 0,-8 0 4 0,8 5-4 0,-8 0-4 16,8-5 0-16,-8 9 0 0,-2-4-4 0,2 3-4 0,0 3 0 0,-1-1-4 16,0-1 0-16,1 6 0 0,-1-1 0 0,1 0 0 0,-8 5-4 15,6-4 4-15,2 3-4 0,0 2-4 0,-2 0 4 0,2 3 0 16,0-4-4-16,-1 0 0 0,1 1 0 0,8 4-4 0,-9-4 0 0,9-1 0 15,-8 0 0-15,8 0-4 0,0 0 4 0,0 0-4 16,0-4 0-16,8 4 0 0,-8-5 0 0,9-1 0 0,-9 3 0 0,8-2 0 16,1 0 0-16,-1-3-4 0,0 3 4 0,2-4 0 0,-2-1-4 15,0-5 4-15,2 6-4 0,-2-5 0 0,0 5-4 0,9-6 4 16,-9-4 0-16,1 0-4 0,-9 4 0 0,9-4 0 0,-1 6 0 16,0-12 0-16,2 6 0 0,-10 0-4 0,8-4 0 0,-8 4 0 0,0-4 0 15,8-6 0-15,-8 5 4 0,0 0 0 0,0 0 0 0,0-4 0 16,0 5 0-16,-8-6 4 0,8 0 0 0,0 0 4 15,-8 1-4-15,8-1 4 0,-10 5 0 0,2-4-4 0,8-1 4 0,-8 1 0 16,-1 4-4-16,9-5 0 0,-9 6 4 0,1-1 0 0,-1 5 0 16,1-5 0-16,8 5 0 0,-8 0 0 0,0 0 0 0,-2 5-4 15,2 0 8-15,8-5-4 0,-8 9-4 0,-2-4 4 0,10 3 0 16,-8-2-4-16,8 4-4 0,-8-1 0 0,8-4-8 0,0 5-4 0,-9-1-4 16,9-3-8-16,0 3-4 0,0 0-12 0,0-3 0 0,9 3-12 15,-9-5-4-15,8 1-8 0,0 0-4 0,-8-5-4 0,10 5-8 16,-2-5-44-16,0 4-40 0,10-4 24 0,-10-4 20 0,0 4 24 15</inkml:trace>
          <inkml:trace contextRef="#ctx0" brushRef="#br0" timeOffset="114149.8735">7751 6490 7 0,'0'-6'116'0,"0"6"-8"16,0-4-12-16,-10-1-28 0,10 5 0 0,0 0-8 0,-8 0-8 15,8 5 4-15,0-5-8 0,-8 4-8 0,8 2-4 0,0-2 4 16,0 1-4-16,-9 5-12 0,9-6 4 0,0 1-8 0,0 6 4 16,0-2-4-16,0 0-4 0,0 1 4 0,0-1-4 0,0 0 0 0,9 2 0 15,-9-2-4-15,8 1 0 0,-8 0 0 0,8-6 0 16,-8 5-4-16,10 1-4 0,-2 0 0 0,0-5 4 0,-8-1-4 0,18 2 0 16,-10-2 0-16,0-4-4 0,1 0 4 0,-9 5-4 0,8-5 0 15,1 0 4-15,0-5-4 0,-1 5 0 0,0-4-4 0,2-2 4 16,-10 2 0-16,8-1-4 0,0-5 4 0,-8 0-4 0,8 1-4 0,-8 5 8 15,0-6-4-15,0-5-4 0,0 5 4 0,0 1 4 0,0-5-4 16,0 4 4-16,-8-5-4 0,8 6 4 0,-8-5-4 0,0-1 4 16,-2 5 0-16,10-4-4 0,-8 5 0 0,0-6 4 0,-1 5-16 15,0 6 16-15,-8-6 0 0,9 1 4 0,0 4 0 0,-1 5-4 16,0-4 0-16,-7 4 8 0,6 0-4 0,2 0-4 0,0 4 0 16,-1 1 0-16,9-1-8 0,-9 6 0 0,1-1 0 0,0-3 0 15,8 2-4-15,0 3-4 0,-9 3-4 0,9-5-4 0,0 1-4 0,0 5-4 16,0-6-4-16,0 2 0 0,0-2 0 0,9 0 0 0,-9 1-4 15,8-1-4-15,-8 0 4 0,8-4 0 0,1 5 4 0,-9-5 4 16,9 0 0-16,-1-5-16 0,0 0-16 0,2 0-12 0,-2 0-8 0,0 0 4 16,1-5-4-16</inkml:trace>
          <inkml:trace contextRef="#ctx0" brushRef="#br0" timeOffset="114420.1491">7862 6523 75 0,'0'0'88'0,"8"-5"-4"0,-8 5-16 0,8 0-24 0,-8 0 4 15,0 5-4-15,8-5-4 0,-8 6-4 0,10-3-4 0,-10 3 4 16,0-2 0-16,8 1-4 0,-8 5 0 0,8-6 0 0,-8 6 0 0,0-1 4 15,9 1 0-15,-9 0-4 0,8-1 0 0,-8 1-8 16,8 5 8-16,-8-6 0 0,0 1-4 0,10 4-4 0,-2-5 4 0,-8 6 0 16,8-6 0-16,-8 6 0 0,0-5 0 0,8 4 0 0,-8-4 0 15,10 4 0-15,-10 0-4 0,8-4-4 0,-8-1 0 0,0 6 4 16,8-6 0-16,-8 1-4 0,0 4 4 0,0-4 0 0,0-1-4 0,0 1 4 16,0-1-4-16,0 1 0 0,0 5 0 0,0-11 0 15,0 6 0-15,-8-1 0 0,8 1 0 0,-8-5-4 0,8 5 4 0,-10-6-8 16,2 6 4-16,0-5-4 0,0-1 0 0,-2 2 0 0,2-6-4 15,0 4 0-15,-1-4-8 0,-7 5 4 0,6-5 0 0,2 0-8 16,0 0 0-16,-10 0 4 0,10 0-4 0,0 0-8 0,-1 0-4 16,0 0-8-16,1 0-8 0,-1-5-8 0,1 5-20 0,0-4-20 0,8 4-12 15,-9-6-28-15,0 6-28 0,9-4-48 0,-8-1-60 0,8 0 48 16,0 0 40-16,0-3 36 0,-8 2 24 0</inkml:trace>
        </inkml:traceGroup>
      </inkml:traceGroup>
    </inkml:traceGroup>
  </inkml:traceGroup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02:04.7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3F5194B-B21D-4DEC-B0D8-A7A39EEABF66}" emma:medium="tactile" emma:mode="ink">
          <msink:context xmlns:msink="http://schemas.microsoft.com/ink/2010/main" type="writingRegion" rotatedBoundingBox="22901,12129 30175,12331 30099,15066 22825,14864"/>
        </emma:interpretation>
      </emma:emma>
    </inkml:annotationXML>
    <inkml:traceGroup>
      <inkml:annotationXML>
        <emma:emma xmlns:emma="http://www.w3.org/2003/04/emma" version="1.0">
          <emma:interpretation id="{8D079CD6-E352-4778-81BF-12912C15D0E4}" emma:medium="tactile" emma:mode="ink">
            <msink:context xmlns:msink="http://schemas.microsoft.com/ink/2010/main" type="paragraph" rotatedBoundingBox="22901,12129 30175,12331 30130,13943 22856,137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1C012E-EC47-40A4-A2D7-8844E0249CD8}" emma:medium="tactile" emma:mode="ink">
              <msink:context xmlns:msink="http://schemas.microsoft.com/ink/2010/main" type="line" rotatedBoundingBox="22901,12129 30175,12331 30130,13943 22856,13741"/>
            </emma:interpretation>
          </emma:emma>
        </inkml:annotationXML>
        <inkml:traceGroup>
          <inkml:annotationXML>
            <emma:emma xmlns:emma="http://www.w3.org/2003/04/emma" version="1.0">
              <emma:interpretation id="{5AEC0CA2-E545-443E-9BFA-E17E5136E5DA}" emma:medium="tactile" emma:mode="ink">
                <msink:context xmlns:msink="http://schemas.microsoft.com/ink/2010/main" type="inkWord" rotatedBoundingBox="22901,12129 23928,12158 23898,13234 22871,132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34 51 0,'0'-5'112'0,"8"1"0"0,-16-1-4 0,8 0-24 0,0 5-4 16,0-5 4-16,0 1-4 0,0 4 4 0,0-5-8 0,0 5-4 15,0 0-4-15,0 0-4 0,0 0-8 0,0-5 0 0,0 5 0 0,0 0 0 16,0 0 0-16,8 0-4 0,-8 0 0 0,0 0 0 0,0 5-4 15,8 0-4-15,-8-5 0 0,8 9-4 0,-8-4 0 0,9 0-8 16,-9 4 4-16,8 1-8 0,1 0-4 0,-9 4 0 0,9 0 0 0,-1 0-8 16,-8 5 0-16,8-3-4 0,2 3 0 0,-10 4-4 15,8-4-4-15,-8 1 0 0,8 4 0 0,-8 0-4 0,0-5 4 0,0 4 0 16,8-3-4-16,-8 4 0 0,0-5 4 0,0 0-4 0,0 0 0 16,0 1-4-16,0-6 4 0,-8 1 0 0,8-6-4 0,0 1 0 15,-8-1-4-15,8-4 4 0,0-5 4 0,0 0-4 0,-8 0-4 0,8-5 4 16,0 0 0-16,0-4 0 0,0-5 0 0,-10 4-4 0,20-9 0 15,-10 5 0-15,0-6 4 0,0 1 0 0,8-5 0 0,-8 5 0 16,8-6 0-16,-8 2 4 0,8 4 0 0,2-5-4 0,-2 5 0 16,0-6 0-16,1 6 4 0,-1 5 0 0,1-5 4 0,0 4-4 15,-1 1 0-15,0-1-4 0,2 1 4 0,-2 5-4 0,0-1 8 0,10 1-8 16,-10 4 4-16,0 0 0 0,1-5 4 0,-1 5-8 0,1 5 8 16,0-4-4-16,-1 4 4 0,-8 0-8 0,8-5 4 0,0 5 0 15,2 5 0-15,-2-5-4 0,0 4 4 0,2 1 0 0,-10 0-8 16,8-5-4-16,-8 5-4 0,8 0-12 0,1 5-4 0,-9-10-8 15,8 4-8-15,-8 1-12 0,8 0-8 0,-8-1-4 0,9 1 0 0,-9-5-16 16,9 5-8-16,-1-5-4 0,-8-5-16 0,8 5 0 0,2-5-36 16,-2 1-40-16,0-1 12 0,1-4 28 0,0 4 28 0,-1-5 28 15</inkml:trace>
          <inkml:trace contextRef="#ctx0" brushRef="#br0" timeOffset="388.8404">741-445 51 0,'0'-5'112'0,"0"0"-16"0,0-4-8 0,0 4-24 0,0 0-8 0,0-4-4 16,0 4 0-16,0-5-4 0,8 6 0 0,-8-7 4 0,8 7-8 16,2-6 0-16,-2 6-4 0,0-6 8 0,1 5 0 0,0 1-8 15,8-6-20-15,-9 10 20 0,0-5-4 0,10 0-4 0,-2 5 0 16,-6 0-8-16,6 0 0 0,-7 5-4 0,-1-5-4 0,9 5-4 15,-8 5 0-15,-9-1 0 0,8 1-4 0,-8 4 0 0,0 1 0 0,0-1 0 16,-8 0-4-16,8 0 0 0,-17 6 0 0,8-1 4 0,1 0 4 16,-9-4 0-16,-1 3 4 0,2 1 0 0,-2-4 4 0,2 3 4 15,-1-3 0-15,8 0 4 0,-8-1 0 0,-1-3-4 0,10-3 0 16,0 2-4-16,-1 0 0 0,0-5 0 0,1 4 0 0,8-5 0 16,0 2 0-16,0-2 4 0,0 2-4 0,0 2 4 0,0-2 0 0,0-1-4 15,8-1-4-15,1 1 0 0,-9 0 0 0,9 0-4 0,-1 5 0 16,0-6 0-16,2 0-4 0,-2 3 0 0,9-3-4 0,-8 0 0 15,-1-4-4-15,9 5-4 0,-9-5-4 0,10 5-8 0,-10-5-8 16,10 0-12-16,-10 5-20 0,9-5-8 0,-9 0-16 0,9 0-12 16,-8 0-12-16,-1 0-12 0,10 0-4 0,-10 0-12 0,0 0-8 15,2 0-44-15,-2-5-24 0,0 10 36 0,9-5 32 0,-8 0 24 0</inkml:trace>
        </inkml:traceGroup>
        <inkml:traceGroup>
          <inkml:annotationXML>
            <emma:emma xmlns:emma="http://www.w3.org/2003/04/emma" version="1.0">
              <emma:interpretation id="{DAC9D029-DE9F-4DFA-924B-E29CC54FD2F6}" emma:medium="tactile" emma:mode="ink">
                <msink:context xmlns:msink="http://schemas.microsoft.com/ink/2010/main" type="inkWord" rotatedBoundingBox="24546,12693 25045,12707 25032,13147 24533,131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92.4963">1661 250 163 0,'-8'10'176'0,"8"-5"-16"0,0 4-24 0,0-4-28 16,0 4 4-16,0-3 0 0,0-2-12 0,8 0 24 0,-8 2-8 16,10-1-8-16,-2-1-12 0,0 1 0 0,1 0-12 0,-1 0-4 0,9-1-4 15,-8 2-8-15,7-2-12 0,2 1-8 0,8-5-20 0,-10 6-28 16,10-2 0-16,-9 0 0 0,9 1 0 0,0 0 0 0,-1 0 0 15,1-1 0-15,-10 1 0 0,10 0 0 0,0 0 0 0,-9-1 0 16,9 2-12-16,-10-6-64 0,2 4-24 0,-2 1-24 0,-7-5-28 16,0 0-36-16,-1 5-44 0,-8-5-64 0,9 0 56 0,-9 0 40 0,0 0 36 15,-9 0 32-15,9 0 24 0</inkml:trace>
          <inkml:trace contextRef="#ctx0" brushRef="#br0" timeOffset="717.9601">1756-28 99 0,'-10'5'148'0,"10"-1"-12"0,-8 1-16 0,0 0-28 0,8 0-4 16,0 0 0-16,-9-5 0 0,9 5 0 0,0-5-4 0,0 4-4 0,0-4-12 15,9 0-4-15,-9 0-4 0,8 0-8 0,0 5 0 0,2-5-4 16,6 0-8-16,-7 0 0 0,8 5-8 0,-9-5-4 0,9 5-8 15,1-5 0-15,-2 4-4 0,2 1 0 0,-2-5-4 0,10 5 0 16,-9 0 0-16,1 0-4 0,-2-5-4 0,2 5 0 0,-2 0-8 16,2-5 4-16,-1 4-4 0,-1 1-8 0,-6 0-12 0,6-5-12 15,-8 4-8-15,2 1-12 0,-2-5-8 0,-8 5-20 0,8-5-12 0,-8 5-20 16,0-5-12-16,0 4-16 0,0-4-44 0,0 0-24 0,-8 0 36 16,0 6 36-16,-2-6 24 0</inkml:trace>
        </inkml:traceGroup>
        <inkml:traceGroup>
          <inkml:annotationXML>
            <emma:emma xmlns:emma="http://www.w3.org/2003/04/emma" version="1.0">
              <emma:interpretation id="{785B0F03-2919-4D4F-9C5F-E3F611335736}" emma:medium="tactile" emma:mode="ink">
                <msink:context xmlns:msink="http://schemas.microsoft.com/ink/2010/main" type="inkWord" rotatedBoundingBox="25805,12489 27459,12535 27433,13473 25779,1342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8193.5078">3623-85 51 0,'8'-10'100'0,"0"5"-12"16,-8 1-8-16,10-6-24 0,-10 5-4 0,8 0-4 0,0 0-4 15,-8 1 0-15,8 0-8 0,-8-3 0 0,9 7 0 0,-9-4 0 0,9 4 0 16,-9-4-4-16,8 4 0 0,-8 0 4 0,9-6 0 15,-9 6 0-15,0 0 4 0,0 0 4 0,0 0 0 0,0 0 0 0,8 6 0 16,-8-6 0-16,0 0 0 0,0 4-4 0,0 0 0 0,0-4 0 16,-8 7 0-16,8 1 0 0,0-3-8 0,0 0 4 0,-9 4 0 15,9 1-4-15,0 5-4 0,-8-6 0 0,8 5-4 0,-9 1-4 16,0-1-4-16,9 0-4 0,-8 6-4 0,0-6 0 0,8 5 0 16,-8 1-4-16,8-1 0 0,-10 0 0 0,10 0 0 0,0 1-4 0,-8-7 0 15,8 7-4-15,0-7 4 0,0 8 0 0,8-7-4 0,-8 0 4 16,10 0-8-16,-10 2 4 0,8-7-4 0,0 0 4 0,0 1-4 15,1-6 0-15,0 2 4 0,-1-2 0 0,1-4 0 0,-1 4-4 16,10-4 4-16,-10-4-4 0,0 0 0 0,10-2 0 0,-10 2 0 16,9-6-4-16,-8 5 4 0,-1-4 0 0,9-1 4 0,-9 0 0 15,0 6 4-15,2-6-4 0,-2 1 4 0,0-1 0 0,2 1 0 0,-2 3 0 16,-8-2 0-16,8 1 0 0,1 3 0 0,-9-5 0 0,8 4 0 16,-8 0-4-16,0 5 8 0,0-4-4 0,0 4 0 0,0-6 4 15,9 6 4-15,-9 0-4 0,0 0 4 0,0 0 0 0,0 6 4 0,0-6-4 16,0 4 4-16,0 1 0 0,-9 5 0 0,9-2-4 0,0-1 0 15,0 7 4-15,0-5 0 0,0 5 0 0,0 1-4 0,0-1 4 16,0 5 0-16,-8-4-4 0,8 3 0 0,-9 2 0 0,9 0-4 16,-8-1 0-16,8 0 0 0,-8 0 0 0,8 0 0 0,0-5-4 15,-10 1 0-15,10 4-4 0,0-5-4 0,-8-4 0 0,8 4-4 0,0-4-4 16,0-1-4-16,0 1-12 0,0-5-4 0,0 5-12 0,0-5-8 16,0-5-8-16,0 4-8 0,0-4-12 0,0 5-16 15,0-5-28-15,0 0 16 0,0-5-4 0,0 5-36 0,0-4-32 0,0-1 0 16,0-1 36-16,0-3 28 0</inkml:trace>
          <inkml:trace contextRef="#ctx0" brushRef="#br0" timeOffset="8766.975">4236-28 67 0,'0'-9'100'0,"9"-1"-4"15,-1 0-12-15,-8 5-24 0,9-4-8 0,0-1 4 0,-1 6-8 16,-8-2-4-16,8-3 0 0,0 5 0 0,-8-2-8 0,10 2-4 16,-2-1 0-16,-8 5 4 0,8-5 0 0,-8 5 4 0,10-5-16 15,-10 5 20-15,0 0 0 0,8 0 8 0,-8 0 0 0,0 5 0 0,0 0 0 16,0 0 0-16,0-1 0 0,0 2 8 0,0 3-4 16,0 1-4-16,0-1-4 0,-8 1 0 0,8-1-8 0,0 6-4 15,-10-1-4-15,10 5 0 0,-8-4-8 0,8 4 0 0,-8-5-8 0,8 6 0 16,-10 3-4-16,10-3-4 0,-8-1 0 0,0 0 0 0,8 0-8 15,0 6 4-15,0-7 0 0,-8 1 0 0,8 0 0 0,0 6-4 16,0-6 0-16,8-1-4 0,-8-3 4 0,0 4-4 0,8-4-4 16,-8-1 12-16,8 1-4 0,2-6-4 0,-2 5 0 0,-8-4 0 15,8-5-4-15,10 4 0 0,-10-4 0 0,1 0 0 0,-1 0 0 0,1-5-4 16,8 0 4-16,-9 0 0 0,0 0 0 0,2-5 0 0,-2 0-4 16,10-4 8-16,-10 4 0 0,0-4-4 0,0-1 4 0,1 0 0 15,-1 1 4-15,1-6-4 0,0 7 0 0,-1-7 0 0,0 5 8 0,2-5-4 16,-2 6 0-16,-8-1 4 0,8 0-20 0,0 1 20 0,-8 4 8 15,0 0 0-15,10 1 4 0,-10 4 0 0,0-5 0 0,0 10 0 16,0-1 4-16,0 1-4 0,0 0 0 0,0 4 4 0,0 5 4 16,-10-3 0-16,10 3-4 0,-8 1 4 0,8 0 4 0,-8 3-4 15,8 1 0-15,-8 0-12 0,-2 0-12 0,10 1 0 0,-8-1 0 0,0 0 0 16,-1 0 0-16,9 0 0 0,-9 1 0 0,1-6 0 0,8 5 0 16,-9-4 0-16,1 4 0 0,8-5 0 0,-8 1 0 0,8-6-4 15,-8 5-56-15,-2-3-24 0,10 3-28 0,-8-10-20 0,0 6-36 16,-2-1-28-16,2-4-84 0,0 5 8 0,-1-6 52 0,-8 2 44 15,9-6 32-15,-9 4 28 0</inkml:trace>
          <inkml:trace contextRef="#ctx0" brushRef="#br0" timeOffset="7638.8942">2906 294 15 0,'0'0'44'0,"0"0"0"0,0 0 0 0,0 4-20 0,0-4 0 16,0 0-4-16,0 0 0 0,0 0-4 0,0 0-4 0,0 0-4 15,0 4 0-15,0-4 0 0,0 0 0 0,0 0 0 0,0 0-4 16,0 0 0-16,0 0 0 0,0 0 0 0,0 0-4 0,0 0 8 16,0 0-4-16,0 0 0 0,0 0 0 0,0 0 0 0,0 0-4 15,0 0 8-15,0 0-4 0,0 0 0 0,0 0 0 0,0 0-8 16,0 0 0-16,0 0 12 0,0 0-4 0,0 0 0 0,0 0-4 0,0 0 4 15,0 0-8-15,0 0 4 0,0 0 8 0,0 0-8 0,0 0 0 16,0 0 4-16,0 0 0 0,0 0 8 0,0 0-8 0,0 0-4 16,0 0 4-16,0 0 0 0,0 0 0 0,0 0 0 0,0 0-4 15,0 0 12-15,0 0-4 0,0 0-12 0,0 0 8 0,9 0 0 16,-9 0 4-16,0 0-4 0,0 0-4 0,0 0 0 0,0 0 4 0,0 0 0 16,0 0 0-16,0 0 0 0,0 0 0 0,0 0 0 0,0 0-4 15,0 0-4-15,0 0 8 0,0 0 0 0,0 0 0 0,0 0-4 16,0 0 4-16,0 0 0 0,0 0 0 0,0 0-4 0,0 0 0 0,0 0 0 15,0 0 4-15,0 0 0 0,0 0-4 0,0 0 0 16,0 0 4-16,0 0 0 0,8 0 0 0,-16 0 0 0,8 0 0 0,8 0 0 16,-8 0 0-16,0 0 0 0,0 0 0 0,0 0 0 0,0 0 0 15,0 0 0-15,0 0 0 0,0 0-4 0,0 0 4 0,0 0 0 16,0 0 0-16,0 0-4 0,0 0 4 0,0 0 0 0,9 0-4 0,-9 0 4 16,0 0 0-16,0 0-4 0,0 0 4 0,0 0 0 15,0 0 0-15,0 0 0 0,0 0 0 0,0 0 0 0,0 0 0 0,0 0 0 16,0 0 0-16,0 0 0 0,0 0 0 0,0 0 0 0,0 0 0 15,0 0 0-15,0 0 0 0,0 0 0 0,0 0 0 0,0 0 0 16,0 0 0-16,0 0-16 0,0 0 20 0,0 0-4 0,0 0 0 0,0 0 4 16,0 0-4-16,0 0 0 0,0 0-4 0,9 0 4 15,-9 0-4-15,0 0 4 0,0 0 0 0,0 0 0 0,0 0-4 0,0 0 0 16,0 0 0-16,0 0 4 0,0 0-4 0,0 0 0 0,0 0 0 16,0 0 0-16,0 0-4 0,0 0 4 0,0 0 0 0,0 0 0 15,0 0 4-15,0 0-4 0,0 0 0 0,0 0 0 0,0 0 0 0,0 0 0 16,0 0 4-16,0 0-4 0,0 0 0 0,0 0 0 0,0 0 0 15,0 0 0-15,0 0 0 0,0 0-4 0,0 0 4 16,0 0 4-16,0 0-4 0,0 0 4 0,8 0-4 0,-8 0 4 0,0 0-4 16,0 0 0-16,0 0 4 0,0 0-4 0,0 0 0 0,0 0 0 15,0 0 0-15,0 0 0 0,0 0 0 0,0 0 0 0,0 0 0 16,0 0 0-16,0 0 0 0,0 0 0 0,0 0 0 16,0 0 0-16,0 0 0 0,0 0 0 0,0 0 0 0,0 0 0 0,0 0 0 15,0 0-12-15,0 0 16 0,0 0 0 0,0 0 0 0,0 0 0 0,0 0-4 16,0 0 0-16,0 0 4 0,0 0-4 0,0 0 4 0,0 0 0 15,0 0 0-15,0 0-4 0,0 0 0 0,0 0 0 0,0 0 0 16,0 0 0-16,0 0 0 0,0 0 0 0,0 0 0 0,0 0 0 16,0 0 4-16,0 0-4 0,0 0 0 0,0 0 0 0,0 0 0 15,0 0-4-15,0 0 4 0,0 0 0 0,0 0-4 0,0 0 4 0,0 0 0 16,0 0 0-16,0 0 0 0,0 0 0 0,0 0 4 0,0 0-4 16,0 0 0-16,0 0 0 0,0 0 0 0,0 0 0 0,0 0 0 15,0 0 0-15,0 0 0 0,0 0-4 0,8 0 4 0,-8 0 0 0,0 0 0 16,0 0 0-16,0 0 0 0,0 0 0 0,0 0 0 0,0 0 0 15,0 0 0-15,0 0 0 0,0 0 0 0,0 0 4 0,0 0-4 16,0 0 4-16,0 0-4 0,0 0 0 0,0 0 4 0,0 0-4 16,0 0 0-16,0 0 0 0,0 0 0 0,0 0-4 0,0 0 8 15,0 0-4-15,0 0 4 0,0 0-4 0,0 0 0 0,0 0 0 0,0 0 0 16,0 0 0-16,0 0 4 0,0 0-4 0,0 0 0 0,0 0 4 16,0 0-4-16,0 0-4 0,0 0 8 0,0 0-4 0,0 0 0 15,0 0 0-15,0 0 4 0,0 0 0 0,0 0-4 0,0 0 0 16,0 0 0-16,0 0 0 0,0 0 0 0,0 0-4 0,0 0 4 15,0 0-4-15,0 0 4 0,0 0 0 0,0 0 0 0,0 0 0 0,0 0 0 16,0 0 0-16,0 0 0 0,0 0 4 0,0 0-4 16,0 0 0-16,0 0-4 0,0 0 4 0,0 0 0 0,0 0 0 0,0 0 4 15,0 0-4-15,0 0 4 0,0 0-4 0,0 0 4 0,0 0-8 16,0 0 4-16,0 0 0 0,0 0 4 0,0 0-8 0,0 0 4 16,8 0 0-16,-8 0 4 0,0 0-4 0,0 0 0 0,0 0 0 0,0 0 0 15,0 0 0-15,0 0 0 0,0 0 0 0,0 0 0 0,0 0 0 16,0 0 0-16,0 0 0 0,0 0 0 0,0 0 0 0,0 0 4 15,0 0 0-15,0 0-4 0,0 0 0 0,0 0 0 0,0 0-4 16,0 0 4-16,0 0 0 0,0 0 0 0,0 0 0 0,0 0 0 16,0 0 4-16,0 0-4 0,0 0 0 0,0 0 0 0,0 0 0 15,0 0 0-15,0 0 4 0,0 0-4 0,0 0 4 0,0 0-8 0,0 0 8 16,0 0-8-16,0 0 0 0,0 0 4 0,0 0 0 0,0 0 4 16,0 0-4-16,0 0-4 0,0 0 4 0,0 0 0 0,0 0 0 15,0 0 4-15,0 0 0 0,0 0-4 0,0 0 0 0,0 0 0 16,0 0-4-16,0 0 4 0,0 0 0 0,0 0 0 0,0 0 0 15,0 0 0-15,0 0 0 0,0 0 4 0,0 0-4 0,0 0 0 0,0 0 0 16,0 0 0-16,0 0 0 0,0 0 4 0,0 0-4 0,0 0 0 16,0 0 0-16,0 0 0 0,0 0 0 0,0 0 4 0,0 0-4 15,0 0 0-15,0 0 0 0,0 0 0 0,0 0 4 0,0 0 0 16,0 0-4-16,0 0 0 0,0 0-16 0,0 0 24 0,0 0-4 16,0 0 0-16,0 0 0 0,0 0 0 0,0 0 0 0,0 0-4 0,0 0 0 15,0 0 0-15,0 0 0 0,0 0 0 0,0 0 0 0,0 0 4 16,0 0 0-16,0 0-8 0,0 0 4 0,0 0 4 0,0 0 0 15,0 0-4-15,0 0 0 0,0 0 0 0,0 0 4 0,0 0-4 16,0 0 0-16,0 0 0 0,0 0 0 0,0 0 0 0,0 0 0 16,0 0 0-16,0 0 0 0,0 0 0 0,0 0 0 0,0 0 0 0,0 0 0 15,0 0 4-15,0-4-8 0,0 4 8 0,0 0-4 0,0 0 0 16,0 0 0-16,0 0 0 0,0 0 0 0,0 0 0 0,0 0-4 16,0 0 4-16,0 0 0 0,0 0 0 0,0 0 0 0,0 0 0 0,0-4 0 15,0 8 0-15,0-4 4 0,0 0-4 0,0 0 0 16,0 0-4-16,0 0 4 0,0 0 0 0,0 0 0 0,0 0 0 0,0 0 0 15,0 0 0-15,0 0 0 0,0 0 0 0,0 0 4 0,0 0-4 16,0 0 0-16,0 0 0 0,0 0-4 0,0 0 4 0,0 0 0 16,0 0-4-16,0 0 4 0,0 0 0 0,0 0 0 0,0 0 0 15,0 0 4-15,0 0-8 0,0 0 4 0,0 0 0 0,0 0 0 16,0 0 0-16,0 0 0 0,0 0 0 0,0 0 0 0,0 0 0 0,0 0 0 16,0 0 0-16,0 0 0 0,0 0-4 0,0 0 4 0,0 0 0 15,0 0 0-15,0 0 4 0,0 0-4 0,0 0 0 0,0 0 0 16,0 0 0-16,0 0 0 0,0 0 4 0,0 0-4 0,0 0 0 0,0 0 0 15,0 0 0-15,0 0 0 0,0 0-4 0,0 0 4 0,0 0 0 16,0 0 0-16,0 0 0 0,0 0 0 0,0 0 4 0,0 0-4 16,0 0 0-16,0 0 0 0,0 0 0 0,0 0 0 0,0 0 0 15,0 0 0-15,0 0 0 0,10 0 0 0,-10 0 0 0,0 0 4 16,0 0-4-16,0 0 0 0,0 0 4 0,0-4-4 0,8 4 4 0,-8 0 4 16,0-6-8-16,0 6 4 0,8 0 4 0,-8-4-4 15,0 4-12-15,0-5 20 0,10 5 0 0,-10-5-4 0,0 5 4 16,8-5 0-16,-8 1 0 0,0-1 0 0,8 1 0 0,-8-2 0 0,0 2 0 15,9 4 0-15,-9-6 0 0,8 2 0 0,-8-2 0 0,9 2 0 16,-9-5 0-16,8 4-4 0,-8-5 0 0,9 6 0 0,-1-6 4 16,0-1-4-16,2 7 0 0,-10-5 0 0,8-1 0 0,0 0-4 0,2-3 4 15,-2 3-8-15,8 0 0 0,-7-5 4 0,-1 6 0 16,1-5 0-16,0 4-4 0,7-4 8 0,-6 4-8 0,-2 0 4 0,0-4-4 16,0 5 0-16,10-1 0 0,-10 0 0 0,1 1 0 0,-1-1 4 15,1 1 0-15,0 4-4 0,-1-5 0 0,-8 5 0 0,8-4 4 16,0 4-4-16,2-4 4 0,-10 3 4 0,8 2-4 0,-8-1-4 15,8 1 4-15,-8-2 0 0,10 2-4 0,-10-1 4 0,8-5 0 16,-8 10-4-16,8-8 4 0,-8 1 0 0,9 3-4 0,-9 0 0 0,0-2 0 16,8 2 0-16,0-1 4 0,-8 0-4 0,10 0 0 0,-10 1 4 15,8-1-4-15,-8-1 4 0,8 2 0 0,-8 0 0 0,8-2 0 16,-8 6 0-16,10-4 0 0,-10 4 0 0,0-6-4 0,0 6 0 0,8 0 0 16,-8 0 4-16,0-4-4 0,0 4 0 0,0 0 4 15,0 0 0-15,0 0 0 0,0 0 4 0,0 0 0 0,0 4 0 0,0-4 0 16,0 6 4-16,0-2-4 0,0 2 4 0,0-2-4 0,0 6 4 15,0-1-4-15,0 1 0 0,-8-1 4 0,8 5 4 0,0 6-8 16,0-6 4-16,-10 5 0 0,10 6 4 0,0-6 0 0,-8 5-4 16,8 0 0-16,0 0 0 0,-8 0 4 0,8 0-8 0,-8-1 0 15,8 6 0-15,-10-4 0 0,10 2 0 0,0-2 0 0,0 3 0 0,0-2 4 16,-8-3-8-16,8 0 8 0,0 2-12 0,0-6 8 0,0 5 0 16,0-5-8-16,0 1 4 0,0-6 0 0,0 5 0 0,0-5-4 15,0-4 4-15,0 4-4 0,0-4 0 0,0 0 0 0,0-1 0 0,0-4 0 16,0 0 0-16,0-1 0 0,0 1-20 0,0-5 20 0,0 5-4 15,0-5-4-15,0 0-8 0,0 0 0 0,0 0-8 0,0 0-8 16,0 0-4-16,0-5-8 0,0 5-8 0,0-5 0 0,0 1-16 16,-8-1-12-16,8-5-8 0,0 6-8 0,0-1 0 0,0-5-12 15,0 0-60-15,-9-4-24 0,9 5 40 0,0-6 24 0,0 1 20 16</inkml:trace>
        </inkml:traceGroup>
        <inkml:traceGroup>
          <inkml:annotationXML>
            <emma:emma xmlns:emma="http://www.w3.org/2003/04/emma" version="1.0">
              <emma:interpretation id="{9FB6C271-91EA-4655-B942-BA59FD586EB6}" emma:medium="tactile" emma:mode="ink">
                <msink:context xmlns:msink="http://schemas.microsoft.com/ink/2010/main" type="inkWord" rotatedBoundingBox="28243,12400 30172,12453 30130,13943 28202,1388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280.6358">5772-229 43 0,'8'-5'92'0,"0"-5"-8"15,-8 6 0-15,0-6-24 0,8 6 0 0,-8-2 0 0,9 1 0 16,-9-5 0-16,0 6-4 0,8-1 4 0,-8 1 4 0,0-2-4 16,9 6-4-16,-9-4 4 0,0 4-4 0,0-5-4 0,0 5 0 0,0 0-4 15,0 0 0-15,0 0-4 0,0 0 0 0,0 0 4 0,0 5 0 16,0-5 0-16,0 10 0 0,-9-6 0 0,9 5 0 0,0 1 0 16,-8 5-8-16,-1-5 0 0,9 9 0 0,-8 0-4 0,-8-1 4 0,6 7 0 15,2-2-4-15,-10 7 0 0,10-1-8 0,-9-1 4 0,0 6 0 16,0-1-24-16,1 6-8 0,-2-6 0 0,0 6 0 0,2-1 0 15,-1 5 0-15,0-5 0 0,0 6 0 0,-1-6 0 0,10 5 0 0,-8-5 0 16,-2 1 0-16,1 4 0 0,9-5 0 0,-10 1 0 16,10-1 0-16,0-4 0 0,-10-1 0 0,10 2 0 0,0-3 0 0,-2-3 0 15,2 0 0-15,0 0 0 0,-1-1 0 0,1 1 0 0,8-5 0 16,-9 5 0-16,1-5 0 0,8 0 0 0,-9-4 0 0,9 3 0 16,-8-3 0-16,8-1 0 0,0 0 0 0,0-5 0 0,0 1 0 15,-8 0 0-15,8-7 0 0,0 2 0 0,0 0 0 0,0-5-44 16,0-1-48-16,0 1-20 0,0-10-16 0,0 1-24 0,0-1-32 15,0-5-36-15,0 0-64 0,0-5 48 0,0 2 40 0,0-7 44 0,0 1 20 16,8 0 28-16</inkml:trace>
          <inkml:trace contextRef="#ctx0" brushRef="#br0" timeOffset="13230.9885">6077 332 75 0,'0'-10'84'0,"0"1"-12"0,0-2 0 0,0 7-24 15,0-6 0-15,0 1-4 0,0-1 4 0,0 1-4 0,0 5 0 0,0-6 4 16,0 4-4-16,0-4 4 0,0 6 0 0,0-1-12 0,0 1 0 16,0-1 0-16,0 5 4 0,0-5 0 0,0 5-4 0,0 0 0 15,0 0 0-15,0 0 0 0,0 0 0 0,0 5 0 0,10 0 0 16,-10-1 0-16,0 1-4 0,8-1-4 0,-8 6 0 0,8 6-4 15,-8-7 0-15,10 0-4 0,-10 5 0 0,8 6 4 0,0-6-8 0,-8 10 0 16,9-5 0-16,-1 0 0 0,-8 0 0 0,8 5-4 0,1 1 0 16,0-2-4-16,-1-3 4 0,0 4-4 0,2-5 4 0,-2 0-4 15,0 1 0-15,1-1 0 0,0-5 0 0,-1 5 0 0,0-4 0 16,-8-1-4-16,9-5-4 0,-1 2 4 0,1-3 0 0,-9 2 4 16,9-4-4-16,-9-2 0 0,8 1 0 0,-8-5 0 0,0 4 4 15,0-4-8-15,0-4 4 0,0 4 0 0,8-5 0 0,-8 1-4 0,0-6 0 16,0 0 0-16,0 0 0 0,-8 1 4 0,8-6-4 0,0 1 0 15,0-5 0-15,0 4 0 0,8-8 0 0,-8 3 0 0,0-9-4 16,0 5-4-16,0-5 4 0,10 1 0 0,-10-1-4 0,0 0 0 16,8-3 0-16,-8-3 4 0,0 1 0 0,8 6 0 0,0-6 0 15,-8 0 0-15,0 1 4 0,10 5 0 0,-10-1 0 0,8 4-4 0,0 2 0 16,-8-2 4-16,0 6 4 0,9-5 0 0,-9 10-4 0,8 0 0 16,-8-1 0-16,8 1 0 0,-8 4 0 0,0 0 0 0,10 6-4 15,-10-5 4-15,8 3 0 0,-8 2 0 0,0-1 4 0,8 0-12 0,0 0 12 16,-8 1-8-16,10 4 4 0,-2 0 0 0,0-4 0 15,-8 4 0-15,18 0 0 0,-10 0 4 0,1-7-8 0,7 7 8 0,-6 0-4 16,6 0-16-16,2-4 20 0,-2 4-4 0,2 0 0 0,-1-4 0 16,7 4 0-16,-6-6-4 0,8 6 8 0,-9-4-4 0,8-1 0 15,0 5 0-15,-7-5 0 0,8 0 4 0,-1 5-4 0,-8 0 0 16,8-4 4-16,-7 4-4 0,-2-5 0 0,10 5 0 0,-8 0 0 16,-1 0 0-16,-1 0 0 0,-8 0 0 0,10 0 4 0,0 0-8 0,-10 0 4 15,9 0 0-15,-9 0 0 0,1 0 0 0,8 0 0 0,-9 0 0 16,0 0 0-16,2 0 4 0,6 0 0 0,-6 0-8 0,-2 0 4 15,0 0-4-15,1 0 8 0,-1 5-4 0,1-5 0 0,8 4 4 16,-9-4-8-16,0 5 8 0,2-5 4 0,-2 5 0 0,0 0 0 16,2-1 0-16,-10 2 0 0,8-2 0 0,0 0 8 0,0 3 0 0,1-3 4 15,-9 0-4-15,8 6 4 0,-8-5 0 0,9-1-4 0,0 6 0 16,-9-1 0-16,0-3 0 0,0 3 0 0,0 1 0 0,0-1 0 16,0 1-4-16,8-5-8 0,-8 4 4 0,0 1-4 0,0-1-4 0,-8-4 0 15,8 5 0-15,0-5 0 0,0 4-12 0,-9-4-4 16,9 4-4-16,0-4-12 0,0 0-16 0,-9 0-24 0,9 5-12 15,-8-5-16-15,8-1-24 0,0 1-24 0,-9 0-12 0,1-5-64 0,0 4-24 16,8 1 44-16,-8 0 40 0,-2-5 32 0,2 0 28 16</inkml:trace>
        </inkml:traceGroup>
      </inkml:traceGroup>
    </inkml:traceGroup>
    <inkml:traceGroup>
      <inkml:annotationXML>
        <emma:emma xmlns:emma="http://www.w3.org/2003/04/emma" version="1.0">
          <emma:interpretation id="{C6504616-4B75-4E60-839D-2BA2442D57ED}" emma:medium="tactile" emma:mode="ink">
            <msink:context xmlns:msink="http://schemas.microsoft.com/ink/2010/main" type="paragraph" rotatedBoundingBox="23085,14065 26913,14274 26875,14980 23047,147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DE4D320-64F7-43DA-B6CD-9BC54499127E}" emma:medium="tactile" emma:mode="ink">
              <msink:context xmlns:msink="http://schemas.microsoft.com/ink/2010/main" type="line" rotatedBoundingBox="23085,14065 26913,14274 26875,14980 23047,14770"/>
            </emma:interpretation>
          </emma:emma>
        </inkml:annotationXML>
        <inkml:traceGroup>
          <inkml:annotationXML>
            <emma:emma xmlns:emma="http://www.w3.org/2003/04/emma" version="1.0">
              <emma:interpretation id="{C4EA1E6D-B43D-42A4-B792-951B3B355ED1}" emma:medium="tactile" emma:mode="ink">
                <msink:context xmlns:msink="http://schemas.microsoft.com/ink/2010/main" type="inkWord" rotatedBoundingBox="23072,14311 23702,14346 23680,14758 23049,14723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4326.1558">204 1699 35 0,'0'-10'108'0,"0"1"-4"0,0 3-8 0,0-4-24 15,0 1 0-15,-8 5 0 0,8-1-4 0,0-5-4 0,0 10-4 0,-10-4-8 16,10-2-4-16,0 2-20 0,0 4 16 0,0-4-4 0,0 4 0 0,0 0 0 16,0 0-4-16,0-5 0 0,10 10-4 0,-10-5-4 15,8 4 4-15,-8-4-8 0,8 4 0 0,0 2-4 0,-8-2 0 0,10 6-4 16,-2-5 0-16,0 4-4 0,1 1-4 0,-1 0 4 0,1 4 0 16,0 0 0-16,-1 0-4 0,0 0 0 0,0 1-4 0,2 4 0 15,-2-4 0-15,0 4-4 0,2 0 4 0,-2-4-4 0,-8 4 0 0,8 0 4 16,1-5 0-16,-9 5-4 0,8-4 0 0,-8 0 0 0,0-1 0 15,0 0 0-15,0-5 0 0,0 0 4 0,8-3-4 0,-8 4 0 16,0-6-4-16,-8-4 0 0,8 6 0 0,0-6-4 0,0-6 4 16,0 2-4-16,-8-1 0 0,8 0 4 0,0-4 0 0,0-1 0 15,0-5 0-15,0 1 4 0,0-1 0 0,0 2-4 0,0-7 0 16,8 1 4-16,-8 4-4 0,0-4 0 0,8 0 4 0,1 0 0 0,-9 0 0 16,9 0 0-16,-1 4-4 0,0-4 4 0,2 5 0 0,-2 4-16 15,0-4 20-15,1 4-4 0,-9 0 0 0,9 6 0 0,-1-6 0 16,0 5 0-16,1 1 0 0,-1-1 0 0,1 0 0 0,0 5 0 15,-1-5 0-15,0 5 0 0,2 0 4 0,-2 0-4 0,0 0 0 16,0 0 0-16,2-4 4 0,6 4-4 0,-7 0 0 0,-1 0 0 0,0 0 4 16,2 4-8-16,6-4 0 0,-8 0 4 0,2 0-4 15,-2 0-4-15,0 0-4 0,1 0-4 0,0 0-4 0,-1 0-12 0,9 0 0 16,-9 0-12-16,1 0-12 0,0 0-8 0,-1 0-4 0,0 0-20 16,2 0-8-16,-2-4-24 0,9 4-60 0,-8-6 8 0,-1 6 32 15,1-4 24-15</inkml:trace>
        </inkml:traceGroup>
        <inkml:traceGroup>
          <inkml:annotationXML>
            <emma:emma xmlns:emma="http://www.w3.org/2003/04/emma" version="1.0">
              <emma:interpretation id="{23A95608-D5B7-43A8-8810-D76B72DBCE26}" emma:medium="tactile" emma:mode="ink">
                <msink:context xmlns:msink="http://schemas.microsoft.com/ink/2010/main" type="inkWord" rotatedBoundingBox="24350,14268 24831,14295 24816,14581 24334,1455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4557.607">1465 1545 83 0,'0'5'128'0,"9"0"-12"15,-1-5-16-15,1 4-20 0,0 2 4 0,7-6 0 0,-6 4-4 16,-2-4-4-16,8 0-12 0,-6 0-16 0,6 5-8 0,1-5-4 0,1-5-4 16,-2 5-8-16,2 0-4 0,-2 0-4 0,2 0-4 15,7 0-4-15,-8-4 4 0,0 8-4 0,1-4-8 0,-2 0-12 0,2 0-4 16,-2 0-8-16,1 0-4 0,-8 0-12 0,0 0-8 0,-1 5-8 16,0-5-8-16,-8 4-8 0,10 2-4 0,-10-6-40 0,0 4-44 15,0 1 4-15,-10-5 24 0,10 5 24 0</inkml:trace>
          <inkml:trace contextRef="#ctx0" brushRef="#br0" timeOffset="14784.9987">1568 1828 135 0,'0'0'140'0,"0"4"-12"0,0-4-8 0,0 6-20 15,8-6 4-15,-8 0-8 0,9 0-4 0,-1 0-4 0,-8 0-8 0,9 0-8 16,0 0-8-16,-1-6-4 0,8 6-4 0,-6 0-8 0,6 0-4 15,-6-4 0-15,6 4-8 0,1 0-8 0,0 0 0 0,0 0-8 16,1 0-8-16,-2-5 4 0,-7 5-8 0,8-5 0 0,0 5 0 0,0-4-8 16,0 4-4-16,-9 0-12 0,10 0-12 0,-10 0-16 0,0-5-16 15,2 5-12-15,-2 0-24 0,0 0-20 0,1-5-32 0,-9 5-68 16,0 0-16-16,8 0 40 0,-8 0 40 0,-8 0 28 0,8 0 24 16</inkml:trace>
        </inkml:traceGroup>
        <inkml:traceGroup>
          <inkml:annotationXML>
            <emma:emma xmlns:emma="http://www.w3.org/2003/04/emma" version="1.0">
              <emma:interpretation id="{A2ABC164-15EA-4E53-AAA3-1C2AB1CFFEDC}" emma:medium="tactile" emma:mode="ink">
                <msink:context xmlns:msink="http://schemas.microsoft.com/ink/2010/main" type="inkWord" rotatedBoundingBox="25796,14213 26054,14227 26024,14773 25766,1475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017.8704">2975 1866 31 0,'-10'10'132'0,"2"-6"-16"0,8 2-12 0,-8 3-28 0,0-4 0 0,8 0-4 15,-9-1 4-15,0 2-4 0,1-6-4 0,-1 4-8 0,9-4-8 16,-8 0-8-16,8 0 0 0,-8-4-12 0,8-2 0 0,0 2-4 16,0-1-4-16,0-5 0 0,0 0 0 0,8 1 0 0,-8-1-4 15,8 1 0-15,1-5 0 0,-9 4 0 0,8-4 0 0,1-1 0 16,0 1 0-16,-1-1 4 0,0 1 8 0,0 1-8 0,10-3-4 0,-10 2 0 16,2 0 0-16,-2-1 0 0,0-5 0 0,1 7 0 0,8-2 0 15,-9 1 0-15,1 5 4 0,-1-6-4 0,0 1 0 0,2 4-4 16,-10-5 4-16,8 6 0 0,0-2-8 0,-8 8 4 0,10-7-4 0,-10 5 0 15,8 1 0-15,-8-2-4 0,0 2 0 0,0 4 0 16,8 0-4-16,-8-5 0 0,0 5 0 0,0 0 0 0,0 0 4 0,0 0-4 16,8 0 0-16,-8 5 0 0,0-1 0 0,0-4 4 0,9 10 4 15,-9-5 0-15,0-1-4 0,8 5 0 0,-8 2 0 0,0-2 0 16,0 1-4-16,0 5 4 0,9-1-4 0,-9 1 4 0,0 4-4 0,0-5 0 16,-9 4 0-16,9 2 0 0,0-1 0 0,0 0-4 0,-8 2 0 15,8-3 0-15,-9 6 0 0,9-5 0 0,0 0 0 16,0 0 4-16,0 0-4 0,-8 0 0 0,8 1 0 0,0-1 0 0,0-4-8 15,0-1-4-15,0 0 4 0,0 0-8 0,0-5-8 0,0 7-8 16,0-6-4-16,0-1-12 0,0 1-12 0,0-6-12 0,0 1-8 16,0 0-4-16,0-5-12 0,0 5-16 0,0-5-12 0,0 0-4 15,0 0-28-15,0-5-56 0,0 0 16 0,0 0 32 0,0-5 36 16,8 1 16-16</inkml:trace>
        </inkml:traceGroup>
        <inkml:traceGroup>
          <inkml:annotationXML>
            <emma:emma xmlns:emma="http://www.w3.org/2003/04/emma" version="1.0">
              <emma:interpretation id="{FD932DD7-D419-4B41-AD25-ED66E6336343}" emma:medium="tactile" emma:mode="ink">
                <msink:context xmlns:msink="http://schemas.microsoft.com/ink/2010/main" type="inkWord" rotatedBoundingBox="26446,14301 26911,14326 26875,14980 26410,14954"/>
              </emma:interpretation>
              <emma:one-of disjunction-type="recognition" id="oneOf7">
                <emma:interpretation id="interp7" emma:lang="" emma:confidence="0">
                  <emma:literal>2</emma:literal>
                </emma:interpretation>
                <emma:interpretation id="interp8" emma:lang="" emma:confidence="0">
                  <emma:literal>z</emma:literal>
                </emma:interpretation>
                <emma:interpretation id="interp9" emma:lang="" emma:confidence="0">
                  <emma:literal>I</emma:literal>
                </emma:interpretation>
                <emma:interpretation id="interp10" emma:lang="" emma:confidence="0">
                  <emma:literal>ż</emma:literal>
                </emma:interpretation>
                <emma:interpretation id="interp11" emma:lang="" emma:confidence="0">
                  <emma:literal>w</emma:literal>
                </emma:interpretation>
              </emma:one-of>
            </emma:emma>
          </inkml:annotationXML>
          <inkml:trace contextRef="#ctx0" brushRef="#br0" timeOffset="18650.9325">3554 1732 27 0,'0'0'104'0,"0"4"-8"0,0-4-12 15,0 0-28-15,0 0-4 0,0 0 0 0,0 0 0 0,0-4-4 16,0-1-4-16,0 0-4 0,0 1 0 0,9-6-4 0,-9 1 0 16,0 4-4-16,9-5-4 0,-9 0 0 0,8 0 0 0,-8 1 0 0,8 0 0 15,1-1 8-15,-9 6-8 0,8-6 0 0,0 1 0 16,2 3 4-16,-2-3-4 0,0 4 4 0,2 0-4 0,-10 5 0 0,8-4 4 16,0 4 0-16,0 0 0 0,1 0-4 0,-9 4-4 0,9-4-4 15,-1 5-4-15,1 0 0 0,-9 4 0 0,8-3-4 0,0 3-4 16,-8 5 0-16,10-4 4 0,-10-1-8 0,8 6 4 0,-8-1-4 0,0 1 0 15,0-1 0-15,0 0 0 0,0 2 0 0,0-3 0 0,0 6 0 16,-8-5-4-16,-2 6 0 0,10-1 0 0,-8-5 0 0,0 5 0 16,-9 0 0-16,8 1 4 0,0-1-4 0,-7 1-16 0,8-2 20 15,-2-3 0-15,-6-2 0 0,6 7-4 0,2-10 0 0,-9 5 0 16,9-6 0-16,0 1 0 0,8-6 0 0,-9 2 0 0,0-1-4 0,9-5 4 16,0 0 0-16,-8-5 0 0,8 5 0 0,0-6 0 15,0 2 0-15,0-1 0 0,8 0 0 0,-8-4 4 0,9 3 0 0,-9-3-4 16,9 5 0-16,-9-2-4 0,8-3 0 0,0 4 8 0,-8-1 0 15,9 3 0-15,-1-3-4 0,0 6 8 0,2-4 0 0,-2 4 4 16,-8 4 0-16,8-4 8 0,2 9-8 0,-2-3 8 0,-8-1-4 0,8 4 4 16,0 1 0-16,1-1 0 0,-9 1 0 0,9 5 4 0,-1 0 0 15,1-7-4-15,-9 7 0 0,8-1 4 0,0 1 4 0,2-1-4 16,-2-4 0-16,0 4 0 0,0-4-4 0,2 4 0 0,-2-4 0 16,0-1-4-16,1 1 0 0,0-1-4 0,-1 1 0 0,9-5 0 15,-9 1-4-15,0-3-8 0,2 2 0 0,6-5 0 0,-6 5 0 16,-2-10 0-16,9 5 0 0,-9-5 0 0,9 2 0 0,-8-3 0 0,-1-4 0 15,0-4 0-15,2 4 0 0,-2-5 0 0,0 1 0 0,2 0-4 16,-10-5-12-16,8 0-8 0,-8 0-4 0,0 0 0 0,0 0-12 16,0-1-8-16,0 1-12 0,0 0-8 0,-8 0-16 0,-2-1-8 15,10 6-20-15,-8 0-16 0,0-1-24 0,-2 1-40 0,2 4-56 16,0 1 32-16,-1-1 36 0,-8 5 36 0,9 0 28 0</inkml:trace>
        </inkml:traceGroup>
      </inkml:traceGroup>
    </inkml:traceGroup>
  </inkml:traceGroup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08:57.5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E23CE05-C0D3-4208-8F78-150771BDB607}" emma:medium="tactile" emma:mode="ink">
          <msink:context xmlns:msink="http://schemas.microsoft.com/ink/2010/main" type="writingRegion" rotatedBoundingBox="5734,7653 6849,7467 7053,8695 5939,8880">
            <msink:destinationLink direction="with" ref="{9FE22DDD-B510-41DB-8656-617DAB6E175D}"/>
          </msink:context>
        </emma:interpretation>
      </emma:emma>
    </inkml:annotationXML>
    <inkml:traceGroup>
      <inkml:annotationXML>
        <emma:emma xmlns:emma="http://www.w3.org/2003/04/emma" version="1.0">
          <emma:interpretation id="{E3DB2D8D-90B0-4E86-8FFA-A6D350D92770}" emma:medium="tactile" emma:mode="ink">
            <msink:context xmlns:msink="http://schemas.microsoft.com/ink/2010/main" type="paragraph" rotatedBoundingBox="5891,7627 6849,7467 6981,8261 6023,8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BEEE28-2253-4A05-9A7F-A9703C655178}" emma:medium="tactile" emma:mode="ink">
              <msink:context xmlns:msink="http://schemas.microsoft.com/ink/2010/main" type="line" rotatedBoundingBox="5891,7627 6849,7467 6981,8261 6023,8421"/>
            </emma:interpretation>
          </emma:emma>
        </inkml:annotationXML>
        <inkml:traceGroup>
          <inkml:annotationXML>
            <emma:emma xmlns:emma="http://www.w3.org/2003/04/emma" version="1.0">
              <emma:interpretation id="{06AC0B57-5355-43FB-BCA7-F1D675B1A5D0}" emma:medium="tactile" emma:mode="ink">
                <msink:context xmlns:msink="http://schemas.microsoft.com/ink/2010/main" type="inkWord" rotatedBoundingBox="5891,7627 6849,7467 6981,8261 6023,842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1568-688 19 0,'0'0'76'15,"0"0"-8"-15,8 0-8 0,-8 0-32 0,0 0-4 0,0 0 4 16,0 0-4-16,0 0-4 0,0 0 4 0,0 0-4 0,0 0 0 16,0 0 0-16,0 0 0 0,0 0-4 0,10 0 0 0,-10 0 4 0,-10 0-4 15,20 0 0-15,-10 0 0 0,0 0 0 0,0-5 4 16,0 5 0-16,0 0 0 0,0 0 4 0,0 0 0 0,0 0 4 0,0 0 0 15,0 0 0-15,0 0 4 0,0 0 4 0,0 0 0 0,0 0 0 16,0 0-4-16,0 0 0 0,0 0-4 0,0 0 4 0,0 0-12 16,0 0 8-16,0 0-4 0,-10 5-4 0,10-5 0 0,0 0 0 0,-8 5 0 15,8-1-4-15,0 2 0 0,-8-6 0 0,-2 4 0 0,10 5 0 16,-8-3 0-16,0-2 0 0,0 6-4 0,-1-5 8 0,0 4-8 16,1 1 4-16,-1-5-4 0,1 4 0 0,0 1 0 15,-2 1 0-15,2-3 0 0,0 2-4 0,-10-1 0 0,10 1 0 0,0 4 0 16,-9-5 0-16,8 2 0 0,0-2 0 0,-7 5 0 0,6-4-4 15,-6 0-4-15,8 4 4 0,-2-5 0 0,-6 6-4 0,7-5 4 0,1 4 0 16,-1-5-4-16,0 6 0 0,1-1 0 0,0-4 0 16,0 5 4-16,-2-2-4 0,2 2 0 0,8-1 0 0,-8-4 0 0,-2 9 0 15,10-4-4-15,-8-1 4 0,0 0 0 0,8 2 0 0,-9-3 4 16,9 2-4-16,-8-1 4 0,8 5-4 0,0-4-4 0,-8-1 8 16,8 0-4-16,-9 0 4 0,9 5-4 0,0-4 0 0,0-1 0 15,0 1-4-15,0-5 8 0,0 4-8 0,0 1 4 0,-9-6 4 16,9 4-4-16,0-2-4 0,0-2 4 0,0 6-4 0,0-5 4 0,0-1 0 15,9 1 0-15,-9-6 0 0,0 7 0 0,0-2 0 0,-9-4 0 16,9 4 0-16,0-4 0 0,0 4 0 0,0-3 0 0,0-3 0 16,0 3 0-16,0-1 0 0,0 0 0 0,0-1-4 0,0 0 0 0,0 2 0 15,0-6-4-15,0 5 8 0,0-5-8 0,0 4 0 0,9-4-4 16,-9 0-4-16,0 0-8 0,0 0-8 0,0 0-8 0,0 0-4 16,0 0-12-16,0 0-16 0,0 0-8 0,0 0-12 0,0 0-8 15,0 0-12-15,0-4-68 0,0 4-12 0,0-5 40 0,0 5 32 16,9-6 20-16</inkml:trace>
          <inkml:trace contextRef="#ctx0" brushRef="#br0" timeOffset="837.8157">1611-434 59 0,'0'0'92'0,"0"0"-12"0,0 0-4 0,0 0-24 16,0 0-4-16,0 0-4 0,0 0 0 0,0 0 0 0,8 0-8 16,-8 0 0-16,0 0 0 0,0 0-4 0,0 0-4 0,0 0 4 15,-8 0 0-15,8 0 0 0,0 0 4 0,8 0 0 0,-8 0 4 0,-8 5-4 16,8-1 0-16,0 2-12 0,0-2 4 0,0 1-4 0,0 0-4 16,0 4 0-16,0 2 0 0,0-3 0 0,0 2-4 0,0 5-4 15,0-2 0-15,0 3 0 0,0 3 0 0,-9-5-4 0,9 1 0 16,0 4-4-16,-8-5-4 0,0 5 4 0,8 0 0 0,-10 1 0 15,2-6-4-15,0 5 4 0,-2 0 0 0,2 0-4 0,8-4 0 0,-16 4 0 16,7-4 0-16,0 3 0 0,1-3 0 0,-1 0 4 0,1-6 0 16,0 6-4-16,-2-6 0 0,2 1 4 0,0-1-4 0,0 1 4 15,-2-6-4-15,2 2 0 0,0-2 0 0,8 1 0 0,-9-5 0 16,1 5 0-16,-1-5 0 0,9 0 0 0,-9-5 0 0,9 5 0 16,0-5 0-16,-8 5-4 0,8-4 4 0,0-6 0 0,0 5-4 0,-8 0 4 15,8-4 0-15,0 3 0 0,0-3-4 0,0-1 4 16,0 6 0-16,0-6 0 0,0 1 0 0,0-1 0 0,0 0 4 0,0 1-4 15,0 4 0-15,0-4-4 0,0 4 4 0,0-1 0 0,0-3 4 16,8 6-4-16,-8-4 0 0,0 3 0 0,0-1 0 0,8 0 0 16,-8 0 0-16,0 1 0 0,9 4-4 0,-9-5 4 0,9 0 4 0,-9 5-4 15,8-5 4-15,-8 5-4 0,9-4 0 0,-9 4-4 0,8 0 8 16,-8 0-4-16,8 0 0 0,2 0 0 0,-10 0 0 0,8 4 0 16,0-4 0-16,-8 5 0 0,8 0 4 0,2 0 0 0,-2-1 0 15,0 1 0-15,1 0-12 0,-9 0 20 0,8-1 0 0,1 6 0 16,0-5 0-16,-1 5 8 0,0-5-4 0,0 4 0 0,2-4-4 15,-2-1 0-15,0 6 0 0,2-5 0 0,6-1 0 0,-7 2-4 0,-1-1 0 16,1-1 0-16,-1 1-4 0,1 0 0 0,-1-1 0 0,0-4-4 16,2 6 0-16,-2-6 4 0,0 0-8 0,2 4-8 0,-2-4-12 15,0-4-24-15,0 4-24 0,1-6-40 0,0 2-28 0,-9-1-68 16,8 0-24-16,-8-4 44 0,9-1 36 0,-9 0 28 0,0 1 24 16</inkml:trace>
          <inkml:trace contextRef="#ctx0" brushRef="#br0" timeOffset="-24375.6469">749-184 3 0,'0'-5'96'0,"0"0"-8"0,0-5-8 0,0 10-20 0,0-4-20 15,0 0 16-15,0-2 0 0,0 1 4 0,0 5-4 0,0-5-4 16,0 1 0-16,0-1 0 0,0 5 0 0,0-5 4 0,0 0-4 16,0 5-8-16,0-5-4 0,0 1 4 0,0 4-8 0,0-5-4 0,0 5-4 15,0 0 0-15,0 0 0 0,0-6-4 0,0 6 0 0,0 0 0 16,9 0 0-16,-9 0-4 0,0 0 4 0,9 6-8 0,-9-6 0 16,8 5 0-16,-8-1-8 0,8 1 0 0,-8 0 0 0,10 5 0 15,-2-6 0-15,-8 6 0 0,8 0-4 0,-8-1-4 0,9 6 4 16,-9-6-4-16,9 5 4 0,-9 1-4 0,0-1 0 0,0 1 0 0,0-1 4 15,8 2-4-15,-8-8 0 0,0 7 4 0,0-1 0 16,0-5 0-16,0 1 0 0,0 0 4 0,0-1 0 0,0 1-8 16,-8-6 4-16,8 2 0 0,0-2-4 0,0 1 4 0,8-5 0 0,-8 0 0 15,-8 4-4-15,8-4 0 0,0 0 0 0,0 0 4 0,0-4 0 16,0 4-4-16,-9-5 0 0,9 1 0 0,0-2-4 0,0 2 4 16,0-6 0-16,0 6 4 0,0-7-4 0,0 2 0 0,0-1 4 0,0 1-4 15,0 0-4-15,0-6 0 0,0 0 4 0,0 6-4 0,0-5 4 16,0 4-4-16,9-5 0 0,-9 1 4 0,0 4-4 0,8-4 8 15,-8 5-4-15,0-1-4 0,8 1 4 0,-8-1 0 0,9 0 0 16,-9 1 0-16,8 4 0 0,1-5-4 0,-9 6 4 0,9-1 0 16,-9-1 0-16,8 2 0 0,-8 4 0 0,8-4 0 0,-8 4 0 0,0-5 0 15,10 5 0-15,-10 0 0 0,8 0-4 0,-8 5 4 0,8-5 0 16,0 4 0-16,-8-4 4 0,10 4 0 0,-10 2-4 0,8-1 4 16,-8-5-4-16,8 4 0 0,1 1 0 0,-9 0 4 0,8 0-4 15,0 4 8-15,-8-4-8 0,10 0 4 0,-2 1 0 0,-8-2 4 16,8 0-4-16,0 1 0 0,-8 0 0 0,10 0 4 0,-2-5-4 15,-8 5 4-15,8-5 0 0,-8 0 0 0,9 0 0 0,0 0 4 16,-9 4 0-16,8-8 0 0,-8 4 0 0,9-5-24 0,-9 5 28 0,8-5-4 16,-8 0-4-16,8 0 0 0,-8-3 0 0,9 2-4 0,-9 1 0 0,0-4 0 15,9-1-4-15,-9 0 4 0,0 1-4 0,8-1-4 16,-8 1 0-16,0-1-4 0,0 0-4 0,0 1-8 0,0-1-12 0,0 6-20 16,0-6-16-16,0 1-16 0,-8 3-28 0,8 2-28 0,-9-1-16 15,9 0-88-15,-9 0 32 0,1 5 36 0,0 0 36 0,-1 0 24 16,1-4 24-16</inkml:trace>
        </inkml:traceGroup>
      </inkml:traceGroup>
    </inkml:traceGroup>
    <inkml:traceGroup>
      <inkml:annotationXML>
        <emma:emma xmlns:emma="http://www.w3.org/2003/04/emma" version="1.0">
          <emma:interpretation id="{72073D5A-B485-4298-8A44-7A4055E010F1}" emma:medium="tactile" emma:mode="ink">
            <msink:context xmlns:msink="http://schemas.microsoft.com/ink/2010/main" type="paragraph" rotatedBoundingBox="5917,8876 5868,8442 6193,8406 6242,8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266A9EB-6FDC-433A-9CE0-1C0ED6F87EDF}" emma:medium="tactile" emma:mode="ink">
              <msink:context xmlns:msink="http://schemas.microsoft.com/ink/2010/main" type="line" rotatedBoundingBox="5917,8876 5868,8442 6193,8406 6242,8839">
                <msink:destinationLink direction="with" ref="{DDAA41BD-35E3-43F6-AA83-9A1B3ABB9B1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B88F619-6566-41B5-901B-C41BAF7172F5}" emma:medium="tactile" emma:mode="ink">
                <msink:context xmlns:msink="http://schemas.microsoft.com/ink/2010/main" type="inkWord" rotatedBoundingBox="5917,8876 5868,8442 6193,8406 6242,8839"/>
              </emma:interpretation>
              <emma:one-of disjunction-type="recognition" id="oneOf1"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x</emma:literal>
                </emma:interpretation>
                <emma:interpretation id="interp4" emma:lang="" emma:confidence="0">
                  <emma:literal>p</emma:literal>
                </emma:interpretation>
                <emma:interpretation id="interp5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313580.0869">672 319 63 0,'0'0'116'0,"0"-5"-12"0,0 1-8 0,0-1-20 0,0 0-8 15,0 0 8-15,0 0-8 0,0 5 0 0,0-5-4 0,0 0-4 16,0 1-8-16,0 4-4 0,0 0-8 0,0 0 0 0,0-5 0 16,0 5-4-16,0 0 0 0,0 0 0 0,0 0 0 0,0 0 0 0,0 0-4 15,0 0-4-15,0 5 0 0,10-5 0 0,-10 4 4 0,0 1-4 16,8 0 4-16,-8 0 4 0,8 0-4 0,-8 0-4 0,10 4 0 16,-2 1-4-16,0-1-4 0,-8 1 0 0,9-1-4 0,-1 6 0 0,0-1-4 15,1-4-4-15,-9 4 0 0,9 6 4 0,-1-6-8 0,0 0 0 16,2 6 0-16,-2-1 4 0,0-5-8 0,1 5 0 0,-9 0 0 15,9-4 0-15,-1 4 0 0,0-5 0 0,-8 1 4 0,9-1 0 16,-1 1-4-16,-8-6 0 0,0 1 0 0,0-1 4 0,9 0-4 16,-9-3 4-16,0-2 0 0,0-4 0 0,0 5 0 0,0-5 0 15,0 0 0-15,-9-5 0 0,9 1-4 0,0-2-16 0,-8 2 24 16,8-1-4-16,-9-4 0 0,9-1 0 0,-8 1 0 0,8-1 0 16,0-4-8-16,-8 3 8 0,8-2-4 0,-9 3 0 0,9-4 0 0,-9 0 0 15,9-1 0-15,0 1 4 0,0-1-4 0,0 5 0 0,0-4 0 16,0 5 0-16,0-1 0 0,0-5 0 0,0 6 0 0,0 0 0 15,0-1 0-15,0 5 0 0,0-5 0 0,9 5 0 16,-9-4 0-16,0 4 0 0,9 0 0 0,-9 1 0 0,8-2 0 0,-8 6 0 16,8-4-4-16,1 4 0 0,-9 0 4 0,8 0 0 0,1-5 0 0,0 10 0 15,-1-5 4-15,0 0-4 0,2 4 0 0,-2-4 0 0,0 6 0 16,0-2 0-16,2-4 0 0,-10 5 0 0,8 0 0 0,0-5 0 16,1 5 0-16,-9-1 0 0,8-4 0 0,0 0 0 0,-8 5 4 15,0-5-4-15,10 0 0 0,-10 0 0 0,8 0 0 0,-8 0 4 16,0 0-4-16,0-5 0 0,0 5 0 0,0-4 0 0,0-1 0 15,0 0 4-15,0 0-4 0,0 1-20 0,0-6 24 0,0 5-4 0,0-5 0 16,0 1-8-16,0-1-4 0,0 1-12 0,0-1-12 0,0 1-16 16,0 4-16-16,0-5-12 0,0 0-16 0,-8 6-20 0,8-1-28 15,0 0-12-15,-10 1-72 0,10 4 12 0,-8-5 36 0,0 5 36 0,8 0 28 16,-9 0 16-16</inkml:trace>
        </inkml:traceGroup>
      </inkml:traceGroup>
    </inkml:traceGroup>
  </inkml:traceGroup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08:56.2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AA34A77-1F1F-4975-9565-E9A9475E86B6}" emma:medium="tactile" emma:mode="ink">
          <msink:context xmlns:msink="http://schemas.microsoft.com/ink/2010/main" type="writingRegion" rotatedBoundingBox="4232,7531 4039,8013 3642,7853 3836,7371"/>
        </emma:interpretation>
      </emma:emma>
    </inkml:annotationXML>
    <inkml:traceGroup>
      <inkml:annotationXML>
        <emma:emma xmlns:emma="http://www.w3.org/2003/04/emma" version="1.0">
          <emma:interpretation id="{F91E70D1-2176-4615-80D1-08324EC4CB7D}" emma:medium="tactile" emma:mode="ink">
            <msink:context xmlns:msink="http://schemas.microsoft.com/ink/2010/main" type="paragraph" rotatedBoundingBox="4232,7531 4039,8013 3642,7853 3836,73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BA4F634-8996-4890-8ADD-D8B82FEEDF09}" emma:medium="tactile" emma:mode="ink">
              <msink:context xmlns:msink="http://schemas.microsoft.com/ink/2010/main" type="line" rotatedBoundingBox="4232,7531 4039,8013 3642,7853 3836,7371"/>
            </emma:interpretation>
          </emma:emma>
        </inkml:annotationXML>
        <inkml:traceGroup>
          <inkml:annotationXML>
            <emma:emma xmlns:emma="http://www.w3.org/2003/04/emma" version="1.0">
              <emma:interpretation id="{0D575957-18A6-4360-BB8A-6B412567C811}" emma:medium="tactile" emma:mode="ink">
                <msink:context xmlns:msink="http://schemas.microsoft.com/ink/2010/main" type="inkWord" rotatedBoundingBox="4232,7531 4039,8013 3642,7853 3836,7371"/>
              </emma:interpretation>
              <emma:one-of disjunction-type="recognition" id="oneOf0">
                <emma:interpretation id="interp0" emma:lang="" emma:confidence="0">
                  <emma:literal>w</emma:literal>
                </emma:interpretation>
                <emma:interpretation id="interp1" emma:lang="" emma:confidence="0">
                  <emma:literal>r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1041-802 23 0,'0'0'84'0,"0"-6"-4"16,0 6-4-16,0-4-24 0,0 4-4 0,8-5-4 0,-8 5 0 15,0-4-4-15,0-2 0 0,0 6-4 0,0-4-4 0,8 4 0 16,-8-5-4-16,0 5 0 0,0 0-4 0,0 0 4 0,0 0 4 0,0 0-4 16,0-6-4-16,0 6 4 0,0 0 4 0,9 0 0 0,-9 0 4 15,0 6 0-15,0-6-8 0,0 5 4 0,0-1-4 16,0 2 4-16,0-2-8 0,0 1 0 0,9 5 0 0,-9-1 0 0,0 1 0 15,0 4-4-15,0-5 0 0,0 6-4 0,-9 4 0 0,9-4-4 16,0-1 0-16,0 5-4 0,-9 0 4 0,9 0 0 0,-8-4-4 16,8 4-4-16,-8 0 4 0,8 0-8 0,-10-5 4 0,2 6-4 15,0-1 0-15,8-4 0 0,-8-1 0 0,-2 1 4 0,2-2 0 16,8 2 0-16,-8-5 0 0,-1 3 0 0,9-3 0 0,-8 0 0 0,-1 0 0 16,9-5-4-16,-9-1 4 0,9 6 0 0,-8-10 0 15,0 5 0-15,8 0-4 0,-8-5 0 0,8 0 4 0,-10 5-4 0,2-5 4 16,8 0-4-16,-8 0 0 0,-2 0 0 0,10-5 0 0,-8 5-4 15,0 0 8-15,8-5-8 0,-9 5 4 0,1-5 0 0,8 1-4 16,-9 4 4-16,1-6 4 0,8 2-4 0,-9 4 0 0,9-5 0 0,-8 0 0 16,8 0 4-16,-8 1-4 0,8 4 0 0,0-6 0 0,0 2 0 15,0 4-4-15,0-6 0 0,0 3 4 0,-10 3 0 0,10-6 0 16,0 2 0-16,0 4 0 0,0-5 0 0,0 0 0 0,10 5 0 0,-10-5 0 16,0 1 0-16,0-2-4 0,0 2 0 0,0 4 4 15,0-4 0-15,0-1 0 0,0-1 0 0,0 2 0 0,8 4 0 0,-8-5 4 16,0 0-4-16,8 0 0 0,-8 5 4 0,9-4-4 0,-9 4 0 15,8-6 0-15,-8 6 0 0,0-4 0 0,9 4-4 0,-9 0 0 16,8 0 4-16,-8 0 0 0,9 0-20 0,-9 0 24 0,0 0 0 0,8 0-4 16,-8 0 4-16,8 4 0 0,-8 2 4 0,10-6-4 0,-10 4 0 15,8 1 0-15,-8 0 0 0,8-5 4 0,2 5 4 0,-10-1 0 16,8 7 0-16,0-7 4 0,0 0 0 0,1 6 0 0,-9-5 0 16,9 0 0-16,-1 0 0 0,1 5 0 0,-1-7-4 0,10 3 4 15,-10-2-4-15,0 6-4 0,0-5 4 0,2 0 0 0,-2 0-4 16,0-1 0-16,1 2 0 0,8-2-4 0,-8-4 4 0,-1 5-4 15,0-5-4-15,0 5 4 0,2-5 0 0,-2 0 0 0,0 5 0 0,2-5-4 16,-2 0 4-16,0 0-8 0,1 0 0 0,-1-5 0 0,-8 5 0 16,9-5-12-16,0 5-16 0,-1-5-16 0,-8 1-16 0,8 4-20 15,-8-6-32-15,8 6-32 0,-8-4-32 0,0-1-84 0,10 0 52 16,-10 0 32-16,0-5 40 0,0 6 24 0,0-2 20 0</inkml:trace>
        </inkml:traceGroup>
      </inkml:traceGroup>
    </inkml:traceGroup>
  </inkml:traceGroup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08:26.4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B54C784-712E-474C-81E1-457038DD7BFA}" emma:medium="tactile" emma:mode="ink">
          <msink:context xmlns:msink="http://schemas.microsoft.com/ink/2010/main" type="inkDrawing" rotatedBoundingBox="3485,7141 7456,7598 7350,8523 3379,8066" rotationAngle="-649249888" semanticType="callout">
            <msink:sourceLink direction="with" ref="{DDAA41BD-35E3-43F6-AA83-9A1B3ABB9B12}"/>
          </msink:context>
        </emma:interpretation>
      </emma:emma>
    </inkml:annotationXML>
    <inkml:trace contextRef="#ctx0" brushRef="#br0">59 3664 51 0,'0'5'80'0,"0"-5"-8"0,0 0-16 16,0 0-28-16,0 4 4 0,0-4-4 0,0 0 0 0,0 0-4 0,0 0 0 15,0 0 0-15,0 0-4 0,0 0 0 0,0 0 0 0,0 0 0 16,0 0 0-16,0 0-4 0,0 0 0 0,0 0 0 0,0 0 0 16,0 0-4-16,0 0 4 0,0 0-4 0,0 0 0 0,0 0 4 15,0 0 0-15,0 0 0 0,0 0 0 0,0 0 4 0,0 0-4 16,0 0 4-16,0 0 0 0,0 0 0 0,0 0 0 0,0-4 4 15,0 4-8-15,0 0 4 0,0-5-4 0,0 5 0 0,0-5 4 0,9 0-4 16,-9 0 0-16,0 1 4 0,8-1 0 0,-8 0 0 0,8 1-4 16,2-1-4-16,-10-5 0 0,8 5-4 0,0 1 0 0,2-6 0 15,-2 5 4-15,0 0-20 0,0-4 16 0,1 4 0 0,0-5 0 16,-1 6 0-16,1-7 4 0,-1 7 0 0,10 0 0 0,-10-6 0 16,8 1 0-16,-6 3-4 0,6-3 8 0,-7-1 0 0,8 6-8 0,0-6 0 15,-1 1 0-15,2-1 0 0,0 0 0 0,-2 1 0 0,1-1 4 16,9 6 0-16,-10-11-4 0,2 10 4 0,8-5 0 0,-10 0 0 15,10 1 0-15,-9-1-4 0,9 1 0 0,-10-1-4 0,2 6 4 0,8-6 0 16,-9 0-4-16,7 5 0 0,-6-4 0 0,0 0 0 16,7 4 4-16,-8-5-4 0,0 5 4 0,9-5-4 0,-10 1 0 0,2 4 0 15,-1-4 4-15,0 4-4 0,8-5 0 0,-7 0 4 0,-2 6 0 16,2-1 0-16,-2-5 0 0,1 6-4 0,1-6 0 0,-2 5 0 16,2 1 4-16,-2-6-8 0,10 5 4 0,-9 0-4 0,1 1 0 15,-2-2 4-15,10 6-4 0,-8-4 4 0,-2-1 0 0,1 1 0 0,9 4-4 16,-10-6 4-16,2 2 0 0,8-1-4 0,-10 5 8 15,10 0-24-15,-9-5 20 0,9 0 0 0,-9 5 4 0,8-4-8 0,-8 4 4 16,9-4-4-16,-8 4 4 0,-2-6 0 0,10 1 0 0,-9 5 0 16,-1-4 0-16,10 4 0 0,-8-6-4 0,-2 2 4 0,2 4-8 15,-1-5 4-15,8 5 0 0,-8-4 0 0,1 4 4 0,-2-6 0 16,2 6-4-16,-2-4 8 0,1 4-8 0,1-5 0 0,-2 5 4 16,2 0-4-16,-10 0 0 0,18 0 4 0,-18 0-4 0,9 0 4 0,1 0-4 15,-2 0 4-15,2 0-4 0,-2 0 4 0,2 0-4 0,-1 0 0 16,-1 0 0-16,2 0 4 0,-2 0-4 0,2 0 0 0,-1 0 0 15,0 0 4-15,0 0 0 0,-1 0-4 0,2 0 0 0,0 0 4 16,-2 0 4-16,1 0-4 0,0 0 0 0,0 0 0 0,1 0 4 16,8 0 0-16,-10 0-8 0,1 0 4 0,0 0 4 0,0 0-4 0,1 0 0 15,-2 0 4-15,2 0-4 0,-2 0 0 0,10 0 0 0,-17 0-4 16,7 0 4-16,2 0 4 0,-2 0-4 0,2 0 0 0,-1 0 0 16,0 0 0-16,0 0 4 0,-9 0-4 0,10 5 0 0,-2-5-4 15,-6 0 0-15,6 4 0 0,1-4 0 0,-9 0 4 0,10 6 0 16,-2-6 0-16,-6 4-4 0,6-4 4 0,2 5-4 0,-10-5 0 15,9 4 4-15,0 2 0 0,-8-6 0 0,7 4-4 0,-6-4 4 0,6 5-4 16,2-5 4-16,-10 6 0 0,9-6-4 0,-1 4 0 0,-6 0 0 16,6 1 4-16,-8 0-4 0,10-5 4 0,-10 5 0 15,10-1-4-15,-1 2 0 0,-9-2 0 0,9 1 4 0,-8-1 0 0,7 2 0 16,2-2-4-16,-10 1 0 0,10 5 4 0,-10-5-4 0,9-1 0 16,-9 1 0-16,10 0 0 0,-10 4 0 0,10-4 0 0,-10 0 4 0,8 0-4 15,-7 6 0-15,8-8 0 0,-8 2 0 0,-1 5 0 16,10-6 0-16,-10 6 0 0,0-5 4 0,0-1-4 0,10 6 0 0,-10-5 0 15,1 5 0-15,0-1 0 0,8-4 0 0,-9 4 4 0,0-4-4 16,2 5 0-16,-2 0 0 0,0-1 0 0,0-4-16 0,2 4 20 16,6 1 0-16,-7-5 0 0,-1 5-8 0,1-1 0 0,0 1 4 0,-1-6 0 15,0 7 0-15,0-3 0 0,2-2 4 0,-2 3-4 0,0-4 0 16,2 4 4-16,-2-3-8 0,0 3 4 0,1 1 0 0,-1-6 4 16,1 6 0-16,-1-5 0 0,1-1-4 0,-1 6 0 0,0-5 0 15,2 5-4-15,-2-2 0 0,0-2 4 0,2 3 0 0,-10-4 0 0,8 5 0 16,0-1 0-16,0-4 0 0,1 6 4 0,0-7-4 15,-1 5 0-15,1 1 0 0,-1-1 0 0,0-4 4 0,2 4 0 0,-10 1-4 16,8 0 4-16,0 0-4 0,0-1 0 0,2-4 0 0,-2 4 0 16,0 1 4-16,1-1-8 0,-9 1 4 0,8-1 0 0,1-3-4 15,0 3 8-15,-9 1-8 0,8-1 4 0,0 1 4 16,0-6-4-16,-8 7 0 0,10-2 0 0,-2-4 0 0,0 5 0 0,-8-1 0 16,10-5 0-16,-2 5 0 0,-8-3 0 0,8 4 0 0,1-6 0 15,-1 6 4-15,-8-5-4 0,9 5 0 0,-1-6 0 0,-8 6 4 16,9-5-4-16,-1 5 0 0,-8-5 4 0,8 4-4 0,2-4 0 0,-10-1 0 15,8 6 0-15,-8-5 0 0,8-1 0 0,-8 5 0 0,10-3 4 16,-10 4-4-16,8-6 0 0,-8 0 0 0,8 7 4 0,-8-7-4 16,9 6 0-16,-9-5 0 0,8 4 0 0,-8-4 0 0,8 0 0 0,-8 5 4 15,9-6 0-15,-9 1-4 0,9 5 8 0,-9-5-8 0,0 4 4 16,8-4 0-16,-8-1 0 0,8 6 0 0,-8-5 0 0,10 0 0 16,-10 0 0-16,8 0 0 0,-8 4 8 0,0-4-4 0,8 0-4 0,-8-1 4 15,0-4-4-15,9 5 0 0,-9 0 0 0,0-5 0 16,0 5 4-16,0-5-8 0,0 0 0 0,0 0 4 0,0 4-4 0,0-4 0 15,0 0 0-15,0 0 4 0,0 0-4 0,0 0 4 0,0 0-4 16,0 0 0-16,0-4-4 0,0 4 0 0,0 0-8 0,0 0-8 16,-9 0-8-16,9 0-20 0,0 0-16 0,-8-5-20 0,0 0-20 0,8 0-20 15,-10 1-44-15,-6-1-8 0,7 0-68 0,0-4-4 0,-7-1 44 16,-1 0 36-16,-1-4 36 0,-8 0 24 0</inkml:trace>
  </inkml:traceGroup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08:48.4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0D77596-96A9-464C-836F-5D74D5DA12B1}" emma:medium="tactile" emma:mode="ink">
          <msink:context xmlns:msink="http://schemas.microsoft.com/ink/2010/main" type="writingRegion" rotatedBoundingBox="2865,8250 3232,8250 3232,8783 2865,8783"/>
        </emma:interpretation>
      </emma:emma>
    </inkml:annotationXML>
    <inkml:traceGroup>
      <inkml:annotationXML>
        <emma:emma xmlns:emma="http://www.w3.org/2003/04/emma" version="1.0">
          <emma:interpretation id="{2FAF67EB-4DD9-4013-B3ED-D6B55D62D9C3}" emma:medium="tactile" emma:mode="ink">
            <msink:context xmlns:msink="http://schemas.microsoft.com/ink/2010/main" type="paragraph" rotatedBoundingBox="2865,8250 3232,8250 3232,8783 2865,87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17CEEA3-7060-4D26-9B45-DE8A2355D8FD}" emma:medium="tactile" emma:mode="ink">
              <msink:context xmlns:msink="http://schemas.microsoft.com/ink/2010/main" type="line" rotatedBoundingBox="2865,8250 3232,8250 3232,8783 2865,8783"/>
            </emma:interpretation>
          </emma:emma>
        </inkml:annotationXML>
        <inkml:traceGroup>
          <inkml:annotationXML>
            <emma:emma xmlns:emma="http://www.w3.org/2003/04/emma" version="1.0">
              <emma:interpretation id="{45C95F8C-6623-4322-BEA0-302E9757510A}" emma:medium="tactile" emma:mode="ink">
                <msink:context xmlns:msink="http://schemas.microsoft.com/ink/2010/main" type="inkWord" rotatedBoundingBox="2865,8250 3232,8250 3232,8783 2865,8783"/>
              </emma:interpretation>
            </emma:emma>
          </inkml:annotationXML>
          <inkml:trace contextRef="#ctx0" brushRef="#br0">188-2 43 0,'-9'0'92'0,"9"5"-16"0,0-5-4 0,0 5-24 15,0-5 0-15,-8 5-4 0,8-1-4 0,0 7-4 0,-8-7 0 16,8 1-4-16,0 4-4 0,-10 1 0 0,10-1 0 0,-8 0-4 0,8 2-4 16,-8 2 0-16,8 2 0 0,-8 0 0 0,8-1 0 0,-10 1 0 15,10-1-4-15,-8 5-4 0,0 0 0 0,8-4 4 0,-9 4-4 16,0 0-4-16,1 0 4 0,8 0-4 0,-9 0-4 0,1-4 4 16,0 4-4-16,8 0 0 0,-8-4 0 0,-2-1 0 0,2 0 0 15,8 1-4-15,-8-5 0 0,8 4 0 0,-10-5 0 0,10-3 0 16,0 3 0-16,0-4 0 0,0 0 0 0,-8-1 0 0,8-4 0 15,0 5 0-15,0-10 0 0,0 5 0 0,0-4 0 0,0-1 0 16,0 0-4-16,0 1 4 0,0-1 0 0,8-5 0 0,-8 0 0 0,0 1 0 16,0-6 0-16,0 5 0 0,10-4 0 0,-10 0 0 0,8-6 0 15,-8 6 0-15,8-5 0 0,-8 4 0 0,10 1 0 0,-2-5-4 16,0 4 4-16,-8-4 0 0,8 5 0 0,1 0 0 0,-1-1 0 16,-8 1 0-16,9 0 0 0,0 4 4 0,-9-4-4 0,8 4-4 15,0 0 4-15,-8 1 4 0,10-1-20 0,-10 1 20 0,8-2 0 16,0 7 0-16,-8-5 0 0,8 4 0 0,-8-1 0 0,10 3 0 0,-10-3 0 15,8 2 0-15,-8 4 4 0,8 0 0 0,-8-5 4 0,9 5-4 16,-9 5 8-16,0-1 0 0,8 2 0 0,-8-3 0 0,0 3 0 0,9 8 0 16,-9-4-4-16,0-1-8 0,9 6 4 0,-9-1 0 15,0 5-4-15,0 1 4 0,8-2-4 0,-8 2 4 0,0-1-8 0,0 5 8 16,0-5-4-16,8 5 0 0,-8-5-4 0,0 1-4 0,8-1 4 16,-8 0 0-16,0 0 0 0,0 1 0 0,0-6 0 0,10 0-4 15,-10 0 4-15,0-3 4 0,0-2-4 0,0 0-8 0,0 1-8 16,8-1-8-16,-8-4-8 0,0-1-12 0,0 2-8 0,0-6-16 0,0 0-4 15,0 5-8-15,0-10-20 0,-8 5-48 0,8 0-24 0,-10-6 40 16,10 2 24-16</inkml:trace>
          <inkml:trace contextRef="#ctx0" brushRef="#br0" timeOffset="199.4112">0 290 71 0,'0'0'88'0,"0"0"-12"0,0 6-4 0,0-12-28 16,8 12-4-16,-8-12 0 0,0 6-4 0,10 0-4 0,-2 0-8 16,-8 0 4-16,8 0-4 0,2 0 0 0,-2 6 0 0,0-6-4 15,9 0 0-15,-9 0-8 0,10 0 0 0,-2 0-4 0,-6 0-4 0,6 0 4 16,10 0-4-16,-9 0-8 0,0-6-4 0,8 6-20 16,-7 0-12-16,8-4-12 0,-1 4-56 0,0 0-52 0,-8 0 32 0,9 0 24 15</inkml:trace>
        </inkml:traceGroup>
      </inkml:traceGroup>
    </inkml:traceGroup>
  </inkml:traceGroup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08:50.41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767E1F9-C6C5-4B6D-838D-EBD21D1D72BC}" emma:medium="tactile" emma:mode="ink">
          <msink:context xmlns:msink="http://schemas.microsoft.com/ink/2010/main" type="inkDrawing" rotatedBoundingBox="5767,3895 5783,3311 6313,3326 6296,3910" semanticType="callout" shapeName="Other">
            <msink:sourceLink direction="with" ref="{D2D692F3-5C47-4EBF-9054-0E79FBEEA13F}"/>
          </msink:context>
        </emma:interpretation>
      </emma:emma>
    </inkml:annotationXML>
    <inkml:trace contextRef="#ctx0" brushRef="#br0">-1467-5217 43 0,'0'0'84'0,"-8"0"-12"0,-1 5 0 0,0-5-32 16,1 4 4-16,-1 1-4 0,1 1-8 0,0-2 4 0,-10 6-4 16,10-5-4-16,-10-1 0 0,10 6 0 0,-9-1 0 0,8 1 0 0,-7-1 4 15,7 1 0-15,-7 5-12 0,6-5 16 0,-6-1 0 0,6 5 4 16,2 1-4-16,-9-5 4 0,9 3 4 0,-1 2-8 0,1-2 0 15,-1 7 0-15,1-5 4 0,0 5-4 0,8-6 4 0,-10 5-4 0,10-5-4 16,-8 5 0-16,8 0 0 0,0-4-4 0,-8 4 0 16,8 0-4-16,8 1 4 0,-8-7-4 0,0 7-4 0,8-5 0 0,-8-1-4 15,10 0 4-15,-2 0-4 0,9 1-4 0,-9-1-4 0,1-4 0 16,8-1-4-16,-1-3 0 0,2 3 0 0,0-9 0 0,7 4 0 16,-9 2-4-16,10-12-4 0,0 6-12 0,0-4-20 0,-1-1-24 15,1-5-36-15,8 1-36 0,-8-1-24 0,-1-4-108 0,1-1 36 16,-2 1 36-16,2 0 40 0,0 0 28 0,8-6 24 0</inkml:trace>
  </inkml:traceGroup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08:21.3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4AB7957-34C0-4143-87B5-2DE7B3505D09}" emma:medium="tactile" emma:mode="ink">
          <msink:context xmlns:msink="http://schemas.microsoft.com/ink/2010/main" type="inkDrawing" rotatedBoundingBox="3304,7914 5621,4303 5706,4357 3388,7968" semanticType="strikethrough" shapeName="Other">
            <msink:sourceLink direction="with" ref="{76E0A276-8147-49FB-8480-2ADAEE788608}"/>
          </msink:context>
        </emma:interpretation>
      </emma:emma>
    </inkml:annotationXML>
    <inkml:trace contextRef="#ctx0" brushRef="#br0">2839-3891 11 0,'0'0'76'0,"0"0"-12"0,0 0-4 0,0 0-24 15,0 0-8-15,0 0-4 0,0 0-8 0,0 0 0 0,0 0 4 16,0 0-4-16,0 0 4 0,0-5-4 0,0 10 0 0,0-5 4 16,0 0 0-16,0 0-4 0,0 0 4 0,0 0 0 0,0 0 0 0,0 0 4 15,0 0 0-15,0 0 0 0,0 0 4 0,0 0 0 0,0 0 4 16,0 0 0-16,0 0 4 0,0 0 0 0,0 0 4 0,0 0 0 16,0 0 4-16,0 0 4 0,0 0-8 0,0 0-4 0,0 0 0 0,0 0-4 15,0 0 4-15,0 0-4 0,-8 0 0 0,8 0 0 16,0 0-4-16,0 0 0 0,-8 0 0 0,8 5-8 0,-10-5 4 0,2 4-4 15,8 2 4-15,-8-6 0 0,8 4-8 0,-8 1 4 0,-2 0 0 16,2-1-4-16,8 1 4 0,-8 0 0 0,-1 5-4 0,0-5 0 16,9 0-4-16,-8-1 0 0,-1 1 4 0,1 5-4 0,8-6 0 0,-8 1-4 15,0 5 4-15,-2-7-4 0,10 3 0 0,-8-1 4 0,0 5-4 16,-2-6-4-16,10 6 4 0,-8 0 0 0,0-6 4 16,-1 6-8-16,1 0 4 0,-1 0 0 0,9-1 0 0,-8 0 0 0,-1 5-4 15,1-4 0-15,0 0 0 0,-2 4 0 0,2-4 0 0,0 4 0 16,-2 1 4-16,2-6-4 0,0 5 0 0,0 1 0 0,-1-1 0 15,0 2 0-15,1-3-4 0,-1 2 0 0,1-1 4 0,0 1-4 0,-2-1 4 16,2 0 0-16,0 0 0 0,0 1-4 0,-10 4 4 16,10-4-4-16,-1-1 0 0,1 5 0 0,-1-6 4 0,-8 8 0 0,9-7-4 15,-2 6 0-15,2-6 0 0,-8 5 0 0,6-5 0 0,2 5 0 16,0-4 4-16,-1-1 0 0,1 5 0 0,-10-4-4 0,10-1 4 16,0 1-4-16,0 0 0 0,-2-2 0 0,2 1 0 0,0-4-4 0,-2 5 4 15,2-1 0-15,0 1 4 0,-1-6-4 0,9 5 4 0,-8 1-4 16,0-5 0-16,-1 4 0 0,0 0-4 0,1 0 4 0,0 1 0 15,-2-6 0-15,10 6 0 0,-8-1 0 0,0 1 0 0,-1-1 0 16,0-5 4-16,1 6-4 0,0-1-4 0,-1 1 4 0,1 0 0 16,-1-1 4-16,0 0-4 0,1 0 4 0,0 0-4 0,-2 0-4 0,2 1 8 15,0 0-4-15,0-1 0 0,-2 5 0 0,2-4 4 16,-9-1-4-16,9 5 0 0,0-4 0 0,-2 4 0 0,-6 0 0 0,8-5 4 16,-10 6-4-16,10-1-4 0,-2 0 4 0,-6-4 0 0,7 4 0 15,-7 0 0-15,7-5-4 0,-8 6 4 0,9-1 0 0,-10 0 0 16,1-4 0-16,8 3 0 0,-8 1 0 0,9-4 0 0,-9 5-4 0,0-2 4 15,9-4 0-15,-10 7 0 0,10-8-4 0,-10 7 0 0,2-1 4 16,7 0 0-16,-7-5 0 0,6 5-4 0,-6-5 4 0,6 6 0 16,-6-1 0-16,8 0 4 0,-10 1-8 0,10-1 4 0,-9 0-4 15,9 0 4-15,-10 0 0 0,10 0 0 0,-10 0 4 0,10 6-4 16,-9-6 0-16,8 0-4 0,-8 5 8 0,9-6 4 0,-8 2-4 0,6-1-4 16,2 6-4-16,-10-6 4 0,10 0 0 0,-9 0 0 0,9 0-4 15,-1-5 4-15,1 6 0 0,-9-1 0 0,9-5 0 0,-2 5 0 16,2 1 4-16,0-6-4 0,-2 1-4 0,-6 3 4 0,8 1-4 15,-1-4 8-15,0 5-4 0,-8-7-4 0,9 7 4 0,0-5-4 16,-2 4 8-16,-6 0-4 0,6-6 0 0,2 7 4 0,0-1-4 16,-9-4-4-16,9 3 4 0,-1-3 4 0,0 0-4 0,-7 4-4 0,6-5 0 15,2 1 4-15,0-1 0 0,0 5 4 0,-2-5-4 16,2 1 0-16,0-1-4 0,-9 1 4 0,8 4 0 0,0-4 0 0,1-1 0 16,0 0 0-16,0 5 0 0,-2-4-4 0,2 4 4 15,0-5-4-15,-10 5 4 0,10-4 0 0,-1-1 0 0,1 5 0 0,-1 0-8 16,-8-3 8-16,9-3 0 0,0 6-4 0,-2-5 4 0,2 1 0 0,0 0 4 15,-2-1-4-15,2 1 0 0,0-6 0 0,0 5 0 16,-1 1-4-16,1-5 4 0,8-1 4 0,-9 6-12 0,0-6 8 0,1 1 0 16,8-1 4-16,-8 1-4 0,8 4 0 0,-10-9 0 0,2 5-4 15,8-1 0-15,-8 1 4 0,0 4-4 0,8-9 4 0,-10 5 0 16,10 4 0-16,-8-5 0 0,0 1 0 0,8-1 0 0,-9 1 0 0,1 0 0 16,8-1 0-16,-9 1 0 0,9-1 0 0,-9 1 4 0,1-5-4 15,8 5 0-15,-8 0 0 0,8-5 0 0,-8 3 0 16,8-2 0-16,-10-2-4 0,10 6 4 0,0-5 0 0,-8-5 4 0,8 4-4 15,0 2 0-15,0-6 0 0,0 3 0 0,0-3 0 0,0 0 0 16,0 0 0-16,0 6 0 0,0-6 0 0,0 0-4 0,0 0 4 16,0 0-4-16,0 0 8 0,0 0-4 0,0-6 4 0,0 12-4 0,-8-6 0 15,8 0 0-15,0 4 0 0,0-4 4 0,0 0-4 0,0 6 0 16,-10-6 0-16,10 4 0 0,0-4 0 0,-8 5 0 0,8 0 0 16,0 0 0-16,-8-5 0 0,8 4 0 0,-9 2-4 15,9-2 4-15,-8-4-4 0,8 5 4 0,-8 0-20 0,8 0 20 0,-10-1 4 16,10 0-8-16,0 2 4 0,-8-1-8 0,8-5 0 0,-8 4 0 0,8 1 0 15,0 0-8-15,-8-5 0 0,8 0-12 0,0 0-4 0,0 0-4 16,0 5-4-16,0-5-4 0,0 0-8 0,0 0 0 16,0 0 0-16,0 0-8 0,0 0-4 0,0 0-8 0,0 0-8 0,0 0-4 15,0-5-4-15,0 5-4 0,0 0 4 0,0-5-48 0,0 0-44 16,0 1 20-16,-10 4 32 0,10-11 24 0</inkml:trace>
  </inkml:traceGroup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08:55.2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ABF4CCD-ADEC-467D-8E7E-90AC33F3DF5C}" emma:medium="tactile" emma:mode="ink">
          <msink:context xmlns:msink="http://schemas.microsoft.com/ink/2010/main" type="inkDrawing" rotatedBoundingBox="4084,7094 4550,8245 4367,8319 3901,7168" semanticType="strikethrough" shapeName="Other">
            <msink:sourceLink direction="with" ref="{76E0A276-8147-49FB-8480-2ADAEE788608}"/>
          </msink:context>
        </emma:interpretation>
      </emma:emma>
    </inkml:annotationXML>
    <inkml:trace contextRef="#ctx0" brushRef="#br0">1041-1076 11 0,'0'0'72'0,"0"5"-12"0,0-5 0 0,0-5-32 16,0 5 0-16,0 0-4 0,0 0-4 0,0 0-4 0,0 0 0 0,0 0 4 16,0-5-4-16,0 5-8 0,0 0 0 0,0 0 4 0,0 0 0 15,0 0 0-15,0 0 0 0,0 0 4 0,0 0-4 0,0 0 4 16,0 0 0-16,0 0 0 0,0 0 4 0,0 0-4 0,0 0 4 16,0 0 0-16,0-4 4 0,0 8 0 0,0-8-4 0,0 4 0 15,0 0-4-15,0 0 4 0,0 0-4 0,0 0 4 0,0 0-4 16,0 0 0-16,0 0 0 0,0 0 4 0,0 0-4 0,0 0 0 15,0 0 0-15,0 0 0 0,0 0 0 0,0 0 0 0,0 0 4 0,0 0 0 16,0 0-4-16,0 0 8 0,0 0-4 0,0 0 0 0,0 0 0 16,0 0-4-16,0 0 0 0,0 0-4 0,0 0 8 0,8 0-8 15,-8 0 4-15,0 0-4 0,0 0 4 0,8 0 0 0,-8 0 0 0,9 0 0 16,-9 0-4-16,0 0 0 0,9 0 0 0,-9 0-4 16,8 4 0-16,-8-4 4 0,9 5-8 0,-9-5 4 0,0 5 0 0,8-5-4 15,-8 4 4-15,8 1-4 0,-8-5 4 0,8 5-4 0,-8 0-4 16,10-1 4-16,-10 2-4 0,8-2 4 0,0 1 0 0,-8 0 0 15,10 0 0-15,-2 5-4 0,-8-6-4 0,8 1 8 0,1-1 0 0,-9 6 0 16,8-5-4-16,1 0 0 0,-9 4 0 0,9-3 0 0,-1 3 4 16,0 1-4-16,-8-6 0 0,8 6 0 0,2-5 4 0,-10 5 4 15,8-1-8-15,0 1 0 0,2-6-4 0,-10 6 4 0,8-1 0 16,-8 0 0-16,8 1 4 0,1-4-4 0,-9 2-16 0,8 3 20 16,1-7 4-16,-9 6-8 0,8-1 0 0,1 1 4 0,-9-5-4 15,8 5 4-15,-8-1-4 0,8-4 8 0,2 4-4 0,-10 1-8 16,8-1 4-16,-8-3 0 0,8 3 0 0,-8 1 4 0,10-1-8 15,-2-4 8-15,-8 5-4 0,8-1 0 0,-8 1-4 0,8 1 4 0,-8-3 0 16,9 2 4-16,-9-1-4 0,8 1 4 0,-8-1 0 0,9 1-8 16,-9 0 8-16,9-1-4 0,-1 1-4 0,-8-6 4 0,0 6 4 15,8-1-4-15,-8 1 0 0,10-5 4 0,-10 5-8 0,8 0 4 0,-8-6-4 16,8 5 8-16,-8 1-4 0,8-5 4 0,-8 5-8 16,10 0 0-16,-10-5 4 0,0 3 4 0,8-2 0 0,-8 3-4 0,8 1-4 15,-8 0 8-15,9-7-4 0,-9 7 0 0,8 0 4 0,-8 0-4 16,0-1 0-16,0 6 4 0,9-5-4 0,-9-2 4 0,0 3-4 15,9 3 0-15,-9 0 0 0,0-4 4 0,0 4-4 0,0-4 0 0,0 4 0 16,0 0-4-16,0-4 8 0,0 4-4 0,0-4 0 0,0 5 0 16,0-6-4-16,0 1 8 0,0 4-4 0,0-5 0 0,0 2 0 15,0-2 0-15,0 0 0 0,0 1 4 0,0-1-4 0,0 2 0 16,0-2 0-16,0-4 0 0,0 5 0 0,0-1 0 0,0-5 0 16,0 5 0-16,0-3 0 0,0 4 0 0,0-6 4 0,0 2-4 15,0 3 0-15,0-4 0 0,0 0 0 0,0 4-4 0,0-4 4 16,0 0 0-16,0-1 0 0,0 2 0 0,0-1 4 0,0-1 0 0,0 1-4 15,0-5 0-15,0 5 4 0,0-1-4 0,0-4 4 0,0 0 0 16,0 0-4-16,0 5 4 0,0-5-4 0,0 0 4 0,0 0-4 16,0 0 0-16,0 0 0 0,0 0 4 0,0 0-4 0,0 0 0 0,0-5 0 15,0 5 0-15,0 0 0 0,0 0-4 0,-9-4 4 16,9 4 0-16,0-5 0 0,0 5-4 0,0-5 4 0,0 5-12 16,0-4-4-16,0-1-20 0,0-1-8 0,0 2-20 0,0-1-24 0,-9 0-20 15,9 0-12-15,0 1-64 0,-8-1-32 0,8 0 40 0,-9 0 32 16,9-5 24-16,-8 6 24 0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0:20.8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333BDFD-757D-4F8D-B08E-63B590A21ACB}" emma:medium="tactile" emma:mode="ink">
          <msink:context xmlns:msink="http://schemas.microsoft.com/ink/2010/main" type="writingRegion" rotatedBoundingBox="28460,12179 27711,14765 25741,14195 26489,11609">
            <msink:destinationLink direction="with" ref="{461E95F8-CAFC-4E84-9259-B96386E3BEF9}"/>
          </msink:context>
        </emma:interpretation>
      </emma:emma>
    </inkml:annotationXML>
    <inkml:traceGroup>
      <inkml:annotationXML>
        <emma:emma xmlns:emma="http://www.w3.org/2003/04/emma" version="1.0">
          <emma:interpretation id="{36C91D73-34D9-44DB-AFB5-F90DE61D0EA4}" emma:medium="tactile" emma:mode="ink">
            <msink:context xmlns:msink="http://schemas.microsoft.com/ink/2010/main" type="paragraph" rotatedBoundingBox="28420,12315 27711,14765 27270,14637 27979,121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5DDB6F-0B84-41E9-8927-B1785B084AC3}" emma:medium="tactile" emma:mode="ink">
              <msink:context xmlns:msink="http://schemas.microsoft.com/ink/2010/main" type="line" rotatedBoundingBox="28420,12315 27711,14765 27270,14637 27979,12187"/>
            </emma:interpretation>
          </emma:emma>
        </inkml:annotationXML>
        <inkml:traceGroup>
          <inkml:annotationXML>
            <emma:emma xmlns:emma="http://www.w3.org/2003/04/emma" version="1.0">
              <emma:interpretation id="{58A1E2FB-A512-410A-9839-0125C19B71CD}" emma:medium="tactile" emma:mode="ink">
                <msink:context xmlns:msink="http://schemas.microsoft.com/ink/2010/main" type="inkWord" rotatedBoundingBox="28404,12310 28249,12845 27824,12722 27979,12187">
                  <msink:destinationLink direction="with" ref="{C44B2AB6-2A09-4299-AC44-9C7A6AB60DE1}"/>
                </msink:context>
              </emma:interpretation>
            </emma:emma>
          </inkml:annotationXML>
          <inkml:trace contextRef="#ctx0" brushRef="#br0">-2201-3577 79 0,'0'0'96'0,"0"0"-4"0,0-5-4 0,0 5-32 15,0 0 4-15,0-5-8 0,0 5 0 0,0-5-4 0,0 5 0 16,0-4-4-16,0-1-4 0,0 0-4 0,0 0 4 0,0 5-4 0,8-5-4 15,-8 1 8-15,0-1-8 0,8 0 0 0,0 5-4 16,-8-5-4-16,10 0-4 0,-2 1 8 0,0 4 0 0,1-5 0 0,0 5 0 16,-1-5 0-16,1 5 0 0,7 0 0 0,-7-5 0 0,0 5-4 15,-1 0 0-15,0 0-4 0,10-4 4 0,-10 4-4 0,1 0 0 16,8 0 0-16,-8 0-4 0,7 4 0 0,-8-4-24 0,10 5 24 16,-10-5-4-16,2 5 0 0,6 4 0 0,-7 1-4 0,-1-5 4 15,1 4 0-15,-1 1 0 0,1 0 0 0,-1-1 0 0,0 6 4 0,2-6 0 16,-2 5 4-16,-8 1 0 0,8-1 0 0,-8 1 0 0,10-1 0 15,-10-5-4-15,0 6 0 0,0-1 0 0,0 1-4 0,8-1 0 16,-8 1 0-16,0-2 0 0,0 3 0 0,0-2-4 0,0 5 0 16,-8-4-4-16,8 0 0 0,0-2 0 0,-10 1 0 0,10 5 4 0,0-4 0 15,-8-1-4-15,8 1 0 0,-8-5 4 0,-2 4 0 0,2-5 0 16,8 6 0-16,-17-6-4 0,9 1 0 0,-1-1 0 0,1-4-4 16,-1 0 0-16,-7 0-4 0,6 0-4 0,2 0-4 0,-10-5-4 15,2 0-12-15,-1 5-16 0,9-5-16 0,-10 0-16 0,2 0-12 16,-2-5-12-16,1 5-16 0,0-5-20 0,0 0-16 0,0 5-32 0,0-5-60 15,-1 0 40-15,2 0 40 0,8 5 32 0,-10 0 28 16</inkml:trace>
          <inkml:trace contextRef="#ctx0" brushRef="#br0" timeOffset="-394.6475">-2167-3635 7 0,'0'0'88'0,"-10"-5"-28"15,10 5 20-15,0 0-32 0,0 0 0 0,0 0-4 16,10 0 0-16,-10 0-4 0,0 0 4 0,0 0 0 0,8 0 0 0,-8 0-4 16,0 0 8-16,0 0 4 0,0 0 0 0,8 0 8 0,-8 0-4 15,0 0 0-15,0 0 0 0,9 5-4 0,-9 0-4 0,0 0-4 16,0 0 0-16,9 4-4 0,-9 1 0 0,0 4-4 0,0-4 0 0,0 4-4 15,0 6 0-15,0-7-4 0,0 7-4 0,0 4-4 0,8-5 0 16,-8 6 0-16,0-1-4 0,0-6-4 0,0 6 0 0,-8-5-4 16,8 6 0-16,0-6-4 0,0 0 0 0,0-5 0 0,0 5 0 15,0-4 0-15,0-1-4 0,0 1-4 0,0-6-8 0,0 0 0 16,0 1-8-16,0 0-4 0,0-5-4 0,0-1-8 0,0-4-12 16,0 5-4-16,0-5-12 0,0-5-8 0,0 5-12 0,0-4-4 15,0-1-8-15,-9-5-4 0,9 0 4 0,0 1-32 0,-9 0-40 16,9-6 0-16,-8 1 32 0,8-1 28 0</inkml:trace>
        </inkml:traceGroup>
        <inkml:traceGroup>
          <inkml:annotationXML>
            <emma:emma xmlns:emma="http://www.w3.org/2003/04/emma" version="1.0">
              <emma:interpretation id="{BF9D1D88-8389-43EA-8355-F2EB1769B6D0}" emma:medium="tactile" emma:mode="ink">
                <msink:context xmlns:msink="http://schemas.microsoft.com/ink/2010/main" type="inkWord" rotatedBoundingBox="27769,14566 27711,14765 27354,14661 27411,14462"/>
              </emma:interpretation>
              <emma:one-of disjunction-type="recognition" id="oneOf0">
                <emma:interpretation id="interp0" emma:lang="" emma:confidence="0">
                  <emma:literal>64</emma:literal>
                </emma:interpretation>
                <emma:interpretation id="interp1" emma:lang="" emma:confidence="0">
                  <emma:literal>644</emma:literal>
                </emma:interpretation>
                <emma:interpretation id="interp2" emma:lang="" emma:confidence="0">
                  <emma:literal>4</emma:literal>
                </emma:interpretation>
                <emma:interpretation id="interp3" emma:lang="" emma:confidence="0">
                  <emma:literal>6</emma:literal>
                </emma:interpretation>
                <emma:interpretation id="interp4" emma:lang="" emma:confidence="0">
                  <emma:literal>44</emma:literal>
                </emma:interpretation>
              </emma:one-of>
            </emma:emma>
          </inkml:annotationXML>
          <inkml:trace contextRef="#ctx0" brushRef="#br0" timeOffset="2392.3907">-2756-1342 67 0,'0'0'80'0,"0"0"-8"0,-8 0-4 15,8 0-24-15,0 0-8 0,0 0 0 0,0 0-8 0,0 0-4 16,0 0 0-16,0 0-4 0,0-6 0 0,8 6 0 0,-8-4 4 16,0 4-4-16,0 0 0 0,0 0 0 0,0-5 4 0,0 5 4 0,0 0 0 15,0-5 0-15,0 5 4 0,0 0 4 0,0 0-4 0,0 0 8 16,0-4 0-16,0 4 4 0,0 4-12 0,0-4 4 0,0-4-4 16,0 8 0-16,0-4-4 0,0 0 0 0,0 0 0 0,0 0-4 15,0 0-4-15,0 0-4 0,0 0 0 0,0 0 0 0,0 5-4 16,0-5 0-16,0 5 0 0,-8-5-8 0,8 4 0 0,0 2 0 15,0-2 0-15,0 6 0 0,0-5-4 0,0-1 0 0,0 6 0 16,0-5 4-16,0 5 0 0,0-6-4 0,0 6 0 0,0-5 0 16,0-1 0-16,0 2-4 0,0 3 8 0,0-5-4 0,8 2 0 0,-8-1 0 15,0-1-4-15,8-4 4 0,-8 5 0 0,10 0 0 0,-10-5-4 16,8 4 8-16,0-4-4 0,-8 0 0 0,8 0-4 0,2 5 0 16,-2-5 0-16,0 0 0 0,1 0 0 0,-1-5 0 0,1 5 0 0,-9-4 0 15,9-1 4-15,-1 5 0 0,-8-5 0 0,0-4 0 16,8 3 0-16,-8 2-4 0,0-5 0 0,0 3 4 0,0-3 0 0,0-1 0 15,0-4 0-15,0 4 0 0,0 1-4 0,0-1 4 0,0 5 0 16,0-5 0-16,0 1 0 0,-8 0 0 0,8-1 0 0,0 5 0 16,0-5 0-16,-8 6 0 0,8-1 0 0,-9-5 0 0,9 10 0 0,-9-4 0 15,9-1 0-15,-8 0-4 0,-1 5 4 0,1-5 0 16,0 5 0-16,8 0 0 0,-10 0 0 0,2 0 0 0,8 0 0 0,-8 5 0 16,0 0 0-16,8 0 0 0,0-1 0 0,-10 1 0 0,10 0 0 15,0 4 0-15,0-4-16 0,-8 5 20 0,8 0 0 0,0-1 0 16,0 0 0-16,0 1 0 0,8 0 0 0,-8-1-4 0,10 1-4 0,-10-5 4 15,8 5-4-15,0-1 0 0,-8-4 4 0,8 4 0 16,2-3 0-16,-2 3 0 0,0-5 0 0,1 2-4 0,-1-1 8 0,10-5-4 16,-10 0 0-16,0 4 0 0,2-4 0 0,-2 0 0 0,0 5 0 15,0-5 0-15,2-5 0 0,-2 5 0 0,0 0 0 0,1-4 4 16,-1 4 0-16,-8 0 0 0,8-5 0 0,2 5-4 0,-2 0 0 0,0 0 4 16,-8 0 0-16,8 0-4 0,2-6 4 0,-10 6 0 0,8 0-4 15,0 0 0-15,1 0 0 0,0 0 0 0,-9 0 4 0,8 0-8 16,1 0 0-16,-1 6 0 0,-8-12-12 0,8 6-12 0,1 0-12 15,0 0-20-15,-9 6-24 0,8-6-20 0,-8 0-8 0,0 0-76 16,8 0-12-16,-8 0 36 0,0-6 28 0,0 6 32 0</inkml:trace>
        </inkml:traceGroup>
      </inkml:traceGroup>
    </inkml:traceGroup>
    <inkml:traceGroup>
      <inkml:annotationXML>
        <emma:emma xmlns:emma="http://www.w3.org/2003/04/emma" version="1.0">
          <emma:interpretation id="{8BFE38EC-7D01-46EA-BEFE-C3BDB746F933}" emma:medium="tactile" emma:mode="ink">
            <msink:context xmlns:msink="http://schemas.microsoft.com/ink/2010/main" type="paragraph" rotatedBoundingBox="27974,12214 26704,14394 25712,13816 26982,116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50286A-6BDA-4D00-A7FF-AEBC713BC0DC}" emma:medium="tactile" emma:mode="ink">
              <msink:context xmlns:msink="http://schemas.microsoft.com/ink/2010/main" type="line" rotatedBoundingBox="27974,12214 26704,14394 25712,13816 26982,11636">
                <msink:destinationLink direction="with" ref="{C44B2AB6-2A09-4299-AC44-9C7A6AB60DE1}"/>
                <msink:destinationLink direction="with" ref="{BAF1CE5A-DCB9-4850-A58D-EEB169E8C14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0642DF5-4FB5-4B27-9CCA-D5CB0879AD63}" emma:medium="tactile" emma:mode="ink">
                <msink:context xmlns:msink="http://schemas.microsoft.com/ink/2010/main" type="inkWord" rotatedBoundingBox="27974,12214 26704,14394 25712,13816 26982,11636"/>
              </emma:interpretation>
            </emma:emma>
          </inkml:annotationXML>
          <inkml:trace contextRef="#ctx0" brushRef="#br1" timeOffset="-9971.8076">-3727-3078 43 0,'0'0'92'15,"0"0"-12"-15,0 0-8 0,0-6-24 0,0 6-4 0,0 0-4 16,0 0 0-16,0 0-4 0,0 0 0 0,0 0 0 0,0 0-4 16,0 0 4-16,0 6 4 0,0-12 4 0,0 6 4 0,0 0 4 15,0 0 0-15,0 0 4 0,0 0-4 0,0 6 0 0,0-6 4 0,0 0-4 16,0 4 0-16,0 1-4 0,8 5 0 0,-8 0-24 16,0-6 24-16,0 11 0 0,0-1 0 0,0 6-4 0,0-2-4 0,0 6-4 15,0 0 0-15,0 5-8 0,0 0 0 0,8 5-4 0,-16-1-4 16,16 1 0-16,-8 4-4 0,0 0 0 0,0 5 0 0,0-4-4 15,0-1-4-15,0 5 4 0,9-5-8 0,-9 0 4 0,0 1-4 0,0 1 4 16,0-8-4-16,0 7 0 0,0-1-4 0,0-4 0 0,0-1 4 16,0 1 0-16,0 4 0 0,0-9 0 0,0 4-4 0,-9 1 0 15,9-1 0-15,0-4-4 0,0 0 4 0,0 0-4 0,0 1 4 0,-8-3 0 16,8-3 4-16,0 0-4 0,0-4 0 0,0-1 4 16,0 0-4-16,0-5 0 0,0 1-4 0,0-1 4 0,0-5 0 0,0 2-4 15,0-7 0-15,0 1-4 0,0 0-4 0,0-1-8 0,0-4-8 16,0-4-8-16,0 4-12 0,8-5-4 0,-8 0-4 0,0-4-8 15,0-1-8-15,0 0-8 0,9 1-4 0,-9-6-12 0,0 1-4 16,0-5-4-16,0 4-8 0,0-4-16 0,0 0-44 0,0-5-12 16,0 0 36-16,0-5 28 0,0 5 16 0</inkml:trace>
          <inkml:trace contextRef="#ctx0" brushRef="#br1" timeOffset="-5645.4863">-2773-3980 51 0,'0'-5'72'15,"0"-5"-8"-15,0 6-8 0,0-1-24 0,0 0-8 0,0 0 0 16,0 1 0-16,0-1 0 0,0 0-4 0,0 5 0 0,0-5 0 16,0 5 0-16,0 0 4 0,0-5-4 0,0 5 0 0,0 0 0 15,0 0-4-15,0 0 0 0,0 0 0 0,0 0 4 0,-9 0 4 0,9 5 0 16,0-5 4-16,0 5-4 0,-8 0 0 0,8 0-4 16,-9-1 8-16,1 6-8 0,0-1 4 0,0 1 0 0,-2-1-4 0,2 6 0 15,0-1 0-15,-10 5-16 0,1-4 16 0,9 4-4 0,-9 1 0 16,0 3 0-16,-1-4-4 0,2 6 0 0,-10-2-8 0,9 6 4 15,0-4 4-15,-8-2-8 0,7 2 4 0,-8 3-8 0,10-4 4 16,-10 5 0-16,1-5 0 0,-1 4-4 0,8-3 0 0,-7-2 4 16,0 2-4-16,8-2-4 0,-9-4 8 0,8 6-4 0,-7-6 0 0,8-1 0 15,0 2 0-15,1-6 4 0,-2 0-8 0,10 1 4 0,-10 0-4 16,10-1 4-16,0-5-4 0,-1 1-4 0,1 0 0 0,-1-1-8 16,9-4-4-16,0 0-8 0,-9 0-12 0,9 0-4 0,0 0-8 15,0-5-8-15,0 4-8 0,0-4-8 0,0 0-44 0,0 0-40 0,0-4 24 16,0 4 20-16,0-5 28 0</inkml:trace>
          <inkml:trace contextRef="#ctx0" brushRef="#br0" timeOffset="3188.3716">-3190-2465 43 0,'0'0'84'0,"0"0"-12"0,-10-4-8 15,10 4-20-15,-8 0-4 0,8 0-8 0,-8 0 0 0,8 0 0 16,0-5 0-16,0 5 0 0,-9 0 0 0,9 0 0 0,-8 0-4 16,8 0-4-16,-9 0 4 0,9 0 4 0,-8 0-8 0,8 0 0 15,-9 5 4-15,1-5 0 0,8 0 0 0,-8 4 0 0,8 1 0 16,-10-5-4-16,10 4 4 0,-8 2-8 0,8-2 4 0,-8 2-8 0,8-2 0 15,0 1 4-15,0 0-8 0,-10 0 4 0,10 4-4 0,0-4 0 16,0 0-4-16,0-1-4 0,0 2 0 0,10-2 0 0,-10-4 0 16,0 4 0-16,8 3-4 0,-8-3 0 0,8-4 4 0,2 4-4 0,-10-4 0 15,8 5 0-15,0-5 4 0,1 0-8 0,-1 0 4 16,1 0 0-16,-1 0-4 0,1 0 4 0,7-5-4 0,-6 1 4 16,-2 4 0-16,0-4-8 0,2-3 8 0,-2-1-4 0,0 2 0 0,0-3 0 15,1 4 4-15,-9-4 0 0,9-1-4 0,-9 1 4 0,8 3-4 16,-8-4 4-16,0 1 0 0,0 0-4 0,0-1 0 0,0 0 4 15,0 2 4-15,0 2-4 0,0-3 0 0,-8 4 4 0,8-5-8 0,-9 6 8 16,9-2-4-16,0 2-16 0,-9-1 24 0,9 5-4 16,-8-6 0-16,8 6 0 0,-8 0 0 0,0-4-4 0,8 8 0 0,-10-4 4 15,10 0 0-15,-8 6-4 0,8-1 4 0,0-1 0 0,0 2-4 16,0-2 0-16,-8 6 0 0,8-5 0 0,0 4 0 0,0-3 0 16,8 2 0-16,-8-2 4 0,0 4 0 0,8-6-4 0,2 5 4 0,-10-4-4 15,8 5 0-15,0-6 0 0,0 2 4 0,1-2-4 0,0 1 8 16,-1 0 4-16,1-5 0 0,-1 5-4 0,10-5 4 0,-10 4-4 15,0-4 0-15,0 0 0 0,10 5 0 0,-10-5 0 0,1 0-4 16,-1 0 0-16,1 0-4 0,8 0 8 0,-9 0-8 0,0 0-4 16,2 0-8-16,-2 0 0 0,-8 0-4 0,8 0-8 0,2 0-12 0,-2 0-8 15,-8-5-12-15,8 5-16 0,-8 0-16 0,0-4-8 0,0-1-60 16,0 5-28-16,9-5 32 0,-18 0 28 0,9 1 24 0</inkml:trace>
          <inkml:trace contextRef="#ctx0" brushRef="#br0" timeOffset="3932.934">-4086-2570 67 0,'0'-5'76'0,"0"0"-4"16,0 1-8-16,0 4-20 0,0-6-4 0,-8 2-4 0,8 4 0 15,0-5-4-15,0 5 0 0,0-4 4 0,0 4-4 0,0 0 4 16,0 0 0-16,0 0-4 0,0-6 4 0,-9 6 8 0,9 0-4 16,0 0-4-16,-9 6 0 0,9-6-4 0,0 0 0 0,-8 0 0 15,8 0-4-15,-9 0-4 0,9 4 4 0,-8-4-8 0,8 5 0 16,-8-1-8-16,8 2 0 0,-8 3 0 0,8-4-4 0,0 4 4 0,-10-5-4 15,10 7 0-15,0-1-8 0,0-1 0 0,-8 1 8 0,8-1-4 16,0 1 0-16,8 0-8 0,-8 0 0 0,0-6 12 0,10 5-12 16,-10-4 8-16,8 5-4 0,0-6 0 0,-8 2 0 0,8-2-4 15,1-4 4-15,-1 5 0 0,1-5 0 0,0 0-4 0,-1 0 4 0,0 0 0 16,2 0 0-16,6-5-4 0,-8 1 4 0,-8-2 0 16,10 2 0-16,-2-2 0 0,0-3 0 0,1 0-4 0,-1 5 4 0,-8-6 0 15,9 0 0-15,-9 0-4 0,9 1 4 0,-9-6 0 0,0 5 4 16,0 1 0-16,0-1-8 0,0 1 4 0,0-1-4 0,0 6 0 15,-9-6 8-15,9 1 0 0,-9 3 0 0,9 2-8 0,-8-1 4 0,8 5-4 16,-9-5 12-16,9 5-12 0,-8-4 8 0,0 4-4 0,-2 4-4 16,10-4 0-16,-8 5 0 0,0-5 0 0,8 5 4 0,-8 5 0 15,8-6 0-15,-10 5 0 0,10-3 0 0,0 3 4 0,0-4 0 16,0 4-4-16,0 1 4 0,0-1-4 0,0-3-8 0,0 3 4 16,10 1 8-16,-10-6 0 0,0 7 0 0,8-7 0 0,0 0-4 0,-8 2-4 15,8-2 4-15,-8-4-4 0,10 6 4 0,-2-6 0 16,0 4 0-16,-8-4 0 0,9 0 0 0,-1 0 0 0,-8 0 8 0,9 0 0 15,0 0-4-15,-1 0 4 0,0 0-8 0,0 0 4 0,-8 5-4 16,10-5 0-16,-2 4 4 0,0 1-4 0,2-5 0 0,-2 4 0 16,9 2-4-16,-9-2-8 0,0 2 0 0,2-2-16 0,-2 1-20 0,8 0-12 15,-6 4-24-15,-2-4-20 0,9-5-40 0,-8 10-60 16,8-6 40-16,-9 2 32 0,9-2 24 0</inkml:trace>
        </inkml:traceGroup>
      </inkml:traceGroup>
    </inkml:traceGroup>
  </inkml:traceGroup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08:22.96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713B982-547C-4799-ADD4-B4FF0E567778}" emma:medium="tactile" emma:mode="ink">
          <msink:context xmlns:msink="http://schemas.microsoft.com/ink/2010/main" type="inkDrawing" rotatedBoundingBox="5832,4315 7313,8399 7174,8450 5693,4366" semanticType="callout" shapeName="Other">
            <msink:sourceLink direction="with" ref="{DE17F747-85B0-46F9-8D31-0CE222A56DD1}"/>
            <msink:sourceLink direction="with" ref="{DDAA41BD-35E3-43F6-AA83-9A1B3ABB9B12}"/>
            <msink:sourceLink direction="with" ref="{9B4292F1-F1D4-4EAB-B2B9-B7F7A2403D39}"/>
          </msink:context>
        </emma:interpretation>
      </emma:emma>
    </inkml:annotationXML>
    <inkml:trace contextRef="#ctx0" brushRef="#br0">2481-24 63 0,'0'0'76'0,"0"0"-16"0,0 0 0 0,0 0-32 0,0 0 0 16,0 0-4-16,0 0-4 0,0 0 0 0,0 0 0 0,0 0 0 16,0 0 0-16,0 0 0 0,0 0 0 0,-8 0-4 0,8 0 0 15,0-4 4-15,0 4-4 0,0 0 0 0,0 0 0 0,0 0 0 16,0 0-4-16,0 0 0 0,0 0-4 0,0 0 0 0,0 0 0 0,0 0 4 15,0 0 0-15,0 0 4 0,0 0 0 0,0 4 0 0,0-4 4 16,0 5-4-16,8-5 4 0,-8 5 4 0,0 0 0 0,0 4 0 16,8-4-4-16,-8 4 4 0,0-3 0 0,9 8 0 0,-9-5-4 15,8 1-4-15,1 5 0 0,-9-1 0 0,8 0 4 0,1-1 0 16,-1 3 0-16,-8-2-4 0,8 1 0 0,-8-1-4 0,10 0-4 16,-2 5 4-16,0-4 0 0,-8-1 0 0,10 5 0 0,-2-4-4 15,-8 4 4-15,8-5 0 0,1 5-20 0,-9 0 24 0,8-4-4 16,0 5 0-16,1 3 0 0,-9-4 0 0,9 1 0 0,-1-1 0 15,-8 0-4-15,8 5 0 0,2-4 0 0,-10 3 0 0,8-5 0 0,0 7-4 16,-8-5 4-16,9 4-4 0,0-5 8 0,-1 4-8 0,0-3 0 16,-8 4 0-16,9 1 0 0,-1-7 0 0,1 1 0 0,-9 5-4 15,9-4 4-15,-1-1 0 0,0 4 0 0,-8-3 0 0,10-1-4 0,-2 0 4 16,0 5-4-16,0-5 0 0,-8 0 0 0,10 1 0 0,-2 4 0 16,-8-5 0-16,8 0 4 0,1 5-4 0,-1-4 0 0,-8-2 4 15,8 6-4-15,2 0 4 0,-10-5-4 0,8 6 0 0,0-6-4 0,0 4 8 16,-8 2-8-16,10-2 4 0,-2 2 0 0,0-7 0 0,-8 7 0 15,9-1 0-15,0 0 0 0,-1 0 4 0,1 0-4 0,-1-5 0 16,0 5 0-16,-8 0 0 0,9-1 4 0,0 2 0 0,-1-6-4 16,0 5 0-16,-8 0 0 0,10 1-4 0,-2-2 0 0,0 2 4 15,1-2 0-15,0-4-16 0,-1 5 16 0,-8 0 4 0,8 0-4 16,1 0 0-16,-1 0 0 0,0 0 4 0,2 0 0 0,-2 0-4 16,-8 4 0-16,8-9 0 0,2 10 0 0,-2-4 0 0,0-2 4 0,0 2-4 15,1-2 0-15,0-4 0 0,-1 6 0 0,-8-2 0 0,9 2 0 16,-1-2-4-16,0-3 4 0,2 3 0 0,-2-3 0 0,-8 4 0 15,8-5 0-15,0 5 4 0,2-5 0 0,-2 5-8 0,0-4 4 0,-8 3 0 16,9-4 0-16,0 0 0 0,-1 6-4 0,1-6 0 16,-1 5 0-16,0-5 4 0,2 4 0 0,-2-2 0 0,0-2 0 15,0 4 0-15,-8-4 0 0,10 0 0 0,-2 5 0 0,0-4 0 0,1-1-4 16,-1 5 4-16,1-5 0 0,0 0 0 0,-1 1 0 0,0-1 0 16,-8 0 0-16,8 0 0 0,2 1-4 0,-2-1 0 0,0 0 4 15,2 0 0-15,-2-5 0 0,0 5 0 0,1 0 4 0,-9-5-4 0,8 7-4 16,1-8 4-16,-1 8 0 0,1-8 0 0,-1 7 0 15,0-7-16-15,2 7 16 0,-2-6 0 0,0 5 0 0,2 0 0 0,-2-4 0 16,0 4 4-16,0 0 0 0,1-5 0 0,0 6-4 0,-1-1 0 16,1-4 0-16,-9 4-4 0,8-5 4 0,0 5 0 0,2-4 0 15,-2 0 0-15,0 3 0 0,0-3 0 0,2-2 0 0,-2 3 0 0,0-2 0 16,1 1 0-16,-1-1 0 0,1-1-4 0,0-2 4 16,-9 3 0-16,8 0 0 0,0 2 0 0,0-8-4 0,2 7 4 15,-2-1 0-15,-8-5-4 0,8 6 4 0,2-6 0 0,-2 6-4 0,0-5 4 16,-8 4 0-16,9-5 0 0,-1 1 0 0,-8 5 0 0,9-6 0 15,-1 1 0-15,-8 4 0 0,9-5 0 0,-1 2 0 0,-8 3 0 16,8-4 0-16,-8-1 0 0,10 1 0 0,-10-1 0 0,8 1 0 16,0 0 0-16,-8-1 0 0,10-4 0 0,-10 4 0 0,8 1 4 0,-8-1 0 15,8-3-4-15,-8 3 0 0,9 1 0 0,-9-1 0 0,8-4 0 16,-8 4 4-16,0-3-4 0,8 3 0 0,-8-4 0 0,9 4-16 16,-9-5 20-16,9 7 0 0,-9-7 0 0,0 1 0 0,0 0 0 0,0 0-4 15,0 0 4-15,0-1-4 0,0 1 4 0,0-5 0 16,8 0-4-16,-8 5 0 0,0-5 0 0,-8 0-4 0,8 0 0 0,0 0 0 15,0 6-8-15,0-12-8 0,0 6-12 0,0-5-8 0,0 5-20 16,0-5-20-16,-9 1-20 0,9-6-16 0,-9 5-48 16,1 0-56-16,0-4 48 0,-1-1 36 0,1-4 20 0,0 5 24 0</inkml:trace>
  </inkml:traceGroup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08:49.6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6E39B54-BF8E-4CF5-BB26-599B25F15915}" emma:medium="tactile" emma:mode="ink">
          <msink:context xmlns:msink="http://schemas.microsoft.com/ink/2010/main" type="writingRegion" rotatedBoundingBox="7555,8538 7963,8538 7963,9031 7555,9031"/>
        </emma:interpretation>
      </emma:emma>
    </inkml:annotationXML>
    <inkml:traceGroup>
      <inkml:annotationXML>
        <emma:emma xmlns:emma="http://www.w3.org/2003/04/emma" version="1.0">
          <emma:interpretation id="{4C9A06F7-8151-452A-8F7E-54CE53B16CBC}" emma:medium="tactile" emma:mode="ink">
            <msink:context xmlns:msink="http://schemas.microsoft.com/ink/2010/main" type="paragraph" rotatedBoundingBox="7555,8538 7963,8538 7963,9031 7555,90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C405F0-5AA8-42CF-8959-8BF140C44C54}" emma:medium="tactile" emma:mode="ink">
              <msink:context xmlns:msink="http://schemas.microsoft.com/ink/2010/main" type="line" rotatedBoundingBox="7555,8538 7963,8538 7963,9031 7555,9031"/>
            </emma:interpretation>
          </emma:emma>
        </inkml:annotationXML>
        <inkml:traceGroup>
          <inkml:annotationXML>
            <emma:emma xmlns:emma="http://www.w3.org/2003/04/emma" version="1.0">
              <emma:interpretation id="{749E239B-F3BB-420D-9CBA-FD6C9BF73C88}" emma:medium="tactile" emma:mode="ink">
                <msink:context xmlns:msink="http://schemas.microsoft.com/ink/2010/main" type="inkWord" rotatedBoundingBox="7555,8538 7963,8538 7963,9031 7555,90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119 260 15 0,'0'-10'92'16,"-8"0"-12"-16,8 1 0 0,-10-1-28 0,10 0 0 0,-8 1 0 0,0 5-4 16,8-6 0-16,-9 0 0 0,9 5-4 0,-9-5 0 15,9 1-4-15,0 5 0 0,-8-6-4 0,8 5 0 0,0 0-8 0,0 0 0 16,0 1 0-16,0-1-8 0,0 5 8 0,0-6-4 0,0 6-4 15,0 0 4-15,0 0-4 0,8 6-4 0,-8-1 0 0,0 4-8 16,9 1 0-16,-9 0 0 0,0 3-4 0,9-3 4 0,-9 5-4 0,0 4 0 16,0 0 4-16,8 0 0 0,-8 0-12 0,0 0 0 0,0 4 4 15,0-2 4-15,0 2-4 0,0-4 0 0,0 1 0 0,0-2 0 16,0-3 0-16,0 0 0 0,-8-1 0 0,8 0 0 0,0-9 0 0,-9 4 4 16,9-3-4-16,0-6 0 0,-9 0 0 0,9 0 0 15,0-10 0-15,-8 0 4 0,8 1 0 0,0-6-8 0,0 1 4 16,-8-6-4-16,8 2 0 0,0-2 0 0,0-3 0 0,0-2 4 0,0 2 0 15,0-6-4-15,0 5 4 0,8 0 8 0,-8 1-8 16,0-2 4-16,0 2 0 0,8 3-4 0,-8 0 4 0,9 2 0 0,-9 4-4 16,9-5 4-16,-9 9-12 0,8-5 8 0,0 6 4 0,2 4-4 15,-2-4 0-15,-8 3 4 0,8 6-8 0,1-4 4 0,0 4 0 16,-1 0 0-16,-8 4 0 0,8 2 0 0,1-2-4 0,-9 1 4 0,0 5 0 16,8-1 0-16,-8 1-8 0,0 0 4 0,0 4 0 15,0 0 4-15,0-4 0 0,0 9 0 0,0-5 4 0,-8 0 0 0,8 1-4 16,-9-5 0-16,9 4-4 0,-8-5 8 0,8 6-4 0,0-11-4 15,-8 6 4-15,8-5 0 0,0 0 0 0,0-1 0 0,0 1 0 16,0-5 0-16,0 0 0 0,0-5-4 0,0 1 0 0,0-1 4 0,8 0 0 16,0-5 0-16,-8 1 4 0,9-1 0 0,-1 6 0 0,1-6-4 15,0 1-4-15,-9-1 8 0,16 1-4 0,-6-1-4 0,-2 0 4 16,0 5 0-16,10 1 0 0,-10-1 4 0,0 5-4 0,1 0 4 16,-1 0-4-16,10 0 0 0,-10 0 0 0,0 5 0 0,2-1 4 15,-2 1-8-15,0 5 4 0,0-6 0 0,1 6 0 0,0-1 0 16,-1 1 0-16,1 0 0 0,-1 5-4 0,-8-2 4 0,0-3 4 0,8 4 4 15,-8 6 8-15,0-6 4 0,-8 0 0 0,8 5 4 0,-8 0 12 16,-1-4 0-16,1 4 4 0,-1-5 0 0,-8 6 0 0,9-6 0 16,-10 5-4-16,2-4-4 0,-2-6 0 0,1 5-8 0,1-4-4 15,-10-1-4-15,8-3-8 0,2-2 4 0,-2 1-8 0,1-5 0 16,1-5-8-16,7 1-16 0,-8-2-24 0,-1-3-28 0,10-5-28 16,-9 4-32-16,8-9-24 0,1-1-96 0,-9 2 20 0,9-6 44 15,-1 0 36-15,-8 0 28 0,9-5 24 0</inkml:trace>
        </inkml:traceGroup>
      </inkml:traceGroup>
    </inkml:traceGroup>
  </inkml:traceGroup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09:58.5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479DC58-BC92-47E5-B3D0-4422E744C2AE}" emma:medium="tactile" emma:mode="ink">
          <msink:context xmlns:msink="http://schemas.microsoft.com/ink/2010/main" type="inkDrawing" rotatedBoundingBox="10023,4955 15138,4961 15133,9042 10018,9035" semanticType="enclosure" shapeName="Other">
            <msink:sourceLink direction="with" ref="{FB07F88B-115C-4654-A50F-EE2C88A5BC48}"/>
            <msink:sourceLink direction="with" ref="{92518F10-37D9-473A-A5D9-AF71DB11CB5A}"/>
            <msink:sourceLink direction="with" ref="{C2FC8CDC-4C49-49C1-B3FC-590E375AD73D}"/>
            <msink:sourceLink direction="with" ref="{3DF90A6C-31D9-4D4F-BEB3-DFF244A63F1B}"/>
            <msink:sourceLink direction="with" ref="{31C1CC81-6555-46BE-805E-AFF7FD571D73}"/>
            <msink:sourceLink direction="with" ref="{EB3D722E-3169-4BA2-9699-A4DA1F303830}"/>
            <msink:destinationLink direction="with" ref="{3A9F3F18-4988-4609-A476-3DF0FA8A7C7B}"/>
          </msink:context>
        </emma:interpretation>
      </emma:emma>
    </inkml:annotationXML>
    <inkml:trace contextRef="#ctx0" brushRef="#br0">2846 0 63 0,'0'0'72'16,"0"0"0"-16,0 0-12 0,0 0-24 0,0 0-4 0,0 0 0 15,0 0-4-15,0 0-4 0,0 0-4 0,0 0 0 0,0 0-4 16,0 0 0-16,0 0 4 0,0 0-4 0,0 0 0 0,0 0 0 16,0 0-4-16,0 0 4 0,0 0-4 0,0 0 0 0,0 0 4 15,0 0-16-15,0 0 20 0,0 0 0 0,0 0 0 0,0 0-4 16,0 0 4-16,0 0 0 0,0 0 4 0,0 0-4 0,0 0 4 0,0 0 0 15,0 0-8-15,0 0 4 0,0 0 4 0,0 0 4 0,0 0-4 16,0 0-4-16,0 0 0 0,0 0-4 0,0 0 4 0,0 0-4 16,0 0 0-16,0 0 0 0,0 0-4 0,0 0 0 0,0 0 0 15,0 0 0-15,0 0 0 0,0 0 0 0,0 0 0 0,0 0 0 16,0 0-4-16,0 6 0 0,-8-6 4 0,8 0 0 0,0 4 0 0,0-4 0 16,0 6 4-16,-8-6 0 0,8 4 0 0,0 1 0 0,-8-5 0 15,8 4 0-15,-9 6 4 0,0-5-4 0,9-1 0 0,-8 2 0 16,8-2-4-16,-9 7 0 0,1-7 4 0,8 0-4 0,-8 6 0 0,-2-5 0 15,10 5 0-15,-8-1-4 0,0-3 0 0,0 2 4 16,-2 2 0-16,10-4 0 0,-8 3-4 0,0 0 0 0,-1 1 0 0,1-6 4 16,8 6-4-16,-9-1 4 0,0 1-4 0,1 0 4 0,0-1-24 15,8 1 24-15,-8-1-4 0,-2 1 4 0,2 0 0 0,0-1-4 16,8 1 0-16,-10-1 0 0,2 1-4 0,0 0 4 0,-1-1 0 0,1 1-4 16,8 0 0-16,-9-1 0 0,1 1 0 0,-1-1 0 0,1 1-4 15,8-2 4-15,-8 3 0 0,-2-1 0 0,2-1-4 0,0 1 0 16,8-1 4-16,-10 1-4 0,2 0 0 0,0 0 4 0,0-1-4 15,8 0 4-15,-9 5-4 0,1-4 0 0,-1 5 0 0,0-6 4 16,1 5-4-16,0-4 4 0,-2 5-4 0,2-1 0 0,0 1 0 16,-10-2 0-16,10 2 0 0,0-1 0 0,-9 1 4 0,8-1-4 15,0 0 4-15,-7 1-4 0,8 0 4 0,-10 4-4 0,10-5 4 16,-2 1-4-16,-6-1 0 0,7 0 0 0,-8 1 0 0,8-1 0 0,-7 1 0 16,8-1 4-16,-10 0 0 0,10 0-4 0,-2 1 0 0,-6-1 0 15,7 1 0-15,-7-1 0 0,7 1 0 0,0-1 0 0,-7 0 0 16,6 0 0-16,2 0 0 0,-9 1 0 0,8 0-20 0,1-1 20 15,-9 1 4-15,9-1-4 0,-10 1 0 0,10-2 0 0,0 3 0 16,-10-3 4-16,10 2-4 0,0-1 0 0,-10 5 0 0,10-4 0 0,-9-1 0 16,9 1 0-16,-2-1 4 0,2 5-4 0,-8-5 0 0,6 6 0 15,2-6 0-15,0 4-4 0,-10 3 4 0,10-7 0 0,-1 6 0 16,1-2-4-16,0-3 8 0,-1 4-4 0,-8-1 0 0,9 3 0 0,-2-8 0 16,2 8 0-16,0-3 4 0,-1 1-4 0,-8-4 0 15,9 4 0-15,-1-5 0 0,1 5-4 0,0 0 4 0,-2-4 0 0,-6 4 4 16,6-5 0-16,2 6-4 0,0-6 0 0,-9 5 0 0,8-4 0 15,1-1-4-15,-9 5 0 0,9-4 8 0,-2-1-4 0,2 1 0 16,-10 4-4-16,10-5 4 0,0 1 0 0,0-2-4 0,-10 3 4 16,10-3 0-16,-1 2 0 0,-7-1 0 0,6 1 4 0,2-1-4 0,0 1 0 15,-10 0 0-15,10-2 0 0,0 7 0 0,-10-7 0 16,10 2 0-16,-1-1 0 0,1 1 0 0,-8-1-16 0,6 1 20 16,2-1-4-16,0 5-4 0,-2-5 8 0,-6 1 0 0,7-1 0 0,1 1-4 15,-1-1-4-15,1 1 8 0,-9 4-8 0,9-5 4 0,-2 1 0 16,2-1 0-16,0 6 4 0,-10-6-4 0,10 0 4 0,-9 1-4 15,8 4 0-15,1-5 0 0,-9 1 0 0,9 4 0 0,-10-4 0 16,10-2 0-16,-10 7 0 0,10-7 0 0,-9 2-4 0,9 0 4 0,-1-1-4 16,-8 0 0-16,9 0 4 0,-10 1 4 0,10-1-4 0,0 1 0 15,-2-1 0-15,-6 1 0 0,7-6 0 0,1 5 0 0,-1-4 0 16,0 5 0-16,1-1-4 0,0-5 0 0,0 1 4 0,-2 5 0 16,2-6-4-16,0 5 4 0,-2-3 0 0,2 3 0 0,0-5 0 15,-1 1 0-15,1 3 0 0,0-3 0 0,-1 5 0 0,0-5-4 0,1 4 4 16,0 1 0-16,-2-7 0 0,2 7 0 0,-9 0 0 0,8-1 0 15,1-3 4-15,0 2-4 0,-1 2 0 0,-8-1 0 0,8 0 0 16,1 0 4-16,0 1-4 0,-2-5-4 0,2 4 4 0,-8 2 0 16,6-4 0-16,2-1 0 0,0 3 0 0,-1 0 0 0,1-5 0 15,0 6 0-15,-2-5 0 0,2 4 0 0,0-5 0 0,0 0 0 16,-2 7 0-16,2-6-4 0,0 4 4 0,-2-5 0 0,2 1 0 0,0 5 0 16,-1-6 4-16,1 1-4 0,0-1-4 0,-1 5 8 0,9-5-8 15,-9 2 4-15,1-2 0 0,0 1 0 0,-2-1 0 0,2 1 0 16,8 0 0-16,-8-1-4 0,-1 2 4 0,0-3 0 0,1 2 0 15,8 0 0-15,-8-1 0 0,-1-4 0 0,1 4-4 0,8 1 4 16,-9 0 0-16,0-5 0 0,1 4 0 0,0 1 0 0,-2-1 0 0,10 1 0 16,-8-6-4-16,0 6 8 0,-1-1-8 0,0 1 4 0,1 0 0 15,0-1-4-15,-1 1 4 0,1 0 0 0,0-5 0 0,-2 4 0 16,10 1 0-16,-8-1 0 0,0 1-4 0,-2-5 4 0,2 3 0 16,8-2 0-16,-8 4 0 0,0-6 0 0,8 2 0 0,-9 3 0 15,0-4-20-15,9 0 24 0,-8-1 0 0,-1 1-4 0,9 0 0 16,-8 4 0-16,8-3 0 0,-8-1 4 0,-2-1 0 0,10 1-4 0,-8 0 0 15,8 4 0-15,-8-4 0 0,8 0 0 0,-8-1-4 16,-2 1 4-16,10-1 0 0,0 7 0 0,-8-6-4 0,0-1 4 0,8 1 0 16,-9 0 4-16,9 0-8 0,0-1 4 0,-9 1-4 0,9 0 0 15,-8 0 4-15,8 4 4 0,0-4 0 0,-9-1-8 0,9 2 4 16,0-6 4-16,-8 4-4 0,8 1-4 0,0 0 4 0,0-5-4 16,0 5 8-16,0-5-4 0,0 5-4 0,-8-5 4 0,8 0 4 15,0 0-8-15,0 0 4 0,0 0 4 0,0 5-4 0,0-5 0 0,8-5-4 16,-8 5 4-16,0 0 0 0,0 0 0 0,-8 0 0 0,8 0-4 15,0 0 4-15,0 0 0 0,0 0 4 0,0 0-4 0,0 0 0 16,0 0-4-16,0 0 4 0,0 0 0 0,0 0 4 0,0 0 0 0,0 0-4 16,0 0 0-16,0 0 4 0,0 0-4 0,0 0 0 0,0 0-16 15,0 0 16-15,0 0 4 0,0 0 4 0,0 0-8 0,0 0 0 16,0 0 0-16,0 0 0 0,8 0 0 0,-8 0 4 0,0 0 0 16,0 0-4-16,0 0 0 0,8 0 0 0,-8 0 0 0,0 5 0 15,0-5 0-15,9 0 4 0,-9 0-4 0,0 0 4 0,8 0 0 0,-8 0-8 16,9 4 8-16,-9-4 0 0,0 0-4 0,0 0 0 0,9 0 4 15,-9 0 0-15,0 5-4 0,0-5 4 0,8 0-4 0,-8 0 0 16,0 0 4-16,8 0 0 0,-8 0-4 0,0 0 0 0,0 0 0 16,10 0 4-16,-10 5 0 0,0-10-4 0,8 10 0 0,-8-5 4 15,8 0 0-15,-8 0 0 0,8 0 0 0,-8 0 0 0,0 0 0 16,10 0 0-16,-10 0 0 0,8 0-4 0,-8 0 4 0,8 0 0 16,-8 0-4-16,9 0 4 0,-9 0 4 0,8 0-4 0,1 0-4 15,-9 0 8-15,9 0-4 0,-9 0 0 0,8 0 0 0,0 0 0 0,0 0 0 16,-8 0-4-16,10 0 4 0,-2-5-4 0,0 5-12 0,2 0 20 15,-2-5 4-15,0 5 0 0,1-4 0 0,7 4-4 0,-7 0-4 16,8-5 0-16,-9 0 8 0,10 5-8 0,-10-5 0 0,10 5 4 0,-1-5 0 16,-9 5 0-16,9-5 0 0,0 1-4 0,1 4 4 0,-2-6 0 15,2 6-8-15,-2-4 8 0,1-1-8 0,1 5 4 0,-2-4 0 16,2-1-4-16,-2 5 4 0,2-5-4 0,-1 5 0 0,-1-5 4 16,-6 0 0-16,6 5-4 0,2 0 0 0,-2-4 0 0,2 4 4 15,-1 0 0-15,-9-5-4 0,9 5 0 0,0-5 0 0,1 5 0 0,-2 0-4 16,-7 0 4-16,8-5 0 0,0 5 0 0,-1 0 0 0,2 0 4 15,0 0-4-15,-2-4 4 0,1 4-4 0,0 0 0 0,0 0 0 16,1 0 4-16,-2 0 0 0,2 0-4 0,7 0 0 0,-8 0 0 16,0 0 0-16,1 0 0 0,-2 0 0 0,2 4 0 0,-2-4 0 15,1 0 0-15,9 5 0 0,-18-5 0 0,18 5 0 0,-8 0-4 0,-10-5 8 16,9 4-4-16,0 1 0 0,0 0-24 0,-1-5 28 16,2 5 4-16,-10 0-4 0,10-1-4 0,-2 1 0 0,1-1 0 15,1 2 0-15,-10-2 4 0,10-4-4 0,-2 5 4 0,2-5-4 0,-2 5-4 16,1-5 4-16,1 0 0 0,-2 0 0 0,2 0 0 0,-2 0 4 15,10 5-4-15,-9-5 0 0,0 0 0 0,8-5 4 0,-7 5-8 16,8 0 4-16,-9 0 0 0,8 0 0 0,0 0 0 0,-7 0 0 0,8 0 0 16,-1 0-4-16,-8 0 4 0,8 5 0 0,1-5 0 0,0 0 0 15,-1 0 0-15,1 0 0 0,-10 0 0 0,10 0 4 0,0 0-4 16,-1 0 0-16,1 0-4 0,0 0 4 0,0 0 0 0,-1 0 4 0,1 0 0 16,0 0-4-16,-2 0 4 0,-6 0-4 0,7 0 0 15,1 0 0-15,0 0 0 0,-1 0 0 0,1 0 0 0,-10 0 0 0,10 0 0 16,0 0 0-16,-9 0 0 0,9 0 0 0,-2 0-4 0,-6 0 4 15,8 0 0-15,-9-5 0 0,8 5 0 0,-8 0-4 0,9-5 8 16,0 5-4-16,-10-5-16 0,10 1 20 0,-9 4-4 0,9-6 0 0,0 6 4 16,-10-4 0-16,10-1-4 0,-1 1 0 0,1 4 4 15,-8-5-8-15,7 5 4 0,1 0 0 0,-2 0 4 0,-6 0-4 0,8 0 0 16,-1-5 0-16,-8 5 0 0,8 0 0 0,1 0 4 16,-8 0-4-16,7 5 0 0,-8-5 0 0,8 0-4 0,-7 0 4 0,8 0 0 15,-10 0 0-15,1 0 4 0,9 0 0 0,-10 0-8 0,2 0 0 16,8 0 8-16,-9 0-8 0,-1-5 4 0,2 5 0 0,-2 0 0 15,10 0-4-15,-8 0 8 0,-2 0-4 0,1 0 0 0,1 0-4 0,-2 0 4 16,2 0 0-16,-1 0 0 0,0 0 0 0,0 0 4 0,-1 0 0 16,2-5-4-16,0 10-4 0,-2-5 4 0,1 0 0 0,9 0 0 15,-10 5 0-15,2-5 4 0,-2 0-4 0,10 0 0 0,-8 0 0 0,-1 0 0 16,7 0 0-16,-6 0 0 0,8 0-4 0,-1 0 8 16,-8 0 0-16,8 0-4 0,1 0 0 0,0 0 0 0,-9 0 0 0,9 0 0 15,0 0-12-15,-10 5 16 0,10-5 0 0,-1 0-8 0,-7 4 12 16,8-4-8-16,-10 5 4 0,10-5-4 0,-9 4-4 0,9-4 4 15,-10 6 0-15,2-2 4 0,8 1 0 0,-10-5 0 0,1 5-8 16,0-5 0-16,8 5 4 0,-7 0 0 0,0-5 4 0,-2 5-4 0,1-5 0 16,9 0 0-16,-10 4 0 0,2-4-4 0,-2 5 4 15,2-5 0-15,-1 5 4 0,0-5-4 0,0 0-4 0,-1 6 0 0,2-6 4 16,0 3 0-16,-2 2 4 0,1-5-4 0,0 5 0 0,0-5 4 16,-9 5-4-16,10 0-4 0,-1 0 4 0,-8-5 0 0,8 9 0 15,-1-9-4-15,-7 5 4 0,8-1 0 0,-9 1 4 0,10 0-4 0,-10-5 0 16,1 5 0-16,8 0 0 0,-9-1 0 0,1 2 0 0,-1-2 0 15,0-4 4-15,2 5-4 0,6 0-4 0,-6 0 4 0,-2-1 0 16,0-4 4-16,0 5-4 0,1 0 0 0,-9-5-4 0,9 5 8 16,-1-1-8-16,1 2 8 0,-1-6-4 0,0 0 0 0,-8 4-16 15,10-4 20-15,-2 5-4 0,0-5 4 0,-8 5-4 0,8-5 4 0,2 0-4 16,-10 0 0-16,8 0 0 0,-8 5 0 0,8-5 4 16,-8 0-4-16,0 0 4 0,0 0-4 0,9 0 0 0,-9 0 0 0,0 0 4 15,0 0-4-15,0 0 0 0,0 0 0 0,0 0 0 0,0 0 0 16,0 0 4-16,0 0-4 0,0 0 0 0,0 0 0 0,0 0-4 15,0 0 4-15,-9 0-4 0,9 0-4 0,0 0-4 0,0 0-20 0,-8 0-20 16,0 0-32-16,8 0-36 0,-10 0-40 0,2 0-48 16,0-5-88-16,-10 5 24 0,10-5 48 0,-9 0 44 0,0 1 28 0,0-6 28 15,1 0 28-15</inkml:trace>
    <inkml:trace contextRef="#ctx0" brushRef="#br0" timeOffset="1797.9">2898-56 59 0,'0'0'68'0,"-8"0"8"0,8-7-12 0,0 7-24 0,0 0 0 16,0 0-8-16,0 0 0 0,0 0 4 0,0 0-4 0,0 0 0 15,0 0-4-15,0 0-4 0,-8 0 0 0,8 0-4 0,0 0 4 0,0 0-4 16,0 0 0-16,0 0 4 0,0 0-8 0,0 0 4 0,0 0 0 16,0 7 0-16,0-7 0 0,0 0 4 0,0 4-4 0,0 1 0 15,0 0 4-15,8-5 0 0,-8 9-4 0,0-4 4 0,8 0 4 16,-8 4-4-16,9 1 0 0,-9-6-8 0,8 6-4 0,1 0 8 16,-9-1 0-16,9 6-4 0,-1-5 0 0,0-2 0 0,0 3 4 0,-8 3-4 15,10-5 0-15,-2 6 0 0,0-5-4 0,2 4 8 16,-2 1-8-16,0-2 4 0,1-3 0 0,-1 4-4 0,0 1 0 0,1 0 4 15,0 4-8-15,-1-5 4 0,0 1-4 0,2-1 4 0,6 0 0 16,-7 1 0-16,0 4 0 0,-1-5-4 0,9 1 0 0,-9-1 4 16,1 5-4-16,0-4 4 0,7-1-4 0,-6 0 0 0,-2 6-4 0,8-6 4 15,-6 5-4-15,-2-4 4 0,9 4 0 0,-9-5 0 0,0 5-4 16,2-4 4-16,6 4-4 0,-8-5 0 0,2 5 4 0,6-4 0 16,-7 4 0-16,0 0-4 0,-1 1 0 0,9-6 4 0,-9 5-4 15,1 0 0-15,0-4 0 0,7 4 4 0,-6 0-4 0,-2-5 8 16,0 6-4-16,1-1 0 0,8-5-4 0,-9 6 0 0,1-6 0 0,-1 5 4 15,1-5 0-15,0 1-4 0,7 4 0 0,-6-5 0 0,-2 1 0 16,0 4 0-16,1-5 0 0,0 1 0 0,-1 0 0 0,0-1 4 16,1-1 0-16,-1 2-4 0,0 5 0 0,2-7 0 0,-2 2 0 15,0-1-4-15,2 1 4 0,6-1 0 0,-8 5 0 0,1-4 0 16,0-1 0-16,-1 5 0 0,1-5-4 0,-1 6 0 0,0-1 0 16,2 0 0-16,6-4 4 0,-8 4-4 0,2 0 4 0,-2 1-4 0,0-1 0 15,10 0 0-15,-10 0 0 0,1 0 0 0,-1 0 0 0,0 1 4 16,0-1 0-16,10 0-4 0,-10-5 0 0,2 5 0 0,-2 0-4 15,0 0 4-15,1-4 0 0,-1 4-4 0,1-5 4 0,-1 6 0 16,1-6 0-16,-1 5 4 0,0-4-8 0,10 4 4 0,-10-5 4 16,2 1 0-16,-2 4-4 0,0-4 0 0,0 3-4 0,1-3 4 0,0-2 0 15,-1 7 0-15,1-5 0 0,7 4-4 0,-6-5 0 0,-10 5 8 16,8-4-4-16,0-1 0 0,0 5 0 0,2-4 0 0,-2-1 4 16,0 5-4-16,-8-5 0 0,9 1-4 0,-1 4 4 0,1-4 0 15,0-1 0-15,-9 5 0 0,8-5 0 0,0 5 0 0,2-4 0 16,-10-1 0-16,8 1 0 0,0 4 0 0,0-5 0 0,2 1 0 0,-10-1 0 15,8 1-4-15,0 0 8 0,1-1 0 0,-1 0-4 0,1 1 0 16,0-2-4-16,-9 1 4 0,8-3 0 0,0 3 4 16,0 1-4-16,2 0 0 0,-2-2 0 0,0-3 0 0,2 4 0 0,-2 1 0 15,0-1 0-15,1-4 0 0,-1 4 0 0,0 0 0 0,1-4 0 16,0 4 0-16,-1 1 0 0,0-6-16 0,2 5 20 0,-2 1 0 16,0-5-4-16,2 4 4 0,-10 0-4 0,8 0 0 0,0 1 4 0,0-1-8 15,1 1 4-15,-1-1-4 0,1 1 4 0,0 0 0 16,-9-1 0-16,8 0 0 0,0 1 0 0,2-2 0 0,-2 2 0 0,-8-1 0 15,8 6-4-15,0-7 4 0,2 2 0 0,-10 0 0 0,8-1 0 16,0 1 4-16,1-1 0 0,-9 0-4 0,8-4 0 0,1 4 0 16,-9 0 4-16,9-4-4 0,-9 5 4 0,8-6-4 0,0 5 4 0,-8-4-4 15,8 5 0-15,-8-6 0 0,10 1-4 0,-10-1 4 0,8 1 0 16,-8 0 0-16,8-1 0 0,-8 1 0 0,10 0 0 0,-10-1-4 16,0 1 0-16,8-1 0 0,-8 1 4 0,8 0-4 0,-8-1 4 15,0 1 0-15,9-1-4 0,-9 1 8 0,8-6-4 0,-8 7 0 16,0-2 0-16,8 0 0 0,-8 1 0 0,9-1 0 0,-9-3 0 0,9 3 0 15,-9 1 0-15,8-2 0 0,-8 3 0 0,8-2 4 0,2 1-8 16,-10 4 4-16,8-3 0 0,-8-3 0 0,8 2 0 0,1 0-4 16,-9 4 4-16,9-5 0 0,-9 1 0 0,8 0 0 0,1-1 4 15,-9 1-4-15,8-1-4 0,0 1 8 0,-8-1-4 0,9 1 0 16,0-1 0-16,-9 1 0 0,8 0 0 0,0-5 0 0,-8 4-4 16,10 1 4-16,-10-5 4 0,8 5-4 0,-8-6 0 0,8 6 0 0,-8-6 0 15,9 1-4-15,-9 5 4 0,9-5 0 0,-9 3 0 0,8-2 0 16,-8-1 0-16,8 0 0 0,-8-1 0 0,9 6 0 0,-9-5 0 15,8 0 0-15,0 4 0 0,-8-4 4 0,0 0-4 0,10 4 0 16,-10-3 0-16,8 3 0 0,-8-4 0 0,8 4 0 0,-8-4 0 16,10 5 0-16,-2-6 0 0,-8 5 0 0,8-3 0 0,-8-1 0 0,8 4 0 15,-8-4 0-15,9 0 0 0,-9 4 0 0,9-4 0 0,-9 0 0 16,0 0 0-16,8 0 0 0,-8-1 0 0,9 1 0 0,-9-1 0 16,0 2 0-16,8-2 4 0,-8 1-4 0,0 0 0 0,8 0 0 15,-8 0 0-15,0 0 0 0,0-5 4 0,0 4 0 0,0 1-4 16,0 0 0-16,10-5 0 0,-10 6 4 0,0-3-4 0,0 2 0 15,0-5 0-15,0 5 0 0,0 0 0 0,0-5 4 0,0 5-4 0,8 0 4 16,-8-5-4-16,0 0 4 0,0 4 0 0,0-4-4 16,0 0 0-16,0 0 4 0,0 0-4 0,0 5 0 0,0-5-4 0,0 0 0 15,0 0 0-15,0 0-4 0,0 0-4 0,0-5-8 0,0 5-12 16,-8 0-20-16,8 0-8 0,0 0-24 0,-10 0-16 0,10 0-24 16,-8-4-24-16,0-1-40 0,-1 0-60 0,1 0 40 0,-1 0 36 15,0-3 40-15,-7-3 20 0</inkml:trace>
    <inkml:trace contextRef="#ctx0" brushRef="#br0" timeOffset="6033.2188">4553 2586 71 0,'0'0'84'0,"0"-5"-8"0,0 5-4 0,0 0-24 16,0 0-4-16,0 0-4 0,0 0 0 0,0 0 0 15,0 0 0-15,0 0 0 0,-10 5-4 0,10-10 0 0,0 10 4 0,0-5 0 16,-8 0 4-16,8 0-4 0,-8 4-8 0,8 1 8 0,-8-5 0 16,-2 5-8-16,2 0 0 0,0-1-4 0,8 6 0 15,-18-5 0-15,10 5 0 0,-1-5-4 0,1 4 0 0,0 5 0 0,-10-9-4 16,10 10 4-16,0-6-4 0,-10 1 0 0,1 4 0 0,0-5 4 15,9 6-4-15,-9-1-4 0,-1-3 4 0,2 3-4 0,-2 0 0 16,2 1 4-16,-2 4-4 0,1-5-4 0,1 1 4 0,-2-1-4 0,2 5 0 16,-2-5 0-16,10 5-4 0,-10 1 0 0,1-1 0 0,1 0-20 15,-2 0 20-15,10 0 0 0,-10 0-4 0,2 7 0 0,7-8 0 16,-8 5-4-16,8-4 0 0,-7 6 4 0,8-2 0 0,-2-3 0 0,-6 4-4 16,6-5 0-16,2 6 4 0,0-7-4 0,-1 1 0 15,1 6 4-15,-1-6-4 0,1 0 0 0,-1 0 0 0,9 0 0 0,-8 0 4 16,0 0-4-16,8 1 0 0,0-6 0 0,-10 5 0 0,10 2 4 15,0-3-4-15,0 1-4 0,0-5 4 0,0 6-4 0,0-2 4 16,0-3 0-16,10 4 0 0,-10 1 0 0,8-6-4 0,-8 5 0 16,8-4 4-16,-8 4-4 0,9-5 0 0,-1 0-4 0,-8 1-4 15,9-1-8-15,-1 0-16 0,1-4-20 0,-1 0-12 0,0-1-32 0,-8 1-24 16,10-6-16-16,-2 1-80 0,-8 0 0 0,8-5 44 0,-8 5 32 16,0-5 28-16,10-5 20 0</inkml:trace>
  </inkml:traceGroup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0:01.4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2FC8CDC-4C49-49C1-B3FC-590E375AD73D}" emma:medium="tactile" emma:mode="ink">
          <msink:context xmlns:msink="http://schemas.microsoft.com/ink/2010/main" type="writingRegion" rotatedBoundingBox="10412,8499 11197,7971 11391,8260 10607,8788">
            <msink:destinationLink direction="with" ref="{58062B20-9482-49CC-AA0A-CB6E10EF97C3}"/>
            <msink:destinationLink direction="with" ref="{7479DC58-BC92-47E5-B3D0-4422E744C2AE}"/>
          </msink:context>
        </emma:interpretation>
      </emma:emma>
    </inkml:annotationXML>
    <inkml:traceGroup>
      <inkml:annotationXML>
        <emma:emma xmlns:emma="http://www.w3.org/2003/04/emma" version="1.0">
          <emma:interpretation id="{AD68C2C0-B537-4149-A211-5FAA1EB5DD77}" emma:medium="tactile" emma:mode="ink">
            <msink:context xmlns:msink="http://schemas.microsoft.com/ink/2010/main" type="paragraph" rotatedBoundingBox="10412,8499 11197,7971 11391,8260 10607,87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E629171-711D-4523-AA72-B38965930B05}" emma:medium="tactile" emma:mode="ink">
              <msink:context xmlns:msink="http://schemas.microsoft.com/ink/2010/main" type="line" rotatedBoundingBox="10412,8499 11197,7971 11391,8260 10607,8788"/>
            </emma:interpretation>
          </emma:emma>
        </inkml:annotationXML>
        <inkml:traceGroup>
          <inkml:annotationXML>
            <emma:emma xmlns:emma="http://www.w3.org/2003/04/emma" version="1.0">
              <emma:interpretation id="{0A9D4B73-E6DC-42DE-A48D-1A29CBB140B0}" emma:medium="tactile" emma:mode="ink">
                <msink:context xmlns:msink="http://schemas.microsoft.com/ink/2010/main" type="inkWord" rotatedBoundingBox="10412,8499 10903,8169 11097,8458 10607,8788"/>
              </emma:interpretation>
              <emma:one-of disjunction-type="recognition" id="oneOf0">
                <emma:interpretation id="interp0" emma:lang="" emma:confidence="0">
                  <emma:literal>050</emma:literal>
                </emma:interpretation>
                <emma:interpretation id="interp1" emma:lang="" emma:confidence="0">
                  <emma:literal>550</emma:literal>
                </emma:interpretation>
                <emma:interpretation id="interp2" emma:lang="" emma:confidence="0">
                  <emma:literal>950</emma:literal>
                </emma:interpretation>
                <emma:interpretation id="interp3" emma:lang="" emma:confidence="0">
                  <emma:literal>9-o</emma:literal>
                </emma:interpretation>
                <emma:interpretation id="interp4" emma:lang="" emma:confidence="0">
                  <emma:literal>go</emma:literal>
                </emma:interpretation>
              </emma:one-of>
            </emma:emma>
          </inkml:annotationXML>
          <inkml:trace contextRef="#ctx0" brushRef="#br0">0 345 83 0,'0'5'100'0,"0"-5"-12"16,0 0-4-16,0 5-24 0,0-5-4 0,0-5-4 15,8 5-4-15,-8 0 0 0,0-5-4 0,0 0-4 0,8 5-4 0,-8-9 0 16,9 4 0-16,-9 0-8 0,8 1 0 0,0-6 0 0,2 5 4 16,-2-5 0-16,0 1 4 0,2-1-8 0,-2 1 0 0,8-1-4 15,-6 1-4-15,-2-6 0 0,9 5 0 0,-9 1 0 0,10 0 0 16,-10-6 0-16,8 6 0 0,-6-6-4 0,-2 6 0 0,9-6 0 0,-8 6 0 16,8-6-4-16,-9 6 4 0,0-2-4 0,1 2 0 15,0-5 0-15,-1 5 0 0,0-1-4 0,2 1 4 0,-2 3-4 0,0-3 0 16,-8 4 4-16,9 0-4 0,-9 1-4 0,9-1 4 0,-9 5 0 15,0-5-4-15,0 5 0 0,0 0 0 0,0-5 0 0,8 5 0 16,-8 0 0-16,0 0 0 0,0 5-4 0,0-5 8 0,0 0 0 0,-8 5-8 16,8 0 0-16,0-1 4 0,0 6 4 0,0-5-4 0,0 5-4 15,0-5 8-15,-9 4-8 0,9 5 0 0,0-4 4 0,-9 3 0 16,9 3-4-16,-8-8 0 0,8 7 0 0,-8 0-4 0,-2-1 0 16,10 1-4-16,-8-1-8 0,8 0-8 0,-8-4-12 0,8 4-16 15,-9-4-16-15,9 0-16 0,0-1-16 0,0-4-16 0,-9 4-8 16,9-4-52-16,0-5-20 0,0 5 24 0,0 0 36 0,0-5 24 15</inkml:trace>
          <inkml:trace contextRef="#ctx0" brushRef="#br0" timeOffset="296.2118">366 77 63 0,'0'5'100'0,"0"-1"-8"0,-9-4-8 0,9 6-28 0,0 3 0 16,0-4-8-16,0 0-8 0,-8-1-4 0,8 0-4 0,0 2-8 15,0-1 0-15,0 4-8 0,0-4 0 0,0 0-4 0,8-5-4 16,-8 5 4-16,0-1 0 0,9 1-4 0,-1-5 0 0,-8 5-4 0,8-5 4 16,2 6 0-16,-10-6 0 0,8 4 0 0,0 0 4 15,2-4-4-15,-2 5 8 0,0 0 0 0,0 0-4 0,1-5 0 0,0 5 8 16,-9-1-12-16,8 1 8 0,1 0-4 0,-1-1 4 0,0 6-4 16,-8-10-4-16,10 10 4 0,-10-5-4 0,8 0 0 0,-8 4 4 15,0-4-4-15,0 0 4 0,8-1 4 0,-8 1-8 0,0 5 4 16,-8-6-12-16,8 3 8 0,0-4-4 0,-8 2-4 0,8-1 4 15,-10 2-4-15,2-2-4 0,0 1 0 0,-1 0-8 0,1-5-12 0,-1 5-16 16,0-5-12-16,1 0-16 0,0 0-12 0,0 0-4 0,-10 0-44 16,10 0-32-16,-2-5 8 0,2 0 32 0,0 0 20 0</inkml:trace>
          <inkml:trace contextRef="#ctx0" brushRef="#br0" timeOffset="476.7261">374 10 79 0,'0'0'108'0,"0"0"-4"0,0 0-8 16,0 0-28-16,0 5-8 0,0-5 0 0,0 0-8 0,0 0 4 16,0 0-8-16,0 0 0 0,0 0-8 0,0 0-8 0,0 0-4 15,0 0-4-15,8 0-8 0,-8 0-4 0,0 0-4 0,10 0-4 0,-10 0 0 16,8 0-4-16,-8 0-16 0,8 0-12 0,2 0-16 0,-2 0-16 16,-8 0-12-16,8 0-4 0,0 0-20 0,1-5-4 0,0 5-20 15,-1-5-20-15,1 5 24 0</inkml:trace>
        </inkml:traceGroup>
        <inkml:traceGroup>
          <inkml:annotationXML>
            <emma:emma xmlns:emma="http://www.w3.org/2003/04/emma" version="1.0">
              <emma:interpretation id="{FF82AB91-DDEA-4724-A871-A5668BCA9AED}" emma:medium="tactile" emma:mode="ink">
                <msink:context xmlns:msink="http://schemas.microsoft.com/ink/2010/main" type="inkWord" rotatedBoundingBox="11062,8080 11205,7983 11340,8183 11196,8280"/>
              </emma:interpretation>
            </emma:emma>
          </inkml:annotationXML>
          <inkml:trace contextRef="#ctx0" brushRef="#br0" timeOffset="784.636">733-158 31 0,'0'0'104'0,"-10"4"-12"0,10 3-4 0,-8-4-28 0,8 2-4 16,-8-1-4-16,8 2 4 0,-8 3-4 0,-1-4-8 0,9 4 0 15,0-4-8-15,-9 5 4 0,9 0-8 0,0-1 0 0,-8 1 0 16,8-6 4-16,0 6 0 0,0-1 0 0,8-3-4 0,-8 3-8 15,0-4 4-15,9 4-4 0,-9-3 0 0,9-2-4 0,-1 1 0 0,-8 0-4 16,8 0-20-16,0-1 20 0,-8-4 0 0,10 5 0 16,-2-5-4-16,0 0-4 0,2 0 0 0,-10 0 0 0,8-5-4 0,-8 5 0 15,8-4 0-15,1-1-4 0,-9-5 0 0,8 6 0 0,-8-6 0 16,0 0-4-16,9-5 0 0,-9 6 0 0,0-5 0 0,0 0-8 16,0-1 4-16,0 0-8 0,0 1-4 0,-9-1-8 0,9 3-4 15,-8-4-4-15,8 6 4 0,-9-4-4 0,1 5 0 0,0-1 0 0,-2 0 0 16,2 5 0-16,0 0-4 0,-2 5 0 0,2 0-4 15,0 0 0-15,0 5 4 0,-1 0 4 0,0 0-4 0,1 0 4 0,-1 5 4 16,1-1-12-16,8 1-28 0,-8-1-24 0,-2 1-24 0,2-6 12 16</inkml:trace>
        </inkml:traceGroup>
      </inkml:traceGroup>
    </inkml:traceGroup>
  </inkml:traceGroup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0:03.3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DF90A6C-31D9-4D4F-BEB3-DFF244A63F1B}" emma:medium="tactile" emma:mode="ink">
          <msink:context xmlns:msink="http://schemas.microsoft.com/ink/2010/main" type="writingRegion" rotatedBoundingBox="13956,8277 14692,8063 14814,8480 14077,8695">
            <msink:destinationLink direction="with" ref="{7479DC58-BC92-47E5-B3D0-4422E744C2AE}"/>
            <msink:destinationLink direction="with" ref="{08CB81E6-F9C0-4D70-A94E-2C649E289B90}"/>
          </msink:context>
        </emma:interpretation>
      </emma:emma>
    </inkml:annotationXML>
    <inkml:traceGroup>
      <inkml:annotationXML>
        <emma:emma xmlns:emma="http://www.w3.org/2003/04/emma" version="1.0">
          <emma:interpretation id="{409CC20C-C9D8-4CEA-8DEF-975E10CD7E27}" emma:medium="tactile" emma:mode="ink">
            <msink:context xmlns:msink="http://schemas.microsoft.com/ink/2010/main" type="paragraph" rotatedBoundingBox="13956,8277 14692,8063 14814,8480 14077,86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825752-322F-4071-91B9-0852FCB0E0A9}" emma:medium="tactile" emma:mode="ink">
              <msink:context xmlns:msink="http://schemas.microsoft.com/ink/2010/main" type="line" rotatedBoundingBox="13956,8277 14692,8063 14814,8480 14077,8695"/>
            </emma:interpretation>
          </emma:emma>
        </inkml:annotationXML>
        <inkml:traceGroup>
          <inkml:annotationXML>
            <emma:emma xmlns:emma="http://www.w3.org/2003/04/emma" version="1.0">
              <emma:interpretation id="{90F79D44-78B5-45F0-98CF-DD8D388FA918}" emma:medium="tactile" emma:mode="ink">
                <msink:context xmlns:msink="http://schemas.microsoft.com/ink/2010/main" type="inkWord" rotatedBoundingBox="13956,8277 14692,8063 14814,8480 14077,86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6 378 83 0,'0'0'104'0,"0"0"-4"15,0 0-8-15,-8 0-24 0,8 0-4 0,0 0-4 16,0 0-4-16,0-5-4 0,0 5-4 0,0-4-4 0,0-1-8 0,0 0 0 16,0 0-4-16,0 1-8 0,0-6 0 0,8 5 0 0,-8-5 4 15,0 1-4-15,9-1-4 0,-1 1 0 0,-8-1-4 0,8-4 0 16,2 4 4-16,-10-4-8 0,8 0-4 0,0-1 4 0,0 6-4 15,2-6-4-15,-2 1 8 0,0-5-4 0,1 4 0 0,-1 1 0 16,1-1 0-16,0 1 0 0,-1 0-4 0,0 0 0 0,2 4 0 0,-2-5 4 16,-8 6-4-16,8-1 0 0,0 0 4 0,-8 6-4 0,0-1 0 15,0-6 4-15,0 11-4 0,10-3 0 0,-10 3 0 0,0 0-4 16,0 0 0-16,-10 3 4 0,10 3-4 0,0-1 0 0,-8 0 4 16,8 5 0-16,0-1 0 0,-8 1-4 0,8 4 0 0,-8-5 0 15,8 6 0-15,-10-1 0 0,2 1-4 0,8-2 4 0,-8 7-4 0,8-5 0 16,-9-1 0-16,9 0-4 0,-9 2-8 0,9-3 0 0,0 2-20 15,0-1-12-15,0-5-16 0,0 6-8 0,0-10-12 0,0 4-12 16,0 1-16-16,0-5-44 0,9-1-16 0,-9-4 24 0,9 5 32 0,-9-10 24 16</inkml:trace>
          <inkml:trace contextRef="#ctx0" brushRef="#br0" timeOffset="283.2515">287 139 87 0,'0'0'100'0,"0"-5"-12"0,0 5-8 0,0 0-24 0,0 0 0 0,0 5-4 15,0-5-4-15,0 5 0 0,0-5-8 0,0 4 0 16,-8 0-4-16,16 2 0 0,-8-1 0 0,0-1-8 0,0 1-4 0,0 0-4 16,0 0 4-16,0 0 0 0,0 4-8 0,0-4 0 0,0 1-24 15,0-2 20-15,0 0 4 0,10 1 0 0,-10 0 0 0,8 0 0 16,-8 0 4-16,8-1-4 0,-8 1 0 0,9 0 0 0,-1-1-4 16,-8 1 0-16,8 0 4 0,1 0 0 0,0 0 0 0,-9 0-8 0,8 4 4 15,0-4 0-15,2 5-4 0,-10-6 0 0,8 6 0 0,-8-5 0 16,8 6-4-16,-8-8 0 0,0 2 0 0,0 5 4 0,0-6-4 15,0 6 4-15,0-5-4 0,0-1 0 0,-8 1 0 0,0 5-4 16,8-5 0-16,-10-5 0 0,2 5-8 0,0 0 0 0,-1-5 0 16,0 4-12-16,1-4-8 0,0 0-20 0,-1 0-24 0,1-4-12 15,0-1-16-15,-2 0-8 0,2 0-56 0,-10-5-20 0,18 1 32 0,-8-1 20 16,0 1 28-16</inkml:trace>
          <inkml:trace contextRef="#ctx0" brushRef="#br0" timeOffset="439.8304">297 82 79 0,'0'0'100'0,"0"4"-12"16,0-4-8-16,8 0-24 0,-8 5-8 0,0-5-8 0,0 5-4 15,8-1-4-15,-8-4-12 0,9 5 0 0,-9-5-4 0,8 5-4 16,0 0-4-16,-8-5-4 0,18 0-4 0,-10 0-8 0,0 4-12 0,2-4-16 16,-2 0-16-16,10 0-52 0,-10 0-32 0,0 0 12 15,9-4 24-15</inkml:trace>
          <inkml:trace contextRef="#ctx0" brushRef="#br0" timeOffset="726.4248">602 67 83 0,'-8'0'96'15,"8"0"-12"-15,-8 0 0 0,8 0-28 0,0 0-4 0,-8 0 0 0,8 0-4 16,0 0-4-16,-9 0 0 0,9 0-4 0,0 0-4 16,-9 4 0-16,9 2-8 0,0-6 0 0,0 5 4 0,0-1-8 0,0 1 8 15,0 4-8-15,0-4 4 0,0 0 0 0,0 4 0 0,0 0-4 16,0-3-8-16,9 4 4 0,-9-2 0 0,9-2 0 0,-9 3 0 15,0-4-4-15,8 0 0 0,0 0 0 0,-8 0 0 0,8-1-4 16,2-4-4-16,-2 0 0 0,0 5-4 0,2-5 4 0,-10-5-4 0,8 5 0 16,0-4 0-16,1-1 0 0,-1 0-4 0,0 0 0 0,-8-4 0 15,9-2-4-15,-9 3 0 0,9-2 0 0,-9 1-4 0,8-6 0 16,-8 5-4-16,0-4 0 0,0-1-4 0,0 6-4 0,-8-5-8 16,8 4 0-16,-9 1 0 0,0-1 0 0,1 0-4 0,0 4-4 15,-1-3-4-15,-7 9 0 0,6-4 0 0,2 4 0 0,-10 0-8 0,10 0 0 16,-8 4 0-16,-2 2-4 0,10-3 8 0,-9 8-16 0,9-6-24 15,-10 5-28-15,10-1-16 0,0 1 20 0</inkml:trace>
        </inkml:traceGroup>
      </inkml:traceGroup>
    </inkml:traceGroup>
  </inkml:traceGroup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0:24.9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5D672D-B9C2-470D-994A-E8A411623C2A}" emma:medium="tactile" emma:mode="ink">
          <msink:context xmlns:msink="http://schemas.microsoft.com/ink/2010/main" type="inkDrawing" rotatedBoundingBox="13821,10496 15468,8675 15684,8871 14037,10691" semanticType="verticalRange" shapeName="Other">
            <msink:sourceLink direction="with" ref="{0BA8A3BE-B723-436A-BAA4-07138D308BF3}"/>
            <msink:sourceLink direction="with" ref="{97A3DF50-FBAD-4E82-AE65-C6E761757F52}"/>
            <msink:sourceLink direction="with" ref="{3EC4C5BB-F020-404D-AEB6-CA0A3EB3AA9B}"/>
            <msink:destinationLink direction="with" ref="{3A9F3F18-4988-4609-A476-3DF0FA8A7C7B}"/>
          </msink:context>
        </emma:interpretation>
      </emma:emma>
    </inkml:annotationXML>
    <inkml:trace contextRef="#ctx0" brushRef="#br0">-1806 6262 3 0,'0'0'84'0,"0"0"0"0,0 0-12 16,0 0-24-16,0 0-4 0,8 0-4 0,-8 0-4 0,8 0-4 0,0 0-16 15,-8 0 24-15,10 0-4 0,-2 0-4 0,0 0 0 16,-8 0 0-16,10-5-4 0,-2 5 0 0,0-4 0 0,1 4 0 0,-1 0 0 15,1-5 4-15,-1 0-4 0,1 5-4 0,-1-4 4 0,0-1-4 16,2 0 4-16,-2 0-4 0,0 0 4 0,2 5 0 0,-2-4-8 16,0-6 0-16,0 10 4 0,-8-5 4 0,9 1-4 0,0-2 0 15,-1-3 4-15,1 4-8 0,-1 0 0 0,0-5-4 0,2 6 4 16,-2-5-4-16,8 3 0 0,-6-3 0 0,-2-1-4 0,0 1-4 0,1-1 0 16,8 0 0-16,-8 1 0 0,7-1 0 0,-6-4 0 0,6 4-8 15,2 2 4-15,-10-3-4 0,9-4 0 0,0 6 0 0,-8-1-4 16,7-4 4-16,2 5 0 0,-10-2 0 0,10 2 0 0,-2 0 0 15,-7-1 4-15,8 1-4 0,-9 0 0 0,9-2 4 0,1 2 0 16,-10-1-4-16,10 1 0 0,-10-1 0 0,8 0 8 0,-7 1-4 0,8-2 0 16,-8 3 0-16,7-6 4 0,2 4 0 0,-10-4-16 0,10 4 20 15,-2-5-8-15,1 6 0 0,1-6 0 0,-2 1 0 0,2 5 0 16,-2-6 0-16,2 1 0 0,-1-1 0 0,-1 1-4 0,2-6 4 16,-2 11-4-16,2-5 0 0,-1-1 4 0,0 1 0 0,-8 0-4 15,7-1 0-15,2 1 0 0,-10-1 0 0,10 1 0 0,-10-1 0 0,9 1 0 16,-8 0 0-16,-1-1 4 0,9 6 0 0,-9-5-4 0,0 0 0 15,2-1 4-15,6 0-4 0,-6 1 0 0,-2-1 4 0,0 1-4 16,9 5 4-16,-8-11-4 0,-1 6 4 0,1 0-4 0,7-1 0 16,-6 1 0-16,-2-1-4 0,8 1 4 0,-6-1 0 0,6 1 4 0,-7 0-4 15,0 0 0-15,8-1 0 0,-9 0 0 0,0 6-4 16,10-6 4-16,-10 1 0 0,0 6 0 0,2-8 0 0,-2 7 4 0,9-1-4 16,-9-4 0-16,1 4 0 0,-1-4 0 0,1 4-4 0,-1 1 4 15,0-6 4-15,2 6-4 0,-2 0 0 0,-8-2 0 0,8-3 0 16,2 5-4-16,-2-1 0 0,0-5 4 0,-8 6 0 0,8-5 0 0,1 4 0 15,-9 1 0-15,9-6 4 0,-1 6-8 0,-8-1 0 16,9-5 0-16,-9 6 4 0,8-1-4 0,0-4 4 0,-8 4 0 0,0 0 0 16,10-4-4-16,-10 5 4 0,8-6-4 0,-8 5 0 0,0-4 4 15,8 4-4-15,-8-4 4 0,10 5-4 0,-10-6 4 0,0 7-4 16,8-3 4-16,-8 2-4 0,8-1 4 0,-8 0 0 0,8 1 0 16,-8-1 0-16,0 1 0 0,9-1 0 0,-9 5 0 0,0-4 0 15,0 4 0-15,0 0 0 0,0 0 0 0,0-4 0 0,0 4 4 16,0-1-4-16,0 2 0 0,0-1 0 0,0 1 0 0,0-1 0 0,0 0 0 15,0 0 0-15,0 1 0 0,0-1 0 0,0 0 0 0,0 1 0 16,0-7 0-16,0 7 0 0,0-1 0 0,0 0-4 0,0 5 4 16,0-5 0-16,0 1 0 0,0-1 0 0,0 5 4 0,0 0-4 15,0-5 4-15,0 5 0 0,0 0-4 0,0 0 0 0,0 0 0 0,0 0 4 16,0 0 0-16,0 0-16 0,0 0 16 0,0 0-4 0,0 0 4 16,0 0-4-16,0 0 0 0,0 0 0 0,0 0 0 0,0 0-4 15,0 0 0-15,0 0 0 0,0 0-4 0,0 0-4 0,0 0-8 0,0 0-4 16,0 0-12-16,0 0-8 0,0 0-16 0,0 0-20 15,0 0-12-15,0 5-16 0,0-5-4 0,0 0-56 0,-9 0-36 0,9 0 40 16,0 0 28-16,-8 0 28 0</inkml:trace>
  </inkml:traceGroup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2:35.73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2518F10-37D9-473A-A5D9-AF71DB11CB5A}" emma:medium="tactile" emma:mode="ink">
          <msink:context xmlns:msink="http://schemas.microsoft.com/ink/2010/main" type="writingRegion" rotatedBoundingBox="14138,6946 13908,6901 13940,6736 14170,6780">
            <msink:destinationLink direction="with" ref="{7479DC58-BC92-47E5-B3D0-4422E744C2AE}"/>
            <msink:destinationLink direction="with" ref="{08CB81E6-F9C0-4D70-A94E-2C649E289B90}"/>
            <msink:destinationLink direction="with" ref="{FF567281-1D02-4EA9-911F-2D5B1B9470C0}"/>
          </msink:context>
        </emma:interpretation>
      </emma:emma>
    </inkml:annotationXML>
    <inkml:traceGroup>
      <inkml:annotationXML>
        <emma:emma xmlns:emma="http://www.w3.org/2003/04/emma" version="1.0">
          <emma:interpretation id="{08156034-6749-4A9D-B990-A3A8B11EEF22}" emma:medium="tactile" emma:mode="ink">
            <msink:context xmlns:msink="http://schemas.microsoft.com/ink/2010/main" type="paragraph" rotatedBoundingBox="14138,6946 13908,6901 13940,6736 14170,6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CCBCE0-293A-47CD-875B-C54743010CBA}" emma:medium="tactile" emma:mode="ink">
              <msink:context xmlns:msink="http://schemas.microsoft.com/ink/2010/main" type="line" rotatedBoundingBox="14138,6946 13908,6901 13940,6736 14170,6780"/>
            </emma:interpretation>
          </emma:emma>
        </inkml:annotationXML>
        <inkml:traceGroup>
          <inkml:annotationXML>
            <emma:emma xmlns:emma="http://www.w3.org/2003/04/emma" version="1.0">
              <emma:interpretation id="{0C7653C1-2B8F-4257-8055-3AC8ABA5A7A4}" emma:medium="tactile" emma:mode="ink">
                <msink:context xmlns:msink="http://schemas.microsoft.com/ink/2010/main" type="inkWord" rotatedBoundingBox="14138,6946 13908,6901 13940,6736 14170,6780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"</emma:literal>
                </emma:interpretation>
                <emma:interpretation id="interp4" emma:lang="" emma:confidence="0">
                  <emma:literal>"D</emma:literal>
                </emma:interpretation>
              </emma:one-of>
            </emma:emma>
          </inkml:annotationXML>
          <inkml:trace contextRef="#ctx0" brushRef="#br0">37 95 51 0,'0'0'76'0,"0"0"-8"0,0 0-12 0,0 0-24 15,0 0 0-15,0-3-8 0,0 3 4 0,0 0-4 0,0 0 4 0,0 0 0 16,0 0-4-16,0-6 0 0,0 6 0 0,0-4-4 0,0 4 4 16,0 0 0-16,0 0 0 0,0 0-4 0,0-5-4 0,0 5 0 15,0 0 0-15,0 0 0 0,0 0-4 0,0 0 0 0,0 0 0 16,0 0 0-16,0 0-4 0,0 0 0 0,0 0 0 0,0 5 0 16,0-10 0-16,0 5-4 0,0 0 4 0,0 0 0 0,0 0 0 0,0 0 0 15,0 0 0-15,0 0 0 0,0 0 0 0,0 0 0 0,0 0 0 16,0 0 4-16,0 0 0 0,0 0 0 0,0-5 0 0,0 5-4 15,0-5 0-15,0 5 0 0,0-4 4 0,0-2-4 0,0 2 4 16,0 4-4-16,0-4 0 0,0-7 0 0,0 7 0 0,0-1-4 16,0 0 4-16,0 0-8 0,0-5 8 0,0 10-4 0,0-9 4 15,0 5-4-15,0-2-4 0,0 2 0 0,0-1 0 0,0 0 4 0,9 5-4 16,-9-5 0-16,0 5 4 0,0-4-4 0,8 4 0 16,-8 0 0-16,0 0 0 0,8 0 0 0,-8 0 0 0,10 0 4 0,-10 0 0 15,0 4-4-15,8-4 0 0,-8 5 0 0,8-5 0 0,-8 5-4 16,8-5 4-16,-8 5 0 0,0-5 0 0,0 4 0 0,0 2 4 15,0-2-4-15,0-4 0 0,0 5-4 0,0-1 4 0,0 2-20 0,0-6 24 16,0 4 0-16,0 1-4 0,-8-5 4 0,8 0 0 16,-8 5-4-16,0-5 0 0,8 0 0 0,-10 0 4 0,2 0-4 0,0 0 4 15,8 0-8-15,-9 5 4 0,1-5 4 0,-1-5 0 0,0 5 0 16,1 0 0-16,8-5-4 0,-8 5 0 0,0-5 0 0,8 1-4 16,-10 4 4-16,10-6 4 0,0 6 0 0,0-4-8 0,0-1 4 15,-8 1 0-15,8-2 4 0,0 2 0 0,0-1-8 0,8 0 8 0,-8 5-4 16,0-5 0-16,0 5 0 0,0-4-4 0,10 4 4 0,-10 0 0 15,0 0 0-15,8 0 4 0,-8-6-4 0,8 6 0 0,-8 0 0 16,8 6-4-16,-8-6 8 0,9 0-8 0,-9 4 4 0,9 1 0 16,-9 0 0-16,8-5 4 0,-8 5-8 0,0-1 4 0,9 2 0 15,-9-2 4-15,0 1-8 0,0-1 4 0,0 6 4 0,0-5-8 0,8 0 4 16,-16 4 4-16,8-3-8 0,0-1 0 0,-9-1 4 0,9 0 4 16,-8 2 0-16,8-2-4 0,-9 1-4 0,0-5 8 0,9 5-4 15,-8-5 4-15,0 0-4 0,0 5 4 0,-2-5-8 0,2 0 8 0,0 0-4 16,-2 0 4-16,10-5-4 0,-8 5 4 0,0-5-4 15,-1 5 4-15,9-5-4 0,0 1 4 0,-8-2 0 0,8 6 0 16,0-4-4-16,0 0 0 0,0-1 0 0,-9-1 0 0,9 2 0 0,0-1 0 16,9 0 0-16,-9 0 0 0,0 1 0 0,8-2 0 15,-8 2 0-15,0 4 4 0,9-5-4 0,-9 1 0 0,8 4 0 0,-8 0 0 16,8 0 0-16,-8 0 0 0,10 0 0 0,-2 0 0 0,0 0 0 16,-8 0 0-16,10 4 0 0,-2-4 0 0,0 5 0 0,0-1 0 15,-8-4 0-15,9 6 0 0,0-2 0 0,-1 1 0 0,-8 0 0 0,9 0 0 16,-9-1 0-16,8 2 0 0,-8-1 0 0,0-1 0 0,8 0 0 15,-8 2 0-15,0-2 0 0,0 1 0 0,0 0 4 0,0 0-4 16,-8-1 0-16,8-4 0 0,0 6-4 0,-8-6 4 0,-1 3 0 16,9-3 4-16,-8 0 4 0,8 0 0 0,-9 0 0 0,0 0 0 15,9 0 0-15,-8-3-4 0,0 3 0 0,8-6-4 0,-8 2 4 16,8-1 0-16,-10 0-4 0,10 0 0 0,0 1 4 0,0-2-4 0,0 2 4 16,-8 0-4-16,8-1 0 0,0-1-4 0,0 2 8 0,0-1-4 15,0 0 4-15,8 0-4 0,-8 1 8 0,0 4-8 0,0-6-4 16,0 6 4-16,10 0 4 0,-10 0-8 0,0 0 4 0,8 0 0 15,-8 0 0-15,8 0-4 0,-8 0 4 0,8 0 0 0,-8 6 0 16,9-6 4-16,0 4-4 0,-9 1 0 0,8-5-4 0,-8 0 8 0,9 5-4 16,-1 0-4-16,-8-1 4 0,8-4-4 0,-8 6 8 0,0-1-4 15,0-1 0-15,10 0 0 0,-10-4 0 0,0 6 4 0,0-2-4 16,0-4 0-16,0 5 0 0,0-5 0 0,0 0 0 0,0 0 0 16,-10 5 0-16,10-5 4 0,0 0-4 0,-8 0 4 0,8 0 0 15,-8 0-4-15,8 0 4 0,0-5 0 0,-9 5 0 0,9-5 0 0,-8 5 0 16,8-4-20-16,0 4 20 0,0-6 0 0,-9 2 0 15,9 0 0-15,0-1-4 0,0 5 0 0,0-6 0 0,0-3-4 0,0 4-4 16,0 5 4-16,0-5-8 0,0 1-8 0,0-2-12 0,0 6-8 16,0 0-16-16,0-4-12 0,9 4-4 0,-9 0-12 0,0 0-4 15,0 0-60-15,0 0-28 0,0 0 36 0,0 4 24 0,8-4 12 0</inkml:trace>
          <inkml:trace contextRef="#ctx0" brushRef="#br0" timeOffset="-3580.6139">3 105 39 0,'0'0'76'0,"0"0"-12"16,0 0-4-16,0 0-28 0,0 0-4 0,0 0-12 0,0 0 0 15,0 0 0-15,0 0 4 0,0 0-4 0,0 0-4 0,0 0 4 0,0 0 0 16,0 0 0-16,0 0 0 0,0 0 0 0,0 0 0 0,0 0 0 15,0 0 0-15,0 0 0 0,0 0 0 0,0 0 0 0,0 0 0 0,0 0 4 16,0 0-4-16,0 0 4 0,0 0-4 0,0-4 0 16,0 4 4-16,0 0-8 0,0-6 4 0,0 6 0 0,0-3 0 0,8 3-4 15,-8-6 0-15,0 6 4 0,0-4 0 0,0 4-4 0,9-5 0 16,-9 5-4-16,0 0 4 0,9 0 0 0,-9 0-4 0,0-5 0 16,8 5 0-16,-8 0-4 0,0 0 4 0,9 0 0 0,-9 0 0 0,0 0-4 15,0 5-4-15,8-5 4 0,-8 5-4 0,0-5 0 0,0 0 4 16,0 4 0-16,0 2-4 0,0-6 0 0,8 3-4 0,-8 3 12 15,0-2-8-15,0-4 4 0,0 6-4 0,0-2 0 0,0 2 0 16,0-2 0-16,-8-4 4 0,8 5-4 0,0-5 0 0,0 4 4 16,0-4-4-16,0 0 4 0,0 0-4 0,0 0 4 0,-8 0 0 0,8 0 4 15,0 0-4-15,-9-4 0 0,9 4-4 0,0-5 4 0,0 5 0 16,-8-4 0-16,8-2 4 0,0 2-4 0,0-2 4 0,0 2-4 16,0-2 4-16,0 3-8 0,0-3 4 0,0 2 0 0,0-6-4 15,0 5 4-15,0 1 0 0,8-2 0 0,-8 2 0 0,0 0-4 16,0-1 0-16,9-1 0 0,-9 2 4 0,8-1-4 0,-8 0 4 15,8 5-4-15,-8-5 4 0,10 1-4 0,-10 4 0 0,8 0-4 16,-8 0 0-16,8-6 8 0,-8 6 0 0,8 0-4 0,-8 6 4 16,10-6-8-16,-10 0 4 0,8 4 4 0,-8 1-8 0,8-5 4 0,-8 5 0 15,0 0 4-15,9-5-4 0,-9 4 4 0,0 2-4 0,0-1 0 16,0-1 0-16,0 0-4 0,0 6 0 0,8-5 0 0,-16 0 8 16,8 0-8-16,0-5 12 0,0 4-4 0,-9 2 0 0,9-3-4 15,-8-3 4-15,8 0 0 0,-8 6 0 0,8-6-4 0,-10 0 0 16,10 0 4-16,-8 0 0 0,0 0 0 0,8 0 0 0,-8-6-4 0,8 6 0 15,-10-3 0-15,2 3 0 0,8-6 0 0,-8 2 0 0,8-1 0 16,0 5 8-16,0-5-8 0,0 0 0 0,-9-5 0 0,9 6 8 16,0 0-8-16,0-1 4 0,0-1 0 0,0 2-4 0,0-1-4 15,9 0 4-15,-9 0-4 0,0 5 0 0,0-4 4 0,8-2 0 16,-8 6-16-16,0-4 20 0,8 4 0 0,-8-5-4 0,0 5 4 16,10 0-4-16,-10 0-4 0,8 0 4 0,0 0 0 0,-8 0 4 0,8 5-4 15,-8-5 0-15,10 4 4 0,-10-4-4 0,8 6 0 0,-8-2 4 16,8 1-4-16,-8 0 0 0,0-5 0 0,0 5 0 0,0-1 4 15,0 7-4-15,0-7-4 0,0 0 4 0,0 2 0 0,-8-2-4 16,8 1 4-16,-8 0 0 0,8 0 4 0,-10-1-4 0,10 2 0 16,-8-6 0-16,0 3 0 0,8-3 0 0,-8 6-4 0,-2-6 8 0,2 0-4 15,0 0 0-15,8 4 8 0,-9-8-4 0,1 4 4 0,8 0-8 16,-9-6 4-16,9 6-8 0,-9-3 4 0,9-3 4 0,0 2 0 16,0-1 0-16,0 5-4 0,0-10-4 0,0 6 8 0,0-2 0 15,0 2 0-15,0-5-4 0,0 3 0 0,0 2-8 0,9-1 8 16,-9 0-4-16,9 0 8 0,-9 1-12 0,8-2 8 0,-8 6 4 0,0-4 0 15,9 4 0-15,-1-5-4 0,-8 5-4 0,8 0-12 0,2 0 24 16,-10 0-4-16,8 0 0 0,0 5-4 0,-8-1 0 0,8-4 0 16,-8 6 0-16,10-2 0 0,-10 1 0 0,0 0 0 0,0-5 0 0,0 5 4 15,8-1-4-15,-8 2 4 0,0 3-4 0,-8-5 0 16,8-4-4-16,0 6 4 0,0-2-4 0,-10 1-8 0,10-5-12 16,0 5-16-16,0-5-20 0,0 0-16 0,-8 0-24 0,8 5-52 0,0-5-44 15,-8 0 36-15,8-5 24 0,0 5 24 0</inkml:trace>
        </inkml:traceGroup>
      </inkml:traceGroup>
    </inkml:traceGroup>
  </inkml:traceGroup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3:09.00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B8BFAFE-697A-48B5-9BD5-95024417EB0A}" emma:medium="tactile" emma:mode="ink">
          <msink:context xmlns:msink="http://schemas.microsoft.com/ink/2010/main" type="writingRegion" rotatedBoundingBox="9942,13649 11048,13255 11261,13851 10154,14246"/>
        </emma:interpretation>
      </emma:emma>
    </inkml:annotationXML>
    <inkml:traceGroup>
      <inkml:annotationXML>
        <emma:emma xmlns:emma="http://www.w3.org/2003/04/emma" version="1.0">
          <emma:interpretation id="{48421FF3-449C-4F39-B00B-C40DE8684F48}" emma:medium="tactile" emma:mode="ink">
            <msink:context xmlns:msink="http://schemas.microsoft.com/ink/2010/main" type="paragraph" rotatedBoundingBox="9942,13649 11048,13255 11261,13851 10154,142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9836B3-6268-4B5F-8F9B-4DEE7F9E109B}" emma:medium="tactile" emma:mode="ink">
              <msink:context xmlns:msink="http://schemas.microsoft.com/ink/2010/main" type="line" rotatedBoundingBox="9942,13649 11048,13255 11261,13851 10154,14246"/>
            </emma:interpretation>
          </emma:emma>
        </inkml:annotationXML>
        <inkml:traceGroup>
          <inkml:annotationXML>
            <emma:emma xmlns:emma="http://www.w3.org/2003/04/emma" version="1.0">
              <emma:interpretation id="{573F87F9-46D2-4A27-A654-4549BFE8808A}" emma:medium="tactile" emma:mode="ink">
                <msink:context xmlns:msink="http://schemas.microsoft.com/ink/2010/main" type="inkWord" rotatedBoundingBox="9942,13649 11048,13255 11261,13851 10154,14246"/>
              </emma:interpretation>
              <emma:one-of disjunction-type="recognition" id="oneOf0">
                <emma:interpretation id="interp0" emma:lang="" emma:confidence="0">
                  <emma:literal>150</emma:literal>
                </emma:interpretation>
                <emma:interpretation id="interp1" emma:lang="" emma:confidence="0">
                  <emma:literal>15 o</emma:literal>
                </emma:interpretation>
                <emma:interpretation id="interp2" emma:lang="" emma:confidence="0">
                  <emma:literal>5 o</emma:literal>
                </emma:interpretation>
                <emma:interpretation id="interp3" emma:lang="" emma:confidence="0">
                  <emma:literal>55 o</emma:literal>
                </emma:interpretation>
                <emma:interpretation id="interp4" emma:lang="" emma:confidence="0">
                  <emma:literal>5 o</emma:literal>
                </emma:interpretation>
              </emma:one-of>
            </emma:emma>
          </inkml:annotationXML>
          <inkml:trace contextRef="#ctx0" brushRef="#br0">4 299 43 0,'-9'0'92'0,"9"0"-12"0,0 0-4 16,0 0-28-16,0 6-4 0,0-6 0 0,0-6-4 0,0 6 0 15,0 0 0-15,0-4-4 0,0 4 4 0,0-6 4 0,0 6 0 16,0-4-4-16,0 4 4 0,0-5 0 0,9 1-4 0,-9-1 4 16,0 0 0-16,0 0-8 0,9 1 0 0,-9-6-4 0,0 4 4 0,8-3-4 15,-8 5 0-15,8-6 4 0,-8 5-4 0,10-5 0 0,-2 2 0 16,-8-3-4-16,8 2 0 0,0-1-8 0,-8 0 0 0,10 1 0 16,-2-1-4-16,0 1-4 0,1-5 0 0,0 4-4 0,-1 0 0 0,1 1 0 15,7-1 0-15,-7 1-4 0,0-1 4 0,-1 5-4 16,0-5 0-16,2 1-4 0,-2 4 0 0,0-4 0 0,2 4 0 15,-2 0 0-15,0 0 0 0,-8 5 0 0,8-5 4 0,-8 5 0 0,10 0 0 16,-10 0-4-16,0 0 0 0,0 0 0 0,0 5 0 16,8 0-4-16,-8 0 4 0,-8 0 0 0,8-1 0 0,0 6 4 0,0-1-4 15,-10 1 4-15,10-1-4 0,-8 2 0 0,8 3 0 0,0-5 0 16,-8 5 0-16,8 1-4 0,-8-5 4 0,8 4-4 0,-10 1 0 16,10-1 4-16,-8-5-8 0,8 2 0 0,0 3-4 0,-8-5-8 0,8 1-12 15,0-1-12-15,0 1-8 0,0-6-12 0,0 2-16 0,0 3-8 16,0-9-4-16,0 5-8 0,0 0 0 0,8-5 8 0,-8 0-40 15,8 0-16-15,-8 0-8 0,0-5 28 0,10 0 28 0</inkml:trace>
          <inkml:trace contextRef="#ctx0" brushRef="#br0" timeOffset="230.3847">355 79 87 0,'0'0'96'0,"0"-5"-4"0,0 5-8 15,0 0-32-15,0 0-8 0,0 0-4 0,0 0-4 0,0 0-4 16,0 5-8-16,0-5 0 0,0 0-4 0,0 0 0 0,0 0 0 0,8 0 0 15,-8 0 0-15,0 0-4 0,8 0 0 0,-8 0 0 16,9 0-4-16,-9 0 4 0,9 0 4 0,-1 0 4 0,1 5-4 0,-9-5 0 16,16 4-4-16,-7 1 0 0,-9-5-4 0,9 5 4 0,-1 0-4 0,0-1 0 15,2 2 0-15,6-2 0 0,-6 1-8 0,-2 5 4 16,0-6 0-16,0 2 0 0,-8-2 0 0,9 5 8 0,0-3 0 0,-1-2-4 16,-8 1-4-16,9 0 0 0,-9 0 4 0,0 3 0 0,8-1-4 15,-8-3 0-15,-8 0 4 0,8 2 0 0,0 3-4 0,-9-4-4 16,1 0 4-16,8 4-4 0,-9-5 0 0,-8 2 0 0,9 4 4 15,0-6-8-15,-2 6 0 0,2-5 0 0,-10-1 4 0,10 1-8 16,0-1 0-16,-1-4 0 0,0 6 0 0,1-6-4 0,0 4-8 0,-1-4-12 16,1 0-20-16,8-4-12 0,-9 4-16 0,9-6-12 0,-9 2-4 15,9-1-48-15,-8-4-36 0,8 4 20 0,0-4 28 0,0-1 28 16</inkml:trace>
          <inkml:trace contextRef="#ctx0" brushRef="#br0" timeOffset="404.4342">380 45 31 0,'0'-5'108'16,"0"5"-8"-16,0 0-12 0,9 0-24 0,-9 0-8 0,0 5 4 16,8-5-8-16,-8 0-4 0,9 0-4 0,-9 0-8 0,0-5-8 0,8 5-4 15,0-4 0-15,-8 4-4 0,9 0-8 0,0-5 0 0,-1 5 0 16,0-5-8-16,2 5 0 0,-2-5 0 0,0 5-8 0,2-4-4 16,-2-1-12-16,0 5-16 0,9-5-12 0,-8 5-16 0,-1-5-32 15,1 5-52-15,-1-5-8 0,10 5 36 0,-18-5 24 0</inkml:trace>
          <inkml:trace contextRef="#ctx0" brushRef="#br0" timeOffset="698.5395">653-94 7 0,'0'-5'96'0,"0"5"-8"16,0 5-8-16,0-5-28 0,0 0-8 0,0 5-4 0,0 0-4 0,0-1-4 16,0-4 4-16,0 5-4 0,0 0 0 0,0 0-4 15,0 5 0-15,0-6 0 0,0 1-4 0,0 5 0 0,9-5 4 0,-9 4-4 16,0-4 8-16,8 4-8 0,-8-4 0 0,9 0 0 0,-9 0 0 15,8 5 0-15,1-10 0 0,-9 4-4 0,8 1-4 16,1-5 0-16,0 5 0 0,-1-5-4 0,0 0 4 0,-8 0 0 0,10 0-4 16,-2 0 0-16,0 0 0 0,0 0-4 0,2-5 0 0,-2 0-4 0,0 5 0 15,-8-4 0-15,9-1-4 0,0 0 4 0,-9 0-4 16,8 0 0-16,-8-4 0 0,9 4 0 0,-9-5 0 0,0 6-4 0,0-6 4 16,0 0-4-16,0 6 4 0,0-6 0 0,0 5-4 0,0-5-4 15,-9 6 4-15,9-6-4 0,-8 5 4 0,-1 1-8 0,9-1 4 16,-9 5-16-16,1 0 16 0,0-5-4 0,-2 5-8 0,2 5-8 0,0-5-8 15,0 5-4-15,-2-5-8 0,2 9-4 0,0-9-8 16,-1 10 0-16,0-6-24 0,1 1-40 0,-1 5-28 0,1-5 20 0,-1 4 24 16</inkml:trace>
          <inkml:trace contextRef="#ctx0" brushRef="#br0" timeOffset="1060.57">770-319 11 0,'0'0'100'0,"0"0"-16"0,0 0-4 16,10 0-28-16,-10 0 0 0,0 0-8 0,8 0-4 0,-8 0 0 0,0 0 0 15,8 0-4-15,1 0 0 0,-9 0 8 0,9 5 0 16,-1-5 0-16,1 4 4 0,7-4 0 0,-7 4-4 0,0 2 0 0,7-1 0 16,-6-1-4-16,6 2 0 0,2 3-8 0,-1 1 0 0,0-1 0 15,-9 1-4-15,9 0 0 0,1 4-4 0,-2-5 0 0,-6 6 0 16,6-5 0-16,2 4-4 0,-10 0 0 0,0 6-8 0,1-5 0 0,-1 3-4 16,-8 1 0-16,9 0 0 0,-9 0-4 0,0 1 4 0,0-1-4 15,0 5-4-15,0-5 0 0,-9 0-4 0,9 5-4 0,-8 0-4 16,-1-5-16-16,9 0-16 0,-8 0-32 0,0 1-20 0,-2 0-36 15,2-6-52-15,0 0-48 0,0 0 44 0,-2 0 20 0,2-4 48 16,0 0 24-16</inkml:trace>
        </inkml:traceGroup>
      </inkml:traceGroup>
    </inkml:traceGroup>
  </inkml:traceGroup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4:54.28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BC9867A-5599-4A3C-BD60-A73E0545B6D0}" emma:medium="tactile" emma:mode="ink">
          <msink:context xmlns:msink="http://schemas.microsoft.com/ink/2010/main" type="inkDrawing" rotatedBoundingBox="13214,15874 13265,14075 13334,14077 13282,15876" semanticType="scratchOut" shapeName="Other">
            <msink:sourceLink direction="with" ref="{B87D4C61-5FD9-4832-A494-774766149C02}"/>
          </msink:context>
        </emma:interpretation>
      </emma:emma>
    </inkml:annotationXML>
    <inkml:trace contextRef="#ctx0" brushRef="#br0">4538 300 51 0,'0'0'80'0,"0"0"-12"0,0 0-12 0,0 0-28 0,0 0-4 16,0 0 0-16,0 0 0 0,0 0-4 0,0 0-4 0,0 0 0 15,0 0 0-15,0 0 0 0,0 0 0 0,0 0 0 0,0 0-4 16,0 0 8-16,0 0-4 0,0 0 0 0,0 0 0 0,0 0 4 15,0 0 4-15,0 0-4 0,0 0 0 0,0 0 4 0,0 0 0 16,0 0 4-16,0 0 4 0,0 0-4 0,0 0 4 0,0 5-4 0,0-5 4 16,0 4 0-16,0-4 0 0,0 6-4 0,0-3 0 15,8 3 0-15,-8-1-4 0,0 4-8 0,0-3 0 0,0 3 0 16,0 1 0-16,0-6-4 0,0 6 0 0,0 5-8 0,0-6 4 0,0 1-4 16,0-1 8-16,8 1-4 0,-8-6 0 0,0 11-4 0,0-11 0 15,0 6 0-15,0 0 0 0,0-1-4 0,0 1 0 0,0-1 8 16,0 1-8-16,10 1 0 0,-10-3 0 0,0 2 0 0,0-1 4 0,0 6-4 15,0-6 0-15,0 1 0 0,0 0 4 0,0 4 0 16,0-4 0-16,0 4 0 0,0-5 0 0,0 1-8 0,0 5 4 0,0-6 0 16,0 5 4-16,0-4-8 0,0-1 4 0,0 6 0 0,0-5 0 15,0-1 0-15,0 1 4 0,0 3-4 0,0-2 0 0,0-2 0 16,0 1 4-16,0-1-4 0,0 1 0 0,0 0 0 0,0-1 0 0,0 6 4 16,0-5-8-16,0-1 4 0,0 5 0 0,0-3-4 0,0 2 0 15,0-3 4-15,0 4 4 0,0 1-4 0,0-6 0 0,0 6-4 16,0-6 4-16,0 1 0 0,0 4 0 0,0-4 0 0,0-1 0 15,0 1-4-15,0 0 4 0,0-1-4 0,0 0 4 0,0 1 0 16,0 0 0-16,0-1 0 0,0 1-4 0,0-1 4 0,0-3-4 0,0 3 0 16,0 1 4-16,0 0 0 0,0-1 0 0,0-5 0 0,0 6 4 15,0 0-4-15,0-1 0 0,0-4 0 0,0 5 0 0,0 0 0 16,0-5 0-16,0 4-4 0,0-4 0 0,0 5 8 0,0-6 0 16,0 5-8-16,0-3 4 0,0 3-4 0,0-4 8 0,0 4-8 15,0-3 4-15,0 3 0 0,0-5 0 0,0 6 0 0,0-5-4 0,0 5 0 16,0-6 4-16,0 7 0 0,0-7-8 0,0 5 8 15,0-4-4-15,0 5 4 0,0-5 0 0,0 4-4 0,0 1 8 0,0-5-8 16,0 4 4-16,0 1-4 0,0-6 0 0,0 6 0 0,0-1 4 16,0 1 0-16,0-5 0 0,0 6 0 0,0-3 0 0,0 2-4 15,0 0 4-15,0-6-4 0,0 5 0 0,0 1 0 0,0 0-4 16,0-5 4-16,0 5 0 0,0-6 4 0,0 5 0 0,0 1-4 16,0 0 4-16,0-5-8 0,-10 5 4 0,10-1 0 0,0-5 0 15,0 6 0-15,0 0 0 0,0-1 0 0,0-3-4 0,0 3 0 0,0 1-4 16,-8-1 4-16,16 1 0 0,-16-1 0 0,8 1 0 0,0-6-4 15,0 5 8-15,0 2-24 0,0-2 28 0,0 1-4 0,0-5 0 16,0 5 4-16,0-1-4 0,0-4 0 0,0 4 0 0,0-4 4 16,0 5-4-16,0-5 0 0,0 4 0 0,0-4 0 0,0 5 0 0,0-6 0 15,0 7 0-15,0-7 4 0,0 1-8 0,0 4 4 0,0-4 0 16,0 4 4-16,0-4-4 0,0 0 0 0,0 4 4 0,0-3-4 16,0-2 4-16,0 5 0 0,0-3 0 0,0-6-4 0,0 4 4 15,0 1 0-15,0 0 0 0,0-5-4 0,0 5 4 0,0-5-4 0,0 0 4 16,0 0 0-16,0 4-4 0,0-4 8 0,0 0-8 15,0 0 8-15,0 0 0 0,0 0-4 0,0 0 4 0,0 0-8 0,0 0 8 16,0 0 0-16,0 0-4 0,0 0 0 0,0 0 0 0,0 0 0 16,0 0 4-16,0 0-4 0,0 0 4 0,-8 0-8 0,8 0 4 15,0 0 0-15,0 0 0 0,0 0 0 0,0 0 0 0,0 0 4 0,0 0-4 16,0 0 4-16,0 0-4 0,-9 0 0 0,9 0 4 0,0 0-4 16,0 0-16-16,0 0 20 0,0 0 0 0,0 0 0 0,0 0-4 15,0 0 4-15,0 0-4 0,0 0 4 0,0 0-4 0,0-4 0 0,0 4 0 16,0-5 4-16,-8 5-4 0,8-5 0 0,0 0 0 15,0 1 0-15,0-6 0 0,0 5 0 0,0 1 4 0,0-7-4 16,0 2 0-16,0 0 0 0,0-1 4 0,0 1-4 0,0 0 0 0,0-6 0 16,0 5 4-16,0-4-8 0,0 5 4 0,8-6 4 15,-8 0 0-15,0 1 0 0,0-1-4 0,0 1 0 0,0-5 4 0,9 4 0 16,-9-3-8-16,0-2 0 0,8 6 4 0,-8-5 4 0,0 0-4 16,8-1 0-16,-8-4 4 0,0 5-8 0,0-1 0 0,0 1 4 15,0-3 0-15,0 2-4 0,0 0 8 0,0 1-4 0,0-1 0 0,0 2 0 16,0-2-4-16,0 1 4 0,0 5 0 0,0-5 0 0,0 0 4 15,0 3-8-15,0-2 4 0,0-1-4 0,0 5 4 0,0-6 0 16,0 6 0-16,0-6 4 0,0 7-4 0,0-7-4 0,0 5 0 16,0-4 4-16,0 0 0 0,0 5 0 0,0 0 4 0,0-6-4 15,0 6-4-15,0-1 4 0,0 1 0 0,0-1 0 0,0 1 0 0,0 0 0 16,0 0 0-16,0-1 0 0,0 6 4 0,0-6-4 0,0 1 0 16,0 5-4-16,0-5 8 0,0 3-8 0,0-3 4 0,0-1 0 15,0 6 0-15,0-5-4 0,0-2 4 0,0 3 0 0,0-2 0 16,0 1 4-16,0-1-8 0,0 2 8 0,10-2-4 0,-10 1 4 15,0-1-4-15,0 1 0 0,8-1 0 0,-8 1-4 0,0 0 8 0,0-1-4 16,0 1-4-16,8-1 4 0,-8 6 4 0,0-6-4 0,0 5 0 16,0-4-4-16,0 5 8 0,0-5-4 0,0 4-4 0,0 1 4 15,0-1-4-15,0-5 4 0,0 6 0 0,0-1-4 0,0 0 4 0,0-3-4 16,0 3 0-16,0 0 4 0,0-5-4 0,0 6 4 16,0-1 4-16,0-4-4 0,0 5 0 0,0-6-4 0,0 5 4 15,0 1 0-15,0 0 0 0,0-6 4 0,0 5-8 0,0 1 8 0,0 4-4 16,0-5-4-16,0 0 4 0,0 6 0 0,0-6 0 15,0 5 4-15,0 1-4 0,0-1 0 0,0 0 4 0,0 0-4 0,0 1 4 16,0-2-8-16,0 2 0 0,0-1 4 0,0 5 0 0,0-5 0 16,0 0 0-16,0 5 4 0,0-4-4 0,0 4 0 0,0-5-4 15,0 5 0-15,0 0 8 0,0 0-4 0,0-5 0 0,0 5 4 0,0 0 0 16,0 0-4-16,0 0 0 0,0 0 0 0,0 0 4 0,0 5 0 16,0-5-4-16,0 5 4 0,0-5-8 0,0 4 4 0,0-4 4 15,0 5-4-15,0 0 0 0,0-5 4 0,0 5-8 0,0-1 8 16,0 6-8-16,0-5 8 0,0 0 0 0,0 0 0 0,0-1-8 15,0 6 4-15,0-5 0 0,0-1-4 0,0 6 4 0,0-5-4 0,0 5 8 16,0-1-4-16,0-4 0 0,0 4 0 0,0 2-4 0,0-7 8 16,0 6-4-16,0 0 0 0,0-1-4 0,0 1 4 0,0-1 4 15,-8 1-4-15,8 0 0 0,0 3-20 0,0-3 24 0,0 0-4 16,-8 5 4-16,8-2-4 0,0-3 4 0,0 5 0 0,-10 4 0 16,10-5-4-16,0 1 0 0,-8 4 0 0,8-5 0 0,0 5-4 0,-8 0 4 15,8 0 0-15,0 6-4 0,0-7 8 0,0 2-4 0,-9-1 4 16,9 0-8-16,0 6 8 0,0-6 0 0,0 0 0 0,0 0-4 15,0 0 0-15,0 1 0 0,0-1-4 0,0 0 8 0,0 0-4 16,0-5 0-16,0 5-4 0,0-4 4 0,0 4-4 0,0-5 0 16,0 5 0-16,0-5 4 0,0 1 0 0,0 4 4 0,0-4-4 15,0 4 4-15,0-4-4 0,0 3-4 0,0-3 4 0,0 4 0 0,0 0 0 16,0-4-4-16,0 4 4 0,0 0 0 0,0-5 0 0,0 5-4 16,0 1 4-16,0-1 0 0,0-4-4 0,0 4 4 0,-8 0 0 15,8-5 0-15,0 5 0 0,8 0-4 0,-8-4 4 0,0 4 0 0,0-4 0 16,0 4-4-16,0 0 4 0,-8 0-4 0,8-5 8 15,0 5-8-15,0 0 4 0,0-4 0 0,0 5-4 0,0-7 4 0,0 7-4 16,-8-5 0-16,8-2-4 0,0 7 0 0,0-5 4 0,0-6 0 16,0 6 0-16,0-1-4 0,-10 0 4 0,10-5 4 0,10 0-4 15,-10 2 0-15,0 4 4 0,-10-6-4 0,10 1 4 0,0-1 0 16,0 1 0-16,0-1 0 0,0 1 0 0,0-1 0 0,0 1 0 16,-8-5 4-16,8 4 0 0,0 2-8 0,0-7 8 0,0 5-4 0,0-4 0 15,0 0 4-15,0 4 0 0,0-4 0 0,-8 0-4 0,8-1 4 16,0 1 0-16,0 1-4 0,0-2 0 0,0 1 4 0,0-1 0 15,0-4 0-15,0 6-4 0,0-2 8 0,0-4-4 0,0 5 0 16,0 0 8-16,0-5-4 0,0 5 0 0,0-5 0 0,0 0 0 16,0 4 0-16,0-4 4 0,0 0-4 0,0 0 0 0,0 0-4 0,0 0 4 15,0 0-4-15,0 0 4 0,0 0-4 0,0 0-4 0,0 0 0 16,0 0 0-16,0 0-4 0,0 0 0 0,0 0 0 0,0 0-4 16,0 0-20-16,0 0 16 0,0 0-12 0,0 0-12 0,0 0-12 15,0 0-12-15,0-4-16 0,0 4-24 0,0-5-64 0,0 0 8 16,0 0 28-16,0-5 24 0</inkml:trace>
  </inkml:traceGroup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2:52.82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1C1CC81-6555-46BE-805E-AFF7FD571D73}" emma:medium="tactile" emma:mode="ink">
          <msink:context xmlns:msink="http://schemas.microsoft.com/ink/2010/main" type="writingRegion" rotatedBoundingBox="12149,5928 12670,5728 12753,5942 12231,6143">
            <msink:destinationLink direction="with" ref="{7479DC58-BC92-47E5-B3D0-4422E744C2AE}"/>
            <msink:destinationLink direction="with" ref="{08CB81E6-F9C0-4D70-A94E-2C649E289B90}"/>
            <msink:destinationLink direction="with" ref="{FF567281-1D02-4EA9-911F-2D5B1B9470C0}"/>
          </msink:context>
        </emma:interpretation>
      </emma:emma>
    </inkml:annotationXML>
    <inkml:traceGroup>
      <inkml:annotationXML>
        <emma:emma xmlns:emma="http://www.w3.org/2003/04/emma" version="1.0">
          <emma:interpretation id="{41AD9E95-D29E-45B7-A90F-10931951594F}" emma:medium="tactile" emma:mode="ink">
            <msink:context xmlns:msink="http://schemas.microsoft.com/ink/2010/main" type="paragraph" rotatedBoundingBox="12149,5928 12670,5728 12753,5942 12231,61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7BDBA8-4404-4290-B75D-5A768DEED1E1}" emma:medium="tactile" emma:mode="ink">
              <msink:context xmlns:msink="http://schemas.microsoft.com/ink/2010/main" type="line" rotatedBoundingBox="12149,5928 12671,5728 12753,5942 12231,6143"/>
            </emma:interpretation>
          </emma:emma>
        </inkml:annotationXML>
        <inkml:traceGroup>
          <inkml:annotationXML>
            <emma:emma xmlns:emma="http://www.w3.org/2003/04/emma" version="1.0">
              <emma:interpretation id="{3CDE2337-2EDD-475B-856C-B05D262F0FF5}" emma:medium="tactile" emma:mode="ink">
                <msink:context xmlns:msink="http://schemas.microsoft.com/ink/2010/main" type="inkWord" rotatedBoundingBox="12149,5928 12671,5728 12753,5942 12231,61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51 42 55 0,'0'-4'72'0,"0"4"-8"0,-8 0-8 0,16 0-32 0,-8-6 4 15,0 6-4-15,0-4-4 0,0 4-4 0,0 0 4 0,0 0-4 16,0 0 0-16,-8 0 0 0,8 0-4 0,0 0 4 0,0 0 0 0,0 0 0 16,-10 0-4-16,10 0 4 0,0-5 0 0,0 10 0 0,-8-10 0 15,8 5 0-15,0 0 0 0,0 0 0 0,-8 0 0 0,8 0 0 16,0 0 0-16,0-5 0 0,-10 5-4 0,10 0 4 0,0 0 0 0,-8 0 0 15,8 0 0-15,0 0 0 0,0 0 0 0,0 0 0 16,0 0-4-16,0 0 4 0,0 0 0 0,0 0-4 0,0 0 0 0,0 0-4 16,0 0 0-16,0 0-4 0,0 0 4 0,0 0-4 0,0 0 4 15,0-5-4-15,0 5 4 0,0 5 0 0,0-5-4 0,0 0 0 16,0 0 4-16,0 0-4 0,0 0 0 0,0 0 4 0,8 0-8 0,-8 0 4 16,0 0 0-16,10 0 0 0,-10 0 4 0,8 0-8 15,-8 0 4-15,8 0 0 0,-8 0 0 0,10 5 0 0,-10-5-8 0,8 5 4 16,-8-5 0-16,8 0 4 0,-8 4-4 0,8 2 0 0,-8-6 0 15,9 4 0-15,-9 0 4 0,9-4-4 0,-9 7 4 0,8-3-4 16,-8-4-4-16,9 4 4 0,-9-4 4 0,0 0-4 0,8 5 4 16,-8-5-4-16,0 0 4 0,0 0-4 0,0 0 4 0,0 0-4 0,0 0 0 15,0 0 0-15,0 0 4 0,0 0 0 0,0 0-4 0,0 0 4 16,0 0 4-16,0 0 0 0,0 0-4 0,0 0 4 0,0 0-4 16,0 0 4-16,0 0-4 0,0 0 0 0,0-5 0 0,0 5 0 15,-8 0-4-15,8-4 4 0,0 0 4 0,-9 4-4 0,9-7-4 16,-8 7 0-16,8-4 4 0,0 0 0 0,-9 4 0 0,0-6 0 15,9 2-4-15,-8-1 4 0,8 5 0 0,-8-5 0 0,8 0-4 16,-8 5 4-16,8-4-4 0,0 4 4 0,-10 0-4 0,10-5 0 0,-8 5 0 16,8 0 0-16,0-4 0 0,0 4 0 0,0 0 0 0,0 0 0 15,0 0 0-15,0 0 4 0,-8 0-4 0,8 0 0 0,0 0 0 16,0 0 0-16,0 0 0 0,0 0 0 0,0 0 4 0,8 0-4 16,-16 0-4-16,16 0 8 0,-16 0-4 0,8 0 0 0,0 0 0 15,0 0 0-15,0 0 0 0,0 0-4 0,8 0 0 0,-8 0 4 16,0 0 4-16,0 4-8 0,0-4 4 0,8 0 0 0,-8 5-12 0,0-5-12 15,10 4-16-15,-10-4-20 0,8 5-16 0,-8 0-16 0,0 0-44 16,8-1-56-16,-8 2 20 0,8-2 40 0,-8 0 20 0,9 3 28 16</inkml:trace>
          <inkml:trace contextRef="#ctx0" brushRef="#br0" timeOffset="5522.4016">324 28 35 0,'0'4'72'0,"0"-4"-8"0,0 6-8 0,0-6-28 16,-9 4-4-16,9-4 0 0,0 0-8 0,0 4 4 0,0 3 0 15,-8-7-8-15,8 0 4 0,0 4 4 0,0-4 0 0,0 0-4 16,0 0 4-16,-9 0 4 0,9 4-4 0,0-4 0 0,0 0 4 15,0 0 0-15,0 0 0 0,0 0-4 0,0 0 4 0,0 0-12 0,0 0 24 16,0 0-4-16,0 0 8 0,0 0-4 0,0-4-4 0,0 4-4 16,9 0 4-16,-9-4-4 0,0 4-8 0,0-7 4 0,8 3 0 15,-8 0 0-15,9-6-4 0,-9 5-4 0,8 0-4 0,-8-4 0 16,8 0 8-16,-8 3-4 0,8-8-4 0,2 4-4 0,-2 1 4 16,0-1 0-16,-8 1 0 0,10-5-4 0,-2 3 0 0,0 2-4 0,1-5 0 15,-1 4 0-15,1-5 0 0,-9 6 0 0,8-5 0 0,1 4 0 16,-1-4 0-16,0 4 0 0,-8 1-4 0,10-1 8 0,-2 0-4 15,-8 5-4-15,8-4 4 0,-8 4-4 0,0 0 4 0,0 5-4 16,0-4 0-16,10 4 0 0,-10-5 4 0,0 5-4 0,0 0 0 16,0 0 0-16,0 5 0 0,0-5 0 0,0 4 0 0,0 1 4 0,-10 0 0 15,10 0-4-15,0 4 0 0,0-4 0 0,0 5 0 0,0-1 0 16,0 1 0-16,-8 0 0 0,8-1 0 0,0 5 0 0,0-4 0 16,0-1 0-16,-8 1 0 0,8 5 0 0,0-6 0 0,-10 1 0 0,10-2 0 15,0 3 0-15,0-1 0 0,0-1 0 0,0 1 0 16,-8-6-4-16,8 6 4 0,0-5 0 0,0 5-4 0,0-6 0 0,0 2 0 15,0-2-8-15,0 1 4 0,0-5-8 0,0 0-8 0,0 4-12 16,0-4-8-16,0 0-8 0,0 0-8 0,0 0-4 0,0 0-4 16,0 0-4-16,0-4-4 0,0 4-8 0,0-5-40 0,0 5-32 15,0-4 24-15,8-2 20 0,-8 2 24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9:35.86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FAA8D26-5B72-43D5-B870-0B5DF6914CA3}" emma:medium="tactile" emma:mode="ink">
          <msink:context xmlns:msink="http://schemas.microsoft.com/ink/2010/main" type="inkDrawing" rotatedBoundingBox="30029,13051 31669,12849 31853,14334 30212,14537" semanticType="enclosure" shapeName="Other">
            <msink:destinationLink direction="with" ref="{E7080112-C3D7-4527-8F1A-C72F9AECB0CC}"/>
          </msink:context>
        </emma:interpretation>
      </emma:emma>
    </inkml:annotationXML>
    <inkml:trace contextRef="#ctx0" brushRef="#br0">0 64 15 0,'8'-5'88'0,"-8"1"-4"15,8-1-24-15,-8 5-4 0,9-5-4 0,-1 0-4 0,-8 1 0 16,8 4 0-16,1-5 4 0,0 5-8 0,-1-5 4 0,0 5 0 0,2-5-8 16,-2 0 0-16,9 5-4 0,0 0-4 0,0-5 0 15,0 5-4-15,0 0 0 0,1-4 0 0,6 4 0 0,2-5-8 0,-1 5-4 16,1 0 0-16,0 0 0 0,0 0 0 0,-1 0-4 0,9 0-4 16,0-5 0-16,-8 5-4 0,8 5 4 0,1-5-4 0,-1 0 0 15,-1 0 0-15,11 5-4 0,-11-5 4 0,1 4 0 0,0 1-4 0,9-5 0 16,-9 0 0-16,0 5 0 0,0 0 4 0,0 0 0 0,1-5-8 15,-9 5 8-15,7-1-4 0,-7-4 4 0,0 5-4 0,0 0 0 16,-10-5 0-16,9 5 0 0,-7-5 0 0,-2 4-8 0,2-4 12 16,-2 5-4-16,2-5 0 0,-10 5 4 0,9-5-12 0,-8 5 12 15,0-5 0-15,7 0-4 0,-8 5 4 0,2-5 0 0,-2 5-4 16,0-5 0-16,2 0 0 0,-10 4 12 0,8-4 0 0,-8 5-12 0,8-5 20 16,1 5 0-16,-9-5 4 0,0 5-4 0,0-5 4 15,8 4 0-15,-8 1 0 0,0 0-4 0,0 4 4 0,0-3 0 0,0 3 0 16,0-4 4-16,0 10 0 0,0-6 0 0,0 1 0 0,0 4-4 15,0-1 8-15,0 8-4 0,0-7 0 0,0 6 0 0,-8-2 0 16,8 6-4-16,0-4 0 0,0 3 0 0,-9 2 4 0,9-2-8 0,0 6-4 16,-8 0 4-16,8 0 0 0,-8-1 0 0,-2 6-4 15,10 0 0-15,-8-1 0 0,0 1 0 0,-2-1 0 0,10-3-4 0,-8 3 0 16,0 0 0-16,0 1-4 0,8-1 0 0,-9-4 4 0,0 0-4 16,9-1-8-16,-8 1 0 0,-1-5 0 0,9 0 0 0,-8 0 0 15,8-5 0-15,-8 0 0 0,8 1 0 0,0-1 0 0,0-4 0 0,0-1 0 16,0-5 0-16,-10 6 0 0,10-5 0 0,0-1 0 0,0 1 0 15,-8-6 0-15,8 7 0 0,0-7 0 0,0 0 0 0,-8 2 0 16,8-2-8-16,0 1-20 0,-8 0-8 0,8 0-28 0,-10-5 8 16,10 0-16-16,-8 0-24 0,8 4-16 0,-8-4-20 0,-1 0-16 15,0 0-12-15,9 0-24 0,-8 0-52 0,-1-4 28 0,1 4 32 0,0-5 36 16,0 0 28-16</inkml:trace>
    <inkml:trace contextRef="#ctx0" brushRef="#br0" timeOffset="894.3153">-86 1149 15 0,'0'0'100'16,"0"0"-4"-16,0 0-8 0,-9 0-24 0,9 0-4 0,0 0 0 0,0 0 0 16,0 0 0-16,0 0 8 0,0 0-12 0,0 0 4 0,9 0 4 15,-9 0-8-15,0 0 0 0,8 0 4 0,1-6 0 0,0 6 4 0,-1-4 0 16,0-1-4-16,10 0 4 0,-10-1-4 0,10 3 4 0,7-7 0 15,-9 5-4-15,10-5-4 0,0 1-8 0,0-5-4 0,-1-1-4 16,9 1-8-16,0-1-4 0,0 1-4 0,1-1 0 0,7-4-8 0,-8 0-4 16,9 0-4-16,-1 0 0 0,1-5-4 0,-1 6 4 15,2-7-4-15,7 1 0 0,-9-6-4 0,9 7 0 0,-9-2-4 0,2-3 0 16,7 3 0-16,-9-2 0 0,1 2 0 0,-1-4 0 0,1 6 0 16,-1-2 0-16,-6 2 0 0,5 4 0 0,-7-1-4 0,-8 1 8 15,8 0-8-15,-8 5 0 0,-1-1 8 0,-7 5-4 0,-2-4 0 16,2 5 4-16,-1 4-8 0,0-5 8 0,-9 6-4 0,1-7 4 15,-1 7-4-15,-8 4 0 0,8-4 0 0,2 4 0 0,-10-6 0 16,0 6 0-16,8 0 0 0,-8 0 0 0,0 0-4 0,0 0 4 0,0 0-4 16,0 0-8-16,0 0-4 0,0 0-8 0,0 0-16 0,0 0-8 15,-8 6-8-15,8-6-16 0,-10 0-8 0,10 4-12 0,-8-4-12 16,8 4-12-16,-8 3-12 0,-1-3-16 0,9 0-36 0,-8 1-12 16,-1 0 36-16,-8 0 32 0,9-1 28 0</inkml:trace>
    <inkml:trace contextRef="#ctx0" brushRef="#br0" timeOffset="-613.1039">-26-122 47 0,'8'0'100'16,"-8"0"-8"-16,0 0-4 0,0 0-24 0,0 4-4 0,0 0-4 0,0 7-4 15,0-7 0-15,0 11-4 0,0-5 0 0,0-1-4 0,0 5 0 16,0 5-8-16,0-4 0 0,-8 4-8 0,8 5 4 0,0 0 8 16,0 0-8-16,0 0 0 0,0 4 0 0,0 1 0 0,-10 0 0 15,10 0 0-15,0 5-4 0,-8-5-4 0,8 3 0 0,0 3 0 16,0-6-4-16,0 4 0 0,-8 0 4 0,8-4-4 0,0 5 0 0,0-1 0 16,0-4-4-16,-8 5 0 0,8-1-4 0,0-4 4 0,-9 0 0 15,9 5-4-15,0-6 4 0,0-4-4 0,-9 4 0 0,9 2-4 16,-8-6 0-16,8 1 0 0,-9 2-4 0,9-8 4 0,-8 5-4 15,8-5-4-15,-8 1 0 0,8-1 4 0,0-4-4 0,-10-1 0 16,10-5 0-16,0 6-4 0,-8-5 0 0,8-1-4 0,0-4-12 0,-8 0-8 16,8-1-12-16,0-4-12 0,0 0-4 0,-8 0-8 15,8-4-12-15,0-1-8 0,0 0-8 0,0-4-4 0,-10-1-4 0,10 0 0 16,0-4-36-16,0 0-36 0,-8-1 12 0,8-4 36 0,0-1 24 16</inkml:trace>
  </inkml:traceGroup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2:47.16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B3C6EDA-078A-43DA-86C0-BF4EBA4D8D47}" emma:medium="tactile" emma:mode="ink">
          <msink:context xmlns:msink="http://schemas.microsoft.com/ink/2010/main" type="inkDrawing" rotatedBoundingBox="12312,6035 13479,5990 13487,6209 12320,6254" semanticType="scratchOut" shapeName="Other">
            <msink:sourceLink direction="with" ref="{298302C1-F1FE-4492-9945-FA38FB55CCAF}"/>
          </msink:context>
        </emma:interpretation>
      </emma:emma>
    </inkml:annotationXML>
    <inkml:trace contextRef="#ctx0" brushRef="#br0">196 76 11 0,'0'0'76'0,"0"0"-8"0,0 0-8 0,0 0-28 16,0 0-8-16,-9-5-4 0,9 5 0 0,0 0-4 0,0 0-8 15,0 0 0-15,0 0 8 0,-9 0-4 0,9-5 0 0,0 5-4 16,-8 0 0-16,8 5-4 0,0-10 4 0,0 5 0 0,-8 0 0 16,8 0 0-16,0 0 4 0,0 0-4 0,-8 0 0 0,8-5 4 15,0 5 4-15,-10 0-4 0,10 0 4 0,0 0-4 0,0-4 4 0,0 4 4 16,0 0 0-16,0 0 0 0,0 0-4 0,0 0 4 0,0 0-4 15,-8 0-4-15,16 0 0 0,-8 0 4 0,0 0 0 0,0 0 0 16,0 0 0-16,0 0 0 0,0 0 0 0,0 0 0 0,0 0 4 16,0 0 0-16,0 0-4 0,0 0 0 0,0 0 8 0,0 0 4 0,0 0 0 15,0 0 0-15,0 0 4 0,0 0 0 0,0 0-4 0,0 0 0 16,0 0-4-16,0 0 0 0,0 0-4 0,0 4 4 0,0-4-4 16,0 0 0-16,10 5 4 0,-10-5-4 0,0 0-4 0,8 5 0 15,-8 0 4-15,8-5-4 0,-8 4 0 0,0 2-4 0,8-2 0 16,-8-4 0-16,9 5 0 0,-9 1-4 0,9-2 0 0,-9 0 4 15,0 2-4-15,8-6 0 0,1 4 4 0,-9 1 0 0,8-1 0 16,-8-4 0-16,8 6 0 0,2-2-4 0,-2 1 0 0,0-1 0 0,0 2 0 16,2-6 0-16,-2 4 0 0,0 2 0 0,1-2 0 0,0 0 0 15,8 1 0-15,-9 1-4 0,0-6 4 0,10 4-4 0,-10 1 4 16,10 0-4-16,-10 0-4 0,0-1 4 0,9 1-4 0,-8-5 4 0,8 5-4 16,-9 0 4-16,10-5-4 0,-10 4 4 0,10 1 0 15,-2-5 0-15,-8 5-4 0,10-5 4 0,-10 5 0 0,9-5 0 0,-9 5-4 16,10-5 0-16,-10 0 4 0,10 5 4 0,-10-5-8 0,9 0 0 15,0 0 0-15,-8 0 0 0,7 0 0 0,2 4 0 0,-2-4 0 16,2 0 4-16,-1 0 0 0,0-4-4 0,0 4 0 0,-1-5 0 0,2 5 0 16,0 0-4-16,-2-5 4 0,1 5 4 0,0-5-4 15,0 5 0-15,1-5 4 0,-2 0 0 0,-7 1-4 0,8-1-4 0,0 0-12 16,0 0 20-16,-8 1 0 0,7-1 0 0,-6 0 0 0,6 0-4 16,-8 1 0-16,2-2 0 0,6 1 0 0,-7 1 0 0,-1 0 4 15,0-2-4-15,2 2 0 0,-2-2 0 0,-8 2 0 0,8 4 0 16,0-5 0-16,2 1 0 0,-10 4 0 0,8-6 4 0,-8 2-4 15,8 4 0-15,-8-5 4 0,9 1-4 0,-9 4 0 0,9-6 0 16,-1 6 0-16,-8-4 0 0,0 0 0 0,9-2 0 0,-1 6 0 0,-8-5 0 16,8 1 0-16,-8-2 0 0,9 6 0 0,0-4 0 15,-9-1 0-15,8 0-4 0,0 0 4 0,-8 5 0 0,10-4 0 0,-10 0 4 16,8 4-8-16,-8-7 4 0,8 7 0 0,-8 0 0 0,0 0 4 16,9-4-4-16,-9 4 0 0,0 0 0 0,0 0 0 0,0 0 4 15,0 0 0-15,0 0-4 0,0 0 0 0,0 0 0 0,0 4 4 0,0-4-4 16,0 0 4-16,0 0 0 0,0-4 0 0,0 4 0 0,0 0-4 15,0 0 0-15,0 0 4 0,9 0 4 0,-9-4-24 0,0 4 24 16,0 0 0-16,0 0 0 0,0-6-4 0,0 6 4 0,0 0 0 16,0 0 0-16,0 0 0 0,8 0 0 0,-8-4 0 0,0 4-4 15,-8 0 0-15,16 0 4 0,-8 0-4 0,0 0-4 0,0 0 4 0,-8 4-4 16,16-4 4-16,-16 0-4 0,8 0-4 0,0 0-4 0,0 0-8 16,0 0-20-16,0 0-24 0,0 0-24 0,-9 0-32 0,9 0-36 15,-9 0-36-15,1 0-88 0,0 0 40 0,-2 0 36 0,2 6 44 16,0-6 28-16,-10 4 20 0</inkml:trace>
  </inkml:traceGroup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3:46.82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38B1D68-DB24-4C44-807D-DDA9DC3ABAD3}" emma:medium="tactile" emma:mode="ink">
          <msink:context xmlns:msink="http://schemas.microsoft.com/ink/2010/main" type="inkDrawing" rotatedBoundingBox="13191,15986 17919,14195 17958,14297 13230,16088" semanticType="callout" shapeName="Other">
            <msink:sourceLink direction="with" ref="{0BA8A3BE-B723-436A-BAA4-07138D308BF3}"/>
            <msink:sourceLink direction="with" ref="{5DF35342-DED3-4A19-9C32-67CBE6FD6653}"/>
          </msink:context>
        </emma:interpretation>
      </emma:emma>
    </inkml:annotationXML>
    <inkml:trace contextRef="#ctx0" brushRef="#br0">0 1730 51 0,'0'0'84'0,"0"0"-8"0,0 6-8 16,0-6-24-16,0-6-8 0,0 12 4 0,0-6-8 0,0 0 0 15,0 0 4-15,0 0-4 0,0 4 0 0,0-4 0 0,8 0 4 0,-8 0-4 16,0 5 0-16,0-5 0 0,8 4-4 0,-8-4 4 0,0 6 4 16,8-6-4-16,-8 4 4 0,10-4 0 0,-10 0 0 0,8 0-4 15,0 0-4-15,-8 5-4 0,9-5 4 0,-1 0-4 0,0 0 4 16,-8 0 4-16,10 0 0 0,-2-5 4 0,0 5-4 0,0 0 0 16,10-4-4-16,-10 4-4 0,1-6 0 0,0 6-4 0,-1-4-4 15,9-1 4-15,-9 1 0 0,10-2-4 0,-10 2-4 0,10-1 4 0,-10 0-4 16,9 0 0-16,-8 1 0 0,7-2 0 0,1-3-4 0,-8 5 4 15,8-2-8-15,1 2 4 0,-10-1 0 0,9-5 4 0,0 5-4 16,0 0 4-16,-1-4-8 0,-6 5 0 0,6-6 4 0,2 0 0 16,-2 5 4-16,2-5-4 0,-1 1 0 0,-1-1-4 0,10 1 4 0,-8-1 0 15,-2 6 0-15,2-6 0 0,7 1 0 0,-9-2-4 0,2 2 8 16,8 0-4-16,-9-1-4 0,8 1 4 0,-8 0 0 0,9 3 0 16,-8-3 0-16,6-1 0 0,2 0 0 0,-9 1 0 0,9-1-4 0,0-4 4 15,-10 4-8-15,10 0 4 0,-1-3 0 0,-7 3 0 16,8 0 0-16,-1-5 0 0,-8 6-4 0,8-5 0 0,-7 4 0 0,8-5 0 15,-1 6 4-15,-8-1-4 0,0 1-16 0,9-5 24 0,-10 4-4 16,2 1-4-16,7-1 0 0,-8 0 4 0,0 1 0 0,1 3-4 16,-2-3 0-16,2 0 0 0,7 4 0 0,-8-5 0 0,0 0 0 15,-1 1 4-15,2 4-4 0,8-5 0 0,-9 1 0 0,8-1 0 16,-8 0 0-16,9 1 0 0,-9 5 4 0,9-6-4 0,-1 0 0 16,0 1 4-16,-7-1-4 0,8 1 0 0,-1-2 0 0,-9 2 0 0,10 5 0 15,0-6 0-15,-9 0 4 0,9 5-8 0,-10-3 4 16,10-3 4-16,-8 7-8 0,-2-1 4 0,10-5 0 0,-9 6 0 0,-1-2 0 15,2 2 0-15,0-5 0 0,-2 3 0 0,1 2 0 0,0-6 0 16,0 4 0-16,1 3 4 0,-2-3-4 0,2-3-4 0,-2 5 4 16,-7-2 0-16,8-3 0 0,0 4 0 0,1 1-4 0,-2-7 8 0,2 7-4 15,-2-1 0-15,2 0 0 0,7 0 0 0,-7-4-4 0,-2 4 4 16,2 0 0-16,-2 1-4 0,1-2 4 0,9 2-4 0,-10-5 8 16,2 3-4-16,8 2 0 0,-9-1 0 0,0 0-4 0,0 0 4 15,9 1 4-15,-10-2-4 0,2 2-4 0,-2-1 4 0,1 1 0 16,1-2 4-16,-2 2 0 0,2-1-4 0,-2 0 0 0,2 0 0 0,-1 0 0 15,0-4 0-15,0 4 0 0,-1 1 0 0,2-6 0 0,-10 5-4 16,10 0 0-16,-1-3 4 0,-1-3 0 0,2 1 4 0,-2 5-4 16,2-4 4-16,8-1-4 0,-9 0 0 0,-1 1 0 0,2 0 0 0,-2-1 0 15,2 1 4-15,8-1-4 0,-10 0 0 0,1 5 0 16,1-3-4-16,-2-3 4 0,2 7 0 0,-2-6 0 0,2 1-4 16,-1 3 0-16,-1 2 4 0,2-5 0 0,-2 3 0 0,2-3 0 0,8 4 0 15,-9 0 0-15,-1 1 0 0,2-2 0 0,-2 2 0 16,2-5 0-16,8 3 0 0,-10 2 4 0,1-1-8 0,9 0 4 0,-8-1 0 15,-2 3 0-15,10-3 0 0,-9 2 0 0,-1 4 0 0,10-5 0 16,-8 0 0-16,-2 0 0 0,2 1 4 0,7-1 0 0,-7 0 0 16,-2 1-4-16,2-1-20 0,-2-1 20 0,1 2 4 0,1-1 0 0,-2 1 0 15,2-6-4-15,-2 5 0 0,2 0 0 0,-1-4-4 0,0 3 8 16,0-3-4-16,-1 4 0 0,2-4-4 0,0 4 4 0,-2-5 0 16,1 6 0-16,0-6 0 0,0 5 0 0,1-4 0 0,-2 4 0 15,2-5-4-15,-2 5 4 0,1-4 0 0,-8 4 4 0,8-5-4 16,-1 6 0-16,2-1 0 0,0 0 0 0,-2-5 0 0,1 7 0 0,1-4 4 15,-2 3 0-15,2-6 0 0,-2 6-4 0,2-1-4 0,-10 0 4 16,17-4 0-16,-7 4 0 0,-2 0 0 0,2 0-4 0,-1 1 4 16,0-2-4-16,0 2 4 0,0-6 0 0,0 5 0 0,1 1-4 15,-2-1 8-15,2 0 0 0,-2 0-4 0,-7 1 0 0,7-2 0 16,2 6 0-16,-10-4 0 0,10 0-4 0,-10-1 8 0,9-1-8 0,-8 6 4 16,-1-4 0-16,9-1 0 0,-9 5 4 0,1-5-4 0,0 0 0 15,-1 5-4-15,0-4 4 0,2 4 0 0,-2-6-4 0,0 2 8 16,1 4-4-16,0 0 0 0,-1-5 0 0,0 5 0 0,-8 0-4 15,9 0 4-15,-1-4 0 0,-8 4 0 0,8 0 0 0,-8 0 4 16,0 0-8-16,0 0 8 0,0 0 0 0,0 0 0 0,0 0 0 16,0 0 0-16,0 0 0 0,0 0 0 0,0 0 0 0,0 0 4 15,0 0 4-15,0 0-8 0,0 0 4 0,0 0 0 0,0 0 0 0,0 0 4 16,0 0 0-16,0 0-4 0,0 0 4 0,0 0-4 0,0 0-4 16,0 0 4-16,0 0 0 0,0 0-4 0,0 0-4 0,0 0 0 0,0 0 0 15,0 0 0-15,0 0 0 0,0 4 0 0,0-4 4 16,0 0-8-16,0 0-4 0,0 5-8 0,-8-5-12 0,8 0-24 0,0 0-24 15,-8 0-28-15,8 0-32 0,-9 0-36 0,9 0-44 0,-8 4-76 16,0-4 48-16,-1 0 40 0,0 0 44 0,-7 0 28 0,6 0 24 16</inkml:trace>
  </inkml:traceGroup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4:44.25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7A3DF50-FBAD-4E82-AE65-C6E761757F52}" emma:medium="tactile" emma:mode="ink">
          <msink:context xmlns:msink="http://schemas.microsoft.com/ink/2010/main" type="writingRegion" rotatedBoundingBox="12295,9238 12631,5032 14282,5164 13946,9370">
            <msink:destinationLink direction="with" ref="{325D672D-B9C2-470D-994A-E8A411623C2A}"/>
            <msink:destinationLink direction="with" ref="{08CB81E6-F9C0-4D70-A94E-2C649E289B90}"/>
            <msink:destinationLink direction="with" ref="{FF567281-1D02-4EA9-911F-2D5B1B9470C0}"/>
          </msink:context>
        </emma:interpretation>
      </emma:emma>
    </inkml:annotationXML>
    <inkml:traceGroup>
      <inkml:annotationXML>
        <emma:emma xmlns:emma="http://www.w3.org/2003/04/emma" version="1.0">
          <emma:interpretation id="{DFCE9908-CD81-4866-834E-B4B86EEA574A}" emma:medium="tactile" emma:mode="ink">
            <msink:context xmlns:msink="http://schemas.microsoft.com/ink/2010/main" type="paragraph" rotatedBoundingBox="12321,8904 12631,5032 13455,5098 13146,89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3D722E-3169-4BA2-9699-A4DA1F303830}" emma:medium="tactile" emma:mode="ink">
              <msink:context xmlns:msink="http://schemas.microsoft.com/ink/2010/main" type="line" rotatedBoundingBox="12321,8904 12631,5032 13455,5098 13146,8969">
                <msink:destinationLink direction="with" ref="{7479DC58-BC92-47E5-B3D0-4422E744C2A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7955F65-6507-4F42-80D1-C12C40935E80}" emma:medium="tactile" emma:mode="ink">
                <msink:context xmlns:msink="http://schemas.microsoft.com/ink/2010/main" type="inkWord" rotatedBoundingBox="12569,8923 12590,8658 12793,8674 12772,89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-1358 550 3 0,'0'0'80'0,"0"0"-4"16,0 0-12-16,0 0-28 0,0 0 4 0,0 0-8 0,0 0-4 0,0 0 0 16,0 0 0-16,0 0 0 0,0 0-4 0,0 0 4 0,0 0 0 15,0 0-4-15,0 0-4 0,0 0-4 0,0 0 4 0,0 0 0 16,0 0-4-16,0 0 0 0,0 0-4 0,0 0 4 0,0 0 0 0,0 0 0 16,0 0-12-16,0 0 20 0,0 0 0 0,0 0 0 0,0 0 0 15,0 5 4-15,0-5 0 0,0 0-4 0,0 5 0 0,0-1-4 16,0-4 0-16,0 0-8 0,0 5 0 0,0-1 0 0,0 2 0 15,0-6-4-15,0 5-4 0,0 0 4 0,0-1-4 0,0 1 4 16,0 0 0-16,0 0 0 0,0-5-4 0,0 4 4 0,0-4 0 0,0 5 0 16,0-5 0-16,0 0 0 0,0 5-4 0,0-5 8 15,0 0 0-15,0 0 0 0,0 0 0 0,0 0 0 0,0 0 0 0,0 0 0 16,0 0 0-16,0-5 0 0,0 5 0 0,0-5 0 0,0 1-4 16,0 4 4-16,-8-5-4 0,8 0 4 0,0 0 0 0,0 1-4 15,0-1 0-15,0 0 0 0,0-1 0 0,0-3 0 0,8 9 0 0,-8-4 4 16,0-1-4-16,0 0 4 0,8 5-4 0,-8-5 0 15,0 5 0-15,9 0 0 0,-9 0 0 0,9-4-4 0,-9 4 0 0,8 4 0 16,1-4 0-16,-1 5 0 0,-8-5-4 0,8 5 0 0,2 0-12 16,-10-1 16-16,8 1 0 0,0 5 0 0,-8-5 0 0,0 0-4 15,8 4 4-15,-8-4 0 0,0 4 0 0,0 1-4 0,0-5 0 0,0 4 0 16,0 0 0-16,-8-3 4 0,8 3 0 0,-8 1-4 0,8-5 4 16,-8 0 0-16,-2-1 4 0,2 1 0 0,0-5-4 15,-1 5 4-15,1-5 0 0,-1 0-8 0,0-5 8 0,1 0 0 0,0 1-4 16,0-1 0-16,-2 0 0 0,10-5 0 0,-8 1 4 0,0 3-4 15,8-3-4-15,-10 0 4 0,10-1-4 0,-8 1 4 0,8-1 0 16,0 1 0-16,0-1-4 0,0 0 0 0,0 1 4 0,0 4 0 0,0-5-4 16,0 6 4-16,0-1 0 0,0 0 0 0,0 1 0 0,8-1-4 15,-8-1 0-15,10 6 0 0,-10 0 0 0,8-4 0 0,-8 4 4 16,8 0-4-16,-8 0 4 0,10 0-4 0,-2 0 0 0,0 4 0 16,0-4 0-16,1 6 0 0,0-6 0 0,-1 5 0 0,1-1 0 15,-1 1-4-15,-8 0 4 0,8-1 0 0,2 1 0 0,-10 0-24 0,8 4 28 16,-8-4 0-16,8 5 0 0,-8-5-4 0,0 4 0 0,0-4 0 15,0 5 0-15,-8-6 0 0,8 1 0 0,-8 0 4 0,8 0-4 16,-10 0 0-16,2-1 0 0,0-4 0 0,-1 5 0 0,1-5 0 16,8 0 4-16,-9 0 0 0,0-5-4 0,1 5 0 0,0-9 0 15,0 4 0-15,8 0 0 0,-10-4 0 0,2-1-4 0,8 1 4 0,-8-1-4 16,8 0 4-16,0 1 0 0,-10-1 4 0,10 1-4 0,0-1 0 16,0 1 0-16,0-1-4 0,0 5 4 0,0-5 0 0,0 6 0 15,10-1 0-15,-10 0 0 0,0 0 0 0,8 5 0 0,-8-4 0 0,8 4 0 16,-8 0-4-16,10 0 4 0,-2 0 0 0,-8-6 0 15,8 6 0-15,0 0 0 0,1 6 0 0,0-6 0 0,-1 0 0 0,1 4 0 16,-1-4 0-16,0 5 0 0,-8-5-4 0,10 5 4 0,-2 0 0 16,0-1 0-16,-8 1-4 0,0 0 4 0,0 0-4 0,8 5 8 15,-8-5-4-15,-8 4-4 0,8-4-8 0,0 4 16 0,-8-4 0 16,8 0 0-16,-8-1 0 0,-2 1-4 0,10-1 4 0,-8-4-4 16,0 6 0-16,-1-6 0 0,9 0 0 0,-8-6 0 0,-1 6 0 15,0-4 0-15,9-1 4 0,-8 1-4 0,8-6 4 0,-8 5 0 0,8-4-4 16,0 4 0-16,-8-4-4 0,8 3 4 0,0-3-4 0,0 4 4 15,0-4 4-15,0 4-8 0,0 0 8 0,0 0-4 0,8 5 0 16,-8-4 0-16,0 4 0 0,8 0 0 0,-8 0 0 0,0 0 0 16,8 4 0-16,1 1 0 0,-9-5-4 0,9 5 4 0,-9 0 0 15,8 4 0-15,1-4-4 0,-1 0 4 0,-8 5-4 0,8-5 0 0,2 4 4 16,-10 0 0-16,8 1 0 0,-8-1 0 0,8 0 0 0,-8 2 0 16,0-2 0-16,0 6-4 0,0-6 4 0,-8 1 0 0,8-1 0 15,-8 6 0-15,8-6 4 0,-10-4-4 0,2 5-4 0,0-1 8 16,-1 1-8-16,1-4 8 0,8-3-4 0,-9 2 4 0,0-5-4 15,1 0 0-15,0 0 0 0,0 0-20 0,8 0 24 0,-10-5 0 0,2-4 0 16,8 4 0-16,-8 0-4 0,8-4 0 0,0-1 0 0,0 0 0 16,-10 0-4-16,10 1 4 0,0 0 0 0,0-1 4 0,0 1-4 15,0-1 0-15,10 1 0 0,-10-1 0 0,0 4 0 0,8-3 0 16,-8 9 0-16,8-4 4 0,-8 4 0 0,10-5-4 0,-10 5 0 16,8 0-4-16,0 5 4 0,0-5 0 0,1 4 0 0,-9 1 0 0,9-1 4 15,-1 2-4-15,1-1 0 0,-1 0 0 0,0-1 0 0,2 1 0 16,-10 5 4-16,8-6 0 0,-8 6-4 0,8-5 0 0,-8 4 0 15,0-4 4-15,0 5 0 0,0-6 0 0,0 1 4 0,0 0 4 16,-8 0 0-16,8 0-4 0,-8 0-4 0,8-1 4 0,-10-4 0 16,2 5-4-16,8-5-8 0,-8 0 4 0,8-5-8 0,-9 5-4 0,1 0-16 15,8-4-16-15,-9-1-20 0,0 0-16 0,9 0-36 0,-8 0-32 16,8-4-48-16,-8-1-56 0,0 5 44 0,8-4 36 0,-10-6 36 16,2 6 24-16</inkml:trace>
          <inkml:trace contextRef="#ctx0" brushRef="#br0" timeOffset="-276903.7273">-1350 609 27 0,'0'4'96'0,"0"-4"-12"0,0 5-8 16,-8-5-20-16,8 5-4 0,0-5-4 0,0 0 0 0,0 0 0 0,0 0-8 15,0 5 0-15,0-5 0 0,0 0-4 0,0 0 0 0,0 0 4 16,0-5-4-16,0 5-4 0,0 0 8 0,-8 0-8 0,8 0 4 15,0 0 0-15,0-5-4 0,0 5 0 0,0-5 0 0,0 5 0 0,0-4-4 16,0-1 0-16,0 5-4 0,0-5 0 0,0 0-4 16,0 1 0-16,0-1 0 0,0 0-4 0,0 5 0 0,0-6 0 0,0 2-4 15,0 4 0-15,8-5-4 0,-8 5-4 0,0-4 0 0,0 4 0 16,8 0 0-16,-8 0 0 0,9-5 0 0,-9 5 0 0,9 0-4 16,-9 0 0-16,8 0 0 0,-8 5 0 0,9-5 0 0,-9 4 4 0,8 1-4 15,-8-1 4-15,8 2 0 0,-8-1-4 0,10 0 0 16,-10-1 0-16,0 6 4 0,0-1-4 0,0-4 0 0,8 5-16 0,-8-1 20 15,0 6 0-15,-8-6 0 0,8-4 0 0,0 5 0 0,-10-1 4 16,10 1-4-16,-8-1 0 0,0-4 0 0,8 0 0 0,-9 5-4 16,1-10 4-16,8 5 0 0,-9-5 0 0,0 4-4 0,1-4 4 0,0 0 4 15,0 0-4-15,8-4 0 0,-10 4 0 0,10-5 0 0,-8 0 4 16,8 0 0-16,-8 0-4 0,8-3-4 0,0 2 4 0,0 1-4 16,0-4 0-16,0-1 0 0,0 5 4 0,0-5-4 0,0 0-4 15,0 1 4-15,0 0 0 0,0 4 0 0,8-5 4 0,-8 6-4 16,0-6 0-16,8 5 0 0,-8 1 0 0,0-1 4 0,10 0-4 0,-10 5 0 15,8 0 0-15,0-6 0 0,-8 6 0 0,8 6 0 0,1-6-4 16,-9 0 4-16,9 5 0 0,-9 0 0 0,8-5 0 0,1 4 0 16,-1 1 0-16,-8 0 0 0,8 0 0 0,-8 4 4 0,10-4 0 15,-10 0-8-15,0 4 8 0,8-4-4 0,-8 5 4 16,0-6-4-16,0 6 4 0,0-5-8 0,-8 5-12 0,8-6 20 0,-10 1-4 16,10 0 4-16,-8 1 0 0,8-6-4 0,-8 3 0 0,-1-3 4 0,1 0 0 15,8 0-4-15,-9 0 0 0,0-3 0 0,1-3 4 16,8 1-4-16,-8 0 0 0,8-4 4 0,-8-1-4 0,8 0 0 0,-10 0 4 15,10 1-4-15,0 0 0 0,0-1 0 0,0 1-4 0,0-1 0 16,-8-4 4-16,8 3 0 0,0 2 0 0,0 5 0 0,8-6 0 16,-8 5 0-16,0-4 0 0,0 9 0 0,10-5-4 0,-10 5 4 0,0-4 0 15,8 4 0-15,-8 0 0 0,8 0-4 0,-8 4 8 0,8-4-4 16,1 5 0-16,-9-5 4 0,9 9 0 0,-1-4-4 0,-8 0 0 16,9 0 0-16,-1-1-4 0,-8 5 8 0,8-3-8 0,2 4 4 15,-10-1 0-15,0-4 0 0,8 4 0 0,-8 1 0 0,0 0 0 16,0-1 4-16,0-5 0 0,0 6-4 0,0 0 4 0,-8 0 0 0,-2-5 0 15,10 4 0-15,-8-4-4 0,0 1 8 0,-1-3 0 0,1 2 0 16,-1-5 0-16,0 5-16 0,1-5 20 0,0 0-4 0,-10 0 4 16,10-5-12-16,0 5 8 0,-2-5 0 0,2 2-4 0,8-3 0 15,-8-4-4-15,-1 6 0 0,9-6 0 0,-8 0 0 0,8 1 4 16,0-1-4-16,0-4 0 0,0 4-4 0,-9 1 8 0,9-6-4 0,0 6 0 16,9-2 0-16,-9 2 0 0,0 5 0 0,0-6 0 0,8 5 0 15,-8 1 0-15,9-1 0 0,-9 5-4 0,8-5 4 0,-8 5 4 16,8 0 0-16,2 0 0 0,-2 0-8 0,0 0 4 0,2 5 0 15,-2 0 0-15,0-5 0 0,0 4 0 0,1 1 0 0,0 0 0 16,-1 0 0-16,1-1 0 0,-9 1 0 0,8-1-4 0,0 7 4 0,-8-6 4 16,10 4-4-16,-10-4-4 0,0 4 4 0,0 1 4 0,0-5 0 15,-10 4-4-15,10 0 8 0,-8-3 0 0,0 3 0 0,-1-4 4 16,1 5 4-16,-1-5 4 0,0 4 4 0,1-4 0 0,0 1-8 16,-10-6-4-16,10 3 0 0,0 2 0 0,-2-5 0 0,2 0-4 15,0 0-12-15,-1-5 16 0,1 5-4 0,8-3 4 0,-9-3-8 16,1 6 4-16,8-5-4 0,0 0 0 0,0 1-4 0,-9-1 0 0,9 0 0 15,0 0 0-15,0 0-8 0,0-4 0 0,0 3 0 0,9 2-16 16,-9-1-16-16,0 1-16 0,8-1-28 0,-8 0-28 0,9 0-36 16,-9 0-32-16,0 1-80 0,0-6 8 0,8 5 44 0,-8 1 40 15,0-1 32-15,0 0 28 0</inkml:trace>
        </inkml:traceGroup>
        <inkml:traceGroup>
          <inkml:annotationXML>
            <emma:emma xmlns:emma="http://www.w3.org/2003/04/emma" version="1.0">
              <emma:interpretation id="{F5538305-9CE8-4151-A195-59658869E07B}" emma:medium="tactile" emma:mode="ink">
                <msink:context xmlns:msink="http://schemas.microsoft.com/ink/2010/main" type="inkWord" rotatedBoundingBox="12608,8848 12626,8625 12836,8642 12818,8865"/>
              </emma:interpretation>
              <emma:one-of disjunction-type="recognition" id="oneOf1"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ź</emma:literal>
                </emma:interpretation>
                <emma:interpretation id="interp5" emma:lang="" emma:confidence="0">
                  <emma:literal>„</emma:literal>
                </emma:interpretation>
              </emma:one-of>
            </emma:emma>
          </inkml:annotationXML>
          <inkml:trace contextRef="#ctx0" brushRef="#br1" timeOffset="3378.3257">-1265 641 31 0,'0'4'80'0,"-8"-4"-8"16,8 0-12-16,0 0-24 0,0 0-4 0,-8-4-4 0,8 4 0 0,0 0 4 16,-8 0-4-16,8 0 4 0,0 0 0 0,-10 0 0 0,10 0 4 15,-8 0-8-15,8 0 8 0,0 0-4 0,-8 0 8 0,8 0 0 16,-9 0 0-16,9 0-4 0,-8 0 4 0,8 0 4 0,-9 0 0 0,9 0-8 16,-9 0 0-16,9 0 0 0,-8-5 4 0,8 5 0 0,-8 0-4 15,8-4 4-15,-8 4-4 0,-2-5-4 0,10 0 0 0,-8 5-4 16,8-5-4-16,0 0-4 0,0 1 0 0,0-6 0 0,-8 5-4 15,8-4 0-15,0 4 0 0,0-5-4 0,0 5 0 0,0-4-4 16,0-1 0-16,8 1 0 0,-8 0 0 0,0-2-4 0,0 2 0 0,8 4 0 16,-8-4 0-16,10-1-4 0,-10 5 4 0,8-5-4 0,-8 6 0 15,8-6 0-15,-8 4 0 0,8 3-20 0,1 3 28 0,0-5-4 16,-9 5 4-16,8-5-4 0,-8 5-4 0,9 0 4 0,-9 5 0 16,8-5-4-16,-8 5-4 0,8-2 4 0,-8 3 0 0,0 4 4 15,10-6-4-15,-10 6 0 0,0-5 0 0,0 5 4 0,0-6-4 0,0 6 0 16,0-1 0-16,0 2 0 0,-10-2 4 0,10-4-4 15,-8 4 0-15,8-4 0 0,-8 4 4 0,-1-4 0 0,9-1 0 0,-8 2 0 16,-1-1 0-16,0-5 0 0,1 5 0 0,8-5 0 0,-8 0-4 16,0 0 4-16,-2 0 4 0,2-5-8 0,8 0 4 0,-8 5 0 15,-2-6-4-15,10-3 4 0,-8 5-4 0,8-1 0 0,0 0 0 16,0-4 0-16,-8 4 4 0,8 0-4 0,0-4 4 0,0 3-4 0,8-3 0 16,-8 4 0-16,0 0 0 0,0 1 4 0,8-1-4 0,-8 5 0 15,10-5 0-15,-10 5-4 0,8 0 4 0,-8-5 0 0,8 5 0 16,2 0 0-16,-2 0 0 0,0 5-4 0,0-5 4 0,-8 5 4 15,9 0-8-15,0-5 4 0,-1 4 0 0,1 1 0 0,-1 0 0 16,0 0 0-16,-8-1 0 0,10 2-4 0,-10 3 0 0,8-4 4 0,-8 4 0 16,0-4 0-16,0 5 0 0,0-1 0 0,0 1 0 0,0 0 0 15,-8-6 0-15,8 6 4 0,-10-5-4 0,2 4 0 0,8-4 4 16,-8 0 0-16,-1 0-4 0,1-5 0 0,8 4 0 0,-9-4 0 16,0-4 0-16,1 4 4 0,8-5-4 0,-8 0 4 0,0-5-4 15,8 6 4-15,0-6 0 0,0 1-4 0,-10-1-4 0,10 4 0 0,0-3 4 16,0 0-4-16,0-1 4 0,0 1 0 0,10 4 0 15,-10-4-4-15,0 3 4 0,8 2 0 0,-8-1-4 0,8 0 8 0,-8 5 0 16,8 0 0-16,1-5-4 0,-9 5 0 0,9 5 0 0,-1-5 0 16,1 5 0-16,-1-5 0 0,0 5 0 0,2-1 0 0,-2 2-4 15,-8-1 8-15,8-1-4 0,0 1 0 0,2 4 0 0,-10-4 0 0,8 5 0 16,-8-6 4-16,0 5-8 0,8-3 4 0,-8 4 0 0,-8-1 4 16,8-4-4-16,0 4 0 0,0 1 0 0,-8-5 4 0,-2 0 0 15,10-1 0-15,-8 1 0 0,0-1 0 0,0 2-4 0,-2-6 4 16,10 0-4-16,-8 0 0 0,0 0 4 0,-1-6 0 0,9 6-4 15,-8-4 0-15,8-5 0 0,-9 4 0 0,9 0 0 0,0-5-4 16,-9 6 4-16,9-6 0 0,0 5 0 0,0-4 0 0,0-2 0 0,0 7-4 16,0-1 4-16,0-4 0 0,0 4 0 0,0 0 0 15,9 1 0-15,-9-1 0 0,0 5 4 0,9 0-4 0,-9-5 0 0,0 5 0 16,8 0 0-16,1 0-4 0,-9 0 4 0,8 5 0 0,0-5 0 16,2 5 0-16,-2-5 0 0,0 4 0 0,-8 1 0 0,8-5-4 15,2 5 0-15,-2 0 4 0,-8-1 0 0,8-4 0 0,1 9 0 0,-9-3 0 16,0-1-4-16,0 4 8 0,8-4-4 0,-8 0 4 15,0 0-4-15,-8 4 4 0,8-4 0 0,-9 0-4 0,9 4 0 0,-8-4 4 16,8-1-4-16,-8 2 0 0,-2-2 0 0,2-4 0 0,0 5-20 16,8-5 24-16,-8 0 0 0,-2 0 0 0,2 0-4 0,0-5-4 15,8 1 4-15,-9-2 0 0,9 2 4 0,-8-5-4 0,8 4 0 0,0-5-4 16,0 1 4-16,0 4 4 0,0-5-8 0,0 1 8 0,0 4-8 16,0-5 4-16,0 5 4 0,8 1 0 0,-8-1-4 0,9 0 0 15,-9 5 4-15,8-5-4 0,-8 5 0 0,8 0 0 0,-8 0 0 16,10 5 4-16,-2-5 0 0,-8 5 0 0,8-5 0 0,0 5 0 15,-8-1 4-15,10 1 0 0,-10 5 0 0,8-5 4 0,-8 0 0 16,0-1 0-16,0 1 0 0,0 5-4 0,8-6-4 0,-8 1 4 0,0 0-8 16,0 0 0-16,0-5-8 0,0 5 0 0,0-1-12 0,0-4-16 15,-8 0-16-15,8 5-12 0,0-5-24 0,0 0-28 0,0-5-32 16,0 5-24-16,0 0-80 0,0-4 16 0,0-1 44 0,0 5 40 16,0-5 32-16,-8 5 16 0</inkml:trace>
        </inkml:traceGroup>
        <inkml:traceGroup>
          <inkml:annotationXML>
            <emma:emma xmlns:emma="http://www.w3.org/2003/04/emma" version="1.0">
              <emma:interpretation id="{298302C1-F1FE-4492-9945-FA38FB55CCAF}" emma:medium="tactile" emma:mode="ink">
                <msink:context xmlns:msink="http://schemas.microsoft.com/ink/2010/main" type="inkWord" rotatedBoundingBox="12335,8737 12631,5032 13455,5098 13159,8803">
                  <msink:destinationLink direction="with" ref="{0B3C6EDA-078A-43DA-86C0-BF4EBA4D8D47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38151.6595">-1571-1055 47 0,'0'0'76'0,"0"0"-8"16,0 0-4-16,0 0-36 0,0-6 0 0,0 6-4 0,0 0-4 0,0 0 4 15,0-5 0-15,0 5 0 0,0 0 0 0,9-5 4 0,-9 5 0 16,0 0 0-16,0-5 0 0,0 5 4 0,0 0-4 0,0 0 4 16,0 0-4-16,0 0 0 0,0 0 12 0,0 0-4 0,0 0-4 15,0 0 4-15,0 0 0 0,0 0 0 0,0 0 0 0,8 0-4 16,-8 0-4-16,0 0-4 0,0 0 4 0,0 5-4 0,0 0 0 16,0 0 0-16,0 1-4 0,9 2-4 0,-9 2 0 0,0-1 4 15,0 1-4-15,0 4-4 0,0 1 4 0,0-1 0 0,0 5-4 0,0 0 4 16,0 0 0-16,0 6-4 0,0-6-4 0,0 4 0 0,0-3 0 15,0 4 0-15,0 0 0 0,0-5 0 0,0 5-4 0,0 0 0 16,0-5 0-16,0 0-4 0,0 1 4 0,0-1-4 0,0 0 4 16,0-5 0-16,0 1-4 0,0 4 4 0,0-10-4 0,0 5 4 0,0-3-4 15,0-2 0-15,0 0 0 0,0 1 0 0,0-1 0 0,0-3 0 16,0-2-4-16,0 1 4 0,0 0-4 0,0 0 4 0,0-5-4 16,0 4 0-16,0-4 0 0,0 0 0 0,0 0-4 0,0 0 0 0,0 0 0 15,0 0-4-15,0 0 0 0,0 0 0 0,0 0-4 16,0 0 0-16,0 0 0 0,0 0 0 0,0 0-8 0,0 0 0 0,0 0 8 15,0 0-12-15,0 0-8 0,0-4 4 0,0 4-28 0,0-5 20 16,0 0-4-16,0 5-8 0,0-5 4 0,0 1-8 0,0-2 0 16,0-3 0-16,0 4 4 0,0-4 0 0,0 4-32 0,0-4-16 15,0 4-20-15,0-5-4 0,0 0 20 0</inkml:trace>
          <inkml:trace contextRef="#ctx0" brushRef="#br0" timeOffset="-137686.898">-1443-1004 59 0,'0'-5'56'0,"8"5"16"15,-8-5-12-15,9 1-20 0,-9 4-4 0,0-5-8 0,0 5 0 16,0-5 0-16,8 5 0 0,-8 0 4 0,0-4-4 0,0 4 0 0,0 0 4 15,0 0 0-15,0 0 0 0,0 0 0 0,0 0 0 0,0 4 0 16,0-4 0-16,0 0-4 0,0 0 4 0,0 0 0 0,0 0-4 16,0 0-4-16,0 5 4 0,0-5-4 0,0 5-4 0,0-1 0 0,0 6 4 15,0-5-4-15,0 5 0 0,0-1 0 0,0 1-8 16,0 0 0-16,0 3 4 0,0 2-4 0,0-1 0 0,0 1 4 0,0-1-8 16,0 1 4-16,0 0-4 0,0-1 4 0,0 5 0 0,0-6 0 15,0 7-4-15,0-5 0 0,0-1 0 0,0 5 0 0,0-4 0 16,0-1-4-16,0 1 0 0,0-6 4 0,0 5-4 0,0-4 0 15,0 4 0-15,0-4-4 0,0-1 0 0,0 1 0 0,0-1 0 16,0-2 0-16,0 1 0 0,0-3 0 0,0 0 0 0,0 4-4 16,0-4 0-16,0 0-4 0,0-5-12 0,0 4 12 0,0 1 0 0,0-5-4 15,0 5 0-15,0-5-4 0,0 0-8 0,0 0-8 0,0 0-4 16,0 0 0-16,0 5-8 0,0-5 0 0,-8-5-4 0,8 5 4 16,0 0-8-16,0-5-4 0,-9 5 4 0,9-5-4 0,0 1 8 15,-8-1 0-15,8 5-28 0,-9-10-20 0,9 6-20 0,-8-1-4 16,8 0 16-16</inkml:trace>
          <inkml:trace contextRef="#ctx0" brushRef="#br0" timeOffset="-137475.4682">-1588-759 55 0,'0'0'92'0,"0"0"-4"15,0 0-8-15,0 0-24 0,0 0-4 0,0 0 0 0,8 0-4 16,-8 0 0-16,0 0 4 0,0-5 0 0,9 5-4 0,-9 0 0 15,0 0 0-15,9-4-8 0,-9 4 4 0,8-6-4 0,1 6 0 16,-9 0 4-16,8-4 0 0,0 4-4 0,0 0-4 0,-8-5 0 16,10 5-4-16,-2 0-4 0,0 0 0 0,2 0-8 0,-2 0-4 0,0 0 0 15,-8 0-8-15,9 0 0 0,-1 0 0 0,1 0-4 0,-1 0-4 16,1 0-4-16,-9 0-8 0,8 0-4 0,0 0-12 0,-8 0-8 16,10 0-32-16,-10 0-16 0,8 0-20 0,-8 0-16 0,0 0-92 0,8 0 20 15,-8 0 36-15,0 0 28 0,0 5 16 0</inkml:trace>
          <inkml:trace contextRef="#ctx0" brushRef="#br0" timeOffset="-140116.236">-1580-898 59 0,'0'0'68'0,"0"0"-8"0,0 0-12 0,0 0-20 0,0 0-4 16,0 0-4-16,0 0-4 0,0 0-8 0,0-4 4 0,0 8-4 0,0-8-8 15,0 8 0-15,0-8 0 0,0 8 0 0,0-4 0 16,0 0-8-16,0 0 0 0,0 0 4 0,0 0-16 0,0 0-16 0,0 0-12 16,0 0-16-16,0 0-12 0,0 0-8 0</inkml:trace>
          <inkml:trace contextRef="#ctx0" brushRef="#br0" timeOffset="-147990.5726">-1180-3133 7 0,'0'0'72'0,"0"0"-8"0,0 0-4 0,0 0-28 0,0 0 0 0,0 0-12 16,0 0 0-16,0 0 0 0,0 0-4 0,0 0-4 15,0 0-4-15,0 0-4 0,0 0 4 0,0 0-4 0,0 0 0 0,0 0 8 16,0 0-4-16,0 0-4 0,0 0 0 0,0 0 0 0,0 0 4 16,0-5 0-16,0 5 4 0,0 0-8 0,0 0 4 0,0 0 0 15,0-5 0-15,0 5 0 0,0 0 0 0,0 0 4 0,0 0 0 0,0 0 0 16,0-5 0-16,0 5 0 0,0 0 0 0,0 0 0 0,0 0 0 16,0 0 0-16,0 0 0 0,0 5 0 0,0-10 0 15,0 10 0-15,0-5 0 0,0 0 4 0,0 0 0 0,0 0 0 0,0 0-4 16,0 0 0-16,0 0 0 0,0 0 0 0,0 0 0 0,0 0 4 15,0 0-4-15,0 0-4 0,0 0 8 0,0 0-4 0,0 0 0 16,0 0 0-16,0 0 4 0,0 0 0 0,10 0-4 0,-10 0 4 0,0 0 0 16,0 0 4-16,0 0-4 0,0 0 0 0,0 5 0 0,8-5 0 15,-8 0-4-15,0 5 0 0,0-5 0 0,0 4-4 0,0-4 4 16,0 6 0-16,0-2-4 0,0-4-4 0,0 4 0 0,0 3 0 16,0-3 0-16,0-4 0 0,0 4-4 0,0 1 4 0,0 0-4 15,0-5 0-15,8 5 0 0,-8-1 0 0,0 2 0 0,0-6 0 0,0 4 0 16,0 1 0-16,0 1 4 0,0-2 0 0,0-4-8 0,0 4 8 15,0 1-4-15,0 0 0 0,0-5 0 0,0 6 0 0,0-3 0 16,0 3 0-16,0-6 0 0,0 4 4 0,0 1-4 0,0-1 4 16,0 2-4-16,0-6 8 0,0 4-28 0,0 1 28 0,0 0-8 15,0-1 4-15,0 1-4 0,0 1 4 0,0-2 4 0,0 1-4 0,0 5-8 16,0-6 8-16,0 1-4 0,0 0 8 0,0 0-8 0,0 5 0 16,0-6 4-16,0 1-4 0,0 0 0 0,0 0 0 0,-8 4 0 15,8-4 4-15,0 0-4 0,0-1 4 0,0 1 0 0,0 0 0 16,0 0 0-16,0 4 0 0,0-4-4 0,0 0 4 0,0 0-8 15,0 0 8-15,0 0-4 0,0-1-4 0,0-4 4 0,0 5 4 0,0 0-4 16,0 0 0-16,0-1 0 0,0-4 0 0,0 5 0 0,0 0 0 16,0 0 4-16,0-1 0 0,0 0-8 0,0 2 4 15,0 4 4-15,0-5-4 0,0-1 0 0,0 6 0 0,0-5 4 0,0 4-4 16,0-3 0-16,0 2 0 0,0-2 0 0,0 4 4 0,0-6-4 16,0 5 4-16,0-4-4 0,0 5 4 0,0-6-4 0,0 6 4 15,0 0-4-15,0-5 0 0,0 4 0 0,0-4 4 0,0 4-4 0,0-3 4 16,0 3-20-16,0-3 16 0,0 2 4 0,0-3 0 0,0 0-8 15,0 4 8-15,0-3-4 0,0-2 0 0,0 1 0 0,0 5 0 16,0-6 0-16,0 1 0 0,0 5 0 0,0-6 0 0,0 6 0 16,0-5 0-16,0 0 4 0,0 4-4 0,0-4 0 0,0 4 0 15,0-4 0-15,0 5 0 0,0-5 0 0,0 5 0 0,0-6 4 0,0 6-4 16,0-1 0-16,0-4 0 0,0 5 0 0,0 0 0 0,0-6 0 16,0 6 0-16,0 0 0 0,0-1 0 0,0-4 0 0,0 4 0 15,0 1 0-15,0-1 0 0,0 1 0 0,0-5 0 0,0 5 0 16,0-1 0-16,0 1 0 0,0-2 0 0,0-1 0 0,0 1 4 15,0 2-4-15,0-5 0 0,0 5 0 0,0-1 0 0,0 1 0 0,0-6 0 16,0 6-4-16,0-4 8 0,0 3-4 0,0 0 0 16,0-4 0-16,0 4 0 0,0 1 0 0,0-6 0 0,0 7 0 0,0-7 0 15,0 6 0-15,0-5 0 0,0 5 0 0,0-6 0 0,0 7 0 16,0-3-12-16,0-2 16 0,0 3 4 0,-8-5-8 0,8 6 4 16,0-1 0-16,0-3-4 0,0 4 0 0,0-2 0 0,0-3 4 0,0 5-4 15,0 0 0-15,0-1 0 0,0 1 0 0,0-1 4 0,0 1-4 16,0-5 0-16,0 5 0 0,0-1 0 0,0 1 0 0,0-1 0 15,0 1 0-15,0-1 0 0,0 1 0 0,0-1 4 0,0 1-4 16,0 5-4-16,0-6 0 0,0 1 4 0,0-2 0 0,0 3 4 16,0-1-4-16,0-1 0 0,0 5 4 0,0-9-4 0,0 9 0 0,0-4 0 15,0 0 0-15,0-1 0 0,0 0 4 0,0 1-4 0,0 0 0 16,0 0 0-16,0 5 0 0,0-6 0 0,0-5 0 16,0 11-4-16,0-5 4 0,0 0 0 0,0-1 0 0,0 1 0 0,0-1 0 15,0 1 0-15,0-1 0 0,0 1 0 0,0 0 0 0,0-1 0 16,0 1 0-16,0-1 0 0,0 0 0 0,0 1 0 0,0 0 0 15,0-1 4-15,0 1-4 0,0 0-4 0,0-1 4 0,-10 1-16 0,10 4 16 16,0-4 4-16,0 0 0 0,0-1-4 0,0 1 4 0,0-1-4 16,0 1 0-16,0 0 0 0,0-6 0 0,0 5 0 0,0 1 0 15,0 0 0-15,-8-1 4 0,8-3-4 0,0 3 0 0,0 1 0 16,0-1 0-16,0-4 0 0,0 4 0 0,0 0 0 0,0-3 0 16,0 4 0-16,0 0 0 0,-8-6 4 0,8 5-4 0,0-3 0 0,0 3 0 15,0 1 0-15,0-6 0 0,0 6 4 0,0-1-4 0,0-3 0 16,0 3 0-16,0 1 0 0,0-6 0 0,0 7 0 0,0-3-4 15,0-3 4-15,0 5 0 0,0 0 4 0,0-1-4 0,0-5 4 16,0 6-4-16,0 0 0 0,0-1 0 0,0-4 0 0,0 5 0 16,0-1 0-16,-8-4 0 0,8 5-4 0,0 1 4 0,0-8 0 0,0 7 0 15,0 0 0-15,-9-6 0 0,9 6 4 0,0-6-4 0,0 6 0 16,0-5 0-16,0 5 0 0,-9-6 4 0,9 6-8 0,0-5 4 16,0 5 0-16,0-1-4 0,0-5 4 0,0 2-16 0,0 3 16 0,-8-4 4 15,8 4 0-15,0-3 0 0,0 3-4 0,0-5 0 16,0 6 0-16,0-5 0 0,0 5 0 0,0-6 4 0,0 7-4 0,-9-3 4 15,9-2-4-15,0 4 0 0,0-6 0 0,0 5 0 0,0 0 0 16,0 1 0-16,-8-4 0 0,8 2 0 0,0 3 0 0,0-7 0 16,0 6 0-16,0-1 0 0,-8-3 4 0,8 3-4 0,0-3 0 15,0 2 0-15,0 2 0 0,-10-5 0 0,10 5 0 0,0-6 0 16,0 1 0-16,0-1 0 0,0 6 0 0,0-5 0 0,-8 5 0 16,8-5 0-16,0-1 0 0,0 1 0 0,0 5 0 0,0-6 0 0,0 1 4 15,0 0-4-15,0 4 0 0,0-2 0 0,0-4 0 0,0 7 0 16,0-5 0-16,0-1 0 0,0 6 0 0,0-5 0 0,0-1 0 15,0 6 0-15,0-5 0 0,-8 5 0 0,8-5 0 0,0-1 0 16,0 6 0-16,0-6 0 0,0 1 4 0,0 5-4 0,0-6 0 16,0 6 0-16,0-5 0 0,0 5-16 0,0-6 20 0,-8 6-4 0,16-5 4 15,-16-1 0-15,8 6-4 0,0-5 0 0,0 5 0 0,0-6 4 16,0 7-4-16,0-7 0 0,0 0 0 0,-10 6 0 0,10-5 0 16,0 0 0-16,10 0 0 0,-20-1 0 0,10 2 0 0,0 3 0 15,0-5 0-15,0 2 0 0,0-2 0 0,0 1 0 0,0 0 0 16,0 0 0-16,0-1 0 0,0 2 4 0,0-2-4 0,0 1 0 0,0 0 0 15,0 4 4-15,0-5-4 0,0 2 0 0,0-1 0 0,0 4 0 16,0-4 0-16,0 0 0 0,0 4 0 0,0-4 0 0,0 0 0 16,0 5 0-16,0-6 0 0,0 6 0 0,0-5 4 0,0 4-4 15,0-4 0-15,0 4 0 0,0-4 0 0,0 5 0 0,0-1 0 16,0-3 0-16,0 3 0 0,-8-4 0 0,8 4 0 0,0-4 0 0,0 5 0 16,0-6 0-16,0 6 0 0,0-5 0 0,0 5 0 0,0-5 0 15,0 4 0-15,0-4 0 0,0 4-4 0,0-4 4 0,0 0 0 16,0 5 0-16,0-5-16 0,0-1 20 0,0 6 0 0,-8-6-4 0,8 2 4 15,0 3-4-15,0-5 0 0,0 2 0 0,0-3 0 16,0 8 0-16,0-6 0 0,0-1 0 0,0 6 0 0,0-5 0 0,0 0 0 16,0 4 0-16,0-4 0 0,0 0 0 0,0 4 4 0,0-3-4 15,0 3 0-15,-9-4 0 0,9 4 0 0,0-4 0 0,0 0 0 16,0 4 0-16,0-3 0 0,0 3 0 0,0-4 0 0,0 0 0 16,0-1 0-16,0 6 0 0,0-5 0 0,0-1 0 0,0 1 0 15,0 5 0-15,-8-5 0 0,8-1 0 0,0 1 0 0,0 0 0 0,0 1 0 16,0-2 0-16,0 0 0 0,0 1 0 0,0 0 0 0,0 0 0 15,0 0 0-15,0-1 0 0,0 1 0 0,0 4 0 0,0-4 0 16,-9 0-4-16,18 0 4 0,-18 5 0 0,9-5 0 0,0-1 0 16,0 1 0-16,0 0 0 0,0 4 0 0,0-4 0 0,0 0 0 15,0 0 0-15,0 6 0 0,0-8 0 0,0 2 0 0,0-1 0 16,0 2-16-16,0 3 20 0,0-4 0 0,0 0 0 0,0-1-4 0,0 1 0 16,0 0 0-16,0 0 0 0,-9 0 0 0,9 0 0 0,0 0 0 15,0-1 0-15,0 6 0 0,0-6 0 0,0 1 0 0,0 0 0 16,0 0 4-16,0 0-4 0,0 0 0 0,0-2 0 0,0 3 0 15,0-1 4-15,0 0-4 0,0-1 0 0,0 2 0 0,0-2 0 16,0 1 0-16,0 0-4 0,0 0 4 0,0-5 0 0,0 4 0 0,0-4 0 16,0 5 4-16,0 0-4 0,0-5 0 0,0 0 0 0,0 5 0 15,0-5 0-15,0 0 0 0,0 0 0 0,0 0 0 0,0 4 0 16,0-4 0-16,0 0 0 0,0 6 0 0,0-6 4 0,0 0-4 0,0 5 4 16,0-5 0-16,0 4-4 0,0-4 4 0,0 5 0 15,0-5 0-15,0 5 0 0,0-1 0 0,0-4 0 0,0 5 0 0,0-5 0 16,0 0 0-16,0 5 0 0,0-5 0 0,0 0-4 0,0 5 0 15,0-5 0-15,0 0 0 0,0 0 0 0,0 0 0 0,0 0 0 16,0 0 0-16,0 0 0 0,0 0 0 0,0 0 0 0,0 0-4 0,0 0 8 16,0 0-4-16,0 0 0 0,0 0 0 0,0 0 0 0,0 0 0 15,0 0 0-15,0 0 0 0,0 0 0 0,0 0 0 0,0 0 0 16,0 0 0-16,0 0 4 0,0 0 0 0,0 0 0 0,0 0 0 16,0 0 0-16,0 0 0 0,0 0 0 0,0 0 4 0,0 0 4 15,0 0-4-15,0 0 4 0,0 0-4 0,0 0 0 0,0 0 4 0,0 0 0 16,0 0 0-16,0 0 0 0,0 0-4 0,0 0 4 0,0 0 0 15,0 0-4-15,0 0 0 0,0 0-4 0,0 0 0 0,0 0 0 16,0 0 0-16,0 0 0 0,0 0 0 0,0 0-4 0,0 0-4 16,0 0 4-16,0 0 0 0,0 0-8 0,0 0 0 0,0 0 0 15,0 0-4-15,0 0-8 0,0 0-12 0,-8 0-8 0,8 0-12 0,0 4-12 16,0-4-20-16,0 0-20 0,-8 0-20 0,8 0-40 0,-8 0-56 16,8 0 28-16,-10 0 40 0,10 0 12 0,-8 0 48 15</inkml:trace>
          <inkml:trace contextRef="#ctx0" brushRef="#br0" timeOffset="-105386.2442">-1315-2452 63 0,'8'0'88'0,"-8"0"-8"0,0 0-4 0,8 0-24 0,-8 0-4 16,10 0-4-16,-2 0-4 0,-8 0-4 0,8-5-4 0,0 5 0 16,2-5 0-16,-2 5-4 0,0-4 0 0,1 4-4 0,-1-5-4 15,1 5 0-15,0-5-8 0,-1 0-4 0,0 5 0 0,10-4-4 16,-10 4 0-16,0 0 0 0,2-6-8 0,-2 6 0 0,0 0-4 0,1 0 0 15,-1 0-8-15,1 0-4 0,-9 0-4 0,0 0 0 0,9 0-8 16,-9 0 4-16,0 0-4 0,-9 0 0 0,9 0 8 0,0 0-8 16,-9 0 4-16,1 0 4 0,8 0-12 0,-9 0-12 0,1 0-4 0,0 0 8 15,-2 0 4-15,2 0 12 0,0 0 4 0,-2 0 12 0,2 0 0 16,0 0 16-16,0 0 16 0,-1 6 16 0,0-6 0 0,1 0-8 16,-1 4 0-16,9-4-12 0,-8 5 0 0,0 0 0 0,8 0-4 15,-10-5 0-15,10 4 0 0,-8 1 4 0,8 0 0 0,-8 4 0 16,8-4-16-16,-8 0 12 0,8 0 4 0,0 0-4 0,0 0 0 0,0-1 0 15,0 6 0-15,-10-5 0 0,10 0 0 0,0-1 0 16,0 6-4-16,0-5 0 0,10-1 4 0,-10 1-4 0,0 5 4 16,8-6-4-16,-8 2 4 0,8-2 0 0,-8 1-4 0,0 5 0 0,8-10 0 15,2 4 4-15,-2 1-4 0,-8 0 0 0,8 0 0 0,1-5 0 16,-1 4 0-16,1 0-4 0,0-4 0 0,-1 7 0 0,0-7 0 16,0 4-4-16,2 0 4 0,-2-4-4 0,-8 6 4 0,8-6-4 15,2 4 0-15,-2 1 0 0,-8 0 0 0,0-5 4 0,8 5 0 16,-8-1-4-16,0-4 4 0,0 5-4 0,0 0 4 0,0 0-4 0,-8-1 0 15,8 2 0-15,-8-2 0 0,8 2-4 0,-10-2 4 0,2 1-4 16,0-5 4-16,-2 4 0 0,2 1-4 0,0 0 4 0,0 0-4 16,-10-5-4-16,10 0-4 0,-1 4-4 0,1-4-4 0,8 0-4 0,-8 0-8 15,-2 6-8-15,2-6 0 0,8-6-24 0,0 6-40 16,-8-4-32-16,8 4 20 0,0-5 24 0</inkml:trace>
          <inkml:trace contextRef="#ctx0" brushRef="#br0" timeOffset="-105026.2066">-1025-2385 39 0,'0'5'88'0,"0"0"-8"16,0-1-8-16,0 1-24 0,-8 5 0 0,8-6-4 0,0 6-4 16,0-5-8-16,0 5 0 0,0-1 0 0,0 1-4 0,-10-2-4 15,10 3-4-15,0-1 0 0,0-6 0 0,0 6-4 0,10-1 0 16,-10 1 0-16,0-5 0 0,8-1-4 0,0 6 0 0,1-4 0 0,-9-6 0 15,8 4 4-15,0 1-4 0,1-5 4 0,0 0-24 0,7 0 20 16,-6 0 0-16,-2-5-4 0,0 5 0 0,10-4-4 0,-10-2 0 16,0 2 0-16,1-6-4 0,8 5 0 0,-17-5 4 0,9 6-4 15,-1-6 0-15,0 1 4 0,-8-1-8 0,10-1 8 0,-10 3-4 16,8-2 0-16,-8 1 0 0,0-1 0 0,0 1 4 0,0-1-4 0,-8-5 0 16,8 6-4-16,0-1 4 0,-10 1 0 0,10-1-4 0,-8 1 4 15,8-6 0-15,-8 5 0 0,-1 6-4 0,9-6 0 0,-9 1 4 16,1 4-4-16,-1 0 0 0,1 0 0 0,8 1 4 0,-8 4-4 15,-1-6 0-15,0 6 0 0,1 0-4 0,8 6 0 0,-8-2 0 16,-2-4-4-16,10 5-4 0,-8 5 0 0,0-6-8 0,8 1 0 0,-9 5-8 16,9-1 0-16,0-4-8 0,0 5-4 0,-9-1-4 0,9-4-36 15,0 5-32-15,0-5-24 0,0 4 36 0</inkml:trace>
          <inkml:trace contextRef="#ctx0" brushRef="#br0" timeOffset="-104735.983">-778-2500 23 0,'0'0'92'0,"0"0"-20"0,0 4-4 15,0-4-28-15,0 11-4 0,0-7 0 0,0 1 0 0,0 0-4 16,8 4-4-16,-8-4 4 0,0 5-4 0,0-6-4 0,8 6 0 0,-8 0-4 16,0-1 4-16,10-4 0 0,-10 5-4 0,8-5 0 0,0 4 0 15,-8-4-4-15,0 0 4 0,8-1-4 0,2-4 4 0,-10 0-4 16,8 5 0-16,0-5-4 0,-8 0 0 0,9 0 0 0,0-5-4 15,-1 5 0-15,-8-4 4 0,9-1-8 0,-9 0 4 0,8-4-4 16,-8 4-4-16,8-5 4 0,-8 5-4 0,0-4-4 0,0-1 4 0,9 0 0 16,-9 1-4-16,0-1-16 0,0 1 24 0,-9-1-8 0,9 6 0 15,0-7-4-15,-8 2-4 0,8 4-4 0,-8 1-4 0,-1-1-8 16,1 0-4-16,8 5-4 0,-9-5-8 0,0 10-4 0,-7-5 0 0,6 5-36 16,2 0-44-16,-8 4-4 0,6 0 24 0,2 2 16 15</inkml:trace>
        </inkml:traceGroup>
      </inkml:traceGroup>
    </inkml:traceGroup>
    <inkml:traceGroup>
      <inkml:annotationXML>
        <emma:emma xmlns:emma="http://www.w3.org/2003/04/emma" version="1.0">
          <emma:interpretation id="{2F20339D-6B32-49FA-A420-F24F01450686}" emma:medium="tactile" emma:mode="ink">
            <msink:context xmlns:msink="http://schemas.microsoft.com/ink/2010/main" type="paragraph" rotatedBoundingBox="12866,8258 13998,9094 13759,9418 12627,85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B304E47-669A-4222-BE2D-750A97F527A6}" emma:medium="tactile" emma:mode="ink">
              <msink:context xmlns:msink="http://schemas.microsoft.com/ink/2010/main" type="line" rotatedBoundingBox="12866,8258 13998,9094 13759,9418 12627,8582"/>
            </emma:interpretation>
          </emma:emma>
        </inkml:annotationXML>
        <inkml:traceGroup>
          <inkml:annotationXML>
            <emma:emma xmlns:emma="http://www.w3.org/2003/04/emma" version="1.0">
              <emma:interpretation id="{3F7C6557-1E73-4D14-B285-6D04502736E0}" emma:medium="tactile" emma:mode="ink">
                <msink:context xmlns:msink="http://schemas.microsoft.com/ink/2010/main" type="inkWord" rotatedBoundingBox="13705,8878 13998,9094 13759,9418 13466,9202"/>
              </emma:interpretation>
              <emma:one-of disjunction-type="recognition" id="oneOf3">
                <emma:interpretation id="interp7" emma:lang="" emma:confidence="0">
                  <emma:literal>p</emma:literal>
                </emma:interpretation>
                <emma:interpretation id="interp8" emma:lang="" emma:confidence="0">
                  <emma:literal>P</emma:literal>
                </emma:interpretation>
                <emma:interpretation id="interp9" emma:lang="" emma:confidence="0">
                  <emma:literal>r</emma:literal>
                </emma:interpretation>
                <emma:interpretation id="interp10" emma:lang="" emma:confidence="0">
                  <emma:literal>,</emma:literal>
                </emma:interpretation>
                <emma:interpretation id="interp11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-29016.2182">-480 896 35 0,'0'0'104'16,"-8"-5"-12"-16,8 5 0 0,0-5-24 0,0 5-4 0,0 0 0 0,0-5 0 16,0 5 0-16,0 0-4 0,0 0 0 0,0 0-8 0,0 0 0 0,0 0-4 15,0 0-4-15,0 0 0 0,0 0-4 0,0 0 4 16,0 0-4-16,0 0-4 0,0 0 4 0,0 0-4 0,0 0 0 0,0 0 0 16,0 0 0-16,0 0 0 0,0 0-4 0,8 0 0 0,-8 0 0 15,0 0 0-15,9 0-8 0,-9 5 0 0,9-5-4 0,-1 5-4 16,-8 0-4-16,8-1 0 0,1 6-4 0,-9-6 4 0,8 6-8 0,0 0 4 15,-8-2-8-15,10 3 4 0,-2 4 0 0,0-1-4 0,-8 0 4 16,10 0-4-16,-10 1 4 0,0-1 0 0,8 1-4 16,-8-6 0-16,0 6 4 0,8-6-4 0,-8 5 0 0,0-4 0 0,0 0 0 15,0-5 0-15,0 4 0 0,0-4-4 0,0 1 8 0,0-6 0 16,0 3-4-16,-8-3 0 0,8 0 0 0,0 0 4 0,0 0-8 16,-8-3 4-16,8-3 0 0,0 1 0 0,0 0-4 0,-10 1 4 0,10-6 0 15,0 0-4-15,0 1 8 0,0-1-4 0,0 1 0 0,-8-6 0 16,8 6 0-16,0-6 0 0,0 1 0 0,0 4 0 0,0-4-4 15,8 0 4-15,-8 4-4 0,0-5 4 0,0 6 0 0,0-2 0 16,10 3 0-16,-10-2-4 0,0 6 4 0,8-6 0 0,-8 5 0 16,8 0 4-16,0 5-4 0,-8-4 0 0,9 4-4 0,0 0 4 0,-1 4 0 15,1-4 0-15,-1 5 0 0,0 0 0 0,2-1 0 16,-2 2 4-16,0-2-4 0,0 6 0 0,10-5 0 0,-10-2 0 0,1 3 0 16,8-1 0-16,-8 4 0 0,7-3 0 0,-8-6-4 0,2 4 4 15,6-4 0-15,-6 5 0 0,-2-5 4 0,9-5 0 0,-9 5 0 16,1-4 0-16,-1 4 0 0,1-6-4 0,-9 2 4 0,8-6-4 0,-8 4 4 15,8 3-4-15,-8-7 0 0,0 5-4 0,0-5 4 16,0 1-4-16,0 4-12 0,0-4 0 0,0-1-12 0,-8 5-12 0,8-5-12 16,-8 6-16-16,-1-1-12 0,9 0-28 0,-8 1-12 0,-1-1-20 15,1 0-44-15,-1 5-48 0,1 0 44 0,0-5 32 0,-2 5 28 16,2 5 28-16</inkml:trace>
        </inkml:traceGroup>
        <inkml:traceGroup>
          <inkml:annotationXML>
            <emma:emma xmlns:emma="http://www.w3.org/2003/04/emma" version="1.0">
              <emma:interpretation id="{FB07F88B-115C-4654-A50F-EE2C88A5BC48}" emma:medium="tactile" emma:mode="ink">
                <msink:context xmlns:msink="http://schemas.microsoft.com/ink/2010/main" type="inkWord" rotatedBoundingBox="12806,8338 13179,8613 13056,8779 12684,8504">
                  <msink:destinationLink direction="with" ref="{7479DC58-BC92-47E5-B3D0-4422E744C2AE}"/>
                </msink:context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145296.6642">-1289 253 3 0,'0'0'96'16,"-10"0"-8"-16,10 0-4 0,0 0-24 0,-8 0 0 16,8 0-8-16,0 0-4 0,0 0 0 0,0 0 0 0,0 0 0 0,0 0-4 15,0-4-4-15,0 4-4 0,-8 0 0 0,8 0 0 0,0 0 0 16,0 0-4-16,0 0 0 0,0 0 4 0,0-5-4 0,8 5 0 16,-8 0 0-16,-8 0-4 0,16 0 4 0,-8 0 0 0,0 0-4 15,0 0 4-15,0 0 0 0,8 0 4 0,-8 0 0 0,0 0-8 0,10-5 0 16,-2 10 4-16,-8-10-4 0,8 10 0 0,-8-5-8 0,8 0 4 15,2 0 0-15,-2 0-4 0,0 0 4 0,1 0-4 0,-1 0 0 16,-8 0-4-16,18 0-4 0,-10 0 0 0,0 0 0 0,0 0-4 16,2 0 0-16,-2 0 0 0,0 0 0 0,2 0 0 0,-2 0 0 0,9 5 0 15,-9-5 0-15,1 4 0 0,0-4 0 0,-1 5 0 0,0 0 0 16,0 0 0-16,2 0 0 0,-2 0-4 0,-8 0 4 0,8-1-4 16,2 6 0-16,-2-5 0 0,-8 4 4 0,8-4-8 0,-8 4 8 15,9-2-4-15,-1 1 0 0,-8 2 0 0,0-6 0 0,8 6 0 16,-8-1 0-16,9-4 0 0,-9 5-4 0,0 0 4 0,0-1 0 15,0-4 0-15,9 4 4 0,-9 1-4 0,0-5 0 0,0 5 0 0,0-1-4 16,0-4 0-16,0 4 4 0,0-3 0 0,0 3-4 0,0-4 0 16,0 0 4-16,0 4-4 0,0-4 4 0,0 0-8 0,0-1 4 15,0 2 0-15,0-6 4 0,0 5-4 0,0-1 0 0,0 1 0 16,0-5-16-16,0 5 24 0,0-5-8 0,0 4 4 0,0 1-8 16,0-5 4-16,0 0 4 0,0 5-8 0,0-5 0 0,0 0 0 0,0 0 0 15,0 5-4-15,0-5 4 0,0 0-4 0,0 0-4 16,0 0-12-16,0 0-4 0,0 0-8 0,0 0-8 0,0 0-12 0,0 0-12 15,0 0-8-15,0 0-4 0,-9 0-12 0,9 0-12 0,0 0-8 16,-9 0-4-16,9 0-8 0,-8 0-44 0,8-5-28 0,-8 5 24 16,8 0 32-16,-9-5 28 0</inkml:trace>
          <inkml:trace contextRef="#ctx0" brushRef="#br0" timeOffset="-145042.343">-1144 465 35 0,'0'0'132'0,"0"0"-8"0,0 0 0 0,0 0-24 0,0 0 0 15,0 0 4-15,8 0-4 0,-8 0 4 0,0 0-4 0,0 0 0 16,0 0 0-16,8 0-8 0,-8 0 0 0,0 0-8 0,9 0-12 16,-9 0-4-16,8 0-8 0,-8 0-4 0,0 0-4 0,0 0-4 0,0 0-12 15,0 0-4-15,0 0-4 0,9 0-4 0,-9 0-8 0,0 0-8 16,0 0 0-16,0 0-4 0,0 0-8 0,-9 0-4 0,9 0-16 15,0 0-8-15,0 0-24 0,0 0-24 0,0 0-28 0,0 0-20 16,0 0-32-16,0-5-24 0,0 5-68 0,-8 0-12 0,8-5 52 16,-9 5 44-16,9-6 32 0,0 3 24 0</inkml:trace>
        </inkml:traceGroup>
      </inkml:traceGroup>
    </inkml:traceGroup>
  </inkml:traceGroup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3:51.72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3A5E6DA-3BB4-4CCD-A133-6AAE763A34F6}" emma:medium="tactile" emma:mode="ink">
          <msink:context xmlns:msink="http://schemas.microsoft.com/ink/2010/main" type="inkDrawing" rotatedBoundingBox="13190,14307 13288,12383 13314,12385 13215,14308" semanticType="scratchOut" shapeName="Other">
            <msink:sourceLink direction="with" ref="{B87D4C61-5FD9-4832-A494-774766149C02}"/>
          </msink:context>
        </emma:interpretation>
      </emma:emma>
    </inkml:annotationXML>
    <inkml:trace contextRef="#ctx0" brushRef="#br0">97 11 35 0,'0'0'80'0,"0"0"-16"15,0-5-4-15,0 5-28 0,0 0-8 0,0 0 0 0,0 0-4 0,0-5 0 16,0 5 4-16,0 0-4 0,0 0 0 0,0 0 0 0,0 0 0 16,0-5 0-16,0 5 8 0,0 0 0 0,0 0-4 0,0 0 0 0,0 0 0 15,0 0 0-15,0 0 0 0,0 0 0 0,0 0-4 0,0 0 0 16,0 0 4-16,0 0 0 0,0 0 0 0,0 0-4 0,0 5-4 15,0-5 0-15,0 0 4 0,0 5-20 0,0 0 20 0,0-1 0 16,0 0-4-16,0 2 0 0,0-1-4 0,0 5 4 0,0-1-8 0,0 1 0 16,0-1-4-16,0 1 4 0,0 0-4 0,0 0 0 15,0 3 4-15,0-4 0 0,0 7-4 0,0-8 4 0,0 7 0 0,0 0-4 16,0-1 0-16,0 1 4 0,0-6-4 0,0 5 0 0,0 5 0 16,-10-4 4-16,10-1 0 0,0 1-4 0,0-1 0 0,0 5-4 15,0-4 4-15,0-1-4 0,-8 0 0 0,8 6 0 0,0-6 0 16,0 0 4-16,-8 5-4 0,8-4 0 0,0 5 0 0,0-7 0 0,0 7 0 15,0-7 0-15,0 8 4 0,0-7-4 0,0 4 4 16,0-2-4-16,0 3 0 0,0 0 4 0,0-5-4 0,0 5 0 0,0-4 0 16,0-1 0-16,0 1 0 0,0 4 0 0,0-5 0 15,0-5 0-15,0 6 0 0,0-1 0 0,0 1 0 0,0-6 0 0,0 6 4 16,0-6-4-16,0 6 0 0,0-6 0 0,0 1 0 0,0 4 0 0,0-4 0 16,0 0 0-16,0-1-4 0,0 1 4 0,0 4 0 0,-9-5 4 15,9 1-4-15,0 0 0 0,0-1 0 0,0 1 0 0,0-1 0 16,0 1 0-16,0 0 0 0,-8-1 0 0,8 2 0 0,0-3 0 15,0 2 0-15,0 0-4 0,0-1 4 0,0 0 0 0,0 1 0 16,0 0 0-16,0 0 0 0,0-1 0 0,0-4 0 0,0 5 0 16,0 0 0-16,0-2 0 0,0 3 0 0,0-2-4 0,-8-4 4 0,8 4-4 15,0 1 4-15,0-1 0 0,0 1 0 0,0-5 0 16,-10 5 0-16,10-1 0 0,0 1 0 0,0-1 0 0,0 1 0 0,0-1-4 16,0 1 0-16,0-1 4 0,0 1 0 0,0 0 0 0,0-1 0 15,0 1 0-15,0-1 0 0,0 2 0 0,0-2 0 0,0 5 0 16,-8-9 0-16,8 10-4 0,0-6 4 0,0 1 0 0,0-6 0 0,0 6-4 15,-8-1 0-15,8 1 4 0,0-5 0 0,0 5-4 16,0-2 4-16,0-1 0 0,0 1 0 0,0 2 0 0,0-5-4 0,0 5 4 16,0-1-24-16,0 1 24 0,0 0 4 0,0-1 0 15,0 1-4-15,0-1 0 0,0 1 0 0,-8 0 0 0,8 4-4 16,0-5 0-16,0 6 4 0,0-6-4 0,0 7 4 0,0-8-8 0,0 2 8 16,0 4-4-16,0-4 4 0,0-1 0 0,0 1 0 0,0-1-4 15,0 1 0-15,0 5 0 0,0-11 0 0,0 11 4 0,0-11-4 16,0 6 0-16,0-1 0 0,0 1 4 0,0 0 0 0,0-1 0 0,0-4-4 15,0 5 4-15,0 0-4 0,0-1 0 0,0-4-4 0,0 4 0 16,0 1 0-16,0-5-8 0,0 5 0 0,0-7-8 0,0 8-4 16,0-6-4-16,0-1 0 0,0 2-4 0,0-2-4 0,0 1-8 0,0-1-12 15,0-4-4-15,-10 6-48 0,10-6-32 0,0 0 16 16,0 0 20-16</inkml:trace>
  </inkml:traceGroup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09:47.50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A41F37-3357-460A-87D1-D7A5971FEAE0}" emma:medium="tactile" emma:mode="ink">
          <msink:context xmlns:msink="http://schemas.microsoft.com/ink/2010/main" type="writingRegion" rotatedBoundingBox="5236,8383 5172,8121 5342,8079 5406,8341">
            <msink:destinationLink direction="with" ref="{9FE22DDD-B510-41DB-8656-617DAB6E175D}"/>
            <msink:destinationLink direction="with" ref="{DDAA41BD-35E3-43F6-AA83-9A1B3ABB9B12}"/>
          </msink:context>
        </emma:interpretation>
      </emma:emma>
    </inkml:annotationXML>
    <inkml:traceGroup>
      <inkml:annotationXML>
        <emma:emma xmlns:emma="http://www.w3.org/2003/04/emma" version="1.0">
          <emma:interpretation id="{B2B75029-A1C9-461A-A787-8CA296C252D6}" emma:medium="tactile" emma:mode="ink">
            <msink:context xmlns:msink="http://schemas.microsoft.com/ink/2010/main" type="paragraph" rotatedBoundingBox="5236,8383 5172,8121 5342,8079 5406,83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6D4D65-828D-41F1-A8BE-529A05AA0217}" emma:medium="tactile" emma:mode="ink">
              <msink:context xmlns:msink="http://schemas.microsoft.com/ink/2010/main" type="line" rotatedBoundingBox="5236,8383 5172,8121 5342,8079 5406,8341"/>
            </emma:interpretation>
          </emma:emma>
        </inkml:annotationXML>
        <inkml:traceGroup>
          <inkml:annotationXML>
            <emma:emma xmlns:emma="http://www.w3.org/2003/04/emma" version="1.0">
              <emma:interpretation id="{7F457B0B-F919-48A8-9C96-DB58B17A28FB}" emma:medium="tactile" emma:mode="ink">
                <msink:context xmlns:msink="http://schemas.microsoft.com/ink/2010/main" type="inkWord" rotatedBoundingBox="5236,8383 5172,8121 5342,8079 5406,83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85 166 43 0,'-9'5'80'0,"9"-5"-8"0,0 0-4 0,0 0-28 16,0 0-4-16,0 0 0 0,0 0 0 0,0 0-4 0,0 0 0 15,-8 0-16-15,8 0 16 0,0-5 0 0,0 5-4 0,0 0 0 16,0 0 0-16,0-5 4 0,0 5 0 0,-9 0-4 0,9-6-4 15,0 3 8-15,0 3-4 0,0-6-4 0,0 6 8 0,0-4-4 0,0-1-4 16,0 5 0-16,0-5-4 0,0 5 8 0,0-5-4 16,0 5-4-16,0-4 0 0,0 4-4 0,0-5-4 0,0 5 4 0,0 0-4 15,9-5 0-15,-9 5 0 0,0 0 0 0,0-4-4 0,8 4 0 16,-8 0-4-16,0 0 4 0,9 0-4 0,-9 0 4 0,8 0-8 16,0 0 4-16,-8 0-4 0,10 0 0 0,-2 0 0 0,-8 4 4 0,8-4 0 15,-8 5 0-15,8-5 0 0,-8 5-4 0,0-1 0 0,10 1 0 16,-10 0 0-16,0 0 0 0,0-1 4 0,0 2-4 0,0-3 4 15,0 3 0-15,0-1-4 0,0 0 4 0,0-1 0 0,0 0 0 0,-10 2 0 16,10-6 0-16,0 0 0 0,-8 5 0 0,8-5 0 16,0 0-4-16,-8 0 4 0,8 0 0 0,-8 0-4 0,8 0 0 0,-10-5 0 15,10 5 0-15,-8-6 0 0,8 2 0 0,-8 4 0 0,8-4 4 16,0-1 0-16,0 0-4 0,-9-1 4 0,9 3-4 16,0-3 0-16,0-3 4 0,0 4 0 0,0 0-4 0,0 1 0 0,0-1 0 15,0 0 0-15,0-4 0 0,0 9 0 0,0-10-4 0,0 10 4 16,9-5 0-16,-9 0 0 0,0 5 0 0,0-5 0 0,8 1 0 15,-8 4 0-15,8 0 0 0,-8 0 0 0,10 0 0 0,-2-5 0 0,0 5 0 16,-8 0 0-16,8 0 0 0,2 0 0 0,-2 5 0 0,0-5 0 16,-8 0 0-16,9 4 0 0,-9 1 0 0,8-5 0 0,-8 5 0 15,0 0 0-15,0-5 0 0,9 4 0 0,-9 2 0 0,-9-1 4 16,9-1-8-16,0 1 4 0,0 0 4 0,-8-1-4 0,8 1 0 16,-9 0 0-16,9-5 4 0,-8 5-4 0,0-5 0 0,8 4 4 0,-10-4-4 15,2 0 0-15,8 0 0 0,-8 0-4 0,0-4 4 0,8 4 0 16,-10-5-4-16,10 0 4 0,-8 0 0 0,8 1-20 0,-8-1 24 15,8-4 0-15,-9 4-4 0,9-5 0 0,0 5 0 0,0-5 0 16,-8 1 0-16,8-1 0 0,0 0 0 0,0 6 0 0,0-6 0 16,0 1 0-16,0 3 0 0,0 2 0 0,0-5 0 0,8 3 4 0,-8 2-4 15,0-1 0-15,9 0 0 0,-9 5 0 0,8 0 0 0,-8-4 0 16,8 4 0-16,-8 0 0 0,10 0-4 0,-10 0 4 0,8 4 0 16,0-4 4-16,0 5-4 0,-8 0 0 0,10-5 0 0,-10 4 0 0,8 2 4 15,-8 3-4-15,0-9 0 0,8 10 0 0,-8-7 0 16,0 8 4-16,0-6 0 0,0 5-4 0,-8-6 0 0,8 6 0 0,0-5 0 15,-8 4 0-15,8-4 0 0,-10 0 4 0,2-1-4 0,8 2 4 16,-8-1-4-16,0-5 0 0,8 4-4 0,-10-4 8 0,2 0-4 16,0 0 0-16,8 0 0 0,-9 0 0 0,1-4 0 0,8-1 0 15,-9-1 0-15,9 2-4 0,-9-6 4 0,9 5 0 0,-8-4 0 16,8-1 0-16,-8 0 0 0,8 6 0 0,0-12 0 0,0 7 0 0,0 0-4 16,0-1 4-16,-10 1-4 0,10 0 4 0,0-2-4 0,10 7 4 15,-10-6 0-15,0 5 0 0,0-4 4 0,8 9-8 0,-8-5 4 16,8 1 0-16,-8-1 0 0,9 5 0 0,0 0 0 0,-9 0 0 15,8-6 0-15,1 6 4 0,-1 0 0 0,0 6-4 0,2-6 0 16,-10 5 0-16,8-1 0 0,0 1 0 0,-8-5 0 0,0 9 0 16,8-4 0-16,-8 0 0 0,0 4 4 0,0 2-4 0,0-7 4 0,0 6-4 15,-8 4 0-15,8-9 4 0,-8 8 0 0,8-7-4 0,-8 4 4 16,-2 0 0-16,2-1 0 0,8-4-4 0,-8 0 4 0,-1 4 0 16,1-4 0-16,-1-5 0 0,0 5-4 0,1-5 0 0,8 0-4 15,-8 0 4-15,-2 0 0 0,2-5 0 0,8 0 4 0,-8 0-4 16,8-4 0-16,-8 4 0 0,8-4-4 0,0-1 0 0,0 5 8 0,-10-6-8 15,10 2 4-15,0 0 0 0,0-1 0 0,0 1 4 0,0 0 0 16,0 4-8-16,0-5-12 0,10 5 16 0,-10 0 4 0,0 0-4 16,8 1 0-16,0 4 0 0,-8-5 0 0,8 5 4 0,-8 0 0 0,10 0-4 15,-2-5 0-15,0 10 0 0,1-5 0 0,0 0 4 16,-9 5-4-16,8-1 0 0,1 1 0 0,-1-5 0 0,0 10 0 0,-8-6 0 16,10 2 0-16,-10-1 0 0,0 4 4 0,8-4-4 0,-8 5 0 15,0-1 0-15,0 1 0 0,0-7 4 0,0 8 0 0,-8-2-4 16,8 1 0-16,-10-5 4 0,10 5-4 0,-8-6 0 0,8 6 4 0,-8-5-4 15,-1-1 4-15,9-4-4 0,-8 6 0 0,-1-6 0 0,9 5 0 16,-9-5 0-16,1-5 0 0,8 5 0 0,-8-6 0 0,8 2 0 16,-10-1 0-16,10 0 0 0,-8-4 0 0,8 4 0 0,0-5 0 15,0 0-4-15,0 6 4 0,0-6-4 0,0 1 4 0,0-1 0 16,0 5 0-16,0-5 0 0,0 6 0 0,0-6 0 0,8 6 0 16,2-1 0-16,-10 5 0 0,8-6 0 0,-8 6 0 0,8 0 0 15,1 0 0-15,0-4 4 0,-1 4-8 0,1 4 4 0,-1-4 0 0,-8 0 0 16,8 6 4-16,2-1-4 0,-2-5 0 0,-8 4 4 0,8 6-4 15,-8-6 0-15,8 2-4 0,-8 3 4 0,0 1 4 0,0-1-4 16,0 1 0-16,0 4 0 0,0-4 4 0,-8-1-4 0,8 6 0 16,-8-5 0-16,0-1 0 0,8 5 4 0,-10-9-4 0,2 5 0 15,0 0 0-15,8-7 0 0,-9 3 0 0,1-1 0 0,-1 0 0 16,9-5 0-16,-9 0 0 0,9 0 0 0,-8-5 0 0,8 0-4 0,-8-1 0 16,8 3 0-16,0-7 4 0,0 5 0 0,0-5 0 0,-10 1 0 15,10 0-4-15,0-2 4 0,0 2-4 0,0 4 4 0,0-4 0 16,0-1 0-16,0 5 0 0,10-5 0 0,-10 6 0 0,0-1 0 15,8 5 0-15,-8-5 0 0,0 5 0 0,0 0 0 0,8 0 4 16,-8 0-4-16,9 0 0 0,-9 5 0 0,9-5 0 0,-9 5 0 0,0-1 0 16,8 2 0-16,-8-2 0 0,0 1-4 0,0 0-4 0,9 0-20 15,-9-1 12-15,0 6-20 0,0-5-16 0,0-1-16 0,0 2-24 16,8 3-16-16,-8-9-20 0,0 5-84 0,0-5 28 0,0 5 32 16,0-5 32-16,0 0 20 0</inkml:trace>
        </inkml:traceGroup>
      </inkml:traceGroup>
    </inkml:traceGroup>
  </inkml:traceGroup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0:02.53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8062B20-9482-49CC-AA0A-CB6E10EF97C3}" emma:medium="tactile" emma:mode="ink">
          <msink:context xmlns:msink="http://schemas.microsoft.com/ink/2010/main" type="inkDrawing" rotatedBoundingBox="11415,7579 11660,8613 11386,8678 11141,7644" semanticType="verticalRange" shapeName="Other">
            <msink:sourceLink direction="with" ref="{C2FC8CDC-4C49-49C1-B3FC-590E375AD73D}"/>
          </msink:context>
        </emma:interpretation>
      </emma:emma>
    </inkml:annotationXML>
    <inkml:trace contextRef="#ctx0" brushRef="#br0">673-575 31 0,'0'-6'104'0,"8"2"-8"0,1-1-4 0,-9 5-24 0,9 0-4 16,-9 0 0-16,8-5 0 0,0 5-4 0,0 0 8 0,2 0 8 16,-2 5-8-16,10-5-8 0,-10 5 4 0,0-1-8 0,9 2 4 15,-8-6 4-15,8 9-8 0,-9-4 0 0,10 0-4 0,-10 4 0 16,10 1 0-16,-2 4-8 0,1 1-4 0,-9-1 0 0,10 1-4 0,-2 4 4 15,2 0-4-15,-10 5-4 0,10-6-8 0,-10 12-4 0,0-6 0 16,9 5-8-16,-8 4 0 0,0 1 0 0,-1-1-4 0,-8 1-4 16,8 1 0-16,0 2 0 0,-8-3 0 0,0 3-4 0,10 2-16 15,-20-5 20-15,10-1 0 0,0 6 0 0,0-6 0 0,-8-4 0 0,8 5-4 16,-8-6 0-16,0 1 0 0,8-5-4 0,-9 0 0 16,0 0-8-16,1-5-8 0,8 1-16 0,-9-2-24 0,1-3-24 0,0-5-20 15,-2-1-40-15,2 1-32 0,0-6-76 0,8-4 0 0,-8 0 52 16,-2 0 36-16,10-4 32 0,0-6 24 0</inkml:trace>
  </inkml:traceGroup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4:38.98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C515CCD-3B38-4482-935E-3494F339E624}" emma:medium="tactile" emma:mode="ink">
          <msink:context xmlns:msink="http://schemas.microsoft.com/ink/2010/main" type="inkDrawing" rotatedBoundingBox="29467,1385 31622,1533 31620,1568 29465,1420" semanticType="callout" shapeName="Other"/>
        </emma:interpretation>
      </emma:emma>
    </inkml:annotationXML>
    <inkml:trace contextRef="#ctx0" brushRef="#br0">0-3 11 0,'0'0'76'0,"0"0"-8"0,0 0-8 0,0 0-32 16,0 0 0-16,0 0-8 0,0 0 0 0,0 0 0 0,0 0 0 15,0 0 0-15,0 0 0 0,0 0 0 0,0 0 4 0,0 0 0 16,0 0 0-16,0 0 0 0,0 0 0 0,0 0-4 0,0 0 4 0,0 0 0 15,0 0 0-15,0 0 0 0,0 0 4 0,0 0 4 0,0 0 8 16,0 0 0-16,0 0 4 0,0 0 4 0,0 0-4 0,0 0 0 16,9 0-4-16,-9 0 0 0,8 0 0 0,-8 0 0 0,8 0-4 15,0 0 0-15,2 0 0 0,-2 0 0 0,0 0 0 0,10 0-4 0,-10 0 0 16,9 0 4-16,0 0 0 0,0 0-4 0,1 0-4 0,-2 0 0 16,2 0 4-16,7 0-8 0,-8 0 0 0,8 0 0 0,-7 0 0 15,8 0-8-15,-1 4 0 0,1-4 0 0,-10 6 0 0,10-6 0 16,0 0-4-16,-9 0 4 0,8 0-8 0,0 4 4 0,-7-4 0 15,8 5-4-15,-9-5 0 0,8 5 0 0,-8-5-4 0,9 0 0 0,-8 5 0 16,6-5 0-16,-7 0 0 0,1 4-4 0,-2-4 0 0,10 5 0 16,-8-5 4-16,-2 4 0 0,1-4 0 0,1 0 0 0,6 0 4 15,-6 6 0-15,0-6-4 0,-2 0-4 0,1 4 0 0,9-4 4 16,-10 5 0-16,2-5 0 0,8 5-4 0,-10-5 0 0,1 5 4 16,1-5-4-16,8 5 0 0,-10-1 0 0,10-4 0 0,-9 5 4 0,9 0-4 15,-10 0 0-15,10-5 0 0,-9 5 0 0,9-5 4 0,-10 0 0 16,10 4 0-16,0-4-4 0,-9 0 0 0,9 0 4 15,-1 5-4-15,-8-5 0 0,9 0 0 0,-9 0 4 0,8 0-4 0,-8 0-4 16,9 0 0-16,-8 0 4 0,-2 0-4 0,10-5 0 0,-9 10 4 16,-1-5 0-16,2 0 4 0,-2 0-4 0,-6 0 0 0,6 0 0 15,2 0 0-15,-1 0 0 0,-9 5 4 0,8-5-4 0,-6 0 0 0,6 4 0 16,-6-4 0-16,-2 0 0 0,0 0 0 0,9 0 0 0,-8 0-4 16,-1 7 4-16,1-7 4 0,-1 0 0 0,10 0-4 0,-10 0 0 15,0 0 0-15,2 0 0 0,-2 0 0 0,0 0 0 0,9 0 0 16,-8 0 0-16,-1 0 0 0,1 0 0 0,-1 0-4 0,10 0 4 15,-10 0 0-15,0 0 0 0,2 0 0 0,-2 0 0 0,0 0 0 0,0 0 0 16,1 0 0-16,-1 0 4 0,1 0-8 0,0 0 4 0,-1 0 0 16,-8 0-4-16,8 0 4 0,2 0 4 0,-10 0-4 0,8 0-4 15,0 0 4-15,-8 0 0 0,8 3 4 0,2-3-4 0,-10 0-4 16,8 0 4-16,0 5 0 0,-8-5 0 0,9 0-4 0,-1 0 4 16,-8 0 0-16,9 0 4 0,-9 0-4 0,9 0 0 0,-1 5 0 0,-8-5 0 15,8 0 0-15,-8 0 0 0,0 0 0 0,8 0 0 16,-8 0 0-16,0 0 4 0,0 0 0 0,0 0-4 0,0 0 0 0,0 0 0 15,0 0 0-15,0 0-4 0,0 0 4 0,0 0 4 0,0 0-8 0,0 0 0 16,0 0 0-16,0 0 0 0,0 0-8 0,0 0-8 16,-8 0-20-16,8 5-24 0,0-5-32 0,-8 0-32 0,0 0-44 0,-1 0-56 15,0 0-64-15,-8 0 56 0,1 0 36 0,-2 0 36 0,-8-5 32 16,1 5 28-16</inkml:trace>
  </inkml:traceGroup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4:40.4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A3E631E-56C4-4989-89E5-566040F83C75}" emma:medium="tactile" emma:mode="ink">
          <msink:context xmlns:msink="http://schemas.microsoft.com/ink/2010/main" type="inkDrawing" rotatedBoundingBox="734,1930 2636,1697 2646,1781 744,2014" shapeName="Other"/>
        </emma:interpretation>
      </emma:emma>
    </inkml:annotationXML>
    <inkml:trace contextRef="#ctx0" brushRef="#br0">24 239 23 0,'-8'0'88'0,"8"0"-20"0,-10-4-4 0,10 4-24 16,-8 0-12-16,8 0 4 0,0-5-4 0,0 5 0 0,0 0-4 0,0 0 0 15,0 0 0-15,0 0 0 0,0 0 0 0,0 0 0 0,0 0-4 0,0 0 4 16,0 0 0-16,0 0 0 0,0 0 0 0,0 0 0 0,0 0 4 16,8 0-4-16,-8 0 0 0,10 0 4 0,-2 0-4 0,-8 0 4 15,16 0-4-15,-6 0-8 0,-2 0 8 0,9 0 0 0,-8 0 0 0,8 0 4 16,-1 0-4-16,10 0 0 0,-8 0 0 0,7-5-8 0,-8 5 0 15,8-5 0-15,9 1 0 0,-8-2 0 0,0 2 0 0,7-1-4 16,3-5 0-16,-3 5 0 0,1-4 0 0,0 0 0 0,0-1-4 16,1 0 0-16,7 6 0 0,-8-11-4 0,0 11 0 0,9-6 0 15,-9 0 0-15,0 1 0 0,9-1 0 0,-9 5 0 0,0-4 0 0,9 4-4 16,-9-4 0-16,-1 3 0 0,11 2 0 0,-10-1 4 0,-1 1-4 16,1-2-16-16,1 6 20 0,-1-4-4 0,0-1 0 0,-8 5 0 15,8 0 4-15,-9 0 0 0,1-5-4 0,0 5 4 0,-1 0 0 16,-8 0 0-16,8 0-4 0,-7 0 4 0,8 0 0 0,-10 0-4 15,2 0 4-15,-1 0 0 0,-1 0 0 0,2 0-4 0,-2 0 0 0,2 0 0 16,-1 0 4-16,0 0 0 0,0 5-4 0,-1-5 0 0,-6 0 0 16,6 0 0-16,-6 0 0 0,6 5 4 0,-8-5-4 0,10 0 0 15,-10 0 0-15,9 0 4 0,-9 0 4 0,2 0-4 0,-2 0 4 16,8 0 0-16,-6 0 0 0,-2 0 0 0,0 0 0 0,-8 0 0 16,9 0 4-16,-1 0 0 0,1-5 0 0,-9 5-4 0,9 0 4 15,-9-5 0-15,8 5-4 0,-8-6 0 0,0 6 0 0,0-3 0 16,8 3 0-16,-8-6-4 0,0 6 4 0,0-4-4 0,0 4 4 0,0 0-4 15,0 0 4-15,0 0-8 0,0-5-4 0,0 5-4 0,-8 0-4 16,8 0-12-16,0 0-20 0,-8 0-12 0,8 5-28 0,0-5-24 16,-9 0-28-16,9 0-76 0,-9 0-20 0,1 0 40 0,-1 0 40 15,1 4 24-15,0 2 20 0</inkml:trace>
  </inkml:traceGroup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3:36.42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FB902A3-9905-4A2F-90E6-009EAA727C39}" emma:medium="tactile" emma:mode="ink">
          <msink:context xmlns:msink="http://schemas.microsoft.com/ink/2010/main" type="inkDrawing" rotatedBoundingBox="13583,11360 17932,13393 17476,14369 13127,12336" semanticType="enclosure" shapeName="Other">
            <msink:sourceLink direction="with" ref="{8998286A-A130-4D3D-A2CC-CE6E37F354DA}"/>
          </msink:context>
        </emma:interpretation>
      </emma:emma>
    </inkml:annotationXML>
    <inkml:trace contextRef="#ctx0" brushRef="#br0">-2-2 35 0,'0'0'88'0,"0"0"0"0,0 0-12 0,10 0-24 0,-10 0-4 16,8 0 0-16,0 0-4 0,-8 0-4 0,8 0 0 0,2 0-4 15,6 0 4-15,-7 5 0 0,0-5-4 0,8 0 0 0,-9 0 4 0,8 5-4 16,2-5 0-16,-10 0-4 0,10 0-4 0,-1 0-8 16,0 0 4-16,8 5 0 0,-7-5 0 0,-2 0-4 0,2 4-4 0,-1-4 0 15,8 0 0-15,-8 6-4 0,9-6 0 0,-9 4 4 0,8-4-4 0,-8 6 0 16,9-2 0-16,-8 1 4 0,6-5-4 0,2 4 0 16,-1 1 0-16,-7 0 0 0,8 0 0 0,-1-5 4 0,1 5 0 15,-2 0 0-15,2 0 0 0,0-2-4 0,-1 3 0 0,1-6 4 0,0 5-4 16,-1 0 0-16,1-1 4 0,-10 6-4 0,10-5 0 0,0 0-4 15,-1 0 0-15,-7-1-4 0,8 6 4 0,-10-5 0 0,10 5 0 16,-9-5 4-16,-1-1-4 0,10 6 0 0,-8-6-4 0,-2 6 0 16,10-5 4-16,-9 5-20 0,1-6 24 0,-2 6-4 0,10-5 0 0,-9 0 4 15,-1 0-4-15,2-1 0 0,-2 1 4 0,10 0 0 0,-9 0 0 16,1 0 0-16,-2-1 0 0,10 2-4 0,-8-2 0 0,-2 1 0 16,1 0 0-16,9 0-4 0,-10-1 0 0,2 1 0 0,-1 0-4 15,9 0 4-15,-10 5 0 0,2-6 0 0,-2 6-4 0,2-4 4 16,-1 2-4-16,0-3 0 0,0 5 0 0,-1-1 4 0,2-4-4 0,-1 4 0 15,0 1 4-15,-9 0 0 0,9-6 0 0,1 7 0 0,-2-7-4 16,2 6 0-16,-2-5 8 0,2 5 0 0,-1-6 0 0,-1 1 8 16,2 1-8-16,-2-2 4 0,2 0-4 0,-1-4 0 0,0 6 0 15,0-6 0-15,9 0 0 0,-10 0-4 0,2 4 4 0,-1-4-4 16,-1 0 4-16,2 6-8 0,-2-6 4 0,2 4 4 0,-1-4-4 16,-9 5 0-16,10-1 0 0,-2-4 0 0,2 5 0 0,-10-1-4 0,10 2 4 15,-10 4 0-15,9-6 0 0,-9 0 0 0,9 2 4 16,-8-1 0-16,7-1 4 0,2 1-4 0,-10 0 4 0,10 0-4 0,-2 0 0 15,-7 0 0-15,7-1 0 0,2 0 0 0,-10 3 0 0,10 2 4 0,-2-5 0 16,-7 1 0-16,8 0 0 0,0 0-4 0,1 0 0 16,-10 0 4-16,8-1 0 0,2 1 0 0,-1 0-4 0,-9 0-8 0,10 5 0 15,-2-5 0-15,2-1 0 0,-10 1 0 0,9 0 0 0,0-1 0 16,-8 2 0-16,7-2 0 0,2 1 0 0,-10-1 0 0,10 6 0 16,-2-5 0-16,-7 0 0 0,8 0 0 0,0-1 0 0,-9 2 0 15,10-2 0-15,-2 1 0 0,-6-5 0 0,6 5 0 0,1 0 0 16,-9-1 0-16,10-4 0 0,-10 5 0 0,10-5 0 0,-10 5 0 0,9-5 0 15,0 5 0-15,-9-5 0 0,9 0 0 0,-9 5 0 0,10-5 0 16,-10 0 0-16,10 5 0 0,-10-5 0 0,9 5 0 0,-8-5 0 16,8 4 0-16,-9-4 0 0,10 5 0 0,-2-5 0 0,-8 5 0 15,10 0 0-15,-10-5 0 0,1 4 0 0,7 2 0 0,-6-6 0 16,6 4 0-16,-8 1 0 0,10-5 0 0,-10 5 0 0,10-1 0 0,-10-4 0 16,9 5 0-16,-9 0 0 0,10-5 0 0,-10 5 0 15,10 0 0-15,-2 0 0 0,-7-5 0 0,8 5 0 0,0-1 0 0,-1 1 0 16,2-5 0-16,0 5 0 0,-10 0 0 0,9-5 0 0,-1 4 0 0,2 2 0 15,-2-6 0-15,2 4 0 0,-10 1 0 0,9-1 0 16,0-4 0-16,0 7 0 0,-9-4 0 0,10 2 0 0,-10 5 0 0,10-5 0 16,-10 0 0-16,9-1 0 0,-9 6 0 0,1-6 0 0,8 6 0 15,-9-4 0-15,2 3 0 0,-2 1 0 0,0-1 0 0,0 1 0 16,10-6 0-16,-10 6 0 0,1 0 0 0,-1-1 0 0,0 1 0 16,2-1 0-16,-2 1 0 0,0 1 0 0,10-3 0 0,-10 2 0 0,0 0 0 15,1-5 0-15,8 4 0 0,-8-4 0 0,-1 5 0 16,0 0 0-16,10-7 0 0,-10 8 0 0,0-2 0 0,2-3 0 0,6 3 0 15,-7-5 0-15,-1 6 0 0,1-5 0 0,-1 5 0 0,1 0 0 16,7-1 0-16,-16-4 0 0,18 4 0 0,-10 1 0 0,-8 0 0 16,9 0 0-16,0-1 0 0,-1 1 0 0,1 0 0 0,-1-1 0 15,-8 0 0-15,8 2 0 0,1-2 0 0,-9 1 0 0,0-1 0 16,9 1 0-16,-9 0 0 0,8-6 0 0,-8 5 0 0,8 1 0 0,-8 0 0 16,0 0 0-16,0-5 0 0,0 4 0 0,0-4 0 15,0 5 0-15,0-1 0 0,0 1 0 0,0-5 0 0,0 4 0 0,0 1 0 16,0-5 0-16,0 5 0 0,0-2 0 0,0 3 0 0,0-7 0 15,0 6 0-15,0-1 0 0,0 1 0 0,0-1 0 0,0 1 0 16,0-4 0-16,0 4 0 0,0-1 0 0,0 5 0 0,0-4 0 0,0-1 0 16,0 1 0-16,0 4 0 0,0-4 0 0,0 5 0 0,0-6 0 15,0 5 0-15,0-3 0 0,0 3 0 0,0 0 0 0,0 1 0 16,0-6 0-16,0 5 0 0,0 1 0 0,0 0 0 0,0-1 0 0,0 1 0 16,0-1 0-16,0 1 0 0,0-2 0 0,0 2 0 0,0 0 0 15,0-1 0-15,-8 0 0 0,8 1 0 0,0-1 0 0,0 1 0 16,0 0 0-16,0 0 0 0,-8-1 0 0,8-1 0 0,0 2 0 15,0 5 0-15,0-7 0 0,0 2 0 0,0-1 0 0,0 1 0 16,0 0 0-16,0-1 0 0,0-4 0 0,0 4 0 0,0 0 0 16,0-3 0-16,0 3 0 0,0-4 0 0,8-1 0 0,-8 1 0 15,0-1 0-15,0 1 0 0,8 0 0 0,-8-6 0 0,0 1 0 0,0 5 0 16,0-6 0-16,0 1 0 0,0 0 0 0,10 0 0 16,-10-5 0-16,0 0 0 0,0 5 0 0,0-5 0 0,0 0 0 0,-10 0 0 15,10 0 0-15,0 0 0 0,-8 0-4 0,8 0-88 0,-8 0-28 0,8-5-20 16,-9 5-36-16,0-5-28 0,1 0-72 0,-9 0 0 15,9 1 56-15,-10-1 36 0,10-5 36 0,-10 0 24 0</inkml:trace>
    <inkml:trace contextRef="#ctx0" brushRef="#br1" timeOffset="-28487.935">-33 161 55 0,'0'0'76'0,"0"0"-4"0,0-5-4 16,0 5-44-16,0 0 16 0,0-4-4 0,8 4-8 0,-8 0 4 15,0 0-4-15,0-5-4 0,0 5 0 0,9-6 0 0,-9 2 4 16,8 4-4-16,-8-5 0 0,9 5 0 0,-9 0-4 0,0 0 4 0,9-4 0 16,-9 4 4-16,8 0-4 0,-8 0 0 0,8 0 0 0,-8 0 4 15,0 0 0-15,8 0-4 0,-8 0 4 0,10 4 0 0,-2-4 0 16,-8 5 0-16,8-5 0 0,2 0-8 0,-2 4 0 0,-8 2 0 0,8-1-4 16,1-1 4-16,-1 1 0 0,1 0 0 0,-1-1 0 15,1 6-4-15,7-5 4 0,-6 5 0 0,-2-6-4 0,0 1 4 0,10 5-4 16,-10-5 0-16,9 4 4 0,-9-4-4 0,10 5-4 0,-2-5 4 15,-6 4-4-15,6-4 4 0,2 5-4 0,-2-1 4 0,1-4-4 16,-8 5 0-16,8-6 4 0,1 6 0 0,-2-5-4 0,2 5 0 16,-2-6 4-16,1 6 0 0,1 0-4 0,-2-1-4 0,2-4 8 0,8 4-4 15,-10 1 0-15,1-5-4 0,0 4 0 0,8 1 0 0,-7-5 0 16,0 5 0-16,-2-1 0 0,10-3-4 0,-9 3 0 0,-1 1 4 16,10-6 0-16,-8 6 0 0,-2-5-4 0,1 5 0 0,1-6 8 15,-2 5-4-15,2-3 0 0,8 4 0 0,-10-6 0 0,1 6 0 0,1-5-4 16,-2 4 0-16,2-4 4 0,-2 0 0 0,2 5 0 15,-1-6 0-15,0 0 0 0,0 3-4 0,-1 2 0 0,2-5 8 16,0 1-4-16,-2 0 0 0,1-5-4 0,0 5 0 0,0 0 0 0,1 0 0 16,-2-1 0-16,2 1 0 0,-2 0 4 0,1-5-4 0,1 5 0 15,-2-1 4-15,2 2 0 0,-2-1-4 0,10-5 4 0,-9 4 0 16,0 1 4-16,0 0 0 0,1-1-4 0,8 2 0 0,-10-2 0 16,1 1 0-16,9-1 0 0,-10 2 0 0,2-2-4 0,8 1 0 15,-10 0 4-15,2 0-4 0,-1-1 0 0,9 2 0 0,-10-2 0 0,2 1 4 16,-2 0-4-16,1 0-4 0,1-1 4 0,-2 1 0 15,2 0 0-15,-2 0 0 0,2 0 4 0,-1 0-4 0,0 0-20 0,0-1 24 16,-1-4-4-16,2 5-4 0,0 0 8 0,-2 0 0 0,1-1-8 0,-8 2 0 16,8-2 0-16,-1 1 0 0,2 0 0 0,-2-1 0 15,-6 1 0-15,6 0 0 0,2 5 0 0,-1-5 0 0,-1 0 0 0,2 4 0 16,-10-4 0-16,10 0 0 0,-2 5 0 0,2-6 0 0,-1 1 0 16,-9 6 0-16,8-8 0 0,2 7 0 0,0-5 0 0,-10 0 0 15,9 4 0-15,0-4 0 0,-9 4 0 0,9-3 0 0,1-2 0 0,-10 1 0 16,10 5 0-16,-10-5 0 0,8 0 0 0,2 4 0 15,-10-4 0-15,9 4 0 0,1-3 0 0,-10-2 0 0,8 0 0 0,2 7 0 16,-1-7 0-16,-8 1 0 0,8 0 0 0,-1 4 0 0,2-3 0 16,-10-2 0-16,10 1 0 0,-2 1 0 0,2 2 0 0,-2-3 0 15,-7 0 0-15,7 1 0 0,2-2 0 0,0 1 0 0,-2-1 0 0,-8 1 0 16,10 0 0-16,-1 5 0 0,-9-6 0 0,10 2 0 16,-2-3 0-16,-8 3 0 0,10 4 0 0,-10-6 0 0,10 2 0 0,-10 3 0 15,9-5 0-15,-9 6 0 0,2-5 0 0,6 5 0 0,-8-6 0 16,2 6 0-16,-2-5 0 0,0 5 0 0,10-6 0 0,-10 6 0 15,1-5 0-15,-1 0 0 0,0 5 0 0,1-6 0 0,0 1 0 16,-1 5 0-16,10-5 0 0,-10 4 0 0,0-4 0 0,1 0 0 16,0-1 0-16,-1 7 0 0,9-7 0 0,-9 1 0 0,0-1 0 0,2 2 0 15,-2-2 0-15,0 1 0 0,2 0 0 0,6 0 0 0,-8-1 0 16,1 2 0-16,0-2 0 0,-1 1 0 0,1-1 0 0,-1 3 0 16,0-4 0-16,10 2 0 0,-10 0 0 0,0-5 0 0,2 5 0 0,6 0 0 15,-7 0 0-15,0-5 0 0,8 4 0 0,-9 1 0 0,0 0 0 16,10-1 0-16,-10 1 0 0,10 0 0 0,-10-5 0 0,0 5 0 15,10 0 0-15,-10 0 0 0,0 0 0 0,9 4 0 0,-8-4 0 16,0 0 0-16,-1 0 0 0,10-1 0 0,-10 2 0 0,0 2 0 16,1-1 0-16,0-3 0 0,-1 0 0 0,0 6 0 0,1-5 0 15,-1-1 0-15,0 6 0 0,2-5 0 0,-2-1 0 0,0 6 0 0,2-4 0 16,-2-2 0-16,0 5 0 0,0-3 0 0,2 3 0 0,-2-4 0 16,0 5 0-16,1-5 0 0,-1 3 0 0,0-2 0 0,2 4 0 15,-2 0 0-15,0-6 0 0,0 6 0 0,2-5 0 16,-2 4 0-16,0-4 0 0,1 4 0 0,0-3 0 0,-1 3 0 0,-8-4 0 15,9 4 0-15,-1-4 0 0,0 0 0 0,1 4 0 0,0-3 0 16,-1 3 0-16,0-4 0 0,-8 0 0 0,10-1 0 0,-2 6 0 16,0-5 0-16,-8 0 0 0,9 0 0 0,0 4 0 0,-1-4 0 0,-8 0 0 15,8 0 0-15,1 5 0 0,-9-10 0 0,8 9 0 0,1-4 0 16,0 0 0-16,-9 5 0 0,8-6 0 0,0 1 0 0,2-1 0 16,-2 1 0-16,0 0 0 0,0 0 0 0,2 5 0 0,-2-5 0 0,0 0 0 15,-8-1 0-15,9 1 0 0,-1 4 0 0,0-4 0 0,2 0 0 16,-2 0 0-16,0 0 0 0,0-1 0 0,2 6 0 0,-2-10 0 15,-8 10 0-15,8-5 0 0,2 0 0 0,-10-1 0 0,8 1 0 16,0 5 0-16,-8-4 0 0,0-2 0 0,9 0 0 0,-9 6 0 16,8-5 0-16,-8-1 0 0,0 6 0 0,8-5 0 0,-8 5 0 0,0-6 0 15,10 2 0-15,-10 2 0 0,0-3 0 0,8 5 0 0,-8-5 0 16,0 5 0-16,8-6 0 0,-8 6 0 0,0-5 0 0,8 5 0 16,-8-1 0-16,0-4 0 0,10 5 0 0,-10-5 0 0,8 4 0 0,-8-4 0 15,8 0 0-15,-8 4 0 0,0-3 0 0,9 3 0 16,-9-4 0-16,9 0 0 0,-9-1 0 0,0 2 0 0,8-2 0 0,-8 1 0 15,0-5 0-15,9 4 0 0,-9 2 0 0,0-2 0 0,8-4 0 16,-8 0 0-16,0 5 0 0,8-5 0 0,-8 0 0 0,0 5 0 16,0-5 0-16,9 0 0 0,-9 0 0 0,0 0 0 0,0 0 0 15,0 5 0-15,9-5 0 0,-9 0 0 0,0 0 0 0,0 0 0 16,0 0 0-16,0 0 0 0,0 0 0 0,0 4 0 0,0-4 0 0,0 0 0 16,0 0 0-16,0 0 0 0,0 0 0 0,0 0 0 0,0 0 0 15,0 0 0-15,-9 0 0 0,9 0 0 0,0 0 0 0,-9 0 0 16,1-4 0-16,0 4-40 0,-1 0-80 0,1-5-32 0,-1 0-40 15,-8 0-56-15,-1 1-60 0,2-2 40 0,-2 2 52 0,-7-5 40 16,-1 3 32-16,0-3 28 0</inkml:trace>
  </inkml:traceGroup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3:50.1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65B99F6-7A23-4146-B23A-74552688F5DA}" emma:medium="tactile" emma:mode="ink">
          <msink:context xmlns:msink="http://schemas.microsoft.com/ink/2010/main" type="writingRegion" rotatedBoundingBox="15713,15342 16091,15907 15636,16211 15257,15646">
            <msink:destinationLink direction="with" ref="{5DF35342-DED3-4A19-9C32-67CBE6FD6653}"/>
          </msink:context>
        </emma:interpretation>
      </emma:emma>
    </inkml:annotationXML>
    <inkml:traceGroup>
      <inkml:annotationXML>
        <emma:emma xmlns:emma="http://www.w3.org/2003/04/emma" version="1.0">
          <emma:interpretation id="{636D9E8D-6256-4B8B-B379-C2201E3BA886}" emma:medium="tactile" emma:mode="ink">
            <msink:context xmlns:msink="http://schemas.microsoft.com/ink/2010/main" type="paragraph" rotatedBoundingBox="15713,15342 16091,15907 15636,16211 15257,156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F89FA93-1622-4A1B-9DD6-08BA3A586945}" emma:medium="tactile" emma:mode="ink">
              <msink:context xmlns:msink="http://schemas.microsoft.com/ink/2010/main" type="line" rotatedBoundingBox="15713,15342 16091,15907 15636,16211 15257,15646"/>
            </emma:interpretation>
          </emma:emma>
        </inkml:annotationXML>
        <inkml:traceGroup>
          <inkml:annotationXML>
            <emma:emma xmlns:emma="http://www.w3.org/2003/04/emma" version="1.0">
              <emma:interpretation id="{71AD0EE5-15BC-4A5C-938B-1616933ADB5D}" emma:medium="tactile" emma:mode="ink">
                <msink:context xmlns:msink="http://schemas.microsoft.com/ink/2010/main" type="inkWord" rotatedBoundingBox="15713,15342 16091,15907 15636,16211 15257,15646">
                  <msink:destinationLink direction="with" ref="{A089C512-1900-4A9B-8F1B-4D041E2DE623}"/>
                </msink:context>
              </emma:interpretation>
              <emma:one-of disjunction-type="recognition" id="oneOf0">
                <emma:interpretation id="interp0" emma:lang="" emma:confidence="0">
                  <emma:literal>po</emma:literal>
                </emma:interpretation>
                <emma:interpretation id="interp1" emma:lang="" emma:confidence="0">
                  <emma:literal>w</emma:literal>
                </emma:interpretation>
                <emma:interpretation id="interp2" emma:lang="" emma:confidence="0">
                  <emma:literal>p</emma:literal>
                </emma:interpretation>
                <emma:interpretation id="interp3" emma:lang="" emma:confidence="0">
                  <emma:literal>g</emma:literal>
                </emma:interpretation>
                <emma:interpretation id="interp4" emma:lang="" emma:confidence="0">
                  <emma:literal>pi</emma:literal>
                </emma:interpretation>
              </emma:one-of>
            </emma:emma>
          </inkml:annotationXML>
          <inkml:trace contextRef="#ctx0" brushRef="#br0">-96 2053 23 0,'0'-5'104'0,"0"0"-8"0,0 1-4 0,0 4-28 15,0-6 0-15,0 2-8 0,0 4-4 0,0-5 0 0,0 5 0 16,0 0 0-16,0-4-4 0,0 4 0 0,0 4-4 0,0-4 0 0,0 5 0 15,0-1-12-15,0 6 4 0,0 0-4 0,0-1 4 0,0 1-4 16,0 5 0-16,0-1-4 0,0 0 0 0,0 0 0 0,0 6-4 16,0-1 0-16,0 0-4 0,0 0 0 0,0 1-4 0,0-1 4 15,0 1-4-15,0-2 0 0,0 1-4 0,0 1-4 0,0-7 0 0,0 7 0 16,-8-5 0-16,8-2-4 0,0 2 0 0,0 0-4 0,-9-6 4 16,9 0 0-16,0 1 0 0,0-5-4 0,-8 0 4 0,8 0 0 15,0-1-4-15,-9-4 0 0,9 0 0 0,0-4 0 0,0-1 0 16,0 0 0-16,0-5 0 0,0 1 0 0,-9-5-4 0,9 4 4 15,0-10 0-15,0 7-4 0,0-7 4 0,0 1-4 0,0-5 0 16,0 0 0-16,0 0 0 0,9 0 0 0,-9-5-4 0,0 6 4 0,0-2 4 16,0-4-4-16,9 6 0 0,-9-2 0 0,8 6 8 0,-8-4-8 15,9 4 4-15,-1-1 0 0,-8 5 0 0,8 2-16 0,10-2 20 16,-10 5-4-16,0 5 4 0,2-4 0 0,-2 4-4 0,9 5 0 16,-9-4 4-16,1 4-4 0,8 0 0 0,-9 0 0 0,10 4 0 15,-2 1 4-15,-6-1-4 0,6 1 0 0,1 0 4 0,-8 5-4 0,8-5 0 16,-9 5 0-16,10-1-4 0,-10-5 4 0,0 6 0 15,10 0 0-15,-18 5 4 0,8-6-4 0,0 1 0 0,-8-1 0 0,0 5 4 16,0-4-4-16,0-1 0 0,-8 6 0 0,0-1 4 0,0 1-4 16,-2-5 0-16,-6 4 0 0,-2 1 0 0,10-2 4 0,-9 2-4 15,0-5 0-15,0 5 0 0,-1-6 4 0,-8 0-4 0,10 1 0 0,8-5 0 16,-10-1 0-16,1 1 0 0,9 1 4 0,0-6 0 0,-2 0-8 16,2 0 4-16,0 0 4 0,8 0-8 0,0-6 4 0,0 6 0 15,0-5 4-15,0 1-4 0,0 4 0 0,0 0 4 0,8-5-4 16,-8 5 4-16,8 0 0 0,2 0 4 0,-2 0 4 0,0 5 4 15,1-5 4-15,-9 4 4 0,8 1 4 0,10 1-4 0,-10 3 8 0,0 0 0 16,10 1 0-16,-10-1 0 0,10-4-4 0,-10 10-4 0,9-6 4 16,0 5 0-16,0-4 0 0,-9 5-8 0,18-2 4 0,-8-3-8 15,-10 5 0-15,17-5-4 0,-8-1 0 0,0 0 0 0,1 1-4 0,-2 0-4 16,2 0 0-16,-2-10-4 0,1 4-16 0,-8-4-16 16,8 0-28-16,-1 0-36 0,-6-4-36 0,-2-6-48 0,0-5-68 15,2 1-56-15,-2 0 52 0,-8-6 56 0,8-3 32 0,-8-2 32 0,9-4 28 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0:15.77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D616A34-F549-44A9-85B7-BE96CB52EE6E}" emma:medium="tactile" emma:mode="ink">
          <msink:context xmlns:msink="http://schemas.microsoft.com/ink/2010/main" type="inkDrawing" rotatedBoundingBox="28130,12812 28761,12056 28814,12100 28183,12856" semanticType="underline" shapeName="Other">
            <msink:sourceLink direction="with" ref="{55EEDB4E-C2C3-4E51-84BC-9607A0ACD8C1}"/>
          </msink:context>
        </emma:interpretation>
      </emma:emma>
    </inkml:annotationXML>
    <inkml:trace contextRef="#ctx0" brushRef="#br0">1497 497 15 0,'-8'0'60'0,"8"-4"-8"0,0 4-8 15,0-6-20-15,0 6-8 0,0-4-4 0,0 4 0 0,8-5 0 16,-8 5-8-16,0-5 0 0,0 0 4 0,0 1-8 0,8 0 4 16,-8-2-4-16,0 1 4 0,0 1-4 0,10-2 0 0,-10 6 4 0,0-4-8 15,0-1 8-15,0 0-4 0,8 0 0 0,-8 5 0 0,0-4 4 16,0-2-4-16,0 6 0 0,0-5 4 0,0 5-4 0,0-4 4 15,0 4 4-15,0-4 4 0,0 4 4 0,0 0 0 16,0-6 0-16,0 6 0 0,0 0 0 0,0 0 0 0,0-4 4 0,0 4 4 16,0 0-4-16,0 0 4 0,0 0-4 0,0 0 0 0,0 0 0 0,0 0 0 15,0 0 0-15,0 0-4 0,-8 4 4 0,8-4 0 16,-10 6 4-16,10-2 4 0,-8 5 0 0,0 1 0 0,-2 0-12 0,-6 5 20 16,7 0-4-16,-8 3-4 0,0 1 4 0,-9 0-4 0,10 5-4 15,-2 0 0-15,-7 5 4 0,-1-5-4 0,0 5-4 0,10-1-4 16,-10 6 0-16,0-5 0 0,1 0-4 0,-1 0 4 0,10-1-4 0,-10 0-4 15,0-3 4-15,9 5-4 0,1-7 4 0,-2 0-4 0,0 2 0 16,2-1-4-16,-1-5 0 0,8 0 0 0,-8 0-4 0,9-5 4 16,0 1-4-16,-2 0-4 0,2-1 4 0,8-5 0 0,-8 1 0 15,8-6 0-15,-10 6-8 0,10-5-8 0,0-5 0 0,0 4-12 0,0-4-12 16,0 6-12-16,0-6-12 0,0-6-12 0,0 6-12 16,0-4-4-16,0-1-60 0,0 1-32 0,10-6 36 0,-10 0 28 0,0 1 28 15</inkml:trace>
  </inkml:traceGroup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0:21.11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A9F3F18-4988-4609-A476-3DF0FA8A7C7B}" emma:medium="tactile" emma:mode="ink">
          <msink:context xmlns:msink="http://schemas.microsoft.com/ink/2010/main" type="inkDrawing" rotatedBoundingBox="10101,8702 13933,10446 13498,11401 9666,9657" semanticType="callout" shapeName="Other">
            <msink:sourceLink direction="with" ref="{325D672D-B9C2-470D-994A-E8A411623C2A}"/>
            <msink:sourceLink direction="with" ref="{7479DC58-BC92-47E5-B3D0-4422E744C2AE}"/>
          </msink:context>
        </emma:interpretation>
      </emma:emma>
    </inkml:annotationXML>
    <inkml:trace contextRef="#ctx0" brushRef="#br0">-444 653 39 0,'0'0'72'0,"0"-5"-12"0,0 5-4 15,0 0-24-15,0-5-12 0,0 5 0 0,0-4-4 0,0 4 0 16,0 0-4-16,0-5-4 0,0 5 4 0,0 0 0 0,0 0-4 0,0 0-4 16,0 0 0-16,0 0 0 0,0 5 0 0,0-5 8 0,0-5-8 15,0 10 8-15,0-10-4 0,0 10 4 0,0-5-4 0,0 0-4 16,0 0 0-16,0 0 0 0,0 0 0 0,0 0 0 0,0 0 0 16,0 0 0-16,0 0 0 0,0 0 0 0,0 0 4 0,0 0-4 15,0 0-4-15,0 0 0 0,0 0 4 0,0 0 0 0,0 0 0 16,0 0 0-16,0 0 0 0,0 0 0 0,0 0-16 0,0 0 20 0,0 0 0 15,0 0 4-15,0 0-4 0,0 0 4 0,0 0 0 0,0 0 0 16,0 0 0-16,0 0 0 0,0 0 0 0,0 0 0 0,0 0-4 16,0 0 4-16,0 0 0 0,0 0 0 0,8 0 4 0,-8 0-4 15,0 4-4-15,0-4 0 0,0 5 0 0,0-5 4 0,9 0-4 0,-9 5 0 16,0-1 0-16,0 1 4 0,8-5 0 0,-8 6-4 16,0-2 0-16,0 0 4 0,9-4-8 0,-9 6 4 0,0-2 0 0,0 2 0 15,9-6 0-15,-9 4-4 0,0 1 0 0,0-1 4 0,8 2 0 16,-8-6-8-16,0 3 4 0,0 3-4 0,8-2 8 0,-8 2-4 15,0-2 0-15,10 0 0 0,-10 2 4 0,0-1-4 0,8-1-4 0,-8 1 12 16,0 5-4-16,8-6-8 0,-8 1 4 0,0 5 4 0,8-4-4 16,-8-3 4-16,0 7-4 0,10-5 0 0,-10 4 4 0,8-4-8 15,-8 4 8-15,0 1-4 0,8-5 4 0,-8 5-4 0,0-5 0 16,9 4 0-16,-9-4 0 0,8 4-20 0,-8-4 20 0,9 5 0 16,-9-6 4-16,9 6 4 0,-9-5-4 0,8 4-4 0,-8-4-4 15,8 4 4-15,0-3 0 0,-8-2 0 0,10 5 4 0,-10-3 0 0,8 3-4 16,0 1 0-16,-8-6 0 0,10 6 0 0,-2-5 4 0,-8 4-4 15,8 1 0-15,1-1-4 0,-9-4 4 0,8 5-4 0,0 0 0 16,-8-6 0-16,9 5 0 0,0 1 0 0,-9 0 4 0,8-5-4 16,0 5 4-16,-8-1 0 0,10-5 0 0,-2 6 4 0,-8 0-4 15,8-6-4-15,1 6 4 0,-9-6-4 0,9 6 0 0,-1 0 4 0,-8-5-8 16,9 4 0-16,-1-4 4 0,-8 5-4 0,8-1 8 16,1-4-8-16,-9 3 4 0,9 3 4 0,-1-1-8 0,0-5 4 0,-8 4 0 15,10 0 0-15,-2 2 0 0,0-3 8 0,1 2-8 0,-9-1 0 16,9 1 0-16,-1-1 4 0,0 1 0 0,-8 4-8 0,9-3 4 15,-1-2 4-15,0 5-4 0,2-4 0 0,-10 1 4 0,8 1-4 0,0-1 0 16,2-2 0-16,-2 0 0 0,0 1 0 0,-8 5 0 16,8-6 0-16,2 1-4 0,-2-1 4 0,0 1 0 0,1-1 4 0,-1 1-4 15,-8-1 0-15,8-4 8 0,2 5-8 0,-2-1 4 0,0 1-4 16,0 0 0-16,2-1 4 0,-2 1 0 0,9-1-8 0,-17 1 4 16,17-1 0-16,-8 1 0 0,-1-1 4 0,0 1 0 0,1-1 0 0,0 6-4 15,7-5 8-15,-6-1-12 0,-2 1 4 0,0-1 0 0,10 5 0 16,-10-4 4-16,0-1-8 0,1 1 8 0,7 4-4 0,-6-4 4 15,-2 0-4-15,10-1 4 0,-10 0-4 0,8 1 4 0,-7 0 0 16,0-2-4-16,8 3 0 0,-9-2 4 0,10 1 0 0,-10-5 0 16,10 5 0-16,-10-1 4 0,8-4-4 0,2 4 0 0,-10 2 0 0,9-8-4 15,1 7 4-15,-10-5-4 0,8 5 4 0,-6-1-4 16,6 0 4-16,1-4 0 0,-8 5-4 0,8 0 4 0,-1-1-4 0,-6 1 4 16,6-5 0-16,2 4-4 0,-10 0 0 0,9 2 0 0,-8-3 4 15,8 2-20-15,-9 5 20 0,10-11 0 0,-10 5 0 0,10 1-4 16,-10 0 4-16,8 0-4 0,-7-1 4 0,8 1-4 0,-8-5 0 0,7 4 0 15,2-4 0-15,-10 6 0 0,10-8 0 0,-10 7 4 0,9-5-4 16,-9-1 0-16,10 6 0 0,-10-5 0 0,8 5 0 0,-6-1 0 16,6 1 0-16,2-5 0 0,-10 4 0 0,9 0 0 0,-8 1 0 0,8 0 0 15,-9-2 0-15,10 3 0 0,-10-2 0 0,10 1 0 16,-10 0 0-16,9-1 0 0,-9-3 4 0,9 2-4 0,-8 2 0 0,7-5 0 16,-6 4 0-16,6-4 0 0,-7 4 0 0,8-4 0 0,-9 0 0 15,9 5 4-15,-8-6-8 0,8 1 4 0,1 5 4 16,-2-6-4-16,-8 2 0 0,10-2 0 0,-1 1 0 0,-1 5 0 0,2-6 0 15,-10 1 0-15,10 0 0 0,-2 4 4 0,2-3 0 0,-1-2-4 16,-9 1 4-16,9 0-8 0,0 4 4 0,1-4 4 0,-2 0-4 16,2-1 0-16,-10 1 0 0,9-5 0 0,-1 5 0 0,-6 1 0 15,6-3 0-15,2 3 0 0,-10-6 4 0,9 4-4 0,0 1 0 0,-8 0 0 16,7-5 0-16,2 5 0 0,-10-1 0 0,10-4 0 0,-10 5 0 16,9 0 0-16,-8-5 4 0,8 4 0 0,-9-4-4 0,10 0 4 15,-10 0-4-15,8 5 4 0,-6-5-4 0,-2 0 4 0,9 0-4 16,-8 0 4-16,-1 0 0 0,9 0-4 0,-9 0 0 0,0 0 4 0,2 0 0 15,-2 0 0-15,10 0 0 0,-10 0 0 0,0 0 0 0,1 0 0 16,-1 0-4-16,1 0 4 0,-1 0 0 0,9 0 0 0,-17 0 0 16,18 0 4-16,-10 0-4 0,0 0 0 0,2-5 0 0,-2 5 0 15,0 0 4-15,0 0-4 0,1 0 0 0,0 0 0 0,-1 0 0 16,1 0 0-16,-1 0 0 0,10 0 0 0,-10 0 0 0,0-4 0 0,0 4 0 16,10 0 0-16,-10-5 0 0,1 5-4 0,-1 0 4 0,10-5-4 15,-10 5 0-15,0 0 0 0,10-4 0 0,-10 4 0 0,0-5 0 16,2 5 0-16,-2 0 0 0,9-5 4 0,-9 5-20 0,1 0 24 15,0-5-4-15,-1 5 4 0,0 0-8 0,0-4 4 0,2 4-4 16,-2-6 0-16,0 6 4 0,2 0 0 0,-2-3 0 0,0-3-8 16,1 6 4-16,-1-5 0 0,0 5 0 0,10 0 0 0,-10-5 4 15,0 5-4-15,2 0 0 0,-2-4 0 0,0 4 0 0,1 0 0 0,0 0-4 16,-1 0 4-16,0 0 4 0,1-5 0 0,-1 5-4 0,1 0-4 16,0 0 4-16,-1 0 0 0,0-5 0 0,2 5 0 0,-2 0 0 15,0-4 0-15,0 4 0 0,2-5 0 0,-2 5 0 0,0-5-4 0,1 5 4 16,-1-5 0-16,-8 5-4 0,8-4 4 0,2 4 0 0,-2-6 0 15,0 2-4-15,-8 4 4 0,8-5 0 0,2 5 0 0,-2-5 0 16,0 0 0-16,-8 5 0 0,9-4 0 0,0 4 0 0,-1-6 0 0,1 6 0 16,-1 0-4-16,0-4 4 0,1 4 0 0,0 0 4 15,-1 0-4-15,0 0 0 0,-8 0 4 0,10 0-4 0,-2 0 4 0,0 0-4 16,1 0 0-16,0 0-16 0,-1 0 24 0,0 0-4 0,1 0 0 16,-1 0-4-16,1 0 0 0,-9-5 0 0,9 5 0 0,-1 0 0 15,0 0 0-15,2-4 0 0,-2 4 0 0,-8-6 0 0,8 6 0 0,1-4 0 16,0-1 4-16,-1 0-8 0,0 5 4 0,-8-5 4 15,9 1-4-15,-1 4 0 0,0-5 0 0,2 0 4 0,-10 5 0 0,8-5 0 16,0 5-4-16,2-5 4 0,-10 5 0 0,8-4-4 0,0 4 4 16,-8 0 0-16,8-5-4 0,-8 5 4 0,9-5 0 0,0 5 0 15,-9-5 0-15,8 5 0 0,-8-4 0 0,9-1 0 0,-1 0 0 0,-8 0-4 16,8 1 0-16,-8 0 4 0,10-2-4 0,-2 1 0 0,0 1 4 16,-8-2 0-16,8-3-4 0,2 4 0 0,-2 0 0 0,0 1 4 15,-8-1-4-15,9-1 0 0,0 2 0 0,-1 0 0 0,1 4 0 16,-1-5 0-16,0 0 0 0,-8 5 0 0,8 0-4 0,2-5 4 15,-2 5 0-15,-8 0 0 0,8 0 0 0,-8-5 4 0,10 5-8 16,-2 0 4-16,-8 0-20 0,0 0 20 0,8-4-4 0,-8 4-4 0,0 0-4 16,0-5-8-16,9 5-8 0,-9-5-12 0,0 5-12 0,0-4-16 15,0-1-28-15,0 0-32 0,0 0-32 0,0 0-76 0,-9 1 32 16,9-6 40-16,0 10 28 0,0-9 32 0</inkml:trace>
  </inkml:traceGroup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0:18.34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567281-1D02-4EA9-911F-2D5B1B9470C0}" emma:medium="tactile" emma:mode="ink">
          <msink:context xmlns:msink="http://schemas.microsoft.com/ink/2010/main" type="inkDrawing" rotatedBoundingBox="9141,8114 12009,4199 13002,4927 10134,8841" semanticType="verticalRange" shapeName="Other">
            <msink:sourceLink direction="with" ref="{92518F10-37D9-473A-A5D9-AF71DB11CB5A}"/>
            <msink:sourceLink direction="with" ref="{31C1CC81-6555-46BE-805E-AFF7FD571D73}"/>
            <msink:sourceLink direction="with" ref="{97A3DF50-FBAD-4E82-AE65-C6E761757F52}"/>
          </msink:context>
        </emma:interpretation>
      </emma:emma>
    </inkml:annotationXML>
    <inkml:trace contextRef="#ctx0" brushRef="#br0">3060 49 15 0,'0'0'72'0,"0"0"-8"0,0 0-4 0,0 0-32 0,0 0 0 16,0 0 0-16,0 0-8 0,0 0 0 0,0 0-8 0,0 0 8 15,0 0 0-15,0 0-8 0,0 0 4 0,-8 0 0 0,8 0 0 16,0 0 4-16,0 0-4 0,0 0 0 0,0 0 0 0,0 0 4 16,0 0-4-16,0 0 0 0,0 0 0 0,0 0 0 0,0 0 0 0,0 0 4 15,0 0 0-15,0 0-4 0,-8 0 0 0,8 0 4 0,0 0 0 16,0 0-4-16,0 5 8 0,-10-5-8 0,10 0-16 0,0 0 24 15,0 0 0-15,0 0 0 0,-8 0 4 0,8 0-4 0,0 0 4 16,0 0 0-16,0 0-4 0,0 0 0 0,0 0-4 0,0 0 4 16,-8 0-4-16,8 0 0 0,0 0 4 0,0 0-4 0,0 0 0 0,-8 0 0 15,8 0-4-15,0 0 0 0,0 0 0 0,-9 0 4 16,9 0-4-16,0 0 0 0,0 0 0 0,-9 0 0 0,9 0 0 0,0 0 0 16,-8 0 0-16,8 0 0 0,0 0 0 0,-9 0 0 0,9 0-4 15,0 0 4-15,-8 0 0 0,8 0-4 0,0 0 4 0,0 0 0 16,-8-5 0-16,8 5 0 0,0 0 0 0,-10-5 4 0,10 5-4 0,0 0 0 15,-8 0 0-15,8-5-4 0,0 5 0 0,-8-6 4 0,8 6-4 16,0-3 0-16,-10 3 0 0,10 0-4 0,0 0 0 0,-8-5 4 16,8 5-4-16,0-5-4 0,0 5 4 0,-8 0 0 0,8-5 0 15,-8 5 0-15,8 0 0 0,0-5-4 0,-9 5 4 0,9 0-4 16,0 0 0-16,-9-4 0 0,9 4 0 0,0 0 4 0,0 0-4 0,-8-5 4 16,8 5-4-16,0 0-4 0,-9 0 0 0,9 0 4 0,0 0 0 15,-8 0-4-15,8 0 4 0,0 0-4 0,-8 0 0 0,8 0 4 16,0 0-4-16,-10 0 0 0,10 0 4 0,0 0-4 0,-8 0 0 15,8 0 0-15,0 0 4 0,-8 0-8 0,8 0 8 0,-8 0 0 16,8 0-4-16,-10 0 4 0,2 0-4 0,8 0 0 0,-8 0 0 16,-1 0 4-16,9 0-8 0,-8 5 4 0,-1-5 0 0,0 0 0 0,1 4 0 15,0-4 0-15,0 5 0 0,-2-5 0 0,2 5 4 0,0-5-4 16,-2 5 4-16,2 0-4 0,0-5 0 0,-1 3 0 0,1 3 4 16,-1-1-4-16,1-5 0 0,8 5 4 0,-9-5-4 0,1 5 4 15,0-5-4-15,8 0 0 0,-10 0 4 0,2 4 0 0,8-4-4 16,-8 0 4-16,-2 0 0 0,10 0-4 0,-8 5 0 0,8-5 4 0,-8 0 0 15,0 0-4-15,8 5 0 0,-9-5 0 0,9 0 4 0,-8 5-4 16,8-5 4-16,-9 5 0 0,9-5-4 0,-9 3 4 0,1-3-4 16,8 7 4-16,-8-7-4 0,8 4 0 0,-10-4 4 0,2 0-4 15,8 5 4-15,-8-5-4 0,0 0 4 0,8 5-4 0,-10-5 4 16,2 0-4-16,8 4 4 0,-8-4-4 0,8 5 0 0,-9-5 4 0,1 0-4 16,8 5 0-16,-9-5 4 0,0 5-4 0,9-5 4 0,-8 4-4 15,0-4 0-15,8 5 0 0,-8-5 4 0,-2 5-4 0,2-5 4 16,8 5-4-16,-8-5 0 0,-2 4 0 0,10-4 4 0,-8 6-4 0,0-6 4 15,-1 4-4-15,9-4 0 0,-8 6 0 0,-1-6 0 16,0 4 4-16,1-4-4 0,8 5-4 0,-8-5 4 0,0 4 0 0,-2-4 0 16,2 5 0-16,0 0 0 0,-2-5 0 0,10 5 0 0,-8-5 0 15,0 4 0-15,-1 2 0 0,1-6 4 0,0 4 0 0,-1 0-4 16,0-4 0-16,1 7 4 0,0-3-4 0,-10 0 0 0,10-4 0 16,-1 5 4-16,0 0-4 0,1 0 0 0,0-1 4 0,-9 2-4 15,8-6-20-15,0 4 20 0,1 1 0 0,0 1 0 0,-2-2 0 0,-6 0 4 16,8 1-4-16,-2-5 4 0,2 5 0 0,0 1-4 0,-1-3 0 15,1 3 4-15,0-6 0 0,-2 4-4 0,2 1 0 0,0-1 0 16,0-4 0-16,8 6 0 0,-10-2 0 0,2-4 0 0,0 5-4 16,-1 0 4-16,0-1 0 0,1-4 0 0,-1 5 4 0,9 1-4 15,-8-2 0-15,0 1 0 0,-1 0 0 0,0-5 0 0,1 5 0 16,0-1 0-16,-2 1 4 0,2 0 0 0,0-5-4 0,-1 5 0 0,0-1 0 16,1 2 0-16,8-2-4 0,-8 1 8 0,-1 0-4 15,1-5 0-15,0 5 0 0,-2-1 0 0,2 1 0 0,0-5-4 0,8 5 4 16,-10 0 4-16,2-1-4 0,0 1 0 0,-1-5 0 0,1 5 0 15,-1 0 0-15,9 0-4 0,-8-1 4 0,-1-4 4 0,1 5-4 16,0 0 0-16,8 0 4 0,-10-5-4 0,2 5 0 0,0 0 0 0,-2-5 0 16,2 4 0-16,0 1-4 0,8 0 4 0,-8-5 4 0,-1 5 4 15,0-1-12-15,1 1 4 0,-1 0 4 0,1 0-4 0,0-5 0 16,-2 4 4-16,2 0 0 0,0 2-4 0,0-1 0 0,-2 5 0 0,2-6 0 16,0 1-4-16,-1 0 4 0,0 0 0 0,1-1 0 15,-9 1 0-15,9 1 0 0,0-2 0 0,-2 0 4 0,2 6-4 0,0-4 0 16,-2-2 0-16,2 1 0 0,0-1 0 0,-1 6 0 0,-8-5 0 15,9-1-4-15,-1 2 4 0,1-2 0 0,0 0 0 0,-2 7 0 16,2-7 4-16,8 1-4 0,-8 0 0 0,-2 0-4 0,2-1 4 0,0 2 0 16,0-2 0-16,8 1 0 0,-9 1 4 0,0-2-4 15,1 0 0-15,8 1 0 0,-9 0 0 0,1-5 0 0,8 5 0 0,-8-1 0 16,-2 2 0-16,2-2 0 0,0 1 0 0,0-1 0 0,8 2 0 16,-10-6 0-16,2 4 0 0,0 1 0 0,-1 0 4 0,1 0-8 15,-1-1 4-15,0 6 0 0,1-5 4 0,0 0-4 0,0 0-4 16,8-1 0-16,-10 1 4 0,2 4-4 0,0-4-12 0,-2 1 20 15,2-2-4-15,0 1 8 0,8 0-4 0,-9 4-4 0,1-4 0 0,-1 0 0 16,9 0 4-16,-9-1-4 0,1 1-4 0,8 0 8 16,-8 0-4-16,0 5 0 0,8-6 0 0,-10 1 0 0,2 0 0 0,0 0 0 15,8 4 0-15,-10-4 0 0,2 0 4 0,8 4-4 0,-8-4 0 16,-1 0 0-16,9 0 4 0,-8 5-4 0,0-6 0 0,-1 1 0 16,9 5 0-16,-9-6 0 0,1 6 0 0,8-5 0 0,-8-1-4 15,-2 0 4-15,10 7-4 0,-8-7 4 0,0 2 0 0,8 3 0 0,-9-4 0 16,9 0-4-16,-9-1 4 0,9 6 0 0,-8-5 0 0,8-1 0 15,-8 2 0-15,8-2 0 0,-9 6 0 0,1-5 4 0,8-1-4 16,-9 6 4-16,9-5-4 0,-9-1 0 0,9 2 0 0,-8 2 0 0,8-1-4 16,-8-3 4-16,8 5 4 0,-10-4-4 0,10 0 4 15,-8 5-4-15,8-6-4 0,-8 1 4 0,0 5 4 0,8-6-8 0,0 2 0 16,-10-2 8-16,10 5 0 0,-8-3-4 0,8-2 0 0,-8 1 0 16,8 5 0-16,-9-6 0 0,9 2 0 0,-8-2-4 0,8 0 4 15,-8 7 0-15,8-7 0 0,-10 1 0 0,10 5 0 0,-8-6 4 16,8 1-4-16,0 0 4 0,-8 4-4 0,0-4-4 0,8 0 4 0,0 5 0 15,-10-5 4-15,10-1-4 0,-8 6 0 0,8-5-4 0,-8-1 4 16,8 6 4-16,-10-5-4 0,10 4 0 0,-8-4 0 0,8 0 0 16,-8 4 0-16,8-3 0 0,-9 3 0 0,9-4 0 0,0 0 0 15,-8 4 0-15,8-4-4 0,-8 0 4 0,8 3 0 0,-9-2 0 16,9-1 0-16,0 5 0 0,-9-6 0 0,9 1 0 0,-8 5 0 16,8-6 0-16,-8 1 0 0,8 5 0 0,0-6 0 0,-10 6 4 0,10-4-4 15,-8 3 0-15,8-5 0 0,-8 5-4 0,8-3 4 0,0 4 4 16,-9-6-4-16,9 6 0 0,-9-5-4 0,9 5 4 0,0-6 0 15,-8 1 0-15,8 5 0 0,-8-6-4 0,8 1 0 0,0 1 4 0,-9 2 0 16,9-2-16-16,-8-2 20 0,8 1 0 0,0-1-4 16,-9 6 0-16,9-5 0 0,0-1 4 0,-9 2-4 0,9-2 0 0,0 1 0 15,-8 0 0-15,8 4-4 0,0-3 8 0,-8-2-4 0,8 1 0 16,0 0 4-16,-10 0-4 0,10-1-4 0,0 6 4 0,-8-6 0 16,8 1 0-16,0 0 0 0,-8 0 0 0,8 0 4 0,0 0 0 15,-9 4-4-15,9-4 0 0,0 0 0 0,-9 0 0 0,9-1-4 0,0 1 4 16,-8 0 0-16,8 5 0 0,0-5 0 0,-8-1 4 15,8 6-8-15,0-6 4 0,-9 2 0 0,9 3-4 0,-8-5 0 0,8 6 8 16,0-5-4-16,-8 5 4 0,8-6-4 0,-10 6 0 0,10-1 0 16,0-3-4-16,-8 3 4 0,8-4 0 0,-8 4 0 0,8-3-4 15,0 3 4-15,-10-5 0 0,10 6 0 0,0-5 0 0,-8 5 0 0,8-6 4 16,-8 5-4-16,8-3 0 0,0-2 0 0,-8 2-4 0,8 4 8 16,0-6-4-16,0 1 0 0,-9 5-4 0,9-6 8 0,0 5-4 15,-9-3-4-15,9-2 8 0,0 0-4 0,-8 7 4 0,8-7-4 16,-9 6 0-16,9-5 0 0,0-1 0 0,0 6 0 0,-8 1 0 15,8-7 0-15,0 5 0 0,-8-4 0 0,8 4 0 0,0-3 0 0,-10 3 0 16,10-5 0-16,0 6 0 0,-8-5 4 0,8 4-8 16,0 1 4-16,0-5 0 0,0 5 0 0,-8-6 0 0,8 6 4 0,0-5-4 15,0 6-4-15,-8-8 4 0,8 2 0 0,0 5 0 0,0-5-4 16,0-1 4-16,-10 6 0 0,10-6 0 0,0 6 0 0,0-5-4 16,-8-1 4-16,8 6 0 0,0-5 0 0,-8 5 0 0,8-6 0 0,0 6 0 15,-9-5 4-15,9-1-4 0,0 6 0 0,0-5 0 16,-9 5 0-16,9-6 0 0,0 6 0 0,0-5 0 0,-8 5 0 0,8-6 0 15,0 6 0-15,0-5 0 0,0-1 0 0,-9 7-4 0,9-7 4 16,0 0 4-16,0 6-4 0,0-4 0 0,0-2 4 0,0 5-4 16,-8-3-4-16,8-3 4 0,0 7 0 0,0-4-4 0,0-2-16 0,0 0 24 15,-8 7 0-15,8-7 0 0,0 2-4 0,0 3 4 0,0-5-4 16,-8 2 0-16,8-2 0 0,0 7 0 0,0-7 0 0,0 5 0 16,0-4 0-16,0 4 0 0,-10-3 0 0,10-2 0 0,0 5 4 15,0-3-4-15,0-2 0 0,-8 6 0 0,8-5 0 0,0 0 4 16,0-1-4-16,0 6 0 0,0-5 0 0,0-1 0 0,-8 6 0 0,8-5 0 15,0-1 0-15,0 3 0 0,0-4 4 0,0 7-4 0,0-5-4 16,0-1 4-16,0 1-4 0,0 0 8 0,-10 0-8 0,10-1 8 16,0-4-4-16,0 5 0 0,0 0 0 0,0-5 0 0,0 5-4 15,0-5 0-15,0 4 4 0,0-4 4 0,0 0-4 0,0 0-4 16,0 6 4-16,0-6 0 0,0 0 0 0,0 5 8 0,0-5-12 16,0 4 8-16,0-4-4 0,0 5-4 0,0-5 4 0,0 5 4 0,0-1-8 15,0 1 4-15,0 0 0 0,0 0 4 0,0-1-4 16,0 2-4-16,-8 3 4 0,8-4 0 0,0 4 4 0,0-3-4 0,-8 3 0 15,8-5 0-15,0 6 4 0,-9 0-4 0,9-5 0 0,0 5 0 16,0-5 0-16,0 3 0 0,0-2 0 0,0-2 0 0,0 6 0 16,0-5-4-16,0-1 0 0,0 2 4 0,-8-6 0 0,16 3 0 0,-8 3 0 15,0-2 0-15,0-4 0 0,0 6 0 0,0-6 4 0,0 4-4 16,0-4 4-16,0 5-4 0,0-5 0 0,0 5 0 0,0 0 0 16,0-1 0-16,0-4-4 0,0 6 0 0,0-2 4 0,0 1 4 15,0 5-4-15,0-6 0 0,0 0 0 0,0 2 0 0,0 3 0 16,0-4 0-16,0 0 0 0,0 5 0 0,0-6 0 0,0 6-4 0,0-4 4 15,0 2 0-15,0-3-4 0,0 0 4 0,0 5 0 0,0-6 0 16,0 1 0-16,0 0-4 0,0-1 8 0,0 1-4 0,0 0 4 16,0-5-4-16,0 5 0 0,0 0 0 0,0-5 0 0,0 4 4 15,0-4-8-15,0 6 0 0,0-6 4 0,0 4 0 0,0-4 0 16,0 5 0-16,0 0 0 0,0-5-20 0,0 5 28 0,0-1-8 0,0 1 0 16,0 0 0-16,0 0 0 0,0 6 0 0,0-8 4 0,0 2 0 15,0 5-4-15,0-5 0 0,0 4 0 0,0-4 0 0,0 4 0 16,0 1 0-16,0-6 4 0,0 7-4 0,0-7-4 0,0 1 0 15,0 4 4-15,0-3 0 0,0-2 0 0,0 1 0 0,0-1 0 16,0 2 0-16,0-3 0 0,0 3 4 0,0-1-4 0,0 0-4 0,0-5 8 16,0 4-4-16,0 2 0 0,0-2 0 0,0 1 0 15,0 0 0-15,0 0 0 0,0-1 0 0,0 1-4 0,0 0 4 0,0 0 0 16,0-1 0-16,0 2 0 0,0 3 0 0,0-4 0 0,0 0 4 16,0-1-8-16,0 6 4 0,0-5 0 0,0-1-4 0,0 2 8 15,0-3-4-15,0 3 0 0,0 4 0 0,9-6 0 0,-9 0 0 16,0 2 0-16,0-1-4 0,0-1 4 0,0 1 4 0,0 0-4 0,0 0 0 15,0 0-4-15,0-1 0 0,0 1 4 0,0 0 0 0,0 1 0 16,0-2 0-16,0 0 4 0,8-4-4 0,-8 5 0 0,0 0 4 16,0 0-4-16,0 0 0 0,8-5-4 0,-8 4 8 0,0 1-8 15,0 0 8-15,0-1-4 0,0-4 0 0,0 5-4 0,0 0 4 16,0 0 0-16,10 0 0 0,-10 0 0 0,0-5 0 0,0 5 0 0,0 4-4 16,0-9 4-16,8 5 0 0,-8 0 0 0,0-1 0 0,0 1 0 15,0 5 0-15,8-6 0 0,-8 3 0 0,0-4 0 0,0 2 0 16,0 5 0-16,0-6 0 0,0 1 0 0,0 0-4 0,0 4 4 0,10-4 0 15,-10 0-4-15,0 5 4 0,0-5 0 0,0 0 0 16,0-1 4-16,8 6-4 0,-8-6 0 0,0 1 0 0,8 5 0 0,-8-5 0 16,0 0 0-16,0-2 0 0,8 3 0 0,-8 4-4 15,0-6 4-15,0 2 0 0,0-2 0 0,0 1 0 0,0 0 0 0,0 0-4 16,9-1 4-16,-9 1 0 0,0 0-4 0,0 0 4 0,0-1 0 0,0-4 0 16,0 6 0-16,0-1 0 0,0-1 0 0,8 1-4 0,-8 0-16 15,0-1 20-15,0 1 0 0,0-5 0 0,0 5-4 0,0 0-4 16,9-1 0-16,-18-4-4 0,18 5-4 0,-9-1-4 0,0-4-12 15,0 6-4-15,0-6-12 0,0 0-8 0,0 5-12 0,0-5-12 16,0 0-12-16,0 0-16 0,0 0-20 0,0 5-16 0,0-5-44 16,0 0-40-16,0 0 28 0,0 0 36 0,0 0 36 0,0 0 24 15</inkml:trace>
  </inkml:traceGroup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0:23.4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8CB81E6-F9C0-4D70-A94E-2C649E289B90}" emma:medium="tactile" emma:mode="ink">
          <msink:context xmlns:msink="http://schemas.microsoft.com/ink/2010/main" type="inkDrawing" rotatedBoundingBox="14017,4450 16002,8580 15017,9053 13033,4923" semanticType="verticalRange" shapeName="Other">
            <msink:sourceLink direction="with" ref="{3DF90A6C-31D9-4D4F-BEB3-DFF244A63F1B}"/>
            <msink:sourceLink direction="with" ref="{92518F10-37D9-473A-A5D9-AF71DB11CB5A}"/>
            <msink:sourceLink direction="with" ref="{31C1CC81-6555-46BE-805E-AFF7FD571D73}"/>
            <msink:sourceLink direction="with" ref="{97A3DF50-FBAD-4E82-AE65-C6E761757F52}"/>
          </msink:context>
        </emma:interpretation>
      </emma:emma>
    </inkml:annotationXML>
    <inkml:trace contextRef="#ctx0" brushRef="#br0">-2599 680 19 0,'0'5'80'0,"0"-5"-12"0,8 0-4 0,-8 0-28 16,0 0-4-16,0 0-4 0,0 5 0 0,0-5-4 0,0 0-4 16,0 0 4-16,-8 0-4 0,8 0-4 0,0 0 4 0,0 0-4 15,0 0 4-15,0 0 0 0,0 0 4 0,0 0-4 0,0 0 0 16,0 0 0-16,0 0 0 0,0 0 0 0,8 0 0 0,-8 0 4 15,0 0-4-15,0 0 0 0,8 0 0 0,-8 0 0 0,0 0-4 16,9 0 4-16,-9 0-16 0,9 0 16 0,-9 0-4 0,8 0 0 0,0 0 0 16,2 0 0-16,-2 4 0 0,0-4 0 0,1 5-4 0,-9-5 4 15,9 5 0-15,-1 0 4 0,0-5-4 0,1 5 0 0,8-2 0 16,-17 4-4-16,17-3-4 0,-9 1 0 0,2 0 8 0,-2-1-4 16,0 1-4-16,0 0 0 0,10-5-4 0,-10 5 4 0,1-1 0 15,-1 1 0-15,10 0-4 0,-10 0 0 0,0-1 0 0,10 2 4 16,-2-6 0-16,-7 4-4 0,8 2 0 0,-8-2 4 0,7 1 0 15,-7-1-4-15,8 6 4 0,-9-5-4 0,10-1 0 0,-1 2 0 0,-8-2 0 16,7 7 0-16,1-7 0 0,-8 0 0 0,8 6 0 16,-9-5 0-16,10 5 4 0,-1-6 0 0,-8 1 0 0,7 5-4 0,-7-6 4 15,7 6 0-15,2-4-4 0,-10-3 4 0,10 7 0 0,-10-5 0 0,9 5 0 16,-8-6 0-16,8 1 0 0,-9 4-4 0,10-4 4 16,-10 1 0-16,8-2-4 0,-6 6 0 0,6-5 4 0,-7 4 0 0,8-4 0 15,-8 0 0-15,7 5 0 0,-8-6 0 0,10 6-4 0,-10-5 0 16,10 4 4-16,-10-4 0 0,1 4 0 0,8-4 0 0,-9 5 0 15,9-5 0-15,-9 4 0 0,2-4 0 0,6 5 0 0,-6-5 0 0,6 4 0 16,-8-4 0-16,1 4-4 0,8-4 0 0,-8 5 4 0,-1-6-4 16,10 6 0-16,-10-5 4 0,0 0 0 0,0 4 0 0,10-4 0 15,-10 5 0-15,1-6 0 0,-1 7 0 0,10-7-8 0,-10 6 4 16,0 0 4-16,2-1 0 0,-2 0-4 0,8 1 4 0,-6 0-4 16,-2-2 0-16,0 3 0 0,1-2 0 0,-1 1 0 0,1 4-4 15,0-3 4-15,-1 2 0 0,0-3-4 0,0 0 0 0,2-1 4 0,-2 5 0 16,0-4 0-16,2-1-4 0,-2 1 0 0,0 0 4 0,1-1 0 15,-1 5 0-15,1-3-4 0,-1-2 0 0,1 1 0 0,-1-1 4 16,0 1-8-16,2-1 4 0,-2 1 0 0,0 0 0 0,2-1 4 16,-2 1-4-16,0-1 4 0,0 1 0 0,1-1-4 0,-1 1 0 15,1-1 4-15,0 1-4 0,-1-5 0 0,0 5-4 0,2-1 4 0,-10 1 0 16,8-6 4-16,0 7-4 0,0-3 4 0,2 2 0 16,-2-5 0-16,0 5-4 0,1-1 4 0,-1 1-4 0,1-6 0 0,0 6 4 15,-1 0-4-15,0-1 0 0,0 1 0 0,2-1 0 0,-2 1 4 16,0 1-4-16,2-3 0 0,-2 2 4 0,0-1 0 0,1 1-4 15,-1 1-4-15,0-3 8 0,1 2-8 0,0-1 4 0,-1 1 0 0,0-1-4 16,2 1 8-16,-2 0-4 0,0 5 0 0,1-6-4 16,0-4 4-16,-1 9 0 0,-8-4 0 0,9-6 4 0,-1 11-4 0,0-10-4 15,1 4 4-15,-9 1 0 0,9-1 0 0,-1 1 4 0,0 0-4 16,-8-1 0-16,10 1 0 0,-2 0 0 0,0-1 0 0,-8 1 0 16,9 4 4-16,0-5-4 0,-1 1 0 0,-8-1 0 0,8 6 0 0,1-5 4 15,-1 5-4-15,-8-7 0 0,8 2 0 0,2 5 4 0,-2-2 0 16,0-3-4-16,-8 4 0 0,10-3 4 0,-2-1-4 0,-8 3-4 15,8-3 4-15,0 5 0 0,-8-5 0 0,9 3 0 0,0-3 0 16,-9-1 0-16,8 1 0 0,-8 5-4 0,9-5 4 0,-9-1 4 16,8 1-4-16,-8 4 0 0,0-5 0 0,8 1 4 0,-8 0 0 15,0-1-4-15,10 6 4 0,-10-6-8 0,8 1 4 0,-8 0 0 16,0-1-4-16,0 0 4 0,8 1 0 0,-8 5 0 0,0-6 0 16,8 1 0-16,-8 4 0 0,0-5 0 0,10 6 0 0,-10-1 0 0,0-3 0 15,0 3 0-15,8 0 0 0,-8 1 0 0,0-6 0 0,0 5 0 16,8 1-4-16,-8-1 4 0,0 1-4 0,0-7 8 0,0 7-4 15,0 0 0-15,9-1 4 0,-9-3-8 0,0 2 4 0,0-3-4 0,0 0 8 16,0 3-4-16,0-3-4 0,0 0 4 0,9 4 4 0,-9-4-8 16,0 4 8-16,8-4-4 0,-8 1 0 0,0 2 0 0,0-3 0 15,9 4 0-15,-9-5 0 0,0 5 0 0,8-4 0 0,-8 5 0 16,0-5 4-16,0 3-4 0,0 2-20 0,0-5 24 0,8 4 0 16,-8 1 0-16,0-6-4 0,0 5 0 0,0 1 0 0,8-5 4 0,-8 4-4 15,0-5 0-15,0 6 4 0,0-5-4 0,10 4 0 0,-10-5 0 16,0 6 0-16,0-5 0 0,0-1 0 0,0 1 0 15,0 4 0-15,0-5-4 0,0 1 4 0,0-1 0 0,0 1 0 0,8 0 0 16,-8 4 4-16,0-4-4 0,0-1 0 0,0 1 0 0,0-1 0 16,8 1 0-16,-8 0 4 0,0-1-4 0,0 1 0 0,0-1 0 15,0 1 0-15,0 5 0 0,0-6 0 0,10 1 0 0,-10-1 0 16,0 1 4-16,0 4-4 0,0-4 4 0,0-1-4 0,0 6 0 16,0-5 0-16,0-1 0 0,0 5 0 0,8-3 0 0,-8 3 0 0,0-5 0 15,0 1 0-15,0 3 0 0,0-3 0 0,0 0 0 0,0 5-4 16,0-5 4-16,0-1-4 0,0 5 8 0,0-4-4 0,0-1 4 15,8 6-8-15,-8-6 4 0,0 1 0 0,0 0 0 0,0 4 4 0,0-4-4 16,0-1-16-16,0 5 20 0,0-4 0 0,0-1 0 0,0 6 0 16,0-5-4-16,0 4 0 0,0-5 4 0,0 1-4 0,0 5-4 15,9-6 8-15,-18 1-4 0,9 4 0 0,9-5 0 0,-9 2 0 16,0 3 0-16,0-4 0 0,0-1 0 0,0 1 0 0,0-1 0 16,0 1 0-16,0 0 0 0,0-1 0 0,8 1 0 0,-16-1 0 15,16 1 0-15,-8 0 0 0,0-1 0 0,0 1 0 0,0-1 0 16,0 1 0-16,0 0 0 0,0-1 0 0,-8 5 0 0,8-4-4 15,0-1 4-15,0 1 0 0,0 0-4 0,0 4 4 0,0-4 0 0,0-1 0 16,0 1 0-16,0 4 0 0,0-5 4 0,0 1-4 0,0 0 0 16,0 0-4-16,0-1 0 0,0 1 4 0,0-1 0 0,0 1 0 15,0 1 0-15,0-3 0 0,0 2 0 0,0-1 4 0,0 1-8 16,0-1 4-16,0 1-4 0,0 0 4 0,0-1-4 0,0 1 0 16,0-1 0-16,0 1 4 0,0 3 0 0,0-7 0 0,0 8-4 0,0-4 0 15,0 0 4-15,0-1-4 0,0 1 0 0,0-1 4 0,0-3-4 16,0 3 4-16,0 1 0 0,0-1 0 0,0 1-4 0,0-1-4 15,0 1 4-15,0-5-4 0,0 4 0 0,0 1 4 0,0-1 0 0,0 1 0 16,-9 0 8-16,9-1-4 0,0 1-8 0,0-1 8 0,-8 1 0 16,8 0-4-16,0-1 4 0,-8 2-4 0,8-3-4 0,0 2 4 15,-10 0-4-15,10-6-4 0,-8 6 0 0,8-6 0 0,0 1-12 16,0 0 0-16,-8 0-8 0,8 0-8 0,0-5-4 0,0 4-4 16,-10-4 0-16,10 0-12 0,0 0-12 0,-8 0-12 0,8-4-8 15,-8 4-16-15,8-5-16 0,-8 0-72 0,8 0 4 0,-9-4 40 0,1 4 20 16,8-4 32-16</inkml:trace>
  </inkml:traceGroup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0:28.9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EC4C5BB-F020-404D-AEB6-CA0A3EB3AA9B}" emma:medium="tactile" emma:mode="ink">
          <msink:context xmlns:msink="http://schemas.microsoft.com/ink/2010/main" type="writingRegion" rotatedBoundingBox="15125,8754 15270,8754 15270,9454 15125,9454">
            <msink:destinationLink direction="with" ref="{325D672D-B9C2-470D-994A-E8A411623C2A}"/>
          </msink:context>
        </emma:interpretation>
      </emma:emma>
    </inkml:annotationXML>
    <inkml:traceGroup>
      <inkml:annotationXML>
        <emma:emma xmlns:emma="http://www.w3.org/2003/04/emma" version="1.0">
          <emma:interpretation id="{50E78EEB-80A8-4816-A6B4-EB33C6336646}" emma:medium="tactile" emma:mode="ink">
            <msink:context xmlns:msink="http://schemas.microsoft.com/ink/2010/main" type="paragraph" rotatedBoundingBox="15125,8754 15270,8754 15270,9454 15125,945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48EAC8-F7D5-4E3B-B4E2-9AEB76543F50}" emma:medium="tactile" emma:mode="ink">
              <msink:context xmlns:msink="http://schemas.microsoft.com/ink/2010/main" type="line" rotatedBoundingBox="15125,8754 15270,8754 15270,9454 15125,9454"/>
            </emma:interpretation>
          </emma:emma>
        </inkml:annotationXML>
        <inkml:traceGroup>
          <inkml:annotationXML>
            <emma:emma xmlns:emma="http://www.w3.org/2003/04/emma" version="1.0">
              <emma:interpretation id="{B26D84DB-84AC-4E4A-AFD9-731BD286A883}" emma:medium="tactile" emma:mode="ink">
                <msink:context xmlns:msink="http://schemas.microsoft.com/ink/2010/main" type="inkWord" rotatedBoundingBox="15125,8754 15270,8754 15270,9454 15125,9454"/>
              </emma:interpretation>
            </emma:emma>
          </inkml:annotationXML>
          <inkml:trace contextRef="#ctx0" brushRef="#br0">-426 4657 31 0,'0'0'72'0,"0"-6"-12"15,0 6-4-15,0 0-24 0,0 0-8 0,0 0-4 0,0-5-4 16,0 5 0-16,0 0-4 0,0 0 0 0,0 0 0 0,0 0 0 0,0 0-4 15,0-5 0-15,0 5 0 0,0 0 0 0,0 5 4 16,0-10-4-16,0 5 4 0,0 0-4 0,0-4 0 0,0 4 4 0,0 0 0 16,0 0 0-16,0 0 4 0,0 0 0 0,0 0-16 0,0 0 20 15,0 0 0-15,0-5 4 0,0 5 0 0,0 0-4 0,0 0 4 16,0 0-4-16,0 0 4 0,0 5-4 0,0-5-4 0,0 0 4 16,0 0-4-16,0 0 0 0,0 4 0 0,0 1 0 0,0 0-4 15,0-5 0-15,0 6 0 0,0-3 0 0,0 7 0 0,0-5 0 0,0 5-4 16,0-6 4-16,0 6 0 0,0-1-8 0,0 1 4 0,0-1 4 15,0 1-4-15,0 0-4 0,0-1 8 0,0 6-8 0,0-5 4 16,0 4-4-16,-8-4 4 0,8 4 0 0,0-5 0 0,0 6-4 16,0-5 4-16,-8 4-4 0,8 0 4 0,0-4-8 0,0 4 4 15,-10-4 4-15,10 0-4 0,0 4-4 0,-8-5 0 0,8 1-4 16,0-1 0-16,-8 2 8 0,8-2-8 0,0 0 8 0,0 1-8 0,0-1 0 16,-8 0 0-16,8 2 4 0,0-7-4 0,-9 6 4 0,9-5 0 15,0 4-4-15,-8-4 0 0,8 5 4 0,0-5-4 0,0 4 0 16,-9-4 0-16,9 4 0 0,0-4 4 0,0 0 0 0,-9 4 0 0,9-3 0 15,0 3 0-15,0-4 0 0,0-1 0 0,0 1 0 16,0 5-4-16,0-5 8 0,0 0-8 0,0 0 4 0,0-1-4 0,0 1 8 16,0 0-8-16,0 0 4 0,0-1 4 0,0-4 0 0,0 5-8 15,0-5 8-15,0 0-4 0,0 5 0 0,0-5 4 0,0 0-4 16,0 0 0-16,0 0-4 0,0 0 8 0,0 0-8 0,0 0 8 16,0 0-4-16,0 0 0 0,0 0 4 0,0 0 0 0,0-5 0 15,0 5 0-15,0 0-4 0,0-5 0 0,0 5 4 0,0-4 0 0,0 4 4 16,9-5-8-16,-9 0 4 0,0 0-4 0,0 1 8 0,9-1-4 15,-9 0 0-15,0 0 0 0,8-5 0 0,-8 5 0 0,9 1 0 16,-9-6-4-16,0 6 8 0,8-6-4 0,-8 0 4 0,8 2-4 16,-8-3 0-16,0 2 0 0,8-1-4 0,-8 0 4 0,10-4-4 15,-10 4 4-15,8-5 0 0,-8 2-4 0,8-2 4 0,-8 1 0 16,10-1-4-16,-10 1 0 0,8-5-16 0,-8 4 24 0,8-5-4 0,-8 7-4 16,9-6 4-16,-9 0 0 0,8-1 0 0,-8 1-4 0,0 0-4 15,9 0 4-15,-9 0-4 0,0 0-4 0,0-1 0 0,0 1 0 16,8 0-4-16,-8 1-4 0,0-2-8 0,0 5-8 0,0-5-4 15,0 7-8-15,0 3-8 0,0-4-8 0,0 4-8 0,0 1-8 16,-8-1-40-16,8 0-44 0,0 5 8 0,0 1 28 0,-9-1 28 0</inkml:trace>
        </inkml:traceGroup>
      </inkml:traceGroup>
    </inkml:traceGroup>
  </inkml:traceGroup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3:11.3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D11DE04-EF32-49CD-9FA8-9EB959059287}" emma:medium="tactile" emma:mode="ink">
          <msink:context xmlns:msink="http://schemas.microsoft.com/ink/2010/main" type="writingRegion" rotatedBoundingBox="14862,13018 16420,13283 16165,14779 14607,14514">
            <msink:destinationLink direction="with" ref="{5DF35342-DED3-4A19-9C32-67CBE6FD6653}"/>
          </msink:context>
        </emma:interpretation>
      </emma:emma>
    </inkml:annotationXML>
    <inkml:traceGroup>
      <inkml:annotationXML>
        <emma:emma xmlns:emma="http://www.w3.org/2003/04/emma" version="1.0">
          <emma:interpretation id="{355814A1-ABA0-4452-94BA-B17BE66D0A68}" emma:medium="tactile" emma:mode="ink">
            <msink:context xmlns:msink="http://schemas.microsoft.com/ink/2010/main" type="paragraph" rotatedBoundingBox="15455,13112 16433,13362 16222,14186 15244,1393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998286A-A130-4D3D-A2CC-CE6E37F354DA}" emma:medium="tactile" emma:mode="ink">
              <msink:context xmlns:msink="http://schemas.microsoft.com/ink/2010/main" type="line" rotatedBoundingBox="15455,13112 16433,13362 16222,14186 15244,13935">
                <msink:destinationLink direction="with" ref="{9FB902A3-9905-4A2F-90E6-009EAA727C3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BC018D2-6B7A-4DC0-A60C-26DD5532978A}" emma:medium="tactile" emma:mode="ink">
                <msink:context xmlns:msink="http://schemas.microsoft.com/ink/2010/main" type="inkWord" rotatedBoundingBox="15455,13112 16433,13362 16222,14186 15244,13935"/>
              </emma:interpretation>
            </emma:emma>
          </inkml:annotationXML>
          <inkml:trace contextRef="#ctx0" brushRef="#br0">15 240 27 0,'0'0'116'0,"-8"5"-12"0,8-5-12 0,-9 0-28 15,9 0-8-15,0 0-4 0,0-5-4 0,0 0-8 0,0 5 0 16,0-5-12-16,0 1 0 0,9-6-4 0,-9 1-4 0,8 3-4 16,0-3 0-16,-8-1 0 0,8 1 0 0,2-1-4 0,-2 1 4 0,0-1 0 15,2 0 0-15,6-4 0 0,-7 5 4 0,-1-1 4 16,1-4 0-16,8 4 8 0,-9 0-8 0,0 1 4 0,2-1 0 0,-2 1-4 16,0 4 0-16,2-5-4 0,-2 6-4 0,0 0 0 0,0-3 0 15,1 3 0-15,-9 4-4 0,0-4 0 0,8 4-4 0,-8 0 0 16,0 0 0-16,0 0 0 0,9 4 0 0,-9-4-4 0,0 4 0 0,0 3 0 15,0-7 0-15,0 4 0 0,0 5 0 0,0-4-4 16,0 0 0-16,0 4 0 0,-9 1 4 0,9-6-4 0,0 11 4 0,0-5 0 16,-8-1-4-16,8 1-4 0,0 4-4 0,0-4-4 0,-9 4-12 15,9 1-8-15,0-6-16 0,-8 1-16 0,8 4-20 0,0-5-20 16,0 6-16-16,-8-5-60 0,8-1-12 0,0-4 36 0,0 4 32 0,0-3 24 16</inkml:trace>
          <inkml:trace contextRef="#ctx0" brushRef="#br0" timeOffset="453.7906">330 134 95 0,'0'0'112'0,"0"0"-8"0,0 0-8 16,0 0-28-16,0 0 0 0,0 5 0 0,0-5-8 0,9 0-4 0,-9 0-4 15,9 5-8-15,-1-5-8 0,-8 0-8 0,8 0-4 16,0 5-4-16,2-5-8 0,-2 0 4 0,10 5-4 0,-10-5-4 0,0 0-4 15,9 5-12-15,-9-5-20 0,1 0-16 0,8 0-24 0,-9 0-16 16,2 0-28-16,-2 0-52 0,9 0 0 0,-8 0 28 0,-1 0 24 16</inkml:trace>
          <inkml:trace contextRef="#ctx0" brushRef="#br0" timeOffset="284.2392">356 134 87 0,'0'0'108'0,"-8"5"-8"0,8-5-8 0,0 5-28 16,-9-5-4-16,9 5-4 0,0 0-4 0,0 0-4 0,0-1-4 16,0-4-4-16,0 5 0 0,0 0-8 0,0 0-4 0,0-1 4 15,0 1 0-15,9 0 0 0,-9 4 4 0,8-3-8 0,-8-1 0 16,8-1 0-16,0 1 0 0,2 4-4 0,-2-4 0 0,0 5-4 0,2-6 8 15,-2 6-12-15,0-5 0 0,9 5 0 0,-9 0 4 0,1-1-8 16,0-5-4-16,-1 6 4 0,0 0-4 0,2-1 0 0,-2 2 4 16,0 3-4-16,1-5-4 0,-9 1 0 0,9-1 0 0,-9 1 0 15,0 0 0-15,0-1 0 0,0 1-4 0,0-1 0 0,-9-5 0 16,0 6-4-16,9-4 0 0,-8-2-4 0,0 0 4 0,-2 2-12 0,2-1-12 16,-9-5-4-16,8 0-24 0,1 0-12 0,-9-5-16 0,9-1-16 15,0 2-4-15,-10 0-36 0,10-6-48 0,-2 0 20 0,2 1 32 16,0-1 8-16</inkml:trace>
          <inkml:trace contextRef="#ctx0" brushRef="#br0" timeOffset="750.5115">680 111 43 0,'0'4'104'0,"0"-4"-16"0,0 0-4 0,-9 5-24 15,9-5-4-15,0 5-8 0,0-5-4 0,0 5 0 0,-8-1-4 16,8-4-4-16,0 5-4 0,0 0-4 0,0-5 4 0,0 5-4 0,0 0-4 16,0 0 0-16,0-1-4 0,0 1-4 0,0 0 0 0,0 0 0 15,0-1 0-15,8 1 0 0,-8 0 0 0,0 0-4 0,9-1 0 16,-9 2 0-16,0-1-4 0,9-1 0 0,-9-4 0 0,8 0 0 16,-8 5-4-16,8-5-4 0,-8 0 12 0,10 0-12 0,-10 0 0 15,8-5 0-15,-8 5 4 0,8-4-4 0,-8-1 0 0,8-1 0 16,-8 2 4-16,0-1-4 0,0-5-4 0,0 6 4 0,0-6 4 0,10 5-8 15,-10-4 4-15,0-1-4 0,0 0 0 0,-10 6-16 0,10-6 20 16,0 5 0-16,-8 1 0 0,8-6 0 0,-8 5-8 0,8 5 4 16,-8-5 0-16,-2 5-4 0,10 0 8 0,-8 0-12 0,0 0 4 15,-1 5-8-15,0-5-8 0,1 5-12 0,8 0-12 0,-9 0-12 16,1 4-4-16,0-4-20 0,8 0-48 0,-9-1-28 0,0 6 20 0,9-5 32 16</inkml:trace>
          <inkml:trace contextRef="#ctx0" brushRef="#br0" timeOffset="-345.592">-78-374 79 0,'0'0'88'0,"0"0"-8"16,0 0-4-16,0 0-28 0,0 0-4 0,0 0-4 0,0 0-4 15,8 0 0-15,-8 0 0 0,0 0-4 0,0 0 0 0,0 0 0 16,0 0 0-16,0-4 4 0,0 4 0 0,0 4 4 0,0-4-4 16,0 0 4-16,0 5 0 0,-8-5 0 0,8 5-8 0,0-1 0 0,0 1 0 15,-10 0 0-15,10 5 0 0,-8-5-4 0,8 4 0 0,-8 1-20 16,8-1 20-16,-9 6 0 0,1-6-4 0,-1 6 4 0,9-1-8 16,-9 1-4-16,1-1 0 0,0 1-4 0,0 4 0 0,-2-5 0 0,2 5-4 15,0 0 0-15,-2 0 0 0,2 0-4 0,0 1 0 0,-1-2 0 16,1 7 0-16,-1-6-4 0,0 1 4 0,1 3 0 0,8 1 0 15,-8-5-4-15,0 5 0 0,8-4 0 0,-10 3 0 0,10 2 0 16,0-6 0-16,0 4 0 0,-8 2 0 0,8-6 0 0,8 5 0 16,-8-5-4-16,0 0 0 0,10 0-8 0,-10 0-4 0,8 1-12 0,-8-6-16 15,8 6-16-15,0-6-20 0,1-5-16 0,0 6-20 0,-1-5-12 16,1-2-68-16,-1-2 4 0,0-1 24 0,10-1 40 0,-10-4 20 16</inkml:trace>
        </inkml:traceGroup>
      </inkml:traceGroup>
    </inkml:traceGroup>
    <inkml:traceGroup>
      <inkml:annotationXML>
        <emma:emma xmlns:emma="http://www.w3.org/2003/04/emma" version="1.0">
          <emma:interpretation id="{6F366D66-1006-4673-BB78-12B043C27D83}" emma:medium="tactile" emma:mode="ink">
            <msink:context xmlns:msink="http://schemas.microsoft.com/ink/2010/main" type="paragraph" rotatedBoundingBox="14684,14063 16111,14307 16034,14757 14607,145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A89070-4EB4-4AA7-B611-E5DD16B42D8A}" emma:medium="tactile" emma:mode="ink">
              <msink:context xmlns:msink="http://schemas.microsoft.com/ink/2010/main" type="line" rotatedBoundingBox="14684,14063 16111,14307 16034,14757 14607,14514"/>
            </emma:interpretation>
          </emma:emma>
        </inkml:annotationXML>
        <inkml:traceGroup>
          <inkml:annotationXML>
            <emma:emma xmlns:emma="http://www.w3.org/2003/04/emma" version="1.0">
              <emma:interpretation id="{45ED729C-AB1B-4B75-B4D4-2AAD0B9E81C4}" emma:medium="tactile" emma:mode="ink">
                <msink:context xmlns:msink="http://schemas.microsoft.com/ink/2010/main" type="inkWord" rotatedBoundingBox="14682,14076 15559,14225 15490,14633 14612,144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1" timeOffset="162803.8599">-395 1041 3 0,'0'4'88'0,"0"-4"-8"0,0 0-8 0,0 6-24 15,0-6 0-15,10 0-8 0,-10 0 0 0,0 0 0 0,0 0 0 16,8 0 0-16,-8 0 4 0,8 0 0 0,-8 0 0 0,9 0 0 16,-9 0 0-16,8 0-4 0,1 0-4 0,-9 0 0 0,8 0 0 15,1 0 4-15,-1 0-8 0,0 0-4 0,2 0-4 0,-10 0 4 16,8 0-4-16,0 0 0 0,2 0 0 0,-2 0 0 0,0 0-4 0,0 0 0 15,1 0 0-15,0 0-4 0,-1 0 0 0,1 0 4 0,-9 0-4 16,8 4 0-16,0-4-4 0,2 0 4 0,-2 0 0 0,-8 5-4 16,8-5 0-16,-8 0 0 0,10 0 0 0,-10 5-4 0,0-5 0 0,8 0 0 15,-8 0 0-15,0 0-4 0,0 5-4 0,0-5 0 16,0 0 4-16,0 0 0 0,0 0 0 0,0 0-4 0,0 0 4 0,0-5-8 16,0 10 4-16,0-10 0 0,0 5-4 0,0 5-4 0,0-5-12 15,0 0-4-15,0 0-12 0,0 0-12 0,0-5-16 0,0 5-16 16,0 0-12-16,0-5-16 0,0 5-8 0,0-5-44 0,0 5-36 15,0-4 24-15,0 4 44 0,0-6 16 0</inkml:trace>
          <inkml:trace contextRef="#ctx0" brushRef="#br1" timeOffset="162469.7528">-284 868 19 0,'0'0'60'0,"0"0"-4"16,0 0 0-16,0 0-28 0,0 0 0 0,0 0-4 0,0 0 0 16,0 0-4-16,0 0 0 0,0 0-4 0,0 0 4 0,0 0 4 0,0 0 0 15,0-4 0-15,0 4 0 0,0 4 0 0,0-4 4 0,0 0 0 16,0 0 0-16,0 0 0 0,0 0 0 0,0 0 8 0,0 0-4 15,0 0 8-15,0 0 0 0,0 0-4 0,0 0 4 0,0 0 4 16,0 0-4-16,0 0 0 0,0 0 0 0,0 0-4 0,0 0 4 16,-8 0 0-16,8 0 4 0,0 0 4 0,0 0-4 0,0 0 0 15,0 0 0-15,0 5-4 0,0-5 0 0,8 0 0 0,-8 4 0 16,0-4-4-16,0 0-4 0,10 6-4 0,-10-6 0 0,0 0 0 0,8 0 0 16,-8 0-4-16,8 4-4 0,-8-4 0 0,8 0-4 15,1 0 4-15,-9 0-4 0,9 0-4 0,-1 0-16 0,-8 0 24 0,9 0-4 16,-9 0 0-16,8 0 0 0,0 0 0 0,2 0 0 0,-10 0-4 15,8 0 0-15,0 0 0 0,-8 0-4 0,10 0 0 0,-2 0-4 16,-8 0 0-16,8 0 0 0,0 0 4 0,-8 0-4 0,9 0-4 16,-9 0 0-16,9 0 0 0,-9 6 4 0,8-6-4 0,-8 0 0 0,9 0 0 15,-9 0 0-15,0 0-4 0,8 4 8 0,-8-4 0 0,0 0-8 16,0 0 0-16,0 0 4 0,0 0 0 0,0 0 0 0,8 5-4 16,-8-5 0-16,0 0 0 0,0 0 4 0,0 5-4 0,0-5 0 0,0 0 0 15,0 0 0-15,0 0-4 0,0 0-4 0,0 0 0 16,0 0-4-16,0 0-4 0,10 0-4 0,-10 0-4 0,0 0-12 0,0 0-12 15,-10 0-8-15,10 0-8 0,0 0-12 0,0 0-4 0,0 0-4 16,0 0-8-16,-8 0-4 0,8 0 0 0,0-5-4 0,-8 5 0 16,-1-5 8-16,9 5-32 0,-8 0-28 0,-1-4-16 0,0 4 40 0,1-6 28 15</inkml:trace>
          <inkml:trace contextRef="#ctx0" brushRef="#br0" timeOffset="65179.952">-922 893 11 0,'0'0'104'0,"-10"-6"-4"0,2 6-8 16,8-4-28-16,-8-2 0 0,8 2-8 0,-10-1 4 0,10 5 0 15,0-4-4-15,0-1 4 0,-8 0-8 0,8 0 4 0,0-5-4 16,0 6-4-16,0 0-4 0,0-1 0 0,0-1 0 0,8 2-4 16,-8-1 0-16,0 5-4 0,10-5 0 0,-10 0-4 0,8 5 4 15,0 0-8-15,-8 0 0 0,10 0 0 0,-2-4 0 0,-8 8 0 0,8-4-4 16,1 0-4-16,-1 5 0 0,0 0-4 0,1-5-4 16,0 5 0-16,-9-1-20 0,8 7 20 0,0-7-4 0,2 0-4 0,-2 6 4 15,0-5-4-15,-8 5 0 0,9-1 4 0,-9 1-8 0,9 0 0 16,-9-1 0-16,8 1 0 0,-8 4 0 0,0-9 0 0,0 9 0 15,0-3 0-15,0-8 0 0,0 7-4 0,-8 0 4 0,8-6 4 16,-9 1-4-16,9 0 0 0,-9 0 0 0,9-5 0 0,-8 0 0 16,0 0 4-16,8 0-4 0,-10 0 0 0,2-5 0 0,8 0 0 15,-8-4 0-15,8 4-4 0,-9-5 4 0,9 2 4 0,0-3-4 0,0 1-4 16,0 1 4-16,0-5 4 0,0 4-4 0,0-5 0 0,9 5 0 16,-9-3-4-16,8 3 4 0,-8-5 0 0,8 7 4 0,-8-3-4 15,10 7 0-15,-2-6 0 0,-8 5-4 0,8-5 4 0,1 6 0 0,0 4 0 16,-1-5 0-16,-8 5 4 0,9 0-4 0,-1 0 0 0,0 0 0 15,1 0 4-15,0 5-4 0,-1-5 0 0,0 4 0 0,2-4 0 16,6 6 0-16,-7-2 0 0,0-4 0 0,7 5 4 0,-7 0-4 16,-1 0 4-16,0-5 0 0,10 4 0 0,-10-4 0 0,2 6 4 15,6-6-4-15,-8 0 0 0,1 0 4 0,0 0 0 0,-1 0 0 0,1-6-4 16,-1 6 0-16,0-4 4 0,2-1-8 0,-2 0 4 0,0 0 0 16,0-5-4-16,2 1 0 0,-10-1-4 0,8 1-4 0,-8-2-8 15,8 2-8-15,-8-4-16 0,9 3-16 0,-9-4-20 0,0 3-24 16,0 2-20-16,0-1-24 0,-9 1-40 0,9-1-48 0,0 0 32 15,-8 6 36-15,0-1 32 0,8 5 28 0</inkml:trace>
        </inkml:traceGroup>
        <inkml:traceGroup>
          <inkml:annotationXML>
            <emma:emma xmlns:emma="http://www.w3.org/2003/04/emma" version="1.0">
              <emma:interpretation id="{705515E7-A5B9-43A0-9527-CC8966CA0226}" emma:medium="tactile" emma:mode="ink">
                <msink:context xmlns:msink="http://schemas.microsoft.com/ink/2010/main" type="inkWord" rotatedBoundingBox="15890,14269 16111,14307 16034,14757 15814,14719"/>
              </emma:interpretation>
              <emma:one-of disjunction-type="recognition" id="oneOf1">
                <emma:interpretation id="interp1" emma:lang="" emma:confidence="0">
                  <emma:literal>b</emma:literal>
                </emma:interpretation>
                <emma:interpretation id="interp2" emma:lang="" emma:confidence="0">
                  <emma:literal>6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G</emma:literal>
                </emma:interpretation>
                <emma:interpretation id="interp5" emma:lang="" emma:confidence="0">
                  <emma:literal>o</emma:literal>
                </emma:interpretation>
              </emma:one-of>
            </emma:emma>
          </inkml:annotationXML>
          <inkml:trace contextRef="#ctx0" brushRef="#br1" timeOffset="164785.9753">424 787 19 0,'0'0'84'0,"0"0"-8"0,0-5-4 0,0 5-32 0,0 0-4 15,0 0-4-15,0 0-4 0,0 0 0 0,0 0 0 0,0 0-4 16,0 0 4-16,0 0 0 0,0 0-8 0,-8 0 0 0,8 0 0 16,0 0 0-16,0 0 0 0,-8 0 0 0,8 0 0 0,-10 5 0 0,2-5-4 15,8 4 4-15,-8-4-24 0,8 6 24 0,-10-2 0 16,2-4 0-16,0 5 0 0,8 0-4 0,-8 0 0 0,8 5-4 0,-9-5 4 16,0-1 0-16,9 6-4 0,-8-6-4 0,-1 6 4 0,9-5-4 15,-8 4 0-15,8 1 0 0,-8 0-4 0,8-6 4 0,-10 11 0 16,10-6-4-16,-8 1 4 0,8-1 0 0,0 0-4 0,-8 1 0 0,8 5-4 15,0-6 4-15,0 6-4 0,0-6 4 0,0 1 0 16,0 4 0-16,0-4 0 0,0 4 4 0,0-4-8 0,0-1 0 0,8 1 4 16,-8-1 0-16,8 1 0 0,-8 0-4 0,10-1 4 0,-10 1-4 15,8-1 4-15,-8-3 0 0,8 3 0 0,1-4 0 0,-1 0-8 16,1-1 4-16,0 1 4 0,-1 0-4 0,-8 0 0 0,8-5 0 0,0 0 0 16,2 4 0-16,-2-4-4 0,0 0 4 0,2 0 0 15,-10 0 0-15,8 0-4 0,0 0 0 0,-8-4 4 0,9 4 0 0,-9-5 0 16,8 5 0-16,-8-5 0 0,0 0 4 0,0 1 0 0,0-1-8 15,0 0-16-15,0 1 24 0,0-7-8 0,0 7 4 0,0-5 0 16,-8 3-4-16,8-3 0 0,-9-1 4 0,9 6 0 0,-8-6-4 0,8 5 4 16,-8 0 0-16,-2 0 0 0,2 1 0 0,0 4-4 0,-2-5 4 15,2 0-4-15,0 5 4 0,0 5 0 0,-1-5-4 16,0 5 4-16,1-1 0 0,-1 1-4 0,-7 0 0 0,6 4-8 0,2-3-4 16,0 3-4-16,8 1-8 0,-8 0-4 0,-2-1-4 0,2 1-8 15,0-1-12-15,-1 1-4 0,9-1-20 0,-9 1-48 0,9-6-24 16,-8 5 20-16,8 2 24 0</inkml:trace>
        </inkml:traceGroup>
      </inkml:traceGroup>
    </inkml:traceGroup>
  </inkml:traceGroup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6:05.14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75BFF2F-B91F-4ADA-A1C6-E7B9322BB93F}" emma:medium="tactile" emma:mode="ink">
          <msink:context xmlns:msink="http://schemas.microsoft.com/ink/2010/main" type="inkDrawing" rotatedBoundingBox="1774,11717 6206,12773 5758,14652 1326,13596" hotPoints="1818,11703 6330,13757 0,0" semanticType="enclosure" shapeName="RightTriangle">
            <msink:sourceLink direction="with" ref="{338BAD82-7FA0-4C13-BED3-2D08F4D6F6D4}"/>
            <msink:sourceLink direction="with" ref="{079CB84D-DB80-40BA-A5AC-3B278146BAF0}"/>
          </msink:context>
        </emma:interpretation>
      </emma:emma>
    </inkml:annotationXML>
    <inkml:trace contextRef="#ctx0" brushRef="#br0">29 13 63 0,'0'0'72'0,"0"-5"-8"0,0 5-4 16,0 0-20-16,0-4-4 0,0 4-4 0,0-5 4 0,8 5-4 0,-8 0 0 16,0 0-4-16,0 0 4 0,0 0-4 0,0-5 0 0,0 5-4 15,0 0 0-15,0 0-4 0,8 0-12 0,-8 0 20 0,0 0 4 16,0 0-4-16,10 5 0 0,-10-5 4 0,0 0-4 0,0 5 0 0,8-1-8 15,-8 1 4-15,0 0-4 0,0 0-8 0,0-1 4 0,0 6-4 16,0 0 0-16,8-1 0 0,-8 6-4 0,0-6 4 16,0 6 0-16,0 4 4 0,0-5 4 0,0 1-8 0,0 4 4 0,0 0 0 15,0 0-4-15,0 0-4 0,0 1 0 0,0-1-4 0,9 4 4 16,-9 2-4-16,-9-2 0 0,9 2 4 0,0-2-4 0,0 2 0 0,0-2 0 16,0 6 4-16,0-5-4 0,0 5-4 0,0-5 0 0,0 5 4 15,0 0 0-15,0-6 0 0,0 6-4 0,0-5 4 0,0 6-4 16,0-8 0-16,0 8 4 0,0-6-4 0,0 1 0 0,0 2 0 15,0-2 0-15,0-2 4 0,-8 2-8 0,8-2 4 0,0 1 0 16,0 0 4-16,-8 1-4 0,8 3 0 0,0-4-4 0,-10 0 4 0,10 0 0 16,0 5 0-16,-8-5 0 0,8 0 4 0,0 0-4 15,-8 0 0-15,8 0 0 0,0 0 0 0,-8 1 0 0,8-7 0 0,-10 6 0 16,10-5 0-16,0 0 0 0,0 0 0 0,-8 0 0 0,8-4 0 16,0-1 0-16,0 1 0 0,0-1-4 0,0 1 4 0,0-1-4 15,0-5 4-15,0 6 0 0,0-5 0 0,0 4 0 0,0-5 0 0,0 6 4 16,0-5-4-16,0 4 4 0,0-5-8 0,0 6 8 0,0-5-8 15,0 4 4-15,0 0 0 0,0 0-4 0,0-4 4 0,0 5 0 16,0-1 0-16,0 1-4 0,0-7 4 0,0 7 0 0,0-5 0 16,0 4 0-16,0-4 0 0,0-1 0 0,0 1-4 0,0 0 0 15,0-1 8-15,0 1-4 0,0-1 4 0,0-4-4 0,0 5 0 0,0-6 0 16,0 6-4-16,0-5 4 0,0 0 0 0,0 0 0 0,0-1 0 16,0-4 0-16,0 5 0 0,0 0 0 0,0-5 0 0,0 5 0 15,0-5 0-15,0 0 0 0,0 0-4 0,0 4 4 0,0-4 0 16,0 0 0-16,0 0 0 0,0 0 0 0,0 0 0 0,0 0 0 15,0 0-16-15,0 0 20 0,0 0 0 0,0 0 0 0,0 0-4 16,0 0 0-16,0 0 0 0,0 0 0 0,0 0 0 0,0 0 0 0,0 0 4 16,0 0-4-16,0 0 0 0,0 0 0 0,0 0 4 0,0 0-4 15,8 0 0-15,-8 0-4 0,0-4 4 0,0 4 4 0,10 0-4 16,-10-5 0-16,8 5 0 0,-8 0 0 0,8-5 4 0,-8 5-4 16,8 0 4-16,-8-5-4 0,10 5 0 0,-10 0 4 0,8 0-4 15,-8 0 4-15,8 0 4 0,1 0 0 0,-9 0-4 0,9 0 0 0,-1 0 0 16,1 0 0-16,-1 0 4 0,0 0 0 0,1 0 0 0,0 0 0 15,-1 0-4-15,0-4 4 0,10 4 0 0,-10 0 4 0,10 0-4 16,-10-5-4-16,9 5 4 0,0-5 0 0,-8 5 0 0,7-5-4 16,2 5 0-16,-2-5 4 0,2 0-4 0,-1 5 0 0,-1-4 0 15,2-1 4-15,-2 0-4 0,2 5 0 0,-1-5 4 0,0 1-4 0,0 4 0 16,-9-5-4-16,18 0 0 0,-18 5 4 0,10-5 0 0,-1 5-16 16,0 0 24-16,0-5-4 0,-1 5-4 0,2 0 4 0,0 0 0 15,-2 0 4-15,1 0-4 0,0 0 0 0,0 0 0 0,1 0 0 16,-2 0 0-16,2 0-4 0,-2 0 4 0,2 0 0 0,7-4 0 15,-7 4 0-15,6 0-4 0,-6-5 0 0,7 5-4 0,-7-5 4 0,6 5 0 16,2-5 0-16,0 5 4 0,0-5-8 0,-1 0 4 0,1 5 0 16,0-4 0-16,-1 4-4 0,1-5 4 0,0 5 0 0,0-5 0 15,7 5-4-15,-7 0 0 0,0-5 4 0,-2 5-4 0,2 0 0 16,0 0 0-16,-9-4 0 0,9 4 4 0,0 0-4 0,-1 0 4 16,0 0 0-16,0-5-4 0,-7 5 4 0,8 0-4 0,-1 0 0 0,-8-5 4 15,8 5-4-15,1 0 4 0,0-5-4 0,-9 5 0 0,9-4 4 16,0 4-4-16,-2 0 0 0,2 0 4 0,-9 0-4 0,9 0 4 15,0 0-4-15,-1 0 4 0,1 0-4 0,-2 0 4 0,-6 0 0 0,8 0 0 16,-1 0 0-16,1 0-4 0,-10 0-16 0,10 0 16 16,-8 0 4-16,7 0 0 0,-8 0-4 0,8 0 4 0,-7 0 0 0,-2 0-4 15,10 0 0-15,-8 0 0 0,-1 0 4 0,-1 0-4 0,2 0 0 16,-2 0-4-16,2 0 4 0,-1 0 0 0,0 0 0 0,0 0 0 16,-1 0 0-16,2 0 4 0,0 0-8 0,-10 0 4 0,9 0 0 0,0 0 4 15,0 0 0-15,-9 0-4 0,10 0 0 0,-2 0 4 0,2 0-4 16,-10 0 0-16,9 0 4 0,0 0 0 0,0 0-4 0,-9 4 4 15,10-4 0-15,-2 0 4 0,2 0-4 0,-1 5 4 0,-9-5 0 16,10 5-4-16,-2-5 4 0,2 5 0 0,-2-5-4 0,2 4 4 16,-1 1-4-16,-9-5 0 0,9 5 0 0,0 0-4 0,1-5 8 15,-2 4-4-15,2-4 0 0,-2 5 4 0,1 0 0 0,1-5-8 16,-2 5 4-16,2-5 0 0,-10 5 0 0,10-5-4 0,-2 5 4 16,1-5 0-16,1 0 0 0,-10 4-4 0,10-4 0 0,-2 0 4 0,2 5 0 15,-10-5-4-15,9 0 4 0,-1 5-20 0,-6-5 24 0,6 5 0 16,2-5-4-16,-2 5 4 0,-7-5 0 0,8 4-4 0,0 1 0 15,-9 0-4-15,10 0 8 0,-2-1 0 0,-6 1-8 0,6 0 4 16,-7 0 4-16,8 0-8 0,-9 0 4 0,9-5-4 0,-9 4 0 16,2 1 8-16,-2 0 0 0,10 0-4 0,-10-5-4 0,0 4 4 0,0 1 0 15,10 0-4-15,-18-5 0 0,17 0 0 0,-9 0 4 0,0 0-4 16,2 5 0-16,-2-5 0 0,0 0 0 0,-8 0 0 0,8 0 0 16,2 0 4-16,-2 0 0 0,0 0 0 0,1 0 0 0,-9 0 0 0,9 0 0 15,-1 0 4-15,1 4-4 0,-9-4 4 0,8 0 0 16,0 6-4-16,-8-6 4 0,10 0-4 0,-2 5 0 0,-8-5 0 0,8 4 0 15,0 1 0-15,-8-5 0 0,10 5-4 0,-2-5 4 0,-8 0-4 16,8 4 0-16,-8-4 0 0,9 0 8 0,-9 0-4 0,8 0-4 16,1 0 4-16,-9 0 0 0,9 0-4 0,-9 0 4 0,8 0-4 0,-8 0 4 15,8 0 4-15,-8 0 0 0,8 0-4 0,2 0 4 0,-10 5-4 16,8-5-4-16,-8 0 0 0,8 0 0 0,2 5 0 0,-10-5 0 16,8 0 0-16,0 5 0 0,1-5 0 0,-9 4 0 0,8-4 0 15,1 0 0-15,-1 6 0 0,1-6 0 0,-1 0 0 0,0 4 0 16,-8-4 0-16,10 0 0 0,-2 0 0 0,0 0 0 0,2 0 0 15,-2 5 0-15,0-5 0 0,-8 0 0 0,8 0 0 0,1 0 0 0,-1 0 0 16,-8 0 0-16,9 5 0 0,0-5 0 0,-1 0 0 16,-8 5 0-16,8-5 0 0,-8 0 0 0,10 0 0 0,-2 0 0 0,0 4 0 15,-8-4 0-15,8 0 0 0,-8 0 0 0,10 6 0 0,-2-6 0 16,-8 4 0-16,8-4 0 0,-8 0 0 0,9 5 0 0,-1-5 0 16,-8 0 0-16,9 4 0 0,-9-4 0 0,9 6 0 0,-1-6 0 0,0 0 0 15,-8 0 0-15,8 0 0 0,-8 4 0 0,10-4 0 16,-2 0 0-16,-8 0 0 0,8 0 0 0,-8 0 0 0,10 0 0 0,-10 0 0 15,8 0 0-15,-8 0 0 0,0 0 0 0,8 0 0 0,-8 0 0 16,0 0 0-16,0 0 0 0,0 0 0 0,0 0 0 0,0 0 0 16,0 0 0-16,0 0 0 0,0 0 0 0,0 0 0 0,0 0 0 0,0 0 0 15,0 0 0-15,0 0 0 0,0 0 0 0,-8 0 0 16,8 0 0-16,-8-4-12 0,8 4-80 0,-10-6-36 0,2 6-28 0,0-4-40 16,-10-1-60-16,10 1-48 0,-9-2 52 0,0-3 44 0,0-1 44 15,-9 0 32-15,0-4 24 0</inkml:trace>
    <inkml:trace contextRef="#ctx0" brushRef="#br0" timeOffset="1605.6507">106-54 63 0,'0'0'80'0,"0"-5"-8"0,-9 5-8 16,9 0-20-16,0 0-8 0,0 0-4 0,0 0-4 0,0 0 0 0,0 0 0 15,0 0 0-15,0 0-4 0,0 0-8 0,0 0 0 0,0 0 4 16,0 0-4-16,0 5 4 0,0-5-4 0,0 0 4 0,0 5 4 16,0 0 0-16,0-5-4 0,0 4 0 0,9 1 4 0,-9 0 0 0,0-1 0 15,8 7-4-15,-8-7 4 0,8 1-4 0,-8 0 4 16,9 4-8-16,0-4 0 0,-1 0 0 0,0 0 4 0,2 4 0 0,-2-4 4 15,0 0-4-15,1 0 0 0,0 0-4 0,-1-1-4 0,0 1 0 16,1 0 4-16,8 0-4 0,-8-1 8 0,7 1-4 0,-6 0 0 16,6-5 0-16,-8 5 0 0,10 4 0 0,-1-9 4 0,-1 10-4 0,2-5 0 15,-2-1 0-15,2 2-4 0,-1-2-4 0,0 1 8 0,8 5-4 16,-7-6-4-16,-2 1 8 0,10 5-8 0,-8-6 0 0,7 7 0 16,-9-7-4-16,10 6 8 0,0-6-8 0,-9 5 0 0,9 1 0 15,-10-1 0-15,10-3 0 0,0 4 4 0,-9 0-4 0,9-1 0 16,0 0 0-16,-2 1 0 0,-6 0 0 0,7 3 8 0,1-3-8 15,0 0 4-15,0-1-4 0,-1 1 0 0,0 1 4 0,0-3 0 16,1 2 0-16,0-1-4 0,8 1 0 0,-9-1 0 0,1 1 4 0,0 0 0 16,8-1-4-16,-9 1 0 0,1 0 0 0,0-1 4 0,8 1-4 15,-9-1 0-15,1-4 0 0,0 5-4 0,7-1 0 0,-7 1 4 16,0 0 0-16,0-1 0 0,-1 1 0 0,1 0 0 0,0-1-4 0,-2 0 0 16,-6 1 0-16,7-1 4 0,1 1-8 0,-8 0 4 15,6-1 4-15,2 6 0 0,-9-5 0 0,9-1 0 0,-10 1-4 0,10-1-4 16,-8 1 8-16,7 0 0 0,-9 0 0 0,2-1 0 0,8 0-4 15,-1 1-12-15,-8 0 16 0,8-2 0 0,-7 3 0 0,8-2 0 16,-10 1-4-16,10 0 4 0,-9-2 0 0,9 3 0 0,-10-2 0 0,2 1-4 16,8-6 4-16,-9 6 0 0,7-1-4 0,-6-3-4 0,8 3 4 15,-9-4 0-15,0 4 4 0,8-4 0 0,-7 5-4 0,-2-5 0 16,10 0 0-16,-9 4 4 0,0-4-4 0,0-1 0 0,1 6 0 16,-2-5 8-16,10 0-8 0,-9 4 0 0,0-4 0 0,0 5 4 15,1-6-4-15,-2 1 0 0,2 5 4 0,-2-5 0 0,1 0 0 16,9 4 0-16,-10-4 4 0,2 0-4 0,0 4 0 0,7-4 0 0,-9 0-4 15,2-1 4-15,-2 6-4 0,10-5 4 0,-8-1-4 16,-2 6 4-16,1-4 0 0,9 3 4 0,-8-5-4 0,-2 6 0 0,10 0 0 16,-9-5-4-16,-1 3 4 0,2 3 0 0,0-1 0 0,-2-6 0 15,2 6-4-15,-10-1 4 0,9 0 0 0,-1 1 0 0,2-4 4 16,-2 4-4-16,-6-1 0 0,6 0 0 0,2-4 0 0,-10 4-4 0,9 1 0 16,-9-6 0-16,10 7 0 0,-2-7 4 0,-6 6-8 15,-2-5 8-15,9 5 0 0,0-6-4 0,-9 1 0 0,1 1 0 0,7 2 4 16,-6-3-8-16,-2 0 8 0,10 0-4 0,-10-1 4 0,8 1 0 15,-7 0-8-15,0 0 8 0,8-1 0 0,-9 2 0 0,0-2-4 16,10 1 4-16,-10 0-4 0,0-1 0 0,10 1 4 0,-10-5 0 0,1 5-4 16,0 0 4-16,8 0-4 0,-9 0 0 0,0-1 0 15,2 1 4-15,6 0 0 0,-8 0-4 0,2 4 4 0,-2-4-4 0,0 0 0 16,9 5 4-16,-8-6 0 0,0 6 0 0,-1-5-4 0,0 4 4 16,10 1-4-16,-10 0 0 0,0-5 4 0,2 4-4 0,-2-4 0 15,0 5 0-15,9-1 0 0,-8-5 4 0,-1 6 0 0,1 0-4 0,-1-5 4 16,0 3-4-16,2-2 0 0,-2-1 0 0,0 5 4 0,2-6-4 15,-2 1 0-15,0 5 4 0,0-6 0 0,1 1 0 16,-1 1-4-16,1-2 4 0,0 0-4 0,-1 2 0 0,0-2 0 0,-8 2 0 16,10-2 4-16,-2-4-4 0,0 5 0 0,-8-1 0 0,8 1 4 15,2-1 0-15,-2 2 0 0,-8-2 0 0,8-4 0 0,1 6 0 16,-9-2 0-16,8 1 0 0,1 0 0 0,-9 0 0 0,9-1-4 0,-1 1 8 16,-8 0-4-16,8 0-4 0,0-5 4 0,-8 4-4 0,10 2 4 15,-2-2-4-15,-8 0 4 0,8 3 0 0,2-7-4 0,-10 4 0 16,8 0 4-16,0 1-4 0,-8-5 0 0,9 5 0 0,-1 0 0 15,-8-1 4-15,9-4 0 0,-9 5-4 0,8 0 4 0,1 0-4 16,-9-5 0-16,8 4 0 0,0 1 0 0,-8 0 4 0,10-5-4 0,-10 5 4 16,8 0-4-16,-8 0 0 0,8-5 4 0,2 4 0 15,-10 1 0-15,8-5-4 0,-8 5 0 0,8 0 4 0,-8-5 0 0,9 5 0 16,-9-1 0-16,8 1 0 0,-8-5 0 0,8 5-4 0,-8 0 4 16,9-1 4-16,-9 1 0 0,0 0-4 0,9 0-4 0,-9 0 0 15,0 0 0-15,8-5 0 0,-8 4 0 0,0 1 0 0,0 0 0 16,0 0 0-16,0-5 0 0,0 4 0 0,0 1 0 0,8-5 0 0,-8 0 0 15,0 5 0-15,0-5 0 0,-8 0 0 0,8 0 0 0,0 0 0 16,0 0 0-16,0 0 0 0,0 0 0 0,0 0 0 0,0 0 0 16,0-5 0-16,0 5 0 0,-8-5 0 0,8 5 0 0,0-4-16 15,-9 4-48-15,0-5-24 0,9 0-24 0,-8 0-24 0,-9 1-32 0,9-6-28 16,0 5-64-16,-10-5-4 0,0 1 44 0,2-1 40 0,-1 1 32 16,-9-1 32-16</inkml:trace>
  </inkml:traceGroup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6:07.36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38BAD82-7FA0-4C13-BED3-2D08F4D6F6D4}" emma:medium="tactile" emma:mode="ink">
          <msink:context xmlns:msink="http://schemas.microsoft.com/ink/2010/main" type="writingRegion" rotatedBoundingBox="4236,12705 6054,13444 5775,14129 3957,13391">
            <msink:destinationLink direction="with" ref="{475BFF2F-B91F-4ADA-A1C6-E7B9322BB93F}"/>
          </msink:context>
        </emma:interpretation>
      </emma:emma>
    </inkml:annotationXML>
    <inkml:traceGroup>
      <inkml:annotationXML>
        <emma:emma xmlns:emma="http://www.w3.org/2003/04/emma" version="1.0">
          <emma:interpretation id="{944E47BF-E769-4076-A9B8-FADF27F3BF5C}" emma:medium="tactile" emma:mode="ink">
            <msink:context xmlns:msink="http://schemas.microsoft.com/ink/2010/main" type="paragraph" rotatedBoundingBox="4236,12705 6054,13444 5775,14129 3957,133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6E77A7-19A9-496B-A179-6C5595E833B4}" emma:medium="tactile" emma:mode="ink">
              <msink:context xmlns:msink="http://schemas.microsoft.com/ink/2010/main" type="line" rotatedBoundingBox="4236,12705 6054,13444 5775,14129 3957,13391"/>
            </emma:interpretation>
          </emma:emma>
        </inkml:annotationXML>
        <inkml:traceGroup>
          <inkml:annotationXML>
            <emma:emma xmlns:emma="http://www.w3.org/2003/04/emma" version="1.0">
              <emma:interpretation id="{AE55B09F-7CB8-473E-B871-F7F30BD3BE90}" emma:medium="tactile" emma:mode="ink">
                <msink:context xmlns:msink="http://schemas.microsoft.com/ink/2010/main" type="inkWord" rotatedBoundingBox="4236,12705 5127,13067 4848,13753 3957,13391"/>
              </emma:interpretation>
              <emma:one-of disjunction-type="recognition" id="oneOf0">
                <emma:interpretation id="interp0" emma:lang="" emma:confidence="0">
                  <emma:literal>e.</emma:literal>
                </emma:interpretation>
                <emma:interpretation id="interp1" emma:lang="" emma:confidence="0">
                  <emma:literal>e</emma:literal>
                </emma:interpretation>
                <emma:interpretation id="interp2" emma:lang="" emma:confidence="0">
                  <emma:literal>e.</emma:literal>
                </emma:interpretation>
                <emma:interpretation id="interp3" emma:lang="" emma:confidence="0">
                  <emma:literal>e!</emma:literal>
                </emma:interpretation>
                <emma:interpretation id="interp4" emma:lang="" emma:confidence="0">
                  <emma:literal>ej</emma:literal>
                </emma:interpretation>
              </emma:one-of>
            </emma:emma>
          </inkml:annotationXML>
          <inkml:trace contextRef="#ctx0" brushRef="#br0">-3 265 7 0,'0'0'108'16,"0"4"-12"-16,0 2-12 0,0-6-28 0,0 0-4 0,0 0-4 16,0 4-4-16,0-4 0 0,0 0-4 0,0 0 4 0,0 0-4 15,0 0 0-15,0 0 0 0,0 0-4 0,0 0-4 0,0-4 0 0,0 4-4 16,8-6 0-16,-8 2-4 0,0-1 0 0,0 0 0 0,8 1 0 15,-8-1 0-15,10-5-4 0,-2 0 0 0,-8 1-8 0,8-1-4 16,0 1 0-16,2-1 4 0,-10-5 0 0,8 6-4 0,0-5 8 16,1 4-8-16,-1 0 4 0,-8-4-4 0,9 5 0 0,0-1 0 15,-1-5-4-15,-8 6 0 0,8-1 0 0,0 2 0 0,-8-3-4 0,10 7 0 16,-2-6 0-16,-8 5 0 0,0 0 0 0,8 0 4 0,-8 1 0 16,0 4-4-16,0-5 0 0,0 5 0 0,10-6 4 0,-10 6-4 15,0 6 0-15,0-6 0 0,0 5 4 0,0-1 0 0,0-4-4 0,0 5 4 16,-10 5-4-16,10-6 0 0,0 2 0 0,0 3 4 15,0-3-4-15,0 2 0 0,0 2 4 0,0-1-4 0,-8 1 0 0,8-1 0 16,0 1-4-16,0 0 0 0,0-1 0 0,-8 1-4 0,8-5-8 16,0 4 0-16,0 1-16 0,-10-5-12 0,10 4-20 0,0-4-8 15,0 5-12-15,0-5-4 0,0-1-16 0,0 1-32 0,0 0-32 16,0-5 24-16,10 5 24 0,-20-5 24 0</inkml:trace>
          <inkml:trace contextRef="#ctx0" brushRef="#br0" timeOffset="330.6579">278 55 11 0,'0'0'108'0,"0"-6"-12"15,0 6-4-15,0 0-28 0,-9 0-4 0,9 6-4 0,0-6-8 0,0 4-4 16,0 0-8-16,0 1 4 0,9-5-4 0,-9 5-12 0,0 0 4 16,0-1-4-16,0 6-4 0,9-5 0 0,-9-1-4 0,0 6 4 15,8 0-4-15,-8-6 0 0,8 6 0 0,1-5-4 0,-9 0 8 0,8 4-8 16,1-4 0-16,0 0 4 0,-1 4-4 0,-8-4-4 15,8 0-4-15,2 0 4 0,-2 0 0 0,0 0-4 0,1-1 0 0,0-4 0 16,-1 5 0-16,0 0-4 0,-8-5 4 0,9 5-4 0,-1-5 4 16,0 0-4-16,-8 0 0 0,10 4 0 0,-10-4 4 0,0 0 0 15,8 0 4-15,-8 0 0 0,0 5 0 0,0-5-4 0,0 0 0 16,0 5 0-16,0-5 0 0,-8 5 0 0,8-5 0 0,-10 4 0 16,2 2 0-16,8-1-4 0,-8-1 4 0,-1 1-4 0,1-5 0 0,8 5 4 15,-8-1-4-15,-1 2-4 0,0-6 4 0,1 0-4 16,0 4 0-16,-2-4-4 0,2 0-8 0,0 0-8 0,8 0-12 0,-9 5-12 15,0-5-12-15,1-5-8 0,8 5-8 0,-9-4-24 0,1 4-48 16,0-6-20-16,8 2 24 0,-9-1 36 0</inkml:trace>
          <inkml:trace contextRef="#ctx0" brushRef="#br0" timeOffset="513.176">269 55 75 0,'0'0'104'0,"0"4"-8"0,9-4-12 0,-9 0-24 0,0 0-4 0,0 0 0 16,0 0-8-16,9 0 0 0,-9 0-8 0,0 0-8 0,8 0-8 16,-8 0 0-16,8 0-8 0,1 0-4 0,-9 0-4 0,8 0 0 15,1 0 0-15,0 0-24 0,-1 0 12 0,0 0-4 0,2 0-16 0,-2 0-12 16,0 0-8-16,1 0-20 0,0 0-56 0,-1 0-40 16,0 0 24-16,1 0 28 0</inkml:trace>
          <inkml:trace contextRef="#ctx0" brushRef="#br0" timeOffset="823.3398">628 82 35 0,'0'0'112'0,"0"5"-12"0,0-5-8 16,0 5-28-16,0-5-4 0,-9 5-4 0,9-5-4 0,0 4-8 16,0 2 0-16,0-2-4 0,0-4 0 0,0 5-8 0,0 0 0 15,0-1-8-15,9 1 4 0,-9 0-8 0,0 5 0 0,0-5 4 16,8-1-4-16,-8 6 0 0,9-1 0 0,-9-4-4 0,8 5 0 15,-8 0-24-15,8-6 28 0,1 6-4 0,0-5-8 0,-9 4 4 0,8-4 0 16,0 0-4-16,2-1 0 0,-10-4-4 0,8 6 4 0,0-6-8 16,-8 0 0-16,9 0 0 0,-9 0 0 0,9 0 0 0,-9-6 0 15,8 2 0-15,-8-1-4 0,0 0 0 0,0-4 4 0,8 4-8 16,-8-5 0-16,0 1 0 0,0 4 0 0,0-10 4 0,-8 6 0 16,8-1 0-16,0 1 0 0,-8-1 0 0,8 0 0 0,-9 1 0 15,0 4 0-15,1-5 4 0,8 6-12 0,-8-1 4 0,-2 0-8 16,2 0-4-16,-9 5-8 0,8-4-12 0,1 4-4 0,-9 0-8 0,9 4-8 15,-1-4-4-15,-8 5-16 0,9 0-36 0,-10 0-32 0,10 5 8 16,-10-6 28-16</inkml:trace>
          <inkml:trace contextRef="#ctx0" brushRef="#br0" timeOffset="1291.5997">-46-306 43 0,'0'0'84'0,"8"0"-12"0,-8 0-4 0,0 0-20 0,0 0-12 16,0 0 0-16,9 0-4 0,-9 0 4 0,0 0-20 0,0 0 24 16,0 0 0-16,0 0 0 0,0 0 4 0,0 0 4 0,0 0 4 15,0 0-4-15,0 0 0 0,0 0 4 0,0 0 0 0,0 0-12 0,0 0 0 16,0 5 0-16,0-5 0 0,-9 0-4 0,9 5-4 0,0-1 0 16,-8 1 0-16,8-5-4 0,-8 5-4 0,8 0 4 0,-8 4-4 15,8-4-4-15,-10 5-4 0,2-5 0 0,8 4 0 0,-8 1-4 16,-2-1 0-16,2 1 0 0,8 0 0 0,-8 3-4 0,-1-3 4 15,9 5-4-15,-8-1-4 0,-1 5 4 0,1-4 0 0,8 4 0 0,-9 0 0 16,1 1-8-16,8-1 4 0,-8 0 0 0,8-1 0 0,-10 7 0 16,10-1-4-16,-8 0 4 0,8-5 0 0,0 5-4 0,0 0 0 15,0 0 0-15,0-5 0 0,0 5 0 0,0-5 0 0,0 1 0 16,8 3-4-16,-8-4 4 0,10 1-4 0,-2-1-4 0,-8 0-4 16,8-4-16-16,1 4-12 0,-1-5-20 0,1 1-12 0,8-2-36 0,-9 3-32 15,0-7-60-15,10 5-32 0,-10-4 40 0,10-5 36 16,-10 5 24-16,9-6 32 0</inkml:trace>
        </inkml:traceGroup>
        <inkml:traceGroup>
          <inkml:annotationXML>
            <emma:emma xmlns:emma="http://www.w3.org/2003/04/emma" version="1.0">
              <emma:interpretation id="{FB4A97AF-DE73-468B-8329-0B3A4D5D3279}" emma:medium="tactile" emma:mode="ink">
                <msink:context xmlns:msink="http://schemas.microsoft.com/ink/2010/main" type="inkWord" rotatedBoundingBox="5803,13710 5926,13760 5906,13807 5784,1375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5190.9038">1488 720 15 0,'0'0'88'0,"0"5"-8"15,0-5-12-15,0 0-24 0,0 5-4 0,0-5-8 0,0 0-4 0,0 4-4 16,0-4 0-16,0 0-4 0,10 0-4 0,-10 0 4 0,0 0-8 16,0 0 4-16,8-4 0 0,-8 4 0 0,0 0-4 0,8 0 0 15,-8 0 0-15,0 0 0 0,9 4-4 0,-1-4 4 0,-8 0 0 16,9 0 0-16,-9 0 0 0,8 0 4 0,-8 0-4 0,0 0 0 16,9 0 0-16,-9 0 0 0,8 0-4 0,-8 0 0 0,8 0 0 0,-8 0 4 15,0 0 0-15,10 0-4 0,-10 0 0 0,8 0 0 0,-8 0-4 16,8 0 4-16,-8 0-4 0,10 0 4 0,-10 0-8 0,0 0 4 15,8 0 0-15,-8 0 0 0,8 0 0 0,-8 0 0 0,0 0 0 0,0 0 4 16,0 0 0-16,0 0 4 0,0 0-12 0,0 0 12 16,0 0 0-16,0 0 0 0,0 0 4 0,0 0-4 0,0 0 0 0,-8 0-4 15,8 0 4-15,-8 0 4 0,8 0 0 0,-10 0 0 0,10 0-4 16,-8 0 0-16,0 0 4 0,-2 0-4 0,10 0 0 0,-8 0-4 16,0 0 0-16,-1 0-4 0,1 0-4 0,-1 0 8 0,1 0-12 15,8 0 4-15,-9 0 0 0,1 0-4 0,8 0-8 0,-8 0-16 16,8 0-12-16,0 0-20 0,0 0-20 0,0 0-8 0,-10 0-60 0,10 0-48 15,10 0 40-15,-10 0 24 0,8 0 20 0</inkml:trace>
        </inkml:traceGroup>
      </inkml:traceGroup>
    </inkml:traceGroup>
  </inkml:traceGroup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6:20.6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067AE18-4DE8-4307-8018-783AC5D83367}" emma:medium="tactile" emma:mode="ink">
          <msink:context xmlns:msink="http://schemas.microsoft.com/ink/2010/main" type="inkDrawing" rotatedBoundingBox="10692,1143 12201,1182 12200,1231 10690,1192" shapeName="Other"/>
        </emma:interpretation>
      </emma:emma>
    </inkml:annotationXML>
    <inkml:trace contextRef="#ctx0" brushRef="#br0">-5 1 7 0,'0'0'84'16,"0"0"-12"-16,0 0-8 0,0 0-20 0,0 0-8 0,0 0 0 16,0-5 0-16,0 5 0 0,0 0 0 0,0 0-4 0,0 0 0 15,0 5-4-15,0-5 4 0,0 0-8 0,0 0 0 0,0 0 4 0,0 0 0 16,0 0 0-16,0 0 4 0,0 0 0 0,0 0 4 16,0 0 0-16,0 0 0 0,0 4-4 0,0-4 4 0,9 5-4 0,-9-5-4 15,8 5 0-15,-8-5 4 0,9 5-4 0,-1-5 4 0,0 4-8 16,1 2 4-16,0-2 0 0,-1-4 0 0,0 5 0 0,10-5 0 15,-1 0 0-15,-8 0-4 0,7 5 0 0,1-5-4 0,9 0-4 0,-8 0 4 16,6 0-4-16,-6 0 0 0,7 0 4 0,1 0 0 16,8 0-4-16,-8 0 0 0,7 0 0 0,-7 0-4 0,8 0 0 0,-8 0 4 15,7 0-4-15,3 0 0 0,-3 0 0 0,-7 0 0 0,8 0 0 16,0 0-4-16,-9 0 0 0,9 0 0 0,-8 0 0 0,0 5 0 16,-1-5-4-16,1 0 4 0,0 0 0 0,0 4-4 0,-1-4 0 15,0 5 0-15,0-5 4 0,1 0-8 0,-8 5 4 0,7-5 0 16,-8 0-4-16,8 0 4 0,-7 5-4 0,8-5 4 0,-10 0 4 0,10 0-4 15,-9 0 4-15,1 0-4 0,-2 0 4 0,2 0 0 0,-2 0 0 16,1 0 0-16,1 0 0 0,-2 0 0 0,2 0 0 0,-2 0 0 16,-7 0-4-16,8 0 4 0,0 0 0 0,-9 0 4 0,1 0-4 0,8-5 4 15,-9 5-4-15,2 0 0 0,-2 0 0 0,0-5 4 16,1 5-4-16,0 0 0 0,-1-5 0 0,0 5 0 0,1 0-4 16,-1 0 0-16,-8 0 0 0,8-4-4 0,-8 4 0 0,10 0-4 0,-10 0 8 15,0 0-4-15,8 0 0 0,-8 4-4 0,0-4 0 0,0 0-4 16,0 0-4-16,0 0-8 0,0 0-20 0,0 0-16 0,0 0-20 15,-8 0-24-15,8 0-32 0,-10 5-36 0,2-5-44 0,8 5-72 0,-8-5 44 16,-9 5 52-16,9-1 24 0,-1 2 40 0,-8-2 24 16</inkml:trace>
  </inkml:traceGroup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6:26.73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79CB84D-DB80-40BA-A5AC-3B278146BAF0}" emma:medium="tactile" emma:mode="ink">
          <msink:context xmlns:msink="http://schemas.microsoft.com/ink/2010/main" type="writingRegion" rotatedBoundingBox="2182,12440 2144,12876 1886,12853 1924,12418">
            <msink:destinationLink direction="with" ref="{475BFF2F-B91F-4ADA-A1C6-E7B9322BB93F}"/>
          </msink:context>
        </emma:interpretation>
      </emma:emma>
    </inkml:annotationXML>
    <inkml:traceGroup>
      <inkml:annotationXML>
        <emma:emma xmlns:emma="http://www.w3.org/2003/04/emma" version="1.0">
          <emma:interpretation id="{64944808-D1C5-4581-8C38-6CCE605F8F38}" emma:medium="tactile" emma:mode="ink">
            <msink:context xmlns:msink="http://schemas.microsoft.com/ink/2010/main" type="paragraph" rotatedBoundingBox="2182,12440 2144,12876 1886,12853 1924,12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3D08F9E-CEAA-478A-B57A-13F58949DB35}" emma:medium="tactile" emma:mode="ink">
              <msink:context xmlns:msink="http://schemas.microsoft.com/ink/2010/main" type="line" rotatedBoundingBox="2182,12440 2144,12876 1886,12853 1924,12418"/>
            </emma:interpretation>
          </emma:emma>
        </inkml:annotationXML>
        <inkml:traceGroup>
          <inkml:annotationXML>
            <emma:emma xmlns:emma="http://www.w3.org/2003/04/emma" version="1.0">
              <emma:interpretation id="{B1E67619-6831-4725-80A2-164F77C8E3F8}" emma:medium="tactile" emma:mode="ink">
                <msink:context xmlns:msink="http://schemas.microsoft.com/ink/2010/main" type="inkWord" rotatedBoundingBox="2182,12440 2144,12876 1886,12853 1924,1241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-9 9 87 0,'0'0'104'0,"0"-4"-8"0,0 4 0 0,0 0-24 0,9 0-8 0,-9-5 0 16,0 5-12-16,8 0 4 0,-8 0-4 0,0 0 0 0,0 0-8 16,8 0 4-16,-8 5 0 0,0-5-8 0,0 4 0 0,0-4 0 15,0 6-8-15,0-2 0 0,9 1 0 0,-9 5 0 0,0-6-4 16,0 6 4-16,0 0-4 0,0-1 0 0,8 0 0 0,-8 7-8 16,0-2 0-16,0 0-4 0,0 0 0 0,0 0 0 0,0 1-4 0,0 0-8 15,0-1 0-15,0 1-16 0,0-1 20 0,0 0-4 0,0 1 0 16,0-6 0-16,0 5 0 0,0-4-4 0,0 5 0 0,0-6 0 15,0 1 0-15,0-6-4 0,0 6-8 0,0 0-4 0,0-5-12 16,0 0 0-16,0-1-16 0,0 1 4 0,0-5-16 0,0 5-4 16,0-5-12-16,0 0-8 0,8 4-4 0,-16-4-4 0,8 0 8 0,0 0-28 15,-8 0-24-15,8 0-28 0,0-4 16 0,-9 4 32 0,9 0 16 16</inkml:trace>
          <inkml:trace contextRef="#ctx0" brushRef="#br0" timeOffset="-301.6557">-99 38 15 0,'0'0'108'0,"-8"0"-12"0,8-4 4 0,0 4-28 15,-9 0 0-15,9 0-4 0,0 0 4 0,0 4-8 0,0-4 0 16,-8 0-4-16,8 0-8 0,0 0 0 0,0 0-4 0,0 0-4 0,0 0 0 16,0 0 0-16,0 0 0 0,0 0-4 0,0 0 0 0,8 0 4 15,-16 6 0-15,8-6 0 0,0 4-4 0,0 2 0 0,0-6-4 16,0 4 4-16,0 1 0 0,0-1-4 0,0 5 0 0,0-3 0 15,0 4-4-15,0-2 0 0,0 3-4 0,0 3-4 0,0-5 0 0,0 1-8 16,0 5 0-16,0-1-4 0,0-5 0 0,0 6-4 0,0-1 0 16,0 5-4-16,0-4 0 0,0-1-8 0,0 0 8 0,0 1-4 15,0-1-4-15,0 1 0 0,0-1 0 0,0 1 4 0,0-6 0 16,0 5 0-16,0-4-4 0,0-1 0 0,0-3-4 0,0 3-4 16,0-5 0-16,0 2-12 0,0-2-8 0,0 2-4 0,0-6-12 0,0 4-12 15,0-4-8-15,0 0-4 0,0 0-4 0,0 0-8 0,0-4-16 16,0 4-8-16,0-6 0 0,0-4-4 0,0 6-32 0,0-1-32 15,0-5-4-15,0 1 28 0,0-1 32 0,0 1 24 0</inkml:trace>
          <inkml:trace contextRef="#ctx0" brushRef="#br0" timeOffset="256.3102">-165 235 87 0,'8'0'112'0,"-8"0"-8"0,0 0 0 16,0 0-20-16,8 5-4 0,-8-5 0 0,0 5 0 0,9-5-4 0,-9 5-8 15,8-5 0-15,0 5-8 0,-8-5-4 0,8 4-4 0,1-4-4 16,-1 5-8-16,0-5-4 0,1 0-4 0,-1 0 0 0,0 0-4 15,9 5-4-15,-10-5-4 0,1 0-8 0,1 0 4 0,-1 0-8 0,0 0 0 16,9 0-4-16,-9 0-4 0,1 0-8 0,-1-5-8 16,0 10-12-16,-8-5-12 0,8 0-20 0,1 0-16 0,-1 0-16 0,-8 0-8 15,8 0-8-15,-8 0-48 0,9 0-48 0,-9 0 28 0,0 0 36 16,8 4 28-16,-8-4 16 0</inkml:trace>
        </inkml:traceGroup>
      </inkml:traceGroup>
    </inkml:traceGroup>
  </inkml:traceGroup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09:33.31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FE22DDD-B510-41DB-8656-617DAB6E175D}" emma:medium="tactile" emma:mode="ink">
          <msink:context xmlns:msink="http://schemas.microsoft.com/ink/2010/main" type="inkDrawing" rotatedBoundingBox="6732,4002 8204,8230 7176,8588 5703,4361" semanticType="verticalRange" shapeName="Other">
            <msink:sourceLink direction="with" ref="{EE23CE05-C0D3-4208-8F78-150771BDB607}"/>
            <msink:sourceLink direction="with" ref="{31A41F37-3357-460A-87D1-D7A5971FEAE0}"/>
            <msink:sourceLink direction="with" ref="{76E0A276-8147-49FB-8480-2ADAEE788608}"/>
          </msink:context>
        </emma:interpretation>
      </emma:emma>
    </inkml:annotationXML>
    <inkml:trace contextRef="#ctx0" brushRef="#br0">2493 3 51 0,'0'0'72'0,"0"0"-4"0,0 0-12 0,0 0-20 0,0 0-4 0,0 0-8 16,0 0 0-16,0 0 0 0,0 0 0 0,0 0 0 0,0 0-4 16,0 0 0-16,0 0 0 0,0 0 0 0,0 0 0 0,0 0 0 15,0 0 0-15,9 0 0 0,-9 0 0 0,0 0 0 0,0 0 0 16,8 0 0-16,-8 0 4 0,0 0-4 0,9 0 4 0,-9 0-16 0,9 0 20 15,-9 0 0-15,8 0-4 0,-8 5 0 0,0-5 4 0,8 0-4 16,-8 4 4-16,8-4-8 0,2 6 8 0,-10-6-4 0,8 4-4 16,0 1 8-16,-8-5-12 0,10 5 4 0,-2-1-8 0,0 1 0 15,1 0 0-15,-1 0 4 0,1 0-4 0,-1-5 0 0,1 5 4 0,-1 0 0 16,0-1 4-16,2 1 0 0,6 0 0 0,-6-5 0 0,-2 5 0 16,0-1 0-16,1 1 0 0,7-5 0 0,-7 5-4 0,0 0 4 15,-1-5 0-15,10 3-4 0,-10 3-4 0,0-1 4 0,10-5-8 16,-10 5 4-16,9 0 0 0,-9-5-4 0,10 4 0 0,-10 1 0 15,0 0-4-15,10 0 4 0,-2 0-4 0,-6-1 0 0,-2-4 0 0,9 6 0 16,-1 3 0-16,-6-4 4 0,6-1-8 0,-8 2 4 16,10-2 4-16,-10 1-4 0,10-1 0 0,-10 1 0 0,9 5 4 0,-9-6-4 15,1 2 0-15,8-2 4 0,-9 6 0 0,10-5 0 0,-10-1-4 16,10 6 4-16,-10-5-4 0,9-1 4 0,-9 6 0 0,0-5 0 16,10-1 4-16,-10 6 0 0,2-5 0 0,6 5 4 0,-8 0 0 0,1-6 0 15,8 5 4-15,-8-3 0 0,-1 3-4 0,10 2 0 0,-10-2-4 16,0 0 0-16,0-4 8 0,10 4 0 0,-10 1-4 0,1-1 0 15,0 1-4-15,8 0 4 0,-9-1-4 0,0 1 4 0,2-1-4 16,-2 1 0-16,8 0 0 0,-6-1 4 0,-2 1 0 0,0 0-8 16,1-1-4-16,0 1-4 0,-1-1 0 0,9 1 0 0,-9-5 0 15,0 4 0-15,2 1 0 0,-2-1 0 0,0 1 0 0,2 0 0 0,-2 0 0 16,0-1 0-16,1-4 0 0,-1 4 0 0,1 1 0 0,-1-1 0 16,1 1 0-16,-1 0 0 0,0 0 0 0,2-1 0 0,-10 0 0 15,8 1 0-15,0 0 0 0,2-2 0 0,-2 3 0 0,0-2 0 16,0 1 0-16,1 0 0 0,0-1 0 0,-1 1 0 0,1 4 0 15,-9-5 0-15,8 1 0 0,0-1 0 0,2 6 0 0,-2-6 0 0,-8 2 0 16,8 3 0-16,0-5 0 0,2 1 0 0,-2 5 0 0,-8-6 0 16,8 1 0-16,1 4 0 0,-1-5 0 0,-8 1 0 0,9 0 0 15,0-1 0-15,-1 1 0 0,-8 4 0 0,8-4 0 0,0-1 0 16,2 1 0-16,-10-1 0 0,8 1 0 0,0 5 0 0,2-6 0 16,-10 1 0-16,8 5 0 0,0-7 0 0,1 2 0 0,-9 5 0 0,8-6 0 15,1 5 0-15,-1-4 0 0,-8 0 0 0,9 4 0 16,-1-4 0-16,-8 4 0 0,8-3 0 0,2 2 0 0,-10-3 0 0,8 4 0 15,0-5 0-15,-8 1 0 0,10 5 0 0,-10-5 0 0,8 4 0 16,0-5 0-16,-8 1 0 0,9 5 0 0,-9-6 0 0,8 5 0 16,0-4 0-16,-8 4 0 0,9-4 0 0,0 4 0 0,-9-4 0 0,8 4 0 15,0-4 0-15,-8-1 0 0,10 6 0 0,-2-5 0 0,-8-1 0 16,8 1 0-16,1-1 0 0,-9 5 0 0,9-3 0 0,-1-3 0 16,-8 2 0-16,8 0 0 0,1-1 0 0,-9 6 0 0,8-5 0 15,1 0 0-15,-9-1 0 0,9 5 0 0,-1-5 0 0,-8 1 0 16,8 1 0-16,-8 2 0 0,10-3 0 0,-2 0 0 0,-8-1 0 0,8 5 0 15,-8-4 0-15,8-1 0 0,-8 6 0 0,10-5 0 16,-10 0 0-16,8 3 0 0,-8-3 0 0,8 0 0 0,-8-1 0 0,9 1 0 16,-9 4 0-16,0-4 0 0,8 0 0 0,-8-1 0 0,8 1 0 0,-8-1 0 15,0 1 0-15,10-1 0 0,-10 1 0 0,8-1 0 16,-8 1 0-16,0 0 0 0,0-1 0 0,8 1 0 0,-8 3 0 0,0-2 0 16,8-1 0-16,-8-1 0 0,0 1 0 0,0-1 0 0,10 5 0 15,-10-4 0-15,0 0 0 0,0-1 0 0,8 0 0 0,-8 7 0 16,0-8 0-16,0 3 0 0,8-1 0 0,-8-1 0 0,0 1 0 15,9-1 0-15,-9 5 0 0,0-4 0 0,0-1 0 0,9 1 0 16,-9-1 0-16,0 1 0 0,0 0 0 0,8 5 0 0,-8-6 0 16,0 1 0-16,9-1 0 0,-9 5 0 0,0-4 0 0,0 0 0 0,8-1 0 15,-8 6 0-15,0-6 0 0,0 1 0 0,0 4 0 0,8-4 0 16,-8 4 0-16,0-5 0 0,0 6 0 0,0-5 0 0,0 0 0 16,0 3 0-16,9-3 0 0,-9 0 0 0,0 5 0 0,0-6 0 15,9 1 0-15,-9 4 0 0,0-5 0 0,0 0 0 0,0 1 0 16,8 0 0-16,-8 0 0 0,0 5 0 0,8-6 0 0,-8 1 0 15,0-2 0-15,0 3 0 0,0-1 0 0,0 3 0 0,0-3 0 0,0 1 0 16,0-3 0-16,0 2 0 0,10 5 0 0,-10-6 0 0,0 1 0 16,0-1 0-16,0 5 0 0,0-4 0 0,0 0 0 0,0-1 0 15,0 1 0-15,0 1 0 0,0-3 0 0,0 7 0 0,0-6 0 16,0 0 0-16,0 1 0 0,0-1 0 0,0 6 0 0,0-5 0 0,0 0 0 16,0-1 0-16,0 1 0 0,0-1 0 0,0 5 0 0,0-4 0 15,0-1 0-15,0 1 0 0,0 0 0 0,0-1 0 0,0 2 0 16,0-3 0-16,0-2 0 0,0 4 0 0,0-1 0 0,0 1 0 0,0-1 0 15,0 1 0-15,0-2 0 0,0-2 0 0,0 3 0 16,0 1 0-16,0-1 0 0,0 1 0 0,0 1 0 0,0-3 0 0,0 2 0 16,0-1 0-16,0 1 0 0,0-1 0 0,-10 1 0 0,10 0 0 15,0 0 0-15,0-1 0 0,0 1 0 0,0-1 0 0,0 1 0 16,0-6 0-16,0 6 0 0,-8 0 0 0,8-1 0 0,0 1 0 16,0-1 0-16,0 1 0 0,0-5 0 0,0 5 0 0,0-1 0 15,0 1 0-15,0-6 0 0,0 6 0 0,0-1 0 0,-8-3 0 16,8 3 0-16,0 1 0 0,0-6 0 0,0 6 0 0,0-1 0 15,0-3 0-15,-9 3 0 0,9 1 0 0,0-6 0 0,-9 7 0 0,9-3 0 16,0 2 0-16,-8 0 0 0,8-5 0 0,0 5 0 0,-8-1 0 16,8 1 0-16,0-6 0 0,0 6 0 0,0-1 0 0,0 1 0 15,0 0 0-15,-9-5 0 0,9 3 0 0,0 3 0 0,0-7 0 16,0 6 0-16,0 0 0 0,-8-1 0 0,8 2 0 0,0-7 0 0,0 5 0 16,-9 1 0-16,9-1 0 0,0 1 0 0,-9-1 0 0,9 1 0 15,0-1 0-15,-8 1 0 0,8 0 0 0,0-1 0 0,-8 1 0 16,8-5 0-16,0 6 0 0,0-3 0 0,-10 2 0 0,10-1 0 15,-8-4 0-15,8 4 0 0,0-4 0 0,-8 5 0 0,8-6 0 16,0 7 0-16,-8-7 0 0,8 6 0 0,-10-6 0 0,10 6 0 0,0-5 0 16,-8-1 0-16,8 2 0 0,-8 3 0 0,8-4 0 0,0 0 0 15,-9-1 0-15,9 2 0 0,-8-2 0 0,8 1 0 0,0 0 0 16,0 0 0-16,0-1 0 0,0 1 0 0,-8 0 0 0,8 0 0 0,0-1 0 16,0 2 0-16,0-6 0 0,0 5 0 0,0-1 0 15,0 1 0-15,0-5 0 0,0 5 0 0,0-1 0 0,0 1 0 0,0-5 0 16,0 5 0-16,-10 0 0 0,10-1 0 0,0-4 0 15,0 6 0-15,0-3 0 0,0 3 0 0,0-1 0 0,0 0 0 0,0-1 0 16,0-4 0-16,0 4 0 0,0 2 0 0,0-1 0 0,0-1 0 16,0 1 0-16,0 0 0 0,0 0 0 0,0 0 0 0,0-1 0 15,0-4 0-15,0 5 0 0,0 0 0 0,0 1 0 0,0-2 0 0,0 0 0 16,0-4 0-16,0 5 0 0,0 0 0 0,0-5 0 0,0 5 0 16,0 0 0-16,0-5 0 0,0 4 0 0,0 1 0 0,0 0 0 15,0-5 0-15,0 4 0 0,0 1 0 0,0 0 0 0,0-5 0 16,0 5 0-16,0 0 0 0,0-5 0 0,0 5 0 0,0-5 0 15,0 5 0-15,0-5 0 0,0 0 0 0,0 4 0 0,0-4 0 0,0 0 0 16,0 5 0-16,0-5 0 0,0 0 0 0,0 0 0 0,0 0 0 16,0 0 0-16,0 0 0 0,0 0 0 0,0 0 0 0,0 0 0 15,0 0 0-15,0 0 0 0,0 0 0 0,0 0 0 0,0 0 0 16,0 0 0-16,0 0 0 0,0 0 0 0,0 0 0 0,0 0 0 16,0 0 0-16,0 0 0 0,0 0 0 0,0 0 0 0,0 0 0 15,0 0 0-15,0 0 0 0,0 0 0 0,0 0 0 0,0-5 0 0,0 5 0 16,0-4-64-16,0 4-48 0,0-5-24 0,0 0-28 15,0 0-36-15,-8 0-52 0,8 0-40 0,0-4 60 0,0-1 44 0,-8 1 36 16,8-1 28-16,0 1 24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0:13.1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44B2AB6-2A09-4299-AC44-9C7A6AB60DE1}" emma:medium="tactile" emma:mode="ink">
          <msink:context xmlns:msink="http://schemas.microsoft.com/ink/2010/main" type="inkDrawing" rotatedBoundingBox="28716,11243 29680,13851 27280,14737 26316,12130" semanticType="enclosure" shapeName="Other">
            <msink:sourceLink direction="with" ref="{55EEDB4E-C2C3-4E51-84BC-9607A0ACD8C1}"/>
            <msink:sourceLink direction="with" ref="{58A1E2FB-A512-410A-9839-0125C19B71CD}"/>
            <msink:sourceLink direction="with" ref="{3650286A-6BDA-4D00-A7FF-AEBC713BC0DC}"/>
            <msink:destinationLink direction="with" ref="{70F662EE-761F-4584-86B6-C32EC943E3B1}"/>
          </msink:context>
        </emma:interpretation>
      </emma:emma>
    </inkml:annotationXML>
    <inkml:trace contextRef="#ctx0" brushRef="#br0">-133-1387 7 0,'0'-14'84'0,"0"4"0"0,8 5-16 15,-8-4-16-15,0 4-8 0,8-5-4 0,-8 5 0 0,9 1-4 0,-9-6 0 16,0 5 4-16,9 1-4 0,-1-1 0 0,1 0 4 0,-1-4-4 16,1 3 8-16,0 1-4 0,7-4 0 0,2 4 4 0,-10-4-4 15,10 4 0-15,-2-4 0 0,10 3-8 0,-8-3 4 0,8 4-8 16,-1 0 0-16,9 1 0 0,-8-2-4 0,8 2-4 0,-8-1-4 15,8 5 0-15,0-4-8 0,0 4 4 0,9 0-4 0,-9 0-4 16,0 0 0-16,10 4 0 0,-2-4-4 0,1 5 4 0,-9-1 0 16,10 2-4-16,-2-6 4 0,1 4 0 0,0 6 0 0,-9-10-4 0,9 5 0 15,-1 5 0-15,2-6 0 0,-2 1 0 0,1 0 0 16,-9 0 0-16,10 4 0 0,-10-4 0 0,0-1 0 0,0 7 4 0,0-7-4 16,-9 1 4-16,9 5-4 0,-8-6 0 0,0 6 0 0,-8-1-4 0,-1-4 4 15,0 5 0-15,0 0 0 0,0-6 0 0,-8 6 0 16,7-5 0-16,-6 4 0 0,-2-4 0 0,0 5 4 0,0-6-4 0,2 6 0 15,-2-5 0-15,0 5 0 0,2-6 0 0,-2 5 0 0,0-3 0 16,2 3 0-16,-2-4-4 0,0 4 4 0,0 2 4 0,2-3-8 16,-2 2 4-16,-8-1 0 0,8 1 0 0,-8 5 0 0,0-1 0 0,9 1 4 15,-9-1-4-15,0 1 0 0,0 4 0 0,0 0 0 16,0 0 0-16,0 0-4 0,0 1 4 0,0 3 0 0,0-4 4 0,0 6-4 16,0-2 0-16,0 1 0 0,0 0 0 0,0 5 0 0,0-5 0 15,0 5 0-15,0-5-16 0,0 5 24 0,0-6-4 0,0 6 0 16,0 0 0-16,0 0 0 0,0 1 4 0,0-3 4 0,0 2-4 15,0 5 0-15,0-6 0 0,0 6-4 0,0 0 4 0,0-1-4 0,0 0 4 16,0 2-4-16,0-1 4 0,0-1 0 0,0 0 4 16,-9 1-4-16,9-1 0 0,0-4 4 0,0 0-4 0,0-1 0 0,0 1 0 15,0-5-4-15,0-5 4 0,0 1-4 0,-8-1 4 0,8-5-8 16,0 0 0-16,0-3 4 0,0-2-4 0,0 0 0 0,0-3 0 16,0 3-4-16,0-5-4 0,0-4-4 0,0 6-12 0,0-6-8 0,0 0-12 15,-8 0-4-15,8 0-20 0,0-6-12 0,-10 2-16 0,10-1-12 16,-8 1-4-16,8-6-60 0,-8 5-20 0,0-4 32 0,-2 4 32 15,10-5 24-15</inkml:trace>
    <inkml:trace contextRef="#ctx0" brushRef="#br0" timeOffset="450.7982">5-1 31 0,'-9'0'92'0,"18"0"-12"0,-9 0-4 0,0 4-24 15,8-4 0-15,-8 6-4 0,0-6 0 0,9 0-4 0,-9 5-4 16,9-1 0-16,-9 1 4 0,8-5-4 0,0 5 8 0,1-1 0 0,0 2 0 15,-1-2-4-15,1 1 4 0,8-1-4 0,-9 2 0 0,2-2 0 16,6 1 0-16,2 0 0 0,-10 0 0 0,10-1 0 0,-2-4-4 16,10 4 4-16,-8-4-4 0,8 0-4 0,-1 6 0 0,1-6 0 0,-1 0-4 15,1 0 0-15,9-6-4 0,-1 6 0 0,0-4-4 0,0 4-4 16,0-4 0-16,10-1-8 0,-2 0 0 0,1 5 4 0,0-5-4 16,8 1 0-16,-7 4-4 0,8-6-4 0,-10 6 0 0,10 0 0 15,-1-4 0-15,-9 4 0 0,10 0-4 0,-10 0 0 0,10 0 0 16,-8 0 0-16,-2 4 0 0,1-4 0 0,-9 0 0 0,0 6 0 0,0-6 0 15,2 4 0-15,-10-4-4 0,-2 5 4 0,-6-5 0 16,8 0-4-16,-18 0 4 0,10 5 0 0,-2-5 0 0,-6 0-4 16,-2 0 0-16,0 0-8 0,1 0-12 0,0 0-8 0,-9 0-12 0,8 0-16 15,-8 0-20-15,0 0-20 0,0 0-16 0,0 0-24 0,0 0-20 16,-8 0-68-16,8 0 12 0,-9 0 44 0,0 0 8 0,1 0 52 16</inkml:trace>
    <inkml:trace contextRef="#ctx0" brushRef="#br1" timeOffset="6713.4173">115-1521 55 0,'0'0'80'0,"0"-5"-4"0,0 5-4 0,0 0-28 16,0 0 0-16,0 0-4 0,0 0 0 0,0 0-4 0,0 0 0 16,0 0-4-16,0 5 0 0,0-5 0 0,0 0-4 0,0 0 0 15,0 0-4-15,0 0 4 0,0 0 0 0,0 5 4 0,0-5-4 0,0 0 4 16,0 0 0-16,0 0 8 0,0 0 0 0,0 0-4 0,0 0-4 15,0 0 8-15,0 0-4 0,0 0 0 0,0 0 0 0,0 4 0 16,0-4 0-16,0 5 0 0,0-5 0 0,0 5-8 0,0-5-4 0,0 4 0 16,9 1-4-16,-9 5 4 0,0-5-4 0,0 0-4 15,0 4 0-15,8 1 0 0,-8-1-4 0,9 1-4 0,-9 0 0 0,8-1 0 16,-8 6-4-16,8-6 4 0,-8 6-4 0,0-6 4 0,9 5-4 16,-9 1 0-16,9-5-4 0,-9 4 0 0,8-1 0 0,-8 2 0 15,8 0 4-15,-8-1-4 0,10 1 4 0,-10-1-4 0,8 1 4 16,-8 4-4-16,8-5 0 0,-8 5 0 0,10-4 0 0,-10 4 0 15,8-5 0-15,-8 5 4 0,8 0-4 0,-8-4 0 0,8 4 0 16,-8 1 0-16,10-1 0 0,-2-5 4 0,-8 5-4 0,8 0 4 0,-8 1-4 16,10-1 0-16,-2-5 0 0,0 5 0 0,-8 0 0 0,9-4-4 15,0 4 4-15,-1-5 0 0,-8 1 0 0,8 5 4 0,1-7-4 16,0 2 4-16,-9-1-4 0,8 5 4 0,1-4-4 0,-1-1 0 16,-8-3-4-16,8 2 4 0,2 1 0 0,-10 1 0 0,8-1 0 0,0 1 0 15,-8-1 0-15,8 1 0 0,-8-6 0 0,10 5 0 0,-2 1 0 16,-8-1-4-16,8 0 4 0,-8 1 0 0,10-5 0 0,-2 4 0 15,-8 0 4-15,8 0-4 0,-8-4 0 0,10 5 0 0,-10-5 0 0,8 3 0 16,0 2 0-16,-8-5 0 0,0 5 0 0,8-1 0 16,-8-5-4-16,10 5 4 0,-10 1 0 0,8-5 0 0,-8 4 4 0,0 0-4 15,8 0-4-15,-8 0 4 0,9 1 0 0,-9-5 0 0,9 5 0 16,-9 0 0-16,0-7 0 0,8 7 0 0,-8-6 0 0,9 5-4 16,-9 1 4-16,8-6 0 0,-8 1 0 0,9 5 0 0,-9-6 0 15,0 1 0-15,8 4 0 0,-8-4 0 0,9-1 0 0,-9 6 0 16,8-6 0-16,-8 1 0 0,9 0 0 0,-9 4 0 0,9-5 0 0,-9 6 0 15,8-5-4-15,-8-1 4 0,0 5 0 0,8-4-4 0,-8 5 8 16,10-6-4-16,-10 1-4 0,8 5 4 0,-8-7 0 0,8 2 0 16,-8 5 0-16,0-6 0 0,8 1-4 0,-8 0 4 0,0 4 0 15,10-5 0-15,-10 1 0 0,0-1-4 0,8 1 0 0,-8 1 4 16,0-3 0-16,8 2-4 0,-8-1 4 0,10 1 0 0,-10-1 0 16,0-4-4-16,8 5 0 0,-8 4 4 0,8-4 0 0,-8 0-4 0,0-1 4 15,9 1 0-15,-9-1 4 0,9 6-4 0,-9-6 0 0,8 1 0 16,-8 4 0-16,9-4 0 0,-9 5-4 0,8-6 0 0,-8 5 4 15,9-4 0-15,-9 4 0 0,8-4 0 0,-8 5-4 0,9-6 4 0,-9 1-4 16,8 4 4-16,-8-5 0 0,9 2-4 0,-9-3 4 16,0 2-4-16,9 0 4 0,-9-1 0 0,8-4-4 0,-8 5 0 0,8 0 4 15,-8-1-4-15,0-4 0 0,0 4 4 0,10-4-4 0,-10-1 0 16,8 6 4-16,-8-4 0 0,0 2 0 0,8-2-24 0,-8 3 24 16,0-4 4-16,0 0 0 0,8 4-4 0,-8 1 0 0,0-5 0 0,10 4 0 15,-10 1 4-15,0-5-4 0,8 4 0 0,-8 1 0 16,0-5-4-16,8 4 4 0,-8 1 0 0,0-1 0 0,10-4 4 0,-10 5-8 15,8-6 4-15,-8 6 0 0,0 0 0 0,8-5 0 0,-8-1 0 16,0 6 0-16,9-5 4 0,-9-1-8 0,9 6 4 0,-9-5-4 16,0 0 4-16,8 0 0 0,-8-1 0 0,0 1 0 0,8 0-4 0,-8 4 0 15,0-9 4-15,9 11 0 0,-9-7 0 0,0-4 0 16,0 10 0-16,0-10 0 0,0 4 0 0,0 2 0 0,9-2 0 0,-9 1-4 16,0-1 0-16,0 2 4 0,0-3 0 0,0 3 0 0,8-1 0 15,-8 0 0-15,0-5 0 0,0 4 0 0,0 2 0 0,9-2 0 16,-9-4 0-16,0 5 0 0,0-1 4 0,0-4-4 0,0 6 0 0,0-6 0 15,0 0 0-15,0 4 0 0,0-4 0 0,0 0 4 16,0 5-4-16,0-5 0 0,0 0-4 0,0 5-12 0,0-5 20 0,0 0 0 16,0 5 0-16,0-5-4 0,0 0 0 0,0 0 0 0,0 4-4 15,0-4-4-15,0 0-8 0,0 0-8 0,0 0-8 0,0 0-16 16,0 0-16-16,0 0-28 0,0-4-24 0,0-1-16 0,-9 0-80 0,9-4 0 16,-8-1 40-16,8-5 32 0,-9 1 28 0,0-1 20 15</inkml:trace>
    <inkml:trace contextRef="#ctx0" brushRef="#br0" timeOffset="-1717.3844">-843-524 31 0,'0'-5'84'16,"8"1"-4"-16,-8 4-4 0,8-5-28 0,-8 0 0 0,10 0 0 0,-2 0 0 15,-8 5 0-15,8-5-4 0,10 1 0 0,-10 4 0 0,1-5 0 16,-1 0 0-16,9 5 4 0,0-4-8 0,1 4-4 0,-2 0 4 15,2-5-8-15,8 5 0 0,-10 0 0 0,10 0-8 0,0 0 0 0,0-5 0 16,0 5-4-16,8-5-4 0,-9 5 4 0,9-5-8 16,2 5 0-16,-2-5 4 0,0 1-4 0,8-1-4 0,-7 5 0 0,-1-5 0 15,8 0-4-15,2 1 0 0,-2-2 0 0,1 2 0 0,0 4 0 16,0-5 0-16,-1 5 0 0,2 0-4 0,7-4 0 16,-8 4 0-16,0 0 0 0,-1 0 0 0,2 4 0 0,-2-4 0 0,1 5 0 15,-9-5 0-15,0 4 0 0,0 2-4 0,2-2 4 0,-12 1 0 0,2 0 0 16,0 4 0-16,-8-4 0 0,-2 0 0 0,2 5 0 15,-1-5 0-15,-9 4 0 0,10-4 0 0,-10 4 0 0,0-4 0 0,2 5-4 16,-2-5 4-16,0-1 0 0,0 1 4 0,-8 5-4 0,10-6 0 16,-2 1 0-16,0 0 0 0,-8 0 0 0,10 0 0 0,-2 5 0 15,0-6-12-15,-8 1 16 0,10 4-4 0,-10 1 0 0,8-1 4 16,0 1-4-16,-8-1 0 0,0 7 0 0,0-3 0 0,8 7 0 16,-8-7 0-16,0 8 0 0,0 2 4 0,0-4 0 0,0 6-4 0,0-2 0 15,-8 2 0-15,8-2 4 0,0 2-4 0,0-2 8 0,0 2-4 16,0 3 4-16,0-4 0 0,0 5 0 0,0-5 0 0,0 4 0 15,0 1 0-15,-8 0 0 0,8 0 0 0,8 0-4 0,-8 5 0 16,-8-6 0-16,16 6 4 0,-8 0-4 0,0-1 4 0,0 0-4 16,0 6 0-16,0-6 0 0,0 1 0 0,0 0 0 0,0-1 0 0,-8 1 4 15,8-5 0-15,0-2 0 0,0 3 0 0,0-1 4 16,0-5-4-16,0 0 0 0,0 0 0 0,0-5 0 0,0 0-4 0,0 0 4 16,0-4-4-16,0 4 0 0,0-5-4 0,0 0 4 0,0-4-4 15,0 5 0-15,0-1 4 0,-8-5 0 0,8 6-4 0,0-5-4 16,-10 4 0-16,10-5 0 0,0 1-4 0,-8-1-4 0,8 2-8 0,-8-2-12 15,8 0-12-15,-10-3-4 0,2-2-16 0,8 1-12 0,-8 5-16 16,8-10-8-16,-10 3-12 0,2-3-48 0,8 0-44 0,-8 0 36 16,0-3 36-16,-2 3 20 0</inkml:trace>
    <inkml:trace contextRef="#ctx0" brushRef="#br0" timeOffset="833.7774">1662 147 47 0,'0'0'104'0,"-8"-4"-8"16,8 4-4-16,-8 0-24 0,8 0 0 0,-9 4 0 0,9-4-4 0,-8 6-4 15,-1-2-4-15,0 2-12 0,9-2-4 0,-8 1 0 0,0 4 4 16,-2-5 0-16,2 6-8 0,0-4 0 0,0 8-8 0,-2-5 4 16,2 6 0-16,0-5 0 0,-2 5-4 0,-6-2 4 0,7 1 0 15,-8 5-4-15,9-4 0 0,-9 4-4 0,-1 0 0 0,10 5 0 0,-10-4-4 16,2 3 0-16,-2 2-4 0,2-2 0 0,-10 6-4 0,8-4-4 15,1 3 4-15,-8 1-4 0,8 0-4 0,-1 0 0 0,-8-1 0 16,10 0 0-16,-10 2 0 0,9-2-4 0,0-4 4 0,-9 5-8 16,9-5 4-16,1 0 0 0,-2 0 0 0,0-5-4 0,10 0-4 0,0-4-8 15,-10 0-8-15,10-1-12 0,8-4-12 0,-8-1-16 16,-2-5-20-16,10-4-24 0,0 0-16 0,-8 0-28 0,8-4-60 0,0-1 24 16,0-5 28-16,0-4 36 0,0 5 24 0</inkml:trace>
  </inkml:traceGroup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4:42.38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F6ABE45-07FC-4A08-AFBD-1665E839FAEF}" emma:medium="tactile" emma:mode="ink">
          <msink:context xmlns:msink="http://schemas.microsoft.com/ink/2010/main" type="writingRegion" rotatedBoundingBox="5184,8319 5242,8159 5390,8212 5332,8373">
            <msink:destinationLink direction="with" ref="{DDAA41BD-35E3-43F6-AA83-9A1B3ABB9B12}"/>
          </msink:context>
        </emma:interpretation>
      </emma:emma>
    </inkml:annotationXML>
    <inkml:traceGroup>
      <inkml:annotationXML>
        <emma:emma xmlns:emma="http://www.w3.org/2003/04/emma" version="1.0">
          <emma:interpretation id="{1556230C-30CD-4BB7-A156-07AAC489D5FA}" emma:medium="tactile" emma:mode="ink">
            <msink:context xmlns:msink="http://schemas.microsoft.com/ink/2010/main" type="paragraph" rotatedBoundingBox="5184,8319 5242,8159 5390,8212 5332,83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5CE70E-0539-4E3E-8B68-82497D1EA743}" emma:medium="tactile" emma:mode="ink">
              <msink:context xmlns:msink="http://schemas.microsoft.com/ink/2010/main" type="line" rotatedBoundingBox="5184,8319 5242,8159 5390,8212 5332,8373"/>
            </emma:interpretation>
          </emma:emma>
        </inkml:annotationXML>
        <inkml:traceGroup>
          <inkml:annotationXML>
            <emma:emma xmlns:emma="http://www.w3.org/2003/04/emma" version="1.0">
              <emma:interpretation id="{7E4C0326-0397-4180-A18A-57B45C97C18B}" emma:medium="tactile" emma:mode="ink">
                <msink:context xmlns:msink="http://schemas.microsoft.com/ink/2010/main" type="inkWord" rotatedBoundingBox="5184,8319 5242,8159 5390,8212 5332,8373"/>
              </emma:interpretation>
              <emma:one-of disjunction-type="recognition" id="oneOf0">
                <emma:interpretation id="interp0" emma:lang="" emma:confidence="0">
                  <emma:literal>Bo</emma:literal>
                </emma:interpretation>
                <emma:interpretation id="interp1" emma:lang="" emma:confidence="0">
                  <emma:literal>By</emma:literal>
                </emma:interpretation>
                <emma:interpretation id="interp2" emma:lang="" emma:confidence="0">
                  <emma:literal>@</emma:literal>
                </emma:interpretation>
                <emma:interpretation id="interp3" emma:lang="" emma:confidence="0">
                  <emma:literal>BO</emma:literal>
                </emma:interpretation>
                <emma:interpretation id="interp4" emma:lang="" emma:confidence="0">
                  <emma:literal>B</emma:literal>
                </emma:interpretation>
              </emma:one-of>
            </emma:emma>
          </inkml:annotationXML>
          <inkml:trace contextRef="#ctx0" brushRef="#br0">59 161 27 0,'0'0'76'0,"0"0"-4"15,0 0-16-15,0 0-20 0,0 0-12 0,0 0-4 0,0 0-4 16,0 0 4-16,0 0 0 0,0 0 0 0,0 0-4 0,0 0 0 0,0 0 0 16,0 0 4-16,0 0 0 0,0 0-4 0,0 0 4 0,0 0 0 15,0 0-4-15,0 0 4 0,0 0 0 0,0 0 0 0,0 0 0 16,0 0 0-16,0 0-4 0,0 0 0 0,0 0 8 0,0 0 0 0,0 0 0 16,0 0-4-16,0 0 4 0,-9-6-4 0,9 6 4 15,0-3 0-15,0 3 0 0,0-6 0 0,-8 6-4 0,8-4-4 0,0-1 0 16,0 0-4-16,0 0 4 0,0 1-8 0,0-1 4 0,0 0-4 15,0 1 0-15,0-1-4 0,0 5 8 0,0-10-4 0,0 10-8 16,8-5 4-16,-8 0 0 0,0 0 0 0,0 1 4 0,9-1 0 0,-9 0-4 16,0 5 0-16,9-5 0 0,-9 5 0 0,8 0 0 0,-8 0 0 15,9 0-4-15,-1-4 0 0,-8 8-20 0,8-4 24 0,-8 0-4 16,10 5 8-16,-10 0-8 0,8 0 4 0,-8-1 0 0,8 1 0 16,-8 0-4-16,8 0 0 0,-8-1 0 0,0 7 0 0,10-7 0 15,-10 6 8-15,0-6-8 0,0 6 4 0,0-5-4 0,0-1 4 0,0 2-4 16,0 3 4-16,0-9 4 0,-10 5-12 0,10 0 4 0,-8-1 4 15,8-4 0-15,0 0 0 0,-8 4-4 0,8-4 4 16,-8 0-8-16,-2 0 8 0,10 0-4 0,-8 0 0 0,0-4 0 0,8 4 0 16,-9-4 0-16,9-1 0 0,-8 0 0 0,8-1 4 0,-9-3-4 15,9 5 0-15,0-1 4 0,-9-5 4 0,9 6-4 0,0-6 4 16,0 1-4-16,0 3 0 0,0-3 0 0,0 4 0 0,0 0-4 0,0 1 4 16,0-1-4-16,0 0 0 0,0 0 0 0,9 5 0 15,-9-4-4-15,0 4 4 0,0 0 0 0,9-6 0 0,-9 6 0 0,0 0 0 16,8 0 0-16,-8 0 4 0,9 0 0 0,-1 6-4 0,-8-6 0 15,8 0-4-15,-8 4 4 0,10-4-4 0,-10 5 4 0,0-5 4 16,0 5-4-16,0 0 0 0,0-5 0 0,8 4 0 0,-8 1 4 0,0 0-4 16,-8 0 0-16,8-1 0 0,0 2 0 0,0-1 0 0,-10-5 0 15,10 4 0-15,-8-4 0 0,8 5 0 0,0-5 0 0,-8 0 0 16,8 5 0-16,-9-5 0 0,1 0 0 0,8-5 0 0,0 5 0 16,-9 0 0-16,9-5 0 0,0 5 4 0,-9-4-4 0,9-1 0 15,0-1 4-15,0 2-8 0,0 4 4 0,0-5 0 0,0 0 0 0,0 0 4 16,0 1-4-16,0 4 0 0,0-5 0 0,0 5 0 0,0-5 0 15,0 5 0-15,0 0 4 0,0 0-8 0,0 0 4 0,9 0-4 16,-9 0 4-16,9 0 0 0,-9 0-4 0,0 0 8 0,8 0-4 16,-8 0 0-16,9 0 0 0,-9 5 0 0,8-5 0 0,0 0 0 15,-8 5 0-15,0-5 0 0,0 4 0 0,10 1 4 0,-10 0-4 0,0 0 4 16,0-5-4-16,0 10 0 0,0-5 0 0,0-1-4 0,0 1 4 16,-10 0 0-16,10-1 0 0,0-4 0 0,-8 5 0 0,8 0 0 15,0-5 0-15,-8 5 0 0,8-5 4 0,-9 0-4 0,9 4 4 0,-8-4-4 16,8 0 0-16,-9 0 0 0,9-4 0 0,0 4 0 15,-9-5 0-15,9 5 4 0,0-5-4 0,0 5 4 0,0-5-4 16,0 1 0-16,0 4 4 0,0-5-4 0,0 0 4 0,0 5-4 0,0-4 4 16,0-1-4-16,0-1 0 0,0 6 0 0,0-4 0 15,0 4-4-15,0 0 0 0,0 0 0 0,0-5-4 0,0 5-8 0,9 0-16 16,-9 0-20-16,0 0-24 0,9 0-24 0,-9 0-16 0,8 0-88 16,-8 0 12-16,9 0 36 0,-1 5 32 0,0-5 20 0</inkml:trace>
          <inkml:trace contextRef="#ctx0" brushRef="#br0" timeOffset="-370361.8349">0 146 19 0,'0'0'84'0,"0"0"-8"0,0 0-8 15,0 6-20-15,0-6-8 0,0 3 0 0,0-3 0 0,0 0-4 16,0 0-4-16,0 0 4 0,0 0 0 0,0 0 0 0,0 0-4 16,0-3-4-16,0 3 4 0,0 0-4 0,0 0 4 0,0 0-4 0,0 3 4 15,0-3-4-15,0 0 4 0,0 0-8 0,0 0 0 0,0-3-4 16,0 3 8-16,0 0-4 0,0-6 0 0,0 6 0 0,0-4-4 16,0 4-4-16,0-5-4 0,0 5-4 0,0-5 0 0,0 0 4 15,0 5 0-15,0-4-12 0,8-1 0 0,-8 0 4 0,0 1 4 16,8 4-4-16,-8-5 0 0,0 5 0 0,8 0-8 0,-8-6 8 0,10 6-8 15,-2 0 8-15,-8 0 0 0,8 0-4 0,-8-4 4 16,9 4 0-16,0 0-8 0,-9 0 4 0,8 0 0 0,1 4 0 16,-9-4 0-16,8 0 4 0,-8 6-4 0,8-6 0 0,-8 0 0 0,0 5 4 15,0-1 0-15,0-4 4 0,0 5 0 0,0 0 4 0,0-5 0 16,0 4 0-16,-8 1 0 0,8 0 0 0,-8 0 0 0,8-5 0 16,-9 4 0-16,1-4-4 0,8 0 4 0,0 0 0 0,-9 0-4 0,0 0 0 15,1 0 0-15,8 0-4 0,-8-4 0 0,8 4 4 16,-10-5-4-16,10 0-4 0,0 0 4 0,-8 5 0 0,8-4 0 0,0-1-16 15,0 0 12-15,0 1 4 0,0-1-4 0,0-1 0 0,-8 2 8 16,8-1-8-16,0 0 4 0,0 0-4 0,8 1 0 0,-8-1-4 16,0 0 4-16,0 5 0 0,8-5 0 0,-8 1 0 0,0-2 0 0,10 6 0 15,-10 0 0-15,8-4 0 0,0 4 0 0,-8 0 0 0,9 0 0 16,0 0 0-16,-1 0-4 0,1 0 4 0,-1 0 0 0,0 0 0 16,-8 0 0-16,10 0 0 0,-2 4 0 0,-8-4 4 0,8 6-4 15,-8-6 4-15,0 4 0 0,0-4-4 0,8 5 0 0,-8 0 4 16,0 0-4-16,-8-1 4 0,8 1 0 0,0 0 4 0,-8 0 0 0,8-1-8 15,-8 2 0-15,-2-1 8 0,10-5-8 0,-8 4 0 16,0-4 0-16,-1 0 4 0,9 0-4 0,-8 0 0 0,-1-4 0 0,9 4 0 16,-9-5 0-16,1-1 0 0,8-3 0 0,0 4 0 0,0 0 0 15,-8-4 4-15,8 4-4 0,0 0-4 0,0-5 4 0,0 6 0 16,0-6-4-16,0 4 4 0,0 3 0 0,0-7 0 0,0 10-16 0,0-5 20 16,0 1 0-16,8-2 0 0,-8 6-4 0,0 0 0 0,8 0 0 15,-8 0 0-15,9-4 0 0,-9 4 0 0,9 0 0 0,-9 4 0 16,8-4 0-16,-8 0 0 0,9 6 0 0,-1-6 0 0,-8 4 0 15,8 1 4-15,-8-5 0 0,0 4-4 0,0 2 0 0,0-3 4 16,0 3 0-16,10 4 0 0,-20-6 0 0,10 2 0 0,0-2 0 16,0 1 0-16,0 0 0 0,-8 0 0 0,8-1 0 0,-8 1-4 0,8 0 0 15,0-5 0-15,-9 0 0 0,9 5 0 0,0-5-8 0,-8 0-16 16,8 0-16-16,0 0-12 0,0 0-12 0,0 0-20 0,0-5-20 16,-9 5-12-16,9-5-12 0,0 0-64 0,0 1 4 0,0-6 32 15,0 5 28-15,0-5 24 0</inkml:trace>
        </inkml:traceGroup>
      </inkml:traceGroup>
    </inkml:traceGroup>
  </inkml:traceGroup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6:41.4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0FD614B-1558-4CDB-AE48-82E2C28B2DE1}" emma:medium="tactile" emma:mode="ink">
          <msink:context xmlns:msink="http://schemas.microsoft.com/ink/2010/main" type="writingRegion" rotatedBoundingBox="2152,14496 3030,17074 1699,17527 820,14949"/>
        </emma:interpretation>
      </emma:emma>
    </inkml:annotationXML>
    <inkml:traceGroup>
      <inkml:annotationXML>
        <emma:emma xmlns:emma="http://www.w3.org/2003/04/emma" version="1.0">
          <emma:interpretation id="{DBE21656-5436-4B61-AB53-32A7A17F1485}" emma:medium="tactile" emma:mode="ink">
            <msink:context xmlns:msink="http://schemas.microsoft.com/ink/2010/main" type="paragraph" rotatedBoundingBox="2152,14496 3030,17074 1699,17527 820,149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4FDEA50-753A-4E72-9FCF-793D1EDC2F54}" emma:medium="tactile" emma:mode="ink">
              <msink:context xmlns:msink="http://schemas.microsoft.com/ink/2010/main" type="line" rotatedBoundingBox="2152,14496 3030,17074 2370,17299 1491,14720"/>
            </emma:interpretation>
          </emma:emma>
        </inkml:annotationXML>
        <inkml:traceGroup>
          <inkml:annotationXML>
            <emma:emma xmlns:emma="http://www.w3.org/2003/04/emma" version="1.0">
              <emma:interpretation id="{F3B8C7E8-F5C6-4364-A2A6-9FCD47666E07}" emma:medium="tactile" emma:mode="ink">
                <msink:context xmlns:msink="http://schemas.microsoft.com/ink/2010/main" type="inkWord" rotatedBoundingBox="2152,14496 3030,17074 2370,17299 1491,147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11 107 27 0,'0'0'84'0,"0"0"-12"0,0 0-12 15,-10-6-28-15,10 6-4 0,0-4 0 0,0-1-4 0,0 5 0 16,0-4 0-16,0-2 4 0,0 2 0 0,0-1 0 0,0 0-4 16,0-1 0-16,0 6 4 0,0-3 0 0,0-7 0 0,0 10 4 0,0-5 0 15,0 0 4-15,0 0-4 0,0 1 4 0,0-1 0 0,0 0-4 16,10 1 0-16,-10-1-4 0,0 5 4 0,0-6 0 0,8 6-4 15,-8-4-4-15,0 4 0 0,8 0-4 0,-8 0-4 0,0 0 4 0,9 0-4 16,-9 0 0-16,8 4 0 0,-8 2 0 0,0-1-4 16,8-1 0-16,-8 1 0 0,0 4 0 0,0 1-4 0,10-5 0 0,-10 8 0 15,0 3 0-15,0-2-4 0,0 1 4 0,0-1-4 0,0 6 0 16,0 3 0-16,0-4-4 0,0 0 4 0,0 5-16 0,-10 0 16 16,10 0 0-16,0 0 0 0,-8 0 0 0,8 5 0 0,-8-5-4 0,8 0 0 15,-9 5 4-15,9-6-4 0,-8-3 0 0,8 4 0 0,-8-5 0 16,8 1 0-16,-10-1 0 0,10-5 0 0,0 1 0 0,0-2 0 15,0 2 0-15,0-10 4 0,0 4-8 0,0 2 8 0,0-7 0 16,0 0-4-16,10 1 0 0,-10 0 0 0,8-5 0 0,0 5 0 16,-8 0 0-16,9-5 0 0,-1 5 4 0,0-1-8 0,2-4 4 15,-2 5 0-15,0-5 0 0,0 4 4 0,10-4 0 0,-10 0-4 16,1 6-4-16,0-6 4 0,8 0 4 0,-9 0-4 0,0 0-4 16,1 0 0-16,8 0-4 0,-9 5-4 0,2-5-8 0,-2-5-8 0,0 5-20 15,1-6-4-15,0 6-8 0,-1-4-12 0,0-1 0 0,-8 5-12 16,9-4-4-16,-9-1-48 0,0-5-48 0,0 5 28 0,0-4 28 15,-9-1 24-15</inkml:trace>
          <inkml:trace contextRef="#ctx0" brushRef="#br0" timeOffset="268.2805">-58 384 11 0,'0'0'120'0,"-9"0"-8"15,9 0-12-15,0 0-32 0,0 0-4 0,0 0 0 16,-8 0-8-16,8 0 0 0,0 0-4 0,0 0 0 0,0 0-8 0,0 0-4 16,0 0 0-16,0 0-4 0,0 0 4 0,8 0-4 0,-8 0-12 15,0 0 4-15,9 6 0 0,-9-6-4 0,0 0 0 0,9 0 4 16,-1 0-4-16,-8 0-4 0,8 0-4 0,2 0 0 0,-2 0-4 16,0 0 0-16,0 0-4 0,2 0 0 0,-2 0-4 0,0 0 0 0,9 0 0 15,-9 0-4-15,2 0 0 0,6 0 0 0,-8 0-4 0,2 0-8 16,6 0 0-16,-7 0-16 0,0 0-16 0,8 0-24 0,-9 0-16 15,9 0-8-15,-8 0-12 0,-1 0-60 0,10 0-32 0,-10 0 40 0,0 0 24 16,10-6 24-16</inkml:trace>
          <inkml:trace contextRef="#ctx0" brushRef="#br0" timeOffset="1117.0107">538 543 31 0,'0'-5'88'0,"0"5"-8"0,0 0-8 0,-8 0-28 0,8 0 0 15,0 0-8-15,-8 5-4 0,8-5 0 0,-8 4-4 0,8 2-4 16,-10-3 0-16,10 3-4 0,-8-1 4 0,8 4-4 0,-8-3-4 15,8 3 0-15,-9 1 0 0,9-1-4 0,0 5 0 0,0-3 4 16,-8-3 0-16,8 7-4 0,0-5 0 0,0-1-4 0,0 6 8 16,0-6-4-16,8 1-4 0,-8-1 4 0,0 1 0 0,9 0 0 0,-1-1 4 15,0-5-4-15,-8 6 4 0,10-5 0 0,-2 0-4 0,0 4 4 16,10-9-4-16,-10 6 0 0,0-6 4 0,10 4-4 0,-10-4 0 16,1 0 0-16,7 0 0 0,-8-4-4 0,2 4 4 0,6-6 4 0,-6-3-4 15,-2 4 4-15,0 0-4 0,1-5-4 0,8 1 4 16,-9 5 0-16,-8-11-4 0,9 5-4 0,-9 1 4 0,8-5-4 0,-8 3-20 15,0-2 20-15,0 3 4 0,0-5-4 0,0 1 0 0,-8 5 0 16,8-6-4-16,-9 1 0 0,1-1 0 0,-1 1-4 0,1-1 8 16,-1 2-8-16,1-2 4 0,0 6-4 0,-10-6 4 0,10 0-8 15,-10 6 8-15,10-1 0 0,-9 0 0 0,0 1 0 0,8 5 0 0,-7-2-4 16,-2 2 0-16,10 4 4 0,-10 0-4 0,2 0 0 16,7 4-4-16,-8 2 8 0,8 3 0 0,-7-5-4 0,6 11 4 0,2-5-4 15,0-1 0-15,-10 5 0 0,18 1-4 0,-8-1 8 0,8-4-8 16,-8 5 0-16,8-1 4 0,0 1 0 0,0-6 4 0,0 5-4 15,8-4 0-15,-8-1 0 0,8-4 0 0,2 5 0 0,-2-6 0 16,0 6 4-16,0-10-4 0,10 5 0 0,-10-5 4 0,1 5 0 16,8-5 0-16,0 0 0 0,-9 5 0 0,10-5 0 0,-2-5-8 0,-6 5 8 15,6 0 0-15,-7 0-4 0,8 0 4 0,-8-5 4 0,-1 5-4 16,8 0 0-16,-6 0 4 0,-2 0-8 0,0 5 8 0,2-5 0 16,-2 5-8-16,0-1 4 0,1 1 0 0,-1 5 4 15,1-5-4-15,-1 9-4 0,1-5 8 0,-1 6-4 0,0-1 0 0,2 2 4 16,-2 2-4-16,0 1 4 0,2 0-8 0,-2 5 4 0,0-5 4 0,0 6-4 15,1-2 4-15,8 2-8 0,-8-1 4 0,-1-1 0 0,0 0 0 16,2 3 0-16,6-3 0 0,-8 1-4 0,2 0 4 0,-2 0-4 16,0 0 4-16,1 0-4 0,-1 0 0 0,1 0 0 0,0 0 0 15,-1 0 4-15,-8 0 0 0,8 0 0 0,-8 0 4 0,0 0-4 16,0-5 0-16,0 5 4 0,-8-5-4 0,8 1 0 0,-8-1 4 0,-1 0-4 16,0 0 4-16,1-5 0 0,-1 1-4 0,-7-1 0 0,6-4 8 15,-6-1 0-15,8 2-4 0,-10-7 0 0,1 1 4 0,0-1 4 16,0-4 0-16,1 0 0 0,6-4-4 0,-6-1 4 0,-2 1-4 15,1-12 0-15,9 7 0 0,-9-1 0 0,8-4-4 0,-7 0 0 0,6-5 0 16,2 4-4-16,0-4 0 0,-2 0 0 0,10-1 0 16,-8 6 4-16,8-5-4 0,-8 0 0 0,8 0 0 0,0 4 0 0,0-4-4 15,8-1-4-15,-8 2-8 0,8-2-8 0,2 1-8 0,-2 5-12 16,0-5-20-16,10 0-16 0,-10-1-8 0,1 1-64 0,8 1-36 16,-9-2 24-16,9 1 36 0,1-1 24 0</inkml:trace>
          <inkml:trace contextRef="#ctx0" brushRef="#br0" timeOffset="36623.1391">786 1991 23 0,'0'0'76'0,"0"0"-12"0,0 0 0 0,0 0-36 15,0 0 0-15,0 0-4 0,0 0-4 0,0 0-4 0,0 0 0 16,0 0-8-16,0 0 0 0,0 0 8 0,0 0-4 0,0 0 4 16,0 0 0-16,0 0-8 0,0 0 4 0,0 0 0 0,0 0 0 15,-8 0 8-15,8 0-4 0,0 0 4 0,0 0-8 0,-8 0 8 16,8 0-4-16,0 0 4 0,0 0 0 0,0 0-4 0,0 0 0 15,0 0 0-15,0 0-4 0,-10 0 4 0,10 0 0 0,0 0 0 0,0 0 0 16,0 0 0-16,0 0 0 0,0-5 4 0,0 1-4 0,0 4 0 16,0-5-4-16,0 0 4 0,0 0-4 0,0 0 4 0,0 1 0 15,0-6-4-15,0 4 0 0,0 3 0 0,0-7 0 0,0 5 4 0,0-5-8 16,10 6 0-16,-10-1 0 0,0-4 0 0,0 4 4 16,8-5 0-16,-8 5-4 0,8 1 0 0,0-2-4 0,-8 2 4 0,9-1 0 15,0 0 0-15,-1 0-4 0,-8 5 4 0,9-4 0 0,-1 4 0 16,0 0 0-16,2 0-4 0,-2 0 0 0,0 0 0 0,0 4 0 15,2 1 0-15,-2 0 0 0,0 0 0 0,1-1-4 0,-1 6 4 16,1 0 0-16,0 0-4 0,-1-1 0 0,-8 5 0 0,8 1 4 16,-8-1-4-16,8 0 4 0,-8 1-4 0,0 4 4 0,0 0-4 0,0 0 4 15,-8 0-4-15,8 6 4 0,-8-2-4 0,0 2 0 0,-1-2 0 16,-8 6 0-16,8-5 0 0,-7 0 4 0,6 5-4 0,-6-5-4 16,-2 5 4-16,2-5 0 0,-1 4 0 0,-1-4-4 0,2 0 4 15,8-4 0-15,-10-1 0 0,0 0 0 0,10-5 0 0,-9 1 0 16,9-6 0-16,-9 2 0 0,8-2 0 0,1-5 0 0,8 1-4 0,-8-5 4 15,-2 0 0-15,10 0 4 0,-8-5-8 0,8 1 8 0,0-2-4 16,0-3-4-16,-8 4 4 0,8-4 4 0,0-1-4 0,0 1 0 16,0-1 0-16,8 0 0 0,-8 1-4 0,0-2 0 0,0-2 4 0,8 3 4 15,-8 1-4-15,10-1 4 0,-10 0-4 0,8 1 4 16,-8-1-4-16,8 5 0 0,1-4-4 0,-9-1 4 0,8 6 0 0,1-6 0 16,-1 5 4-16,1 1 0 0,-1-3-8 0,0 7 4 0,2-3 0 15,-2 3-4-15,0 0 4 0,2 0 0 0,-2 0 4 0,0 0 0 16,0 3-4-16,1 4 4 0,8-3-4 0,-8 1 0 0,-1 5 4 0,0-1 0 15,2 1 0-15,6-1 4 0,-8 1 0 0,2-1 0 16,-2 1-4-16,0 4-4 0,1 1 4 0,-1-6 4 0,10 6 0 0,-10-6 0 16,0 1-4-16,0 4 0 0,-8-3 0 0,18-7 0 0,-10 5 0 15,-8 2-4-15,10-8 0 0,-2 3 4 0,0-6 0 0,1 4-4 16,-1-4 0-16,1 0 0 0,-1-4 4 0,1 4-4 0,-1-6 0 0,0 3-4 16,2-8 8-16,-2 2-4 0,0-1-8 0,2 1-8 0,-2-1-8 15,0 0-16-15,1-4-16 0,-1 0-16 0,-8 4-20 0,8-4-12 16,1 0-52-16,-9-1-48 0,0 0 40 0,0 1 24 0,0 0 16 15</inkml:trace>
        </inkml:traceGroup>
      </inkml:traceGroup>
      <inkml:traceGroup>
        <inkml:annotationXML>
          <emma:emma xmlns:emma="http://www.w3.org/2003/04/emma" version="1.0">
            <emma:interpretation id="{DDFF9F31-9686-46D3-B048-934292F7843F}" emma:medium="tactile" emma:mode="ink">
              <msink:context xmlns:msink="http://schemas.microsoft.com/ink/2010/main" type="line" rotatedBoundingBox="1714,16208 2279,17125 1824,17404 1260,16487"/>
            </emma:interpretation>
          </emma:emma>
        </inkml:annotationXML>
        <inkml:traceGroup>
          <inkml:annotationXML>
            <emma:emma xmlns:emma="http://www.w3.org/2003/04/emma" version="1.0">
              <emma:interpretation id="{7334D01B-EA5F-4A45-87DD-CE6CC0284D11}" emma:medium="tactile" emma:mode="ink">
                <msink:context xmlns:msink="http://schemas.microsoft.com/ink/2010/main" type="inkWord" rotatedBoundingBox="1714,16208 2279,17125 1824,17404 1260,164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1379.4512">419 2217 3 0,'0'-5'96'0,"0"5"-12"0,0-5-16 15,0 0-4-15,0 5-8 0,0 0 0 0,0-5-4 0,0 5-4 0,0 0 4 16,0 0 0-16,0 0 0 0,0 0-4 0,0 0-4 0,0 0 0 16,0 0 0-16,0 0-4 0,0 0 0 0,0 5 0 0,-8 0-4 15,8 0-4-15,0 0 0 0,0 0 8 0,-8 4-4 0,8 0 4 0,0 1-8 16,-10 3 4-16,10 3 0 0,-8-2-8 0,8 4 0 16,-8-2-4-16,-1 3 4 0,9 0-4 0,-8 0-4 0,0 1 0 0,8-1-4 15,-10-6-4-15,2 7-4 0,8 0 0 0,-8-5-4 16,8 3 0-16,-8-3 0 0,8-2 0 0,-10 2-4 0,10-1 0 0,0-4 0 15,0 5-4-15,0-6-8 0,0 1-12 0,-8 0-12 0,8-1-20 0,0 1-12 16,0-6-20-16,0 1-20 0,0 0-16 0,0-5-32 16,0 5-64-16,0-5 24 0,-8 0 36 0,8 0 28 0,0-5 28 0</inkml:trace>
          <inkml:trace contextRef="#ctx0" brushRef="#br0" timeOffset="26283.3775">-92 1776 51 0,'0'0'68'0,"0"-5"-8"0,0 0-8 15,0 5-24-15,0-5-8 0,-8 0 0 0,8 5 0 0,0 0-4 16,0-5-4-16,0 5 0 0,0-5 8 0,-9 5-4 0,9-5 0 15,0 5 4-15,0-4-4 0,0 4 0 0,-9 0 0 0,9 0 0 16,0 0 0-16,0-5 8 0,0 5 0 0,0 0-4 0,-8 0 8 0,8 0-8 16,0 0 0-16,-8 0 0 0,8 0 0 0,0 0-4 0,-10 0 4 15,10 0-4-15,-8 0 4 0,8 5-4 0,-8-5 0 0,8 4-4 16,-9 1 4-16,9-5-4 0,-9 10 0 0,9-5 4 0,-8 5-4 0,-1-5 0 16,9 9-4-16,-8-5 4 0,8 1 4 0,-8 5-8 0,0-1-4 15,8 0 4-15,-10 0 0 0,2 1-4 0,8 0 8 0,-8-1-8 16,8 0 0-16,-10 1 4 0,10 4-4 0,0-5 0 0,0 0 0 15,0 1 4-15,-8-1-4 0,8 1-4 0,0-1 8 0,0-5-4 16,8 7 0-16,-8-3 0 0,0-3 0 0,10-1 4 0,-10 5-8 0,8-3 0 16,-8-2 8-16,0 5-4 0,8-4 4 0,2-1-8 0,-10 1 8 15,8 0 0-15,0-1-8 0,0 1 8 0,-8-5-4 0,9 5 4 16,-1-1-4-16,1-4 0 0,0-1 0 0,-1 6 0 0,0-5 0 16,2 0-4-16,-2-2 4 0,0 4 0 0,1-3 0 0,0-4 0 15,-1 5 0-15,0-5-4 0,1 0-4 0,-1 0 8 0,10 0 0 0,-10 0-4 16,0 0 0-16,2-5 0 0,-2 1 4 0,8-3 0 15,-6 4 0-15,-2-2 0 0,0-5 0 0,1 1 0 0,-1 4 0 0,0-4 0 16,2-1 0-16,-2-5 0 0,0 6-20 0,-8-5 24 0,8 4-4 16,2-5 8-16,-10 1-12 0,8-1 8 0,0 1-4 0,-8 0 0 15,0 0 0-15,9-1 4 0,-9 1 0 0,0-1-4 0,0 2 0 0,9-3 0 16,-9 2 0-16,0 0 0 0,0-1 4 0,-9 1-4 0,9 5 0 16,0-6 4-16,0 1-4 0,-9 4-4 0,9-4 4 0,-8 4 4 15,8-4-4-15,-8 4 4 0,8 1-4 0,-10-6-4 0,2 4 4 16,8 3 0-16,-8-2-4 0,0 1 0 0,-2-1 4 0,10 6-4 15,-8-6 4-15,0 0-4 0,-1 0 0 0,9 5 0 0,-8-4 0 0,0 5 4 16,-2-6 0-16,2 5-4 0,0-5 0 0,0 7 0 0,8-8 0 16,-10 6 4-16,2 1-4 0,0-2 0 0,-1 2 4 0,9-1 0 15,-9 0-4-15,1 0 0 0,8 1 0 0,-9 4 0 0,1 0-4 16,8 0 4-16,-8-5 0 0,-1 10 0 0,9-5 4 0,-9 0-8 16,9 4 8-16,-8 1-4 0,0 0 0 0,-2 0-4 0,10-1 4 0,-8 6 0 15,0-5-8-15,8 6 8 0,-9-8-4 0,0 7 0 16,9-1-4-16,-8 6-4 0,8-6-4 0,-9 1-8 0,9 0-8 15,0 0-8-15,-8-1-8 0,8 5-4 0,0-4-8 0,0-2-4 0,0 3-8 16,0-1-4-16,0-1-4 0,0 1-48 0,0-1-44 0,0 1 20 16,0 0 24-16,8-5 28 0</inkml:trace>
        </inkml:traceGroup>
      </inkml:traceGroup>
    </inkml:traceGroup>
  </inkml:traceGroup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6:47.14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F82D1EB-D03A-405E-B63F-7045E92C0748}" emma:medium="tactile" emma:mode="ink">
          <msink:context xmlns:msink="http://schemas.microsoft.com/ink/2010/main" type="writingRegion" rotatedBoundingBox="5919,14387 5989,16456 5243,16481 5172,14413"/>
        </emma:interpretation>
      </emma:emma>
    </inkml:annotationXML>
    <inkml:traceGroup>
      <inkml:annotationXML>
        <emma:emma xmlns:emma="http://www.w3.org/2003/04/emma" version="1.0">
          <emma:interpretation id="{E0A4B19C-31C9-4811-95E9-5D257630D32E}" emma:medium="tactile" emma:mode="ink">
            <msink:context xmlns:msink="http://schemas.microsoft.com/ink/2010/main" type="paragraph" rotatedBoundingBox="5919,14387 5989,16456 5243,16481 5172,1441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5BC413-8C33-40F4-89D8-8BC36C545D8F}" emma:medium="tactile" emma:mode="ink">
              <msink:context xmlns:msink="http://schemas.microsoft.com/ink/2010/main" type="line" rotatedBoundingBox="5919,14387 5989,16456 5243,16481 5172,14413"/>
            </emma:interpretation>
          </emma:emma>
        </inkml:annotationXML>
        <inkml:traceGroup>
          <inkml:annotationXML>
            <emma:emma xmlns:emma="http://www.w3.org/2003/04/emma" version="1.0">
              <emma:interpretation id="{0C560F30-95C3-42BF-8F33-737BC322001F}" emma:medium="tactile" emma:mode="ink">
                <msink:context xmlns:msink="http://schemas.microsoft.com/ink/2010/main" type="inkWord" rotatedBoundingBox="5919,14387 5951,15324 5204,15349 5172,1441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2685-450 11 0,'0'0'92'0,"0"-5"-4"0,0 5-8 16,0 0-28-16,0 0 0 0,0 0-4 0,0 0 0 0,0 0 0 0,0 0-4 15,0 0 0-15,0 5 0 0,0-5-4 0,0 4 0 0,0 3 0 16,0-4-4-16,0 2 0 0,0 5-4 0,10-5 4 0,-10 9 4 16,0-5-8-16,0 6 0 0,0-5-8 0,0 8 8 0,0-3-8 15,0 4 4-15,0 1-8 0,0-1-4 0,0 0-4 0,0 0 0 0,0 0 0 16,0 4 0-16,0-3-4 0,0-1-4 0,0 1 0 15,0 0-16-15,0-2 20 0,0 1-4 0,0 0-4 0,0 1 4 0,0-2 0 16,0-3-4-16,0 0 0 0,0-1 0 0,0 0 0 0,0-4 0 16,0 4-4-16,0-9 0 0,0 5 0 0,0 0 0 0,0-6 0 15,0 1-4-15,0-1-8 0,0-4 0 0,8 5-12 0,-8-5 0 16,0 0-8-16,0 0-8 0,0 0-4 0,0-5-8 0,8 1-8 16,-8-1 0-16,0 1-8 0,9-1 0 0,-9-5-44 0,0 0-28 0,8 1-4 15,-8-1 24-15,9 0 24 0</inkml:trace>
          <inkml:trace contextRef="#ctx0" brushRef="#br0" timeOffset="510.6427">2737-114 51 0,'0'0'120'16,"0"4"-8"-16,9-4-8 0,-9 6-16 0,0-2-8 0,8 1-4 15,-8-5 0-15,8 5 0 0,-8 0-8 0,8-1-8 0,2-4-4 0,-2 5 0 16,0 1-4-16,2-2-4 0,6 0-4 0,-7 1-4 0,8-5-4 16,0 5-4-16,-1 0-4 0,-6-5-8 0,6 5 0 0,2-5-8 15,-2 0 0-15,10 0-4 0,-9 0 0 0,1 5-4 0,-2-5 0 16,2 0-4-16,-2 0-4 0,-7 0-8 0,8 0-16 0,0 0-12 16,-9 4-12-16,10-4-16 0,-10 0-20 0,0 5-12 0,2-5-16 0,-2 4-24 15,0-4-56-15,-8 6 0 0,0-2 60 0,0-4 24 0,0 5 20 16</inkml:trace>
          <inkml:trace contextRef="#ctx0" brushRef="#br0" timeOffset="293.2156">3078-483 7 0,'0'-5'116'16,"9"0"-8"-16,-9 0-12 0,0 1-24 0,0-2 0 0,0 6-8 15,0 0 0-15,0-4-8 0,0 4 0 0,0 0-4 0,0 0 0 0,0 0-4 16,0 0 4-16,0 0-8 0,0 4 0 0,0 2-4 15,0-2 0-15,0 6-4 0,0-5 0 0,0 4 0 0,0 1 4 0,0 4 0 16,0 0 0-16,0 6 0 0,0-1 0 0,0 0-8 0,0 5-4 16,0 5-4-16,0-6 0 0,0 2-4 0,0 4-4 0,0-1 0 15,0-5-4-15,0 7-4 0,0-6 4 0,0 5-4 0,0-5-4 16,0-4 0-16,0 3 0 0,0-4 0 0,0 0 0 0,0-4-4 16,0-1 0-16,0 0-4 0,0-4 0 0,0 1-8 0,0-8-4 0,0 7-8 15,0-5-4-15,0 0-8 0,0-5-12 0,0 0-8 0,8 0-4 16,-8 0-16-16,-8 0-8 0,8-5-8 0,0 0-4 0,-9 0-4 15,9-3-12-15,-9 2-40 0,9-4-28 0,-17 5 24 0,17-4 32 16,-16-1 24-16</inkml:trace>
          <inkml:trace contextRef="#ctx0" brushRef="#br0" timeOffset="849.7269">2558 365 27 0,'0'5'112'0,"0"-5"-12"16,0-5-12-16,-8 5-20 0,8 0 0 0,0 0 8 0,0 0-4 16,8 0 0-16,-8 0 4 0,0 0-8 0,8 0-4 0,-8 0-4 0,8 0 0 15,2 0 0-15,-2 5 0 0,0-5 4 0,1 0 4 0,8 6 0 16,-8-6-4-16,7 0 0 0,2 4-4 0,8-4-8 0,-10 4 4 16,10-4-8-16,-9 5 0 0,9-5-12 0,0 5 4 0,-1-5-8 0,0 5-4 15,10-5 4-15,-9 0-12 0,-2 0-4 0,2 5 0 0,9-5 0 16,-11 5 0-16,2-5-8 0,0 0 0 0,-1 4 0 0,1-4-4 15,-8 0 0-15,7 0 0 0,-8 0 0 0,0 0 0 0,-1 0-4 0,2 5-4 16,-10-5 4-16,10 0-4 0,-10 0-8 0,1 0-4 16,-1 0-8-16,-8 0-12 0,8 0-16 0,-8 0-20 0,0 0-20 0,0 0-20 15,0 0-16-15,0 0-28 0,-8 0-20 0,8 0-72 0,-8 0 4 16,-1 0 52-16,1 0 32 0,-10 0 36 0,10 0 16 0</inkml:trace>
        </inkml:traceGroup>
        <inkml:traceGroup>
          <inkml:annotationXML>
            <emma:emma xmlns:emma="http://www.w3.org/2003/04/emma" version="1.0">
              <emma:interpretation id="{31DBB9C9-F355-474D-BD98-0A9E292E7CB8}" emma:medium="tactile" emma:mode="ink">
                <msink:context xmlns:msink="http://schemas.microsoft.com/ink/2010/main" type="inkWord" rotatedBoundingBox="5754,15696 5780,16463 5439,16475 5413,15708"/>
              </emma:interpretation>
              <emma:one-of disjunction-type="recognition" id="oneOf1">
                <emma:interpretation id="interp1" emma:lang="" emma:confidence="0">
                  <emma:literal>u</emma:literal>
                </emma:interpretation>
                <emma:interpretation id="interp2" emma:lang="" emma:confidence="0">
                  <emma:literal>U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•</emma:literal>
                </emma:interpretation>
                <emma:interpretation id="interp5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1508.5403">3061 898 55 0,'8'-5'88'0,"-8"0"-4"0,9-4-8 15,-9 4-20-15,0-5-4 0,0 5 0 0,9 1 0 0,-9-6 0 16,0 5 0-16,0-4 4 0,0 4 0 0,0 1 0 0,0-2 0 0,0 1 4 16,0 1-4-16,0-1-4 0,0 5 8 0,-9-5 0 0,9 5 0 15,0 0-4-15,-9 0 0 0,9-5 0 0,-8 10-8 0,-1-5-4 16,9 0-4-16,-8 5 0 0,0 0-4 0,-10-1-4 0,10 1 0 16,0 1-4-16,-10 3-4 0,10-5 4 0,-10 6-4 0,10 0 0 0,-9-1-8 15,1 6 0-15,6-6 0 0,-6 5-4 0,6 0 0 0,-6 1 0 16,7 0 0-16,-8-1 0 0,9-5-8 0,-1 10 8 0,1-4-4 15,0 0-8-15,-2-1 0 0,10 0 4 0,0 5-4 0,-8-4 0 0,8-1 4 16,0 5-4-16,0-4 0 0,0-1 0 0,8 1 0 16,-8-1 0-16,10 1 0 0,-2 4 4 0,0-5-4 0,1 1 0 0,-1-1-4 15,1 0 4-15,8 1 0 0,-9-1-4 0,10-5 4 0,-2 7 0 16,-6-7 0-16,6 5 4 0,1-9-8 0,0 4 4 0,0 0-4 16,1-4-4-16,-2 1 4 0,-8-2-4 0,10-4 0 0,-10 5 4 15,9-5 0-15,-8-5-4 0,8 5 0 0,-9-4 0 0,-8-2 0 0,8 1 0 16,-8-4-4-16,10 4 0 0,-10-4 0 0,0-1 4 15,-10 1 0-15,10-1 0 0,-8 0 0 0,0 1 0 0,0-1-4 0,-1 1 4 16,-8 4-4-16,8-5 4 0,-7 1-4 0,-2 9 0 0,2-5 8 16,6 5-8-16,-15 0 4 0,8 0 0 0,0 5-4 0,1 0-4 15,6-1-4-15,-6 11-8 0,-2-6-4 0,1 6-12 0,9 5-12 16,-1-7-4-16,-8 6-20 0,9 6-16 0,0-6-20 0,8 4-12 16,-10 3-56-16,2-4-40 0,8 7 40 0,0-4 36 0,0-2 32 0,0 6 20 15</inkml:trace>
        </inkml:traceGroup>
      </inkml:traceGroup>
    </inkml:traceGroup>
  </inkml:traceGroup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6:28.75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E3494A5-1E33-4079-9C62-409964F822F6}" emma:medium="tactile" emma:mode="ink">
          <msink:context xmlns:msink="http://schemas.microsoft.com/ink/2010/main" type="writingRegion" rotatedBoundingBox="3283,13727 3521,13727 3521,14289 3283,14289"/>
        </emma:interpretation>
      </emma:emma>
    </inkml:annotationXML>
    <inkml:traceGroup>
      <inkml:annotationXML>
        <emma:emma xmlns:emma="http://www.w3.org/2003/04/emma" version="1.0">
          <emma:interpretation id="{D17DFB21-DDFA-4D5C-BA2E-C4EA5E64BB2C}" emma:medium="tactile" emma:mode="ink">
            <msink:context xmlns:msink="http://schemas.microsoft.com/ink/2010/main" type="paragraph" rotatedBoundingBox="3283,13727 3521,13727 3521,14289 3283,142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1D61B8-02DB-4C6C-8366-C0F7EB03DD79}" emma:medium="tactile" emma:mode="ink">
              <msink:context xmlns:msink="http://schemas.microsoft.com/ink/2010/main" type="line" rotatedBoundingBox="3283,13727 3521,13727 3521,14289 3283,14289"/>
            </emma:interpretation>
          </emma:emma>
        </inkml:annotationXML>
        <inkml:traceGroup>
          <inkml:annotationXML>
            <emma:emma xmlns:emma="http://www.w3.org/2003/04/emma" version="1.0">
              <emma:interpretation id="{19FD43F3-C3D2-4A1E-804C-AAC9B5EAB8ED}" emma:medium="tactile" emma:mode="ink">
                <msink:context xmlns:msink="http://schemas.microsoft.com/ink/2010/main" type="inkWord" rotatedBoundingBox="3283,13727 3521,13727 3521,14289 3283,14289"/>
              </emma:interpretation>
            </emma:emma>
          </inkml:annotationXML>
          <inkml:trace contextRef="#ctx0" brushRef="#br0">129 41 43 0,'0'0'80'0,"10"-4"-8"0,-10 4-8 0,0 0-24 16,0 0-4-16,8 0 4 0,-8 0 0 0,0 0 4 0,0 0 0 0,0 0 0 16,0 0 0-16,0 0 4 0,0 0 4 0,0-6 0 0,0 6 0 15,0 0 4-15,0-4 0 0,0 4-4 0,0-5 0 0,0 5 0 16,0-5 0-16,0 5 0 0,0-5 0 0,0 1 0 0,0 4 0 0,0 0-4 15,0-5 4-15,0 5 0 0,0 0-8 0,-8 0 0 0,8 0 0 16,0 0 0-16,-10-5-8 0,10 10 0 0,-8-5-8 0,8 0 0 16,-8 5 0-16,-1-1-4 0,9 1 0 0,-8 0-4 0,0 0 0 15,-2-1 0-15,2 2-4 0,0 3 0 0,8 1-8 0,-8 0 0 16,-2-1 4-16,2 5-4 0,8-4 4 0,-8 3-8 0,8-2 0 0,-9 3 0 16,9 1-4-16,-9-2 4 0,9 3 0 0,0-2 0 0,0 0 0 15,-8 6 0-15,8-6 0 0,0 0-4 0,0 0 0 0,8 1-4 16,-8 4 4-16,9-5 0 0,-9 1-4 0,9-1 0 0,-9 0 4 15,8 1 0-15,0-5 0 0,2 4 0 0,-10-5 0 0,8 6 4 16,0-5-8-16,0-1 4 0,10 1-4 0,-10-1 0 0,1-4 0 0,-1 4 0 16,0-3 4-16,2-1-4 0,6-1 0 0,-6 1 0 0,-2-5-4 15,0 0-4-15,0 5-4 0,1-5 4 0,0-5 4 0,-1 5-8 16,-8-5 0-16,9 5-8 0,-9-4 4 0,8-1-4 0,-8-1 0 0,8 2 0 16,-8-6 0-16,0 5-4 0,0 1 0 0,0-6 4 15,0 1 4-15,0 3 0 0,-8-3-16 0,8-1 24 0,-8 6-4 0,-1-6 4 16,9 5 4-16,-8-5-4 0,-1 6 4 0,0-1 0 0,1-5 0 15,0 10 8-15,0-4 0 0,-2-1-4 0,2 5 0 0,0-5 4 16,-2 5 4-16,2 5-4 0,0-5-4 0,8 5 0 0,-9-1 0 16,1 1 4-16,0 5-8 0,-2-6-4 0,10 6-4 0,-8 0-12 15,0 4-8-15,8-4-16 0,-8 4-8 0,8-4-20 0,0 4-20 0,-10 0-16 16,10 1-32-16,0-5-60 0,0 4 16 0,0 1 28 0,0-1 36 16,0 1 20-16</inkml:trace>
        </inkml:traceGroup>
      </inkml:traceGroup>
    </inkml:traceGroup>
  </inkml:traceGroup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08:28.10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DAA41BD-35E3-43F6-AA83-9A1B3ABB9B12}" emma:medium="tactile" emma:mode="ink">
          <msink:context xmlns:msink="http://schemas.microsoft.com/ink/2010/main" type="inkDrawing" rotatedBoundingBox="3371,8030 7401,8405 7312,9361 3282,8986" hotPoints="7294,8516 6567,9275 4216,8964 3222,7978" semanticType="enclosure" shapeName="Trapezoid">
            <msink:sourceLink direction="with" ref="{3266A9EB-6FDC-433A-9CE0-1C0ED6F87EDF}"/>
            <msink:sourceLink direction="with" ref="{9F6ABE45-07FC-4A08-AFBD-1665E839FAEF}"/>
            <msink:sourceLink direction="with" ref="{31A41F37-3357-460A-87D1-D7A5971FEAE0}"/>
            <msink:destinationLink direction="with" ref="{0713B982-547C-4799-ADD4-B4FF0E567778}"/>
            <msink:destinationLink direction="with" ref="{CB54C784-712E-474C-81E1-457038DD7BFA}"/>
          </msink:context>
        </emma:interpretation>
      </emma:emma>
    </inkml:annotationXML>
    <inkml:trace contextRef="#ctx0" brushRef="#br0">199 3801 59 0,'-8'0'76'15,"8"-4"-16"-15,0-1 0 0,0-1-28 0,8 6-8 0,-16-4-4 0,8-1-8 16,0 0 4-16,0 5 0 0,0-5 4 0,0 1 0 0,0 4-4 16,0-5 0-16,0 0 0 0,0 5 0 0,0-4 0 0,0 4 0 15,0-5 0-15,0-1 4 0,0 6 0 0,0 0 0 0,0 0 4 16,0-4 0-16,0 4 4 0,0 0-4 0,0 0 0 0,0 0 0 15,0 0 0-15,0 0 0 0,0 0-4 0,0 0 0 0,0 0 4 0,0 0-4 16,0 0 0-16,0 0-4 0,0 0 4 0,0 0 0 0,0 0-4 16,0 0 4-16,0 4-4 0,0-4 0 0,0 6 4 0,8-1 0 15,-8-1-4-15,10 1 0 0,-10 0 0 0,0 4 0 0,8-4 0 0,-8 4 0 16,8 2 0-16,2-2 0 0,-2 6 0 0,0-6-4 16,-8 4 0-16,8-2 0 0,1-2 0 0,0 6 0 0,-1-1 4 0,1 1 0 15,-1-5-4-15,0 4-16 0,2 0 16 0,-2 0 4 0,0 1 0 16,10-1-4-16,-10 1 0 0,0-6-4 0,10 6 0 0,-10-1 0 15,9 0-4-15,-9 1 4 0,10-6 0 0,-10 5 0 0,10 1 0 0,-10 0 0 16,9-6 0-16,0 5 0 0,0 1 0 0,-1-1-4 16,2 1 4-16,0-6 0 0,-2 5 0 0,1 1-4 0,0 0 0 0,0-6 0 15,1 5 4-15,-2-4-4 0,10 3 0 0,-9 3 0 0,0-6-4 16,0-1 4-16,-1 5 0 0,2-4 4 0,8-1-4 0,-9 6 0 16,0-5 0-16,0-1 4 0,-1 1-4 0,2-1 0 0,8 1 0 0,-9 0 0 15,0-1 0-15,0 1 0 0,9-1 0 0,-10-4-4 0,2 5 4 16,7-1 0-16,-8 1-4 0,8-1 4 0,-7-4 0 0,8 5 0 15,-1-1-4-15,-8 1 0 0,8-1 0 0,1 1 0 0,0 0 0 16,-1-5 0-16,1 4 0 0,0 0 0 0,-1 1 0 0,9 0 4 16,-8 0 0-16,0-6 0 0,-1 6-4 0,0-1 0 0,0-4 4 0,11 5 0 15,-12 0-4-15,2-6-4 0,-1 6 8 0,1-5-8 16,0 4 8-16,-9-4-4 0,9 4 0 0,-1-4 0 0,0 0-4 16,-7 5 8-16,8-5-4 0,-1 0 0 0,-9-1 4 0,10 6-4 15,0-6 0-15,-9 2-4 0,9-2 8 0,-10 1-4 0,10 0-4 16,0 0 4-16,0-2 0 0,-1 3 4 0,1-1-4 0,0-5-4 0,-1 5 4 15,1-1 0-15,-2 2 0 0,2-6 4 0,9 0-4 0,-10 4 0 0,0 1-4 16,1-5 4-16,8 5 0 0,-8-5 0 0,-1 0 0 16,1 5 0-16,0-1 0 0,-1-4 0 0,1 5 0 0,-10-5 0 0,10 5 0 15,0-5 4-15,-9 5-4 0,0-1 0 0,8-4 0 0,-7 5 4 16,0 1-4-16,-2-6 0 0,1 4 0 0,0 1-4 0,0-5 8 16,1 5-8-16,-2-1 4 0,-7-4 0 0,8 5 0 0,0-5 0 0,0 0 0 15,0 5 0-15,1-5 4 0,-2 0-4 0,2 0 0 0,-2 0 0 16,-7 0 0-16,7 0 0 0,2 5 4 0,-2-10-4 0,2 5-20 15,-1 0 24-15,0 0 0 0,0 0 0 0,0 0-4 0,0-5 0 16,1 5 0-16,-2 0 0 0,2-5 0 0,-2 5 4 0,1-4-8 16,1-1 4-16,-2 0 0 0,2 1 0 0,-2-2 0 0,2 1 0 0,-1 1 0 15,-1-6 0-15,2 5 4 0,-2 1-4 0,2-1 0 0,-10 0 0 16,10-4 0-16,-1 3 0 0,-1 2 0 0,-6-1 0 0,6-6-4 16,2 8 4-16,-2-2 4 0,-7-5-4 0,8 6 4 0,-8-6-8 15,7 5 4-15,-8-4-4 0,10-1 8 0,0 5 0 0,-10-5-4 16,9 1 0-16,-9-1 0 0,9 6 4 0,-8-6-4 0,-1 0-4 15,10 0 0-15,-10 1 8 0,0-1-4 0,10 1-4 0,-10-5 4 16,0 4-4-16,1 0 4 0,8-4 4 0,-8 4 0 0,-1 1-4 0,10-6 0 16,-10 7 0-16,0-3 0 0,0 2 0 0,10-6 0 0,-10 5 0 15,1 0 0-15,-1 1 0 0,1 0 0 0,0-1 0 0,7 1 0 16,-8 4 4-16,-8-5-4 0,18 1-4 0,-18-2 8 0,8 2-20 16,2 0 20-16,-2-1 0 0,0 1-4 0,1 0 0 0,-9-2 0 0,8-3 0 15,1 5 4-15,-1-6 0 0,-8 5-4 0,9-4 0 16,-1 0 0-16,0-1-4 0,2 1 4 0,-2 5-4 0,0-6 4 0,2 0 0 15,-2 6-4-15,0-5 8 0,1 4-4 0,-9-5 0 0,8 6 0 16,0-1 0-16,1 1 0 0,0 4 4 0,-9-4 0 0,8 4-4 16,0-5 0-16,-8 5-4 0,10 0 8 0,-10 0-4 0,8 1 4 0,-8-1-4 15,8 5 0-15,-8-5 0 0,9 1 0 0,-9 4 0 0,9 0 0 16,-9-5 0-16,0 5 4 0,8 0 0 0,-8 0 0 0,0 0 0 16,8-5 0-16,-8 5 4 0,0 0 0 0,9-5 0 0,-9 5 4 15,0 0 0-15,0 0 4 0,8-5 0 0,-8 5 0 0,0-4-4 16,0 4 0-16,9 0 0 0,-9-4 0 0,0 4-4 0,0 0 0 0,0 0 0 15,0 0 0-15,0 0-4 0,0 0 0 0,0 0 0 16,0 0 0-16,0 0-4 0,0 0 0 0,0 0-24 0,0 0 12 0,0 0-24 16,-9 0-28-16,9 4-36 0,-8-4-40 0,-1 4-44 0,1-4-92 15,0 5 12-15,-10 0 48 0,10 0 32 0,-10 0 40 0,2-1 24 16</inkml:trace>
    <inkml:trace contextRef="#ctx0" brushRef="#br0" timeOffset="-3358.567">166 3700 35 0,'-8'0'84'0,"8"0"-16"0,0 5-8 0,0-5-20 0,0 0-4 16,0 5-8-16,0-5 0 0,0 0-4 0,0 0-8 0,0 0 4 15,0 0 0-15,0 0-4 0,0 0 4 0,0 0 0 0,0 0-4 0,0-5 0 16,0 5 0-16,0 0-4 0,0 0 0 0,0 0 4 0,8 0-20 15,-8-5 24-15,0 5-4 0,8 0 0 0,-8 0 0 0,9 0 4 16,-9 0 4-16,8 0-8 0,-8 0 0 0,8 0 0 0,2 0 0 16,-2 0 4-16,0 0 0 0,2 0-4 0,-2 0 0 0,0 0 0 15,0 0 0-15,1 0 0 0,0 5 0 0,8-5 4 0,-9 0-8 16,0 5 4-16,10 0 4 0,-2-5-4 0,-6 4-4 0,6-4 4 16,2 7 0-16,-1-4-4 0,-1 2 0 0,2-1 4 0,8 2-4 15,-10-1 0-15,1-5-4 0,9 4-4 0,-10 1 4 0,10 0 4 0,-8-5-4 16,7 4-4-16,1 1 0 0,-10 0 8 0,10 0-8 15,-8-5 0-15,7 4 8 0,-8-4-8 0,0 6 0 0,9-1-4 0,-10-5 8 16,10 4 0-16,-9-4-4 0,9 5 0 0,-10-5 0 0,2 5 0 16,8-5 0-16,-9 4 0 0,8-4 4 0,-8 0-4 0,9 6 4 15,-8-6-4-15,6 0 0 0,2 0 4 0,-9 0-4 0,9 0 0 0,0 0 0 16,-10 0 0-16,10 0 0 0,-1 0 0 0,-7 4-4 0,8-4 0 16,-1 0 0-16,0 0 8 0,-8 5-8 0,9-5 0 0,0 0 0 15,-1 4 0-15,-8-4 0 0,8 6 0 0,1-3 0 0,-8-3 4 0,7 6-4 16,-9-1 4-16,10 0-4 0,-8-5 0 0,8 4 0 15,-10 2 4-15,1-2-4 0,9-4 0 0,-10 5 0 0,2-5 4 0,-1 5 0 16,0 0 8-16,0-5-12 0,0 4 0 0,0-4 4 0,9 5 0 16,-18-5 0-16,18 5 0 0,-9-5 0 0,-1 0 0 0,2 0 0 15,0 5 0-15,-2-5 0 0,1 0 4 0,0 0 0 0,0 0-4 16,9 0 0-16,-10 0 0 0,2 0 0 0,-1 0 0 0,0 0 4 16,8 0-4-16,-7 4 0 0,-2-4 0 0,10 0 4 0,-9 0-4 0,9 0 0 15,-10 0 0-15,10 0 0 0,-8 0 0 0,7 0 4 0,-8 0-4 16,8 0 0-16,1 0 0 0,-8 0 0 0,7 0-4 0,1 0 0 15,-10 0 4-15,10 0 0 0,-8 6-4 0,7-6 0 0,-8 0 4 16,8 5-8-16,-7-5 4 0,8 0 0 0,-10 4-16 0,1-4 20 16,0 0-4-16,8 5 4 0,-7-5 0 0,0 5-4 0,-2-5 0 0,1 0 0 15,0 0 4-15,0 4-4 0,-9-4 4 0,10 0-4 0,-1 0 4 16,0 0-4-16,0 5 0 0,0-5 0 0,-8 0 0 0,7 0 0 16,2 5 0-16,-10-5 0 0,10 0 0 0,-2 5 0 0,-7-5 4 0,7 4 0 15,-6-4 0-15,6 6-4 0,2-6 0 0,-10 0 0 16,9 3 0-16,-8 3 4 0,8-6-4 0,-9 5 4 0,9-5-4 0,0 5 0 15,-9-5 4-15,10 4-4 0,-1-4 4 0,-8 4 4 0,7 2-4 16,-7-6 0-16,7 5 0 0,2-5 0 0,0 4 4 0,-10 1-4 16,8-5 0-16,-7 5 4 0,8-5-4 0,0 0 0 0,-9 0 4 15,10 0-4-15,-2 5 0 0,-6-5 0 0,6 0 0 0,-7 0 0 16,8 0 0-16,-8 0 0 0,7 0 4 0,-6 0-8 0,6 0 4 16,-8 0 0-16,10 0-4 0,-10 0 4 0,1 0 0 0,8 5 0 0,-8-5 0 15,7 0 0-15,-8 4 0 0,2-4 4 0,6 0-4 0,-6 5-4 16,-2-5 4-16,0 5 0 0,1-5 0 0,8 6 4 0,-9-6-8 15,1 0 0-15,-1 4 4 0,0-4 0 0,2 0 0 0,-10 4 0 0,8-4 0 16,0 0 0-16,2 0 0 0,-10 0 4 0,8 0 0 16,0 0-4-16,-8 5 0 0,8-5 0 0,1 0 4 0,-9 0-4 0,9 0 0 15,-9 0 4-15,8 0-4 0,1 0 0 0,-9 0 0 0,8 0 4 16,-8 0 0-16,8 0-4 0,-8 5 0 0,10-5 0 0,-10 0 0 16,8 0 0-16,-8 0 4 0,8 0 0 0,-8 0-4 0,8 5 0 15,-8-5 0-15,10 0 0 0,-10 0 0 0,8 0 0 0,0 0 4 16,-8 0 0-16,9 0-4 0,-9 0 8 0,8 0 0 0,1 0 0 0,-9 0 0 15,9 0 4-15,-1 0-4 0,0 0 0 0,-8 0 0 0,8 0 0 16,2 0 0-16,-2 0-4 0,0 0 0 0,-8 0 0 0,10 0 0 16,-2 0-4-16,0 0 4 0,-8 0-4 0,9 0 0 0,-9 0-4 15,8 0 0-15,1 0 0 0,-9 0 0 0,0 0 0 0,8 0 0 16,-8 0 0-16,9 0 0 0,-9 0 0 0,0 0 0 0,8 0 0 16,-8 0 0-16,0 0 0 0,8 0 0 0,-8 0 0 0,10 0 0 0,-10 0 0 15,0 5 0-15,8-5 0 0,-8 0 0 0,8 0 0 16,-8 0 0-16,10 4 0 0,-10-4 0 0,0 0 0 0,8 5 0 0,0-5 0 15,-8 0 0-15,9 5 0 0,-9-5 0 0,8 0 0 0,0 0 0 0,-8 4 0 16,9-4 0-16,0 0 0 0,-9 0 0 0,8 0 0 16,0 0 0-16,-8 0 0 0,10 0 0 0,-10 0 0 0,8 0 0 0,0 0 0 15,-8 0 0-15,9 5 0 0,-9-5 0 0,9 0 0 0,-9 0 0 16,8 0 0-16,-8 0 0 0,0 0 0 0,0 0 0 0,8 0 0 16,-8 0 0-16,0 0 0 0,0 0 0 0,0 0 0 0,0 0 0 0,0 0 0 15,0 0 0-15,0 0 0 0,0 0 0 0,0 0 0 0,0 0 0 16,0 0 0-16,0 0 0 0,0 0 0 0,0 0 0 0,0 0 0 15,0 0 0-15,0 0 0 0,0 0 0 0,0 0 0 0,0 0 0 16,0 0 0-16,0 0 0 0,0 0 0 0,0 0 0 0,-8 0 0 16,8 0 0-16,0 0 0 0,-8 0 0 0,8 0 0 0,-9 0-16 0,9 0-80 15,-9 0-32-15,1 0-24 0,0 0-32 0,-2 0-36 0,-6 0-76 16,7 0 36-16,-8 0 48 0,0 0 40 0,1-5 32 0,6 1 32 16</inkml:trace>
  </inkml:traceGroup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6:43.07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14456ED-06B4-49F3-A625-C0B8FC2133DE}" emma:medium="tactile" emma:mode="ink">
          <msink:context xmlns:msink="http://schemas.microsoft.com/ink/2010/main" type="writingRegion" rotatedBoundingBox="2625,14790 4765,14683 4798,15342 2658,15449"/>
        </emma:interpretation>
      </emma:emma>
    </inkml:annotationXML>
    <inkml:traceGroup>
      <inkml:annotationXML>
        <emma:emma xmlns:emma="http://www.w3.org/2003/04/emma" version="1.0">
          <emma:interpretation id="{E6CE35CD-5854-434C-8160-0835157154F3}" emma:medium="tactile" emma:mode="ink">
            <msink:context xmlns:msink="http://schemas.microsoft.com/ink/2010/main" type="paragraph" rotatedBoundingBox="2625,14790 4765,14683 4798,15342 2658,154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71E95E-817C-4442-8B6E-5816440515B8}" emma:medium="tactile" emma:mode="ink">
              <msink:context xmlns:msink="http://schemas.microsoft.com/ink/2010/main" type="line" rotatedBoundingBox="2625,14790 4765,14683 4798,15342 2658,15449"/>
            </emma:interpretation>
          </emma:emma>
        </inkml:annotationXML>
        <inkml:traceGroup>
          <inkml:annotationXML>
            <emma:emma xmlns:emma="http://www.w3.org/2003/04/emma" version="1.0">
              <emma:interpretation id="{81886185-089C-494F-9415-4F8ACB800987}" emma:medium="tactile" emma:mode="ink">
                <msink:context xmlns:msink="http://schemas.microsoft.com/ink/2010/main" type="inkWord" rotatedBoundingBox="2632,14921 3355,14885 3381,15413 2658,154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85 332 11 0,'-8'4'104'0,"8"2"-16"0,-9 3-4 0,1-4-24 0,-1 0-4 16,1-1 0-16,0 1-4 0,-2 1-4 0,10-2-4 0,-8 0 0 0,0-4-8 15,8 5-4-15,0-5 0 0,0 5-4 0,-10-10 4 0,10 5-4 16,0 0 4-16,0-5-4 0,10 1-8 0,-10 0 4 0,0-2-4 16,8-3 4-16,0-1 4 0,-8 5-4 0,10-5-4 0,-2 1 0 15,0-1 4-15,1 1-4 0,-1-5 8 0,1 4-4 0,-1-5 4 16,1 6-8-16,-1 0 4 0,0-6 0 0,2 0 0 0,-2 6 0 0,10-1 4 16,-18-4 0-16,8 5 0 0,0-6-8 0,1 5 4 0,-1-4 0 15,0 5-4-15,1-6 4 0,0 5 0 0,-1-4-4 0,0 5-4 16,2-1 0-16,-2 0-4 0,0-4-4 0,-8 9 0 15,10-5 0-15,-2 1 0 0,-8 4-4 0,8 0 4 0,0 0 0 0,-8 1 4 16,0 4-4-16,9-6 8 0,-9 12-8 0,0-6 0 0,0 0 0 16,0 4-4-16,0 1 0 0,0 5 0 0,0-6 0 0,0 6 0 0,0 0 0 15,0 4-4-15,0-4 4 0,0 4-4 0,0-5 0 0,0 11 0 16,0-5 4-16,0 4-4 0,0-5 4 0,0 5 0 0,0 0-8 16,0 0 4-16,0 0-4 0,0 1-4 0,0-1 4 0,0-4-4 0,-9 4-8 15,9-5-8-15,0 5-12 0,0-4-8 0,0-6-8 16,0 5-8-16,0-4 0 0,0 5-8 0,9-11-16 0,-9 5-4 0,0-3-24 15,8-1 12-15,-8-5-8 0,9 4-24 0,-9-4-40 0,9-4-8 16,-9 4 28-16,8-5 32 0,-8-1 24 0</inkml:trace>
          <inkml:trace contextRef="#ctx0" brushRef="#br0" timeOffset="538.0745">451 63 71 0,'0'0'96'16,"10"0"-8"-16,-10 0-4 0,8 0-24 0,-8 0 0 0,8 5-8 0,2-5 4 16,-10-5-4-16,8 5-4 0,-8 0-8 0,8 0 0 0,1 0-4 15,-1 0-4-15,0 0-8 0,1 0 0 0,0 0 0 16,-1 0-8-16,0 0-4 0,2 0-4 0,6 0-8 0,-7 0 0 0,0 0-8 15,-1 0-4-15,9 0-16 0,-9 0-12 0,1 0-16 0,0 0-16 16,7-5-40-16,-6 5-56 0,-2 0 8 0,0 0 36 0,0 0 24 16</inkml:trace>
          <inkml:trace contextRef="#ctx0" brushRef="#br0" timeOffset="323.6489">487 192 75 0,'0'-4'104'0,"8"-1"-8"16,-8 1-12-16,0 4-20 0,0-6-8 0,0 2-4 0,0 4-8 15,0 0-4-15,0-5-4 0,8 5-4 0,-8 0 0 0,0 0-4 16,9 0 0-16,-9 0 0 0,0 0 0 0,8 0-4 0,0 0-4 16,1 5 4-16,-9-5 0 0,9 4 4 0,-1 2-4 0,0-2 0 0,2 1 0 15,-10-1 0-15,8 2-4 0,0 3-4 0,1-4-4 0,0 4 0 16,-1 1 0-16,0-5 0 0,-8 5 4 0,9-1 0 0,-1-4 0 16,1 4-4-16,0 1 0 0,-1-1 0 0,0-3-4 0,2 3 0 0,-10-4 0 15,8 4-4-15,0 1 4 0,-8-5 0 0,8 5 0 16,-8-1 0-16,10-4 0 0,-10 4 0 0,0 2 0 0,0-3 4 15,0 2-4-15,0-5-4 0,0 5 8 0,-10 3-4 0,10-7 0 0,-8 3-4 16,0 1 0-16,0-1 0 0,8 1 0 0,-10-1-4 0,2-3 0 16,0 3 0-16,-1-5 0 0,-8 3-4 0,8-4 0 0,1 2-8 15,0-5 0-15,-1 5-12 0,0-5-4 0,1 0-16 0,0-5-12 16,-2 0-12-16,2 2-8 0,0-4-8 0,-1 3-8 0,9-5-4 0,-9-1-48 16,1 0-40-16,0-4 32 0,-1 4 24 0,1-5 16 0</inkml:trace>
        </inkml:traceGroup>
        <inkml:traceGroup>
          <inkml:annotationXML>
            <emma:emma xmlns:emma="http://www.w3.org/2003/04/emma" version="1.0">
              <emma:interpretation id="{1507C619-1B73-4DF4-83C7-7219B4E6B30C}" emma:medium="tactile" emma:mode="ink">
                <msink:context xmlns:msink="http://schemas.microsoft.com/ink/2010/main" type="inkWord" rotatedBoundingBox="3679,14738 3959,14724 3972,14973 3691,149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68.4654">1049-104 91 0,'-9'0'96'0,"9"-6"-8"0,0 6-4 16,0 0-28-16,-8 0-4 0,8 0 0 0,0 0-8 0,0 6 0 16,0-6-4-16,0 4-4 0,0 1-4 0,0 0-8 0,0 0 0 15,0-1 4-15,0 1-4 0,8 5 0 0,-8-6-4 0,9 6 0 16,-1 5 4-16,-8-6-4 0,9 1 0 0,-1-1 0 0,1 6 0 0,-1-6 0 16,0 1 0-16,2-6-4 0,-2 6-4 0,10 0 4 0,-10-4 0 15,0 2-4-15,9-8-4 0,-8 5 0 0,-1-5 0 0,1 5 0 16,7-5 0-16,-6-5 0 0,-2 5 0 0,0-5-4 0,0 0 4 15,2-4 0-15,-2-1-4 0,9 0-8 0,-17 1 4 0,9-5 0 16,-1 4 0-16,-8-4 0 0,9-1 0 0,-9 1-4 0,0-1 4 16,8 1 0-16,-16 5 4 0,8-6 0 0,0 1 0 0,-9 5-4 15,9-6 0-15,-8 5 0 0,-1 6 4 0,0-6-4 0,1 5 0 16,0 1 0-16,-2 4 0 0,2-6 0 0,0 6 4 0,-10 0-4 0,10 6 0 16,0-2 0-16,-1 1 0 0,1-1-4 0,-1 2 0 0,-8 3 4 15,9 1-8-15,8 0 0 0,-8 3 0 0,-2-3-8 0,2 5-12 16,0-6-4-16,8 5-12 0,0 1-8 0,-10-5-8 0,10 3-8 0,0-3 0 15,0 4-8-15,0-4-48 0,10 0-36 0,-10-1 8 16,0-4 32-16,8 5 12 0</inkml:trace>
        </inkml:traceGroup>
        <inkml:traceGroup>
          <inkml:annotationXML>
            <emma:emma xmlns:emma="http://www.w3.org/2003/04/emma" version="1.0">
              <emma:interpretation id="{3FC04EBE-BADA-43AE-A0E0-1B54C27CA2E6}" emma:medium="tactile" emma:mode="ink">
                <msink:context xmlns:msink="http://schemas.microsoft.com/ink/2010/main" type="inkWord" rotatedBoundingBox="4367,14969 4779,14949 4796,15303 4385,1532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404.114">1748 332 151 0,'-9'4'152'0,"9"2"-20"0,0 3-24 0,0-4-28 16,0-5 4-16,-8 5 4 0,8-1-4 0,8-4 4 0,-8 5-8 16,0-5 0-16,0 0-4 0,9 0-4 0,0 0 0 0,-9 0-4 15,8 0-4-15,0 0 0 0,0 0-8 0,10 0 0 0,-10 0-8 16,10 0-4-16,-10 0-4 0,9 0-8 0,0 0-4 0,0 0-4 0,-9 0 0 15,10 0-8-15,-1 0 0 0,0 6-4 0,0-6-4 16,0 0-8-16,0 4-12 0,1-4-16 0,-10 0-48 0,9 4-20 0,0-4-32 16,-9 0-56-16,1 5-60 0,-1-5-56 0,0 5 56 0,2-5 48 15,-10 0 36-15,8 0 28 0,-8 5 24 0</inkml:trace>
          <inkml:trace contextRef="#ctx0" brushRef="#br0" timeOffset="1177.6347">1731 63 43 0,'0'0'128'0,"8"0"-12"16,-8 5-12-16,0-5-24 0,9 0 0 0,-9 5 4 0,9-5 0 0,-9 5 4 16,8-5-8-16,0 5-8 0,-8-1 0 0,8-4-4 0,2 5 0 15,-2-1-4-15,0 1 0 0,2 0-4 0,-2-5-4 0,9 5 0 16,-9 0-8-16,9 0-8 0,-8-5 0 0,7 4-8 0,2-4 0 0,-10 6-4 15,10-6-8-15,-2 4 0 0,1-4-4 0,-8 0-4 16,8 0-4-16,1 0-4 0,-10 0 0 0,9 5 0 0,-8-5-8 0,7 0-4 16,-7 0-8-16,-1 0-12 0,0 0-12 0,2 0-8 0,-2-5-12 15,0 5-12-15,2 0-8 0,-10 0-16 0,8 5-20 0,-8-5-16 16,0 0-16-16,-8 0-56 0,8 0-8 0,-10 0 40 0,2 0 16 0,8 0 48 16</inkml:trace>
        </inkml:traceGroup>
      </inkml:traceGroup>
    </inkml:traceGroup>
  </inkml:traceGroup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3:34.77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1051623-F43E-43D4-B0A6-03CF9321A354}" emma:medium="tactile" emma:mode="ink">
          <msink:context xmlns:msink="http://schemas.microsoft.com/ink/2010/main" type="inkDrawing" rotatedBoundingBox="8244,13155 13011,11168 13478,12289 8712,14276" semanticType="enclosure" shapeName="Other"/>
        </emma:interpretation>
      </emma:emma>
    </inkml:annotationXML>
    <inkml:trace contextRef="#ctx0" brushRef="#br0">9 239 15 0,'0'5'76'16,"0"0"-16"-16,0 0 0 0,0 5-48 0,-9-5 16 0,9-1-4 0,0 1-4 15,0 0 0-15,-9-1-4 0,9 6 0 0,0-5-4 16,0-1-8-16,0 2 8 0,0-3-4 0,-8-3-8 0,8 6 4 0,0-1 0 15,0-5-4-15,0 5 8 0,0-5-4 0,0 0 4 0,0 0 0 16,0 0-4-16,0 0 8 0,0 0-4 0,0 0 4 0,0 0 4 16,0 0-4-16,0 0 0 0,0 0 4 0,0 0 0 0,0 0 0 15,0 0 4-15,0 0-4 0,0 0 4 0,0 0 0 0,0 0 0 16,0 0 0-16,0 0-4 0,0 0 0 0,0 0 0 0,0 0 4 0,0 0-4 16,0 0 4-16,0-5-4 0,0 5 8 0,0-5-4 15,0-1-4-15,0 6 0 0,0-3 0 0,0-3 0 0,0 2 4 0,0-1 0 16,0-5-4-16,0 6 0 0,0-1 4 0,0 0-4 0,0-4 0 0,0 3 4 15,0 2-8-15,0-6 4 0,0 5-4 0,0 1-4 16,0-1 0-16,0-5-4 0,0 6 0 0,0-6 4 0,0 5 0 0,0 0 0 16,0-4 0-16,0 4-4 0,0-5 4 0,0 6-4 0,0-6-4 15,0 5 0-15,0-6 4 0,0 3 0 0,0-2-4 0,0 5 0 16,0-4 0-16,0-1 4 0,0 1-4 0,0-1 0 0,0 1 8 0,0-1-8 16,0 0 4-16,0 1 0 0,0 4 0 0,0-5 0 0,8-1-4 15,-8 3 4-15,0-2-4 0,0 1 4 0,0-1 0 0,9 1 0 16,-9-1 0-16,0 5 0 0,0-5 4 0,0 1-4 0,0 0 4 15,0 3 0-15,9-3-4 0,-9 4 0 0,0-4 0 0,0 2 4 16,0-1-4-16,0 4 0 0,0-6-4 0,8 5 0 0,-8-5 0 0,0 6 4 16,0-6 0-16,8 5-4 0,-8-5 4 0,0 1-4 0,10-1 8 15,-10 0-8-15,8 1 4 0,-8-1-4 0,8 1 4 0,-8-1-4 16,0 0 0-16,8 1 4 0,-8-1 0 0,0 1 0 0,10-1 0 16,-10 0 0-16,8 1-4 0,-8-1 4 0,0 6 0 0,8-6-4 15,-8 1 4-15,0 3-4 0,9-3 0 0,-9 4 4 0,8-4 0 0,-8-1-20 16,0 5 20-16,9-5 0 0,-9 1 0 0,9 4 0 15,-9-4 0-15,8-2-4 0,-8 7 4 0,8-6 0 0,-8 1-4 0,8-1 8 16,-8 1-8-16,10-1 0 0,-2 0 0 0,-8-4 0 0,8 9 4 16,-8-4-4-16,10-6 0 0,-2 6 0 0,-8-1 0 0,8 1 4 15,1-1 0-15,-9 0-4 0,8 1 0 0,1-2 0 0,-1 3 4 0,-8-2 0 16,9-5 0-16,-1 6-4 0,0-1 4 0,2 1-4 16,-10 0 0-16,8-2 0 0,0-3 0 0,2 5 4 0,-2-1-4 15,0 0 0-15,0 1 4 0,1-6 0 0,-1 5-4 0,-8 1 0 0,18-1 0 16,-10-4 4-16,-8 4-4 0,18-4 4 0,-10 4 0 0,0 1-4 15,2-6 0-15,-2 6 0 0,0-6 0 0,0 6 0 0,1-1 0 16,-1-4 0-16,1 4 0 0,8 1 0 0,-9-1 0 0,2-5 0 0,-2 6 0 16,8 0 4-16,-6-1 0 0,-2 0-4 0,0 0 0 15,9 1 0-15,-8-1 0 0,8 1 0 0,-9-1-4 0,0-1-16 0,10 8 24 16,-10-12-4-16,10 10 4 0,-10-4-4 0,1-5 4 0,8 9-4 16,-9-5 0-16,9 0 4 0,-9 1-4 0,10-1 0 0,-10-4 4 15,10 4-4-15,-10 1 0 0,9-1 0 0,0 0 0 0,-8 1 4 16,7-1-4-16,-6 1-4 0,6-1 4 0,-8 0 0 0,10 1 0 0,-10-1-4 15,9 1 4-15,-8-1 0 0,8 0 0 0,-9 1 0 0,10-1 4 16,-10 5-4-16,10-4 0 0,-10-1 0 0,9 0 0 0,-9 6 0 16,1-6 4-16,8 5-8 0,-1-5 4 0,-6 6 0 0,-2-6 4 15,10 1-8-15,-10 4 4 0,9-5 0 0,0 0 0 0,-9 6 0 0,9-6 0 16,-9 0 4-16,10 1-4 0,0 4 0 0,-10-4 0 0,8-1 0 16,2 0 0-16,-1 1 4 0,-9-1-4 0,10 0 0 0,-2 1 4 15,2-1-4-15,-2 0 0 0,1 6 0 0,1-6 0 0,-2 0 0 16,2 6 0-16,-2-6 0 0,2 6 4 0,-1-6-8 0,0 5 4 15,0 0 0-15,-1-3-4 0,10 2 4 0,-8 1 0 0,-2 0 0 0,2 1 0 16,-1-2 4-16,-1 2-4 0,2-1 0 0,0 0 0 16,-2 0 0-16,1 1 4 0,0-1-4 0,0 0 0 0,1 0 0 0,-2 1 0 15,-8-2 0-15,10 2 0 0,-1-1 0 0,0 0 0 0,0 0 4 16,-1 1-4-16,2-6 0 0,0 5 0 0,-10 1 0 0,9-7 0 16,0 7 0-16,0-1 0 0,-1 0 0 0,2-4 4 0,0 4-4 15,-2-4-4-15,-8 3 4 0,10 3 0 0,-1-8 4 0,-1 6-4 0,2-3 0 16,-2 2 0-16,2-3 4 0,-1 3-4 0,0 2 4 0,-8-6-4 15,7 5 0-15,2 1 0 0,-2-2 0 0,2 1 0 0,-1 1 0 16,0 0 0-16,0-6 0 0,9 10 0 0,-10-5 4 0,2 0-8 16,-1 0 4-16,0 1 0 0,0-2 0 0,-1 3 4 0,2-3-4 0,0 6-4 15,-2-4 4-15,1-2 4 0,0 2-4 0,0 4 4 0,1-5-4 16,-2 0 0-16,2 5 0 0,-2-5 0 0,2 5 4 0,-1-4-8 16,-1 4 4-16,2 0 0 0,-10 0 0 0,10 0 0 0,-2-6 0 15,2 6 0-15,-10 0 0 0,9 0 0 0,-1 0 0 0,-6 0 0 16,6 0 0-16,2 0 0 0,-2 0 4 0,-7 0-4 0,8 0 4 15,-8-4 0-15,7 4-4 0,2 0 4 0,-10-5-4 0,10 5 0 0,-10 0 4 16,9 0-4-16,-8-4-4 0,8 4 8 0,-1 0-4 0,-6-6 0 16,6 6 0-16,2 0 4 0,-10 0-4 0,9 0 0 0,-8 0 0 15,8 0-4-15,-1 0 4 0,2 0 0 0,-10 0 0 0,10 0 0 16,-2 0 0-16,-7 0 4 0,8 0-4 0,0 0-4 0,-9 0 4 16,10 0 0-16,-2 0 4 0,2 0-4 0,-2 0 0 0,-6 0 0 0,6 0 0 15,1 6 4-15,1-6-4 0,-2 0 0 0,2 0 0 16,-2 4 0-16,2-4 0 0,-1 0 4 0,-9 0-4 0,9 5 0 0,0-5 4 15,1 0-4-15,-2 0-4 0,2 0 4 0,-10 4 4 0,9-4 0 16,0 0 0-16,-8 0-8 0,7 0 4 0,2 6 0 0,-10-6 4 16,10 4-4-16,-2-4-20 0,-7 0 24 0,7 0 0 0,-6 5 0 0,6 0 0 15,-6-5-4-15,6 5 0 0,-8-5 4 0,10 4-4 0,-10-4 0 16,1 6 0-16,7-6 0 0,-6 0 4 0,6 4-4 0,-8-4 4 16,10 0 0-16,-10 0-4 0,10 0 4 0,-10 0 0 0,1 0-4 15,7 0-4-15,-7 0 4 0,8 0 4 0,-9 0-4 0,10 0 4 16,-10 0 0-16,10 0 0 0,-10 0-4 0,9 0 0 0,-9 0 0 0,10 0 4 15,-10 0 0-15,10 0 0 0,-10 0 0 0,0 0 0 0,10 0 0 16,-10 0 0-16,9 0-4 0,-9 6 4 0,1-6 0 0,8 0 0 16,-9 3 0-16,0-3 0 0,10 6 0 0,-10-6 4 0,2 0 0 15,-2 4 0-15,9-4 0 0,-9 5-4 0,0-5 4 0,2 0 0 16,6 0-4-16,-8 5 4 0,2-5 0 0,-2 0-4 0,9 0 0 0,-8 0 0 16,-1 5 0-16,1-5 0 0,-1 0-4 0,9 0 4 15,-8 0 0-15,-1 4 0 0,0-4 0 0,2 6 0 0,6-6 0 0,-7 4 4 16,0-4-4-16,-1 4-4 0,0 1 0 0,1-5 0 0,8 6 8 15,-8-6-4-15,-1 4 0 0,0-4 4 0,10 0 0 0,-10 0 0 16,0 0 0-16,2 5 0 0,6-5-4 0,-7 0 0 0,-1 0 0 16,1 0 0-16,8 0 4 0,-9 0-4 0,0 0 0 0,2 0 0 0,-2 0 0 15,0 0-4-15,2 0 0 0,6 0 0 0,-16 0 0 0,9 0 0 16,-1 0-8-16,0 0 4 0,-8 0-8 0,9 5-12 0,-9 0-20 16,0-5-28-16,0 4-24 0,0 2-52 0,0-2-48 0,-9 1-100 0,9 5 52 15,-8-1 44-15,0 2 32 0,-9-2 40 0,9 0 16 16</inkml:trace>
    <inkml:trace contextRef="#ctx0" brushRef="#br1" timeOffset="-28724.1948">-6 281 3 0,'0'0'88'0,"0"0"-16"0,0 0-8 0,0 0-24 15,0 0-8-15,0 0 0 0,0 0 0 0,0 0 0 0,0 0 0 16,0 0-4-16,0 0-4 0,0 0 4 0,0 0 0 0,0 0 0 15,0 0-4-15,0 0 0 0,0 0 4 0,0 0-4 0,0 0 4 0,0 0-4 16,0 0 0-16,0 0-8 0,0 0 0 0,0 0 0 16,0 0 0-16,0 0 0 0,0 0-4 0,0 0 4 0,0 0-8 0,0 0 12 15,0 0-4-15,0 0 4 0,9 0 0 0,-9 0 4 0,0 0 4 16,0 0 0-16,8 0-12 0,-8 0 8 0,0-5-4 0,8 5 8 16,-8-4-4-16,10-1-4 0,-10 5 0 0,8-4 0 0,0-2 0 0,0-3 0 15,2 4 0-15,-2 0 0 0,-8-4-4 0,17-1 0 0,-9 1 0 16,0-1-4-16,2 0 0 0,6 1 0 0,-8-6-4 0,10 5-4 15,-1-4 4-15,0 5 0 0,0-5 0 0,-9-1-4 0,18 5 0 16,-8-3 0-16,-2-1-4 0,1-1 4 0,0 5-4 0,8-5 4 16,-7 0 0-16,0 7 0 0,7-7-4 0,-8 6 4 0,8-5-4 0,-7 4 0 15,8-5 0-15,-10 6 8 0,9 0-8 0,-7-1 4 0,8-5-4 16,-10 12 0-16,10-13 0 0,-9 12-4 0,-1-6 4 0,10 0 0 16,-8 1 4-16,-2-1 0 0,10 1 0 0,-9-2-4 0,0 8 0 15,8-7 4-15,-7 0-4 0,-1 1 4 0,8-1-4 0,-8 1 4 16,1-6 0-16,8 5-4 0,-10 1 0 0,10-1 4 0,-9 1-4 0,9-1 8 15,-10-4-8-15,10 4 0 0,-9 1 0 0,9-5 0 16,-10 5 0-16,2-1 0 0,8 0 4 0,-10 0 4 0,10 1-8 0,-9-6 0 16,-1 6 0-16,10 0 4 0,-8-1 0 0,-1 5 0 0,8-5 4 0,-8 0-8 15,1 1 8-15,7 0-4 0,-8 4-4 0,0-5 4 16,9 0 0-16,-10 5 0 0,2-4 0 0,-2 5 0 0,10-6-4 0,-9 0 8 16,1 2-8-16,6 2 0 0,-6-4 0 0,-1 1 4 0,0 4-4 15,0-5 4-15,9 1 0 0,-10-1 0 0,2 1-4 0,-1 4 0 16,0-4 4-16,0-1-4 0,9 1 4 0,-10 3-4 0,2-3-4 15,-1 0 4-15,-1-1 0 0,2 5 4 0,-2-5 0 0,2 1-4 16,-1 4 0-16,0-4 4 0,0-1-4 0,9 1-4 0,-10-1 4 16,2 0 0-16,-2 5 4 0,2-4-4 0,-1-1 0 0,9 0 0 0,-10 1 4 15,2-1-4-15,-2 1 0 0,2-1 0 0,7 1 4 0,-8-1-4 16,0-4 0-16,9 4-4 0,-9 1 4 0,9-1 0 0,-10 0 0 16,2 1 4-16,8-1-4 0,-10 1 0 0,10-1 4 0,-9 1-8 15,9-1 4-15,-10 1 4 0,2-1-8 0,7 1 4 0,-8 3 0 16,8-3 4-16,-7 0-4 0,8-1 0 0,-10 0 0 0,10 6-4 15,-9-7 4-15,-1 3 0 0,10-2 0 0,-8 1 0 0,7 3 0 16,-8-3 0-16,0 5 0 0,1-6-4 0,7 0 4 0,-8 1 0 0,0 4 0 16,-1-5 0-16,2 5 4 0,0-4-4 0,-2-1 0 0,1 6 0 15,0-6 0-15,0 5 0 0,1-5 0 0,-2 6-4 0,2-6 4 16,-2 5 4-16,2-4-4 0,-1 4 0 0,-1-4 0 0,2 4-4 0,-2-5 4 16,2 1 0-16,-1 4 0 0,0 0 0 0,0-4 0 0,9 4 0 15,-10-4 0-15,2 4 0 0,-1-5 4 0,8 5 0 0,-8-5-8 16,1 6-20-16,7-1 28 0,-8-5 0 0,0 6 0 0,9-6-4 0,-10 5 4 15,2-5 0-15,8 6-4 0,-10-6 4 0,1 5-8 16,1-4 4-16,-2 4 0 0,10-4 0 0,-9 3 0 0,0-2 0 0,0 2 4 16,1-4-4-16,-2 6 0 0,-8-5 0 0,10 4 0 0,-1 1 0 15,0-2 0-15,-8-4 0 0,7 6 0 0,2 0 0 0,-10-7 0 16,10 7 0-16,-2-1 0 0,-7 0-4 0,8-4 4 0,-9 4 0 16,9 0 0-16,1 0 0 0,-10-1 0 0,10 3 0 0,-10-2 0 15,8 0 0-15,-7 0 0 0,8 0 0 0,-8 1 0 0,7-1-4 0,-6 0 0 16,6 1 4-16,-8 4 0 0,10-5 4 0,-10 0-8 0,9 0 4 15,-9 0 0-15,10 0 0 0,-10 2 0 0,0-3 4 0,10 1-4 16,-10 0 0-16,1 1 0 0,0-2 0 0,8 2 0 0,-9-1 0 0,0 0 0 16,10 0 0-16,-10 1 4 0,0-1-4 0,10 0 0 0,-10 0 0 15,1 5 0-15,0-4 0 0,8-1 0 0,-9 0 0 0,0 5-4 16,0-4 4-16,2-2 0 0,-2 6 0 0,0-4 4 0,2 4-4 16,-2-5 0-16,0 5 0 0,-8-4 0 0,9 4 0 0,-1 0-4 15,1-6 8-15,-9 6 0 0,8 0-4 0,1-4 0 0,-9 4 4 0,8 0-4 16,-8-5 4-16,8 5-4 0,-8-5 0 0,10 5 4 15,-10-6 0-15,8 6 0 0,0-3-4 0,-8 3 0 0,10-6 4 0,-2 2 0 16,-8 4 0-16,8-5 4 0,0 0-8 0,1 5 4 0,-1-5 0 16,1 1 4-16,0-1 0 0,-1 5-4 0,-8-5 0 0,8 1 0 15,2 4 0-15,-2-5-4 0,-8 5 0 0,8 0 4 0,-8-5 0 0,8 5 0 16,-8 0-4-16,0 0 0 0,0 0 4 0,0 0-4 16,0 0 0-16,0 0 0 0,0 0-4 0,0 0 0 0,0 0 0 15,0 0-12-15,0 0 0 0,0 0-16 0,-8 5-16 0,8-5-16 0,0 5-20 16,-8-5-24-16,0 4-32 0,-2-4-32 0,10 5-84 15,-16 0 44-15,7-1 40 0,0 6 36 0,-8-5 24 0</inkml:trace>
  </inkml:traceGroup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3:42.36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089C512-1900-4A9B-8F1B-4D041E2DE623}" emma:medium="tactile" emma:mode="ink">
          <msink:context xmlns:msink="http://schemas.microsoft.com/ink/2010/main" type="inkDrawing" rotatedBoundingBox="8792,14240 13201,16097 13138,16247 8728,14390" semanticType="callout" shapeName="Other">
            <msink:sourceLink direction="with" ref="{71AD0EE5-15BC-4A5C-938B-1616933ADB5D}"/>
            <msink:sourceLink direction="with" ref="{5DF35342-DED3-4A19-9C32-67CBE6FD6653}"/>
          </msink:context>
        </emma:interpretation>
      </emma:emma>
    </inkml:annotationXML>
    <inkml:trace contextRef="#ctx0" brushRef="#br0">45 338 59 0,'0'0'72'0,"0"0"0"0,0 6-8 15,0-12-24-15,0 6-8 0,0 0-4 0,0 0 0 16,0 0-4-16,0 0 0 0,0 0 0 0,0 0-4 0,0 0 0 0,0 0 0 15,0 0-4-15,0 0 0 0,0 0-20 0,0 0 24 0,0 0-4 16,0 0 0-16,0 0 8 0,0 0-4 0,0 0-4 0,0 0 4 16,0 0 4-16,0 0 0 0,0 0 4 0,0 6-4 0,8-6 4 0,-8 0-4 15,0 4 0-15,0-4 0 0,8 0 4 0,-8 5-8 16,10-5 0-16,-2 4 4 0,-8-4 0 0,8 6-4 0,1-2-8 0,-1-4 0 16,-8 5 8-16,9 0 0 0,0 0 0 0,-1-1 0 0,0 2-4 15,0-1 0-15,2-1 0 0,-2-4 0 0,0 4-4 0,2 2 4 16,-2-2-4-16,9 1 0 0,-9 0-4 0,0 0 0 0,1-1 0 0,8-4 0 15,-9 5 0-15,10-1 0 0,-10 2 0 0,10-6 0 16,-10 4-4-16,9 2 0 0,-9-2 4 0,10 1 0 0,-2 0-4 0,2-5 4 16,-10 5-4-16,10-1 0 0,-2 1 0 0,1 0 0 0,-9 0 0 15,10-1-4-15,0 1 4 0,-2 0 0 0,1-1 0 0,-8 3-4 16,8-4 4-16,-1 2 0 0,2 0 0 0,-10 0 0 0,10 0 0 0,-2-1 0 16,2 1-4-16,-10 0-16 0,9 0 20 0,-1 4 4 0,-6-4-4 15,6 0 0-15,2 5 0 0,-1-6-4 0,-9 1 4 0,9 4 0 16,0-3 0-16,1-2 0 0,-10 6 0 0,10-5-4 0,-2 4 4 15,1-4-4-15,0 4 4 0,-8-3 4 0,7 3-4 0,2-4 4 16,-10 4-8-16,10-3 8 0,-2-2-4 0,2 5-4 0,-10-3 4 16,9-1 4-16,-9 4-4 0,10-4 4 0,-2-1 0 0,-6 6-4 0,6-5 4 15,-7-1-4-15,8 5 0 0,0-3 0 0,-9-1 0 16,10 0 4-16,-10 5-4 0,10-6 4 0,-2 1-8 0,-7 5 4 0,8-6 0 16,0 6 0-16,-1-5 4 0,-6 5-4 0,6-5 0 0,2 3 0 15,-2-2-4-15,1 3 0 0,1-4 4 0,-2 4 0 0,2 2 0 16,-2-7 0-16,2 0 0 0,-1 6 0 0,0 0 0 0,-8-5 0 15,7 4 4-15,2-5-8 0,-2 6 0 0,2-5 8 0,-1 4-4 16,-9 1 4-16,9-5-4 0,-8 5 0 0,7-6 0 0,2 6-4 0,-10 0 8 16,10-4-20-16,-10 2 20 0,9-3 4 0,-9 5-4 0,10-5 0 15,-10 4 0-15,10-5-4 0,-10 6 0 0,9-5 0 0,-8 5 4 16,7-6-4-16,-7 6 4 0,7-5-4 0,-6 5 0 0,-2-6 0 16,10 6 4-16,-10-5-4 0,8 5 4 0,-6-6-4 0,6 5 0 0,-7 1 4 15,-1-5 0-15,10 5 0 0,-10-6 0 0,8 6 0 0,-6-5 0 16,-2 5 0-16,0-5 0 0,10 4-4 0,-10-4 4 0,1 5-4 15,-1-6 0-15,9 5 0 0,-8-3 0 0,-1-3 0 0,0 8 0 16,10-6 0-16,-10 5 4 0,1-6 0 0,8 5-4 0,-9-3 0 16,1 3 0-16,7-4 0 0,-6 0 0 0,6 4 0 0,-6-3 0 15,6 2 0-15,-8-3-4 0,10 0 4 0,-1 5-4 0,-9-5 4 0,10 4 0 16,-2-5-4-16,2 7 0 0,-2-7 8 0,2 6-8 0,-1-5 0 16,-1 4 4-16,-6-4-4 0,14 4 0 0,-14-3 0 0,6 3 4 15,1-5 0-15,1 6-4 0,-2 0 4 0,2-5 0 0,-2 5 0 16,2-6-20-16,-1 5 20 0,0-4 0 0,-9 0 0 0,9 5 0 15,1-5-4-15,-2 5 4 0,2-6-4 0,-10 1 0 0,9 5 0 0,-9-6 4 16,10 1-4-16,-2 0-4 0,-6 0 4 0,6 5 4 0,-8-10-8 16,10 9 8-16,-10-5-4 0,9 2 0 0,-8-2 0 0,8 1 0 15,-9 0 0-15,10 0 0 0,-10-1-4 0,0 2 0 0,10-2 8 16,-10 1 0-16,9-1-4 0,-8 2-4 0,8-1 4 0,-9-1 0 0,0 1 0 16,10 0 0-16,-10-1 0 0,10 1-4 0,-10 0 4 15,9 4 0-15,-9-3 0 0,10-3 0 0,-10 3 4 0,10-1-8 0,-10 4 4 16,9-3 0-16,-8-2 0 0,7 5 0 0,1-3 0 0,-8-2 4 15,8 1-4-15,-9 5-4 0,10-6 4 0,-10 1-4 0,10 1 8 16,-10-2 0-16,9 1-8 0,-1-1 4 0,-6 1 4 0,6 0-4 0,2 0 0 16,-10 0 0-16,9-5 4 0,0 4-4 0,-8 1-4 0,7 1 8 15,2-6-8-15,-10 4 4 0,10-4 0 0,-2 5-20 0,-7-5 20 16,8 0 8-16,-9 0-4 0,9 4-4 0,1-4 0 0,-10 0-4 16,0 0 4-16,10 0 0 0,-10 0-4 0,9 0 4 0,-8 0 0 15,8 0 0-15,-9 0-4 0,0 0 4 0,10 0 0 0,-10 0 0 0,10 0 0 16,-10 0-4-16,0 0 4 0,10 0 0 0,-10 5 0 15,9-5 0-15,-9 5 0 0,10 0-4 0,-10-5 4 0,0 4 0 0,10 1 4 16,-10 0-4-16,10-1 0 0,-10 1 0 0,1 5 0 0,7-5 4 16,-8-1-8-16,10 6 4 0,-10-5-4 0,10 0 0 0,-10 0 4 15,9-1 0-15,-8 2 0 0,8-2 0 0,-9 1 4 0,10-1 0 0,-10 3-4 16,10-7 0-16,-2 3-4 0,-8 2 4 0,10 0 0 16,-10-5-4-16,9 5 8 0,-9-5-4 0,10 5 4 0,-10 0-4 0,0-1-4 15,10-4 4-15,-10 5 0 0,1-1 0 0,-1-4 0 0,10 5 0 16,-10 0 0-16,0-5 4 0,0 5 0 0,2 0-8 0,-2 0 0 15,0-5 4-15,2 4 0 0,-2 2 0 0,0-2-16 0,1-4 24 0,-1 5-4 16,1-1 0-16,0 2-4 0,-1-6 4 0,0 4-4 0,-8 1 0 16,8 0 4-16,2-5-4 0,-2 5 0 0,0-1 0 0,-8-4 4 15,10 6-4-15,-2-2 0 0,0-4 0 0,-8 5 0 0,9-5 0 16,-1 4 0-16,-8-4 0 0,8 6 0 0,1-6 0 0,-9 4 0 16,9-4 0-16,-9 5 4 0,8-5-4 0,0 5 4 0,-8-5-4 0,10 0 0 15,-10 5 4-15,8-5-8 0,-8 4 4 0,8-4 0 16,-8 5 4-16,9-5-4 0,-9 0 4 0,0 0-8 0,9 5 4 15,-9-5 0-15,0 0 0 0,8 0-4 0,-8 0 8 0,0 0-4 0,0 0-4 16,0 0 4-16,0 0 4 0,8 0-4 0,-8 0 4 0,0 0 0 16,0 0-4-16,0 0 4 0,9 5-4 0,-9-5 4 0,0 5 0 15,0-5 0-15,8 0 0 0,-8 5 0 0,0-5 0 0,9 5 0 0,-9-5 4 16,0 4-4-16,9 1 4 0,-9-5-4 0,0 5 4 0,0-5-4 16,0 0 0-16,0 4-12 0,0-4 20 0,8 5-8 15,-8-5-4-15,0 0 0 0,0 0 0 0,0 5 0 0,0-5 0 0,0 0 0 16,0 0 0-16,-8 0 0 0,8 0 0 0,0 0 0 0,0 0 0 15,0 0 0-15,0 5 0 0,0-5 0 0,0 0 0 0,0 5 0 0,0-5 0 16,0 0 0-16,0 0 0 0,0 5 0 0,0-5 0 16,0 0 0-16,0 0 0 0,0 3-12 0,0-3-44 0,0 0-24 0,0 0-28 15,0 0-28-15,-9 0-36 0,9 0-24 0,-9-3-76 0,1 3 0 16,-1-5 52-16,1 5 36 0,0-5 44 0,-10 0 20 0</inkml:trace>
  </inkml:traceGroup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7:26.52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021C00D-05CC-45C2-A603-C8A3D54DB1A4}" emma:medium="tactile" emma:mode="ink">
          <msink:context xmlns:msink="http://schemas.microsoft.com/ink/2010/main" type="writingRegion" rotatedBoundingBox="6823,16168 6818,17958 6085,17956 6090,16166"/>
        </emma:interpretation>
      </emma:emma>
    </inkml:annotationXML>
    <inkml:traceGroup>
      <inkml:annotationXML>
        <emma:emma xmlns:emma="http://www.w3.org/2003/04/emma" version="1.0">
          <emma:interpretation id="{370D0F08-005E-44F4-B84C-98774944F586}" emma:medium="tactile" emma:mode="ink">
            <msink:context xmlns:msink="http://schemas.microsoft.com/ink/2010/main" type="paragraph" rotatedBoundingBox="6823,16168 6818,17958 6085,17956 6090,161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5936DD-B518-4170-9D85-327CC1D1E7EC}" emma:medium="tactile" emma:mode="ink">
              <msink:context xmlns:msink="http://schemas.microsoft.com/ink/2010/main" type="line" rotatedBoundingBox="6823,16168 6818,17958 6085,17956 6090,16166"/>
            </emma:interpretation>
          </emma:emma>
        </inkml:annotationXML>
        <inkml:traceGroup>
          <inkml:annotationXML>
            <emma:emma xmlns:emma="http://www.w3.org/2003/04/emma" version="1.0">
              <emma:interpretation id="{B087C72D-0D7E-4DEE-914D-08BFE99FEEF4}" emma:medium="tactile" emma:mode="ink">
                <msink:context xmlns:msink="http://schemas.microsoft.com/ink/2010/main" type="inkWord" rotatedBoundingBox="6823,16168 6820,17027 6087,17025 6090,16166">
                  <msink:destinationLink direction="with" ref="{352F8C17-621B-4FB6-AC47-380FD515D3EC}"/>
                  <msink:destinationLink direction="from" ref="{46B6F709-5BAE-45B0-9116-E202E954348B}"/>
                </msink:context>
              </emma:interpretation>
              <emma:one-of disjunction-type="recognition" id="oneOf0">
                <emma:interpretation id="interp0" emma:lang="" emma:confidence="0">
                  <emma:literal>ale</emma:literal>
                </emma:interpretation>
                <emma:interpretation id="interp1" emma:lang="" emma:confidence="0">
                  <emma:literal>Ile</emma:literal>
                </emma:interpretation>
                <emma:interpretation id="interp2" emma:lang="" emma:confidence="0">
                  <emma:literal>Ela</emma:literal>
                </emma:interpretation>
                <emma:interpretation id="interp3" emma:lang="" emma:confidence="0">
                  <emma:literal>sika</emma:literal>
                </emma:interpretation>
                <emma:interpretation id="interp4" emma:lang="" emma:confidence="0">
                  <emma:literal>zisa</emma:literal>
                </emma:interpretation>
              </emma:one-of>
            </emma:emma>
          </inkml:annotationXML>
          <inkml:trace contextRef="#ctx0" brushRef="#br0">0 95 23 0,'9'-10'108'0,"0"-4"-12"0,-1 5-8 0,1 0-32 0,-1-2 0 15,0 2 0-15,2 4-4 0,-2-5 0 0,-8 6 0 0,8-1-8 16,0 0 0-16,-8 5-4 0,10-5 8 0,-10 5-4 0,8 0 0 16,-8 5 0-16,8-5-4 0,-8 5 0 0,0 4 4 0,0-4 0 15,0 5-4-15,9 4 0 0,-9 1 4 0,0-1-4 0,0 0 4 0,0 6-4 16,0-1 0-16,0 4-8 0,0-4 0 0,0 6 0 15,-9-2-8-15,9 7 4 0,0-6-8 0,0-2-4 0,0 8 0 0,0-5 0 16,0-1-8-16,0 4 0 0,0-10 0 0,0 7 0 0,0-1-4 16,0-5 0-16,0 1-4 0,0-1 0 0,0-5 0 0,0 1 0 15,0-1-4-15,0-5 0 0,0 5 0 0,0-9 0 0,0 5-8 16,0-5-12-16,0 0-8 0,0 0-16 0,0-5-24 0,-8 0-16 16,8 0-20-16,-8 0-8 0,8-5-16 0,-10 0-24 0,2 0-40 15,0-5 0-15,0 1 36 0,-10-1 32 0,10 1 20 0</inkml:trace>
          <inkml:trace contextRef="#ctx0" brushRef="#br0" timeOffset="-293.2139">-161 90 55 0,'0'-5'100'0,"0"-4"-12"0,0-1-4 0,0 6-28 0,0-1 0 15,0-5 4-15,0 5-4 0,0 0 4 0,0 1-4 0,0-1 4 16,0 5-4-16,0-5-8 0,0 5-4 0,0 0 0 0,0 0 0 16,0 0-8-16,0 5 4 0,0 0-4 0,-10-1 4 0,10 6-4 0,0 0 0 15,0-1 0-15,-8 6-4 0,8 3 0 0,-8-3 0 16,8 4-4-16,-9 0-4 0,9 0-8 0,-8 6 4 0,8-2-4 0,-8 2-4 16,-1-1 0-16,9 0-4 0,-9-5 4 0,9 10-8 0,-8-10 0 15,0 5 0-15,8 0 0 0,-10-5 0 0,10 0 0 0,0 5-4 16,-8-10 4-16,8 6-8 0,0-6 0 0,0 5 0 0,0-5 0 0,0 1 0 15,0-5 0-15,0-1-8 0,-8 0-4 0,8 2-8 16,0-2-8-16,0-4-16 0,0 0-8 0,8-1-4 0,-8-4-8 0,0 5-8 16,0-5 4-16,0 0-8 0,0 0-4 0,-8-5 0 0,16 1-16 15,-8-1-36-15,0-5-36 0,0 0 28 0,0 1 28 0</inkml:trace>
          <inkml:trace contextRef="#ctx0" brushRef="#br0" timeOffset="232.3797">-290 325 75 0,'0'5'152'16,"0"0"-16"-16,0 0-20 0,0-1-24 0,0 2-8 0,9-2 0 16,-9 6 0-16,9-5 0 0,-1 0 4 0,0 4-4 0,-8-4-4 15,10-1-4-15,6 1-28 0,-7 5 20 0,0-5-4 0,7 0-8 0,1-2 0 16,1 3-4-16,-2-1-8 0,2-5-8 0,7 5 0 0,-8-5-8 15,8 0-4-15,-7 4-4 0,-2-4-8 0,10 0 4 0,-8 0-4 16,7-4-4-16,-7 4-8 0,6 0 0 0,-6-5 0 0,-1 5-4 16,0-5-4-16,0 5-12 0,-9 0-16 0,10 0-16 0,-10 0-16 15,0-6-24-15,2 6-20 0,-2 0-20 0,-8 0-16 0,0 0-32 0,8 0-48 16,-16 0 8-16,8 6 48 0,0-1 28 0,-8 0 32 16</inkml:trace>
          <inkml:trace contextRef="#ctx0" brushRef="#br0" timeOffset="550.5292">-499 853 43 0,'0'0'120'0,"0"0"-20"0,0 0-12 0,8 0-20 16,-8 0-4-16,10 0 0 0,-10 0-4 0,8 0 8 0,0 0-4 15,0 0-4-15,2 0-4 0,-2 0-4 0,0 0 0 0,9 0 0 16,-9 0 0-16,10 0 0 0,-2 0 4 0,2 0-4 0,-1 0 0 16,0 0 0-16,8 0 0 0,-7 0-8 0,8 0 0 0,-1 0-4 15,0 0 0-15,-8 0-4 0,9 0-4 0,0 0-4 0,-1 0 0 16,1 0-4-16,0 0-4 0,-2 0-4 0,2 0 0 0,0 0-4 16,-9 0-4-16,9 0 0 0,-10 5-4 0,10-10 0 0,-8 5 0 0,-1 0 0 15,-1 0 0-15,-8 0-4 0,10 0-4 0,-10 0-8 0,2 0-8 16,6 0-12-16,-16 0-16 0,9 5-16 0,-9-5-16 0,8 0-28 15,-8 0-20-15,0 0-16 0,0 0-16 0,-8 0-60 0,8 0-4 16,-9 0 44-16,9 0 32 0,-8 0 28 0,0 0 24 0</inkml:trace>
        </inkml:traceGroup>
        <inkml:traceGroup>
          <inkml:annotationXML>
            <emma:emma xmlns:emma="http://www.w3.org/2003/04/emma" version="1.0">
              <emma:interpretation id="{1FB2E601-0FE4-4D8C-BD14-03D846A29AB0}" emma:medium="tactile" emma:mode="ink">
                <msink:context xmlns:msink="http://schemas.microsoft.com/ink/2010/main" type="inkWord" rotatedBoundingBox="6753,17305 6751,17958 6344,17957 6345,17304">
                  <msink:destinationLink direction="with" ref="{352F8C17-621B-4FB6-AC47-380FD515D3EC}"/>
                  <msink:destinationLink direction="to" ref="{46B6F709-5BAE-45B0-9116-E202E954348B}"/>
                  <msink:destinationLink direction="to" ref="{B32B90E7-7162-496B-B0F8-604EDE68C8B0}"/>
                  <msink:destinationLink direction="from" ref="{B32B90E7-7162-496B-B0F8-604EDE68C8B0}"/>
                </msink:context>
              </emma:interpretation>
            </emma:emma>
          </inkml:annotationXML>
          <inkml:trace contextRef="#ctx0" brushRef="#br0" timeOffset="1059.1682">21 1265 3 0,'0'-9'104'0,"9"-5"-8"0,-9 4-12 0,0 0-24 0,0-4 0 0,0 4 4 16,0 1-4-16,-9-1-4 0,9 0 0 0,0 5-4 0,-8-4-4 15,8 4-8-15,-9 1-4 0,0-2 0 0,9 6 4 0,0-4-8 0,-8 4 4 16,0 0-4-16,-2 4 0 0,10-4 4 0,-8 6-4 0,0-2 0 16,0 6-4-16,-2-1-4 0,2-4 4 0,0 10-4 0,-1-6-4 15,1 6 4-15,-10-6-4 0,10 4 0 0,0 8 0 0,0-7 0 16,-2 6-4-16,2-2 4 0,0 2-8 0,-2-1 0 0,2 0 4 16,0 0-4-16,-1 5 4 0,9-5 0 0,-8 1-4 0,8 3 0 15,0-4 4-15,0 6-4 0,0-7 4 0,8 2-4 0,-8-1 0 0,9 1-4 16,-1-1 4-16,0-5 0 0,10 5-4 0,-10-5-4 0,10 1 0 15,-2 0 0-15,2-1 4 0,7 0-4 0,-7-4-4 0,-2 0 0 16,10-1 4-16,-9-4-4 0,9 4 0 0,-10-4-4 0,2-5 8 16,-2 5-8-16,2-5 4 0,-1 0 0 0,0-5-4 0,-8 5 0 15,-1-5 0-15,0 0 0 0,-8-4-8 0,8 0 0 0,-16 2-4 16,8-6 0-16,0 4-4 0,-8-6-4 0,-9 6 0 0,9-6 0 16,-1 5 4-16,-8-4 4 0,-1 5 0 0,2-6 4 0,-2 6 0 0,2-1 4 15,-10 5 8-15,9 1-4 0,-1-2-4 0,2 2 8 0,-2 4 0 16,-7 4-4-16,8-4-4 0,8 6 0 0,-7 3 0 0,8-4-4 15,-10 9-12-15,10-4-16 0,-10 0-16 0,10 4-16 0,-1 0-16 0,1 1-24 16,0-1-20-16,-1 5-56 0,9-6 0 0,-9 8 32 0,9-2 32 16,-8 0 20-16</inkml:trace>
        </inkml:traceGroup>
      </inkml:traceGroup>
    </inkml:traceGroup>
  </inkml:traceGroup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7:24.46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347C089-D4F3-4DC7-865B-677F30BE315F}" emma:medium="tactile" emma:mode="ink">
          <msink:context xmlns:msink="http://schemas.microsoft.com/ink/2010/main" type="writingRegion" rotatedBoundingBox="2917,16385 4882,16412 4869,17317 2904,17290"/>
        </emma:interpretation>
      </emma:emma>
    </inkml:annotationXML>
    <inkml:traceGroup>
      <inkml:annotationXML>
        <emma:emma xmlns:emma="http://www.w3.org/2003/04/emma" version="1.0">
          <emma:interpretation id="{C39B3E98-DE0F-423A-8518-88E86B172B8C}" emma:medium="tactile" emma:mode="ink">
            <msink:context xmlns:msink="http://schemas.microsoft.com/ink/2010/main" type="paragraph" rotatedBoundingBox="2917,16385 4882,16412 4869,17317 2904,172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062ADFF-E6D6-424D-BB19-E109E2BD6B19}" emma:medium="tactile" emma:mode="ink">
              <msink:context xmlns:msink="http://schemas.microsoft.com/ink/2010/main" type="line" rotatedBoundingBox="2917,16385 4882,16412 4869,17317 2904,17290"/>
            </emma:interpretation>
          </emma:emma>
        </inkml:annotationXML>
        <inkml:traceGroup>
          <inkml:annotationXML>
            <emma:emma xmlns:emma="http://www.w3.org/2003/04/emma" version="1.0">
              <emma:interpretation id="{DB47DCAE-4BD3-42DB-85C1-E8D78583A229}" emma:medium="tactile" emma:mode="ink">
                <msink:context xmlns:msink="http://schemas.microsoft.com/ink/2010/main" type="inkWord" rotatedBoundingBox="2917,16385 4103,16401 4090,17306 2904,17290"/>
              </emma:interpretation>
              <emma:one-of disjunction-type="recognition" id="oneOf0">
                <emma:interpretation id="interp0" emma:lang="" emma:confidence="0">
                  <emma:literal>79</emma:literal>
                </emma:interpretation>
                <emma:interpretation id="interp1" emma:lang="" emma:confidence="0">
                  <emma:literal>7 ą</emma:literal>
                </emma:interpretation>
                <emma:interpretation id="interp2" emma:lang="" emma:confidence="0">
                  <emma:literal>J ą</emma:literal>
                </emma:interpretation>
                <emma:interpretation id="interp3" emma:lang="" emma:confidence="0">
                  <emma:literal>ż ą</emma:literal>
                </emma:interpretation>
                <emma:interpretation id="interp4" emma:lang="" emma:confidence="0">
                  <emma:literal>Z ą</emma:literal>
                </emma:interpretation>
              </emma:one-of>
            </emma:emma>
          </inkml:annotationXML>
          <inkml:trace contextRef="#ctx0" brushRef="#br0">1715 2030 31 0,'0'-5'100'0,"0"5"-8"0,-8 0-16 0,8 0-20 0,-9-4-4 0,9 4 0 16,-8 0 0-16,8 0-4 0,-8-6 0 0,8 6 0 16,-10 0-4-16,10 0-4 0,-8-5-8 0,8 5-8 0,0 0 4 0,-8-5-4 15,8 5 0-15,0 0-4 0,0-4 0 0,0 4 0 0,0 0 0 16,0-5-4-16,0 5 4 0,8-5 0 0,-8 5 0 0,8 0 0 15,-8-5-4-15,10 5 0 0,-10 0-4 0,8-4 0 0,0 4-4 0,1-5 4 16,-1 5-4-16,0 0 0 0,2-5 0 0,6 5-4 16,-6 0 0-16,6 0 0 0,-8 0 0 0,1 0 4 0,8 0-4 0,-8-5 4 15,7 5-4-15,-6 0 0 0,-2-5-4 0,8 5 4 0,-6-4-4 16,-2 4 4-16,0-5 0 0,10 0 0 0,-10-1 8 0,1 6-8 16,-1-3 4-16,-8-2-8 0,8 0 4 0,0 0-4 0,2 5 4 0,-10-5-4 15,0 5 0-15,8 0 8 0,-8-5-8 0,0 5 8 0,0 0-4 16,0 0 4-16,0 0-4 0,0 0 0 0,0 0 0 0,0 0 0 15,0 5 0-15,-8-5 0 0,8 5 0 0,0 0 0 0,-10 5 4 16,10-7 4-16,0 8 0 0,-8-2 0 0,8 6 4 0,-8-1 0 16,8 0-8-16,-8 6 8 0,-1-1-4 0,9 0 0 0,-8 0 0 15,8 5 0-15,-9 0 0 0,9-5 0 0,0 6 0 0,0-2 0 0,0 2 0 16,-9-2-4-16,9-5 0 0,0 3 0 0,0 3 4 0,0-5-8 16,0-5 4-16,0 5-4 0,0-4 0 0,9 0 0 0,-9-1-4 15,0-5 0-15,0 1 4 0,0-1-4 0,9-5 0 0,-9 7 0 16,0-7 0-16,0 1 0 0,0-5-4 0,0 5-4 0,0-5 0 15,8 5-12-15,-8-5-4 0,0 0-16 0,0-5-12 0,0 5-4 16,0-5-16-16,-8 0-12 0,8-4-28 0,0 3 16 0,-9-2-12 16,9 3-12-16,-9-10-28 0,9 11-32 0,-8-10 16 0,0 4 32 0,-2 0 32 15</inkml:trace>
          <inkml:trace contextRef="#ctx0" brushRef="#br0" timeOffset="213.4011">1707 2245 39 0,'0'0'120'0,"0"5"-12"0,0 0-16 0,0 0-20 15,0-5-8-15,8 3-4 0,-8 4 4 0,0-3 0 0,8 1-4 16,2 0 0-16,-10 0-4 0,8-1-4 0,-8-4-12 0,8 5 0 16,2 0-8-16,-2 0-4 0,0-5-4 0,0 0 0 0,1 3-8 0,8-3 0 15,-8 0-4-15,-1 0 0 0,10 0-4 0,-10-3 0 0,8 3 0 16,-6-5-4-16,6 0-4 0,2 0 0 0,-10 1-4 0,9-6-4 16,-1 5-8-16,-6-6-24 0,6 8-12 0,-6-7-16 0,6 0-12 15,-7 1-16-15,8 0-64 0,-9-1-28 0,1 0 20 0,-1 1 40 16,0-1 24-16</inkml:trace>
          <inkml:trace contextRef="#ctx0" brushRef="#br0" timeOffset="598.3709">2244 1986 35 0,'0'0'120'15,"0"0"-20"-15,-9 0-12 0,9 0-28 0,-8 0-8 0,8 0 0 16,-8 0-4-16,8 5 0 0,0-5-8 0,-10 5-4 0,10 0 0 0,-8-1-8 15,8-4 0-15,-8 5-4 0,8 6-4 0,0-7 0 0,0 5-4 16,0-4 0-16,-8 5 4 0,8-6-4 0,0 6 0 0,0-1-4 16,0 1 0-16,0 0-4 0,8-1 0 0,-8 1 8 0,0-6-4 0,8 7-4 15,-8-7 4-15,0 6-8 0,8-5 4 0,2-1 4 16,-10 1 0-16,8-5-8 0,0 5 4 0,1-5 0 0,0 0 0 0,-1 0 0 16,1-5 0-16,-1 5-4 0,-8-5 0 0,8-4 0 0,0 4 0 15,2-4-4-15,-2-2 4 0,0-3 0 0,2 5-4 0,-10-5 0 16,8 5 0-16,0-7 0 0,-8 2 0 0,0 0-4 0,9-1 4 0,-9 1 0 15,0 0 0-15,0 4-4 0,-9-4 4 0,9 4 0 0,-8-4 0 16,0 4 0-16,8 0 0 0,-18 6 0 0,10-6 0 0,-2 6-4 16,2-1 4-16,0 0 0 0,-9 5-4 0,9-5 4 0,-10 5 0 15,10 0-8-15,-10 5 12 0,10 0-4 0,-8 0 0 0,6-1-4 16,-6 6 0-16,7-1 4 0,1-4-4 0,-1 10 4 0,0-6 0 0,1 1-4 16,0-1 0-16,8 6-4 0,0-6 4 0,-8 5-4 0,8-4-8 15,0 5-4-15,0-6-8 0,8 1-8 0,-8-1-4 0,0 2-8 16,8-2-4-16,0-5-4 0,-8 6 4 0,9-5-4 0,0-1 8 15,-1-4 0-15,1 5-12 0,-1-5-12 0,0 0-12 0,2 0-20 16,-2 0-8-16,0 0 8 0</inkml:trace>
          <inkml:trace contextRef="#ctx0" brushRef="#br0" timeOffset="870.6449">2270 2049 3 0,'0'0'104'16,"0"0"-16"-16,0 0-8 0,8 4-32 0,-8-4-8 0,0 5-4 15,0 0 0-15,0 1 0 0,8 3-8 0,-8 0 4 0,0-4-4 16,8 4 0-16,-8 1-4 0,0-1 0 0,10 6-8 0,-10-5 0 0,8 4 0 15,-8-5 0-15,8 6 0 0,-8-1-4 0,10 1 0 16,-10-1 4-16,8-4-4 0,-8 4 0 0,8-1 0 0,-8 3 0 0,9-2 0 16,-1 1 0-16,-8-1-4 0,9 1 0 0,-9-1 0 0,9 0 4 15,-1 1 4-15,-8-1-4 0,8 0 0 0,-8 1 4 0,0-2 0 16,8 2 4-16,-8 0 4 0,0-1-4 0,0 1 4 0,0-1 0 16,0 1 0-16,0-2-4 0,0 2 0 0,-8-6 4 0,8 6-4 0,-8 0 0 15,0-6-4-15,-1 1 4 0,0 0-4 0,1-1-4 0,-1 1 0 16,1-6-4-16,0 1-4 0,-2 0 4 0,-6 0-8 0,6-5 0 15,-6 0 0-15,8 0-4 0,-1 0-16 0,-8-5-8 0,8 0-16 16,-7 0-16-16,6-4-24 0,2 4-16 0,-8-4-36 0,6-1-68 0,-6 0 20 16,7-4 28-16,1 4 32 0,-1 0 28 0</inkml:trace>
          <inkml:trace contextRef="#ctx0" brushRef="#br0" timeOffset="-5689.0445">1434 1766 31 0,'0'-5'88'0,"0"5"-8"0,0-5 0 0,0 0-24 0,0 0-4 0,0 5-4 15,0 0-8-15,0 0 4 0,0-5-8 0,0 5 0 0,0 0-8 0,0 0 0 16,0 0 4-16,0 0-8 0,0 0 0 0,0 0 0 0,0 5 4 16,-8-5-4-16,8 5-4 0,-10 0 0 0,10 0 4 0,-8 5 4 15,8-1-8-15,-8 1 0 0,0-1-4 0,-1 1 4 0,0 5 0 16,1 4 0-16,-1-5 0 0,1 5-4 0,0 1 0 0,-2-2-4 0,2 7 0 16,0-2 0-16,0-3-4 0,-2 3 0 0,2 6-4 0,0-5 0 15,-1 5 0-15,0-5 0 0,1 5 0 0,-1-5 0 0,1 5 0 16,8 0-4-16,-8-6 0 0,8 6 4 0,0-5-4 0,-8 5 0 15,8-5-4-15,0 0 4 0,8 0-4 0,-8-5 4 0,0 5 0 16,8-5 4-16,0 0-4 0,1-4 0 0,-1-1 0 0,1 5 0 16,0-10-4-16,-1 6 4 0,0-1-4 0,10-4 4 0,-10-5 0 0,10 5 0 15,-10-1 0-15,9-4 0 0,0 0 0 0,-8-5 0 0,7 4 0 16,-8-4-4-16,10 0 4 0,-10-4 0 0,10 4 0 0,-10-10 0 16,1 5 0-16,7 1 0 0,-7-6-4 0,0 1 0 0,-1-6 12 15,-8 5 0-15,8-4-24 0,2 5 20 0,-10-6-4 0,0 1 0 16,0-5 0-16,0 4 0 0,0 1 0 0,0-1 0 0,0 1 0 15,-10 4 0-15,10-4 0 0,-8 0 0 0,0 4 0 0,-1 0-4 16,9 1 4-16,-9-1 0 0,1 6 4 0,0-1-8 0,-9 0 0 0,9 0 4 16,-2 5 4-16,2 0-4 0,-10 0 0 0,10 0-8 0,0 5 12 15,0 0-4-15,-10 0-4 0,10-1 0 0,-1 6 4 0,1-1-4 16,0 1-4-16,-2 0-4 0,10 0 0 0,-8-1-8 0,0 0-12 0,8 6-4 16,0-6-8-16,0 6-16 0,-8-6-8 0,8 1-8 15,0 0-20-15,0-1-48 0,8 1-28 0,-8-6 28 0,8 1 36 0</inkml:trace>
        </inkml:traceGroup>
        <inkml:traceGroup>
          <inkml:annotationXML>
            <emma:emma xmlns:emma="http://www.w3.org/2003/04/emma" version="1.0">
              <emma:interpretation id="{5757B17A-D27F-4750-87AF-4C0DF9B48524}" emma:medium="tactile" emma:mode="ink">
                <msink:context xmlns:msink="http://schemas.microsoft.com/ink/2010/main" type="inkWord" rotatedBoundingBox="4451,16781 4877,16787 4872,17087 4446,1708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10997.6122">2764 2140 83 0,'0'0'180'0,"0"5"-20"0,0-5-20 0,0 0-44 16,0 0-4-16,0 0 0 0,0 0 0 0,0 0 4 0,8 0 0 0,-8 0-8 15,10 0-4-15,-10 0 0 0,8 0-8 0,0 0-12 16,1 0-4-16,-1 0-4 0,0 0-4 0,1 0-4 0,8 0-12 0,-9 0 0 16,10 0-4-16,-1 0-8 0,0 0-4 0,0 0 0 0,0 0-8 15,0 0 0-15,1 0-4 0,-2 0 0 0,10 0 0 0,-9 0 0 16,-1 0-4-16,2 0-8 0,0 0 0 0,-10 0-4 0,8 0-8 15,2 0-8-15,-10 0-12 0,1 0-16 0,-1-5-16 0,0 5-12 16,2 0-8-16,-2 0-12 0,-8 0-16 0,8 0-8 0,-8 0-4 0,0 5-4 16,0-5-40-16,0 0-28 0,-8 0 4 0,8 0 36 0,-8 0 32 15,-2 0 28-15</inkml:trace>
          <inkml:trace contextRef="#ctx0" brushRef="#br0" timeOffset="-10713.3372">2823 2341 11 0,'-8'10'160'16,"0"-1"-24"-16,8 1-16 0,0 0-36 0,-9-6-8 0,9 6-4 16,0-5 0-16,0 0 4 0,0-1-4 0,9 1-8 0,-9 0-4 15,8 0-4-15,-8 0-4 0,8-5-4 0,1 4 0 0,0-4-4 0,-1 0-4 16,10 4-4-16,-10-4-4 0,9 0-4 0,-8 0 0 0,7 0-4 16,1 0-4-16,1 0 0 0,-2 0-8 0,2-4 0 0,-1 4-4 15,0-4 0-15,-9 4-24 0,9-5 20 0,1 5-8 0,-2 0-12 16,-6-5-24-16,6 5-28 0,-8-5-36 0,2 5-36 0,-2-5-64 0,0 1-48 15,1 4 52-15,-9-5 36 0,8 5 32 0,-8 0 20 16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4:52.3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F60F491-5209-4E97-B7FF-1C702B9D837B}" emma:medium="tactile" emma:mode="ink">
          <msink:context xmlns:msink="http://schemas.microsoft.com/ink/2010/main" type="inkDrawing" rotatedBoundingBox="5122,8287 5308,4062 5390,4066 5204,8291" semanticType="callout" shapeName="Line"/>
        </emma:interpretation>
      </emma:emma>
    </inkml:annotationXML>
    <inkml:trace contextRef="#ctx0" brushRef="#br0">1944-4226 27 0,'0'0'52'0,"0"0"-4"0,0 0 0 0,0 0-32 0,0 0-4 0,0 0 0 16,0 0-4-16,0 0 0 0,0 0-4 0,0 0 0 0,0 0 0 15,0 0 0-15,0 0 0 0,0 0 4 0,0 0-8 0,0 0 4 16,0 0-8-16,8 0 0 0,-8 0 8 0,0 0-4 0,0 0 4 0,0 0 0 16,0 0-4-16,0 0 0 0,0 0-4 0,0 0 4 15,0 0 0-15,0 0 0 0,0 0 4 0,0 0-4 0,0 0 4 0,0 0 0 16,0 0-16-16,0 0 24 0,0 0-4 0,0 0 0 0,0 0 0 16,0 0-8-16,0 0 4 0,0 0 0 0,0 0 4 0,0 0-4 15,0 0 8-15,0 0 0 0,0 0-4 0,0 0 4 0,0 0-8 0,0 0 4 16,0 0 4-16,0 0-8 0,0 0 0 0,0 0 4 0,0 0 0 15,0 0 0-15,0 0 0 0,0 0 0 0,0 0 0 0,0 0 4 16,0 0 0-16,0 0 0 0,0 0 0 0,0 0 0 0,0 0 4 16,0 0 0-16,0 0 0 0,0 0 4 0,0 0 0 0,0 0 0 15,0 0 0-15,0 0 0 0,0 0 0 0,0 0 0 0,0 0 0 0,0 0-4 16,0 0 4-16,0 0 0 0,0 0 8 0,10 4-4 0,-10-4-4 16,0 0 0-16,0 5 0 0,0-5-4 0,0 5 0 0,8 0 4 15,-8 0-4-15,0-1 0 0,0 2 4 0,0 3-4 0,0 0-4 16,8-4 4-16,-8 5 0 0,0-1 0 0,0 1-4 0,0 4-4 15,0-4-4-15,0 4 12 0,0-5-8 0,0 6 0 0,0-1 0 16,0 1 4-16,0-1 0 0,0 5-8 0,0-4 4 0,0-1-4 0,0 1 0 16,0 4 0-16,-8-5 0 0,8 1 0 0,0-1 0 15,0 5 4-15,0-4-4 0,0-1 0 0,-8 1 0 0,8-1 0 0,0 0 0 16,0 1 0-16,-10-1 0 0,10 0 0 0,0 1 0 0,-8 0 0 16,8-2 0-16,0 2 0 0,0-1 0 0,0 1-4 0,0-1 0 15,-8 1 0-15,8-2 4 0,0 2 0 0,0-1-4 0,0 1 0 0,0-1 0 16,0 5 4-16,-8-4-4 0,8-1 0 0,0 0 4 0,0 1 0 15,0 4 0-15,0-4-4 0,0-1 0 0,0 5 0 0,0-4 4 16,0-1-4-16,0 5 4 0,-10-4-4 0,10-1 4 0,0 5-4 16,0-4 0-16,0-1 4 0,0 5-4 0,0-5 0 0,0 1 0 15,-8-1 0-15,8 1 0 0,0 4 0 0,0-5 0 0,0 1 0 0,-8-1 0 16,8 1 0-16,0 0 0 0,0-2 0 0,0 1 0 0,0 1 0 16,-9-1 0-16,9 0 0 0,0 1 0 0,0 0-16 0,0-1 20 15,0 1 0-15,0-1-4 0,0 0 0 0,0 0 0 0,0 1 4 16,0-1-4-16,0 1 0 0,0 4 0 0,0-5 4 0,0 0 0 15,0 1-4-15,-8-1 0 0,8 1 0 0,0 4 0 0,0-5 0 0,0 1 0 16,0 4 0-16,0-5 0 0,0 5 0 0,0 0 0 0,0-4 0 16,0 4 0-16,0 1 0 0,0-7 0 0,0 7 0 0,0-1 0 15,0-4 0-15,0 3 0 0,0-3 0 0,0 4 0 0,0-4-4 16,0 4 4-16,0-5 0 0,0 1 4 0,0 4-4 0,0-5 4 16,0 0-4-16,0 6 0 0,0-6 0 0,0 0 0 0,0 5 0 0,0-4 0 15,0 4 0-15,0-5 0 0,0 6 0 0,0-6 0 0,0 6 0 16,0-5 0-16,0 3-4 0,0-3 4 0,0 4 0 15,0 0 0-15,0-5 0 0,0 5 0 0,0-5 0 0,0 6 0 0,0-6 0 16,0 1 0-16,0 4 0 0,0-5 0 0,0 1 0 0,0 4 0 16,0-5 0-16,0 6 0 0,0-6 0 0,0 0 0 0,0 4 0 15,0-3 0-15,0 0 0 0,0 4 0 0,0-5 0 0,0 2 0 0,0 3 0 16,0-6 0-16,0 1 0 0,0 7 0 0,0-8 0 0,0 8 0 16,0-7 0-16,0-1 4 0,0 6-4 0,0-4 0 0,0 5 0 15,0-6 0-15,0 0 0 0,0 5 0 0,0-4 0 0,0 4 0 16,0-5-4-16,0 6 4 0,0-6 0 0,0 5 0 0,0-5 0 15,0 5 0-15,0-4 0 0,-9-1 0 0,9 5 0 0,0-4 0 0,0 4 0 16,0-5 0-16,-9 5 0 0,9-3 0 0,0-3 0 0,-8 6 0 16,8-5 0-16,0 1 0 0,0 0 0 0,0 4 0 0,0-5-4 15,-8 1 4-15,8 4 0 0,0-5 0 0,0 5 0 0,-10-4 0 16,10-1 0-16,0 7 4 0,0-8-4 0,0 6 0 0,-8-5 0 16,8 6 0-16,0-6 0 0,0 5 0 0,0-4 0 0,-8 4 0 0,8-5 0 15,0 1 0-15,0 4 0 0,0-4 0 0,0-1 0 0,0 0 0 16,-8 1 0-16,8-2-16 0,0 1 20 0,0 1-4 0,0 0 4 15,0-1-4-15,0 1 0 0,0-1 0 0,0 1 4 0,0-2-4 16,-10 2 0-16,10 0 0 0,0-1 0 0,0 0 0 0,0 0 0 16,0 1-4-16,0-1 8 0,0 1 0 0,0-1-4 0,0 1 0 0,0-1 0 15,0 0 0-15,-8 0 0 0,8 1 0 0,8-1 0 0,-8 1-4 16,0-1 0-16,0 1 4 0,-8 0 0 0,8-1 0 0,0-5 0 16,0 5 0-16,0 1 0 0,0-1 0 0,0 1 0 0,0-5 0 15,0 4 0-15,0-1 0 0,0-2 0 0,0 3 0 0,0 0 0 16,0-4 0-16,0 4 0 0,0 1 0 0,0-6-4 0,0 5 0 15,0 1 8-15,0-6-8 0,0 6 4 0,0-5 0 0,0 4 0 16,-8-5 0-16,8 6 0 0,0-5 0 0,0-1 0 0,0 1 0 0,0 4 0 16,-9-5 0-16,9-3 0 0,0 3 0 0,0 1 0 0,0-6 0 15,0 6 0-15,0-5 0 0,0-1 0 0,0 2 0 0,0-3 0 16,0 3 0-16,0-1 0 0,0 0 0 0,0-1 0 0,0-4 0 16,0 6 0-16,0-2 0 0,0 1 0 0,-8-5 0 0,8 5 0 0,0 0 0 15,0-1 0-15,0 1 0 0,0 0 0 0,0-5 0 0,0 5 0 16,0-1 0-16,0 2 0 0,0-6 0 0,0 5 0 0,0-5 0 15,0 4 0-15,0-4 0 0,0 0-4 0,0 0 0 0,0 5 4 16,0-5-4-16,0 0-4 0,0 0 0 0,0 0-16 0,0 0-4 16,0-5-20-16,0 5-12 0,-9-4-16 0,9 4-16 0,0-5-12 0,-9-1-76 15,9-3-16-15,-8-1 44 0,8 1 20 0,-8-1 28 0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7:36.92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2B0DDBB4-09FC-4DC9-A9CF-DD95BB41D435}" emma:medium="tactile" emma:mode="ink">
          <msink:context xmlns:msink="http://schemas.microsoft.com/ink/2010/main" type="writingRegion" rotatedBoundingBox="27403,7030 32451,7056 32447,7965 27399,7940"/>
        </emma:interpretation>
      </emma:emma>
    </inkml:annotationXML>
    <inkml:traceGroup>
      <inkml:annotationXML>
        <emma:emma xmlns:emma="http://www.w3.org/2003/04/emma" version="1.0">
          <emma:interpretation id="{9FFC196B-F68A-4F98-BCB7-905729C413F0}" emma:medium="tactile" emma:mode="ink">
            <msink:context xmlns:msink="http://schemas.microsoft.com/ink/2010/main" type="paragraph" rotatedBoundingBox="27403,7030 32451,7056 32447,7965 27399,79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8F32D7-3AB0-4291-B3F0-0E94E50B91D5}" emma:medium="tactile" emma:mode="ink">
              <msink:context xmlns:msink="http://schemas.microsoft.com/ink/2010/main" type="line" rotatedBoundingBox="27403,7030 32451,7056 32447,7965 27399,7940"/>
            </emma:interpretation>
          </emma:emma>
        </inkml:annotationXML>
        <inkml:traceGroup>
          <inkml:annotationXML>
            <emma:emma xmlns:emma="http://www.w3.org/2003/04/emma" version="1.0">
              <emma:interpretation id="{B71D40B2-290A-4D8F-A2B3-8AFE1D8BCA46}" emma:medium="tactile" emma:mode="ink">
                <msink:context xmlns:msink="http://schemas.microsoft.com/ink/2010/main" type="inkWord" rotatedBoundingBox="27402,7367 27873,7369 27871,7612 27400,76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1334 2296 71 0,'10'5'116'0,"-2"-10"-8"0,0 5-8 16,0 0-36-16,2 0 24 0,-2 0 4 0,9 0 0 0,-9 0-16 15,1 0-4-15,8 0-8 0,-9 0-8 0,2 0-8 0,6 0-8 0,-8 0-8 16,10 5-4-16,-1-5-8 0,-1 4 0 0,2-4-4 0,-10 6-4 16,10-3 0-16,-2-3-8 0,2 6 4 0,-1-2-4 0,-1 2-4 15,2-2-4-15,-10 0-4 0,10 2-12 0,-10-1-20 0,0-5-24 0,10 4-24 16,-10 2-24-16,0-6-36 0,-8 4-64 0,9-4 36 15,-9 0 36-15,0 0 24 0,0 5 16 0</inkml:trace>
          <inkml:trace contextRef="#ctx0" brushRef="#br0" timeOffset="202.457">1445 2507 35 0,'0'4'136'0,"0"3"-12"15,0-4-16-15,0-3-16 0,0 5-4 0,0-5-8 0,10 5 4 0,-10-5-8 16,8 0-16-16,0 5-8 0,0-5-8 0,2 0-8 0,-2 0-8 16,0 0-4-16,1 0-8 0,-1 0 0 0,10 0-8 0,-2 0 0 15,2 0 0-15,-2 0-4 0,2 0-12 0,-1 0-16 0,-1 4-20 0,10-4-20 16,-8 0-16-16,-2-4-16 0,10 4-48 0,-9 0-48 0,9-5 28 16,-10 0 32-16,2 5 20 0</inkml:trace>
        </inkml:traceGroup>
        <inkml:traceGroup>
          <inkml:annotationXML>
            <emma:emma xmlns:emma="http://www.w3.org/2003/04/emma" version="1.0">
              <emma:interpretation id="{4ACF844F-A82E-42F1-A3B9-CB724B6F485F}" emma:medium="tactile" emma:mode="ink">
                <msink:context xmlns:msink="http://schemas.microsoft.com/ink/2010/main" type="inkWord" rotatedBoundingBox="28784,7202 30039,7209 30036,7953 28780,794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82.3514">2809 2282 7 0,'0'0'84'0,"-8"0"-12"0,0 0-4 0,0 0-28 0,-2 0-4 15,10 0-4-15,-8 0 0 0,0 0 0 0,-1 0 0 16,9-6 0-16,-9 6 0 0,1-4 0 0,8 0 0 0,-9 4 0 16,9-5-16-16,0-1 20 0,-8-3 0 0,8 4 0 0,0 0 0 0,8 1-4 15,-8-6 0-15,0 5 0 0,9-5-4 0,-1 1 4 0,1 4 0 16,0-4-4-16,-1 3-4 0,0-3-4 0,2 5 4 0,6-6-4 16,-8 5 0-16,2 0 4 0,6 0-4 0,-7 1 4 0,8 4-4 0,-8-6 0 15,7 6-4-15,-8 0 0 0,10 0 0 0,-10 6-4 16,10-2 0-16,-10 1-4 0,1 0 0 0,-1 4-4 0,0 1 4 0,1-1-4 15,0 6 0-15,-9-1-4 0,8-4 0 0,-8 5 0 0,0 4 0 16,0-4 0-16,0-1 8 0,-8 5-4 0,8-6-4 0,-9 7 4 16,9-5-4-16,-9-1 0 0,1 1 0 0,0 0 0 0,-1-2 4 0,1-3 0 15,0 0-8-15,8 3 4 0,-10-7 4 0,2 3-4 0,8-4 0 16,-8 0 0-16,8 0 4 0,0-5-8 0,-10 0 0 0,20 4 0 16,-10-4 8-16,0 0-8 0,8-4 0 0,-8 4 4 0,8-5 0 15,2 5 0-15,-2-5 0 0,-8 0-4 0,8 5 4 0,1-5-20 16,-1 1 24-16,9 4-4 0,-8 0 4 0,-1 0-4 0,0-6 4 15,2 6 0-15,-2 0-4 0,0 0 0 0,1 6 0 0,0-2 4 16,-1 1-4-16,0 0 0 0,-8 0 0 0,9 4 0 0,-1-4 0 0,-8 5 0 16,9-1 0-16,-9 1 0 0,0 1 0 0,0 2 0 0,9 1 0 15,-9-4 0-15,0 4 4 0,0 1-4 0,0-1 0 0,0 0 4 16,0-4-4-16,-9 4 0 0,9 1 4 0,-9-1 0 0,9 1 0 0,-8-1 0 16,-1 1 4-16,1-6 0 0,0 5-4 0,-10-4 0 15,10-1 0-15,-10 0 0 0,10-3-4 0,-9 4 4 0,0-6 0 0,9-4-4 16,-9 5 0-16,9-5 0 0,-10 5-4 0,10-10-4 0,-2 5-4 15,2-5-8-15,0 1-8 0,0-6-16 0,-1 4-16 16,9-3-16-16,-9 0-12 0,9-5-12 0,0 4-12 0,0-5-60 0,9 1-24 16,-9-1 36-16,0-4 32 0,9 5 24 0</inkml:trace>
          <inkml:trace contextRef="#ctx0" brushRef="#br0" timeOffset="2835.87">3423 2344 47 0,'-8'-6'80'0,"8"2"-8"0,0 0 0 0,0-2-20 0,8 2-8 15,-8-5 4-15,0-1 0 0,8 5-4 0,2-9 0 0,-2 4-8 16,0 1 4-16,2-1-4 0,-2-5 4 0,0 5-8 0,1 1 8 0,-1-1-4 15,9 1 0-15,-8 4 4 0,-1-4 0 0,10 3-4 0,-10-3 0 16,0 5-8-16,10-2 8 0,-10 6-4 0,9-4 0 0,-8 4-8 16,-1-5 0-16,1 5-4 0,7 5 0 0,-6-1 0 0,-2 2-4 15,0-2 0-15,0 1-4 0,2 5-4 0,-2-1 0 0,-8 1-4 16,8 4 4-16,-8 1 4 0,0-1-8 0,0 1-4 0,0 4 4 0,0-5-4 16,-8 4 0-16,8 2 4 0,-8-1 0 0,-2 0 0 0,2 2-4 15,-8-3 0-15,6 6-4 0,-6-5 4 0,-1 0 0 0,8 0 0 16,-8 0 0-16,1-4 0 0,-2 4 0 0,0-5 0 0,10 5 0 0,-9-4 0 15,9-1 0-15,-9-4 0 0,8 5 0 0,1-6 0 16,8 1 0-16,-8-6 0 0,8 6 0 0,0-5 0 0,0-1 0 0,0-4 0 16,0 6 0-16,8-6 0 0,-8 0 4 0,8 0-4 0,1-6 0 15,-1 6 0-15,1-4 0 0,-1-1 0 0,9 5-4 0,-9-4 4 16,2 4 0-16,6-6 0 0,-6 6 0 0,-2 0 4 0,0 0 0 0,9 0-4 16,-8 0 4-16,-1 6 4 0,1-2 4 0,-1 5 4 0,0-3 0 15,2 3 4-15,-2 1 4 0,0 5 4 0,0-7-4 0,-8 7 0 16,18-5 0-16,-10 3 0 0,1 3-4 0,0-2 0 0,-1-5 4 15,1 6 0-15,-1-1-8 0,8-4 4 0,-6-1 0 0,-2 1-4 16,10 0 0-16,-10-6 0 0,9 1-4 0,-9 0 0 0,1-5-8 16,8 0 4-16,-9-5-4 0,10 0-4 0,-10-4-4 0,0 4-4 15,2-9-8-15,-2 3-4 0,0-2-12 0,1-1-12 0,-1-6-12 16,1 5-16-16,-9-4-16 0,0 5-24 0,8-9-20 0,-8 8-12 0,0-4-28 16,-8 0-48-16,8-1 16 0,-9 5 36 0,9-4 36 0,-8 5 24 15</inkml:trace>
        </inkml:traceGroup>
        <inkml:traceGroup>
          <inkml:annotationXML>
            <emma:emma xmlns:emma="http://www.w3.org/2003/04/emma" version="1.0">
              <emma:interpretation id="{18FE8B3E-6A23-4DF9-A7AE-648A7B916D53}" emma:medium="tactile" emma:mode="ink">
                <msink:context xmlns:msink="http://schemas.microsoft.com/ink/2010/main" type="inkWord" rotatedBoundingBox="30455,7543 31778,7550 31776,7857 30454,7850"/>
              </emma:interpretation>
            </emma:emma>
          </inkml:annotationXML>
          <inkml:trace contextRef="#ctx0" brushRef="#br0" timeOffset="4312.4409">4591 2574 23 0,'0'-5'80'0,"0"0"-20"0,9 0 12 0,-9 1-24 0,0-1 0 16,9 0-4-16,-9 0 0 0,8 1 0 0,-8-1 0 0,0 0 0 16,9 0 0-16,-9 2 4 0,0-4 4 0,0 3 0 0,0-1 0 15,0 0 0-15,0 0 0 0,0 1-8 0,0-1 0 0,0 5-4 16,0-5 0-16,-9 5-4 0,9-5-4 0,-8 5 0 0,-1 0-12 16,9 0 4-16,-9 0 0 0,1 0-8 0,0 0 0 0,0 0-4 0,-2 5 4 15,-6-5-4-15,6 5 0 0,-6 0 0 0,7-1 4 0,-7 1-8 16,6 5 4-16,2-6-4 0,-8 3 0 0,6 1 0 0,2 2-4 15,0-6 0-15,-1 6 0 0,0-1 0 0,1 1 0 0,-1-1 0 16,9 2-4-16,-8 3 4 0,8-5-8 0,0 1 8 0,0 0 0 16,0-1-4-16,0 5 0 0,8-4 4 0,1-1-4 0,-1 1 0 15,1 5 0-15,0-5-4 0,7-5 4 0,2 9 0 0,-10-10 0 0,10 6 0 16,7-1 0-16,-9-3 0 0,2-3-4 0,8 3 0 0,-10-2 4 16,2 2 0-16,7-2-4 0,-7-4 0 0,-2 0 4 0,2 0-4 15,7-4 4-15,-16 4-4 0,8-6 0 0,-1 2 0 0,-7-5 0 0,8 3 4 16,-9-3 0-16,2-1 0 0,-2 0-4 0,0 2 0 15,1-7 4-15,0 5 0 0,-9-5 0 0,8 6 0 0,0-1 0 0,-8-4 0 16,9 5 4-16,-9-1 0 0,0 0-4 0,8 1 0 0,-8-1 4 16,8 6 0-16,-8-7-4 0,0 7 0 0,10-1 0 0,-10 0 0 15,0 0 0-15,8 5 4 0,-8-4-4 0,0 4 4 0,0 0-4 0,0 0 4 16,0 0 0-16,8 0 0 0,-8 0 4 0,0 4-4 16,0 1 0-16,0 0 0 0,0 0 4 0,0-1-4 0,0 7 0 0,0-7 0 15,0 6 0-15,-8-1 0 0,16-4-4 0,-8 4 4 0,0 6-4 16,0-5 4-16,0-6 0 0,10 6-4 0,-10-1 0 0,0 1 0 15,8 0 0-15,-8-5 0 0,8 5 0 0,-8-5 4 0,8 3-8 16,1-2 0-16,0-2 4 0,-9 1 0 0,8 0 0 0,1-5 0 16,-1 0 0-16,0 5 0 0,2-5 4 0,-2 0-4 0,0 0 0 0,0-5-4 15,2 5 4-15,-10-5 0 0,16 0 0 0,-7-5 0 0,0 6 0 16,-1-5 0-16,1-1 0 0,-1 0 0 0,-8 1 0 0,16-1 0 16,-6 1 4-16,-10-1-4 0,8 0 0 0,0-5 0 0,2 6 4 15,-2-1-4-15,0 1 0 0,1 0 0 0,-9 4 4 0,8-5-4 16,-8 5 8-16,9-5-8 0,-1 6 0 0,-8 4 4 0,0-5 0 15,0 0 0-15,9 5 4 0,-9 0 0 0,0 0 0 0,0 0 0 0,0 0 0 16,0 5 0-16,0-5 0 0,0 5 0 0,0-1 0 16,0 1-4-16,0 0 4 0,0 4-4 0,0-3 0 0,0 3 4 0,0-4-4 15,0 4 0-15,0 1-4 0,0-1 4 0,0 1 0 0,8 0 0 0,-8-1-4 16,0 1 0-16,8-5 0 0,-8 5 4 0,10-1-4 16,-2 1 0-16,0-6 0 0,-8 7 0 0,18-7 0 0,-18 6 0 0,17-6 0 15,-9 1 0-15,1 0 0 0,-1-5-4 0,1 5-12 0,-1-5 16 16,0 0 4-16,10 4 0 0,-10-8-4 0,2 4 0 0,-2 0 0 15,0-5 0-15,9 0 0 0,-9 0-4 0,1 1 4 0,0-2 4 16,-1-2-4-16,0-3 0 0,10 7-4 0,-10-6 4 0,0 1 0 16,2-1 0-16,-2 1-4 0,0-1 4 0,1-5 0 0,-1 5 0 0,1 1 4 15,0-1-4-15,-9 1 0 0,8 0 0 0,0-2 4 0,0 2-4 16,-8 4 0-16,10-4 0 0,-2 4 4 0,-8 0 0 0,8 0 0 16,-8 1 4-16,10 4 0 0,-10 0 8 0,0-5 0 0,8 10-4 15,-8-5 4-15,0 0 0 0,0 4 0 0,0 1-4 0,0 5 0 16,0-6-4-16,0 6 0 0,0-5-4 0,0 5 0 0,0-1 0 0,0 1 0 15,0-1 0-15,0 1 0 0,0 0 0 0,0 4-4 0,0-5 0 16,0 1-4-16,0-1-4 0,0 1-12 0,8 0-8 0,-8-5-12 16,9 5-12-16,-9-5-12 0,8-1-12 0,1 6-8 0,-9-10-20 15,8 4-20-15,1-4-12 0,-1 0-12 0,0 0-48 0,10 0-20 16,-10-4 40-16,2 4 40 0,-2-6 28 0</inkml:trace>
        </inkml:traceGroup>
        <inkml:traceGroup>
          <inkml:annotationXML>
            <emma:emma xmlns:emma="http://www.w3.org/2003/04/emma" version="1.0">
              <emma:interpretation id="{8671B8CC-00A9-4133-9807-827D3EAD7C51}" emma:medium="tactile" emma:mode="ink">
                <msink:context xmlns:msink="http://schemas.microsoft.com/ink/2010/main" type="inkWord" rotatedBoundingBox="32135,7055 32451,7056 32449,7450 32133,7448"/>
              </emma:interpretation>
            </emma:emma>
          </inkml:annotationXML>
          <inkml:trace contextRef="#ctx0" brushRef="#br0" timeOffset="4704.5802">6067 2095 35 0,'8'-15'104'15,"-8"7"-12"-15,8-8-8 0,1 6-20 0,0 1 4 0,-1-1 0 16,0 5 0-16,10-4 8 0,-10 4-4 0,1 0 0 0,0-5-12 15,7 10 0-15,-7-4-4 0,-1 4-24 0,10-5 20 0,-10 5-4 0,0 0-4 16,10 0-4-16,-10 0-4 0,0 5-8 0,1-1 0 16,0-4-8-16,-9 10 0 0,8-5-4 0,-8 4 0 0,0-4-4 0,9 5 0 15,-18 0-4-15,9-1 0 0,0 6 0 0,-8-6-4 0,-1 6 0 16,0-6 0-16,1 5 0 0,0-4 0 0,-10 5 4 0,10-6-4 16,0 1 4-16,-2 4 0 0,-6-5 4 0,7 1-4 0,1 0 4 0,0-1 4 15,-1 1 0-15,0-1 0 0,9 1 0 0,0 0 4 0,-8-1-4 16,8 2 0-16,0-7 0 0,0 6 0 0,0-6 0 0,8 6 4 15,-8-5-4-15,9-1-4 0,-9 5 4 0,9-3-4 0,-1-2 0 0,0 2 0 16,1 2 0-16,-1-2-4 0,0-1 0 0,2-1 0 16,6 2-4-16,-6-2 0 0,6-4-4 0,-8 5 0 0,1-5-4 0,8 4-16 15,-8-4-12-15,-1 0-20 0,0 0-16 0,2 6-20 0,6-6-24 16,-16-6-32-16,8 6-24 0,2-4-60 0,-2 4-16 0,0-5 52 16,-8 1 28-16,9-2 40 0,-9 2 20 0</inkml:trace>
        </inkml:traceGroup>
      </inkml:traceGroup>
    </inkml:traceGroup>
  </inkml:traceGroup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3:40.03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DF35342-DED3-4A19-9C32-67CBE6FD6653}" emma:medium="tactile" emma:mode="ink">
          <msink:context xmlns:msink="http://schemas.microsoft.com/ink/2010/main" type="inkDrawing" rotatedBoundingBox="8661,13730 17767,13622 17822,18294 8717,18402" hotPoints="18354,17046 13369,18637 8547,16606 13531,15016" semanticType="enclosure" shapeName="Ellipse">
            <msink:sourceLink direction="with" ref="{9D11DE04-EF32-49CD-9FA8-9EB959059287}"/>
            <msink:sourceLink direction="with" ref="{C65B99F6-7A23-4146-B23A-74552688F5DA}"/>
            <msink:destinationLink direction="with" ref="{A089C512-1900-4A9B-8F1B-4D041E2DE623}"/>
            <msink:destinationLink direction="with" ref="{238B1D68-DB24-4C44-807D-DDA9DC3ABAD3}"/>
          </msink:context>
        </emma:interpretation>
      </emma:emma>
    </inkml:annotationXML>
    <inkml:trace contextRef="#ctx0" brushRef="#br0">-4597 2250 7 0,'0'0'80'0,"9"0"-12"0,-9 0-16 0,0 0-16 16,0 0-4-16,8 0-8 0,-8 0-4 0,0 0-4 0,0 0 0 16,0 0-4-16,0 0-8 0,0 0 4 0,0 0-4 0,0 0 0 15,0 0 0-15,0 0-4 0,0 0 8 0,0 0-8 0,0 0 8 0,0 0-4 16,0 0-4-16,0 0 4 0,9 0 4 0,-9 0-4 0,0 0 0 15,0 0 0-15,0 0 0 0,0 0 0 0,0 0-4 0,0 0 8 16,9 0-4-16,-9 0 4 0,0 0 0 0,0 0 0 0,0 0 0 16,0 0-4-16,0 0-12 0,0 0 20 0,0 0 0 0,-9 0 0 0,9 0 0 15,0 0-4-15,0 0 0 0,9 0 4 0,-9 0-4 0,0 0 0 16,0 0 0-16,0 0 0 0,0 0 0 0,0 4 0 0,0-4 0 16,0 0 0-16,0 0 0 0,0 5 4 0,0-5 0 0,0 5-4 0,0 0 0 15,0-5-4-15,0 4 4 0,0 2 0 0,0-2 4 16,8 1-4-16,-16-1 0 0,16 2 0 0,-8-6 0 0,0 4 0 0,0 1 0 15,0 0 0-15,0 0 0 0,0-1 0 0,0 2 4 0,0-1-4 16,0-1 0-16,8 0 0 0,-8 2-4 0,0-2 8 0,0 1 0 16,0 0-4-16,0 0 0 0,0 4 0 0,10-5 0 0,-10 2-4 0,0-2 8 15,0 6-4-15,0-5 0 0,0 5-4 0,8-6 8 0,-8 6 0 16,0-5-4-16,-8 4 0 0,16-4-4 0,-8 6 4 0,0-3-4 16,0 2 4-16,0-1-4 0,0 1 0 0,0-6 4 0,-8 6-4 15,16 0 0-15,-8 0 0 0,0-1 0 0,0 0 4 0,0 1-4 16,0 0 4-16,0-1 0 0,0-4 0 0,0 5-4 0,0 0 4 15,0-6-4-15,0 6 4 0,0-1 0 0,-8 1-4 0,8-1 0 16,0-3 0-16,0 3 0 0,0 1 0 0,0-1 0 0,0 1-4 16,0 3 4-16,0-2 0 0,0-2 0 0,0 1 0 0,0 4 0 0,0-5 0 15,0 6 0-15,0-4-4 0,0 2 4 0,0-4-4 0,0 6 0 16,0-5 0-16,0 4 4 0,0-4 0 0,0 4 0 0,0-5-4 16,0 6 0-16,0-7 0 0,0 3 0 0,0 4 0 0,8-6 4 15,-8 5 4-15,0-4-8 0,0 0 8 0,0 4-4 0,0-5 0 16,0 6 0-16,0-1 0 0,0-4 0 0,0 4 0 0,0-4 0 0,0 4 0 15,0-3-4-15,0 2 4 0,0-3 0 0,0 4 0 0,0-5-4 16,0 6 0-16,8-1 4 0,-8-4 0 0,0 5-4 0,0-1 0 16,0-5 4-16,0 6-4 0,0-1 0 0,0-4 4 0,0 4-4 0,0-5 0 15,0 6 4-15,0-1-4 0,8 1 0 0,-8-1 4 16,0 1-4-16,0-5 4 0,0 3-8 0,0 2 4 0,10-1 4 0,-10 1-4 16,0-1 0-16,0 1 0 0,8-2 4 0,-8 2 0 0,0 0-4 15,8-1 4-15,-8 0 0 0,0 0-4 0,10 1 4 0,-10-1-4 16,0 1 4-16,8-1 0 0,-8 1 0 0,0 4 0 0,8-5-8 15,-8 1 4-15,9-1 4 0,-9 1-4 0,8-2 0 0,-8 2 0 16,9-1 4-16,-9 6-4 0,0-6 4 0,8 0-4 0,1 0 0 0,-9 1 0 16,8 4 4-16,-8-5-4 0,9 1 4 0,0 4-4 0,-9-5 4 15,8 1-4-15,-8-1 4 0,8 1-4 0,2 4 4 0,-2-5 0 16,-8 1-4-16,8-1 0 0,0 5 0 0,2-5 4 0,-10 1 0 16,8-1-4-16,0 1 0 0,2-1 0 0,-2 1 0 0,-8 4 0 0,8-5 0 15,1 1 0-15,-1-2 4 0,1 2-4 0,-1-1 0 0,1-4 4 16,-1 5 0-16,0-1-4 0,2 0 0 0,-2 0 4 0,0 1-4 15,2-1 0-15,-2 1 4 0,0-1 0 0,2 0-4 0,6-4 4 16,-8 3-4-16,1 2 0 0,0 0 0 0,8-1-4 0,-9 1 4 0,10-1 4 16,-10 1 0-16,0-1-4 0,10 1 0 0,-2-1 0 15,-6 0 0-15,6 0 0 0,-7 1 0 0,8-1 4 0,0-4-4 16,-8 4 0-16,8 0 0 0,-9 1 4 0,10-6-8 0,-2 6 4 0,-8-5-4 16,10-1 4-16,-10 5 4 0,10-4-4 0,-10 5 4 0,10-6-8 15,-2 1 8-15,-7 4-4 0,8-5 0 0,0 2-4 0,-9 3 4 16,10-5 4-16,-2 5-4 0,-6-5 0 0,6 2 0 0,2 3 0 0,-1-4 0 15,-8 4 4-15,7-4-4 0,1-1 0 0,1 5-4 16,-10-4 4-16,10 5 0 0,-2-6 0 0,2 5 0 0,-10-4 4 0,10-1-4 16,-2 6 0-16,-7-5 0 0,8 4 0 0,0-5 4 0,0 6-4 15,-8-5 4-15,7-1-4 0,2 5 0 0,0-4 0 0,-10 5 0 16,8-6 0-16,2 5 0 0,-1-4 0 0,0 0 0 0,-8 4 0 0,7-5 0 16,2 6 4-16,-2-5-4 0,2 5 4 0,0-2-4 0,-2-2 0 15,1 2-4-15,0-4 4 0,0 6 0 0,1-1 0 0,-2-4 0 16,-8 5 0-16,10-1 4 0,0-5-4 0,-2 6 0 0,2-5 0 15,-2 4 4-15,2-5-4 0,-1 6 0 0,-9-6 0 0,10 1 0 16,-2-1 0-16,2 6 0 0,-2-5 0 0,2-1 0 0,-1 1 0 16,0-2 0-16,0 3 0 0,0-1 4 0,0-1-4 0,-9 1 4 0,10 5-4 15,0-7 0-15,-2 2 0 0,2 0 4 0,-2 4-4 0,-7-4 0 16,8 0 4-16,0 4-4 0,-9-5 0 0,10 1 0 0,-2-1 4 16,-6 6-4-16,6-6 4 0,-6 1-4 0,6-1 4 0,-8 1 0 15,2-1 0-15,6 1 0 0,-7-1 0 0,0 2-4 0,8-7 8 0,-9 6-4 16,9 0 4-16,-8-6-4 0,-1 5 0 0,10-3 0 15,-10 3 0-15,0 1 0 0,10-6 0 0,-10 6 0 0,10-5 0 16,-10 5 0-16,9-6 0 0,0 6 0 0,-8-5 0 0,7 5-4 0,-6-1 4 16,6-5 0-16,2 6 0 0,-10 0-4 0,10-1 4 0,-10 0-4 15,9 2 4-15,0-2 4 0,-9 1-4 0,9-1-4 0,-8 1 4 16,8 0 0-16,-9-1 0 0,10 2 0 0,-10-3-4 0,10 6 0 0,-10-4-4 16,10-1 8-16,-10 1-4 0,9 0 4 0,-9 0 0 15,9-1-4-15,0 0 4 0,1 1 0 0,-10 0 0 0,10-2-4 0,-2-1 4 16,2 2 0-16,-2 1-4 0,-7-6 0 0,8 1 0 0,0 0 4 15,0 4-4-15,0-3 0 0,1-2 4 0,-10 1 0 0,10-1-4 16,-2 7 0-16,2-7 0 0,-10 1 0 0,9 4 4 0,-8-4 0 0,8 0 0 16,0 4-4-16,-9-4 0 0,9 4 0 0,-9-3 0 0,2-2 4 15,6 6 0-15,2-5-4 0,-10 5 4 0,10-6 0 0,-10 5 0 16,9-3 4-16,-8-2-4 0,8 6-4 0,-1-4 4 0,-6-3 0 16,6 3-4-16,2-2 4 0,-2-4 0 0,2 5-4 0,-1-1 4 15,0 2-4-15,0-6 0 0,0 4 4 0,0 1-4 0,1 0 0 16,-2-5-20-16,2 4 24 0,-2 1 0 0,2-5-4 0,-1 6 0 15,0-2 4-15,0 1-4 0,0-5 0 0,0 5 4 0,-9 0-4 0,10-1 4 16,-2-4 0-16,2 5-4 0,-10-5 0 0,10 5 4 0,-1-5-4 16,-9 5 0-16,9-5 0 0,0 0-4 0,-8 0 8 0,8 0-4 15,-9 0 0-15,10 0 0 0,0 0 0 0,-10 0 0 0,8 0 0 0,-6 0 0 16,6 0 0-16,1 0 0 0,-8 0 0 0,8 0 0 0,-9 0 0 16,10 0 0-16,-10 4 0 0,10-4 4 0,-10 0 0 0,0 5 0 15,10-5-4-15,-10 0 0 0,9 5 0 0,-8-5 0 0,8 0 0 16,-9 0 0-16,10 0 4 0,-10 0-4 0,8 0-4 0,2 0 4 15,-10 5 4-15,10-5-4 0,0 0 4 0,-2 0-4 0,1-5 0 16,-8 5 4-16,16 0 0 0,-7 0 0 0,-2 0 0 0,2 0-4 0,8 0 4 16,-10 0 0-16,10 0 4 0,0 0 0 0,-9-5 0 15,9 5-4-15,0 0 4 0,-10-5-4 0,10 5 0 0,0 0 4 0,-1 0-4 16,1 0 4-16,0 0 0 0,0-4 0 0,-10 4-8 0,10 0 8 16,0 0 0-16,-1 0-4 0,1 0 0 0,-10 0 0 0,10 4 0 15,0-4 0-15,-8 0-4 0,7 0 4 0,-8 0 0 0,8 0-4 0,-7 0 4 16,-2 0-4-16,10 0 4 0,-8 0 0 0,7 0 0 15,-8 0 0-15,9 0-4 0,-9 0 4 0,1 0-4 0,6 0 8 0,-6 0-4 16,8 0 0-16,-9 5 0 0,8-5 0 0,-8 0 0 0,9 0 0 16,0 0 0-16,-10 5 0 0,10-5 0 0,0 0 0 0,0 0 0 15,-1 0 0-15,1 0-8 0,-8 0 4 0,6 0 4 0,2 0-4 0,0 0 8 16,-1 0-8-16,1 0 4 0,0 0 0 0,0 0 0 16,0 0-4-16,-10 0 0 0,10 0 0 0,-1 0 4 0,1 0 0 0,-8 0 0 15,8 0 4-15,-1 0-8 0,-8 0 0 0,8 0 4 0,-7 0-4 16,8 0 0-16,-10 0 4 0,10 0 0 0,-8 0 0 0,-2 0-4 15,10 0 4-15,-9 0-4 0,9 0 4 0,-10 0 0 0,2 0-4 0,8 0 4 16,-10 0-4-16,10 0 0 0,-9 0 4 0,0 0 0 0,9 0-8 16,-9 0 8-16,9 0-4 0,-10 0 0 0,10 0 4 0,0 0 4 15,-9 0-4-15,9 0 0 0,0-5 0 0,-10 5-4 0,10-5-4 16,-8 5 8-16,7-4 0 0,1-1-4 0,0 0 0 0,-10 0 4 16,10 5-4-16,0-9 4 0,0 4-4 0,-10 0 4 0,10 1-8 15,-1-7 8-15,-7 7-4 0,8-1 4 0,0-4-4 0,-1 3 0 16,0-3 0-16,-7-1 4 0,7 7-4 0,1-8 4 0,0 2-4 15,0-1 0-15,-10 5 0 0,10-5 4 0,-1 1-4 0,1-1 4 0,0 0 0 16,0 1-4-16,0-1 4 0,-1 1-4 0,1-1-4 0,-10 1 4 16,10-1 4-16,0 1 0 0,0 0 0 0,0-1-4 0,-1 0 0 15,1-5 0-15,-10 6 0 0,10-5 0 0,0 4 0 0,0 1 0 0,-1-6 0 16,-8 1 0-16,9 4 0 0,-9-5 0 0,9 2 0 0,0-2 0 16,-10 2 0-16,10 2 0 0,-9-4 0 0,9 1 0 0,-10 0 0 15,10 0 0-15,0-6 0 0,-8 6 0 0,-2-1 0 0,10 2 0 16,-9-2 0-16,9-5 0 0,-10 7 0 0,10-2 0 0,-8-5 0 15,-2 7 0-15,10-7 0 0,-8 5 0 0,7-4 0 0,-8 5 0 0,0 0 0 16,9-5 0-16,-8 4 0 0,-2-4 0 0,10 4 0 16,-9 1 0-16,0-5 0 0,0 5 0 0,0-5 0 0,0 4 0 0,1 1 0 15,-2-5 0-15,2 4 0 0,-2-4 0 0,2 5 0 0,-1-5 0 16,0 4 0-16,0-4 0 0,-9 5 0 0,10-5 0 0,-2-1 0 16,2 1 0-16,-10 5 0 0,10-10 0 0,-1 4 0 0,-9 1 0 0,9 0 0 15,0 0 0-15,1 0 0 0,-10-6 0 0,10 7 0 0,-2-1 0 16,-8-5 0-16,10 5 0 0,0-5 0 0,-10 4 0 0,9 1 0 15,0-4 0-15,-9 3 0 0,9-4 0 0,-8 5 0 0,8-5 0 16,-9 5 0-16,10 0 0 0,-10-5 0 0,10 5 0 0,-10 0 0 16,0 0 0-16,10-6 0 0,-10 7 0 0,1-2 0 0,-1 1 0 15,1-1 0-15,8 1 0 0,-9 0 0 0,0 0 0 0,2-5 0 0,-2 5 0 16,0-5 0-16,-8 4 0 0,10-3 0 0,-2 0 0 16,0-3 0-16,0 3 0 0,2 0 0 0,-2-7 0 0,0 7 0 0,1-6 0 15,0 5 0-15,-1 0 0 0,1-5 0 0,-1 5 0 0,-8 0 0 0,8 0 0 16,2 0 0-16,-2 5 0 0,0-5 0 0,-8 5 0 15,8 0 0-15,2-1 0 0,-10 0 0 0,8 2 0 0,-8-1 0 0,8 5 0 16,-8-5 0-16,10 0 0 0,-2-1 0 0,-8 1 0 16,8-5 0-16,1 5 0 0,-9-1 0 0,9-3 0 0,-1-1 0 0,0 0 0 15,1 0 0-15,0-5 0 0,-1 5 0 0,1 0 0 0,-1-4 0 16,0 3 0-16,10 2 0 0,-10-6 0 0,0 5 0 0,2-1 0 16,-10 7 0-16,8-6 0 0,0 5 0 0,2 0 0 0,-10 0 0 0,0-1 0 15,8 1 0-15,-8 0 0 0,0 0 0 0,0-1 0 16,0 6-16-16,8-5 24 0,-8-1-4 0,0-3 0 0,9 3-4 0,-9-3 0 15,9-2 0-15,-1 6 0 0,-8-4 0 0,8-6 0 0,1 4 0 16,-1 6 0-16,1-9-4 0,0 9 4 0,-1-5-4 0,0 0 0 16,2 0 0-16,-10 5 4 0,8-1 0 0,0 1-4 0,-8 0 0 0,0 0 0 15,0 5 0-15,8-6 0 0,-8 6 0 0,0-5 0 0,0 4-4 16,-8-4 4-16,8 5 4 0,0-5-4 0,0 0 0 0,-8 0 0 16,8-1 0-16,0 1 0 0,0 0 4 0,0-5 0 0,0 4 0 15,0-3 0-15,0 5-4 0,8-7 4 0,-8 6 0 0,0-6-4 16,8 2 0-16,-8 4-4 0,10 0 4 0,-10-6-4 0,0 6 4 0,8 0-4 15,-8-1 4-15,8 1-4 0,-8 1 8 0,0-2-4 0,0 6 0 16,0-5-4-16,0 5 4 0,0-6 0 0,-8 6 4 0,8-6-4 16,-8 7 0-16,-2-7 0 0,10 5 0 0,-8-4 4 0,0 0 0 15,0 0-4-15,-2 5 0 0,10-5 4 0,-8 4 0 0,0-4-20 16,-1 0 24-16,9 4-4 0,-9 1 0 0,9 0 0 0,0 0 0 0,-8-1 4 16,8 1-4-16,0 4 0 0,0 1 0 0,0-1 0 0,0 1 0 15,0-2 0-15,-9 2 0 0,9 0 0 0,0 3 4 0,0-3-4 16,-8 5 0-16,8-2 0 0,0-3 0 0,-8 4 4 0,8 0-4 15,0 1-4-15,-9-1 4 0,9 0 0 0,0 0 0 0,-9 1 4 16,9-1-4-16,0 0 0 0,0 0 0 0,0 5-4 0,0-5 4 16,0 0 0-16,0 1 0 0,0 4 0 0,0-5 0 0,0-1 0 0,0 6 0 15,0-4 0-15,9 0 4 0,-9 4-4 0,0 0 0 0,0-5 0 16,0 5 0-16,0 0 0 0,9 0-4 0,-9-5-4 0,0 10-4 16,0-5-8-16,0 0-12 0,0 5-16 0,8-1-12 0,-8 0-20 0,0 7-16 15,0-7-36-15,0 6-28 0,0-5-52 0,0 5-56 16,0-1 52-16,0 1 36 0,-8 4 36 0,8-5 28 0</inkml:trace>
    <inkml:trace contextRef="#ctx0" brushRef="#br1" timeOffset="-35851.937">-4571 2196 59 0,'0'0'88'0,"-9"0"-8"15,9 0-8-15,0 0-24 0,0 0 0 0,-9 0-4 0,9 0 0 16,0 0 0-16,0 0-4 0,0 0-4 0,0 0-4 0,0 0 0 15,0-4 0-15,0 4-4 0,0 0 0 0,0 0 0 0,0-5 0 0,0 5 0 16,0 0-4-16,0-5 4 0,0 5 0 0,0 0 4 0,0 0 0 16,0 0-8-16,0 0-4 0,0-5 4 0,0 5 8 0,0 0-4 15,0 0-4-15,0 0 0 0,0 0 8 0,0 0-8 0,0 0 4 16,0 0 0-16,0 0 0 0,0 0-4 0,9 0 4 0,-9 0-4 0,0 0-4 16,0 0 4-16,9 0-8 0,-9 0 0 0,8 0 4 0,-8 0-4 15,8 0 0-15,-8 0 0 0,10 0 0 0,-2 0-4 0,-8 0 0 16,8 0-4-16,-8 0 4 0,8 0-4 0,2 0-4 0,-2 0 0 0,-8 0 8 15,8 0-8-15,2 0 4 0,-2 0 0 0,0 0 0 16,1 0 0-16,0 0 0 0,-1 0 0 0,0 0 0 0,1 0 4 0,0 0-4 16,8 0 0-16,-9 0 0 0,1 0 0 0,0 0-4 0,7 0 0 15,-8 0 8-15,10 0-4 0,-10 0 0 0,10 0-4 0,-10 0 4 16,10 0 0-16,-2 0-4 0,-6 0 4 0,6 0-4 0,1 0 0 16,-8 0 0-16,8 0 4 0,1 0-4 0,-2 0 0 0,2 0 0 0,-10 0 0 15,10 0 0-15,-2 0 0 0,2 0 0 0,-2 0 0 16,2 0-4-16,-10 0 4 0,9 0 0 0,1 0-4 0,-2 0 4 0,2 0 4 15,-2 0-8-15,2 0 8 0,0 0 0 0,-2 0-4 0,10 0 0 16,-9 0-4-16,0 0 0 0,0 0 4 0,0 0 0 0,0 0 0 16,1 0 0-16,-2 0 0 0,2 0 0 0,-2 0 4 0,2 0-4 15,0 0 0-15,-2 0 4 0,1 0-4 0,0 0 0 0,0 0 0 16,1 0 0-16,-2 0 0 0,2 0 4 0,0 0-4 0,-2 0 4 0,-8 0 0 16,10 0 0-16,-1 0 4 0,0 0-4 0,0-4 0 0,0 4 0 15,0 0-4-15,1-5 0 0,-2 5 4 0,2 0 0 0,-2-5-4 16,2 5-16-16,0-5 20 0,-2 5 0 0,2-4-8 0,-2 4 0 15,1-5 0-15,1 5 0 0,8-5 0 0,-10 5 0 0,2-4 0 16,-2 4 0-16,10 0 0 0,-8 0 0 0,-2-6 0 0,2 6 0 0,7 0 0 16,-7 0 0-16,-2 0 0 0,2 0 0 0,-2 0 0 0,2 0 0 15,0 0 0-15,-10 0 0 0,9 0 0 0,0 0 0 0,0 0 0 16,-8 0 0-16,8 0 0 0,-1 0 0 0,-6 0 0 0,6-4 0 0,2 4 0 16,-2-5 0-16,-6 5 0 0,6 0 0 0,-6-4 0 15,6 4 0-15,1-6 0 0,-8 6 0 0,8-4 0 0,-9 4 0 0,10-5 0 16,-10 0 0-16,9 5 0 0,-8 0 0 0,7-5 0 0,-6 5 0 15,6 0 0-15,-6 0 0 0,-2 0 0 0,8 0 0 0,-6 0 0 16,-2 0 0-16,9 0 0 0,-8 0 0 0,-1 0 0 0,1 0 0 0,8 0 0 16,-9 0 0-16,1 0 0 0,-1 0 0 0,10 0 0 15,-10 0 0-15,0 0 0 0,2 0 0 0,-2 0 0 0,0 0 0 0,0-4 0 16,10 4 0-16,-10 0 0 0,2-5 0 0,-2 5 0 0,9-6 0 16,-9 6 0-16,1-3 0 0,8-2 0 0,-9 5 0 0,1-5 0 15,8 0 0-15,-9 0 0 0,2 5 0 0,6-5 0 0,-6 5 0 0,-2 0 0 16,8-4 0-16,-6 4 0 0,6 0 0 0,-7 0 0 0,0 0 0 15,-1 0 0-15,9-5 0 0,-8 5 0 0,-1 0 0 16,9 5 0-16,-8-10 0 0,0 5 0 0,7 0 0 0,-6 0 0 0,-2-5 0 16,0 5 0-16,10 0 0 0,-10-4 0 0,10 4 0 0,-10-5 0 15,0 5 0-15,10-5 0 0,-10 5 0 0,0 0 0 0,10 0 0 16,-10-5 0-16,1 5 0 0,7 0 0 0,-6 0 0 0,-2 0 0 0,0 0 0 16,10 0 0-16,-10 0 0 0,0 0 0 0,2 0 0 0,6 0 0 15,-6 0 0-15,-2 0 0 0,8 0 0 0,-7 0 0 0,0 0 0 16,-1-4 0-16,9 4 0 0,-8 0 0 0,0 0 0 0,-1 0 0 15,9 0 0-15,-8 0 0 0,-1 4 0 0,10-4 0 0,-10 0 0 16,0 0 0-16,10 0 0 0,-10 0 0 0,1 0 0 0,0 0 0 0,-1 0 0 16,9 0 0-16,-8-4 0 0,-1 4 0 0,9 0 0 15,-8 0 0-15,0 0 0 0,-1-4 0 0,8 4 0 0,-6 0 0 0,-2-6 0 16,10 6 0-16,-10 0 0 0,0-5 0 0,10 5 0 0,-10-4 0 16,0 4 0-16,10 0 0 0,-10 0 0 0,1-6 0 0,8 6 0 15,-8 0 0-15,-1 0 0 0,9 0 0 0,-8 0 0 0,7 0 0 0,-6 0 0 16,-2 0 0-16,0 0 0 0,10 0 0 0,-10 0 0 15,0 0 0-15,2 0 0 0,-2 0 0 0,9 0 0 0,-8 0 0 0,-1 0 0 16,1 0 0-16,-1-4 0 0,1 4 0 0,8 0 0 0,-9-5 0 16,1 5 0-16,0 0 0 0,7-4 0 0,-6 4 0 0,-2-6 0 15,8 6 0-15,-6-4 0 0,-2 4 0 0,10-5 0 0,-10 5 0 0,0 0 0 16,10 0 0-16,-10 0 0 0,9-6 0 0,-9 6 0 0,1 0 0 16,8 0 0-16,-9 0 0 0,2 0 0 0,-2 0 0 0,10 0 0 15,-10 0 0-15,0 0 0 0,10 0 0 0,-10 0 0 0,0 0 0 16,2 0 0-16,-2 0 0 0,9 0 0 0,-9 0 0 0,1 0 0 15,8 0 0-15,-9 0 0 0,10 0 0 0,-10 0 0 0,0 0 0 0,10 0 0 16,-10 0 0-16,10 0 0 0,-10-3 0 0,10 3 0 0,-2 0 0 16,-7 0 0-16,8 0 0 0,-9-5 0 0,10 5 0 0,-1 0 0 15,-1-5 0-15,-6 5 0 0,6 0 0 0,2 0 0 0,-2 0 0 16,2-5 0-16,0 5 0 0,-2 0 0 0,2 0 0 0,-2 0 0 16,1 0 0-16,9 0 0 0,-8 0 0 0,-2 0 0 0,10 0 0 0,-8 5 0 15,7-5 0-15,-8-5 0 0,9 5 0 0,-1 0 0 0,-7 0 0 16,6 0 0-16,2 0 0 0,0 0 0 0,-8 0 0 0,8 0 0 15,-1 0 0-15,1 5 0 0,-10-5 0 0,10 0 0 0,0 0 0 0,0 0 0 16,0 0 0-16,-10 0 0 0,10 0 0 0,0 0 0 16,-1 0 0-16,1 0 0 0,0 0 0 0,-8 0 0 0,6 0 0 0,2 0 0 15,0 0 0-15,0 0 0 0,-1 0 0 0,1 0 0 0,8 0 0 16,-8 0 0-16,0 0 0 0,0 0 0 0,-1 0 0 0,9 0 0 16,-8 0 0-16,0 0 0 0,8 0 0 0,-8 0 0 0,8 0 0 15,-9 0 0-15,9 0 0 0,-8 0 0 0,0 0 0 0,8 5 0 16,-8-5 0-16,0 5 0 0,7-5 0 0,-7 0 0 0,0 3 0 15,0 3 0-15,8-6 0 0,-8 5 0 0,-1-1 0 0,1-4 0 0,0 6 0 16,0-2 0-16,0 1 0 0,-2-5 0 0,11 4 0 0,-9 2 0 16,-1-6 0-16,10 4 0 0,-9 1 0 0,-2 1 0 0,12-2 0 15,-3-4 0-15,-7 4 0 0,8 1 0 0,0-5 0 0,-8 0 0 16,8 5 0-16,1-5 0 0,-10 5 0 0,10-5 0 0,-1 4 0 16,-8-4 0-16,8 0 0 0,-8 5 0 0,7-5 0 0,-7 0 0 0,0 5 0 15,8-5 0-15,-8 4 0 0,0-4 0 0,-1 5 0 0,1-5 0 16,8 5 0-16,-8-5 0 0,0 5 0 0,0 0 0 0,-1-5 0 15,0 5 0-15,1-5 0 0,0 3 0 0,-1-3 0 0,1 6 0 16,0-6 0-16,0 5 0 0,0-5 0 0,-1 4 0 0,1-4 0 16,-10 5 0-16,10 0 0 0,0-5 0 0,-8 5 0 0,6-5 0 0,-6 4 0 15,8 2 0-15,-9-2 0 0,0-4 0 0,8 5 0 0,-7-5 0 16,-2 4 0-16,2 2 0 0,-10-6 0 0,18 4 0 0,-18 1 0 16,10-5 0-16,-1 5 0 0,-8-5 0 0,8 4 0 0,-1-4 0 0,2 5 0 15,-10-5 0-15,10 5 0 0,-10-5 0 0,10 0 0 16,-2 0 0-16,-8 5 0 0,10-5 0 0,0 0 0 0,-10 0 0 0,9 0 0 15,-9 4 0-15,9-4 0 0,-8 0 0 0,8 0 0 0,0 5 0 16,-9-5 0-16,10 0 0 0,-10 0 0 0,0 5 0 0,10-5 0 16,-10 0 0-16,10 0 0 0,-1 0 0 0,-8 0 0 0,7 0 0 15,2 0 0-15,-10 0 0 0,9 0 0 0,1 0 0 0,-2 0 0 16,2 0 0-16,-2 0 0 0,2 0 0 0,0 0 0 0,6 0 0 0,-6 0 0 16,7 0 0-16,-7 0 0 0,8 0 0 0,-10 0 0 0,10 0 0 15,-8 0 0-15,7 0 0 0,0 0 0 0,-7 0 0 0,7 0 0 16,-7 0 0-16,6 0 0 0,-6 0 0 0,0 0 0 0,8 0 0 15,-10 0 0-15,2 5 0 0,7-5 0 0,-8 0 0 0,0 4 0 16,0-4 0-16,0 0 0 0,1 6 0 0,-2-6 0 0,2 5 0 0,-2-5 0 16,2 4 0-16,-10-4 0 0,10 5 0 0,-1-5 0 0,0 4 0 15,0-4 0-15,0 0 0 0,-8 0 0 0,7 0 0 0,2 5 0 16,0-5 0-16,-10 0 0 0,8 0 0 0,2 0 0 0,-10 5 0 16,10-5 0-16,-10 0 0 0,9 5 0 0,-8-5 0 0,8 0 0 15,-9 0 0-15,0 4 0 0,2-4 0 0,6 5 0 0,-6-5 0 16,-2 0 0-16,0 0 0 0,-8 5 0 0,8-5 0 0,2 0 0 0,-2 0 0 15,-8 0 0-15,8 0 0 0,-8 4 0 0,10-4 0 16,-2 0 0-16,-8 0 0 0,0 0 0 0,8 0 0 0,-8 0 0 0,0 0 0 16,9 0 0-16,-9 0 0 0,0 0 0 0,0 0 0 0,0 5 0 0,0-5 0 15,0-5 0-15,0 5 0 0,0 0 0 0,0 0 0 16,0 0 0-16,0 0 0 0,0 0 0 0,0 0 0 0,0 0 0 0,0 0 0 16,0 0 0-16,0 0 0 0,0 0 0 0,0 0 0 0,0 0 0 15,0 0 0-15,0 0 0 0,-9 0 0 0,9 0 0 0,-8 0 0 16,0 0 0-16,-2 0-100 0,2 0-60 0,-10 0-48 0,2-4-48 0,-2 4-72 15,-8-5 56-15,1 5 56 0,-9-5 40 0,0 1 32 0,0 4 32 16</inkml:trace>
  </inkml:traceGroup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7:30.956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52F8C17-621B-4FB6-AC47-380FD515D3EC}" emma:medium="tactile" emma:mode="ink">
          <msink:context xmlns:msink="http://schemas.microsoft.com/ink/2010/main" type="inkDrawing" rotatedBoundingBox="7504,17779 7872,16485 7927,16500 7559,17795" semanticType="callout" shapeName="Other">
            <msink:sourceLink direction="with" ref="{1FB2E601-0FE4-4D8C-BD14-03D846A29AB0}"/>
            <msink:sourceLink direction="with" ref="{B087C72D-0D7E-4DEE-914D-08BFE99FEEF4}"/>
          </msink:context>
        </emma:interpretation>
      </emma:emma>
    </inkml:annotationXML>
    <inkml:trace contextRef="#ctx0" brushRef="#br0">307 64 19 0,'0'-4'84'0,"10"-1"-12"0,-10 0-8 0,8 1-28 0,-8 4 0 0,8-5-4 15,-8 0 0-15,0 0 0 0,10 5 0 0,-10-5 4 16,8 5 0-16,-8-4 0 0,0-2 0 0,0 6-4 0,0-4 0 0,0 4 4 16,8-5 0-16,-8 5 0 0,0-5 0 0,0 5 0 0,0-5 0 15,0 5 0-15,0 0 4 0,0 0 0 0,0 0 4 0,0 0 0 16,0 0 0-16,0 5 0 0,0 0-4 0,0 0 4 0,0 5-4 16,-8-1 0-16,8 1-8 0,0-1 4 0,0 5 0 0,-8 1-4 15,8 4-4-15,-10-5 4 0,2 10-4 0,8 0-8 0,-8 0 0 16,-2 0 0-16,2 0 0 0,0 5-4 0,-9 0 0 0,9-1 4 0,-2 6-8 15,-6 0 4-15,8 0-4 0,-2-1 0 0,-6 1 0 0,7 4 0 16,-8 0 0-16,8 0 0 0,-7 2 4 0,7 2-4 0,-8-3-4 16,9-1 4-16,-10 0-4 0,10-4 0 0,-1 4 0 0,-8-4 0 0,9-1 0 15,-1 1-4-15,1-5 0 0,-1-1 4 0,9-4-8 0,-9 0 0 16,1 0 4-16,8-4 4 0,0-1-8 0,0 1 0 0,0-2 0 16,-8-4 0-16,8 0-4 0,0-3 0 0,0 3-4 0,0-5 8 15,0 1-8-15,0-1 0 0,0 1-4 0,0-5 0 0,0 0-4 16,8 4-4-16,-16-4-12 0,8-5-12 0,0 5-12 0,0-5-12 0,0 0-8 15,0 0-4-15,0 0-12 0,0-5-4 0,0 0 0 16,-10 1-12-16,10-6-8 0,0 1-8 0,0-1-40 0,0 0-32 0,0-4 32 16,0 0 28-16,0 3 32 0</inkml:trace>
  </inkml:traceGroup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7:31.27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32B90E7-7162-496B-B0F8-604EDE68C8B0}" emma:medium="tactile" emma:mode="ink">
          <msink:context xmlns:msink="http://schemas.microsoft.com/ink/2010/main" type="inkDrawing" rotatedBoundingBox="8003,17252 8017,17211 8044,17220 8030,17262" semanticType="callout" shapeName="Other">
            <msink:sourceLink direction="to" ref="{1FB2E601-0FE4-4D8C-BD14-03D846A29AB0}"/>
            <msink:sourceLink direction="from" ref="{1FB2E601-0FE4-4D8C-BD14-03D846A29AB0}"/>
          </msink:context>
        </emma:interpretation>
      </emma:emma>
    </inkml:annotationXML>
    <inkml:trace contextRef="#ctx0" brushRef="#br0">478 716 95 0,'0'0'172'15,"9"6"-24"-15,-9-6-12 0,0 4-40 0,0 1-4 0,0-5-4 16,0 5 4-16,0 0 8 0,0-1 0 0,0-4 0 0,0 5-4 15,0-5-12-15,0 5-12 0,0-5-4 0,0 0-4 0,0 0-8 0,0 5-12 16,0-5-8-16,0 0-4 0,0 0-8 0,0 0-4 0,0 0 0 16,0 0-8-16,0-5 0 0,0 5 0 0,0 0-4 0,0 0 0 15,0 0-4-15,0 5 0 0,0-5-12 0,-9 0-4 0,9 0 0 16,0 0-16-16,0 0-16 0,0 0-20 0,0 0-20 0,-8 0-24 16,16 0-24-16,-16 0-20 0,8 0-16 0,0-5-64 0,-8 5-12 15,8 0 52-15,0-5 32 0,0 5 32 0,0-5 24 0</inkml:trace>
  </inkml:traceGroup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7:32.0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B6F709-5BAE-45B0-9116-E202E954348B}" emma:medium="tactile" emma:mode="ink">
          <msink:context xmlns:msink="http://schemas.microsoft.com/ink/2010/main" type="inkDrawing" rotatedBoundingBox="8786,16738 8822,17584 8498,17598 8462,16752" semanticType="callout" shapeName="Other">
            <msink:sourceLink direction="to" ref="{1FB2E601-0FE4-4D8C-BD14-03D846A29AB0}"/>
            <msink:sourceLink direction="from" ref="{B087C72D-0D7E-4DEE-914D-08BFE99FEEF4}"/>
          </msink:context>
        </emma:interpretation>
      </emma:emma>
    </inkml:annotationXML>
    <inkml:trace contextRef="#ctx0" brushRef="#br0">187 91 35 0,'0'-5'92'0,"0"0"-8"0,0 1-8 0,0-2-24 0,0-3 0 0,0 4-4 16,0 0 4-16,0 1-4 0,0-6 0 0,0 5-4 0,0 1 0 15,0-2 0-15,0 1-4 0,0 1-4 0,0-1 4 0,0 0 0 16,0 5-4-16,-8 0-4 0,8-4 8 0,0 4-8 0,0 4 0 0,-8-4 0 16,8 5 4-16,-10 0 0 0,2 4 0 0,8-3-4 15,-8 3-4-15,-1 5-4 0,0 1 4 0,1-1-4 0,0 1-4 16,-9 4 4-16,9 0-4 0,-2 5 0 0,2-5-4 0,0 5 0 0,-10 5 0 15,18-5 0-15,-8 5 4 0,0-1-4 0,-1 0-4 0,0 2 0 16,9-1 0-16,0 0-4 0,-8-1 4 0,8 1-4 0,0-5-4 16,8 5 0-16,-8-5 4 0,9 0-4 0,-9 0 0 0,9 0 0 0,-1-5-16 15,0 0 16-15,0 0 0 0,10 0 0 0,-10-4-4 16,2 0 0-16,6-1 4 0,-7-5 0 0,7 1-4 0,2-1 0 0,-10 1 0 16,10-5 0-16,-2-1 0 0,2-4-4 0,-2 0 0 0,-7 0 0 15,8 0 0-15,0-4 0 0,-9-1 0 0,10-1-4 0,-10-2 0 16,0-2-4-16,2 0-4 0,-2 1 0 0,-8 0 4 0,8-6 0 0,-8 6 0 15,0-6 4-15,0 1 0 0,-8 4 0 0,8-6 4 16,-8 8 0-16,-2 3 0 0,2-4 0 0,-8 4 4 0,6 0 0 0,-6 0-4 16,-2 5 4-16,10 5 0 0,-9-5 0 0,1 5 0 0,6 4 0 15,-6 1 0-15,-2-2-4 0,10 8-8 0,-10-6-20 0,10 4-20 16,-9 1-16-16,9 3-28 0,0-3-20 0,-2 4-32 0,2-5-72 0,0 5 12 16,-2 0 36-16,10-4 36 0,-8 4 24 0</inkml:trace>
  </inkml:traceGroup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7:43.81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8FC15E27-955A-4758-A52C-DA88885E171F}" emma:medium="tactile" emma:mode="ink">
          <msink:context xmlns:msink="http://schemas.microsoft.com/ink/2010/main" type="writingRegion" rotatedBoundingBox="1105,17710 5662,17612 5680,18457 1123,18555"/>
        </emma:interpretation>
      </emma:emma>
    </inkml:annotationXML>
    <inkml:traceGroup>
      <inkml:annotationXML>
        <emma:emma xmlns:emma="http://www.w3.org/2003/04/emma" version="1.0">
          <emma:interpretation id="{3006C864-496C-4C8D-A895-2238BC6DF803}" emma:medium="tactile" emma:mode="ink">
            <msink:context xmlns:msink="http://schemas.microsoft.com/ink/2010/main" type="paragraph" rotatedBoundingBox="1105,17710 5662,17612 5680,18457 1123,18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0A3884-E854-448A-A7E4-C042B2FA53CA}" emma:medium="tactile" emma:mode="ink">
              <msink:context xmlns:msink="http://schemas.microsoft.com/ink/2010/main" type="line" rotatedBoundingBox="1105,17710 5662,17612 5680,18457 1123,18555"/>
            </emma:interpretation>
          </emma:emma>
        </inkml:annotationXML>
        <inkml:traceGroup>
          <inkml:annotationXML>
            <emma:emma xmlns:emma="http://www.w3.org/2003/04/emma" version="1.0">
              <emma:interpretation id="{6CF513F1-A396-4D7A-B556-B9C8F58669B9}" emma:medium="tactile" emma:mode="ink">
                <msink:context xmlns:msink="http://schemas.microsoft.com/ink/2010/main" type="inkWord" rotatedBoundingBox="1106,17724 1780,17709 1798,18540 1123,1855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-518 3579 75 0,'-9'0'100'0,"9"0"-8"15,-9 4-12-15,9-4-28 0,-8 0 4 0,8 0-4 0,0 0 4 0,-8 0-4 16,8 0 0-16,-8 0-4 0,8 0-4 0,0 0-4 0,0 0 0 16,0 0-8-16,-10 0-8 0,10 0 0 0,0 0 0 0,0 0 0 15,0 0 0-15,0 0 4 0,0 0-8 0,0 0 4 0,10-4 0 0,-10 4 0 16,0-5 0-16,0 0 0 0,8 0-4 0,-8 1-4 15,8-2 0-15,-8-3 0 0,8-1 0 0,1 1-4 0,-9-5 0 0,9 3 0 16,-1-7-4-16,9 3 0 0,-9-4 0 0,2 5-4 0,6-5 4 16,-8-6-4-16,2 6 4 0,6-5-8 0,-7 0 4 0,8 5-4 15,-8-5 4-15,7 1 0 0,-8 3-4 0,10-4 0 0,-10 5-4 0,10 0 8 16,-10 0 4-16,1 4-4 0,8 1-8 0,-9 0 0 0,1 4 0 16,-1 0 0-16,-8 1 8 0,8 4-4 0,2 0 0 15,-10 0 0-15,8 5 8 0,-8 0-8 0,0 0 0 0,0 5 0 0,0-5-4 16,8 5 4-16,-8 4 4 0,0 1 0 0,0-1 0 0,0 1 0 15,0 0 0-15,0 4 4 0,0 6 0 0,0-6-4 0,0 10 4 16,-8-5-4-16,8 0 0 0,0 5 0 0,0 0 4 0,-8 0-4 16,8 0 0-16,0 0 0 0,0 1 0 0,-10-2 0 0,10 6 0 15,-8-9 0-15,8 2 0 0,0-2 0 0,0-1-4 0,0 0 4 0,-8-4-4 16,8-1 0-16,0 1 0 0,0-1 0 0,0-5 0 0,0 1 0 16,0 0 0-16,0-6-4 0,0 1 4 0,8 0-4 0,-8 0-12 15,0 0-4-15,0-5-4 0,0 0-8 0,0 5-4 0,8-5-16 16,-8 0-4-16,0 0-12 0,0 0-8 0,10 0-4 0,-10 0-4 15,8-5-12-15,-8 5-12 0,0-5-44 0,8 5-20 0,-8-5 24 0,10 5 28 16,-10-5 28-16</inkml:trace>
          <inkml:trace contextRef="#ctx0" brushRef="#br0" timeOffset="258.3087">96 3569 19 0,'0'0'140'0,"0"-5"-20"0,0 5-20 16,8 0-32-16,-8 0-8 0,0 0 4 0,0 0 0 16,0 5-8-16,-8-5 4 0,8 0-4 0,0 5-8 0,0-5-4 15,-10 0-4-15,10 5-8 0,0-1 0 0,0 2-4 0,0 3-8 0,0-5 0 16,0 6 8-16,-8 0-4 0,8 4 0 0,0-4 0 0,0 4-4 16,0 1-8-16,-8-1 4 0,8 0-8 0,0 1 4 0,0-1-8 15,0 0 0-15,-8 1 0 0,8 0-4 0,0-2 4 0,0 2-4 16,-10-1-4-16,10-4 4 0,0 4-12 0,0-4 0 0,0 0-40 15,0-1 8-15,0-3-20 0,0-2-16 0,0 0-16 0,0 1-12 0,0-5-64 16,0 5-20-16,0-10 36 0,10 0 28 0,-10 1 28 0</inkml:trace>
        </inkml:traceGroup>
        <inkml:traceGroup>
          <inkml:annotationXML>
            <emma:emma xmlns:emma="http://www.w3.org/2003/04/emma" version="1.0">
              <emma:interpretation id="{D9B269C0-6B42-4134-9227-3802E62E0E3F}" emma:medium="tactile" emma:mode="ink">
                <msink:context xmlns:msink="http://schemas.microsoft.com/ink/2010/main" type="inkWord" rotatedBoundingBox="2095,17689 3901,17650 3919,18464 2112,1850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26.9397">1392 3258 7 0,'0'-10'116'0,"8"5"-20"0,-8 0-16 15,8-4-28-15,-8 4-8 0,8 0-4 0,2-4 0 0,-10 4 4 0,8-5-4 16,0 0-8-16,2 5-4 0,-10-4 0 0,8 0-4 0,0 4 0 16,1-5-8-16,-1 5 0 0,0-4 4 0,1 4 0 0,0 0 0 15,7-4 4-15,-6 3-4 0,-2 6-4 0,0-4 12 0,1 4 0 16,0-5 0-16,-1 5-4 0,0 0 4 0,-8 0-4 0,9 5 0 15,-1-5 0-15,1 4 0 0,-9 2 0 0,9-2 0 0,-1 1 0 16,-8 0-4-16,8 0 0 0,-8 4 0 0,0 1 4 0,10-5-4 0,-10 9 0 16,0-5-4-16,0 1 4 0,0 5 0 0,0-1-4 0,0 0 0 15,8 4 0-15,-8-2 0 0,0 3-4 0,0 0-4 0,0 0 4 16,-8 0-4-16,8 0 0 0,0 6-4 0,0-6 4 0,0 6 0 16,0-7 0-16,0 6 0 0,0 0-4 0,0-5 0 0,0 0 0 0,0 6-4 15,0-6 4-15,0-5-4 0,0 5 4 0,0 0-8 0,0-4 4 16,0-1 0-16,0-4-4 0,0 4 0 0,0-4-4 0,0-1 0 15,0-4-8-15,0 0-8 0,0 0-8 0,0-1-16 0,0-4-16 16,0 5-12-16,0-10-12 0,0 5-16 0,0 0-8 16,0-4-20-16,0-6-36 0,-10 5-20 0,10-4 32 0,-8 4 28 0,0-9 28 15</inkml:trace>
          <inkml:trace contextRef="#ctx0" brushRef="#br0" timeOffset="2752.334">1460 3545 51 0,'0'0'120'0,"0"5"-20"0,0-5-16 16,0 4-28-16,0-4-24 0,8 0 20 0,-8 6 0 16,0-6 0-16,9 0-4 0,-9 0-8 0,0 0-4 0,8 0-4 0,0 0-4 15,1 0-4-15,-9 0 0 0,9-6-8 0,-1 6 4 0,0 0-8 16,2-4 0-16,6 4-4 0,-7-5 0 0,0 5 0 0,-1-4 0 16,0-2-4-16,1 6 0 0,-1-4-4 0,10-1 4 0,-10 0-4 15,0 0-4-15,2 1 0 0,-2 4-4 0,0-6-12 0,0 1-16 16,2 5-12-16,-2-4-12 0,0-1-12 0,1 5-44 0,-1-5-36 0,0 1 0 15,-8 4 28-15,10-6 24 0</inkml:trace>
          <inkml:trace contextRef="#ctx0" brushRef="#br0" timeOffset="2152.0129">1111 3214 35 0,'0'-9'100'0,"-10"4"-12"0,10 0-12 15,0 0-24-15,-8 0-4 0,8 0-8 0,-8 1 8 0,8-1-8 0,-10 5 4 16,2 0-8-16,8-5 0 0,-8 5-4 0,-1 0 0 16,1 0-8-16,8 5 0 0,-9-5 0 0,1 5 0 0,8 4 4 15,-9-4-8-15,1 5 4 0,0 0 0 0,-2-1 0 0,10 5-4 0,-8 1 0 16,0-1 0-16,8 5 0 0,-10 0-4 0,10 1 4 0,-8-1-4 15,8 0 0-15,-8 6 0 0,8-7-8 0,0 6 0 0,0 0 0 16,0-5 0-16,0 0 0 0,0 6-4 0,0-6-4 0,8 0 4 0,-8 0 0 16,8-5 0-16,-8 5-8 0,10-4 8 0,-2-1 0 15,0 1-4-15,2-6 0 0,-2 6 0 0,9-6 0 0,-9 1 4 0,9-2-4 16,-8-2 0-16,7 4 0 0,-6-5 0 0,6-1 0 0,2 1 0 16,-10-5-4-16,9 5 0 0,0-5 4 0,-8 0 4 0,7 0 0 15,2-5-4-15,-10 0 0 0,10 1 0 0,-10-1 0 0,9-5 0 16,-9 4-4-16,10-2 4 0,-10-6 0 0,0 4 0 0,2-4 0 15,-10 4 0-15,8-9-4 0,0 5 4 0,0-1 0 0,-8-4 0 16,0-1 4-16,0 7-4 0,0-7 0 0,0 0 0 0,0 6 0 0,0-5 0 16,0 6 0-16,-8-7-4 0,8 5 4 0,-8 1 4 0,0-1-20 15,8 0 24-15,-18 1-8 0,10 5 0 0,-1-1 4 0,0-3-4 16,1 3 4-16,-1 5-8 0,-7-5 4 0,8 5 0 0,-10-4 4 16,10 4-8-16,-10 0 4 0,10 5 0 0,-10-5 4 0,10 5 0 0,0-4-4 15,-9 4-4-15,9 0 4 0,-2 0-4 0,2 0 4 0,-10 0 0 16,18 4 0-16,-8 1-4 0,0 0 0 0,-1-5 0 0,1 10-8 15,8-6 0-15,-9 1-4 0,9 5-8 0,0-5-4 0,0 5-4 0,0-1-8 16,-8-5-8-16,8 11-8 0,8-11 4 0,-8 6-20 16,0 1 4-16,9-3-36 0,-9-3-44 0,8 5-4 0,-8-6 32 0,9 2 24 15</inkml:trace>
          <inkml:trace contextRef="#ctx0" brushRef="#br0" timeOffset="1167.554">718 3089 75 0,'0'-4'96'16,"0"4"-12"-16,0-5-8 0,0 5-24 0,0-5 0 0,-9 0 0 0,9 5 0 16,0-4 0-16,0-2-4 0,-8 6-4 0,8-5 0 0,-9 1-4 15,9 4-20-15,-8-5 20 0,8 5 0 0,-9-5 0 0,9 5-8 16,-8 0 0-16,0 0-4 0,8-4 0 0,-10 8-4 0,10-4 0 15,-8 5 4-15,0 0-8 0,-2-1 4 0,2 1 0 0,0 5 0 16,0 0 0-16,-1 4 0 0,1 0-4 0,-1 1 0 0,-8-1 0 16,9 6-4-16,-2-1 4 0,-6 5 0 0,8 0-4 0,-2 0 0 15,-6 0-4-15,7 4 4 0,1-4-8 0,-1 5 0 0,0-6 0 0,1 2-4 16,0 5 8-16,-2-6-8 0,10 4 0 0,-8-5 4 0,8 2-4 16,0-2-4-16,8 2 4 0,-8-6 0 0,0 5-8 0,10-5 4 15,-2 0 4-15,0 0-4 0,1-4 0 0,0 4-4 0,-1-5 4 16,1 0 0-16,7 1 0 0,-6-1 0 0,6-4 0 0,-8-1 0 15,10 1 0-15,-10-1 0 0,10 1 0 0,-10-6-4 0,9 2 4 0,-9-6-4 16,10 5 8-16,-10-5-4 0,10 0-4 0,-10 0 4 0,0-5-4 16,9-1 0-16,-8 2 0 0,-1 0 4 0,1-6-4 0,-9 5 0 15,8-5 4-15,0 1-4 0,-8 5 0 0,0-6-4 0,0 0 4 0,0 0 0 16,0 1-8-16,0-1 4 0,0 1 0 0,-8-1-4 16,0-1 4-16,8 3 0 0,-9 3-4 0,1-4 4 0,-1 4 4 0,1-5 0 15,-1 5 4-15,1 5-8 0,0-4 4 0,-2-1 0 0,-6 5 4 16,6 5 0-16,2-5-4 0,0 4 4 0,0 1-4 0,-1 0 0 15,1 5 0-15,-1-6 8 0,0 6-8 0,1-2-4 0,8 3 0 0,-8 3 0 16,-2-4-12-16,10-1-4 0,-8 2-8 0,8 3-8 16,0-4-8-16,0-1-12 0,0 0-8 0,-8-4-8 0,16 4-4 0,-8 1-4 15,0-6-52-15,0 2-44 0,8-1 24 0,-8-5 28 0,0 4 24 16</inkml:trace>
          <inkml:trace contextRef="#ctx0" brushRef="#br0" timeOffset="3216.0933">1963 3214 3 0,'0'-9'108'16,"8"-1"-16"-16,-8 5-12 0,0-5-32 0,0 1-4 0,0 4-4 15,8-4 0-15,-8 4 0 0,0-5-4 0,0 5 0 0,0 1-4 0,0-1-4 16,0 0-4-16,0 0-4 0,0 5 0 0,0-4 0 16,0 4 4-16,0 0-4 0,0 0 4 0,0 0 4 0,0 0 4 0,0 0-12 15,0 4 8-15,0 1 0 0,0 0-4 0,0 0 0 0,0-1 0 16,0 6 0-16,0 0 0 0,0-5-4 0,10 4-4 0,-10 5 4 16,-10-4-4-16,10 5 0 0,0-1-8 0,0 0 4 0,0 6-8 0,0-6 0 15,0 0 0-15,0 5 0 0,0-4-4 0,0 4 0 0,0-5 4 16,0 1 4-16,10 4-8 0,-10-5 4 0,0 1-8 0,0 0 8 15,8-2-8-15,-8 1 4 0,8 1-4 0,-8-5 4 0,9-1-4 16,-9 0 0-16,8 2 0 0,1-2 0 0,-1-4 4 0,1 0-4 16,-9-1-4-16,8 2 0 0,0-2-8 0,2-4-4 0,-2 5 4 0,0-5-28 15,-8-5 24-15,10 5-4 0,-2 0-4 0,0-4 0 0,0-2 0 16,-8 2 4-16,9-6 4 0,0 5-4 0,-9-5 4 0,8 1 4 16,1 4 4-16,-9-4 0 0,8 3 4 0,-8-3 4 0,8 5 0 15,-8-5 0-15,10 3 0 0,-10 1 0 0,8 5 0 0,-8-5 8 16,0 5-4-16,8 0 4 0,-8 0 4 0,0 5-4 0,0-5 0 0,8 11 8 15,-8-8 4-15,0 7 0 0,0-5 0 0,0 9 4 16,0-4 8-16,10 5 0 0,-10-6-4 0,0 5 0 0,0 1 4 0,0 4 0 16,8-5 0-16,-8 1-4 0,0 4 4 0,0-5-4 0,0 1-8 15,0 4 4-15,0-5-4 0,0 1 0 0,0-1-4 0,0 0-4 16,0 1 0-16,0-6-4 0,0 6-4 0,0-6-4 0,0 1 0 0,0-1-8 16,0-4-4-16,0 5-20 0,0-6-28 0,0 2-24 0,0-6-20 15,0 4-64-15,0-4-36 0,0 0 40 0,-8-4 32 16,8 4 20-16</inkml:trace>
        </inkml:traceGroup>
        <inkml:traceGroup>
          <inkml:annotationXML>
            <emma:emma xmlns:emma="http://www.w3.org/2003/04/emma" version="1.0">
              <emma:interpretation id="{EAC4DD2F-7A59-4B8E-9757-4A8F5B6B6F36}" emma:medium="tactile" emma:mode="ink">
                <msink:context xmlns:msink="http://schemas.microsoft.com/ink/2010/main" type="inkWord" rotatedBoundingBox="4424,17982 4924,17971 4930,18232 4430,1824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852.1862">2909 3334 19 0,'-8'0'80'0,"-10"0"-12"0,10 0-8 0,0 0-28 15,-2 0-4-15,2 0 0 0,-9 0-8 0,8 0 0 0,1 0 0 16,0 0 4-16,-1 0 4 0,1 0 4 0,0 5 4 0,-2-5 8 16,2 0 0-16,0 0 4 0,8 0 4 0,-10 0 4 0,10 4 0 15,-8-4 0-15,8 0 0 0,0 0-8 0,0 0 4 0,0 0 0 0,0 0 0 16,0 0 0-16,0 0 0 0,0 0 4 0,0 0-4 0,0 0 0 16,8 0 0-16,-8 0-4 0,10 5 0 0,-10-5 0 0,8 5 0 15,0-5 0-15,2 0-4 0,-2 5-4 0,0-5-8 0,1 0 0 0,7 0 0 16,-7 4 0-16,8-4-4 0,1 0-8 0,-10 0 0 0,9 0-4 15,0 6 0-15,0-6 0 0,0 0-4 0,0 0-4 0,1 0 4 16,-2 0-8-16,2 0 4 0,-2 0-4 0,1 4 0 0,1-4-4 16,-2 4 0-16,-6-4 0 0,6 7 0 0,-8-7 0 0,10 4 0 15,-10-4 0-15,1 4-4 0,-1 1 4 0,0 0-4 0,-8-5 0 16,10 0 0-16,-2 0-8 0,-8 0-4 0,0 0-8 0,0 5-12 16,0-5-8-16,0 0-16 0,0 0-12 0,0 0-20 0,-8 0-8 0,8 0-20 15,-10 0-28-15,2 0 8 0,0 0-4 0,-1 0-24 0,-7 0-32 16,6 0 0-16,-6 0 36 0,-2 0 40 0,10 0 20 0</inkml:trace>
          <inkml:trace contextRef="#ctx0" brushRef="#br0" timeOffset="7098.6779">2746 3545 79 0,'0'5'128'0,"0"-1"-16"0,0 2-16 15,0-2-28-15,0 6-12 0,0-5 0 0,10-5 4 0,-10 4 0 0,8 2 0 16,-8-6-4-16,8 0 4 0,2 4-8 0,-2-4-8 15,0 0 8-15,1 0-12 0,-1 0 0 0,9 0 0 0,0 0-4 16,-9 0 0-16,10 0-4 0,-1-4 0 0,0 4 0 0,0-6-8 16,0 6 0-16,0-4-4 0,1 4-4 0,-2 0-4 0,2-5 0 0,-2 5-20 15,1-5 24-15,1 5-8 0,-2-5 0 0,2 1 0 0,-10 4-4 0,10-6-4 16,-10 6 0-16,9 0-4 0,-9-4 0 0,0 4-8 16,10 0-8-16,-10-5-12 0,0 5-20 0,2 0-16 0,-2 0-24 0,-8-4-20 15,8 4-20-15,-8-6-48 0,9 6-36 0,-9-4 40 0,0 4 28 16,9-5 32-16,-9 0 20 0</inkml:trace>
        </inkml:traceGroup>
        <inkml:traceGroup>
          <inkml:annotationXML>
            <emma:emma xmlns:emma="http://www.w3.org/2003/04/emma" version="1.0">
              <emma:interpretation id="{FEBE1D1B-AA02-4062-8AE8-57462FCF3EB7}" emma:medium="tactile" emma:mode="ink">
                <msink:context xmlns:msink="http://schemas.microsoft.com/ink/2010/main" type="inkWord" rotatedBoundingBox="5290,17693 5663,17685 5678,18368 5304,18377"/>
              </emma:interpretation>
              <emma:one-of disjunction-type="recognition" id="oneOf3">
                <emma:interpretation id="interp3" emma:lang="" emma:confidence="0">
                  <emma:literal>Ił</emma:literal>
                </emma:interpretation>
                <emma:interpretation id="interp4" emma:lang="" emma:confidence="0">
                  <emma:literal>I</emma:literal>
                </emma:interpretation>
                <emma:interpretation id="interp5" emma:lang="" emma:confidence="0">
                  <emma:literal>A</emma:literal>
                </emma:interpretation>
                <emma:interpretation id="interp6" emma:lang="" emma:confidence="0">
                  <emma:literal>IT</emma:literal>
                </emma:interpretation>
                <emma:interpretation id="interp7" emma:lang="" emma:confidence="0">
                  <emma:literal>Ha</emma:literal>
                </emma:interpretation>
              </emma:one-of>
            </emma:emma>
          </inkml:annotationXML>
          <inkml:trace contextRef="#ctx0" brushRef="#br0" timeOffset="7432.4281">3634 3055 103 0,'0'0'116'0,"8"-4"-16"0,-8 4-12 0,0-5-28 0,0 5-12 16,8 0 0-16,-8 0 0 0,0 0 8 0,0 0-4 0,0 5 0 15,0-5 0-15,0 4 0 0,0 1-8 0,0 1 0 0,0 3 8 16,0-4-8-16,-8 4 0 0,16 1 4 0,-8 5-4 0,0-6 4 16,0 5-4-16,0 6 0 0,0-1 0 0,0-5 0 0,-8 10-4 0,8-5-8 15,0 6 0-15,0-2 0 0,0 1-8 0,-8 1 0 0,8-2-8 16,0-4 0-16,0 5-4 0,-8 0 0 0,8 0 0 0,0-4-8 15,0 3 0-15,0-4 0 0,-10 1-4 0,10-1-4 0,0-4-4 16,0-1-4-16,0 1-8 0,0-6-12 0,0 5-12 0,0-4-12 16,0-6-16-16,0 6-16 0,10-5-16 0,-20-5-12 0,10 5-16 0,0-5-20 15,0 0-36-15,0-5-16 0,0 0 40 0,0 0 32 0,0 0 28 16</inkml:trace>
          <inkml:trace contextRef="#ctx0" brushRef="#br0" timeOffset="7962.0635">3634 3425 7 0,'0'6'160'0,"0"-2"-20"0,8 5-16 0,-8-4-36 0,0 1-12 15,8-3-8-15,-8 7 4 0,10-5-4 0,-2-1 0 0,0 6-16 16,-8-5-4-16,9 0-4 0,8-5-8 0,-8 4-8 0,-1-4-4 15,0 5-4-15,10-5 0 0,-2 0-8 0,2 0 0 0,-1 0-4 16,-9-5-8-16,9 5-4 0,0-4 0 0,1 4-16 0,-2-5-24 16,2 0-20-16,-10 1-20 0,9-2-20 0,-9 6-60 0,1-4-36 0,0-1 32 15,-1 1 32-15,0 4 24 0</inkml:trace>
          <inkml:trace contextRef="#ctx0" brushRef="#br0" timeOffset="7709.7383">3906 3089 79 0,'0'-4'128'0,"0"-1"-20"0,9 0-16 0,-9 0-28 0,0 5-8 16,0-4-8-16,0 4 4 0,0 0 0 0,0-6 0 0,0 12-4 0,0-6-4 15,0 4 0-15,0-4-4 0,0 10 0 0,0-5 0 0,0 4 0 16,8-4 0-16,-8 10 0 0,0-6 0 0,9 5 4 0,-9-4 0 15,0 9-4-15,0 0 4 0,9 1-4 0,-9-1-4 0,0 0-4 16,0 5 0-16,0 0-4 0,0 0-4 0,0 0-4 0,8 5-4 16,-8-6 0-16,0 2 0 0,0 3-4 0,8 1 0 0,-8-5-8 0,0 0 0 15,0 0 0-15,10 0 0 0,-10 0-4 0,8-5-4 0,-8 0-4 16,8-4-8-16,-8 4-12 0,0-5-12 0,0-4-16 0,8-2-16 16,-8 3-24-16,0-6-20 0,0 0-16 0,0-1-28 0,0-4-44 0,-8-4-4 15,8-1 44-15,-8 0 32 0,8 0 20 0</inkml:trace>
        </inkml:traceGroup>
      </inkml:traceGroup>
    </inkml:traceGroup>
  </inkml:traceGroup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09:30.91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6E0A276-8147-49FB-8480-2ADAEE788608}" emma:medium="tactile" emma:mode="ink">
          <msink:context xmlns:msink="http://schemas.microsoft.com/ink/2010/main" type="writingRegion" rotatedBoundingBox="5681,4134 7729,9294 4333,10642 2285,5482">
            <msink:destinationLink direction="with" ref="{1ABF4CCD-ADEC-467D-8E7E-90AC33F3DF5C}"/>
            <msink:destinationLink direction="with" ref="{9FE22DDD-B510-41DB-8656-617DAB6E175D}"/>
            <msink:destinationLink direction="with" ref="{A4AB7957-34C0-4143-87B5-2DE7B3505D09}"/>
          </msink:context>
        </emma:interpretation>
      </emma:emma>
    </inkml:annotationXML>
    <inkml:traceGroup>
      <inkml:annotationXML>
        <emma:emma xmlns:emma="http://www.w3.org/2003/04/emma" version="1.0">
          <emma:interpretation id="{0B53179F-065A-46EE-B606-13699E4BEE61}" emma:medium="tactile" emma:mode="ink">
            <msink:context xmlns:msink="http://schemas.microsoft.com/ink/2010/main" type="paragraph" rotatedBoundingBox="5681,4134 7729,9294 4333,10642 2285,54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42264F-7083-4D37-AE85-66DF058F400A}" emma:medium="tactile" emma:mode="ink">
              <msink:context xmlns:msink="http://schemas.microsoft.com/ink/2010/main" type="line" rotatedBoundingBox="5681,4134 7729,9294 4333,10642 2285,5482"/>
            </emma:interpretation>
          </emma:emma>
        </inkml:annotationXML>
        <inkml:traceGroup>
          <inkml:annotationXML>
            <emma:emma xmlns:emma="http://www.w3.org/2003/04/emma" version="1.0">
              <emma:interpretation id="{9B4292F1-F1D4-4EAB-B2B9-B7F7A2403D39}" emma:medium="tactile" emma:mode="ink">
                <msink:context xmlns:msink="http://schemas.microsoft.com/ink/2010/main" type="inkWord" rotatedBoundingBox="5681,4134 7729,9294 4333,10642 2285,5482">
                  <msink:destinationLink direction="with" ref="{0713B982-547C-4799-ADD4-B4FF0E567778}"/>
                </msink:context>
              </emma:interpretation>
            </emma:emma>
          </inkml:annotationXML>
          <inkml:trace contextRef="#ctx0" brushRef="#br0">2519 27 3 0,'0'0'52'0,"0"0"0"0,0 0-4 0,0 0-20 0,0 0-4 16,0 0-4-16,0 0-4 0,0 0 0 0,0 0-4 0,0 0 0 15,0 0 0-15,0 0 0 0,0 0-8 0,0 0 8 0,0 0 0 16,0 0-4-16,0 0 0 0,0 0 4 0,0 0-4 0,0 0-20 0,0 0 20 15,0 0 4-15,0 0 4 0,0 0-4 0,0 0-4 16,0 0 4-16,0 0 0 0,0 0-4 0,0 0 0 0,0 0 4 0,0 0 0 16,0 0 0-16,0 0 4 0,0 0-4 0,0 0 0 0,0 0 4 15,0 0 0-15,0 0 0 0,0 0 0 0,0 0 0 0,0 0 0 16,0 0 0-16,0 0-4 0,0 0 4 0,0 0-4 0,0 0 0 16,0 0 4-16,0 0 0 0,0 0 0 0,0 0 0 0,0 0 0 15,0 0 0-15,0 0 0 0,0 0 0 0,0 0 4 0,0 0-4 0,-9 0-4 16,9 0 4-16,0 0 4 0,0 0-4 0,0 0 4 0,0 0 0 15,0 0 0-15,-8 0-4 0,8 0 4 0,0 0 0 0,0 0-8 16,-9-5 8-16,9 5-4 0,0 0 0 0,0 0-4 0,-8 0 0 16,8-4 4-16,0 4-4 0,-8 0-4 0,-2 0 4 0,10 0 0 15,-8 0 0-15,8 0 0 0,0-6-4 0,-8 6 4 0,8 0-4 16,-8 0 0-16,-2 0 0 0,10 0 4 0,0 0-16 0,-8 0 16 0,0 0 0 16,8-4 0-16,-9 4 0 0,9 0 4 0,-9 0-8 0,9 0 8 15,-8 0-8-15,8 0 4 0,-9 0-4 0,9-5 4 0,-8 10 0 16,8-5-4-16,-8 0 0 0,8 0 0 0,-8 0 0 0,-2 0-4 15,10 0 0-15,0 0 4 0,-8 0-4 0,0 0 4 0,8-5-4 16,-10 5 4-16,10 0 0 0,-8 0 0 0,8 0 0 0,-8 0 0 0,-1 0 0 16,9 0 0-16,-8 0-4 0,8 0 0 0,-9 0 0 0,1 0 0 15,8 0 0-15,-9 0 4 0,9 0-4 0,-8 0 0 0,0 0 0 16,8 0 0-16,-10 0 0 0,2 0 0 0,8 0-4 0,-8 0 4 0,-2-5-4 16,10 10 4-16,-8-5 0 0,0 0 0 0,8 0-4 15,-8 0 8-15,-1 0-4 0,0 0 0 0,9 0-4 0,-8 0 4 0,-1 0 0 16,1 0 0-16,8 0-4 0,-8 0 4 0,-2 0 4 0,2 0-4 15,0 0-4-15,8 0 4 0,-8 0 0 0,-2 0 0 0,2 0 0 16,0 0 0-16,-1 0 0 0,9 5-20 0,-8-5 24 0,-1 0 4 0,0 4-8 16,1-4 0-16,0 0 0 0,-2 6 0 0,2-6 0 0,8 0 0 15,-8 4-4-15,0-4 0 0,-2 0 0 0,2 0 8 0,0 5-8 16,-1-5 4-16,1 5-4 0,8-5 8 0,-9 0-8 0,0 4 0 16,1-4 4-16,8 5-4 0,-8-5 4 0,0 0-4 0,-2 5 0 15,2-5 0-15,8 5 0 0,-8 0 0 0,-2-5 0 0,2 0 4 16,8 0 4-16,-8 0-8 0,-1 5 4 0,9-5-4 0,-8 0 4 15,0 0 0-15,-1 0-4 0,9 5 0 0,-9-5 4 0,1 0 0 16,8 4-4-16,-8-4 0 0,-2 0 4 0,2 5 0 0,8-5-4 0,-8 5 4 16,-1 0 0-16,0-5-8 0,9 4 4 0,-8-4 0 0,0 5 0 15,-1-5 4-15,1 5-4 0,-1-5 4 0,0 5-4 0,1-2 4 16,8-3 0-16,-8 6 0 0,-2-1-4 0,2-5 4 0,0 5-4 16,0-5 0-16,-2 5 0 0,2-1 4 0,0-4 0 0,-1 5 0 15,1 0 0-15,0-5-24 0,-2 5 28 0,2-5 0 0,0 5-4 0,0-1-4 16,-2-4 4-16,2 6 0 0,0-6 0 0,-2 4 0 0,2-4-4 15,0 5 0-15,-1 0 0 0,1-5 4 0,8 0 0 0,-17 4-4 16,8 2 0-16,1-6 0 0,0 4 4 0,-2-4-4 0,2 5 0 0,0-5 4 16,-1 4-4-16,0 1 4 0,1-5-4 0,-9 5 0 15,9 0 4-15,-1-1-4 0,0-4 0 0,1 6 0 0,0-2 0 0,-2 0 0 16,2 2 0-16,-9-1 4 0,8-1 0 0,1 1 4 0,0-5-8 16,-1 10 4-16,1-6-4 0,8 2 0 0,-8-2 0 0,-2-4 4 15,2 5-4-15,0-1 0 0,-2 2 0 0,10-2 0 0,-8 1-4 16,0 0 4-16,0 0 4 0,8-1 0 0,-9 2-8 0,0-2 4 15,9 1 4-15,-8-1 0 0,8-4-8 0,-9 6 4 0,1-2 0 16,8 1 4-16,-8 0-4 0,8 1 0 0,-10-3 0 0,2 3 0 16,8 3 4-16,-8-4-4 0,0 0-4 0,8-1 4 0,-10 6 0 0,2-6 0 15,8 7 4-15,-8-7-4 0,-1 6 4 0,0-5-8 0,9 4 4 16,-8-4 0-16,-1 4 8 0,1-3-4 0,8 3-8 0,-8-4 8 16,0 0-4-16,8 4 0 0,-10-4 0 0,2 5 0 0,8-5 0 15,-8-1 4-15,-2 6 0 0,10-6 0 0,-8 1-4 0,0 5-4 0,8-5 4 16,-9-2 0-16,9 3 0 0,-8 4 4 0,-1-5-4 0,9-1 4 15,-8 6-8-15,8-5 4 0,-9 0 0 0,1 5 4 0,8-6-4 16,-8 6 0-16,8-6 0 0,-10 1 0 0,2 5 0 0,8-6 0 0,-8 6 0 16,8-5 0-16,-10 5 0 0,2-6 4 0,8 6-8 15,-8-5 8-15,0-1-4 0,8 6 0 0,-9-5 4 0,0 5-8 0,9-6 4 16,-8 0-4-16,-1 7 0 0,9-7 4 0,-8 1 0 0,0 5 4 16,8-6-4-16,-10 2 4 0,10-2-4 0,-8 7 0 0,0-7 0 15,8 0 4-15,-10 1-4 0,10 6 0 0,-8-8 4 0,0 3-8 0,8-2 4 16,-8 1 4-16,8 5-8 0,-9-6 0 0,1 1-16 0,8 0 24 15,-9 4 0-15,9-3 4 0,-9-2-8 0,1 1 4 0,8 5 0 16,-8-6-8-16,8 1 8 0,-10 0-4 0,2 4 4 0,8-3-8 16,-8-2 4-16,8 6-4 0,-8-5 0 0,-2-1 4 0,10 1 4 15,-8 5-4-15,0-6 4 0,8 1-4 0,-9 0 4 0,1 5-4 16,8-6 0-16,-9 1-4 0,9 5 4 0,-9-5-4 0,1 4 0 16,0-4 8-16,8 0-4 0,-8 4 0 0,-2-4 0 0,10 5 0 0,-8-6 4 15,0 6-4-15,8-5 0 0,-10 0-4 0,2 4 4 0,8 1 0 16,-8-5 0-16,8 4 0 0,-9-3 0 0,1 2 0 0,-1-2 0 15,9 4 0-15,-8-1 0 0,-1-5 4 0,9 6-4 0,-8-5 0 0,0 5 4 16,8-6-4-16,-10 6 0 0,2-1-4 0,8-4 4 16,-8 5 0-16,8 0 4 0,-10-6 0 0,2 7-4 0,8-7 0 0,-8 5 0 15,8-4-4-15,-8 0 4 0,8 5 0 0,-9-6 4 0,9 5-4 16,-8-3 0-16,8 3 0 0,-9-4 0 0,9 4-16 0,-9-3 24 16,9-2-4-16,-8 6 0 0,8-5-4 0,-8 4 0 0,8-4 0 0,-10 4 4 15,10-3 0-15,-8 3-8 0,8-4 4 0,-8 4 0 0,8-4 0 16,-8 5 0-16,8-6 0 0,-10 6 0 0,10 0 0 0,0-5 0 15,-8 4 0-15,8-4 0 0,-8 5 0 0,8-1 0 0,-9-4 0 16,9 4 0-16,-8-4 0 0,8 5 0 0,-9 0 0 0,9-1 4 16,0-4 0-16,-9 4-4 0,9 1 0 0,-8-1 4 0,8 2-8 0,-8-3 4 15,8-2 0-15,0 3-4 0,-8 1 4 0,8-1 0 0,0 1 0 16,-10-6 0-16,10 6 0 0,-8 0 0 0,8-5 0 0,0 4 4 16,-8 1-4-16,8-6 0 0,0 6-4 0,-10 1 4 15,10-7 0-15,0 5 0 0,-8 1 0 0,8-6 0 0,0 6 0 0,-8-5 0 16,8 5 0-16,0-6 0 0,0 6 0 0,-9-5 0 0,9 5 0 0,0-6 4 15,0 5-4-15,-8-3 4 0,8 4-4 0,0-6 0 16,-8 5 0-16,8 1 0 0,0-5-20 0,-10 5 24 0,10-6 0 0,0 6-4 16,0-1 0-16,-8-4 4 0,8 5-4 0,0 0 0 0,-8-6 4 15,8 6 0-15,0-5-4 0,-8 4-4 0,8 1 8 0,0-5 0 16,0 4-4-16,-10-4 0 0,10 0 0 0,0 5 0 0,0-6 0 0,0 6-4 16,-8-5 4-16,8 4 0 0,0-4 0 0,0 0 0 0,0-1 4 15,0 6-4-15,-8-5 0 0,8 5 0 0,0-6 0 16,0 6 4-16,0-5-8 0,-9 4 8 0,9-3-8 0,0 2 4 0,0-2-4 15,-9 4 0-15,9-6 4 0,0 5 0 0,0 0 4 0,0-3-4 16,-8 4-4-16,8-2 4 0,0-2 4 0,0 3-4 0,0-3 0 16,0 3 0-16,-9-5 0 0,9 6 0 0,0-5 0 0,0 5-4 0,0-6 8 15,0 6-4-15,0-5 0 0,-8 5 0 0,8-6 4 0,0 1-4 16,0 5 0-16,0-6 4 0,0 1-4 0,0 0 0 0,0 4 0 16,-8-3 0-16,8-2 0 0,0 1 0 0,0 5 0 0,0-6 0 15,0 1-4-15,0 4-16 0,0-4 20 0,0 0 0 0,-9 5 4 16,9-5 0-16,0 4-4 0,0-4 0 0,0 0 0 0,0 4 4 0,0-4-4 15,0 0 4-15,0 5-8 0,0-5 4 0,0-1 0 0,0 6 0 16,0-6 0-16,0 2 4 0,0-2-4 0,-9 5 0 0,9-3 4 16,0 3 0-16,0-4-4 0,0 0 0 0,0 5 0 0,0-6 0 15,0 1 0-15,0 5 0 0,0-6-4 0,0 6 4 0,0-5 0 16,0-1 0-16,0 2 0 0,0 3 0 0,0-5 0 0,0 2 0 0,0-2 0 16,0 6 0-16,-8-5 4 0,8-1-8 0,8 2 4 0,-16-3-4 15,8 3 4-15,0-2 0 0,0 2-4 0,0-2 0 0,0 2 4 16,0-2 0-16,0 1 4 0,0-1-4 0,0 2-4 0,0-2 4 15,0 1 0-15,0-1 4 0,0 2-4 0,0-2-4 0,0 6 4 16,0-5 4-16,0-1-4 0,-8 2 0 0,8-2 0 0,0 1 4 0,0-1-4 16,0 2 0-16,0 3 0 0,0-3 0 0,0-2 4 0,0 0-8 15,0 1 0-15,0 5 12 0,0-6-4 0,0 2-4 0,0-2-4 16,0 5 0-16,0-3 4 0,0-2 0 0,0 1-4 0,-10 4 8 16,10-4-8-16,0 0 8 0,0 5-4 0,0-5 0 0,0-1-4 15,0 1 4-15,0 5 4 0,0-5-4 0,0 1 0 0,0 2 4 0,0-3-4 16,0 5-4-16,0-6 4 0,0 1 4 0,0 4-4 0,0-4-4 15,0 0 8-15,0 4-4 0,0-3-4 0,0-2 4 0,0 1 0 16,0 0 0-16,0 4 0 0,0-3 4 0,0-2-4 0,0 1 0 0,0-1-4 16,0 6 4-16,0-5 0 0,0 0 0 0,0 0 4 15,0 5-4-15,0-6-4 0,0 1 4 0,0-1 4 0,0 6 0 0,0-5-4 16,0 0 0-16,0 0 0 0,0 5 0 0,0-5 0 0,0-1 0 16,0 6-4-16,0-6 4 0,0 2 0 0,0-2 0 0,0 1 0 15,0-1 4-15,0 2-8 0,0-3 4 0,0 3-4 0,0-2 8 0,0 2-4 16,0-2 0-16,0 0 0 0,0 2 0 0,0-6-20 0,0 5 20 15,0-1 8-15,0 2-8 0,0-2 0 0,0 1 0 0,0-1 0 16,0 2 0-16,0-2 0 0,0 1 0 0,0 1 4 0,0-2-4 16,0 0 4-16,0 1 0 0,0 0 0 0,0 4-4 0,0-3 0 15,0-2-4-15,0 1 4 0,0-1 0 0,0 2 0 0,0 3 0 16,0-4 0-16,0 0 0 0,0 0 0 0,0-1 4 0,0 1-4 16,0 0 0-16,0 0 0 0,0-5 0 0,0 4 4 0,0 1-4 0,0 0 0 15,0 0-4-15,0-1 4 0,0 3 0 0,0-4-4 16,0 2 8-16,0-5-8 0,0 5 8 0,0 0-4 0,0-1-4 0,0 1 4 15,0 0 0-15,0 0 0 0,0-1-4 0,0 1 4 0,10 0 0 0,-10 0 4 16,0 5-4-16,0-5 0 0,0-1 0 0,0 1-4 16,0 0 4-16,0-1 0 0,0 1 0 0,0 0 0 0,8 4 0 0,-8-3 0 15,0-2-4-15,0 1 4 0,0 0 4 0,0 0-4 0,0-1 0 16,0 2-4-16,8-2 8 0,-8 1-4 0,0-1 4 0,0 2-4 16,0-2 0-16,0 1-4 0,0 0 4 0,0 0 4 0,0 5-8 0,9-5 0 15,-9-1 0-15,0 0 8 0,0 2-4 0,0-2 0 16,0 6 0-16,9-5 4 0,-9-1 0 0,0 2-8 0,0-3 4 0,0 3 0 15,0-2 0-15,8 6 0 0,-8-5 4 0,0 0-4 0,0 0 0 16,0-1-4-16,0 2 4 0,0-2 0 0,8 1 4 16,-8 0-8-16,0 0 8 0,0-1-4 0,0 0 0 0,0 2 0 0,0-1 0 15,9-1-4-15,-9 1 4 0,0 0-4 0,0 0 4 0,8 0 0 0,-8-1 0 16,0 1 0-16,0 0 0 0,0 1 0 0,9-2 0 16,-9 0 0-16,0 6 0 0,0-5 4 0,9 0 0 0,-9 4-4 0,0-4-4 15,0-1 4-15,0 1 0 0,8 5 0 0,-8-5 0 0,0-1 0 16,0 6 0-16,0-5 0 0,8 0-4 0,-8 0 8 0,0 4-8 15,0-4 4-15,0 0 4 0,10-1-4 0,-10 3 4 0,0-4-4 0,0 2-4 16,0-1 4-16,0 2-16 0,8-1 20 0,-8 4-4 0,0-9 4 16,0 5-4-16,0 4 0 0,8-9 0 0,-8 10 0 0,0-10 0 15,0 4 4-15,0 7-4 0,0-7 0 0,0-4 0 0,8 10 0 16,-8-6 0-16,0 2 0 0,0-2 0 0,0 1 0 0,10-1 0 16,-10 2 0-16,0-3 4 0,8 3-4 0,-8 4 4 0,0-6-4 0,8 2 0 15,-8-2 0-15,0 1 0 0,0 5-4 0,9-6 4 16,-9 1 0-16,0 0 0 0,0 4 0 0,8-3 0 0,-8-1 0 0,0 4 0 15,8-4 0-15,-8-1 0 0,0 1 0 0,0 5 0 0,10-6 4 16,-10 2-8-16,0-3 0 0,0 3 4 0,8-1 4 0,-8 4-4 16,0-5 0-16,0 2 0 0,8-1 0 0,-8-1 4 0,0 1-4 0,0 0-4 15,10 5 8-15,-10-6-4 0,0 1-4 0,8 0 4 16,-8 1 4-16,0 2-4 0,0-3 0 0,8 0 0 0,-8 0-4 0,0 0 4 16,8 4 0-16,-8-4-4 0,9-1 0 0,-9 6 4 0,0-5 4 15,9 0-4-15,-9 0-20 0,8 4 24 0,-8-4 0 0,0 0 0 16,9 4-4-16,-9-4 0 0,0 0 0 0,8 4 0 0,-8-2 0 0,8-4 0 15,-8 2 0-15,10 5 4 0,-10-6-4 0,8 1 0 0,-8 5 0 16,8-6 0-16,-8 6 4 0,8-5-8 0,-8 0 8 0,10 5-4 16,-10-6 0-16,8 6 0 0,-8-6 0 0,0 6 4 0,8-5-4 15,1 5 0-15,-9-7 4 0,0 8-4 0,9-6-4 0,-9 5 0 16,8-6 8-16,1 6-8 0,-9-5 4 0,8 4-4 0,-8-4 4 0,8 4 0 16,-8-3 0-16,8 3 4 0,-8-4-4 0,10 4 0 0,-2-4 0 15,-8 5 0-15,8-1 0 0,2-5 4 0,-10 7 0 0,8-6-4 16,0 4 0-16,-8-4-4 0,9 4 4 0,-1 1 0 0,-8-5 0 15,9 4 0-15,-1 0 0 0,-8-3 0 0,9 3 0 0,-1-4 0 16,-8 5-4-16,8-5 4 0,2 4 0 0,-10-4 0 0,8 4 0 0,0 1 0 16,-8-5 0-16,10 5 4 0,-2-6 0 0,-8 1-4 0,8 4-16 15,-8-4 24-15,8 5-4 0,1-5-4 0,-9-1 0 0,9 6 4 16,-9-5-4-16,8 0 4 0,1 0-4 0,-9-1 0 0,8 6 4 0,-8-5-4 16,8-1 4-16,2 2-4 0,-10 3 0 0,8-4 0 15,0 0 0-15,-8 4 4 0,8-4-8 0,2 0 4 0,-10-1 0 0,8 6 0 16,0-5 4-16,1 5-4 0,-9-5-4 0,9 4 4 0,-1 0 0 15,1-3-4-15,-1 3 8 0,-8 1-4 0,8-7 0 16,0 8 0-16,2-2 0 0,-2 1 0 0,-8 0 0 0,8-5 0 0,2 4 4 16,-2 1-4-16,0-1 0 0,1 1 0 0,-1-5 0 0,1 4 0 15,-9 1 0-15,9-1 4 0,-1 0-4 0,0-3-4 0,0 3 4 16,2 1 0-16,-10-1 4 0,8-4 0 0,0 5-4 0,2 0 0 0,-2-6 0 16,0 6 0-16,-8-1 0 0,9-4 0 0,-1 5 4 0,1-6-4 15,-1 6 0-15,1-5 0 0,-9 4 0 0,8-4 0 0,0 0 4 16,2 5 0-16,-2-5-4 0,0 0-4 0,-8 4 4 0,10-4 0 15,-2 0 0-15,0 4 0 0,0-4 0 0,1 0 0 0,-1-1 0 16,-8 6 0-16,9-5 0 0,0 0 4 0,-1 0-4 0,0 4 4 0,2-4 0 16,-2 0 0-16,0-1 0 0,0 6-4 0,2-5 0 0,-2 0-4 15,0 0 8-15,1 4 0 0,-1-4-4 0,1 0 0 0,0-1 0 16,-1 1 0-16,0 5 0 0,0-5 0 0,2 0-4 0,-2-2 8 16,10 8 0-16,-10-6-4 0,0-1 0 0,9 2 0 0,-9-2 0 15,1 6 0-15,8-5 4 0,-9-1-4 0,2 6 4 0,-2-5 0 0,9-1-4 16,-8 1 4-16,7 1-4 0,-7-2 4 0,8 1-4 0,-8 4 0 15,-1-4 4-15,10 0 4 0,-10 0-8 0,9-1 0 0,0 1 0 16,-9-1 4-16,9 2 4 0,-9 3-8 0,10-4 0 0,0 0 0 0,-10 0 4 16,8 4-8-16,2-4 4 0,-10 0 4 0,9 0-4 15,1 4 0-15,-10-4 0 0,8 0 0 0,-6 0 0 0,6-1 0 0,2 1 0 16,-10 0 0-16,9 4 0 0,-9-3-8 0,10-2 12 0,-10 1-4 16,10 0 4-16,-10 1-4 0,9-3 0 0,-8 2 0 0,7 0 0 15,-7-5 0-15,-1 5 0 0,10 0 0 0,-10 0 0 0,10-1 0 0,-10-4 0 16,0 5 0-16,9-5 0 0,-8 5 0 0,8-5 0 0,-9 4 0 15,0-4 0-15,10 0 0 0,-10 0 0 0,0 0 0 0,2 5 0 16,6-5 0-16,-7 0 0 0,0 5 0 0,-1-5 0 0,9 0 0 16,-9 5 0-16,2-5 0 0,6 0 0 0,-8 5 0 0,2-5 0 15,6 4 0-15,-7-4 0 0,-1 0 0 0,1 6 0 0,8-6 0 16,-9 0 0-16,0 0 0 0,10 4 0 0,-10-4 0 0,2 0 0 16,6 0 0-16,-7 0 0 0,-1 0 0 0,9 0 0 0,-8 0 0 0,-1 0 0 15,10 0 0-15,-10 5 0 0,0-5 0 0,10 0 0 16,-10 0 0-16,9 5 0 0,-9-5 0 0,1 0 0 0,8 5 0 0,-9-5 0 15,2 0 0-15,6 0 0 0,-8 0 0 0,2 0 0 0,6 0 0 0,-7 0 0 16,-1 0 0-16,1 0 0 0,8 0 0 0,-9 0 0 16,0 0 0-16,2 0 0 0,6 0 0 0,-6 0 0 0,-2 0 0 0,0 0 0 15,9 0 0-15,-8 0 0 0,-1 0 0 0,1 0 0 0,7 0 0 16,-6 0 0-16,-2 0 0 0,0 0 0 0,2 0 0 0,6 0 0 16,-7 0 0-16,-1 0 0 0,0 0 0 0,1 0 0 0,8-5 0 0,-9 5 0 15,2-5 0-15,-2 5 0 0,0 0 0 0,1-5 0 0,0 5 0 16,7-4 0-16,-7 4 0 0,-1-6 0 0,1 6 0 15,0 0 0-15,-1-4 0 0,0 4 0 0,2-5 0 0,-2 5 0 0,0 0 0 16,0-5 0-16,2 5 0 0,-2-5 0 0,0 5 0 0,1 0 0 16,-1-5 0-16,0 5 0 0,2 0 0 0,-2-4 0 0,0-1 0 15,0 5 0-15,2 0 0 0,-2-5 0 0,0 5 0 0,1 0 0 0,0-4 0 16,-1 4 0-16,1 0 0 0,-1-5 0 0,0 5 0 16,1-5 0-16,0 5 0 0,-1-5 0 0,0 5 0 0,2-5 0 0,-2 0 0 15,-8 5 0-15,8-3 0 0,1-3 0 0,0 6 0 16,-1-5 0-16,0 0 0 0,1 1 0 0,-1 4 0 0,0-6 0 0,-8 2 0 15,10-1 0-15,-2 0 0 0,0 0 0 0,2 1 0 0,-2-1 0 0,0-5 0 16,0 6 0-16,1-1 0 0,0 0 0 0,-1 0 0 16,1-5 0-16,-1 6 0 0,0-1 0 0,2-5 0 0,-10 6 0 0,8-1 0 15,8-1 0-15,-16 2 0 0,10-1 0 0,-2 1 0 0,0-1 0 16,1 0 0-16,0 0 0 0,-1 1 0 0,1-1 0 0,-1 0 0 16,0 1 0-16,2-2 0 0,-2 1 0 0,0 1 0 0,0-1 0 0,-8 1 0 15,10-6 0-15,-2 10 0 0,0-10 0 0,-8 5 0 0,9-5 0 16,0 6 0-16,-1-6 0 0,1 4 0 0,-9-2 0 0,8-2 0 15,0 5 0-15,0-4 0 0,2-1 0 0,-10 1 0 0,8-1 0 16,0 1 0-16,2-1 0 0,-10 0 0 0,8 1 0 0,0-1 0 16,1 1 0-16,-9-1 0 0,8 0 0 0,1 1 0 0,-1 4 0 0,-8-5 0 15,9 1 0-15,-1-1 0 0,-8 5 0 0,8-5 0 0,2 6 0 16,-10-6 0-16,8 6 0 0,-8-6 0 0,8 5 0 16,2-5 0-16,-10 7 0 0,8-8 0 0,-8 6 0 0,8-4 0 0,0 4 0 15,-8-5 0-15,9 1 0 0,-9 4 0 0,9-5 0 0,-1 6 0 16,1-7 0-16,-9 2 0 0,8 5 0 0,0-6 0 0,-8 1 0 0,10 4 0 15,-10-4 0-15,8 3 0 0,0-3 0 0,0-1 0 0,-8 5 0 16,10-4 0-16,-2 4 0 0,-8-4 0 0,8-1 0 0,1 0 0 16,-9 1 0-16,8-1 0 0,1 1 0 0,-9-1 0 0,9 0 0 15,-1 1 0-15,-8-1 0 0,8-5 0 0,0 6 0 0,-8 0 0 16,10-1 0-16,-2 0 0 0,-8 0 0 0,8 1 0 0,2-1 0 16,-10 6 0-16,8-6 0 0,-8 1 0 0,8-1 0 0,1 5 0 0,-9-5 0 15,8 5 0-15,-8-4 0 0,9 4 0 0,-9-4 0 0,8-1 0 16,-8 5 0-16,9-3 0 0,-1 2 0 0,-8-4 0 0,8 6 0 15,-8-6 0-15,10 0 0 0,-10 5 0 0,8-5 0 0,-8 6 0 16,8-5 0-16,2 4 0 0,-10-5 0 0,0 5 0 0,8-4 0 16,-8 4 0-16,8 0 0 0,1 1 0 0,-9-6 0 0,0 4 0 0,8 2 0 15,-8-1 0-15,0 1 0 0,8-1 0 0,-8 0 0 16,9 5 0-16,-9-5 0 0,0 1 0 0,0-1 0 0,9 0 0 0,-9 5 0 16,0-4 0-16,0-1 0 0,0-1 0 0,0 2 0 0,8-1 0 15,-8 0 0-15,0 0 0 0,0 1 0 0,8-6 0 0,-8 1 0 16,10 3 0-16,-10-3 0 0,0-2 0 0,8-2 0 0,0 3 0 0,-8 1 0 15,9-1 0-15,0 1 0 0,-9-1 0 0,8 0 0 0,0 1 0 16,-8-1 0-16,9 1 0 0,-1-1 0 0,-8 5 0 0,9 2 0 16,-9-4 0-16,9 3 0 0,-9-1 0 0,0 5 0 0,8 0 0 15,-8-5 0-15,0 5 0 0,0 0 0 0,0 0 0 0,0 0 0 16,0 0 0-16,0 0 0 0,0 0 0 0,0 0 0 0,0 0 0 0,-8 0-24 16,8 0-60-16,0 0-24 0,-9 0-24 0,0 0-40 0,9 0-28 15,-8-5-76-15,-1 1 0 0,1-1 48 0,-9 0 44 0,8-4 40 16,-7-1 28-16,6-5 20 0</inkml:trace>
        </inkml:traceGroup>
      </inkml:traceGroup>
    </inkml:traceGroup>
  </inkml:traceGroup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7:54.90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3AE7BD03-1498-4BE3-A019-8FE3290761E9}" emma:medium="tactile" emma:mode="ink">
          <msink:context xmlns:msink="http://schemas.microsoft.com/ink/2010/main" type="writingRegion" rotatedBoundingBox="1630,10016 4598,10528 4443,11427 1475,10915"/>
        </emma:interpretation>
      </emma:emma>
    </inkml:annotationXML>
    <inkml:traceGroup>
      <inkml:annotationXML>
        <emma:emma xmlns:emma="http://www.w3.org/2003/04/emma" version="1.0">
          <emma:interpretation id="{CF1797D0-537A-4DCC-99D9-5935E1FD6FB3}" emma:medium="tactile" emma:mode="ink">
            <msink:context xmlns:msink="http://schemas.microsoft.com/ink/2010/main" type="paragraph" rotatedBoundingBox="1630,10016 4598,10528 4443,11427 1475,10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972236-65D1-4EB4-A119-1FBE23B4F993}" emma:medium="tactile" emma:mode="ink">
              <msink:context xmlns:msink="http://schemas.microsoft.com/ink/2010/main" type="line" rotatedBoundingBox="1630,10016 4598,10528 4443,11427 1475,10915"/>
            </emma:interpretation>
          </emma:emma>
        </inkml:annotationXML>
        <inkml:traceGroup>
          <inkml:annotationXML>
            <emma:emma xmlns:emma="http://www.w3.org/2003/04/emma" version="1.0">
              <emma:interpretation id="{47487703-8B72-4743-AD81-A5D71DB4A037}" emma:medium="tactile" emma:mode="ink">
                <msink:context xmlns:msink="http://schemas.microsoft.com/ink/2010/main" type="inkWord" rotatedBoundingBox="1609,10138 2106,10224 1987,10915 1490,10829"/>
              </emma:interpretation>
              <emma:one-of disjunction-type="recognition" id="oneOf0">
                <emma:interpretation id="interp0" emma:lang="" emma:confidence="0">
                  <emma:literal>Ił</emma:literal>
                </emma:interpretation>
                <emma:interpretation id="interp1" emma:lang="" emma:confidence="0">
                  <emma:literal>K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-1 55 35 0,'0'-10'112'16,"0"0"-12"-16,0 6-8 0,0-1-24 0,0-5-4 0,0 6-4 16,0-1-4-16,0 0-4 0,0 5-4 0,0-5 0 0,0 5-4 0,0 0-4 15,0 0-8-15,0 0 4 0,8 0 0 0,-8 0-4 0,0 0-4 16,0 5 0-16,9 0-8 0,-9 0 0 0,0 4 0 0,0 1-4 15,8 0 4-15,-8-6-4 0,0 12-4 0,0-3 0 0,0 2 0 16,0-1-4-16,0 5-4 0,9 0 4 0,-9 6-4 0,0-2 0 16,0 2 0-16,0-2-4 0,-9 1 0 0,9 5 4 0,0-5-4 15,0 5 0-15,0-5 4 0,0 0-12 0,-8 4 8 0,8-4-8 16,0 0 0-16,0-4-4 0,0 3-8 0,0-4-12 0,0-4-8 0,0 5-12 16,-9-6-12-16,9-5-12 0,0 1-4 0,0-1-8 0,0-3-48 15,0-2-32-15,0 1 20 0,0-1 20 0,0-4 32 0</inkml:trace>
          <inkml:trace contextRef="#ctx0" brushRef="#br0" timeOffset="473.2617">92 358 31 0,'0'0'120'15,"0"4"-12"-15,0-4-8 0,0 5-28 0,0-5-4 0,0 0-4 16,0 0 4-16,0 0 0 0,0 0-8 0,10 0-8 15,-10 0-4-15,8 0-4 0,0 0-4 0,1-5-4 0,-1 5-8 0,0-4-8 16,2 4 0-16,6 0-4 0,2-6-4 0,-2 1-4 0,2 5 0 16,7-4-4-16,-8-1-4 0,8 0-16 0,-7 0-20 0,-1 0-20 15,8 1-20-15,-8-1-16 0,9 0-32 0,-8 5-60 0,-2-6 12 16,2 6 32-16,-2-3 28 0</inkml:trace>
          <inkml:trace contextRef="#ctx0" brushRef="#br0" timeOffset="263.8233">288-18 43 0,'0'-9'120'0,"0"4"-12"0,10 5-12 16,-10-4-24-16,0 4-4 0,0 0-4 0,0 0-4 0,0 4-16 0,0 6 20 15,0-6-4-15,0 11-4 0,0-5 0 0,0 4-12 0,0 0-4 16,0 6-4-16,0 4 4 0,0-5-8 0,0 5-4 0,0 5-4 16,0-1-4-16,0 1 4 0,0 0-8 0,0 5 0 0,0-5-4 15,0 4-4-15,0 1 4 0,0-6-4 0,0 1-4 0,0 0 4 16,8-1 4-16,-8 1-8 0,0-4 0 0,0-2-8 0,8-3 4 0,-8-1-4 16,0 0 0-16,0-4-4 0,0-1-4 0,0-5-20 0,0 1-16 15,0-5-24-15,0-1-24 0,0-4-12 0,0 0-40 0,0 0-56 16,-8-4 16-16,8-1 36 0,-8-5 36 0,-2 1 24 0</inkml:trace>
        </inkml:traceGroup>
        <inkml:traceGroup>
          <inkml:annotationXML>
            <emma:emma xmlns:emma="http://www.w3.org/2003/04/emma" version="1.0">
              <emma:interpretation id="{5AB532AE-F5E9-45F7-859F-9F3764D91EDB}" emma:medium="tactile" emma:mode="ink">
                <msink:context xmlns:msink="http://schemas.microsoft.com/ink/2010/main" type="inkWord" rotatedBoundingBox="2391,10307 3058,10422 2975,10903 2308,10788"/>
              </emma:interpretation>
              <emma:one-of disjunction-type="recognition" id="oneOf1">
                <emma:interpretation id="interp5" emma:lang="" emma:confidence="0">
                  <emma:literal>To</emma:literal>
                </emma:interpretation>
                <emma:interpretation id="interp6" emma:lang="" emma:confidence="0">
                  <emma:literal>z</emma:literal>
                </emma:interpretation>
                <emma:interpretation id="interp7" emma:lang="" emma:confidence="0">
                  <emma:literal>Tu</emma:literal>
                </emma:interpretation>
                <emma:interpretation id="interp8" emma:lang="" emma:confidence="0">
                  <emma:literal>T</emma:literal>
                </emma:interpretation>
                <emma:interpretation id="interp9" emma:lang="" emma:confidence="0">
                  <emma:literal>Ta</emma:literal>
                </emma:interpretation>
              </emma:one-of>
            </emma:emma>
          </inkml:annotationXML>
          <inkml:trace contextRef="#ctx0" brushRef="#br0" timeOffset="843.7874">861 376 111 0,'-10'0'120'0,"10"6"-12"15,-8-6-16-15,0 4-32 0,-2-8-4 0,2 4 0 16,0-6-12-16,-1 1 0 0,9 1 0 0,-8-5-8 0,-1 3-4 0,9-3-4 15,-8-6-4-15,8 6 0 0,-9-1 0 0,9-4-8 0,0-1 0 16,0 1 4-16,0 0-4 0,9-1 0 0,-9 1 4 0,8-1-4 16,-8 6 0-16,9-5 0 0,-1-1 0 0,1 5 0 0,-1 1-4 0,0-1-4 15,-8 1 0-15,10-1-4 0,-2 5 0 0,10 0 0 16,-18 0 0-16,16 1 4 0,-8 4 0 0,1 0 0 0,0 0 0 0,-1 0-4 16,1 4 0-16,-1 1 4 0,0 0 0 0,2 0-4 0,6 0 0 15,-8 5 4-15,2-1-4 0,6 1 0 0,-7 0 0 0,-1-1 0 16,10 5 0-16,-10-4-4 0,8-1 4 0,-6 1 0 0,-2 5-4 15,10-6 0-15,-10 1 0 0,9-5 0 0,-9 4 0 0,1 0 0 0,-1-4 0 16,9 0 4-16,-9 0-4 0,2-5-4 0,6 0 4 0,-6 0-4 16,-2 0-4-16,0 0-4 0,1-5-8 0,-1 5-16 0,0-5-12 15,1-4-20-15,-9 4-12 0,9-4-12 0,-9 4-20 0,8-5-56 16,-8 5-16-16,0-5 36 0,-8 1 28 0,8 5 24 0</inkml:trace>
          <inkml:trace contextRef="#ctx0" brushRef="#br0" timeOffset="1204.5465">903 578 19 0,'-9'5'128'0,"0"-5"-16"16,1 4-12-16,0-4-28 0,0 0-8 0,-2 0-4 0,10 0 0 0,-8 0-8 15,0-4 0-15,8 4-4 0,0-5-4 0,-10 0-8 0,10-4 0 16,0 3 0-16,0-3-4 0,10 4 0 0,-10-4-4 0,8-1-4 15,-8 1-8-15,8-1 0 0,2 0-4 0,-2 1 0 0,0-1 4 16,0 0-8-16,10 1 0 0,-10 4 8 0,1-5-4 0,7 6-4 16,-6-7-4-16,6 7 0 0,-8 4 4 0,10-5-4 0,-10 5 0 0,1 0 0 15,8 0 0-15,-8 0 0 0,7 0 0 0,-8 5 4 0,2-1 0 16,6 1 0-16,-6 1 8 0,-2 3 0 0,9 1 0 0,-9-6 0 16,1 6 4-16,-1-1-4 0,1 1 4 0,7 0-4 0,-6 5 0 0,-2-6 0 15,0 1 0-15,2-1-4 0,-2 1 0 0,0 0-4 16,-8-6 0-16,9 6-4 0,-1-1 0 0,0-4 0 0,1 0-20 0,-9-1 20 15,9-4-4-15,-1 5 0 0,0-5 0 0,-8 0-8 0,10 0-12 16,-2-5-8-16,0 5-12 0,2-4-4 0,-10-1-24 0,8-4-16 16,0 4-12-16,0-5-8 0,1 0 0 0,-1 1-32 0,10-5-44 15,-10 4 4-15,0-5 40 0,2 1 20 0,6-1 16 0</inkml:trace>
        </inkml:traceGroup>
        <inkml:traceGroup>
          <inkml:annotationXML>
            <emma:emma xmlns:emma="http://www.w3.org/2003/04/emma" version="1.0">
              <emma:interpretation id="{8AEA9655-0650-4FC7-A6DE-D4F1675583CB}" emma:medium="tactile" emma:mode="ink">
                <msink:context xmlns:msink="http://schemas.microsoft.com/ink/2010/main" type="inkWord" rotatedBoundingBox="3498,10181 4682,10611 4355,11514 3171,11084"/>
              </emma:interpretation>
              <emma:one-of disjunction-type="recognition" id="oneOf2">
                <emma:interpretation id="interp10" emma:lang="" emma:confidence="0">
                  <emma:literal>1,6</emma:literal>
                </emma:interpretation>
                <emma:interpretation id="interp11" emma:lang="" emma:confidence="0">
                  <emma:literal>116</emma:literal>
                </emma:interpretation>
                <emma:interpretation id="interp12" emma:lang="" emma:confidence="0">
                  <emma:literal>16</emma:literal>
                </emma:interpretation>
                <emma:interpretation id="interp13" emma:lang="" emma:confidence="0">
                  <emma:literal>16</emma:literal>
                </emma:interpretation>
                <emma:interpretation id="interp14" emma:lang="" emma:confidence="0">
                  <emma:literal>616</emma:literal>
                </emma:interpretation>
              </emma:one-of>
            </emma:emma>
          </inkml:annotationXML>
          <inkml:trace contextRef="#ctx0" brushRef="#br0" timeOffset="1596.0221">1763 510 15 0,'-8'6'124'0,"0"-6"-12"15,8 4-8-15,-8-4-32 0,-2 0 0 0,10 0-8 0,-8 0 0 16,8-4-4-16,0-2 4 0,0 2-8 0,0-1 0 0,-8 0-4 0,16-4-8 15,-8 3-4-15,0-3 0 0,0-5-8 0,8 4-4 0,-8 1 4 16,10-2-8-16,-2-3 0 0,0 0 0 0,0 5 0 0,-8-6 0 16,18 1 0-16,-10-1 0 0,1 1 0 0,-1 0 0 0,10 4-4 0,-10-4-4 15,0-1 0-15,10 6 0 0,-10-1 0 0,0 1 0 16,1-6 0-16,0 11 0 0,-1-6 0 0,1 10 4 0,-1-5 0 0,0 1 4 16,2 4 0-16,-2 4 4 0,-8 1 0 0,8-5-4 0,-8 10 0 15,8-6 0-15,-8 11 0 0,10-6-8 0,-10 5 0 0,8 1 0 16,-8-2 0-16,0 3 0 0,0 3-8 0,8 1-4 0,-8-7 4 0,0 11 0 15,0-5-4-15,0 0 0 0,0 6 0 0,0-2-4 16,0-3 4-16,0 4 0 0,0-5-24 0,0 5 20 0,0-5 0 16,0 6-4-16,0-6-4 0,9 0-12 0,-9 0-8 0,0 0-20 0,0-5-20 15,0 5-16-15,0-9-20 0,0 5-28 0,0-1-28 0,0-5-40 16,0-4-56-16,0 5 36 0,0-5 44 0,0-5 36 0,0 4 24 16</inkml:trace>
          <inkml:trace contextRef="#ctx0" brushRef="#br0" timeOffset="1806.5354">2199 702 47 0,'0'5'136'0,"0"-5"-16"0,0 5-12 0,0-5-28 0,0 5-8 16,0-1 0-16,0 1 0 0,0 0-4 0,0 0 4 0,0 5-12 0,0-5-4 16,0 4-8-16,0 0-4 0,0 6-4 0,0-6-8 0,0 2-4 15,0 2-4-15,8 2-4 0,-8-1 0 0,0 0-4 0,0 5-4 16,0-4-4-16,0 5 0 0,0-7 0 0,8 7-4 0,-8-5-4 0,0-2-8 15,0 7-8-15,9-5-12 0,-9-2-28 0,0-3-28 0,0 4-20 16,0-3-24-16,0-2-72 0,0 1 0 0,0-1 40 0,0-4 28 16,0 0 28-16</inkml:trace>
          <inkml:trace contextRef="#ctx0" brushRef="#br0" timeOffset="2269.2971">2718 362 3 0,'10'-10'120'0,"-10"1"-8"16,0-1-8-16,0 5-28 0,8-4 0 0,-8-1-4 0,0 4 8 0,0 3 4 16,0-7-4-16,0 5-4 0,0 0-8 0,0 0 0 0,0 1 0 15,0-1-4-15,0 5-4 0,0-5-4 0,-8 5 0 0,8 0-4 16,0-4-4-16,-10 4 0 0,10 0-8 0,0 4-4 0,-8-4 0 0,8 5-4 15,-8 0 0-15,-1 4-4 0,0-4-4 0,9 5 4 16,-8-2-8-16,-1 3 0 0,1 3-4 0,0 1 0 0,0 0 0 0,-2 3-4 16,2 1-8-16,8 0 4 0,-8 0 0 0,-2 6-4 0,2-2 0 15,8-3 0-15,-8 4 0 0,-1 0-4 0,9 0 4 0,0 0-4 16,0 0 0-16,0 0 0 0,0 0 0 0,0-5 0 0,0 5-4 0,0 0 8 16,9-5-4-16,-1 0 0 0,0 0 8 0,2 1-8 0,-2-6 4 15,0 0-8-15,10 5 4 0,-10-3 0 0,9-7 0 0,0 5-4 16,0-5-4-16,1 1 8 0,-10-6-4 0,18 7 0 0,-18-11 0 15,9 4 0-15,0 1-4 0,0-5-4 0,-1 0 0 16,-6 0-4-16,-2-5-4 0,10 1-12 0,-10-2 0 0,-8 1-4 0,8-3-4 16,1 2 0-16,-9-3 4 0,0-1 0 0,-9-3 8 0,9 3 0 15,-8 0 4-15,0 0 4 0,-2-4 0 0,2 9 8 0,0-5 0 0,-10 1 0 16,10 5 4-16,-9-3 4 0,0 7-4 0,0 0 0 0,-1 7 4 16,2-3 0-16,8 5 0 0,-10 1-4 0,1 4-4 0,0 5-12 15,0 0-12-15,9 1-20 0,-10 3-28 0,10 7-32 0,-10-7-40 16,10 6-68-16,0 5 32 0,-1-5 28 0,1 4 36 0,-1 1 24 0</inkml:trace>
        </inkml:traceGroup>
      </inkml:traceGroup>
    </inkml:traceGroup>
  </inkml:traceGroup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3:15.77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87D4C61-5FD9-4832-A494-774766149C02}" emma:medium="tactile" emma:mode="ink">
          <msink:context xmlns:msink="http://schemas.microsoft.com/ink/2010/main" type="writingRegion" rotatedBoundingBox="13875,12254 13649,16220 13040,16185 13267,12220">
            <msink:destinationLink direction="with" ref="{13A5E6DA-3BB4-4CCD-A133-6AAE763A34F6}"/>
            <msink:destinationLink direction="with" ref="{8BC9867A-5599-4A3C-BD60-A73E0545B6D0}"/>
          </msink:context>
        </emma:interpretation>
      </emma:emma>
    </inkml:annotationXML>
    <inkml:traceGroup>
      <inkml:annotationXML>
        <emma:emma xmlns:emma="http://www.w3.org/2003/04/emma" version="1.0">
          <emma:interpretation id="{74CB94CA-5E0F-421D-AC80-62D7A283CD8A}" emma:medium="tactile" emma:mode="ink">
            <msink:context xmlns:msink="http://schemas.microsoft.com/ink/2010/main" type="paragraph" rotatedBoundingBox="13875,12254 13649,16220 13040,16185 13267,122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9628D9-659D-4AF8-B967-EB081780532B}" emma:medium="tactile" emma:mode="ink">
              <msink:context xmlns:msink="http://schemas.microsoft.com/ink/2010/main" type="line" rotatedBoundingBox="13875,12254 13649,16220 13040,16185 13267,12220"/>
            </emma:interpretation>
          </emma:emma>
        </inkml:annotationXML>
        <inkml:traceGroup>
          <inkml:annotationXML>
            <emma:emma xmlns:emma="http://www.w3.org/2003/04/emma" version="1.0">
              <emma:interpretation id="{1B1F2424-4946-4DF7-9B43-126A2BE87F38}" emma:medium="tactile" emma:mode="ink">
                <msink:context xmlns:msink="http://schemas.microsoft.com/ink/2010/main" type="inkWord" rotatedBoundingBox="13875,12254 13649,16220 13040,16185 13267,1222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446 823 79 0,'8'0'96'0,"-8"-5"-8"0,0 1-8 0,0 4-20 0,0-5-4 15,9-1-8-15,-9 6-4 0,8-4 0 0,-8 4 0 0,0 0 0 16,8 0 0-16,-8-4 0 0,0 4 0 0,10 0-8 0,-10 0 4 16,0 4-4-16,0-4 8 0,8 4 0 0,-8 2 0 0,0 3 0 15,0-4 0-15,0 5 0 0,0 0 0 0,0-1 0 0,0 1 0 0,0 4-20 16,0 0 20-16,0-4-4 0,0 9-4 0,8-5-4 15,-8 1-4-15,0-1-8 0,0 0 0 0,0 1-4 0,0-1 0 0,8 1-4 16,-8-1 0-16,0 1-8 0,10-1 4 0,-10 1 0 0,0-2-8 16,0 2 4-16,0-5-4 0,8 4 0 0,-8-5 0 0,0 1 0 15,0 0-8-15,0-1 0 0,0 2-8 0,0-7-4 0,0 6-12 16,0-6-16-16,0 2-12 0,0-6-12 0,0 4-16 0,0-4-8 16,0 0-8-16,0 0-8 0,-8 0 4 0,8 0-40 0,0 0-24 15,-10-4-4-15,10-2 28 0,-8 6 36 0,8-4 12 0</inkml:trace>
          <inkml:trace contextRef="#ctx0" brushRef="#br0" timeOffset="-298.2934">283 881 23 0,'0'-5'100'0,"0"5"-8"0,10-5-4 16,-10 0-28-16,0 5-4 0,0-4 0 0,8 0-4 0,-8 4 0 15,0-6 0-15,8 6-4 0,-8-5 4 0,0 5 0 0,0 0 0 16,0-4-8-16,0 4 0 0,0 0-4 0,0 0 0 0,0-6-4 16,0 6 0-16,0 6 4 0,0-6 4 0,9 4-4 0,-18 1 8 15,9 1-4-15,0-2 0 0,0 5 0 0,0-4 0 0,0 4 0 0,9 1-4 16,-9 5 0-16,0-1-4 0,0 0-4 0,0 1-4 0,0-1 0 16,0 5-4-16,0-4 0 0,-9 4-4 0,9-5 0 0,0 6-4 15,0-6-4-15,0 5 0 0,0-5-4 0,0 1 0 0,0-1-4 16,0 1 0-16,0-1 0 0,0-5-4 0,0 2 0 0,0-3-4 15,0 2-4-15,0 0-8 0,0-5-8 0,0 4-8 0,0-9-12 16,0 4-16-16,0 2-8 0,0-6-4 0,0 0-12 0,9 0-12 0,-9 0-16 16,0-6-8-16,0 2-4 0,0-1-28 0,0-4-40 0,0 5 0 15,0-6 36-15,0 0 32 0,0 0 20 0</inkml:trace>
          <inkml:trace contextRef="#ctx0" brushRef="#br0" timeOffset="323.1623">318 976 79 0,'0'0'116'0,"0"0"-12"0,0 0-8 16,0 0-32-16,-9 0 0 0,9 0 4 0,9 0-8 0,-9 0 0 15,0 0 0-15,0 0-8 0,0 0 0 0,0 0-8 0,9 0 0 16,-9 0 4-16,0 0-4 0,8 0 0 0,0 0 0 0,-8 0 0 16,9 0 4-16,-1 5 0 0,0-5 0 0,2 0 0 0,-2 0 0 15,0 5-8-15,2-5 0 0,6 0-4 0,-8 0 0 0,1 0-8 0,0 5-4 16,-1-5-4-16,9 0-4 0,-9 0 0 0,2 0-8 16,-2 0 4-16,0 0-8 0,0 0 0 0,2 0-12 0,-2 0-12 0,0 0-20 15,-8 0-28-15,9 0-20 0,-9 0-44 0,9 0-36 0,-9 0-68 16,0 0-12-16,0 0 36 0,0 0 40 0,8 0 32 0,-8 0 32 15</inkml:trace>
          <inkml:trace contextRef="#ctx0" brushRef="#br0" timeOffset="-702.6987">11 32 43 0,'0'-5'72'0,"0"5"-8"15,0 0-4-15,0-5-32 0,0 5 0 0,0-4 0 0,0 4-8 16,0-5-8-16,0 5 4 0,0 0 0 0,0-5 0 0,0 5 0 16,0-5 4-16,0 5-4 0,0 0 4 0,0 0 0 0,0-5 0 0,8 5 4 15,-8 0 0-15,0 0-8 0,0 0 8 0,0 0 0 0,0 0-8 16,0 0 4-16,0 0 0 0,0 0 4 0,0 0-4 0,0 0 0 16,0 0 0-16,0 0 4 0,0 0-4 0,0 0 8 0,0 0-4 0,8 0 4 15,-8 0 0-15,0 0 0 0,0 0 0 0,10 5 4 16,-10-5-4-16,0 5-8 0,0 0 4 0,0 0 0 0,0-1-4 0,0 1 0 15,8 5 0-15,-8-6 0 0,0 6 0 0,0-5 0 0,0 4 0 16,0 1 0-16,0 4-4 0,0-4 0 0,-8 0 0 0,8-1 4 16,0 5 0-16,0-4-4 0,0 5 0 0,0-6 4 0,0 5-4 15,0-4 0-15,0 5 0 0,0-2 0 0,0 2-4 0,0-1 0 16,0 2 0-16,0-3 0 0,0 2 0 0,0-1-4 0,0 1-4 0,0-1 4 16,0 1 0-16,0 0 0 0,0-2-4 0,0 1 4 0,0 5-4 15,0-4 0-15,0-1 0 0,0 1 0 0,0-1 0 0,0 5 0 16,0-4-4-16,0-1 4 0,0 0-8 0,0 1 8 0,0 0-4 15,0-1 0-15,0 0 0 0,0 1 0 0,0 4 0 0,0-5 0 16,0 1 0-16,0-1 4 0,0-1 0 0,-10 2 0 0,10 0-4 16,0-1 0-16,0-5 0 0,0 7 0 0,0-2-4 0,0 0 4 0,0 0 0 15,0 0 0-15,0 1 0 0,0-5 0 0,0 5 0 0,0-6 0 16,0 5 0-16,0-4 0 0,0 4 0 0,0-4 0 0,0 0 4 16,0-1-4-16,0 0 0 0,0 1 4 0,0 0-4 0,0-1 0 15,0 1 0-15,0-1 0 0,0-4 0 0,0 5 0 0,0 0-4 16,0-6 4-16,0 6 0 0,0-1 0 0,0 1 0 0,0-5 4 0,0 5-4 15,0-1 0-15,0-4 0 0,0 4 4 0,0 1-8 0,0-1 4 16,0-3 0-16,0 3 0 0,0 1 0 0,0-6-4 0,0 6 8 16,0-5-4-16,0 5 0 0,0-6 0 0,0 1 0 0,0 0 0 15,0 4 0-15,0-4 0 0,0 1 0 0,0-2 0 0,0 0 0 16,0 2 0-16,0-2 0 0,0 2 0 0,0-2 0 0,0 1 0 0,0-1 0 16,0 1-4-16,0-1 8 0,0 2-8 0,10-2 4 0,-10 2 0 15,0-2-4-15,0 1 4 0,0 0 0 0,0 0 0 0,0-1 0 16,8 1-4-16,-8 0 4 0,0 0 4 0,0-1-4 0,0 2 0 0,0-6 0 15,0 4 0-15,0 0 0 0,0-4 0 0,0 7 4 0,0-7-4 16,0 4 0-16,0-4 0 0,0 4 0 0,0-4-4 0,0 5 4 16,0-5 0-16,0 5 0 0,0-5 0 0,0 5 0 0,0-5 0 15,0 4 0-15,0-4 0 0,0 5 0 0,0-5 0 0,0 5 0 16,0-5 0-16,0 5 0 0,0-1 0 0,0-4 4 0,0 5-4 16,0 0-4-16,0 0 4 0,0 0 0 0,0 0 0 0,0-1 4 15,0 6-8-15,0-5 4 0,0 0 0 0,0-1 0 0,0 1 4 0,0 0-4 16,0 0 0-16,0-1 0 0,0 6 0 0,0-10 0 0,0 5-4 15,0 0 4-15,0 0 0 0,0-1-4 0,0 1 8 0,0 0-4 16,0-5 0-16,0 5 0 0,0-1 0 0,0-4 0 0,0 5 0 0,0 0 0 16,0-5 0-16,0 5-4 0,0-1 8 0,0 2-4 15,0-1 0-15,0-1 0 0,0 1 0 0,0 0 0 0,0-1 0 16,0 1 0-16,0 0 0 0,0 0 0 0,0-1 0 0,0 2 4 0,0 3-4 16,0-4-4-16,0 0 4 0,0-1 0 0,0 2 0 0,0-2 0 15,0 5 0-15,0-3 4 0,0-2-4 0,0 1 0 0,0 0-4 16,0 0 4-16,0-1-4 0,0 0 4 0,0 3 0 0,0-3 0 0,0 0 0 15,0-4 4-15,0 6-4 0,0-2-4 0,0 1 4 16,0-5 0-16,0 5 0 0,0-5 4 0,0 5-8 0,0-5 4 0,0 4 0 16,0-4 4-16,0 5-4 0,0-5 0 0,0 0 0 0,0 4 0 15,0-4 0-15,0 0 0 0,0 6 0 0,0-6 0 0,0 0-4 16,0 0 4-16,0 0 0 0,0 0 0 0,0 0 0 0,0 0 0 0,0 0 0 16,0 0 0-16,0 0 0 0,0 0-4 0,0 0 0 0,8 0 4 15,-8 0 0-15,0 0-8 0,-8 0-4 0,8 0-4 0,8 0-8 16,-16 0-12-16,8-6 0 0,0 6-16 0,0-4-8 0,0 4-16 15,0-5-16-15,0-4-24 0,0 4-12 0,0 0-56 0,0-5-32 16,0 2 32-16,-8-7 36 0,8 5 32 0</inkml:trace>
          <inkml:trace contextRef="#ctx0" brushRef="#br1" timeOffset="105739.6696">105 89 31 0,'0'10'72'0,"0"-5"-4"0,0 5-12 0,0-6-32 16,8 10-4-16,-8-4-4 0,0 5-4 0,0-1 4 15,0-1-8-15,0 2 4 0,0 4-8 0,0 2 0 0,0-3-4 0,0 1 8 16,0 6-4-16,0-2-8 0,0 2 4 0,0-2 0 0,0 6-4 0,0-5-24 16,0 5-16-16,0-1-20 0,0 1-16 0,0 0-12 15</inkml:trace>
          <inkml:trace contextRef="#ctx0" brushRef="#br2" timeOffset="29496.8734">45 1691 47 0,'0'0'76'0,"0"-4"-8"0,0 4-8 16,0 0-16-16,0 0-8 0,0 0-8 0,0 0-4 0,0 0 0 0,0 4 0 15,0-4-4-15,0 0-4 0,0 0 4 0,0-4-4 0,0 4 0 16,0 0 0-16,0 0 0 0,0-6 0 0,0 6-4 0,0 0 4 15,0-4 0-15,0 4 0 0,0 0 0 0,0 0-4 0,0 0 0 0,0 0 4 16,0-6-4-16,0 6 4 0,0 0 0 0,0 0 0 0,0 0 8 16,0 0 0-16,0 0 0 0,0 6 0 0,0-6 0 0,0 0 0 15,0 0 0-15,0 0 4 0,0 0 0 0,0 0 0 0,0-6-4 16,0 6-4-16,0 0 0 0,0 6-4 0,0-6 8 0,0 0-4 16,0 0-4-16,0 0 0 0,0 4 0 0,0-4 0 0,0 6 0 15,0-2-4-15,0 1-4 0,0 0 4 0,0 0 0 0,0-1 0 0,0 5 4 16,0-3 0-16,0 4 0 0,0 4 0 0,0-5 0 0,0 1-4 15,0-1-4-15,0 6 4 0,0-6 0 0,0 1-4 0,0 4 0 16,0-4 0-16,0 4-4 0,-8-4 4 0,8-1 0 0,0 6 0 16,0-5-4-16,0-1 0 0,0 1 0 0,0 4 0 0,-10-9 0 15,10 9 0-15,0-4-4 0,0-5 0 0,0 4 4 0,0 1 0 0,0 0-4 16,0-1 0-16,0 1 0 0,0-6 4 0,0 6 0 0,0-5-4 16,-8 5 4-16,8-1-4 0,0 1 4 0,0-6 0 0,0 6 0 15,0-5-4-15,0 5 0 0,0-1 4 0,0-4-4 0,0 4 4 16,0-3 0-16,0 3 0 0,0-5-4 0,0 6 4 0,0-5-8 15,0 5 8-15,0-6-4 0,-8 5 0 0,8-3 0 0,0 4 0 0,0-6 4 16,-9 6-4-16,9-5 4 0,0 4-4 0,0 1 0 0,0-6 0 16,-8 6 4-16,8 1 0 0,-8-8 0 0,8 7 0 0,0 0-8 15,-10-1 4-15,10 1 0 0,0-1 0 0,-8 1 0 0,8 0-4 16,0-1 4-16,0 0 0 0,0 1 0 0,-8 0 4 0,8-1-4 16,0 1-4-16,0-1 4 0,0 1 0 0,0 0 0 0,0-1 0 0,0 1-4 15,0-1 8-15,0 2 0 0,0-2-4 0,0 0-4 16,0 1 4-16,0-1 4 0,0 0-4 0,0 7-4 0,0-6 4 0,0-1 0 15,0 1 0-15,-8-1 0 0,8 5-4 0,0-3 4 0,0-3-4 16,0 2 4-16,0 5 4 0,0-6-4 0,0 1 0 0,0 4 0 16,0 1 0-16,0-6 0 0,0 1 0 0,0 4 0 0,0-4 0 0,0 4 0 15,0-5 0-15,0 6 0 0,0-4 4 0,0-3-8 0,0 7 4 16,0-6 0-16,0 0 4 0,0 1-4 0,0 0 0 0,0-1-4 16,0 1 8-16,0-1-4 0,0-3 4 0,0 3 0 0,0 1-4 0,0-6 0 15,0 6 0-15,0-1-4 0,0-3 4 0,0 3 0 0,0-4 0 16,0 4-4-16,0-4 4 0,0 5 0 0,0-6 0 15,0 7-4-15,0-2 4 0,0 0 0 0,0-3 0 0,0 3 0 0,0 1-4 16,0-1 4-16,0 1 0 0,0 0 4 0,0-1-4 0,0-5-4 16,0 6 4-16,8 0 0 0,-8-1 0 0,0-4 0 0,0 5 0 15,8-6 0-15,-8 1 0 0,0 5 0 0,0-5 0 0,0 0 0 16,0 4 4-16,0-5-4 0,8 2-4 0,-8-1 4 0,0 4 0 16,0-4 4-16,0 0 0 0,0 4-4 0,0-4-4 0,0 4 0 0,0-3 8 15,0 3-8-15,0-5 0 0,0 6 4 0,10 0 0 0,-10-1 0 16,0-3 0-16,0 3 0 0,0 0 0 0,0 1 0 0,8 0 0 15,-8 0 0-15,0 3 4 0,0-3-4 0,0 0-4 0,0-1 8 16,0 1-4-16,0-1 4 0,8 1-4 0,-8 0-4 0,0-1 4 16,0-3-4-16,0 3 4 0,9 1 0 0,-9-1 0 0,0-4-4 0,0 4 0 15,0 1 4-15,0-5 0 0,8 5 0 0,-8-7 0 0,0 8 0 16,0-2 0-16,0-3 0 0,0 3 0 0,0-5 0 0,0 6 0 16,0-5 0-16,-8 5-4 0,8-1 8 0,0-3 0 0,0 3-4 15,0-5-4-15,0 6 4 0,0 0 4 0,0-6-4 0,0 7-4 16,0-2 0-16,0-5 4 0,0 6 4 0,0-5-8 0,0 4 8 0,0-4-8 15,0 4 0-15,0-3 4 0,0 3-16 0,0-5 16 0,0 2 0 16,0-2 4-16,0 1 0 0,0 0 0 0,0 0-4 0,0-1 0 16,0 2 0-16,0-2 0 0,0 1-4 0,0-5 4 0,0 4 0 0,0 3 4 15,0-4 0-15,0-3-4 0,0 5 0 0,0 0 0 16,0 0 0-16,0 0 0 0,0 0 0 0,0-1 0 0,0 1 0 0,0-1 0 16,0 1 0-16,0 0 0 0,0 0 0 0,0 0 0 0,0 0 0 15,0-1 4-15,0 2-4 0,0-6 0 0,0 4-4 0,0-4 4 16,0 5-4-16,0-5 4 0,0 0 0 0,0 0 0 0,0 0 0 15,0 0 4-15,0 4-4 0,0-4 0 0,0 0 0 0,0 0 4 16,0 0-4-16,0-4 0 0,0 4 4 0,0 0-4 0,0 0 0 16,0 0 0-16,0 0 4 0,0 4-4 0,0-4 4 0,0 0-4 0,0 0-4 15,0 0 4-15,0 0 0 0,0 0 0 0,0 0-4 0,0 0-4 16,0-4-8-16,0 4-12 0,0 0-16 0,0-5-16 0,0 5-16 16,0-4-24-16,0-2-24 0,0 2-32 0,0-1-72 0,0 0 20 15,0 0 40-15,0-5 36 0,0 1 24 0</inkml:trace>
          <inkml:trace contextRef="#ctx0" brushRef="#br2" timeOffset="16465.1087">-66 3836 3 0,'0'5'28'0,"0"-5"-4"0,0 0 4 15,0 0-16-15,0 0 4 0,8 0 4 0,-16 4 12 0,16-8 0 16,-8 4-8-16,-8 0 0 0,8 0 0 0,0 0-4 0,0 0-4 0,0 0 0 16,0 0 0-16,0 0-4 0,0 0-4 0,0 0 8 15,0 0-8-15,0 0 0 0,0 0 4 0,0 0 0 0,0 0 0 0,0 0 0 16,0 0 0-16,0 0 4 0,0 0-4 0,0 0 4 0,0 0 0 16,0 0 4-16,0 0 0 0,0 0 4 0,0 0 0 0,0 0 4 15,0 0-4-15,0 0 4 0,0 0 4 0,0 0-4 0,0 0 0 16,0 0-16-16,0 0 20 0,0 0 0 0,0 0 4 0,0 0-4 15,0 0 0-15,0 0 0 0,0 0-4 0,0 0 0 0,0 0-4 16,0 0-4-16,0 0 4 0,0 0-4 0,0 0 0 0,0 0 0 0,0 0 0 16,0 0-4-16,0 0 0 0,0 0 0 0,0 0 0 0,0 0-4 15,0 0 0-15,0 0 0 0,0 0 0 0,0 0-4 0,0 0 0 16,0 0 0-16,0 0-4 0,0 0 0 0,0 0 4 0,0 0-4 0,8 0 0 16,-8-5 0-16,0 5 0 0,0 0 0 0,10 0 0 0,-10 0 0 15,0 0-4-15,8 0 4 0,-8 0-4 0,8 0 0 0,-8 0 0 16,8 5 0-16,-8-1 4 0,0-4 0 0,10 5 0 0,-10 0 4 15,0 0 0-15,0 0-4 0,0 0-4 0,0 4 4 0,0-4 0 16,0 4 0-16,-10-4 0 0,10 5 0 0,-8-5 0 0,8 3 4 0,-8-2-8 16,0-1 0-16,8 0 8 0,-10-1-4 0,2 1 0 0,0 0 4 15,8-5 0-15,-9 0 0 0,0 5-4 0,1-5 4 0,-1-5-4 16,9 5 4-16,-8-5-4 0,8 0 0 0,-8 1 0 0,-1-1 0 16,9 0 0-16,0-4-4 0,0 4 0 0,0-5 8 0,0 0-4 15,-9 6-4-15,18-6 4 0,-9 1 0 0,0-1 0 0,0 0-4 0,9 5 4 16,-9-4-4-16,8 4 0 0,-8 0 0 0,8 1 4 15,1-2-4-15,-9 2 0 0,8 4 4 0,1-5-4 0,0 5 4 0,-1 0-4 16,0 0 0-16,2 0 4 0,-2 5-4 0,-8-5 0 0,8 4 0 16,0 2 4-16,2 3-4 0,-10-4 0 0,8 4 4 0,-8-4-4 15,8 5 4-15,-8 0-4 0,0-5 0 0,0 4 0 0,0 0 4 0,0 1 0 16,0 0 4-16,-8-5 0 0,8-2 0 0,-8 3 0 0,-2-1-4 16,10 0 4-16,-8-5 0 0,0 0-4 0,8 0 0 0,-8 0 0 15,-2-5 0-15,10 0 0 0,-8-1-4 0,8 3 0 0,-8-7 0 16,8 0 0-16,-9 5 0 0,9-4 4 0,0 0 0 0,0 4-4 15,0-5 4-15,0 0-4 0,0 5 0 0,0 1-20 0,0-6 20 0,0 5 0 16,0 5 0-16,0-4 4 0,0 4 0 0,9 0-4 0,-9 0 0 16,0 0 0-16,8 0 0 0,-8 4 0 0,0 1 0 0,8-5 0 15,-8 5 0-15,10 0-4 0,-10-1 4 0,8 1 4 0,-8 0-4 16,0 0 4-16,0 0-4 0,8 0 4 0,-8 4 0 0,0-4 0 16,0-5 4-16,0 5 4 0,0-1 0 0,0 1 0 0,-8-5 4 15,8 0 4-15,0 0-4 0,-8 5-4 0,8-5 4 0,0 0 0 0,-10 0-4 16,10 0 0-16,0-5-4 0,-8 5 4 0,8-5 0 15,-8 5-4-15,8-4 4 0,-9-1-12 0,9 5 4 0,0-5 0 0,0 1 0 16,0 4-4-16,-9-5-4 0,9 5-8 0,0-5-4 0,0 5-8 16,0 0-20-16,0-5-20 0,0 5-20 0,0 0-20 0,0 0-32 15,0 0-28-15,0 0-36 0,0-5-60 0,0 5 32 0,0 0 44 0,0 0 32 16,0-5 36-16,0 0 24 0</inkml:trace>
          <inkml:trace contextRef="#ctx0" brushRef="#br1" timeOffset="96231.3665">-40 3874 27 0,'0'0'96'0,"0"0"-8"0,-8 0-4 0,8 0-28 0,0 0 0 16,-10 0-4-16,10 0 0 0,0 0-8 0,-8 0 4 15,8-5-4-15,0 5 0 0,-8 0-4 0,8-5-4 0,0 5 0 0,0-5-4 16,0 0-4-16,0 5-4 0,-9-5 0 0,9 0 8 0,0 1-8 0,0-1 8 16,0 0-4-16,0 0-4 0,9 1 4 0,-9-2-4 0,0 2-8 15,8-1 4-15,-8 1-4 0,0-2 0 0,8 6 0 0,-8-4 0 16,0-1 0-16,10 5-4 0,-2 0 0 0,-8-5 4 0,8 5-4 0,0 0 0 16,2 0-8-16,-2 0 0 0,-8 5 0 0,8-5 0 15,1 5-4-15,-1-1 4 0,0-4 0 0,-8 6-4 0,10-2 0 0,-2 5 0 16,-8-3 0-16,8-2 0 0,-8 6 4 0,0-5-4 0,0 4 0 15,0 1 4-15,0 0-16 0,0-5 20 0,0 4-4 0,0 0 4 16,-8-4-4-16,8 5 4 0,-8-5 0 0,-2 3 0 0,10-2 0 0,-8-1 0 16,0 0 0-16,-1-5 0 0,9 4-4 0,-8-4 4 15,0 0-4-15,-2-4 0 0,2 4 0 0,8-5 0 0,-8 0 0 16,0-4 0-16,-2 4 4 0,10-5-8 0,-8 0 4 0,8 1-4 0,-8 0 4 16,8-1 0-16,-9 0 0 0,9-4-8 0,0 4 8 0,0 1 0 15,-9-6 0-15,9 5 0 0,0 1 8 0,0 4-8 0,0-4 4 16,0-1-4-16,9 5 4 0,-9-5 0 0,9 6-4 0,-9-1 0 0,8 5 0 15,0-5 0-15,-8 5 0 0,10-5-4 0,-2 5 0 16,0 0 4-16,10 5-4 0,-10-5 0 0,0 5 0 0,9-5-4 0,-9 5 4 16,2-1 0-16,-2 6 0 0,0-5 4 0,0 5-4 0,2-1 0 15,-2-4 0-15,0 4 0 0,1 1 0 0,-9 5 4 0,9-6-4 16,-9 1 4-16,0 4 0 0,0-4 0 0,0 4 0 0,-9-4 0 0,9-1 0 16,-9 6-16-16,1-10 28 0,8 4-4 0,-8 1 0 0,-2-6 0 15,2 1 0-15,0 0-4 0,0 0 0 0,-2-5 0 0,2 0 0 16,-9 0 0-16,17-5-4 0,-8 0 4 0,0 0-4 0,-2-4 0 15,2-2 0-15,0 3 0 0,0-2 0 0,8-4-4 0,-10 0 0 16,10 4 0-16,-8-5 0 0,8 1 4 0,0 0-4 0,-8-1 4 0,8 1-4 16,0 4 4-16,0-5 0 0,0 6 0 0,8-5 0 15,-8 9 0-15,8-5-4 0,-8 5 4 0,10-4-4 0,-2 9 0 0,0-5 4 16,0 5 0-16,2 0 0 0,-2 0-4 0,0 0 0 0,1 0 0 16,7 5-4-16,-6-1 4 0,-2 1-4 0,0-5 4 0,0 10 0 15,10-5 0-15,-10 0 0 0,1 5 0 0,0-6 0 0,-9 5 0 0,8 1 0 16,-8 0 0-16,9 5 0 0,-9-6-4 0,0 5 8 15,0-4-4-15,0 4 0 0,-9-4 0 0,9 5 4 0,-8-1-4 0,-1-5 4 16,0 6-4-16,1-7 4 0,0 3-4 0,-2-2 0 0,2-4 0 16,0 0 4-16,0 0-4 0,-10-5 0 0,10 0 0 0,-1 0 0 15,1-5 0-15,0 0 0 0,-10-4-4 0,10-1 4 0,0 1 0 16,-2-1 0-16,10-5 0 0,-8 1 0 0,0 0 4 0,-1-1-4 0,9 1 0 16,0-6 0-16,-9 7 0 0,9-2-4 0,0 1 8 15,0 4-4-15,0-5 0 0,9 6 0 0,-9-6 0 0,9 6 0 0,-9 4 4 16,8-4 0-16,0 4 0 0,2 0-4 0,6 0 4 0,-8 0-4 15,2 5 0-15,6-3 0 0,-7 3 0 0,7 0 0 0,-6 0 0 16,6 0 0-16,-8 0 0 0,10 3 0 0,-10 2 0 0,10 0-4 0,-10 0 0 16,1 5 4-16,-1-6-4 0,0 10 0 0,-8-4 0 0,9 0 4 15,-9 4 0-15,0 1 0 0,0 4-4 0,-9-5 4 0,9 5 0 16,-8 0 4-16,0-4-4 0,-1 4 4 0,1-5 0 0,-10 6-4 16,10-6 4-16,0-4-4 0,-10 4 0 0,10-9 0 0,-10 4 0 15,10-4 4-15,0 0-4 0,-9-5 0 0,9 0 0 0,-2-5-4 16,2-4 4-16,0 4 0 0,0-10 0 0,-2 6 0 0,10-5 0 0,-8-1 0 15,8-4 0-15,-8 5 0 0,8-1-4 0,0-4 0 0,0 5 4 16,0-5 0-16,0 4 0 0,8 1 0 0,-8-1 4 0,8 1-4 16,-8 4 4-16,10 0 0 0,-2 1-4 0,0 4 0 0,0 1 0 15,2-1 4-15,-2 0-4 0,0 5 0 0,9 0-4 0,-9 0 0 16,2 0 4-16,6 0 0 0,-8 5 0 0,2 0 0 0,-2-1-4 0,0 1 4 16,1 4-4-16,0-4 4 0,-1 5 0 0,-8-1-4 15,9 1 0-15,-9 5 4 0,8-6-4 0,-8 5 0 0,0 1 4 0,-8-1 0 16,8 1-4-16,0-1 4 0,-9 6 0 0,9-6 0 0,-8 0 0 15,-1-4 0-15,0 4 0 0,1-4 0 0,0-1 0 0,-2 1 0 16,2-5 4-16,8-1-4 0,-8-4 0 0,0 5 0 0,-2-10 0 0,2 5-4 16,0-4 4-16,-1-6-4 0,9 5 0 0,-8-4 4 15,8-1-4-15,0 1 4 0,-8-6 0 0,8 5-20 0,0 1 20 0,0 0 4 16,0-6-4-16,0 5 0 0,0 1 4 0,0-1 0 0,8 1-4 16,-8 3 0-16,8 2 0 0,-8-1 0 0,9 1 0 0,-1 4 0 15,0-6 0-15,-8 6 0 0,10 0 0 0,-2 0-4 0,0 0 4 0,0 0-4 16,10 6 4-16,-10-2 0 0,1-4 0 0,0 5 0 15,-1-1-4-15,-8 2 4 0,9-2 4 0,-9 1-4 0,8 0 0 0,-8 4 0 16,8-4 0-16,-8 5 4 0,0 0-4 0,-8-5 4 0,8 4-4 16,0-4 4-16,-8 4-4 0,8-4 0 0,-9 0 0 0,1 0 0 15,8 0-8-15,-9-5-12 0,0 0-24 0,9-5-24 0,-8 0-16 0,0 0-40 16,8-5-28-16,-10-4-48 0,10 0-64 0,-8-6 52 0,8 1 44 16,-8 0 24-16,8-10 32 0</inkml:trace>
        </inkml:traceGroup>
      </inkml:traceGroup>
    </inkml:traceGroup>
  </inkml:traceGroup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4:49.95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0523D63-0DE2-4418-A658-D4DBAE225C01}" emma:medium="tactile" emma:mode="ink">
          <msink:context xmlns:msink="http://schemas.microsoft.com/ink/2010/main" type="writingRegion" rotatedBoundingBox="13468,13800 14059,14924 13627,15151 13035,14027"/>
        </emma:interpretation>
      </emma:emma>
    </inkml:annotationXML>
    <inkml:traceGroup>
      <inkml:annotationXML>
        <emma:emma xmlns:emma="http://www.w3.org/2003/04/emma" version="1.0">
          <emma:interpretation id="{B2062F65-7243-414D-884A-082A41B9A523}" emma:medium="tactile" emma:mode="ink">
            <msink:context xmlns:msink="http://schemas.microsoft.com/ink/2010/main" type="paragraph" rotatedBoundingBox="13468,13800 14059,14924 13627,15151 13035,140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CC7359-FC38-430C-A0FC-A41AE6262957}" emma:medium="tactile" emma:mode="ink">
              <msink:context xmlns:msink="http://schemas.microsoft.com/ink/2010/main" type="line" rotatedBoundingBox="13468,13800 14059,14924 13627,15151 13035,14027"/>
            </emma:interpretation>
          </emma:emma>
        </inkml:annotationXML>
        <inkml:traceGroup>
          <inkml:annotationXML>
            <emma:emma xmlns:emma="http://www.w3.org/2003/04/emma" version="1.0">
              <emma:interpretation id="{B096FE67-5C31-4479-B004-C6096F29AE6E}" emma:medium="tactile" emma:mode="ink">
                <msink:context xmlns:msink="http://schemas.microsoft.com/ink/2010/main" type="inkWord" rotatedBoundingBox="13362,13856 13483,14086 13222,14223 13101,13993"/>
              </emma:interpretation>
            </emma:emma>
          </inkml:annotationXML>
          <inkml:trace contextRef="#ctx0" brushRef="#br0">-32 1835 27 0,'0'0'92'0,"0"0"-8"0,-8 0 0 0,8 0-24 16,0 0-4-16,-8 0-8 0,8 0 0 0,0 0 0 0,-10 0-4 0,10 0 0 16,0-5 0-16,-8 5 0 0,8 0-4 0,0-5 0 0,-8 5-4 15,8-4 0-15,0 4 0 0,0-5 4 0,-9 0-4 0,9 5-12 16,0-5 4-16,0 0-4 0,0 2 4 0,0-3 0 0,0 1-4 15,0 0 0-15,0 5-4 0,0-5 0 0,0 1-4 0,0-1 0 16,0 0 0-16,0 0 0 0,0 1 0 0,9 4 0 0,-9-5 0 16,0-1-16-16,8 2 16 0,-8 0 0 0,8 4-4 0,-8 0 0 0,10-6-4 15,-10 6 0-15,8 0 0 0,0 0-4 0,0 0 0 0,2-4 0 16,-2 8-4-16,0-4 4 0,1 6-4 0,-1-6 0 0,0 4 0 16,2 0 4-16,-2 7-4 0,-8-7 0 0,8 1 4 0,0 0-4 0,2 4 0 15,-10 1 0-15,8 1 4 0,-8-3-4 0,0 2 0 0,0-1 0 16,0 1-4-16,0-1 8 0,0 1-4 0,0 0 0 0,-8-1 4 15,8 1 0-15,-10 0 0 0,10-6-4 0,-8 1 4 0,0 0 0 16,0 0 0-16,-2-5-4 0,10 0 4 0,-8 0 0 0,0 0 0 16,-1 0 0-16,1 0 0 0,0-5 0 0,-2 0 0 0,2 0 0 15,0 1 0-15,8-6-4 0,-8 5 0 0,-2 0 0 0,10-4 4 16,-8 4-4-16,8-5 0 0,0 1 4 0,0 4 0 0,0-5-8 0,-8 1 8 16,8 4-4-16,8-5 0 0,-8 7 4 0,0-3 0 0,0-4-4 15,8 5 0-15,-8 1 0 0,10-1 0 0,-10 5-16 0,8-5 20 16,0 5-4-16,-8-5 4 0,8 5-4 0,2 0 0 0,-2 0 4 15,0 0-4-15,1-4 0 0,-1 4 0 0,0 0 0 0,2 0 0 16,6 4 0-16,-8-4 0 0,2 5-4 0,-2-5 4 0,0 5-4 0,1 0 0 16,0-1 0-16,-1 1 4 0,1 0-4 0,-9 0 4 0,8 4 0 15,-8-4 4-15,8 5 0 0,-8-1-4 0,0 1 4 0,-8-1-4 16,8 1 0-16,-8 0 4 0,8-1 0 0,-9 1 0 0,1-6 0 0,-1 6 0 16,0-5 0-16,1 0 0 0,-10-5 0 0,10 5 0 0,0-5 0 15,0 0 0-15,-2 0 0 0,2-5 0 0,0 0-4 0,-1 0 0 16,1 1 0-16,0-6 0 0,-2 0 0 0,2 1-4 0,0-1 8 15,8 0-4-15,-8-4-4 0,8 5 4 0,0-6 4 0,-10 7-4 16,10-8 0-16,0 7 0 0,0-1 0 0,0 1 0 0,0-2 0 16,0 3 0-16,10-2 0 0,-10 4-4 0,8 2 4 0,-8-1 4 15,8 5-4-15,0-4 0 0,-8 4 0 0,10 0 0 0,-2 0 4 0,0 0-4 16,1 0 0-16,-1 0 0 0,0 4-4 0,10-4 4 0,-10 5 0 16,0-1 0-16,2 2 0 0,-2-2 0 0,0 2-4 0,1-2 0 15,-9 0 0-15,9 7 4 0,-1-7-4 0,-8 6 4 0,0-1 4 16,9-4-8-16,-9 5 4 0,0-1 0 0,0 1 0 0,-9 0-4 15,9-6 8-15,-8 6-4 0,8-1 0 0,-9 1 4 0,0-5 0 16,1 0 0-16,0-1-4 0,-10 1 0 0,10 0 0 0,0 0 0 0,-2-5-4 16,-6 0 8-16,7 0-4 0,1-5-4 0,0 5 4 0,-2-10 0 15,2 6 0-15,0-1 0 0,0-5 0 0,-2 1 0 0,2 4 0 16,8-5 0-16,-8 1 0 0,8-1 0 0,0 2 0 0,-9-3-4 0,9 1 4 16,0 1 0-16,0 4-4 0,0-4 0 0,9 4 8 15,-9-1-4-15,8 6 0 0,0-4 0 0,-8 4 4 0,10 0-4 0,-2-4 4 16,0 4-4-16,0 0 0 0,2 0 0 0,-2 4 0 0,0-4 4 15,1 4-4-15,7-4-4 0,-6 6 4 0,-2-1 0 0,0-1 0 16,0 1 0-16,2 0 0 0,-2-5 0 0,0 9 0 0,1-4 0 0,0 5-4 16,-9-1 4-16,8 1 0 0,-8-5 0 0,0 4 0 0,0 6-4 15,0-6 4-15,0 1-4 0,0 4 4 0,-8-4 4 0,-1 4-8 16,0-4 4-16,1-1 4 0,0 1 0 0,-2-1-4 0,2 1-4 16,-8-5 8-16,6 0 0 0,2 0-4 0,-9-1 0 0,9-4 0 15,0 0-4-15,-10-4 4 0,10-1 0 0,0 0 0 0,-2 0-4 0,2-5 0 16,8 1 8-16,-8-1-4 0,-1 1 0 0,9-5 0 15,0 4 0-15,0-5 0 0,-9 1 0 0,9 0 0 0,9 4 0 0,-9-4 0 16,0-1-4-16,0 6 4 0,9-1 0 0,-1-4 0 0,0 9 0 16,-8-4 0-16,10-2 0 0,-2 7 0 0,0 0 0 0,10-2 8 15,-10 6-8-15,0-4-4 0,9 4 4 0,-9 0 0 0,10 0 0 0,-10 0 0 16,10 4 0-16,-10 2 0 0,0-6 0 0,1 8-4 16,8-2 4-16,-17 3-16 0,9-4 20 0,-1 5-4 0,0-1 0 0,-8 7 0 15,0-8 0-15,0 7 4 0,0-1 0 0,0 0 0 0,-8-4-8 16,8 4 4-16,-8-4 0 0,-1 4 0 0,1-4 0 0,-1-1-4 15,0-4 4-15,1 5 4 0,0-6-4 0,-10 2 0 0,10-6 0 0,0 0 4 16,-10-6-4-16,10 6 0 0,-1-9 0 0,1 4 4 16,-10-4-4-16,10-1 0 0,0 1 0 0,0-6 0 0,8 1-4 0,-10-1 4 15,10 1 0-15,-8 0 0 0,8-1-4 0,0 1 4 0,0-1 0 16,0 6 4-16,0-5 0 0,8 3 0 0,-8 3-4 0,0-2-4 16,10 4 4-16,-2 2 0 0,0-1 0 0,0 1 0 0,2 4 4 15,-2-5 0-15,0 5 0 0,1 0-4 0,7 0 4 0,-6 0-4 0,-2 0 0 16,8 0 0-16,-6 5 0 0,-2-5-4 0,9 4 4 0,-8 1 0 15,-1-1-4-15,1 6 0 0,-1-4 4 0,0 2-4 0,-8 3 4 16,9-2 0-16,-9 5 0 0,0 1 0 0,0-1-4 0,0 1 4 16,-9-1-4-16,9 0 4 0,-8 1 0 0,8-1 4 0,-8 1-4 15,-1-6 0-15,1 5 0 0,-1-4 0 0,0-1 0 0,1-3 0 0,-10-2 0 16,10 1 0-16,0-5 0 0,0 0 4 0,-2-5-4 0,2 1 0 16,0-6-4-16,-1 5 8 0,1-9-4 0,8 4 0 0,-8-5 0 15,-2 1 0-15,10 0 0 0,0-5 0 0,0 4 0 0,-8 1 4 16,8 1-4-16,8-8 0 0,-8 7 0 0,0 5 0 0,10-6 0 15,-10 5 0-15,8 0 0 0,0 1 0 0,1 5 0 0,-1-1 4 0,0 0 0 16,2 0-8-16,-2 5 4 0,0 0 0 0,0 0 0 0,10 0 0 16,-10 5 0-16,1-5 0 0,8 5 0 0,-8 0 0 0,-1-1 4 15,0 5-4-15,1-3 0 0,0 4 0 0,-1-2-4 0,-8 3 4 16,8 3-4-16,-8 0 4 0,0-4 0 0,0 4 0 0,0 1 0 16,-8-6 0-16,8 5-4 0,-8 1 4 0,-1-6 0 0,0 1 0 0,9-1 0 15,-8 1 4-15,0-5-4 0,-1 0 0 0,1 0 0 16,-1-5 4-16,0 0-4 0,1-5-4 0,0 0 4 0,-2 0 4 0,2-5-4 15,0 1 0-15,8-1-4 0,-8 1 4 0,-2-6 0 0,2 1 0 16,8 0 0-16,-8-1 0 0,8-4 0 0,-9 5 0 0,9 0-4 16,0 3 4-16,0-3 0 0,0 4 0 0,0 1 0 0,0 0 0 0,0 4 0 15,9 0 0-15,-9 1 0 0,8 4 0 0,0 0 0 0,-8 0 4 16,10 0-4-16,-2 4 0 0,0 1 0 0,0 0 0 0,2 0 0 16,6-1 0-16,-7 1 4 0,0-1-4 0,-1 2 0 0,1 4 0 15,7-6 4-15,-7 6-4 0,0-5 4 0,-9 4-4 0,8-4 0 16,0 4 0-16,-8-4 0 0,0 5 0 0,10-1 4 0,-10-4 0 0,0 5-4 15,0-5 4-15,-10 4 4 0,10-4 0 0,-8 0 4 0,8-1 4 16,-8 1 0-16,-1-5 0 0,0 5 4 0,9-5-4 0,-8 0-4 16,0 0 0-16,-1 0 0 0,1-5 0 0,-1 0 0 0,9 1-8 15,-9-1 4-15,1 0 0 0,8-4-4 0,-8 4 0 0,-2-5 0 16,10 5-4-16,0-4 4 0,-8-1 0 0,8 1-4 0,0 4 8 16,0-5-4-16,0 6 0 0,0-1 0 0,0-1 0 0,0 2-4 0,0 0 4 15,0 4 0-15,0-6-4 0,8 6 0 0,-8 0 0 0,0 0 0 16,0-4-4-16,10 4-8 0,-10 4-4 0,0-4-8 0,8 0-16 15,-8 6-20-15,0-6-12 0,8 4-20 0,-8 0-36 0,0-4-36 16,0 6-68-16,0-1-24 0,0-5 44 0,0 4 40 0,0 1 36 16,0 0 28-16</inkml:trace>
        </inkml:traceGroup>
        <inkml:traceGroup>
          <inkml:annotationXML>
            <emma:emma xmlns:emma="http://www.w3.org/2003/04/emma" version="1.0">
              <emma:interpretation id="{2457F46C-16C3-4803-8384-617E078E2FB1}" emma:medium="tactile" emma:mode="ink">
                <msink:context xmlns:msink="http://schemas.microsoft.com/ink/2010/main" type="inkWord" rotatedBoundingBox="13839,14505 14059,14924 13627,15151 13406,14732"/>
              </emma:interpretation>
            </emma:emma>
          </inkml:annotationXML>
          <inkml:trace contextRef="#ctx0" brushRef="#br0" timeOffset="5917.9568">275 2473 31 0,'0'0'84'15,"-8"0"-20"-15,8 0-4 0,0-5-16 0,0 5 0 0,0 0-4 16,-9-5-8-16,9 5 4 0,0 0 0 0,0 0 0 0,0 0 4 16,0 0 0-16,0 0 0 0,-9-5 0 0,9 10 0 0,0-10-4 0,0 5-4 15,0 0 4-15,0 0-4 0,0 0 4 0,0 0 0 0,0 0 4 16,0 0-4-16,0 0 0 0,0 0 0 0,0 0 0 0,0 0 4 16,9 0 0-16,-9 0 4 0,0 0-4 0,0 5 0 0,9-5 4 15,-9 5 0-15,8 0 0 0,0-1 0 0,-8 2-20 0,10-3 20 16,-2 3-4-16,0 4-4 0,1-6 0 0,0 6-4 0,-1-1-8 15,0 1 0-15,1 0 0 0,-1-1-4 0,0 2-4 0,2-3 0 16,-2 2 4-16,0 0-4 0,10 4 4 0,-10-4 0 0,0-1 0 16,1 1 4-16,8 0-4 0,-8-1-4 0,-1 1 0 0,0 4-4 15,2-4 0-15,6-1 0 0,-8 1 0 0,2-1-4 0,-2 1-4 0,0-5-4 16,1 4 0-16,0 1 0 0,-1-5 0 0,1 5 0 0,-9-6 0 16,8 1 0-16,0-1 0 0,-8 1 0 0,8 0 0 0,-8 0 0 15,0-5 0-15,0 5 0 0,0-5 0 0,10 0 0 0,-10 5 0 0,0-5 0 16,0 0 0-16,0 0 0 0,0 0 0 0,0 0 0 15,0 0 0-15,0 0 0 0,0-5 0 0,0 5-8 0,-10-5-8 0,20 5-8 16,-20 0-4-16,10-5-4 0,0 5-4 0,0-5-8 0,0 0-8 16,-8 5-8-16,8-4-12 0,0-1-8 0,-8-4-4 0,8 4-8 15,-8 0-16-15,8 0-8 0,-9-3-8 0,1 2-8 0,8-4-32 16,-9 5-36-16,9-4 16 0,-9-1 32 0,9 1 36 0,-8-1 20 16</inkml:trace>
          <inkml:trace contextRef="#ctx0" brushRef="#br0" timeOffset="6233.8002">608 2329 51 0,'0'0'120'0,"-10"0"-8"0,20 0-4 16,-10 0-24-16,0 0 0 0,0 0-4 0,0 0 0 0,0 0 0 15,-10 0-8-15,10 4-4 0,0-4-4 0,0 6 0 0,-8-6-4 0,8 4 0 16,-8-4-4-16,8 5 0 0,-8 5 0 0,8-6 4 15,-9 1-8-15,1 5 0 0,-1 0 0 0,9-6 0 0,-9 11-8 0,1-5 0 16,0-1-8-16,-2 1 4 0,2 4-4 0,0 0 4 0,0-4-4 16,-2 3-4-16,-6 3 0 0,7 3-4 0,1-5-4 0,-1 1 0 15,-8 0-16-15,9-1-8 0,0 5 0 0,-2-4 0 0,-6-2 0 16,6 2 0-16,2-6 0 0,0 6 0 0,-1-1 0 0,1-4 0 16,0-1 0-16,-1 1 0 0,0-1 0 0,1 1 0 0,8-5 0 0,-8 4 0 15,8-4 0-15,0 0 0 0,-10-5-16 0,10 5-44 0,0-5-24 16,0 5-24-16,0-5-16 0,0 0-28 0,0 0-28 15,0 0-32-15,0 0-64 0,0 0 48 0,0-5 36 0,0 5 40 0,0-5 32 16,0 5 20-16</inkml:trace>
        </inkml:traceGroup>
      </inkml:traceGroup>
    </inkml:traceGroup>
  </inkml:traceGroup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9:59.31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09FBF9-819D-47E8-B818-115DDB9FF456}" emma:medium="tactile" emma:mode="ink">
          <msink:context xmlns:msink="http://schemas.microsoft.com/ink/2010/main" type="writingRegion" rotatedBoundingBox="14475,14076 13253,13823 13326,13467 14549,13720"/>
        </emma:interpretation>
      </emma:emma>
    </inkml:annotationXML>
    <inkml:traceGroup>
      <inkml:annotationXML>
        <emma:emma xmlns:emma="http://www.w3.org/2003/04/emma" version="1.0">
          <emma:interpretation id="{878B69D3-0370-4B75-B720-25C6CF745012}" emma:medium="tactile" emma:mode="ink">
            <msink:context xmlns:msink="http://schemas.microsoft.com/ink/2010/main" type="paragraph" rotatedBoundingBox="14475,14076 13253,13823 13326,13467 14549,137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10B4F9B-9A7F-49D0-8F3C-D95B2BC1A8D5}" emma:medium="tactile" emma:mode="ink">
              <msink:context xmlns:msink="http://schemas.microsoft.com/ink/2010/main" type="line" rotatedBoundingBox="14475,14076 13253,13823 13326,13467 14549,13720"/>
            </emma:interpretation>
          </emma:emma>
        </inkml:annotationXML>
        <inkml:traceGroup>
          <inkml:annotationXML>
            <emma:emma xmlns:emma="http://www.w3.org/2003/04/emma" version="1.0">
              <emma:interpretation id="{E3F8C74F-61E8-4493-BD5E-D38BBA29208A}" emma:medium="tactile" emma:mode="ink">
                <msink:context xmlns:msink="http://schemas.microsoft.com/ink/2010/main" type="inkWord" rotatedBoundingBox="14521,13856 14409,13832 14415,13799 14528,1382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1272 1600 3 0,'-8'5'40'0,"0"-5"-8"0,8 5 0 0,-9-5-24 0,0 0 4 16,1 0-4-16,8 4 0 0,-9-4-4 0,1 0 0 0,8 0 0 15,-8 0 0-15,0 0-4 0,-2-4-4 0,2 4 0 0,0 0-8 16,8 0-8-16,-10 0-16 0,2 0-8 0</inkml:trace>
        </inkml:traceGroup>
        <inkml:traceGroup>
          <inkml:annotationXML>
            <emma:emma xmlns:emma="http://www.w3.org/2003/04/emma" version="1.0">
              <emma:interpretation id="{CF3532FF-9557-43AD-9917-314C05BE4E11}" emma:medium="tactile" emma:mode="ink">
                <msink:context xmlns:msink="http://schemas.microsoft.com/ink/2010/main" type="inkWord" rotatedBoundingBox="13596,13894 13253,13823 13326,13467 13670,13538"/>
              </emma:interpretation>
              <emma:one-of disjunction-type="recognition" id="oneOf1">
                <emma:interpretation id="interp1" emma:lang="" emma:confidence="0">
                  <emma:literal>\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]</emma:literal>
                </emma:interpretation>
                <emma:interpretation id="interp4" emma:lang="" emma:confidence="0">
                  <emma:literal>)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632.0474">190 1543 23 0,'0'0'60'0,"0"0"-8"0,0 0 0 16,-8 0-24-16,8 0-8 0,0 0-24 0,0-6 20 0,-10 6-8 15,10 0 8-15,0-4-8 0,0 4 0 0,-8-5-4 0,8 5-4 16,0-5 0-16,-8 0 8 0,8 1-4 0,-9-1-8 0,9 5 4 0,-9-9 4 16,9 4-4-16,0-1 4 0,-8 2 0 0,8-1-8 15,-8-5 4-15,8 6 4 0,-9-6 0 0,9 1-8 0,0-1 0 0,-8 0 8 16,8 1-4-16,-9-1 0 0,9 1 0 0,0-1-8 0,-9-4 8 15,9 4-4-15,0-5 0 0,0 6 4 0,-8-5 0 0,8-1-4 16,0 7-12-16,0-7-16 0,0 0-16 0,-8 1-20 0,8-1-12 16</inkml:trace>
          <inkml:trace contextRef="#ctx0" brushRef="#br1" timeOffset="-358726.1697">53 1331 23 0,'0'0'80'15,"0"0"-4"-15,0 0-12 0,0 5-24 0,0-5-4 0,0 0 0 0,0 0-8 16,0 0 0-16,0 0 0 0,0 0-4 0,0 0 0 15,0 0 0-15,0 0-4 0,8 0-4 0,-8 0 4 0,0 0-4 0,0 0 4 16,10 0-4-16,-10 0 8 0,8 0 0 0,-8 0 4 0,8 0 0 16,-8 0-4-16,9 0 0 0,0 0-4 0,-9 0 4 0,8 0 0 15,-8 0-4-15,9 0 0 0,-1 0 4 0,0 0-4 0,-8 0 4 16,9 0 0-16,-9 0-4 0,9 0 0 0,-1 0 0 0,0 0-4 16,-8 0-4-16,10 0 8 0,-2 0-4 0,-8 5-4 0,8-5 0 15,1 5 4-15,-9-5 0 0,9 4 0 0,-1-4 0 0,-8 5 0 0,8 0 0 16,-8 0 0-16,9 0-4 0,-9 0 0 0,8-1 4 0,1 6-4 15,-9-5 0-15,0 0-4 0,9-1 0 0,-9 1 4 0,8 5-4 16,-8-6 0-16,8 1 4 0,-8 0-4 0,0 5 0 0,10-5 0 16,-10-1 0-16,8 1 0 0,-8 5 0 0,0-6 4 0,8 1-4 15,-8 0-4-15,0 0 4 0,9 5-4 0,-9-5 4 0,0-1-4 0,9 6 0 16,-9-6 4-16,0 1-4 0,8 5 0 0,-8-6 0 0,0 6 4 16,0-5-4-16,0 5 0 0,8-6 0 0,-8 6 0 0,0-1 0 15,0-3-4-15,0 3 0 0,0 1 4 0,0-6 0 0,0 7-8 16,0-7 4-16,0 0 0 0,0 2 0 0,0-2-4 0,0 1 0 15,0 0-4-15,0 0-8 0,0-1-8 0,0-4-16 0,-8 0-12 0,8 5-4 16,0-5-20-16,0 0-16 0,-8 0-12 0,8 0-8 0,-9 0-8 16,0-5-40-16,9 5-28 0,-8-4 28 0,0 4 32 0,8-5 24 15</inkml:trace>
          <inkml:trace contextRef="#ctx0" brushRef="#br1" timeOffset="-358447.9147">130 1523 87 0,'0'0'104'0,"0"0"-4"0,0 0-8 0,0 0-24 0,-8 0 4 16,8 0 0-16,8 0-4 0,-8 0-4 0,0 0-4 0,0 0 4 15,0 0-8-15,8 0-4 0,-8 0-4 0,0 0-4 0,0 0-4 0,9 0-4 16,-9 0-4-16,9 0-8 0,-9 0 0 0,8 0-4 0,-8 0-4 16,8 0-4-16,-8 0-4 0,0 0-8 0,10 0 0 0,-10 0-8 15,0 0-12-15,0 0-16 0,0 0-32 0,0 0-56 0,0 0-16 16,0 0-84-16,0 0 28 0,-10 0 32 0,10 0 36 0,0 0 24 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1:07.3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E3763CD-3EFC-48D3-B11C-A8FE1D774E1C}" emma:medium="tactile" emma:mode="ink">
          <msink:context xmlns:msink="http://schemas.microsoft.com/ink/2010/main" type="inkDrawing" rotatedBoundingBox="15224,8734 21617,4285 21660,4347 15267,8796" shapeName="Other"/>
        </emma:interpretation>
      </emma:emma>
    </inkml:annotationXML>
    <inkml:trace contextRef="#ctx0" brushRef="#br0">0 4417 7 0,'0'5'92'15,"0"-10"-16"-15,0 5-8 0,0 5-24 0,0-5-4 0,0 0-4 0,0 0-4 16,0 0-4-16,0 0 0 0,0-5-4 0,0 5 0 0,0 0 0 16,8-5-4-16,-8 5-4 0,0 0 4 0,0 0 0 0,0-4 0 15,9 4-4-15,-9-5 4 0,0 5 0 0,8 0 0 0,-8-6 8 0,0 6 0 16,9 0 0-16,-9-4 4 0,8 4 0 0,-8 0 4 15,0-5 4-15,9 5-4 0,-9-5-8 0,8 5 4 0,-8-5 0 0,8 1 0 16,-8 4-4-16,10-5 0 0,-10 0 0 0,8 5-4 0,0-5 0 16,2 1 0-16,-2-2 4 0,-8 2-4 0,8-1 0 0,9 0 8 15,-8-1-4-15,-1 3 0 0,1-7 0 0,-1 5-4 0,10-5 0 16,-10 1 4-16,10 0-4 0,-2-1 0 0,1 0 0 0,0 0-4 16,0-4 0-16,1 5-4 0,-2-6 0 0,2 1-4 0,7-1 0 0,-8 1 0 15,0 0-4-15,9-1 0 0,-10 5 0 0,10-4 4 0,-9 0-8 16,9 0 4-16,-10-1 0 0,10 1-4 0,-8 4 0 0,7-4 4 15,-8 0-4-15,8-2 0 0,-7 7 0 0,8-5-4 0,-10 0 4 0,10 0 0 16,-9-1 0-16,9 1-4 0,-10-1 0 0,10 1 0 16,-9-2 0-16,9 3 4 0,-10-2-4 0,10 1 0 0,0-1 0 0,-1-4 0 15,-7 5 0-15,8-1 0 0,-1-4 0 0,-8 5 4 0,8 0-4 16,-7 0 0-16,8-6 0 0,-10 6 0 0,10 0 0 0,-9-1-4 16,9 2 4-16,-10 2 0 0,2-3-4 0,-2-1 4 0,2 6 0 15,7-5 0-15,-8 4 4 0,0-5-4 0,1 6 4 0,-2-1-4 0,2-4 0 16,-2 5 0-16,1-6 4 0,9 5-4 0,-8 0 0 15,-2 2 0-15,10-7 4 0,-9 5 0 0,-1-5 0 0,2 6 0 0,8-1-4 16,-10-4 0-16,2 5 0 0,7-6 0 0,-7 5 0 0,-2-4 0 16,2 5 4-16,7-6 0 0,-8 1-8 0,0 4 4 0,-1-4-20 15,10 4 28-15,-8-4-4 0,-1 4 0 0,0-4-4 0,0 0 0 16,-1 4 4-16,10-4-4 0,-8-1 4 0,-2 1 0 0,1 4-4 16,9-3 0-16,-8-2 0 0,-2 0 0 0,2 1-4 0,-2-1 8 0,10 5-4 15,-9-3 0-15,-1-2 0 0,2 1 0 0,0 0 4 0,7-1-4 16,-8 0 0-16,0 1-4 0,-1-1 8 0,2 1-4 0,0 5 0 15,7-6 0-15,-9 1 0 0,2 4 0 0,-2-5 0 0,2 1 0 16,8 5 0-16,-10-5 0 0,1-1 0 0,1 7 0 0,8-8 0 16,-10 6 0-16,2-4 0 0,-2 4 0 0,9-4 4 0,-7-1-4 15,-2 2 0-15,10 3 0 0,-8-5 4 0,-1 1-4 0,8-1 0 0,-8 6 4 16,1-5 0-16,-2-1 0 0,2 5-4 0,7-3 4 0,-9-2-4 16,2 1 0-16,0 4 0 0,-2-5 0 0,1 6 0 0,0-5 0 15,-8 4 0-15,7-5 0 0,2 6 0 0,0-1 0 0,-10 0 0 0,8-3 4 16,2 3-4-16,-10 0 0 0,9 1 0 0,1-6 0 15,-2 5 0-15,-8 1-4 0,10-5 4 0,-1 4 0 0,0-4 0 0,0 4 0 16,-1-4 0-16,2-1 0 0,0 5 0 0,-2-4-4 0,1 0 8 16,9-1 0-16,-10 6-4 0,2-5 4 0,0-1-4 0,6 1 0 15,-6-1 4-15,-1 1-4 0,9-1-4 0,-10 2 4 0,2-2-4 16,7 1 8-16,-8-2-8 0,0 3 4 0,1-2 0 0,-2 1 4 16,10-1-8-16,-9 1 8 0,0 5-4 0,0-6 4 0,-1 1-4 0,2-1 0 15,0 6 0-15,-2-5-4 0,1-1 4 0,0 5 0 0,0-4-4 16,1 0 4-16,-2 4 0 0,2-4 0 0,-2 4 4 0,1-4 0 15,1-1-4-15,-2 6 0 0,2-5 4 0,-2 3-8 0,2-3 4 0,-1 0 0 16,-1 5 0-16,2-6 0 0,-2 5 0 0,2-4 0 16,-1-1 0-16,0 1 0 0,0 5 0 0,0-6 0 0,0 1 0 15,1-1 0-15,-2 6 0 0,2-5 0 0,-1-1 0 0,-1 5 0 0,2-4 0 16,-2-1 0-16,2 0 0 0,8 2-16 0,-10-1 20 0,1-1-4 16,1 5 4-16,-2-9 0 0,2 5-4 0,7 0 0 0,-8-1 0 0,0 1 0 15,1-1 0-15,6 1 4 0,-6 0-4 0,-1 0 0 0,0-1-4 16,8 1 4-16,-7-1 0 0,-2 1 4 0,2 4-4 0,7-5 0 15,-8 2-4-15,0 3 4 0,1-5 0 0,-2 1 0 0,2 5-4 16,7-6 4-16,-8 5 0 0,0-5 0 0,1 7 4 0,-2-7-4 16,2 5 0-16,-2 1 0 0,1-1 0 0,1-4 0 0,-10 4 0 0,18-4 4 15,-10 4-8-15,2 1 4 0,-1-7 0 0,0 8 0 16,0-7 0-16,-1 6 0 0,2-5 0 0,0 4-4 0,-2-5 8 0,10 6-4 16,-9-1 0-16,-1-4 0 0,2 4 4 0,0 1-4 0,-2-1 0 15,9 0 0-15,-7 1 4 0,-2-1-4 0,2 1 0 0,-10-1 0 16,10 0 0-16,-2 5 4 0,1-4-4 0,-8 4-4 0,8-5 0 15,-9 6 4-15,10-5 0 0,-10 3 0 0,10-3 4 0,-10 4 0 16,9-4-4-16,-9 5 0 0,0-7-16 0,10 1 24 0,-10 1-8 16,10 4 0-16,-10-4 0 0,9-2 0 0,0 3 0 0,-8-2 0 0,7 0 0 15,-7 5-4-15,8-4 4 0,-9-1 0 0,10 0 0 0,-10 1 4 16,1 4-8-16,8-4 4 0,-9-1 4 0,9 1-8 0,-9 4 4 16,2-4 4-16,6 2-8 0,-6-1 4 0,-2 3 0 0,0-5 0 0,9 6 0 15,-8-6 0-15,-1-1 0 0,1 8 0 0,7-7 0 0,-6 5-4 16,-2-4 4-16,0-1 4 0,10 6-4 0,-10-6 0 0,0 0 0 15,1 1 0-15,8 4 4 0,-8-5-8 0,-1 0 0 0,0 1 4 16,10-1-4-16,-10 6 4 0,0-6 0 0,2 1 0 0,-2-2-4 16,0 2 0-16,9 4-4 0,-8-4 0 0,-1-1 0 0,1 6 0 0,-1-5-4 15,0 3 0-15,2-4 4 0,-2 6 0 0,0-6 0 0,2 5 4 16,-2-5-4-16,0 6 0 0,0-1 0 0,1-5 4 0,0 6 0 16,-1-6-8-16,1 5 4 0,7-5 0 0,-6 6 0 0,-2-6 0 15,0 5 4-15,2-4-4 0,-2-1 0 0,8 6 0 0,-7-6 0 16,0 0 0-16,-1 5 0 0,9-4 0 0,-9 5 0 0,2-6 0 15,-2 5 4-15,0-4 0 0,10 3 0 0,-10 2-4 0,0-1 8 16,1-5-4-16,-1 5 4 0,1 1-4 0,0-1 0 0,-1 0 0 0,-8 0 4 16,8-1 0-16,0 3-4 0,2-2 4 0,-2 0 0 0,-8 0 0 15,8 1 0-15,2-1 0 0,-10 5 0 0,8-5 0 0,0 0 0 16,1 1 0-16,-9-1 0 0,8 5-4 0,1-5 0 0,-1 0 0 16,1 0 0-16,-1 0 4 0,0 0-8 0,2 1 4 0,-2-1 4 0,0 0-8 15,-8 1 8-15,10-2-4 0,-2-3 4 0,0 4-4 0,0 5 4 16,1-9 0-16,-1 9 0 0,1-5 0 0,-9 0 0 0,9 0-4 15,-9 5 4-15,8-4 4 0,-8 4-8 0,8-6 4 0,-8 6 0 16,0 0 0-16,0 0 0 0,0 0 0 0,0 0 0 0,10-4 0 16,-10 4-4-16,0 0 4 0,0 0 0 0,0 4 0 0,0-4 0 0,0 0 8 15,-10 0-12-15,10 0 4 0,0 0 4 0,0 0-4 0,0 0 0 16,0 0 0-16,0 0 0 0,0 0 0 0,0 0 0 0,0 0 0 16,0 0 0-16,0 0-4 0,0 0 4 0,0 0 0 0,0 0 0 15,0 0 0-15,0 0-4 0,0 0 0 0,0 0-4 0,0 0-8 16,0 0-16-16,0 0-16 0,0 0-12 0,0 0-24 0,0 0-24 0,0 0-12 15,-8 0-20-15,8 0-84 0,-8 0 28 0,-1 0 36 16,0 0 28-16,1 0 24 0</inkml:trace>
  </inkml:traceGroup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3:52.63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356364E-BE7F-4C5F-9CBC-C75DCA2C8960}" emma:medium="tactile" emma:mode="ink">
          <msink:context xmlns:msink="http://schemas.microsoft.com/ink/2010/main" type="writingRegion" rotatedBoundingBox="12635,13636 13020,13636 13020,14241 12635,14241"/>
        </emma:interpretation>
      </emma:emma>
    </inkml:annotationXML>
    <inkml:traceGroup>
      <inkml:annotationXML>
        <emma:emma xmlns:emma="http://www.w3.org/2003/04/emma" version="1.0">
          <emma:interpretation id="{0D0B58E1-4C35-4411-A541-35C425FC7D57}" emma:medium="tactile" emma:mode="ink">
            <msink:context xmlns:msink="http://schemas.microsoft.com/ink/2010/main" type="paragraph" rotatedBoundingBox="12635,13636 13020,13636 13020,14241 12635,1424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1C5AAD-0ADE-49B5-8AF9-C44289DA3B80}" emma:medium="tactile" emma:mode="ink">
              <msink:context xmlns:msink="http://schemas.microsoft.com/ink/2010/main" type="line" rotatedBoundingBox="12635,13636 13020,13636 13020,14241 12635,14241"/>
            </emma:interpretation>
          </emma:emma>
        </inkml:annotationXML>
        <inkml:traceGroup>
          <inkml:annotationXML>
            <emma:emma xmlns:emma="http://www.w3.org/2003/04/emma" version="1.0">
              <emma:interpretation id="{FFBEE93B-FF0B-4052-A169-0EFD4ECD546A}" emma:medium="tactile" emma:mode="ink">
                <msink:context xmlns:msink="http://schemas.microsoft.com/ink/2010/main" type="inkWord" rotatedBoundingBox="12635,13636 13020,13636 13020,14241 12635,142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809-957 67 0,'0'0'92'0,"0"0"-8"0,0-5-8 0,10 5-24 0,-10 0-4 0,0 0 0 16,0 0-4-16,8 5-4 0,-8-5 0 0,0 5-4 0,8-1 0 15,-8 1 4-15,0 0 0 0,10 4-4 0,-10-3 0 0,0 3-4 16,8 1-4-16,-8-1-4 0,0 5 0 0,8-4 0 0,-8 9-4 0,0-4-4 15,0-1 0-15,8 1 0 0,-8 4-16 0,0 0 16 0,0 0 0 16,0 1-4-16,0-1 0 0,0 0-4 0,0-1 0 0,0 2-4 16,0-1 0-16,0 0 0 0,0 1-4 0,0-6 0 0,0 5 4 15,0-5-4-15,0 5 4 0,0-4 0 0,0-1-4 0,0-4-4 16,0 5 4-16,0-6-4 0,0 5 0 0,0-4 8 0,0-5-4 16,0 5 0-16,0-5-4 0,0-1 0 0,0 1 4 0,0 0-4 0,0-1-4 15,-8-4 8-15,8 6-8 0,0-6 4 0,0 0-4 0,0 0 0 16,-8 0 0-16,8 0 4 0,0-6 0 0,0 2 0 0,-8-1 0 15,8 0 0-15,0-4 0 0,0-1-4 0,0 0-4 0,-10 1 0 16,10-1 0-16,0-5-4 0,0-4 0 0,0 5 0 0,0-5-4 16,0 0 4-16,0-5 0 0,0 5 4 0,0-1 0 0,0-4 4 0,0 1 0 15,0 4 4-15,0-6 4 0,0 2 0 0,0 3 0 16,0-4 0-16,0 6 0 0,0-2 0 0,0 0 4 0,10 1-4 0,-10 5 0 16,0-1 4-16,8 1-20 0,-8 0 28 0,0 0-4 0,8 4 8 0,-8-5-4 15,8 6 0-15,-8 4 4 0,9-4-4 0,0 4-4 16,-9-5-4-16,8 5 4 0,1 0 0 0,-1 5 0 0,-8-4 0 0,8 4 0 15,2-5 0-15,-10 5 0 0,8 0 0 0,0 0 4 0,0 0-4 16,-8 0-4-16,10 0 4 0,-2 5 0 0,0-1-4 0,1-4 0 16,-1 5-8-16,-8 0 8 0,9 5 4 0,0-5-12 0,-1-1 8 0,-8 6-8 15,8-5 12-15,-8 4-8 0,8 1-4 0,-8 0 4 0,0-1 0 16,0 1 0-16,0 4 0 0,0-5 4 0,0 6 0 16,-8-1-4-16,8 1-4 0,-8-5 4 0,0 9 4 0,8-4 0 0,-9-1-4 15,0 0 4-15,1 0-4 0,-1 0-4 0,1 1 4 0,0-5 0 16,-2 3-4-16,2-3 4 0,-8 0 0 0,6 0 0 0,2-5-4 15,0-1 0-15,-1 1-4 0,1 0 4 0,8-5 0 0,-9 0 4 16,9 0 0-16,-9-5 0 0,9 5-4 0,-8-5 0 0,8 1 4 16,0-1 0-16,0-1 0 0,0 2 0 0,0 0-4 0,0-6 4 15,0 4 0-15,0 6 4 0,0-4-4 0,0-1 4 0,8 5-4 16,-8-4 0-16,0 4 4 0,9 4-4 0,-9-4 0 0,9 5 0 0,-9-1 0 16,0 2 8-16,8-2-4 0,1 6-4 0,-1 0 8 0,0-5 0 15,2 9 0-15,-2-5 4 0,0 1 0 0,0 1 8 0,2-3 0 16,-2 7 0-16,0-6 4 0,1 1 8 0,8 4 0 0,-8-4 0 0,7-1 0 15,-8 1-4-15,2 4 0 0,6-4 0 0,-6-5-4 0,-2 9-4 16,9-9-4-16,-9 5 0 0,1-6-4 0,0 6 0 0,-1-5-4 16,0-1 0-16,0-4 0 0,2 5-4 0,-2-5-4 0,0 0 0 0,-8 0-8 15,10 0-12-15,-10-5-12 0,8 1-24 0,-8-1-28 16,0-5-36-16,0 6-24 0,0-6-100 0,0 0 20 0,0 1 40 16,-8-6 28-16,8 5 36 0,-10-4 20 0</inkml:trace>
        </inkml:traceGroup>
      </inkml:traceGroup>
    </inkml:traceGroup>
  </inkml:traceGroup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13:49.07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5B03795-EF4F-450D-B79F-7D023FD125DF}" emma:medium="tactile" emma:mode="ink">
          <msink:context xmlns:msink="http://schemas.microsoft.com/ink/2010/main" type="writingRegion" rotatedBoundingBox="10675,15420 11255,15420 11255,15938 10675,15938"/>
        </emma:interpretation>
      </emma:emma>
    </inkml:annotationXML>
    <inkml:traceGroup>
      <inkml:annotationXML>
        <emma:emma xmlns:emma="http://www.w3.org/2003/04/emma" version="1.0">
          <emma:interpretation id="{12BA71B4-5BD3-42D9-B678-437C1AAC2039}" emma:medium="tactile" emma:mode="ink">
            <msink:context xmlns:msink="http://schemas.microsoft.com/ink/2010/main" type="paragraph" rotatedBoundingBox="10675,15420 11255,15420 11255,15938 10675,159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DB7EF0-FE6B-49FC-A617-2E9DD3F0BC5D}" emma:medium="tactile" emma:mode="ink">
              <msink:context xmlns:msink="http://schemas.microsoft.com/ink/2010/main" type="line" rotatedBoundingBox="10675,15420 11255,15420 11255,15938 10675,15938"/>
            </emma:interpretation>
          </emma:emma>
        </inkml:annotationXML>
        <inkml:traceGroup>
          <inkml:annotationXML>
            <emma:emma xmlns:emma="http://www.w3.org/2003/04/emma" version="1.0">
              <emma:interpretation id="{E71A6407-7B41-40B8-8364-DB232A56FA65}" emma:medium="tactile" emma:mode="ink">
                <msink:context xmlns:msink="http://schemas.microsoft.com/ink/2010/main" type="inkWord" rotatedBoundingBox="10675,15420 11255,15420 11255,15938 10675,15938"/>
              </emma:interpretation>
              <emma:one-of disjunction-type="recognition" id="oneOf0">
                <emma:interpretation id="interp0" emma:lang="" emma:confidence="0">
                  <emma:literal>R</emma:literal>
                </emma:interpretation>
                <emma:interpretation id="interp1" emma:lang="" emma:confidence="0">
                  <emma:literal>Pi</emma:literal>
                </emma:interpretation>
                <emma:interpretation id="interp2" emma:lang="" emma:confidence="0">
                  <emma:literal>Pr</emma:literal>
                </emma:interpretation>
                <emma:interpretation id="interp3" emma:lang="" emma:confidence="0">
                  <emma:literal>Pu</emma:literal>
                </emma:interpretation>
                <emma:interpretation id="interp4" emma:lang="" emma:confidence="0">
                  <emma:literal>Pa</emma:literal>
                </emma:interpretation>
              </emma:one-of>
            </emma:emma>
          </inkml:annotationXML>
          <inkml:trace contextRef="#ctx0" brushRef="#br0">652 1954 35 0,'0'-4'92'0,"0"4"-4"15,0-5-8-15,0-1-24 0,-8 6 0 0,8-4 0 0,8-1 0 16,-8 1 0-16,0-2-4 0,0 2 8 0,0 4-8 0,0-5 0 0,0 5-4 16,0-5-24-16,0 5 24 0,0 0-4 0,0 0-8 0,0 0 0 15,0-5 0-15,0 5 4 0,0 5-8 0,0-5 4 0,0 0 0 16,0 5 0-16,0 0-4 0,0-1 0 0,0 2-4 0,0-2-4 16,9 1 0-16,-9 5 4 0,0-1-4 0,0-4 4 0,0 9-4 15,0-4 0-15,0 3-4 0,0-2 0 0,0 4 0 0,0-2-4 0,0 2 0 16,0-1-4-16,0 1-4 0,0-1 0 0,0 1 0 0,0 0-4 15,0-2 8-15,0 2-8 0,0-1 0 0,-9 1-4 0,9-2 4 16,0-3-4-16,0 0 4 0,0 5-4 0,0-6 0 0,0-5 4 0,0 6-4 16,0-5 0-16,-8 0 4 0,8 0-4 0,0-5 0 15,0 5 0-15,0-5 0 0,0 0 0 0,0 0 0 0,0 0 0 16,0-5 0-16,0 5 4 0,0-5-4 0,0 0 0 0,-9-3 4 0,9 1-4 16,0-2 0-16,0 5 0 0,-9-6-4 0,9 0 4 0,0 1 0 15,0-1 0-15,-8-5 0 0,8 1 4 0,0 5-4 0,0-6 0 16,0 2 0-16,0-2 0 0,0 0 0 0,0-3 0 0,0 3 0 0,0 0 0 15,0-4 0-15,0 0 0 0,0 5 0 0,0-6 0 16,0 6 0-16,8-6 0 0,-8 7 0 0,0-7 0 0,9 5 0 0,-9 2 0 16,9-2 0-16,-9 1 0 0,8 4 0 0,1-4 0 0,-9 4 0 15,8 0-4-15,0 5 4 0,1-4 4 0,0 4-4 0,-1 1-4 16,0-2 4-16,2 2 0 0,-2-1 0 0,0 5 0 0,1 0-4 0,0 0 8 16,-1 0-8-16,0 0 4 0,1 5 0 0,7-5 4 0,-6 4-4 15,-2 2 0-15,0 3 0 0,2-5 0 0,6 1-4 0,-8 5 4 16,1 0 0-16,0 0 0 0,-1-1 0 0,-8 1 0 0,9 4 4 15,-9-5-8-15,0 6 8 0,0-1-4 0,0 1-4 0,-9-5 4 16,9 3 0-16,-8 2 0 0,-1-1 4 0,0 1-4 0,-7-2-4 0,8 3 8 16,-10-6 0-16,10 3-4 0,-10-3 4 0,1 0-4 15,9-5 0-15,-9 4 0 0,8-9 0 0,-7 6-4 0,6-2-16 0,-6-4 24 16,7 0-4-16,0 0 4 0,1-4-4 0,8 4 0 0,-8-6 0 16,8 1 0-16,-9 1 0 0,9-1 0 0,0 0 0 0,0-4 0 15,0 3 0-15,-8 2 0 0,8-1 0 0,0 1 0 0,8-2 4 0,-8 2-4 16,0 4 0-16,0-5 0 0,9 5 0 0,-9 0 0 15,0 0 0-15,8 5 0 0,-8-1 0 0,8 2 4 0,1 3-4 0,-9-5 0 16,9 6 4-16,-1 0-4 0,0 4 0 0,2-4 0 0,-2 4 0 16,0-4 4-16,1 4 0 0,0 1 4 0,-1-1 8 15,9-5 4-15,-9 5 0 0,0 1 4 0,10-6 8 0,-10 6-8 0,10-5 0 16,-2 0 0-16,-7-1 0 0,8 2-4 0,0-3-4 0,1-3 0 0,-10 5 0 16,10-5 0-16,-2-1-4 0,1 1-4 0,0-5 0 15,-8 0 0-15,7 0 0 0,2 0-8 0,-2-5 0 0,-6 1-4 0,6-1-8 16,-7-5-8-16,8 0-20 0,-8 0-24 0,7 1-24 0,-8-5-32 15,2 4-32-15,-2-5-40 0,0 2-76 0,2-2-16 0,-2-4 60 16,0 5 40-16,-8-1 36 0,9-4 24 0,-9 5 24 0</inkml:trace>
        </inkml:traceGroup>
      </inkml:traceGroup>
    </inkml:traceGroup>
  </inkml:traceGroup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20:33.86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920FDB3-BADD-478D-A054-3B54EC6EE4C6}" emma:medium="tactile" emma:mode="ink">
          <msink:context xmlns:msink="http://schemas.microsoft.com/ink/2010/main" type="writingRegion" rotatedBoundingBox="11859,14523 12976,14696 12889,15255 11773,15083"/>
        </emma:interpretation>
      </emma:emma>
    </inkml:annotationXML>
    <inkml:traceGroup>
      <inkml:annotationXML>
        <emma:emma xmlns:emma="http://www.w3.org/2003/04/emma" version="1.0">
          <emma:interpretation id="{4B12B5F8-41B7-4A5B-91CE-95E3A7F24579}" emma:medium="tactile" emma:mode="ink">
            <msink:context xmlns:msink="http://schemas.microsoft.com/ink/2010/main" type="paragraph" rotatedBoundingBox="11859,14523 12976,14696 12889,15255 11773,150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53F0FD-12A3-4C26-A5B5-014A854727D9}" emma:medium="tactile" emma:mode="ink">
              <msink:context xmlns:msink="http://schemas.microsoft.com/ink/2010/main" type="line" rotatedBoundingBox="11859,14523 12976,14696 12889,15255 11773,15083"/>
            </emma:interpretation>
          </emma:emma>
        </inkml:annotationXML>
        <inkml:traceGroup>
          <inkml:annotationXML>
            <emma:emma xmlns:emma="http://www.w3.org/2003/04/emma" version="1.0">
              <emma:interpretation id="{A1AE3E18-ED9F-485D-AE36-C2C50B2C4311}" emma:medium="tactile" emma:mode="ink">
                <msink:context xmlns:msink="http://schemas.microsoft.com/ink/2010/main" type="inkWord" rotatedBoundingBox="11845,14613 12567,14725 12494,15194 11773,150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8 161 3 0,'0'0'92'0,"0"-6"-4"0,0 6-12 15,0 0-32-15,0-4 0 0,0 4-8 0,0-4 0 0,0-1-8 16,0-1 0-16,0 2 0 0,0-1 0 0,0 0 0 0,0 0-8 15,0 1 4-15,0-2-4 0,0 2-4 0,0-1 4 0,0-5 0 16,0 6-4-16,0-1 4 0,0-6-4 0,0 8 4 0,0-7 0 0,0 5-4 16,9 0 4-16,-9 0 4 0,0-4-4 0,9 4-4 0,-9 1 4 15,8-1-4-15,-8-1 0 0,8 2-4 0,2-1-4 0,-2 5 8 16,0-4-4-16,-8 4 0 0,8-6-4 0,2 6 4 0,-2 0-4 16,0 0-4-16,9 0 0 0,-9 0-4 0,2 0 8 0,-2 0-4 15,0 6 0-15,0-6-4 0,10 4 4 0,-10-4 0 0,1 5 0 0,0-1 0 16,-1 2 0-16,9-1 0 0,-9-1-4 0,1 1 0 0,0 0 0 15,-9-1 8-15,8 6-4 0,0-5 0 0,2 5 0 0,-10-7 0 16,8 8 0-16,-8-2 0 0,0 1 0 0,0-5 0 0,0 5-4 16,0-1 4-16,0 5 0 0,0-3-4 0,0-3 4 0,0 2 0 15,-8 0-4-15,-2 4 4 0,10-4-4 0,-8-1 4 0,0 1 0 16,8 4-4-16,-9-5 0 0,0 1 0 0,1 0 0 0,0 0 0 0,-1-6 0 16,1 6 0-16,-1-1 0 0,0-4 0 0,1 5-8 0,0-5 8 15,-2 1 4-15,2-3-8 0,0 2 4 0,0 0-8 0,-2 0 8 16,2 0 4-16,8-5-4 0,-8 0-4 0,-1 5 0 0,9-5 8 15,-8 0-4-15,8 0 4 0,-8 0 0 0,8 0-4 0,0 0 4 16,-10 0-4-16,10 0 0 0,0 0 0 0,-8 0 0 0,8 0 0 0,0 0 0 16,0 0 4-16,0 0-4 0,0 0 0 0,-8 0-4 0,8 0 4 15,0 0 4-15,0-5-4 0,0 5-4 0,0 0 4 0,0-5 4 16,0 5-8-16,0-5 0 0,0 0 4 0,0 5 0 0,0-5 0 0,0 2 4 16,0 3-4-16,0-6 0 0,0 1-4 0,0 5 0 15,0 0 8-15,8-5-4 0,-8 5-4 0,0 0 8 0,0 0-8 16,8 0 0-16,-8 0 0 0,0 0 4 0,10 0 4 0,-10 0-4 0,8 0 0 15,-8 5 0-15,8 0 0 0,-8-5-4 0,9 0 8 16,-1 6-4-16,-8-3 0 0,8 2 4 0,-8-5 0 0,10 5 0 0,-2 0-4 16,-8 0 0-16,8 0 4 0,0 4-4 0,-8-5 0 0,10 1 0 15,-2 0 0-15,0 0 4 0,-8 5-4 0,9-6 0 0,0 2 0 16,-1 3 4-16,1-5 0 0,-1 2-4 0,0 3 0 0,1-4 0 0,0 0 4 16,-1-1-4-16,-8 2 4 0,8-2-4 0,2 1 8 0,-2-1 0 15,0-4-4-15,1 0-4 0,-9 6 0 0,9-6 4 0,-1 0 0 16,-8 4-4-16,8-4 0 0,-8 0 8 0,9 0-8 0,-1-4 4 15,-8 4 0-15,0-6-4 0,8 6 4 0,-8-4-4 0,10-1-4 16,-10 1 4-16,8-2-4 0,-8 6 0 0,0-9 0 0,0 4-8 0,8 0-12 16,-8 1-12-16,0-2-28 0,0 2 8 0,0-1-8 0,0 1-8 15,0-2-8-15,0 2 0 0,0-1-40 0,0 0-40 0,0 0 12 16,0 0 28-16,0 0 24 0</inkml:trace>
          <inkml:trace contextRef="#ctx0" brushRef="#br0" timeOffset="506.6488">478 247 23 0,'-10'0'88'16,"10"0"-12"-16,0 4-8 0,0-4-32 0,0 0-4 15,0 5-4-15,0-5 0 0,0 0-4 0,0 0 0 0,0 0 0 0,0 5-4 16,0-5 0-16,10 0 0 0,-10 4 4 0,0-4 0 0,0 0 0 16,8 0 4-16,-8 0 0 0,0 6 4 0,8-6-4 0,-8 0 0 15,10 0 0-15,-10 4 0 0,8-4 0 0,0 0 0 0,-8 0 4 16,8 0-4-16,1 0 0 0,0 5 4 0,-9-5-8 0,8 0 0 0,1 0-4 15,-1 0-8-15,0 0 4 0,-8 0 0 0,10 0 0 0,-2 0 0 16,0 0-8-16,-8 0 8 0,8 0-8 0,2 5 0 0,-2-5 0 16,-8 0-4-16,8 0 8 0,1 5-8 0,0-5 4 0,-9 0 0 15,8 0-4-15,-8 0 0 0,9 0 0 0,-1 0 0 0,-8 0 0 16,8 0-20-16,-8 0 24 0,0 0-4 0,8 0 4 0,-8 0-4 0,0 0 0 16,10 0 0-16,-10 0-4 0,0 0 0 0,0 0 0 0,0 0 0 15,0 0 0-15,0 0-4 0,0 0 0 0,0 0 0 0,0 0 0 16,0 4-12-16,0-4 0 0,0 0-20 0,0 0-16 0,0 5-16 15,0-5-8-15,0 0-16 0,-10 5-16 0,10-5-60 0,0 0-12 16,0 0 36-16,-8 5 28 0,8-5 20 0</inkml:trace>
          <inkml:trace contextRef="#ctx0" brushRef="#br0" timeOffset="-845.8657">26 17 63 0,'0'0'76'16,"0"-6"-12"-16,0 6 0 0,0-4-24 0,0 4-4 0,0-5-4 0,0 5 0 16,0 0 0-16,0-4-4 0,0 4 0 0,0 0 0 0,0 0 0 15,0 0 0-15,0 0 0 0,0 0 4 0,0 0 0 0,0 0 0 16,0 0 4-16,0 0 0 0,0 0 0 0,0 4 0 0,0 1 0 0,0-5-8 16,0 4 4-16,0 2 0 0,0-1-8 0,0-1 0 0,0 6 0 15,0-6 0-15,0 6 0 0,0-1 0 0,0 0-4 0,0 7 4 16,0-6-4-16,0 3 4 0,0-3 0 0,0 5-4 0,0 0 4 15,0-7-8-15,0 7 0 0,0-1-4 0,0 1 4 0,0-1-8 16,0 1 0-16,0-2 0 0,0 2-4 0,0 0 4 0,0-6 0 0,0 5 0 16,0 1-4-16,0-1-20 0,0-4 28 0,0 5 0 0,0-6-8 15,0 5 0-15,0-4-4 0,0-1 4 0,0 1-4 0,0-5 0 16,0 5 4-16,0-6 0 0,0 6-4 0,-9-5 0 0,9-1 4 0,0 2-4 16,0-6 0-16,0 4 4 0,0-4-4 0,0 0 0 15,0 0 0-15,0 5 0 0,0-5-4 0,0 0 8 0,0 0-4 0,0 0 0 16,0 0 0-16,0 0-4 0,0 0 0 0,0 0 4 0,0 0 0 15,0 0 0-15,0 0-4 0,0 0 4 0,0 0 4 0,0 0-8 16,0 0 0-16,0 0 0 0,0 0 0 0,0 0 0 0,0 0-4 16,0 0 0-16,0 0-4 0,0 0-4 0,0 0-8 0,0 0-4 0,0 0-8 15,0-5 0-15,0 5-4 0,0-4-12 0,0 4-4 0,0 0-4 16,0-6-4-16,0 6-4 0,0-4 0 0,-9-1 0 0,9 0 0 16,0 0 8-16,0 1-28 0,-8-2-24 0,8 2-24 0,0-1 4 15,0-5 36-15</inkml:trace>
        </inkml:traceGroup>
        <inkml:traceGroup>
          <inkml:annotationXML>
            <emma:emma xmlns:emma="http://www.w3.org/2003/04/emma" version="1.0">
              <emma:interpretation id="{4E20EDA0-4915-408A-B6FE-FABFA690770E}" emma:medium="tactile" emma:mode="ink">
                <msink:context xmlns:msink="http://schemas.microsoft.com/ink/2010/main" type="inkWord" rotatedBoundingBox="12735,14659 12976,14696 12895,15218 12654,15181"/>
              </emma:interpretation>
              <emma:one-of disjunction-type="recognition" id="oneOf1">
                <emma:interpretation id="interp1" emma:lang="" emma:confidence="0">
                  <emma:literal>H</emma:literal>
                </emma:interpretation>
                <emma:interpretation id="interp2" emma:lang="" emma:confidence="0">
                  <emma:literal>A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"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1757.1927">904 55 63 0,'0'0'84'15,"0"0"-8"-15,0 0-8 0,0 0-28 0,0 0 0 0,0 0-12 16,0 0 0-16,0 0-4 0,0 0 4 0,0 0-4 0,0 0 4 16,0 0 0-16,0 0 0 0,0 0 0 0,0 0 4 0,0 4-4 0,0 2 4 15,0-3-4-15,0 3 4 0,0-1-4 0,0 0 4 0,0 5-4 16,0-6 0-16,0 5-8 0,0 1 0 0,0 0-4 0,0 5 0 15,-9-6 0-15,9 5 0 0,0 1-4 0,0 0-4 0,-8-7 0 16,8 7 0-16,0-1 0 0,-9 1 0 0,9-6-4 0,0 6 4 16,-9-1-4-16,9-5-4 0,0 6 4 0,0-1 0 0,0-4 0 0,0 5-4 15,0-2 0-15,0-3 4 0,0 0-8 0,0 5 4 0,0-6 0 16,0 1 4-16,-8-1-4 0,8 5 0 0,8-4-4 0,-16-1 8 16,8 1-4-16,0-5 0 0,0 5 0 0,0-1 0 0,0 1-8 0,0-6 12 15,0 2 0-15,0-1-8 0,0-1 0 0,-8 1 0 0,8 0 0 16,8-1 0-16,-16-4 4 0,8 6 0 0,0-6-4 0,8 0 0 15,-16 0 0-15,8 4 0 0,8-4-4 0,-16 0-8 0,8 0 0 16,0-4-4-16,0 4-8 0,0-6-4 0,0 6-4 0,0-4 0 16,0-1-8-16,0 0 4 0,0 1-4 0,0-7 0 0,0 7-4 15,0-6 4-15,0 1-4 0,0-1-24 0,0 1-32 0,0-1-28 16,8-5 12-16,-8 6 28 0</inkml:trace>
          <inkml:trace contextRef="#ctx0" brushRef="#br0" timeOffset="2399.3634">853 400 59 0,'0'0'76'0,"0"0"-4"0,0 0-8 0,0 0-24 0,0 0-8 15,0 0 0-15,0 0-4 0,8 0 0 0,-8 0 0 0,0 0 0 16,8 0 4-16,-8 0-4 0,9 0-4 0,-9-4 4 0,9 4-4 15,-1-6-4-15,-8 6 0 0,9 0 0 0,-1-4-4 0,0 4 0 0,2-5-4 16,-2 5 4-16,0-5-8 0,0 5 0 0,2-5-4 0,-2 5 0 16,-8 0 0-16,8-5-4 0,1 5 4 0,-1 0-4 0,1 0 0 15,0 0 0-15,-9 0 0 0,8 0 0 0,0 0-16 0,0 0-8 16,-8 0-16-16,10 0-16 0,-10 0-28 0,8 0-60 0,-8-5-12 16,0 5 36-16,0-4 24 0</inkml:trace>
          <inkml:trace contextRef="#ctx0" brushRef="#br0" timeOffset="2365.4529">1075 45 55 0,'0'0'88'0,"0"0"-12"0,8 0-8 16,-8 0-32-16,0 0 4 0,0 0-12 0,0 0 0 0,0 5 0 15,0-5-4-15,0 5 0 0,0-5 0 0,0 4 0 0,0 2 0 16,0-3-4-16,0-3 4 0,0 11 0 0,0-6 0 0,0 5 0 16,0-1-4-16,0 1 0 0,0-1-16 0,0 1 20 0,0 0 0 15,0-1-4-15,0 1-4 0,0 4 4 0,-8-5 0 0,8 6-4 0,0-6 8 16,0 6-8-16,0-1 0 0,0-4 0 0,0 4 0 16,0 0 0-16,0-4-8 0,0 4 4 0,0 1-4 0,0-1 0 0,0-4 0 15,0 4 0-15,0 0-4 0,0-4 0 0,0 4 0 0,0 1-4 16,0-5 0-16,0-1 0 0,0 5 0 0,0-4 0 0,0-1 4 15,0 1 0-15,0 0-4 0,0-1 0 0,0 1 4 0,0-5-8 16,0 5 4-16,0-5 0 0,0 4 0 0,0-4 0 0,0-1 0 16,0 2-4-16,-10-2 4 0,10-4-8 0,0 5 0 0,0-5 0 0,0 4-4 15,0-4-8-15,-8 0-12 0,8 0-8 0,0 0-8 0,0 0-8 16,-8-4-4-16,8 4-8 0,-10-5-4 0,2 1-32 0,8-2-36 16,-8 2 0-16,0-1 28 0,8 0 20 0</inkml:trace>
        </inkml:traceGroup>
      </inkml:traceGroup>
    </inkml:traceGroup>
  </inkml:traceGroup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21:55.93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15870A0-BCFD-4259-A0F5-79E1E39D240E}" emma:medium="tactile" emma:mode="ink">
          <msink:context xmlns:msink="http://schemas.microsoft.com/ink/2010/main" type="writingRegion" rotatedBoundingBox="15695,1960 33691,2403 33572,7211 15577,6768"/>
        </emma:interpretation>
      </emma:emma>
    </inkml:annotationXML>
    <inkml:traceGroup>
      <inkml:annotationXML>
        <emma:emma xmlns:emma="http://www.w3.org/2003/04/emma" version="1.0">
          <emma:interpretation id="{0B17DAD0-3AF8-43BB-AF20-4AC21BA33CE3}" emma:medium="tactile" emma:mode="ink">
            <msink:context xmlns:msink="http://schemas.microsoft.com/ink/2010/main" type="paragraph" rotatedBoundingBox="21065,2045 33693,2438 33643,4061 21014,366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1B318EC-B9FB-4022-82B8-C7C708EE954E}" emma:medium="tactile" emma:mode="ink">
              <msink:context xmlns:msink="http://schemas.microsoft.com/ink/2010/main" type="line" rotatedBoundingBox="21065,2045 33693,2438 33643,4061 21014,3668"/>
            </emma:interpretation>
          </emma:emma>
        </inkml:annotationXML>
        <inkml:traceGroup>
          <inkml:annotationXML>
            <emma:emma xmlns:emma="http://www.w3.org/2003/04/emma" version="1.0">
              <emma:interpretation id="{4D3E1C95-4987-4340-A071-9C22D76B5324}" emma:medium="tactile" emma:mode="ink">
                <msink:context xmlns:msink="http://schemas.microsoft.com/ink/2010/main" type="inkWord" rotatedBoundingBox="21063,2087 22038,2118 22005,3167 21031,31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-4806-508 15 0,'0'-5'104'0,"-10"-5"-12"0,10 5-8 0,10-5-28 0,-10 6 0 16,0-1-4-16,8 0-4 0,-8-4 0 0,8 3-4 0,0 2-4 0,-8-6 0 15,10 5 0-15,-2 1 0 0,0-1 0 0,1 0-4 0,8 5 4 16,-8-5 0-16,-1 1-4 0,8 4-8 0,-6-6 0 0,-2 6-4 16,0 0-4-16,10 0 0 0,-10 0 0 0,1 0-4 0,-1 6-4 15,10-6 0-15,-18 4 0 0,8 1-8 0,0 0 4 0,-8 4-4 16,8 1 0-16,-8-1 0 0,0 1-4 0,0 5 0 0,-8-6 0 0,8 5 4 16,-8 6 0-16,0-5-4 0,-2-2 4 0,2 2-4 0,0 4 0 15,-1-5 0-15,-7 1 4 0,6-1-4 0,2-3 4 0,0 2-4 16,-2-3-4-16,2-1 4 0,0 1 4 0,0-1 4 0,-1 1 0 15,9-5 8-15,-9 5 0 0,9-6 4 0,0 1 8 0,-8 5 0 16,8-6 4-16,0 1 0 0,0 5 8 0,0 1 4 0,8-3-8 0,-8-3 0 16,9 4-4-16,-9 1 4 0,9-1 0 0,-9-4-8 0,8 5 0 15,0 0 0-15,0 0 0 0,2-6-4 0,-2 5-8 0,0-3 0 16,2 3 0-16,6-4-4 0,-7 0-4 0,-1-1 4 0,10 2-8 16,-10-6 0-16,8 4 0 0,-6-4-4 0,6 0-4 0,-7 5-8 15,8-5-12-15,-8 0-20 0,-1 0-16 0,9 0-20 0,-8 0-20 16,-1 0-20-16,0 0-24 0,2 0-16 0,-2 0-56 0,0 0-28 15,-8 0 40-15,9 0 40 0,0 0 28 0,-1 0 28 0</inkml:trace>
          <inkml:trace contextRef="#ctx0" brushRef="#br0" timeOffset="-437.8279">-5395-197 3 0,'0'0'72'0,"0"0"-8"0,0 0-8 0,0-5-32 16,0 5 0-16,0 0-4 0,0 0-4 0,0 0 4 0,0 0-8 15,0-5 4-15,0 5-4 0,0 0 0 0,0 0-8 0,0 0 0 16,0 0 4-16,0 0-8 0,0 0 4 0,0 0 0 0,0 0-4 16,0 0 0-16,0 0 0 0,0 0 0 0,0 0 4 0,0 0-4 15,0 0 0-15,0 0 4 0,0 0-4 0,0 0 0 0,0 0 0 16,0 0-4-16,0 0 8 0,0 0-4 0,0 0-4 0,0 0 8 0,0 0-8 15,0 0 4-15,0 0-4 0,0 0 4 0,0 0 0 0,0 0 4 16,0 0 0-16,0 0 4 0,0 0-8 0,0 0 0 0,0 0 4 16,0 0-8-16,0 0 4 0,0 0 0 0,0 0-4 0,0 0 4 15,0 0 0-15,0 0 8 0,0 0-4 0,0 0 0 0,0 0 0 16,0 0 0-16,0 0-4 0,0 0 0 0,0 0-4 0,0 0 8 0,0 0-4 16,0 0 4-16,0 0 0 0,0 0-4 0,0 0 4 0,0 0 0 15,0 0-4-15,0 0 4 0,0 0-4 0,0 0-4 0,0 0 0 16,0 0 4-16,0 0 0 0,0 0 0 0,0 0 0 0,0 0 4 0,0-5-4 15,0 5 0-15,0 0 0 0,0 0 4 0,0 0-4 16,0 0 0-16,0 0 4 0,0 0-4 0,0 0 0 0,0-5 8 0,0 10-8 16,0-10 4-16,0 10 0 0,0-5-4 0,0-5 4 0,0 10-4 15,0-5 4-15,0 0 0 0,0 0 0 0,0-5-4 0,0 5 4 16,0 5-4-16,0-5 0 0,0 0 4 0,0 0-4 0,0 0 4 0,0 0 0 16,0 0-4-16,0 0 4 0,0 0-4 0,0-5 4 0,0 5-4 15,0 0 4-15,0 0 0 0,0 0 0 0,0 0 0 0,0 0 0 16,0 0-4-16,8 0 4 0,-8 0-4 0,0 0 4 0,0-4-4 15,0 4 4-15,0 0-4 0,0 0 4 0,-8 0 0 0,16 0-4 16,-8 0 4-16,0 0-4 0,0 0 0 0,0 0 4 0,0 0-4 16,0 0 0-16,0 0 0 0,0 0 4 0,0 0 0 0,0 0 0 15,0 0-4-15,0 0 0 0,0 0 0 0,0 0 4 0,0 0 0 16,0 0-4-16,0 0 0 0,0 0 4 0,0 0 0 0,0 0 0 0,0 0 0 16,0 0-4-16,0 0 0 0,0 0 4 0,0 0 0 0,0 0-4 15,0 0 0-15,0 0 4 0,0 0-4 0,0 0 4 0,0-5-4 16,0 5 4-16,0 0 0 0,0 0-4 0,0 0 0 0,0 0 0 15,0 0 4-15,0 0-4 0,0 0 0 0,0 0 0 0,0 0 0 16,0 0 0-16,0 0 4 0,0 0 0 0,0 0-4 0,0 0 0 0,0 0 0 16,0 0 0-16,0 0 0 0,0 0 0 0,0 0 4 0,0 0-4 15,0 0 0-15,0 0 0 0,0 0 0 0,0 0 0 0,0 0 0 16,0 0 0-16,0 0 4 0,0 0-4 0,0 0 0 0,0 0 4 0,0 0 0 16,0 0 0-16,0 0-4 0,0 0 0 0,0 0 4 15,0 0-4-15,0 0 4 0,0 0 0 0,0-5-4 0,0 5 4 0,0 0 0 16,0 0-4-16,0 5 4 0,0-5 0 0,0-5-4 0,0 5 4 15,0 0 0-15,0 0-4 0,0 0 0 0,0 5 0 0,0-5 0 16,0 0 0-16,0 0 0 0,0 0 4 0,0 0-4 0,0 0 4 0,0 0-4 16,0 0 4-16,0 0-4 0,0 0 4 0,0 0-4 0,0 0 0 15,0 0 0-15,0 0 4 0,0 0-4 0,0 0 4 0,0 0-4 16,0 0 0-16,0 0 4 0,0 0-4 0,0 0 4 0,0 0 0 16,0 0-4-16,0 0 4 0,0 0 0 0,0 0 0 0,0 0-4 15,0 0 4-15,0 0-4 0,0-5 0 0,0 5 4 0,0 0-4 16,0 0 4-16,0 0 0 0,8 0 0 0,-8-5 0 0,0 5-4 0,0 0 4 15,0 0 0-15,0 0 0 0,0 0 4 0,0-4 0 0,0 4-4 16,0 0 4-16,0 0 0 0,0 0 4 0,0 0 0 0,0 0-4 16,0-5-8-16,0 5 16 0,0 0 4 0,0-5-8 0,0 5 0 15,0 0 4-15,0 0-4 0,0 0 4 0,0-5-4 0,0 5 0 16,0 0-4-16,0 0 0 0,10 0 4 0,-10 0 4 0,0 0-4 16,0 5 8-16,0-5-4 0,0 5-4 0,0 4 0 0,0-4 4 15,0 5-4-15,0-1 0 0,8 6 4 0,-8 0 4 0,0 4 0 0,0 0 0 16,0 0 0-16,0 5 0 0,8 0 0 0,-8 5-4 0,0-6 0 15,0 6 0-15,0 0 0 0,0 1-4 0,10-2 0 0,-10 0 0 16,0-4 0-16,0 5 4 0,8-5-4 0,-8 5 0 0,0-5 0 0,0-5-4 16,0 0 0-16,8 0 0 0,-8 0 0 0,0-4-4 15,0-1 4-15,0 1-4 0,0-5 4 0,0-1-4 0,0-4 0 0,0 0 0 16,0-1 4-16,0 1-4 0,0-5 4 0,0 5-4 0,0-5-4 16,0 0 4-16,0-5-4 0,0 5 0 0,0-5 4 0,0 1 0 15,0-1 0-15,0 0-8 0,0-4 8 0,0 3 0 0,0-3-4 0,0-1 0 16,0 1 0-16,0-5 0 0,0-1 0 0,0 1 0 15,0-1-4-15,-8 1 0 0,8-5 8 0,0 4-4 0,0-4 4 0,-8-5-8 16,8 5 4-16,0-5-4 0,-10 5 0 0,10-4 4 0,0-2-4 16,-8 2 4-16,8-2 0 0,0-4 0 0,-8 4 0 0,8 2-4 15,0 0 4-15,0-1-4 0,0 4 8 0,0-4-8 0,0 5 4 0,8-1 0 16,-8 2 0-16,0-2 0 0,8 6-4 0,-8-5 4 16,10 4 0-16,-10 5-4 0,8-4 4 0,0 0 0 0,-8 4 0 15,8 1 0-15,1-1 0 0,0 5 0 0,-1-5 0 0,-8 6 0 0,9-6 0 16,-1 6 4-16,0-1-4 0,10 0 0 0,-10 0 0 0,2 0 4 15,-2 5-4-15,8 0 4 0,2-4-4 0,-10 4 0 0,9 0 0 16,1 0 0-16,-2 4 0 0,-8-4 0 0,10 10 0 0,-1-5 4 0,0 0-8 16,0 4 8-16,-9 0-4 0,10 1 0 0,-10 0-4 15,0 4 4-15,10 1 0 0,-10-1 0 0,-8 2 4 0,9 2-24 0,-9 1 24 16,0-5 4-16,0 6-8 0,-9 4 0 0,1-5 0 0,0 0 0 16,-2 5 0-16,2-5 0 0,-10 1 0 0,2-2 0 0,-1 1 0 15,0 1-4-15,0-6 4 0,-9 0-4 0,10 1 4 0,-2-1 0 0,-7-3-4 16,7-3 4-16,2 2 0 0,-2-5 0 0,-8 0 0 0,18-5 0 15,-9 0 0-15,0 0 0 0,8 0-4 0,1-5 4 0,0 0 0 16,0 5-4-16,-2-10 8 0,10 6-4 0,0 0 0 0,-8-2 0 16,8 1 0-16,8 1-4 0,-8-1 4 0,0 0 0 0,0 0 0 15,10 5 0-15,-2-5 0 0,0 5 0 0,-8 5 0 0,17 0 0 16,-8 0 0-16,-1 0 4 0,1 4-4 0,7 1 0 0,-6-1 4 16,6 6-4-16,-6-1 4 0,6 5 0 0,-8-4 4 0,10 3 4 0,-1 2 0 15,-1-1 4-15,2 1 0 0,-2-1 0 0,2 0 4 0,-1 0 0 16,-9 0 0-16,10 1 0 0,-2-7-4 0,2 7 0 0,-2-5-4 15,2-6-4-15,-1 5 0 0,-9-4 0 0,9-1 0 0,0 1 0 0,-9-5-4 16,10-1-8-16,-10 2 4 0,10-6-8 0,-10 0 0 16,0-6-16-16,9 6-8 0,-8-9-24 0,0 4-16 0,-1-4-20 15,0-1-24-15,-8 1-20 0,10-1-16 0,-10-5-72 0,0 1-4 0,8-1 44 16,-8 2 32-16,0-2 24 0,0-5 24 0</inkml:trace>
        </inkml:traceGroup>
        <inkml:traceGroup>
          <inkml:annotationXML>
            <emma:emma xmlns:emma="http://www.w3.org/2003/04/emma" version="1.0">
              <emma:interpretation id="{19C7999C-A85F-4BA5-A9BE-5D28C0D9F687}" emma:medium="tactile" emma:mode="ink">
                <msink:context xmlns:msink="http://schemas.microsoft.com/ink/2010/main" type="inkWord" rotatedBoundingBox="22408,2889 22894,2904 22892,2946 22406,2931"/>
              </emma:interpretation>
            </emma:emma>
          </inkml:annotationXML>
          <inkml:trace contextRef="#ctx0" brushRef="#br0" timeOffset="3075.8602">-4031 201 47 0,'0'0'80'16,"-8"0"-8"-16,8 0-24 0,0 0 0 0,0 0-8 0,8-5 0 15,-8 10-4-15,0-10 4 0,0 5 0 0,0 0 0 0,0-5 0 16,0 5 0-16,0 0 4 0,0 0 0 0,0-4 4 0,0 4 0 15,0 0 0-15,0 0-4 0,0 0 4 0,0 0 0 0,0 0-4 0,0-6 0 16,0 6-4-16,0 6 4 0,0-12 0 0,0 6 0 0,0 6 4 16,8-12 0-16,-8 6 0 0,10 0-4 0,-10 0 4 0,8 0-4 15,-8 0 0-15,8 0-4 0,1 0 0 0,-1 0-4 0,1 0-4 16,-1 0 0-16,1 0-4 0,7 0 0 0,-6 0-4 0,-2 0 0 16,0 0-4-16,2 0 4 0,6 0-8 0,-8 0 0 0,1 0 4 0,8 0-4 15,-8 0 0-15,7 0 4 0,-6 0-4 0,6 0-8 0,-8 0 8 16,10 0-8-16,-10 0-8 0,1 0 0 0,8 0 0 0,-8 0 0 15,7 0 0-15,-8 0 0 0,2 0 0 0,-2 0 0 0,10 0 0 16,-10 0 0-16,0 0 0 0,1 0 0 0,-1 0 0 0,-8 0 0 16,9 0 0-16,-1 0 0 0,1-4 0 0,-9 4 0 0,8 4 0 15,-8-4 0-15,8 0 0 0,-8 6 0 0,10-6 0 0,-10 4 0 0,8-4 0 16,-8 5 0-16,8-5 0 0,-8 5 0 0,0-5 0 16,10 5 0-16,-10-1 0 0,0-4 0 0,0 6 0 0,0-6 0 0,8 0 0 15,-8 0 0-15,0 0 0 0,0 4 0 0,0-4 0 0,0 0 0 16,0 0 0-16,0 0 0 0,0 0 0 0,0 0 0 0,-8 0 0 15,8-4 0-15,8 8 0 0,-8-8 0 0,0 8 0 0,0-4 0 0,0 0 0 16,0 0 0-16,0 0 0 0,0-4 0 0,-8 4 0 16,8 0 0-16,0 0 0 0,0-6 0 0,-10 6 0 0,10 0 0 0,0-4 0 15,-8 4 0-15,8-5-24 0,-8 5-96 0,8-5-24 0,-10 5-32 16,10-5-32-16,-8 1-56 0,0 4-20 0,-1 0 48 0,1 0 48 16,-1 0 32-16,1-6 32 0,-1 6 20 0</inkml:trace>
        </inkml:traceGroup>
        <inkml:traceGroup>
          <inkml:annotationXML>
            <emma:emma xmlns:emma="http://www.w3.org/2003/04/emma" version="1.0">
              <emma:interpretation id="{CB164FD0-F055-4E4D-92EF-F029522651AE}" emma:medium="tactile" emma:mode="ink">
                <msink:context xmlns:msink="http://schemas.microsoft.com/ink/2010/main" type="inkWord" rotatedBoundingBox="23457,2468 25038,2517 24998,3792 23417,37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457.9187">-2411 585 87 0,'9'0'104'0,"-1"0"-4"0,-8 0-12 16,8 0-20-16,-8 0-4 0,8 0 0 0,-8 0-4 0,10 0-4 15,-10 0 4-15,8 0 0 0,-8 4 0 0,0 6-12 0,0-6 4 0,8 1-4 16,-8 5-4-16,0 0 0 0,0-1 0 0,0 6 0 0,0-1 0 15,0 1-4-15,0 4 0 0,-8-5 0 0,8 5 0 0,0 1-8 16,-8-2 0-16,8 2-4 0,-10-1-4 0,10 0 0 0,-8 0-8 16,8 1 0-16,-8-6-8 0,8 5 4 0,-8-4-4 0,8 4-4 0,-9-5 0 15,1 1-4-15,8-6-8 0,0 5-8 0,-9-4-16 0,9-1-24 16,-9 1-24-16,9-1-36 0,0-3-28 0,-8-2-36 0,8-4-68 16,0 0 32-16,0 0 44 0,0-4 28 0,0 4 28 0</inkml:trace>
          <inkml:trace contextRef="#ctx0" brushRef="#br0" timeOffset="15185.6463">-2939-134 31 0,'0'0'60'0,"0"0"-4"15,0 0-8-15,0 0-20 0,0 0-20 0,0 4 16 0,0-4-4 0,0 0 0 16,0 0 0-16,0 0-4 0,0 0-4 0,0 0 0 16,0 0-8-16,0 0 0 0,0 0 4 0,0 0 4 0,0 0 0 0,0 0-4 15,0 0 0-15,0 0 4 0,0 0 0 0,0 0-4 0,0 0 0 16,0 0 4-16,0 0 0 0,0 0 0 0,0 0 4 0,0 0-4 16,0 0 0-16,0 0 4 0,0 0 0 0,0 0 0 0,0 0 0 0,0 0 0 15,0 0 0-15,0 0-4 0,0 0 4 0,0 0 0 16,0 0-4-16,0 0 4 0,0 0 0 0,0 0 0 0,0 0-4 0,0 0 4 15,0 0 0-15,0 0-4 0,0 0 0 0,0 0 4 0,0 0 0 16,0 0 0-16,0 0 0 0,0 0 0 0,8-4 4 0,-8 4 0 16,0 0-4-16,8-6 0 0,-8 2 0 0,8 4 0 0,-8-5-4 0,10 5 0 15,-10-5 0-15,8 0-4 0,0 1 4 0,-8 4 0 0,9-6 0 16,0 6 0-16,-9 0-4 0,8 0-4 0,1-4 0 0,-9 4 4 16,8 0-4-16,-8 0 0 0,8 0 0 0,1 4 0 0,0-4-4 15,-9 0 4-15,8 6-4 0,0-6 0 0,-8 4-4 0,10 1 4 16,-2-5 0-16,-8 5-4 0,8 0 4 0,-8-1 0 0,9 2 8 15,0-2 0-15,-9 1 4 0,8-1-8 0,1 2 0 0,-9-2 4 16,8 1 4-16,-8 0-8 0,8 4 4 0,-8-3-4 0,0-2 0 0,0 5 0 16,8-3 0-16,-8 3 0 0,0-4-4 0,0 4 4 0,0 1 0 15,-8-1-4-15,8-3 0 0,0 3 0 0,-8 1 0 0,0-1 0 16,8 1 4-16,-9-1-4 0,1 6 0 0,-1-6 0 0,0 2 0 16,1-3 0-16,0 2 0 0,-2 0 4 0,2-6-4 0,0 6 0 0,-1-1 0 15,0-4 0-15,1 5 0 0,0-5 0 0,8 0 4 0,-9-1-4 16,1 1 4-16,8-5-4 0,0 5 0 0,-9-5 0 0,9 0 0 15,0 0 0-15,0 0 0 0,0 4-4 0,0-4 4 0,0 0 4 0,0 0-4 16,0-4 0-16,0 4 0 0,0 0 0 0,9 0 0 16,-9-5 0-16,8 5 0 0,-8 0 0 0,9 0 0 0,-9-5 0 0,8 5 0 15,-8 0 4-15,8-4-4 0,1 4 0 0,0 0 0 0,-1 0 0 16,0 0 0-16,2-5 0 0,-2 10 0 0,-8-5 0 0,8 0 0 16,1 4 0-16,0 1 0 0,-1-5 4 0,1 5-4 0,-1-1 0 15,0 1 0-15,0 1 0 0,2-2 4 0,-2 1 0 0,0-1 4 16,2 6-4-16,-2-5 4 0,-8 5 0 0,8-6 0 0,1 6 0 0,-1-5 4 15,1 5 0-15,-1-1 0 0,-8-4 4 0,9 5-4 0,-1-1 0 16,-8 0 0-16,0 1 4 0,8 0-8 0,-8-1 4 0,0 1-4 16,10 5 0-16,-10-6 0 0,0 5 0 0,0-4-4 0,0 5 0 15,-10-6 4-15,10 5 0 0,0-4-4 0,-8 5 4 0,8-1-8 16,-8-5 8-16,8 6-4 0,-9-6 0 0,1 6 0 0,8-6 4 0,-9 1 0 16,1 0 0-16,-1-1 0 0,1 1 0 0,0-6-4 15,-2 6 0-15,2-4 0 0,0-3 0 0,-2-3 4 0,2 6-8 16,-8-6-12-16,7 4 16 0,1-4 0 0,-1 0 0 0,0-4 0 0,1 4-4 15,0-6 0-15,-2 6 0 0,10-3 0 0,-8 3 0 0,0-6-4 16,-1 1 0-16,0 0-4 0,9 5 0 0,-8-4-8 0,8-1-4 16,-8 0-12-16,8 5-12 0,-9 0-8 0,9-5-16 0,0 5-12 0,-8 0-12 15,8 0-4-15,0-4-12 0,0 4 0 0,0 0-52 0,0 0-32 16,8 0 28-16,-8 0 28 0,9 0 28 0</inkml:trace>
          <inkml:trace contextRef="#ctx0" brushRef="#br0" timeOffset="10487.2571">-2990-121 7 0,'0'0'36'0,"0"0"0"0,0 0 0 16,0 0-20-16,0 0 4 0,0 0 0 0,0 0 0 0,0 0 0 16,0 0-4-16,0 0 0 0,0 0 0 0,0 0-8 0,0 0 4 15,0 0 0-15,0 0-4 0,0 0 4 0,0 0-4 0,0 0 4 0,0 0 0 16,0 0-4-16,0 0 0 0,0 0 0 0,0 0 0 0,0 0-4 16,0 0 0-16,0 0-4 0,0 0 8 0,0 0-8 0,0 0 0 15,0-4 4-15,0 4 4 0,0 0 0 0,0 0-4 0,0 0 0 16,0 0-4-16,0 0 4 0,0 0-4 0,0-5 8 0,0 5 0 15,0 0 4-15,0 0-8 0,0 0 8 0,0 0 0 0,0 0 0 16,0 0 4-16,0 0 0 0,0 0-4 0,0-4 4 0,0 4-4 0,0 0 4 16,0-6-20-16,0 6 20 0,0 0 0 0,0 0 4 0,0-4-4 15,0 4 0-15,0 0-4 0,0-5 4 0,0 5-4 0,0 0 0 16,0 0 4-16,0 0-4 0,0 0 0 0,0-5 0 0,0 5 4 16,0 0 0-16,0-5-4 0,0 5 4 0,0 0-4 0,0-4 4 15,0 4-4-15,0-6 0 0,0 6 0 0,0 0 4 0,0-4-4 0,0 4 4 16,0-5-4-16,0 5 0 0,0 0-4 0,0-4 0 0,0 4 4 15,0-5-4-15,0 5 4 0,0-5 0 0,0 5 0 0,0 0-8 16,0 0 0-16,0 0 0 0,0-5 8 0,0 5-4 0,0 0 0 16,0 0 0-16,0 0-4 0,0 0 0 0,0 0 0 0,0 0-4 15,0 0 0-15,0-5 4 0,0 10-4 0,0-10 4 0,0 5 0 0,0 0 0 16,0 0-4-16,0 0 4 0,0 0-4 0,0 0 0 0,0 0 4 16,0-5 0-16,8 5 0 0,-8 0-4 0,0 0 8 0,0 0-12 15,0 0 8-15,0 0-8 0,0 0 8 0,0 0-4 0,0 0-16 16,0 0 24-16,8 0 0 0,-8 0-8 0,0 0 0 0,0 0 4 0,0-5 0 15,0 5 0-15,0 0 0 0,0 0-4 0,0 0 4 16,9 0-4-16,-9 0 0 0,0 0 0 0,0-5-4 0,0 5 4 0,8 0 0 16,-8 0 0-16,0-4 0 0,0 4 0 0,0 0 4 0,0 0 0 15,0 0-4-15,0 0 0 0,0 0 0 0,0 0 0 0,0 0 4 16,0-5 0-16,0 5-4 0,0 0 8 0,0 5-8 0,0-5 0 16,0 0 4-16,0 0-4 0,0 0-4 0,0 0 4 0,0 0 0 15,0 0 0-15,0 0 0 0,0 0 0 0,0 0 4 0,0 0 0 0,0 0 0 16,0 0-4-16,0 0 0 0,0 0 0 0,0 0 0 0,0 0 0 15,0 0 0-15,0 0 0 0,0 0 4 0,0 0-4 0,0 0 0 16,0-5 0-16,0 5 0 0,0 0 0 0,0 0 0 0,0 0 0 0,0 0 4 16,0 0-4-16,0 0 4 0,0 0-4 0,0 0 4 0,0 0-4 15,8 0 0-15,-8-5 4 0,0 5-4 0,0 0-16 0,0 5 16 16,0-5 4-16,0-5 4 0,0 5-4 0,0 0 0 0,0 0 0 16,0 0-4-16,0 0 0 0,0 0 0 0,0 0 0 0,0 0 0 15,0 0 4-15,0 0-8 0,0 0 4 0,0 0 0 0,0 0 0 0,0 0 0 16,0 0 0-16,0 0 0 0,0 0 0 0,0 0 0 0,0 0 0 15,0 0 0-15,0 0 0 0,0 0 0 0,0 0 0 0,0 0 0 16,0 0 0-16,0 0 0 0,0 0 4 0,0 0-4 0,0 0 0 16,0 0 0-16,0 0 0 0,0 0 0 0,0 0 0 0,0 0 0 15,0 0 0-15,0 0 0 0,0 0 0 0,0 0 0 0,0 0 0 0,0 0 0 16,0 0-4-16,0 0 4 0,0 0-4 0,0 0 4 0,0 0 0 16,0 0 4-16,0 0-4 0,0 0-4 0,0 0 8 15,0 0 0-15,0 0 0 0,0 0-8 0,0 0 0 0,0 0 8 0,0 0 0 16,0 0-8-16,0 0 4 0,0 0 0 0,0 0-4 0,0 0 4 15,0 0 0-15,10 0 0 0,-10 0-12 0,0 0 16 0,0 0-4 16,0 0 4-16,0 0 0 0,0 0-4 0,0 0 0 0,0 0 4 16,0 0 0-16,0 0-4 0,0 0-4 0,0-5 4 0,0 5 0 15,0 0 0-15,0 0 0 0,0 0 4 0,0 0-4 0,0 0 0 0,0 0 0 16,0 0 0-16,0 0-4 0,0 0 4 0,0 0-4 16,0 0 4-16,0 0 0 0,8 0 0 0,-8 0 0 0,0 0 0 0,0 0 4 15,0 0-4-15,0 0 4 0,0 0-4 0,0 0 4 0,0 0-8 0,0 0 8 16,0 0-4-16,0 0-4 0,0-4 8 0,0 4-4 15,0 0 0-15,0 0 0 0,0 0 0 0,0 0 0 0,0 0 4 0,0 0-4 16,0 0 0-16,0 0 0 0,0 0 0 0,0 0 0 0,0 0 0 16,0 0 0-16,0 0 0 0,0 0 0 0,0 0 4 0,0 0-8 15,0 0 8-15,0 0-8 0,0 0 4 0,0 0 0 0,0 0 0 0,8 0 0 16,-8 0 0-16,0 0 0 0,-8 0 0 0,8 0 0 0,0 0 0 16,0 0 0-16,0 0-16 0,8 0 20 0,-8 0 0 0,0 0-4 15,0 0 4-15,0 0-4 0,0-5 4 0,0 5-4 0,0 0 0 16,0 0 4-16,0 0-4 0,0 0 0 0,0 0 0 0,0 0-4 15,0 0 4-15,0 0 4 0,0 0-4 0,0 0 0 0,0 0 0 16,0 0 0-16,0 0 0 0,0 0 0 0,0 0 0 0,0 0 0 16,0 0 0-16,0 0 0 0,0 0 0 0,0 0 0 0,0 0 4 0,0 0-4 15,0 0 0-15,0 0 0 0,0 0 0 0,0 0 0 0,0 0 0 16,0 0 0-16,0 0 0 0,0 0 0 0,0 0 0 0,0 0 0 16,0 0 4-16,0 0-4 0,0 0 0 0,0 0 0 0,0 0 0 0,0 0 0 15,0 0 4-15,0 0-8 0,0 0 4 0,0 0 0 16,0 0 0-16,0 0 4 0,0 0-4 0,0 0 0 0,0 0 4 0,0 0-4 15,0 0 0-15,0 0 0 0,0 0 0 0,0 0-4 0,0 0 0 16,0 0 4-16,0 0 0 0,0 0 0 0,0 0 0 0,0 0 4 16,0 0-16-16,0 0 12 0,0 0 0 0,0 0 0 0,0 0 4 0,0 0-4 15,0 0 0-15,0 0 0 0,0 0 0 0,0 0 0 0,0 0 0 16,0 0 0-16,0 0 4 0,0 0-4 0,0 0 0 16,0 0 0-16,0 0 0 0,0 0 0 0,0 0 0 0,0 0 0 0,0 0 0 15,0 0 0-15,0 0 0 0,0 0 0 0,0 0 0 0,0 0 0 16,8 0 4-16,-16 0-4 0,8 0-4 0,8 0 4 0,-8 0 0 15,0 0 0-15,-8 0 0 0,16 0 0 0,-8 0 0 0,0 0 0 0,0 0 0 16,0 0 0-16,0 0 0 0,0 0 0 0,0 0 0 0,0 0 0 16,0 0 0-16,0 0 0 0,0 0 0 0,0 0 0 0,0 0 4 15,0-5-4-15,0 5 0 0,0 0 0 0,0 5 0 0,0-5 0 16,0 0 0-16,0 0 0 0,0 0 0 0,0 0 0 0,0-5 0 16,0 5 0-16,0 0 0 0,0 0 0 0,0 0 0 0,0 0 0 0,0 0-4 15,0 0 8-15,0 0-4 0,0 0-4 0,0 0 4 0,0 0 0 16,0 0-4-16,0 0 4 0,0 0-4 0,0 0 4 0,0 0 4 15,0 0-4-15,0 0 4 0,0 0 0 0,0 0-4 0,0 0 0 16,0 0 0-16,0 0 4 0,0 0-4 0,0 0-4 0,0 0 4 16,0 0-4-16,0 0 4 0,0 0 0 0,0 0 0 0,0 0 0 0,0 0 0 15,0 0 0-15,0 0 0 0,0 0 0 0,0 0 0 0,0 0 0 16,0 0 0-16,10 0 0 0,-10 0 0 0,0 0 0 0,0 0 4 16,0 0-4-16,0 0 0 0,0 0 0 0,0 0 0 0,0 0 0 15,0 0 4-15,0 0 0 0,0 0-4 0,0 0-4 0,0 0 4 16,0 0 0-16,0 0 0 0,0 0 0 0,0 0 0 0,0 0 0 0,0 0 0 15,0 0 0-15,0 0 0 0,0 0 0 0,0 0 0 0,0 0 0 16,0 0 0-16,0 0 0 0,0 0 0 0,0 0 0 0,0 0 0 16,0 0-4-16,0 0 4 0,0 0 4 0,0 0-4 0,0 0 0 15,0 0 0-15,0 0 0 0,0 0 0 0,0 0-12 0,0 0 16 16,0 0 0-16,0 0-4 0,0 0 0 0,0 0 0 0,0-5 4 16,0 5-4-16,0 0 0 0,0 0 0 0,0 0-4 0,8 0 4 15,-8 0 0-15,0 0 4 0,0 0-4 0,0 0 0 0,0 5-4 0,0-5 4 16,0 0 0-16,0 0 0 0,0 0 0 0,0 0 0 0,0-5 4 15,0 5-4-15,0 0 0 0,0 0 0 0,0 0 0 0,0 0 0 16,0 0 0-16,0 0 0 0,0 0 4 0,0 0-4 0,0 0 0 16,0 0 0-16,0 0 0 0,0 0 0 0,0 0 0 0,0 0-4 0,0 0 4 15,0 0 0-15,0 0 0 0,0 0 0 0,0 0 0 0,0 0 0 16,0 0-4-16,0 0 4 0,0 0 0 0,0 0 0 0,0 0 0 16,0 0 0-16,0 0 0 0,0 0 0 0,0 0 0 0,0 0 0 15,0 0 4-15,0 0-4 0,0 0 0 0,0 0 0 0,0 0 0 16,0 0 0-16,0 0 0 0,0 0 0 0,0 0 0 0,0 0 0 0,0 0 0 15,0 0 0-15,0 0 0 0,0 0-20 0,0 0 24 0,0 0 0 16,0 0 0-16,0 0 0 0,0 0-4 0,0 0 0 0,0 0 0 16,0 0 0-16,0 0 0 0,0 0 0 0,0 0 0 0,0 0 0 15,0 0 0-15,0 0 4 0,0 0 0 0,0 0-4 0,0 0 0 16,0 0 0-16,0 0 0 0,0 0 0 0,0 0 0 0,0 0 0 0,0 0 0 16,0 0 0-16,0 0 0 0,0 0 0 0,0 0 0 0,0 0 0 15,0 0 0-15,0 0 0 0,0 0-4 0,0 0 4 0,0 0 0 16,0 0 0-16,0 0 0 0,0 0 0 0,0 0 0 0,0 0 0 15,0 0 4-15,0 0-4 0,0 0 0 0,0 0 0 0,0 0 0 16,0 0 0-16,0 0 0 0,0 0 0 0,0 0 0 0,0 0 0 0,0 0-4 16,0 0 4-16,0 0 0 0,0 0 0 0,0 0 0 0,0 0 0 15,0 0 0-15,0 0 4 0,0 0-4 0,0 0 0 0,0 0 0 16,0 0 0-16,0 0 0 0,0 0 0 0,0 0 0 0,0 0 0 16,0 0 0-16,0 0-16 0,0 0 20 0,0 0 0 0,0 0 0 15,0 0-4-15,0 0-4 0,0 0 4 0,0 0 4 0,0 0-4 0,0 0 4 16,0 0-4-16,0 0-4 0,0 0 4 0,0 0 0 0,0 0 0 15,0 0 0-15,0 0 0 0,0 0 4 0,0 0-4 0,0 0 0 16,0 0 0-16,0 0 0 0,0 0 0 0,0 0 0 0,0 0 0 0,0 0 0 16,0 0 0-16,0 0 0 0,0 0 4 0,0 0-4 0,0 0-4 15,0 0 0-15,0 0 8 0,0 0 0 0,0 0-4 0,0 0 0 16,0 0 0-16,0 0-4 0,0 0 4 0,0 0 0 0,0 0 0 16,0 0 0-16,0 0 0 0,0 0 0 0,0 0 0 0,0 0 0 15,0 0 0-15,0 0 0 0,0 0 0 0,0 0 0 0,0 0 0 16,0 0 0-16,0 0 0 0,0 0 0 0,0 0 0 0,0 0 0 15,0 0 0-15,0 0 0 0,0 0 0 0,0 0 0 0,0 0 0 0,0 0 0 16,0 0 0-16,0 0 0 0,0 0-4 0,0 0 8 0,0 0 0 16,0 0-4-16,0 0 0 0,0 0 0 0,0 0-4 0,0 0 4 15,0 0 0-15,0 0 0 0,0 0 0 0,0 0 0 0,0 0 0 16,0 0 0-16,0 0 0 0,0 0 0 0,0 0 0 0,0 0 0 0,0 0 0 16,0 0 0-16,0 0 0 0,0 0 0 0,0 0 0 15,0 0 0-15,0 0 0 0,0 0-4 0,0 0 4 0,0 0 0 0,0 0 4 16,0 0-4-16,0 0 0 0,0 0 4 0,0 0-4 0,0 0-4 15,0 0 4-15,0 0 0 0,0 0 0 0,0 0 0 0,0 0 0 16,0 0 0-16,0 0 0 0,0 0 0 0,0 0-4 0,0 0 8 16,0 0-4-16,0 0 0 0,0 0 0 0,0 0 0 0,0 0 0 15,0 0 0-15,0 0 0 0,0 0 4 0,0 0-4 0,0 0-4 0,0 0 0 16,0 0 4-16,0 0 0 0,0 0 4 0,0 0-4 0,0 0 0 16,0 0 4-16,0 0-8 0,0 0 4 0,0 0 0 0,0 0 4 15,0 0-4-15,0 0 0 0,0 0 0 0,0 0-4 0,0 0 4 16,0 0 4-16,0 0-4 0,0 0-4 0,0 0 4 0,0 0 0 15,0 0 0-15,0 0 0 0,0 0 0 0,0 0 4 0,0 0-4 0,0 0 0 16,0 0 0-16,0 0 0 0,0 0 0 0,0 0 0 0,0 0 0 16,0 0-4-16,0 0 4 0,0 0 0 0,0 0 0 0,0 0 0 15,0 0 0-15,0 0 0 0,0 0 0 0,0 0 4 0,0 0-4 0,0 0-4 16,0 0 4-16,0 0 0 0,0 0 0 0,0 0 4 16,0 0-4-16,0 0 0 0,0 0 0 0,0 0 0 0,0 0 0 0,0 0 0 15,0 0 4-15,0 0-8 0,0 0 4 0,0 0 0 0,0 0 0 16,0 0 0-16,0 0 4 0,0 0-4 0,0 0 0 0,0 0-4 15,0 0 4-15,0 0 0 0,0 0 0 0,0 0 0 0,0 0 0 0,0 0 0 16,0 0 0-16,0 0 0 0,0 0 0 0,0 0 0 0,0 0 0 16,0 0 0-16,0 0 0 0,0 0 0 0,0 0 0 0,0 0 0 15,0 0 0-15,0 0 0 0,0 0 0 0,0 0-16 0,0 0 20 16,0 0-4-16,0 0 4 0,0 0-4 0,0 0 0 0,0 0 4 16,0 0-4-16,0 0 0 0,0 0 0 0,0 0 0 0,0 0 0 15,0 0 4-15,0 0-4 0,0 0 0 0,0 0 0 0,0 0 0 0,0 0 4 16,0 0-4-16,0 0 0 0,0 0 0 0,0 0 0 0,0 0 0 15,0 0 0-15,0 0 0 0,0 0-4 0,0 0 4 0,0 0 4 16,0 0 0-16,0 0-4 0,0 0 0 0,0 0 0 0,0 0-4 16,0 0 4-16,0 0 0 0,0 0 4 0,0 0-4 0,0 0 0 0,0 0 0 15,0 0 0-15,0 0 0 0,0 0 0 0,0 0 0 0,0 0 0 16,0 0 0-16,0 0-4 0,0 0 4 0,0 0 0 0,0 0 0 16,0 0-4-16,0 0 0 0,0 0 0 0,0 0-8 0,0 0-8 15,0 0-20-15,0 0-24 0,0 0-20 0,0 0-16 0,0 0-12 16,-8 0-92-16,8 0 12 0,0 0 36 0,0 0 32 0,0 0 24 15</inkml:trace>
          <inkml:trace contextRef="#ctx0" brushRef="#br0" timeOffset="17472.0299">-2011 119 19 0,'0'0'88'0,"0"0"-12"0,-8 0-4 0,8-5-24 0,0 5 0 15,0 0-4-15,0-3-4 0,0 3 0 0,0-6-4 0,0 1-4 0,0 0 4 16,0 1-4-16,0-1 0 0,0 0 0 0,0 0 0 16,0-4-24-16,0 5 28 0,8-7-4 0,-8 2 4 0,0 4 0 0,10-5 0 15,-10 1 0-15,8 4 0 0,-8-5-4 0,8 1-4 0,1-2 0 16,-1 8-4-16,-8-7 0 0,9 0 0 0,0 1 4 0,-1 4-4 16,0-4 0-16,0-2 0 0,2 7 0 0,-10-1 0 0,8-5-4 15,0 6 4-15,2-1-4 0,-2 5-4 0,0-5-4 0,1 5 0 16,-1-5 0-16,-8 5 4 0,8 0-4 0,1 0 0 0,0 0-4 0,-1 0 0 15,0 5 0-15,-8 0 0 0,10 0-4 0,-2-1 0 0,0 2 8 16,-8 3-4-16,9-5 0 0,-9 7-4 0,9-7 0 0,-9 6 4 16,0 4-4-16,8-5 0 0,-8 0-4 0,0 7 4 0,0-7 0 15,0 5 0-15,0 1 0 0,0-1 0 0,-8 1-4 0,8 4 4 16,-9-5-4-16,9 5 0 0,-9 1-4 0,1-6 4 0,0 10 0 16,-2-5-4-16,10 1 4 0,-16 3 4 0,7 2-4 0,0-7-4 0,1 12 4 15,-9-11 0-15,9 4 0 0,-10 2 0 0,10-2 4 16,0 2-24-16,-10-6 24 0,10 0 0 0,-9 0-4 0,8 0 4 0,1-4-4 15,-1-1 0-15,1-5 0 0,0 7 0 0,-2-7 4 0,2-5-4 16,8 1-4-16,-8-1 4 0,8 2 0 0,0-6 0 0,-8 0 0 16,8 0 4-16,8 0-4 0,-8-6 0 0,0 6 0 0,8-9-4 0,-8 5 4 15,8-2 4-15,-8-3-4 0,10-1 0 0,-2 6 0 0,0-6 0 16,1 1-4-16,-1-1 4 0,1 0-4 0,0 1 4 0,-1-2 0 16,0 2 4-16,0 0-4 0,2 4 0 0,-10-4 0 0,8 4 0 15,0 5 0-15,2-5 0 0,-2 5-4 0,-8-4 0 0,8 4 4 16,1 0 0-16,-9 4 0 0,8 1 4 0,-8 0 0 0,8-1 0 0,-8 1-4 15,9 5 4-15,-9-6 0 0,9 5-4 0,-9 2 4 16,8-2 8-16,0 1-4 0,-8 4 4 0,10-4 4 0,-10 4 4 0,8-3-4 16,-8 2 4-16,8 2 4 0,1-1 0 0,0 1 0 0,-9-6-4 15,8 5 4-15,0 1-4 0,1-5 0 0,-1 3 0 0,1-3 0 16,0 5 4-16,-1-5-4 0,0-1 0 0,10 0-4 0,-10-4 4 16,0 5-4-16,2-5 0 0,6-5 0 0,-7 5 0 0,-1 0 0 15,10-5-4-15,-10 0-4 0,0 0-8 0,0-5 0 0,10 0 0 0,-10 0 0 16,1 0 0-16,8-5 0 0,-8 1 0 0,-1 0 0 0,0-1 0 0,2 0 0 15,-2-5 0-15,0 6 0 0,0-5 0 0,2-5 0 16,-2 4 0-16,-8-4 0 0,8 5 0 0,1-5 0 0,-9 4 0 0,0-4 0 16,9 0 0-16,-9 4 0 0,0-5 0 0,0 7 0 0,0-6 0 15,0 5 0-15,-9-1 0 0,9 0 0 0,0 1 0 0,-9 5-8 16,9-6-32-16,-8 5-12 0,0 1-16 0,-2 4-20 0,10-4-20 0,-8 3-12 16,-8 6-20-16,6-4-20 0,2 4-12 0,0-5-68 15,-1 5 4-15,1 0 44 0,-1 0 32 0,0 0 32 0,1 0 20 16</inkml:trace>
        </inkml:traceGroup>
        <inkml:traceGroup>
          <inkml:annotationXML>
            <emma:emma xmlns:emma="http://www.w3.org/2003/04/emma" version="1.0">
              <emma:interpretation id="{479ED79B-8F19-409D-92BD-835040CEFEA6}" emma:medium="tactile" emma:mode="ink">
                <msink:context xmlns:msink="http://schemas.microsoft.com/ink/2010/main" type="inkWord" rotatedBoundingBox="25442,2404 26791,2446 26761,3420 25411,337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935.7507">2 111 23 0,'9'-6'88'0,"-9"1"-4"0,0 0-8 0,8 1-20 0,-8-6 0 16,0 5-4-16,8 0 0 0,-8-3 0 0,9 2-4 0,-9-3 0 0,8 4 0 15,-8 0-4-15,0-5 4 0,8 5-4 0,-8 1 0 0,10-1-4 16,-10 0 0-16,0 5-4 0,0-5 4 0,0 5-8 0,0 0 4 16,0-4 0-16,8 4 0 0,-8 4 0 0,0 1 4 0,0-5 0 15,0 10-4-15,0-6-4 0,0 11 0 0,0-5 0 0,-8-1-4 16,8 5-4-16,0 6-4 0,0-6 0 0,0 5-4 0,-10 0 0 0,10 6-4 16,0-2 4-16,0 2-8 0,0-2 0 0,-8 2 0 0,8-2 0 15,0 2 0-15,0-2 0 0,0 2-8 0,0-6 4 0,0 0-4 16,0 4 4-16,0-3 0 0,0-6-4 0,0 0 0 0,0 1 0 15,0-1-4-15,0 1 4 0,0-6 0 0,0 1-4 0,0-5-4 16,0 4-4-16,0-4-8 0,0 1-4 0,0-6-8 0,0 3-4 0,0-3-12 16,0 6-8-16,0-6-4 0,0-6-12 0,0 6-12 0,0-3-4 15,0 3-4-15,0-11-4 0,-8 6 4 0,8 1-32 0,0-6-28 16,-9 1-12-16,9-1 16 0,-8 5 36 0</inkml:trace>
          <inkml:trace contextRef="#ctx0" brushRef="#br0" timeOffset="24182.8161">-168 249 71 0,'0'0'108'0,"8"5"-4"15,-8-5-8-15,0 5-24 0,8-5-4 0,-8 0 0 0,0 5 8 16,8-5-8-16,2 4 4 0,-10-4-8 0,8 5-4 0,0-1 0 0,10-4-4 16,-10 5-4-16,1 0 0 0,7 0-4 0,-7-5 0 0,8 5-4 15,1 0 4-15,-10-5 0 0,9 4 0 0,0 2-8 0,0-6-16 16,-1 0 16-16,2 4-8 0,0-4 0 0,-2 0-8 0,1 0-4 15,0 0-4-15,0 5-4 0,1-5 0 0,-2 0-4 0,2 0 0 16,-2 0-4-16,2 0-4 0,-10 0-4 0,9 0-4 0,-9 0-4 0,0 0-16 16,2 4-20-16,-2-4-16 0,0 0-16 0,2 6-28 0,-10-6-28 15,8 4-16-15,-8 1-68 0,0-5-24 0,0 5 48 0,0 0 40 16,0-1 28-16,0 2 24 0</inkml:trace>
          <inkml:trace contextRef="#ctx0" brushRef="#br0" timeOffset="21810.0826">-1012-58 75 0,'0'-4'92'0,"8"-1"-4"0,-8-1-4 0,0-3-24 0,8 5-4 16,-8-2-4-16,0-3 4 0,9 4 0 0,-9 0 0 0,0 1 0 15,0-2-4-15,8 2 0 0,-8-1 0 0,0 5-8 0,0-4-8 0,0 4 0 16,0 0 0-16,0 0 0 0,9 0-4 0,-9 0 4 0,0 4-8 16,0 5 4-16,8-3-4 0,-8 3-4 0,0 1-4 0,0 4 0 15,9 1-4-15,-9-1 0 0,0 5 0 0,8-4-4 0,-8 8 0 16,8-4 0-16,-8 6-8 0,0-2 4 0,10 1-4 0,-10 0 0 15,0 5 0-15,8-5 0 0,-8 0-4 0,8 5 4 0,-8-5-4 0,0 0 0 16,0 0 0-16,10 0 0 0,-10 0 4 0,0 0-4 0,0 0 0 16,0-5 0-16,0 1 0 0,0-2 0 0,0-3 0 0,0-2 0 15,0 2 0-15,0 0 4 0,0-5-4 0,0-1-16 0,0-4 20 16,0 4 0-16,0-9 0 0,0 5-4 0,0 0 0 0,0-5 4 16,0 0 0-16,0-5-8 0,0 0 4 0,0 5 0 0,0-9 0 0,0 4-4 15,0-4 4-15,0-1 0 0,0 0-4 0,0-4 4 16,0-1 0-16,0 1-4 0,0-5 0 0,0 0 4 0,0 0-4 0,0-6 0 15,0 2 0-15,0-6 0 0,0 5 4 0,0-5 0 0,0-4 0 16,0 4 0-16,0-5 0 0,0 5 0 0,0-3 0 0,0-3-4 16,0 7 4-16,8-6 0 0,-8 4-4 0,8 2 4 0,1-1 0 0,-9 1 0 15,8 4 4-15,1 0-4 0,-1 0 0 0,1 5 0 0,-1-1 0 16,0 1 0-16,2 5 4 0,6 1-4 0,-6 2 4 16,-2-4-4-16,0 6 0 0,0 4 4 0,1 0-4 0,8 1 0 0,-8-1 4 15,-1 5-4-15,0 0 4 0,2 0-4 0,6 5 0 0,-8-5 4 16,2 4-4-16,6 1 4 0,-7 0-4 0,8 4 0 0,-8 1-4 15,7-1 4-15,-8 1 0 0,10 0 0 0,-10 4 0 0,10-4 4 0,-10 4-4 16,1 6 4-16,-1-6-4 0,-8 5 0 0,9-5 4 16,-9 5-4-16,-9 6 0 0,9-6 0 0,-8 5 0 0,-1 0-4 0,-7 0 0 15,6 0 0-15,-16 0 0 0,10 0 4 0,-1 4 0 0,-9-4 0 16,0 0 0-16,2 1 0 0,-2-6-4 0,0 0 4 0,1 0 0 16,-1-5-4-16,0 1 4 0,1-1 0 0,8-5 4 0,-8-4-4 15,15 0 0-15,-6-5 0 0,-2 0 0 0,10-5 0 0,-1 5 0 16,1-9 0-16,8 0 0 0,-9-1 0 0,9 0 0 0,0 1 4 0,9-6-4 15,-9 5 0-15,8 1 0 0,1-1 0 0,-1 0 0 0,0 6 0 16,2-1 0-16,-2 1 0 0,10-2 0 0,-10 6 4 0,9 6 0 16,-9-6-4-16,9 9 4 0,-8 1 4 0,7-1 0 0,-6 5 4 0,6 5 4 15,-6 1 4-15,6-1 8 0,-8 5-4 0,9 0 12 16,1-5-4-16,-10 10 4 0,10-5 0 0,-10 0 0 0,8 5-4 0,-6-5 4 16,6 0-4-16,1 0-4 0,-8 0 4 0,8-4-4 0,-1-2-4 15,-6 1 0-15,6-5-8 0,2 1 4 0,-1-1-8 0,0-4 4 16,0-1-8-16,-1-3 0 0,2-2 0 0,0 1 0 0,-10-5 0 0,8 0-8 15,1-5 0-15,1-5 0 0,-2 6 0 0,-6-11-8 0,6 6-4 16,-8-5-8-16,2-1-8 0,-2-5-16 0,0 1-12 0,1 0-16 16,-1 0-12-16,-8 0-16 0,9-6-16 0,-9 2-24 0,-9 4-12 15,9-5-8-15,-8 5-60 0,8-5-16 0,-9 5 44 0,1-6 44 16,0 6 24-16,-10 5 20 0</inkml:trace>
        </inkml:traceGroup>
        <inkml:traceGroup>
          <inkml:annotationXML>
            <emma:emma xmlns:emma="http://www.w3.org/2003/04/emma" version="1.0">
              <emma:interpretation id="{D4E4D3C0-5395-4BF0-AC68-3ECB80372C5E}" emma:medium="tactile" emma:mode="ink">
                <msink:context xmlns:msink="http://schemas.microsoft.com/ink/2010/main" type="inkWord" rotatedBoundingBox="27302,2517 29125,2573 29091,3656 27268,3600"/>
              </emma:interpretation>
            </emma:emma>
          </inkml:annotationXML>
          <inkml:trace contextRef="#ctx0" brushRef="#br0" timeOffset="45701.4877">1418 474 23 0,'8'-5'84'0,"-8"5"-8"0,0 0 0 0,0-4-32 16,0 4-8-16,0 0-4 0,0 0 0 0,0 0 4 0,0 0 0 15,0 0-4-15,8 0 4 0,-8 4-4 0,0 1 0 0,0-5 0 0,0 10 0 16,0-5-4-16,0-1 4 0,0 6 0 0,0 0-4 0,8-1 0 16,-8 1-8-16,0 4 4 0,0 0 0 0,0 1 0 0,0-1-4 15,0 0 4-15,0 6-4 0,-8-6-4 0,8 5-4 0,0-4 4 16,-8-1 0-16,8 5-8 0,0-4 4 0,0-1-4 0,-8 1 0 0,8-1 0 15,-10 1-4-15,10-1 0 0,0 1 0 0,-8-6 0 16,8 5 0-16,0-4-4 0,0-5 0 0,0 5-4 0,0-1 0 0,0-4 0 16,0 5-4-16,0-6 0 0,0 1-8 0,0-5-4 0,0 5-8 15,0-5-12-15,0 0-12 0,0 0-8 0,8 0-8 0,-8-5-8 16,0 0-8-16,10 1-44 0,-10-6-36 0,8 0 24 0,0 0 24 16</inkml:trace>
          <inkml:trace contextRef="#ctx0" brushRef="#br0" timeOffset="46021.6324">1733-58 63 0,'-10'0'96'16,"10"0"-8"-16,0 0-12 0,0-4-28 0,0 4 0 0,0 0-4 0,0-5-20 16,0-1 20-16,0 2-4 0,0 4 4 0,10-5-4 0,-10 1-4 15,8-2 0-15,0 2 4 0,2-1-8 0,-2 0 8 16,0 0 0-16,9 1-8 0,0-2 0 0,-8 2-8 0,7-1 0 0,2 1-8 16,0-2 0-16,-2 2 0 0,10 4-8 0,-9-5 0 0,-1 5 0 15,2-5-4-15,-10 5 0 0,10 0 4 0,-2 0-8 0,1-5-4 16,-8 5 0-16,0 5 4 0,7-5-4 0,-8 5-4 0,2-5-4 0,-10 5-12 15,8-1-8-15,0 2-16 0,-8-2-12 0,0 1-8 16,0-1-8-16,0-4-24 0,0 10-48 0,-8-5-24 0,8 0 40 0,-8 0 24 16</inkml:trace>
          <inkml:trace contextRef="#ctx0" brushRef="#br0" timeOffset="46489.3785">1878-96 83 0,'-8'4'92'15,"8"2"-8"-15,-10-6-8 0,2 4-24 0,8 5-8 0,-8-3 0 16,-2 3 0-16,10-4-4 0,-8 4 0 0,0 1-4 0,8-1 0 16,-9 0 0-16,1 7-4 0,8-7-8 0,-9 5 4 0,9 1 0 0,-8-5-4 15,8 5-4-15,0-2 0 0,0 2-4 0,-9-1-4 0,18-5 4 16,-9 6-4-16,0-1-8 0,0-4 4 0,8 5 0 0,-8-6-4 16,9 1 0-16,-9-1 0 0,8-4 0 0,1 4 0 0,-1-3 0 15,0-2 0-15,2 1-4 0,-2-5 0 0,0 4-4 0,2-4 8 16,-2 0 0-16,0-4-4 0,0 4 0 0,1-5 0 0,0 1 0 0,-1-2 0 15,1 6 0-15,-1-4 0 0,0-1 0 0,2 0 0 0,-2 0-4 16,0 1 8-16,0 4-8 0,-8-6 8 0,10 6-4 0,-2 0 0 16,-8 0 0-16,8 0 0 0,-8 0 4 0,9 0 4 0,-9 0 0 15,0 6-4-15,8-6 4 0,-8 9 0 0,0-4 0 0,9 0 0 16,-9-1 0-16,0 6 4 0,9-5-8 0,-9 5 4 0,0-1 0 0,8 1-4 16,-8 4 4-16,8 0-4 0,-8-4 0 0,0 4 4 15,8 1 4-15,-8-5-4 0,0 4-4 0,10 1 0 0,-10-6 0 0,8 5 4 16,-8 1 4-16,0-1-4 0,8 1 0 0,-8-6 0 0,0 5-4 0,0 1 4 15,0-6 0-15,0 6 0 0,0-1 0 0,10-4 4 16,-10 4 0-16,-10-4 0 0,10 4 4 0,0 1 0 0,-8-6 0 0,8 1 0 16,-8 4 0-16,-2-5 4 0,2 1-4 0,0 0 0 0,-9-1-4 15,8 1 0-15,-8-1-4 0,1-3 0 0,-2-2 0 0,2 5-4 16,6-9 0-16,-6 6 0 0,-1-6-4 0,-1 4-4 0,2-8 0 16,-2 4 0-16,10-6-4 0,-10 2-8 0,10-1-20 0,0-5-8 15,-9 1-16-15,8-1-20 0,1-4-16 0,-1 5-12 0,9-6-4 16,-8 1-56-16,0-5-40 0,8 4 32 0,0-4 32 0,-10 0 32 0</inkml:trace>
          <inkml:trace contextRef="#ctx0" brushRef="#br0" timeOffset="47363.5125">2560-5 7 0,'8'-5'92'16,"-8"-4"-12"-16,9 3 0 0,-1-3-28 0,-8-1 0 0,8 1-4 0,1 0-4 15,-9-2-4-15,9 7 0 0,-9-5-4 0,0-1 0 0,8 0 4 0,-8 1 0 16,0 3 0-16,0-3-4 0,0 5 0 0,0-2 0 16,0 2-4-16,0-1 0 0,0 5 0 0,0 0 0 0,0-5-4 0,-8 10-4 15,8-5-4-15,-9 0 0 0,0 5-4 0,1 5-12 0,8-6 20 16,-8 5-4-16,-9 1 0 0,9 0 4 0,-2 5-4 0,-6 4 0 15,-2-5 0-15,2 5 0 0,7 5 0 0,-8 0-4 0,0 0-4 16,-1 5 0-16,2-1 0 0,8 1 0 0,-10 4 0 0,1 1 0 16,8 0-4-16,-8 0 0 0,9-1 0 0,0 0-8 0,0 2 4 15,-2-2-4-15,10 1 0 0,0-6 4 0,0 6-4 0,0-5 0 16,0-1 4-16,0-4 0 0,10 5 0 0,-2-5 0 0,0-5-4 16,0 1 0-16,1-1 4 0,8 0-4 0,0-5 0 0,-9 0 0 0,10-4 0 15,-2 0 0-15,2 0 0 0,-1-6 4 0,0 1-4 0,0-1 0 16,-1-4 0-16,2 0 4 0,0 0-4 0,-2 0 4 0,-7-4-4 15,7-5 0-15,2 4 0 0,-10-5 0 0,0 0 0 0,2-4 0 16,-2-1 0-16,0 1 0 0,-8-1 0 0,0 2 0 0,0-2 0 0,0 1 0 16,0-5-4-16,-8 4 0 0,0 1 4 0,-2-1 0 0,-6 5 0 15,7 1-4-15,-8-1 4 0,0 6-4 0,1-1 4 0,-2 5-4 16,0 0 4-16,2 5 0 0,-10-1 4 0,9 12-4 0,1-7-4 16,-2 0 0-16,2 5 0 0,-2 5 0 0,1-4-8 0,0 4-4 0,0 1-12 15,9-1-16-15,0 0-20 0,-2 0-20 0,2 0-24 0,8-4-20 16,-8 3-84-16,8 2 0 0,0-1 44 0,8-4 32 0,-8-1 28 15</inkml:trace>
          <inkml:trace contextRef="#ctx0" brushRef="#br0" timeOffset="44477.6214">948 67 31 0,'0'0'80'0,"0"0"-12"0,0 0-8 0,0 0-28 16,0 0 0-16,0 0 0 0,-8 0-8 0,8 0 4 0,-9 0-4 15,9 0 0-15,-9 0 0 0,9-4 4 0,-8 4-4 0,8-6 0 0,-9 1 4 16,9 5 0-16,-8-4 4 0,8-1-4 0,0 0 0 16,0 0 0-16,-8-5 0 0,8 6 0 0,0-6-4 0,0 1 4 0,0-1 0 15,0 1-4-15,0 3 0 0,0-3-4 0,8-1 4 0,-8 1 0 16,0 0 0-16,8-2-4 0,1 2 0 0,-9-1-4 0,8 1 0 16,-8-1 0-16,9 0-4 0,0 1 4 0,-1 5-4 0,0-6 0 0,2 5 0 15,-2 0 0-15,0-4 0 0,0 3-4 0,2 6 4 0,-2-4-8 16,0 4 0-16,1-5 0 0,-1 5 0 0,1 5 4 0,0-5-4 15,-1 4 0-15,0 2 0 0,2 3 0 0,-10-4 0 0,8 4 0 16,0 1 0-16,-8 5-4 0,0-1 4 0,8 1 0 0,-8-2-4 16,0 2 4-16,0 4-4 0,-8-5 0 0,8 6 4 0,0-1-4 0,-8 0 4 15,0 0-4-15,-2 5 0 0,2-5 0 0,0 0 0 0,-1 6 0 16,-8-7 0-16,8 6 0 0,-7-4 0 0,6 4 4 0,-6-5-8 16,-2 5 4-16,10-5 0 0,-9 0 0 0,8-4 0 0,-8 4 0 15,9-5 0-15,0 1 0 0,-10-5 0 0,10-1 0 0,8 1 0 16,-8-6 0-16,-2 6 0 0,10-10 0 0,-8 5 4 0,8-5-8 0,0 4 4 15,0-4 0-15,0 0 0 0,0-4 0 0,0 4 0 0,0-5 0 16,8 5 0-16,-8-10 0 0,10 6 0 0,-10-1 0 0,8 0 4 16,0-4-4-16,-8 3 0 0,10 2 0 0,-2-5 0 0,0-1 0 15,0 5 0-15,1-5 0 0,-9 6 0 0,8-2-20 0,1 2 24 16,-9-1-4-16,9 1 4 0,-1 4 0 0,-8 0-4 0,0-6 4 0,8 12 0 16,-8-6-4-16,10 0 0 0,-10 4 0 0,0 5 0 0,8-3 0 15,-8-2 0-15,0 6 0 0,0-1 0 0,8 1 0 0,-8-1 0 16,0 1 0-16,8 5 0 0,-8-6 4 0,0 5-4 0,10-3 0 15,-10-2 0-15,0 5 4 0,8-4-4 0,-8-1 0 0,0-5 0 16,0 7 0-16,8-7 0 0,-8 1 0 0,0 0 0 0,9 0 0 16,-9 0 0-16,0-5 0 0,8 0 0 0,-8 5 0 0,0-5 0 0,0 0 0 15,9 0 0-15,-9-5 0 0,0 5-4 0,9-5 4 16,-9 5-4-16,0-5-4 0,0 0-4 0,0 0-4 0,8 1-12 0,-8 4-4 16,0-5-12-16,0-1-16 0,0 2-4 0,0-1-8 0,0 1-4 15,0-1-4-15,0 0 0 0,0 0-44 0,0 1-32 0,0-1 4 16,0 5 28-16,0-5 24 0</inkml:trace>
        </inkml:traceGroup>
        <inkml:traceGroup>
          <inkml:annotationXML>
            <emma:emma xmlns:emma="http://www.w3.org/2003/04/emma" version="1.0">
              <emma:interpretation id="{9715C3E6-3E63-4DFE-8DE5-0FD0512DACB3}" emma:medium="tactile" emma:mode="ink">
                <msink:context xmlns:msink="http://schemas.microsoft.com/ink/2010/main" type="inkWord" rotatedBoundingBox="29635,2792 30063,2805 30046,3337 29619,332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8809.6831">3335 129 31 0,'0'-10'88'15,"0"5"-4"-15,0-4-8 0,0 4-28 0,0 0-4 0,0 1 0 16,0-1 0-16,0 0 0 0,0 5-8 0,0-5 0 0,0 5 0 16,0-5 0-16,0 5-4 0,0 0-8 0,0 0 0 0,0 0 8 0,0 0 0 15,0 0-4-15,0 5 0 0,0 0 8 0,0 0-4 0,0 0 0 16,0-1 0-16,0 6-4 0,0-4 4 0,0 2-4 0,0 7-4 16,0-6-16-16,0 5 12 0,0 6 0 0,0-1-4 0,0-5 0 15,0 11-4-15,0-6 0 0,0 0 0 0,0 5-4 0,0-5-4 16,0 5 0-16,0 0 0 0,0-5-4 0,0 5 0 0,0-4 4 15,0-1-4-15,0 4 0 0,0-8-4 0,0 4 0 0,0-4 4 0,0-1 0 16,0 0 0-16,0-3-8 0,0-2 0 0,0 0 0 0,0 1 0 16,0-6-8-16,0 1-8 0,0 0-20 0,0-5-8 0,0 4-12 15,0-4-16-15,0 0-4 0,0 0 0 0,0-4-48 0,-8-1-40 16,8 0 16-16,-8 1 24 0,8-6 24 0</inkml:trace>
          <inkml:trace contextRef="#ctx0" brushRef="#br0" timeOffset="49070.5395">3182 325 63 0,'0'0'104'0,"0"0"-12"0,0-4-12 16,0 4-32-16,0 0 0 0,0 0-4 0,0 0 0 0,0 0 0 0,8 4 4 15,-8-4-4-15,0 6 4 0,10-6-4 0,-10 0 8 0,8 4-4 16,0-4 0-16,0 0-4 0,1 5-4 0,0-5-8 0,-1 0-4 16,9 0 0-16,1 5-4 0,-2-5-8 0,2 0-4 0,-2 0 0 15,2 0 0-15,7 0-4 0,-9 0 0 0,10 0-12 0,0 0 0 16,0-5-8-16,-9 10-36 0,9-5-32 0,-10 0-40 0,10 5-100 15,-9-1 20-15,0 6 32 0,-8-5 32 0,-1 5 24 0</inkml:trace>
        </inkml:traceGroup>
        <inkml:traceGroup>
          <inkml:annotationXML>
            <emma:emma xmlns:emma="http://www.w3.org/2003/04/emma" version="1.0">
              <emma:interpretation id="{ED1210B2-31ED-4512-B555-FD6E926C6ADB}" emma:medium="tactile" emma:mode="ink">
                <msink:context xmlns:msink="http://schemas.microsoft.com/ink/2010/main" type="inkWord" rotatedBoundingBox="30455,2593 32218,2648 32188,3625 30425,3570"/>
              </emma:interpretation>
              <emma:one-of disjunction-type="recognition" id="oneOf4">
                <emma:interpretation id="interp4" emma:lang="" emma:confidence="0">
                  <emma:literal>6=2</emma:literal>
                </emma:interpretation>
                <emma:interpretation id="interp5" emma:lang="" emma:confidence="0">
                  <emma:literal>65&gt;2</emma:literal>
                </emma:interpretation>
                <emma:interpretation id="interp6" emma:lang="" emma:confidence="0">
                  <emma:literal>6=52</emma:literal>
                </emma:interpretation>
                <emma:interpretation id="interp7" emma:lang="" emma:confidence="0">
                  <emma:literal>65&gt;22</emma:literal>
                </emma:interpretation>
                <emma:interpretation id="interp8" emma:lang="" emma:confidence="0">
                  <emma:literal>6=522</emma:literal>
                </emma:interpretation>
              </emma:one-of>
            </emma:emma>
          </inkml:annotationXML>
          <inkml:trace contextRef="#ctx0" brushRef="#br0" timeOffset="53329.4772">4930-16 7 0,'0'-3'124'0,"0"-7"-16"0,-9 5-12 16,9-5-28-16,-8 6 0 0,8-6-8 0,-9 6 8 0,1-1-4 0,8-5 4 15,-9 10 0-15,1-9-8 0,8 3-12 0,-8 6 0 0,8-4-8 16,0-1-8-16,0 5-8 0,-10 0 0 0,10-5-4 0,0 5-4 16,0 0 0-16,0 5 0 0,0-5 0 0,-8 5 0 0,8-1 0 15,0 6 4-15,-8-5 0 0,8 5 0 0,-10 4 4 0,2-5 0 16,0 6 0-16,-1-2-4 0,1 3 4 0,-1 3-4 0,1 0 0 0,-9 6 0 16,9-7-4-16,-2 6 4 0,2 0 0 0,0 4-4 0,-2-4 0 15,2 5-4-15,0 0 0 0,0 0-4 0,8 0-20 0,-9-1 24 16,9 1 0-16,-8 0 0 0,8 0-4 0,0 0 0 0,8-1-4 15,-8 1 0-15,9-5 0 0,-1 5-4 0,-8-10 0 0,16 5 0 16,-6-4 8-16,-2-1-8 0,10 0 4 0,-10 0-4 0,9-5 4 0,0 1-8 16,0-5 4-16,-9-1 4 0,18 0-4 0,-18-4 0 0,10 0 0 15,-1 0 0-15,0 0 0 0,0-5 0 0,-9 0-4 0,10 0 4 16,-10-5 0-16,0 0-4 0,2 0 4 0,-2-5 0 0,0 1 0 16,-8 5-4-16,0-6 4 0,0-5 0 0,-8 5 0 0,0 1 0 15,-2-5 0-15,2 4 0 0,0-4 0 0,-10 4 4 0,10 0-4 16,-9 1 0-16,0-1 0 0,0 6 0 0,9 4-4 0,-10-6 4 0,-8 6 0 15,9 6-4-15,0-2 0 0,0 1 4 0,9 4-4 16,-10 2 0-16,2-2 0 0,-2 5-4 0,10 1-12 0,0-1-4 0,-9 1-8 16,8-1-12-16,9 1-8 0,-9-2 0 0,1 2-12 0,8 0-8 15,0-6-8-15,8 6-4 0,-8-6-4 0,9 1-20 0,0-7 24 16,-1 8 8-16,9-6-24 0,-1-5-20 0,2 4-32 0,0 2 12 0,7-6 32 16</inkml:trace>
          <inkml:trace contextRef="#ctx0" brushRef="#br0" timeOffset="53609.7745">5331 398 91 0,'0'-5'116'0,"-8"5"-12"0,8 0-8 15,8 0-20-15,-8 0 0 0,0 0 8 0,8 0 0 0,-8 0-8 16,8 0-4-16,1 0-4 0,-1 0-4 0,1 0-4 0,0 0-8 16,7 0 0-16,-6 0-8 0,6 0 0 0,2 0-8 0,-2 5 0 15,1-5 0-15,1 0-12 0,-2 0-4 0,2 4 0 0,-2-4-8 16,2 0 0-16,-1 5-4 0,-1-5 0 0,2 5-4 0,-2-5 0 0,2 0-4 16,-1 0-8-16,0 5-4 0,0-5-20 0,-9 0-16 15,10 0-16-15,-10 4-20 0,0-4-32 0,2 0-16 0,-2 6-72 0,-8-6-20 16,0 0 40-16,0 5 40 0,-8-5 24 0,-2 4 24 0</inkml:trace>
          <inkml:trace contextRef="#ctx0" brushRef="#br0" timeOffset="53907.98">5305 618 23 0,'-8'10'164'0,"8"-1"-20"0,-10 1-16 15,2-1-36-15,8 1-12 0,0-1 4 0,0-3-4 0,0 3 8 16,0-4 0-16,0 0-4 0,0-1-4 0,8 2-8 0,2-2-16 0,-2-4-8 15,0 5-8-15,2-5 0 0,6 0-12 0,1 4-4 0,0-4-4 16,0 0-4-16,1 0-4 0,6-4-12 0,2 4 0 0,-9-5-12 16,9 5-20-16,0-4-20 0,0 4-20 0,-1-6-32 0,-9 2-20 15,10-1-24-15,0 0-68 0,0 0 0 0,-9 1 40 0,-1-6 32 16,10 5 28-16</inkml:trace>
          <inkml:trace contextRef="#ctx0" brushRef="#br0" timeOffset="52845.7655">4001 157 55 0,'0'-4'72'16,"0"-1"-8"-16,0 5-4 0,8-5-28 0,-8 1-4 0,0 4 0 16,0-5 0-16,0 0 4 0,0 0 0 0,0 0 4 0,8 5-4 0,-8-5 0 15,0 2 0-15,0-3 0 0,0 1 0 0,0 0 0 0,0 1-4 16,0-1 4-16,0 0-4 0,0 0 0 0,0 0 4 0,0 1-4 16,9 0-4-16,-9-2 0 0,8 1 0 0,-8 1 0 0,9-1 0 15,0 0-4-15,-9 5 0 0,8-5 0 0,0 0-4 0,2 5 0 16,-2-5-4-16,8 5 8 0,-6 0-8 0,-2 0-8 0,0 0 8 0,1 0-4 15,7 0-4-15,-6 0-16 0,6 0 20 0,-6 0-4 0,-2 5 4 16,8 0 0-16,-7 0-8 0,0 0 4 0,-1-5 0 0,1 9 0 16,-1-4-4-16,0 1 4 0,2 2 0 0,-10-3-4 0,8 5 0 0,-8 4 0 15,0-3 4-15,-8-3 0 0,8 7 0 0,-10-6 0 16,2 5 0-16,0 1-4 0,-1 0 4 0,1-1-8 0,-1 1 0 0,-8-2 4 16,9 2 0-16,-10-5 0 0,10 4 4 0,-10 0 0 0,10-4 4 15,0 4-8-15,-1-4-4 0,1-5 8 0,0 5 0 0,-2-6 4 16,10 1-8-16,-8 0-4 0,8 0 0 0,0-1 8 0,0-4-8 0,0 0 8 15,0 0 0-15,8 0-4 0,-8 0-4 0,10 0 4 0,-2-4 0 16,0 4-4-16,1-5 4 0,-1 5 0 0,10-5 0 0,-10 5 0 16,0 0 4-16,10 0-4 0,-10-5-4 0,9 5 8 0,-8 0-8 15,8 0 8-15,-9 0-4 0,10 0 4 0,-10 5 0 0,0 0-8 16,10 0 8-16,-10-1-4 0,0 6 0 0,1-5 0 0,0 5 0 16,8-1 0-16,-9 1 0 0,-8 4 0 0,8 1 0 0,1-6 4 15,0 5-4-15,-9 1 0 0,8 4 0 0,0-5 4 0,-8 1-4 16,0 4 0-16,0-5 4 0,10 6-4 0,-10-7 4 0,-10 7-4 0,10-5 0 15,0 4 4-15,-8-5 0 0,0 5 4 0,-1-4-4 0,0-1 0 16,1 5 0-16,0-5 0 0,-9 1 0 0,-1 0 0 0,2-6 0 16,-2 5-4-16,2 1 0 0,-10-5 4 0,9-1-4 0,-1 1 4 15,-6-6-4-15,6 1 0 0,-8 0 0 0,9 0-4 0,1-5-4 16,-2 4 0-16,2-8-4 0,-2 4-12 0,10-5-4 0,-10-5-12 0,10 6-16 16,-1-6-16-16,9-6-12 0,-8 8-8 0,8-6-4 0,0-5-52 15,0 4-36-15,8-5 32 0,-8 1 24 0,9-4 28 0</inkml:trace>
        </inkml:traceGroup>
        <inkml:traceGroup>
          <inkml:annotationXML>
            <emma:emma xmlns:emma="http://www.w3.org/2003/04/emma" version="1.0">
              <emma:interpretation id="{3B2E84E0-64B9-4A20-966E-E83448B5BA7D}" emma:medium="tactile" emma:mode="ink">
                <msink:context xmlns:msink="http://schemas.microsoft.com/ink/2010/main" type="inkWord" rotatedBoundingBox="32604,2404 33693,2438 33657,3608 32568,3574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55086.0884">6379 196 95 0,'0'-9'112'0,"0"3"-12"0,0-3-12 0,0 5-28 0,0-7-8 0,0 7 0 15,0-1 4-15,0 0 0 0,0 1-4 0,0-1 4 0,0 0-4 16,0 5 0-16,0-5-12 0,0 5 4 0,8 5-8 0,-8-5 4 15,0 5-4-15,0 0 0 0,10 4 0 0,-10 0 0 0,0 6 0 0,8 0 0 16,-8 4 0-16,0 0 0 0,8 5 0 0,-8-5 0 16,0 10-8-16,0-1 0 0,0 1-4 0,0 0-4 0,0 0-4 0,0 5 0 15,0-6-4-15,0 6-4 0,0-5 0 0,0 4 0 0,0-4 0 16,0-5-4-16,0 0 0 0,0 0 0 0,0 0-4 0,0-5 4 16,0 0-4-16,0 1 0 0,0-6 4 0,0 0 4 0,0-4-4 0,0-2 0 15,0-1-4-15,0-3 0 0,0-4 0 0,-8 0 0 0,8-4 0 16,0-3 0-16,-8-1-4 0,8-2 4 0,0-4-8 0,-10 0 4 15,10-6-4-15,-8 1 4 0,8-5-4 0,0 0 4 0,-8 0-4 16,8-4 0-16,0-7 0 0,0 2 0 0,-9 0 0 0,18-2 0 16,-9-2 4-16,0 3-4 0,8-4 0 0,-8 4 4 0,8-4 4 0,-8 5 0 15,10-2 0-15,-2 2 0 0,0 5-4 0,0-6 4 0,2 5 4 16,-2 5-4-16,0-5 0 0,1 10 4 0,8-5 0 0,-8 10 0 16,-1-6 0-16,8 6 4 0,-6 0 0 0,-2 0 0 0,10 4 0 15,-10 5 0-15,9-5 0 0,0 6 0 0,-9 4-4 0,9-5 0 16,-9 5 8-16,10 5 0 0,0-1 0 0,-2 2-4 0,1 3 0 15,0-5-4-15,-8 11 0 0,7-5-4 0,2 4 4 0,-1 4 0 0,-8-2 0 16,7 3-4-16,-7 0 4 0,-1 0-4 0,1 5 4 0,0-5-4 16,-1 5 0-16,-8 0 0 0,0-4 0 0,0 3 0 0,0 2-4 15,-8-2 4-15,-1 2-4 0,-8-2-4 0,8 2 0 0,-7-6 4 16,-2 4-4-16,-8-4-4 0,10 1 0 0,-10-1 0 0,1 1 4 16,-1-6-4-16,0 0 4 0,1 0-4 0,-1-4 8 0,0-5-4 0,0 4 0 15,10-4 4-15,-10-5-4 0,9 5 4 0,1-5 0 0,6-5 8 16,-6 5-8-16,8-5 4 0,-2 5 0 0,10-5 0 0,-8 1-4 15,8-1 4-15,0 5 0 0,0-6 0 0,0 6 0 0,8 0 4 16,-8 0 0-16,10 0 0 0,-2 6 4 0,-8-1 4 0,16-1 0 16,-6 6 0-16,-2 0 4 0,0-1 4 0,1 6 0 0,8-1 0 0,-8 1 4 15,7 4 0-15,-8-5 8 0,10 5-8 0,-10 0 4 16,10 0 0-16,-10 0 4 0,9 1-4 0,-8-1-4 0,8-5 0 0,-1 6-4 16,-6-6 0-16,6 5-8 0,-6-4 0 0,6-1-4 0,-8-5-4 15,9 1 0-15,-8 5-8 0,8-11-8 0,-9 6-4 0,2-5-12 16,6 0-16-16,-7-5-12 0,0 0-24 0,-1-5-12 0,0 0-16 0,1 1-20 15,-1-6-24-15,-8-5-4 0,9 1-40 0,-9-2-48 0,9-2 36 16,-9-5 40-16,0-2 36 0,0 2 20 0</inkml:trace>
          <inkml:trace contextRef="#ctx0" brushRef="#br0" timeOffset="55377.2981">6899-226 59 0,'9'-10'116'0,"-1"1"-12"0,0 4-4 0,2-3-28 16,-2 1 4-16,0-2-4 0,10 4 4 0,-10 0 4 0,9 1-8 16,0 4-4-16,0-5-12 0,-9 5-8 0,10 0-12 0,-2 0 0 15,2 5-4-15,-1-1-8 0,-8 1-4 0,7 0 4 0,-7 4-8 0,-1 1 0 16,10 0-4-16,-18 4 0 0,8-4-4 0,-8 4-4 0,0 1 0 16,0-1 0-16,0 5 0 0,-8-4 0 0,8-1 0 0,-9 1 0 15,0 4 0-15,1-5 0 0,-1 6 0 0,-7-6 4 0,7 0 4 16,0 1 4-16,-7-1 4 0,6 0 4 0,2 0 4 0,0 1 4 0,-1-5 0 15,0-1 0-15,1 5 0 0,0-4 4 0,8 0-4 16,-9-6 4-16,9 6 0 0,0-1 4 0,0-4-8 0,0 5 0 0,9-5 4 16,-9 4-4-16,8-4-4 0,0 0 0 0,1 4-4 0,-9-3-8 15,9-2 0-15,7 5-4 0,-6-3 0 0,-2-2-4 0,9 1-4 16,-8 0 0-16,-1 0 0 0,9-1-12 0,-9-4-12 0,10 6-12 16,-10-6-28-16,10 0-32 0,-10 4-32 0,0-4-44 0,0 0-32 0,2 0-100 15,-10 0 40-15,8-4 48 0,-8 4 36 0,0-6 32 0,0 6 32 16</inkml:trace>
          <inkml:trace contextRef="#ctx0" brushRef="#br0" timeOffset="54198.1998">6201 316 23 0,'0'-4'96'0,"-10"-2"-12"0,10 2-4 16,0-1-32-16,-8 0-4 0,8 0-8 0,-8 0-8 0,-2 0 4 15,10 5-8-15,0-4-8 0,-8-1 0 0,8 5-4 0,0 0-4 16,-8-4-4-16,8 4-4 0,0-5 0 0,0 5-8 0,0 0-8 0,0-5-8 15,0 5-20-15,0 0-44 0,0 0-40 0,0 0 8 0,-8 0 16 16</inkml:trace>
        </inkml:traceGroup>
      </inkml:traceGroup>
    </inkml:traceGroup>
    <inkml:traceGroup>
      <inkml:annotationXML>
        <emma:emma xmlns:emma="http://www.w3.org/2003/04/emma" version="1.0">
          <emma:interpretation id="{CEE77CD8-6073-4912-8BBB-B9CD6C685251}" emma:medium="tactile" emma:mode="ink">
            <msink:context xmlns:msink="http://schemas.microsoft.com/ink/2010/main" type="paragraph" rotatedBoundingBox="15646,3937 33623,4379 33581,6072 15605,56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8C1AF0-2601-4611-925A-788549A60520}" emma:medium="tactile" emma:mode="ink">
              <msink:context xmlns:msink="http://schemas.microsoft.com/ink/2010/main" type="line" rotatedBoundingBox="15646,3937 33623,4379 33581,6072 15605,5630"/>
            </emma:interpretation>
          </emma:emma>
        </inkml:annotationXML>
        <inkml:traceGroup>
          <inkml:annotationXML>
            <emma:emma xmlns:emma="http://www.w3.org/2003/04/emma" version="1.0">
              <emma:interpretation id="{6CECE75C-0064-4BD7-AB7F-19B413B62BD4}" emma:medium="tactile" emma:mode="ink">
                <msink:context xmlns:msink="http://schemas.microsoft.com/ink/2010/main" type="inkWord" rotatedBoundingBox="15639,4228 16185,4242 16170,4836 15625,4822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1" timeOffset="-799538.3908">-10792 1726 31 0,'0'0'72'0,"0"0"-4"16,0-5-12-16,0 5-16 0,0 0-12 0,0-4 0 0,0 4 0 15,-8-5-4-15,8 5 4 0,0-5 0 0,0 5 0 0,-10-5 4 16,10 1-4-16,0 4 8 0,0-5-4 0,0 5 0 0,0-5-12 0,0 0 16 16,0 0 0-16,0 5 0 0,0-5 8 0,0 0-4 0,0 1-4 15,0 4 4-15,0-5-4 0,0 5-4 0,0-5-8 0,0 5 4 16,0-4 0-16,0 4-4 0,0 0 4 0,0 0 0 0,10 0 0 15,-10 0-4-15,0 0 0 0,8 0 0 0,-8 4 0 0,8 1 4 16,-8-5 0-16,10 5-8 0,-10 4 0 0,8-4 0 0,0 5-4 0,1-5 0 16,-9 9 0-16,8-4-4 0,1 4 4 0,-1 1-8 0,-8-1 0 15,9 0 4-15,-1 6-8 0,0-6 0 0,2 5 4 0,-10 0-4 16,8-1-4-16,0 2 4 0,-8 0 0 0,10-1 0 0,-2 0-4 16,-8 0 0-16,0 0 4 0,8-4-4 0,-8 5 0 0,0-7 8 15,0 2-8-15,8-5 0 0,-8 0 0 0,0-1 4 0,0 1 0 16,0-1-4-16,0-4 4 0,0-5 0 0,0 5 0 0,0-5 4 0,0 0-4 15,-8 0 0-15,8-5-4 0,0 5 0 0,-8-5-4 16,8-4 8-16,0 3-4 0,0-3 4 0,-8 5-24 0,8-11 28 0,0 4-4 16,-10 2-4-16,10-4 4 0,0-2 0 0,0-5-4 0,0 6 0 15,-8-5 0-15,8 0 4 0,0 0-4 0,0 0-4 0,8-1 4 16,-8 1 0-16,0 0 0 0,0-5 0 0,10 4 0 0,-10 1-4 0,8 0 4 16,-8 5 0-16,0-5 0 0,8 4 0 0,0 1 4 0,-8-1-4 15,9 6 0-15,-9-1 0 0,8 0 0 0,1 1-4 0,-9 4 4 16,9 5 0-16,-9-5 0 0,8 2-4 0,-8 3 4 0,8 0 0 15,-8 0 0-15,10 3 0 0,-2-3 0 0,-8 5 4 0,8 0-4 16,-8 0 0-16,8-1 4 0,2 2-4 0,-2-2 0 0,0 1 0 0,-8 0-4 16,9-1 4-16,-1 6 0 0,1-5 4 0,0 5-4 15,-1-5 4-15,0-1 0 0,0 1-4 0,2 0 4 0,-2 0 0 0,0-1 0 16,2-4-4-16,-2 5 0 0,0-5 4 0,1 0 0 0,-1 5 0 0,0-5 0 16,1 0 4-16,0 0 0 0,-1 0 0 0,0 0 4 15,2-5-4-15,-2 0 0 0,-8 5-20 0,8-4 20 0,1-1 0 0,0 0 0 16,-9 0 0-16,8-4-4 0,1 4 0 0,-1-5 0 0,-8 5 0 15,8-4-4-15,-8-1 0 0,9 0 0 0,-9 1 0 0,0 4-4 16,0-3 4-16,0-3 0 0,9 2 0 0,-9-1-8 0,0 5 4 16,0-5-4-16,0 1 0 0,-9 4-8 0,9-4 0 0,0 3-12 15,-9 1-8-15,9 1-4 0,0-1-8 0,-8 0 0 0,8 1-8 0,0 4 0 16,-8-6-16-16,8 6-4 0,-9 0-12 0,9-4-4 0,-8 4-4 16,8 0-4-16,0 0-36 0,-9 0-32 0,9 0 8 0,0 0 32 15,0 4 20-15</inkml:trace>
        </inkml:traceGroup>
        <inkml:traceGroup>
          <inkml:annotationXML>
            <emma:emma xmlns:emma="http://www.w3.org/2003/04/emma" version="1.0">
              <emma:interpretation id="{6C8AD94E-24CF-434B-977E-26926E404562}" emma:medium="tactile" emma:mode="ink">
                <msink:context xmlns:msink="http://schemas.microsoft.com/ink/2010/main" type="inkWord" rotatedBoundingBox="16693,4288 17121,4298 17112,4674 16683,466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1" timeOffset="-798863.1969">-9743 1870 83 0,'-9'10'128'0,"9"-6"-16"0,-9 6-12 0,9-5-28 0,0 0 0 0,0 0 0 16,0-1 8-16,0 1-4 0,0 0-4 0,0 0 0 0,0-1-4 15,9-4-4-15,0 0 0 0,-9 6-4 0,8-6 0 0,9 0-4 16,-9 0-4-16,10 0-8 0,-10 0-8 0,10 0-8 0,-2-6-4 0,2 6-8 16,-1 0 0-16,9-4 0 0,-10 4-8 0,2 0 0 15,-2-5-4-15,10 5-8 0,-9 0-4 0,-1 0-4 0,2 0-12 16,-10-5-16-16,10 10-12 0,-1-10-16 0,-9 10-12 0,1-5-12 0,8 5-12 15,-9-5-16-15,0 0-36 0,2 0-60 0,-2 0 32 16,0 4 36-16,-8-4 28 0,10-4 20 0</inkml:trace>
          <inkml:trace contextRef="#ctx0" brushRef="#br1" timeOffset="-799088.5947">-9718 1563 51 0,'-8'0'112'0,"8"5"-8"15,0-5-12-15,0 5-28 0,0-5 0 0,0 4 0 0,0-4 0 16,-9 5 0-16,18-5 4 0,-9 5-4 0,0-5 0 0,8 5-4 0,-8-5 0 16,8 4-4-16,2-4 8 0,-10 6-4 0,8-2 0 0,0-4 0 15,10 5 0-15,-10 0-8 0,0 1 0 0,10-3-4 0,-1 2 4 16,-9 0-4-16,10 0-4 0,-2-1-8 0,2 2 0 0,-2-6-12 0,-7 4 0 16,8 1 0-16,0-5-4 0,-1 5-4 0,2-1-4 15,-10-4 0-15,10 5-4 0,-10 0 0 0,9-5-4 0,-8 5 4 16,8-5 0-16,-9 5-8 0,0-5-8 0,2 5 0 0,-2-5-4 0,-8 0-8 15,8 5-8-15,-8-5-12 0,0 0-16 0,10 4-16 0,-10-4-20 16,0 0-16-16,0 0-12 0,0 0-12 0,-10 5-20 0,10-5-36 16,-8 0-40-16,0 0 32 0,-2 0 44 0,2 0 24 0,-9 0 28 15</inkml:trace>
        </inkml:traceGroup>
        <inkml:traceGroup>
          <inkml:annotationXML>
            <emma:emma xmlns:emma="http://www.w3.org/2003/04/emma" version="1.0">
              <emma:interpretation id="{53C4A57C-AFC7-4A0D-9EA9-0C5081841B9B}" emma:medium="tactile" emma:mode="ink">
                <msink:context xmlns:msink="http://schemas.microsoft.com/ink/2010/main" type="inkWord" rotatedBoundingBox="17683,4206 18126,4217 18108,4945 17665,4934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1" timeOffset="-798333.6078">-8491 1611 71 0,'0'-5'92'0,"0"-5"-4"0,10 1-4 0,-10-1-20 0,0 6 0 15,0-6-4-15,0 5 4 0,0-5-4 0,0 5 0 0,0-4 0 16,-10 4 0-16,10-5-4 0,-8 6-4 0,8-1-4 0,-8 1 0 0,8-2-4 15,-9 3 0-15,9-3 4 0,-8 6-8 0,8-5 4 0,-8 5-8 16,-1 0-4-16,0 0 0 0,1 0-4 0,8 0 4 0,-8 5-8 16,-2 1 0-16,2-3 0 0,-9 3 0 0,8 3-4 0,1 1 0 15,0-1 0-15,-9 5 0 0,8 1 0 0,0-1 0 0,-7 1-4 16,6 4 0-16,2 5 0 0,-8-5 0 0,6 5 0 0,2 0 0 0,0 0 0 16,-1 0 0-16,1 0-4 0,0 5 0 0,8-5 0 0,-10 5 0 15,10-1-8-15,0-3 4 0,0 4-4 0,10-6 4 0,-10 2-4 16,8 4 4-16,0-10-4 0,9 4 0 0,-9 2 0 0,10-6 0 0,-2-4 0 15,2 3 0-15,-1-3 0 0,0-2-4 0,8-3 0 16,-7 0 4-16,8 0 0 0,-10-1-4 0,10-4 0 0,-9 0 4 0,-1-5-8 16,2 5 4-16,8-5 0 0,-9 0 0 0,-9 0 0 0,9-5-4 15,0 5 8-15,-9-5-8 0,10 0 4 0,-10 1 0 16,2-1-4-16,-10-5 0 0,8 0 4 0,-8 6-4 0,0-6 0 0,0 1 4 16,-8-1 0-16,8-5 0 0,-10 7-4 0,2-3 4 0,0 2-4 15,-2-1 4-15,2 6 0 0,-9-6 0 0,9 5 0 0,-9 1-4 16,0-2 4-16,9 6-8 0,-10-4 4 0,0 4-4 0,2 4 0 0,7 2-8 15,-7-2 0-15,7 1-4 0,-8 5-8 0,9-1-4 0,-10-4-16 16,10 10-16-16,-1-6-12 0,0 1-12 0,1-1-20 0,8 1-16 16,-8 3-16-16,8-3-24 0,0 0-60 0,0-6 28 0,0 7 32 15,0-7 36-15,8 1 16 0</inkml:trace>
        </inkml:traceGroup>
        <inkml:traceGroup>
          <inkml:annotationXML>
            <emma:emma xmlns:emma="http://www.w3.org/2003/04/emma" version="1.0">
              <emma:interpretation id="{4EB68C28-354E-432F-B415-41F6F43C2869}" emma:medium="tactile" emma:mode="ink">
                <msink:context xmlns:msink="http://schemas.microsoft.com/ink/2010/main" type="inkWord" rotatedBoundingBox="18573,4597 19914,4630 19905,4981 18565,4948"/>
              </emma:interpretation>
            </emma:emma>
          </inkml:annotationXML>
          <inkml:trace contextRef="#ctx0" brushRef="#br1" timeOffset="-797283.4503">-7680 1991 63 0,'0'-5'88'0,"0"-1"-4"0,0-3-8 0,0 4-16 16,0-4 0-16,0-1-4 0,0 5 4 0,0-5 0 0,-8 1-4 15,8 4-4-15,0-4 0 0,-10 4 0 0,10 0 0 0,0 0 0 16,-8 1-8-16,0-2-4 0,8 6-4 0,-8-4 0 0,-1 4-24 0,9 0 20 16,-9-5-8-16,1 5-4 0,-1 5 0 0,1-5 0 0,0 4 0 15,-2 2 4-15,2-2-4 0,0 6 0 0,0-5 0 16,-2 4-4-16,2-4 0 0,0 4 0 0,-1 1-4 0,0 0 0 0,9 4-4 15,-8 0-4-15,-1-3 8 0,9 3-8 0,0 0 4 0,-8-5-4 16,8 6 0-16,0-1-4 0,0 1 4 0,0-1-4 0,0 1 0 16,8 0 0-16,1-1 4 0,-9 0-4 0,8-5 0 0,1 6 0 0,0-5 0 15,-1-2 0-15,10 3 0 0,-10-2 0 0,8-4-4 16,2 0 4-16,-1-1 0 0,0 2 0 0,0-6 0 0,-1 0 0 0,10 0 0 16,-8 0-4-16,-1 0 0 0,-1-6 4 0,10 2 4 0,-8-1-4 15,-2 0-4-15,2-4 0 0,-2 4 4 0,1-5-4 0,-8 0 4 16,8 6 0-16,-9-6 0 0,10 1 0 0,-10-1 0 0,0 1 0 0,-8-1 4 15,10 1-4-15,-2-1 0 0,-8 0 0 0,0-5 0 0,0 6 4 16,8-1-4-16,-8 1-4 0,0-2-12 0,0 2 24 0,0 0-8 16,0 5 4-16,0-6-4 0,0 5 8 0,0-4-8 0,0 4 4 15,0-1 0-15,9 2-4 0,-9 4 4 0,0-5-4 0,0 5 4 16,0 0 4-16,8 0 0 0,-8 0 0 0,0 0-4 0,0 0 8 0,0 5 0 16,8-1 0-16,-8-4-4 0,0 6 4 0,0 3 0 0,0-4 4 15,10 4 0-15,-10-3-4 0,0 3 0 0,8 1 0 0,-8-1 0 16,0 1-4-16,8 0 0 0,-8-1 0 0,0 1 0 0,8 4 0 0,-8-5-8 15,10 2 4-15,-10-3 0 0,8 2 0 0,-8-5-4 16,8 5 4-16,1-1 0 0,-9-5 0 0,9 2-4 0,-1 4 4 0,-8-6-8 16,9-4 8-16,-1 4-4 0,0-4-4 0,1 6 4 0,0-6 0 15,-1 0-4-15,0-6 8 0,2 2-4 0,-2 4 0 0,0-4 0 16,1-2-4-16,0-4 0 0,-1 6 4 0,1-5 4 0,-1-1-4 0,0 1 0 16,1-1 4-16,0 1-8 0,-1-6 0 0,0 5 4 0,2-4 0 15,-2 5 0-15,0-6-20 0,1 4 24 0,-9-2 0 16,9 4-4-16,-1-6 0 0,0 6 0 0,1-2-4 0,-1 2 4 0,-8 4 4 15,8-4-4-15,2 4 0 0,-10 0 0 0,8 0 0 0,-8 5 0 16,8-4 0-16,-8 4 4 0,10 0-4 0,-10 4 0 0,0-4 0 16,8 5 0-16,-8 0 4 0,0 0-4 0,0-1 0 0,8 1 0 15,-8 5 4-15,0-6-4 0,0 7 0 0,8-2 4 0,-8 0-4 16,0 1 0-16,9-1 0 0,-9 0 0 0,0 2-4 0,9-2 4 0,-9 1 4 16,0-1-4-16,8 1 0 0,-8 0 0 0,9-5 0 0,-1 5 0 15,-8-5 0-15,8 3 0 0,2-2 0 0,-2-2 0 0,-8 6 0 16,8-5 0-16,0-1-4 0,2 1 8 0,-10-5-4 0,8 4 0 15,0 2 0-15,1-6 0 0,0 0 0 0,-1 4 0 0,1-4-4 16,-1 0 8-16,0 0-4 0,0-4 0 0,2 4 0 0,-2-6-8 0,0 2 8 16,2-5 0-16,-2 4 0 0,0-5 0 0,1 0-4 0,-1 6 0 15,9-5-12-15,-8-6 16 0,-1 5 0 0,0-4 0 0,2 5 0 16,-2-1 4-16,0-6 0 0,2 7 0 0,-2 0 0 0,0-1-4 0,0 1 0 16,1 0 0-16,0-2 4 0,-9 7 4 0,8-6 0 15,1 5 0-15,-9 1 4 0,8-1 4 0,0 5 0 0,-8-5 8 0,10 5 0 16,-10 0 0-16,8-5 0 0,-8 10 0 0,8-5 4 0,-8 0 0 15,10 5 0-15,-10 0 0 0,0-1-4 0,8 1 4 0,-8 5 0 16,8-6-24-16,-8 7-4 0,0-2 0 0,8 0 0 0,-8 1 0 16,0 5 0-16,0-6 0 0,0 5 0 0,0-4 0 0,0 5 0 15,0-6 0-15,0 1 0 0,0 0 0 0,0 3 0 0,0-3 0 16,0-5 0-16,0 5 0 0,0-6-84 0,0 5-56 0,0-3-40 0,0-6-36 16,0 4-80-16,-8-4 0 0,8 0 56 0,-8 0 56 0,8 0 24 15,-8-4 36-15,-2-2 20 0</inkml:trace>
        </inkml:traceGroup>
        <inkml:traceGroup>
          <inkml:annotationXML>
            <emma:emma xmlns:emma="http://www.w3.org/2003/04/emma" version="1.0">
              <emma:interpretation id="{1B9C61CC-970B-422D-8C44-E92AD7727851}" emma:medium="tactile" emma:mode="ink">
                <msink:context xmlns:msink="http://schemas.microsoft.com/ink/2010/main" type="inkWord" rotatedBoundingBox="23559,4453 24658,4480 24637,5331 23538,5303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76865.0329">-2880 1923 7 0,'0'-6'92'0,"0"2"-16"0,-9-5-4 16,9 3-20-16,0-3-12 0,0 4 0 0,0 0 0 0,0-4 0 15,0-1 0-15,0 6-4 0,0-6 0 0,0 0-4 0,0 1 0 0,9 0 0 16,0-1-4-16,-9 0 4 0,8 0-4 0,1 1 0 16,-1 4-8-16,0-5-4 0,1 1 4 0,0 4-4 0,-1 0 0 0,0-1-8 15,2 3 0-15,-2 3 4 0,0-5-4 0,10 5 4 0,-18 5-4 16,8-5-8-16,1 3 4 0,-1 8 0 0,-8-6 0 0,0 4-4 16,0 6 4-16,0-6-4 0,0 6 4 0,0 4 0 0,-8-5-4 0,-1 6 4 15,1-1-4-15,8 0 4 0,-18 0-4 0,10 0 0 0,0 1 4 16,-2-7-4-16,2 7 4 0,0-5 0 0,-10 4 0 0,10-10 0 15,8 5-4-15,-8-4 4 0,-1 0-4 0,9-1 4 0,-8-4 0 0,8 0 0 16,0-5-4-16,0 5 4 0,0-5 0 0,8 0-4 16,1 0 4-16,-9-5-4 0,8 5 0 0,0-5 4 0,10 0 0 0,-10 5 0 15,0-4 0-15,10-1 0 0,-10 5-4 0,10 0 4 0,-1 0 0 16,-1 0 0-16,2 0 0 0,-2 0-4 0,2 5 0 0,-10 4 4 16,9-4-20-16,0 4 28 0,0 1-4 0,1 5-4 0,-10-6 4 0,10 6-4 15,-2 4 4-15,-8-5-4 0,10-1 0 0,-10 8-4 16,1-7 8-16,-1 6-4 0,0-6 0 0,2 5 0 0,-2-5-4 15,-8 5 4-15,0-4-4 0,8 4 4 0,-16-5 0 0,8 1-4 16,0 4 0-16,-8-5 0 0,-2 1 0 0,2-1 0 0,-9 1 0 0,9-6 0 16,-10 5 4-16,2-4-4 0,-2-1 0 0,2 1 0 0,-2 0 0 15,1-5 0-15,0 4-4 0,-8-4 4 0,7-5 0 16,2 0 0-16,-2 5 0 0,2-5-4 0,7 0 4 0,-8 0 4 0,8-5-4 16,-7 5-4-16,6-5 4 0,2 0 0 0,0-4-12 0,8 4-8 0,-9-4-12 15,9-2-12-15,0 7-8 0,0-6-12 0,0-4-12 16,0 5 0-16,9-6-48 0,-9 5-56 0,8-4 20 0,0-1 36 0,2 1 24 15</inkml:trace>
          <inkml:trace contextRef="#ctx0" brushRef="#br0" timeOffset="77464.9568">-2130 2144 83 0,'0'0'100'15,"10"9"-16"-15,-10-9-8 0,8 5-24 0,0 4 0 0,-8-9-4 0,8 5-4 16,-8-5 0-16,9 0 0 0,-1 0-4 0,-8 0 0 16,9 0-4-16,0-5 0 0,-1 0 0 0,0 1-8 0,10-6-4 0,-10 1 4 15,0-1-8-15,10 0 0 0,-10 1-4 0,9-5-4 0,-8-1 0 16,8 1 0-16,-9-1 0 0,0-4-8 0,2 5 4 0,-2-5-4 16,0 4 4-16,2-5-4 0,-2 7-4 0,-8-2 4 0,0-5-4 0,0 7 0 15,0-2 4-15,0 1 0 0,-8-1 0 0,-2 5 4 0,2-4-4 16,0 0 0-16,-2 4-4 0,2 1 4 0,-8 0 0 0,7 3 0 15,-8-3 4-15,0 9-4 0,-1-5 4 0,2 0-4 0,-2 5-4 16,2 0 8-16,-2 5-8 0,1-5 4 0,1 5-4 0,-2 4 0 16,2-3 4-16,-10 3 0 0,9 0 0 0,-1 1-4 0,2 4 0 0,-2-4 4 15,2 4-4-15,6-4 4 0,-6 4-4 0,7 0 0 0,1 1 4 16,-1-1-4-16,1 1 4 0,8-1 0 0,0 1-4 0,0-1 4 16,0 1 0-16,8-1-4 0,1-5 8 0,-1 5-8 0,9 1 4 15,-9-5-4-15,10 4 4 0,8-4-4 0,-10 0 8 0,2 4-12 16,7-5 4-16,1 1 0 0,0 0-4 0,-10-1 12 0,10 1-8 15,-1-1-4-15,1 1 4 0,0-2-4 0,-9 3 4 0,9 3 0 16,-10-4-4-16,2 3 4 0,-2 3 0 0,2-7 4 0,-1 6-4 0,-1 4 0 16,-7-5 0-16,0 5 0 0,-1-4 0 0,0 3 0 0,-8-3 0 15,10 4-4-15,-10 2 4 0,0-8 4 0,0 7-4 0,-10-7 0 16,10 7-4-16,-8-5 0 0,0-1 4 0,-1 0 0 0,0-4 4 16,-7 4-4-16,7-4 4 0,-7-1-4 0,-2 1 0 0,0-5 4 0,-6 4-4 15,6-9 0-15,-7 5 4 0,7 0-8 0,2-5 4 16,-10 0 0-16,9-5 0 0,-9 0 0 0,10 0 0 0,-2-4 0 0,2-1 0 15,-2 1 0-15,1-1 0 0,9-4 4 0,-10-1 0 0,10 1-4 16,8-1 8-16,-8 1-12 0,8-5 4 0,0 1 4 0,0 2-4 16,0-3 4-16,8 0-4 0,-8 5 4 0,8-5-8 0,1 4 8 0,8-4-8 15,-8 5 8-15,7-1-4 0,-6 1-4 0,6 4 4 0,2-4-4 16,-2 5-4-16,1-1-12 0,1 0-20 0,-2 5-16 0,2-4-16 16,-2 4-16-16,2 0-8 0,-1 5-56 0,0 0-40 0,-8-5 28 15,7 5 32-15,2 0 20 0</inkml:trace>
        </inkml:traceGroup>
        <inkml:traceGroup>
          <inkml:annotationXML>
            <emma:emma xmlns:emma="http://www.w3.org/2003/04/emma" version="1.0">
              <emma:interpretation id="{321BD3E8-2856-452B-B4F5-4F4AD10D1D95}" emma:medium="tactile" emma:mode="ink">
                <msink:context xmlns:msink="http://schemas.microsoft.com/ink/2010/main" type="inkWord" rotatedBoundingBox="25076,4347 27228,4400 27200,5564 25047,551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79107.3428">-49 1698 83 0,'0'-5'92'0,"0"-5"-4"16,-9 5-4-16,9 0-24 0,0 0-8 0,0 1 0 0,0 4-8 0,0-5 0 15,0 5 0-15,0-5 0 0,0 5 4 0,0 0 0 0,0 0-4 16,0 0 0-16,0 5 4 0,0 0-4 0,0-1 0 0,0 6-4 15,0-5 0-15,0 5 0 0,-9 4 0 0,9 0 4 0,0 1-4 0,-8-1-4 16,0 5 0-16,8 0 0 0,-9 5 0 0,1 0-20 16,-1 4 20-16,0 2 0 0,1-1-4 0,0 0 0 0,-2-1 0 15,2 6-4-15,8 0 0 0,-8-6-4 0,0 6 0 0,-2 0-4 0,10-1 0 16,0-4-4-16,-8 5 0 0,8-6-4 0,0 0-4 16,8-3 0-16,-8 4 0 0,10-6 0 0,-10-4 0 0,8 6-4 0,0-5 0 15,0-7 0-15,2 6-4 0,6-5 0 0,-7 1 0 0,8-5 4 16,-8-1-4-16,7 1 0 0,2-1 0 0,-2-3-4 0,2-2 0 15,-1 1 0-15,0-5-4 0,0 5 4 0,-9-10-8 0,10 5 4 0,-10-5-4 16,10 1 4-16,-10-2 0 0,-8-3 0 0,8 4 4 16,-8-4 0-16,0-1-8 0,0 1 4 0,-8-2 4 0,8 2-4 0,-8-6 4 15,-2 6-4-15,-6-1 4 0,-2 1-4 0,10 4-4 0,-9 0 0 16,-9 1 0-16,10 4 0 0,-2 0 0 0,1 0-4 0,-8 4 0 16,8 6-4-16,-9-1-8 0,8 1-8 0,2 5-12 0,-2 3-20 0,2 2-20 15,-1-1-28-15,-1 1-24 0,10 3-52 0,-10 1-48 16,10 5 48-16,0 0 36 0,0-1 32 0,8 6 16 0</inkml:trace>
          <inkml:trace contextRef="#ctx0" brushRef="#br0" timeOffset="71669.8258">163 1956 107 0,'-8'5'112'0,"8"-5"-12"0,0 0-16 0,0 0-28 0,0 0 0 16,8 0 8-16,-8 0 0 0,10 4 4 0,-10-4-4 0,8-4 0 15,0 4-4-15,0-5 4 0,2 5-8 0,-2 0 0 0,0 0 0 0,10 0 0 16,-1-4-4-16,-9 4-4 0,18 0 0 0,-10 0 0 0,2-6-8 16,7 6-4-16,-8 0-4 0,8 0 4 0,-7 0-4 0,8 0-8 15,-1 0-4-15,1 0-4 0,-10 0 0 0,10 0-4 0,-8 0 0 0,7 0-4 16,-8 0 0-16,8 0-4 0,-7 0 0 0,-2 0 0 15,2 0-4-15,-1 0 0 0,-9 0-8 0,10 0-4 0,-10 6-4 0,0-6-12 16,0 0-12-16,2 0-12 0,-10 4-20 0,0 1-16 0,8-5-16 16,-16 4-20-16,8 2-4 0,-10-2-24 0,10 1-64 0,-16 0 16 15,8 1 36-15,-1-3 28 0,-8 3 36 0</inkml:trace>
          <inkml:trace contextRef="#ctx0" brushRef="#br0" timeOffset="71925.8835">249 2153 63 0,'-8'9'140'16,"8"-4"-20"-16,8 0-12 0,-8 5-32 0,0-7-4 0,0 3 0 16,9-1 0-16,-1 0-8 0,-8 4 4 0,0-4-4 0,8 0-4 15,0-5-4-15,2 5-4 0,-2 0 0 0,0-5-4 0,2 3-4 0,6-3-8 16,-7 7 0-16,8-7-8 0,0 0-4 0,-1 0-8 0,2 4 0 16,0-4-4-16,-2 0-4 0,10-4-4 0,-9 4-8 0,9 0-4 15,-10-7-16-15,10 7-20 0,0-3-16 0,-1-2-32 0,-7 5-24 0,6-5-12 16,2 5-44-16,0-5-44 0,-9 0 32 0,9 1 32 0,0-1 36 15</inkml:trace>
          <inkml:trace contextRef="#ctx0" brushRef="#br0" timeOffset="71300.0852">573 1764 31 0,'-9'-4'52'0,"1"4"-8"15,8-5-8-15,0 5-40 0,-8 0-36 0,8-5-40 0</inkml:trace>
          <inkml:trace contextRef="#ctx0" brushRef="#br0" timeOffset="77735.2346">-1278 2358 67 0,'0'7'128'0,"0"-7"-16"0,0 4-12 0,0-4-24 0,0 0-4 15,0 4-4-15,0-4 0 0,-8 5-4 0,8 0-8 0,0-5-4 16,-8 9 0-16,8-3-8 0,-9-2-12 0,9 7 0 0,-8-7-8 16,8 5 0-16,-8 5-4 0,8-4-4 0,0 5 0 0,-9-1-4 0,9 1 0 15,-9-1 0-15,9 5-8 0,-8-4 0 0,0 4 0 0,8-5 0 16,-10 5-4-16,10 0 4 0,-8-4 0 0,8 4-4 0,-8-5-4 16,8 4-4-16,-9-2-8 0,9-2-16 0,0 0-20 0,-9 1-12 15,9-5-12-15,0 0-16 0,0-1-16 0,0 0-72 0,0-4 0 16,0-5 32-16,0 5 32 0,0-5 20 0</inkml:trace>
          <inkml:trace contextRef="#ctx0" brushRef="#br0" timeOffset="78327.872">-953 1884 19 0,'0'0'116'0,"-9"0"-16"0,9 5-12 0,0-5-28 16,0 0-8-16,0 5 4 0,0-5 4 0,0 0-4 0,0 0 8 0,0 4-4 15,0-4-4-15,9 0 0 0,-1-4-8 0,0 4-4 0,2 0-4 16,-2-5-4-16,0 5 0 0,10-5-4 0,-10 5-4 0,9 0-4 15,0-5 0-15,0 5-4 0,1-4-4 0,-2 4-4 0,2-5 0 0,7 5-4 16,-8-6 0-16,0 6-4 0,1 0-4 0,-2 0 0 0,2 0 0 16,-2 0-8-16,1 0-8 0,1 0-4 0,-2 0-24 0,-8 0-20 15,2 0-8-15,-2 0-12 0,0 0-24 0,2 6 20 0,-10-6-40 16,0 5-36-16,0-5 4 0,0 0 36 0,-10 0 24 0</inkml:trace>
          <inkml:trace contextRef="#ctx0" brushRef="#br0" timeOffset="78673.9748">-774 1856 59 0,'-8'0'104'0,"0"4"-8"0,-2 0-4 0,2 2-32 0,0-1 0 16,8 4-4-16,-10-4-4 0,2 4 0 0,0 1 0 0,-1-1-8 15,9 1 0-15,-8 0 0 0,-1 5-8 0,1-6 0 0,8 5-4 0,-9 2-4 16,9-7-4-16,0 5 0 0,0 0-4 0,-8 0 0 0,8 1 0 16,8-1-8-16,-8 1-4 0,0-1 0 0,9-4 0 0,-9 4-4 15,8-4 0-15,1 0 0 0,-1-1 4 0,1 0 0 0,7 1-8 16,-6 0 4-16,6-7-4 0,-6 3 4 0,6-1-4 0,1 0 0 15,0 0 0-15,0-1 0 0,1 1 4 0,-10 0 4 0,8-5-4 0,2 5-8 16,-1 0 8-16,0-5 0 0,0 3-4 0,-1 4 4 16,-6-3 0-16,6 1-4 0,2 0-4 0,-10 4 4 0,9-4 4 0,-8 0-4 15,-1 4 0-15,1 1 0 0,-1 0 4 0,0 0-4 16,2-1 0-16,-2 0-4 0,-8 1 4 0,8 0 4 0,2 5-4 0,-10-7 0 16,0 2 0-16,0 5 0 0,0-6 0 0,0 5 4 0,0-4-4 0,0 5 4 15,0-6-4-15,-10 5 4 0,2-4-4 0,0-1 8 0,-2 1-8 16,2 5 4-16,-9-6-4 0,9 1 0 0,-9 0 0 0,0-6 0 15,-1 6 0-15,2-5 0 0,-2-1 0 0,10 1-4 0,-9 0 0 16,0 0-4-16,0-5-4 0,9 0-8 0,-10 0-12 0,10 0-12 16,0-5-12-16,-2 0-16 0,2 0-8 0,0-4-4 0,-1 4-48 0,0-4-52 15,9-6 20-15,0 1 36 0,0-1 28 0</inkml:trace>
        </inkml:traceGroup>
        <inkml:traceGroup>
          <inkml:annotationXML>
            <emma:emma xmlns:emma="http://www.w3.org/2003/04/emma" version="1.0">
              <emma:interpretation id="{6ED3631F-397C-4FA5-875F-0753D87F828E}" emma:medium="tactile" emma:mode="ink">
                <msink:context xmlns:msink="http://schemas.microsoft.com/ink/2010/main" type="inkWord" rotatedBoundingBox="28226,4259 30619,4318 30591,5450 28198,5392"/>
              </emma:interpretation>
            </emma:emma>
          </inkml:annotationXML>
          <inkml:trace contextRef="#ctx0" brushRef="#br0" timeOffset="72997.5323">2798 1879 47 0,'-8'-9'108'0,"0"3"-12"0,-2 2-8 0,10 0-32 15,0-2 0-15,-8-3 0 0,8 4-4 0,0-4 0 0,0 4 4 16,0-5 4-16,8 6-8 0,2-6 4 0,-2 6-4 0,0-6-8 16,1 5 4-16,7-5-4 0,2 5 0 0,-2 1-8 0,2-1 0 15,-1 0-4-15,0 0-4 0,0 5 0 0,1-6-4 0,6 6-4 0,-6 0-4 16,-1 6 0-16,0-1 0 0,-8 0-8 0,7 0 0 0,-8 4 0 16,10 1 0-16,-10-1-4 0,-8 6 0 0,10 0 0 0,-10-2 0 15,0 2-4-15,0 3 0 0,-10-3 0 0,2 4 0 0,0 0 4 0,-2 1-4 16,-6-1 0-16,8 0 0 0,-9 0 0 0,-1 6 0 15,2-7 0-15,-2 2 0 0,2-1 0 0,-2-5 4 0,1 6-4 0,0-6 0 16,8 6 4-16,-7-6 0 0,6-5-4 0,2 6 8 0,0-1-20 16,0-4 16-16,-2 4 4 0,10-4 4 0,0 0-4 0,-8-1 0 15,8 0 0-15,8 1 0 0,-8-1 0 0,0 1 0 0,10-1 0 0,-10-3-4 16,8 4 4-16,0-1-8 0,0-5 4 0,2 6 0 0,6-5 0 16,-7-1-4-16,8 2 0 0,0-2-4 0,1-4 0 0,-2 4-8 15,2-4-8-15,-2 0-16 0,2 0-12 0,-1 0-16 0,7-4-20 16,-6 4-8-16,0-4-16 0,7-6-12 0,-8 5-48 0,8-5-40 15,-7 1 32-15,-2-1 32 0,10 0 32 0</inkml:trace>
          <inkml:trace contextRef="#ctx0" brushRef="#br0" timeOffset="73576.9816">3591 1917 71 0,'0'-13'100'0,"9"3"-8"15,-9-5 0-15,8 6-24 0,-8-1 4 0,0 0-16 0,8 6 16 16,-8-6-4-16,0 5-4 0,10 1 4 0,-10 4-8 0,0-5-4 15,8 5 4-15,-8 0-4 0,8 5-4 0,-8-1-4 0,10 1-4 0,-10 0 0 16,0 4-4-16,8 1 0 0,-8 5-4 0,0-1 0 0,8 5-4 16,-8-4-4-16,0 8 0 0,0-4-4 0,0 7-8 0,0-3 4 15,0 0-4-15,8 7-4 0,-8-7 0 0,0 6 0 0,0 0-4 0,-8-5 0 16,8 5 0-16,0-5-4 0,0 5 0 0,0-6 0 0,0-4 0 16,-8 6-4-16,8-6 0 0,0-1 0 0,0 2 4 0,-8-6-4 15,8 1 0-15,0-5-4 0,0-1 8 0,0-4-4 0,0 1-4 16,-10-3 0-16,10-3-4 0,0-3 0 0,0-3 0 0,0-4 4 15,0 2-4-15,0-7 0 0,0 0 0 0,10-3-4 0,-10-7 0 16,0 1 0-16,8-5 0 0,-8-4 0 0,8-1 0 0,0-1 0 0,1-2 4 16,-9-1 0-16,8-5 4 0,1-1 0 0,8 6 0 0,-9-5 4 15,2 5 0-15,-2-2 0 0,8 3-20 0,-6 4 24 0,-2-1-4 16,0 5 4-16,9 5 0 0,-8-5-4 0,0 10 4 0,-1 4-4 16,0 1 4-16,10 0 0 0,-10 4-4 0,0 0 4 0,2 6-4 15,6 4 4-15,-7-5 0 0,-1 5-4 0,9 0 0 0,-8 0 4 0,7 5-4 16,-6-1 4-16,6 6-4 0,-7-5 0 0,8 5 0 15,-9-1 4-15,1 1-4 0,8 4 0 0,-8-4 0 0,-1 4 0 0,0 1 0 16,2-1 4-16,-10 0-4 0,8 4 0 0,-8-2 0 0,0 3 0 16,-8-5 0-16,-2 6 0 0,2-6 0 0,0 5 4 0,-10 0-4 15,1 0-4-15,1 0 4 0,-2 0 4 0,-8-4-4 0,10 5 0 0,-10-7 4 16,9 2-4-16,-9 5 4 0,10-11 0 0,-2 5 4 16,2-4-4-16,-2-1 0 0,10 1 0 0,-9 0 4 0,9-5 4 0,8 4 4 15,-10-4 0-15,10 4 8 0,0-3 4 0,0 3 4 0,0-4-4 16,10 4 4-16,-10 1 4 0,8 5 0 0,0-6 4 0,1 5-4 15,-1 1-4-15,1-6-4 0,0 10 4 0,-1-4 0 0,0 0-4 0,10-1-12 16,-10 0-16-16,10 5 0 0,-10-4 0 0,9-1 0 0,-1 0 0 16,2 0 0-16,-2 0 0 0,-6 1 0 0,6-5 0 0,2 5 0 15,-2-6 0-15,1 1 0 0,1-1-36 0,-2-4-60 0,2 1-36 16,-2-3-36-16,-6-3-48 0,6 0-88 0,-7 0 24 0,-1-9 40 16,-8 4 52-16,8-4 36 0,-8-1 28 0,0-5 24 0</inkml:trace>
          <inkml:trace contextRef="#ctx0" brushRef="#br0" timeOffset="72409.5893">1801 1803 23 0,'0'-5'104'0,"-9"1"-8"0,1-2-12 0,8 2-28 16,-9-1 0-16,9 0-4 0,0 0 0 0,0 0 0 0,0 1 0 15,0-6 0-15,0 5 4 0,9-4-4 0,-9 4 0 0,8-5 0 16,1 6-4-16,8-6 0 0,-9 5-4 0,0 1 0 0,10-1-4 15,-10-5-4-15,10 5-4 0,-2 5-4 0,2 0-4 0,-1-5-4 16,-1 5-4-16,-6 5 0 0,6-5-4 0,2 5-4 0,-10 0 0 0,0 5 0 16,9-1-4-16,-17 1 0 0,9-1 0 0,-9 4 0 0,0 3 0 15,0-2-4-15,-9 5 0 0,1-4 0 0,-1 4 0 0,1 0 4 16,-10 0 0-16,10 0-4 0,-8 0 0 0,-2 0 0 0,1 1 0 16,9-1 0-16,-10-4 0 0,10-1 0 0,-8 1 4 0,6-1-4 15,2-5 0-15,0 1 0 0,8-6 0 0,-10 7 0 0,10-7 0 0,0-4 0 16,0 5 0-16,10-5 0 0,-10 0 4 0,8 0-4 0,0 0 0 15,2-5 0-15,-2 5-4 0,0-4 4 0,9 4 0 0,-8-6 0 16,8 6 0-16,-9 0 0 0,10-5 0 0,-2 5 0 0,-8 5 0 16,10-5 0-16,-1 0 4 0,0 6-4 0,-8-2 0 0,7 6 0 15,-8-5 4-15,10 4-4 0,-10 1 4 0,2 0-24 0,-2 4 24 0,0 0 0 16,1-4-4-16,-1 4 4 0,-8 0 0 0,9 6-4 0,-9-6 0 16,0 0 4-16,0 1-4 0,0 4 0 0,-9-5 4 0,1 1 0 15,-1 4-4-15,1-5 0 0,-10 1 0 0,2 4 4 0,-2-5-4 0,2 1 0 16,-2-6 0-16,1 5 0 0,1-4 0 0,-2 1-4 0,-8-3 0 15,10 2-4-15,-1-1-4 0,-1-3-8 0,10-2-12 0,-8 1-12 16,-2-5-16-16,10 4-12 0,-2-4-20 0,2 0-12 0,8 0-8 16,-8-4-60-16,8 4-32 0,0-5 44 0,0 1 28 0,0 4 24 15</inkml:trace>
          <inkml:trace contextRef="#ctx0" brushRef="#br0" timeOffset="72637.979">2270 2306 87 0,'16'-4'112'0,"2"4"-12"15,0 0-8-15,-10 0-36 0,8 0 20 0,-7 0 0 0,-1 4 8 16,-8 2-8-16,9-6-4 0,-9 9-4 0,0-5-12 0,0 6-4 16,0-1-4-16,0 1-8 0,0 1-4 0,0 2-4 0,-9 1-4 15,9 1-8-15,-8-1 0 0,-1 5-4 0,1-4-4 0,0 4 0 0,0 1-4 16,-2-1 0-16,10-5-4 0,-8 5 0 0,0-4-4 0,-2 4-4 16,2-5 0-16,8 0-8 0,-8 1-4 0,8-1-8 0,-9-4-20 15,9-1-16-15,0 1-20 0,9-5-12 0,-9-1-12 0,8 0-36 0,0-4-60 16,2-4 20-16,-2 0 36 0,10-1 32 0</inkml:trace>
        </inkml:traceGroup>
        <inkml:traceGroup>
          <inkml:annotationXML>
            <emma:emma xmlns:emma="http://www.w3.org/2003/04/emma" version="1.0">
              <emma:interpretation id="{D6A1A870-46E2-4254-B5CF-FED211DA0EA6}" emma:medium="tactile" emma:mode="ink">
                <msink:context xmlns:msink="http://schemas.microsoft.com/ink/2010/main" type="inkWord" rotatedBoundingBox="31312,4322 31928,4338 31886,6031 31270,6015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80941.1095">5228 1644 55 0,'0'-4'88'0,"0"4"-8"0,0-5-8 0,0 0-28 16,0 0-16-16,0 5 20 0,0-4-4 0,9 4 0 0,-9-5 0 15,0 5 0-15,0-5 0 0,0 5 0 0,0 0 0 0,0 0 0 16,0-5 0-16,0 5 0 0,0 0 0 0,0 0 4 0,0 0-4 0,0 5-4 15,8 0 4-15,-8 0-4 0,-8-1 0 0,8 1 0 16,0 5-4-16,0 0 4 0,0-1 0 0,-9 5-8 0,9 6 4 0,-8-6-4 16,0 10 0-16,8 0-4 0,-10 5 0 0,2 5-4 0,-10-2-4 15,10 2 0-15,0 5 0 0,-9 3-4 0,8 2 0 0,-8 4-4 16,9 0 0-16,-10 0-4 0,2 0 0 0,8 5 0 0,-10-1-4 16,1 0 4-16,8 3-4 0,-8-3 0 0,1 0 4 0,-2 1-4 0,10 0 0 15,-10-1-4-15,10-4 0 0,-9 5 4 0,9-5-4 0,-9-5 0 16,8 5 0-16,1-4 0 0,0-6 4 0,-2 0-4 0,2-4 4 15,0-1-4-15,8 1 0 0,-10-10-4 0,10 0 0 0,-8 0 4 16,8-10 0-16,0 6-4 0,0-6-4 0,0-5-4 0,0 1-4 0,0-5-12 16,0-1-8-16,0 2-12 0,0-12-8 0,8 6-12 0,-8-4-8 15,10-6-16-15,-10 1-12 0,8-6-12 0,-8 1-4 0,8-1-36 16,2-4-48-16,-2 1 20 0,0-7 32 0,1 1 32 0,-1-5 20 16</inkml:trace>
          <inkml:trace contextRef="#ctx0" brushRef="#br0" timeOffset="81212.3081">5408 2177 11 0,'0'0'140'0,"8"0"-16"15,-8 0-16-15,0 0-32 0,0 0-8 0,0 0-4 0,0 0 0 16,0 0-4-16,8 0 0 0,-8 0 0 0,0 0-8 0,0 0-8 0,0 0-4 16,0 0-12-16,0 0-8 0,0 0 4 0,8 0-12 0,-8 0 4 15,0 5-8-15,10-5 0 0,-10 0 0 0,0 0-8 0,8 3 0 16,-8-3-8-16,0 6-20 0,8-1-16 0,-8-5-20 0,0 5-20 16,9 0-4-16,-9-1-56 0,0 1-48 0,0 0 32 0,0 0 24 15,0 3 32-15</inkml:trace>
          <inkml:trace contextRef="#ctx0" brushRef="#br0" timeOffset="81514.4958">5442 2513 67 0,'0'9'144'0,"0"-4"-16"0,0 4-8 0,-10-3-24 0,10-2 0 16,0 6-4-16,-8-5 0 0,8-5-4 0,0 4 0 15,-8-4 0-15,8 5-4 0,0-5-8 0,-8 0-8 0,8 0-8 0,0 0-12 16,0 0-4-16,0 0-8 0,0 0-12 0,0 0-4 0,-10 0-4 15,10 0-4-15,10 0-4 0,-10 0 0 0,0 0-8 0,0 0-8 16,0 0-8-16,0 0-12 0,0-5-16 0,8 5-16 0,-8-4-20 0,0 4-20 16,8-5-24-16,-8 5-24 0,0-5-48 0,8 0-40 0,-8 1 52 15,10-2 32-15,-2 2 32 0,-8-1 20 0</inkml:trace>
        </inkml:traceGroup>
        <inkml:traceGroup>
          <inkml:annotationXML>
            <emma:emma xmlns:emma="http://www.w3.org/2003/04/emma" version="1.0">
              <emma:interpretation id="{07CB6096-C680-496D-A506-5314150159FE}" emma:medium="tactile" emma:mode="ink">
                <msink:context xmlns:msink="http://schemas.microsoft.com/ink/2010/main" type="inkWord" rotatedBoundingBox="32488,4514 33619,4542 33589,5733 32459,5705"/>
              </emma:interpretation>
              <emma:one-of disjunction-type="recognition" id="oneOf12">
                <emma:interpretation id="interp16" emma:lang="" emma:confidence="0">
                  <emma:literal>3,2</emma:literal>
                </emma:interpretation>
                <emma:interpretation id="interp17" emma:lang="" emma:confidence="0">
                  <emma:literal>3,5</emma:literal>
                </emma:interpretation>
                <emma:interpretation id="interp18" emma:lang="" emma:confidence="0">
                  <emma:literal>3,8</emma:literal>
                </emma:interpretation>
                <emma:interpretation id="interp19" emma:lang="" emma:confidence="0">
                  <emma:literal>3,4</emma:literal>
                </emma:interpretation>
                <emma:interpretation id="interp20" emma:lang="" emma:confidence="0">
                  <emma:literal>3,z</emma:literal>
                </emma:interpretation>
              </emma:one-of>
            </emma:emma>
          </inkml:annotationXML>
          <inkml:trace contextRef="#ctx0" brushRef="#br0" timeOffset="83973.5531">6046 2019 67 0,'0'0'92'0,"0"-5"-12"0,-8 0-12 0,8 0-28 0,0 1 0 0,0-5 0 16,0 3 0-16,0-4 0 0,0 0-4 0,8 1 4 0,-8-1-4 16,8-4-4-16,2 5 0 0,-2-6-4 0,0 1 0 0,2 4 0 15,6 1 0-15,-7-6 0 0,8 5-4 0,-8 1 8 0,7-1 0 0,2 1-4 16,-2 5 0-16,-6-6-8 0,6 5 0 0,1 0 0 0,-8 5-8 16,8-4 4-16,-9 8-8 0,10-4 0 0,-10 5 4 0,0 0 4 15,2-1-12-15,-2 6 8 0,-8 4-4 0,8-4-4 0,-8 4 0 16,0 5-8-16,0-4 4 0,0 4 4 0,-8 0 0 0,0 5-4 15,-2-5 0-15,2 6 0 0,0-6 0 0,-10 4 4 0,10-3 0 0,-9-1-8 16,8 5 8-16,-8-5-4 0,9-4 4 0,-10-1-8 0,10 0 4 16,0 1 0-16,-2-6 0 0,2 1 0 0,0-1 0 0,8-4 0 15,0 0-4-15,0-5 8 0,0 5 0 0,8-5-8 0,-8 0 12 16,8-5-4-16,2 5-4 0,-2-5-4 0,10 0 0 0,-10 1 8 16,9 4 0-16,0-5-4 0,-9 0 0 0,9 0-4 0,1 5 0 15,-2-6 4-15,2 6 0 0,-10-3 4 0,9 6-4 0,0-3 0 16,-8 6-4-16,7-1 4 0,-6 0 0 0,6 4 4 0,-8 1-4 0,2 0 0 15,-2 4 4-15,0-4 0 0,-8 4 0 0,9 0-4 0,-9 6 0 16,8-6 4-16,-8 0 0 0,0 6-4 0,0-5 0 0,0 3 8 16,-8-3-8-16,8 0 4 0,-9-2 0 0,1 1 0 0,0 1 0 0,-2-1-4 15,-6 0 0-15,8 1 0 0,-10 0 4 0,10-6-4 0,-9 1 0 16,-1 0-4-16,10-1 0 0,-8-4 0 0,-2 4-8 0,10-4-4 16,-10 0-20-16,10 0-20 0,-1-1-12 0,1-4-12 0,-9 0-16 0,8 5-12 15,9-10-56-15,-8 5-24 0,0 0 44 0,8-4 20 16</inkml:trace>
          <inkml:trace contextRef="#ctx0" brushRef="#br0" timeOffset="84224.881">6532 2513 47 0,'10'0'124'0,"-2"4"-12"0,0 6-8 0,-8-5-32 0,0-1 0 0,9 6-4 15,-9 0-4-15,0-1 0 0,0 1-4 0,0 4-8 0,0 1 0 16,0-1-8-16,-9 1-12 0,9 4 0 0,0-5-4 0,-8 5-12 15,8 0 4-15,-8 0-8 0,8 6-8 0,-10-6 0 0,10 0 0 16,-8-1 0-16,8 7 0 0,-8-6 0 0,8 0-4 0,0 0-8 16,-10 0-4-16,10-4-8 0,0-1-16 0,0 1-8 0,0-5-16 0,10 4-12 15,-10-10-8-15,0 7-12 0,8-11-56 0,0 4-24 0,-8-8 24 16,10 4 32-16</inkml:trace>
          <inkml:trace contextRef="#ctx0" brushRef="#br0" timeOffset="84561.5009">6916 1991 103 0,'8'-11'108'16,"-8"2"-16"-16,10 3-8 0,-10-3-28 0,0 5 0 0,8-2 0 16,0 2 0-16,-8-1 0 0,8 0-4 0,2 5 0 0,-2-5-8 15,0 1-4-15,1 4 0 0,0 0-4 0,-1 0-8 0,1 0-4 0,7 4-4 16,-7-4 0-16,0 5-4 0,7 5 0 0,-6 0-4 0,6-1-8 15,-7 1 0-15,0-1 0 0,-1 5 0 0,0 6 4 0,-8-6-4 16,9 6-4-16,-9-6 8 0,0 5-8 0,0 5 4 0,-9-5-4 16,1 1 4-16,0 3-4 0,-1-5-4 0,-8 3 0 0,9-2 8 0,-10 5-8 15,1-5 8-15,0-5-8 0,0 6 12 0,0-6-4 0,0 5-4 16,-1-4 0-16,2 0 0 0,-2-7 8 0,10 7 0 0,0-5 0 16,-9-1 4-16,9 1 4 0,8-1 4 0,-10-4 0 0,10 4 0 15,0-3 4-15,0 3 4 0,0 1 4 0,0-6-4 0,0 1 0 16,10 4-4-16,-2-4 0 0,0 5 0 0,1-5 0 0,-1 0-4 15,0 0-4-15,2 4-16 0,6-4 16 0,-8 0-4 0,10-1-4 0,-1 2-4 16,-8-2 0-16,8 1-4 0,-1 0-4 0,-7 0-12 16,8-5-12-16,1 4-24 0,-10-4-20 0,9 0-32 0,-8 0-36 0,-1 0-48 15,0 0-68-15,1 0 52 0,-1-4 36 0,-8 4 32 0,9-5 20 16</inkml:trace>
        </inkml:traceGroup>
      </inkml:traceGroup>
    </inkml:traceGroup>
    <inkml:traceGroup>
      <inkml:annotationXML>
        <emma:emma xmlns:emma="http://www.w3.org/2003/04/emma" version="1.0">
          <emma:interpretation id="{8CBE5753-AD97-4AE7-B03C-7CB043DD8C0F}" emma:medium="tactile" emma:mode="ink">
            <msink:context xmlns:msink="http://schemas.microsoft.com/ink/2010/main" type="paragraph" rotatedBoundingBox="15768,6002 19722,5900 19746,6820 15792,6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6FA9CF-76FC-438B-B1ED-4EF622F93BE5}" emma:medium="tactile" emma:mode="ink">
              <msink:context xmlns:msink="http://schemas.microsoft.com/ink/2010/main" type="line" rotatedBoundingBox="15768,6002 19722,5900 19746,6820 15792,6922"/>
            </emma:interpretation>
          </emma:emma>
        </inkml:annotationXML>
        <inkml:traceGroup>
          <inkml:annotationXML>
            <emma:emma xmlns:emma="http://www.w3.org/2003/04/emma" version="1.0">
              <emma:interpretation id="{D92255C7-7B54-4EDD-B6BF-573F7E21A962}" emma:medium="tactile" emma:mode="ink">
                <msink:context xmlns:msink="http://schemas.microsoft.com/ink/2010/main" type="inkWord" rotatedBoundingBox="15768,6002 16645,5979 16664,6688 15786,6711"/>
              </emma:interpretation>
            </emma:emma>
          </inkml:annotationXML>
          <inkml:trace contextRef="#ctx0" brushRef="#br1" timeOffset="-776353.511">-10366 3325 79 0,'8'-6'96'15,"-8"2"-8"-15,0-1-4 0,10 1-28 0,-10-3-4 0,8 4 0 16,-8-2-8-16,0 0 0 0,0 0-4 0,8 1-4 0,-8 4-4 15,0-6 0-15,0 6-4 0,0 0 4 0,9-4 0 0,-9 4 0 16,0 0 4-16,0 0 0 0,9 4 0 0,-9 2 0 0,0-2 0 0,0 1 0 16,8 0-4-16,-8 3 0 0,0 3-4 0,0 4-4 0,9-6 0 15,-9 5-8-15,0 6 0 0,0-6 0 0,0 5 0 0,0 4-4 16,0-3 0-16,0 5 0 0,-9-2 0 0,9 2-8 0,0 4 0 16,-8-6 4-16,8 5 0 0,-9 2-8 0,0-1 0 0,9-1 4 15,-8-3 4-15,0 3-8 0,-2-4 0 0,2 5 0 0,0-5 0 0,-10 0 0 16,10-5 0-16,0 0 0 0,-1 1 4 0,-7-1-4 0,6-5 0 15,2-4 0-15,-10 4 0 0,2-4 0 0,8-6 0 0,-10 6 0 16,1-10 0-16,9 5 4 0,-10-5-4 0,10 0 0 0,-8 0 0 16,6-10 0-16,-6 5 4 0,7 1-4 0,0-6 0 0,1-4 4 15,-1 4-4-15,1-4-4 0,0-1 4 0,8-4 0 0,0 0-4 0,-8 0 4 16,8 0 0-16,8-4 0 0,-8 2 0 0,0-2 0 0,0-2-4 16,8 6 4-16,-8 0 0 0,8 1 0 0,-8-2-4 0,9 0 4 15,-1 5 0-15,-8 2 0 0,9 2 0 0,-9 2-4 0,9 0 4 16,-1 4 0-16,-8 0 0 0,8 1 0 0,-8-1 0 0,10 5 0 15,-10 0 0-15,8 0 0 0,-8 0 4 0,8 5-4 0,0-1 0 16,-8 1 8-16,10 0-4 0,-2 4 0 0,0-3 4 0,1 3 0 0,-1 5 0 16,1-4 4-16,0-1-4 0,7 6 4 0,-8-1 0 0,10 1 0 15,-10-1-20-15,10 1 24 0,-1-6 0 0,-1 5-4 0,2 0 4 16,-2-3-4-16,2-2 0 0,-1 5 0 0,0-4-4 0,8-5 0 16,-7 4 0-16,-2 1-4 0,10-5 4 0,-8 0-4 0,7-1 0 15,-9 6 0-15,10-10-4 0,-8 5-4 0,8-1 0 0,-10 1 0 0,1-5-8 16,9 5-12-16,-10-5-8 0,2 0-12 0,-1 0-8 0,0 5-12 15,0-5-12-15,0 0-8 0,0 0-12 0,1 0-12 0,-2 0-4 16,2-5-28-16,-10 5-48 0,9-5 12 0,-1 5 28 0,2-5 32 16,0 1 24-16</inkml:trace>
        </inkml:traceGroup>
        <inkml:traceGroup>
          <inkml:annotationXML>
            <emma:emma xmlns:emma="http://www.w3.org/2003/04/emma" version="1.0">
              <emma:interpretation id="{07B23B6A-229B-4B1A-9D74-9190B5882F37}" emma:medium="tactile" emma:mode="ink">
                <msink:context xmlns:msink="http://schemas.microsoft.com/ink/2010/main" type="inkWord" rotatedBoundingBox="17145,6199 17667,6185 17676,6539 17154,6552"/>
              </emma:interpretation>
            </emma:emma>
          </inkml:annotationXML>
          <inkml:trace contextRef="#ctx0" brushRef="#br1" timeOffset="-776111.1591">-9300 3473 55 0,'0'5'124'0,"0"0"-20"0,0 0-8 16,0-1-32-16,0-4 4 0,0 6 4 0,0-1 0 0,8-1 0 15,-8-4 0-15,9 5 0 0,0-5-8 0,-9 5 0 0,16-5-4 16,-16 0-4-16,18 4-4 0,-10-4 0 0,10 0-8 0,-2 0-8 16,-7 0-4-16,8 0-8 0,0 0-4 0,-1 0-4 0,10 0-4 15,-8 0 0-15,-1 0-4 0,0 0-4 0,0 0 0 0,9 0-8 0,-10 0-4 16,2 0-12-16,-1 0-12 0,-1 0-20 0,-7 0-20 0,0 0-16 15,-1 0-20-15,0 5-12 0,2-5-44 0,-10 0-52 0,0 5 36 16,0-5 40-16,0 5 24 0,-10-5 24 0</inkml:trace>
          <inkml:trace contextRef="#ctx0" brushRef="#br1" timeOffset="-775909.6616">-9198 3776 55 0,'0'4'124'15,"0"6"-16"-15,0 1-12 0,0-8-28 0,0 2-4 0,0 0 0 16,0-5-4-16,0 5 4 0,0 0 0 0,9-5 4 0,-9 0-12 16,8 0-4-16,1-5-8 0,0 5 0 0,-1-5-8 0,0 0-4 0,10 0-8 15,-10 2-8-15,10-3 0 0,-2 6-4 0,1-5-4 0,9 0 0 16,-10 0-4-16,10 1-16 0,-8-1-8 0,7 0-20 0,-8 0-20 16,8-4-24-16,-7 9-16 0,8-6-12 0,-10 2-64 0,10-1-8 15,-9 0 40-15,1 1 28 0,6-2 20 0</inkml:trace>
        </inkml:traceGroup>
        <inkml:traceGroup>
          <inkml:annotationXML>
            <emma:emma xmlns:emma="http://www.w3.org/2003/04/emma" version="1.0">
              <emma:interpretation id="{80304BE2-9F1B-47E8-9892-8DD7BFADC5AF}" emma:medium="tactile" emma:mode="ink">
                <msink:context xmlns:msink="http://schemas.microsoft.com/ink/2010/main" type="inkWord" rotatedBoundingBox="18140,6095 19726,6054 19746,6820 18160,6861"/>
              </emma:interpretation>
            </emma:emma>
          </inkml:annotationXML>
          <inkml:trace contextRef="#ctx0" brushRef="#br1" timeOffset="-775561.0779">-8294 3814 23 0,'9'5'112'0,"-9"-5"-16"15,0 0-4-15,8-5-28 0,-8 0-4 0,8 0 0 0,-8-4-4 16,10-1 0-16,-2 1-4 0,0-6-4 0,-8 0 0 0,8 1-4 15,2-5-4-15,-2 5 0 0,0-5 0 0,1 0-4 0,8-1-4 16,-8 0-4-16,-1 2 4 0,0-6 0 0,0 10-4 0,2-5 0 0,-2-1-4 16,10 1 4-16,-18 4 0 0,8-4 0 0,0 5-4 0,1-1 4 15,-1 1-4-15,1 5 0 0,-9-1 0 0,8 0-4 0,-8 1 0 16,9-1 0-16,-9 6-8 0,0-1 0 0,0 0-4 0,8 0 4 16,-8 5 4-16,0 0-4 0,0 0 4 0,0 5 0 0,0 0 0 15,0 0-4-15,0 4 0 0,0 0 0 0,0 6 0 0,0-2-8 0,0 3 8 16,0 3-4-16,-8 0 0 0,8 1 0 0,0 3-4 0,0 2 4 15,0 3 0-15,0-5-8 0,0 7 0 0,0-1 4 0,0-1-4 16,0 1 0-16,0 0-4 0,-9 0-8 0,18-5 0 0,-9 5-8 0,0-6-4 16,0 2-16-16,0-6-12 0,8 0-16 0,-8 0-12 15,8 0-16-15,-8-4-16 0,10-6-8 0,-10 1-4 0,0 0-40 0,8-5-32 16,0-1 12-16,-8-4 40 0,10 0 28 0,-2-4 24 0</inkml:trace>
          <inkml:trace contextRef="#ctx0" brushRef="#br1" timeOffset="-775264.8706">-7783 3587 91 0,'-8'-10'104'0,"8"10"-4"0,0-4-16 0,0 4-28 0,0-6 0 0,-8 6 0 15,8 6-24-15,0-6 24 0,0 4-4 0,0 1 0 0,0 0-4 16,0 0-4-16,0 4-4 0,0-4 0 0,0 4-4 0,0 1-4 16,0-1 0-16,8 1-4 0,-8 0-4 0,0 4 0 0,8-4-8 0,2 4 0 15,-10 1 4-15,8-5 0 0,0 3 0 0,1-3 0 0,-9 5-4 16,17-5 0-16,-8 3 0 0,-1 2 0 0,0-5 0 0,0 4-4 15,10 1 4-15,-10-6 0 0,2 5-4 0,-2 1 0 0,0-1 0 16,1 1 0-16,7-1-4 0,-7 0 0 0,-9 1-4 0,9-1 0 16,-1 0 4-16,0 1-4 0,-8-1 4 0,0-4-4 0,10 4 0 15,-10 1 0-15,-10-6-4 0,10 1 0 0,-8 0-4 0,8-1 4 0,-8 1 0 16,-1-6-4-16,0 6 0 0,-7-5 0 0,7-1-8 0,-7 2-4 16,6-6-8-16,-6 5-4 0,6-5-16 0,-6 0-12 0,8 0-12 15,-10-5-16-15,10-1-16 0,-1 2-4 0,-7-6-28 0,6 5-48 0,2-5 4 16,0-3 28-16,0-2 32 0,-2 1 24 0</inkml:trace>
          <inkml:trace contextRef="#ctx0" brushRef="#br1" timeOffset="-775075.3762">-7807 3486 67 0,'0'5'128'0,"0"0"-12"0,0 0-16 15,-10-1-24-15,10-4 0 0,0 5 0 0,0 0 0 0,10 0 0 0,-10-5-8 16,8 0 0-16,-8 4-12 0,8-4-4 0,0 0-8 0,2 0-8 15,6-4-8-15,-7 4-4 0,8 0-8 0,-8-5 0 0,7 5-4 16,2-5-4-16,8 5-4 0,-10-5-8 0,1 5-4 0,0-4-12 16,8-1-24-16,-7 0-20 0,-1 5-20 0,0-5-20 0,0 0-12 0,0 5-64 15,0-5-12-15,1 1 36 0,-2 4 40 0,2-5 16 0</inkml:trace>
          <inkml:trace contextRef="#ctx0" brushRef="#br1" timeOffset="-774743.7114">-7032 3367 35 0,'0'0'104'0,"-8"0"-4"0,-2 0-12 0,10 0-32 0,-8 0-4 0,0 0 0 16,-1 4 0-16,1-4-4 0,8 5 4 0,-8-5-4 0,-1 4 4 16,9 6 0-16,-9-5-4 0,9-1 0 0,-8 6-4 0,8 0-4 15,0-1-4-15,0 1 4 0,0 5-4 0,8-6-4 0,-8 5 0 0,0 1-8 16,9-1 4-16,0-4-4 0,-1 4 4 0,0-4 0 0,1 4 0 15,-1-4-4-15,0 4-4 0,10-4 0 0,-10-5 0 0,10 4 0 16,-2-4-4-16,2 0-4 0,-1-1-16 0,-1 0 16 0,2-4-4 16,-2 0 0-16,2-4 0 0,8 0-4 0,-9-1 0 0,-1 0 0 15,2-4-4-15,-2-1 0 0,2-5-4 0,-1 1 8 0,-9 5-8 0,1-6 4 16,-1-4-4-16,1 5 0 0,-1-6 0 0,-8 6 0 0,0-5 4 16,0 4-8-16,-8-4 0 0,-1 5 4 0,1-1-8 0,-1 6 4 15,-8-1-4-15,1 2 4 0,-2-3-4 0,-8 7 0 0,10 4-8 16,-1 0-12-16,-9 0-8 0,0 4-24 0,0 7-20 0,1-3-32 15,-1 2-36-15,2 5-80 0,-2-2 32 0,0 7 44 0,9-1 32 0,-9 0 20 16</inkml:trace>
        </inkml:traceGroup>
      </inkml:traceGroup>
    </inkml:traceGroup>
  </inkml:traceGroup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1:23:28.818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C7B6539-2A51-45E8-B32F-B8BD4E5C9549}" emma:medium="tactile" emma:mode="ink">
          <msink:context xmlns:msink="http://schemas.microsoft.com/ink/2010/main" type="writingRegion" rotatedBoundingBox="19933,6023 32246,6348 31928,18382 19615,18057"/>
        </emma:interpretation>
      </emma:emma>
    </inkml:annotationXML>
    <inkml:traceGroup>
      <inkml:annotationXML>
        <emma:emma xmlns:emma="http://www.w3.org/2003/04/emma" version="1.0">
          <emma:interpretation id="{D619A90D-31EA-4C80-9A7E-30FDB428E4C6}" emma:medium="tactile" emma:mode="ink">
            <msink:context xmlns:msink="http://schemas.microsoft.com/ink/2010/main" type="paragraph" rotatedBoundingBox="24023,6365 29193,6204 29274,8818 24104,897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4F44B34F-5C0E-4A69-8F56-2A7F2389AD63}" emma:medium="tactile" emma:mode="ink">
              <msink:context xmlns:msink="http://schemas.microsoft.com/ink/2010/main" type="line" rotatedBoundingBox="24023,6365 29193,6204 29227,7312 24057,7473"/>
            </emma:interpretation>
          </emma:emma>
        </inkml:annotationXML>
        <inkml:traceGroup>
          <inkml:annotationXML>
            <emma:emma xmlns:emma="http://www.w3.org/2003/04/emma" version="1.0">
              <emma:interpretation id="{85D637AC-69E1-4CF0-929D-D45A722E9B88}" emma:medium="tactile" emma:mode="ink">
                <msink:context xmlns:msink="http://schemas.microsoft.com/ink/2010/main" type="inkWord" rotatedBoundingBox="24023,6365 29193,6204 29227,7312 24057,7473"/>
              </emma:interpretation>
              <emma:one-of disjunction-type="recognition" id="oneOf0">
                <emma:interpretation id="interp0" emma:lang="" emma:confidence="0">
                  <emma:literal>05</emma:literal>
                </emma:interpretation>
                <emma:interpretation id="interp1" emma:lang="" emma:confidence="0">
                  <emma:literal>os</emma:literal>
                </emma:interpretation>
                <emma:interpretation id="interp2" emma:lang="" emma:confidence="0">
                  <emma:literal>Os</emma:literal>
                </emma:interpretation>
                <emma:interpretation id="interp3" emma:lang="" emma:confidence="0">
                  <emma:literal>os.</emma:literal>
                </emma:interpretation>
                <emma:interpretation id="interp4" emma:lang="" emma:confidence="0">
                  <emma:literal>95</emma:literal>
                </emma:interpretation>
              </emma:one-of>
            </emma:emma>
          </inkml:annotationXML>
          <inkml:trace contextRef="#ctx0" brushRef="#br0">7142-5874 39 0,'0'4'100'0,"0"-4"-8"0,10 0-8 0,-10 0-20 0,8 0-4 15,0 0 0-15,1 0 0 0,-1-4 0 0,10 4 4 0,-2 0-4 16,-8 0 0-16,10 0 0 0,8-5-4 0,-9 5-4 0,7 0-4 0,2 0-4 16,0-5-16-16,0 5-8 0,-1 0 0 0,1 0-4 0,0 0-4 15,-1-5-4-15,1 5 0 0,0 0-4 0,-10 5 0 0,10-5-4 16,-1 5-8-16,-7-5 0 0,-2 5-20 0,2-1-20 0,-10 6-16 15,9-6-20-15,-17 1-12 0,8 5-16 0,-8-5-60 0,0 4-12 16,0 1 36-16,-8-5 28 0,-1 4 20 0</inkml:trace>
          <inkml:trace contextRef="#ctx0" brushRef="#br0" timeOffset="278.6994">7219-5683 27 0,'0'5'128'0,"0"0"-16"0,0-5-12 0,0 5-32 0,0-1-4 16,0 2 0-16,8-6 0 0,-8 5 0 0,10-5 4 0,-2 4-4 15,0-4-8-15,1 0-8 0,0 0 0 0,-1 0-12 0,9 0-4 16,-9 0 0-16,10 0-12 0,-2 0 0 0,2 0-4 0,7 0-4 16,-8 0 0-16,8 0-8 0,-7 0-8 0,8 0-8 0,-10 0-32 15,10 0-28-15,-9 0-24 0,9 0-32 0,-10 0-84 0,-7 0 28 16,8-4 24-16,-8 4 36 0,-1 0 24 0</inkml:trace>
          <inkml:trace contextRef="#ctx0" brushRef="#br0" timeOffset="-290.1322">8267-5922 35 0,'8'-6'104'0,"-8"2"-12"0,0-1-8 0,0 1-32 0,0-2-4 15,0 6-4-15,0-4 0 0,0 4 0 0,0 0-4 0,0-5 0 16,0 5 0-16,0 0 0 0,0 5-8 0,10-5 4 0,-10 4 4 0,0 2-4 16,8 3 0-16,-8-5-4 0,8 6 0 0,-8 5-4 0,9-5 0 15,-9 4-4-15,8 0-8 0,1 0 0 0,-9 1-4 0,9 4 4 16,-1 0-12-16,0 1 4 0,-8-2 0 0,10 1-4 0,-10 6 4 16,8-6-4-16,0 0 4 0,-8 1-8 0,8-1 0 0,-8-5 0 15,0 4 4-15,0-2-8 0,0-2 8 0,0 1-8 0,10-2 8 16,-10 1-4-16,0-3 4 0,-10-1-4 0,10-1 0 0,0-5 0 0,0 2 0 15,-8-2 0-15,8-4 0 0,-8 0 0 0,0 0 0 0,8-4 4 16,-10-2-8-16,10-3 4 0,-8-1 0 0,0 1 0 0,-1-5-4 16,0-1 8-16,9 1-8 0,-8-5 4 0,8 0 8 0,-9-6-12 15,9 2 8-15,0-6-8 0,0 0-16 0,-8 0 28 0,16-4-4 16,-8-1-4-16,0 0 4 0,9-4 0 0,-9 4-4 0,8 1 0 0,1-5-4 16,0 9 4-16,-1-6 4 0,0 7-4 0,2-1 4 0,-2 6-8 15,8-2 4-15,-6 6 0 0,6 0 0 0,1 9 0 0,-9-4 0 16,10 9 0-16,-2 1-4 0,-6-1 8 0,6 0 0 0,2 10 0 15,-10-5-4-15,9 5 8 0,-1-1-4 0,-6 1 0 0,6 5-4 16,-6 0 0-16,6-1-4 0,-7 5 12 0,8 1-8 0,-9-1 4 0,1 1-4 16,-1-1-4-16,0 6 0 0,-8-2 4 0,10-3 0 0,-10 4 0 15,0-1 4-15,0 3 0 0,-10-2-8 0,10-4 4 0,-8 3 0 16,0 1-4-16,-9-4 4 0,8 4 4 0,-8-5-4 0,1 1-4 16,-2-1 8-16,0 0-4 0,10 1-4 0,-8-6 4 0,-1 6 4 15,-1-6-4-15,10 1 4 0,0 4-4 0,-2-4 0 0,2 0-4 0,0-6 8 16,0 5-4-16,8 1 4 0,0 0-4 0,0-5 8 0,0 5-4 15,8-1 4-15,-8-5 0 0,8 6 0 0,0-5 4 0,2 5 0 16,-2 0 4-16,9-5 4 0,-8 3-4 0,8-2 4 0,-1 3 0 16,-8-4-4-16,10 4 4 0,0-3-8 0,-2-3 0 0,1 7-4 15,0-4 0-15,0-6 0 0,1 4 0 0,-2 2-4 0,-6-2 0 0,6-4 0 16,1 0-4-16,-9 0 0 0,10 5-8 0,-10-5-12 0,0 0-16 16,2-5-16-16,-2 5-16 0,0-4-24 0,-8 4-20 15,8-10-16-15,-8 4-48 0,-8 2-40 0,8-5 40 0,-8-1 32 0,0 5 24 16</inkml:trace>
          <inkml:trace contextRef="#ctx0" brushRef="#br0" timeOffset="895.1297">3641-5467 39 0,'0'5'108'16,"0"-5"-16"-16,0-5-8 0,0 5-32 0,0-5-4 0,8-3 0 16,-8 2-4-16,0-3-4 0,0-1 4 0,0-5-4 0,0 0 0 0,0 1 0 15,8 1 0-15,-8-6-4 0,8-1 4 0,2 1-4 0,-2-6 0 0,-8 6-4 16,18-4 4-16,-10-2-8 0,0 2 0 0,9-6-4 16,-8 5 8-16,8-5-8 0,-9 0-4 0,10 5 0 0,-10-5 0 0,9 0 0 15,-8 6 0-15,7-6-4 0,-7 10 4 0,-1-5-4 0,1 4 4 16,0 1-4-16,-1 0 4 0,0 5-4 0,2 4-4 0,-10 1 4 15,8-1-4-15,-8 5 0 0,0 1-4 0,0-2 0 0,0 6 0 16,8 0 0-16,-8 0 4 0,0 6-4 0,0 3 0 0,0-4 0 16,0 4 0-16,0 6-4 0,0-1 0 0,9 5 4 0,-9 0 0 0,0 1 0 15,0 4-4-15,0-5 0 0,0 10 4 0,0 0-8 0,0 0 4 16,0-1-4-16,0 1-4 0,0 0 8 0,0 4-4 0,0-4 4 16,0 0-4-16,0-6 0 0,0 6 0 0,0 0 4 0,0-4-4 15,0-2-4-15,0 2 8 0,0-6-4 0,0 4 4 0,0-4-4 16,0 2-4-16,0-8 0 0,-9 1 0 0,9 1-8 0,0-5 0 0,9-1-8 15,-9 0-8-15,0-4-8 0,8 0-12 0,-8-5-4 16,9 0-20-16,-9 0-12 0,8-5-8 0,-8-4-12 0,9 4-4 0,-9-4-68 16,8-1-24-16,0-5 28 0,-8 1 40 0,10 1 24 0</inkml:trace>
          <inkml:trace contextRef="#ctx0" brushRef="#br0" timeOffset="1970.7404">4365-5817 27 0,'-9'5'92'0,"9"-5"-12"15,-8 5-8-15,-1-5-20 0,9 4-4 0,-8-4-4 0,0 0 0 0,-2-4-4 16,10-1 0-16,0 0-4 0,-8 0 0 0,8-4 4 16,0-1-4-16,-8 0 4 0,16-4 0 0,-8 0 4 0,0 0-4 0,8-1 0 15,-8 1-8-15,10-5 4 0,-2 4-4 0,0-3-4 0,1-3 0 16,8 2-8-16,-9 4 4 0,9-3-4 0,-9-1 0 0,10 4 0 15,-10 1 0-15,10-1 0 0,-10 6-4 0,9-1 0 0,0 0 0 0,-8 1-4 16,7 3 0-16,-6 2-4 0,-2 4 4 0,9-4-4 16,-8 8 0-16,-1-4 0 0,9 4 0 0,-9 2-4 0,0 3 0 0,2 1 0 15,-2 0 0-15,0 4-4 0,2 0 0 0,-2 6 0 0,0-5 0 16,-8 8 0-16,8-4 0 0,-8 6 0 0,0-2 0 0,0 2 0 16,0 3 4-16,0 1-4 0,-8-1 0 0,0 1 0 0,0 0-4 0,-2 0 4 15,-6 5 0-15,-2-5 0 0,1 4-4 0,1 1 4 16,-2-2-4-16,2-2 4 0,-10 4 0 0,8-5 0 0,-7 5 0 0,9-11 0 15,-10 0 0-15,8 1 0 0,1 1 0 0,0-6 0 0,0-5 0 16,9 1-4-16,0-6 4 0,-2 1 0 0,2-10-4 0,8 4 4 16,-8-8 0-16,8-1 0 0,8-4 0 0,-8-1 0 0,8 0 0 0,-8-9 0 15,10 5 0-15,-2-6 0 0,0 1 0 0,9 0 0 0,-8 0 0 16,8-5 0-16,-1 5 0 0,2 0 0 0,-10 0 0 0,10 4 0 16,-2 1 0-16,1-1 0 0,-8 5 4 0,8 0-4 0,1 7 0 15,-10 3 0-15,0 0 4 0,10 0 0 0,-10 0 0 0,0 3 0 16,1 7 0-16,-1-4 0 0,0 4 4 0,2-1 4 0,-10 1 0 0,8 3 0 15,0-3 0-15,2 0 0 0,-2-1 4 0,-8 1 0 16,8-1-4-16,0 1 4 0,1 1-8 0,0-3 4 0,-1 2 4 0,1-5-8 16,-1 5-4-16,0-6 0 0,2 1 4 0,-2-5-4 0,0 4 4 15,0-4-4-15,10 0 0 0,-10 0 0 0,1 0 0 0,-1-4-4 16,10-1 4-16,-10-5-8 0,0 6 0 0,10-6 0 0,-10 1-12 16,0-1-4-16,1 1-12 0,0-1-12 0,-1 1-8 0,1-1-12 0,-9-5-16 15,8 5-20-15,-8 1-16 0,8-1-4 0,-8 1-60 16,0-1-32-16,-8 0 40 0,8 6 24 0,-8-5 36 0</inkml:trace>
          <inkml:trace contextRef="#ctx0" brushRef="#br0" timeOffset="2273.9235">5123-5457 59 0,'0'0'108'16,"0"0"-12"-16,8 4-12 0,-8-4-28 0,0 6 4 0,0-2-4 16,0 5-4-16,0-3 0 0,0 3-8 0,-8 0 0 0,8 1-8 0,-8 5-4 15,8-6-8-15,-9 6 0 0,9-1 0 0,-9 5-4 0,9-5 0 16,-8 5-8-16,-1-4 4 0,9 5-8 0,-8-1 0 0,8-5-8 15,-8 5 4-15,0 0-4 0,8-4 0 0,-10 0 0 0,10-1-8 16,-8 0-4-16,8 1-16 0,0-6-12 0,0 1-12 0,0-2-4 16,-8-2-12-16,8-1-28 0,0-1-48 0,0 2-20 0,0-6 40 0,0 0 20 15</inkml:trace>
          <inkml:trace contextRef="#ctx0" brushRef="#br0" timeOffset="3108.7274">5822-6066 79 0,'0'-5'96'0,"0"1"-8"0,-9-2-8 0,9-4-24 0,-8 10-4 16,0-4-20-16,-2 4 16 0,2 0-4 0,0 0 0 0,0 0-4 15,-2 4 0-15,2 2-8 0,0-2 0 0,-10 6-4 0,10-1 4 0,-1 6 0 16,1-5 0-16,0 9-8 0,0-5 4 0,-2 5-4 0,2 0 4 15,0 6-4-15,-2-2-4 0,2 2-4 0,0-2 0 0,-1 1 0 16,9 0-4-16,-8 5 0 0,-1-5 0 0,9 0 0 0,0 5-4 0,-8-6 0 16,8 2 0-16,0-2-4 0,0 2 0 0,8-6 0 15,-8 5 0-15,9-5-4 0,-1 0 4 0,1-4 0 0,-1 4-4 0,0-5 0 16,10-3 0-16,-10-3 4 0,10 2-4 0,-2-1 0 0,1-3 0 16,1-2 0-16,8-4 0 0,-10 0 4 0,2 0-4 0,7-4 0 15,-9-2 0-15,2-3-4 0,0-1 4 0,-2 2 0 0,1-7-4 0,0 0 4 16,0-4 4-16,1 5-4 0,-10-5 0 0,8 0 0 15,-6-1 0-15,-2-4-4 0,0 4 0 0,-8-3 4 0,0-2-4 0,9 2 0 16,-9-2 0-16,-9 2 0 0,9-1 4 0,-8 0 0 0,8 0 0 16,-8 0 0-16,-2 0 0 0,-6 0-4 0,8 0 4 0,-10 0 4 15,10 6-8-15,-9-3 8 0,-1 2-8 0,2 4 4 0,8 1-4 0,-10 1 4 16,0 7-4-16,2-3 4 0,-1 5 0 0,-1 4-4 0,2 4 4 16,-2 1 0-16,2-1 0 0,-2 5-4 0,1 1-8 0,1 0-4 15,8 5-12-15,-10-1-4 0,0 1-12 0,10 0-16 0,0 3-8 16,-1-3-8-16,1-2-4 0,-1 7-52 0,1-5-44 0,8-1 20 15,-9 0 32-15,9 0 24 0</inkml:trace>
          <inkml:trace contextRef="#ctx0" brushRef="#br0" timeOffset="3713.1094">6385-6114 35 0,'-18'4'96'0,"10"7"-8"0,-9-3-12 0,8 2-24 16,9 0-4-16,-9-1-4 0,9 0 0 0,-8 1 0 0,8 0-8 15,0 0 0-15,0-5 0 0,0 5-4 0,8-1-4 0,-8-5-4 16,9 6-4-16,0 1 0 0,-1-3-4 0,1 2 4 0,-1-1-4 16,10 1 0-16,-10-1-4 0,8 1 0 0,-6 0-4 0,6-1-4 15,1 1 4-15,1 0 0 0,-2-1 0 0,2 1-4 0,-10-1 0 0,9 6-4 16,0-6 4-16,0 6 0 0,1-6-4 0,-2 6 4 0,-8-1-4 15,10 0 8-15,-10 5-24 0,9-4 24 0,-8 5 0 0,0-7 0 16,-1 7-4-16,0-5 4 0,0 4 0 0,-8 0 0 16,10-6 4-16,-10 7 0 0,0-1 4 0,0-4 0 0,0-1 4 0,0 5-4 15,-10-4 0-15,10-5-4 0,-8 5 0 0,0-2 0 0,-9-3-4 0,8 0 0 16,-8-1-8-16,9-5 4 0,-10 6-4 0,2-5-4 0,-10-5-4 16,9 5-12-16,0-5-12 0,-8 0-16 0,-1 0-16 0,9-5-20 15,-9 0-16-15,0 1-80 0,2-2-8 0,-2-3 32 0,0-1 36 0,-7 1 20 16</inkml:trace>
        </inkml:traceGroup>
        <inkml:traceGroup>
          <inkml:annotationXML>
            <emma:emma xmlns:emma="http://www.w3.org/2003/04/emma" version="1.0">
              <emma:interpretation id="{511D4B3F-0870-4CE8-82C6-BEF23C852D38}" emma:medium="tactile" emma:mode="ink">
                <msink:context xmlns:msink="http://schemas.microsoft.com/ink/2010/main" type="inkWord" rotatedBoundingBox="26829,6330 27169,6320 27170,6340 26830,6351"/>
              </emma:interpretation>
            </emma:emma>
          </inkml:annotationXML>
          <inkml:trace contextRef="#ctx0" brushRef="#br0" timeOffset="3435.8515">6427-6148 11 0,'0'-6'136'15,"0"6"-16"-15,0-4-16 0,0 4-36 0,0 0-8 0,0 0-4 0,0 0 0 16,0 0 0-16,8 0 0 0,-8 0-4 0,9 0 0 0,-9 0 0 15,8 0-4-15,1 0-12 0,0 0 4 0,-1 0-12 0,0 0 4 16,10-4-8-16,-2 4-4 0,-7 0 0 0,8 0-4 0,0-5 0 0,1 5-4 16,-2 0-4-16,2 0 0 0,7-5-4 0,-8 5 0 15,0 0-4-15,-1 0-8 0,2-5-28 0,-10 5 0 0,10 0-20 0,-10 0-20 16,9 0-20-16,-9 0-8 0,-8 5-68 0,0-5-16 0,0 0 32 16,0 5 28-16,-8-5 28 0</inkml:trace>
        </inkml:traceGroup>
      </inkml:traceGroup>
      <inkml:traceGroup>
        <inkml:annotationXML>
          <emma:emma xmlns:emma="http://www.w3.org/2003/04/emma" version="1.0">
            <emma:interpretation id="{3A451D21-EFF9-4B54-AFFC-FD64F4977206}" emma:medium="tactile" emma:mode="ink">
              <msink:context xmlns:msink="http://schemas.microsoft.com/ink/2010/main" type="line" rotatedBoundingBox="24981,7999 29168,7682 29244,8679 25056,8997"/>
            </emma:interpretation>
          </emma:emma>
        </inkml:annotationXML>
        <inkml:traceGroup>
          <inkml:annotationXML>
            <emma:emma xmlns:emma="http://www.w3.org/2003/04/emma" version="1.0">
              <emma:interpretation id="{EF13911A-34B7-4BAC-A141-F337E5280022}" emma:medium="tactile" emma:mode="ink">
                <msink:context xmlns:msink="http://schemas.microsoft.com/ink/2010/main" type="inkWord" rotatedBoundingBox="24981,7999 26211,7906 26287,8903 25056,8997"/>
              </emma:interpretation>
              <emma:one-of disjunction-type="recognition" id="oneOf1">
                <emma:interpretation id="interp5" emma:lang="" emma:confidence="0">
                  <emma:literal>12</emma:literal>
                </emma:interpretation>
                <emma:interpretation id="interp6" emma:lang="" emma:confidence="0">
                  <emma:literal>z</emma:literal>
                </emma:interpretation>
                <emma:interpretation id="interp7" emma:lang="" emma:confidence="0">
                  <emma:literal>2</emma:literal>
                </emma:interpretation>
                <emma:interpretation id="interp8" emma:lang="" emma:confidence="0">
                  <emma:literal>22</emma:literal>
                </emma:interpretation>
                <emma:interpretation id="interp9" emma:lang="" emma:confidence="0">
                  <emma:literal>Az</emma:literal>
                </emma:interpretation>
              </emma:one-of>
            </emma:emma>
          </inkml:annotationXML>
          <inkml:trace contextRef="#ctx0" brushRef="#br0" timeOffset="6960.1888">4654-3951 83 0,'0'4'112'0,"-8"-4"-12"0,8 5-12 0,-8-5-28 15,0 0-4-15,8 0-4 0,-10-5-4 0,10 1 0 0,0-6-4 16,0 2 0-16,0-3-4 0,0-4-4 0,0 1 4 0,0 0-8 16,10-6 0-16,-2 1-4 0,0 0-4 0,0 0 8 0,1-5-8 0,8-1 4 15,-8 1-4-15,7 1 4 0,-6-5-4 0,6 3 0 0,-8-4 4 16,10 6-4-16,-10-6 0 0,9 4 4 0,1 2-4 0,-10 4 4 16,0-6-4-16,0 6-4 0,10 5 0 0,-10-1-4 0,-8 1 0 15,9 4 0-15,0 1-4 0,-1 0 0 0,-8 4 4 0,0 5 0 16,0-5 0-16,9 5 0 0,-9 5 0 0,0 0-4 0,0-1 4 0,0 6 0 15,0-1 0-15,0 6-8 0,0-1 4 0,0 5 0 0,0 0-4 16,0 6-4-16,0-6 4 0,0 10-4 0,8 0 0 0,-8-1-4 16,0 1 0-16,8 4 0 0,-8 1 4 0,0 0 0 0,8-1-4 15,-8 2 4-15,0-3-4 0,0 2 0 0,0-5-4 0,10 1 4 16,-10-3-4-16,0 2-4 0,0-5-8 0,0 0-12 0,0 0-16 0,0-5-24 16,8 0-8-16,-8-4-20 0,0 0-24 0,0-6-20 0,0-4-32 15,0-1-56-15,8-4 28 0,-8 0 36 0,0-4 36 0,10-6 16 16</inkml:trace>
          <inkml:trace contextRef="#ctx0" brushRef="#br0" timeOffset="7496.5043">5268-4110 83 0,'0'-4'96'15,"0"-1"-12"-15,0 0 0 0,0-5-24 0,0 1 0 0,0-1-4 16,0-4 0-16,8-1-4 0,-8 1 4 0,9-5-4 0,0 4 0 16,-1-4 0-16,1 0 0 0,7 0-8 0,-6-1 0 0,6 1 4 15,2 1-8-15,-10-2 0 0,9 6-8 0,0 0 0 0,0-1 0 16,-1 7-4-16,2-3 0 0,-10 6-4 0,10 0 0 0,-10 0 0 0,9 5 0 16,-9 5-8-16,1 0-4 0,0 0 0 0,-1 6-4 15,0 1 0-15,-8-1 0 0,10 7-4 0,-10-3 4 0,0 4-4 0,0 1 4 16,0 2-4-16,0-2 0 0,-10 9-4 0,2-4 0 0,0-2 0 15,-1 5 0-15,0 2 0 0,-7-1 0 0,-1-1 0 0,-1 1 0 16,2 0 0-16,-2-5 0 0,2 4 4 0,-10 1-4 0,9-5 0 16,-1 1 0-16,-6-2 0 0,6-3 0 0,10-1 0 0,-9-5 4 0,-1 1-4 15,10-1 0-15,0-5-4 0,0-3 0 0,8-1 8 0,0-1-4 16,0-4 0-16,0 0-4 0,0-4 4 0,0-1 0 0,8-1 0 16,0-3 0-16,0 4 0 0,1-4 0 0,0-1 0 0,8 1 0 15,-9-1 0-15,0 0 0 0,2 4-4 0,6-2 8 0,-8 3-8 16,2 0 4-16,-2 0 0 0,9 5 4 0,-9 0 0 0,1 5-4 0,0 0 4 15,-1 0 4-15,8 3 0 0,-6 8 8 0,-2-6 0 0,0 4 4 16,1 0 0-16,8 6 0 0,-8-1 0 0,-1-5 0 0,9 4-4 16,-8 2 4-16,7-1-4 0,-6-4 0 0,6-1 0 0,-7 5 0 15,8-9 0-15,0 4 0 0,-9-4-24 0,10-1 20 0,-2-4 0 16,-6 0 0-16,6 0-4 0,1-5 0 0,0-5-4 0,-8 0 4 0,7 0-8 16,2-4 0-16,-10-5 0 0,10-1 0 0,-10 1-4 15,9-5-4-15,-9-1 0 0,0 1-8 0,2-5-4 0,-2 0-8 0,0 1-12 16,-8-6-12-16,0 4-12 0,0-3-12 0,-8 4-20 0,8 0-24 15,-8 0-20-15,-10-1-24 0,10 6-68 0,-9 0 16 0,-1 0 40 16,2 5 36-16,-10 4 24 0</inkml:trace>
        </inkml:traceGroup>
        <inkml:traceGroup>
          <inkml:annotationXML>
            <emma:emma xmlns:emma="http://www.w3.org/2003/04/emma" version="1.0">
              <emma:interpretation id="{1AED5A71-7F73-4776-BEB5-7DC51F34B17D}" emma:medium="tactile" emma:mode="ink">
                <msink:context xmlns:msink="http://schemas.microsoft.com/ink/2010/main" type="inkWord" rotatedBoundingBox="27271,7865 29171,7721 29232,8527 27332,8671"/>
              </emma:interpretation>
              <emma:one-of disjunction-type="recognition" id="oneOf2">
                <emma:interpretation id="interp10" emma:lang="" emma:confidence="0">
                  <emma:literal>nr</emma:literal>
                </emma:interpretation>
                <emma:interpretation id="interp11" emma:lang="" emma:confidence="0">
                  <emma:literal>ar</emma:literal>
                </emma:interpretation>
                <emma:interpretation id="interp12" emma:lang="" emma:confidence="0">
                  <emma:literal>mar</emma:literal>
                </emma:interpretation>
                <emma:interpretation id="interp13" emma:lang="" emma:confidence="0">
                  <emma:literal>rz</emma:literal>
                </emma:interpretation>
                <emma:interpretation id="interp14" emma:lang="" emma:confidence="0">
                  <emma:literal>mR</emma:literal>
                </emma:interpretation>
              </emma:one-of>
            </emma:emma>
          </inkml:annotationXML>
          <inkml:trace contextRef="#ctx0" brushRef="#br0" timeOffset="6008.6506">6955-4176 35 0,'-9'0'108'0,"1"-6"-12"0,0 2-16 0,8-1-28 0,-8-5-4 15,-2 1-4-15,2 0 0 0,8-2-4 0,0 2 0 0,0-5 0 16,-8-1 0-16,16 1 4 0,-8-2-4 0,0 3 0 0,8-2 4 0,2-3-8 16,-2 3 0-16,0 0 0 0,0-3-8 0,1 3 0 0,8 0-8 15,-8 1-4-15,7 5 4 0,-6-6 0 0,6 1-4 0,2 4 0 16,-10 0 0-16,9 6 0 0,-9-6 0 0,10 6 0 0,-10-1 0 0,10 5-20 16,-2 0 24-16,-8 0 0 0,10 5 4 0,-10-1-4 15,9 1 0-15,1 4 0 0,-10 1 0 0,8 0-4 0,2 0 0 0,-1 4-4 16,0 0 0-16,0 0 0 0,-9 1 0 0,10-5 0 0,-2 4-4 15,2 0 4-15,-1 0-4 0,0-3 0 0,0-2-4 0,-1 0 0 16,2 1 0-16,-1-5 0 0,-8-1 0 0,7 2-4 0,1-3 4 0,-8-3 0 16,8 0-4-16,-9-3 0 0,2-3-4 0,-2 2-4 0,0-1 0 15,0-5-8-15,1 1-8 0,0 0-12 0,-9-2-8 0,0-3-8 16,8 5-16-16,-8-5-8 0,0 3-8 0,-8-1-4 0,8 1 0 16,0 1 0-16,-9 1 8 0,0-1-36 0,1 5-32 0,-8 1-8 15,6-2 24-15,2 6 28 0</inkml:trace>
          <inkml:trace contextRef="#ctx0" brushRef="#br0" timeOffset="6348.3096">7015-3880 79 0,'-8'0'112'0,"8"0"-16"0,-10-4-8 16,10-1-28-16,-8 0-4 0,8 1 0 0,0-6 0 15,-8 0 0-15,8 0-4 0,0 1 0 0,0-5-4 0,0-1-4 0,0 1-4 16,8-1-4-16,-8 1-4 0,8 0-4 0,2 4-4 0,-2-5-4 16,-8 6 0-16,16-5-8 0,-6 4 0 0,-2 5 4 0,0-3 0 15,9 2-4-15,-8 1 0 0,0 0 0 0,7 5 0 0,-6 0 0 16,6 0 4-16,-8 5-4 0,10-5 0 0,-10 11 4 0,9-7 0 0,-9 5 0 16,10 1 0-16,-10-1 0 0,10 5 0 0,-10-4 0 0,9 5 0 15,-8-1 0-15,8 0 4 0,-1 1-4 0,-8-1-20 0,10 1 24 16,0-1 0-16,-10 0-4 0,9-4-4 0,0 0 0 0,0-1 0 0,-1 1-4 15,2-6 0-15,-1 1-4 0,0 0 0 0,0-5-4 16,0-5 0-16,0 0-4 0,1 1-8 0,-2-1-8 0,1-4-12 0,0-6-8 16,-8 5-16-16,7-4-24 0,2 0-32 0,-10-4-24 0,0-3-72 15,2 7-20-15,-10-5 44 0,8-1 28 0,-8 1 32 0,-8 0 24 16</inkml:trace>
          <inkml:trace contextRef="#ctx0" brushRef="#br0" timeOffset="5412.2487">8166-4628 7 0,'0'-4'96'0,"0"-1"-8"16,0 0-4-16,0-4-28 0,0 3-4 0,8 2-4 0,-8-2-4 15,0 3 4-15,0 3 0 0,0 0 4 0,0-6-4 0,0 6 8 16,8 6-4-16,-8-6-4 0,0 3-4 0,0 7 0 0,8 0-24 0,1 0 20 16,-9 5-4-16,9-1-4 0,-1 5 0 0,-8 0-4 0,9 0-4 15,-1 5-4-15,-8 5-8 0,8-1 0 0,-8 1-4 0,10 0-4 16,-10 0 4-16,8 5 0 0,-8-1-4 0,0 1 0 0,0-1-4 0,0-3 4 16,0 3-4-16,0-4 0 0,0-1 0 0,0-4 0 15,-8 5 0-15,8-10 0 0,-10 5 0 0,10-5 0 0,-8-4 0 0,8-1 0 16,-8-5 0-16,8 1 0 0,-9-5 0 0,1-1 0 0,8-4 0 15,-9 0 0-15,9-4 0 0,-9-4 0 0,9-3 0 0,0 1-4 16,0-9 4-16,0 5-4 0,-8-6 4 0,8-3 0 0,8-1 0 16,-8-5-4-16,0-5 8 0,9 1-4 0,-9 0 0 0,9-6-4 0,-1-1 0 15,1-2 0-15,-1 4 4 0,0-6 0 0,2 6-4 16,6 0 0-16,-8 4 8 0,10-4-8 0,-10 9 4 0,9-4 4 0,1 8-4 16,-2 2 4-16,2 4-4 0,-2 5 0 0,2-1 8 0,-1 5-8 15,-1 1 4-15,-6 3-8 0,6 6 4 0,2 0-20 0,-10 6 28 16,9-2-4-16,-8 1-4 0,8 5 4 0,-9 0-4 0,0-1 4 15,0 5-4-15,2 1 0 0,-2-2 4 0,0 7-4 0,2-1 0 16,-10 1 0-16,8-1 0 0,-8 0 4 0,0 5-4 0,0-5 0 0,-8 5-4 16,8 0 4-16,-10-5 4 0,2 5 0 0,-10 0-4 0,10-4 4 15,-8-2-8-15,7 7 4 0,-8-6 0 0,0 0 0 0,9 0 4 16,-10 1 0-16,2-6 0 0,6 5-4 0,2-4 4 0,-9 4 0 16,17-5 0-16,-8 1 0 0,0-1 0 0,8-1 4 0,0 7 0 15,8-5-4-15,-8-1 4 0,8 0 0 0,1 1 0 0,-1-1 0 0,0 0 0 16,10-4 4-16,-10 5-4 0,10-6 0 0,-2 1-4 0,2-1 0 15,-1 1 4-15,7-6-4 0,-6 3 0 0,8-4-4 0,-9-3 0 16,8 0 0-16,-8 0 0 0,9 0-4 0,-8-3-4 0,6 3-8 0,-7-11-20 16,1 6-16-16,-2 0-24 0,2-4-28 0,-10-1-20 15,0-4-80-15,2 4-4 0,-10 0 28 0,0-4 36 0,0 0 28 0</inkml:trace>
        </inkml:traceGroup>
      </inkml:traceGroup>
    </inkml:traceGroup>
    <inkml:traceGroup>
      <inkml:annotationXML>
        <emma:emma xmlns:emma="http://www.w3.org/2003/04/emma" version="1.0">
          <emma:interpretation id="{22157761-B674-4AB7-A8BD-9A2ED79DAD9A}" emma:medium="tactile" emma:mode="ink">
            <msink:context xmlns:msink="http://schemas.microsoft.com/ink/2010/main" type="paragraph" rotatedBoundingBox="20850,9733 32150,10071 32112,11340 20812,1100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B1F3F6-7F5E-4037-B7B1-0FD140A2C52A}" emma:medium="tactile" emma:mode="ink">
              <msink:context xmlns:msink="http://schemas.microsoft.com/ink/2010/main" type="line" rotatedBoundingBox="20850,9733 32150,10071 32112,11340 20812,11002"/>
            </emma:interpretation>
          </emma:emma>
        </inkml:annotationXML>
        <inkml:traceGroup>
          <inkml:annotationXML>
            <emma:emma xmlns:emma="http://www.w3.org/2003/04/emma" version="1.0">
              <emma:interpretation id="{191312F8-A9E5-4136-A2C0-BDF2FC60C3BE}" emma:medium="tactile" emma:mode="ink">
                <msink:context xmlns:msink="http://schemas.microsoft.com/ink/2010/main" type="inkWord" rotatedBoundingBox="20837,10173 22201,10214 22181,10880 20817,10839"/>
              </emma:interpretation>
              <emma:one-of disjunction-type="recognition" id="oneOf3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3069.4715">460-2241 31 0,'0'0'72'16,"0"0"-8"-16,0-5-8 0,-8 5-24 0,16 0-12 0,-8-5 4 16,0 5-8-16,0-5 0 0,0 5 4 0,0 0-8 0,0-4 4 15,0 4-4-15,-8 0 4 0,8 0 0 0,0-5 0 0,0 5 0 16,0 0 4-16,0 0 0 0,0 0 4 0,0 0 0 0,0 0 4 0,0-5 0 16,-8 5 4-16,8-5 4 0,0 5 4 0,0 0 4 15,0-4-4-15,0 4 8 0,0-6 8 0,0 1-12 0,-10 5 0 0,10 0 0 16,0 0-4-16,0-4 0 0,0 4-8 0,0 0 4 0,0 0 0 15,0 0 4-15,0 0 0 0,0 4 4 0,10-4-4 0,-10 5 4 16,0 1 0-16,0-2 0 0,8 6-4 0,-8-1-4 0,8 1 0 0,0-1-4 16,-8 6 0-16,10-1 0 0,-2 1-8 0,9-1 0 0,-8 5 0 15,-1 1-4-15,9-1-4 0,-9 0 8 0,10 0-8 0,-2 0 0 16,-6 6-4-16,6-7 4 0,1 2-4 0,-8 4-8 0,8-5 0 16,-1 4 4-16,-6-2-4 0,6-3 0 0,-6 1 4 0,6 0-4 15,-8 0 0-15,1 1 0 0,8-1-4 0,-8-4 0 0,-1 4 4 16,0-5-4-16,-8 0 4 0,10-4-4 0,-2 4 0 0,-8-4 0 15,8 0 0-15,-8-1 0 0,0 1 0 0,0-6 0 0,10 1 0 0,-10 5-4 16,0-10 0-16,0 4 0 0,0-4-4 0,0 4 4 16,-10-4-8-16,10 0-8 0,0 0 0 0,-8 0-16 0,8-4-4 0,-8 4-16 15,8-4-12-15,-10-1-8 0,10 0-8 0,-8 0-4 0,0 1-8 0,8-6-12 16,-9 5 4-16,1-4-4 0,-1-1 4 0,0 1-4 16,9-1-20-16,-8-5-36 0,0 6-12 0,0-5 32 0,8 4 28 0</inkml:trace>
          <inkml:trace contextRef="#ctx0" brushRef="#br0" timeOffset="13420.6029">835-2251 79 0,'0'-9'116'0,"0"4"-8"0,9 0-8 0,-9 0-32 0,0 1 4 15,0 4-4-15,0-6-4 0,0 1-4 0,0 5 0 0,0 0 0 0,0 0-8 16,-9 0-4-16,9 0-4 0,0 0-12 0,-8 0 0 0,0 5 4 15,8 1 0-15,-8-2 0 0,8 1-4 0,-10 5 0 0,2-6 0 16,0 6 0-16,-2-1-4 0,2 1 0 0,-9 6 0 0,9-8 0 16,-1 6-4-16,-8 1 0 0,9-1 0 0,0 1-4 0,-10-1 0 15,10 5-4-15,-10-4 0 0,10-1 0 0,-9 5-4 0,8-4 0 0,-8-1-4 16,9 6-4-16,-10-6 8 0,10 5-4 0,0-6-4 0,-10 2 0 16,10 0 0-16,0 4-4 0,-9-5 0 0,8 2 4 0,0-7-4 15,1 4 4-15,0 2 0 0,-2-6-4 0,2 2 0 0,0-2 0 16,0 1 0-16,-2-1 0 0,10 1 0 0,-8-6-4 0,8 2 0 15,0-2 0-15,-8 1 0 0,8 0 0 0,0-5-4 0,0 5 0 0,0-5-8 16,0 0-4-16,0 0-12 0,0 0-4 0,0 0-8 0,0 0-4 16,0 0-4-16,0-5-16 0,0 5-8 0,0-5-12 0,0 0-12 15,8 1-4-15,-8-2-4 0,0 2-52 0,8-1-40 0,-8-5 36 0,10 1 36 16,-2 4 24-16</inkml:trace>
          <inkml:trace contextRef="#ctx0" brushRef="#br0" timeOffset="13875.6169">1322-2290 7 0,'0'0'128'0,"-9"0"-8"0,9 0-16 0,-9 0-28 0,9 5-8 15,-8-5 0-15,8 0-4 0,0 0-8 0,-9 0 0 0,9 6-8 0,0-6 0 16,0 0-4-16,0 0 4 0,0 0-8 0,0-6 0 0,0 6 4 16,9 0-4-16,-1 0 4 0,1 0-8 0,0 0 4 0,-1 0-4 15,8 0 0-15,-6 6 0 0,6-6 0 0,2 0-4 0,-1 0-4 16,-1 0 0-16,2 0 0 0,8 0-4 0,-10-6-4 0,10 6-4 15,-9 0 0-15,9 0 0 0,-10 0 0 0,10 0-8 0,-8 0 4 0,-2 0-12 16,1 0 4-16,1 0 0 0,8 0 0 0,-18 0 0 0,8 0 0 16,2 0-4-16,-10 0 0 0,9 0 0 0,-9 0 0 0,2 0 0 15,-2 0-4-15,0 0-4 0,-8 0 0 0,8 0-12 0,-8 0-12 16,0 0-16-16,0 0-12 0,0 0-20 0,0 0-16 0,0 0-20 16,0 0-12-16,-8 0-8 0,0 0-56 0,0 0-12 0,-2 6 28 0,2-6 44 15,0 4 16-15</inkml:trace>
          <inkml:trace contextRef="#ctx0" brushRef="#br0" timeOffset="14148.8908">1372-2009 115 0,'0'5'132'15,"0"-1"-20"-15,0 1-16 0,0 0-28 0,0-5-4 0,0 5 4 0,0-5-4 16,0 5 0-16,0-5 0 0,10 0-8 0,-10 0-4 15,8 0-8-15,0 0-4 0,1 0 0 0,-1 0 0 0,0 0 0 0,2 0-4 16,-2-5-4-16,8 5-4 0,-6 0 0 0,6 0-4 0,2-5-8 16,-10 5 4-16,9-5-4 0,0 5-4 0,-8-5-4 0,7 5 0 15,-6-4 0-15,6-1-4 0,-7 5 0 0,8-5 0 0,-9 5 0 16,1 0-4-16,-1 0 0 0,1-4 0 0,0 4-8 0,-1 0-4 0,0 0-12 16,2 0-8-16,-10 0-8 0,8 0-8 0,0 0-16 0,-8 0-8 15,8 0 0-15,-8 4-4 0,10-8-8 0,-2 4-4 0,-8-6-32 16,8 6-52-16,1-4 0 0,-1-1 32 0,10 0 28 0</inkml:trace>
        </inkml:traceGroup>
        <inkml:traceGroup>
          <inkml:annotationXML>
            <emma:emma xmlns:emma="http://www.w3.org/2003/04/emma" version="1.0">
              <emma:interpretation id="{47763B1E-B17A-4562-AC00-537212B49298}" emma:medium="tactile" emma:mode="ink">
                <msink:context xmlns:msink="http://schemas.microsoft.com/ink/2010/main" type="inkWord" rotatedBoundingBox="23370,9809 25327,9867 25303,10687 23346,10629"/>
              </emma:interpretation>
              <emma:one-of disjunction-type="recognition" id="oneOf4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7296.2447">2950-2076 23 0,'0'0'72'0,"0"0"-12"0,0 5-8 0,0-5-24 16,0 0-4-16,0 0-4 0,0 4-8 0,0-4 0 0,0 0 0 0,0 0 0 15,0 0-4-15,0 6 0 0,0-6 0 0,0 0-4 0,0 0 0 16,0 0 0-16,0 0-4 0,0 0 4 0,0 0 0 0,0 0-4 15,0 0 4-15,0 0 4 0,0 0-4 0,0 0 4 0,0 0 0 16,0 0-4-16,0 0 4 0,0 0 4 0,0 0 0 0,0 0 0 16,0 0 4-16,0 0 0 0,0 0 0 0,0 0 4 0,0 0 0 15,0 0 0-15,0 0-4 0,0 0 0 0,0 0 0 0,0 0 0 16,0 0 4-16,0 0-4 0,0 0 0 0,0 0 0 0,0 0 0 16,0 0 0-16,0 0 0 0,0 0 4 0,0 0 0 0,0 0 0 0,0 0 0 15,0 0 4-15,0-6-4 0,0 6 8 0,0 0 0 0,0-4-4 16,0-1 8-16,0 0-8 0,0 0 4 0,0 1-4 0,0-2-4 15,8 2 4-15,-8-1 0 0,0-5-4 0,0 6 0 0,9-6 0 0,-9 5 0 16,8-4 0-16,-8-1 4 0,9 0-4 0,-9 5-4 0,9-9 0 16,-1 4 0-16,-8 1 0 0,8-1 4 0,2-4-4 0,-2-1 0 15,0 6 0-15,0-5 0 0,-8-1-4 0,10 0 0 0,-2-3 4 16,0 3 0-16,1 2-4 0,-1-7-4 0,0 5 4 0,2-4 0 16,-2 5-4-16,-8 0-4 0,8-5 4 0,0 4 0 0,2 1-4 0,-2-1 0 15,-8-4 4-15,8 5-4 0,1-1 0 0,-9 1 4 0,9-1-4 16,-9 6-4-16,8-5 4 0,-8 4 0 0,9-5 4 0,-9 10-4 15,0-4 0-15,0 0 0 0,8-1 0 0,-8 5 0 0,0 0 0 16,0 0 0-16,0 2-4 0,0 3 4 0,0 0 0 0,0-6-20 16,0 6 20-16,0 0-4 0,0 0 4 0,0 0 0 0,0 0 0 0,0 0-4 15,0 0 4-15,0 0-4 0,0 0 4 0,0 6 0 16,0-6 0-16,0 3-4 0,0 2 4 0,0 0 0 0,0 5 0 0,0-5 0 16,0 4 0-16,0 0-4 0,0 6 8 0,0 0 4 0,0-1-4 15,0 0 0-15,0 6 0 0,0-6 0 0,0 5 4 0,0 0-4 16,0 1 0-16,0 4 4 0,0-5 0 0,0 0-4 0,0 5 0 0,0-5 0 15,0 1 0-15,0-2-4 0,0 1 4 0,0 1 0 0,8-1-4 16,-8-5 0-16,0 5 0 0,0-3 0 0,9-3 0 16,-9 2-4-16,0-6 4 0,0 5 0 0,9-4-4 0,-9 0 4 0,0-1 0 15,0-4-8-15,0 5 4 0,0-6 4 0,0 6-4 0,0-5 0 16,0-1 0-16,0 2-4 0,0-6 8 0,0 4-4 0,0-4 4 16,0 5-4-16,0-5-4 0,0 0 4 0,0 0 0 0,8 5 0 0,-8-5-4 15,0 0 4-15,0 0 0 0,0 0-20 0,0 0 24 0,0 0-4 16,0 0 0-16,0-5-4 0,-8 5-8 0,8 0-4 0,0 0 0 15,0 0-8-15,0-5-8 0,0 5 0 0,0-4-12 0,0-2 0 16,0 6-4-16,0-4-4 0,0-1 0 0,0 1-8 0,0-2 0 16,0-3-12-16,0 4 4 0,0 0-12 0,0 1 0 0,0-6-4 0,0 5 0 15,0 0 0-15,0 0-16 0,0 0-36 0,0 1-36 16,0-1 24-16,0 0 28 0,0 5 24 0</inkml:trace>
          <inkml:trace contextRef="#ctx0" brushRef="#br0" timeOffset="18914.0576">3521-2335 51 0,'0'0'76'0,"-8"0"-8"0,8 0-8 0,-9 0-24 0,9 5 0 0,-9-5-4 16,9 0 0-16,-8 0-4 0,0 0 4 0,8 0-4 0,-8 0 4 16,8 0-4-16,-10 0 0 0,2 0 0 0,8-5 0 0,-8 5-4 15,8-4 4-15,-10 4 0 0,10-6-4 0,0 1 4 0,0 1 0 0,0-1-4 16,-8 0 8-16,16-5-4 0,-8 1 0 0,0-1-4 0,10 1 4 15,-10-7 0-15,8 8-4 0,0-6 4 0,2-1-8 16,-2 1 0-16,0-1 0 0,0 1-4 0,1-1 0 0,0 6 0 0,8-5 4 16,-9-1-4-16,10 5 0 0,-10-4 0 0,0 5 0 0,10-6 0 15,-10 5 0-15,9 5 4 0,-8-4-4 0,8 0 0 0,-9 4 0 16,8-5 0-16,-6 5 0 0,-2 0-4 0,10 2-4 0,-10 3 4 16,9-6 0-16,-9 6 0 0,1 0-4 0,8 0 0 0,-9 6-4 0,0-3 0 15,10 2 0-15,-10 5 0 0,2 0 0 0,-2-1-4 0,0 5 4 16,0 1 0-16,1-1 0 0,0 5 0 0,-9 0-4 0,8 1 0 15,-8 4-20-15,0-5 28 0,0 5-4 0,0 0 0 0,0 5 0 16,0-5 0-16,-8 0 0 0,-1 4-8 0,0 1 4 0,1 0 4 16,0-5-8-16,0 6 4 0,-10-2 4 0,10 0-4 0,-10 1 0 15,10 0 0-15,-9-5 0 0,0 4 0 0,0-3 0 0,9-2 0 0,-10 2 0 16,10-6 0-16,-10-5 0 0,10 5 0 0,0-4 0 0,-1-6 4 16,1 1-4-16,-1-5-4 0,9-1 4 0,-9-4 0 0,9 0 0 15,9-4 4-15,-9-1-4 0,0-5 0 0,9 5 0 0,-1-8 0 0,1 2 0 16,-1-3 0-16,0 4-4 0,0-4 0 0,10 0 4 15,-10-1 0-15,2 1 0 0,6 5 0 0,-7-6 0 0,8 6 0 0,-9-1 0 16,9 1 0-16,-9 3-4 0,10 2 8 0,-10-1-4 0,2 5 4 16,-2 0-4-16,0 0 0 0,0 5 0 0,1-1 0 0,0 2 0 15,-1-2 0-15,1 5 4 0,-1 1 0 0,0 0 0 0,2 4 0 16,-2-4 0-16,0 4 4 0,2 1-4 0,-2-6 4 0,0 5 0 16,-8 1 4-16,17-6 0 0,-9 6 0 0,1-6-4 0,0 6 0 0,-1-6 0 15,0-4 8-15,2 5-8 0,6-1 0 0,-8-4 4 0,2-1-8 16,-2 1 0-16,0-5 4 0,9 6 0 0,-8-6-4 0,0 0 0 15,-1 0-4-15,8-6 0 0,-6 6-4 0,-2-5-4 0,0 1 4 16,2-1-8-16,-2 0-8 0,0 1-8 0,1-6-12 0,-1 5-16 0,-8 1-8 16,8-5-24-16,1-2-20 0,-9 7-12 0,0-5-8 0,9 3-64 15,-9-3-28-15,0-1 36 0,0 5 32 0,0-4 36 0,0-1 20 16</inkml:trace>
          <inkml:trace contextRef="#ctx0" brushRef="#br0" timeOffset="19202.5668">4604-2168 87 0,'-9'5'128'0,"1"0"-12"0,0 5-12 16,-2-10-28-16,10 5-4 0,-8 0-4 0,0-5-4 15,8 0 0-15,0 4 0 0,-8-4-4 0,8 0-4 0,0 0-4 0,8 0 0 16,-8 0-4-16,8 0-4 0,-8 0 4 0,8 0 0 0,2 0-4 15,-2 0 0-15,9 0-4 0,-8 0 0 0,8 0-4 0,-9 0-4 16,9 0 0-16,0 0-4 0,1 0-4 0,-2 0-8 0,2 0 0 16,-2 0 0-16,1 0-4 0,1 0-4 0,-2 0 0 0,2 0-4 15,-2 0 0-15,-7 0-8 0,8 0 0 0,-8 0-8 0,-1 0-4 0,0 0-16 16,2 0-20-16,-2 0-12 0,0 0-16 0,-8 0-24 0,0 0-24 16,8 0-20-16,-8 0-44 0,0 0-32 0,0 0 36 0,0 0 36 15,0 0 24-15,0-4 28 0</inkml:trace>
        </inkml:traceGroup>
        <inkml:traceGroup>
          <inkml:annotationXML>
            <emma:emma xmlns:emma="http://www.w3.org/2003/04/emma" version="1.0">
              <emma:interpretation id="{599E502D-9932-4317-925F-C3AB3C264125}" emma:medium="tactile" emma:mode="ink">
                <msink:context xmlns:msink="http://schemas.microsoft.com/ink/2010/main" type="inkWord" rotatedBoundingBox="25793,9962 27193,10004 27161,11078 25761,11036"/>
              </emma:interpretation>
              <emma:one-of disjunction-type="recognition" id="oneOf5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9663.5838">5414-1923 95 0,'0'6'112'16,"-9"3"-12"-16,1-5-12 0,-1-4-28 0,9 5-4 0,-8-5 0 0,8 0 0 16,0 0 0-16,-8-5 0 0,8 1-4 0,0-1-8 0,8-5 4 15,-8 1-12-15,0-1-16 0,8 0 20 0,1-4 0 0,-1 5 4 16,1-6-4-16,0 1 0 0,-1-5 4 0,8 4 4 0,-6-4 0 16,6 5 0-16,-6-5 0 0,6 0 4 0,1 4-4 0,-8-4-4 15,8-1 0-15,-1 1 0 0,2 5 0 0,-10-1-8 0,10-4 0 0,-10 5-4 16,9-1-4-16,-9 1 4 0,10-1 0 0,-10 6-4 15,0-1 0-15,2-4-4 0,-10 5 4 0,8 4-8 0,0-5 0 0,0 5-4 16,-8 1-4-16,0-1-4 0,0 0 4 0,10 5-8 0,-10 0-4 16,0-5 0-16,0 5 0 0,0 0 0 0,0 5 0 0,0-5 0 15,0 5 0-15,0 0 0 0,0-1 0 0,0 7 0 0,0-2 0 0,0 0 0 16,0 5 0-16,0-4 0 0,0 5 0 0,0-1 0 16,0 5 0-16,0 0 0 0,0 0 0 0,0 0 0 0,-10 1 0 15,10 4 0-15,0-5 0 0,0 5 0 0,0 0 0 0,-8 0 0 0,8 0 0 16,0 0 0-16,-8 0 0 0,8 0 0 0,-8-5 0 0,8 6 0 15,0-1 0-15,-10-6 0 0,10 6 0 0,0-5 0 0,0 0 0 16,0 0 0-16,0-4-12 0,-8-1-36 0,8 1-20 0,0-1-16 16,0-4-16-16,0-1-20 0,8 1-12 0,-8-5-16 0,0 0-16 15,0 0-32-15,0-1-52 0,0-4 32 0,0 0 40 0,0-4 32 0,10-1 28 16</inkml:trace>
          <inkml:trace contextRef="#ctx0" brushRef="#br0" timeOffset="20017.9754">6045-1774 95 0,'0'-5'116'0,"9"-4"-8"16,-1 3-4-16,-8 2-24 0,0-1 4 0,0 0-4 0,8 5-8 15,-8-5-4-15,0 5-4 0,0 5 0 0,0-5-4 0,0 5-4 16,0 4-4-16,-8-3 0 0,8 3 0 0,0 1-4 0,-8 4 0 16,8-5-4-16,0 6-4 0,-9-1-4 0,9 6-4 0,-9-6-8 15,9 6-4-15,-8-1-4 0,0-5 0 0,8 5-4 0,-10 0 0 0,10-4-4 16,-8 4-4-16,8-5-4 0,-8 1 0 0,8-1-4 15,0 0-8-15,0-4-12 0,0 3-12 0,0-2-16 0,0-2-12 0,0-4-20 16,0 0-28-16,8 0-20 0,0-5-20 0,-8 0-84 0,10 0 28 16,-10-5 40-16,8 0 32 0,0 0 28 0</inkml:trace>
          <inkml:trace contextRef="#ctx0" brushRef="#br0" timeOffset="20510.6583">6710-2330 15 0,'0'-15'116'0,"8"1"-12"16,-8 4-8-16,0-4-28 0,0 4-4 0,0-4 4 0,0 3-4 15,-8 3 0-15,8-2 0 0,-8-4 0 0,8 9-4 0,0-4-8 0,-10-1-4 16,10 5-4-16,0 0-4 0,0-5 0 0,0 10-4 0,-8-4 0 16,8 4 0-16,0 0 0 0,0 0 0 0,-8 0 0 0,8 9 8 15,-8-4 0-15,8 5 0 0,-10 0 0 0,2 4 0 0,0-4-8 0,-1 9 0 16,1-5 4-16,-10 5 0 0,10 0 0 0,0 5-4 15,-10-5-4-15,10 10-4 0,-10-5 4 0,10 5-8 0,0 1 4 0,-9-2-8 16,8 0 4-16,1 6-8 0,-1-6 0 0,1 7 0 0,0-7-4 16,8 5 0-16,-10-5-4 0,10 7-4 0,0-6 4 0,0-1 0 15,0 1-4-15,10-5 0 0,-2 0 0 0,0 0 0 0,1 0-4 16,-1-9 4-16,9 5-4 0,-8-7-4 0,7-3 0 0,2 4 0 16,0-9 0-16,-2-1 0 0,1 1-4 0,0 1 0 0,0-6-4 15,1-6-4-15,-2 6 0 0,2-5-4 0,-2-4 0 0,-7 0 0 0,-1-1 0 16,1 1 4-16,0-6-4 0,-1 1 0 0,-8-1 0 0,8 1 4 15,-16-1 0-15,8 1 8 0,0-5-4 0,-8 4 4 0,-1 0 4 16,0 6 0-16,1-5 0 0,-9 9 4 0,9-4 0 0,-10 4 4 0,10 1-4 16,-10-2 0-16,2 12 0 0,-1-6 0 0,-1 4 0 0,2 5 0 15,8 1 0-15,-10-1 0 0,0 5 0 0,10 1-4 0,0 0 0 16,-9-1 0-16,8 1 0 0,1 4-8 0,8-5-8 0,-9 5-20 16,9-3-16-16,-8 2-16 0,16-4-16 0,-8 0-24 0,9-3-16 15,-1 2-8-15,1-3 0 0,8 0-28 0,-1-1-36 0,2-3 16 16,0-2 32-16,6 1 36 0,-6-5 16 0</inkml:trace>
        </inkml:traceGroup>
        <inkml:traceGroup>
          <inkml:annotationXML>
            <emma:emma xmlns:emma="http://www.w3.org/2003/04/emma" version="1.0">
              <emma:interpretation id="{115E2023-903F-4BE3-A24B-A93D17174389}" emma:medium="tactile" emma:mode="ink">
                <msink:context xmlns:msink="http://schemas.microsoft.com/ink/2010/main" type="inkWord" rotatedBoundingBox="28017,10363 28658,10382 28644,10832 28003,10813"/>
              </emma:interpretation>
              <emma:one-of disjunction-type="recognition" id="oneOf6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1338.0105">7614-2124 63 0,'0'0'96'0,"0"-5"-8"16,0 0-8-16,0 5-24 0,0 0 0 0,0 0-4 0,8 0 4 0,-8 0 4 15,0 0 0-15,0 0 0 0,9 0 0 0,-9 0 0 16,0 0-4-16,8 0 0 0,-8 0 4 0,8 0-8 0,-8 0 4 0,9 0 0 16,-9 0 0-16,9 5 0 0,-1-5 4 0,0 5-4 0,2-5 0 15,-2 5 0-15,0-1 0 0,10 2-20 0,-10-2 20 0,9-4-4 16,-9 5-4-16,10 5 0 0,-2-6-4 0,2 1-4 0,-1 0 0 0,0 0-4 15,8-1-4-15,-7 2-4 0,-2-6-20 0,10 4-8 16,-9-4 0-16,9 5 0 0,-10-5 0 0,10 0 0 0,-8 0 0 0,7 0 0 16,-8 0 0-16,8 0 0 0,-7 0 0 0,-2-5 0 0,10 5 0 15,-17-4 0-15,8 4 0 0,0-6 0 0,-9 6 0 0,0-4 0 16,10 4-4-16,-18-5-40 0,8 5-16 0,-8-5-16 0,10 5-16 16,-10 0-12-16,0 0-24 0,-10-5-24 0,10 5-16 0,-8 0-16 15,0 0-52-15,-2 0 12 0,-6 5 36 0,7-5 32 0,-8 5 36 16,0 0 24-16</inkml:trace>
          <inkml:trace contextRef="#ctx0" brushRef="#br0" timeOffset="21733.1528">7681-1683 47 0,'0'0'104'0,"0"0"-8"0,0 0-4 0,0 0-20 15,0 0-8-15,0 0 0 0,0 0 0 0,10 0 8 0,-10 0-4 16,8 0 0-16,-8 0-4 0,8 0 0 0,-8 0-4 0,9 0 4 0,0 0-4 15,8 0-12-15,-9 0 20 0,0 0 0 0,10 0-4 0,-2 0 0 16,2 0-4-16,-10 0 0 0,18 0-4 0,-18 0-8 0,9-5-4 16,9 5 0-16,-8 0 0 0,-2 0-8 0,1 0 0 0,0 0-12 15,0 0 0-15,1 0-8 0,-2 0 0 0,2 0-4 0,-2 0 0 16,1 0-4-16,-8 0 0 0,8 0-4 0,-9 0-4 0,0 0 4 0,2 0-12 16,-2 0 0-16,0 0-4 0,-8 0-12 0,10 0-12 0,-10 0-12 15,8 0-24-15,-8 0-24 0,0 0-16 0,0 0-24 0,0 0-32 16,0 0-28-16,-8-4-68 0,8 4 28 0,-10-5 48 0,10 0 36 15,-8 5 32-15,8-5 16 0</inkml:trace>
        </inkml:traceGroup>
        <inkml:traceGroup>
          <inkml:annotationXML>
            <emma:emma xmlns:emma="http://www.w3.org/2003/04/emma" version="1.0">
              <emma:interpretation id="{30639EFE-C780-4AFE-8450-2F8D6E61625F}" emma:medium="tactile" emma:mode="ink">
                <msink:context xmlns:msink="http://schemas.microsoft.com/ink/2010/main" type="inkWord" rotatedBoundingBox="29494,10175 30825,10215 30803,10933 29473,10893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5668.4129">9072-1669 39 0,'0'0'72'0,"0"0"-8"0,0 0-8 15,0 0-28-15,0 0-8 0,0 0 0 0,0 0 0 0,0 0-4 16,0 0-4-16,0 0 0 0,0 0-4 0,0 0 0 0,0 0-4 0,0 0 0 15,0 0 4-15,0 0 0 0,0 0 0 0,0 0 0 0,0 0 0 16,0 0 0-16,0 0 0 0,0 0-4 0,0 0 4 0,0 0 0 16,0 0-4-16,0 0 0 0,0 0 4 0,0 0 0 0,0 0 0 0,0 0 0 15,0 0 4-15,0 0 0 0,0 0 0 0,0 0 0 16,0 0 4-16,0 0-4 0,0 0 4 0,0 0 0 0,0 0 0 0,0 0 0 16,0 0 0-16,0 0 0 0,0 0 0 0,0 0 0 0,0 0 0 15,8 0 0-15,-8 0 0 0,0 0 0 0,0 0 0 0,0 0 0 16,0 0 4-16,0 0 0 0,0 0-4 0,0 0 4 0,0 0-4 0,0 0 0 15,0 0 0-15,8 0 0 0,-8 0 4 0,0 0-4 0,0 0 0 16,0 0 0-16,0 0-4 0,8 0 4 0,-8-5-4 0,-8 5-4 16,16 0 8-16,-8-4-8 0,0 4 4 0,0 0-4 0,0 0-4 15,10-5 4-15,-10 5 8 0,0 0-8 0,0-5 4 0,0 5-4 16,0 0 0-16,8-4 0 0,-8 4 0 0,0-5 0 0,8 5 4 0,-8 0 0 16,0-5 0-16,10 5 0 0,-10-5-4 0,0 1 4 15,8 4-4-15,-8-6 4 0,0 3 0 0,8 3 0 0,-8-6-4 0,0 1 4 16,9 0 0-16,-9 5-4 0,0-4 0 0,8-2 4 0,-8 2 0 15,9-1-4-15,-9 1 0 0,8-2 0 0,-8 2 0 0,0-1 0 16,9 0 0-16,-9 5 0 0,8-9-4 0,0 3 4 0,-8 2-4 0,10-1 4 16,-10 0-4-16,8 0 0 0,-8 1 4 0,8-6-4 15,2 5 0-15,-10-5 0 0,8 5 4 0,0-4 0 0,-8 4 0 0,8-4 0 16,1-1-4-16,-9 6 4 0,9-5-4 0,-1-2 4 0,1 2 0 16,-9-1 0-16,8 1-4 0,0-1 0 0,2 0 0 0,-10 1 4 15,8-2 0-15,0 8-4 0,0-7 0 0,-8 0 0 0,10 1 0 16,-2-1 0-16,-8 1 4 0,8-1-4 0,1 1 0 0,-9-1 0 0,9 1-4 15,-9-1 8-15,8 0-8 0,1 1 0 0,-9-1 4 16,0 1 0-16,8 3 0 0,-8-3 0 0,8-1-4 0,-8 1 0 0,8 4 0 16,-8-5 0-16,10 5 0 0,-10-4 4 0,0 4 0 0,8 0 0 15,-8 1-4-15,0-6 0 0,0 10 0 0,0-5 4 0,0 0-4 16,8 0 0-16,-8 2 0 0,0-3 0 0,0 6 0 0,0-5 0 16,10 0 4-16,-10 1-8 0,0 4 8 0,0-6-4 0,0 2 0 0,8-1 0 15,-8 0 0-15,8 0 0 0,-8 1 0 0,9-1 0 0,-9 0 0 16,0 0 0-16,0 1 0 0,8-2 0 0,-8 1 0 0,0 5 4 15,9-4 0-15,-9-1-4 0,0 0 0 0,0 5-4 0,0 0 4 16,0-4 0-16,0 4 0 0,0 0 4 0,0 0-4 0,0 0 0 0,0 0 0 16,0 0 0-16,0 0-4 0,0 0 4 0,0 0 0 15,0 0 4-15,0 0 0 0,0 0-24 0,0 0 24 0,0 0 0 0,0 0-4 16,0 0 4-16,0 0-4 0,0 0 4 0,0 0-4 0,0 0-4 16,0 0 8-16,0 0-4 0,0 0 0 0,0 0 0 0,0 0 0 15,0 4 0-15,0-4 0 0,0 5 4 0,0 0 0 0,0-1 0 0,0 7 4 16,0-7-4-16,0 11 8 0,0-6 0 0,0 5 0 15,0 1 0-15,0 4 4 0,0 1 4 0,0-2-4 0,0 7 0 0,0-1 0 16,0-1-4-16,-9 2 4 0,9 4 0 0,0-5 0 0,0 4-4 16,0-4 0-16,0 5 0 0,0-5-4 0,0 5 0 0,0-6 4 15,0 2-4-15,0-6-4 0,0 4 4 0,0-3 0 0,0-1 0 0,9-4 0 16,-9-1-4-16,0 1 0 0,0-1 0 0,8 0 0 0,-8-5-4 16,0 2 0-16,0-2 0 0,0-5 0 0,0 6 0 15,0-5 0-15,0 0 4 0,0-5-4 0,0 5 0 0,0-5 4 0,0 4-4 16,0-4 0-16,0 0 0 0,0 0 0 0,0 0 0 0,0 0 0 15,0-4-20-15,0 4 16 0,0-5 0 0,0 5-8 0,0-5-12 16,0 0-8-16,0 1-12 0,0-2-16 0,0 2-12 0,0-1-12 16,0-5-12-16,0 5-4 0,-8-4-12 0,8 4-8 0,0-4-4 15,0 4-4-15,-9-4-24 0,9 3-40 0,0-3-4 0,0-1 40 0,0 0 28 16,-8 6 16-16</inkml:trace>
          <inkml:trace contextRef="#ctx0" brushRef="#br0" timeOffset="27100.851">10086-2138 7 0,'0'0'84'0,"0"-5"-12"0,0 0-8 0,0 5-28 0,9-5-4 16,-9 5 0-16,0-5-4 0,0 0 0 0,0 5 0 0,0-5 0 15,0 5 4-15,0-4-4 0,0 4 0 0,0-5 0 0,0 5-4 16,0-5 0-16,-9 5-4 0,9 0 0 0,0 0 0 0,0 0 0 0,-9 0 0 15,9 0-16-15,0 0 20 0,-8 0 0 0,8 0-8 0,0 0 8 16,-9 0-4-16,1 0 4 0,8 5-4 0,-8-5 4 0,-1 5 0 16,9-5-4-16,-9 4 0 0,1 1 0 0,8 0 0 0,-8 0 4 0,-2 5 0 15,10-5-4-15,-8 4-4 0,0 1-4 0,8 0 4 16,-9 3-4-16,0-3 0 0,1 5 0 0,8-5 0 0,-8 3 0 0,-1 2 0 16,9 0 0-16,-8-1 0 0,8 0 0 0,-8 1 0 0,8-1 4 15,0 0 0-15,0 1-4 0,-10 0 4 0,10-2 0 0,0 2 0 16,0-1 0-16,0 0 0 0,0 0 0 0,0 1 0 0,0 0-4 0,0-6 0 15,0 5-4-15,0 1 0 0,10-5 0 0,-10 4-4 0,0-5 4 16,8 6-4-16,-8-4 0 0,8-2 0 0,-8 0 0 0,9 1 0 16,-1-1 0-16,-8 0 4 0,8 2-8 0,1-2 4 0,0-5 0 15,7 6 0-15,-6-5-4 0,-2 5 4 0,0-6 0 0,1 6-4 16,0-5 4-16,7-1 0 0,-7 6-4 0,-1-5 0 0,10-5-12 16,-10 5 20-16,10 0 0 0,-10-5-4 0,8 4 0 0,-6-4-4 15,6 0 0-15,-7 0 4 0,7-4 0 0,2 4 0 0,-10-5 0 16,10 0-4-16,-10 0 4 0,10 1 0 0,-10-2-4 0,0-3 4 15,9-1 0-15,-9 1 0 0,2 4-4 0,-2-10 0 0,8 6 4 0,-6-6-4 16,-2 6 0-16,0-5 0 0,1 0 0 0,-9-1 4 0,9 1-4 16,-1-5 0-16,-8 4 0 0,9 1 0 0,-9-6 0 0,0 6 0 15,0-6 0-15,0 1 0 0,8 5 4 0,-16-4-8 0,8 3 8 16,0-5-8-16,0 1 8 0,-9 5-4 0,9-5 0 0,0-1 0 16,-8 6 4-16,8 0-4 0,-9 0 0 0,9-1-4 0,-9 1 4 0,9-1 0 15,-8 1 0-15,0 5 4 0,8-1-4 0,-10-5-4 0,2 6 4 16,0 4 4-16,8-5-4 0,-8 5 0 0,-10-4 0 0,18 4 0 15,-17 0 4-15,9 1-4 0,0-2 0 0,-10 2 0 0,10 4-4 16,0-5 0-16,-10 5 4 0,0 0 0 0,10-5 4 0,-9 10-4 16,1-5 0-16,6 5 0 0,-6-5 0 0,-2 0-4 0,2 4 0 0,7 2 4 15,-8-2 0-15,8 1 0 0,1 4-4 0,-9-4 0 0,8 0 0 16,1 5 4-16,0 0-4 0,-2-1-4 0,2 1-4 0,0 0 0 16,8-1-12-16,-9 5-8 0,9 1-12 0,-9-1-8 0,9 1-12 15,0-1-12-15,0 5-8 0,-8-5-12 0,8 6-8 0,0-1 4 16,0 0-60-16,0 1-36 0,0-2 32 0,0 1 32 0,8 0 20 0</inkml:trace>
        </inkml:traceGroup>
        <inkml:traceGroup>
          <inkml:annotationXML>
            <emma:emma xmlns:emma="http://www.w3.org/2003/04/emma" version="1.0">
              <emma:interpretation id="{1ADBBB05-78F0-4D60-9061-26187BA5F98E}" emma:medium="tactile" emma:mode="ink">
                <msink:context xmlns:msink="http://schemas.microsoft.com/ink/2010/main" type="inkWord" rotatedBoundingBox="31278,10855 31393,10859 31379,11318 31264,11314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9358.6243">10981-1621 43 0,'0'0'80'0,"0"-4"-12"16,0-1-4-16,0 5-20 0,0 0-4 0,0-5 0 0,0 5-4 15,0 0 0-15,0 0-4 0,0 0 4 0,0 0 4 0,0-5 4 0,0 5 0 16,0 0 0-16,0 5 4 0,0-5-4 0,0 5 0 0,0 4 4 15,8-3-4-15,-8 3-4 0,0 1 4 0,0-1-8 0,-8 5 0 16,8-4 0-16,0 4 0 0,0 1 0 0,-8 4-8 0,8-5 0 16,-9 5 0-16,9 1 0 0,-8-1-8 0,-1-5 0 0,9 6-4 15,-8-1-4-15,-1-5 0 0,1 5-4 0,0-4 0 0,-2 4 0 0,10-5-4 16,-8 1 4-16,0-1-4 0,8 1-4 0,-10-6-4 16,10 5 4-16,-8-4-4 0,8-1 0 0,0-3-4 0,0 3-12 0,0-4-8 15,-8 0-12-15,8-1-12 0,0 1-12 0,8 0-20 0,-8-5-12 16,0-5-8-16,8 0-12 0,-8 1-52 0,10-1-28 0,-10-5 36 15,8 0 32-15,-8 1 24 0</inkml:trace>
        </inkml:traceGroup>
        <inkml:traceGroup>
          <inkml:annotationXML>
            <emma:emma xmlns:emma="http://www.w3.org/2003/04/emma" version="1.0">
              <emma:interpretation id="{8C3D4BB4-7FB6-4974-B5D1-CB2E89AB80DE}" emma:medium="tactile" emma:mode="ink">
                <msink:context xmlns:msink="http://schemas.microsoft.com/ink/2010/main" type="inkWord" rotatedBoundingBox="31786,10177 32147,10188 32125,10927 31764,10916"/>
              </emma:interpretation>
              <emma:one-of disjunction-type="recognition" id="oneOf9">
                <emma:interpretation id="interp21" emma:lang="" emma:confidence="0">
                  <emma:literal>4</emma:literal>
                </emma:interpretation>
                <emma:interpretation id="interp22" emma:lang="" emma:confidence="0">
                  <emma:literal>h</emma:literal>
                </emma:interpretation>
                <emma:interpretation id="interp23" emma:lang="" emma:confidence="0">
                  <emma:literal>u</emma:literal>
                </emma:interpretation>
                <emma:interpretation id="interp24" emma:lang="" emma:confidence="0">
                  <emma:literal>H</emma:literal>
                </emma:interpretation>
                <emma:interpretation id="interp25" emma:lang="" emma:confidence="0">
                  <emma:literal>„</emma:literal>
                </emma:interpretation>
              </emma:one-of>
            </emma:emma>
          </inkml:annotationXML>
          <inkml:trace contextRef="#ctx0" brushRef="#br0" timeOffset="29969.3022">11382-2263 79 0,'0'-5'100'0,"0"-5"-16"15,8 0-12-15,-8 5-24 0,0 1-4 0,0-1 0 0,0 0 0 16,9 1 4-16,-9 4 0 0,0-5-4 0,0 5 0 0,0-5 0 16,0 5 0-16,0 0-4 0,8 0 4 0,-8 5-4 0,0-5 4 15,0 5-12-15,9-1 8 0,-9 1-8 0,0 4 4 0,0 2-4 0,0-7-4 16,0 11 0-16,0-6 0 0,0 5 0 0,0 1-8 0,0-1 4 15,0 1-4-15,0 4-4 0,-9-5 0 0,9 6 0 0,0 4-4 16,0-5 0-16,0 0 0 0,-8 1-4 0,8 3 0 0,0-3-4 16,0 3 0-16,0-3 4 0,0-1-4 0,0 0-4 0,0 1 4 0,0-2 0 15,0 1-4-15,8-4 0 0,-8 3 4 0,9-7-4 0,0 3 4 16,-1-5-4-16,0 1 4 0,2-1-4 0,-2-3-4 0,0-2 4 16,10 1-4-16,-10 0 4 0,0-5 0 0,9-5 0 0,-8 5 0 15,8-5 0-15,-9 1 0 0,10-6 0 0,-10 0 0 0,10 1-4 0,-10-1 4 16,0-5 0-16,1 6 0 0,7-5-4 0,-6 4 4 0,-2-4 0 15,0-1 4-15,0 2-4 0,2-2 0 0,-2 0 0 0,-8 6 4 16,8-7-4-16,1 8 4 0,-9-2-4 0,9 5 4 0,-9-4 0 16,8 4 0-16,-8 0 4 0,0 1 4 0,0 4 4 0,0 0 8 15,0 0 0-15,0 4 4 0,0 1 4 0,0 0 0 0,0 4 0 0,0 1 4 16,0 3-4-16,0 3 0 0,0-2 0 0,0 0 0 16,0 1 0-16,0 5-4 0,0-2 0 0,0 1 0 0,0 1-8 0,0-1 0 15,0-5-4-15,0 5 0 0,0 0-4 0,0 0-4 0,0-4 0 16,0-1 0-16,0 1-8 0,0-1 0 0,0 0 0 0,0 1-4 15,0-6-16-15,0 1-8 0,0 0-20 0,0-1-16 0,0 1-32 0,0-1-24 16,0-3-28-16,-8 3-32 0,8-4-32 0,-9 0-68 0,9-5 40 16,-9 4 44-16,1-4 40 0,0 0 28 0,-2 0 20 0</inkml:trace>
        </inkml:traceGroup>
      </inkml:traceGroup>
    </inkml:traceGroup>
    <inkml:traceGroup>
      <inkml:annotationXML>
        <emma:emma xmlns:emma="http://www.w3.org/2003/04/emma" version="1.0">
          <emma:interpretation id="{50735649-DF25-44BA-B0E8-79AA8A906CFF}" emma:medium="tactile" emma:mode="ink">
            <msink:context xmlns:msink="http://schemas.microsoft.com/ink/2010/main" type="paragraph" rotatedBoundingBox="20433,12302 24721,12464 24686,13406 20397,1324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1AFFCBF-BCDB-4123-AE5E-3704769186FF}" emma:medium="tactile" emma:mode="ink">
              <msink:context xmlns:msink="http://schemas.microsoft.com/ink/2010/main" type="line" rotatedBoundingBox="20433,12302 24721,12464 24686,13406 20397,13244"/>
            </emma:interpretation>
          </emma:emma>
        </inkml:annotationXML>
        <inkml:traceGroup>
          <inkml:annotationXML>
            <emma:emma xmlns:emma="http://www.w3.org/2003/04/emma" version="1.0">
              <emma:interpretation id="{C33811A0-56F8-46E5-A7C6-BEB982932176}" emma:medium="tactile" emma:mode="ink">
                <msink:context xmlns:msink="http://schemas.microsoft.com/ink/2010/main" type="inkWord" rotatedBoundingBox="21521,12883 21781,12893 21774,13077 21514,13067"/>
              </emma:interpretation>
            </emma:emma>
          </inkml:annotationXML>
          <inkml:trace contextRef="#ctx0" brushRef="#br0" timeOffset="-508070.4337">1152 386 23 0,'-10'10'188'0,"2"5"-12"0,8-1-12 0,-8-5-36 0,8 5-8 15,-10-5-4-15,10 7 0 0,0-7 8 0,0 1-4 0,0-1-4 16,0 5-12-16,10-8-16 0,-10 2-8 0,0 3-8 0,8-7-8 15,0 1-8-15,2 5-4 0,-2-6-16 0,8-4-4 0,-7 5-8 0,8-5-12 16,-8 0 0-16,7 5-16 0,2-5-16 0,-2 0-24 0,-6 0-32 16,6-5-36-16,1 5-24 0,-8 0-40 0,8 0-32 0,-9-5-84 15,0 5 28-15,2-4 52 0,-2 4 44 0,-8 0 32 0,8-5 24 0</inkml:trace>
        </inkml:traceGroup>
        <inkml:traceGroup>
          <inkml:annotationXML>
            <emma:emma xmlns:emma="http://www.w3.org/2003/04/emma" version="1.0">
              <emma:interpretation id="{E26F23B8-2331-4E3E-A758-39F6C59BE72C}" emma:medium="tactile" emma:mode="ink">
                <msink:context xmlns:msink="http://schemas.microsoft.com/ink/2010/main" type="inkWord" rotatedBoundingBox="21547,12426 22673,12468 22645,13201 21520,13158"/>
              </emma:interpretation>
              <emma:one-of disjunction-type="recognition" id="oneOf10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-508266.4207">1134 213 59 0,'0'0'144'0,"0"5"-12"15,0-5-16-15,0 5-28 0,0-5-4 0,0 0 0 0,0 5 8 0,0-5-4 16,0 0 4-16,8 0-4 0,-8 0 4 0,10 0-4 0,-2 0-24 16,-8 0 20-16,8 0-4 0,0 0-8 0,9 0-8 0,-8 0-8 15,0 5-4-15,7-5-8 0,2 0-4 0,-10 0-8 0,10 0-8 0,-2 0-4 16,-7 5-4-16,8-5-4 0,0 0 0 0,-1 0-8 0,-6 4 0 16,6-4-4-16,-6 0-12 0,6 0-4 0,-7 5-16 0,-1-5-24 15,0 0-12-15,2 5-16 0,-2-5-20 0,-8 0-20 0,8 0-28 16,-8 0-12-16,0 5-64 0,0-5-20 0,-8 0 52 0,0 0 40 15,8 0 24-15,-10 0 28 0</inkml:trace>
          <inkml:trace contextRef="#ctx0" brushRef="#br0" timeOffset="-499756.85">2234 17 43 0,'0'-5'80'0,"0"5"0"0,0-5-12 0,0 5-20 0,0-5-4 15,0 1 0-15,0 4 0 0,0-5 0 0,0 1 0 0,0 4 4 16,0-6-4-16,0 2 4 0,8 4 0 0,-8-5 0 0,0 5 0 15,0 0 4-15,0-5-4 0,0 5-4 0,0 0-4 0,8 0 4 16,-8 0 4-16,0 0 0 0,0 0 0 0,0 0 0 0,0 0 0 0,10 5 4 16,-10-5 0-16,0 5-4 0,0-1 0 0,0 2 0 15,0-2-4-15,0 1 0 0,0 4-4 0,0 1-24 0,0 0 20 0,0-2-4 16,0 7-4-16,0-5-8 0,0 9-4 0,0-4 4 0,0-1-4 16,0 5 0-16,0 0-4 0,0 0 4 0,0 1-8 0,0-1 0 15,0 5 0-15,0-5-4 0,-10 5 0 0,10 0 0 0,0-5 4 0,0 5-4 16,0 0 0-16,0 0 4 0,-8 1-4 0,8-2 0 0,0-4 0 15,0 5 0-15,0-5 0 0,0 0 0 0,0 1-4 0,0-1 4 16,0 0 0-16,0-5-4 0,0 1 4 0,0-1-8 0,0 0 4 16,0-4-4-16,0 0 8 0,0-1-4 0,0 1 0 0,0 0 0 15,0-6-8-15,0 1 0 0,0-1 8 0,0 2-8 0,0-6-4 0,0 4 4 16,0-4-4-16,0 0 4 0,0 0-8 0,0 0 0 0,0 0-4 16,0-4-8-16,0-2-4 0,0 2-4 0,0-1-8 0,0 1-4 15,0-2-4-15,0 2-12 0,0-6-4 0,0 5-8 0,0-4 0 16,0-1-8-16,0 1-8 0,0-1-4 0,0-4-4 0,0 4 0 15,0 2-4-15,0-8-56 0,0 7-20 0,0-6 20 0,0 0 32 0,0 7 24 16</inkml:trace>
        </inkml:traceGroup>
        <inkml:traceGroup>
          <inkml:annotationXML>
            <emma:emma xmlns:emma="http://www.w3.org/2003/04/emma" version="1.0">
              <emma:interpretation id="{BFAF6434-FC49-4FBC-BB62-7575C693B250}" emma:medium="tactile" emma:mode="ink">
                <msink:context xmlns:msink="http://schemas.microsoft.com/ink/2010/main" type="inkWord" rotatedBoundingBox="22687,12387 24721,12464 24686,13390 22652,13313"/>
              </emma:interpretation>
              <emma:one-of disjunction-type="recognition" id="oneOf11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-498891.3504">2268 329 63 0,'0'4'104'0,"0"-4"-4"0,0 0-8 0,0 0-28 0,0-4-4 16,0 4 4-16,0 0 0 0,0 0 4 0,8 0-4 0,-8 0 4 15,0 4 0-15,0-4-4 0,0 0-4 0,9 0 4 0,-9 5-4 16,8-5 4-16,-8 0 0 0,9 0 0 0,0 0 0 0,-1 0 0 15,0 0 0-15,0 0 0 0,10 4 0 0,-10-4-8 0,2 0 0 0,6 0 0 16,-7 0-4-16,8 0 0 0,-9 0-4 0,9 0 0 0,1 0-8 16,-10 0-40-16,10 0 0 0,-2 0 0 0,-8 0 0 0,9 0 0 15,-8 0 0-15,8 0 0 0,-9 0 0 0,2 0 0 0,-2 0 0 16,0 0 0-16,0 0 0 0,2 0 0 0,-2 0 0 0,-8 0 0 16,0 0 0-16,8 0 0 0,-8 0 0 0,0 0 0 0,0 0 0 0,0 0 0 15,0 0-56-15,0 0-48 0,0 0-20 0,0 0-28 0,0 0-24 16,0 0-32-16,-8 0-80 0,8 0 32 0,0 0 48 0,0 0 36 15,0 0 40-15,0 0 16 0</inkml:trace>
          <inkml:trace contextRef="#ctx0" brushRef="#br0" timeOffset="-499282.3091">2591-90 23 0,'0'-3'88'0,"10"3"-4"0,-10-5-4 0,0 5-28 16,0 0-4-16,8 0-20 0,-8 0 20 0,0 0 0 0,0 0 0 0,8 0 0 15,-8 0 0-15,0 0 4 0,0 0-4 0,0 0 4 0,9 0 4 16,-9 0 0-16,0 0-4 0,0 0 0 0,0 0 4 0,8 0 0 15,-8 0 4-15,0 5 4 0,9-5 0 0,-9 3 4 0,0 3-4 0,0-1 0 16,0 0 0-16,9 4-8 0,-9-4-4 0,0 5 0 0,0-1-4 16,0 6 0-16,0 0 0 0,0-2-4 0,0 2-4 0,0 3 0 15,-9-3-4-15,9 4-24 0,0 2-12 0,0-3 0 0,-9 6 0 16,9-5 0-16,0 5 0 0,0-5 0 0,0 5 0 0,-8 0 0 16,8 0 0-16,0 0 0 0,0 0 0 0,0 0 0 0,0 0 0 0,0 0 0 15,0-6 0-15,0 7 0 0,0-1 0 0,0-4 0 0,0-1 0 16,0 0 0-16,0-1 0 0,0 2 0 0,0-6 0 0,0 7 0 15,0-8 0-15,0 1 0 0,0-4 0 0,0 4 0 0,-9-4 0 16,9-1 0-16,0-4 0 0,0 5 0 0,0-6 0 0,0 2 0 16,0-2 0-16,0-4 0 0,0 5 0 0,0-5 0 0,-8 0 0 0,8 4 0 15,0-8 0-15,0 4 0 0,0-5-8 0,-8 5-40 16,8-4-12-16,0-2-8 0,-10 2-12 0,10-6-4 0,0 5-8 0,-8-4-4 16,0 4-4-16,8-5-8 0,-8 1 0 0,8-1-4 0,-10 1 0 15,10-1 0-15,-8 2-32 0,8-3-28 0,-8-3-8 0,-1 4 36 16,9 1 28-16,-9-2 24 0</inkml:trace>
          <inkml:trace contextRef="#ctx0" brushRef="#br0" timeOffset="-497911.6178">4297 352 99 0,'0'-4'132'0,"0"-2"-8"0,0 2-4 0,8-1-24 0,-8 1-4 0,0 4 0 16,0-6 4-16,0 6 0 0,-8 0-8 0,8 0-8 0,0 0-4 15,-9 0-4-15,9 0-4 0,-8 0-8 0,8 0 4 0,-8 6 0 16,-1-6 0-16,0 4 4 0,1 1-4 0,0 5-4 0,-2-6 4 15,2 6 0-15,-9-1-4 0,8 1 0 0,-7 0-36 0,7 3-24 0,-7 2 0 16,-2 0 0-16,10-1 0 0,-10 1 0 0,2-1 0 16,-2 1 0-16,1-1 0 0,9 5 0 0,-10-4 0 0,2-6 0 0,8 5 0 15,-10 1 0-15,10-1 0 0,-10-4 0 0,10 4 0 0,-9-4 0 16,9-1 0-16,0 1 0 0,-2 4 0 0,2-9 0 0,0 4 0 16,8-3 0-16,-10-2-80 0,2 5-64 0,8-9-32 0,-8 6-36 0,8-2-48 15,0-4-36-15,0 0 56 0,0 0 40 0,-9-4 36 0,9 4 32 16,0-6 28-16</inkml:trace>
          <inkml:trace contextRef="#ctx0" brushRef="#br0" timeOffset="-498196.8578">3947 290 55 0,'-8'0'108'16,"8"0"-4"-16,-8 0-4 0,8 0-20 0,0 0-8 0,0 0-4 15,-8 0 4-15,8 5-8 0,0-5 4 0,0 0 0 0,0 0-4 0,0 0 0 16,0 5 0-16,0-5 4 0,8 4-4 0,-8 1 8 0,0 0 0 15,8 0 0-15,-8-1 0 0,0 6 0 0,8-5-4 0,1 5-4 16,-9 0 0-16,8 3-4 0,1-3 0 0,0 0 0 0,-1 3-4 16,0 2 0-16,2 0-40 0,-2-1-16 0,0 1 0 0,0-1 0 15,2 1 0-15,-2 4 0 0,-8-5 0 0,8 5 0 0,1 0 0 0,-1-4 0 16,1 4 0-16,0 0 0 0,-1-5 0 0,0 6 0 16,10-6 0-16,-10 1 0 0,0 4 0 0,2-5 0 0,-2 1 0 0,0-1 0 15,1-5 0-15,-1 6 0 0,0-5 0 0,1 4 0 0,-9-5 0 16,9 1 0-16,-1-1 0 0,-8 0 0 0,8 2 0 0,-8-6 0 15,10 3 0-15,-10-2 0 0,0-1 0 0,8 4 0 0,-8-4 0 0,0 0 0 16,0 0 0-16,0-5 0 0,0 4 0 0,0-4 0 0,-8 0 0 16,8 0-60-16,0 0-24 0,-10 0-12 0,10-4-16 0,0 4-4 15,-8-5-12-15,8 0-12 0,-8 0-8 0,8-4 0 0,-9 4-24 16,9-5-32-16,-9 1 0 0,9-2 44 0,-8 2 32 0,8 0 24 16</inkml:trace>
          <inkml:trace contextRef="#ctx0" brushRef="#br0" timeOffset="-495993.7753">3094 367 15 0,'0'0'116'0,"0"4"-8"0,0-4-4 0,0 6-24 0,0-6 0 15,0 4-4-15,0 1 0 0,0-5 0 0,0 0 0 0,0 5-8 16,0 0-4-16,0-5 0 0,10 4 0 0,-10-4 0 0,8 4 0 16,-8-4 0-16,0 7 4 0,8-7 0 0,0 0-8 0,2 0 0 0,-10 4-4 15,8-4-4-15,9 0 0 0,-8 0-8 0,-1 0-4 0,1 0-4 16,-1 0 4-16,9 0-4 0,-8 0-8 0,-1 0 0 0,10 0-4 16,-10 0 0-16,0 0-8 0,10 0-4 0,-10 0 0 0,9 0-4 15,-9 0-4-15,0 0 4 0,10 0-8 0,-10 0-4 0,2 0-8 16,-2 0-8-16,0 0-8 0,-8 0-4 0,9 0-20 0,-1 0-20 0,-8 0-24 15,9 0-28-15,-9 4-20 0,0-4-32 0,0 0-52 0,0 6-40 16,8-6 48-16,-8 4 32 0,0 1 36 0,0-5 36 0,0 5 20 16</inkml:trace>
        </inkml:traceGroup>
        <inkml:traceGroup>
          <inkml:annotationXML>
            <emma:emma xmlns:emma="http://www.w3.org/2003/04/emma" version="1.0">
              <emma:interpretation id="{DDEE50CE-C856-441D-860E-5BF7EBE3B541}" emma:medium="tactile" emma:mode="ink">
                <msink:context xmlns:msink="http://schemas.microsoft.com/ink/2010/main" type="inkWord" rotatedBoundingBox="20426,12486 23653,12608 23624,13366 20397,13244"/>
              </emma:interpretation>
              <emma:one-of disjunction-type="recognition" id="oneOf12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-496272.0281">3205 242 55 0,'0'-4'96'16,"0"-1"-8"-16,0 0-4 0,0 0-20 0,0 0 0 0,0 0-8 16,0 0 4-16,0 1 0 0,9-1-8 0,-9 0 4 0,0 5-4 15,0-4 0-15,0-1-4 0,0 5 0 0,0 0-12 0,0-5 4 0,0 5 4 16,9 0 0-16,-9 0 0 0,0 0 4 0,0 0 0 0,0 5 0 16,0-5 4-16,0 5 0 0,8-1-4 0,-8 6 4 0,0-6-4 15,0 6 0-15,0 0-8 0,0 0-4 0,0 4 0 0,0 0 0 16,8 1-8-16,-8-1-4 0,-8 0-4 0,8 6-4 0,0-1-4 15,0-5 0-15,0 5-4 0,0 0 0 0,0 0 0 0,0-4 0 16,0 4-8-16,0 1 0 0,0-6 0 0,0 0 0 0,0 0-20 16,0 0 32-16,0 1-4 0,0 0-8 0,0-6 4 0,0 1-8 0,0-1 0 15,0 1-4-15,0-5 4 0,0 0-4 0,0-1-4 0,0 1-8 16,0 0-4-16,0-5-12 0,0 5-8 0,0-5-8 0,0 0-8 16,0 0-4-16,-8 0-8 0,8 0 0 0,0 0-8 0,-9-5 0 0,9 5-4 15,0-5-4-15,-9 0 0 0,9 1 0 0,-8-1-4 16,8 0 0-16,-8 0-32 0,8 0-28 0,-9-4-4 0,9 4 28 0,-8-5 28 15</inkml:trace>
          <inkml:trace contextRef="#ctx0" brushRef="#br0" timeOffset="-508535.7">42 175 75 0,'0'-4'92'0,"0"-2"-8"0,0 2 0 0,0-1-20 15,0 5 0-15,0-5 0 0,0 0 0 0,0 5 0 16,0-4 0-16,0-2 0 0,10 6 4 0,-10 0-4 0,0-4-4 0,0 4 0 16,0 0 4-16,8 0 0 0,-8 4 0 0,0-4 0 0,8 6 0 15,-8-2-4-15,0 6-8 0,0-1 0 0,0 1-4 0,9 0 0 16,-9 4-4-16,0 0-8 0,0 6 0 0,0-1-8 0,-9 0-4 0,9 5-8 16,0 0-4-16,-8-1 0 0,8 2-4 0,-8 4 4 15,8-6-4-15,-10 6-4 0,10 0-4 0,-8-5 4 0,8 4-4 0,-8-3 0 16,-2-1 0-16,10 0 0 0,-8 0 4 0,8-5-4 0,0 0 0 15,-8-4 4-15,8 4-4 0,0-10-4 0,0 1 4 0,0 0 0 16,0-1-4-16,0-4-4 0,0 0 8 0,0-5 0 0,0 0-4 0,0 0 0 16,0-5 0-16,0 0 0 0,0-4 0 0,0-1 4 15,0 0-4-15,0-5 0 0,0 2 0 0,0-2-24 0,0-4 20 0,0 0-4 16,0-5 0-16,8 0-4 0,-8 0 0 0,0-5 0 0,0 5 0 16,8-10 0-16,-8 6 0 0,10 0 4 0,-10-2 4 0,8 1 0 15,-8 0 4-15,8 1 0 0,2-1-4 0,-10 5 4 0,8 0 0 0,0 0 4 16,1 1 0-16,-1 3-4 0,0 1 8 0,-8 4 0 0,10-4 0 15,-2 11 0-15,0-7-4 0,0 5 4 0,2-5 0 0,-2 6 0 16,0 3 0-16,1-2 4 0,8 2 0 0,-8-3 0 0,-1 4-4 16,0 0 4-16,1 5-4 0,0 0 4 0,7-4 4 0,-6 4-4 15,6 0-4-15,-7 0 8 0,8 0-8 0,-9 4 4 0,9-4-4 0,1 5 0 16,-10 0 0-16,10 0 0 0,-10 5 0 0,8-6-4 0,-7 6 4 16,0-1 0-16,-1 1 0 0,1-1 0 0,-1 5-4 0,0 1 4 15,-8 0-4-15,0 4 0 0,0-5 0 0,-8 5-4 0,0-4 4 16,-1 4 0-16,1 0-4 0,-1 1 4 0,-8 3-4 0,1-3 4 15,-2-1-4-15,0-5 4 0,2 5 0 0,-9 0-4 0,7-4 0 16,2-1 4-16,-2-4 0 0,-8-1 0 0,10 2 0 0,-1-7-4 0,-1 0 4 16,10-4 0-16,-10 6-4 0,10-12 4 0,-8 6-4 0,6-4 0 15,10-7 4-15,-8 7-4 0,0-5 0 0,8-1 4 0,0 0 0 16,0 6 4-16,0-5-4 0,0-1-4 0,0 4 4 0,0 2 0 16,8-5 0-16,-8 3 0 0,8 6 4 0,-8-4 0 0,10 4 4 15,-2 0-4-15,0 4 0 0,-8 2 4 0,8-2 4 0,2 5 0 0,-2 1 8 16,0 0-4-16,1 5 4 0,-9-1 0 0,9 6 4 0,-1-2 0 15,1-3 0-15,-1 4 4 0,0 0-4 0,1 0 0 0,8 1 0 16,-9 3-8-16,2-8-16 0,-2 4 0 0,0-5 0 0,10 1 0 16,-10-1 0-16,0 0 0 0,9-4 0 0,-9-1 0 0,2-4 0 15,6 5 0-15,-6-10 0 0,6 4 0 0,-8-4 0 0,1 0 0 0,8 0 0 16,-8-4 0-16,-1-1-4 0,0 0-56 0,10-4-20 0,-10 4-16 16,0-10-20-16,2 6-16 0,-10-1-16 0,8-4-12 0,0 1-4 15,1-3-20-15,0 2-28 0,-9 0 4 0,8-1 40 0,1-4 32 16,-1 5 28-16</inkml:trace>
        </inkml:traceGroup>
      </inkml:traceGroup>
    </inkml:traceGroup>
    <inkml:traceGroup>
      <inkml:annotationXML>
        <emma:emma xmlns:emma="http://www.w3.org/2003/04/emma" version="1.0">
          <emma:interpretation id="{14977EAB-1552-453A-A871-E07FB15E9767}" emma:medium="tactile" emma:mode="ink">
            <msink:context xmlns:msink="http://schemas.microsoft.com/ink/2010/main" type="paragraph" rotatedBoundingBox="20570,13918 29586,14156 29560,15149 20544,149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297CFEE-7586-4493-A77E-FFB5F8B60315}" emma:medium="tactile" emma:mode="ink">
              <msink:context xmlns:msink="http://schemas.microsoft.com/ink/2010/main" type="line" rotatedBoundingBox="20570,13918 29586,14156 29560,15149 20544,14911"/>
            </emma:interpretation>
          </emma:emma>
        </inkml:annotationXML>
        <inkml:traceGroup>
          <inkml:annotationXML>
            <emma:emma xmlns:emma="http://www.w3.org/2003/04/emma" version="1.0">
              <emma:interpretation id="{4A4AEAD6-AE60-40E9-B024-96F124B5DF6B}" emma:medium="tactile" emma:mode="ink">
                <msink:context xmlns:msink="http://schemas.microsoft.com/ink/2010/main" type="inkWord" rotatedBoundingBox="20565,14136 21043,14148 21030,14630 20552,14618"/>
              </emma:interpretation>
              <emma:one-of disjunction-type="recognition" id="oneOf13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-167987.4424">196 1681 31 0,'-8'0'80'0,"8"-6"-12"16,-9 6-8-16,9-4-28 0,-8 4 0 0,8-5-8 0,-9 5 4 15,9-5-4-15,0 0 4 0,0 1 0 0,0 4 0 0,0-6 8 16,0 6 0-16,0-4 0 0,0 4 0 0,0-5 0 0,0 5 4 0,0 0-4 16,0 0 4-16,0 0 4 0,0 0-4 0,0 0-4 0,0 0 0 15,0 0 4-15,0 0-4 0,0 0 0 0,0 0 4 16,0 5 4-16,0-1-4 0,0-4 0 0,0 6 0 0,0-2 4 0,0 6-4 15,9-5-4-15,-9 5 4 0,8-1-4 0,-8 1-4 0,9-1-4 16,-1 2 0-16,0 2-4 0,-8 2-4 0,18-1 0 0,-10-5-4 16,0 6 0-16,2-1-4 0,6 1 0 0,-7-1-4 0,8 1 0 15,-9-1 0-15,1 0-4 0,7 1-4 0,-6-1 4 0,-2-5 0 16,10 6 0-16,-10-1 0 0,0 1 0 0,0 0-4 0,1-7 0 0,0 7 0 16,-1-1 4-16,1-5-4 0,-1 1 0 0,0 6 0 0,-8-7-4 15,10 0 0-15,-10 1 0 0,8 0 0 0,-8-2-8 0,0-3-4 16,0 5-4-16,0-5-12 0,0 0-4 0,0 0-12 0,0-5-8 15,0 4-8-15,0-4-20 0,0 6-12 0,0-6-8 0,0 0-8 16,0-6-4-16,0 2-32 0,0 4-40 0,0-5 12 0,0-5 32 0,0 6 28 16,0-7 20-16</inkml:trace>
          <inkml:trace contextRef="#ctx0" brushRef="#br0" timeOffset="-167677.1977">614 1720 47 0,'8'0'100'16,"1"-6"-12"-16,-9 1-8 0,0 5-28 0,8 0 0 0,-8 0 4 0,0 0-8 16,0 0 0-16,0 0-4 0,0 0 0 0,0 0-4 0,0 0-4 0,0 0 0 15,-8 0-4-15,8 0 4 0,-9 5 4 0,9-5-8 16,-8 6 4-16,8-3-8 0,-9 3 0 0,1-2 0 0,0 6 4 0,-2-5-4 16,2 4-4-16,0 0 0 0,-10 2-4 0,10 3 0 0,0-5-4 15,-1 6 0-15,-8-5 0 0,8 4-4 0,1-5 0 0,-10 6 0 16,10-6 0-16,0 6-4 0,-10-6 0 0,10 5 0 0,0-4-4 15,-1-1 0-15,1 1 0 0,-10 5-4 0,10-7 4 0,0 3 0 16,0-1-4-16,-2-1 0 0,10 1 0 0,-8-1 0 0,0-5-4 0,8 6 0 16,-10-4 0-16,2 4 0 0,8-7-4 0,0 3-4 0,0-2-4 15,-8-4 0-15,8 5-8 0,0-5-4 0,0 5-12 0,0-5-8 16,0 0-8-16,0 0-8 0,8 0-4 0,-8-5-8 0,8 0 0 0,-8 1 0 16,10-2-44-16,-2 3-40 0,-8-7 12 0,8 0 24 15,2 0 20-15</inkml:trace>
        </inkml:traceGroup>
        <inkml:traceGroup>
          <inkml:annotationXML>
            <emma:emma xmlns:emma="http://www.w3.org/2003/04/emma" version="1.0">
              <emma:interpretation id="{57712F8A-FCAD-4704-8DE9-1CCB6EB3D5A2}" emma:medium="tactile" emma:mode="ink">
                <msink:context xmlns:msink="http://schemas.microsoft.com/ink/2010/main" type="inkWord" rotatedBoundingBox="21573,14180 23488,14231 23473,14816 21558,14765"/>
              </emma:interpretation>
              <emma:one-of disjunction-type="recognition" id="oneOf14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-167373.0067">1168 1791 31 0,'8'5'92'15,"-8"-5"-4"-15,9 0-8 0,-9 0-28 0,0 0-4 0,8 0 0 16,-8 0 0-16,9 0-4 0,-9 0-4 0,9 0 4 0,-1 0 0 0,0 0-4 16,-8 0 0-16,10 0 0 0,-2 0 4 0,8 0-4 0,-6 0 4 15,-2 0-4-15,0 0-4 0,9 0 0 0,-8 0-8 0,8 0 0 16,-1 0-4-16,-6 0-4 0,6 0 4 0,-6 0-8 0,6 0 0 0,-7 0-4 16,-1 0 0-16,10 0 0 0,-10 0-4 0,0 0 0 15,10 0 0-15,-10 0-4 0,0 0 0 0,1 0-4 0,0 0 0 0,-1 4-4 16,1-4 0-16,-1 0-8 0,-8 0-4 0,8 5-16 0,1-5-20 15,-9 5-16-15,9-5-24 0,-9 5-16 0,0-5-72 0,0 4-20 16,0 2 36-16,0-2 32 0,-9 1 16 0</inkml:trace>
          <inkml:trace contextRef="#ctx0" brushRef="#br0" timeOffset="-167129.6623">1245 2054 39 0,'0'5'128'0,"0"5"-20"0,0-6-12 0,0 2-32 0,0-2-12 0,0 0 4 16,0-4-4-16,0 5 0 0,0-5-4 0,8 6-4 0,-8-6-4 15,0 0-4-15,8 0-4 0,-8 0-4 0,10 0-4 0,-2-6-4 16,0 6 0-16,1-5-4 0,8 5 0 0,-8-4 4 0,-1 4-8 16,8-4 0-16,2 4-4 0,-10-6-4 0,10 6-20 0,-10-4 28 15,1 4-4-15,7-5-4 0,-6 5-4 0,6 0-4 0,-8-5 0 0,2 5 0 16,-2 0-4-16,0 0-8 0,1 0-16 0,0 0-20 15,-1 0-16-15,-8 0-12 0,9 0-16 0,-1 0-60 0,-8 0-12 0,8 0 24 16,-8 0 28-16</inkml:trace>
          <inkml:trace contextRef="#ctx0" brushRef="#br0" timeOffset="-166318.1174">1944 1810 39 0,'0'0'116'0,"0"0"-16"0,9-5-12 16,-9 5-36-16,8 0 0 0,-8 0-4 0,0 5-4 0,8-5 0 15,-8 5-4-15,9-5-4 0,-9 4-8 0,8 2-4 0,-8 3 0 16,0-4-4-16,8 4-4 0,-8 1 0 0,10 0 0 0,-10 4 0 16,8 0-4-16,-8 0 0 0,8 1 0 0,-8 4-4 0,0-1 0 15,10 3 0-15,-10-2 0 0,0 0 0 0,0 4 0 0,0-3-8 0,0 3 4 16,0-3-8-16,0 4 8 0,0-5 0 0,0 0-4 15,0 0 4-15,0 1-4 0,0-6 4 0,0 1-4 0,0-1 0 16,0-5 0-16,0 1-4 0,0-1 4 0,0-3 0 0,0-6 0 0,0 5-4 16,0-10 0-16,0 5 4 0,0-10 0 0,-10 5-4 0,10-5 4 15,0-4-4-15,0 0 0 0,0-1 0 0,0-4-4 0,0 0 0 16,0 0-4-16,0-5 4 0,0 0 0 0,0-1 0 0,0 7 0 0,0-10 0 16,0 8 4-16,0-5 0 0,0 2 0 0,0-1 0 0,10 0 4 15,-10 5 0-15,8-5 0 0,-8 5 0 0,8 4 4 0,-8-4-4 16,9 5 0-16,-1-1 0 0,1 1 4 0,-1-1 0 0,1 6 0 15,-1-1-4-15,0 1 0 0,2 4 4 0,-2-4-4 0,10 3 0 16,-10 3 4-16,0 3 0 0,0-6-4 0,1 6 0 0,0-5 4 0,-1 5-4 16,9 0 0-16,-9 5 4 0,2-5 0 0,-2 6 0 0,0-6-4 15,0 3 0-15,2 3 0 0,-2-2 0 0,0 1 0 0,-8 5 4 16,9-6-4-16,-1 1 0 0,-8 4 0 0,0 2 4 0,9-2 0 0,-9 5 0 16,0-4-4-16,-9-1 0 0,9 6 4 0,0-1-4 15,-8-4 0-15,-1 4 0 0,1 1 4 0,0-1 0 0,-2 1-8 0,2-2 8 16,-8-3 0-16,6 5 0 0,-6-7-4 0,7 3 0 0,-8-1 0 15,8-1-4-15,1-5 4 0,-8 6 0 0,6-5 0 0,2-1 0 16,0-4-4-16,-2 6 4 0,2-6 0 0,0 0 0 0,8 0 0 16,-9 0 4-16,9 0-4 0,0 0-4 0,0 0 8 0,-8 0-4 15,8 0 0-15,0 0 0 0,0 4 4 0,0-4 0 0,8 0 0 0,-8 6 0 16,0-2 0-16,9 2 8 0,-9-3 4 0,8 3 0 0,0-2-4 16,-8 1 8-16,10 5 0 0,-2 0 0 0,0-6 0 0,2 5 0 15,-2 1-4-15,8 0 0 0,-7-1 4 0,0 1-4 0,-1 1-4 16,9-3 0-16,-9 2-4 0,2-1 0 0,-2 1-4 0,8-1 0 15,-6 1 0-15,-2 0 0 0,0-6 0 0,9 6 0 0,-8 0-4 0,0-5-4 16,-1 4 0-16,0-4-4 0,0 0-4 0,2-1-20 0,-10 1-28 16,8 0-16-16,0-5-20 0,2 5-4 0,-10-5-68 0,0 0-28 15,8-5 40-15,-8 5 28 0,8-5 24 0</inkml:trace>
          <inkml:trace contextRef="#ctx0" brushRef="#br0" timeOffset="-166074.4097">2797 1973 43 0,'0'4'144'0,"-10"6"-20"0,10-1-12 0,-8 1-32 0,8-5-8 16,0 5 0-16,-8 0 0 0,8-6-4 0,0 2 0 0,0-3-4 16,0-3-12-16,0 6-4 0,8-6 0 0,0 0-4 0,-8 0-4 15,10 0 0-15,6 0-4 0,-6 0-4 0,-2-6 0 0,9 6-8 16,-9-3 0-16,9 3-4 0,0 0-4 0,-9-6-4 0,10 6-4 0,-10 0-4 15,10 0 0-15,-10 0 4 0,0-4-4 0,1 4 0 0,8 0 0 16,-8 0-4-16,-1 0 0 0,-8 0-4 0,8 0-4 0,2 0 0 16,-10 0-8-16,8 0-16 0,0 0-16 0,-8 0-16 0,8 0-24 15,-8 0-20-15,10 0-16 0,-10 0-36 0,0 0-40 0,8 0 20 16,0 0 28-16,-8 0 32 0,9 0 24 0</inkml:trace>
        </inkml:traceGroup>
        <inkml:traceGroup>
          <inkml:annotationXML>
            <emma:emma xmlns:emma="http://www.w3.org/2003/04/emma" version="1.0">
              <emma:interpretation id="{A12A4E9A-32BD-4341-8FBD-9828657BC288}" emma:medium="tactile" emma:mode="ink">
                <msink:context xmlns:msink="http://schemas.microsoft.com/ink/2010/main" type="inkWord" rotatedBoundingBox="24083,14151 24453,14160 24435,14842 24065,14833"/>
              </emma:interpretation>
              <emma:one-of disjunction-type="recognition" id="oneOf15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-165327.4155">3701 1720 15 0,'0'0'104'0,"0"0"-16"0,0 0-4 16,0 0-28-16,0 0-4 0,0 0 0 0,0 3-4 0,0-3 0 0,0 6-4 15,0-2 0-15,0 1 4 0,0-5-8 0,0 10 0 16,0-6-4-16,0 6 0 0,0-6 0 0,0 11-4 0,0-5 4 0,0-1-4 16,0 6-4-16,0-1 0 0,0 1-4 0,0-1-4 0,0 5-4 15,0-5 4-15,0 5-8 0,0-4 4 0,0 4-8 0,-10-1 0 16,10 3 4-16,0-2-4 0,0 0 0 0,0 1-4 0,0-2 4 15,0 2-4-15,-8-1 0 0,8 0 0 0,0 0-4 0,-8 0-16 0,8-5 24 16,0 1-4-16,0 4-4 0,0-10 0 0,0 6-4 0,0-1-8 16,0-4-4-16,-10-1-4 0,10-4-20 0,0 0-12 0,0 0-12 15,0-5-8-15,0 4-16 0,0-8-4 0,0 4-48 0,10-5-32 16,-10-5 12-16,-10 6 32 0,10-6 20 0</inkml:trace>
          <inkml:trace contextRef="#ctx0" brushRef="#br0" timeOffset="-164749.2074">3760 1962 7 0,'0'7'132'0,"0"-3"-12"16,0 0-8-16,-9 2-36 0,9-2-4 0,0 1 0 0,0-1-4 16,0 2 8-16,0-2-8 0,0 1-4 0,9-5-4 0,-9 4-4 0,8-4-4 15,-8 0 0-15,8 0-4 0,2 6-4 0,-2-12-4 0,10 6 0 16,-10-4-4-16,8 4-4 0,-7-5-4 0,8 5-8 0,0-4-4 16,-9-2 0-16,10 6-4 0,0-4-4 0,-10 4 0 0,8-5-4 0,-7 1 0 15,8 4-4-15,-8 0-4 0,-1-6 0 0,0 6-8 16,2 0-8-16,-2 0-28 0,0 0 8 0,0 0-12 0,-8 0-24 0,0 6-20 15,10-6-24-15,-10 0-32 0,0 0-68 0,0 0 28 0,0 4 36 16,0-4 28-16,-10 0 28 0</inkml:trace>
          <inkml:trace contextRef="#ctx0" brushRef="#br0" timeOffset="-164986.5708">4016 1661 87 0,'0'0'100'0,"0"0"-8"0,0 0-8 0,0 0-28 0,0 5 0 16,0-5-4-16,8 5 0 0,-8-1 4 0,0 2 0 0,0-2-4 15,0 1 0-15,0-1-4 0,0 6 4 0,0 0-4 0,0-1 0 0,0 1 0 16,0 5 0-16,0-6-4 0,0 5 4 0,0 1-4 16,0-1 0-16,0 5 0 0,0 1-4 0,0-6 4 0,0 5-4 0,0 5 0 15,0-4-4-15,0 3-4 0,0-4 0 0,0 6-8 0,0-2-4 16,0 2 0-16,-8-2-4 0,8 2-4 0,0-2-4 0,0 2 0 16,-8-2-4-16,8-4 4 0,0 5-4 0,-10-5-4 0,10 1 0 0,0-6 0 15,-8 5 0-15,8-5-4 0,0-3 0 0,-8 3-8 0,8-5-4 16,0 1-12-16,0-6-12 0,0 2-16 0,-9-1-8 0,9-1-8 15,0-4-20-15,-9 0-16 0,9-4-8 0,0 4-8 0,-8-11-16 16,8 11-36-16,-9-9-20 0,1 4 32 0,0-4 32 0,0-1 28 16</inkml:trace>
        </inkml:traceGroup>
        <inkml:traceGroup>
          <inkml:annotationXML>
            <emma:emma xmlns:emma="http://www.w3.org/2003/04/emma" version="1.0">
              <emma:interpretation id="{ED503BC6-52BA-409A-939E-191F01C8801C}" emma:medium="tactile" emma:mode="ink">
                <msink:context xmlns:msink="http://schemas.microsoft.com/ink/2010/main" type="inkWord" rotatedBoundingBox="25186,14494 25643,14506 25637,14767 25179,14755"/>
              </emma:interpretation>
              <emma:one-of disjunction-type="recognition" id="oneOf16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-154716.079">4801 2011 47 0,'0'0'80'0,"-10"0"-8"0,10-5 0 0,0 5-24 0,-8 0 0 16,8 0-4-16,0 0-4 0,0-4-4 0,0 4 0 0,0 0 0 15,0 0-4-15,0 0 0 0,0 0-4 0,0-6 4 0,0 6 0 16,0 0 4-16,0 0-4 0,0 0 4 0,0 0 4 0,0 0 0 16,8 0 0-16,-8 0-4 0,10 0 0 0,-10 6-4 0,8-6 0 15,0 4 0-15,0-4-4 0,1 0 4 0,0 5-4 0,-1-5 0 0,1 0-4 16,7 4 4-16,-6-4 0 0,6 6 0 0,-8-6-4 0,10 0 4 16,-10 4-4-16,10-4-4 0,-10 0 0 0,9 0-8 0,-1 0 0 15,2 0-4-15,-10 0 0 0,10 0 4 0,-10 0-8 0,9 0 0 0,0 6 0 16,-8-6 0-16,-1 0 0 0,10 4-8 0,-10-4 4 0,0 0-4 15,2 6 0-15,-2-6-4 0,0 0 0 0,-8 3 0 0,9-3-4 16,-9 6-12-16,0-6-12 0,8 0-12 0,-8 4-4 0,0-4-16 16,0 5-16-16,0-5-12 0,0 0-12 0,-8 0-8 0,8 5-56 15,-9-5-28-15,1 5 36 0,0-5 36 0,-2 0 20 0</inkml:trace>
          <inkml:trace contextRef="#ctx0" brushRef="#br0" timeOffset="-154483.7013">4868 2237 39 0,'0'4'104'0,"8"1"-12"0,-8 0-8 15,0-5-24-15,10 5 0 0,-10-5-4 0,8 0 0 0,-8 4 0 0,8-4-20 16,0 0 20-16,2 0-4 0,-2 0-4 0,0 0-4 16,10 0-4-16,-10 0 4 0,9 0-4 0,-9-4-8 0,10-1 0 0,-2 5-12 15,-6 0 0-15,6-5-4 0,-7 5-4 0,8-5 0 0,0 5-8 0,-9 0 0 16,10 0 0-16,-10-4 4 0,0 4-8 0,10 0 0 15,-10-5-4-15,1 5 0 0,-1 0-12 0,1 0-16 0,-1 0-20 0,-8 0-16 16,9 5-12-16,-1-5-16 0,-8 0-36 0,8 0-52 0,2 0 20 16,-2-5 32-16,-8 5 20 0</inkml:trace>
        </inkml:traceGroup>
        <inkml:traceGroup>
          <inkml:annotationXML>
            <emma:emma xmlns:emma="http://www.w3.org/2003/04/emma" version="1.0">
              <emma:interpretation id="{05B9C092-3783-47F6-B86A-46242D261035}" emma:medium="tactile" emma:mode="ink">
                <msink:context xmlns:msink="http://schemas.microsoft.com/ink/2010/main" type="inkWord" rotatedBoundingBox="26221,14201 26780,14215 26762,14884 26203,14870"/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-153801.4774">5814 1877 47 0,'0'0'128'0,"0"-5"-16"0,0 1-16 0,0-1-28 0,10 0-12 0,-10 0 0 16,0 0 0-16,8 1-4 0,-8-1 0 0,8 0-8 0,1 0-4 16,-9 1-8-16,0 4 0 0,8-6-4 0,0 6 0 0,2 0-4 15,-10 0 4-15,8 6 0 0,0-2-8 0,-8 1 0 0,8 5 8 16,-8-1 0-16,10 6-4 0,-10-6 0 0,0 10-4 0,0-5 0 15,0 5-4-15,8 1-4 0,-8 4 0 0,0-5-4 0,0 4 0 0,0 3 0 16,0 2 0-16,0-5-4 0,0 2-4 0,-8 0 4 0,8-2 0 16,0 0 0-16,0 1-4 0,0-4 0 0,0 4 4 0,0-5-4 15,0-4 0-15,0-1 4 0,0 0-4 0,0-5 4 0,0-3-4 0,0-1 0 16,0-1-4-16,0-4 4 0,0 0-4 0,0-4 4 16,0-7-4-16,-10 2 0 0,10-1 4 0,0-4 0 0,-8-1-4 0,8 1 0 15,0-5 4-15,0 0-4 0,0 0 0 0,-8-1 0 0,8-3 0 16,0 0 4-16,0-2-4 0,0 0 0 0,0 2 0 0,0-2 4 15,0 2-4-15,0-2 4 0,8 6 0 0,-8-4-4 0,8-2 0 16,-8 6 4-16,10 0 0 0,-10 0 0 0,8 0 4 0,0 0-4 0,1 4 0 16,0 1 0-16,-1 0 0 0,1 0 0 0,-1 3 0 15,0-3 0-15,10 5 4 0,-10 4-4 0,0-4 0 0,2 3 4 0,6 3-4 16,-7-3 0-16,0 6 0 0,7-5 4 0,-7 5 0 0,7 5-4 16,-6-5 0-16,6 6 0 0,-6-3 0 0,6 7 0 0,-8 0 0 15,1-1 0-15,8 1 4 0,-8-1 0 0,-1 6-4 0,0-1 4 0,2 1-4 16,-2-1 0-16,-8 1 4 0,0-1-4 0,0 5 0 0,0-5 0 15,0 5 0-15,-8-4 0 0,-2-1 0 0,2 5 0 0,0-4 0 16,-9-1 0-16,8 1 0 0,-8-2-4 0,1 3 4 0,-2-6-4 16,10-1 4-16,-10 0-16 0,1-4 16 0,1 0 0 0,-2-1 0 15,10 2 0-15,-10-6-4 0,10 0 4 0,0-6 0 0,-10 2-4 16,10 4 4-16,8-10 0 0,-8 5 0 0,8 1 0 0,-9-2 0 16,9-3-4-16,0 5 4 0,-8-2 0 0,16 2 0 0,-8-2 0 0,0 6 0 15,0-4 0-15,9 4 4 0,-9 0-4 0,8 4 4 0,-8 2 0 16,8-2 0-16,1 2 0 0,0 4 4 0,-9-1 0 0,8 5 0 15,0 1 4-15,10-2 4 0,-10 2 4 0,1 5 4 0,0-1 0 0,-1 0 0 16,9 0 0-16,-9-5-4 0,10 10 0 0,-10-9-4 16,0 4 0-16,10 0-4 0,-10-4-4 0,9-1 0 0,-8 0 0 0,8 1 0 15,-9-6-4-15,10 1-4 0,-10 0 0 0,8-1-12 0,-6-5-16 16,-2 2-16-16,9-6-20 0,-8 3-16 0,-1-6-28 0,1 3-16 16,-1-6-36-16,0-3-56 0,0 5 4 0,2-6 40 0,-2-4 36 0,10 3 24 15</inkml:trace>
        </inkml:traceGroup>
        <inkml:traceGroup>
          <inkml:annotationXML>
            <emma:emma xmlns:emma="http://www.w3.org/2003/04/emma" version="1.0">
              <emma:interpretation id="{6FE65C9E-25A5-4B19-AEC9-08B57D50F809}" emma:medium="tactile" emma:mode="ink">
                <msink:context xmlns:msink="http://schemas.microsoft.com/ink/2010/main" type="inkWord" rotatedBoundingBox="27231,14482 27568,14490 27564,14616 27228,14607"/>
              </emma:interpretation>
            </emma:emma>
          </inkml:annotationXML>
          <inkml:trace contextRef="#ctx0" brushRef="#br0" timeOffset="-153483.3294">6829 1983 23 0,'0'4'128'0,"0"-4"-16"0,0 5-12 0,0-5-32 0,0 4-4 15,0-4 0-15,0 6 0 0,9-6 4 0,-9 4 0 0,0 1-8 16,8-5 0-16,-8 0-12 0,9 4 4 0,-9-4-4 0,8 6 0 16,1-6 0-16,-1 4-4 0,0 2 4 0,2-2-4 0,-2 2 4 15,0-3 0-15,2-3 0 0,-2 10-4 0,0-10 4 0,0 5-4 16,9 0 0-16,-8 0 0 0,0-5 0 0,-1 4-4 0,10 2-4 16,-10-2 0-16,0-4-4 0,10 4 0 0,-10 1-4 0,0 1-4 0,1-6 0 15,-1 4-8-15,10 1-4 0,-10-5 0 0,0 0 0 0,2 5-8 16,-2-5 4-16,0 5 0 0,-8-5-8 0,8 0-4 0,2 0-8 15,-10 0 0-15,0 0-12 0,8 0-20 0,-8 0-16 0,0 0-28 0,0 0-28 16,0 0-36-16,0 0-40 0,0 0-68 0,0 0-16 0,-8 0 56 16,8 0 44-16,-10 0 24 0,2 0 36 0</inkml:trace>
        </inkml:traceGroup>
        <inkml:traceGroup>
          <inkml:annotationXML>
            <emma:emma xmlns:emma="http://www.w3.org/2003/04/emma" version="1.0">
              <emma:interpretation id="{332AA30F-3D6F-460B-9DC0-C512C861C5D6}" emma:medium="tactile" emma:mode="ink">
                <msink:context xmlns:msink="http://schemas.microsoft.com/ink/2010/main" type="inkWord" rotatedBoundingBox="28201,14120 29586,14156 29560,15149 28174,15113"/>
              </emma:interpretation>
              <emma:one-of disjunction-type="recognition" id="oneOf18">
                <emma:interpretation id="interp34" emma:lang="" emma:confidence="0">
                  <emma:literal>1,6</emma:literal>
                </emma:interpretation>
                <emma:interpretation id="interp35" emma:lang="" emma:confidence="0">
                  <emma:literal>1,0</emma:literal>
                </emma:interpretation>
                <emma:interpretation id="interp36" emma:lang="" emma:confidence="0">
                  <emma:literal>1:6</emma:literal>
                </emma:interpretation>
                <emma:interpretation id="interp37" emma:lang="" emma:confidence="0">
                  <emma:literal>1.6</emma:literal>
                </emma:interpretation>
                <emma:interpretation id="interp38" emma:lang="" emma:confidence="0">
                  <emma:literal>1/6</emma:literal>
                </emma:interpretation>
              </emma:one-of>
            </emma:emma>
          </inkml:annotationXML>
          <inkml:trace contextRef="#ctx0" brushRef="#br0" timeOffset="-151477.7206">7792 2150 7 0,'0'5'92'0,"0"-5"-4"0,-8 0-12 0,8 0-24 16,0 0-20-16,0 5 12 0,0-5-4 0,0 0 0 0,0 0-4 15,0 0 4-15,0 0-4 0,8 0 4 0,-8 0-4 0,-8 0-4 16,8-5 4-16,0 5-4 0,8-5 0 0,-8 5 0 0,0-4-8 0,10 0 0 16,-10-2 4-16,8 1-4 0,-8-5 4 0,8 6-4 0,1-6-4 15,-1 1 0-15,1-2 0 0,-9-3-4 0,17 5 0 0,-9-5 0 16,0 5 0-16,2-7-4 0,6 2 0 0,-6-1 0 0,-2 2-4 16,8-1 0-16,-7 3-4 0,8-3 4 0,-8-5-4 0,7 10 4 15,-6-6-8-15,6 1 4 0,-8-1 0 0,2 1 0 0,6 4-4 0,-7-4 0 16,-1 5 0-16,1-6 0 0,8 5 0 0,-9 1 0 0,0-1 0 15,-8 6 4-15,10-7 0 0,-2 7-4 0,0-6 0 0,-8 6 0 16,0 4 0-16,10-5 0 0,-10 5 0 0,0-5 4 0,0 5 0 16,0 5 0-16,0-5 0 0,0 5-4 0,0-1 4 0,0 1 4 15,0 4-4-15,0 2 4 0,0 3 0 0,0-5 0 0,0 6 0 0,0 4-12 16,0 0 20-16,0 0 0 0,-10 0 0 0,10 6 0 16,0-2 4-16,0 0 0 0,0 2 0 0,0-1-4 0,-8 6 0 0,8-7-4 15,0 0 0-15,-8 2-4 0,8-1 0 0,0 0-4 0,0 0 4 0,0-5-4 16,0 0 0-16,0 0-4 0,0 0 0 0,0 0-4 15,-10-4-4-15,10-1-4 0,0-4-8 0,0 5-16 0,0-6-8 0,0 1-12 16,0-6-16-16,10 6-16 0,-10-5-12 0,0-5-8 0,0 4-4 16,0-4-40-16,0 0-36 0,0 0 20 0,0-4 32 0,8 4 28 15</inkml:trace>
          <inkml:trace contextRef="#ctx0" brushRef="#br0" timeOffset="-151244.3445">8389 2217 35 0,'0'0'124'0,"9"0"4"16,-9 5-16-16,0 0-28 0,0 0-4 0,8 4 0 16,-8 1 0-16,0-1 0 0,0 1-8 0,0-1-8 0,0 2-8 0,-8 3-8 15,8-5-8-15,0 5-4 0,-9 1-8 0,9 5-4 0,0-7-4 0,0 2-4 16,0-1-4-16,-8 5 0 0,8-4-4 0,0-1 0 16,-8 5-4-16,8-4 0 0,-8-1 0 0,8 1-4 0,0-1-4 0,0-4-8 15,-10 4-4-15,10 0-24 0,0-4-16 0,0 1-20 0,0-3-12 16,-8 2-16-16,8-6-48 0,0 1-52 0,-8 5 28 0,8-10 32 15,0 4 28-15</inkml:trace>
          <inkml:trace contextRef="#ctx0" brushRef="#br0" timeOffset="-150731.7169">9182 1704 3 0,'0'-4'96'0,"0"-2"-8"0,0 2-8 0,0-1-24 0,0 1-4 0,0-2 4 15,-8 2 4-15,8 4-4 0,-9-5 4 0,1 5 0 0,8-5 4 0,-9 5-8 16,1 0 4-16,0 0-8 0,-2-5 0 0,2 5 0 0,0 0-4 15,-2 0-4-15,2 5 0 0,-8-5-4 0,7 5 0 0,1 0-4 16,-10-1 4-16,10 2-8 0,0 3 4 0,-10 1 0 0,10-1 0 16,0 2 0-16,-10 2 4 0,10 2-4 0,-1-1 0 0,-8 5 0 15,8 0-4-15,1 0-4 0,0 6 0 0,-2-6-4 0,2 5-4 16,0 5 8-16,0-6-4 0,-2 7 0 0,2-3-4 0,8-2-4 16,-8 8 4-16,8-8 0 0,0 3-4 0,-9 1 0 0,9 0-4 15,0-1 0-15,0 1-4 0,0-5 4 0,9 0-8 0,-9 0 0 0,8 0 0 16,0-4 0-16,-8-2 0 0,10 1 0 0,6-4 0 0,-8-1-4 15,2 1 0-15,-2-5-4 0,9-1 0 0,0-5 0 0,-8 6-4 16,7-10 0-16,2 5-4 0,-10-5-4 0,10 0 0 0,-2 0-4 16,-7-5-4-16,8-5 0 0,-8 6-4 0,-1-5 4 0,0-1-4 15,0-5 4-15,-8 5 0 0,10-3 4 0,-10-2 4 0,0 5 0 0,0-4 4 16,-10-1 4-16,10 1-4 0,-8-1 0 0,0 2 12 16,0 3-4-16,-9 0 4 0,8 5 0 0,-8 1 0 0,9 4 0 0,-10 0 0 15,2 0 4-15,-2 4-4 0,1 1 0 0,0 5-4 0,8 0 8 0,-7 3-8 16,-2 2 0-16,2-1-4 0,6 5-4 0,-6 1-16 15,-1-2-16-15,9 2-20 0,-2-1-32 0,-6 6-32 0,8-6-44 0,-2 0-80 16,2 4 12-16,0-3 48 0,8-1 36 0,-9 5 32 0,9-5 20 16</inkml:trace>
        </inkml:traceGroup>
      </inkml:traceGroup>
    </inkml:traceGroup>
    <inkml:traceGroup>
      <inkml:annotationXML>
        <emma:emma xmlns:emma="http://www.w3.org/2003/04/emma" version="1.0">
          <emma:interpretation id="{AD98E972-A27E-4EBC-AAE5-D9A065E370EC}" emma:medium="tactile" emma:mode="ink">
            <msink:context xmlns:msink="http://schemas.microsoft.com/ink/2010/main" type="paragraph" rotatedBoundingBox="20152,15100 26045,15261 26018,16254 20124,160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79059D6-D98A-4662-A464-2195C3731EAB}" emma:medium="tactile" emma:mode="ink">
              <msink:context xmlns:msink="http://schemas.microsoft.com/ink/2010/main" type="line" rotatedBoundingBox="20152,15100 26045,15261 26018,16254 20124,16093"/>
            </emma:interpretation>
          </emma:emma>
        </inkml:annotationXML>
        <inkml:traceGroup>
          <inkml:annotationXML>
            <emma:emma xmlns:emma="http://www.w3.org/2003/04/emma" version="1.0">
              <emma:interpretation id="{3FCDFDE7-3E85-40D2-9880-ECB22CF75240}" emma:medium="tactile" emma:mode="ink">
                <msink:context xmlns:msink="http://schemas.microsoft.com/ink/2010/main" type="inkWord" rotatedBoundingBox="20152,15100 21189,15128 21163,16087 20125,16059"/>
              </emma:interpretation>
              <emma:one-of disjunction-type="recognition" id="oneOf19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-136370.9209">-230 3090 67 0,'0'0'116'0,"-9"-5"-8"0,9 5-4 0,-8-4-32 0,8 4-20 16,0 0 16-16,-9 0-4 0,9 0-8 0,0 0-4 0,0 0-4 0,0 0-4 16,-8 0-8-16,8 0 0 0,0 0-4 0,0 0 4 15,0 0 0-15,8 0 4 0,-8 0 0 0,0 0 4 0,9 0 0 0,-9 0 4 16,0 4-4-16,8 1 8 0,-8-5 0 0,9 4-8 0,-1 7 4 15,0-7 0-15,2 6 0 0,-2-1-4 0,10 1 0 0,-10 0-8 16,8 4-4-16,1 0 0 0,-8 0-4 0,8 6-8 0,1-6 4 0,-2 5-4 16,2 0-8-16,-2 0 0 0,1 1 0 0,1-1 0 0,-2 0 0 15,2 5-8-15,-2-4 0 0,2-7 4 0,-1 7-8 0,-1-1 4 16,-6-5-4-16,6 1 4 0,-8-1-4 0,10 0 0 0,-10 1 0 0,1-6 0 16,0 2 0-16,-1-2-8 0,1 0 0 0,-1-4 0 15,-8 0-4-15,8 0-4 0,-8-1 0 0,9 1-4 0,-9-5-12 0,0 5-12 16,0-5-16-16,0 0-12 0,0 0-16 0,0 0-16 0,0-5-16 15,-9 0-4-15,9 5-12 0,-8-4-16 0,8-1-64 0,-8 0 8 16,-1-5 36-16,1 6 36 0,8-5 24 0</inkml:trace>
          <inkml:trace contextRef="#ctx0" brushRef="#br0" timeOffset="-136100.1302">230 3151 103 0,'0'-9'140'0,"0"0"-12"0,0 4-12 15,0-4-24-15,8 4 0 0,-8 0 4 0,0 1-8 0,0 4 4 16,0-5-8-16,0 5-8 0,-8 0-12 0,8 5-4 0,0-5 0 0,-8 4-8 16,8 1 0-16,-9 0-4 0,9 4 0 0,-9 1 0 0,1 0-4 15,8 4-4-15,-17-5 0 0,9 6 0 0,-1-1-12 0,0 5 0 16,1-5 0-16,-10 6-4 0,10-6-4 0,-8 6 0 0,6-1 0 16,-6-5-8-16,7 5 0 0,-7-4-8 0,-2 4 0 0,10-5 4 15,-10 1 0-15,10-1-8 0,0 1 0 0,-10-2 4 0,10 2-4 0,-1-5-8 16,1-1 0-16,0 1-4 0,-2-1-8 0,10 1-8 0,-8-5-8 15,8-1-8-15,-8 1-8 0,8 1-12 0,0-6-12 0,0 4-8 16,0-8-8-16,0 4-12 0,0-6-8 0,0 1-4 0,8 1-4 16,-8-1-20-16,0-5-40 0,8 1-12 0,2-1 32 0,-2-4 32 15,-8-1 28-15</inkml:trace>
          <inkml:trace contextRef="#ctx0" brushRef="#br0" timeOffset="-135585.5058">486 2841 55 0,'0'-5'96'0,"-8"-1"-12"0,8-3-8 0,0 5-24 0,-10-6-4 15,10 1-4-15,0 3-4 0,0-2 4 0,10-3-8 0,-10-3 0 0,0 5-4 16,8-1 0-16,-8-5 0 0,8 6 4 0,1-2-8 0,-9-2 4 15,9 4 0-15,-1-1 0 0,1 0 4 0,-1 1 0 0,0 3-4 16,0-3-4-16,10 4 0 0,-10 0-8 0,2 5 0 0,-2-4-4 16,0 4-4-16,1 0 8 0,-9 4-4 0,8-4-4 0,1 5 0 15,-1 5 4-15,-8-6 0 0,9 7 0 0,-9 3-4 0,0-4 4 0,0 3-4 16,0 2-4-16,0-1 0 0,-9 5 0 0,1 1 0 0,8 0-4 16,-17-2-4-16,8 1 4 0,1 1 0 0,-10 3 0 0,10-3 0 15,-10-2 0-15,10 2 0 0,-8-5-4 0,7-2 0 0,-8 7 0 16,8-10-16-16,1-1 20 0,0 0-4 0,-2-3 4 0,2-2-4 15,0 1 0-15,8-5 0 0,-8 0 0 0,8 0 0 0,0-5 0 16,0 1 0-16,0-2 0 0,0 2 4 0,8-1 0 0,-8 1-4 0,0-1 0 16,8 0-4-16,-8 0 4 0,8 0 0 0,2 5 0 0,-2-5 0 15,0 5 0-15,-8 0 0 0,9 5 0 0,0 0 0 0,-1 0 0 16,1 0 4-16,-1 4 4 0,0 0-4 0,0 1 4 0,2 0 4 16,-2 5 4-16,0-6 0 0,10 1 0 0,-10 4 0 0,1-5 0 15,-1 6 0-15,1-5 4 0,-1-1 0 0,1 1 0 0,-1-6 0 0,0 6-4 16,2-5 0-16,-2-1-4 0,0 2 0 0,-8-6-4 0,10 3 4 15,-2-3-4-15,0 0-4 0,0-3 0 0,-8-3-4 0,9 2 0 16,0-1 0-16,-1-5-8 0,-8 1 0 0,9 0-12 0,-9-2-12 0,8-2-20 16,-8-2-20-16,0 5-20 0,8-4-20 0,-8-1-24 15,0-4-32-15,0 5-64 0,0 0 24 0,0-1 44 0,0 0 32 0,0 2 24 16</inkml:trace>
        </inkml:traceGroup>
        <inkml:traceGroup>
          <inkml:annotationXML>
            <emma:emma xmlns:emma="http://www.w3.org/2003/04/emma" version="1.0">
              <emma:interpretation id="{32E3918C-CD34-4747-8BCF-B070AFD7D701}" emma:medium="tactile" emma:mode="ink">
                <msink:context xmlns:msink="http://schemas.microsoft.com/ink/2010/main" type="inkWord" rotatedBoundingBox="21839,15273 24376,15343 24355,16111 21818,16041"/>
              </emma:interpretation>
            </emma:emma>
          </inkml:annotationXML>
          <inkml:trace contextRef="#ctx0" brushRef="#br0" timeOffset="-131675.1521">1423 3278 87 0,'0'0'104'0,"0"0"-4"16,0 3-8-16,0 3-24 0,0-6-4 0,10 4 0 0,-10 1 0 0,0-5 0 16,0 5-4-16,8-5 0 0,0 0 0 0,-8 0-8 15,8 0 4-15,2 0-4 0,-2 0 0 0,0 0 0 0,1 0 0 0,8 0-4 16,-8 0-4-16,7-5-4 0,2 5-4 0,-10-5-8 0,10 5 4 0,-2-4-8 15,2 4-4-15,-10-6-4 0,9 6-4 0,0-3 0 16,-8 3-4-16,7-6 0 0,2 6 0 0,-10-5 0 0,10 5-4 0,-10 0-8 16,0 0 4-16,1 0-4 0,7 0-12 0,-6 0-8 0,-10 0-16 15,8 0-12-15,0 0-8 0,0 0-20 0,-8 0-16 0,10 0-16 16,-10 0-8-16,8 0-36 0,0 0-52 0,-8-5 20 0,9 5 36 16,-9-4 32-16,9 4 24 0</inkml:trace>
          <inkml:trace contextRef="#ctx0" brushRef="#br0" timeOffset="-131951.4128">1586 3090 19 0,'0'0'76'0,"8"0"-8"0,-8-5-8 15,0 5-28-15,0 0-4 0,0-4-12 0,0 4 0 0,0-6 0 16,0 6 4-16,0-4-4 0,0 4 4 0,0-5 4 0,0 5-4 0,0 0 4 16,0-5 0-16,0 5 0 0,0-5 0 0,0 1 4 0,0 4-4 15,9-6 4-15,-9 6 0 0,0-4 0 0,0 4 4 0,0-5 0 16,0 5 4-16,0-4-8 0,0 4 8 0,0 0-8 0,0 0 8 16,9 0-4-16,-9-6-4 0,0 6 4 0,0 0 0 0,0 0 4 15,0 0 4-15,-9 0 0 0,18 6 0 0,-9-6 4 0,0 0-4 16,0 4 4-16,0 1-8 0,0-1 0 0,0-4 4 0,0 6-4 0,0 3-4 15,0-4 4-15,8 4-4 0,-8-3-4 0,0 3 0 0,0 6-4 16,0-6 4-16,0 5-8 0,0-4 4 0,0 3 0 0,0-2-4 16,0 3-4-16,0 0 0 0,0 6-4 0,0-6 0 0,0 1-4 15,0-1-4-15,0 0 0 0,0 0 4 0,0 1-4 0,0-1-4 16,0 0 4-16,0 1 0 0,0 0-4 0,0-1 4 0,0-5-4 16,-8 6 0-16,8-5 0 0,0 4 0 0,0-4 0 0,0-1 4 0,0-4-8 15,0 4 0-15,0-4 8 0,0 0-4 0,0 0-4 0,0 0 4 16,0-5 4-16,0 3-4 0,0-3 0 0,0 0-4 0,0 0 0 15,0 0 0-15,0 6 0 0,0-12-8 0,0 6-4 0,0 0 0 16,0-3-12-16,0 3-12 0,0-5-12 0,0 0-12 0,0 5-8 16,0-5-4-16,0 0 0 0,0 0-8 0,0 1-4 0,0-1-4 0,0 1 4 15,-9-6-8-15,9 5 4 0,0-5 0 0,0 6-28 0,-9-2-20 16,9-3-16-16,-8 5 20 0,8-2 24 0</inkml:trace>
          <inkml:trace contextRef="#ctx0" brushRef="#br0" timeOffset="-131255.6801">2226 3267 19 0,'0'-5'104'0,"0"1"-16"0,0-1-12 0,0 0-24 0,0 0-4 0,0 1-4 16,0-2 0-16,0 3-4 0,0-3 0 0,0 1-4 0,0 0 4 0,8 5-4 16,-8 0 4-16,0-4 0 0,8 4 0 0,-8 0 0 0,0 4 0 15,8-4 12-15,2 5-8 0,-10 0 0 0,8 1 0 0,0 3-8 16,-8 0 0-16,9 1 0 0,-1 4-8 0,-8-5 0 0,9 6-4 0,0-1 0 16,-1 0-4-16,0 6-4 0,0-1 0 0,-8-5 0 15,10 5-8-15,-2-4 0 0,-8 5 0 0,8-7 0 0,-8 7 0 0,10-6 0 16,-10 0 0-16,0-4 0 0,0 4 4 0,0-3-4 0,8-2 0 15,-8 0 0-15,0 1-4 0,0-5 0 0,-8-1-16 0,8 1 20 16,0-5-4-16,0 0 0 0,-10-5 0 0,10 1-4 0,0-1 0 16,0-5 4-16,0 1-4 0,0 0 4 0,-8-6-4 0,8 5 0 15,0-4 0-15,0-5 4 0,0 4-8 0,0 1 0 0,0-5 4 16,0 0 0-16,8 4 0 0,-8-4-4 0,0 5 0 0,10-1 4 0,-10 0 0 16,8 1 0-16,-8 0-4 0,8-1 0 0,-8 6 0 0,9-1-4 15,-9 1-8-15,8 4 0 0,-8-4-8 0,9 3-4 0,-9 3-12 16,8 3-12-16,1-6-8 0,-9 6-12 0,8 0-12 0,-8-5-12 15,8 5-4-15,2 0-44 0,-10-5-48 0,8 1 20 0,0 4 36 16,2-5 20-16</inkml:trace>
          <inkml:trace contextRef="#ctx0" brushRef="#br0" timeOffset="-130811.867">2839 2912 43 0,'0'-3'92'0,"0"3"-12"0,0-7-12 0,0 7-28 0,0-9-4 16,0 5-8-16,9-1 0 0,-9 0-4 0,8 0-4 0,0-5 4 0,1 6-4 16,0-6 0-16,-1 5 0 0,0-4 0 0,2 3 4 0,6 2-4 15,-7 4 4-15,8-5-4 0,-9 5 4 0,9-4-4 0,-8 4 0 16,8 4 0-16,-9-4-4 0,2 5 0 0,-2-1 0 0,0 2 0 15,10-1 0-15,-18-1 0 0,8 6 0 0,-8-1 4 0,8 1-8 16,-8 0 0-16,0-1 0 0,-8 7 0 0,8-3-4 0,-8 2 4 0,-2-2-8 16,2 2 4-16,0 0 0 0,0-1-4 0,-10 0 0 0,10 1 0 15,-1-5 0-15,-8 3 4 0,0 2-4 0,9-5-4 0,-1 0 4 16,-8-1-4-16,9-5 4 0,-2 7 0 0,2-7-4 0,0 1 0 16,-1-5-4-16,9 5 4 0,0-5-4 0,-9 0 4 0,9 0 0 15,0 0 0-15,0 0 0 0,0 0 0 0,0 0 0 0,0 0 0 0,9 0 0 16,-9 0 0-16,9 0 4 0,-1 0 0 0,0 0 4 0,-8 4 0 15,10-4-4-15,-2 5 4 0,0 0 0 0,1-5 0 0,8 5 4 16,-9-1-4-16,1 2-4 0,-1-3 4 0,1 3 0 0,8-1 0 16,-9 0-8-16,2 4 4 0,-2-4 0 0,0 0-8 0,10-1 0 15,-10 1-4-15,0 0 0 0,1 0-8 0,-1 0-16 0,0-1-16 16,2-4-16-16,-2 0-16 0,0 5-12 0,0-5-68 0,2 0-24 0,-10 0 36 16,8 0 28-16,0 0 20 0</inkml:trace>
          <inkml:trace contextRef="#ctx0" brushRef="#br0" timeOffset="-130461.5978">3521 3171 59 0,'0'5'96'0,"9"0"-12"0,-9 0-8 15,8-5-28-15,0 4 0 0,2 1 0 0,-2-5 4 0,0 5-8 16,0-5 4-16,2 0 0 0,-2 5 0 0,9-5-8 0,-8 0 0 16,8 0-4-16,-9 5 4 0,8-5 0 0,2 0-4 0,-10 0 0 15,10 0-4-15,-1 0-4 0,0 4-4 0,-9-4 0 0,9 5-20 16,1-5 16-16,-10 5-4 0,10 1 0 0,-2-6-4 0,-8 3-4 0,1-3 0 16,0 6-4-16,8-6-8 0,-9 4 0 0,-8 1 4 15,8-5-4-15,2 5-4 0,-2 0-12 0,-8-5-12 0,0 4-12 0,0-4-16 16,8 0-12-16,-8 5-12 0,0-5-8 0,-8 0-44 0,8 0-40 15,0 5 16-15,-8-5 28 0,8 0 28 0</inkml:trace>
          <inkml:trace contextRef="#ctx0" brushRef="#br0" timeOffset="-130171.3704">3556 3435 47 0,'-10'5'144'0,"10"-1"-24"0,0 1-16 0,0-5-48 0,0 5 12 16,0 0 0-16,0 0-4 0,0-5 4 0,10 0-4 0,-10 5 4 16,8-5-8-16,0 0-4 0,0 0 0 0,2 0-8 0,-2 0 0 0,9 0-4 15,-8 0 0-15,8 0 0 0,-1 0 0 0,2 0-4 16,-10 0-8-16,18 0 0 0,-18 0-8 0,18 0 4 0,-18 0-4 0,9 0-8 16,1 0 0-16,-2 0 0 0,2 0-8 0,-2 0 0 0,-7 0 0 15,8 0-4-15,-8 0 0 0,-1 3-4 0,10-3-8 0,-10 6-8 16,0-6-16-16,2 5-32 0,-2-5-28 0,0 5-40 0,-8-5-44 15,8 4-88-15,-8 1 36 0,0-5 44 0,9 0 32 0,-9 5 32 16,0-5 20-16</inkml:trace>
        </inkml:traceGroup>
        <inkml:traceGroup>
          <inkml:annotationXML>
            <emma:emma xmlns:emma="http://www.w3.org/2003/04/emma" version="1.0">
              <emma:interpretation id="{C6434815-31BF-4F77-AB7E-DE7C26D86E89}" emma:medium="tactile" emma:mode="ink">
                <msink:context xmlns:msink="http://schemas.microsoft.com/ink/2010/main" type="inkWord" rotatedBoundingBox="24956,15354 26041,15384 26018,16254 24932,16225"/>
              </emma:interpretation>
              <emma:one-of disjunction-type="recognition" id="oneOf20">
                <emma:interpretation id="interp40" emma:lang="" emma:confidence="0">
                  <emma:literal>2</emma:literal>
                </emma:interpretation>
                <emma:interpretation id="interp41" emma:lang="" emma:confidence="0">
                  <emma:literal>z</emma:literal>
                </emma:interpretation>
                <emma:interpretation id="interp42" emma:lang="" emma:confidence="0">
                  <emma:literal>Z</emma:literal>
                </emma:interpretation>
                <emma:interpretation id="interp43" emma:lang="" emma:confidence="0">
                  <emma:literal>r</emma:literal>
                </emma:interpretation>
                <emma:interpretation id="interp44" emma:lang="" emma:confidence="0">
                  <emma:literal>ż</emma:literal>
                </emma:interpretation>
              </emma:one-of>
            </emma:emma>
          </inkml:annotationXML>
          <inkml:trace contextRef="#ctx0" brushRef="#br0" timeOffset="-129060.149">4595 3176 15 0,'0'-5'120'0,"0"1"-16"0,0-1-8 0,0 5-28 0,0-5-12 16,0 5-4-16,0 0-4 0,0 0 0 0,0-6 4 0,0 6-4 15,0 6 8-15,0-6-8 0,0 5 4 0,0-5-4 0,9 5-24 16,-9 4 12-16,0-4 0 0,0 4-4 0,0 6 0 0,9-6 4 16,-9 7-8-16,0-3-4 0,0 2 0 0,0 5-4 0,0-2 0 0,8 1 0 15,-8 1-4-15,0-1 0 0,0 0 0 0,0 4-4 16,-8-3-4-16,8-1 0 0,0 0 0 0,0 5 0 0,-9-5-4 0,9-4 0 15,0 4-4-15,-9 0 4 0,9-5 0 0,0 1 0 0,-8-1 0 16,8-5-4-16,-8 1 4 0,8 0-4 0,-10-1 0 0,10-3 0 16,-8-2 0-16,8 0 0 0,0-4-4 0,-8 0 4 0,8-4-4 0,-8 0 0 15,8-6 0-15,0 5 0 0,0-9 0 0,0 5-4 16,0-7 0-16,-10-3 0 0,10 5 0 0,0-5-4 0,10-5-4 0,-10 0 4 16,0 0 0-16,0 0 0 0,8 0 0 0,-8 0 4 0,8 0-4 15,0-4 4-15,-8 3 0 0,10 2 8 0,-2-2-8 0,0 2 4 16,-8 3 4-16,9-4-4 0,8 5 4 0,-17 5 0 0,17-6 0 0,-9 1 0 15,1 5 0-15,0-1 0 0,7 6 4 0,-6-5 0 0,-2 4-4 16,0 1 12-16,10 3-8 0,-10-3 0 0,9 5 0 0,-9-2 0 16,10 6 0-16,-10 0 4 0,10 0-4 0,-10 6 4 0,8-2-4 15,-7 1 0-15,8-1 4 0,-8 11-4 0,-1-5 0 0,10 0 0 16,-10-1 0-16,0 6 0 0,0-1 4 0,2 0-4 0,-2 1 0 0,-8-1 0 16,8 0 0-16,-8 0 4 0,0 6-8 0,0-6 4 0,0 1 0 15,0-1 0-15,-8 0 0 0,0 0-4 0,8 1 4 0,-10-1-4 16,-6 0 0-16,8-3 0 0,-2 2 0 0,-6 2 0 0,-1-5 0 15,8 0-4-15,-8-1 4 0,1-5 0 0,-2 6 0 0,0-5-4 16,2 0 4-16,7 0 0 0,-7 0-4 0,-2-5 4 0,10 5 0 0,0-5 0 16,-2 0 0-16,-6 0 0 0,7 0 0 0,9 0 0 0,-9 0-4 15,9 0 4-15,0 0 0 0,-8 4 0 0,8-4 0 0,0 5 4 16,0-5 0-16,8 4 0 0,-8 1 0 0,0 5 0 0,9-5 4 16,-9 0 4-16,9 4-4 0,-9 1-8 0,8-6 20 0,0 6 0 15,-8 0 4-15,10 5 4 0,-2-6-4 0,0 0 4 0,1 1 0 16,0-1 0-16,-1 1 0 0,0 5 0 0,1-5-4 0,-1-1-4 0,10 0 0 15,-10 1 0-15,0 4-8 0,2-5 0 0,6 1 0 16,-8 0-4-16,1-1 0 0,0 1-4 0,8-5-4 0,-9 5-4 0,0-6 0 16,2 6-4-16,-2-5-4 0,0-1-16 0,0-4-20 0,-8 6-20 15,10-6-16-15,-2 4-24 0,-8-8-24 0,0 4-20 0,8 0-36 16,-8-6-52-16,0 2 32 0,0-6 44 0,0 5 28 0,0-5 28 0</inkml:trace>
          <inkml:trace contextRef="#ctx0" brushRef="#br0" timeOffset="-128629.6797">5328 2955 23 0,'0'-9'116'0,"0"4"-12"0,10-5-12 16,-10 6-28-16,0-6-8 0,8 5-4 0,-8 2 0 0,8-4 0 16,0 3 0-16,-8-1 0 0,10 1-4 0,-2 4-4 0,9-5-4 15,-9 5 0-15,1-5-4 0,8 10 0 0,-9-5-4 0,0 0-8 16,10 5 0-16,-10-1-4 0,10 1-4 0,-10-1-4 0,1 6-4 0,-1 0 0 16,1-1 0-16,-9 1 0 0,8-1 0 0,-8 1-4 0,0 5 0 15,0-1-4-15,-8 1 4 0,-1-1-4 0,1 1 0 0,-1-2 4 16,-7 2-4-16,6-1 4 0,-6 1 0 0,-2 0 8 0,2-1 0 0,-2 0-4 15,10-5 8-15,-9 0-4 0,-1 2 0 0,10 3 0 16,0-9 0-16,0 4 4 0,-2-4 0 0,10 0 0 0,-8 0 0 16,8 0 0-16,0-1 4 0,0 1 4 0,0-5-4 0,8 5 4 0,-8-5 0 15,10 6 4-15,-2-3-4 0,0-3 4 0,0 6 0 0,10-6-4 16,-10 4 0-16,9 1 0 0,-8-5 4 0,8 5 0 0,-1 0-4 16,-6-1 0-16,6 1-4 0,2 0 0 0,-1 1-4 0,-9-3 0 15,9 3-4-15,0-2-4 0,-9-4-4 0,2 5-4 0,6 0-8 0,-6 0-8 16,-2-1-24-16,0 1-32 0,0-5-28 0,-8 0-44 0,9 5-40 15,-9-5-68-15,0 0-16 0,0 0 48 0,0-5 40 0,0 0 36 16,-9 1 24-16</inkml:trace>
        </inkml:traceGroup>
      </inkml:traceGroup>
    </inkml:traceGroup>
    <inkml:traceGroup>
      <inkml:annotationXML>
        <emma:emma xmlns:emma="http://www.w3.org/2003/04/emma" version="1.0">
          <emma:interpretation id="{FA21CF32-0C11-42E8-B9CF-879D9EB18ADF}" emma:medium="tactile" emma:mode="ink">
            <msink:context xmlns:msink="http://schemas.microsoft.com/ink/2010/main" type="paragraph" rotatedBoundingBox="19657,16344 29442,16554 29405,18275 19620,180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ED06D3-3855-477C-BC9B-CF80FD21EA31}" emma:medium="tactile" emma:mode="ink">
              <msink:context xmlns:msink="http://schemas.microsoft.com/ink/2010/main" type="line" rotatedBoundingBox="19657,16344 29442,16554 29405,18275 19620,18065"/>
            </emma:interpretation>
          </emma:emma>
        </inkml:annotationXML>
        <inkml:traceGroup>
          <inkml:annotationXML>
            <emma:emma xmlns:emma="http://www.w3.org/2003/04/emma" version="1.0">
              <emma:interpretation id="{51BD473F-B005-4585-87AF-86C103BFD164}" emma:medium="tactile" emma:mode="ink">
                <msink:context xmlns:msink="http://schemas.microsoft.com/ink/2010/main" type="inkWord" rotatedBoundingBox="20082,16608 21864,16646 21848,17431 20065,17393"/>
              </emma:interpretation>
              <emma:one-of disjunction-type="recognition" id="oneOf21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-123630.119">-325 4356 79 0,'0'-6'108'0,"0"2"-12"16,0 4-8-16,0-4-24 0,10-1-4 0,-20 5-4 0,10-6-4 0,0 6-4 15,0 0-8-15,0 0-4 0,0 0 0 0,0 0-4 0,0-4 4 16,0 4 0-16,10 0-4 0,-10 0 0 0,0 0 4 0,0 4-4 15,0-4-4-15,8 6 0 0,-8-1 0 0,0-1 0 0,0 0-4 16,0 2 0-16,8 4 0 0,-8-6-4 0,0 5-4 0,0 6 0 16,0-1 0-16,0 1-4 0,0-1 4 0,0 1-8 0,0 4 4 0,0 0-4 15,0 0 0-15,0 0 0 0,0 5 0 0,0-5 0 16,0 5 0-16,0 0-4 0,0-4 0 0,0 4 0 0,0-6-4 0,0 7 4 16,0-6-4-16,0 0 4 0,0 0-4 0,0-5-4 0,0 1 0 15,0-1 4-15,0 0 0 0,0-4-4 0,0 0 8 0,0-1-8 16,0-4 0-16,0 0 0 0,0-5 0 0,0 0 0 0,0 0 0 15,0 0 4-15,0-5-4 0,0-5 4 0,0 6-4 0,0-6 0 0,0 0 0 16,-8-4 4-16,8 0 0 0,0-1-4 0,0-4 0 16,0 5-4-16,0-5 0 0,0-6 0 0,0 6 0 0,0-4-4 0,0-2 4 15,0 6 0-15,0-5 0 0,0 0 0 0,0 0-4 0,0 0 4 16,0 5 0-16,0-5 0 0,0 5 0 0,0-5 4 0,8 4 0 16,-8 2 0-16,0-1 8 0,10 0-4 0,-10 5 0 0,8-6 0 0,0 6 0 15,-8-1 4-15,9 1-8 0,-1-1 8 0,1 1-4 0,8-1 0 16,-9 6 0-16,0-5 0 0,2-1 4 0,6 6-4 0,-6-6 4 15,6 6 0-15,-8-1 0 0,9 5 0 0,-8-4 0 0,8 4-4 16,-9-5 4-16,10 10-4 0,-2-4 0 0,-6-1 8 0,6 5-8 16,1 0 0-16,1 5-16 0,-10-5 28 0,8 4-8 0,2 1 4 15,-10 5 0-15,10-1 0 0,-10-4-4 0,9 10 4 0,-9-6 0 16,2 1 4-16,-2 4-4 0,0 1 4 0,0-1 4 0,2 0-4 0,-10 1 0 16,0 4 0-16,8-5 0 0,-16 5 0 0,8-4 0 0,0 4 4 15,-10-5-8-15,2 5 0 0,0 0 0 0,0-5-4 0,-10 1 0 16,10 4 0-16,-9-5 0 0,-1 1-4 0,-8 0 0 0,10-6 0 0,-1 5 0 15,-9-4 4-15,10-5-4 0,-2 5 0 0,-8-6-4 0,10 1 4 16,-2 0 0-16,1-5 0 0,1 0 0 0,8 0 0 0,-10-5 0 16,10 0 0-16,-2 5 0 0,2-4 0 0,8-1 0 0,-8 0 0 15,8-5-4-15,-9 5 4 0,9 1-4 0,0-1 4 0,0 0 0 16,0 0-4-16,0 1 4 0,0-1 0 0,0 0 0 0,9 0 0 0,-9 1 0 16,0 4 0-16,8 0-4 0,-8-4 4 0,0 4 0 0,8 0 4 15,-8 0 0-15,10 0-4 0,-2 4 4 0,-8 0-4 0,8-4 4 16,2 10-4-16,-2-5-4 0,0-1 4 0,0 6 0 0,1-1 0 15,-1 1 4-15,10 0-4 0,-10-1 0 0,0 5 4 0,10-4 8 16,-10 5 4-16,0-1 4 0,10 1-4 0,-10-6 4 0,9 5 0 16,-8 1 4-16,8 0 0 0,-9-6-4 0,10 5 4 0,-10 0-8 0,10-5 0 15,-10 2 0-15,9-2-4 0,-9 1 0 0,0-1 4 16,10-3-8-16,-10-2-4 0,0 1 0 0,2 0 0 0,-2 0-4 0,0-5 4 16,1 0 0-16,0 0 0 0,-1 0-8 0,1 0-4 0,-1-5 4 0,-8 0-12 15,8 0-12-15,-8 1-16 0,0-2-12 0,9-3-16 16,-9-1-16-16,0 1-12 0,0-2-16 0,0 2-16 0,0 0-12 0,0-5-52 15,0 0-20-15,0 3 32 0,0-2 40 0,0-2 28 0,-9 1 24 16</inkml:trace>
          <inkml:trace contextRef="#ctx0" brushRef="#br0" timeOffset="-123134.439">434 4432 75 0,'0'5'104'0,"-8"-5"-12"0,8 0-8 16,0 0-24-16,0 5 0 0,0-5-8 0,0 0 4 0,8 0 0 0,-8 4 0 15,0-4-8-15,0 0 0 0,10 0 4 0,-10 0-4 0,8-4 0 16,-8 8-8-16,8-4 4 0,0 0 0 0,2 6 0 0,-2-6 4 15,0 4 4-15,1-4-4 0,0 4 0 0,-1-4 0 0,1 7-4 0,7-3 0 16,-8-4-4-16,2 4 0 0,-2 1-4 0,0 0-4 16,10-5-4-16,-10 5-4 0,1-1-4 0,-1 1-8 0,1-5 4 15,-1 5-4-15,1 0-4 0,-1-5-4 0,0 4-4 0,2-4 0 0,-10 5-8 16,8-5-8-16,0 0-16 0,-8 0-20 0,0 5-28 0,10-5-36 16,-10 0-32-16,0 0-44 0,0 0-72 0,8 0 36 0,-8-5 44 15,0 5 32-15,0 0 24 0,0 0 32 0</inkml:trace>
          <inkml:trace contextRef="#ctx0" brushRef="#br0" timeOffset="-122426.3363">1168 4777 11 0,'-8'0'120'0,"8"5"-8"0,0-5-12 0,-8-5-32 0,8 5-8 15,0 0-8-15,0-4-4 0,0-6 0 0,0 5-8 0,8-5-4 16,-8 6 0-16,8-11-4 0,-8 6-8 0,8-5 8 0,1-1-4 16,-1 1 4-16,1-5-8 0,0 0 8 0,7 4 4 0,-6-5-4 0,6 1-4 15,-8-4 0-15,10 3 4 0,-1 1 0 0,-9 0 0 0,10 0-20 16,-2 1 24-16,-8-3-4 0,10 2 0 0,-10 4 0 0,10-3-12 15,-10 3 8-15,1 2-8 0,-1-3 4 0,0 8-4 0,2-3 0 16,-2-3-4-16,-8 9 4 0,8-5 0 0,-8 6-4 0,8-1-4 16,-8 1 0-16,0-2 0 0,0 6-4 0,0-4 0 0,0 4 0 0,0 0 4 15,0 0 0-15,0 0-4 0,0 0 4 0,0 4 4 16,0 2-4-16,0-2 0 0,0 1 0 0,0-1 0 0,0 6 0 0,0 0-4 16,0-1 0-16,0 6 4 0,0-1 0 0,0 1 0 0,-8 4-8 15,8-1 4-15,0 2 0 0,-8 4 0 0,8-5-8 0,0 5 0 16,-8 0 0-16,8 5 4 0,-10-5 0 0,10 0-4 0,-8 0 0 0,8 4 0 15,0-3-4-15,-8-2 0 0,8 2-4 0,0-2-4 0,-9-3-4 16,9 4-12-16,0-5-12 0,-8 0-12 0,8-5-12 0,0 6-16 16,0-6-8-16,0 0-20 0,0-4-12 0,0 0-12 0,0-6-36 15,0 1-44-15,0 0 16 0,0 0 32 0,0-5 36 0,0 0 12 16</inkml:trace>
        </inkml:traceGroup>
        <inkml:traceGroup>
          <inkml:annotationXML>
            <emma:emma xmlns:emma="http://www.w3.org/2003/04/emma" version="1.0">
              <emma:interpretation id="{1C5AE311-F1BF-4B42-AC0C-35C88FD9A4AD}" emma:medium="tactile" emma:mode="ink">
                <msink:context xmlns:msink="http://schemas.microsoft.com/ink/2010/main" type="inkWord" rotatedBoundingBox="22010,16834 22558,16846 22542,17599 21994,17587"/>
              </emma:interpretation>
              <emma:one-of disjunction-type="recognition" id="oneOf22">
                <emma:interpretation id="interp46" emma:lang="" emma:confidence="0">
                  <emma:literal>co</emma:literal>
                </emma:interpretation>
                <emma:interpretation id="interp47" emma:lang="" emma:confidence="0">
                  <emma:literal>c.</emma:literal>
                </emma:interpretation>
                <emma:interpretation id="interp48" emma:lang="" emma:confidence="0">
                  <emma:literal>l.</emma:literal>
                </emma:interpretation>
                <emma:interpretation id="interp49" emma:lang="" emma:confidence="0">
                  <emma:literal>c,</emma:literal>
                </emma:interpretation>
                <emma:interpretation id="interp50" emma:lang="" emma:confidence="0">
                  <emma:literal>l,</emma:literal>
                </emma:interpretation>
              </emma:one-of>
            </emma:emma>
          </inkml:annotationXML>
          <inkml:trace contextRef="#ctx0" brushRef="#br0" timeOffset="-122148.4632">1645 4720 15 0,'0'-5'164'0,"9"5"-16"0,0-6-12 0,-9 6-36 0,0 0-20 15,0-3 0-15,8 3-4 0,-8 0 0 0,0 0 0 16,0 3 0-16,0 3-4 0,0-6-8 0,0 10-8 0,0-6-4 0,-8 2-4 16,8 3-4-16,0 1-4 0,0-1-4 0,-9 5-4 0,9-3-4 15,-9 2-4-15,9 2 0 0,-8 3-4 0,8-3-4 0,-9 0-4 16,1 4-4-16,8-5 4 0,-8 1 0 0,8 4-8 0,-9-5 0 0,9 1 4 15,0-1-8-15,-9 1-4 0,9-6-20 0,0 5 12 0,0-4-12 16,0-2-12-16,0 3-20 0,0-2-12 0,0 1-24 0,0 0-16 16,0-5-8-16,0-1-12 0,0 2-32 0,0-6-36 0,9 4 0 15,-9-4 32-15,9 0 40 0,-9-4 24 0</inkml:trace>
          <inkml:trace contextRef="#ctx0" brushRef="#br0" timeOffset="-121883.162">2115 4388 91 0,'0'-3'108'0,"0"-3"-12"0,0 2-8 0,0-1-24 16,0 1-8-16,0 4-4 0,0-6-4 0,0 2-4 0,0 4 0 15,-10 0-4-15,10-6-4 0,0 6 0 0,0 0 0 0,-8 0 0 16,8-4 4-16,-8 8 0 0,8-4 0 0,-9 6 4 0,1-6 4 0,-1 4 4 15,1 6 0-15,8-5 0 0,-9 5-4 0,1-1 4 0,0 5 4 16,-2-4-4-16,-6 4 0 0,6 6-4 0,2-5-4 0,0 3-4 16,-1 6-4-16,1-5-4 0,0 5-4 0,-1 0 4 0,0 0-4 15,1 0-4-15,8 0 0 0,-8 0 0 0,8 0-8 0,0 5 0 16,0-6 0-16,0 2-4 0,0-2 0 0,0-3-4 0,8 4 0 0,0 0 4 16,-8-5-8-16,9 0 0 0,0 0 0 0,-1 0-4 0,0-5 0 15,9 1 0-15,-9 0 0 0,2-1-4 0,6-5 0 0,-6 1 0 16,6 0 4-16,-7-7-8 0,8 4 0 0,-9-3-8 0,1-4 0 0,-1 0-12 15,10 0 0-15,-18-4 0 0,8-3 0 0,0 4 0 16,2-7-4-16,-10 0 4 0,0 1 0 0,0 0 8 0,0-6 4 0,0 1 0 16,-10 4-16-16,2-5 24 0,0 6 4 0,-2-1-4 0,2 0 0 15,0 1 4-15,-9 4 0 0,0 0 0 0,0 1 0 0,-1 4 0 16,2 0 8-16,-2 4-8 0,-7 1-4 0,8 5-4 0,-8 0-12 16,7-1-20-16,-8 5-20 0,10 1-16 0,-10-1-24 0,9 1-24 15,-9 4-28-15,10-5-64 0,-2 1 4 0,1 4 44 0,1-5 32 0,-2 5 24 16</inkml:trace>
        </inkml:traceGroup>
        <inkml:traceGroup>
          <inkml:annotationXML>
            <emma:emma xmlns:emma="http://www.w3.org/2003/04/emma" version="1.0">
              <emma:interpretation id="{90FB8996-7FC1-4E3D-A570-7AE2B636F9A5}" emma:medium="tactile" emma:mode="ink">
                <msink:context xmlns:msink="http://schemas.microsoft.com/ink/2010/main" type="inkWord" rotatedBoundingBox="19657,16344 24537,16449 24508,17822 19628,17718"/>
              </emma:interpretation>
              <emma:one-of disjunction-type="recognition" id="oneOf2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-120570.7106">2413 4231 63 0,'0'-5'88'0,"-9"0"-4"15,9 1 0-15,0-1-32 0,0-5 0 0,9 10-4 0,-9-5-4 16,0 0-4-16,8 5 4 0,-8-4-4 0,0 4 0 0,9 0-4 0,-9-5 4 16,8 10 0-16,-8-5 4 0,8 0 0 0,2 4 0 0,-10 1-4 15,8 0 4-15,0 5-8 0,-8-5 4 0,10 9-4 0,-2-4-4 16,0 3 0-16,0 2 0 0,1-1 4 0,-9 5 0 0,17 6-4 16,-8-2 0-16,-1 6 4 0,0 0 0 0,2 5-8 0,-2-1 0 15,0 5-4-15,0 1 0 0,2-1-4 0,-10 1 0 0,8 4 4 0,-8 0-8 16,8 0-4-16,-8 0 0 0,0 0 0 0,0-4-4 0,0 4 0 15,0-5 0-15,-8 0-4 0,8-3 4 0,-8-2 0 0,8-5-4 16,-10 1-4-16,2 1-4 0,8-7 4 0,-8-4-4 16,0 5 0-16,8-10-4 0,-10 1-8 0,10-1-16 0,-8-4-20 0,8-1-16 15,-8-4-12-15,8-5-20 0,0 0-16 0,0-5-16 0,-9 2-32 16,9-8-24-16,0-4-28 0,0 1 36 0,-9-5 40 0,9-1 28 0</inkml:trace>
          <inkml:trace contextRef="#ctx0" brushRef="#br0" timeOffset="-121289.7874">-452 3852 43 0,'-8'0'96'0,"8"0"-4"16,-9 0-4-16,9 5-24 0,-9-5-4 0,9 5 0 0,-8-1-4 0,-1-4-4 16,9 5-4-16,-8 0-4 0,8 0 0 0,-8-1 0 0,0 6-4 15,-2-5 0-15,2 5 0 0,0 0-4 0,-2-1 0 0,2 5-8 16,0 1 4-16,-9-1 0 0,8 5-4 0,0 0-4 0,-7-4 0 0,8 8 4 15,-2 2-8-15,-6-2 0 0,6 2 0 0,-6 3-4 0,7-4 0 16,1 5-4-16,-9 4 4 0,8-4 0 0,1 5-8 0,0-1 4 16,8 2 0-16,-10 3-4 0,10 0 0 0,-8 0-4 0,16 5 0 15,-8-4 0-15,0 3 0 0,10-3-4 0,-2 4-4 0,0 0 4 16,9-4 0-16,0-1 0 0,-8 0-8 0,17 1 0 0,-10-6-4 0,10 1-12 16,0-5-12-16,-1-1-20 0,1 2-20 0,0-7-24 0,7 2-24 15,-7-7-56-15,8-3-44 0,0 4 40 0,9-10 40 0,-9 6 28 16</inkml:trace>
          <inkml:trace contextRef="#ctx0" brushRef="#br0" timeOffset="-119843.5893">2771 4102 15 0,'0'-11'92'0,"0"7"-4"0,8-6-4 0,-8 0-24 16,0 6-4-16,0-5-4 0,8-1-4 0,-8 5-4 0,10-5 0 15,-10 2 0-15,8-3-4 0,0 1 4 0,2 6-4 0,-10-5 4 16,8-1-8-16,0-1 0 0,1 7 0 0,-1 0 0 0,9-6-8 0,-17 5 0 16,9 1-4-16,-1 4 0 0,0-6-4 0,2 6-4 15,-2 0-4-15,0 0 0 0,1 6 4 0,0-6-4 0,-1 9 0 0,-8-5-4 16,8 2 0-16,-8 2-4 0,0 3 4 0,0 3 4 0,0-5-4 0,0 6-8 15,0-5 8-15,-8 4-8 0,8 5 4 0,-8-4 0 16,-1-1 0-16,0 1 0 0,1 4 4 0,0-5-4 0,-2 0 0 0,-6 1 0 16,7-1 0-16,0-4-4 0,1 4 0 0,0-4 0 0,-1-1 4 15,1-4-8-15,0 4 8 0,8-3-4 0,-10-2 0 0,10-4 4 16,0 5 0-16,0-5-4 0,0 0-4 0,0-5 4 0,0 5 0 16,10-4 4-16,-10-2-8 0,8 2-16 0,0-1 20 0,1 0 0 15,-9 1 8-15,8-1-8 0,0 5 0 0,1 0 0 0,0-5 4 0,-1 5-4 16,0 0 4-16,2 0 4 0,-2 5 0 0,-8 0 4 0,8-1 0 15,1 6 4-15,0 0 0 0,-1-1 0 0,0 1 4 0,1-1 0 16,-1 1 0-16,1 0 0 0,0-1 0 0,-1 5-4 0,0-4 4 16,10-1-4-16,-10 2 0 0,0-3-4 0,2 2-4 0,-2-4 0 15,0-2 0-15,1 1-4 0,-1-1-4 0,0-4 4 0,2 6 0 0,-2-6-4 16,0-6 4-16,-8 6-4 0,8-4 0 0,2-1-4 0,-2-5-8 16,-8 6-4-16,8-6-12 0,1 1-4 0,-9-1-24 0,9-5-16 15,-9 5-16-15,0-3-16 0,0-2-12 0,8 5-8 0,-8-4-60 16,0-1-28-16,0 6 40 0,0-5 36 0,0 4 24 0</inkml:trace>
          <inkml:trace contextRef="#ctx0" brushRef="#br0" timeOffset="-117596.1945">3726 4748 7 0,'0'0'108'15,"0"0"-8"-15,0 0-8 0,0 0-28 0,0 6-4 0,0-6 0 0,0 4-4 16,0-4 4-16,0 0-4 0,0 0 0 0,0 5 4 0,8-5-4 16,-8 0 0-16,0 0 0 0,9 5 0 0,-9-5-4 0,8 0 4 15,1 5 0-15,-1-5 0 0,0 0-4 0,2 0-4 0,-2 4 4 0,0-4-20 16,2 0 16-16,6 0-4 0,-8 0 4 0,1 0-8 0,0 0 4 15,8 0 0-15,-9 0-8 0,0 0 0 0,10 0 0 0,-10 0 0 16,10 0-4-16,-10 0 4 0,9 0-8 0,-9 0-4 0,10-4 4 16,-10 4-4-16,10 0-4 0,-10 0-4 0,8 0-4 0,-6-5-4 15,-2 5-8-15,9 0 0 0,-9 0 0 0,1 0 0 0,0-5 0 16,-9 5 0-16,8 0 0 0,0 0 0 0,-8 0 0 0,0 0 0 16,0 0 0-16,8 0 0 0,-8 0 0 0,0 0 0 0,0 5-28 15,0-10-12-15,0 5-12 0,-8 5-16 0,8-5-20 0,0 0-20 0,-8 5-20 16,8-5-24-16,-8 0-20 0,8 0-32 0,-9 0-56 0,9 4 36 15,-9-4 40-15,1 0 36 0,8 0 32 0</inkml:trace>
          <inkml:trace contextRef="#ctx0" brushRef="#br0" timeOffset="-117926.3127">3836 4595 71 0,'0'-5'92'0,"0"5"-8"0,9-5-4 0,-9 5-20 0,0-4-8 15,0 4 0-15,0 0-8 0,0 0 4 0,0 0-4 0,0-5 0 16,0 5 0-16,0 0-8 0,0 0 0 0,0 0 0 0,0 0-4 16,0 0-4-16,0 0 4 0,0 0 0 0,0 0 0 0,0 0-4 15,0 5 0-15,0-5-4 0,0 0 4 0,0 0 4 0,0 4-4 0,0-4 0 16,0 5-4-16,0 5 0 0,0-6 0 0,0 2-4 0,0 3 0 15,0 1-4-15,0 0 0 0,0 3 0 0,0-2 0 0,0 3 0 16,0 0 0-16,0 1 0 0,0-1-4 0,0 1 0 0,0-2-4 0,0 2-4 16,0-1 4-16,0 1 0 0,0-1 0 0,0 0-4 0,0 0 0 15,0-4 0-15,0 5 0 0,0-1 0 0,0-4 0 0,0-1-4 16,0 1 0-16,0 0 0 0,0-6 0 0,0 6 4 0,0-5-4 16,0 4-4-16,0-4 4 0,0 0 0 0,0-1 0 0,0 2 0 15,0-2 0-15,0-4 0 0,0 5 0 0,0-5-4 0,0 0 0 16,0 0 0-16,0 5 4 0,0-5-4 0,0 0-4 0,0 0-4 15,0 0 0-15,0 0-8 0,0 0-4 0,0 0-4 0,0-5-8 16,0 5-4-16,0-5-4 0,0 5-8 0,0-4-8 0,0 4 0 0,0-6-4 16,0 2-28-16,0-1 20 0,0 0 0 0,0 0-4 0,0 1-12 15,-9-1-28-15,9-5-20 0,0 6-4 0,0-2 20 0</inkml:trace>
        </inkml:traceGroup>
        <inkml:traceGroup>
          <inkml:annotationXML>
            <emma:emma xmlns:emma="http://www.w3.org/2003/04/emma" version="1.0">
              <emma:interpretation id="{CA8267C9-C1B8-4F84-B110-5A4827527950}" emma:medium="tactile" emma:mode="ink">
                <msink:context xmlns:msink="http://schemas.microsoft.com/ink/2010/main" type="inkWord" rotatedBoundingBox="25079,16807 26182,16830 26161,17801 25058,17777"/>
              </emma:interpretation>
              <emma:one-of disjunction-type="recognition" id="oneOf2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-113695.7776">4860 4528 43 0,'0'-5'72'16,"0"5"-12"-16,8-5 4 0,-8 5-28 0,0-5-4 0,0 1 4 16,0 4 0-16,0-5 4 0,8 0 0 0,-8 5-8 0,0-5 4 15,0 1 0-15,0 4 0 0,0-5 4 0,0 5-4 0,-8-5 4 0,8 5-4 16,0 0 0-16,0 0 0 0,-8-5 0 0,8 5 0 0,0 0-4 15,-9 5 8-15,9-5-8 0,-8 5 0 0,-1 0-4 0,0-1 4 16,1 6-4-16,0-5 0 0,0 4-4 0,-2 1 0 0,2 0-4 16,0 4-4-16,-2 0-20 0,2 1 24 0,0 4-4 0,-1 0 0 15,1 1 0-15,0-1-4 0,-1 4 4 0,0 2 0 0,1-2 0 0,0 6 0 16,8-5-4-16,-10 5 0 0,2 0 0 0,8-5 0 16,-8 4-4-16,8 1 0 0,0-5-4 0,0 0 0 0,0 0 0 0,0 0 0 15,8 0 0-15,0-5 4 0,-8 6-4 0,10-7 4 0,-2-3-4 16,9 4 0-16,-8-5 0 0,7 1-4 0,-7-6 4 0,7 1-8 15,2-1 4-15,0 0 4 0,-2-4-4 0,1 1 4 0,0-2 0 0,0-4-4 16,1 0 0-16,-2 0 0 0,2 0-4 0,-2-4 4 16,2-2 0-16,-1 1 0 0,-1 1 0 0,-8-6 0 0,2 6 0 0,6-6 0 15,-6 1 0-15,-10 0 0 0,8-2 0 0,-8 2-4 0,8-1 4 16,-8 1 4-16,-8-6 0 0,8 6-4 0,-8 0 0 0,-2-1 0 16,10 0 0-16,-16 1-4 0,6-1 4 0,2 1 0 0,-8 2 0 0,7 4-4 15,-8-2 4-15,8 0 4 0,-7 5-4 0,-2 0 4 0,2 0-20 16,6 0 20-16,-6 5 0 0,7 0-4 0,-8 5 0 0,8-6-4 15,-7 5 0-15,8 6 4 0,-2-5 0 0,2 4-4 0,0 0 4 16,-2-4-4-16,10 4 0 0,-8 5-4 0,8-4-4 0,0-1-4 16,-8 0-16-16,8-4 0 0,0 5-20 0,8-1-8 0,-8-5-8 15,8 1-12-15,-8 5-4 0,10-11-8 0,-2 6-4 0,10-10-12 0,-10 6-36 16,0-6-36-16,9 0 24 0,0 0 28 0,-8-6 28 0</inkml:trace>
          <inkml:trace contextRef="#ctx0" brushRef="#br0" timeOffset="-113069.4541">5362 4460 63 0,'0'-4'104'0,"-8"4"-8"0,8 0-16 0,-8-4-28 0,8-2 0 15,0 2-4-15,0 4-8 0,0-5-4 0,-8-5 0 0,8 10 0 16,8-9-4-16,-8 3-4 0,0 2-4 0,8-6-4 0,0 6 0 16,-8-5 4-16,10 3 0 0,-2 2-4 0,0-5 4 0,1 3 0 15,-1 2 0-15,1-6-4 0,0 6 0 0,7-1 0 0,-8-1 0 16,2 6 0-16,6 0 0 0,-6-4 0 0,6 4-4 0,-7 0-4 0,8 0-4 15,-9 0 0-15,9 0 0 0,-9 4-20 0,2-4 24 0,6 6-4 16,-6-1 0-16,-2-1 0 0,0 6-4 0,0-6 0 0,-8 2 0 16,9 3-4-16,-9-5 8 0,8 5 0 0,-8 1-4 0,0 4 0 15,-8-3 8-15,8 3-4 0,-9-5-4 0,9 5 0 0,-8 1 4 16,0 0 0-16,0 4 0 0,-10-5 0 0,10 1-4 0,-2-1-4 16,-6 0 4-16,7 1 0 0,1-1-4 0,-1-5-4 0,1 6 8 0,-1-5 0 15,1 0-4-15,0-6 0 0,-2 5 0 0,10-3 0 0,-8-1 0 16,8-5-4-16,0 4 4 0,-8-4 0 0,8 0 0 0,0 0 4 15,0 0-4-15,8 0 0 0,-8-4 4 0,8 4-4 0,-8-5-4 16,10-1 0-16,-10 2 0 0,8 4 4 0,0-5 0 0,-8 5 0 16,9 0 4-16,-1 0-4 0,1 0 0 0,-1 0 0 0,1 0 0 0,-1 5 0 15,0-1 0-15,2 2 4 0,-10-1 0 0,8-1-4 16,0 6 4-16,2-6 4 0,-2 6 0 0,0-5 4 0,0 5 0 0,1-1 4 16,-1-4 0-16,10 4 0 0,-18-3 0 0,8 3 0 0,10-5 0 15,-18 2 0-15,8-2-4 0,0-4 4 0,0 0-4 0,2 5 0 16,-2-5 0-16,0 0-4 0,-8-5 0 0,9 5 0 0,-1-10-4 0,-8 6 0 15,9-1 0-15,-9-5 0 0,9 1-4 0,-9-2-4 0,0-2 0 16,0 3 0-16,8-4 0 0,-8 0-4 0,0-1 0 0,0 1-12 16,0-1 0-16,0 1-8 0,0 4-12 0,0-4-4 0,-8 4-12 15,8 0-12-15,0 1-8 0,0 0-8 0,-9 4-4 0,9 0-12 16,-9 5-16-16,9-5-44 0,-8 5-20 0,8 5 32 0,-9-5 28 0,1 5 24 16</inkml:trace>
        </inkml:traceGroup>
        <inkml:traceGroup>
          <inkml:annotationXML>
            <emma:emma xmlns:emma="http://www.w3.org/2003/04/emma" version="1.0">
              <emma:interpretation id="{60537262-51FE-4DD3-9748-19E50051E15D}" emma:medium="tactile" emma:mode="ink">
                <msink:context xmlns:msink="http://schemas.microsoft.com/ink/2010/main" type="inkWord" rotatedBoundingBox="26789,17252 27225,17261 27218,17596 26781,17586"/>
              </emma:interpretation>
              <emma:one-of disjunction-type="recognition" id="oneOf2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-112467.1954">6420 4754 7 0,'-9'0'132'0,"1"0"-12"16,8 0-8-16,-9 0-32 0,9 0-8 0,0 0-4 0,-8 0-4 15,8 0 4-15,0 0 0 0,0 0 0 0,0 0 0 0,0 0-4 16,0 4-4-16,0-4 8 0,8 0-4 0,-8 5-8 0,9-5 4 0,-1 5-4 15,-8 0 0-15,9-5-4 0,-1 4 0 0,0 1 4 16,2 1-4-16,6-2 8 0,-6 0-8 0,-2 1-4 0,9-5 0 0,-9 5 0 16,9 0-8-16,0-5-4 0,-9 5-4 0,10-5 0 0,0 0-4 15,-10 0-28-15,8 4 0 0,2-4 0 0,-10 0 0 0,9 0 0 16,1 0 0-16,-10 0 0 0,8 0 0 0,-6 0 0 0,6 0 0 16,-7 0 0-16,8 0 0 0,-8 0 0 0,-1 0 0 0,0 0 0 15,0 0 0-15,2 0 0 0,-2 0 0 0,-8 0 0 0,8 0 0 16,2 0 0-16,-10 0 0 0,0 0 0 0,8 0 0 0,-8 0-40 0,0 0-28 15,0 0-12-15,0 0-16 0,0 0-16 0,0 0-12 0,-8 0-20 16,8 0-8-16,-10 0-12 0,10 0-52 0,-8 0-20 0,0 0 44 16,8 0 40-16,-10 0 20 0,2 5 28 0</inkml:trace>
          <inkml:trace contextRef="#ctx0" brushRef="#br0" timeOffset="-112161.0145">6428 5056 47 0,'-8'4'148'0,"8"1"-16"0,0 0-16 0,0 0-28 16,0-1-4-16,0 2 0 0,0-6 4 0,8 0 0 15,-8 4-4-15,8-4 0 0,2 0-8 0,-2 0-8 0,-8 0-8 0,8 0 0 16,10 0 0-16,-10 0-8 0,1 0-4 0,8 0 0 0,-9 0-8 16,9 0 0-16,-9 0-8 0,10 0 0 0,0 0 0 0,-10 0-4 15,8 0-4-15,-7 0-4 0,8 0 0 0,-8 0-4 0,-1 0 0 0,0 0-4 16,10 0 0-16,-18 0-4 0,8 0 0 0,0 0 0 0,2 0-8 15,-2 0-4-15,-8 0 0 0,8 0-8 0,-8 0-8 0,9 0-20 16,-9 0-28-16,0 0-28 0,0 0-32 0,0 0-32 0,0-4-36 16,0 4-76-16,0-6 24 0,0 2 48 0,-9-1 40 0,9 0 36 15,-8 0 16-15</inkml:trace>
        </inkml:traceGroup>
        <inkml:traceGroup>
          <inkml:annotationXML>
            <emma:emma xmlns:emma="http://www.w3.org/2003/04/emma" version="1.0">
              <emma:interpretation id="{33F7D60A-DACB-4A6D-9182-C6B01577ADF0}" emma:medium="tactile" emma:mode="ink">
                <msink:context xmlns:msink="http://schemas.microsoft.com/ink/2010/main" type="inkWord" rotatedBoundingBox="28215,16549 29442,16575 29416,17761 28189,17734"/>
              </emma:interpretation>
              <emma:one-of disjunction-type="recognition" id="oneOf26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-110782.1898">7810 4600 35 0,'-8'-5'112'0,"8"0"-8"15,0 0-4-15,0-4-28 0,0 4-4 0,0 0 0 0,0 1-8 16,0-2 0-16,0 2-4 0,0-1-4 0,0 0 0 0,0 1-8 16,0 4 4-16,0-5-4 0,8 5-4 0,-8 0 0 0,0 5 0 0,8-5-4 15,-8 4 0-15,0 6 0 0,9-6 4 0,-1 11 4 0,-8-1-4 16,9 1 0-16,-1-1-4 0,-8 5 0 0,9 6-4 0,-1-2-4 15,-8 5-4-15,8 2-4 0,-8-1-4 0,0-1 0 0,10 6-4 16,-10 0 0-16,0-1-4 0,0-4-4 0,0 5 4 0,0-5-4 16,0 4 0-16,-10-5-4 0,10-3 4 0,0 3-4 0,-8-4 0 0,8-5 4 15,0 1 0-15,-8-1-4 0,8-5 0 0,-9 1-4 0,9-6 4 16,-8-4 0-16,8 4 0 0,-9-9 0 0,9 0-4 0,0-4 4 16,-8-1-4-16,8-5 0 0,0 0-4 0,0-4 4 0,0-5-4 15,0 1 0-15,-9-7 0 0,9 1-4 0,0 1 4 0,0-12 0 16,0 7 0-16,0-1 0 0,9-4 0 0,-9-1 4 0,0 0 0 0,8 1 0 15,-8-1 0-15,9 1 4 0,-9-1-4 0,8 1 4 16,1 4-4-16,-1 0 4 0,0 1-4 0,10-1 4 0,-10 4 4 0,10 2-4 16,-10 3 0-16,9 1 4 0,-8 0 0 0,8 5 0 0,-1-1 0 0,2 0-4 15,-10 7 0-15,10-2 4 0,-2 5 0 0,1 0 0 16,-8 0-4-16,8 5 4 0,-1 0-4 0,-6 0 0 0,6 5 0 0,-6 0 4 16,6 4 0-16,-7 1 0 0,-1 1-4 0,1-3 4 0,-1 7 0 15,-8 4-4-15,9 0 0 0,-9 0 4 0,0 0-4 0,-9 0 0 16,1 6 0-16,8-2 4 0,-17 2-4 0,8-2 4 0,-7 2-4 15,-2-2 4-15,0 2-8 0,2-2 8 0,-1 1-4 0,-9-5 4 16,0 5-4-16,10-4 0 0,-2-6 0 0,-7 5 0 0,8-10 0 16,0 6 0-16,1-5-20 0,-2-1 24 0,0-4 0 0,10 0 0 0,0-1-4 15,-9-4 0-15,17 0 0 0,-9-4 0 0,9 4 0 0,-8-5 0 16,8 5-4-16,0-5 4 0,0 0 0 0,8 1 0 0,-8 4 0 16,9-5 0-16,-1 5 0 0,1-5 4 0,-1 5 0 0,0 5 0 15,2-5 8-15,-2 5 0 0,0-1 4 0,10 1-4 0,-10 0 4 16,9 4 0-16,-8 1 0 0,8 0 4 0,-1 0 4 0,-6 4-4 0,6-5 4 15,2 1-4-15,-2 3 0 0,-7 3-4 0,8-6 0 0,0 4-4 16,-1-5 4-16,2 6-8 0,0-6 4 0,-2 1-8 0,1 0 4 16,0-1-4-16,0 5 0 0,1-9 4 0,-2 5-8 0,2-1 4 0,-2-4-8 15,1 5 0-15,1-6 0 0,-10 1-4 0,10-5-4 16,-2 5-8-16,-6-1-12 0,6-4-8 0,-8-4-12 0,1 4-4 0,8-5-12 16,-8 0-8-16,-1-4-12 0,0 4-16 0,2-4-4 0,-2-6-8 15,0 6-16-15,0-6-28 0,2-4-44 0,-2 5 0 0,0-5 44 16,1-6 32-16,-1 5 24 0</inkml:trace>
          <inkml:trace contextRef="#ctx0" brushRef="#br0" timeOffset="-110403.2025">8714 4178 11 0,'8'-14'136'0,"0"4"-12"0,-8 0-20 0,9 1-28 0,-1-1-8 0,1 1 0 15,0 4-4-15,-1-4-4 0,0 3 0 0,2 1-12 0,-2-3 0 16,8 8-8-16,-16-6 0 0,10 2-4 0,6 4-8 0,-16 0 4 16,17 0-8-16,-9 0 0 0,-8 4-4 0,10 2 0 0,-2-2 0 15,0 0-4-15,0 7 4 0,2-2-4 0,-10 1 4 0,8-1-4 16,-8 1 8-16,8-1-4 0,-8 1 0 0,0 4 0 0,-8 1-4 0,8-1 4 16,-8-4-4-16,-2 4 4 0,10 1-4 0,-16-6 0 0,8 5 0 15,-2 1 0-15,2-5 0 0,-9-1-8 0,9 5 8 0,-10-4-4 16,10-1-4-16,0-3 4 0,0 3-8 0,-2-5 4 0,2 2 0 15,0 4 4-15,-1-6 0 0,9 1 0 0,0-1 4 0,0 2 4 16,0-6 0-16,0 9 4 0,0-5 4 0,0 2 4 0,0-2 0 0,9 0 0 16,-9 7 0-16,8-7 4 0,-8 6-4 0,8-1 0 0,2 1-4 15,-2-6-4-15,-8 7-4 0,8-2-8 0,0 1 0 0,10-1 0 16,-10 1-4-16,1-6-4 0,-1 6 0 0,0-5-4 0,10 5-4 16,-10-6-12-16,0 1-12 0,10 0-20 0,-10-1-28 0,10-4-32 15,-10 6-28-15,1-6-48 0,7 0-40 0,-6 0-80 0,-2-6 48 0,0 6 48 16,0-4 40-16,2-1 36 0,-2 5 20 0</inkml:trace>
        </inkml:traceGroup>
        <inkml:traceGroup>
          <inkml:annotationXML>
            <emma:emma xmlns:emma="http://www.w3.org/2003/04/emma" version="1.0">
              <emma:interpretation id="{36184A31-4882-46FF-8831-E2E54F8BE559}" emma:medium="tactile" emma:mode="ink">
                <msink:context xmlns:msink="http://schemas.microsoft.com/ink/2010/main" type="inkWord" rotatedBoundingBox="21289,18028 21367,18030 21365,18103 21288,18101"/>
              </emma:interpretation>
              <emma:one-of disjunction-type="recognition" id="oneOf27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-101233.6473">938 5531 19 0,'0'4'124'0,"-8"-4"-24"0,8 4-16 15,0 1-32-15,-10 0-8 0,10-5-12 0,0 5-4 0,-8-1-4 16,8 2-8-16,-8-6 4 0,8 4-8 0,-8-4 4 0,8 5-8 15,0-5-4-15,-10 0-4 0,10 0 4 0,0 6 0 0,0-6-8 16,10 0-8-16,-10 0-12 0,0 0-4 0,8 0-16 0,-8 0-44 0,0 0-48 16,0 0 16-16,0 0 20 0</inkml:trace>
          <inkml:trace contextRef="#ctx0" brushRef="#br0" timeOffset="-100968.3545">963 5579 51 0,'-8'0'124'0,"8"0"-20"0,-9 4-16 0,1-4-40 0,8 4-4 0,-8 1-12 16,-2-5-4-16,10 5-8 0,0-5-4 0,-8 0-4 0,8 0 0 0,-8 6-4 16,8-6-4-16,0 0-8 0,0 0-8 0,0 0-16 0,8 0-4 15,-8-6-32-15,8 6-56 0,2-5-20 0,-10 5 28 0</inkml:trace>
        </inkml:traceGroup>
      </inkml:traceGroup>
    </inkml:traceGroup>
  </inkml:traceGroup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09:45:03.77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5AA9240-5057-4405-A932-AE80C43AEE75}" emma:medium="tactile" emma:mode="ink">
          <msink:context xmlns:msink="http://schemas.microsoft.com/ink/2010/main" type="inkDrawing" rotatedBoundingBox="8794,3020 10296,3069 10287,3354 8785,3304" semanticType="callout" shapeName="Other"/>
        </emma:interpretation>
      </emma:emma>
    </inkml:annotationXML>
    <inkml:trace contextRef="#ctx0" brushRef="#br0">-1 283 63 0,'0'-4'96'0,"0"-1"-8"0,0 1-12 15,10 4-24-15,-10-6-8 0,0 3 0 0,0-3 0 0,0 6 4 16,-10-5 4-16,10 0 0 0,0 1-4 0,0-1-4 0,0 0 4 15,0-4-8-15,0 4 0 0,0 0 0 0,0-5 0 0,0 1-8 0,0-2-4 16,0 2 0-16,0-5 0 0,0 5-4 0,0-1 0 0,10-5 0 16,-10 6-4-16,0-5 4 0,8-1-4 0,-8 5-4 0,8-3-4 15,-8 3 0-15,9 0 0 0,-9 1-4 0,8-1 0 0,1 1 0 0,-9 3 0 16,9 2 0-16,-1-1 4 0,0 5 0 0,-8 0 0 16,8 0-4-16,2 0 0 0,-2 5 4 0,0 5-4 0,2-1 0 0,-2 1-4 15,0-1 0-15,1 5 0 0,7-4 0 0,-7 5-4 0,0-1 4 16,-1 0 0-16,10 0-4 0,-10 6 4 0,0-6 0 0,1 0-4 15,8-5 0-15,-9 6 0 0,1-5-4 0,-1 0 4 0,1-1 0 16,0-4 0-16,-1 0 0 0,0-5 0 0,10 5 4 0,-10-5 4 16,1 0-4-16,0 0-4 0,-1-5 4 0,0 0 0 0,9 0 0 0,-9-4 0 15,2 4 0-15,6-5 0 0,-6 1 0 0,6-2-4 0,-8 2 4 16,10 5 0-16,-1-6 0 0,-9 1 0 0,10 4-4 0,-2-4 4 16,-8 4-4-16,10 5 4 0,-1-6-4 0,-8 2-16 0,8 4 24 15,-1 0 0-15,-8 0-4 0,10 4 4 0,-10 2 0 0,2-6 0 16,6 5 0-16,-7-1 0 0,8 1 0 0,-9 4-4 0,1-4 0 0,-1 5 0 15,0-6 0-15,10 1 0 0,-10 5 0 0,2-1-4 0,-2-4 4 16,0 5-4-16,0-5 0 0,1 4 4 0,8-4-4 0,-17 0 0 16,17 0 0-16,-9-1 0 0,-8-4 0 0,10 5 0 0,-2-5 0 0,0 0 0 15,0 0 0-15,2 0 0 0,-2-5 0 0,0 1 0 16,1-1 4-16,0 0-4 0,-1-4 0 0,1 4 0 0,-1-5 4 0,0 0 0 16,10 1 0-16,-10-1-4 0,0-4 0 0,2 4 0 0,-2 1 0 15,0 0 0-15,9-2-4 0,-8 2 0 0,0 4 4 0,-1-4 0 16,0 4 0-16,10 0 0 0,-10 0 4 0,0 5 0 0,2-4 0 15,-2 4 0-15,0 0 4 0,1 4 8 0,-1 1 0 0,9 0-4 0,-8 0 4 16,-1-1 0-16,0 6-4 0,2-5 4 0,-2 5-4 16,0-1 4-16,2 1-4 0,6-1 0 0,-8-4-4 0,1 9 4 0,-1-4-8 15,10-5 4-15,-10 4-4 0,0 1 0 0,10-5 0 0,-10 4 0 16,10-4-4-16,-10 0-16 0,9 0-12 0,0-1-24 0,-8-4-20 16,7 5-28-16,-8-5-36 0,10 0-40 0,0-5-92 0,-10 5 20 15,9-4 40-15,-9-1 40 0,0 0 32 0,1 0 20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1:40.5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0F52179-D423-4936-8516-405DB50F41E3}" emma:medium="tactile" emma:mode="ink">
          <msink:context xmlns:msink="http://schemas.microsoft.com/ink/2010/main" type="writingRegion" rotatedBoundingBox="18258,8916 20289,8933 20283,9685 18252,9668">
            <msink:destinationLink direction="with" ref="{57ED6861-E9B5-4C66-AEDB-F8C4D4F7F847}"/>
          </msink:context>
        </emma:interpretation>
      </emma:emma>
    </inkml:annotationXML>
    <inkml:traceGroup>
      <inkml:annotationXML>
        <emma:emma xmlns:emma="http://www.w3.org/2003/04/emma" version="1.0">
          <emma:interpretation id="{2C05C444-64F3-4958-9DCA-3E6FDA9FA795}" emma:medium="tactile" emma:mode="ink">
            <msink:context xmlns:msink="http://schemas.microsoft.com/ink/2010/main" type="paragraph" rotatedBoundingBox="18258,8916 20289,8933 20283,9685 18252,9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17397E-3F1F-40BC-82AA-E5B9DA9F55E3}" emma:medium="tactile" emma:mode="ink">
              <msink:context xmlns:msink="http://schemas.microsoft.com/ink/2010/main" type="line" rotatedBoundingBox="18258,8916 20289,8933 20283,9685 18252,9668"/>
            </emma:interpretation>
          </emma:emma>
        </inkml:annotationXML>
        <inkml:traceGroup>
          <inkml:annotationXML>
            <emma:emma xmlns:emma="http://www.w3.org/2003/04/emma" version="1.0">
              <emma:interpretation id="{D2065FD5-7D03-4EAD-93CF-F23B15C37A60}" emma:medium="tactile" emma:mode="ink">
                <msink:context xmlns:msink="http://schemas.microsoft.com/ink/2010/main" type="inkWord" rotatedBoundingBox="18258,8981 19407,8990 19403,9497 18253,9488"/>
              </emma:interpretation>
              <emma:one-of disjunction-type="recognition" id="oneOf0">
                <emma:interpretation id="interp0" emma:lang="" emma:confidence="0">
                  <emma:literal>=</emma:literal>
                </emma:interpretation>
                <emma:interpretation id="interp1" emma:lang="" emma:confidence="0">
                  <emma:literal>s</emma:literal>
                </emma:interpretation>
                <emma:interpretation id="interp2" emma:lang="" emma:confidence="0">
                  <emma:literal>Ę</emma:literal>
                </emma:interpretation>
                <emma:interpretation id="interp3" emma:lang="" emma:confidence="0">
                  <emma:literal>K</emma:literal>
                </emma:interpretation>
                <emma:interpretation id="interp4" emma:lang="" emma:confidence="0">
                  <emma:literal>ź</emma:literal>
                </emma:interpretation>
              </emma:one-of>
            </emma:emma>
          </inkml:annotationXML>
          <inkml:trace contextRef="#ctx0" brushRef="#br0">454 206 35 0,'0'-4'96'0,"0"4"-8"0,0 0-12 0,0 0-20 0,0 0-4 15,0 0 4-15,0 0-4 0,0 0 0 0,0-5 8 0,0 5 0 16,0 0 4-16,0 0 8 0,0 0-8 0,0-5 4 0,0 5 0 15,0-5 0-15,10 5 4 0,-10-4 4 0,0 4 0 0,8 0 0 16,-8 0-4-16,8 0 0 0,-8-6-4 0,8 6-4 0,2 0-4 0,-2 6-4 16,0-6-4-16,1 0 4 0,-9 0-8 0,9 4 0 0,8 1-8 15,-9-5-16-15,0 5-24 0,1-5 0 0,0 0 0 0,7 5 0 16,-6-1 0-16,-2-4 0 0,9 5 0 0,-8-5 0 0,8 5 0 0,-9-5 0 16,9 0 0-16,0 0 0 0,-9 0 0 0,10 0 0 15,-10 5 0-15,1-5 0 0,0 0 0 0,-1 0 0 0,0 0 0 0,1-5 0 16,-1 5 0-16,-8 0 0 0,8 5 0 0,-8-5 0 0,0 0 0 15,0 0 0-15,10 0 0 0,-10 0 0 0,0 0 0 0,0 0 0 16,0 0 0-16,-10 0 0 0,10 0 0 0,0 0 0 0,-8 0-8 16,8 0-60-16,0 0-8 0,-8 0-12 0,8 0-8 0,-9 0-8 15,9 4-8-15,-8-4-8 0,0 0-8 0,-1 5 0 0,0-5-4 16,1 0-8-16,0 6-32 0,-2-6-20 0,2 4 24 0,0 1 28 0,-1-5 36 16</inkml:trace>
          <inkml:trace contextRef="#ctx0" brushRef="#br0" timeOffset="11.9667">464 412 15 0,'0'5'104'0,"0"-5"-8"0,0 5-8 0,0 0-16 16,0-5-4-16,0 5 0 0,8-5 0 0,-8 5 8 0,0-5 0 15,0 4-20-15,8-4 12 0,-8 5-4 0,8 0-4 0,2-5 4 0,-10 5-4 16,8-5 0-16,0 4 0 0,1-4 4 0,0 5-8 0,-1-5 4 15,1 5 0-15,-1-5 0 0,0 0-4 0,1 0-4 0,0 0-4 16,7 5-4-16,-6-5-4 0,-2 0 0 0,0 0 0 0,1 0-4 0,0 0-4 16,8 0-4-16,-9 0 0 0,0 0-4 0,1 0-8 15,0 0 0-15,-1 0-4 0,-8 0 0 0,8 0-12 0,2 0 0 0,-2 0 0 16,-8 0 0-16,8 0 0 0,-8 0 0 0,9 0 0 0,-9 0 0 16,0 0 0-16,9 0 0 0,-9 0 0 0,0 0 0 0,0 0-8 15,0 0-28-15,0 4-8 0,0-4-20 0,0 0-16 0,-9 6-20 16,9-6-28-16,0 4-32 0,-9-4-24 0,9 5-56 0,0 0-28 15,-8 0 56-15,8-5 40 0,0 4 32 0,-8-4 24 0,8 5 24 16</inkml:trace>
          <inkml:trace contextRef="#ctx0" brushRef="#br0" timeOffset="-16968.4226">-219 307 7 0,'0'0'88'0,"0"-5"-4"0,0 0-8 0,0 1-24 0,0 4 0 15,0-5-4-15,0-1 0 0,0 2 0 0,0-1 0 0,0 1-8 16,0 4 4-16,0-5-4 0,0 0 0 0,0 0-4 0,0 5 0 16,-8-4-4-16,8-1 0 0,0 5-4 0,0-5 0 0,-9 5 0 15,9 0-4-15,0 0 0 0,-8 0-4 0,8 0 0 0,-9-4-4 16,1 8 4-16,8-4-4 0,-8 5-4 0,-2-5-4 0,2 5 0 0,8-1 0 15,-8 1 0-15,-2 5 0 0,2-6 4 0,8 5-8 16,-8-3 4-16,0 3-8 0,8 1 8 0,0-1 0 0,-9 1-4 0,9 0 0 16,0-1-4-16,0 1 0 0,-8-1 0 0,16 1 4 0,-8-1-8 15,0-3 8-15,9 3-4 0,-9-4 0 0,8 4 0 0,-8-4 4 16,8 0-4-16,0 5 4 0,2-5-4 0,-2-1 4 0,0 1 0 0,2 0-4 16,6 0 4-16,-7-1 4 0,8 1-4 0,-9-5 0 15,9 5 0-15,-9-5-4 0,10 0 0 0,-10 0 0 0,10 5 0 0,-10-5 0 16,9 0 4-16,-8 0 0 0,-1 0 0 0,1-5-20 0,7 5 20 15,-6-5 0-15,-2 5 0 0,0-5 0 0,-8 1 0 0,8-1 0 16,2 0 0-16,-2 0-4 0,-8 1 0 0,8-6 4 0,-8 5-4 0,0-5 0 16,9 1 4-16,-9 4-4 0,0-4 4 0,0 3-4 0,0-3 0 15,0 4 4-15,0 0-4 0,0-4 4 0,-9 4 0 0,9 0-4 16,-8 1 0-16,8-1 0 0,-8 0 0 0,-2 0 0 0,10 5 0 16,-8-5 4-16,0 0-4 0,0 5 0 0,-10-4 4 0,10 4 0 15,-1 0-4-15,-8-5 0 0,8 5 4 0,-7 0-4 0,8 0 0 0,-10 0 4 16,10 0-4-16,-2 0 0 0,-6 0 0 0,7 0 0 0,1 0 0 15,-1 0 0-15,1 0 0 0,-1 0 0 0,1 0 0 0,0 5 0 16,8-5 0-16,-10 0-4 0,2 0 0 0,8 4 0 0,-8-4-4 0,8 5-4 16,0 0-8-16,0-5-4 0,0 5-8 0,0 0-4 15,-10 0-16-15,10-1 0 0,0 1-8 0,0 0-4 0,0 1-8 0,0-3-4 16,0 2 4-16,0 0-40 0,10-5-32 0,-10 5-12 0,0-1 32 16,0-4 24-16</inkml:trace>
          <inkml:trace contextRef="#ctx0" brushRef="#br0" timeOffset="-16572.4816">-6 81 51 0,'0'-4'88'0,"0"-6"-8"0,9 1-8 0,-9 4-20 0,0-5-4 0,9 6-4 16,-9-2-4-16,0-3 0 0,0 4-4 0,0 5 4 0,0-5-4 15,0 1 4-15,0-1-4 0,0 5 0 0,0 0 0 0,0 0-4 16,0 0 4-16,0-5-20 0,8 5 28 0,-16 0 0 0,16 0-4 16,-8 0 4-16,0 0-8 0,0 5-4 0,0-5 4 0,0 5 0 15,0-5 0-15,0 4 0 0,0 1 0 0,0 0 4 0,0 0 0 0,0 5-4 16,8-6-4-16,-16 6-4 0,16 4 4 0,-16-4-4 16,16 4-4-16,-8 1 0 0,0-1-4 0,0 1 0 0,0-1-4 15,0 0 4-15,10 6 4 0,-10-1 0 0,0-5 0 0,0 6-4 0,8-6-4 16,-8 5 4-16,8 0-4 0,-8-5-8 0,0 5 4 0,8-4-4 15,-8 4 4-15,10-5-8 0,-10 0 4 0,0 1-4 0,8-1 0 16,-8-4 0-16,0 5-4 0,0-6 4 0,8 1 0 0,-8-1-4 0,0 1 4 16,0-6-4-16,0 2 4 0,9 3-8 0,-9-4 0 0,0-5 4 15,0 5 4-15,0-5-12 0,0 0 0 0,0 0-12 0,0 0-8 16,0 0-12-16,0 0-12 0,0-5-12 0,0 0-12 0,0 0-12 0,0 1-16 16,-9-2-24-16,9 2-20 0,0-1-40 0,-8-5-56 15,8 6 28-15,-8-1 56 0,8-5 32 0,0 6 24 0</inkml:trace>
        </inkml:traceGroup>
        <inkml:traceGroup>
          <inkml:annotationXML>
            <emma:emma xmlns:emma="http://www.w3.org/2003/04/emma" version="1.0">
              <emma:interpretation id="{FA1503C3-CD9E-4A0C-88E4-18BDC998E5B0}" emma:medium="tactile" emma:mode="ink">
                <msink:context xmlns:msink="http://schemas.microsoft.com/ink/2010/main" type="inkWord" rotatedBoundingBox="19934,8930 20289,8933 20283,9685 19928,9682"/>
              </emma:interpretation>
              <emma:one-of disjunction-type="recognition" id="oneOf1">
                <emma:interpretation id="interp5" emma:lang="" emma:confidence="0">
                  <emma:literal>8</emma:literal>
                </emma:interpretation>
                <emma:interpretation id="interp6" emma:lang="" emma:confidence="0">
                  <emma:literal>g</emma:literal>
                </emma:interpretation>
                <emma:interpretation id="interp7" emma:lang="" emma:confidence="0">
                  <emma:literal>&amp;</emma:literal>
                </emma:interpretation>
                <emma:interpretation id="interp8" emma:lang="" emma:confidence="0">
                  <emma:literal>s</emma:literal>
                </emma:interpretation>
                <emma:interpretation id="interp9" emma:lang="" emma:confidence="0">
                  <emma:literal>9</emma:literal>
                </emma:interpretation>
              </emma:one-of>
            </emma:emma>
          </inkml:annotationXML>
          <inkml:trace contextRef="#ctx0" brushRef="#br0" timeOffset="40.8913">1444 211 51 0,'9'0'80'0,"-9"0"-4"15,0 0-4-15,-9 0-20 0,18 0 0 0,-9 0-4 0,0 0 0 16,0 0 4-16,0 0-4 0,8 0 0 0,-8 0 0 0,0 0 0 0,8 0 4 16,-8 0 0-16,8-5-4 0,-8 5 0 0,10-4-12 0,-2-1 8 15,-8 5-4-15,8-5-4 0,-8 0 0 0,10 1-4 0,-2-2 0 16,-8 2 0-16,8-6-8 0,-8 4 4 0,9 3 0 0,-1-7-8 15,-8 5 0-15,9 1-4 0,-9-6-4 0,0 5-4 0,0-4 0 16,8 4 0-16,-8-5 0 0,0 0 0 0,0 5-4 0,0-4-4 0,0 0 4 16,0 4-4-16,0-5 4 0,-8 1 0 0,8 3 0 0,0-3-4 15,-9-1 0-15,1 1 0 0,8 4 0 0,-9-4 0 0,1 3 0 16,8-3 0-16,-8 4 4 0,-2 0-8 0,-6 0 4 0,6 1-4 16,2-1 0-16,0 5 4 0,0 0 0 0,-1-5 0 0,0 5 4 15,-8 0-4-15,9 0 0 0,0 5-4 0,-2-5 4 0,2 5 0 0,0-1-4 16,0 6 8-16,-2-5-4 0,10 4 0 0,-8 1 0 0,8-5-4 15,-8 5 0-15,8-1 0 0,0 1 4 0,-9 4 4 0,9-4-4 16,0 0 0-16,0-1 0 0,0 5 4 0,0-4 0 0,9 0-4 0,-9-1 0 16,8 1 0-16,-8 0 0 0,8-1 0 0,2 1 0 15,-2-1-4-15,-8 1 4 0,8 0 0 0,0-1 0 0,2 1 0 16,-2-1 0-16,0 1 0 0,9-1 0 0,-8 1 0 0,0 0 0 0,-1-1 0 16,0 1 0-16,0-1 0 0,2 6 0 0,6-6 0 15,-6 1 0-15,-2-1-4 0,0 6 8 0,9-6-4 0,-8 1 0 0,-1 4-4 16,1-4 4-16,-1 0 0 0,0 4 0 0,10-5-12 0,-10 1 16 15,2 5 0-15,-2-6-4 0,0 1 4 0,0-1-4 0,-8 1 0 16,9 0 4-16,-1 4-4 0,-8-5 4 0,9 1-4 0,-9-1-4 0,0 1 4 16,9 0 4-16,-9 0-8 0,0-1 4 0,0 0 0 0,0 1 0 15,0 0 0-15,0-5 0 0,-9 4 0 0,9 1 4 0,-9 0-4 16,9-6-4-16,-8 6 4 0,-1-1 4 0,1-3-4 0,8-2 4 16,-8 5-8-16,-10-4 0 0,10 1 4 0,0-2 0 0,-2 1 0 15,2 0 0-15,-9-5 0 0,9 4 0 0,-1-4 0 0,1 0 0 0,-9 0 0 16,9 0 4-16,-2 0-4 0,2-4 0 0,0-1 0 0,-2 0 0 15,2 1 0-15,0-2 0 0,8-3 4 0,-8 4-4 0,-1-5 4 16,9 6 0-16,-9-6 0 0,9 1-4 0,0-6 4 0,-8 4 0 16,8 3-4-16,0-7 4 0,0 6-4 0,0-1 0 0,0-4 0 15,0 4 4-15,0-4-8 0,0 4 4 0,8 1 0 0,-8-6-4 0,0 5-4 16,9-4-8-16,-9 5-28 0,9-6 0 0,-1 6-20 0,-8-1-24 16,8-5-24-16,0 6-16 0,2-6-100 0,-2 6 20 0,0-4 40 15,2 2 36-15,-2-3 20 0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1:36.54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6977770-46A7-4B2A-BF72-6302384D55F4}" emma:medium="tactile" emma:mode="ink">
          <msink:context xmlns:msink="http://schemas.microsoft.com/ink/2010/main" type="writingRegion" rotatedBoundingBox="12741,5322 14330,5463 14269,6144 12680,6002"/>
        </emma:interpretation>
      </emma:emma>
    </inkml:annotationXML>
    <inkml:traceGroup>
      <inkml:annotationXML>
        <emma:emma xmlns:emma="http://www.w3.org/2003/04/emma" version="1.0">
          <emma:interpretation id="{056CE8D2-1B9B-4754-9695-E986BC59D70F}" emma:medium="tactile" emma:mode="ink">
            <msink:context xmlns:msink="http://schemas.microsoft.com/ink/2010/main" type="paragraph" rotatedBoundingBox="12741,5322 14330,5463 14269,6144 12680,60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2A9E90-3275-4EFC-9E8E-7E570FDBF498}" emma:medium="tactile" emma:mode="ink">
              <msink:context xmlns:msink="http://schemas.microsoft.com/ink/2010/main" type="line" rotatedBoundingBox="12741,5322 14330,5463 14269,6144 12680,6002"/>
            </emma:interpretation>
          </emma:emma>
        </inkml:annotationXML>
        <inkml:traceGroup>
          <inkml:annotationXML>
            <emma:emma xmlns:emma="http://www.w3.org/2003/04/emma" version="1.0">
              <emma:interpretation id="{937953BB-F594-4EDC-9B1B-80C14D5B077D}" emma:medium="tactile" emma:mode="ink">
                <msink:context xmlns:msink="http://schemas.microsoft.com/ink/2010/main" type="inkWord" rotatedBoundingBox="12741,5322 13485,5388 13424,6068 12680,6002">
                  <msink:destinationLink direction="with" ref="{89A4B055-0C1B-4310-BEFC-6CB1C6E9DAE3}"/>
                  <msink:destinationLink direction="with" ref="{5223120B-4DDD-48E4-A87E-079E1C0B6FC8}"/>
                </msink:context>
              </emma:interpretation>
              <emma:one-of disjunction-type="recognition" id="oneOf0">
                <emma:interpretation id="interp0" emma:lang="" emma:confidence="0">
                  <emma:literal>10</emma:literal>
                </emma:interpretation>
                <emma:interpretation id="interp1" emma:lang="" emma:confidence="0">
                  <emma:literal>14</emma:literal>
                </emma:interpretation>
                <emma:interpretation id="interp2" emma:lang="" emma:confidence="0">
                  <emma:literal>no</emma:literal>
                </emma:interpretation>
                <emma:interpretation id="interp3" emma:lang="" emma:confidence="0">
                  <emma:literal>zo</emma:literal>
                </emma:interpretation>
                <emma:interpretation id="interp4" emma:lang="" emma:confidence="0">
                  <emma:literal>19</emma:literal>
                </emma:interpretation>
              </emma:one-of>
            </emma:emma>
          </inkml:annotationXML>
          <inkml:trace contextRef="#ctx0" brushRef="#br0">-1153 96 55 0,'0'0'92'16,"-9"5"-4"-16,1-5-4 0,8 0-24 0,0 0 0 0,-9 4 0 16,9-4 0-16,-9 0 0 0,9-4 0 0,0 4-4 0,-8 0 0 15,8-5-4-15,0 1 0 0,0-2-8 0,0 6-4 0,0-4 0 0,0-6-4 16,0 5 0-16,0 0-4 0,0-4 4 0,0-1-4 0,8 1 4 15,-8-5-8-15,9 3 4 0,-9-3-4 0,9 0 0 0,-1 0 0 16,1-6-4-16,-1 1 0 0,0 5 0 0,2-10 0 0,-2 4-8 16,8-3 0-16,-6 4 4 0,-2-6 0 0,9 2-4 0,-9-2-4 15,10 2 0-15,-10-6-4 0,0 10 0 0,10-6 0 0,-10 2-4 16,10-2 4-16,-10 6-4 0,0 1 0 0,1-2-4 0,-1 6 4 0,1-1 0 16,0 1 0-16,-1-1-4 0,0 6 4 0,-8 4-4 15,8-4 0-15,-8 4 0 0,0 0 0 0,0 5 0 0,10-5 0 0,-10 5 0 16,0 0 0-16,0 5 0 0,0-5 0 0,0 5-16 0,0 4 20 15,0 1-4-15,0-1 4 0,0 6 0 0,0-1-4 0,0 1 4 16,0 4-4-16,0 0-4 0,8 1 4 0,-8 3 0 0,0 6 0 0,0-5 0 16,-8 5 4-16,8 0 0 0,0-1-4 0,0 1 0 0,0-1 4 15,0 2-8-15,8-2 4 0,-8 1 0 0,0 0 0 0,0-1 0 16,0-3 0-16,8-2-4 0,-8-4-4 0,0 6 0 0,10-6-8 0,-10-5-12 16,8 1-4-16,-8-1-16 0,0-5-12 0,8 1-4 15,-8-6-16-15,9 3-16 0,-9-7-8 0,8 4-8 0,-8-8 0 0,0-3-40 16,0 3-32-16,0 0 12 0,0-6 36 0,8 0 20 0,-8 1 20 15</inkml:trace>
          <inkml:trace contextRef="#ctx0" brushRef="#br0" timeOffset="4021.7955">-659-331 43 0,'0'0'116'0,"8"0"-4"0,-8 0-8 15,0 0-24-15,0 5 0 0,0-1-4 0,0 6 0 0,-8 1 0 16,8-3-4-16,0 2-12 0,0 5-4 0,-8-6-4 0,8 5-8 15,0 1-4-15,0-1-8 0,0 1-4 0,0-6-4 0,0 5 0 16,-8 1-4-16,8-1 4 0,0 1-8 0,8-1 0 0,-8 1-4 0,0-1 0 16,8 0-4-16,-8 1 0 0,8-6 0 0,-8 5 0 0,10 1 0 15,-2-5-4-15,0-1 0 0,1 1-4 0,-1-2 0 0,0 3 4 16,2-7-4-16,-2 6 4 0,0-5 0 0,10-5 0 0,-10 5-4 16,0-5 0-16,1 0 0 0,0-5 4 0,-1 0-4 0,9 1 0 15,-9-6 4-15,1-1-4 0,0 3 0 0,-1-7 0 0,-8 1 0 0,8-1 0 16,2 1 0-16,-10-5 4 0,8 0 0 0,-8 0-4 0,0-1 0 15,8 1 0-15,-8 0 0 0,0 0-4 0,-8-5 4 0,8 5 0 16,-8 0 0-16,8-6-16 0,-10 6 20 0,2 0-4 0,0 0 0 0,-1 0 4 16,0 5-4-16,1-6 0 0,0 6 0 0,-9 0 0 15,8 0 0-15,0-1 0 0,-7 5 0 0,6 1 0 0,-6 4 0 0,8 0 0 16,-10 0 0-16,10 5 0 0,-1 0 0 0,-7 0-4 0,6 10 0 16,-6-5 0-16,8 4-8 0,-10 1-8 0,10 5-12 0,-1-1-8 15,-8 5-28-15,8 0-20 0,1-1-20 0,0 7-24 0,-1-6-80 16,0 10 16-16,1-5 40 0,0 0 28 0,8 5 32 0</inkml:trace>
        </inkml:traceGroup>
        <inkml:traceGroup>
          <inkml:annotationXML>
            <emma:emma xmlns:emma="http://www.w3.org/2003/04/emma" version="1.0">
              <emma:interpretation id="{465BC226-EBBA-429A-A7B4-EFDB626563AB}" emma:medium="tactile" emma:mode="ink">
                <msink:context xmlns:msink="http://schemas.microsoft.com/ink/2010/main" type="inkWord" rotatedBoundingBox="13897,5696 14306,5732 14287,5949 13878,591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5329.2557">7 0 63 0,'0'5'76'15,"0"-1"20"-15,-10-4-8 0,10 4-28 0,0-4 4 0,0 0-4 16,0 0 4-16,10 7 0 0,-10-7 0 0,0 4 0 0,8-4 0 15,0 0-4-15,-8 0-4 0,9 4-4 0,-1-4 0 0,1 0-4 16,-1 0 0-16,1 0 0 0,7 6-4 0,-6-6 4 0,-2 0 0 16,10 4 0-16,-2-4 0 0,-8 0-4 0,10 0-4 0,-10 0 4 15,9 0 0-15,1 0 0 0,-10-4-4 0,8 4-4 0,2 0 0 16,-10 0-4-16,9 0 0 0,1 4-4 0,-10-8-4 0,10 4 0 0,-10 0 0 16,0 0-4-16,0 0-4 0,10 0 0 0,-10 0 0 0,1 0-4 15,-1 0-4-15,-8 0 0 0,9 0-4 0,0 0 4 0,-9 0 0 16,0 0-4-16,8 0 0 0,-8 0-4 0,0 0 4 0,0 0-4 15,0 0-4-15,0 0-8 0,0 0-4 0,0 0-12 0,-8 0-20 0,8 0-16 16,-9 0-24-16,9 0-24 0,-9 0-24 0,1 0-32 0,-1 0-20 16,1 0-80-16,0 0 24 0,-2 0 40 0,2 0 40 0,0 0 16 15,-10 0 48-15</inkml:trace>
          <inkml:trace contextRef="#ctx0" brushRef="#br0" timeOffset="-5663.1587">160-134 27 0,'0'-5'60'0,"0"0"-12"0,0 0 0 16,0 1-28-16,0-1 0 0,-9 0-4 0,9 5-4 0,0-5-4 16,0 5 0-16,-9 0 0 0,9-4-4 0,0 4 4 0,-8 0 0 15,8 0 4-15,-8 0-4 0,8 0 0 0,-8 0 4 0,-2 4-8 0,10-4 4 16,-8 0 0-16,8 5 0 0,-8 0 4 0,-2-5 4 0,10 0 4 16,-8 5 0-16,8-5 8 0,-8 0 0 0,8 4 4 0,-9 1 8 15,9-5 0-15,-8 0 4 0,8 0 8 0,-9 5 0 0,9-5 0 16,0 0 8-16,-8 0-4 0,8 0-4 0,0 0-4 0,0 0 4 15,0 0-8-15,0 0 0 0,0 0 0 0,0 0 4 0,0 0-4 0,0 0 8 16,0 0-4-16,0 0 0 0,8 0 0 0,-8 0-4 0,9 0-4 16,-9 0 4-16,8 0-4 0,1 0-4 0,-1 0-4 0,0 0-4 15,-8 0 0-15,18 0 0 0,-10 0 0 0,2 0 0 0,6 0-4 0,-8 0 0 16,10 0 0-16,-10 0-4 0,9 0-4 0,-9 0 4 0,10 0-4 16,-10 0 0-16,10 0-4 0,-10 0-4 0,9 0-4 0,-9 0-4 15,1 0 0-15,8 0 0 0,-9 0 0 0,2 0 0 0,-2 0 0 16,0 0 0-16,0 0 0 0,2 0 0 0,-2 0 0 0,-8 0 0 15,8 0 0-15,-8 0 0 0,9 0 0 0,-9 0 0 0,0 0 0 16,0 0 0-16,8 0 0 0,-8 0 0 0,0 0 0 0,0 0 0 16,0 0 0-16,0 0 0 0,0 0 0 0,0 0-20 0,0 0-12 0,0 0-8 15,0 0-20-15,-8 0-16 0,8 0-16 0,0-5-16 0,0 5-16 16,-9 0-16-16,9-5-16 0,-8 5 0 0,8-4-36 0,-8 4-28 16,-2-5 32-16,2 5 36 0,0 0 24 0,0-5 28 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2:00.26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428CB8C-A68E-4CED-BDD7-A38CC825D3FB}" emma:medium="tactile" emma:mode="ink">
          <msink:context xmlns:msink="http://schemas.microsoft.com/ink/2010/main" type="writingRegion" rotatedBoundingBox="18068,6003 18239,5312 18860,5465 18689,6157">
            <msink:destinationLink direction="with" ref="{57ED6861-E9B5-4C66-AEDB-F8C4D4F7F847}"/>
            <msink:destinationLink direction="with" ref="{7D81B86F-B0D2-49A7-84DA-B57110B495E7}"/>
          </msink:context>
        </emma:interpretation>
      </emma:emma>
    </inkml:annotationXML>
    <inkml:traceGroup>
      <inkml:annotationXML>
        <emma:emma xmlns:emma="http://www.w3.org/2003/04/emma" version="1.0">
          <emma:interpretation id="{527CDDE6-5510-4E12-B9C4-F744F22ABE88}" emma:medium="tactile" emma:mode="ink">
            <msink:context xmlns:msink="http://schemas.microsoft.com/ink/2010/main" type="paragraph" rotatedBoundingBox="18068,6003 18239,5312 18860,5465 18689,61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9FA7FB-70A9-4FAF-A2ED-8145FE5868E6}" emma:medium="tactile" emma:mode="ink">
              <msink:context xmlns:msink="http://schemas.microsoft.com/ink/2010/main" type="line" rotatedBoundingBox="18068,6003 18239,5312 18860,5465 18689,6157"/>
            </emma:interpretation>
          </emma:emma>
        </inkml:annotationXML>
        <inkml:traceGroup>
          <inkml:annotationXML>
            <emma:emma xmlns:emma="http://www.w3.org/2003/04/emma" version="1.0">
              <emma:interpretation id="{8B257DAD-F979-4E11-9535-C5F87DEC1683}" emma:medium="tactile" emma:mode="ink">
                <msink:context xmlns:msink="http://schemas.microsoft.com/ink/2010/main" type="inkWord" rotatedBoundingBox="18068,6003 18239,5312 18860,5465 18689,6157"/>
              </emma:interpretation>
              <emma:one-of disjunction-type="recognition" id="oneOf0">
                <emma:interpretation id="interp0" emma:lang="" emma:confidence="0">
                  <emma:literal>o-</emma:literal>
                </emma:interpretation>
                <emma:interpretation id="interp1" emma:lang="" emma:confidence="0">
                  <emma:literal>Ja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T</emma:literal>
                </emma:interpretation>
                <emma:interpretation id="interp4" emma:lang="" emma:confidence="0">
                  <emma:literal>d</emma:literal>
                </emma:interpretation>
              </emma:one-of>
            </emma:emma>
          </inkml:annotationXML>
          <inkml:trace contextRef="#ctx0" brushRef="#br0">15 195 63 0,'0'-4'80'0,"-8"0"-8"0,8-2-8 0,0 1-24 0,0 1-4 15,-8-2-4-15,8 2 0 0,0-1-4 0,0-5 4 0,0 6-4 16,0-1 0-16,0-1-4 0,0 2 0 0,8-6 0 0,-8 6 0 16,8-1 0-16,-8-5 4 0,8 6 4 0,-8-1-4 0,10-5 0 15,-2 6 4-15,0-2 0 0,1-2-4 0,0 2 0 0,-1-3 4 0,1 4-12 16,-1 0 4-16,8 0-4 0,-6 1 4 0,-2-6-4 16,10 5 0-16,-10 5-4 0,9-6 0 0,-9 2 4 0,9 4-4 0,0-4 0 15,1 4 0-15,-10 0 0 0,10 0-4 0,-2 0 4 0,-8 0 0 16,10 0-4-16,-1 0 0 0,-1 0 4 0,2 0-4 0,-10 0 0 15,10 0 0-15,-2 4 0 0,-7-4 0 0,8 4-4 0,-8-4 4 0,7 6-4 16,-6-6 4-16,-2 5 0 0,0 0-4 0,10 0 4 0,-10-1 0 16,0 1 0-16,1 0 0 0,-1 0-4 0,1-1 0 0,-9 1 4 15,9 1 4-15,-1 2-8 0,-8-2 4 0,8 4-4 0,0-1 4 16,-8-5 0-16,10 6-4 0,-10 5 0 0,8-7 0 0,-8 7 4 16,8-5-4-16,-8 9-4 0,0-4 4 0,10-1 0 0,-10 1 0 0,0 4 0 15,0 0 0-15,0-5 0 0,0 1 0 0,0 3 0 0,0 2 0 16,0-6 0-16,0 5 0 0,0-4 0 0,-10-1 4 0,10 1 0 15,0-1-4-15,-8 0 4 0,8 1 0 0,-8-1 0 0,-2 1 4 16,10-6 0-16,-8 5-4 0,-8-3-4 0,7-3 0 0,0 2 0 16,-8 5 0-16,9-11-4 0,-10 11 4 0,2-11-4 0,-2 6 4 0,2 0-4 15,-2-5 0-15,1 4 0 0,1-4-4 0,-10 0 0 16,8 5 0-16,2-6 0 0,-1 0 0 0,-1 3 0 0,-6-3 4 0,6 0-4 16,0 1 0-16,10 0 0 0,-9-5 0 0,0 5 0 0,9-5-20 15,-1 0 24-15,-7 4 0 0,6-4 0 0,2 0-4 0,0 0-4 16,8 0-8-16,-10 0-16 0,2 0-12 0,8 0-20 0,0 0-20 15,-8-4-16-15,8 4-20 0,0-5-20 0,0 0-20 0,0 0-48 0,0 1-36 16,0 0 36-16,0-3 48 0,0 3 20 0,0-6 24 16</inkml:trace>
          <inkml:trace contextRef="#ctx0" brushRef="#br0" timeOffset="-729.6048">100 205 27 0,'0'0'68'0,"0"-5"-12"0,0 5 4 16,0 0-24-16,0-5-8 0,0 5-8 0,0-4 4 0,0 4-4 15,0-4-4-15,0-2 4 0,0 6 0 0,0-5 0 0,0 5-4 0,8-4 4 16,-8 4 0-16,0-6 0 0,0 6 0 0,0-4 0 16,0 4 0-16,0 0 4 0,0 0 0 0,0 0 0 0,0-5 4 0,0 10 12 15,0-5 0-15,0-5 0 0,0 10 4 0,0-5-4 0,10 4 4 16,-10 2-4-16,0-2-4 0,8-4-4 0,-8 5-4 0,0 1 4 15,0 2-4-15,0-3-4 0,0 5 0 0,8-6-4 0,-8 6 0 0,0-1 0 16,0 1 0-16,0 0-4 0,0-1 0 0,0 1 0 0,0 0-4 16,0-1 0-16,0 1 0 0,0 5 0 0,0-6 0 0,0 5 0 15,0-4 0-15,0 4 0 0,0 1 0 0,0-1-4 0,0-4 4 16,0 4-4-16,0 0 0 0,0 1 0 0,0-1 0 0,0 1-4 16,0-1 0-16,0-5 0 0,0 6 0 0,-8-5 0 0,8-1 0 15,0 1 0-15,0-1-4 0,0 1 4 0,0-6 0 0,0 2 0 0,0-2-4 16,0 6 0-16,-8-5 0 0,8-5 0 0,0 4 0 0,0-4 0 15,0 0 0-15,0 5 0 0,0-5 0 0,0 0 0 0,0 0 0 16,0 0 0-16,0 0 0 0,0 0 0 0,0 0 0 0,0 0-4 16,0 0 4-16,0 0-4 0,0 0 4 0,0 0-4 0,0 0 0 15,0 0 4-15,0 0-4 0,0 0-4 0,0 0 0 0,0 0 0 16,0 0-8-16,0 0-4 0,0 0-4 0,0 0-8 0,0 0-4 16,0 0 0-16,0-5-12 0,0 5-12 0,0-4-8 0,0 4-8 0,0-5-4 15,0 1 0-15,0-2-4 0,0 2 4 0,0-2-36 0,-10-3-28 16,10 4-12-16,0-4 32 0,0-1 28 0</inkml:trace>
          <inkml:trace contextRef="#ctx0" brushRef="#br0" timeOffset="-1234.2536">100 210 7 0,'0'0'28'0,"0"0"-4"16,0 0-4-16,0 0-16 0,0 0-4 0,0 0 4 0,0 0-4 0,0 0-20 15,0 0 20-15,0 0 4 0,0 0-12 0,0 0-4 0,0 0-4 16,0 0-8-16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6:46.2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272AE10-CDF2-47E1-9C9A-BE2743E9838A}" emma:medium="tactile" emma:mode="ink">
          <msink:context xmlns:msink="http://schemas.microsoft.com/ink/2010/main" type="writingRegion" rotatedBoundingBox="21776,4131 21829,3915 21938,3942 21885,4158"/>
        </emma:interpretation>
      </emma:emma>
    </inkml:annotationXML>
    <inkml:traceGroup>
      <inkml:annotationXML>
        <emma:emma xmlns:emma="http://www.w3.org/2003/04/emma" version="1.0">
          <emma:interpretation id="{7C88AC4D-94A9-4050-A34C-0ABCF6FB2505}" emma:medium="tactile" emma:mode="ink">
            <msink:context xmlns:msink="http://schemas.microsoft.com/ink/2010/main" type="paragraph" rotatedBoundingBox="21776,4131 21829,3915 21938,3942 21885,41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9618266-5D90-4613-B0E2-515B3AA0505D}" emma:medium="tactile" emma:mode="ink">
              <msink:context xmlns:msink="http://schemas.microsoft.com/ink/2010/main" type="line" rotatedBoundingBox="21776,4131 21829,3915 21938,3942 21885,4158"/>
            </emma:interpretation>
          </emma:emma>
        </inkml:annotationXML>
        <inkml:traceGroup>
          <inkml:annotationXML>
            <emma:emma xmlns:emma="http://www.w3.org/2003/04/emma" version="1.0">
              <emma:interpretation id="{A8589793-7724-42B6-B5BE-FC868C9C5934}" emma:medium="tactile" emma:mode="ink">
                <msink:context xmlns:msink="http://schemas.microsoft.com/ink/2010/main" type="inkWord" rotatedBoundingBox="21776,4131 21829,3915 21938,3942 21885,4158"/>
              </emma:interpretation>
            </emma:emma>
          </inkml:annotationXML>
          <inkml:trace contextRef="#ctx0" brushRef="#br0">8 211 31 0,'-8'0'80'0,"8"0"-16"0,0-5 0 16,0 5-28-16,0 0-8 0,0 0 0 0,0 0 0 0,0 0-4 15,0 0-4-15,0 0 4 0,0 0 0 0,0 0-4 0,0 0 8 0,0 0-8 16,0-5 0-16,0 5 4 0,8 0 0 0,-8-5 0 0,0 5 0 15,9-5 0-15,-9 5 4 0,8-5 4 0,-8 5 0 0,8-4 4 16,2 4-4-16,-10-5 0 0,8 5 4 0,0-4-4 0,0 4 4 16,-8-6-8-16,10 6 0 0,-10-4 0 0,8 4-4 0,0 0 0 15,-8-5-4-15,9 5 0 0,-9 0 8 0,0 0-4 0,0 0 4 0,9 0 0 16,-9 0-4-16,0 0 0 0,0 0-4 0,0 0 0 0,0 0 0 16,-9 0-4-16,9 0 0 0,0 0 0 0,-9 0-4 0,9 0 0 15,-8 0 0-15,8 0-4 0,-8 0-4 0,8 0 0 0,-10 0 0 16,10 0 0-16,-8 0 0 0,0 0 0 0,8 0 0 0,-8 0 0 15,8 0 4-15,0 0-4 0,0 0 0 0,0 0-4 0,0-5 0 16,0 5 4-16,0-5-4 0,0 5 0 0,0-5 0 0,0 1 0 16,0-1 0-16,0 0 0 0,0 0 4 0,8 0-4 0,-8-4 0 0,8 4 0 15,-8-6 0-15,8 8 0 0,-8-7 4 0,10 5-4 0,-10-4-4 16,8 4 0-16,0 0 8 0,1 1-8 0,-9-3 4 0,0 7 4 16,9-3-4-16,-9 3 0 0,0 0 0 0,0 3 4 0,0-3-4 15,0 7 0-15,0-3-4 0,0 6 4 0,0-5 4 0,-9 4 0 0,9 1-20 16,-9-7 24-16,9 8 0 0,-8-1-4 0,0-1 4 0,8 1 0 15,-10-1 0-15,2-4-4 0,0 5 4 0,0-5 4 0,8-1-4 16,-10 2 0-16,2-2 4 0,0-4-4 0,8 0 0 0,0 5 0 16,-9-5-4-16,9 0 0 0,0-5 0 0,-8 5 0 0,8-4 0 15,0-2-4-15,0-3 4 0,0 4-4 0,8 0 0 0,-8-4 4 0,0-1 0 16,9 5 0-16,-9-4-4 0,0-1 0 0,8-1-4 16,-8 3 8-16,8-2-4 0,-8 1 0 0,10-1-4 0,-10-1 8 0,8 3-8 15,0 3 4-15,-8-5 0 0,8 6 4 0,-8-1-4 0,0 0 4 0,0 1 0 16,10 4 8-16,-10-5 4 0,0 5-4 0,0 0 0 15,0 0-4-15,0 0 0 0,-10 0-4 0,10 5 0 0,0-5-8 0,-8 4-4 16,8 1-16-16,-8 0-24 0,0-1-32 0,8 1-36 0,0-5-48 16,-10 5-56-16,10 0-60 0,-8-5 60 0,8 5 36 0,0-2 32 15,8-3 32-15,2 0 24 0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8:43.23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B945224-DE37-458D-A0E9-309853EA4D56}" emma:medium="tactile" emma:mode="ink">
          <msink:context xmlns:msink="http://schemas.microsoft.com/ink/2010/main" type="writingRegion" rotatedBoundingBox="25004,7224 30068,5354 31787,10009 26724,11879"/>
        </emma:interpretation>
      </emma:emma>
    </inkml:annotationXML>
    <inkml:traceGroup>
      <inkml:annotationXML>
        <emma:emma xmlns:emma="http://www.w3.org/2003/04/emma" version="1.0">
          <emma:interpretation id="{CB078D83-4854-4772-A7D8-F5BB38B86A21}" emma:medium="tactile" emma:mode="ink">
            <msink:context xmlns:msink="http://schemas.microsoft.com/ink/2010/main" type="paragraph" rotatedBoundingBox="25916,10394 26030,6768 26823,6793 26709,104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DA34F0-F087-4CD7-90DD-6409CFA07EF5}" emma:medium="tactile" emma:mode="ink">
              <msink:context xmlns:msink="http://schemas.microsoft.com/ink/2010/main" type="line" rotatedBoundingBox="25916,10394 26030,6768 26823,6793 26709,10419"/>
            </emma:interpretation>
          </emma:emma>
        </inkml:annotationXML>
        <inkml:traceGroup>
          <inkml:annotationXML>
            <emma:emma xmlns:emma="http://www.w3.org/2003/04/emma" version="1.0">
              <emma:interpretation id="{E2652506-5F23-4904-A119-9B6146340AD0}" emma:medium="tactile" emma:mode="ink">
                <msink:context xmlns:msink="http://schemas.microsoft.com/ink/2010/main" type="inkWord" rotatedBoundingBox="26008,10397 26036,9503 26481,9517 26453,10411"/>
              </emma:interpretation>
            </emma:emma>
          </inkml:annotationXML>
          <inkml:trace contextRef="#ctx0" brushRef="#br0">-34 4560 59 0,'0'-5'80'0,"0"0"-8"0,0 0-4 15,0 5-24-15,0-4 0 0,0 4-4 0,0 0 0 0,0 0 0 16,0-6 0-16,0 6 0 0,0 0 4 0,0-4-4 0,0 4 4 16,0 0 0-16,0-5-4 0,0 5 4 0,0 0 0 0,0 0 4 0,0 0-4 15,0-5 0-15,0 5-4 0,0 0-4 0,0-6 0 0,0 6 0 16,0 0 0-16,0 0 0 0,0 0 0 0,0 0 4 0,0 0-4 16,0 0 4-16,0 0-8 0,0 0 4 0,0 0-4 0,0 0 0 15,0 0 8-15,0 0 0 0,0 0 0 0,0 0-4 0,0 0 0 16,0 0-4-16,0 0 4 0,9 0 0 0,-9 0 4 0,0 6-8 0,9-6 4 15,-9 5-4-15,0 0 0 0,8-1-4 0,-8 2-4 16,8 3-4-16,2 1-20 0,-10 4 0 0,8-5 0 0,-8 6 0 0,0 4 0 16,8 0 0-16,-8 5 0 0,0-5 0 0,8 5 0 0,-8 0 0 15,0 5 0-15,0-5 0 0,0 5 0 0,0-5 0 0,0 5 0 16,0 0 0-16,0-6 0 0,10 6 0 0,-10-5 0 0,0 0 0 16,0 1 0-16,8-2 0 0,-8-4 0 0,0 5 0 0,8-5 0 0,-8 0 0 15,10-5 0-15,-10 1 0 0,0 4 0 0,8-4 0 16,-8-1 0-16,0-4 0 0,8 4 0 0,-8-4 0 0,0 4 0 0,10-4 0 15,-10-1 0-15,0 1 0 0,8 0 0 0,-8-1 0 0,0-4 0 16,0 5 0-16,0-6 0 0,8 2 0 0,-8-2 0 0,0 1 0 16,0-5 0-16,0 0 0 0,0 4 0 0,0-4 0 0,0 0 0 0,0 0 0 15,0 0 0-15,0-4 0 0,0 4 0 0,0-5 0 0,8 1 0 16,-8-6 0-16,0 5 0 0,10-5 0 0,-10 1 0 0,8-1 0 16,-8-5 0-16,8 1 0 0,-8 0 0 0,10-1 0 0,-2-4 0 15,0 0 0-15,-8 0 0 0,9-6 0 0,0 7 0 0,-1-6 0 16,1 5 0-16,-1-5 0 0,1-5 0 0,-1 5 0 0,1 0 0 0,-1-5 0 15,1 5 0-15,0 0 0 0,-1-5 0 0,0 6 0 16,2-7 0-16,-2 7 0 0,0 0 0 0,0-3 0 0,2 3 0 0,-2-1 0 16,0 0 0-16,2 0 0 0,-2 5 0 0,0 0 0 0,-8-1 0 15,10 6 0-15,-2 0 0 0,-8-5 0 0,8 9 0 0,-8-6 0 16,8 8 0-16,-8-2 0 0,0 0 0 0,0 1 0 0,0 4 0 0,0 1 0 16,0-1 0-16,10 0 0 0,-10 0 0 0,0 0 0 15,-10 5 0-15,10 0 0 0,0 0 0 0,0-4 0 0,0 4 0 0,0 0 0 16,0 0 0-16,0 0 0 0,0 0 0 0,0 0 0 0,0 0 0 15,0 0 0-15,0 0 0 0,0 0 0 0,0 4 0 0,0-4-24 16,0 0-16-16,0 5-12 0,0-5-12 0,-8 5-16 0,8 0-20 0,0 0-12 16,-8-1-12-16,8 1-16 0,-8 0-8 0,8-1-12 0,-10 6-60 15,10-5-8-15,-8 5 48 0,8-7 32 0,-8 8 28 0,8-6 24 16</inkml:trace>
        </inkml:traceGroup>
        <inkml:traceGroup>
          <inkml:annotationXML>
            <emma:emma xmlns:emma="http://www.w3.org/2003/04/emma" version="1.0">
              <emma:interpretation id="{C7D32FCF-D3AD-4BB2-85BD-7CAC8146707E}" emma:medium="tactile" emma:mode="ink">
                <msink:context xmlns:msink="http://schemas.microsoft.com/ink/2010/main" type="inkWord" rotatedBoundingBox="25975,8516 26030,6768 26823,6793 26768,8540"/>
              </emma:interpretation>
            </emma:emma>
          </inkml:annotationXML>
          <inkml:trace contextRef="#ctx0" brushRef="#br0" timeOffset="-67058.5273">-34 1888 91 0,'-8'-14'100'0,"8"5"-8"0,0-1-8 0,0 1-24 0,0-1 0 16,8 0-4-16,-8 1-4 0,9-1-4 0,-9 0 0 0,9 5-8 0,-1-5 0 15,0 2-4-15,2 3-4 0,-2-5 0 0,8 0-4 0,2 5 4 16,0-5 0-16,-2 6-4 0,2-1-4 0,-2 1-4 0,10-2 0 15,-8 2 4-15,8-1-8 0,-9 5 0 0,0 0 0 0,8 0-4 16,-7 0-4-16,-2 5 4 0,2-1-4 0,-2 2 0 0,-6 3-4 16,6-5 4-16,-6 6 0 0,-2 0 0 0,0 5-4 0,2-6 4 15,-10 1 0-15,8 4-4 0,-8 1 0 0,0-2 0 0,0 3 0 0,-8-3-4 16,8-3 4-16,-10 5-4 0,2-1 4 0,0 1 0 0,-2-2-4 16,2 2 0-16,0-1 0 0,-10-4 0 0,10 5 0 0,-10-6-8 15,10 1-8-15,-9-1-8 0,8 0-20 0,1 1-20 0,-9 0-16 0,8-5-16 16,1-1-16-16,-1 1-56 0,1 0-32 0,-1 5 40 15,0-10 32-15,9 6 28 0</inkml:trace>
          <inkml:trace contextRef="#ctx0" brushRef="#br0" timeOffset="-67350.7461">44 1797 67 0,'0'-5'112'0,"0"1"-8"0,0-2-12 0,0 6-28 15,0 0 0-15,0-4 0 0,0 4 4 0,0 0 0 0,0 0 4 0,0 0-4 16,0 4-8-16,0 2-4 0,0-2-4 0,0 6 0 16,0-1 0-16,0 6 0 0,0-1 0 0,0 1-4 0,0 4-4 0,0 5-4 15,0 0-4-15,0 1-4 0,0 8-4 0,0-5-4 0,0 6-4 16,0-1-4-16,0 5 0 0,0-4-4 0,0 5-4 0,0-6 0 15,0 5 0-15,-10 1 0 0,10-5 0 0,0-1-4 0,0-3 0 16,0 3 0-16,0-5 0 0,0 1 0 0,0-5 0 0,0 0-8 16,-8 0-16-16,8-5 20 0,0 0 0 0,0-5-4 0,0 1-8 15,0-1-12-15,0 1-16 0,0-5-12 0,0-6-8 0,0 5-32 0,0-3-16 16,0-6-16-16,0 4-8 0,0-8-44 0,0 4-32 0,0-6 28 16,0-3 36-16,-8-1 28 0,8 1 28 0</inkml:trace>
          <inkml:trace contextRef="#ctx0" brushRef="#br0" timeOffset="-66566.8183">379 2507 39 0,'8'0'120'0,"0"4"-16"16,-8 3-12-16,0 1-24 0,8-3-8 0,-8 4 0 0,10 1 0 16,-10-1 0-16,0 1-8 0,0 5-4 0,8-1-4 0,-8 0-8 15,0 0-4-15,8 6-4 0,1-1-4 0,-9 0-8 0,9 6 0 0,-1-2 0 16,1 2-4-16,-1 3-4 0,1 1 0 0,-1 0-4 0,1 4 0 16,-1-4 0-16,1 4 0 0,-9 1-4 0,9-1 0 0,-1 1 4 15,-8-5 0-15,8 4-4 0,-8 1 0 0,0-5 0 0,0 4 0 16,0-4 0-16,0-4-4 0,0 2 4 0,-8-2 0 0,8-1 0 15,-8-5-4-15,-1 0 4 0,0 0-16 0,9-4 16 0,-8-1 4 0,-1 1 0 16,1-6 0-16,-1 1 0 0,1-6-4 0,-1 3 4 0,9-4-4 16,-8-3-4-16,-1-3 4 0,9-4 4 0,-9 3-4 0,1-1 0 15,8-5 4-15,0-4-4 0,-8 0 0 0,8-1 0 0,0-4 0 0,0 0 0 16,0-5 0-16,0-5-4 0,0 1 4 0,0-1 0 16,0-9 0-16,0 4 0 0,0-6 0 0,0 3-4 0,8-6 4 0,-8 6 4 15,8-8 0-15,1 2-4 0,-9 6-4 0,9-7 4 0,-1 6-4 16,1 3 8-16,-1-3-4 0,1 5 4 0,8 4-4 15,-9 0 0-15,1 5 0 0,8 0 4 0,-9 5-4 0,2 0 4 0,6 4 0 16,-8 1 0-16,2 6 0 0,6-3-4 0,-6 1 4 0,6 5-4 16,-6 1 0-16,-2-1 4 0,0 5-4 0,10 0 0 0,-10 5 4 15,0-1 0-15,1 1-8 0,0 0 8 0,-1 4-4 0,-8 1-4 0,9-5 4 16,-9 9-4-16,0-4 0 0,8 4 0 0,-16-4 4 0,8 5-4 16,0-1-4-16,-9 0 0 0,1 1-8 0,-1-6-8 0,0 5-8 15,1 1-16-15,0-5-4 0,-10-1-16 0,10 1-8 0,0-6-28 16,-2 2-44-16,2-1-20 0,0-1 40 0,8-4 24 0</inkml:trace>
        </inkml:traceGroup>
      </inkml:traceGroup>
    </inkml:traceGroup>
    <inkml:traceGroup>
      <inkml:annotationXML>
        <emma:emma xmlns:emma="http://www.w3.org/2003/04/emma" version="1.0">
          <emma:interpretation id="{57585417-77BD-4EA7-B755-55F718C8C446}" emma:medium="tactile" emma:mode="ink">
            <msink:context xmlns:msink="http://schemas.microsoft.com/ink/2010/main" type="paragraph" rotatedBoundingBox="26415,9992 29997,8813 30237,9541 26655,107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816FB6-66AC-4424-8211-EDB46C43F670}" emma:medium="tactile" emma:mode="ink">
              <msink:context xmlns:msink="http://schemas.microsoft.com/ink/2010/main" type="line" rotatedBoundingBox="26415,9992 29997,8813 30237,9541 26655,10721"/>
            </emma:interpretation>
          </emma:emma>
        </inkml:annotationXML>
        <inkml:traceGroup>
          <inkml:annotationXML>
            <emma:emma xmlns:emma="http://www.w3.org/2003/04/emma" version="1.0">
              <emma:interpretation id="{9845FB14-1590-4365-9AC4-042D70EC4E10}" emma:medium="tactile" emma:mode="ink">
                <msink:context xmlns:msink="http://schemas.microsoft.com/ink/2010/main" type="inkWord" rotatedBoundingBox="26463,10139 26748,10046 26939,10627 26655,10721"/>
              </emma:interpretation>
              <emma:one-of disjunction-type="recognition" id="oneOf0">
                <emma:interpretation id="interp0" emma:lang="" emma:confidence="0">
                  <emma:literal>ci</emma:literal>
                </emma:interpretation>
                <emma:interpretation id="interp1" emma:lang="" emma:confidence="0">
                  <emma:literal>c =</emma:literal>
                </emma:interpretation>
                <emma:interpretation id="interp2" emma:lang="" emma:confidence="0">
                  <emma:literal>( =</emma:literal>
                </emma:interpretation>
                <emma:interpretation id="interp3" emma:lang="" emma:confidence="0">
                  <emma:literal>co</emma:literal>
                </emma:interpretation>
                <emma:interpretation id="interp4" emma:lang="" emma:confidence="0">
                  <emma:literal>{ =</emma:literal>
                </emma:interpretation>
              </emma:one-of>
            </emma:emma>
          </inkml:annotationXML>
          <inkml:trace contextRef="#ctx0" brushRef="#br0" timeOffset="390.9543">475 5068 87 0,'0'-5'120'0,"8"0"-8"15,-8 0-8-15,0 1-20 0,0-1 0 0,0 5 0 0,0-5 4 16,0 5-8-16,0 5-4 0,0-5-8 0,0 5-8 0,8-1 0 0,-8-4-8 16,0 10 0-16,0-5-8 0,10 4-8 0,-10 2-4 0,0-2 0 15,8 0-4-15,-8 1-4 0,0 4-4 0,8 1 0 0,-8-1-4 16,10 0-4-16,-10 0 0 0,0 1-4 0,0 4 0 0,0-5 0 0,8 6-8 15,-8-1 4-15,0 0-4 0,0-4 0 0,0 4 0 16,0 0 0-16,0-5-4 0,0 5-4 0,0-4 0 0,0 4-8 0,0-5-8 16,0-4-12-16,0 5-12 0,0-6 0 0,0 1-16 0,0-6-8 15,0 1-12-15,0 0-8 0,0 0-8 0,0-5 0 0,0-5-8 16,0 0-24-16,0 0-20 0,0-4-4 0,0-2 32 0,0 3 24 0</inkml:trace>
          <inkml:trace contextRef="#ctx0" brushRef="#br0" timeOffset="691.1516">704 5187 7 0,'8'-4'96'0,"1"4"-4"0,-1-5-4 0,-8 5-24 16,0 0 4-16,9 0-4 0,-9 0 4 0,0 0 0 0,0 0 0 15,0 0-4-15,0 5 0 0,0-5-4 0,-9 4-12 0,9 2-4 16,-8-2-4-16,-1 1 0 0,1 0 0 0,0 1-4 0,-2-3-8 16,2 7 0-16,0-1 0 0,-2 1-4 0,2 0 0 0,0-1 0 15,0-4 0-15,-1 5 0 0,-8 0-4 0,17-1 0 0,-9 1 0 0,1 0 0 16,0-6 0-16,8 5 0 0,-10 1 0 0,10 0 0 15,-8-1-4-15,8 1 0 0,0-1 0 0,0 1 0 0,0-5 4 0,0 10 4 16,0-11-8-16,0 6 4 0,0-1 0 0,8 1-4 0,-8 0 0 0,0-1 4 16,10 1 4-16,-2-6-4 0,-8 6-4 0,8 0 0 15,1-6-8-15,0 7 4 0,-1-7-4 0,1 5 0 0,-1-4 0 16,0 1 0-16,10-2-4 0,-10 5-4 0,0-4 4 0,10-5-4 0,-10 5 0 16,9 0 0-16,-8-1-8 0,-1 1-12 0,9-5-12 15,-9 0-24-15,2 5-24 0,-2-5-24 0,0 0-16 0,2 0-32 0,-2-5-16 16,0 5-72-16,9-5 4 0,-17 1 40 0,9-6 44 0,-1 1 20 15,1 4 28-15</inkml:trace>
        </inkml:traceGroup>
        <inkml:traceGroup>
          <inkml:annotationXML>
            <emma:emma xmlns:emma="http://www.w3.org/2003/04/emma" version="1.0">
              <emma:interpretation id="{7411B321-D428-41D0-9D76-D463BECEDC45}" emma:medium="tactile" emma:mode="ink">
                <msink:context xmlns:msink="http://schemas.microsoft.com/ink/2010/main" type="inkWord" rotatedBoundingBox="27366,10053 27789,9914 27906,10269 27483,10408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98.5919">1378 5149 83 0,'0'5'188'0,"-10"0"-8"0,10 0-28 0,0 4-32 0,0-4-4 0,0 0 0 16,0-1 4-16,0 2 4 0,10-2 0 0,-10 1-12 0,0 0-8 0,0 1-8 16,8-6-4-16,0 3-12 0,1-3-16 0,-1 0-4 15,1 0-4-15,8 0-8 0,1 0-36 0,-2 5-12 0,2-5 0 0,7 0 0 16,-9 0 0-16,10-5 0 0,0 5 0 0,0 0 0 0,-1 0 0 15,1-3 0-15,0 3 0 0,-1-6 0 0,0 6 0 0,-8 0-80 16,9-5-48-16,-8 5-44 0,-10 0-48 0,8-5-60 0,-6 5-20 16,-2 0 60-16,-8 0 44 0,0 0 40 0,0 0 32 0,0 0 20 0</inkml:trace>
          <inkml:trace contextRef="#ctx0" brushRef="#br0" timeOffset="1130.0444">1344 4977 11 0,'0'-5'112'0,"0"5"-12"0,0 0-8 0,0 0-16 0,0-5 0 0,0 5 4 16,8 0 8-16,-8 0 4 0,0 0-4 0,8 0 0 0,-8 5-4 15,8-5 4-15,2 0 0 0,-10 0 0 0,16 0 0 0,-7 0-4 16,-1 0-4-16,10 0 0 0,-10 0-12 0,10 0-4 0,-2 0-8 15,-8 0-4-15,10 5-8 0,-1-5-8 0,-1 0-4 0,10 0-8 16,-8 0-8-16,-2 0 0 0,2 0-4 0,-1 0 0 0,-1 0-8 0,2 0-4 16,-2 4-4-16,2-4-12 0,-10 6-8 0,10-6-8 0,-10 4-16 15,0-4-16-15,1 5-28 0,-1-5 0 0,1 5-20 0,-9 0-24 16,0-5-20-16,0 0-12 0,0 3-60 0,-9 4-8 0,9-7 44 16,-17 4 36-16,9-4 28 0,0 5 24 0</inkml:trace>
        </inkml:traceGroup>
        <inkml:traceGroup>
          <inkml:annotationXML>
            <emma:emma xmlns:emma="http://www.w3.org/2003/04/emma" version="1.0">
              <emma:interpretation id="{90F5ADED-7182-4C1F-916F-F4F19F9E4EDB}" emma:medium="tactile" emma:mode="ink">
                <msink:context xmlns:msink="http://schemas.microsoft.com/ink/2010/main" type="inkWord" rotatedBoundingBox="28607,9271 28825,9199 29043,9860 28824,993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914.6598">2682 4176 31 0,'0'0'92'0,"0"-5"-4"0,0 5-8 16,0-5-24-16,0 5 0 0,0-4-4 0,0 4 4 15,0-5 0-15,0 5 4 0,0 0-8 0,0-5 0 0,0 5 0 0,0 0-8 16,0 0 0-16,0 0 0 0,0 0 0 0,0 0-12 0,0 0 4 0,0 0-4 15,0 0 4-15,0 0-4 0,0 0 4 0,0 0 8 16,0 0 4-16,0 0 4 0,0 0-4 0,0 5 4 0,0-5-24 0,0 5 20 16,0-1-8-16,0 1-4 0,-8 5-8 0,8-1 4 0,0 1-4 15,0 4-8-15,-10-4 0 0,10 4-4 0,-8 5-4 0,8-3 0 16,-8 2-4-16,8 1 0 0,-9-5-4 0,9 6 4 0,0-1-4 0,-9 0-4 16,9-4 4-16,0 4-4 0,0 0 4 0,0-5-4 0,0 1 0 15,9-1 0-15,-9 0 0 0,0-4-4 0,9 0 4 0,-1 4 0 16,-8-9-4-16,8 5 0 0,2-6 4 0,-2 1 0 0,0 0 0 15,2-5 0-15,-2 0-4 0,0 0 4 0,0 0 0 0,9-5 0 16,-8 5 0-16,0-5 0 0,-1 1 0 0,0-2-4 0,2 2 4 16,-2-1 0-16,0-6 0 0,0 8 0 0,2-2 0 0,-2 0 0 15,0 0-4-15,-8 0 4 0,9 0 0 0,-1 1 4 0,-8-1-4 16,9 5 0-16,-9-5-4 0,0 5 4 0,0-4 0 0,0 4 0 0,9 0 0 16,-9 0 0-16,0 0 0 0,0 0 4 0,0 0 0 0,0 0-4 15,0 0 4-15,0 0 0 0,0 0 0 0,0 4 0 0,0-4 0 16,0 5 0-16,0 0 0 0,0-1 0 0,0 6 0 0,0 0 4 0,0-2 0 15,0 3-4-15,0 4 0 0,0 4 0 0,0-5 4 16,0 0 0-16,0 6-4 0,0-1 0 0,0 0 0 0,0-5 0 0,0 5 0 16,0 1-8-16,0-6 8 0,0 0-4 0,0 0-4 0,0 1 0 15,0-4-8-15,0 2-4 0,0-8-12 0,0 5-12 0,0-1-8 16,0-4-16-16,0-1-16 0,0 1-8 0,0-5-16 0,0 5-16 0,0-5-8 16,0 0-12-16,-9 0-48 0,9 0-32 0,0-5 40 0,0 5 28 15,-9-5 32-15,9 5 24 0</inkml:trace>
        </inkml:traceGroup>
        <inkml:traceGroup>
          <inkml:annotationXML>
            <emma:emma xmlns:emma="http://www.w3.org/2003/04/emma" version="1.0">
              <emma:interpretation id="{7FF6868B-822C-4648-B6DA-F75CFB2FAD79}" emma:medium="tactile" emma:mode="ink">
                <msink:context xmlns:msink="http://schemas.microsoft.com/ink/2010/main" type="inkWord" rotatedBoundingBox="29445,9500 30147,9269 30212,9465 29510,9696"/>
              </emma:interpretation>
            </emma:emma>
          </inkml:annotationXML>
          <inkml:trace contextRef="#ctx0" brushRef="#br0" timeOffset="5105.1195">3431 4588 51 0,'0'-9'92'0,"-8"-6"-8"15,8 6-8-15,-8-5-24 0,8 4 0 0,0 0 0 0,0 1 4 16,0-1 0-16,0 0-4 0,0 1-4 0,0-1-4 0,0 6 0 0,0-6 4 15,8 0-8-15,-8 6 4 0,8-2-4 0,-8-3-8 0,10 4 8 16,-2 0 0-16,-8 1 0 0,8-1 0 0,2 0 0 0,-2 0 0 16,0 1 0-16,1-2 4 0,-1 6 0 0,1 0 0 0,-1-4 0 0,9 4 0 15,-9 0 0-15,10 0-16 0,-10 0 16 0,10 0 0 16,-2 0-4-16,-7 0-8 0,8 0 4 0,0 0-8 0,9 4-8 16,-10-4-4-16,2 6 0 0,8-6 0 0,-9 0-8 0,7 0 0 0,2 4 0 15,0-4 0-15,-9 5 0 0,9-5-4 0,0 0 0 0,0 5 0 16,-1-5-4-16,0 0 0 0,0 0-4 0,-7 0-4 0,8 0-8 15,-10 0-16-15,1 0-12 0,1-5-16 0,-2 5-16 0,-6-5-20 0,-2 1-20 16,0 4-20-16,0-6-24 0,-8 2-44 0,0-1-44 16,0 0 44-16,-8 0 36 0,8-4 32 0,-8 4 28 0</inkml:trace>
        </inkml:traceGroup>
      </inkml:traceGroup>
    </inkml:traceGroup>
    <inkml:traceGroup>
      <inkml:annotationXML>
        <emma:emma xmlns:emma="http://www.w3.org/2003/04/emma" version="1.0">
          <emma:interpretation id="{D3E9AC28-AD6A-457A-9726-25A3474ECB97}" emma:medium="tactile" emma:mode="ink">
            <msink:context xmlns:msink="http://schemas.microsoft.com/ink/2010/main" type="paragraph" rotatedBoundingBox="28529,10126 31434,9052 31787,10009 28882,110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ED320AB-E678-4A96-9F67-4B2053782E2E}" emma:medium="tactile" emma:mode="ink">
              <msink:context xmlns:msink="http://schemas.microsoft.com/ink/2010/main" type="line" rotatedBoundingBox="28529,10126 31434,9052 31787,10009 28882,11082"/>
            </emma:interpretation>
          </emma:emma>
        </inkml:annotationXML>
        <inkml:traceGroup>
          <inkml:annotationXML>
            <emma:emma xmlns:emma="http://www.w3.org/2003/04/emma" version="1.0">
              <emma:interpretation id="{735B5AF2-A086-4EE5-AD59-CA7DF5E7438F}" emma:medium="tactile" emma:mode="ink">
                <msink:context xmlns:msink="http://schemas.microsoft.com/ink/2010/main" type="inkWord" rotatedBoundingBox="28536,10145 28997,9975 29343,10912 28882,11082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169.9707">2589 5029 99 0,'0'5'112'0,"0"-5"-12"0,0 5-4 0,8-5-24 16,-8 5 8-16,0-5-4 0,8 0 8 0,-8 0-4 0,8 0-12 15,1 5 0-15,-1-5-4 0,1 0-4 0,0 0-8 0,-1-5-4 16,10 5 0-16,-10 0-8 0,10 0-4 0,-2-5-4 0,1 5-8 0,0 0-4 16,-8-5-4-16,7 5 0 0,2 0-8 0,-2 0 0 0,2 0 0 15,-1 0-4-15,0-5 0 0,-8 5 0 0,7 0-4 0,-8 0 0 16,10 0 0-16,-10 0-8 0,10 0-8 0,-10 0-16 0,1 0-16 0,-1 5-24 16,0-5-16-16,-8 0-24 0,9 5-12 0,-9-5-60 15,0 5-32-15,0-5 40 0,0 5 32 0,0-1 32 0,0 1 20 0</inkml:trace>
          <inkml:trace contextRef="#ctx0" brushRef="#br0" timeOffset="3671.9095">2708 5366 23 0,'0'4'136'0,"-8"5"-16"16,-2-3-16-16,2-2-32 0,8-4-12 0,0 5-4 0,-8-5 4 15,8 5 0-15,0-5-8 0,8 0-8 0,-8-5-4 0,8 0-8 16,-8 5-4-16,10-4-8 0,6-2-4 0,-8 2 4 0,1-5-4 0,8 3 0 16,0 6-4-16,-9-4-4 0,10-1 0 0,-2 0-4 0,2 0 0 15,-1 5 4-15,0-4 0 0,-8 4-4 0,7 0 4 0,-8 4 4 16,2-4 4-16,-2 5 0 0,0 5 4 0,-8-6-4 0,10 6 4 16,-10-1-16-16,0 1 20 0,-10 5 0 0,10-1 0 0,-8-5 0 0,8 6-4 15,-8-2 0-15,-2 3-4 0,2-2 0 0,0 0 0 16,0 1-4-16,-1-1-4 0,9 1 0 0,-9-6 0 0,1 1-4 15,-1-1 4-15,9 0-4 0,0 2 0 0,0-7 0 0,0 1-4 0,0 0 0 16,0-5 0-16,0 5 4 0,9-5-4 0,-1-5 0 0,1 5 0 16,-9-5 0-16,17 5 0 0,-9-5 0 0,0 1-4 0,2-2 4 15,-2 1 0-15,10 1 0 0,-10-1 0 0,9 0 0 0,-9 1 0 16,9 4 0-16,-8-5-4 0,7 5 4 0,-6 0 0 0,6 0 0 0,-7 5 0 16,0-1 4-16,7 6-4 0,-7-6 0 0,-1 7 4 0,1 3-8 15,0-5 8-15,-1 6-4 0,0-1 0 0,2 1 4 0,-10-1-4 16,8 5 4-16,-8-4-4 0,0 4 0 0,8-5 4 0,-16 5 0 0,8-4 4 15,0 4 0-15,-8-5 8 0,-2 5 0 0,2-4 4 16,0-1 0-16,-1 1-4 0,-8-1 4 0,8 1 0 0,-7-1-20 0,-2-5 24 16,2 1-4-16,-2 0-4 0,1-2-4 0,-8-1 0 0,8 2-4 15,-1-9-4-15,2 4-4 0,-2-4 0 0,2 0-4 0,-2 0-4 16,10-4-4-16,-9-1-16 0,9-6-16 0,-2 3-16 0,-6-2-8 0,8-4-28 16,-2 0-20-16,10-6-20 0,0 1-28 0,-8-5-60 15,8 0 16-15,0 0 40 0,0-4 28 0,0-1 36 0</inkml:trace>
        </inkml:traceGroup>
        <inkml:traceGroup>
          <inkml:annotationXML>
            <emma:emma xmlns:emma="http://www.w3.org/2003/04/emma" version="1.0">
              <emma:interpretation id="{F1D960A4-6F33-4D05-BF4E-5776E0673A52}" emma:medium="tactile" emma:mode="ink">
                <msink:context xmlns:msink="http://schemas.microsoft.com/ink/2010/main" type="inkWord" rotatedBoundingBox="29545,9750 29892,9622 30141,10296 29794,10424"/>
              </emma:interpretation>
            </emma:emma>
          </inkml:annotationXML>
          <inkml:trace contextRef="#ctx0" brushRef="#br0" timeOffset="4204.0044">3526 4670 43 0,'0'0'84'0,"8"-5"0"0,-8 5-8 0,0-5-24 0,0 5-4 0,8 0 4 16,-8 0 4-16,0-5 8 0,10 5-4 0,-10 0 0 15,8 5 0-15,-8-5 4 0,0 5 0 0,0 0 0 0,8-1-4 0,-8 1 0 16,0 0 0-16,0 5 0 0,10-1 0 0,-10 1 0 0,0 4-4 0,8 0-4 15,-8 1-4-15,0-1-4 0,8 6 0 0,-8-1-4 16,0 0-4-16,8 5-4 0,-8-5-4 0,0 5-4 0,9-5 0 16,-9 5-8-16,9-4 0 0,-9 3 0 0,8 2-4 0,-8-6-4 0,9 5 0 15,-9-5 0-15,8 1-4 0,0-2 0 0,-8-4 0 0,10 5-4 16,-10-4 0-16,8-1 4 0,-8 1-4 0,8-1-4 0,-8-4 0 16,0-1-4-16,8 1-4 0,-8-5-4 0,0-1 0 0,0 2-8 0,0-2-8 15,0-4-8-15,0 0-16 0,0 0-12 0,0 0-8 16,0-4-8-16,0-2-12 0,0 2-12 0,0-1-4 0,0 0-4 0,0 0-8 15,0-4-56-15,0-1-8 0,0 0 24 0,0 6 36 0,0-11 24 16</inkml:trace>
          <inkml:trace contextRef="#ctx0" brushRef="#br0" timeOffset="4767.4954">3808 4718 47 0,'0'0'84'0,"0"0"-16"16,0 0-4-16,0 0-24 0,8 4-8 0,-8-4 4 0,0 0-4 15,0-4 0-15,0 4 0 0,8 0 0 0,-8-5 0 0,0 5 8 16,9 0-4-16,-9-5 8 0,0 5 0 0,8-5 4 0,-8 5-16 16,9-4 24-16,-9 4-4 0,8 0 0 0,-8-5 8 0,0 5-4 0,9 0 4 15,-9 0 8-15,8 5-4 0,-8-5 4 0,0 4 0 0,8 1 0 16,-8 5 0-16,0-6-4 0,0 6 0 0,0 5-12 0,0-1 0 16,10-5-4-16,-10 11-8 0,0-6-4 0,0 10-4 0,0-5-4 0,0 0-4 15,0 6-8-15,0-2-4 0,0 1 4 0,0 1-4 16,0-1 0-16,8-5-8 0,-8 4 0 0,8 1 0 0,-8-4 0 0,0 4 0 15,10-5 0-15,-10-1-4 0,8 2 0 0,-8-1 0 0,8-5 0 16,-8 1 0-16,9-1 0 0,-9 1 0 0,0-5 0 0,0-1-12 16,0 0-8-16,0-4-12 0,0 0-16 0,8-5-20 0,-8 0-16 0,-8 0-24 15,8-5-12-15,0 5-20 0,0-9-16 0,-9-1-8 0,1 0-24 16,8 1-44-16,-8-1 28 0,8-4 40 0,-10-1 32 16,2-4 28-16</inkml:trace>
        </inkml:traceGroup>
        <inkml:traceGroup>
          <inkml:annotationXML>
            <emma:emma xmlns:emma="http://www.w3.org/2003/04/emma" version="1.0">
              <emma:interpretation id="{08B481E1-816A-4C60-B590-993A9EEB5CFD}" emma:medium="tactile" emma:mode="ink">
                <msink:context xmlns:msink="http://schemas.microsoft.com/ink/2010/main" type="inkWord" rotatedBoundingBox="30468,9973 30809,9847 30952,10234 30610,10360"/>
              </emma:interpretation>
            </emma:emma>
          </inkml:annotationXML>
          <inkml:trace contextRef="#ctx0" brushRef="#br0" timeOffset="5623.5364">4430 4963 39 0,'-9'-5'100'0,"9"-5"-12"0,0 5-4 15,0 0-24-15,0-4 0 0,0 4 4 0,0 0 4 0,0 0-4 16,0 1 0-16,0-1-8 0,0 0 4 0,0 0-4 0,0 5-16 16,9 0 12-16,-9 0 0 0,0-4 0 0,0 4 0 0,8 4 0 15,-8-4 4-15,8 5-4 0,-8-5 0 0,10 5 0 0,-2 4 4 16,-8-4-4-16,8 5-8 0,0-1 0 0,2 1-4 0,-2 0-8 15,0 4-4-15,1 1 0 0,-1-1-4 0,0 1 0 0,2 3-4 0,-2-3-4 16,0-1-4-16,10 5-4 0,-10 0 0 0,0-4 0 0,1 3 0 16,0-3 0-16,-1 0 0 0,1-1-4 0,-1 1 0 0,-8-6 0 15,8 2-4-15,2-3 0 0,-10 2 4 0,0-6-4 0,8 2 4 16,-8-6 0-16,0 4 0 0,0-8 0 0,0-2 0 0,0 2-4 16,0-1-4-16,0-5 8 0,0 1-4 0,0-5 0 0,0-1 0 0,0 1 0 15,8-1 0-15,-8-4-4 0,0-5-4 0,8 6 8 0,-8-7-4 16,10 6 8-16,-10-5-8 0,8 0 0 0,0 5 4 0,-8-5-4 15,9 4 0-15,0-3 4 0,-9 8-4 0,8-4-4 0,-8 5-4 0,9-1-12 16,-9 1-8-16,0 4-12 0,8 0-20 0,-8 1-16 16,0 4-16-16,0 1-20 0,0-1-20 0,0 0-12 0,0 5-24 0,0 0-52 15,0 0 20-15,0 0 36 0,0 0 36 0,0 0 24 0</inkml:trace>
        </inkml:traceGroup>
        <inkml:traceGroup>
          <inkml:annotationXML>
            <emma:emma xmlns:emma="http://www.w3.org/2003/04/emma" version="1.0">
              <emma:interpretation id="{2F3388DF-13FE-4933-AA63-E005A1E99F54}" emma:medium="tactile" emma:mode="ink">
                <msink:context xmlns:msink="http://schemas.microsoft.com/ink/2010/main" type="inkWord" rotatedBoundingBox="31190,9387 31514,9268 31699,9770 31375,9889"/>
              </emma:interpretation>
              <emma:one-of disjunction-type="recognition" id="oneOf4">
                <emma:interpretation id="interp8" emma:lang="" emma:confidence="0">
                  <emma:literal>3</emma:literal>
                </emma:interpretation>
                <emma:interpretation id="interp9" emma:lang="" emma:confidence="0">
                  <emma:literal>I</emma:literal>
                </emma:interpretation>
                <emma:interpretation id="interp10" emma:lang="" emma:confidence="0">
                  <emma:literal>J</emma:literal>
                </emma:interpretation>
                <emma:interpretation id="interp11" emma:lang="" emma:confidence="0">
                  <emma:literal>]</emma:literal>
                </emma:interpretation>
                <emma:interpretation id="interp12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6241.1392">5154 4401 3 0,'0'-4'92'0,"0"4"-4"0,0-6-12 0,0 2-20 0,0-1-4 16,0-5 0-16,0 6-4 0,0-1 4 0,0-5-4 0,9 6 0 16,-1-1 0-16,-8-5-4 0,9 5 0 0,-9-5 4 0,8 1-8 15,1 4 4-15,-1 1 4 0,0-6-12 0,10 5 4 0,-10 0 0 16,2-3-4-16,-2 2 4 0,9 1 0 0,-9 0 0 0,9 5-4 15,-8-4 0-15,7 4-4 0,-6 0 4 0,6-5-8 0,-6 10-8 16,6-5 0-16,-8 0-4 0,1 4-4 0,-1 1 0 0,1 0 0 0,0 1-4 16,-1-3 0-16,-8 7 0 0,8-1-4 0,-8 1 0 0,0 0 0 15,0-1-4-15,-8 6 4 0,8-5 0 0,-8 4 4 0,-1-5-8 16,0 6 0-16,1-5 0 0,-1 4 0 0,1-5 4 0,0 1-4 16,0 5 0-16,-2-6 4 0,2-4-4 0,8 5 0 0,-8-6 0 0,8 1 4 15,0 0-4-15,0-1 0 0,0-4 0 0,0 5 0 0,0-5 0 16,8 0 0-16,0 0 0 0,2 0 0 0,-2 0 0 0,0-5 0 15,0 5 0-15,1 0 0 0,-1-4 0 0,1 4 0 0,8 0 0 16,-9-5 4-16,10 5-4 0,-10 0 0 0,0 0 0 0,2 0 0 16,6 0 4-16,-7 0 0 0,-1 0-4 0,1 5 4 0,0-5 0 0,-1 4 4 15,-8 1 0-15,8 0 4 0,0 5-4 0,-8-5 4 0,10-2 4 16,-10 8 0-16,0-2 0 0,0 1 8 0,8 0 0 0,-8 5 0 16,0-6 0-16,0 6 4 0,0-6 0 0,0 5 4 0,0-4 0 0,-8 3 4 15,8 2 0-15,-10 0 0 0,2-6 4 0,8 1-8 0,-8 4-24 16,0-4-8-16,-1-1 0 0,0 1 0 0,-8-1 0 0,9 1 0 15,-10-5 0-15,10 0 0 0,-8 1 0 0,6-6 0 0,-6 3 0 16,7-3 0-16,-8 0 0 0,8 0-36 0,1-3-72 0,0 3-36 16,-10-6-48-16,10 1-48 0,8-4-80 0,-8 3 56 0,8-3 40 15,-10-1 44-15,10 6 40 0,0-6 24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7:34.75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D9E37C-DE78-423C-A9BA-BA4FF9DBCDE8}" emma:medium="tactile" emma:mode="ink">
          <msink:context xmlns:msink="http://schemas.microsoft.com/ink/2010/main" type="writingRegion" rotatedBoundingBox="8501,9388 16390,9596 16285,13593 8395,13386"/>
        </emma:interpretation>
      </emma:emma>
    </inkml:annotationXML>
    <inkml:traceGroup>
      <inkml:annotationXML>
        <emma:emma xmlns:emma="http://www.w3.org/2003/04/emma" version="1.0">
          <emma:interpretation id="{03E70035-EF5E-47EF-884F-4AED2EBDF278}" emma:medium="tactile" emma:mode="ink">
            <msink:context xmlns:msink="http://schemas.microsoft.com/ink/2010/main" type="paragraph" rotatedBoundingBox="8522,9237 13935,9571 13871,10613 8458,10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18102B5-356F-44BB-8240-1D933A6504BB}" emma:medium="tactile" emma:mode="ink">
              <msink:context xmlns:msink="http://schemas.microsoft.com/ink/2010/main" type="line" rotatedBoundingBox="8522,9237 13935,9571 13871,10613 8458,10280"/>
            </emma:interpretation>
          </emma:emma>
        </inkml:annotationXML>
        <inkml:traceGroup>
          <inkml:annotationXML>
            <emma:emma xmlns:emma="http://www.w3.org/2003/04/emma" version="1.0">
              <emma:interpretation id="{910D3003-AF72-413E-9875-E4BC827F3561}" emma:medium="tactile" emma:mode="ink">
                <msink:context xmlns:msink="http://schemas.microsoft.com/ink/2010/main" type="inkWord" rotatedBoundingBox="8501,9582 9065,9617 9047,9903 8483,9869">
                  <msink:destinationLink direction="with" ref="{E58C9136-827D-4354-A901-68F1054ED770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-3112-3041 27 0,'0'-5'84'0,"-8"0"-4"0,8 1 0 15,0-2-28-15,-9 2-4 0,9 4-4 0,-9-5-4 0,9 5-4 16,-8 0 0-16,8-5 0 0,-8 5-4 0,-1 0 8 0,1 0-8 16,8-6 0-16,-8 12 0 0,-2-6 0 0,2 5-4 0,8-5 0 0,-8 5-4 15,-2 5 0-15,10-6 0 0,-8 6-4 0,0-1 4 16,8 1-8-16,-8-1 4 0,8 2 0 0,-9 3-8 0,9 0-4 0,0 0 4 15,0 1 0-15,-9-1-24 0,9 0 20 0,0-4-4 0,0 4 0 16,9 1 4-16,-9-6-4 0,0 1 0 0,9 4 0 0,-1-9-4 16,0 6 4-16,-8-3-4 0,8-3 0 0,2 0 4 0,-2 5 0 0,0-10-4 15,10 4 0-15,-10-4 0 0,1 5 4 0,7-5-4 0,-7 0 0 16,0-5 4-16,7 5 0 0,-6-4 0 0,-2-1-4 0,0 0 4 16,2-5-4-16,-2 5-4 0,0-4 8 0,0-1 0 0,1-4-4 15,-9 4 0-15,8-4 0 0,-8 4 0 0,0-4 0 0,0-1-4 16,0 6 4-16,0-5 0 0,0-1-4 0,0 6 4 0,-8-6 4 15,8 6-4-15,-9 0 4 0,1-2-4 0,8 2 0 0,-8 5 0 16,0-6-4-16,-2 5 4 0,2 0 0 0,0 0 0 0,-2 1 0 16,2 4 0-16,0 0 0 0,8-6 0 0,-9 6 0 0,0 6 0 0,1-6 0 15,8 0 0-15,0 4-4 0,-8 1 8 0,8 5-4 0,0-6 4 16,0 6-8-16,0-1 4 0,0-4-4 0,0 5 4 0,8 0 0 16,-8-1-4-16,8 1-12 0,-8-1 16 0,9 6 4 0,0-11-4 15,-1 6 0-15,0-1 4 0,2 1 0 0,-2-5-4 0,0 0 4 16,2 4 4-16,6-9-4 0,-8 5 8 0,9-5-4 0,-8 5 4 0,8-5 4 15,1 0 0-15,-10 0 4 0,8 5-4 0,2-5 0 0,-1 0 0 16,-9 0 0-16,10 0-4 0,-2-5 0 0,2 5 0 0,-10 0-4 16,10 0-4-16,-10 0 0 0,9 0-4 0,-9 0 0 0,0 0 0 0,10 0-4 15,-10 5-4-15,0-5-20 0,2 0-20 0,-2 0-28 16,0 0-32-16,1 0-32 0,0 0-96 0,-1 0 44 0,-8 0 36 16,8 0 24-16,1 0 28 0</inkml:trace>
        </inkml:traceGroup>
        <inkml:traceGroup>
          <inkml:annotationXML>
            <emma:emma xmlns:emma="http://www.w3.org/2003/04/emma" version="1.0">
              <emma:interpretation id="{392FA371-4800-4DCA-B94C-53D5B98C2D85}" emma:medium="tactile" emma:mode="ink">
                <msink:context xmlns:msink="http://schemas.microsoft.com/ink/2010/main" type="inkWord" rotatedBoundingBox="10253,9516 12022,9625 11968,10496 10200,1038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47208.4513">-323-2778 63 0,'0'0'104'0,"0"0"-8"0,0 0-8 0,0 0-20 0,8 0 4 15,-8 0 4-15,0 0 8 0,8 0 0 0,-8 0-4 0,8 0-4 16,2 0 0-16,-10 0 4 0,8 0-4 0,0 0 4 0,9 0-4 15,-8 0 4-15,8 0-4 0,-1 0 4 0,2 0-8 0,0 0-4 0,-2 0-24 16,1 0 20-16,0 0-4 0,8 0-4 0,-7 0 0 0,8 0-4 16,-9 0-4-16,8 0-36 0,-8-5-12 0,9 5 0 0,-9 0 0 15,8 0 0-15,-8 0 0 0,1 0 0 0,8 0 0 0,-10 0 0 0,2 0 0 16,-10 0 0-16,9 0 0 0,-9 0 0 0,10 0 0 0,-10 5 0 16,0-5 0-16,0 5 0 0,2-5 0 0,-10 5 0 0,0-5 0 15,8 0 0-15,-8 5 0 0,0-5 0 0,0 0 0 0,0 4 0 0,0-4 0 16,-8 6 0-16,8-6 0 0,-10 0-56 0,10 0-36 15,-8 0-16-15,0 0-16 0,0 0-16 0,-2 4-24 0,2-4-8 0,0 0-28 16,-9-4-36-16,9 4 20 0,-2 4 36 0,-6-4 44 0,-2 0 28 16,10 0 16-16</inkml:trace>
          <inkml:trace contextRef="#ctx0" brushRef="#br0" timeOffset="347475.7394">-136-2633 71 0,'0'4'152'0,"-9"1"-12"15,9 0-16-15,0-5-20 0,0 4-4 0,0-4-4 0,0 6 4 16,0-2 0-16,0 1 0 0,0-5-4 0,0 5 0 0,0 0 0 16,0-2-8-16,0 4-4 0,9-7-4 0,-9 4-4 0,8 1-4 15,1-5-4-15,-1 4-8 0,0 1-4 0,2-5-4 0,-2 0-16 0,10 0-36 16,-10 5 0-16,9-5 0 0,-1 0 0 0,-7 0 0 0,8 0 0 16,1 0 0-16,-2-5 0 0,-7 5 0 0,8 0 0 0,0 0 0 15,-9-5 0-15,10 5 0 0,-10 0 0 0,10 0 0 0,-10 0 0 16,0 0 0-16,0 0 0 0,2 0-12 0,-2 0-84 0,0 0-24 15,-8 0-24-15,9 0-32 0,-9 0-28 0,0 0-56 0,0 0-16 0,8 0 56 16,-8 0 44-16,0 0 28 0,0 0 36 0,0 0 20 0</inkml:trace>
          <inkml:trace contextRef="#ctx0" brushRef="#br0" timeOffset="346767.6307">-1492-2888 35 0,'0'-5'92'0,"-8"1"-16"0,8-1 0 15,0 0-28-15,0 0-4 0,-8 0 0 0,8 0-4 0,0 1 0 16,0-1 0-16,0 0 0 0,0 0 0 0,8-4 4 0,-8 3-4 0,8 2 0 16,1-5 4-16,-9-1 0 0,8 5 0 0,0-4 0 0,1 0 0 15,8-2-12-15,-9 2 4 0,2-1-4 0,6 6 4 0,2-11-4 16,-1 11 4-16,-1-6-4 0,-7 0-4 0,16 1 4 0,-15 4-4 15,15-5-4-15,-8 5 0 0,0 0-4 0,-1 1 0 0,2-1 0 16,0 5-4-16,-2-5 4 0,2 5-4 0,-2 0 4 0,1-4 0 0,1 4 0 16,-2 0-4-16,2 4 4 0,-2-4-4 0,2 5 4 0,-1-5 4 15,-9 5 0-15,9-1 0 0,0-4 0 0,1 5-4 0,-10 0 0 16,9 0 4-16,-8 0-4 0,7 0 4 0,1 4-8 0,-9-4 0 0,10 4 0 16,-10 1 0-16,10 0 0 0,-2 5-4 0,-7-6-4 15,8 0 0-15,-8 6 0 0,-1-1 0 0,10 0-4 0,-10 1 0 0,10-1 0 16,-10 5 0-16,0-4 0 0,0-1-4 0,1 5 0 0,0 1 0 15,-1-6 4-15,1 5-4 0,-1-4 0 0,-8 3 4 0,8-3-4 16,-8 4 0-16,10 0 4 0,-10-4-4 0,0 4 0 0,0 0 0 0,0 0 0 16,0-4 0-16,0 4 0 0,0 0 0 0,-10-1 0 15,10 2 0-15,-8 0 0 0,0-6 0 0,-1 5 4 0,1 0-4 0,-1 0 0 16,-8 0 0-16,9-4 4 0,-10 4 0 0,2 1-4 0,-2-6 0 16,1 0 0-16,0 0 0 0,-8 1 4 0,7-1 0 0,2 1-4 15,-10-5 0-15,1 4 0 0,7-5-4 0,-8-3 4 0,10 3 4 16,-10-5 0-16,9 2-20 0,-9-6 24 0,10 4-4 0,-2-4-4 15,2 0-4-15,-2 0 0 0,1-4-4 0,1-2-8 0,-2 2 0 0,2-1-16 16,6-5-12-16,2 1-12 0,-10-1-16 0,10 6-16 0,0-6-12 16,-1-5-20-16,9 6-20 0,-8-1-8 0,8-4-28 0,0 4-60 15,-8 2 28-15,8-8 44 0,8 6 28 0,-8-4 28 0</inkml:trace>
          <inkml:trace contextRef="#ctx0" brushRef="#br0" timeOffset="346214.6313">-1270-2941 27 0,'0'-4'72'15,"0"-1"-8"-15,0-1-4 0,0 2-32 0,0-1 0 16,0 1-4-16,0-1-4 0,0 0 0 0,0 0 0 0,0 1 0 0,0-6 0 15,0 6 4-15,0-2 0 0,0 1 4 0,0 1 0 0,0-1 0 0,0-5 8 16,0 6 0-16,0-6 8 0,0 5 4 0,0 1 4 16,0-2-4-16,0-3 0 0,0 4 4 0,0-1-8 0,0 3-8 0,0 3 0 15,0-5 0-15,0 5 4 0,0 0 0 0,0-5-4 0,0 5 4 16,0 0 0-16,0 0 8 0,0 0-4 0,0 0 4 0,0 5-4 16,8-5 0-16,-8 5 0 0,0-2 4 0,0 3-4 0,0-1-4 15,0 4 4-15,9-3-8 0,-9 8-8 0,0-5 4 0,0 6-4 16,0 0-4-16,0 3 0 0,0 1-4 0,0 1-4 0,0-1-4 0,0 5 4 15,0 0-4-15,0-1 4 0,0 3-4 0,0 2-8 16,0-5-16-16,0 2 24 0,0-2 0 0,0 6-4 0,0-10-4 0,0 10 0 16,0-9-4-16,0 4 4 0,0-5 0 0,0 4 0 0,0-3-4 15,0-1 0-15,0-5 4 0,0 5-4 0,0-4 4 0,0-1 0 16,0 1-8-16,0-1 4 0,0 0 0 0,0-4 0 0,0 4 4 0,0-4-8 16,0-1 4-16,0 1 0 0,0-5 0 0,0 5-4 0,0-6 0 15,0 1 4-15,0 0-4 0,0-1-4 0,0-4 0 0,0 5-8 16,0-5-4-16,0 0-4 0,0 0-4 0,-9-5-16 0,9 5-12 15,0-4-8-15,0-6-12 0,0 6-8 0,-8-6-4 0,8 5-12 16,0-5-8-16,-8 1-4 0,8-5-4 0,0 4 0 0,-9-5 8 0,9 1-28 16,0-1-24-16,-9 1-8 0,9 0 32 0,-8 0 24 0,8-1 24 15</inkml:trace>
        </inkml:traceGroup>
        <inkml:traceGroup>
          <inkml:annotationXML>
            <emma:emma xmlns:emma="http://www.w3.org/2003/04/emma" version="1.0">
              <emma:interpretation id="{D6C552B8-A39A-4C86-A2CB-0060C1E2533A}" emma:medium="tactile" emma:mode="ink">
                <msink:context xmlns:msink="http://schemas.microsoft.com/ink/2010/main" type="inkWord" rotatedBoundingBox="12507,9483 13935,9571 13883,10425 12454,10337"/>
              </emma:interpretation>
              <emma:one-of disjunction-type="recognition" id="oneOf2"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u</emma:literal>
                </emma:interpretation>
                <emma:interpretation id="interp4" emma:lang="" emma:confidence="0">
                  <emma:literal>a</emma:literal>
                </emma:interpretation>
                <emma:interpretation id="interp5" emma:lang="" emma:confidence="0">
                  <emma:literal>n</emma:literal>
                </emma:interpretation>
                <emma:interpretation id="interp6" emma:lang="" emma:confidence="0">
                  <emma:literal>ą</emma:literal>
                </emma:interpretation>
              </emma:one-of>
            </emma:emma>
          </inkml:annotationXML>
          <inkml:trace contextRef="#ctx0" brushRef="#br0" timeOffset="353062.231">827-2667 3 0,'0'0'92'0,"0"0"-12"0,-8 4-8 0,8-4-20 0,0 5-4 16,-8-5 0-16,8 0-4 0,-10 5 4 0,10-5 0 0,-8-5 0 15,0 5 4-15,8-5 0 0,-10 5-4 0,2-4 0 0,8-1 0 16,-8 0-4-16,0-4-20 0,8-1 20 0,-9 1-8 0,9-1-8 15,0 0 0-15,0-4 0 0,-8 0 4 0,8-6-8 0,0 6-4 16,8-5 4-16,-8-1-4 0,0 1-4 0,9 0 0 0,-9 0 0 0,8-5 0 16,0 5 0-16,0 0 4 0,2-5-4 0,-2 5 0 0,10-1 0 15,-10 2 0-15,9-2 0 0,0 1-4 0,0 3 4 0,-1-2-4 16,2 4 4-16,0 4-4 0,-2-4-4 0,1 4 0 0,0 0 0 0,0 6-4 16,9-1 0-16,-10 5 4 0,2 0 0 0,-1 0-4 15,0 5 0-15,0 5 0 0,-1-6 0 0,2 11-4 0,-10-1 4 0,10 5 0 16,-10-1-8-16,1 2 0 0,-1 5 8 0,-8 3-4 0,0 1 0 15,0 5-4-15,0-6 0 0,-8 11 0 0,-1-6 0 0,1 6 0 16,-10-1 0-16,2 0 4 0,-2 1 0 0,-7-1-4 0,8-4 0 16,-8 5 0-16,-1-6 4 0,0 0 0 0,9-4 0 0,-9-1 0 15,2-3 0-15,-2-2 4 0,8-3 0 0,1-1-4 0,-8-4-4 0,8-6 4 16,9 0 0-16,-10-4 0 0,10 0 0 0,-2-5 0 0,2 0 0 16,8-5 4-16,-8 0-4 0,8-4 0 0,0 0 0 0,8-1 0 15,-8-5 0-15,8 1 4 0,2-5-4 0,-2 4 0 0,0-4 0 0,10 4 0 16,-10 1 0-16,9-5 0 0,0 6 0 0,0-2 0 15,1 0 0-15,-2 6 0 0,2-1 4 0,-2 0-4 0,2 6 0 0,-10-1 4 16,9 5-4-16,1 0 0 0,-2 5 4 0,2-5 0 0,-2 9 0 16,1-4 4-16,-8 5 0 0,8-6 0 0,-9 11 0 0,10-6 4 15,-2 2 4-15,-6 2 4 0,6-3 0 0,-7-1-4 0,8 5 0 0,-8 1 0 16,7-5-4-16,2-1 0 0,-10 1-4 0,10-1-4 0,-2 1 4 16,-7-5-4-16,7 6 0 0,2-8 0 0,-2-3-4 15,2 5 0-15,-10-5 0 0,10 0-4 0,-2 0-4 0,1 0-8 0,-8 0-20 16,8-5-24-16,1 2-16 0,-10-3-12 0,8 1-32 0,-6 0-16 15,-2 1-16-15,0-2-44 0,1-3-24 0,-9 4 32 0,8-4 48 16,-8 4 16-16,0-5 32 0</inkml:trace>
          <inkml:trace contextRef="#ctx0" brushRef="#br0" timeOffset="353391.3542">1594-2686 31 0,'0'-10'100'0,"9"1"-8"15,-9 3-8-15,9-3-20 0,-9 4 0 0,8-4-4 0,-8 4 4 16,9 0 4-16,-9 0-8 0,8 5 4 0,-8-4 4 0,8-2-8 15,-8 6-4-15,9 0-4 0,0 0 4 0,-1-4-4 0,0 4-4 0,-8 4-4 16,10-4 0-16,6 6 0 0,-16-2-12 0,18 1 4 0,-10 0-4 16,0 0-4-16,1 4-4 0,-1 1-4 0,1 0-4 0,0 4 0 15,-1-5-4-15,0 6 4 0,2-1-4 0,-2 6 4 0,0-6 4 0,-8 0 0 16,9 4 0-16,0-2 0 0,-9 3 0 0,8-5 0 16,-8 1 0-16,8 0 0 0,-8-6 0 0,0 5-4 0,0-5 0 0,0-4-4 15,9 4 0-15,-9-4 0 0,0 1 4 0,0-6-8 0,8 0 4 16,-8-6 0-16,8 1 4 0,-8 1-4 0,10-6-8 0,-2 1 4 15,-8-5 0-15,8-1-4 0,2 1 0 0,6-5-4 0,-8 4 4 16,1-10-4-16,0 7 4 0,8-1-4 0,-9-5 0 0,10 0 0 16,-2 5-4-16,-8-5 8 0,10 5-4 0,-1-6-4 0,-8 6-8 0,8 0-8 15,-1 5-16-15,-8-1-24 0,10 1-24 0,-10-1-32 0,10 6-40 16,-10-1-36-16,-8 6-96 0,9-1 40 0,-9 0 40 0,8 0 48 16,-8 5 28-16,0 5 20 0</inkml:trace>
        </inkml:traceGroup>
      </inkml:traceGroup>
    </inkml:traceGroup>
    <inkml:traceGroup>
      <inkml:annotationXML>
        <emma:emma xmlns:emma="http://www.w3.org/2003/04/emma" version="1.0">
          <emma:interpretation id="{BE282B03-B270-4107-B4FC-6CBF3ABBE99C}" emma:medium="tactile" emma:mode="ink">
            <msink:context xmlns:msink="http://schemas.microsoft.com/ink/2010/main" type="paragraph" rotatedBoundingBox="9805,10742 13767,10580 13799,11369 9838,115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A6C8B7-019B-427A-ADDD-B2B555D40A44}" emma:medium="tactile" emma:mode="ink">
              <msink:context xmlns:msink="http://schemas.microsoft.com/ink/2010/main" type="line" rotatedBoundingBox="9805,10742 13767,10580 13799,11369 9838,11531"/>
            </emma:interpretation>
          </emma:emma>
        </inkml:annotationXML>
        <inkml:traceGroup>
          <inkml:annotationXML>
            <emma:emma xmlns:emma="http://www.w3.org/2003/04/emma" version="1.0">
              <emma:interpretation id="{084A9A45-97A7-4B44-A205-D69523942C89}" emma:medium="tactile" emma:mode="ink">
                <msink:context xmlns:msink="http://schemas.microsoft.com/ink/2010/main" type="inkWord" rotatedBoundingBox="9805,10742 11669,10666 11702,11455 9838,11531"/>
              </emma:interpretation>
              <emma:one-of disjunction-type="recognition" id="oneOf3">
                <emma:interpretation id="interp7" emma:lang="" emma:confidence="0">
                  <emma:literal>41</emma:literal>
                </emma:interpretation>
                <emma:interpretation id="interp8" emma:lang="" emma:confidence="0">
                  <emma:literal>ni</emma:literal>
                </emma:interpretation>
                <emma:interpretation id="interp9" emma:lang="" emma:confidence="0">
                  <emma:literal>ul</emma:literal>
                </emma:interpretation>
                <emma:interpretation id="interp10" emma:lang="" emma:confidence="0">
                  <emma:literal>Il</emma:literal>
                </emma:interpretation>
                <emma:interpretation id="interp11" emma:lang="" emma:confidence="0">
                  <emma:literal>4/</emma:literal>
                </emma:interpretation>
              </emma:one-of>
            </emma:emma>
          </inkml:annotationXML>
          <inkml:trace contextRef="#ctx0" brushRef="#br0" timeOffset="363503.3638">-896-1598 15 0,'0'-14'92'0,"0"4"-8"0,0-4-8 0,0 3-28 16,0 3 0-16,0-7-4 0,0 6 4 0,0-1-4 0,0 6 0 0,0-6-4 15,0 0 0-15,0 5 0 0,0 0-4 0,0 1-4 0,0-1-4 16,0 0 4-16,10 0-4 0,-10 5 4 0,0 0-4 0,0 0-4 15,0 5 0-15,8 0 4 0,-8 0-8 0,0-1 0 0,8 6 0 16,-8 0-4-16,0 0-4 0,0 4-4 0,0 0 4 0,0 0 0 16,0 6-12-16,0-1 4 0,0-5 0 0,0 10 4 0,0-5-4 0,0 0-4 15,10 0 4-15,-10 1-4 0,0-1-4 0,0 5 4 0,0-10 0 16,8 5 0-16,-8-4 0 0,8-1 0 0,0 1 0 0,-8-5 4 16,9 4-4-16,0-9 0 0,-1 5 4 0,1-6-8 0,-1 1 4 0,0-5 0 15,2 0-4-15,-2-5 0 0,0 1 4 0,2-2 0 16,6 2 0-16,-8-6 0 0,1 1 0 0,8-1 4 0,-8 1-8 0,-1-2 0 15,0 2 4-15,2 0 0 0,-2-1 0 0,0 1 0 0,0-1-4 16,2 5 4-16,-10 0 0 0,8-4 0 0,-8 9 0 16,8-6 4-16,-8 6-4 0,0 0 0 0,0 0 4 0,9 0 0 0,-9 0-4 15,0 6 4-15,0 3-4 0,0-4 0 0,0 0 0 0,0 5 0 16,0-1 0-16,0 5 4 0,0-4-4 0,-9-1 0 0,9 6 0 16,0-1 0-16,0 1 0 0,9-1 0 0,-9 1-4 0,0-1 0 0,0 0 0 15,0 0 0-15,0-4-8 0,-9 5-8 0,9-6-8 0,0 1-12 16,0-1-16-16,0 1-8 0,0-5-8 0,0 3-16 0,0-2-48 15,0-6-32-15,0 5 20 0,9-5 28 0,-9 0 24 0</inkml:trace>
          <inkml:trace contextRef="#ctx0" brushRef="#br0" timeOffset="363776.6308">-444-1386 55 0,'0'0'112'16,"0"-6"-16"-16,0 6-8 0,0 0-24 0,0-5-12 0,0 1 4 15,0-1 0-15,10 0-8 0,-10-5 4 0,0 6-4 0,0-11-4 16,0 6-4-16,8-1-8 0,-8-4 0 0,8-1 4 0,2 1-4 0,-2-1-4 16,-8-4 0-16,8 5-8 0,0-1-4 0,1-4 0 0,-1 5 0 15,1-5 0-15,0 5-8 0,-1-2 4 0,0-2-4 0,2 4-4 16,-2 0 8-16,0 4-4 0,0-5 0 0,-8 6 0 0,10-1 0 16,-2 1 0-16,-8-1 0 0,8 5 0 0,-8-5 0 0,9 10 0 0,-9-4 4 15,8-1 0-15,-8 5 0 0,0 5 4 0,0-5 0 16,9 4 0-16,-9 2-4 0,0 3 4 0,0 1-4 0,0 4 4 0,0-5-4 15,0 6 4-15,0 0-4 0,0 3 0 0,0 2 4 0,0-1-4 16,0 0 4-16,0 0 0 0,0 1 0 0,0 3-4 0,0-4 8 16,0 0-4-16,0 1-4 0,0 4 0 0,0-5-4 0,0-5 4 0,0 5-4 15,0 1-4-15,0-5 0 0,0-1-4 0,0 0 0 0,0 0 0 16,0 1 0-16,9-5-4 0,-9-1-8 0,0 1-20 0,0-6-20 16,0 1-20-16,0 0-36 0,0 0-28 0,0-1-24 0,0-4-80 15,8 0 20-15,-8 0 44 0,0 0 36 0,-8 0 24 0,8-4 20 16</inkml:trace>
          <inkml:trace contextRef="#ctx0" brushRef="#br0" timeOffset="361200.8178">-1833-1627 19 0,'0'0'72'0,"-8"-4"0"0,8 4-16 16,0-5-24-16,0 1-4 0,-8 4-8 0,8-7 0 0,0 7-4 15,0-4 4-15,0 0-4 0,0-1 4 0,-10 5 0 0,10-5 0 16,0 0 0-16,0 5 0 0,0-5 4 0,0 1 0 0,0 4 0 16,0-5 4-16,0 0 0 0,0 1 0 0,0-1-4 0,0 0 0 15,-8 0 4-15,8 0 0 0,8 0 0 0,-16 0-4 0,16 1 4 0,-8-1-4 16,0 0 4-16,0 0-4 0,0 1 0 0,0-1-4 15,0 0 4-15,0-4 4 0,0 3 0 0,10-3-12 0,-10 5 4 0,8-6 4 16,-8 0-4-16,8 1 4 0,-8-1-4 0,9 1 4 0,-1-2-4 0,1 2 4 16,-1 0-4-16,1-1-4 0,-9 1 0 0,8 3 0 15,0-3-4-15,2-1 0 0,-2 6 0 0,-8-6-4 0,8 5 0 0,2 1 0 16,-2 4 0-16,-8-6 0 0,8 6 0 0,0 0-4 0,-8 0 4 16,9 0 0-16,-1 6 0 0,1-2 4 0,-9 1-4 0,9-1-4 15,-1 2 0-15,0 3 4 0,2-4 0 0,-10 4 0 0,8 1-4 16,0 0 0-16,0 4-4 0,2-5 0 0,-2 6 4 0,-8-6 4 0,8 6-4 15,1-1 0-15,-9-4-4 0,8 5 4 0,-8-1-4 16,9-5 4-16,-9 6-4 0,0-1 0 0,0 1 0 0,0-1 0 0,0 0 0 16,-9 1-4-16,9 0 0 0,-8-2 4 0,-1 2 4 0,9-1-4 15,-8 0 0-15,0 2 4 0,-2-3-4 0,-6 6-4 0,8-5 4 16,-2 1 0-16,2 0 0 0,-9-5-4 0,8 3 4 0,1 2 0 0,-1-5 0 16,1 4-4-16,0-5 4 0,0 1 0 0,-2 0 0 15,2-6-4-15,0 7 4 0,-2-7-4 0,10 6 0 0,-8-5 0 0,0-1 4 16,-1 1 4-16,9 0-4 0,-8 0-4 0,-1-1 4 0,9 2 0 15,-8-6 0-15,-1 4 0 0,9 1-4 0,-8-2 4 0,0-3 0 16,8 7 4-16,-10-7-4 0,10 4 0 0,-8-4-4 0,0 0 4 16,8 5 0-16,-10-5 0 0,10 0 0 0,-8 0-4 0,8 0 4 15,-8 0 0-15,8 0 0 0,-8 0 0 0,8 0-4 0,-9 0 4 0,9 0-4 16,0 0 8-16,0 0-4 0,0-5-4 0,0 5 4 0,0-4 0 16,0 4 0-16,0-7 0 0,0 7 0 0,0-3 0 0,0-2 0 15,0 1 0-15,0-2 0 0,0 2-4 0,0-1 8 0,0 0-4 0,0 0 0 16,0 1 0-16,0-1 0 0,0 0 0 0,0 0 0 15,9 1 0-15,-9 4 0 0,0-6 4 0,8 1-8 0,-8 5 4 0,8-4 0 16,-8 4 0-16,0 0 0 0,8 0 0 0,-8 0 0 0,10-5 0 16,-10 5 4-16,0 0-4 0,8 0 0 0,-8 0 0 0,8 0 0 15,-8 5 0-15,10-5 0 0,-10 0 0 0,8 4 0 0,-8 1 4 0,8-5-4 16,1 6 4-16,-1-2-4 0,-8 1 0 0,9 0 0 0,-1 0 4 16,1-1-4-16,-1 6 4 0,0-5-4 0,2 5 0 0,-2-6 0 15,0 1 0-15,2-2 0 0,6 8 0 0,-8-6 0 0,1 0 0 16,-1 0 0-16,10-1 4 0,-10 1 0 0,0-5-4 0,2 5 0 15,6-5 0-15,-8 5 4 0,2-5 0 0,6 0 0 0,-7 0-20 16,-1 0 20-16,1 0 4 0,8 0-4 0,-9-5 0 0,0 5 4 16,2-5-4-16,-2 5 0 0,0-5 0 0,2 1 4 0,-2-1-4 0,9 0 0 15,-17 0 0-15,8 1-4 0,0-6 0 0,1 5 4 0,0-5-4 16,-1 1 4-16,-8 4-4 0,8-4 0 0,-8 4 0 0,10-5 0 16,-10 0 0-16,8 1 4 0,-8 4-4 0,0-4 4 0,8 3-4 15,-8 2 4-15,0-5 0 0,0 3-8 0,0 2 4 0,0-1-4 16,0 0-4-16,0 5 0 0,0-5-4 0,-8 5-8 0,8-4-20 15,0 4-12-15,-8 0-8 0,8 0-24 0,-10 0-16 0,10 0-16 0,-8 0-12 16,8 0-56-16,-8 0-28 0,-1 0 48 0,0 0 24 0,1 0 32 16</inkml:trace>
          <inkml:trace contextRef="#ctx0" brushRef="#br0" timeOffset="362937.8724">-1227-1568 43 0,'-10'-6'76'0,"10"2"-4"0,0-2-8 16,0 2-28-16,-8 4-4 0,8-5 0 0,0 0 0 0,0 0-4 0,0 5-4 16,0-4 4-16,0-1-4 0,0 5 0 0,0-5 0 0,0 5-4 15,0 0 4-15,0 0 0 0,0-5 0 0,0 5 4 0,0 0 4 16,8 5 4-16,-8-5-8 0,0 5 4 0,10 0-4 0,-10 4 0 15,8-4-8-15,0 4 4 0,2 1-4 0,-10-1-4 0,8 6 0 16,0-1-4-16,0 0 0 0,2 1-4 0,-2 0 0 0,0 4 0 0,1-5-4 16,-1 5 0-16,0-4-12 0,2-1 16 0,-2 5 0 0,-8-4-4 15,8-1 4-15,0 1-4 0,-8-5 0 0,10 2 0 0,-10-1 0 16,8-6 0-16,-8 5 4 0,0-6 0 0,0 1 0 0,0 0-4 16,0 0 4-16,0-5-4 0,0 0 0 0,0 0 0 0,0-5-4 15,-8 0 4-15,8 0 0 0,-10 1-4 0,10-6 0 0,0 1 4 16,-8-1-4-16,8-5 4 0,-8 6-4 0,8-10 0 0,-8 5-4 0,8-1 4 15,-10-5 0-15,2 1 0 0,8-4 4 0,0 4-4 0,-8-6 4 16,8 6 0-16,0-5-4 0,0 0 0 0,-9 0 0 0,9 5 0 16,0-4 0-16,0-2 0 0,0 1 0 0,0 5 0 0,0 0 0 0,0-5 0 15,9 4 0-15,-9 1 0 0,0 5 0 0,8-1 0 16,-8 2 0-16,8-2 4 0,-8 5-4 0,10 1-4 0,-10-1 0 0,8 0 4 16,0 1 0-16,0 4-4 0,2 0 8 0,-2 1-8 0,0-2 4 15,1 6 0-15,8 0 0 0,-8-4 0 0,-1 4 4 0,9 0 0 16,0 0-4-16,-9 0 4 0,10 0-4 0,-1 0 0 0,0 0 0 15,8-5 0-15,-7 5 0 0,8 0-4 0,-2 0 4 0,2 0-4 0,-1 0 4 16,1-4-4-16,0 4 8 0,8-6-4 0,-9 6 4 16,9-4 0-16,1 4-4 0,-1-5 0 0,0 0 0 0,-8 0 0 0,8 5 0 15,-1-4 0-15,3-2 0 0,-12 2 0 0,11 4-4 0,-9-5 4 16,-2 5 0-16,2-5 0 0,0 5-4 0,-9 0 0 0,9-5 0 16,-10 5 4-16,2 0 0 0,-10 0 0 0,9 0 0 0,-8 0 0 15,-1 5 0-15,1-5 0 0,-1 0 0 0,0 5 4 0,-8-5-4 16,0 0 0-16,10 0 4 0,-10 5-4 0,0-5 4 0,0 4-4 0,0-4 4 15,0 6 0-15,0-6 0 0,0 4-4 0,0 1 0 16,0 0 8-16,0-5 8 0,0 9 0 0,0-3 0 0,0-2 4 0,8 5 0 16,-8 1 0-16,0 0 0 0,0-1 0 0,0 1 4 0,0 0 4 15,8 4-8-15,-8-5 0 0,0 6 0 0,0 0 0 0,0-1 0 16,0 1-24-16,0-2 20 0,0 2 0 0,0-5 0 0,0 4-4 0,0 0-4 16,10-4 0-16,-10 0-4 0,0-1 4 0,0 1-4 0,0-1-4 15,0-4 0-15,0 5-4 0,0-10 0 0,0 4 0 0,0 0-8 16,0-4-12-16,0 0-20 0,0 7-16 0,0-14-20 0,0 7-24 15,-10 0-20-15,10-4-24 0,-8 4-68 0,0-4 12 0,8-1 44 16,-18 5 24-16,10-5 28 0</inkml:trace>
        </inkml:traceGroup>
        <inkml:traceGroup>
          <inkml:annotationXML>
            <emma:emma xmlns:emma="http://www.w3.org/2003/04/emma" version="1.0">
              <emma:interpretation id="{90ED69C9-9E25-4E9B-8CD1-52AF5C7F35AF}" emma:medium="tactile" emma:mode="ink">
                <msink:context xmlns:msink="http://schemas.microsoft.com/ink/2010/main" type="inkWord" rotatedBoundingBox="11957,10708 13769,10634 13798,11331 11985,11405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55455.8986">230-1430 47 0,'0'5'108'0,"0"-5"-8"0,8 0-4 16,-8 4-20-16,10-4 8 0,-2 0 0 0,0 0 0 0,1 0 4 15,0 0-4-15,-1 0-12 0,1 0 0 0,-1-4 0 0,0 4 0 16,10 0-8-16,-2-5-8 0,2 1-4 0,-10 4 0 0,10-6-8 0,-2 6-4 16,1-4-8-16,9-1 0 0,-8 5-8 0,-2-5-8 0,1 0-4 15,0 1 4-15,0 4-8 0,1-6 0 0,-2 6-4 0,2 0-8 16,-10-4 0-16,9 4-12 0,-8 0-8 0,-1 0-28 0,9-5-20 15,-17 5-40-15,8 0-36 0,2 0-60 0,-10 5-52 0,0-5 52 16,0 4 40-16,0 2 32 0,-10-2 24 0</inkml:trace>
          <inkml:trace contextRef="#ctx0" brushRef="#br0" timeOffset="355214.4446">324-1684 15 0,'-9'0'100'0,"9"0"-16"0,-8 0-8 0,8 0-16 0,-8 0-4 0,-1-5-4 16,9 5 8-16,-8 0-4 0,8 0-4 0,0 0 0 0,0 0 4 16,0 0-4-16,-9 0 12 0,18-4-4 0,-9 4 4 0,0 0-4 15,0 0 4-15,8-5 4 0,1 5 0 0,-9 0 4 0,8 0-4 16,0 0 0-16,10 0-4 0,-10 0 0 0,10-5 0 0,-10 5-12 0,9 0-4 16,0 0 0-16,8-5-8 0,-7 5-4 0,-2-5-8 0,10 5 0 15,-9-5-8-15,9 0-4 0,-10 1-4 0,10-1 0 0,0 0-4 16,-9 0-4-16,9 5 0 0,-10-4-4 0,10 4-8 0,-8-5-8 15,-2 5-4-15,2-5-12 0,-10 5-12 0,9 0-16 0,-9 0-16 16,0 0-20-16,2 0-12 0,-10 5-20 0,8 0-12 0,-16-5-8 0,8 4-24 16,-10 1-44-16,2 0 8 0,0 0 40 0,0-1 28 0,-9 6 36 15</inkml:trace>
          <inkml:trace contextRef="#ctx0" brushRef="#br0" timeOffset="354836.4556">1518-1737 19 0,'-9'-5'96'0,"1"1"8"0,8-6-8 0,-8 5-28 15,-2 1 0-15,10-2-8 0,-8 2-4 0,8-1-4 0,0 1-4 16,-8 4 0-16,8-6-4 0,0 6 0 0,0 0 0 0,0-4 4 16,0 4-4-16,8 0-4 0,-8 0 4 0,8 4-4 0,-8-4 0 15,10 6-4-15,-2-2-4 0,0 1 0 0,1 5-4 0,7-1-4 16,-6 1-8-16,-2-1 0 0,0 5-4 0,10 1 0 0,-10 4-4 0,0 0 0 15,1 0 0-15,0 1-4 0,-1 4 0 0,1-1 0 16,-9-4 0-16,8 6 0 0,-8-2-4 0,0 2 4 0,8-2 0 0,-8-3 4 16,0-1 0-16,0 0 0 0,-8 0 4 0,8-4 4 0,0-1 0 15,-8 1 0-15,-1-5 0 0,9-1 0 0,-8-6-4 0,8 4-4 16,-9-7 4-16,9 0-4 0,-9-7 0 0,1 4-4 0,8-6 0 0,-8-1-4 16,-2 0 4-16,10-4 0 0,0 0-4 0,-8-6 0 0,8 1 0 15,0-5 0-15,0 4 0 0,8-3 0 0,-8-2 4 0,0 2 0 16,10-2-4-16,-2 2-20 0,0-1 24 0,-8 0 4 0,9 0-4 15,8 5-4-15,-8-5 4 0,-1 4-4 0,0 1 0 0,1 5 0 16,8-5 4-16,-9 4-4 0,2 1 4 0,6-1 4 0,-7 6-4 0,0-6 4 16,7 6 4-16,-7 4 0 0,8-4 4 0,-8 4 0 0,7 5 0 15,-6-5 0-15,-2 5 0 0,9 5 0 0,-8-5-4 0,7 5 0 16,-7 0 0-16,7 4 0 0,-6-4-4 0,-2 4 0 0,10 1 0 16,-10-1 0-16,0 1 0 0,9-5-4 0,-8 5 0 0,-1 0 0 15,1-6-4-15,-1 1 0 0,0-1 0 0,2-4 0 0,-2 6 0 0,-8-6-8 16,8 0-4-16,0 0-4 0,-8-6-8 0,10 6-16 0,-10-9-12 15,0 5-16-15,0-2-8 0,0-3-12 0,0-1-12 0,-10 0-20 16,2 1-8-16,8-6-4 0,-8 6-32 0,-10 0-28 0,10-1 12 16,0-5 32-16,-9 6 32 0,-1-1 16 0</inkml:trace>
          <inkml:trace contextRef="#ctx0" brushRef="#br0" timeOffset="358972.5088">1134-1813 63 0,'0'0'76'0,"-8"0"-8"0,-2 0-4 0,2 0-24 0,0 0 0 15,0 0-4-15,-1 0 4 0,9 0 0 0,-9 0 0 0,1-6 0 16,-1 6 0-16,1-4-4 0,8-1 4 0,-8 5 4 0,-2-4-4 0,10-2-4 15,-8 1 4-15,8 1-4 0,0-1 4 0,0 0-4 0,-8 1 0 16,8-1-8-16,0 0 0 0,0-4-4 0,0 3 0 0,0 2 0 16,0-6-4-16,0 5 4 0,0-5 0 0,8 6-4 0,-8-1 0 15,0-5 4-15,8 6 0 0,-8-1-4 0,10-5 0 0,-10 6 0 16,8-2 0-16,-8 2-4 0,8-1 0 0,1-5-4 0,-1 10 4 0,1-4-4 16,0-1 0-16,-1 0 0 0,0 5-4 0,0 0 0 0,2 0 0 15,-2 0 4-15,0 0-4 0,2 5-4 0,-2 0-4 0,9-1 4 16,-9 6 4-16,1-1-4 0,0 1-4 0,-1 0 0 0,-8 5 0 15,8-2 0-15,-8 2 0 0,0 5 0 0,0-6 0 0,0 5 0 16,0 5 0-16,0-5 0 0,-8 1 0 0,0 3 0 0,-1-4 0 16,0 5 0-16,1 1 4 0,-9-2-4 0,9 0-4 0,-10-3 4 0,10 9 4 15,-10-9-4-15,10 3-4 0,-9 2 4 0,8-6 4 0,-8 4-8 16,9-4 4-16,0 1 0 0,-2-1 4 0,2-4-4 0,0-1 4 16,8 1-8-16,-8-6 4 0,8 1 0 0,0-1 0 0,0-4-4 15,0 0 4-15,0-1 0 0,0-4 0 0,8 0 0 0,-8 0 0 16,8-4 4-16,0-1-8 0,2 0 4 0,-2-4 0 0,0 4 4 0,1-5-4 15,-1 0 0-15,1 1 0 0,8-1 0 0,-9 0 0 0,0 1 4 16,10-1-4-16,-10 1 4 0,10 4-8 0,-10-4 0 0,1 3 8 16,-1 2-8-16,1 4 4 0,0-5 0 0,-1 5 0 0,0 0 4 15,0 0-4-15,2 5 0 0,-2-1-4 0,-8-4 4 0,8 6 4 16,2 3-20-16,-2-4 20 0,0 0 0 0,-8 5-4 0,9-6 0 0,-1 5 0 16,0-3 4-16,-8 3-4 0,9-4 0 0,0-1 4 0,-1 7-4 15,0-7 4-15,2 1-4 0,-2-5 4 0,0 5-4 0,-8-5 4 16,9 0-4-16,0 5 4 0,-1-10-4 0,0 5 0 0,1 0 4 15,-1-5-4-15,1 0 0 0,-9 1-4 0,9-7 4 0,-1 7-4 16,0-6-4-16,-8 0-4 0,0 6-8 0,10-5-16 0,-10-1-16 0,8 0-20 16,-8 1-28-16,0-1-24 0,-8 1-32 0,8-1-80 0,-10 5 24 15,10-5 48-15,-8 0 36 0,0 5 24 0</inkml:trace>
        </inkml:traceGroup>
      </inkml:traceGroup>
    </inkml:traceGroup>
    <inkml:traceGroup>
      <inkml:annotationXML>
        <emma:emma xmlns:emma="http://www.w3.org/2003/04/emma" version="1.0">
          <emma:interpretation id="{261A0CE0-0AEE-4657-943E-4CF1562C913B}" emma:medium="tactile" emma:mode="ink">
            <msink:context xmlns:msink="http://schemas.microsoft.com/ink/2010/main" type="paragraph" rotatedBoundingBox="10610,11618 13667,11285 13750,12047 10693,12380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17CE5A3-0F0B-4A77-9F95-275DCC1E2C99}" emma:medium="tactile" emma:mode="ink">
              <msink:context xmlns:msink="http://schemas.microsoft.com/ink/2010/main" type="line" rotatedBoundingBox="10610,11618 13667,11285 13750,12047 10693,12380"/>
            </emma:interpretation>
          </emma:emma>
        </inkml:annotationXML>
        <inkml:traceGroup>
          <inkml:annotationXML>
            <emma:emma xmlns:emma="http://www.w3.org/2003/04/emma" version="1.0">
              <emma:interpretation id="{D163371D-094F-4700-9D23-00645A73AACA}" emma:medium="tactile" emma:mode="ink">
                <msink:context xmlns:msink="http://schemas.microsoft.com/ink/2010/main" type="inkWord" rotatedBoundingBox="10610,11618 11991,11468 12067,12165 10686,12315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68717.8833">-1040-663 63 0,'-8'-4'76'0,"8"-6"-4"0,-9 5-4 0,9 1-24 0,-9-2 0 16,1 2-8-16,8 4 0 0,-8-4 0 0,8 4 0 0,0 0 0 15,-10 0 0-15,10-7-4 0,0 7 0 0,0 0 0 0,-8 0-4 0,8 0-8 16,0 0 0-16,0 0-4 0,0 0 4 0,0 7 0 0,0-7 0 15,0 0 4-15,0 0-4 0,8 0 0 0,-8 0 8 0,0 0-24 16,10 0 24-16,-10 4 0 0,8-4-4 0,-8 4 0 0,8 6-8 0,1-5 4 16,0 5-4-16,-1-6-8 0,1 11 0 0,7-5 0 0,-7 3 0 15,0-3-4-15,7 5 4 0,-6 3 4 0,-2-3-8 0,0 4 4 16,10-4-8-16,-10-1 4 0,0 5-4 0,1-4 4 0,-1-1 0 16,0 0-4-16,2 1 0 0,-2-5 0 0,0-1 4 0,-8 6-4 15,10-11 4-15,-10 6 0 0,0-5-4 0,8 0 4 0,-8-1 0 0,0-4 0 16,0 0-4-16,0 5 4 0,0-5-4 0,0-5 0 0,0 5-4 15,0-4 4-15,-8-1 0 0,8 0 0 0,0-5-4 0,-10 6 8 16,10-6 0-16,0 1-4 0,0-1 0 0,-8-5 0 0,8 1 0 16,-8-1 0-16,8 2 0 0,-10-2 0 0,10-3 0 0,-8-3 0 15,8 2 4-15,-8 0-4 0,8 0-4 0,-9-1 4 0,9 1 0 16,0-4 4-16,-8 4 0 0,0-2-4 0,8-2 0 0,-9 4 4 0,9 0-8 16,-9 0 4-16,9 4-4 0,-8-4-12 0,8 5 24 0,-8-5-4 15,8 4 0-15,0 6-4 0,0-5 0 0,-10 3 0 0,10 2-4 16,0 4 4-16,0-4 4 0,0 4 0 0,0 0-4 0,0 1-4 15,0-2 4-15,0 2 0 0,0 4 4 0,0-5-4 0,10 5 0 0,-10 0 0 16,0-5 0-16,0 5 0 0,8-5 0 0,0 1 0 16,-8 4 0-16,9-6 0 0,0 2 4 0,-1-1 0 0,9 1-4 0,-9-6 0 15,10 5 0-15,-2 0 0 0,-6-4 0 0,14 3 0 0,-6-3 0 16,-1 5 4-16,9-6-4 0,-10 5 0 0,10-5 0 0,0 6 0 16,-1-7 4-16,1 7-8 0,8-6 0 0,-9 6 4 0,1-2 4 0,8-3 0 15,-8 5-4-15,8-2 0 0,-9 3 0 0,9-3 0 0,-8 6 0 16,8-4 0-16,-9 4 0 0,9 0 0 0,-8-6 0 15,0 6-4-15,-1 0 4 0,1 6 0 0,-8-6 0 0,7 4 0 0,-8-4 0 16,8 6 0-16,-7-6 0 0,-2 3 0 0,2 3-4 0,-1-6 4 16,-9 4 0-16,9-4 4 0,0 5-20 0,-9-1 20 0,10 2 0 15,-10-6 0-15,1 4 0 0,8-4-4 0,-9 6 0 0,1-2 4 0,-1-4 0 16,1 0-4-16,8 0 4 0,-9 0-4 0,2 0 0 16,-2 4 0-16,0-4-4 0,0 5 8 0,2-5-8 0,-2 0 4 0,0 6 0 15,1-6 4-15,-1 0-4 0,0 4 4 0,-8 1-4 0,10-5 0 16,-2 5-4-16,-8 0 4 0,8-5 0 0,0 4 0 0,-8 2 0 15,10-6-4-15,-10 4 8 0,0 0-4 0,8 1 4 0,-8-5 0 0,0 6 0 16,0-2 0-16,0 1 0 0,8 0 4 0,-8 0 0 0,0 5 8 16,0-6-4-16,0 1 4 0,0 5 0 0,0-1 0 0,0-4 4 15,0 4-4-15,0 1 0 0,0 0 0 0,0-5 0 0,0 4 0 16,0 0 0-16,0 2 0 0,0-7 0 0,0 6-4 0,0-5 4 16,0 4-8-16,0-4 0 0,0 4-4 0,0-4 8 0,0 0-8 15,0 5 0-15,0-5 4 0,0-1-4 0,0-4-4 0,0 5 4 0,0 0 0 16,0-5-20-16,0 5 24 0,0-5-4 0,0 0-4 0,0 0 0 15,-8 4-4-15,8-4-4 0,0 0 4 0,0 0-16 0,-8 0-12 16,8 0-16-16,-10-4-12 0,2 4-16 0,8 0-16 0,-8 0-12 16,0 4-12-16,-2-4-12 0,2 5-52 0,-9-5-28 0,9 0 48 0,0 0 28 15,-10 5 24-15</inkml:trace>
        </inkml:traceGroup>
        <inkml:traceGroup>
          <inkml:annotationXML>
            <emma:emma xmlns:emma="http://www.w3.org/2003/04/emma" version="1.0">
              <emma:interpretation id="{E18550EF-E4B5-4421-9CB6-DD57810E6F99}" emma:medium="tactile" emma:mode="ink">
                <msink:context xmlns:msink="http://schemas.microsoft.com/ink/2010/main" type="inkWord" rotatedBoundingBox="11195,11828 11750,11768 11804,12259 11249,12320"/>
              </emma:interpretation>
              <emma:one-of disjunction-type="recognition" id="oneOf6">
                <emma:interpretation id="interp14" emma:lang="" emma:confidence="0">
                  <emma:literal>41</emma:literal>
                </emma:interpretation>
                <emma:interpretation id="interp15" emma:lang="" emma:confidence="0">
                  <emma:literal>4/</emma:literal>
                </emma:interpretation>
                <emma:interpretation id="interp16" emma:lang="" emma:confidence="0">
                  <emma:literal>4!</emma:literal>
                </emma:interpretation>
                <emma:interpretation id="interp17" emma:lang="" emma:confidence="0">
                  <emma:literal>4:</emma:literal>
                </emma:interpretation>
                <emma:interpretation id="interp18" emma:lang="" emma:confidence="0">
                  <emma:literal>47</emma:literal>
                </emma:interpretation>
              </emma:one-of>
            </emma:emma>
          </inkml:annotationXML>
          <inkml:trace contextRef="#ctx0" brushRef="#br0" timeOffset="369267.529">-486-744 43 0,'0'-9'84'0,"-8"3"-8"0,8-3-8 0,0 4-24 0,0 0 0 0,-9-4-8 15,9 4 4-15,0 0-4 0,0-4 0 0,0 4 0 0,0 0 0 16,0 0 0-16,0 1 8 0,0-1-8 0,0 0-4 0,0 5 4 15,0-5-4-15,0 5-4 0,0 0-4 0,0-5 4 0,0 5 4 16,0 0 0-16,0 0 0 0,0 5-4 0,0-5 0 0,0 5-8 16,0 0-4-16,0 0 0 0,0 4-4 0,-8-4-4 0,8 4 0 0,0 1 0 15,0 0 0-15,-8-1 0 0,8 1-4 0,0 4-4 16,0 1 4-16,-10-1 0 0,10-5-4 0,0 6 8 0,0-1-4 0,0-5-4 16,0 6 0-16,0-5 0 0,0 0 0 0,0 0 0 0,0-1 0 0,10-5 4 15,-10 6-4-15,8-5 0 0,-8 5 0 0,0-6 0 16,8-4 0-16,1 4 4 0,-9 1-4 0,8 1 0 0,1-6 0 0,-1 0-4 15,1 4 4-15,-9-4 0 0,8 0-4 0,0 0-12 0,2 0 24 16,-2 0-8-16,-8-4 0 0,8 4 0 0,2-6 0 0,-2 1 4 16,-8 5-4-16,8-4 0 0,0 0-4 0,-8-2 4 0,9 2 0 15,-9-1-4-15,8 0 4 0,-8 0 0 0,9 1 4 0,-9-2-8 16,9 3 4-16,-9-3 4 0,0 6-4 0,0 0 0 0,8-4 4 0,-8 4-4 16,0 0 0-16,0 4 0 0,0-4 0 0,0 6 4 0,0-3-4 15,0 3 0-15,0 3 0 0,0-4 0 0,0 4 0 0,0 5 0 16,0-3 0-16,0-2 0 0,0 5 8 0,0 1-8 0,0-1 4 15,0 1-8-15,0-1 4 0,0 1-4 0,0-1 4 0,0 1-4 16,0-1 0-16,0-5 4 0,0 6-4 0,0-6 4 0,0 1 0 0,0-5-12 16,0 4-12-16,0-4-16 0,0-5-12 0,0 5-12 0,0-5-12 15,0 0-16-15,0 0-24 0,0-5-56 0,0 0 8 0,8 0 32 16,-8-4 20-16</inkml:trace>
          <inkml:trace contextRef="#ctx0" brushRef="#br0" timeOffset="369576.7369">-204-533 3 0,'0'0'100'0,"0"0"-12"0,8 0-8 0,-8 0-28 0,0-5-8 16,0 5 0-16,8-4-4 0,-8-2 0 0,0-3-4 0,10 4-8 16,-10-4 0-16,0-2-4 0,8 3 0 0,-8-7 0 0,8 1 0 0,1-1-4 15,-1 1 4-15,1-1 0 0,-1 1-4 0,1-1 0 0,-1-4-4 16,0 5 4-16,2-1-4 0,-2 2 0 0,0-2 0 0,2 1 0 15,-2 4 0-15,0-4 0 0,-8 4-4 0,9 1 4 0,-1-1-4 16,0 5-4-16,-8-5 0 0,9 6 4 0,-9 4 0 0,9-5-4 0,-9 5 0 16,8 0 4-16,-8 0-16 0,0 0 16 0,0 5 4 0,0-1 0 15,8 6-4-15,-8-5 0 0,0 9 4 0,0-4 4 0,0-1-4 16,0 6-4-16,0-1 0 0,0 0 0 0,0 1 0 0,0 4 0 16,0-5 0-16,0 5-4 0,0-4 0 0,0 4 0 0,0-5 0 15,0 5-4-15,0-4 0 0,0-1 0 0,0 5 0 0,10-9-4 16,-10 5-4-16,0-1 4 0,0-3 0 0,0-3-4 0,0 2-4 15,0-1-8-15,0-3-4 0,0 3-24 0,0-5-24 0,0 2-16 0,0-6-20 16,0 4-40-16,0-4-64 0,0 0 28 0,0 0 36 0,0 0 24 16,0 0 24-16</inkml:trace>
        </inkml:traceGroup>
        <inkml:traceGroup>
          <inkml:annotationXML>
            <emma:emma xmlns:emma="http://www.w3.org/2003/04/emma" version="1.0">
              <emma:interpretation id="{99EF9F9F-C800-436A-A1C2-DE51006D04AC}" emma:medium="tactile" emma:mode="ink">
                <msink:context xmlns:msink="http://schemas.microsoft.com/ink/2010/main" type="inkWord" rotatedBoundingBox="12123,11733 12564,11686 12589,11920 12149,11968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65532.468">375-931 79 0,'9'0'96'0,"0"-5"-4"0,-9 5 0 16,8 0-16-16,0 0 0 0,1 0 8 0,-1 0 0 15,0 0 4-15,10 0-12 0,-10 0-4 0,2 0-4 0,6-4-8 16,-8 4 0-16,10 0-4 0,-1 0-4 0,-1-6-4 0,2 6-4 0,0 0-8 16,-2-4 0-16,1 4-4 0,0 0-8 0,0-5-4 0,9 5-4 15,-10 0 0-15,2 0-4 0,-1 0-8 0,-8 0 0 0,8 0 0 16,-1 0-8-16,-8 0-4 0,10 0 0 0,-10 0-12 0,2 0-12 0,-10 5-12 16,8-1-16-16,-8-4-24 0,0 6-8 0,0-2-16 15,0-4-12-15,0 5-24 0,-8 0-40 0,-2 0-8 0,2-1 40 0,-10 6 32 16,10-6 16-16</inkml:trace>
          <inkml:trace contextRef="#ctx0" brushRef="#br0" timeOffset="365807.2435">478-768 63 0,'0'5'116'0,"8"5"-12"16,-8-6-8-16,8 1-28 0,-8-1 4 0,9 2 4 0,-9-2 4 0,9-4 0 15,-9 5-4-15,8-5-4 0,1 0-8 0,-1 5-4 0,0-5-8 16,2 0-4-16,-2 0-24 0,0 0 16 0,10 0-4 0,-10-5-4 15,9 5-12-15,-8-5-4 0,8 5 0 0,-1-4-8 0,-6 4-4 0,6-6-4 16,2 2-4-16,-10 4-16 0,9-5-20 0,-8 5-32 16,-1-4-28-16,9 4-28 0,-17-6-64 0,8 6-24 0,-8 0 32 0,8 0 48 15,-8 0 20-15,0 6 20 0</inkml:trace>
        </inkml:traceGroup>
        <inkml:traceGroup>
          <inkml:annotationXML>
            <emma:emma xmlns:emma="http://www.w3.org/2003/04/emma" version="1.0">
              <emma:interpretation id="{B8E0CBDE-2252-4893-B12B-0CCE0D0395C1}" emma:medium="tactile" emma:mode="ink">
                <msink:context xmlns:msink="http://schemas.microsoft.com/ink/2010/main" type="inkWord" rotatedBoundingBox="13034,11597 13693,11525 13733,11887 13073,11959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65002.8649">1304-950 59 0,'0'-15'92'0,"-8"5"-8"15,8 1-12-15,0-1-24 0,0-4 0 0,0 5 0 0,0 3-8 16,0-3 0-16,8-1-16 0,-8 1 16 0,0 4 0 0,9 0 0 15,0 1 0-15,-9-2 0 0,8 6-4 0,0-5 4 0,2 5-4 16,-2 0-4-16,0 5 8 0,10 1-8 0,-10-2-4 0,0 1-8 0,1 0 4 16,-1 4-4-16,1 1-12 0,0 5 4 0,-1-6-4 0,0 5 4 15,2 1-8-15,-10-1 8 0,8 1-4 0,-8 4-4 0,8-5 4 16,-8 5 0-16,0 1 0 0,0-6-4 0,0 5 0 0,0-4-4 0,0 4 4 16,0-5 0-16,0 1 4 0,0-6 0 0,0 1-4 15,0 0 4-15,0-1-4 0,-8 1 4 0,16-10-4 0,-8 4 4 0,0 1-4 16,-8-5 0-16,8-5-4 0,0 5 4 0,0-4 0 0,0-2 0 15,8-3-4-15,-8-1 0 0,0 1 4 0,0-5-4 0,8 4 0 16,-8-9 4-16,10 5-4 0,-2-1 0 0,0-4 0 0,-8 0 0 0,9-1-4 16,-1 1 4-16,0 0 0 0,2 0 0 0,-2 5 0 15,0-5-4-15,10-1 8 0,-10 5-4 0,0 2 0 0,1 3 0 0,0-5-16 16,-1 5 16-16,-8 5 0 0,9 1 4 0,-1 0 0 0,0-2 0 16,1 6 0-16,0 0-4 0,-1 6 4 0,0-2 0 0,2 5 0 15,-2 1 4-15,0 0 0 0,1-1 0 0,0 5 0 0,-1-3 4 0,0 3-4 16,1 1 0-16,-1-2 0 0,1 2 4 0,0-1 0 15,7-4 4-15,-6 5-4 0,-2-6 0 0,0 0 0 0,1 2-4 0,0-7 4 16,-1 1-4-16,0 0 4 0,9 0-4 0,-9-5-4 0,2 0 4 16,-2-5-4-16,0 5-4 0,2-10 0 0,-2 6 0 0,0-7-8 15,0 2 0-15,-8 0-16 0,9-6-20 0,0 1-16 0,-9-1-24 0,0 1-28 16,8-1-24-16,-16 1-48 0,8-1-44 0,0 2 44 16,-9-2 32-16,0 1 32 0,1 3 16 0</inkml:trace>
        </inkml:traceGroup>
      </inkml:traceGroup>
    </inkml:traceGroup>
    <inkml:traceGroup>
      <inkml:annotationXML>
        <emma:emma xmlns:emma="http://www.w3.org/2003/04/emma" version="1.0">
          <emma:interpretation id="{F1E3E447-AF42-4876-95E3-E64CB2653332}" emma:medium="tactile" emma:mode="ink">
            <msink:context xmlns:msink="http://schemas.microsoft.com/ink/2010/main" type="paragraph" rotatedBoundingBox="11753,12534 16310,12654 16285,13593 11728,13473" alignmentLevel="4"/>
          </emma:interpretation>
        </emma:emma>
      </inkml:annotationXML>
      <inkml:traceGroup>
        <inkml:annotationXML>
          <emma:emma xmlns:emma="http://www.w3.org/2003/04/emma" version="1.0">
            <emma:interpretation id="{691D42E6-4309-4784-AAD6-21C9954F81BA}" emma:medium="tactile" emma:mode="ink">
              <msink:context xmlns:msink="http://schemas.microsoft.com/ink/2010/main" type="line" rotatedBoundingBox="11753,12534 16310,12654 16285,13593 11728,13473"/>
            </emma:interpretation>
          </emma:emma>
        </inkml:annotationXML>
        <inkml:traceGroup>
          <inkml:annotationXML>
            <emma:emma xmlns:emma="http://www.w3.org/2003/04/emma" version="1.0">
              <emma:interpretation id="{1178EBAE-7D66-44AE-9372-F8A2BFC5466E}" emma:medium="tactile" emma:mode="ink">
                <msink:context xmlns:msink="http://schemas.microsoft.com/ink/2010/main" type="inkWord" rotatedBoundingBox="11753,12534 13718,12586 13693,13525 11728,13473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3862.7568">683 421 67 0,'0'-4'80'0,"0"0"-8"0,0-2-4 16,0-3-24-16,0 3 0 0,0 2-4 0,0-1-4 0,0 0-4 15,0 5-4-15,0-5 0 0,0 1 0 0,0 4-16 0,0 0 16 0,0-5 4 16,0 5 4-16,0 0 0 0,0 0 8 0,8 0 0 0,-8 0 0 15,0 5 0-15,9-1 0 0,-9 1-8 0,8 0 0 0,0 4-8 16,2-3-8-16,-10 3 4 0,8 5-8 0,0-4 0 0,2 4 4 16,-2 0-4-16,0 1 0 0,0 4 0 0,1 0-4 0,0 0 0 15,-9 1 0-15,8-1-4 0,1 0 0 0,-9 1-4 0,8-6 0 16,-8 5 0-16,8 0 0 0,-8-5 0 0,0 1-4 0,10-5 4 0,-10 4-4 16,0-5 0-16,0 2 0 0,0-7 4 0,0 0-4 0,0 2 4 15,0-2-4-15,0-4 0 0,0-4 0 0,0 4 0 0,0-6 0 16,-10 2 0-16,10-6 0 0,0 1 0 0,0-1 0 0,-8 1 0 15,8-6 0-15,0 1 0 0,-8-5 4 0,8 0-4 0,-9-1-4 16,9-4 4-16,-8 0 0 0,8 0 0 0,-9-5 0 0,9 0-4 0,-9 1 0 16,9-1 4-16,-8-5-4 0,8 6 0 0,-8-6 0 0,8 6 4 15,0-1 0-15,-8 0 0 0,8 0 0 0,0 5 0 0,0 0 4 16,0 5-4-16,0 0 0 0,0 0 0 0,0 4 0 0,0 5 0 16,0-4 0-16,0 9 4 0,0-4-4 0,0 4-4 0,0 0 4 15,8 0 0-15,-8 0 0 0,0 1-4 0,8 4 8 0,-8 0-4 0,8-5 0 16,-8 5 0-16,9-5 0 0,0 5 0 0,-1 0 0 15,1-4 0-15,7 4 0 0,-6-5 0 0,6 5 0 0,-8-5 0 0,10 5 0 16,-1-5 0-16,0 0 0 0,0 0 0 0,9 1 0 0,-10-1 0 16,10 5 0-16,0-5 0 0,-1 0 4 0,1 1-4 0,0-2 0 15,0 2 4-15,-1-1-4 0,9-5 0 0,-8 6 0 0,8-1 0 0,-9 0-4 16,9 5 4-16,-8-5 0 0,8 1-4 0,-8 0 4 0,7 4 0 16,-7 0 0-16,0-7-4 0,8 7 4 0,-9 0 4 0,1 0-4 15,-8 0 0-15,7 0 0 0,1 0 0 0,-10 0 0 0,10 0 0 16,-8 0 0-16,-2 0 0 0,10 0 0 0,-9 7 0 0,0-7 0 15,-8 0 0-15,7 0 0 0,2 4 0 0,-10-4 0 0,2 4 0 0,6-4 0 16,-8 5 0-16,1-5 0 0,-1 5 0 0,1-5 0 16,0 5 4-16,-1-5-4 0,-8 4 0 0,8-4 4 0,2 6 0 0,-10-2 0 15,8-4 4-15,0 5 4 0,-8-1 4 0,8 2 0 0,-8 3 4 16,10-4 0-16,-10 4 0 0,0 1 4 0,8 0 4 0,-8 4-4 16,0 0 0-16,0 1-4 0,0-1 4 0,0 0-8 0,8 1 8 0,-8 0 0 15,0-1 0-15,0 0-4 0,0 1-4 0,0-2 0 0,0 3 0 16,-8-3-8-16,8-3 0 0,0 5 4 0,0-7-4 0,0 3 0 15,0-1-4-15,0-6-4 0,0 6 4 0,0-5-4 0,0-1 0 16,0 1-4-16,0-5 0 0,0 4-12 0,0-4-4 16,0 0-16-16,-8 0-16 0,8 0-12 0,-10 6-12 0,10-6-12 0,-8 0-20 15,0-6-12-15,0 6-8 0,-2 0-24 0,2 0-48 0,-9 0 8 0,8 0 32 16,-8 0 32-16,9 0 24 0</inkml:trace>
          <inkml:trace contextRef="#ctx0" brushRef="#br0" timeOffset="54273.6564">1246 522 63 0,'0'0'92'0,"-8"-5"-12"0,8 0-8 0,0-4-24 15,0-1-4-15,0 0 0 0,0 1 0 0,0 0-4 0,8-6-4 16,-8 5 0-16,8-4 0 0,1 5 4 0,-1-6 4 0,1 5 0 15,0-4-4-15,-1 5 0 0,8-2-4 0,-6-3 0 0,6 5-8 16,-6 4 4-16,6-4 0 0,-7 4-12 0,8 1 0 0,0 4 0 16,-9-6-4-16,10 6 0 0,-10 6 4 0,10-6 0 0,-10 4-8 15,0 1 0-15,0 4 0 0,1 1 0 0,0 0-4 0,-1-2 4 0,-8 7-4 16,0 0-4-16,0-1 0 0,0 5 4 0,0-4-4 0,0 4-4 16,-8 0 0-16,-1 0 4 0,0 0 0 0,1 0-4 0,0 6 0 15,-10-11 4-15,10 5-4 0,-10 1 4 0,10-6 0 0,0 5-4 16,-9-5 0-16,8-4 4 0,1 3-4 0,-1-2 0 0,1-1 0 15,8-1 4-15,-8-4-4 0,8 4 4 0,0-4 0 0,0 1 0 0,0-2 0 16,0 0 0-16,0 2 4 0,8-2 0 0,0 2 4 0,1-2 0 16,-1 1 4-16,1 4 0 0,-1-5-4 0,1 2 4 0,7-2-4 15,-6 2 0-15,6 3 0 0,2-4-4 0,-2 0 0 0,2-1-4 16,-1-4 0-16,-1 5 0 0,10-5-4 0,-8 5-4 0,-2 0-20 16,10-5-28-16,-9 0-28 0,0 0-44 0,0 4-40 0,1-4-92 0,-10 6 44 15,0-6 40-15,2 4 28 0,-2-4 24 0,0 4 28 0</inkml:trace>
          <inkml:trace contextRef="#ctx0" brushRef="#br0" timeOffset="52946.2071">0 37 31 0,'0'0'76'0,"0"-4"-8"0,0 4-8 16,0 0-28-16,8-5-8 0,-8 5 8 0,0-5-8 0,0 5 4 15,0-4-4-15,0-1-4 0,0 5-16 0,0-5 16 0,10 0 0 16,-20 5 0-16,20 0-4 0,-10 0 0 0,0 0 4 0,0-5-4 0,0 5 4 16,0 0 0-16,0 0 4 0,0 0 0 0,0 0 0 0,8 0 0 15,-8 0 0-15,0 0 4 0,0 0 4 0,0 5 4 0,0-5 8 16,0 0 0-16,0-5-4 0,0 5 0 0,0 5-4 0,0-5 0 0,0 5 0 15,0 0-8-15,0-5-4 0,0 9-8 0,0-4 4 16,0 4-8-16,0-4-4 0,0 10 0 0,0-6 0 0,8 1 0 0,-8 4-4 16,0 1 0-16,-8 4 0 0,8 0 0 0,8 0 0 0,-16 0 0 15,8 0 0-15,0 1-4 0,0 0 0 0,0 3 0 0,0-4 0 16,0 5 4-16,0-5-4 0,0 6 0 0,0-6 0 0,0 0 0 0,0 0 0 16,0 0 0-16,0-5 0 0,0 1 0 0,0-1 0 15,8 0 0-15,-8-4 0 0,0 0-4 0,0 4 4 0,9-9 0 0,-9 4-4 16,0-4 4-16,9 0 0 0,-9 0 0 0,8-5 0 0,-8 0-4 15,8 5 4-15,1-5-16 0,-1 0 20 0,-8 0 0 0,9-5-4 16,0 5 0-16,-1-5 4 0,0 5 0 0,-8-5-4 0,10 0 0 16,-2-4 0-16,0 4 0 0,0 0 0 0,2-4 0 0,-2-1 4 0,9 5 0 15,-9-9 0-15,1 5 0 0,0-1 0 0,-1 0-4 0,0-4 0 16,0 4 0-16,2 2 0 0,-2-7 0 0,0 5 4 0,2-5-4 16,-2 6 4-16,0-1-4 0,1 0 4 0,-1 1-4 0,1 4 0 15,-9-4 0-15,8 4 0 0,1-5 0 0,-9 6 0 0,0 4 0 0,8-6 8 16,-8 6 0-16,0 0 0 0,0 0 4 0,8 6 4 15,-8-6-4-15,0 4 0 0,0 6 0 0,0-5 0 0,0 4-4 16,0 1 4-16,0 0-4 0,0 4-4 0,0 0 4 0,0-4 0 0,-8 9-4 16,16-5 4-16,-8 5-4 0,0-4 0 0,0 4 0 0,0 0 0 15,0 0 0-15,0-4 4 0,0 4-4 0,0 0 0 0,0-5 4 16,0 1-4-16,0 4 4 0,-8-5 0 0,8-4-4 0,0 5-4 0,0-6-20 16,0 1 20-16,0-2 0 0,0 3 0 0,0-7 0 15,0 2-4-15,0-2 4 0,0 1-4 0,0-5-8 0,0 5 0 0,0-5-12 16,0 0-4-16,0 0-12 0,8 0-8 0,-8 0-8 0,0-5-12 15,0 5-12-15,0-5-8 0,0 1-8 0,10-2-12 0,-10 2-36 16,0-1-36-16,0-5 16 0,8 6 36 0,-8-6 24 0,0 1 20 0</inkml:trace>
        </inkml:traceGroup>
        <inkml:traceGroup>
          <inkml:annotationXML>
            <emma:emma xmlns:emma="http://www.w3.org/2003/04/emma" version="1.0">
              <emma:interpretation id="{6DA5786A-1C0E-4F6E-813A-30E3B34814D3}" emma:medium="tactile" emma:mode="ink">
                <msink:context xmlns:msink="http://schemas.microsoft.com/ink/2010/main" type="inkWord" rotatedBoundingBox="14470,12942 14979,12955 14973,13169 14464,13156"/>
              </emma:interpretation>
            </emma:emma>
          </inkml:annotationXML>
          <inkml:trace contextRef="#ctx0" brushRef="#br0" timeOffset="57072.574">2765 459 15 0,'0'0'104'0,"8"0"-8"0,-8 6 0 16,0-6-20-16,8 0-4 0,1 0 8 0,-9 4 4 0,9-4-4 0,-9 0 4 15,8 5-12-15,0-5 4 0,1 0-4 0,-1 5 4 0,1-1-4 16,0-4-4-16,7 5-4 0,-6-5 4 0,6 0-8 0,-8 5 0 16,10-5-4-16,-1 0 0 0,0 0-8 0,0 0-4 0,-1 0-12 0,2 0 0 15,0 0-8-15,-2 0-4 0,1 0-4 0,1 0-4 0,-2 0 4 16,2 0-8-16,-2 0 4 0,-6 0-4 0,6 0 0 0,-7 0-4 16,-1 0-4-16,9 0 0 0,-8 0-8 0,-9 0-8 0,8 0-12 15,0 0-12-15,-8 0-20 0,10 0-32 0,-10 0-28 0,0 0-36 16,8 0-24-16,-8 0-80 0,0 0 16 0,0 0 48 0,0 0 28 0,0-5 40 15,0 5 20-15</inkml:trace>
          <inkml:trace contextRef="#ctx0" brushRef="#br0" timeOffset="56798.3035">2747 277 19 0,'-8'0'100'0,"8"0"-8"16,-9 0-4-16,9 0-32 0,0 5 0 0,0-5 0 0,0 0 0 0,-9 0 0 15,9 0 0-15,0 0-4 0,0 0 0 0,0-5-4 0,0 10-4 16,0-5 8-16,0 0-4 0,0 0 0 0,0 0 4 0,0 0 0 16,0 0 4-16,9 0 0 0,-9 0 4 0,0 0-4 0,0 0-4 0,9 0 0 15,-1 0 0-15,-8 0-4 0,8 4-4 0,2-4-4 0,-2 0 0 16,0 0-4-16,10 0 4 0,-10 0-12 0,9 6 4 0,0-6-4 15,-8 0-16-15,7 0 16 0,2 0-8 0,-2 4 0 0,2-4-4 16,-1 0-4-16,9 0 0 0,-10 0 0 0,2 0-4 0,-2 0 0 16,10 0 0-16,-9 6-4 0,1-6 0 0,-2 0 0 0,2 0-4 0,-2 0 4 15,2 4 0-15,-1-4-4 0,-9 0 0 0,9 0-4 16,-8 0 4-16,-1 6-4 0,0-6-4 0,-8 0 0 0,10 0-4 0,-10 0 0 16,0 0-12-16,0 0-16 0,8 0-12 0,-16 0-16 0,8 0-16 15,0 0-8-15,0 0-12 0,-10-6-12 0,10 6-12 0,-8-4-12 16,0 4 0-16,-1-6-32 0,1 6-36 0,-1-4 24 0,1-2 36 15,-1 6 32-15,-7 0 20 0</inkml:trace>
        </inkml:traceGroup>
        <inkml:traceGroup>
          <inkml:annotationXML>
            <emma:emma xmlns:emma="http://www.w3.org/2003/04/emma" version="1.0">
              <emma:interpretation id="{A5BCDAA3-4A94-48B7-B48D-9D564458759C}" emma:medium="tactile" emma:mode="ink">
                <msink:context xmlns:msink="http://schemas.microsoft.com/ink/2010/main" type="inkWord" rotatedBoundingBox="15562,12942 16302,12961 16292,13330 15552,13311"/>
              </emma:interpretation>
            </emma:emma>
          </inkml:annotationXML>
          <inkml:trace contextRef="#ctx0" brushRef="#br0" timeOffset="57830.5438">3879 392 23 0,'0'-4'100'0,"0"4"-4"0,0-5-8 0,0 0-20 15,0 0 0-15,0 1-4 0,0 4 4 0,0-5-24 0,0 5 28 16,0 0-4-16,0-6-4 0,0 6-12 0,0 0 0 0,0 0-4 0,0 0-4 15,0 6-4-15,0-6-4 0,0 5 0 0,-8 4 0 0,8-4-4 16,0 4-4-16,0-3 0 0,-8 3-4 0,8 1 4 16,0 4-4-16,-9-5-4 0,9 6 0 0,0-1-4 0,0 0 0 0,0 1 0 15,-9-5 0-15,18 4-4 0,-9 0 0 0,0 1-4 0,0-6 4 16,9 1-4-16,-9 4 0 0,8-4-4 0,0 0 0 0,0-5 0 16,2 4 0-16,-2-4 0 0,10-1 0 0,-10 2 0 0,9-2 0 0,-9-4-4 15,9 5-4-15,0-5 4 0,1 0 0 0,-10-5 0 0,10 1 4 16,-2 4-4-16,-8-10 4 0,9 5-4 0,-8-4 4 0,0-2-4 15,-1 2 0-15,0-5 0 0,2 4 0 0,-2-4-4 0,-8 4 4 16,8-4 0-16,-8-1 0 0,0 1 0 0,0 4 4 0,0-4-4 16,0-1 4-16,-8 6-4 0,8-5 0 0,-8 4 0 0,-2-3-4 15,10 2 4-15,-8-3 8 0,-9 4-28 0,8 1 24 0,1-6-4 16,-1 5 4-16,-7 1-4 0,-2-1 0 0,10 1 0 0,-10-1 0 0,2 6 0 16,7-2 0-16,-8-4 0 0,0 6 0 0,9 4 0 0,-10-5 0 15,2 5 0-15,6 0 4 0,-6 0-8 0,8 0 4 0,-1 5 0 16,0-1 0-16,1 2 0 0,-1 4 0 0,1-6 0 0,8 6-4 0,-8-1 0 15,8 1-4-15,0-1 4 0,0 1 0 0,0 5 0 16,0-6 0-16,0 5 0 0,8-4-4 0,-8 1 4 0,8-3-4 0,1 2 4 16,-1 4 0-16,10-9 0 0,-10 4 0 0,0-3-4 0,10-2 4 15,-2 1 0-15,2-5 0 0,-1 5 0 0,0-5 0 0,0 0 0 16,-9 0 4-16,10-5 0 0,-2 5-4 0,2-5 0 0,-2 1 8 0,-7-2-4 16,8 2 0-16,0-1 0 0,-9 0 0 0,2 5-4 0,-2-5 8 15,8 5 0-15,-6-4-4 0,-10 4 0 0,8-5 4 0,0 5 0 16,1 0 0-16,-1 0 0 0,1 5 8 0,0-5 0 0,-9 4 4 15,8 1 8-15,0 0-20 0,0 0 24 0,2 5 4 0,-2-1 8 16,0-4 0-16,2 4-4 0,-2 1-4 0,0 4 4 0,9-4-4 0,-9 4 4 16,1-4 0-16,0 4-8 0,7-4 0 0,-6 4 0 0,-2-4-4 15,9 0 0-15,-8-1-8 0,-1 1 0 0,9 0 4 0,-9-1-16 16,10-5-4-16,-10 2 0 0,0-2 0 0,10-4 0 0,-10 5 0 16,1-5 0-16,0 0 0 0,-1-5 0 0,0 1 0 0,1-2-28 15,-1-3-20-15,-8 5-24 0,9-11-28 0,-9 6-32 0,9-2-44 0,-9-3-40 16,0 0-76-16,-9 0 32 0,9-6 48 0,-9 6 44 0,1-5 28 15,-1-1 24-15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7:23.44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FE689A0-C8EE-4026-A8B1-7C92E1B62C08}" emma:medium="tactile" emma:mode="ink">
          <msink:context xmlns:msink="http://schemas.microsoft.com/ink/2010/main" type="writingRegion" rotatedBoundingBox="14584,6346 14671,5577 15078,5623 14991,6392">
            <msink:destinationLink direction="with" ref="{57ED6861-E9B5-4C66-AEDB-F8C4D4F7F847}"/>
          </msink:context>
        </emma:interpretation>
      </emma:emma>
    </inkml:annotationXML>
    <inkml:traceGroup>
      <inkml:annotationXML>
        <emma:emma xmlns:emma="http://www.w3.org/2003/04/emma" version="1.0">
          <emma:interpretation id="{D3BC9556-E8C9-4A9F-9B48-AB93F4D84FD3}" emma:medium="tactile" emma:mode="ink">
            <msink:context xmlns:msink="http://schemas.microsoft.com/ink/2010/main" type="paragraph" rotatedBoundingBox="14584,6346 14671,5577 15078,5623 14991,63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1EE424-7D1D-4C90-9022-6DE966B79F76}" emma:medium="tactile" emma:mode="ink">
              <msink:context xmlns:msink="http://schemas.microsoft.com/ink/2010/main" type="line" rotatedBoundingBox="14584,6346 14671,5577 15078,5623 14991,6392"/>
            </emma:interpretation>
          </emma:emma>
        </inkml:annotationXML>
        <inkml:traceGroup>
          <inkml:annotationXML>
            <emma:emma xmlns:emma="http://www.w3.org/2003/04/emma" version="1.0">
              <emma:interpretation id="{6DC1735F-E543-4762-951E-BFDAFA1D993E}" emma:medium="tactile" emma:mode="ink">
                <msink:context xmlns:msink="http://schemas.microsoft.com/ink/2010/main" type="inkWord" rotatedBoundingBox="14584,6346 14671,5577 15078,5623 14991,6392"/>
              </emma:interpretation>
            </emma:emma>
          </inkml:annotationXML>
          <inkml:trace contextRef="#ctx0" brushRef="#br0">816-187 63 0,'0'-5'116'0,"0"0"-8"0,0 1 0 0,0-1-24 15,0 5 4-15,0-5-12 0,0 5 4 0,0 0-4 0,0 0-8 16,0 0-8-16,0 0-4 0,0 5-4 0,0 0-4 0,0-1 0 0,0 6-4 15,-8-6 4-15,8 11-4 0,0-5 0 0,0 4 0 0,0 5-4 16,0-4 0-16,-8 9-8 0,8-5 4 0,0 5 0 0,-10 0-8 16,10 0 0-16,0-1 0 0,-8 6-8 0,8-4 4 0,-8-2-4 15,8 6-4-15,0-5-4 0,-10 5-4 0,10-5 4 0,-8 0-4 16,8 0-4-16,0-5-4 0,-8 5 8 0,8-5-8 0,0 1 4 0,-8-1-4 16,8-5 4-16,0 0-8 0,0 1 0 0,0-1 0 0,0-4-4 15,0-1-4-15,0 1-4 0,0-5-12 0,0-1-4 0,0 0-8 16,0-4-12-16,0 6-12 0,0-12-8 0,0 6-12 0,0-4-12 15,0 4-12-15,0-9-8 0,0 4-24 0,0-4 4 0,0-1-44 16,0-5-4-16,0 6 32 0,0-5 36 0,0-6 20 0</inkml:trace>
          <inkml:trace contextRef="#ctx0" brushRef="#br0" timeOffset="310.1609">961-274 67 0,'-9'-4'104'0,"9"4"-8"16,0-5-8-16,9 0-20 0,-9 5-8 0,0 0 0 0,0 0 0 0,9 0-4 16,-9 5 0-16,0 0 0 0,8-5-4 0,-8 4 0 0,0 6-4 15,8-5 0-15,2 5 0 0,-10-1 4 0,0 5-8 0,8-4 4 16,-8 5 0-16,8 3 0 0,-8-3-4 0,0 4 0 0,9 5 0 0,-9-4 0 16,0 4-24-16,0-1 20 0,0 6-4 0,0-5-4 0,0 5 0 15,0 0-8-15,0-6-4 0,0 6 0 0,0 0-4 0,0 0-4 16,0 1 0-16,-9-3 0 0,9 2-8 0,0-4 0 0,0 3 0 15,0-4-4-15,-8-5 0 0,8 5 4 0,0-5-8 0,0 0 0 16,-8 1-4-16,8-6-4 0,0-4-12 0,0 4-16 0,0-5-16 0,-10-3-16 16,10-2-8-16,0 1-16 0,-8-5-16 0,8 0-12 0,-8-5-12 15,8 1-52-15,-9-2-32 0,0 2 44 0,1-7 32 16,0 3 28-16,-1-7 20 0</inkml:trace>
          <inkml:trace contextRef="#ctx0" brushRef="#br0" timeOffset="507.6325">740 120 111 0,'0'0'136'0,"0"4"0"16,0 2 8-16,8-6-24 0,-8 4-4 0,8-4-4 0,0 0 0 0,-8 0 0 16,10 0-4-16,6 4-4 0,-6-4-8 0,-2 0-12 15,9 0-12-15,-9 0-12 0,9 0-12 0,0 0-4 0,1 0-8 0,-2 0-8 16,-7-4-8-16,8 8 0 0,0-4-4 0,9 0-16 0,-10 0-12 15,2 0-28-15,-1 0-40 0,0 0-40 0,0 0-56 0,-9 0-52 16,10 0-72-16,-2 0 56 0,-6 7 52 0,6-7 36 0,-8 0 28 16,10 4 24-16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3:25.68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B151F46-6014-4193-BFF0-7082C60137E3}" emma:medium="tactile" emma:mode="ink">
          <msink:context xmlns:msink="http://schemas.microsoft.com/ink/2010/main" type="writingRegion" rotatedBoundingBox="16393,7163 16874,6793 17147,7148 16666,7518">
            <msink:destinationLink direction="with" ref="{57ED6861-E9B5-4C66-AEDB-F8C4D4F7F847}"/>
            <msink:destinationLink direction="with" ref="{7D81B86F-B0D2-49A7-84DA-B57110B495E7}"/>
          </msink:context>
        </emma:interpretation>
      </emma:emma>
    </inkml:annotationXML>
    <inkml:traceGroup>
      <inkml:annotationXML>
        <emma:emma xmlns:emma="http://www.w3.org/2003/04/emma" version="1.0">
          <emma:interpretation id="{FBD9F0D3-CB75-4B04-BEE4-698B75CF20D0}" emma:medium="tactile" emma:mode="ink">
            <msink:context xmlns:msink="http://schemas.microsoft.com/ink/2010/main" type="paragraph" rotatedBoundingBox="16393,7163 16874,6793 17147,7148 16666,75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771217-B57D-4BDB-8A44-9669249A7B6E}" emma:medium="tactile" emma:mode="ink">
              <msink:context xmlns:msink="http://schemas.microsoft.com/ink/2010/main" type="line" rotatedBoundingBox="16393,7163 16874,6793 17147,7148 16666,7518"/>
            </emma:interpretation>
          </emma:emma>
        </inkml:annotationXML>
        <inkml:traceGroup>
          <inkml:annotationXML>
            <emma:emma xmlns:emma="http://www.w3.org/2003/04/emma" version="1.0">
              <emma:interpretation id="{95053ACD-5107-4AC2-AD81-771776979F05}" emma:medium="tactile" emma:mode="ink">
                <msink:context xmlns:msink="http://schemas.microsoft.com/ink/2010/main" type="inkWord" rotatedBoundingBox="16393,7163 16874,6793 17147,7148 16666,7518"/>
              </emma:interpretation>
              <emma:one-of disjunction-type="recognition" id="oneOf0">
                <emma:interpretation id="interp0" emma:lang="" emma:confidence="0">
                  <emma:literal>r</emma:literal>
                </emma:interpretation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u</emma:literal>
                </emma:interpretation>
              </emma:one-of>
            </emma:emma>
          </inkml:annotationXML>
          <inkml:trace contextRef="#ctx0" brushRef="#br0">8 249 39 0,'0'0'76'15,"0"-5"-12"-15,0 5 0 0,0-5-28 0,0 1-4 0,0 4 0 0,0-5 0 16,0 5 0-16,0-5 0 0,0 1 0 0,0 4-4 16,0-5 4-16,0 0-4 0,0 5 0 0,0-5 0 0,0 0 4 0,0 2-4 15,-8 3 4-15,8-6-4 0,8 6 8 0,-16-5-8 0,8 5 4 16,0-5-4-16,0 5 8 0,8 0-4 0,-16 0-4 0,8-5 0 15,0 5 0-15,8 0-4 0,-8 0 0 0,0 0 4 16,0 0-4-16,9 0 4 0,-9 0 0 0,0 0-4 0,9 0 0 0,-9 5 4 16,8-5-4-16,1 5 0 0,-9 0-8 0,8 1 4 0,0-3 0 0,1 7 4 15,0-5-4-15,-1 9 0 0,0-5-4 0,2 1-4 0,-2 5 0 16,0-1 4-16,1 5-8 0,0-4 0 0,-1 4 0 0,0-5 0 16,1 5-8-16,-1 0 4 0,0-4 4 0,2 5-4 0,-2-1-4 0,0-6 4 15,-8 1 0-15,10 1-4 0,-2 0 0 0,-8-5-4 0,0 5 8 16,8-7-8-16,-8 2 4 0,0-5 0 0,0 5 4 0,0-6-4 15,0 1 0-15,0-5 0 0,0 4 4 0,0-4-4 0,-8 0 4 16,8 0-4-16,-8-4 0 0,8-1 0 0,-10 1 0 0,10-2 4 16,-8-3 0-16,8 4-8 0,-8-4 0 0,8-6 0 0,-10 5 4 0,10 1 0 15,-8-5-4-15,8-1 4 0,0-5 4 0,0 7-4 0,0-6 0 16,0 5 4-16,0-6-4 0,0 0 0 0,0 7 0 0,0-7 0 16,0 5 0-16,8-4 0 0,-8 5 0 0,10-5 0 0,-10 4 0 15,8 6-4-15,0-5 4 0,-8-1 0 0,10 6 0 0,-2-1 0 16,0 5-4-16,0-4 4 0,1 4-4 0,0 0 8 0,-1 0 0 0,1 5-4 15,-1-5 0-15,-8 5 0 0,18 0 0 0,-10 0 0 16,0 0-4-16,2 0 8 0,-2 0-8 0,0 0 0 0,0 0 4 0,1 0 0 16,0 0 0-16,-1 0 0 0,9 5 0 0,-9-10 4 0,2 5-4 15,-2 0 4-15,0 0-4 0,0 0 0 0,10-5 0 0,-10 1 0 16,1 4-16-16,-1-5 20 0,1 0 0 0,0 1-4 0,-1-2 4 16,-8 2 0-16,8-1-4 0,0 1 0 0,2-6 0 0,-10 5 0 0,8 0 0 15,-8-4-4-15,0 5-8 0,8-2 0 0,-8 1-16 0,0 1-12 16,0-2-12-16,0 2-20 0,0-1-20 0,0 1-24 0,0-2-16 15,0-3-48-15,0 3-40 0,0 2 36 0,0 0 36 0,0-2 28 16,0 2 28-16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6:03.06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9A4B055-0C1B-4310-BEFC-6CB1C6E9DAE3}" emma:medium="tactile" emma:mode="ink">
          <msink:context xmlns:msink="http://schemas.microsoft.com/ink/2010/main" type="inkDrawing" rotatedBoundingBox="3021,6973 10589,5325 10861,6572 3292,8220" semanticType="callout" shapeName="Other">
            <msink:sourceLink direction="with" ref="{12ED2C0D-9DEA-433C-8D2A-C94EBC741126}"/>
            <msink:sourceLink direction="with" ref="{937953BB-F594-4EDC-9B1B-80C14D5B077D}"/>
          </msink:context>
        </emma:interpretation>
      </emma:emma>
    </inkml:annotationXML>
    <inkml:trace contextRef="#ctx0" brushRef="#br0">-1 1675 19 0,'0'0'84'0,"0"4"-12"0,0-4-16 0,0 0-20 16,0 0-8-16,0 0 0 0,0 0 0 0,0-4-4 0,0 4-8 0,0 0 0 16,0 4-4-16,0-4 0 0,0 0-16 0,0 0 16 0,0 0 0 15,0 0 0-15,0 0 0 0,0 0 0 0,0 0 0 0,0 0 0 16,0 0-4-16,0 0 0 0,0 0 0 0,0 0 4 0,0 0-4 15,0 0-4-15,0 0 4 0,0 0 0 0,0 0 0 0,0 0-4 16,0 0 4-16,0 0 0 0,0 0-4 0,0 0 0 0,0 0 0 0,8 0 0 16,-8 0 0-16,0 0 0 0,0 0 0 0,0 0 0 0,10 0 0 15,-10 0 0-15,0 0 0 0,0 0 0 0,8 0 0 0,-8 0 0 16,0 0 0-16,0 0 0 0,8 0 0 0,-8 0 0 0,0 0-4 16,9 0 0-16,-9 0 4 0,0 0 4 0,0 0-4 0,9 0 0 15,-9 0 0-15,0 0 0 0,8 0 0 0,-8 0 0 0,0 0 0 0,0 0 0 16,8 0 4-16,-8 0-4 0,0 0 0 0,0 0 0 0,0 0 0 15,0 0 0-15,0 0 0 0,0 0 0 0,0 0 0 0,9 0 0 16,-9 0 0-16,0 0 0 0,0 0 4 0,8 0-4 0,-8 0-4 0,0 0 8 16,0 0-16-16,9 0 16 0,-9 0 0 0,0 0 0 15,0 0-4-15,9 0 4 0,-9 0 0 0,0 0 0 0,8 0 0 0,-8 0 8 16,8 0-4-16,-8 0 4 0,10 0-4 0,-10 0 4 0,0 0 0 16,8 0 4-16,0 0-4 0,0 0 4 0,-8 0-8 0,10 0 8 15,-2 0-4-15,0 0 0 0,1-4-4 0,-1 4-4 0,0 0 0 16,2 0 0-16,-2 0 0 0,0 0 0 0,2 0 0 0,-2-5-4 15,8 5 0-15,-7 0 0 0,0 0 0 0,-1-5-4 0,1 5 4 16,7-5 0-16,-6 5 4 0,-2 0 0 0,8-4-4 0,2 4 4 16,-10-6-4-16,10 6 0 0,-1-4 4 0,-9 0 4 0,8 4-4 0,2-5-4 15,0-1 4-15,7 6-4 0,-8-4 4 0,0-1 0 0,9 0 0 16,-10 0 0-16,10 1 4 0,-9-2 0 0,9 2 0 0,0-1-4 16,-2 1 4-16,2-2-4 0,-8-3 0 0,7 4-4 0,1-4 4 15,0 3 0-15,-1 2 0 0,1-6-4 0,-10 5 0 0,10-4 0 0,0 4 0 16,-1 1-16-16,-8-1 28 0,8-5-4 0,-7 5-4 0,8 0 0 15,-1 0 0-15,-8 1-4 0,8-6 0 0,-7 5 0 0,8 1 0 16,-1-1 0-16,-8 0 0 0,8 0 0 0,1 2 0 0,0-4 0 16,-9 3 0-16,8-1 0 0,0 0 4 0,1-4-4 0,0 4 0 15,-1 0 0-15,1 0 4 0,0 1-4 0,0-1 0 0,-1 0 4 0,1 0 0 16,0 0-4-16,-2 1-4 0,2-2 4 0,-1 2-4 16,-7-1 4-16,8 1 0 0,-1 4 0 0,1 0 0 0,-10 0 0 0,10-6-4 15,0 6 4-15,-9 0-8 0,8 0 4 0,0 0 4 0,-7 0 0 16,8 0 0-16,-10 0 0 0,10 0 0 0,-9 0-4 0,9 0 4 15,-10 0 0-15,2 0 0 0,8 0 0 0,-9 0 4 0,-1 0-8 0,10 0 0 16,-8 0 0-16,-2 0 4 0,1 0 4 0,9 0 0 0,-10 0 0 16,2 0-4-16,0 0 0 0,7 0 0 0,-8 0 0 0,8 0 4 15,-7 0-4-15,-2 0 4 0,10 6 0 0,-1-6 0 0,-7 0 0 16,8 0 0-16,-2 4 0 0,-6-4 0 0,7 0 0 0,1 5 0 16,-10-5 0-16,10 4-4 0,0-4 0 0,0 0 4 0,-9 0-4 15,9 0 0-15,0 6 0 0,-1-6 4 0,0 0 0 0,-8 0 0 0,9 0 0 16,0 0 0-16,-1 0-4 0,1 0 8 0,-10-6-4 0,10 6 0 15,0 0-4-15,-1 0 0 0,1 6 0 0,8-12 0 0,-8 6 0 16,-1 0 0-16,9-4 4 0,-8 4-8 0,8-5 4 0,-9 1-4 16,9 4 4-16,0-6-4 0,-8 2 4 0,9-1-8 0,-1 0 8 15,0 0 0-15,-1 1-4 0,1 0 0 0,1-2 0 0,-9 1 4 0,8 1-4 16,0-2 0-16,0 2 0 0,-1-5 0 0,-7 3 0 0,8 2-4 16,-8-1 8-16,9-1-4 0,-11 2 4 0,11-6-8 0,-9 6 4 15,-2-2 0-15,12 3 0 0,-11-3-4 0,9-3 4 0,-8 5 4 16,0-2 0-16,7 2-8 0,-7-6 8 0,0 6 0 0,8-1 0 15,-9-5 0-15,9 5-4 0,-8-5 0 0,0 6 4 0,7-2-4 0,-7-3 0 16,0 5 0-16,-1-2-4 0,9-3 4 0,-8 4-4 16,0-4 8-16,-1-1-4 0,0 5 0 0,1-5 0 0,-1 1-4 0,1 4 4 15,0-4 0-15,-9-1 0 0,17 0 0 0,-16 1 0 0,6-1 4 16,2 1-4-16,-1-1 0 0,1-4 0 0,-8 4 0 0,7 0 0 16,1 1 0-16,-2-6 0 0,2 6 0 0,0-5 4 0,0 4 0 0,-1 1-4 15,1-6 0-15,0 5 4 0,-1 2 0 0,1-3-4 0,0 1-4 16,-2 1 4-16,2-1 0 0,9 1 0 0,-11-1 4 0,2 0-4 15,0 1 0-15,0 5 4 0,-1-6-4 0,1 5 0 0,-8-5 0 16,7 6 0-16,0-2-4 0,0-4 8 0,-7 7-8 0,8-3 4 16,-1 2 4-16,-8-1-8 0,8 0 8 0,-7-4 0 0,8 3-8 0,-10 2 0 15,1 0 8-15,9-1-4 0,-10-1 0 0,2-3 4 0,8 4-8 16,-9-4 4-16,-1 3 0 0,10-3-4 0,-8 5 4 0,-2-6 4 16,10 0-4-16,-9 1-4 0,0 3-16 0,8-3 24 0,-7-1 0 15,8 1 4-15,-10 0-4 0,9-1-4 0,-7 0 4 0,8 1-4 16,-10 4 4-16,10-5-4 0,-9 1 0 0,9-1 0 0,-10 0 0 15,10 5 4-15,-8-4-8 0,-1 0 4 0,-1-1 0 0,10 5-4 16,-8-5 4-16,-2 6 4 0,10-6-4 0,-9 1 0 0,-1 3-4 0,2-3 0 16,0 5 4-16,6-6-4 0,-6 5 8 0,-1-5-4 0,-1 6 0 15,2-6 0-15,-2 5 0 0,10-5 0 0,-8 6 0 0,-1-5 0 16,-1 3 0-16,2-3 4 0,-2 3-4 0,-6-2 4 0,6 2-4 16,1-4 0-16,1 7 0 0,-2-3 0 0,2 2-4 0,-10-5 4 0,10 3 0 15,-2 2 0-15,1-2 0 0,0-2 0 0,0 2-4 0,1 1 4 16,-2 1 0-16,2-1 0 0,-2 0 0 0,1-4-4 0,1 3 8 15,-2 2-4-15,2-7 0 0,-2 7-4 0,2 0 4 0,-1-1 0 16,9-5-4-16,-18 6 4 0,8-1 0 0,2 0 0 0,0-4 0 16,7 3 0-16,-17 2 0 0,9-1-16 0,0-5 20 0,1 6-4 0,-2-1 8 15,2 0-8-15,-1-5 0 0,-1 6 0 0,2-1 4 0,-2 0-4 16,2 0 0-16,-10-4 8 0,10 4-8 0,-2 0-4 0,1 0 8 16,-9 0-8-16,10 1 4 0,-10-1 0 0,10 0 0 0,-10 0 0 0,10 1 4 15,-10-1 0-15,0 5-4 0,9-5 4 0,-9 0-8 16,2 5 4-16,-2-4 0 0,0-2 0 0,0 6-4 0,2 0 8 0,-2-5-4 15,0 5 4-15,1 0-4 0,0 0 0 0,-1 0 0 0,1-4 4 16,-9 4-8-16,8 0 4 0,0 0-4 0,1 0 4 0,-9 0 0 16,9 0 0-16,-9 0 4 0,8 0-4 0,-8 0 4 0,8 0-4 15,-8 0 0-15,0 0-4 0,0 0 4 0,0 0 0 0,0 0 0 16,0 0 0-16,0 0 0 0,0 0 0 0,0 0 0 0,0 0 0 0,0 0 4 16,-8 0-4-16,8 0 4 0,0 0-8 0,-8 0 8 0,8 0-4 15,0 0 4-15,-9 0-12 0,9 0-4 0,-9 0 0 0,9 0-20 16,-8 0-36-16,0 0 4 0,-1 0-28 0,1 0-28 0,-1 0-40 15,0 0-28-15,1 0-76 0,-10 0 16 0,10 4 56 0,-8-4 36 16,-2 0 28-16,10 5 20 0</inkml:trace>
    <inkml:trace contextRef="#ctx0" brushRef="#br0" timeOffset="2267.7739">136 1675 47 0,'0'0'72'0,"8"0"-8"0,-8 0-4 0,0 0-28 0,0 0-8 0,0 0 4 16,0 0-4-16,0 0-4 0,0 0 0 0,-8 0-4 0,8 0 0 16,0 0 0-16,0 0 0 0,0 0-4 0,0 0 0 0,0 0 4 15,0 0-4-15,0 0 0 0,-8 0 4 0,8 0-4 0,0 0 4 16,0 0 4-16,0 0-4 0,0 0-4 0,0 0 4 0,0 0 0 15,0 0 0-15,0-5 0 0,0 5 0 0,0-5 4 0,0 0 4 0,0 5 0 16,0-4 0-16,0-2 0 0,8-2 0 0,-8 3 0 16,0-5 4-16,8 5-4 0,-8-5 4 0,8 0-4 0,-8 6 4 0,10-5 0 15,-10-1-4-15,8 0-4 0,0 1-4 0,1-1 8 0,-1 0-8 16,-8-4 0-16,8 5 0 0,2-6-4 0,-2 5 0 0,0-4 0 16,10 0-4-16,-10 4 4 0,0-5-4 0,1 1 0 0,0 0-4 0,8 0 4 15,-9-1-4-15,0 0 0 0,10 2 0 0,-10-2 0 0,10 1 4 16,-10-1-16-16,9 5 16 0,-8-3-4 0,8-2 4 0,-1 1-4 15,2 4 0-15,-10 1 0 0,10-6 0 0,-2 5 0 0,1 0 4 16,-8 2-8-16,8-7 4 0,-1 5 0 0,2 1 0 0,-10-1 4 16,10 1 0-16,-2-6-4 0,2 5 4 0,-1 0 0 0,-9 1 0 0,10-1 4 15,-2 1-4-15,2-5-4 0,-2 4 8 0,2 0 0 0,-1-4-4 16,-1 5 0-16,2-6-4 0,-2 7 0 0,2-8 0 0,-1 6 0 16,0 1 0-16,8-6 0 0,-7 6 0 0,-2-1 0 0,2-4 0 15,7 5-4-15,-8-1 4 0,0 0 0 0,9 1 4 0,-8-6-8 16,-2 5 4-16,9 1 0 0,-7-1 0 0,-2 1-4 0,10-1 4 15,-8 0 0-15,7 1 0 0,-8-1-4 0,8 1 4 0,1-5 0 16,0 4 0-16,-9 1 4 0,8-1 0 0,0 0-4 0,-7-5 0 0,8 11 0 16,-1-11-4-16,1 6 4 0,0 4 0 0,-10-10 0 0,10 11 0 15,-1-5 0-15,1-1-4 0,0 5 0 0,-10-5 4 0,10 6-20 16,-1-6 20-16,-7 5-4 0,8-5 4 0,-10 6 0 0,10-6 0 16,-9 6 0-16,9-1 0 0,-10 0 0 0,10-5 0 0,-8 5-4 0,-2 1 0 15,9-1 0-15,-7 0 4 0,0-5-4 0,-2 6-4 0,10-1 4 16,-9 0 0-16,-1-5 4 0,2 5 0 0,-2 1-4 0,2-6 4 15,8 6-4-15,-9-1 0 0,-1-5 4 0,2 6-4 0,-2-6 0 16,10 5 0-16,-9-5 4 0,1 6 0 0,-2-6-4 0,10 5 0 16,-8 1 0-16,7-6 4 0,-8 5-4 0,8-5 4 0,-7 6-4 0,-2 0 0 15,10-2 0-15,-1 1 4 0,-7-5 0 0,8 6-4 0,-10-1 0 16,10 1 0-16,-9-2 0 0,9 2 4 0,-10-1-4 0,10-1 4 16,-8 2-4-16,-2 0 4 0,10-2-4 0,-9-4 0 0,9 7 0 15,-10-3 4-15,2 2 0 0,-1-1-4 0,8 1 0 0,-8-6 4 16,1 4 0-16,-2 2-4 0,10-6 4 0,-9 5-4 0,0 1 8 0,0-6-4 15,1 5 0-15,6-5 4 0,-6 6-8 0,-1-7-16 16,-1 7 20-16,2-5 0 0,-2 4 0 0,10 0 4 0,-8-4-4 0,-1 4 0 16,8 0 0-16,-8-5 0 0,1 6-4 0,7-1 0 0,-8 0 0 15,8-4 4-15,-7 4 0 0,8 0 0 0,-10 0 0 0,10 0 0 16,-9 1-4-16,9-1 4 0,-10 0 0 0,10 0-4 0,-9 1 0 16,9-1 0-16,-10 0 0 0,10 0 0 0,-8 0 4 0,7 0 0 0,-8 1 0 15,8-1-4-15,-7 0 0 0,8 0 4 0,-10 1-4 0,1-1 8 16,9 0-4-16,-10 0-4 0,10 1 4 0,-8-2 0 0,7 1 0 15,-8-3-4-15,8 2 4 0,-7 2-4 0,8-2 4 0,-10-3 0 16,10 5 0-16,-9-6 4 0,9 5-4 0,0 1-4 0,-10-2 8 16,10-2-8-16,-9 2 4 0,9-3 0 0,0 3 0 0,-1 2-4 0,0-6 4 15,0 5-4-15,1 1 4 0,0 0-4 0,-1-3 0 0,1 3 0 16,0 0 4-16,0-2 4 0,-1 2-8 0,1-1 0 0,-2 0 0 16,2 0 4-16,0 1 0 0,-1 4-24 0,1-5 28 0,0 1-4 15,0 4 0-15,-1-6-4 0,1 6 4 0,0-4 0 0,-2-2-4 16,2 6 8-16,-9-4-8 0,9 4 0 0,0-5 0 0,-1 5 0 0,-8 0 4 15,8-5-4-15,1 5 4 0,-8 0 8 0,7 0-8 16,1 0 0-16,-10 0 0 0,10-5 0 0,0 5 4 0,-1 0-4 0,-8 0 0 16,8 0 0-16,1 0 4 0,-8 0-4 0,7-4 0 0,1 4 0 15,0-5 0-15,-2 0 0 0,2 5 0 0,0-5 0 0,-1 1 0 16,1-2-4-16,-8 2 4 0,7 4-4 0,1-11 0 0,-2 11 0 16,-6-4 0-16,8 0 4 0,-1-1-4 0,-8 0 4 0,8 0 0 0,-7 1 0 15,8 4-4-15,-10-5 0 0,1 0 4 0,9 5-4 0,-8 0 4 16,-2-5-4-16,2 5 0 0,-2 0 4 0,10 0-4 0,-9 0 4 15,-1 0 4-15,2 0-4 0,0 0-4 0,-2 0 0 0,1 0 0 16,0 0 0-16,0 0 0 0,1 0 0 0,-10 0 0 0,9 0 0 16,0 0 0-16,0 0 0 0,0 0-16 0,-8 0 24 0,7 0-4 0,2 0 0 15,-1 0-4-15,0 0 4 0,-9 0-4 0,9 0 8 0,1 0-8 16,-2 0 4-16,2 0-4 0,-10 0 4 0,9 0 0 0,0 0-4 16,0 0 4-16,-9 0 0 0,10 5 4 0,-2-5-4 0,2 0-4 15,-10 0 4-15,10 5-4 0,-1-5 0 0,-1 5 0 0,-8-5 4 16,10 4 0-16,-10-4 0 0,10 5-4 0,-1 0 0 0,-9-5 0 0,9 5 0 15,-8-1 0-15,7-4 0 0,-6 4 0 0,6-4 0 0,-6 7 0 16,6-7 0-16,-8 4 0 0,1 0 0 0,8-4 0 0,-8 6 0 16,7-6 0-16,-6 4 0 0,6-4 0 0,-8 0 0 0,2 5 0 15,6-5 0-15,-7 0 0 0,8 5 0 0,-8-5 0 0,-1 5 0 16,10-5 0-16,-10 0 0 0,8 4 0 0,-6-4 0 0,6 5 0 0,-7-5 0 16,-1 0 0-16,10 5 0 0,-10 0 0 0,8-5 0 0,-6 0 0 15,6 4 0-15,-6-4 0 0,6 6 0 0,-7-6 0 0,8 4 0 16,-9-4 0-16,9 0 0 0,-9 6 0 0,10-6 0 0,-10 4 0 0,10-4 0 15,-10 5 0-15,9-5 0 0,0 4 0 0,-8-4 0 16,7 5 0-16,2 0 0 0,-10-5 0 0,10 5 0 0,-2-1 0 0,-7 2 0 16,8-2 0-16,-8-4 0 0,7 4 0 0,-8 3 0 0,10-3 0 15,-10 0 0-15,10 1 0 0,-10 0 0 0,1 0 0 0,7-1 0 16,-7 2 0-16,0-2 0 0,-1-4 0 0,0 5 0 0,10 1 0 16,-10-2 0-16,1 0 0 0,0-4 0 0,-1 6 0 0,1-2 0 0,-1 1 0 15,0-1 0-15,1-4 0 0,0 6 0 0,-1-2 0 16,0 1 0-16,2-1 0 0,-10 2 0 0,8-6 0 0,0 4 0 0,1 2 0 15,-9-2 0-15,9 0 0 0,-9 1 0 0,8 1 0 0,0-2 0 16,-8 1 0-16,0 0 0 0,9 0 0 0,-9-1 0 0,8 1 0 16,-8-5 0-16,8 5 0 0,-8 0 0 0,0-1 0 15,10 1 0-15,-10-5 0 0,0 5 0 0,0 0 0 0,0-5 0 0,0 5 0 16,0-5 0-16,0 0 0 0,0 5 0 0,0-5 0 0,0 0 0 0,0 0 0 16,0 0 0-16,0 4 0 0,0-4 0 0,0 0 0 0,0 0 0 15,0 0 0-15,0-4 0 0,0 4 0 0,0 0 0 0,0 0 0 16,0 0 0-16,0 0 0 0,0 0 0 0,0 0 0 0,0 0 0 15,-10-5 0-15,10 5 0 0,-8-5-56 0,0 5-76 0,-1-5-44 16,1 0-48-16,0 0-88 0,-10 1 20 0,2-6 48 0,-2 5 52 0,1 1 36 16,-8-1 36-16,-10-5 12 0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6:31.01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7D81B86F-B0D2-49A7-84DA-B57110B495E7}" emma:medium="tactile" emma:mode="ink">
          <msink:context xmlns:msink="http://schemas.microsoft.com/ink/2010/main" type="inkDrawing" rotatedBoundingBox="14583,4138 21603,3344 22212,8724 15191,9518" semanticType="enclosure" shapeName="Other">
            <msink:sourceLink direction="with" ref="{CB151F46-6014-4193-BFF0-7082C60137E3}"/>
            <msink:sourceLink direction="with" ref="{801DD759-D769-454B-9A21-9AC32117728B}"/>
            <msink:sourceLink direction="with" ref="{60A0D7AE-17F1-47FE-8420-48201BF7557E}"/>
            <msink:sourceLink direction="with" ref="{D428CB8C-A68E-4CED-BDD7-A38CC825D3FB}"/>
          </msink:context>
        </emma:interpretation>
      </emma:emma>
    </inkml:annotationXML>
    <inkml:trace contextRef="#ctx0" brushRef="#br0">188 11 55 0,'0'-4'80'0,"0"4"-8"0,0-5-8 16,0 5-20-16,0 0 0 0,0 0-4 0,0-4-4 0,0 4 0 0,9 0-4 15,-9-6 4-15,0 6-4 0,0 0 0 0,0 0 0 0,0 0 0 16,0 0 0-16,0 0 0 0,0 0-4 0,0 0 0 0,0 0-4 16,0 0 4-16,0 0-4 0,8 0 0 0,-8 0 0 0,0 0-4 15,0 0 0-15,0 0-4 0,0 0 0 0,0 0 8 0,0 0-4 16,9 0-4-16,-9 0 8 0,0 0-4 0,0 0-4 0,0 0 0 16,0 0 0-16,0 0 0 0,8 6 0 0,-8-6 0 0,0 4 0 0,0 1 0 15,0-5 0-15,0 10 4 0,0-6-4 0,0 1 8 0,8 6 0 16,-8-2-4-16,0 4 0 0,0-3-4 0,0 4 0 0,0 1 0 15,0 4 0-15,0-4-4 0,0-1 4 0,0 5 0 0,0 0 0 16,0-4 0-16,0 4 0 0,0 1-8 0,0-1 8 0,0 0-4 16,0 0 0-16,0 0 0 0,0 1 0 0,0-2-4 0,0 1 4 0,0 0 0 15,0 1 0-15,0-1 0 0,0 5-4 0,0-5 0 0,0 5-4 16,0 0 0-16,0-4 0 0,0 3 0 0,0 2 0 0,0-2 4 16,0 2-4-16,0-2 0 0,0 2 0 0,0-2-4 0,0 1 4 0,0 0-4 15,0 1 4-15,0-2 0 0,0 1 0 0,0 1 0 16,0-2-4-16,0 0 0 0,0 2 4 0,0 5 0 0,0-6-8 0,-8-2 4 15,8 2 0-15,0 1 0 0,0-1 0 0,-8 0 4 0,8 0 0 16,0 0-4-16,0 5 0 0,0-6 0 0,-9 0 4 0,9 2-4 16,-8 5 0-16,8-6 4 0,0-1-4 0,-9 0 0 0,9 2 0 15,0 5 0-15,0-7 0 0,-8 0 0 0,8 2 0 0,0 4 0 16,0-6 0-16,0 2 0 0,0-2 0 0,0 2 0 0,0-1 0 0,-9-1-4 16,9 6 4-16,0-5 4 0,0 1-4 0,0-2 0 0,-8 1 0 15,8 1-4-15,0 3 4 0,-8-3 0 0,8 2 0 0,-10-2 0 16,10 4 0-16,-8-6 0 0,8 6 0 0,0 0 0 0,-8 0 4 15,8-1 0-15,0 1-4 0,0 0 0 0,-10 0 0 0,10 0 0 16,0-1 0-16,0 2 0 0,0-2 0 0,0 1 0 0,0 0 0 16,0-6-4-16,0 6 8 0,0 0-8 0,0-5 0 0,0 0 8 0,0 0-4 15,0 5 0-15,0-5 0 0,0-1-4 0,0 2 4 0,0-2 0 16,0 2 0-16,0-2 0 0,0 2 0 0,0-2 0 0,0 2 4 16,0-2-4-16,0-4 0 0,0 10-4 0,0-10 4 0,0 6 0 15,0-2 0-15,0 2 0 0,0-2 0 0,0 1 4 0,0 2-4 16,0-3 0-16,0-5 0 0,0 7 0 0,0-6 0 0,0 4 0 0,0-3 0 15,0-1 0-15,0 0-4 0,-8 0 0 0,8 0 4 0,0 1-4 16,0-2 8-16,0 2-8 0,0-5 4 0,0 4 0 0,0-5-4 16,0 1 4-16,0-1-4 0,0 5 8 0,0-4 0 0,0-1-4 0,0 0 0 15,0 1 0-15,0-1-4 0,0 2 4 0,0-3 0 16,0-4 0-16,0 6-4 0,0-1 4 0,0-5 4 0,0 6-4 16,0-5 0-16,0-1 0 0,0 1 0 0,0 0 0 0,0-1 0 0,0 1 0 15,0 0 0-15,0-6-4 0,0 5 4 0,0-3 0 0,0-2 4 16,0 1-4-16,0 0 0 0,0 0 0 0,0-1 0 0,0 2 0 15,0-1-4-15,0-1 4 0,0 0 0 0,-8 6-4 0,8-5 4 0,0 0 4 16,0 0-4-16,0 5 0 0,0-7-4 0,0 7 4 16,0-4 0-16,0 3 0 0,0-4 0 0,-8 4-4 0,8-3 4 0,0 3-4 15,0-4 4-15,0 4 0 0,0-5 0 0,0 2-4 0,0 3 8 16,0-4-4-16,0 5-4 0,0-5 4 0,0 4 0 0,0-4 0 16,0 5 0-16,0-1 0 0,0-4 0 0,0 5 0 0,0-1 4 15,0-4-4-15,0 4 0 0,0-4 4 0,0 5-4 0,0-6-4 16,0 2 4-16,0-2-4 0,0 1-4 0,0 0-4 0,0 0 4 0,0-5-4 15,0 4 0-15,0-4 4 0,0 0 4 0,0 0 0 0,0 5-4 16,0-5 4-16,0 5 0 0,0-5 0 0,0 5 4 0,0-5 0 16,0 4 0-16,0 3 0 0,0-4 4 0,0 2-4 0,0-1 0 15,0 2 0-15,0 3 0 0,0-4-4 0,0 0 4 0,0 4 0 16,0-4 0-16,0 0 4 0,0-1-4 0,0 2 0 0,0-1-4 16,0-1 4-16,0 6 0 0,0-6 0 0,0 2 0 0,0-2 0 0,-9 1 0 15,9-1 0-15,0 2 0 0,0-3-4 0,0 3 4 0,0-1-4 16,0 0 8-16,0-1-4 0,0-4 0 0,0 6 0 0,0-2 0 15,0 1 0-15,-8-5 4 0,8 5-8 0,0 0 0 0,0-5 4 16,0 4 0-16,0 1 0 0,0 0 0 0,0 0 0 0,-9-1 4 16,9 2-4-16,0-1-20 0,0-1 28 0,0 1-4 0,0 4 0 0,0-4-4 15,0 0 0-15,0 0 0 0,0-1-4 0,0 2 4 0,0-3 4 16,0-3-8-16,0 6 8 0,0-1-4 0,0-5 0 0,0 5 4 16,0-5-4-16,0 4 0 0,0-4 0 0,0 4 0 0,-9-4 0 15,9 6 0-15,0-1 0 0,0-1 0 0,0-4-4 0,0 10 4 16,-8-10 4-16,8 10-4 0,0-6 0 0,0 1 0 0,0 0 0 0,-8 5 0 15,8-6 0-15,0 1 0 0,0 5 0 0,0-5 0 0,0-1 0 16,0 1 0-16,0 0 0 0,0-5-4 0,0 4 0 0,0-4 4 16,0 5 0-16,0-5 0 0,0 0-8 0,0 0 0 0,0 0-4 15,0 0-8-15,0 0-8 0,-10 0-4 0,10 0-8 0,0 0-12 16,0 0-8-16,-8-5-20 0,8 5-12 0,0-4-12 0,-8-1-16 0,8 0-28 16,0-4-64-16,-8 4 36 0,8-9 24 0,-10 4 28 0,10-9 32 15</inkml:trace>
    <inkml:trace contextRef="#ctx0" brushRef="#br0" timeOffset="4547.0132">155 4094 7 0,'0'0'84'0,"0"0"-12"16,0 0-8-16,0 0-20 0,0 0-4 0,8 0-4 15,-8 0 0-15,0 0-4 0,0 0 0 0,0 0 4 0,0 0-4 0,0 0 0 16,-8 0 0-16,8 0 0 0,0 0 4 0,0 0 0 0,0 0 0 16,0 0 4-16,0 0-4 0,0 0 0 0,0 0 4 0,0 0-4 15,0 0-4-15,0 0 0 0,0 0-4 0,0 0 0 0,0 0 4 16,0 0-4-16,0 0-4 0,0 0 4 0,0 0-8 0,0 0 0 0,0 0 4 16,0 0-4-16,0 0-4 0,0 4 4 0,0-4 0 0,0 5-4 15,0-5 0-15,0 5 0 0,0-1 4 0,0 1 0 0,0 0-4 16,0 4 4-16,0-3 0 0,0 3 0 0,0 5 0 0,0-4-4 15,0-1 4-15,-10 6-4 0,10-6 0 0,0 7-20 0,-8-3 24 0,8 2 0 16,0-1-4-16,-8 0-4 0,8 1 0 0,0 4 0 0,-10-5 0 16,10 0 0-16,0 1-4 0,0-1 0 0,0 1 0 0,-8-6 0 15,8 6-4-15,0-1 0 0,0-4 4 0,0 4-4 0,0-4 4 16,0-2 0-16,0 3 0 0,0-2-4 0,0 1-4 0,0 0 8 16,0-1-4-16,0-4 4 0,8 5-4 0,-8 0 0 0,0-5 0 15,0 4 0-15,10-4 0 0,-10 4 4 0,0-4-4 0,0 0-4 0,8-1 4 16,-8 1 0-16,8-1 0 0,-8 2 0 0,10-1 4 0,-10-5-4 15,8 5 4-15,-8-5 0 0,8 4-4 0,-8-4 0 0,9 0 4 16,-1 0 0-16,-8 0 0 0,9 0 4 0,-1 0-4 16,1 0 0-16,7 0 4 0,-6 0 0 0,-2 0-4 0,10 0 0 0,-10 0-4 15,8 0 8-15,2 0 0 0,-1 0-4 0,-1 0 0 0,2 0-4 0,0 0 0 16,-2 0 4-16,10 0-4 0,-1 0 0 0,-7 0 0 0,6 0 0 16,2 0 0-16,0 0 0 0,7 0 0 0,-7 0 0 0,0 0 0 15,8 0-4-15,-9 0 0 0,11 0 0 0,-3 0 0 0,-7 0-4 16,8 0 8-16,-8 0-4 0,7 0 8 0,-7 0-12 0,0-4 4 15,0 8 0-15,7-4 4 0,-7 5-4 0,0-5 4 0,-1 0-4 0,1 0 0 16,-1 5 4-16,0-5-4 0,1 0 0 0,0 0 0 0,-1 5 0 16,1-5 0-16,0 0 0 0,0 4 0 0,-1-4 0 0,9 0 0 15,-8 5 4-15,-1-5 0 0,9 0-4 0,-8 5 0 0,0-5 0 16,8 5 4-16,-9-5-4 0,1 5 0 0,8-1-4 0,-9-4 4 16,1 5 0-16,8-5 0 0,-8 0 0 0,-1 0 0 0,9 4 4 0,-8-4-4 15,0 0 0-15,-1 0 4 0,9 0-4 0,-8-4 0 0,8-1 0 16,0 5 0-16,-9-4 0 0,9-1 0 0,0-5 0 0,1 5 0 15,7 1 0-15,-8-6 0 0,9 5 0 0,-1 1 0 0,1-6 0 16,-1 0 0-16,2 5 0 0,-2 1 0 0,9-6 0 0,-8 5 0 16,-1 1 0-16,10-1 0 0,-9 0 0 0,7 5 0 0,-7-4 0 15,-1 4 0-15,2 0 0 0,-3-5 0 0,3 5 0 0,-2 5 0 0,-7-5 0 16,7 0 0-16,-8 4 0 0,9-4 0 0,-9 5 0 0,0 0 0 16,-1-1 0-16,3-4 0 0,-3 5 0 0,9-5 0 0,-6 5 0 15,-3-5 0-15,1 5 0 0,0-5 0 0,0 0 0 0,1 0 0 16,7 4 0-16,-8-4 0 0,1 0 0 0,-1 0 0 0,8 0 0 15,-8-4 0-15,1 4 0 0,-1-5 0 0,8 5 0 0,-7-5 0 0,-1 0 0 16,7 5 0-16,-7-4 0 0,10-1 0 0,-11-4 0 16,11 4 0-16,-2-5 0 0,1 5 0 0,-9-5 0 0,8 1 0 0,1 4 0 15,-9-4 0-15,9-1 0 0,-1 5 0 0,-8-6 0 0,9 8 0 16,-9-7 0-16,9 5 0 0,-9-5 0 0,0 6 0 0,0-1 0 16,0 0 0-16,1 1 0 0,-9-6 0 0,7 10 0 0,1-5 0 0,0 0 0 15,-8 0 0-15,8 0 0 0,-9 1 0 0,9-1 0 16,1 0 0-16,-10 0 0 0,10 1 0 0,-1-2 0 0,-9 2 0 0,9-1 0 15,0 2 0-15,-8-4 0 0,8 3 0 0,-9-1 0 0,1-5 0 16,8 6 0-16,-9-1 0 0,1 0 0 0,0 0 0 0,0 1 0 16,-1-1 0-16,-8 5 0 0,8-5 0 0,-7 5 0 0,-1 0 0 15,0 0 0-15,8-5 0 0,-7 5 0 0,-10 0 0 0,10 0 0 0,-2 0 0 16,-8 0 0-16,10 0 0 0,-10 0 0 0,9 0 0 0,-9 0 0 16,10 5 0-16,-10-10 0 0,0 5 0 0,10 0 0 0,-10 0 0 15,1 0 0-15,0 0 0 0,-1 0 0 0,9 0 0 0,-9 0 0 16,0 0 0-16,2 0 0 0,6 0 0 0,-6 5 0 0,-2-5 0 0,0 0 0 15,1 0 0-15,-1 0 0 0,9-5 0 0,-8 5 0 0,-1 0 0 16,0 0 0-16,10 0 0 0,-10 0 0 0,2 0 0 0,6 0 0 16,-8 0 0-16,1 0 0 0,8 0 0 0,-8 0 0 0,7 0 0 15,-6 0 0-15,-2 0 0 0,0 0 0 0,2 0 0 0,6 0 0 16,-8 0 0-16,1 0 0 0,0 0 0 0,-1 0 0 0,1 0 0 16,-9 0 0-16,8 5 0 0,0-5 0 0,2 0 0 0,-2 0 0 0,-8 0 0 15,8 0 0-15,0 0 0 0,2 0 0 0,-2 0 0 0,-8 0 0 16,8 0 0-16,1 0 0 0,-1 0 0 0,-8 0 0 0,9 0 0 15,0 0 0-15,-1 0 0 0,-8 5 0 0,8-5 0 0,-8 0 0 16,8 0 0-16,-8 0 0 0,10 5 0 0,-10-5 0 0,8 0 0 16,-8 0 0-16,8 4 0 0,-8-4 0 0,10 5 0 0,-10-5 0 0,8 0 0 15,-8 5 0-15,8-5 0 0,-8 5 0 0,9-5 0 16,-9 0 0-16,8 4 0 0,-8-4 0 0,9 5 0 0,-9-5 0 0,8 0 0 16,-8 0 0-16,0 5 0 0,9-5 0 0,-9 0 0 0,8 0 0 0,-8 0 0 15,8 0 0-15,-8 0 0 0,0 0 0 0,0 0 0 16,10 0 0-16,-10 0 0 0,0 0 0 0,0 0 0 0,0 5 0 0,8-5 0 15,-8 0 0-15,0 4 0 0,0-4 0 0,0 0 0 0,0 7 0 16,0-7 0-16,0 3 0 0,0-3 0 0,0 0 0 0,0 5 0 16,0-5 0-16,0 0 0 0,0 0 0 0,0 0 0 0,0 0 0 15,0 0 0-15,0 0 0 0,0 0 0 0,0 0 0 0,0 0 0 16,0 0 0-16,0 0 0 0,0 0 0 0,0 4 0 0,0-4 0 0,0 0 0 16,0 0 0-16,0 0 0 0,0 6 0 0,0-6 0 0,0 0 0 15,0 0 0-15,0 0 0 0,0 0 0 0,-8 0 0 0,8 0-12 16,-10 4-100-16,10-8-32 0,-8 4-32 0,0 0-36 0,-1-6-88 15,1 2 20-15,-1-1 52 0,1 2 40 0,-9-4 36 0,-1 3 28 16,2-1 24-16</inkml:trace>
    <inkml:trace contextRef="#ctx0" brushRef="#br0" timeOffset="2540.8521">248-127 39 0,'0'0'76'0,"0"0"-4"0,8 0-8 16,-8 0-20-16,0 0-4 0,0 0-4 0,0 0-4 0,0 0 4 15,10 0-4-15,-10-5 0 0,0 5-4 0,8 0 0 0,-8 0 0 16,8 0 0-16,-8 0-4 0,8 0 0 0,-8 0 0 0,9 0 4 15,0 0 4-15,-9 0-4 0,8 0 0 0,1 0 8 0,-9 0-4 16,8 0 4-16,0 0 0 0,2 0-4 0,-2 0 4 0,0 0-8 0,2 0 4 16,6 0 0-16,-8 0-4 0,1 0 0 0,8 0-4 0,-8 0 0 15,7 0 0-15,2 0-4 0,-2 0 0 0,2 0 0 0,-1 0 4 16,0-5-4-16,0 5-4 0,-1-5 0 0,10 5 0 0,-8-4-4 16,7 4 4-16,1-5-4 0,-10 5 0 0,10-5-4 0,0 5 4 0,-9-4-4 15,9 4 0-15,0 0 4 0,-10-7-8 0,10 7 4 0,-1 0 0 16,-7 0-4-16,6 0 0 0,-6 0 0 0,8 0 4 0,-9 7 0 15,-1-7 0-15,2 0-4 0,-2 4-4 0,2-4 4 0,8 5 0 16,-9-5 0-16,-1 0 0 0,2 5 0 0,-2-5 0 0,2 4 0 16,-10-4 0-16,10 5-16 0,-2-5 20 0,1 0 0 0,1 5-4 0,-2-5 0 15,2 5 4-15,-2-5-4 0,2 0 0 0,-1 0 4 0,-1 0 0 16,2 0-4-16,8 0 0 0,-10 5 4 0,2-5-4 0,7 0 0 16,-8 0 0-16,8 0 0 0,1 0 4 0,0 0-4 0,-1 0 0 15,1 0 0-15,8 0 0 0,-8 0 4 0,-1 0 0 0,9-5 0 16,-8 5 0-16,8 0-4 0,1 0 4 0,-11-5 0 0,11 5-4 0,-1-5 4 15,-8 5 0-15,8-5 0 0,0 5 0 0,-1-4 0 0,-7 4 0 16,8-5-4-16,-8 0 0 0,9 5 0 0,-11 0 0 16,11-4 0-16,-9 4-4 0,8 0 4 0,-8 0 0 0,7 0 0 0,-7-7 0 15,0 7 0-15,8 0 0 0,-9 0 0 0,1 0 0 0,8 7 0 16,-8-7 0-16,-1 0-4 0,1 4 0 0,0-4 0 0,8 0 0 16,-9 0 4-16,1 5-4 0,-2-5 4 0,2 0 0 0,0 5 0 0,-1-5-4 15,1 4 4-15,0-4 0 0,0 5 0 0,-1-5-4 0,1 5 4 16,0-5-4-16,-1 0 4 0,0 0-4 0,-8 5 4 0,9-5 0 15,0 0 0-15,-1 0 0 0,1 5-4 0,0-5 4 0,-2 4 0 16,2-4 4-16,0 0-8 0,-1 5 0 0,1-5 4 0,0 0 0 16,-1 0 0-16,1 0 0 0,0 5 0 0,8-5-4 0,-9 0 0 0,1 0 8 15,8 0-12-15,-8 0 8 0,-1 0 0 0,9 0 0 0,-8 0-8 16,8 0 8-16,-9 0-4 0,1 0 0 0,8 0 0 0,-8 0 0 16,-1 0 0-16,1 0 0 0,0 0 0 0,8 0 0 0,-9 0 4 15,1 0-4-15,0 0 4 0,-2 0-8 0,2 0 4 0,-1 0 0 16,1 0 4-16,0 0-4 0,0 0 0 0,-1 0 0 0,1 0-4 0,0 0 4 15,-1 0 0-15,1 0 4 0,8 0-4 0,-8 0 4 0,-1 0-4 16,9 0 4-16,-8 0-4 0,0 0 0 0,7 0 0 0,-7 0 4 16,8 0-4-16,-8 0-4 0,8 0 4 0,-9 0 0 0,1 0 0 15,8 0 0-15,-9 0 0 0,1 0 0 0,8 5 0 0,-8-5 0 16,-1 0 4-16,9 0-8 0,-8 0 4 0,0 0 0 0,-1 5 0 0,9-5 0 16,-8 0 0-16,0 0 0 0,7 0 0 0,-7 0 0 0,0 4 0 15,8-4 0-15,-9 0 4 0,9 0-4 0,-8 0 0 0,8 0 4 16,0 0-4-16,1 0-4 0,-11 0 8 0,11-4-4 0,-1 8-4 15,0-4 4-15,-8 0 0 0,7 0 0 0,1 0 0 0,-8 0 4 16,9 0-4-16,-1 0 0 0,-8 0-4 0,8 0 4 0,-9 0 0 0,1 0-4 16,8 0 8-16,-9 0-4 0,1 0 0 0,0 0 0 0,-2 0 4 15,2 0-8-15,0 0 4 0,-9 0-4 0,9 0 4 0,-10 0 0 16,10 6 0-16,-9-6-4 0,0 0 4 0,0 0 0 0,9 0 0 16,-8 4 0-16,-2-4 0 0,1 0 0 0,0 0 0 0,0 0 0 0,1 5 8 15,-2-5-8-15,-6 0 0 0,6 0 0 0,1 0 0 16,0 0-4-16,-8 0 4 0,7 0 0 0,-6 0 0 0,-2 4 4 0,8-4-4 15,-6 0 0-15,-2 0 0 0,0 0 0 0,1 5-4 0,-1-5 4 16,1 0 0-16,-9 0 0 0,9 0 0 0,-1 0 4 0,-8 0 0 16,8 0-4-16,0 0 0 0,-8 0 0 0,10 0 0 0,-10 0-4 15,0 0 4-15,8 0-4 0,-8 0 4 0,8 0 0 0,-8 0 0 16,0 0 0-16,10 0 0 0,-10 0 0 0,8 0 4 0,-8 0-4 0,0 0 0 16,8 0 0-16,-8 0 0 0,9 0-4 0,-9 0 4 0,8 0 0 15,-8 0 0-15,9-5 4 0,-1 5-4 0,-8 0-4 0,9 0 4 16,-9-4 0-16,8 4 0 0,0 0 0 0,-8-5 0 0,10 5 0 0,-2 0 0 15,0 0 0-15,-8 0 0 0,10 0 0 0,-2 0 0 16,-8 0 0-16,8 0 0 0,0-4 0 0,1 4 0 0,-9 0 0 0,8 0 0 16,1 0-4-16,-9 0 4 0,9 0 0 0,-1 0 0 0,-8 0 4 15,8 0-8-15,-8 0 8 0,10 0-4 0,-2 0 0 0,-8 0 4 16,8 0-4-16,-8 0 4 0,8 0-4 0,-8 0-4 0,0 0 4 0,10 0 0 16,-10 0 4-16,0 0-24 0,0 0 20 0,0 0 4 0,0 0 4 15,8 0-4-15,-8 0-4 0,0 0 0 0,0 0 4 0,0 0-4 16,0 0 0-16,0 0 0 0,-8 0 0 0,8 0 4 0,0 0-4 15,0 0 0-15,0 0 0 0,0 0 0 0,0 0 0 0,0 0 4 16,0 0 0-16,0 0-4 0,0 0 0 0,0 0 0 0,8 0 4 0,-8 0 0 16,0 0-4-16,0 0 4 0,0 0 0 0,0 0 0 0,0 0 0 15,0 0 0-15,0 0 0 0,0 0 0 0,0 4 0 0,0-4 0 16,0 0 0-16,0 5 0 0,8-5 0 0,-16 4 4 0,8 1-4 16,0 0-4-16,0 0 0 0,0 0 0 0,0 0 0 0,0-1 0 15,0 0 0-15,0 7 0 0,0-2 0 0,0-4 0 0,0 4 0 0,0-3 0 16,0 3 0-16,0 1 0 0,0-1 0 0,0 2 0 0,0-2 0 15,0 0 0-15,0 5 0 0,0-4 0 0,0 5 0 0,0-6 0 16,0 5 0-16,0 1 0 0,0-1 0 0,8 5 0 16,-8-4 0-16,0-1 0 0,0 5 0 0,0 1 0 0,0-6 0 0,0 5 0 15,0 0 0-15,0 0 0 0,0 1 0 0,0-1 0 0,0 0 0 16,0 0 0-16,0 4 0 0,0-3 0 0,0 4 0 0,0 0 0 16,0 0 0-16,0 0 0 0,0 0 0 0,0 0 0 0,0 0 0 15,0 5 0-15,0-5 0 0,0 0 0 0,0 5 0 0,0-5 0 0,0 0 0 16,0 3 0-16,0-2 0 0,0-1 0 0,0 6 0 0,0-7 0 15,0 0 0-15,0 2 0 0,0 5 0 0,0-6 0 0,0-2 0 16,0 2 0-16,0 6 0 0,0-7 0 0,0 2 0 0,0-2 0 16,0 1 0-16,0 1 0 0,0-2 0 0,0 6 0 0,0-5 0 0,0 1 0 15,-8-1 0-15,8-1 0 0,0 0 0 0,-8 2 0 0,8 5 0 16,0-7 0-16,-10 0 0 0,10 2 0 0,-8-1 0 0,0-1 0 16,8 2 0-16,-8-1 0 0,-2-5 0 0,10 5 0 0,-8-5 0 15,0 5 0-15,8 0 0 0,-9-5 0 0,0-1 0 0,1 7 0 0,8-6 0 16,-9 0 0-16,1 6 0 0,0-6 0 0,8-1 0 15,-8 2 0-15,-2 0 0 0,10-1 0 0,-8 0 0 0,8 0 0 0,-8 1 0 16,8-1 0-16,-10 0 0 0,10 0 0 0,0 0 0 0,-8 0 0 16,8 5 0-16,0-5 0 0,0 1 0 0,-8 3 0 0,8-4 0 15,0 6 0-15,0-6 0 0,0 4 0 0,0-3 0 0,0 4 0 0,0-6 0 16,0 7 0-16,0-6 0 0,0 6 0 0,0-6 0 16,0 0 0-16,0 4 0 0,0-3 0 0,0-1 0 0,0 0 0 0,-9 0 0 15,9 5 0-15,0-4 0 0,0-2 0 0,0 1 0 0,-8 6 0 16,8-6 0-16,0 0 0 0,0 6 0 0,-9-7 0 0,9 7 0 15,0-6 0-15,0 4 0 0,0-4 0 0,0 6 0 0,0-2 0 0,0 2 0 16,0-2 0-16,0 2 0 0,0-2 0 0,0 1 0 0,0 2 0 16,0 1 0-16,0-3 0 0,0 0 0 0,0 0 0 15,0 0 0-15,0 0 0 0,0 0 0 0,0 1 0 0,0-1 0 0,0-2 0 16,0 2 0-16,0-3 0 0,0 2 0 0,0-4 0 0,0 0 0 16,0 6 0-16,0-6 0 0,0 0 0 0,0 0 0 0,0 0 0 15,0 0 0-15,0 0 0 0,0 6 0 0,0-6 0 0,0 0 0 0,9 0 0 16,-9 1 0-16,0 3 0 0,0-4 0 0,0 6 0 15,0-6 0-15,0 0 0 0,0 5 0 0,0-5 0 0,0 4 0 0,0 2 0 16,0-6 0-16,0 5 0 0,0 0 0 0,0-5 0 0,0 5 0 16,0-5 0-16,0 7 0 0,8-8 0 0,-8 5 0 0,0-4 0 15,0 1 0-15,0 4 0 0,0-11 0 0,0 13 0 0,0-12 0 0,0 5 0 16,0 1 0-16,0-6 0 0,0 5 0 0,0 0 0 0,0-5 0 16,0 5 0-16,0-4 0 0,0-1 0 0,0 5 0 0,0-4 0 15,0-1 0-15,0 5 0 0,0-4 0 0,0-1 0 0,0 0 0 16,0 1 0-16,0-1 0 0,0-5 0 0,0 6 0 0,9-5 0 15,-9 4 0-15,0-4 0 0,0 0 0 0,8-1 0 0,-8 0 0 0,0 1 0 16,8 0 0-16,-8-2 0 0,0-2 0 0,10 4 0 16,-10-6 0-16,0 2 0 0,8-2 0 0,-8 6 0 0,8-5 0 0,-8-1 0 15,0 1 0-15,0 0 0 0,10 4 0 0,-10-3 0 0,0-1 0 16,8-1 0-16,-8 6 0 0,8-6 0 0,-8 1 0 0,0 5 0 16,0-6-8-16,0 1-4 0,0 5-4 0,0-5-8 0,0 0-8 0,0-1-20 15,0-4-16-15,0 5-20 0,0-5-16 0,0 0-20 0,0 0-20 16,0 0-16-16,-8-5-28 0,8 1-72 0,-8-6 40 0,8 4 40 15,-10-3 32-15,2-5 28 0,8 5 24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3:26.80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1DD759-D769-454B-9A21-9AC32117728B}" emma:medium="tactile" emma:mode="ink">
          <msink:context xmlns:msink="http://schemas.microsoft.com/ink/2010/main" type="writingRegion" rotatedBoundingBox="20139,5497 20762,5497 20762,6016 20139,6016">
            <msink:destinationLink direction="with" ref="{57ED6861-E9B5-4C66-AEDB-F8C4D4F7F847}"/>
            <msink:destinationLink direction="with" ref="{7D81B86F-B0D2-49A7-84DA-B57110B495E7}"/>
          </msink:context>
        </emma:interpretation>
      </emma:emma>
    </inkml:annotationXML>
    <inkml:traceGroup>
      <inkml:annotationXML>
        <emma:emma xmlns:emma="http://www.w3.org/2003/04/emma" version="1.0">
          <emma:interpretation id="{A3602C9D-55C3-4E26-AE99-33FCF457A46A}" emma:medium="tactile" emma:mode="ink">
            <msink:context xmlns:msink="http://schemas.microsoft.com/ink/2010/main" type="paragraph" rotatedBoundingBox="20139,5497 20762,5497 20762,6016 20139,6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2A38E8-193A-4E5D-8A01-89D8D09FFCEE}" emma:medium="tactile" emma:mode="ink">
              <msink:context xmlns:msink="http://schemas.microsoft.com/ink/2010/main" type="line" rotatedBoundingBox="20139,5497 20762,5497 20762,6016 20139,6016"/>
            </emma:interpretation>
          </emma:emma>
        </inkml:annotationXML>
        <inkml:traceGroup>
          <inkml:annotationXML>
            <emma:emma xmlns:emma="http://www.w3.org/2003/04/emma" version="1.0">
              <emma:interpretation id="{5BDA5BB4-3755-4C98-B56C-4800F0CE41F8}" emma:medium="tactile" emma:mode="ink">
                <msink:context xmlns:msink="http://schemas.microsoft.com/ink/2010/main" type="inkWord" rotatedBoundingBox="20139,5497 20762,5497 20762,6016 20139,6016"/>
              </emma:interpretation>
              <emma:one-of disjunction-type="recognition" id="oneOf0">
                <emma:interpretation id="interp0" emma:lang="" emma:confidence="0">
                  <emma:literal>r</emma:literal>
                </emma:interpretation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p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'</emma:literal>
                </emma:interpretation>
              </emma:one-of>
            </emma:emma>
          </inkml:annotationXML>
          <inkml:trace contextRef="#ctx0" brushRef="#br0">8 195 63 0,'0'-9'80'0,"0"-1"4"0,0 1-12 0,0-1-20 16,0 5-4-16,0-5 4 0,-8 6-12 0,8-2 0 0,8 2 0 15,-8-1-4-15,0 5 0 0,0-4-4 0,0 4 4 0,0-6 0 16,0 6-4-16,0 0 4 0,0 0-4 0,0 6-4 0,0-6 0 0,9 4 0 16,-9 1 8-16,0-1-4 0,8 2-12 0,-8-2 4 15,9 1-4-15,-9 5 0 0,8 0 4 0,0-1 0 0,-8 5-4 0,10 0-4 16,-2 1-4-16,0 0 0 0,2 4-4 0,-2-5 4 16,0 5 0-16,0-4-8 0,1 4 0 0,-1 0 0 0,1 0 0 0,0-4 0 15,-1 4 4-15,0 0-4 0,2-5-4 0,-2 1 4 0,0-1-4 0,-8-5 0 16,8 1 4-16,-8 5 0 0,0-11 0 0,10 6 0 0,-10-5-4 15,0-1 0-15,0 2 0 0,0-6 4 0,0 0 0 0,0 0-4 16,0 0 0-16,-10-6 0 0,10 2 0 0,-8-1 0 0,8-5 0 16,-8 1 0-16,0-1 0 0,8 0 0 0,-10 1 0 0,10-5 0 15,-8-1-4-15,0 1 4 0,8-5 0 0,-9 0 0 0,9 0 0 0,0-1 0 16,-9 1 0-16,9 0-4 0,0-5 0 0,0 5 4 16,0 0 0-16,0 0 0 0,0-1 0 0,0 1 0 0,9 4 0 0,-9 1 0 15,9-1 0-15,-9 2 0 0,8 3 0 0,-8 0 0 0,8 1 0 16,-8-1 0-16,10 5 0 0,-2 5 0 0,0-4 0 0,0 4 0 15,2 0 0-15,-2 0 0 0,0 4-4 0,1 1 4 0,-1 1 4 0,1 2-4 16,8 2 4-16,-9-5-4 0,10 5 0 0,-10-1 0 16,10 1 0-16,-2-1 0 0,1 1 4 0,-9 0-8 0,10-1 4 0,-2 1 0 15,2-6 0-15,-1 1 0 0,0 0 0 0,-8-1 4 0,7-4-8 16,2 0-12-16,-2 0 20 0,-6 0 0 0,6 0 0 0,2-4 0 16,-10-1 0-16,0 0-4 0,9 1 0 0,-9-1 0 0,2-5 0 0,-2 0 0 15,-8 1 0-15,8-1 0 0,2 0 0 0,-10 1 0 0,0-5 0 16,0 4-4-16,0 1-8 0,0-6-4 0,0 5-16 0,0 1-16 15,-10-1-16-15,10 1-20 0,-8-1-16 0,0 6-20 0,-2-6-88 16,-6 5 20-16,7 0 40 0,1 0 28 0,-9 5 20 0</inkml:trace>
        </inkml:traceGroup>
      </inkml:traceGroup>
    </inkml:traceGroup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4:57.24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41AD0FD-3BF8-408C-8E66-81DC5F147DD7}" emma:medium="tactile" emma:mode="ink">
          <msink:context xmlns:msink="http://schemas.microsoft.com/ink/2010/main" type="inkDrawing" rotatedBoundingBox="3336,5594 9900,6167 9524,10469 2960,9896" semanticType="callout" shapeName="Other">
            <msink:sourceLink direction="with" ref="{E58C9136-827D-4354-A901-68F1054ED770}"/>
          </msink:context>
        </emma:interpretation>
      </emma:emma>
    </inkml:annotationXML>
    <inkml:trace contextRef="#ctx0" brushRef="#br0">-50-2673 15 0,'0'-6'68'0,"8"6"-12"0,-8 0-4 16,0-4-24-16,0 4 0 0,0 0-4 0,0 0-8 0,0-5 0 16,8 5 0-16,-8 0 0 0,0-5 0 0,0 5 0 0,0 0 0 0,0 0-4 15,0 0-8-15,0 0 0 0,0 0 0 0,8 0 12 0,-8 0-4 16,0 0 0-16,0 0 0 0,0 0-4 0,0 0 4 0,0 0 0 15,0 0 4-15,0 0 0 0,0 0 0 0,0 0 4 0,0 0 8 16,0 0 0-16,0 0 0 0,0 0-4 0,0 5 0 0,0-5 4 16,0 5 0-16,0-5 0 0,0 4 0 0,0 2-4 0,0-2 0 0,0 1-4 15,0 5 0-15,0-6 0 0,0 6-4 0,0-1 4 0,0 1-4 16,0 5-4-16,0-6 4 0,0 0 0 0,0 6 0 0,0-5 0 16,0 4-4-16,0-4-4 0,0 4 8 0,0 1-4 0,0-1 0 15,0 0 0-15,0-4-8 0,0 4 4 0,0 1-8 0,0-1 0 16,0 0 4-16,0 5 0 0,0-4 0 0,0-1 4 0,0 1 0 0,0-1-4 15,0 1 0-15,-8-1 4 0,8 0 0 0,0 0-4 0,0 0 0 16,0 1 4-16,0 4-4 0,-8-4 0 0,8-1 0 0,0 2 0 16,0-3-4-16,-8 6 4 0,8-5 0 0,0 1 0 0,0 4 0 15,0-4-4-15,0 4 0 0,0-5 4 0,-10 1 0 0,10 4-4 16,0 1 0-16,0-6 0 0,0 5 0 0,-8 0 0 0,8-4 4 0,0 4-8 16,0 0 4-16,-8 0 0 0,8-4 4 0,0 4 0 0,0 0-4 15,0-5 0-15,0 5 0 0,0 1 4 0,0-1-4 0,0-5 0 16,0 5 0-16,0-4-4 0,0 4 4 0,0 0 0 0,0-4 4 15,0 4-4-15,0 0 0 0,0 0 4 0,0 0 0 0,0 1 0 16,0-1-4-16,0-1 0 0,0 2 0 0,-9-1 0 0,9 1 0 0,0 0 0 16,0-2 0-16,0-4 0 0,0 5 0 0,0 1 0 0,0-1 0 15,0-5 4-15,0 6-4 0,0-1 0 0,0-5 0 0,0 5 0 16,0-4 0-16,0 4 0 0,0-5 4 0,0 1-4 0,0 4 0 16,0-5 0-16,0 5 0 0,0-4 0 0,0 4 0 0,0-5 0 15,0 5 0-15,0-4 0 0,0 4-4 0,0 0 4 0,0-4 0 16,0 4 0-16,0 0 0 0,0-5 0 0,0 5 0 0,0 1 0 0,0-1 0 15,0 0 4-15,0 0-4 0,0 0 0 0,0 0 0 0,0 1 0 16,0-1 0-16,0-5 0 0,0 6 0 0,0-1 0 0,0 0 0 16,0 1 0-16,0-1 0 0,0 0-4 0,0 0 4 0,0 0 0 15,0 0 0-15,0-5 4 0,0 6 0 0,0-1-4 0,0-4 0 16,0 4 0-16,0 0 0 0,0-5 0 0,0 5 0 0,0-4 4 0,0 4-4 16,0-5 0-16,0 6 0 0,0-1 4 0,0-5-4 0,0 5 0 15,0 1-4-15,0-6 0 0,0 5 4 0,0 0 0 0,0 1 0 16,0-6 0-16,0 5 0 0,9 0 0 0,-9 1 0 0,0-2 0 0,0 1 0 15,0 1 0-15,0-1 0 0,8 0 0 0,-8 0 0 16,0 1 0-16,0-1 0 0,0 1-4 0,8-2 4 0,-8 1 0 0,0-4 0 16,0 3 0-16,0 3 0 0,0-2-16 0,0 0 20 0,0-5 0 15,0 5-4-15,0-4 0 0,10 4 0 0,-10-5 0 0,-10 1 0 16,20-1 0-16,-10 5 0 0,0-4 4 0,0-1-4 0,0 1 0 16,0-1 0-16,0 0 4 0,0 0-4 0,0 6 0 0,0-6 0 15,0 1 0-15,0-1 0 0,0 5 0 0,0-4 0 0,0-1 0 0,0 5 0 16,0-4 0-16,0 4 0 0,0-5 0 0,8 5 0 0,-8-4-4 15,0 4 4-15,0-5 0 0,8 5 0 0,-8-4-4 0,0-1 4 16,8 5 0-16,-8-4-4 0,0-1 4 0,0 1 0 0,0-1 0 16,0 1 0-16,0 0 0 0,0-1 0 0,0-1 0 0,0 2 4 0,0-1-4 15,10 2 0-15,-10-3 0 0,0 2 0 0,0-5 0 16,0 3 0-16,0 2 0 0,8-1 0 0,-8-4 0 0,0 5 0 0,0-1 0 16,0-5 0-16,8 6 0 0,-8-5 0 0,0 4 0 0,0-5 0 15,0 6 0-15,0-1 0 0,9-4 0 0,-9 4 0 0,0 1 0 0,0-1 0 16,0 0 0-16,8-4 0 0,-8 4 0 0,8 1 0 0,-8-1 0 15,0 5 0-15,10-4 0 0,-10 0 0 0,0-1 0 0,8 0-4 16,-8 0 4-16,0 0 0 0,0 2 0 0,0-3 0 0,0 2 0 16,8-1 0-16,-8 1 0 0,0-6 0 0,0 5 0 0,0-4 0 15,0 5-4-15,0-6 4 0,0 5 0 0,0-4 0 0,0-1-4 0,0 1 4 16,0 0 0-16,0-1 0 0,0 1 0 0,0 0 0 16,0-1 0-16,0-4 0 0,0 5 0 0,0 0 0 0,0-6 0 0,0 6 0 15,0-5 0-15,0 4 0 0,0-4 0 0,0 4-4 0,0-3 4 16,0-2 0-16,0 6 0 0,0-5 0 0,0-1 0 0,0 6 0 15,0-5 0-15,0 5 0 0,0-6 0 0,0 1 0 0,0 4-4 0,0-4 0 16,0 5 0-16,0-5 4 0,0-2-8 0,0 4 0 0,0-3-4 16,0 1-4-16,0 0 0 0,0 0-16 0,0-5-12 15,0 4-16-15,0-4-12 0,0 0-12 0,0-4-4 0,0 4-64 0,0-10-36 16,-8 5 32-16,8-9 32 0,0-1 20 0</inkml:trace>
    <inkml:trace contextRef="#ctx0" brushRef="#br0" timeOffset="-8924.7454">3982 1913 51 0,'0'0'72'0,"0"0"-4"0,0 0-8 0,0 0-28 0,0 0-4 16,8 0-4-16,-8 0 0 0,0 0 0 0,9 0-4 0,-9 0-4 15,0 0 4-15,0 0-4 0,8 0 0 0,-8 0 4 0,0 0-4 0,9 0 4 16,-9 0 0-16,9 0 0 0,-9 0-4 0,0 0 8 0,8 0-4 15,-8 0 4-15,8 0 0 0,2-5 4 0,-10 5-4 0,8-5 4 16,-8 5-4-16,8 0 4 0,0-4-4 0,2-1 8 0,-10 0-4 0,8 0 0 16,0 1-4-16,1-1 4 0,-1 1 0 0,10-7 0 15,-10 6-8-15,0-4-4 0,10-1 8 0,-10 1-4 0,9-1-8 16,-8 1 8-16,8-7-8 0,-1 8 4 0,2-7-4 0,-2 1 4 0,2 0-4 16,8-1 0-16,-10-4 0 0,1 5 0 0,9-5 4 0,-8 4-4 15,6-4-4-15,2-2 4 0,-9 3-4 0,9-1-4 0,0 0 4 16,-10 0-4-16,10-1 4 0,-1 1-8 0,-7 5 4 0,8-5 0 0,-10 4-4 15,10 1 4-15,-9-1 0 0,9 1 0 0,-10-1-4 16,2 2 0-16,7-2 0 0,-8 1 0 0,0 4 0 0,9-5 4 0,-8 1-4 16,6 5 0-16,-6-6 4 0,7 1-16 0,-7-1 24 0,6 2-8 15,-6-3 4-15,7-3 0 0,1 5 0 0,0-5 0 0,-10 4 0 16,10-4 0-16,0 5 0 0,-1-5 0 0,-7 0 0 0,8 4 0 0,-1-4 4 16,-9 0-8-16,10 4 4 0,-8-4 0 0,8 5-4 15,-10-6 0-15,1 6 0 0,0 0 4 0,0-1-8 0,1 1 0 0,-2-1 4 16,2 6 0-16,-2-1 4 0,-7-4 0 0,8 5 0 0,0-2-4 15,-9 3-4-15,10-2 4 0,-10 0-4 0,0 1 8 0,10 0-4 16,-10-1 4-16,9 0-4 0,-9 0 0 0,1 1 4 0,8 3-4 16,-9-3 4-16,10-1-4 0,-10 2 0 0,10 2 0 0,-10-3 4 15,9-1-4-15,-9 1 4 0,10-1-4 0,-10 5 0 0,10-5 4 0,-2 0-4 16,-7 1-4-16,8-1 4 0,-9 6-4 0,9-5 4 0,-9-1 0 16,10 0-4-16,0 0 4 0,-10 1 0 0,8-1-4 0,2 1 4 15,-10-1 0-15,9-1-4 0,1 3 0 0,-2-2 0 0,-8-5 4 0,10 6-4 16,-1-1 0-16,0-4 4 0,0 5-4 0,-9-1 0 15,10 0 0-15,-2-4 0 0,2 5 0 0,-10-1 4 0,9 0-4 0,-8 1 4 16,8-1-4-16,-9 0 4 0,0 6-4 0,2-6 4 0,6 5 0 16,-16 0-4-16,10-4 4 0,-2 4-4 0,0 0 4 0,0 1-8 15,-8-2 8-15,9 2 0 0,0 4-8 0,-9-5 4 0,8 0 0 16,-8 0 4-16,9 5-4 0,-9-4 4 0,8-1-4 0,-8 0 0 0,8 0 0 16,-8 5 0-16,10-4 4 0,-10-2 0 0,8 2-8 15,-8-1 4-15,8 1 0 0,-8-2 0 0,8 2 0 0,-8-1 0 0,10 5 0 16,-10-5 4-16,8 0-4 0,-8 5 0 0,0-4 4 15,8 4 0-15,-8 0 0 0,0 0-4 0,0-4 4 0,0 4 0 0,0 0 0 16,0 0 0-16,0 0 0 0,0 0 0 0,0 0-4 0,0 0 0 16,0 0 0-16,0 0 0 0,0 0 0 0,0 0 4 0,0 0 0 15,0 0 0-15,0 0 0 0,0 0 0 0,0 0 4 0,0 0 0 0,0 0 0 16,0 0-24-16,0 0 32 0,0 0-4 0,0 0 0 0,0 0 0 16,0 0 4-16,0 0-12 0,0 0 8 0,0 0 0 0,0 0-8 15,0 0 0-15,0 0-4 0,0 0-4 0,0 0-4 0,0 0-12 16,0 0-20-16,-8 0-12 0,8 0-12 0,-8 0-20 0,8 0-16 15,-10 0-36-15,10 0-40 0,-8 0-80 0,0 0 8 0,0 0 44 0,8 0 44 16,-10-7 28-16,2 3 20 0</inkml:trace>
    <inkml:trace contextRef="#ctx0" brushRef="#br0" timeOffset="-10086.4251">5534 138 3 0,'0'0'68'15,"0"0"-4"-15,0 0-8 0,0 0-24 0,0 0-4 0,0 0 0 0,0 0-12 16,0 0 4-16,0 0-4 0,0 0-4 0,0 0 0 0,0 0-8 15,0 0 0-15,0 0 0 0,0 0 0 0,0 0 0 0,0 0 4 16,0 0 0-16,0 0 0 0,0 0 0 0,0 0-4 0,0 0 8 16,0 0-4-16,0 0 0 0,0 0 0 0,0 0 0 0,0 0-4 15,0 0 4-15,0 0 0 0,0 0 0 0,0 0 0 0,0 0 0 0,0 0 0 16,0 0 0-16,0 0-4 0,0-5 4 0,0 5 0 0,0 0 0 16,0 0 0-16,0-5 0 0,0 5 0 0,0-4 0 0,0 4 0 15,0-6-4-15,0 6 0 0,0-4 4 0,0 0 0 0,0 4 0 0,0-6 0 16,0 1 4-16,8 5 0 0,-8-4-4 0,0 4 4 0,0 0 0 15,9-5 0-15,-9 5 0 0,0 0 4 0,8 0 0 0,-8 0-4 16,0 0 4-16,8 0-4 0,-8 0 4 0,9 0 0 0,-9 0 4 16,9 0-4-16,-9 0 4 0,8-5 0 0,-8 5 0 0,8 0 0 15,2 0 0-15,-10 0 0 0,8 0-4 0,0-5 0 0,1 5 4 16,0 0 0-16,-9 0-4 0,8-4-8 0,0 4 4 0,1 0 4 0,-1 0-8 16,1 0 4-16,0 0 0 0,-1 0-4 0,0 0 8 15,2-6-4-15,-2 6-4 0,0 0 4 0,10 0-4 0,-10-4 0 0,0 4 0 16,1 0 0-16,-1 0 4 0,0 0 0 0,2 0 0 0,-2-5-4 15,0 5 4-15,10 0-4 0,-10 0 4 0,0 0 0 0,1 0-4 16,0 0 0-16,-1 0 0 0,1 0 0 0,-1 0 0 0,0 0 4 16,2 0-4-16,-2 0 0 0,0 0 4 0,0 0-4 0,2 0 0 15,-2 0 0-15,0 0-4 0,1 0 4 0,0 0-4 0,-1 0 0 0,1 0 4 16,-1 0 0-16,0 0 0 0,-8 0 0 0,8 0-4 0,2 0 0 16,-2 0 0-16,0 0 0 0,2 0 4 0,-10 0-4 0,8 0 0 15,0 0 0-15,-8 0 0 0,9 0 0 0,-9 0 0 0,8 0-4 0,1 0 4 16,-9 0-4-16,8 0 4 0,-8 0 0 0,0 0 4 0,9 0-8 15,-9 0 4-15,8 0 0 0,-8 0 0 0,8 0 0 0,-8 0 0 16,0 0 4-16,10 0 0 0,-10 0-8 0,0 0 8 0,8 0-4 16,-8 0 0-16,0 0 0 0,0 0-4 0,8 0 4 0,-8 0 0 15,0 0 0-15,0 0 0 0,0 0 0 0,0 0 4 0,10 0 0 0,-10 0-4 16,0 0 0-16,0 0-4 0,0 0 8 0,0 0-8 16,0 0 4-16,0 0 0 0,0 0 0 0,0 0 4 0,0 0-4 0,0 0 0 15,8 0-4-15,-8 0 0 0,0 0 4 0,0 0 0 0,0 0 0 16,0 0 0-16,-8 0 0 0,16 0 0 0,-8 0 0 0,0 0 0 15,-8 0-4-15,8 0 0 0,0 0 4 0,0 0 0 0,0 0 0 16,0 0 0-16,0 0 0 0,0 0 0 0,0 0-4 0,0 0 4 0,0 0-4 16,0 0 4-16,0 0 0 0,0 0-4 0,0 0 0 15,0 0 0-15,0 0 0 0,0 0 4 0,0 0-4 0,0 0 4 0,0 0-4 16,8 0 0-16,-8 0 0 0,0 0 4 0,0 0-4 0,0 0 4 16,8 0 0-16,-8 0 0 0,0 0 0 0,0 0 0 0,8 0 0 15,-8 0 0-15,0 0-4 0,9 0 4 0,-9 0 0 0,0 0-4 0,0 0 0 16,0 0 4-16,0 0-28 0,9 0 28 0,-9 0 0 0,0 0 0 15,0 0 0-15,0 0 0 0,0 0 0 0,0 0 0 0,0 0 0 16,0 0-4-16,0 0 0 0,-9 0 0 0,9 0 4 0,9 0-4 16,-9 0 4-16,0 0-4 0,0 0 0 0,0 0 0 0,0 0 0 15,0 0-4-15,0 0 4 0,0 0 0 0,0 0 0 0,0 0-4 0,0 0-4 16,0 0-4-16,0 0-12 0,0 0-12 0,0 0-20 0,0 0-20 16,-9 0-16-16,9 0-32 0,0 5-24 0,-9-5-32 0,1 4-80 15,0-4 40-15,0 10 44 0,-2-5 28 0,-6 0 32 0,-2 4 20 16</inkml:trace>
    <inkml:trace contextRef="#ctx0" brushRef="#br0" timeOffset="-15149.6881">0 1568 47 0,'0'0'68'0,"0"0"-12"0,0 0 4 0,0 0-24 15,0 0-8-15,0 0-8 0,0 0 4 0,0 0 0 0,0 0-4 16,0 0 0-16,0 0 0 0,0 0-4 0,0 0 0 0,0 0 0 16,0 0 0-16,0 0 0 0,0 0-4 0,0 0 0 0,0 0 0 0,0 0 0 15,0 0-4-15,0 0 4 0,0 0-8 0,0 0 4 0,0 0 0 16,0 0 4-16,0 0 0 0,0 0 4 0,0 0 0 0,9 0 4 15,-9 0 0-15,0-5 4 0,0 5-4 0,8 0 4 0,-8-5 0 16,0 5-4-16,8-5 0 0,2 0 4 0,-10 5-4 0,8-4-4 16,0-6 12-16,2 5-8 0,-2 1 4 0,0-6-8 0,0 0 4 0,1 5 0 15,0-4 0-15,-1-1 0 0,1 0-4 0,7 1 0 0,-6-5 0 16,-2 4 0-16,0 1-4 0,10-6 0 0,-10 1 0 0,9 4 0 16,-8-5 4-16,8 1 0 0,-1 1-4 0,2 2 0 0,-10-8 4 15,10 5-4-15,-2-1-4 0,1 1 4 0,0-1-4 0,0 2-4 16,9-3 4-16,-8 8 0 0,-2-7-4 0,1 0 0 0,0 1 4 0,0-1-4 15,9 1 0-15,-10 0-4 0,2 4 4 0,-1-4 0 0,0-1-4 16,0 6 4-16,-1-6-4 0,2 1 4 0,0 0-4 0,7-1 0 16,-17 1 0-16,18 4 0 0,-10-4 0 0,2-1 0 0,0 1 0 15,-2-5 0-15,1 4 0 0,0 1 0 0,-8-1 4 0,7 2-4 16,2-2 4-16,0-5-4 0,-2 7 0 0,1-2 0 0,0-5 4 0,0 7-4 16,-9-3 0-16,10 3 4 0,-2-2-4 0,2 1 0 0,-1-1 0 15,-9 1 4-15,10-1-4 0,-2 0 0 0,2 1 0 0,-10 1 0 16,10 3 0-16,-2-5 0 0,1 5 0 0,0-4 0 0,0 0 0 15,-9 0 0-15,10 4 0 0,-1-5 0 0,0 1 0 0,0 5 0 16,0-6 0-16,0 5 4 0,1-4-8 0,-2 0 8 0,2-1-4 0,-2 6 0 16,1-5 0-16,1-1 0 0,-10 5-16 0,10-4 20 0,-2 0-4 15,2 4 0-15,-2-5 4 0,-7 6 0 0,7 0 0 0,2-6 0 16,-10 5-4-16,10 1 0 0,-10-1 0 0,9 0 0 0,-8 1-4 16,8-1 4-16,-9 1 0 0,0-1 0 0,10 6 0 0,-10-7 0 15,0 7 0-15,2-6 0 0,6 1 0 0,-7 4 0 0,0-4 0 16,-1-1 0-16,0 5 0 0,9-5 0 0,-9 6 0 0,2-6 4 0,-2 1-4 15,0-1 0-15,2 1 0 0,6 3 0 0,-8-2 0 16,1-3 0-16,0 2 0 0,-1-1 0 0,1 6 0 0,-1-6 0 0,0-1 0 16,2 7 0-16,-2-5 0 0,0 4 0 0,-8-1 0 0,8-3 0 0,2 5 0 15,-10-1 0-15,8 1 0 0,-8 4 0 0,8-6 0 16,-8 6 0-16,9-4 0 0,-9 4 4 0,0 0 0 0,0-5-8 0,0 5 4 16,0 0 0-16,0 0 0 0,9 0 4 0,-9 0 4 0,0 0-4 15,-9 0 4-15,9 0-4 0,0 5 0 0,0-5 0 0,0 0 0 16,0 0 0-16,0-5 0 0,0 5-4 0,0 0 0 0,0 0 4 0,0 0-4 15,0 0 0-15,0 0-8 0,0 5 0 0,0-5-4 16,0 0-12-16,0 0-12 0,0 0-20 0,0 0-28 0,0 4-28 0,0-4-12 16,-9 6-84-16,9-2-8 0,-8 1 40 0,0-1 40 0,8 5 20 15,-10-3 28-15</inkml:trace>
    <inkml:trace contextRef="#ctx0" brushRef="#br1" timeOffset="71844.811">3514-779 63 0,'0'0'80'0,"0"0"-8"0,-10 0-4 0,10 0-24 0,0 0 0 0,0 0 0 16,0 0-4-16,0 0 4 0,0 0 0 0,-8 0-4 0,8 0 4 16,0 0 4-16,0 0 0 0,0 0-4 0,0-5 4 0,0 5 4 15,0 0-8-15,0-5 8 0,-8 5-8 0,8-4 0 0,0 4-4 16,0-5-4-16,0 5-4 0,0-5 4 0,0 0-8 0,0 1 0 15,0-1 0-15,0 5 0 0,0-5-4 0,0 0-4 0,0 2 0 0,0 3 0 16,0-7-4-16,0 3 0 0,0-1 0 0,8 0 0 16,-8 0 0-16,0 5 0 0,0-4-4 0,8-1 0 0,-8 0 0 0,10 5-4 15,-10-5 4-15,8 1-4 0,-8 4 0 0,8 0 0 0,0-6-4 16,-8 6 0-16,9 0 0 0,0 0-4 0,-9 0 0 0,8 0 0 16,-8 0 4-16,9 0 0 0,-9 0-4 0,8 0 0 0,-8 0 4 15,0 6-4-15,8-6 4 0,-8 4-4 0,0-4 4 0,0 5-4 0,0 0 4 16,-8-5 0-16,8 5 4 0,-8-1 4 0,8 1 0 0,-9 0 0 15,9-5 4-15,-8 5-4 0,-1-5 4 0,0 0 0 0,9 4 4 16,-8-4-4-16,0 0 0 0,0-4-4 0,-2 4 0 0,2-5-4 16,0 5 4-16,8-5-4 0,-10 0-4 0,2 1 4 0,8-1-4 15,-8 0 0-15,8 0-4 0,0 1 0 0,0-6 4 0,-9 5-4 0,9 0 4 16,0-5-4-16,0 6 0 0,0-1 0 0,0 0 4 0,9 1-4 16,-9-1 0-16,0 0 4 0,8 0-24 0,-8 5 24 0,8-5 0 15,2 5 0-15,-10-5-4 0,8 5 0 0,0 0 0 0,2-3 0 16,-10 3 0-16,8 0 4 0,0 0-4 0,0 3 0 0,1-3 0 15,0 0-4-15,-1 5 4 0,1 0 0 0,-9-5 0 0,8 5 0 0,-8 0 0 16,8 0 0-16,-8-1 0 0,0 6 4 0,0-6-4 0,0 6 4 16,-8 0-4-16,8 0-4 0,-8-6 4 0,8 6-4 0,-9-1 4 15,1-4 4-15,-1 5-4 0,0-6 0 0,9 3 0 0,-8-4 0 16,0-3-4-16,0 5 8 0,-2-5 0 0,2 0-4 0,0-5 0 16,8 5 0-16,-10-3 0 0,2-8-4 0,8 6 0 0,-8-5 8 0,8 1 0 15,-9-1-8-15,9 0 8 0,0 1-4 0,0-1 0 0,0 1 0 16,0-5 0-16,0 4 0 0,0 0-4 0,0 2 8 0,0 2-4 15,9-4 0-15,-9 6 0 0,8-1-4 0,-8 0 4 0,8 0 0 16,-8 5 0-16,10 0 0 0,-10 0 0 0,8-5 0 0,0 5 0 16,2 5-4-16,-10-5 4 0,8 0 0 0,0 5 0 0,0 0 0 15,-8 0 0-15,9-1 0 0,0 1 0 0,-9 0 0 0,8 1-4 0,-8-3 0 16,0 7 4-16,0-5 4 0,0 5 0 0,0-1-8 0,0 0 8 16,0 1-8-16,-8-5 4 0,-1 4 0 0,9 1 4 0,-9-5-4 15,1 5-4-15,0-6 4 0,0 1 0 0,-2 0 0 0,2 0 4 0,8-1-4 16,-8-4 0-16,-2 0 0 0,2 7 4 0,0-7-4 15,8-7 0-15,-9 7 0 0,9-4 4 0,0 4-8 0,0-5 0 0,0 0 4 16,-8 0 0-16,8 1 0 0,0-6 4 0,0 5 0 0,8 1-4 16,-8-2 0-16,0 2 0 0,0-6 0 0,9 5 0 0,-9 0-4 15,8 1 8-15,0 4 0 0,-8-5-4 0,10 5 0 0,-2-5 0 16,0 5 4-16,2 0-8 0,-2 0 0 0,-8 0 0 0,8 0 8 16,0 0-4-16,1 5 0 0,0 0-4 0,-1-5 8 0,1 4-4 0,-9 1 8 15,0 0-4-15,8 0 4 0,-8 0 0 0,0-1 0 0,0 2-4 16,0 3 0-16,0-4 4 0,0 0 0 0,-8-1-8 0,8 1 0 15,-9 0-4-15,9 0-4 0,-8-5-20 0,-1 0-24 0,9 0-40 16,-9 0-36-16,1-5-56 0,8 0-84 0,-16 0-20 0,16 1 48 16,-10-6 44-16,2 1 40 0,0-6 32 0,-2 5 20 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6:44.94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7ED6861-E9B5-4C66-AEDB-F8C4D4F7F847}" emma:medium="tactile" emma:mode="ink">
          <msink:context xmlns:msink="http://schemas.microsoft.com/ink/2010/main" type="inkDrawing" rotatedBoundingBox="13962,2938 22494,2158 23178,9633 14646,10413" semanticType="container" shapeName="Other">
            <msink:sourceLink direction="with" ref="{CB151F46-6014-4193-BFF0-7082C60137E3}"/>
            <msink:sourceLink direction="with" ref="{D0F52179-D423-4936-8516-405DB50F41E3}"/>
            <msink:sourceLink direction="with" ref="{801DD759-D769-454B-9A21-9AC32117728B}"/>
            <msink:sourceLink direction="with" ref="{60A0D7AE-17F1-47FE-8420-48201BF7557E}"/>
            <msink:sourceLink direction="with" ref="{D428CB8C-A68E-4CED-BDD7-A38CC825D3FB}"/>
            <msink:sourceLink direction="with" ref="{9FE689A0-C8EE-4026-A8B1-7C92E1B62C08}"/>
          </msink:context>
        </emma:interpretation>
      </emma:emma>
    </inkml:annotationXML>
    <inkml:trace contextRef="#ctx0" brushRef="#br0">-93 4356 63 0,'0'0'72'0,"0"0"-4"0,0 6 0 0,0-6-32 16,0 0 4-16,8 0-4 0,-8 4 0 0,0-4-4 0,0 5 0 15,0-5 0-15,10 5 0 0,-10 0 0 0,8-1-16 0,-8-4 24 16,0 5 0-16,8 5 0 0,0-5 0 0,-8 0-4 0,9 4 4 0,0-4 4 16,-1 4-4-16,-8-4 0 0,9 5-4 0,-1 0 0 15,0-1-8-15,10 5 4 0,-10-4 0 0,0 5-4 0,2-6 0 0,-2 5 0 16,0 1-4-16,10-1 0 0,-10 1 4 0,9-2-4 0,-9 7 0 16,0-5-4-16,2 4 4 0,6-5 0 0,-6 5-4 0,6 1 4 15,-7-6-4-15,8 5 0 0,-9 0 0 0,9-5 0 0,1 6 0 0,-10-1-4 16,10 0 0-16,-10 1 0 0,8-6 0 0,2 5-4 0,-1 0 0 15,-9-4 4-15,10 4-4 0,-2 0 0 0,2-6-4 0,-2 7 4 16,2 0-4-16,-1-6 4 0,-1 5-4 0,2-4 0 0,-2 4 0 16,2-5 0-16,-1 5 0 0,9-4 0 0,-10-1-4 0,2 5 4 15,8-3 0-15,-10-3 0 0,1 2-4 0,9 3 4 0,-10-3-4 16,10 0 0-16,-8-1-4 0,7 0 0 0,-8 0 4 0,8 1 0 16,-7-1-4-16,8 1 0 0,-1-1-20 0,-8 1 28 0,8-1-8 0,-7 0 4 15,8 1 0-15,-1-1 0 0,-9-4 0 0,10 4-4 0,-8 1 4 16,7-5 0-16,-8 3 0 0,8-2-4 0,1-2 0 0,-8 5 4 15,7-4-4-15,-8-1 0 0,8 1 0 0,-7-1 0 0,8 1 0 0,-10-1-4 16,10 1 4-16,-1 0 0 0,-7-1 0 0,6 1 0 16,2-5 0-16,-8 4 4 0,7-4-4 0,1 4 0 0,-10 1 0 15,10-5 0-15,-8 6 0 0,7-3 0 0,-9-3 0 0,2 5 0 0,8-5 0 16,-10 4 4-16,2-4-4 0,-1-1 4 0,-1 6-4 0,10-5 0 16,-16 0 0-16,6 5 0 0,1-6 0 0,0 1 0 0,0 0 0 15,1 0 0-15,-2-1 0 0,-8 1 0 0,10 0 0 0,-1 0 0 0,0-1 0 16,-8 2 0-16,7-2 0 0,2 1 0 0,-2 0 0 15,-6 0-4-15,6-5 4 0,1 4 0 0,-8 1 0 0,8 0-4 0,-1-5 4 16,2 5 0-16,-10-1 0 0,10-4 0 0,-2 5 0 0,1 0 0 16,-8-5 4-16,8 5-8 0,-9-5 4 0,10 5 0 0,-2 0 0 15,-6-5-4-15,6 0 8 0,-7 5-4 0,8-1 0 0,0-4-4 0,-9 5 4 16,10-5 0-16,-2 5 0 0,2-5-4 0,-10 4 8 16,9-4 0-16,1 6-4 0,-2-6 0 0,2 4 4 0,-2-4 0 15,2 5-4-15,-1-5 0 0,-1 0 0 0,2 5 0 0,-2-5 0 0,2 0-4 16,-1 0 8-16,0 0-4 0,0 5 0 0,0-5 4 0,0 0-4 15,1 0 0-15,-2 3 0 0,-8-3 0 0,18 7 0 0,-17-7 0 16,7 4 0-16,2-4 0 0,-2 5-4 0,2-1 0 0,-1-4 4 16,0 5 0-16,0-5 0 0,-9 0 4 0,10 0-8 0,-2 5 4 0,2-5-4 15,-1 0 4-15,0 0 4 0,0 0-4 0,-1 0 0 0,-6-5 4 16,6 5-4-16,2 0 0 0,-1-5 0 0,0 1 0 0,0 4 0 16,-1-5 0-16,-6 5 0 0,6-4 0 0,2-3 0 0,-2 4 0 15,2 3 0-15,-1-5 0 0,-9-5 0 0,10 10 0 0,-2-4 0 0,-8-2-4 16,10 2 8-16,-1 4-4 0,-8-5 0 0,8 0-4 0,-9 1 0 15,8 4 4-15,2-5 0 0,-10 5 0 0,10-5 0 0,-1 5 0 16,-9 0 0-16,9-5 0 0,0 5 0 0,-9 0 0 0,10 0 4 16,0 0-4-16,-10-5 0 0,8 5 0 0,2 0 0 0,-1 0 0 15,-9 0 0-15,10 0 0 0,-10-5 0 0,8 5 0 0,2 0 0 16,-10-5 0-16,9 5 0 0,1 0 0 0,-10-4-4 0,10 4 4 16,-10 0 0-16,8-5 0 0,-6 5 0 0,-2-5 0 0,9 5 0 0,-9 0 0 15,10-5 0-15,-10 5 0 0,8 0 0 0,-6 0 0 0,-2 0 0 16,10 0 0-16,-10-4 0 0,9 4 0 0,-9 0 0 0,9 0-4 15,-8 0 4-15,-1-5 0 0,10 5 0 0,-10 0 0 0,9-5 4 16,-8 5-4-16,7 0 0 0,-7-5 0 0,8 5 0 0,-8-4-4 0,7-2 4 16,-6 2 0-16,6 4 0 0,-8-5 0 0,10 0 0 0,-1 0 0 15,-9 1 0-15,10 4 0 0,-10-5 0 0,8 0 0 0,-6 0 0 16,6 1 0-16,-7-2 0 0,8 6 0 0,0-4 0 0,-9-1 0 16,10 0 4-16,-10 0-8 0,10 5 4 0,-2-5-4 0,-7 1 8 15,8-1 0-15,-8 0-4 0,7 5 0 0,2-4 0 0,-10-1 0 16,10 0-4-16,-10 0 4 0,9 0 0 0,0 0 0 0,-9 2 0 15,9-3 0-15,1 1 0 0,-10 0 0 0,10 1 0 0,-2-2 0 16,-8 2 0-16,10-1 0 0,-10 0 0 0,9 0 0 0,1 1 0 0,-10-1 4 16,8 0-4-16,-6 0 0 0,6 1 0 0,-7-1 0 0,8 0 0 15,-8 0 4-15,-1 0-4 0,8 0 0 0,-6 1 0 0,6-1 0 16,2-5 0-16,-10 6 0 0,9-1-4 0,-8-1 0 0,8-3 4 16,-9 5 0-16,10-6 0 0,-10 5 0 0,10-4 4 0,-2 4-4 15,-8-5-4-15,10 5 4 0,-1-4 0 0,-9 5 0 0,10-6 0 0,-10 0 0 16,10 1 0-16,-2 3 0 0,1-3 0 0,-9 4 0 0,10-4 0 15,-10-1 0-15,10 5 0 0,-2-5 0 0,2 6 0 0,-10-6 0 16,9 6 0-16,-9-6 0 0,10 5 0 0,-2 0 0 0,2-5 0 16,-10 6 0-16,10-1 4 0,-2 0-4 0,-7-4 0 0,8 4 0 15,0 0 0-15,-9-4-4 0,10 3 4 0,-2-3 0 0,2-1 4 16,-10 6-4-16,9-6 0 0,0 1 4 0,0-1-4 0,1 0 4 0,-2 0-4 16,2 1 0-16,-2 0 0 0,1-1 4 0,1 0-4 0,-2 2 0 15,2 2 0-15,-2-4 0 0,2 1 0 0,7-1 0 0,-17 5 0 16,10-4 0-16,-2 4 0 0,2-5 0 0,-1 6 0 0,0-7 0 0,0 7 0 15,0-5 0-15,0 4-4 0,-9 0 4 0,10-4-4 16,-1 4 4-16,0-4-4 0,-9-2 4 0,9 7 0 0,1-6 0 0,-10 1 0 16,10 4 0-16,-2-5-4 0,-8 0 4 0,10 1 0 0,-10 4 0 15,9-4 0-15,-9-1-4 0,10 1 4 0,-10-1 0 0,0 5 0 16,10-4 0-16,-10-1 0 0,1 5 4 0,8-5-4 0,-8 5 0 16,-1-4 0-16,0 0 0 0,10 4-20 0,-10-5 24 0,0 5 0 15,10-5-4-15,-10 6 4 0,1-6-4 0,-1 5 0 0,9-4 0 0,-8 4 4 16,-1-4-4-16,0 3 4 0,10-3-4 0,-10 4 0 0,2-5-4 15,6 1 8-15,-8 4-4 0,10-4-4 0,-10-1 4 0,9 5 0 16,-9-9 0-16,10 9 4 0,-10-4-4 0,10-6 0 0,-10 5 0 16,9 0 0-16,0 1 0 0,-8-5 0 0,7 4-4 0,-6-4 4 0,6 0 0 15,2 3 0-15,-10-2 0 0,9 3-4 0,0-4 0 16,-8 0 4-16,7 4 0 0,-8-5-4 0,10 1 4 0,0 5 0 0,-10-6 0 16,9 4 0-16,-9-2 0 0,9 3 0 0,-8-4 0 0,7 5 0 15,-6-1 0-15,6-5 0 0,-6 6 0 0,6-1 0 0,-8-5 0 16,9 6 0-16,-8-5 0 0,8 4 0 0,1-4-4 0,-10 0 4 15,8-1 4-15,-6 5-4 0,6-4 0 0,-7 0 0 0,8-1 0 16,0-4 0-16,-9 5 0 0,10-1 0 0,-10 0 0 0,0-3 0 0,10 3 0 16,-10 1-20-16,9 0 24 0,-9-6 0 0,2 6 0 0,6-5-4 15,-8 4 4-15,10-5 0 0,-10 7-4 0,10-6 0 16,-10 0 0-16,9-1 4 0,-9 6-4 0,10-6 0 0,-2 1 0 0,-6 0 0 16,6 0 0-16,2 0-4 0,-2 0 0 0,1 0 4 0,1 0 0 15,-2-1 4-15,2 1-4 0,-2-1 0 0,2 2 0 0,-1-1 0 16,-1 0 0-16,2 0 0 0,-2 4 0 0,2-9 0 0,-1 5 0 0,0 4 0 15,0-4 0-15,0 0 0 0,-8-1 0 0,7 1 0 0,2 1 0 16,-10-2 0-16,10 6 0 0,-10-5 4 0,9 1-4 0,-9-3 0 16,0 2 0-16,10 0 0 0,-10-1 0 0,2 1 0 0,6 0 0 0,-7 0 4 15,-1 0-4-15,1 0 0 0,-1-1 4 0,1 1-4 16,7 0 0-16,-6 1 0 0,-2 3 0 0,0-4 0 0,2 0 0 0,-2-1 0 16,0 5 0-16,0-4 0 0,-8 0 0 0,9 0 0 0,0 0 0 15,-1 0 0-15,1 0 0 0,-9-1 0 0,8-4 0 0,0 5 0 16,-8 0-4-16,10-5 4 0,-2 0 4 0,-8 1-4 0,8 2 0 15,-8-2 0-15,8 0 0 0,2-3 4 0,-10 3-4 0,8 4 0 16,0-5 0-16,-8 0 0 0,9 5-4 0,-1-6 4 0,-8 6-4 16,9 1 8-16,0-2-4 0,-9 1 0 0,8 0 0 0,-8 4 0 0,8-4 0 15,0 5 0-15,-8-5 0 0,10 0 0 0,-10 4 0 0,8-4 0 16,0-5 0-16,-8 5 0 0,10 0 0 0,-10-6-4 0,0 6 4 16,8-4 0-16,-8-2 0 0,8 2 4 0,-8-2-4 0,9 2 0 15,-9-2 0-15,8 2 0 0,-8-1 0 0,0 0 0 0,0 0 0 16,9 5 0-16,-9 0 0 0,0-6 0 0,0 6 0 0,8 5 4 0,-8-5-4 15,0 4 0-15,0-4 0 0,0 5 0 0,0-5 4 0,0 4-8 16,0-4 8-16,0 5-4 0,0-6-4 0,0 6 8 0,0-6-4 16,0 1-4-16,0 0 8 0,0 0-8 0,0 0 8 0,0 0 0 15,0 0-4-15,0 0 0 0,0-1 4 0,-8 1 0 0,8 5 0 16,0-6-4-16,0 1 4 0,-9 0 0 0,9 5 0 0,0-1 0 16,0 1-4-16,-8-1 8 0,8 1-4 0,-9 1 4 0,9-2-4 0,-8 5 4 15,8-5 4-15,-8 6-8 0,8-5 0 0,0-1 0 0,0 5 0 16,0-3 0-16,0 3 0 0,-10-4-4 0,10-1 0 0,0 5 4 15,0-4-4-15,0-2 0 0,0 3 4 0,0-1-4 0,0-1 4 16,0 1-4-16,0-5 0 0,0 4 0 0,0 1-4 0,0 0 8 16,0-5 0-16,0 4-4 0,0 1 0 0,0-1 0 0,0 0 4 0,-8-3-4 15,8 8 4-15,0-5-4 0,-8 1 4 0,8 1 0 16,0-2-4-16,-10 5 4 0,10-5-4 0,-8 0 0 0,0 7 0 0,8-7 4 16,-8 5-4-16,8-3 0 0,-9-3 0 0,0 7 4 0,9-5-4 15,-8-1 0-15,-1 1 0 0,9 0 0 0,-8-1 0 0,0 1 0 16,8-2 0-16,-10-2 0 0,2 4 0 0,0-5 0 0,0 4 0 0,-2-4 0 15,10 0 0-15,-8 5 0 0,0-5 0 0,-1-1 0 0,1 6 0 16,-1-6 0-16,0 1-4 0,9 5 8 0,-8-5-4 0,0 4-4 16,0-4 4-16,-2 5 0 0,2-1 0 0,0 0 0 0,8 1 0 0,-10 0 4 15,2 0-4-15,0-5 0 0,-1 4 0 0,1 1 0 16,-1 0 0-16,1-1 0 0,8 1 0 0,-9 0 0 0,1-1 0 0,0-4-4 16,-2 4 4-16,2 1 0 0,0 0 4 0,-2-1-4 0,2 1 0 15,0-1 0-15,-1 1 0 0,1 5 0 0,0-6-4 0,-1 0 4 16,0 6 4-16,1-6-4 0,0 6-4 0,-2-4 4 0,2 2 0 0,0 2 0 15,-1-6 0-15,0 5-4 0,-7 1 0 0,16-5 4 16,-17 3 0-16,8 3 4 0,0-2-4 0,1 0 4 0,0-4-8 0,-2 4 4 16,2 1 0-16,-8-1 0 0,6 1 0 0,2-6 0 0,0 6 0 15,-1-1 0-15,-7-1 4 0,6 3-4 0,2-2 0 0,0 1 4 16,0-1-8-16,-10-1 4 0,10 3-4 0,-1 3 4 0,0-5 0 16,1 1 0-16,-1 0-4 0,1 4-16 0,-9-5 24 0,8 5-4 15,1-4 0-15,0 3 0 0,-2-3-4 0,-6 5 4 0,7-6 4 16,0 5-4-16,1 0 0 0,0 0-4 0,-9-5 4 0,8 6 4 0,0-1-4 15,1 1 0-15,0-2-4 0,-10 1 0 0,10 1 4 0,0-1-4 16,-2 0 8-16,2 5-4 0,0-4 4 0,-1-1-4 0,-7 5 0 16,6-5 0-16,2 0-4 0,0 5 4 0,-2-4 0 0,2-2 0 0,-8 6 0 15,7-3 0-15,0-3-4 0,1 6 4 0,-1-5-4 16,-7 0 4-16,6 1 0 0,2-2 4 0,0 2-4 0,-10-1 0 0,10 1 0 16,0-2 0-16,-1 3 0 0,-8-8 0 0,8 6 0 0,1 1 4 15,-8-1-4-15,6 0-4 0,2 0 4 0,-10-4 0 0,10 4 0 16,0 0 0-16,-9 0 0 0,8 0 0 0,1 1 0 0,-9-1 0 0,9-1 0 15,-10 2 0-15,10 0 0 0,-2-1 4 0,-6 0-8 0,8 0 4 16,-10-4 4-16,10 4-4 0,-1 0 0 0,-7 1 0 0,6-6-4 16,-6 5-12-16,8 0 20 0,-10-5 0 0,10 6 0 0,-1-6-4 15,-8 5 0-15,8-5 4 0,-7 6-4 0,-2-1 0 0,10-6 0 16,-10 8-4-16,10-7 8 0,-9 5-4 0,9-5 0 0,-10 1 0 16,10 5 0-16,-8-6 0 0,6 0 0 0,-6 5 0 0,-2-5 4 15,10 1-4-15,-9-1 0 0,0 1 0 0,8-1 0 0,-7 6 0 0,-2-6 0 16,0 1 0-16,10-1 0 0,-8 0 0 0,-1 1 0 0,-1-1 0 15,10 1 0-15,-10-2 0 0,2 2 0 0,-2 0 0 0,2 3 0 16,-1-3 0-16,-1-1 4 0,10 1-4 0,-8 4 0 0,-2-4-4 16,0-1 8-16,2 1-4 0,-1 4 0 0,0-5 0 0,-8 0 0 0,7 1 4 15,1-1-4-15,0 1 0 0,-8-1-4 0,7 1 8 0,-8-1-8 16,10 1 4-16,-10-6 0 0,9 5 4 0,-9 1-4 0,0-1 0 16,2 0 0-16,6-3 0 0,-7 3-4 0,-1 0 4 0,0 1 0 15,1-1 0-15,-1 1 0 0,2-6 0 0,6 5 4 0,-8 0-4 0,1 1-20 16,-1 0 24-16,10-1 0 0,-10 0 0 0,0 0-4 0,0 1 0 15,9-1 0-15,-9 1 0 0,2-5 4 0,6 8 0 0,-8-3 0 16,1-1-4-16,-1 1 4 0,0-1-4 0,10 1 0 0,-10-1-4 16,1 0 4-16,-1 1 0 0,0-1 4 0,1 1-4 0,-9-1 0 15,8 1-4-15,0-1 4 0,1 5 0 0,-1-4 0 0,-8-1 0 16,8 0 0-16,1 1 0 0,-1-1 4 0,2 6-4 0,-12-6-4 16,11 4 4-16,0-3 0 0,0 5 0 0,-1-6 0 0,0 5-4 15,1 1 4-15,7-6 4 0,-8 6-4 0,1-1 4 0,8-1-4 0,-8 2 0 16,7-5 0-16,-8 3 0 0,10 2 0 0,-10-1-4 0,9 0 4 15,-9 0 0-15,10 1 0 0,-10-2 0 0,0-3 0 0,9 5 0 16,-8-2-4-16,8 2 4 0,-9-1 0 0,9 0 0 0,-8 0 0 0,0 5 0 16,7-4-4-16,-8-2 4 0,10 2 0 0,-10 4 0 0,1 0 0 15,-1-5 0-15,8 5-4 0,-7 0 4 0,8 0-4 0,-8 0 4 16,-1 0 0-16,0 0 0 0,9 0 0 0,-9 0 0 0,2 0 0 16,6 0 0-16,0 0 0 0,-7 0-4 0,8 0 4 0,0 0 0 15,-9 0-4-15,10 0 0 0,-2 0 4 0,2 0 0 0,-1 0-4 0,-1 0 4 16,2 5 4-16,-2-5-8 0,2 0 0 0,-2 4 0 0,1-4 4 15,0 6-4-15,0-6 4 0,1 4-8 0,-10-4 4 0,8 5 0 16,1 0 4-16,-8-5 0 0,8 5-4 0,-9 5 0 0,8-10 4 16,-7 4 0-16,9 1 0 0,-10-1 0 0,0 2 0 0,9-2 0 15,-8 1 0-15,-1 0 0 0,9 0 0 0,-9-1-4 0,0 2 0 0,10 3 4 16,-9-5 0-16,7 2-4 0,2-1 0 0,-10 4 8 16,8-4-8-16,-7-1 0 0,8 1 4 0,-8 5 0 0,7-6-4 0,-8 2 4 15,1-3 0-15,9 8 0 0,-10-6 0 0,0-1 0 0,9 1 0 16,-9 0 0-16,0 4 0 0,10-4 4 0,-10 0 0 0,9 0-8 15,-9 0 4-15,0 0 0 0,10-1 0 0,-10 1 4 0,9 5-4 0,-9-6 0 16,10 1 0-16,-10 0 0 0,8 0 0 0,-7 4 0 16,8-4 0-16,-8 0 0 0,7 4 0 0,-8-4 0 0,10 5 0 15,-10 0 0-15,1-6 4 0,7 6-4 0,-6-1 0 0,6 1 0 0,-7-1 0 16,-1 1 0-16,0 0 0 0,0-1-4 0,1 1 0 0,8-5 4 16,-8 5-4-16,-1-1 4 0,8 1-4 0,-7 0 4 0,9-1 0 15,-10-5 0-15,8 6 0 0,2 0 0 0,-2-1 0 0,2-3 0 0,-1 3 0 16,-1 1 0-16,2-1 0 0,-2 1 4 0,2-6-8 0,-2 6 8 15,10-1 0-15,-9 1 0 0,-1 0-8 0,2-1 8 0,8 1-4 16,-10-1 0-16,1 2 0 0,0-2 0 0,0 5 4 0,0-4-4 16,0-1-4-16,-1 6 4 0,2-6 0 0,-2 1 0 0,2 4-4 15,-1-4 8-15,-1-1-4 0,2 7 0 0,-2-7 4 0,1 0-8 16,0 1 8-16,0 4-4 0,1-5 0 0,-2 1 0 0,10 0 0 16,-10-1-4-16,10-4 8 0,-9 5-4 0,8 0 4 0,1-1-4 0,-9-5 4 15,9 6-8-15,-2-5 0 0,2 5 0 0,0 0 4 0,-10-6 0 16,10 1-4-16,0 4 4 0,-1-4 4 0,0 5-4 0,1-5 0 15,-9 0 0-15,9 4 4 0,0-4-4 0,-2 5 0 0,2-6 0 0,0 1-4 16,-10 5 4-16,10-7 0 0,-1 8 0 0,1-6-4 0,-9 5 4 16,8-6 0-16,-7 6-4 0,6-5 4 0,-6 5 0 0,6-6 0 15,-6 6-4-15,8 0 4 0,-10-6 4 0,10 6-4 0,-9-6 0 0,9 6 0 16,-10 0 0-16,2-6 4 0,6 6-4 0,-6-5 0 16,7 4 0-16,-8-4 0 0,8 5 0 0,-7-1-4 0,8-4 4 0,-10 5 4 15,0-1-4-15,10 2 0 0,-9-2 0 0,9 0-4 0,-10 1 4 16,10-1 0-16,-8 2 0 0,6 2 0 0,-6-3 0 0,6-1 0 15,-6 5 4-15,7-3-4 0,1-2 0 0,-9 5 4 0,8-4-4 16,1-1 0-16,0 1 0 0,-2-1 0 0,-6 1 0 0,16 0 4 16,-10 0-4-16,2-1 4 0,0 1-4 0,0-1 0 0,-1-4 0 15,1 5 0-15,-1 0 0 0,9-1 0 0,-9-4 0 0,1 4 0 0,0 1 0 16,8-5 0-16,-10 5 0 0,2-6 0 0,8 6 0 16,-8-6 0-16,0 1 0 0,8 5 0 0,-10-5 0 0,2-1 4 0,8 1-4 15,-8 0 0-15,8 0-4 0,-9-5 0 0,9 5 0 0,-8-5-12 16,8 0-20-16,0 4-16 0,0-4-24 0,0-4-12 0,0 4-16 15,0-5-28-15,0 5-20 0,0-10-64 0,8 5-44 0,1-4 48 0,-1-1 44 16,0 1 28-16,2-1 24 0,-2-4 20 0</inkml:trace>
    <inkml:trace contextRef="#ctx0" brushRef="#br0" timeOffset="-4225.1008">436-295 35 0,'0'0'72'0,"8"0"-4"0,-8 0-8 0,0 0-28 16,0 4-4-16,0-4 4 0,0 0-8 0,0 0 4 15,0 0-4-15,0 0-4 0,0 0 4 0,0 0-4 0,0 6-4 0,0-6 4 16,0 0 0-16,0 0 0 0,0 0 0 0,0 0 0 0,0 0 4 16,0 0 0-16,0 0-4 0,0 0 4 0,0 0 0 0,0 0 4 15,0 0 4-15,0 0-4 0,0 0 0 0,0 0 0 0,0 0 8 0,0 0-4 16,0 0 8-16,0 0-8 0,0 0 0 0,0 0-8 16,0 0 4-16,0 0 0 0,0 4 0 0,0-4-4 0,0 0 0 0,-8 5-4 15,8 0 0-15,0-5 0 0,0 5 0 0,-9 0 0 0,9 0 0 16,-8-1 0-16,8 1 0 0,-9 0 0 0,9 4-4 0,-9-4 0 15,1 0 4-15,8 0-4 0,-8 5 0 0,0-6 4 0,8 1 0 0,-10 5 0 16,2-6-4-16,8 1 4 0,-8 0-4 0,-2 3 0 0,2-1 0 16,0-3 0-16,8 1 0 0,-9 4 0 0,1-4-4 0,-1 0 4 15,0 0 0-15,1 4 0 0,0-4-4 0,0 0 0 0,-2 0 0 16,2 4 0-16,0-3 0 0,-2-2-4 0,2 5 4 0,0-4-4 16,-1 5 0-16,1-5 0 0,-1 4-4 0,1 1 0 0,-1-5-4 0,-7 4 4 15,6 1 0-15,2-6 0 0,0 6 0 0,-2-1 0 0,-6 1 0 16,8 0 0-16,-1-4 0 0,-8 3 0 0,8 0 0 0,1-5 0 15,0 6 0-15,-2 0-4 0,-6-1 0 0,8-3 4 0,-2 3-4 16,2 1-4-16,0-1 4 0,-9-4 4 0,8 4-4 0,0 1 4 16,1-5-4-16,0 5 0 0,-10-1 0 0,10 1 0 0,0 0 4 15,-2-1-8-15,-6-4 4 0,7 4 0 0,-7 1 4 0,7 0-4 16,0-1 0-16,-7 1-4 0,6-1 0 0,-6 6 4 0,7-6-4 16,0 1 4-16,-7-1 0 0,7 1-4 0,-8 4 4 0,8-4-4 0,1 0 4 15,0 4 0-15,-10-5 0 0,10 6-4 0,-1-5 4 0,0 4 0 16,1-5 0-16,0 6 0 0,-1-5 0 0,1 3 0 0,0 2 0 15,-2-5 0-15,2 4 0 0,0 1 0 0,-2-6 0 0,2 5 0 0,0 1 4 16,0-1-4-16,-1 0 0 0,0-3 0 0,1 3 0 0,8 0 4 16,-9 0-4-16,1-4 0 0,0 5 0 0,-2-1-4 0,10 1 8 15,-8-6-4-15,0 5 4 0,0 1-4 0,8-6 4 0,-10 6 0 0,2-1-4 16,0-4 0-16,8 4 4 0,-9 0-4 0,0-4 0 16,1 4-4-16,-1 0 0 0,1 2 4 0,8-3-4 0,-8 2 8 0,0-1-4 15,-2 1 0-15,2-1 0 0,0 1 4 0,8 0-4 0,-10-2 0 16,2 1-4-16,8 1 4 0,-8-1 0 0,-1-4 0 0,9 5 0 15,-9-1 4-15,9 0-4 0,0-4-4 0,-8 4 0 0,8-4 4 16,-8 4 0-16,8 0 0 0,0-4 0 0,0 4-4 0,0 1 4 16,-9-5 4-16,9 4-24 0,0 0 20 0,0-4 0 0,0 4 8 0,0 1-8 15,0-1 0-15,0-5 0 0,0 6 4 0,0-1 0 16,0 1 0-16,0-6-4 0,0 5 4 0,0 0-8 0,-8-3 8 0,8 3-4 16,0 1 0-16,0 0 0 0,0-7 0 0,0 7 4 0,0-1-8 15,0-5 4-15,-8 6 0 0,8-5-4 0,0 4 4 0,0-4-4 16,0 4 4-16,-10 0 0 0,10-4 0 0,0 5 0 0,0-1 0 15,0-5 4-15,-8 6-4 0,8-1 0 0,0 1 4 0,0-1-8 0,-8 0 12 16,8-4-8-16,0 5 0 0,0-1 0 0,0 0 0 16,0 0-4-16,0 1 4 0,0-1 0 0,0 1-4 0,0-1 0 0,0 1 4 15,0-1-4-15,0 0 8 0,0 0-4 0,0 0 0 0,0 1 0 16,0 4 0-16,0-4 0 0,0-1 4 0,0 1 0 0,0-1 0 16,0 1-4-16,0 3 0 0,0-3 0 0,0 0 0 0,0-1-4 0,0 0 0 15,0 1 4-15,0-1 0 0,0 0 4 0,0 1-8 0,0 4-12 16,0-4 20-16,0-1-4 0,0 0 0 0,0 0 8 0,0 5-4 15,0-4-4-15,0-1 4 0,0 1-4 0,0-1 0 0,0 1 4 16,0-2-4-16,0 3 0 0,0-2-4 0,0 1 4 0,0-2 0 16,0 2 4-16,0-1 0 0,0 1-4 0,0-1-4 0,0 1 8 0,0-1-4 15,0 1 0-15,0-1 4 0,0 0-8 0,0 0 4 0,0-4 0 16,0 4 0-16,0 1-4 0,0-6 4 0,0 6-4 0,0-1 4 16,0 0 4-16,0-4 0 0,0 5-4 0,0-1 0 0,0-5 0 15,0 6 0-15,8-5-4 0,-8 4 4 0,0 1 0 0,0-6 4 16,8 5-4-16,-8-4 0 0,0 5 0 0,10-6 0 0,-10 1-4 0,0 4 0 15,8-5 4-15,-8 6 0 0,0-5-4 0,0-2 4 0,8 7-4 16,-8-5 4-16,0-1-4 0,0 1 0 0,9 5 4 0,-9-6 0 16,0 1-4-16,0 0 4 0,0 3 0 0,8-3 0 0,-8 0 4 15,0-1-4-15,8 6 4 0,-8-6-4 0,0 6 4 0,0-4-20 16,0 2 16-16,9-3 4 0,-9 4-4 0,0-5 4 0,0 5 0 0,0-4-4 16,0 5 4-16,0-5-4 0,0 3 0 0,9-3 0 0,-9 0 0 15,0-1 0-15,0 6 0 0,0-5 4 0,8-1-4 0,-8 1 0 16,0 0 0-16,8 3 0 0,-8-3 0 0,0 0 0 0,10-1 0 15,-10 0 0-15,0 7-4 0,8-8 8 0,-8 3-4 0,0 3-4 16,8-5 4-16,-8 1 0 0,0 5 0 0,10-6 0 0,-10 1 0 16,0 4 4-16,8-5-4 0,-8 6 0 0,8-5 0 0,-8-1 0 0,0 6 0 15,8-6 0-15,-8 5-4 0,9-4 8 0,-9 0-4 16,8 4 4-16,-8-4-4 0,9 4-4 0,-9-5 8 0,9 2-4 0,-9-2-4 16,8 5 4-16,-8-4 0 0,8 0 0 0,-8-1 0 0,10 1 0 0,-10 4 0 15,0-5-4-15,8 1 0 0,-8 0 4 0,0-1 0 16,8 2-4-16,-8-3 4 0,8 2 0 0,-8 0 0 0,0 5 0 0,0-6-4 15,10 1 4-15,-10-1 0 0,8 1-16 0,-8 0 20 0,8-1-4 16,-8 5 0-16,0-4 4 0,9-1-4 0,-9 1 0 0,8 0 4 16,-8-1 0-16,9 2-4 0,0 2 0 0,-9-8 0 0,8 9 4 0,-8-4-4 15,8-1 0-15,0 1 0 0,2-1 4 0,-10 1-4 0,8 0 0 16,0-1 0-16,2 1 0 0,-10-5 0 0,8 9 0 0,0-9 0 16,1 5 4-16,-9-1 0 0,8 1-4 0,0-1 4 0,1 1-8 15,0 0 4-15,-9-1 0 0,8 1 0 0,0 0 0 0,2-1 0 16,-2-5 0-16,-8 5 0 0,8 2 0 0,1-6 0 0,0 5 0 15,-1-1-8-15,1 1 8 0,-9-6-4 0,8 6 0 0,0-1 4 16,1-3 0-16,0 3 0 0,-9 1-4 0,8-1 4 0,0-4-4 16,2 4 4-16,-2 0 0 0,0 2 0 0,1-2-4 0,-9 1 4 0,9-1-4 15,-1 1 4-15,0 0 0 0,1-1-4 0,-1 2 0 0,0-3 4 16,-8 2-4-16,10 0 4 0,-2-1 0 0,0 0 0 16,2 1 0-16,-10 0 0 0,8 0-4 0,0-1-16 0,-8 1 20 0,8-1 0 15,1 1 4-15,0 4-4 0,-9-5 0 0,8 1-4 0,1 0 0 16,-1-1 0-16,-8-4 0 0,8 5 4 0,2 0-4 0,-2-1 0 0,-8 1-4 15,8-6-4-15,0 6-4 0,2-5-8 0,-10 0-8 16,8 0-8-16,-8-2-12 0,8 3-20 0,-8-1-12 0,9 0-32 0,-9-5-28 16,0 0-12-16,0 0-88 0,0 0 20 0,0 0 48 0,-9-5 32 0,9 0 28 15,-8-1 24-15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3:55.412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61E95F8-CAFC-4E84-9259-B96386E3BEF9}" emma:medium="tactile" emma:mode="ink">
          <msink:context xmlns:msink="http://schemas.microsoft.com/ink/2010/main" type="inkDrawing" rotatedBoundingBox="25050,15916 25370,10765 25876,10797 25556,15948" semanticType="verticalRange" shapeName="Other">
            <msink:sourceLink direction="with" ref="{3333BDFD-757D-4F8D-B08E-63B590A21ACB}"/>
            <msink:sourceLink direction="with" ref="{0B0D3F07-F1EA-4E05-90C1-2705F3EAA5CE}"/>
          </msink:context>
        </emma:interpretation>
      </emma:emma>
    </inkml:annotationXML>
    <inkml:trace contextRef="#ctx0" brushRef="#br0">664 20 51 0,'0'-5'72'15,"0"5"-8"-15,0 0-4 0,0-5-24 0,0 5-4 0,8-4-4 16,-8 4 0-16,0-5 0 0,0 5-4 0,0 0 0 0,0-5 4 0,0 5 0 16,0 0 0-16,0 0 0 0,0 0 0 0,0 0 0 0,0 0-4 15,0 0 4-15,8 0 0 0,-16 0 0 0,16 0 0 0,-8 0-4 16,0 0 4-16,0 0 0 0,0 0 0 0,0 0 4 0,0 0 4 0,0 0 0 16,0 0 0-16,0 5-4 0,0-5 0 0,0 5 4 15,-8-1-4-15,8 1-4 0,0 0 0 0,-8-1-4 0,8 7 0 0,-10-2-4 16,10 1 0-16,-8-1-4 0,8 1 4 0,-8 0-4 0,0 3 0 15,-1 2-4-15,0-1 0 0,1 1 0 0,-1-1 0 0,1 1-4 16,0-1 0-16,-2 5 0 0,2-5 0 0,0 1 4 0,0 4-4 0,-2 0 0 16,2-5-4-16,0 5 4 0,-1 1-4 0,0-1 4 15,1 0 0-15,-1 0-4 0,1 0 4 0,0 1 0 0,0 4-4 0,-2-5-16 16,2 1 20-16,0 3 4 0,8 2-4 0,-10-6 0 0,2 4 0 16,0 2 0-16,-1-1-4 0,1-1 0 0,-1 0 0 0,9 2 4 15,-8-1-4-15,-1 0-4 0,1 0 4 0,0 0-4 0,8 0 4 16,-10 4 0-16,2-3 0 0,0-1-4 0,-2 5 0 0,2-5 4 15,0-1-4-15,-1 7 0 0,1-7 4 0,-1 2-8 0,1-2 8 0,-1 1-4 16,1 5 0-16,0-5-4 0,-2 1 4 0,2-2 4 0,0-4-4 16,-2 5 0-16,2 0 4 0,8 0-4 0,-8 0 0 0,0 0-4 15,8 0 4-15,-9 0 4 0,9 0-4 0,-8 0 0 0,8 0 0 16,-9 0 0-16,9 5 4 0,-9-5-4 0,9 0 0 0,-8 5 0 0,8-6 0 16,0 6 0-16,-8-5 0 0,8 6 0 0,-10-8 0 0,10 8 0 15,0-6 0-15,-8 5 0 0,8-6 0 0,-8 6 0 0,8-5-4 16,0 5 4-16,-8 0 0 0,8-5 4 0,-10 0-4 0,10 4 0 15,0-3 0-15,-8 4 0 0,8-6 0 0,-8 0 0 0,8 7-4 16,0-7 4-16,-9 7 4 0,9-6-4 0,-8 5 0 0,8-6 0 0,0 6 0 16,-9-5 0-16,9 0 0 0,-9 5 0 0,9-5 0 0,0 0 0 15,-8 5 0-15,8-6 0 0,0 2 0 0,-8-2 0 0,8 2-4 16,0-2 4-16,0 2 0 0,0-2 0 0,0-3 0 0,0 4-4 16,0 0 8-16,0 0-4 0,0-6 0 0,0 7 0 0,0-1 0 15,0-5 0-15,0 5 0 0,0-5 0 0,0 5 0 0,0 0 0 16,0 0 0-16,0 0 0 0,0 0 0 0,0 0 0 0,0 0-4 15,0 0 4-15,0 1 0 0,0 3-4 0,0-4 8 0,0 0-4 0,0 0 0 16,0 0 4-16,0 0-4 0,0 1 0 0,0-2-4 0,0 0 0 16,0 1 0-16,0-5 4 0,0 6 0 0,0-6 4 0,0 5-4 15,0-5 0-15,0 5 0 0,0-4 0 0,0-1 0 0,0 0 0 0,0 4-4 16,0-3 4-16,0 0 0 0,0-2 0 0,0 1 0 16,0 0 0-16,0 1 0 0,0-1 0 0,0 0-16 0,0 0 20 0,0 0-4 15,0 0 4-15,0 1 0 0,0-1-4 0,0 0 0 0,0 0 0 16,0 1 0-16,0-1-4 0,0 0 4 0,0 0-4 0,0 5 4 15,8-6 0-15,-8 2 0 0,0-1 0 0,0 1 0 0,8 0-4 0,-8 3 4 16,0-9 0-16,9 5 0 0,-9 1 0 0,0-2 0 0,9-3 0 16,-9 4 0-16,8-4 0 0,-8 4 0 0,0-5-4 0,0 1 4 15,9-1 0-15,-9 5 0 0,8-4-4 0,-8-1 4 0,0 1 0 16,8-1-4-16,-8 1 0 0,10 4 4 0,-10-5 0 0,8 0-4 16,-8 0 0-16,8 1 0 0,-8-1 8 0,8 1-8 0,-8-2 4 0,10 7 0 15,-10-5 0-15,8-1 0 0,-8 1-4 0,8 0 4 16,-8-2 0-16,9 2 0 0,-9-1-4 0,9 1 4 0,-9-1-4 0,0 0 4 15,8 6 0-15,-8-7-4 0,9 7 0 0,-9-5 4 0,8 3 0 16,-8-3-4-16,8 4 0 0,-8-4 0 0,8 4 4 0,-8 0-4 16,0-5 0-16,10 5 0 0,-10 0 4 0,8-4 0 0,-8-1 0 15,0 5-4-15,8-4 4 0,-8-1 0 0,10 1 0 0,-10-1 0 16,0-4 0-16,8 4 0 0,-8 1 4 0,8-6-4 0,-8 6 0 0,9-6 0 16,-9 1-4-16,8-1 0 0,1 6 0 0,-9-11 0 0,8 6 4 15,1-1 0-15,-9 1-4 0,8-1 0 0,0-3 4 0,-8 3-4 16,10-4 4-16,-10 4 0 0,8-3 0 0,-8-2-4 0,8 1 4 15,-8-1 0-15,0 3 0 0,0-4 0 0,0-3 0 0,0 5-4 0,10-5 0 16,-10 0 4-16,0 5 0 0,0-5 0 0,0 0 0 16,0 0-4-16,0 0 0 0,0 0 4 0,0 0 0 0,0 0-4 0,-10 0 4 15,20 0-4-15,-10 0 4 0,0 5 0 0,0-5-4 0,0 5 0 16,0-5-4-16,0 5 0 0,0-5-8 0,0 4 0 0,0-4-4 16,0 5-4-16,0-1-12 0,0-4-8 0,-10 5-20 0,10-5-12 15,0 0-20-15,0 0-8 0,0 0 0 0,0 0-56 0,0 0-32 0,0 0 28 16,-8-5 12-16,8 1 52 0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0:12.5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BAF1CE5A-DCB9-4850-A58D-EEB169E8C14D}" emma:medium="tactile" emma:mode="ink">
          <msink:context xmlns:msink="http://schemas.microsoft.com/ink/2010/main" type="inkDrawing" rotatedBoundingBox="27208,11874 27295,13116 27266,13118 27179,11876" semanticType="strikethrough" shapeName="Other">
            <msink:sourceLink direction="with" ref="{1DC9D5D1-E62A-42F1-A18C-122DFE7A9667}"/>
            <msink:sourceLink direction="with" ref="{3650286A-6BDA-4D00-A7FF-AEBC713BC0DC}"/>
          </msink:context>
        </emma:interpretation>
      </emma:emma>
    </inkml:annotationXML>
    <inkml:trace contextRef="#ctx0" brushRef="#br0">7581-708 51 0,'-8'-4'76'0,"8"-1"-16"15,0 5 0-15,0 0-24 0,-8-5-4 0,8 5-8 16,0 0 4-16,0 0 0 0,0 0 0 0,0 0-4 0,0 0 4 0,0 0 4 0,0 5 4 16,0-5 4-16,0 5 4 0,0-1 8 0,0-4-4 0,0 10 4 15,0-5-4-15,0 5 8 0,0-1-4 0,0 1-4 0,0 4 0 16,0 6 0-16,0-6-8 0,0 9 4 0,8-4-8 0,-8 6 0 16,0 4-4-16,8-1-4 0,-8 1-4 0,0 4 0 0,10 1-4 15,-10 0-4-15,8 4 0 0,-8-4-4 0,8 4-4 0,-8 5 0 0,9-4-4 16,-1-1 0-16,-8 4 0 0,0-3 0 0,9 1 0 15,-9 2 0-15,0-4 0 0,8-4 0 0,-8 4 0 0,0-4-4 0,0-1 4 16,0 0 0-16,0 2-4 0,0-8 0 0,0 3 0 16,0-7 0-16,0 3 4 0,0-8-4 0,0 6 0 0,0-5-4 0,0-4 4 15,0-1-4-15,0-3 4 0,0 2 0 0,0-8-4 0,0 4-4 16,0-4 0-16,0-5-4 0,9 5-4 0,-9-5-4 0,0-5-8 16,0 5-8-16,0-5-4 0,0 1-12 0,0-6-12 0,0 1-12 0,0-1-8 15,0 1-12-15,0-6-4 0,0 1-36 0,0-1-44 0,0 1 12 16,0-5 28-16,0 0 24 0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0:14.562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0F662EE-761F-4584-86B6-C32EC943E3B1}" emma:medium="tactile" emma:mode="ink">
          <msink:context xmlns:msink="http://schemas.microsoft.com/ink/2010/main" type="inkDrawing" rotatedBoundingBox="26595,14144 27425,13218 27482,13269 26652,14195" semanticType="callout" shapeName="Other">
            <msink:sourceLink direction="with" ref="{F2D744B0-19CF-4423-854E-2654458EE9FA}"/>
            <msink:sourceLink direction="with" ref="{C44B2AB6-2A09-4299-AC44-9C7A6AB60DE1}"/>
          </msink:context>
        </emma:interpretation>
      </emma:emma>
    </inkml:annotationXML>
    <inkml:trace contextRef="#ctx0" brushRef="#br0">15687 598 7 0,'0'0'84'0,"10"0"-12"0,-10 0-8 0,8 0-28 0,-8 0-8 16,8 0 4-16,-8 0 4 0,9 0 0 0,-9 0 0 0,0 0 4 0,0 0 0 15,8 0 8-15,-8 0 0 0,0 0 4 0,0 0 4 0,0 0 0 16,0 0-8-16,0 0-4 0,0 0-12 0,-8 0 0 0,8 0 0 16,0 0 0-16,-9 0-8 0,9 6-4 0,-8-6 4 0,8 5 0 15,-8-1-4-15,-2 1 0 0,2 4-4 0,0 1 0 0,0-1 0 16,-10 6 0-16,10-1-4 0,-10 1-4 0,1 4 4 0,1 0 0 0,-2 1-24 15,2 3 20-15,-2 2 0 0,-7-2 0 0,-1 6 0 0,10 0 0 16,-10-1-4-16,0 1 0 0,-8 5 0 0,9-6 8 0,-1 6-4 16,0 0 0-16,-8-6 4 0,9 7 0 0,-1-7-4 0,0 1 0 0,1 0 4 15,-1 0-4-15,10-1 0 0,-10-4-4 0,8 0 4 16,1 0-8-16,0 0 4 0,0-10-4 0,1 5 0 0,-2-4 0 0,10-1 0 16,-10 0 0-16,10-4-4 0,0 5 0 0,-1-6 0 0,1-4-4 15,-1 4-4-15,0-3-4 0,1-2-8 0,8 1-8 0,-8 0-16 16,-2-5-12-16,10 0-12 0,-8 0-8 0,8 0-8 0,-8-5-8 15,8 0 0-15,-8 1-48 0,8-2-40 0,0-3 36 0,0-1 24 16,-10 1 24-16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0:11.91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2D744B0-19CF-4423-854E-2654458EE9FA}" emma:medium="tactile" emma:mode="ink">
          <msink:context xmlns:msink="http://schemas.microsoft.com/ink/2010/main" type="inkDrawing" rotatedBoundingBox="26643,14144 28180,14162 28178,14264 26641,14245" semanticType="underline" shapeName="Other">
            <msink:destinationLink direction="with" ref="{70F662EE-761F-4584-86B6-C32EC943E3B1}"/>
          </msink:context>
        </emma:interpretation>
      </emma:emma>
    </inkml:annotationXML>
    <inkml:trace contextRef="#ctx0" brushRef="#br0">14894 1476 3 0,'0'5'96'0,"10"-5"-4"15,-10 5-12-15,0-5-24 0,8 4-4 0,0-4 0 0,-8 6 0 16,9-2 0-16,0 6-4 0,-1-10 0 0,1 5 0 0,-1-1 0 16,0 1-4-16,10 0 4 0,-10-5 4 0,0 9 0 0,10-9-4 15,-1 11-4-15,-9-11-4 0,9 4 0 0,0 1-4 0,1 0-4 16,8-1-4-16,-10-4 0 0,1 6 0 0,9-2 0 0,0-4-4 0,0 0 0 16,-2 0-4-16,2 5 4 0,-1-5 0 0,9 0 4 0,1-5-4 15,-9 5 0-15,16-4 4 0,-8-2 4 0,9 2-4 0,-9-6-4 16,8 6-4-16,9-1-4 0,-7-5 0 0,7 5-8 0,-1 0 0 15,-7 0-4-15,9-4 0 0,-1 4-4 0,-1 0 4 0,-6 5-4 16,-2-4 0-16,9 4-4 0,-17 0 4 0,9 4 4 0,-9-4-4 16,-8 5-4-16,-1 0 0 0,1 0 4 0,-10-1 4 0,2 6-8 0,-1-5 8 15,0-1-4-15,-8 7 0 0,-1-7 0 0,0 1 0 16,-8 0-4-16,8-1 0 0,-8 2-4 0,10-2-8 0,-10 1 0 0,0-1-12 16,0-4-12-16,0 0-8 0,0 6-12 0,0-6-8 0,0 0-20 15,0-6-28-15,0 2-20 0,0 4-44 0,-10-5-52 0,10 1 40 16,-8-6 36-16,8 5 28 0,-8 0 28 0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2:14.30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6D508DC-3404-48BF-8D26-8851BF173269}" emma:medium="tactile" emma:mode="ink">
          <msink:context xmlns:msink="http://schemas.microsoft.com/ink/2010/main" type="writingRegion" rotatedBoundingBox="19576,12078 24639,11683 24848,14360 19785,14755"/>
        </emma:interpretation>
      </emma:emma>
    </inkml:annotationXML>
    <inkml:traceGroup>
      <inkml:annotationXML>
        <emma:emma xmlns:emma="http://www.w3.org/2003/04/emma" version="1.0">
          <emma:interpretation id="{D27BA702-EBF2-4D2B-86A1-A2F9BE0E23CA}" emma:medium="tactile" emma:mode="ink">
            <msink:context xmlns:msink="http://schemas.microsoft.com/ink/2010/main" type="paragraph" rotatedBoundingBox="20099,11881 24675,11805 24698,13148 20121,132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351C5DB-447B-496B-BCFB-0FDB7B9C5101}" emma:medium="tactile" emma:mode="ink">
              <msink:context xmlns:msink="http://schemas.microsoft.com/ink/2010/main" type="inkBullet" rotatedBoundingBox="20101,12031 20395,12026 20403,12508 20109,12512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8398-452 27 0,'0'-5'84'0,"-8"1"-16"16,-1-1-8-16,9 0-20 0,-8 1-8 0,0-2 0 0,8-3-16 15,-10 5 20-15,10-2-4 0,0-3-4 0,0 4-4 0,0-4 4 16,0-1-4-16,0 5 0 0,0-5 0 0,0 1 0 0,10 4 0 0,-10-4 0 15,8-2 0-15,-8 3 0 0,8 2 0 0,1-3 0 16,-1 4 0-16,-8-4-4 0,9 3 0 0,-1 3-4 0,1-3 4 0,-1 6-4 16,0 0 4-16,2-4-4 0,-2 4-4 0,0 0 0 0,2 0 0 15,-2 0-8-15,0 4 0 0,0-4 0 0,1 6 0 0,-1-3 0 16,-8 3 0-16,9-2 0 0,-9 6 0 0,9-5 0 0,-9 5 0 0,8-2 0 16,-8 3 0-16,0-2-4 0,-8 5 0 0,8-4 0 0,0 5 0 15,-9-1 0-15,0 1 0 0,1-2 4 0,-1 2-4 0,1-1 0 16,0 1 0-16,0-1 0 0,-2 1 4 0,2-1 0 0,0 0-4 15,-10 1 0-15,18-6 0 0,-8 1 4 0,-1 5 4 0,1-6-8 16,-1 0 4-16,9 1-4 0,0-1 8 0,-8-3-4 0,8 3 4 0,0 1-4 16,0-6 8-16,0 6-4 0,0-5 0 0,0 5-16 0,0-6 20 15,8 5-4-15,-8-3-4 0,9-2 4 0,-9 1-8 0,8 5 8 16,1-10-8-16,-1 4 4 0,0 2 4 0,2-2-4 0,-2-4-4 0,0 6 4 16,10-6 0-16,-10 0 0 0,9 0 0 0,-9 0 0 15,10 4-12-15,-10-4 0 0,0 0-4 0,10 0-20 0,-10 0-20 16,10 0-16-16,-10 0-16 0,0 0-8 0,1 5-76 0,-1-5-20 0,1 4 36 15,0 1 28-15,-1-1 24 0</inkml:trace>
      </inkml:traceGroup>
      <inkml:traceGroup>
        <inkml:annotationXML>
          <emma:emma xmlns:emma="http://www.w3.org/2003/04/emma" version="1.0">
            <emma:interpretation id="{A2ED927B-622E-4E96-ACD0-9BE8A94FFA7C}" emma:medium="tactile" emma:mode="ink">
              <msink:context xmlns:msink="http://schemas.microsoft.com/ink/2010/main" type="line" rotatedBoundingBox="21573,11856 24675,11805 24698,13148 21596,13199"/>
            </emma:interpretation>
          </emma:emma>
        </inkml:annotationXML>
        <inkml:traceGroup>
          <inkml:annotationXML>
            <emma:emma xmlns:emma="http://www.w3.org/2003/04/emma" version="1.0">
              <emma:interpretation id="{939F9CC6-08BE-4DE6-893E-0760A7782CB6}" emma:medium="tactile" emma:mode="ink">
                <msink:context xmlns:msink="http://schemas.microsoft.com/ink/2010/main" type="inkWord" rotatedBoundingBox="21585,12560 22018,12553 22029,13192 21596,13199"/>
              </emma:interpretation>
              <emma:one-of disjunction-type="recognition" id="oneOf1">
                <emma:interpretation id="interp1" emma:lang="" emma:confidence="0">
                  <emma:literal>D</emma:literal>
                </emma:interpretation>
                <emma:interpretation id="interp2" emma:lang="" emma:confidence="0">
                  <emma:literal>= Do</emma:literal>
                </emma:interpretation>
                <emma:interpretation id="interp3" emma:lang="" emma:confidence="0">
                  <emma:literal>= iż</emma:literal>
                </emma:interpretation>
                <emma:interpretation id="interp4" emma:lang="" emma:confidence="0">
                  <emma:literal>=D</emma:literal>
                </emma:interpretation>
                <emma:interpretation id="interp5" emma:lang="" emma:confidence="0">
                  <emma:literal>= Da</emma:literal>
                </emma:interpretation>
              </emma:one-of>
            </emma:emma>
          </inkml:annotationXML>
          <inkml:trace contextRef="#ctx0" brushRef="#br0" timeOffset="1247.9059">9958 23 7 0,'9'-14'132'0,"-9"-1"-12"16,0 6-8-16,0-1-24 0,0 6 0 0,0-2 0 0,-9 2 4 15,9-1-12-15,0 5 0 0,0 0-8 0,-8 0 0 0,8 5-12 16,0-1-8-16,-9 2 0 0,9 3-4 0,0 1-8 0,0-1-4 0,0 6-4 15,0-1 0-15,0 5-8 0,-8 0 0 0,8 0-4 16,0 1-4-16,0 4 0 0,0-1 0 0,0 6-4 0,8-4 0 0,-8 2 0 16,0-2-4-16,9-1 0 0,-9 6 0 0,8-7 0 0,1 0 0 15,-9-3-4-15,9 4 0 0,-1-5-4 0,0 0 8 0,10 0-4 16,-10-4 0-16,0-1 0 0,10 1-4 0,-1-6 0 0,-9-4 8 0,10 0-8 16,-10 0 0-16,8-5 0 0,-6 0 4 0,6 0 0 0,-7-5-8 15,8 0 4-15,0-9 0 0,-9 4 4 0,1-4 0 0,8 0 0 16,-9-6-4-16,2 1-8 0,6-5 8 0,-16 0 0 0,9 0-4 15,0 0 4-15,-1-4-4 0,-8-1 4 0,0 0-4 0,0 0 4 16,0 1-4-16,0-1 0 0,0 0 0 0,-8 0 0 0,-1 5 4 0,0 0-4 16,1 0 4-16,0 0 0 0,-10 5 0 0,10-1 0 0,-10 1 0 15,2 5-4-15,-1 5 4 0,-1-2 0 0,2 3-4 0,-2 2 0 16,2 2 0-16,-10-1 0 0,9 5 0 0,-1 5-12 0,2-5 0 16,-10 4-8-16,9 6-4 0,0-6-12 0,8 7-4 0,-7-2-4 15,-2 1-12-15,10 4-16 0,-10-5-8 0,10 6-16 0,0-5-12 0,-1-1-12 16,9 6-52-16,-9-6-12 0,9 1 32 0,-8-6 32 0,8 6 20 15</inkml:trace>
        </inkml:traceGroup>
        <inkml:traceGroup>
          <inkml:annotationXML>
            <emma:emma xmlns:emma="http://www.w3.org/2003/04/emma" version="1.0">
              <emma:interpretation id="{05DFB038-9BA0-47EB-A876-D02B9156148E}" emma:medium="tactile" emma:mode="ink">
                <msink:context xmlns:msink="http://schemas.microsoft.com/ink/2010/main" type="inkWord" rotatedBoundingBox="23615,11822 24675,11805 24696,13080 23636,1309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759.2046">11877-217 43 0,'0'-4'132'0,"0"-2"-24"0,0 2-12 0,0 4-32 0,0-5-4 16,0 1 4-16,0-2 0 0,8 2-4 0,-8-1 0 0,8-1-8 15,2 2-4-15,6 0 0 0,-7-6-4 0,0 5-4 0,8 1 0 0,-1-2 0 16,2 2 0-16,-2-1 0 0,10 1 0 0,-9-2 0 0,9 6-8 16,-10 0-4-16,10 0 0 0,-8 6-8 0,7-6 0 0,-8 4-4 15,8 1 0-15,-7 5-4 0,-2-1 0 0,2 1 0 0,-1-2 0 0,0 3 0 16,0 3 0-16,-1 1-4 0,-6 0 0 0,-2-1 0 15,10 5 0-15,-10-6 0 0,-8 7 4 0,8-1 0 0,1 0-4 0,-9 2 0 16,8-3 0-16,-8 6 4 0,0-5-4 0,0 5 0 0,0-5 0 16,0 5 0-16,0 0 0 0,-8 0-4 0,-1 0 4 0,1 0-4 15,0 0-4-15,-2-4 4 0,-6 8 0 0,6-10 0 0,-6 7 0 16,-1-1 0-16,0-4-4 0,0 3 0 0,-1-4 0 0,2-5-4 16,-2 1 0-16,2 0-4 0,-1-1-4 0,-1-3-12 0,2-7-20 15,-2 5-16-15,2-9-12 0,6 0-24 0,-6-5-24 0,7 1-20 0,1 0-28 16,-1-7-52-16,-8-3 20 0,17-1 36 0,-8 0 36 0,0-3 20 15</inkml:trace>
          <inkml:trace contextRef="#ctx0" brushRef="#br0" timeOffset="2556.4063">11954-231 79 0,'0'-5'136'0,"0"-5"-16"0,0 6-12 0,0-1-36 16,0-1-8-16,0 6 4 0,0-4 0 0,0 4 4 0,0 0-4 15,0 0 0-15,0 0-4 0,0 4-8 0,0 2-4 0,0-1 0 0,0-1-4 16,0 11 0-16,0-5-4 0,0-1-4 0,0 5 0 0,0 6-4 16,0-6-4-16,0 6 4 0,0-1-8 0,0 4-8 0,0-2 0 15,0 2-4-15,0-4 0 0,0 5-4 0,0 0 0 0,0 0-8 16,0 0 0-16,0 0 0 0,0-5 0 0,0 5-4 0,0-5 0 15,0 0-4-15,0 0-8 0,0 0-8 0,0-4-12 0,0-1-16 16,0 1-16-16,0-1-16 0,0-4-12 0,0-1-24 0,0-4-16 0,0-1-32 16,0-4-56-16,0 0 28 0,0 0 36 0,0-4 28 0,0-1 24 15</inkml:trace>
          <inkml:trace contextRef="#ctx0" brushRef="#br0" timeOffset="3170.6143">12541-763 75 0,'10'-15'96'0,"-10"11"8"15,8-6-8-15,0 0-24 0,2 6 0 0,-2-6 4 0,0 5 4 16,9 1 0-16,-9-1-8 0,1-5 0 0,8 5-8 0,-9 0 0 0,10 5-8 16,-10-4-4-16,10 4-4 0,-10-5 0 0,9 5-8 15,0 0-4-15,0 0-8 0,-9 5 0 0,10-5 0 0,-10 4-12 0,10 1 0 16,-10 0-4-16,0 0 0 0,1 0-4 0,-1 4 0 0,0-4 0 15,1 5-4-15,-9-1 4 0,0 1-4 0,0-1 0 0,0 1 0 16,-9-1-4-16,9 6 4 0,-8-5-4 0,0 4 0 0,-9-5 0 16,9 6 4-16,-10-5-4 0,10 3 0 0,-2-3 4 0,-6 5-4 15,8-5 4-15,-10 0 0 0,10-1 0 0,-1 5 8 0,1-5-4 0,0 1 4 16,-2-6 4-16,10 7 0 0,-8-2 4 0,8 1 0 0,0-6 4 16,0 6 4-16,0-5 0 0,0 5-4 0,8-1 0 0,2 1 0 15,-10-6-8-15,8 6 4 0,0-1 0 0,1-3-8 0,-1 3-4 16,1 0 0-16,0-4 0 0,-1 5-24 0,8-5 24 0,-6 5 0 15,-2-6-4-15,10 1 0 0,-10 0-4 0,9 0 0 0,-9-1-8 0,9-4-12 16,-8 0-20-16,7 5-24 0,-6-5-36 0,-2 0-32 0,0 0-52 16,1-5-64-16,0 1-32 0,-1 4 52 0,-8-5 40 0,0 0 40 15,0 0 28-15,0 1 28 0</inkml:trace>
        </inkml:traceGroup>
      </inkml:traceGroup>
    </inkml:traceGroup>
    <inkml:traceGroup>
      <inkml:annotationXML>
        <emma:emma xmlns:emma="http://www.w3.org/2003/04/emma" version="1.0">
          <emma:interpretation id="{D50AEFDA-62E1-4A12-BF90-A2D55D4711D3}" emma:medium="tactile" emma:mode="ink">
            <msink:context xmlns:msink="http://schemas.microsoft.com/ink/2010/main" type="paragraph" rotatedBoundingBox="19563,12368 23090,11842 23250,12913 19723,13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53E2A1A-BA05-4CB8-B661-BCE04AD360EC}" emma:medium="tactile" emma:mode="ink">
              <msink:context xmlns:msink="http://schemas.microsoft.com/ink/2010/main" type="line" rotatedBoundingBox="19563,12368 23090,11842 23250,12913 19723,13440"/>
            </emma:interpretation>
          </emma:emma>
        </inkml:annotationXML>
        <inkml:traceGroup>
          <inkml:annotationXML>
            <emma:emma xmlns:emma="http://www.w3.org/2003/04/emma" version="1.0">
              <emma:interpretation id="{C63ACC1A-BEF8-4460-9342-109C427EEC63}" emma:medium="tactile" emma:mode="ink">
                <msink:context xmlns:msink="http://schemas.microsoft.com/ink/2010/main" type="inkWord" rotatedBoundingBox="22765,12891 23236,12821 23247,12894 22776,12964"/>
              </emma:interpretation>
            </emma:emma>
          </inkml:annotationXML>
          <inkml:trace contextRef="#ctx0" brushRef="#br0" timeOffset="2281.1422">11041 220 23 0,'0'9'172'0,"-8"2"-20"15,8-3-28-15,-8-2-36 0,8 3-12 0,0-4-8 0,0 0 0 0,0 4 4 16,0-9-8-16,8 4-4 0,-8-4 0 0,8 6-4 0,-8-6-4 16,9 0-8-16,-1 0-4 0,9-6-8 0,-8 6 0 0,7-4-8 15,2 4-4-15,0-5-4 0,6 1-4 0,-7-1-4 0,1 0-4 16,8 0-4-16,-2 1-8 0,-6-2-24 0,7 2 0 0,1 0-16 15,0-3-32-15,-10 3-20 0,10 0-24 0,-9-6-40 0,9 5-44 16,-10 1 24-16,2-6 32 0,0 5 36 0,-2 1 20 0</inkml:trace>
        </inkml:traceGroup>
        <inkml:traceGroup>
          <inkml:annotationXML>
            <emma:emma xmlns:emma="http://www.w3.org/2003/04/emma" version="1.0">
              <emma:interpretation id="{62E2B3B5-E755-4968-81F8-8219D8DF8D58}" emma:medium="tactile" emma:mode="ink">
                <msink:context xmlns:msink="http://schemas.microsoft.com/ink/2010/main" type="inkWord" rotatedBoundingBox="19600,12615 21452,12338 21575,13163 19723,13440"/>
              </emma:interpretation>
            </emma:emma>
          </inkml:annotationXML>
          <inkml:trace contextRef="#ctx0" brushRef="#br0" timeOffset="-702.1209">8040 330 19 0,'0'0'64'0,"0"0"-8"0,0 5-12 0,0-5-20 15,0 0 0-15,0 5-4 0,0-5 0 0,0 4 0 0,0-4-4 16,0 0 4-16,0 6-4 0,0-6-4 0,0 0 4 0,0 4 0 16,0-4 8-16,0 0-4 0,0 0 0 0,0 0 0 0,0 0-12 15,0 0 20-15,0 0 0 0,0 0-4 0,0 0 0 0,0-4 0 16,0 8 4-16,0-4 0 0,0 0-4 0,0 0 4 0,0 0-4 15,0 0-4-15,0 0 0 0,0 0 0 0,0 0 4 0,0 0-4 16,0 0 4-16,0-4-4 0,0 4 4 0,0-6 0 0,0 6 0 16,0-4-4-16,0-1 4 0,0 0-4 0,8-4 0 0,-8 0 0 0,0-1 0 15,9 0-8-15,-9-5 4 0,0 6 0 0,9-5 0 0,-9-7-4 16,8 8 0-16,-8-1 0 0,9-1-4 0,-1-5 0 0,-8 7 4 16,8-2-4-16,-8 1-4 0,10 0 4 0,-10-6 0 0,0 6 0 0,0 4 0 15,0-4-4-15,0-1 0 0,0 1 0 0,-10 5 0 16,10-1 0-16,-8-5 0 0,8 6 0 0,-8-1-4 0,-1 6 4 0,1-6 0 15,-1 5 0-15,0-5-4 0,1 6 4 0,0-1-4 0,0 5 0 16,-2-5 0-16,2 5 0 0,0-5 0 0,-2 5 4 0,2 5-4 16,0-5 4-16,-1 5-4 0,-8 0 0 0,17-5 0 0,-8 4 0 0,-1 2 0 15,1 3 0-15,0-5 0 0,-2 2 0 0,10-2 0 16,-8 6 0-16,8-5 4 0,-8 4-4 0,8-4 0 0,0 0 0 0,-10 5 0 16,10-6 0-16,0 1-4 0,0 4 4 0,0-4 4 0,10 5-8 15,-10-5 4-15,0 0 0 0,8 4 0 0,-8-4 0 0,8 4 0 16,2-4 0-16,-2 5 0 0,0 0 0 0,1-1 4 0,-1 1-4 0,1-1 0 15,8 5 0-15,-9-4 0 0,0-1 0 0,10 7 0 16,-10-7-4-16,10 1 0 0,-10 4 4 0,9-5 0 0,-8 6 0 0,8-5 0 16,-9 4 0-16,10-5-4 0,-10 6 4 0,10-5 4 0,-10 0-4 15,0 3-4-15,9-3 8 0,-9 5-4 0,1-7 0 0,0 7 0 16,-1-5 0-16,0-1 0 0,2 6 0 0,-2-5 0 0,0 4 0 0,0-5-4 16,-8 1 4-16,10-1 0 0,-10 6 0 0,8-6 0 0,-8 1 0 15,0 0 0-15,0 4 0 0,0-4 0 0,0-1 0 0,0 1 0 16,0 0 0-16,-8 4 0 0,-2-5 4 0,10 1-4 0,-8 5 0 15,0-6 0-15,0 1 0 0,-2 0 0 0,2 3 0 0,0-3 4 16,-10 0-4-16,10-1 4 0,-9-5-8 0,9 7 8 0,-10-7-4 0,2 2 4 16,6-2-4-16,-6-4 0 0,7 5 0 0,-8-5 0 0,8-5 0 15,-7 5 0-15,8-4 0 0,-2-2 0 0,2-3 0 0,0 3 0 16,-2-2 0-16,2-7 0 0,0 5-4 0,8-3 4 0,-9 3 0 16,1-4 0-16,8-1 4 0,-9 0 0 0,9 1-4 0,0 0 4 15,0-1-8-15,0 1 4 0,0 0 0 0,0-1-4 0,0 1 4 16,0 4 4-16,0-4-4 0,9-1 0 0,-9 1 0 0,8 5-4 0,-8-6 4 15,9 1-4-15,-1 4 4 0,-8-4-4 0,8 4 0 16,2 0-12-16,-2-4-12 0,0 5 0 0,2 0-16 0,-2-7-16 0,0 6-20 16,0 1-12-16,10 0-8 0,-10-1-20 0,1 0-56 0,-1 2-4 15,-8-3 36-15,8 2 24 0,2 4 28 0</inkml:trace>
          <inkml:trace contextRef="#ctx0" brushRef="#br0" timeOffset="520.6161">8807 191 3 0,'0'5'124'0,"-8"-1"-12"0,8 2-12 0,0-2-28 15,-8 1-4-15,8 0 0 0,0 0-4 0,0-1 4 0,0 0-4 16,0-4-4-16,0 0 0 0,0 7-12 0,0-7-8 0,0 0 0 0,8 0 4 16,-8 0-4-16,8 0-8 0,1 0-4 0,0-7 0 0,8 7-4 15,-9 0-4-15,0-4-8 0,10 4 4 0,-10-4-4 0,10-1-8 16,-2 5 0-16,2-5-4 0,-10 5 0 0,9-5-8 0,-1 1-12 16,-6-2-16-16,6 2-16 0,2-1-24 0,-10 1-16 0,9-2-16 15,0 2-32-15,-8-2-52 0,7 2 16 0,-6-5 32 0,6 3 28 16</inkml:trace>
          <inkml:trace contextRef="#ctx0" brushRef="#br0" timeOffset="512.6314">8961-29 63 0,'0'0'124'15,"0"0"-16"-15,0 0-12 0,0 0-32 0,0 0-4 0,8 0-4 16,-8 0 4-16,0 0-4 0,0 0 0 0,0 4-4 0,-8-4-4 0,8 5-8 16,0 0-8-16,0 0-4 0,0-1 0 0,0 6-4 0,0 0-4 15,0-1 0-15,0 1-4 0,0-1-4 0,0 6 0 0,0-1-4 16,0 0 4-16,0 1-4 0,0 4 4 0,0-5-4 0,0 1-4 16,0 4 0-16,0-5 0 0,0 5 0 0,0-4-4 0,0-1 0 15,0 1 0-15,0-1 4 0,0 1-4 0,0-6-4 0,0 1 0 16,0 0-4-16,0 0 4 0,0-1-4 0,0-5-16 0,0 1-12 15,0 0-16-15,0-5-12 0,0 5-8 0,0-5-12 0,0 0-4 16,0-5-44-16,0 5-36 0,0-5 16 0,-9 0 32 0,9-4 24 0</inkml:trace>
          <inkml:trace contextRef="#ctx0" brushRef="#br0" timeOffset="858.711">9465 233 103 0,'0'7'116'0,"-10"-3"-16"0,2 0-16 15,0-4-28-15,8 0-4 0,0 0 4 0,0-4 0 0,-10 0 0 16,10-3-4-16,10-1-4 0,-10-2-4 0,0-5-4 0,8 6 0 0,-8-5 0 16,8-1-4-16,2-4 0 0,-2 5-4 0,0-5 0 15,0 4 0-15,1-4 4 0,8 0 0 0,-8-1 0 0,-1 2 4 0,0-2 0 16,10 1 4-16,-10 0 0 0,0 0-4 0,10 0 0 0,-10 4 0 16,1-4-4-16,-1 5 0 0,1-5 0 0,0 3-4 0,-1 3-24 15,0 4 24-15,0-7-4 0,2 8-4 0,-2-3-4 0,0 7-4 16,-8-6 0-16,10 10-4 0,-10-5 4 0,8 1 0 0,-8 4-4 0,8 4 4 15,-8-4-4-15,0 5 0 0,9 5 0 0,-9-6 0 16,0 11-4-16,0-5-4 0,0 4 0 0,0 0 4 0,0 6-4 0,0-1-4 16,0 4 4-16,0-2 0 0,0 2 0 0,0 6-4 0,0-6 0 15,0 6-4-15,0 0 0 0,0 0 0 0,0 0 4 0,0-1-4 16,0 1-4-16,0 0 0 0,0 0-8 0,0 0-16 0,0-1-16 0,0-4-16 16,0 5-16-16,0-6-12 0,0 2-12 0,0-6-16 0,8 5-16 15,-8-10-12-15,0 5-20 0,0-4-40 0,9-6 4 0,-9 1 36 16,8 0 32-16,-8-5 24 0</inkml:trace>
        </inkml:traceGroup>
        <inkml:traceGroup>
          <inkml:annotationXML>
            <emma:emma xmlns:emma="http://www.w3.org/2003/04/emma" version="1.0">
              <emma:interpretation id="{43BE825C-020F-4CEB-88AC-2C21805B84AF}" emma:medium="tactile" emma:mode="ink">
                <msink:context xmlns:msink="http://schemas.microsoft.com/ink/2010/main" type="inkWord" rotatedBoundingBox="21956,12011 22981,11858 23105,12687 22080,12839"/>
              </emma:interpretation>
            </emma:emma>
          </inkml:annotationXML>
          <inkml:trace contextRef="#ctx0" brushRef="#br0" timeOffset="1662.7969">10222-562 51 0,'0'-9'108'0,"0"-2"-12"0,0 3-12 0,0 2-28 16,10-3 0-16,-10 4 0 0,8-4 4 0,0 3 0 0,-8 3-4 16,9-3 4-16,0-4-8 0,-1 6-4 0,0-2 0 0,1 2 0 15,8-1-8-15,-8 1 0 0,7-2-8 0,2 2 0 0,-2 4-4 0,-6-5 0 16,6 5-4-16,1 0-8 0,1 0-4 0,-2 0 0 0,2 5 0 15,-2-5-4-15,-7 4 0 0,0 6 0 0,8-5-4 0,-17 5 0 16,8 4 4-16,-8-5-8 0,0 6 0 0,0 5 0 0,-8-7 0 16,8 7 0-16,-17-1 0 0,8 0 0 0,0 6 0 0,-7-6 0 15,6-1-4-15,-6 7 4 0,8-6 0 0,-2 0 0 0,-6-5 0 0,7 6 0 16,1-6 4-16,8 1-4 0,-8-6 4 0,8 6 0 0,0-6 0 16,0 1 0-16,0-6 4 0,8 6 0 0,0-5-4 0,1-1 4 15,-1 0 0-15,0 2-4 0,10-1 0 0,-2-1 0 0,-6-4 4 0,6 0-4 16,2 6-4-16,-1-6 0 0,8 0 4 0,-8 0-4 0,1 0-4 15,-2 0 0-15,10 0 0 0,-9 0-4 0,-1 0-12 0,2 0-12 16,-10 0-24-16,10 4-28 0,-10-4-24 0,9 5-12 0,-8-5-76 16,-1 0-12-16,1 4 40 0,-9-4 32 0,0 6 24 0</inkml:trace>
          <inkml:trace contextRef="#ctx0" brushRef="#br0" timeOffset="2012.8601">11025-10 91 0,'-10'4'132'0,"10"1"-16"0,-8-5-16 0,0 5-32 0,8 0 0 0,0-5 0 16,0 5 0-16,0-5 4 0,0 0-4 0,0 5-8 0,0-5 0 15,8 0-4-15,-8 0-4 0,8 0-4 0,2 0-4 0,-2 0-4 0,0 0-4 16,1 0-4-16,-1-5-8 0,9 5-4 0,-8 0-4 15,7 5 0-15,-6-5-4 0,6 0 0 0,2 0-4 0,-2 0 0 0,1 0-8 16,1 0 4-16,-2 0-8 0,2 0-4 0,-2 0-4 0,2 0-8 16,-1 0-20-16,0 0-12 0,0 0-28 0,-9 0-36 15,2 0 4-15,6 0-24 0,-16 0-56 0,8 0-4 0,-8 0 40 0,0 0 28 16,0 0 28-16</inkml:trace>
        </inkml:traceGroup>
      </inkml:traceGroup>
    </inkml:traceGroup>
    <inkml:traceGroup>
      <inkml:annotationXML>
        <emma:emma xmlns:emma="http://www.w3.org/2003/04/emma" version="1.0">
          <emma:interpretation id="{9FD61876-6CAF-4436-8C7C-91CEC6ECBA9D}" emma:medium="tactile" emma:mode="ink">
            <msink:context xmlns:msink="http://schemas.microsoft.com/ink/2010/main" type="paragraph" rotatedBoundingBox="19761,13788 24310,13433 24385,14396 19837,1475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EACBD6-B91A-4947-8396-6A59185D401E}" emma:medium="tactile" emma:mode="ink">
              <msink:context xmlns:msink="http://schemas.microsoft.com/ink/2010/main" type="line" rotatedBoundingBox="19761,13788 24310,13433 24385,14396 19837,14751"/>
            </emma:interpretation>
          </emma:emma>
        </inkml:annotationXML>
        <inkml:traceGroup>
          <inkml:annotationXML>
            <emma:emma xmlns:emma="http://www.w3.org/2003/04/emma" version="1.0">
              <emma:interpretation id="{267AE167-A0F2-47E1-9E6E-9ED1054E0BD7}" emma:medium="tactile" emma:mode="ink">
                <msink:context xmlns:msink="http://schemas.microsoft.com/ink/2010/main" type="inkWord" rotatedBoundingBox="19761,13788 21512,13652 21582,14549 19831,14685"/>
              </emma:interpretation>
              <emma:one-of disjunction-type="recognition" id="oneOf3">
                <emma:interpretation id="interp7" emma:lang="" emma:confidence="0">
                  <emma:literal>13</emma:literal>
                </emma:interpretation>
                <emma:interpretation id="interp8" emma:lang="" emma:confidence="0">
                  <emma:literal>133</emma:literal>
                </emma:interpretation>
                <emma:interpretation id="interp9" emma:lang="" emma:confidence="0">
                  <emma:literal>Da</emma:literal>
                </emma:interpretation>
                <emma:interpretation id="interp10" emma:lang="" emma:confidence="0">
                  <emma:literal>13.3</emma:literal>
                </emma:interpretation>
                <emma:interpretation id="interp11" emma:lang="" emma:confidence="0">
                  <emma:literal>1323</emma:literal>
                </emma:interpretation>
              </emma:one-of>
            </emma:emma>
          </inkml:annotationXML>
          <inkml:trace contextRef="#ctx0" brushRef="#br0" timeOffset="10296.2462">9063 1217 15 0,'9'0'96'16,"-9"-4"-16"-16,0 4-8 0,0-5-32 0,0 0-20 0,8 0 20 15,-8 1-4-15,0-2 0 0,0-2 0 0,0-3-4 0,0 2 0 0,0-1 0 16,0 0 0-16,0 1 4 0,0-1 0 0,0 1 4 0,0-1 4 16,0 0 0-16,0 1 0 0,0-1 0 0,0 1 0 0,0 4-4 15,0 1-4-15,0-1 0 0,-8-1 0 0,8 6 0 0,-9-4 0 16,9 4 0-16,-8 0 0 0,-1 0-4 0,0 4 0 0,1 2 0 15,0-1-4-15,-10-1 0 0,10 6 4 0,0-1-8 0,-10 1 0 16,1 4 0-16,9 1 0 0,-9-1-4 0,8 5 0 0,-7 0-8 0,6 0 4 16,-6 6-4-16,7-6-4 0,0 5 0 0,1 0 0 0,-9 5 0 15,9-6-4-15,8 1 4 0,-9 5-4 0,0-5 4 0,9 0-4 16,-8 5 0-16,8-5 0 0,0 0 0 0,0 0-4 0,8 0 0 16,-8 0 4-16,9-5-8 0,0 5 4 0,-1-5 0 0,1-4 4 0,7 4-4 15,-7 0 4-15,8-5-4 0,1 1-4 0,-10-1 4 16,9 1 4-16,0-6 0 0,0 1-12 0,-1-1 8 0,2-4-4 0,0 6 0 15,-2-11 4-15,-8 3 0 0,10-3 0 0,-1 5-4 0,-9-10 4 16,0 5-4-16,2-3-4 0,-2-4 4 0,0 3 0 0,0-6-4 16,-8 1 0-16,0-1 0 0,10 1-4 0,-20-1 4 0,10-4-8 15,0-1 4-15,-8 6 0 0,0-5 0 0,0 0 0 0,-2-1 4 0,2 5 0 16,0-5 0-16,-1 6 4 0,-8-1 0 0,8 1 4 16,-7 4-4-16,-2-1 4 0,10 6-4 0,-10-3 0 0,2 3 4 0,7 3-4 15,-7 3 4-15,7-1 0 0,-8 4-4 0,-1 1-4 0,10-1 0 16,0 6-8-16,-10-5-12 0,10 5-8 0,0-1-12 0,-1 0-8 15,1 0-20-15,-1 0-16 0,9 1-16 0,-9-5-20 0,9 4-80 16,0 0 8-16,0-5 36 0,0 1 36 0,0 0 20 0</inkml:trace>
          <inkml:trace contextRef="#ctx0" brushRef="#br0" timeOffset="11152.9544">9455 1226 35 0,'0'-9'96'0,"0"0"-4"0,10-1-8 16,-10 0-20-16,8 2-4 0,-8-3 0 0,8 2 12 0,0 4-4 15,-8-4 4-15,9 3-4 0,-9-3 0 0,9 5-8 0,-9-2-4 0,0 6 4 16,8-4 4-16,-8 4 0 0,0 0 0 0,0 4-4 0,9-4 0 16,-9 6-4-16,0-2-4 0,0 5-4 0,0 1 0 0,0 0-4 15,-9-1 0-15,9 2 0 0,0 3-16 0,0 5 0 0,-8-6-4 16,8 3-4-16,-9 3 4 0,9 0-8 0,-9-5 0 0,9 5-8 15,-8 0 4-15,8 2-4 0,-8-3 0 0,8-4-4 0,-8 5 0 0,8 0 0 16,0-4-4-16,-10 4 0 0,10-5 0 0,10 5 8 0,-10-4-8 16,0-1-4-16,8 1 8 0,-8 0-4 0,8-6-24 0,0 6 24 15,-8-6 0-15,9 1 4 0,0-1-4 0,-1 1 0 0,1-6 0 0,7 6 0 16,-6-10 0-16,-2 5 0 0,8-5-4 0,-6 0 0 16,6 0 4-16,-7 0 0 0,8-5 0 0,0 1 0 0,-9-2 0 0,10 2 0 15,-10-6-4-15,10 4 0 0,-10-3 4 0,0 5 0 0,1-5-4 16,-1-1 4-16,9 0 0 0,-17 1 0 0,9-1 0 0,-1 5 0 15,0-5 0-15,-8 1 0 0,10 4 0 0,-10-4 0 0,8 3 0 16,-8 2 0-16,8-1 0 0,-8 0 0 0,0 0 0 0,0 5 0 0,0-4 0 16,0 4 0-16,0 0 0 0,0 0 0 0,0 4 0 15,0 1 0-15,0 0 4 0,0 4-4 0,0 1-4 0,0 0 8 0,0-1-4 16,0 6 4-16,0 0-4 0,0-1 0 0,0 5 4 0,0-6-4 16,-8 13 0-16,8-7 0 0,0 0 0 0,0 0 0 0,-8 0 4 15,8 0-4-15,0 1 4 0,0-1-8 0,0 0 8 0,0-5-8 0,0 5 4 16,-10-4-8-16,10-1-20 0,10-5 8 0,-10 1-16 15,0 0-20-15,0-1-24 0,0-4-24 0,8 0-32 0,-8-5-20 0,8 0-28 16,-8 0-68-16,10-5 20 0,-10-4 48 0,8-1 36 0,0 0 32 16,0 1 20-16</inkml:trace>
          <inkml:trace contextRef="#ctx0" brushRef="#br0" timeOffset="9769.9343">8083 1865 39 0,'0'5'80'0,"-9"4"-4"0,9-4-8 0,0-5-20 0,0 4-4 16,0 2 0-16,0-2 0 0,0-4 0 0,0 0 0 0,0 0 4 16,0 5 0-16,0-5 4 0,0 0 4 0,0 0-4 0,0 0 0 0,0 0 0 15,0-5 0-15,9 5-8 0,-9-4 0 0,0-2-4 0,8 2 0 16,-8-1 4-16,8 0-4 0,2-4 0 0,-2 4 0 0,-8-5-4 15,8 1 0-15,10-6 0 0,-10 1-4 0,0 1-4 0,1-3 0 0,-1 2-20 16,10 0 24-16,-10-5 0 0,10-1-4 0,-2 1-4 16,-8 0 0-16,10-5-4 0,-1 0 0 0,-9 5-4 0,10-6 0 0,-2 2-4 15,2-2 0-15,-10-3 0 0,10 4-8 0,-2 0 4 0,1 0 0 16,-8 5-4-16,8-5 0 0,-9 0 4 0,0 6-4 0,10-3 0 16,-10 2 0-16,2 4 0 0,-2-3 0 0,0 8-4 0,-8-4 4 15,8 4-4-15,-8 0 0 0,9 0 4 0,-9 6 0 0,8-1 0 0,-8 1 0 16,0 4 0-16,0-5 0 0,0 5 0 0,0 0-8 15,0 0 8-15,0 5 0 0,0-1 0 0,0 1-4 0,0 5 0 0,0 0 0 16,0-1 0-16,0 1 0 0,-8 3 0 0,8 3 4 0,0-2-4 16,0 5 0-16,0-5 0 0,-9 10 0 0,9-5 0 0,0 0 4 15,-8 1-4-15,8-1 0 0,0 5 0 0,0-5 4 0,0 0-4 0,0 0 0 16,0 0 4-16,0 1-4 0,0-1 4 0,0-4-4 0,0 4 0 16,0-5 0-16,0 1 0 0,0-6 0 0,0 5-4 0,0-3 0 15,8-3-8-15,-8 2-8 0,0 0-8 0,0-5 0 0,9-1-16 16,-9 1-8-16,0-1-8 0,8 2-8 0,-8-6-8 0,9 0-12 15,-9 0-16-15,0-6-12 0,9 2-4 0,-9-1-12 0,8-4-52 16,-8-1-16-16,8 0 32 0,-8-3 32 0,10 3 24 0</inkml:trace>
        </inkml:traceGroup>
        <inkml:traceGroup>
          <inkml:annotationXML>
            <emma:emma xmlns:emma="http://www.w3.org/2003/04/emma" version="1.0">
              <emma:interpretation id="{2BA51C11-9296-4F35-81C6-400292D66827}" emma:medium="tactile" emma:mode="ink">
                <msink:context xmlns:msink="http://schemas.microsoft.com/ink/2010/main" type="inkWord" rotatedBoundingBox="22110,14031 22590,13993 22616,14328 22136,14366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1646.6454">10436 1563 75 0,'-8'10'172'16,"-2"-1"-36"-16,2 4 0 0,0-2-40 0,8-2-4 0,-9 1-4 16,9-1-4-16,-8 1 0 0,8-5-4 0,0 5-8 0,0-6-8 15,8 2-8-15,-8 3-4 0,9-9-8 0,-1 4-8 0,0-4-8 0,10 6-4 16,-2-6 0-16,2 0-8 0,-1 0-4 0,0 0-4 0,0 0-4 16,9-6-4-16,-10 6 0 0,10-4-8 0,-8 4-12 0,7-4-12 15,1-1-16-15,-10-1-8 0,10 2-20 0,-9-1-16 0,0-5-12 16,0 6-12-16,9-6-24 0,-8 5-60 0,-2-5 12 0,1 1 32 15,0-2 32-15,0 8 24 0</inkml:trace>
          <inkml:trace contextRef="#ctx0" brushRef="#br0" timeOffset="11422.2377">10452 1356 139 0,'0'5'144'15,"0"-5"-16"-15,-8 0-20 0,16 5-28 0,-8-5-4 0,0 0 8 0,0 5-4 16,10-5 0-16,-2 5-20 0,-8-5 12 0,8 4-4 0,1-4-8 16,0 0-12-16,-1 0-4 0,9 5-4 0,-9-5-8 0,10 0-4 15,-2 0-4-15,2 0-8 0,-1 0 0 0,0 0 0 0,0 0-4 0,9 0-4 16,-10 0 0-16,2 0 0 0,-1 0-4 0,0 0-4 15,0 0-4-15,-1 0 4 0,-6 5-8 0,6-5-4 0,-6 0-12 0,6 0-12 16,-8 0-16-16,1 0-24 0,-9 5-20 0,0-5-20 0,9 0-12 16,-18 4-56-16,9-4-32 0,-9 0 44 0,9 5 28 0,-8-5 28 15,-8 5 28-15</inkml:trace>
        </inkml:traceGroup>
        <inkml:traceGroup>
          <inkml:annotationXML>
            <emma:emma xmlns:emma="http://www.w3.org/2003/04/emma" version="1.0">
              <emma:interpretation id="{739D3DAC-AEE0-425D-999F-02E752F31434}" emma:medium="tactile" emma:mode="ink">
                <msink:context xmlns:msink="http://schemas.microsoft.com/ink/2010/main" type="inkWord" rotatedBoundingBox="23134,13617 24317,13524 24385,14396 23202,14488"/>
              </emma:interpretation>
            </emma:emma>
          </inkml:annotationXML>
          <inkml:trace contextRef="#ctx0" brushRef="#br0" timeOffset="11923.2716">11441 1347 51 0,'0'-5'144'0,"0"0"-12"0,0 0-12 0,0 1-32 0,0-1-4 15,0 5 0-15,0-5 0 0,0 5 0 0,0 0-8 0,0-5-4 16,0 5-4-16,0 5-4 0,0-5 0 0,0 5-4 0,0 0-4 16,0 4-4-16,0 1 0 0,0-1-8 0,0 1-4 0,0 0 0 15,0 4-4-15,0 0-4 0,0 1-4 0,0 4 0 0,0 0-8 0,0 0 0 16,0 1-8-16,0-1 0 0,0 0 0 0,0 0-4 0,0 5-8 16,10-6 4-16,-10 2-4 0,0-1-4 0,0 1 0 0,0 0-4 15,0-2-4-15,0 1-8 0,0-4-16 0,8-1-16 0,-8 1-12 0,0-1-16 16,0-5-20-16,-8 1-20 0,16-6-12 0,-8 3-16 15,0-7-32-15,0 0-36 0,0 0 28 0,0-7 36 0,0 3 28 0,0-6 28 16</inkml:trace>
          <inkml:trace contextRef="#ctx0" brushRef="#br0" timeOffset="12205.5613">11459 1353 83 0,'0'-11'112'0,"0"6"-12"16,0-4-12-16,0-1-24 0,0 5 4 0,0-4 0 0,0 3 0 15,8 2 0-15,-8-6-8 0,10 6-8 0,-10-2-4 0,8 2-4 0,0-1 0 16,1 1-8-16,-1-1 0 0,9 0-4 0,-8 0 0 0,7 1 0 16,2 4 0-16,-10-6 4 0,10 6-4 0,-2 0 0 0,1 0 0 15,1 0 4-15,-10 0-4 0,10 6 0 0,-2-2 4 0,2 6-8 0,-10-5 4 16,9 4 0-16,-1 1 0 0,-6 0-4 0,-2 4 0 16,8 0 0-16,-6-4 0 0,-2 9 0 0,9-5-4 0,-8 1-4 0,-1 4-4 15,1 0 0-15,-1-5-4 0,0 6 0 0,1-1-4 0,0 0 0 16,-1 0 0-16,0 0-8 0,2-5 4 0,-10 6 0 0,8-1-4 15,-8-1 0-15,0-2 4 0,0 3 0 0,0-5 0 0,0 5-4 0,-8-4 0 16,-2-1-4-16,2 1 4 0,0-2-4 0,-1 3-4 0,0-7-4 16,-7 1-8-16,-1-1-4 0,8 1-4 0,-8-1-16 0,-1-4-12 15,2-1-12-15,-2-4-12 0,2 7-4 0,-1-7-16 0,-1-7-12 0,10 3-16 16,-8-1-12-16,6-4-52 0,-6-1-24 0,7 1 40 16,0-6 40-16,9 1 20 0,-8-1 24 0</inkml:trace>
          <inkml:trace contextRef="#ctx0" brushRef="#br0" timeOffset="12674.3078">12175 992 91 0,'0'-10'104'0,"9"1"-8"0,-9-1-4 0,8 1-24 16,-8 4-4-16,8-5 4 0,2 1-4 0,-2 4 0 0,0-5-4 16,-8 5-4-16,8 0-4 0,2-4-4 0,-2 4-4 0,9 0-4 15,-8 5 0-15,-1-4-4 0,1 4-4 0,7-5 0 0,-8 5 0 0,2 0-4 16,-2 5-4-16,10-5 0 0,-10 4-4 0,0 1-4 0,1 0 0 16,-1 0 0-16,1-1-4 0,-9 6 0 0,8 0-4 15,-8-1 0-15,0 1-4 0,-8 0 0 0,8-1 0 0,-9 5 0 0,1-4-4 16,-1 5 0-16,-7-1 4 0,6-5 0 0,-6 6-4 0,-2 0 4 15,2-1-4-15,-1 0 0 0,8-5 0 0,-8 6 4 0,9-5-8 16,-10 0 4-16,10-1 0 0,0-5 0 0,8 6 4 0,-10-5-4 16,10-5 0-16,0 5 4 0,0 0-4 0,0-5-4 0,10 0 4 15,-10 0 0-15,8 0 4 0,0-5-4 0,10 5 4 0,-10-5-4 0,0 0 4 16,10 5 0-16,-10-4 0 0,9 4 4 0,-9 0 4 0,10 0 4 16,-2 0 4-16,2 0 4 0,-10 0-4 0,9 0 8 0,-8 4 4 15,8 1 0-15,-9 0 0 0,10 0 0 0,-10 3-4 0,10 3-4 0,-10-1 0 16,0-6-4-16,0 6-4 0,10-1-4 0,-10 0 0 15,1 1-4-15,-1-4-4 0,0 3-4 0,2-4 4 0,-2 0-8 0,-8-5-12 16,8 0-16-16,2 0-20 0,-10 0-24 0,8-10-24 0,-8 5-32 16,8-5-32-16,-8 0-44 0,0 1-60 0,0-5 44 0,0-1 44 15,0 0 32-15,-8 2 32 0,8-7 20 0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7:22.45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3A22936-8B53-4032-8DDC-D702147E4ED2}" emma:medium="tactile" emma:mode="ink">
          <msink:context xmlns:msink="http://schemas.microsoft.com/ink/2010/main" type="inkDrawing" rotatedBoundingBox="9958,6097 10444,6095 10445,6114 9959,6116" semanticType="callout" shapeName="Other">
            <msink:sourceLink direction="with" ref="{E58C9136-827D-4354-A901-68F1054ED770}"/>
            <msink:sourceLink direction="with" ref="{0FB85FA2-1066-40C2-BF7E-CDF29610E019}"/>
          </msink:context>
        </emma:interpretation>
      </emma:emma>
    </inkml:annotationXML>
    <inkml:trace contextRef="#ctx0" brushRef="#br0">-67 706 59 0,'0'0'92'0,"0"0"-8"0,0 0-4 15,0 0-24-15,0 0 0 0,0 0 4 0,0 0-4 0,-8 0 4 16,16-4 0-16,-8 4 4 0,0 0-4 0,8-6 8 0,-8 6 0 0,10 0 0 16,-10-4 0-16,8 4 4 0,-8 0 0 0,8 0-4 0,2 0 0 15,-2 0 4-15,8-5 0 0,-7 5-4 0,8 0-4 0,-8 0-4 16,7 0-4-16,-6 5-4 0,6-5-8 0,2 0 4 0,-2 0 0 16,1 0-8-16,1 0-4 0,6 0-8 0,-6 0-8 0,0 0-20 0,-2 0 0 15,1 0 0-15,0 0 0 0,8 0 0 0,-15 0 0 16,6 0 0-16,2 0 0 0,-1 0 0 0,-9 0 0 0,9 0 0 0,-8 0 0 15,-1 0-64-15,0 0-36 0,2 0-68 0,-10 0-32 0,0 0-80 16,8 4-28-16,-16-4 56 0,8 0 52 0,0 0 36 0,-10 0 24 16,10 0 32-16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4:55.2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58C9136-827D-4354-A901-68F1054ED770}" emma:medium="tactile" emma:mode="ink">
          <msink:context xmlns:msink="http://schemas.microsoft.com/ink/2010/main" type="inkDrawing" rotatedBoundingBox="1097,7452 7395,1328 12510,6587 6212,12711" semanticType="container" shapeName="Other">
            <msink:sourceLink direction="with" ref="{910D3003-AF72-413E-9875-E4BC827F3561}"/>
            <msink:sourceLink direction="with" ref="{29B2B2E2-B603-46A0-990E-25B6EE62DFBC}"/>
            <msink:sourceLink direction="with" ref="{04BBAABE-C4DE-4850-9558-D1B520B35313}"/>
            <msink:destinationLink direction="from" ref="{BC1A85CF-8DDD-42CB-A0BA-89A3A6B9DE98}"/>
            <msink:destinationLink direction="to" ref="{BC1A85CF-8DDD-42CB-A0BA-89A3A6B9DE98}"/>
            <msink:destinationLink direction="with" ref="{5223120B-4DDD-48E4-A87E-079E1C0B6FC8}"/>
            <msink:destinationLink direction="with" ref="{841AD0FD-3BF8-408C-8E66-81DC5F147DD7}"/>
            <msink:destinationLink direction="with" ref="{13A22936-8B53-4032-8DDC-D702147E4ED2}"/>
          </msink:context>
        </emma:interpretation>
      </emma:emma>
    </inkml:annotationXML>
    <inkml:trace contextRef="#ctx0" brushRef="#br0">2569 671 43 0,'0'-6'68'0,"-8"6"-8"0,8 0-4 0,-8-4-28 16,8 4-4-16,0-5 0 0,-8 5-8 0,8 0 0 0,-10-5 0 15,10 5 0-15,0-5-4 0,0 5 8 0,-8-5-4 0,8 5-4 16,0 0 4-16,0-4 0 0,0 4-4 0,0-5 0 0,0 5 4 16,0 0 0-16,-8 0 4 0,8 0 0 0,0-5-4 0,0 5 0 15,0 0 0-15,0 0 0 0,0 0 0 0,0 0-4 0,0 0 4 0,0 0-4 16,0 0 0-16,0 0 0 0,0 5-4 0,0-10 4 0,0 5 0 15,0 0 0-15,0 0-4 0,0 0 0 0,-10 0 0 0,20 0 0 16,-10 0-4-16,0 0 0 0,0 0 0 0,0 0 0 0,0 0 4 0,0 0-4 16,0 5 0-16,0-5 4 0,8 0 0 0,-8 0-4 15,8 0 0-15,-8 5 4 0,10-5 0 0,-2 0 4 0,0 0 0 0,0 0-4 16,9 0 4-16,-8 4 0 0,8-4 0 0,-9 0 8 0,10 0-4 16,-2 0 0-16,2 0 0 0,-1 0 0 0,0 0 0 0,0 0 4 15,-1 0-4-15,10 0 0 0,-8 0-8 0,-1 0 8 0,0 0 0 0,8 0-8 16,-7 0 0-16,8 0 4 0,-10 0 0 0,9 0 4 0,-7 0-8 15,8 0 4-15,-10 0-4 0,10 0-4 0,-1 0 8 0,-7 5-4 16,8-5 0-16,-2 0 0 0,-6 0 0 0,7 5 0 0,1-5-4 16,0 5 4-16,-1-5 0 0,-8 0 0 0,17 5 0 0,-9-5-4 15,1 0 4-15,0 0 0 0,-1 0-4 0,1 0 4 0,0 0-4 0,-1 0 0 16,1 0-4-16,0 0 4 0,-2 0-4 0,2 0 0 0,0 0 4 16,-1 0-4-16,1 0 0 0,0 0 0 0,-1 4 4 0,-7-4 0 15,6 0-4-15,-6 6 0 0,8-6 4 0,-9 0-4 0,0 4 0 16,0-4 0-16,9 0 4 0,-10 5 4 0,2-5-8 0,-2 0 4 15,2 4-4-15,-1-4 4 0,-1 0-4 0,2 0 0 0,-2 0 4 0,2 0-4 16,-1 0 4-16,-9 0-4 0,10 0 0 0,-2 0 4 16,2 0 0-16,-2 0-4 0,2 0 4 0,-1 0 0 0,0 0-4 0,0 0 4 15,-1 0-4-15,2 0 0 0,0 0 0 0,-2 5 4 0,1-5-4 16,0 0 4-16,0 0-8 0,1 5 4 0,-2-5 0 0,2 5 0 16,7-5 0-16,-8 5 0 0,0-5 0 0,1 5 0 0,-2-1 4 15,2-4-4-15,-2 0 0 0,1 4 0 0,1-4 0 0,-2 0 0 0,2 0 0 16,-10 0 4-16,9 0 0 0,0 0 0 0,0 0-4 15,0 0 0-15,-8 0 4 0,7 0-4 0,2 0 0 0,-1 0 0 0,-8 0 4 16,7 0-8-16,-7 0 4 0,8 6 0 0,-8-6 0 0,7 0 0 16,2 5 0-16,-10-5 4 0,10 4-8 0,-10 1 8 0,9-5-4 15,-9 5 4-15,10 0-4 0,-10-5 4 0,10 4-8 0,-10 2 4 0,8-2 0 16,-7-4 0-16,8 5 0 0,0-1 0 0,-9-4 0 0,2 0 0 16,6 6 0-16,-8-6 0 0,10 0 0 0,-10 0-16 0,10 0 20 15,-10 0 0-15,1 0-4 0,7 0 0 0,-8 0 0 0,10 0 0 16,-10 4 0-16,10-4 4 0,-10 0-4 0,9 5-4 0,-8-5 4 15,-1 5 0-15,9-5 0 0,-9 6 0 0,10-3 0 0,-10-3 4 16,10 6-4-16,-2-2 0 0,-7 1 4 0,8-5-4 0,-8 4 4 0,7-4-8 16,-6 6 4-16,-2-6-4 0,8 4 4 0,2-4 4 0,-10 0-4 15,9 0 0-15,-8 5 4 0,0-5-4 0,7 0 0 0,-8 0 0 16,10 0 0-16,-10 0 0 0,2 0 0 0,6 0 4 0,-7 0-4 16,-1-5 0-16,10 10 0 0,-10-5 0 0,0 0 4 0,0 0-8 0,2 0 8 15,-2 0-8-15,0 0 4 0,10 0 0 0,-10 0 0 16,1 0 4-16,-1 0-4 0,0 0 0 0,1 0-4 0,0 0 4 15,-1 0-4-15,0 0 4 0,2 0-4 0,-2 0 4 0,0 0 4 0,2 0-4 16,-2 0 0-16,0 0 0 0,0 5 0 0,1-5 4 0,-1 0 0 16,1 0-4-16,0 0 0 0,-1 0-4 0,0 0 8 0,10 0-4 15,-10 0 0-15,0 0 0 0,2 0-4 0,-2 0 4 0,0 0 0 0,1 0 4 16,-1 0-8-16,1 0 4 0,0 0 0 0,-1 0 0 16,0 0 0-16,0 4 0 0,2-4 0 0,-2 0 0 0,0 0 0 0,2 5 0 15,-2-5 0-15,0 0 0 0,1 0 0 0,-1 6 0 0,0-6 4 16,1 0 0-16,0 0-8 0,-1 0 4 0,-8 4 0 0,18-4 4 15,-10 0-8-15,-8 0 4 0,8 0 0 0,1 0 0 0,0 0-4 0,-1 0 8 16,0 0 0-16,1 0-4 0,-1 0 0 0,1 0 0 16,0 0 0-16,-1 0 0 0,0 0-4 0,2 0 4 0,-2 0 0 0,0 0 0 15,1 0 0-15,0 0-4 0,-1 0 8 0,0 0 0 0,1 0-4 16,-1 0 0-16,0 0 0 0,2 0-4 0,-2 0 8 0,0 0-4 16,2 0 0-16,-2 0 0 0,0 0 0 0,0 0-4 0,1 0 4 0,0 0 0 15,-1 0 0-15,1 0 0 0,-1 0 0 0,0 0 0 0,2 0 0 16,6 0 0-16,-8 0-20 0,2 0 20 0,-2 0 8 0,0 0-8 15,1 0 0-15,0 0 0 0,-1 0 0 0,9 0 4 0,-9 0-4 16,0 0 0-16,2 0 4 0,-2 0 0 0,0 0-4 0,2 0-4 16,-2 0 4-16,0 0 0 0,9 0 0 0,-8 0 0 0,-1 0 0 15,1 0 0-15,-1 0 0 0,0 0 0 0,2 0 0 0,-2 0 0 0,0 0 0 16,10 0 0-16,-10 0 0 0,0 0 0 0,1 0 4 16,0 0 0-16,-1 0-4 0,1 0 0 0,-1 0 0 0,0-4 0 0,10 4 0 15,-10 0 0-15,0-6 0 0,2 6-4 0,-2 0 8 0,0 0 0 16,1-5-4-16,0 5 0 0,-1 0 0 0,1 0-4 0,-1 0 0 15,0-4 4-15,2 4-4 0,-2 0 4 0,0 0 0 0,0 0 4 0,2 0-4 16,-2 0 0-16,-8 0 0 0,8 0 0 0,1 0 0 0,-9 4-4 16,8-8 4-16,1 4 0 0,-9 0 4 0,9 0-4 0,-1 0 0 15,-8 0 0-15,8 0 0 0,-8 0-4 0,8 0 4 0,2 0 0 16,-10 0 0-16,8 0-4 0,0 0 8 0,-8 0-4 0,10 0 4 16,-10 0-4-16,8 0 0 0,-8 0 0 0,8 0 0 0,-8 0 0 0,9 0-4 15,-9 0 4-15,8 0 0 0,-8 0 0 0,0 0 4 0,0 0-4 16,0 0 0-16,0 0 0 0,0 0 0 0,0 0 0 0,0 0 0 15,0 0 4-15,0 0-4 0,0 0-4 0,0 0 4 0,0 0 0 16,0 0 0-16,0 0 4 0,0 0-4 0,0 0 0 0,0 0 0 16,0 4 0-16,0-4 4 0,0 5-4 0,0-5 0 0,0 6 0 0,0-2 0 15,0 1 0-15,-8 0 0 0,8 0 0 0,0-1 0 16,0 6 0-16,-9-5 0 0,9 5 4 0,0-1 0 0,-8 1-4 0,8-1 0 16,-8 1 0-16,8 0 0 0,0 4 0 0,-10-5 4 0,10 6-8 15,0-1 4-15,0 1-4 0,0-1 4 0,0 0 0 0,0 1 4 16,0-1-4-16,0 0 0 0,0 6 4 0,0-6-8 0,0 5 4 15,0-4-4-15,0 4 8 0,0 0-8 0,0 0 4 0,0 0 0 0,0 1-20 16,0-1 24-16,0 4-4 0,0-3 0 0,0-1 4 16,0 5-4-16,0-5 0 0,0 1 0 0,0 3 0 0,0-3 0 0,0 3 0 15,0-3 0-15,0-1 0 0,0 0 4 0,0 5-4 0,0-5 0 16,0 0 0-16,0 1 0 0,-8-1 4 0,8 4 0 0,0-2-4 16,0-3 0-16,0 1 0 0,0 0 0 0,-8 6 0 0,8-6 0 0,0-1 0 15,-10 2 0-15,10 4 0 0,0-5 0 0,-8 0-4 0,8 0 4 16,0 5 0-16,-8-4 4 0,8 4 0 0,0-5-4 0,0 5 0 15,-8 0-4-15,8-1 0 0,0-3 4 0,0 4 0 0,0 0 0 16,0 0 0-16,0 1 0 0,0-2 0 0,-9-4 0 0,9 5 0 16,0 0 0-16,0 0 0 0,0 0 0 0,0-5 0 0,-9 5 0 0,9 0 0 15,0-5-4-15,0 5 8 0,-8-4-4 0,8 3 0 0,-9-4 0 16,9 6 0-16,0-6 0 0,0 0 0 0,0 5 0 0,-8-5 0 16,8 0 0-16,0 0 4 0,0 0-4 0,-8 2-16 0,8 2 20 15,0-9-4-15,0 11 0 0,-10-6 0 0,10 0 4 0,0 0-4 16,0 0 0-16,-8 0 0 0,8 0 4 0,0 0-8 0,0 0 4 15,0 6 0-15,0-6 0 0,-8 0 0 0,8 0 0 0,0 0 0 0,0 1 0 16,0-1 0-16,-8 4 0 0,8-3 0 0,0-1 0 16,-10 0 0-16,10 0 0 0,-8 0 0 0,8 0 0 0,-8 1 0 0,8-1 4 15,-9 0-4-15,9 0-4 0,-8-4 4 0,8 4 0 0,-9 0 0 16,9 1 0-16,-9-2 0 0,9 1-4 0,-8 1 4 0,8-5 0 16,-8 4 0-16,8 0 4 0,-10-4-4 0,10 3 0 0,-8 1 0 0,8-4 0 15,0 5 0-15,0-7-4 0,-8 6 0 0,8-5 4 0,0 1 0 16,0 4 0-16,0-4 0 0,0-1 0 0,0 1 0 0,0 4 0 15,0-5 0-15,0 0 0 0,0 1 0 0,0 4-4 0,0-4 0 16,0-1 4-16,-8 1 0 0,8 3 0 0,0-3 0 0,0 4 0 16,0-5 0-16,-10 1 0 0,10-1 4 0,0 5-24 0,0-4 24 0,0-1-4 15,0 1 8-15,0 0-4 0,0-1-4 0,0 0 4 0,0 1-4 16,0-2 0-16,0 1 0 0,0-3 0 0,0 3-4 0,0 1 4 16,0 0 0-16,0-7 0 0,0 7 4 0,0-1-4 0,0-5 0 15,0 6 0-15,0 0-4 0,0-1 0 0,0-5 4 0,0 6-4 16,0-4 4-16,0 2-4 0,0 1 4 0,0-4 0 0,0 4 0 0,0-5-4 15,0 6 4-15,0-1 0 0,0-4 0 0,0 5 0 0,0-6 0 16,0 5 0-16,0-4 0 0,0 5-4 0,0-6 8 0,0 5-4 16,0-3 0-16,0 3-4 0,0-5 4 0,0 5 0 0,0-5-4 15,0 1 4-15,0 5 0 0,0-5-4 0,0 4 0 0,0-4 0 16,0-1 4-16,0 6 0 0,0-6 0 0,0 1 0 0,0 4 0 16,0-3 0-16,0-3 4 0,0 7-4 0,0-6 0 0,0 1 0 0,0 4-4 15,0-4 4-15,0 0 0 0,0-1 0 0,0 5-4 0,0-4 4 16,0-1 4-16,0 1-4 0,0-1-4 0,0 2 0 0,0-2 0 15,0 0 4-15,0 1-4 0,0-1 4 0,0-3 0 0,0 3 0 0,0 1 0 16,0 0 0-16,0-1 0 0,0 1 0 0,0-1 0 16,0 1 0-16,0 0 0 0,0-1 0 0,0 1 0 0,0-1 0 0,0 1 0 15,0 0 0-15,0-1 0 0,0 1 0 0,0-1 0 0,0 1 4 16,0 0-4-16,0-1 0 0,0-4 0 0,0 4 0 0,0 1 0 16,0-5 0-16,10 4 0 0,-10-4 0 0,0 5-4 0,0-6 4 15,0 6 4-15,0-4-8 0,0 2 4 0,0-3 0 0,0 0 0 16,0 5 0-16,0-6 4 0,0 6 0 0,0-6-4 0,0 6 4 0,0-5 0 15,0 0-4-15,0 0 0 0,0 4 0 0,0-4 0 0,0 0 4 16,0 0-4-16,0-1-4 0,0 1 4 0,0 0 0 0,0-5-8 16,0 5-8-16,0-5-8 0,0 0-16 0,0 0 0 0,0 4-24 15,-10-8-24-15,10 4-20 0,0-5-20 0,-8 0-84 0,8 0 16 16,-8-4 40-16,8 4 20 0,-9-9 28 0</inkml:trace>
    <inkml:trace contextRef="#ctx0" brushRef="#br1" timeOffset="63105.12">6918 886 39 0,'0'5'60'16,"0"-10"-8"-16,0 10-8 0,0-5-24 0,0 0-4 15,0 0 4-15,0 0-4 0,0 0 0 0,0 0 0 0,0 0-4 0,0 0 4 16,0 0 0-16,0 0-4 0,0 0-4 0,0 0 0 0,0 0-4 16,0 0 4-16,0 0 0 0,0 0 0 0,0 0-16 0,0 0 20 15,0 0 4-15,0 0-4 0,0 0 4 0,0 0-4 0,0 0 4 16,0 0 0-16,0 0 0 0,0 0-4 0,0 0 0 0,0 0 4 0,0 0-4 15,0 0 0-15,0 0 0 0,0 0 0 0,0 0 0 0,0 0 4 16,0 0-4-16,0 0 0 0,0 0 4 0,0 0-4 0,0 0 0 16,0 0 4-16,0 0-4 0,0 0 0 0,0 0 4 0,0 0 0 15,0 0 0-15,0 0 0 0,0 0 0 0,0 0 0 0,0 0-4 0,0 0 4 16,0 0-4-16,0 0 4 0,0 0 0 0,0 0 4 0,0 0-4 16,0 0 0-16,0 0 0 0,0 0 0 0,0 0-4 0,0 0 8 15,0 0 0-15,0 0-4 0,0 0 0 0,0 0 0 0,0 0-4 0,0 0 0 16,0 0 0-16,0 0 0 0,0 0 0 0,0 0 0 15,0 0 0-15,0 0 0 0,0 0 0 0,0 0 0 0,0 0-4 16,0 0 4-16,0 0 0 0,0 0 0 0,0 0 0 0,0 0-4 0,0 0 0 16,0 0 8-16,0 0 0 0,0 0-8 0,0 0 4 0,0 0 0 15,0 0 0-15,0 0-4 0,0 0 4 0,0 0 0 0,0 0-4 16,0 0 0-16,0 0-4 0,0 0 4 0,0 0 0 0,0 0-4 0,0 0 0 16,0 0 0-16,0 0 0 0,0 0 0 0,0 0 0 15,0 0 0-15,0 0 0 0,0 0 0 0,0 0 0 0,0 0 0 0,0 0 0 16,0 0 0-16,0 0 0 0,0 0-4 0,0 0 8 0,0 0-8 15,0 0 4-15,0 0-4 0,0 0 0 0,0 0 4 0,0 0 0 16,0 0-4-16,0 0 4 0,0 0-4 0,0 0 4 0,0 0-4 16,0 0 0-16,0 0 4 0,0 0 0 0,0 0 0 0,0 0-4 0,0 0 4 15,0 0-4-15,0 0 4 0,0 0 0 0,0 0 0 0,0 0-4 16,0 0 0-16,0 0 0 0,0 0 0 0,0 0 4 0,0 0-4 16,0 0 0-16,0 0 0 0,0 0 0 0,0 0 0 0,0 0 0 15,0 0 4-15,-9 0-4 0,9 0 0 0,0 0 0 0,0 0-4 0,0 0 8 16,0 0-4-16,0 0 0 0,0 0 0 0,0 0 0 0,0 0 0 15,0 0 0-15,0 0 0 0,0 0 0 0,0 0 0 0,0 0 0 16,0 0 0-16,0 0 0 0,0 0 0 0,0 0 0 0,0 0 0 16,0 0 0-16,0 0 0 0,0 0 0 0,0 0 0 0,0 0 0 15,0 0 0-15,0 0 0 0,0 0 0 0,0 0 0 0,0 0 0 0,0 0-4 16,0 0 4-16,0 0 0 0,0 0 4 0,0 0-8 16,0 0 4-16,0 0 4 0,0 0-4 0,0 0 0 0,0 0 0 0,0 0 0 15,0 0 4-15,0 0-4 0,0 0 0 0,0 0 0 0,0 0-4 16,0 0 4-16,0 0 0 0,0 0 0 0,0 0 0 0,0 0 0 15,0 0 0-15,0 0 0 0,0 0 4 0,0 0-4 0,0-5 0 0,0 5 0 16,0 0 0-16,0-5 4 0,0 5-4 0,0 0 0 16,0-5 4-16,0 5-8 0,0-4 4 0,0 4 4 0,0-5 0 0,0 5 0 15,0-5 0-15,0 5-4 0,0 0 0 0,0-5 0 0,0 5 8 16,0 0-8-16,0-4 0 0,0 4 0 0,0 0 0 0,0-6 0 16,0 6 4-16,0-5 0 0,-8 5 0 0,8-4 0 0,0 4 0 15,0-5 0-15,-9 5 0 0,9 0-4 0,0-5 4 0,0 1 0 0,-8 4 0 16,8-6 0-16,0 6-4 0,0-4 4 0,0 4 4 15,0-5-8-15,0 5 4 0,-8-4 0 0,8 4-4 0,0-6 4 0,0 6 0 16,-10-3 0-16,10 3-4 0,0 0 4 0,-8-6 0 0,8 6-4 16,0-5 4-16,0 5 0 0,-8 0 0 0,8-5-4 0,-10 5 8 15,10-4-4-15,0 4 0 0,0 0-4 0,-8 0 4 0,8-6-4 0,0 6 4 16,-8 0 0-16,8 0 0 0,-8 0-4 0,8 0 4 0,0-4 0 16,-9 4 0-16,9 0 0 0,0 0-4 0,-9 0 4 0,9 0-4 15,-8-5 4-15,8 5 0 0,0 0-4 0,-9-4 4 0,9 4 0 16,-8 0-4-16,8-6 4 0,-8 6-4 0,8 0 4 0,0 0-4 15,-10-4 4-15,10 4 0 0,-8 0-4 0,8-5 4 0,-8 5-24 16,0 0 24-16,8-5 0 0,-10 5 0 0,10 0 4 0,-8-5-4 16,8 5 0-16,-8 0 0 0,-1 0 4 0,9-4-4 0,-8 4 0 0,8 0 0 15,-9-5 0-15,0 5 0 0,9 0-4 0,-8-6 4 0,8 6-4 16,-8 0 4-16,-2 0 0 0,10-4 0 0,-8 4 0 0,0 0-4 16,8 0 0-16,-8-4 0 0,-2 4 4 0,10 0 0 0,-8 0-4 15,8-5 0-15,-8 5 0 0,-1 0 0 0,1 0 0 0,8-5 0 0,-9 5 4 16,0 0-4-16,1 0 0 0,8-5 4 0,-8 5-4 0,0 0 4 15,8-5 0-15,-10 5-4 0,2 0 0 0,8 0 0 0,-8 0 0 16,-2-5 0-16,2 5 4 0,8 0-4 0,-8-4 0 0,-1 4 0 16,1-5 0-16,8 5 0 0,-9 0 4 0,1 0-4 0,8 0 0 15,-9-4-4-15,1 4 4 0,0 0 8 0,-2 0-4 0,10 0 0 0,-8 0 0 16,0 0 0-16,-2 0 0 0,2 0-8 0,8 0 0 16,-8 0 8-16,0-6-4 0,-1 6 4 0,1 0-24 0,-1-4 24 0,0 4-4 15,1 0 4-15,0 0 0 0,-2 0-4 0,10 0 4 0,-8 0-4 16,0 0 4-16,0 0 0 0,-2 0-4 0,2 0 0 0,0 0 0 15,-1 0 4-15,1 0-4 0,-1 0 4 0,0 0-8 0,1 0 4 16,8 0-4-16,-8 0 4 0,0-5 0 0,-2 5 0 0,2 0 0 16,0 0 4-16,8 0-8 0,-10 0 4 0,2 0 4 0,0 0-4 0,-1 0 4 15,9-5-4-15,-8 5 4 0,0 0-4 0,-1-5 0 0,9 5 4 16,-9 0-4-16,1-5 4 0,0 5-4 0,8-4 0 0,-10 4 0 16,2 0 0-16,8-5 4 0,-8 5-4 0,-1-5 4 0,0 5 0 0,9 0 4 15,-8-5-8-15,-1 5 4 0,1 0-4 0,8-5 0 0,-8 5 4 16,-1 0 0-16,0-4-4 0,9 4 0 0,-8-5 0 0,0 5 4 15,-2 0-4-15,10-5 0 0,-8 5 4 0,0 0-4 0,-1-4 4 16,9 4-4-16,-9 0 4 0,1 0 0 0,8 0 0 0,-8-7-4 16,-1 7 4-16,1 0 0 0,8-3 0 0,-8 3-4 0,-2 0 4 15,2 0-4-15,8 0 4 0,-8-5 0 0,-2 5-4 0,10 0 0 0,-8 0 4 16,0 0 0-16,8-5-4 0,-8 5 4 0,-1 5-4 0,9-5 0 16,-9 0 4-16,9 0-4 0,-8 0-4 0,-1 0 8 0,9-5 4 15,-8 5-8-15,0 0 0 0,8-5 0 0,-10 5 4 0,2 0 0 16,0 0-4-16,8 0 0 0,-8 0 0 0,-2 0 0 0,10 0 0 15,-8-4 0-15,0 4 4 0,-1 0 0 0,9 0 0 0,-9 0-4 16,9 0 0-16,-8 0 0 0,-1 0 0 0,9-5-4 0,-8 5 8 16,8 0-4-16,-8 0 0 0,0 0 4 0,8-5-4 0,-10 5 0 0,2 0 0 15,8 0 0-15,-8 0 0 0,8-5 4 0,-10 5-4 0,2-4 4 16,8 4 0-16,-8-7 0 0,-1 7-4 0,0 0 0 0,9-3 0 16,-8-2 4-16,0 5-4 0,-1-5 4 0,1 5 0 0,8-5-4 0,-8 5-4 15,-2-5 8-15,2 5-4 0,8-4 0 0,-8 4 0 0,-2-5 0 16,2 5-12-16,0 0 16 0,8 0 0 0,-8 0 0 0,-1-5-4 15,0 5 0-15,1-4 0 0,-1 4 0 0,1 0 0 0,8-5 0 16,-8 0 0-16,-2 5 0 0,2-5 0 0,0 5 0 0,-2-5 0 16,2 0 0-16,0 5 0 0,8-4 0 0,-8-2 0 0,-1 6 0 0,0-4 0 15,1-1 0-15,-1 5 0 0,1-4 0 0,8 4 0 0,-8-6 0 16,-2 6 0-16,2-4 0 0,0 4 0 0,0-5 0 0,-2 5 0 16,2-5 0-16,0 5 0 0,-1-5 0 0,1 5 0 0,-1-4 0 0,0 4 0 15,1-6 0-15,0 6 0 0,0-4 0 0,-2 4 0 16,2-5 0-16,0 1 0 0,-2 4 0 0,2-6 0 0,0 6 0 0,8-5 0 15,-9 1 0-15,1-1 0 0,-1 5 0 0,1-5 0 0,-1 1 0 16,1-1 0-16,0 0 0 0,-2 0 0 0,2 5 0 0,0-4 0 16,8-2 0-16,-10 3 0 0,2-3 0 0,0 1 0 0,0 5 0 15,-1-5 0-15,1 1 0 0,8 4 0 0,-9-6 0 0,0 2 0 16,1 4 0-16,0-5 0 0,-2 5 0 0,2-4 0 0,8-2 0 16,-8 6 0-16,0-3 0 0,-2 3 0 0,2-6 0 0,0 1 0 0,-1 5 0 15,1-5 0-15,8 5 0 0,-9-4 0 0,0 4 0 0,1-5 0 16,0 0 0-16,0 5 0 0,8 0 0 0,-10-5 0 0,2 5 0 15,0-4 0-15,-2-1 0 0,2 5 0 0,0-5 0 0,-1 5 0 16,1-5 0-16,0 5 0 0,-2-5 0 0,2 0 0 0,0 5 0 16,0-4 0-16,-2 4 0 0,-6-5 0 0,7 5 0 0,0-6 0 0,1 6 0 15,-1-4 0-15,1 0 0 0,-9 4 0 0,8-5 0 0,1 5 0 16,0-5 0-16,-10 5 0 0,10 0 0 0,-1-5 0 0,0 5 0 16,-7-5 0-16,7 5 0 0,1-4 0 0,-1 4 0 0,-8-5 0 15,9 5 0-15,-2 0 0 0,-6-5 0 0,8 5 0 0,-2 0 0 16,-6-4 0-16,7 4 0 0,1 0 0 0,0-5 0 0,-10 5 0 0,10 0 0 15,-10-5 0-15,10 5 0 0,0-5 0 0,-10 5 0 16,10-5 0-16,-1 5 0 0,-7-4 0 0,7 4 0 0,0-6 0 0,-7 6 0 16,6-4 0-16,2 4 0 0,0 0 0 0,-1 0 0 0,-8 0 0 15,9-5 0-15,-1 5 0 0,1 0 0 0,0-5 0 0,-2 5 0 16,2 0 0-16,0 0 0 0,-10-5 0 0,10 5 0 0,-1 0 0 0,1-4 0 16,-1-2 0-16,1 2 0 0,-1 4 0 0,-7-5 0 0,6 5 0 15,2-4 0-15,0 4 0 0,-2-7 0 0,2 7 0 0,0-3 0 16,0 3 0-16,-1-5 0 0,0 5 0 0,1-5 0 0,-1 5 0 0,1-5 0 15,0 5 0-15,-2-4 0 0,2 4 0 0,0-6 0 0,0 6 0 16,-2-4 0-16,2-1 0 0,0 5 0 0,-1 0 0 0,1-4 0 16,-1 4 0-16,0-5 0 0,1 5 0 0,0-5 0 0,0 5 0 15,-2-5 0-15,10 5 0 0,-8 0 0 0,0-5 0 0,-2 5 0 16,2-5 0-16,0 5 0 0,-1 0 0 0,1 0 0 0,-1-5 0 16,1 5 0-16,-1 0 0 0,1-5 0 0,0 5 0 0,-2 0 0 15,2-4 0-15,-10 4 0 0,10-5 0 0,0 5 0 0,0 0 0 16,-1 0 0-16,-8-4 0 0,8 4 0 0,1-6 0 0,-10 6 0 0,10 0 0 15,-8-4 0-15,6 4 0 0,-6 0 0 0,7 0 0 16,-8 0 0-16,8 0 0 0,-7 0 0 0,-2 0 0 0,2 0 0 0,-2 0 0 16,1 0 0-16,0 0 0 0,0 0 0 0,1 0 0 0,-2 0 0 15,0 0 0-15,-7 4 0 0,9-4 0 0,-2 6 0 0,-8-6 0 16,10 4 0-16,-2-4 0 0,2 5 0 0,-1-1 0 0,-1 1 0 0,2 0 0 16,-2-5 0-16,2 10 0 0,-2-5 0 0,1 0 0 0,1 0 0 15,-2-5 0-15,2 4 0 0,6 1 0 0,-6-1 0 0,-2 2 0 16,1-2 0-16,9 1 0 0,-9-5 0 0,0 5 0 0,9 0 0 0,-10-2 0 15,1 4 0-15,8-7 0 0,-7 4 0 0,7 1 0 16,-7-5 0-16,6 4 0 0,-6-4 0 0,6 0 0 0,-6 6 0 0,7-2 0 16,-8-4 0-16,9 0 0 0,-9 0 0 0,9 5 0 0,-10-5 0 15,10 0 0-15,-10 5 0 0,10-5 0 0,-9 0 0 0,8 0 0 16,-8 5 0-16,9-5 0 0,0 4 0 0,-10-4 0 0,10 0 0 0,-10 6 0 16,10-6 0-16,-9 4 0 0,8-4 0 0,1 5 0 15,-9 0 0-15,9-5 0 0,-10 5 0 0,10 0 0 0,-10-5 0 0,10 4 0 16,-9 1 0-16,9-5 0 0,-9 5 0 0,8-1 0 15,1-4 0-15,0 5 0 0,-10 0 0 0,10-5 0 0,-2 5 0 16,2 0 0-16,0-1 0 0,-9-4 0 0,8 4 0 0,1 2 0 0,-1-6 0 16,1 5 0-16,0-1 0 0,-2-4 0 0,2 5 0 0,0-5 0 15,0 5 0-15,-2 0 0 0,2 0 0 0,0-5 0 0,-1 5 0 16,1-1 0-16,-1 1 0 0,0-5 0 0,1 5 0 0,-10 0 0 0,10-1 0 16,0 1 0-16,0 0 0 0,-2 1 0 0,2-6 0 0,0 3 0 15,-9 7 0-15,8-10 0 0,0 5 0 0,1-1 0 0,-8 2 0 16,6-2 0-16,2 1 0 0,-10 0 0 0,10 1 0 0,-9 3 0 0,9-5 0 15,-9 1 0-15,8 0 0 0,-7 0 0 0,6-1 0 16,-6 6 0-16,7-6 0 0,-8 1 0 0,9 5 0 0,-9-5 0 0,8-1 0 16,-8 6 0-16,9-5 0 0,-10 0 0 0,10 4 0 0,0-3 0 15,-10 3 0-15,10-5 0 0,-9 6 0 0,9-5 0 0,-2 0 0 16,-6 5 0-16,8-5 0 0,-2 4 0 0,-6 0 0 0,6-4 0 16,2 5 0-16,-9-2 0 0,9-1 0 0,-9 2 0 0,8 1 0 15,1-6 0-15,-10 6 0 0,10-2 0 0,0 3 0 0,-10-1 0 0,10-1 0 16,-9-4 0-16,9 5 0 0,-1-1 0 0,0 1 0 15,-7-1 0-15,6 1 0 0,2-1 0 0,0 1 0 0,-1 0 0 0,0 3 0 16,1-2 0-16,-9-2 0 0,9 1 0 0,0 0 0 0,-2-1 0 0,2 1 0 16,0-1 0-16,-2 2 0 0,2-2 0 0,0 0 0 15,0 1 0-15,-1-1 0 0,0-4 0 0,1 4 0 0,-1-3 0 0,1 3 0 16,0 1 0-16,-2-6 0 0,10 6 0 0,-8-5 0 0,0 5 0 16,0-6 0-16,-2 6 0 0,2-5 0 0,0 4 0 0,-1 1 0 15,0-6 0-15,1 6 0 0,-1-5 0 0,1 4 0 0,0 1 0 0,0-5 0 16,-2 5 0-16,2-1 0 0,0 1 0 0,-2-1 0 0,2-4 0 15,0 5 0-15,-1-1 0 0,1 1 0 0,8-1 0 0,-9 1 0 16,1-5 0-16,-1 4 0 0,1 1 0 0,8 0 0 0,-8 0 0 16,-2-6 0-16,2 5 0 0,0 1 0 0,8-1 0 0,-10 1 0 15,2 0 0-15,8-5 0 0,-8 4 0 0,0 1 0 0,8 0 0 16,-9-6 0-16,0 5 0 0,9 1 0 0,-8 0 0 0,-1-5 0 16,1 5 0-16,8-1 0 0,-8-5 0 0,-2 6 0 0,10-5 0 0,-8 6 0 15,8-8 0-15,-8 7 0 0,8-5 0 0,-10 0 0 0,10 4 0 16,-8-4 0-16,0 4 0 0,8-4 0 0,0 1 0 0,-8 3 0 15,8-4 0-15,-9 4 0 0,9-4 0 0,-8 5 0 0,8-6 0 16,-9 6 0-16,9-5 0 0,-9 5 0 0,1-1 0 0,8-4 0 16,-8 5 0-16,8-1 0 0,-10-4 0 0,2 4 0 0,8 1 0 15,-8 0 0-15,8-1 0 0,-8 1 0 0,-2-1 0 0,2 1 0 0,0-5 0 16,8 3 0-16,-9 3 0 0,1-1 0 0,-1-1 0 0,9-4 0 16,-9 4 0-16,1 1 0 0,0-1 0 0,8-3 0 0,-8 4 0 15,-2-6 0-15,2 5 0 0,8 1 0 0,-8-5 0 0,-2 5 0 0,2-6 0 16,0 0 0-16,8 7 0 0,-9-7 0 0,1 6 0 0,-1-5 0 15,1 5 0-15,-1-1 0 0,9-3 0 0,-8 2 0 0,0-3 0 16,-2 6 0-16,2-2 0 0,0-5 0 0,8 5 0 0,-10 1 0 16,2-5 0-16,0 4 0 0,8-4 0 0,-8 5 0 0,8-5 0 15,-9 5 0-15,1-6 0 0,8 6 0 0,-9-5 0 0,9-1 0 0,-9 2 0 16,9 3 0-16,-8-4 0 0,8 0 0 0,-8 4 0 0,8-4 0 16,0 0 0-16,-10-1 0 0,10 6 0 0,0-5 0 0,-8 0 0 15,8-1 0-15,0 6 0 0,0-5 0 0,0 0 0 0,0 4 0 16,-8-4 0-16,8 0 0 0,0 0 0 0,0 4 0 0,0-4 0 15,0 0 0-15,-8 3 0 0,8-2 0 0,0-1 0 0,0 5 0 0,-10-6 0 16,10 1 0-16,0 5 0 0,-8-6 0 0,8 7 0 16,-8-7 0-16,8 6 0 0,0-6 0 0,-9 2 0 0,9 3 0 15,-8-5 0-15,8 6 0 0,0-5 0 0,-9 5 0 0,9-6 0 0,0 6 0 16,-9-5 0-16,9-1 0 0,0 6 0 0,-8-5 0 0,8-1 0 16,-8 6 0-16,8-5 0 0,0 1 0 0,0 2 0 0,-8-3 0 15,8 5 0-15,-10-6 0 0,10 6 0 0,0-1 0 0,-8 1 0 0,8 0 0 16,-8-5 0-16,8 5 0 0,0-1 0 0,-10 1 0 15,10-1 0-15,-8 0 0 0,8 6 0 0,-8-5 0 0,8-1 0 0,0 1 0 16,-9-1 0-16,9 6 0 0,-8-5 0 0,8-1 0 0,0 1 0 16,-8 4 0-16,8-4 0 0,-10-1 0 0,10 1 0 0,-8 4 0 15,8-4 0-15,0-1 0 0,-8 1 0 0,8-1 0 0,-8 2 0 0,8-3 0 16,-10 2 0-16,10 0 0 0,-8-1 0 0,8 1 0 0,-8-1 0 16,8 1 0-16,0 0 0 0,-9-1 0 0,9 1 0 0,-9-5 0 15,9 5 0-15,-8-2 0 0,8 3 0 0,-9-2 0 0,9 1 0 16,0-6 0-16,-8 6 0 0,8 1 0 0,-8-3 0 0,8 2 0 15,0-1 0-15,-9 1 0 0,9-1 0 0,0 1 0 0,-9 0 0 16,9-1 0-16,-8 1 0 0,8 0 0 0,0-1 0 0,-8 6 0 0,8-6 0 16,0 1 0-16,-10 4 0 0,10-4 0 0,-8 4 0 0,8-4 0 15,-8 4 0-15,8-4 0 0,-9 4 0 0,9 1 0 0,0-6 0 16,-9 5 0-16,9 1 0 0,-8-5 0 0,8 4 0 0,-8-5 0 16,8 6 0-16,-9-5 0 0,9 4 0 0,0-5 0 0,-8 0 0 0,8 7 0 15,-8-8 0-15,8 3 0 0,0-1 0 0,0 3 0 0,-10-3 0 16,10 1 0-16,-8-3 0 0,8 2 0 0,0-1 0 0,-8 1 0 15,8 5 0-15,0-6 0 0,-10 1 0 0,10 0 0 0,0 4 0 0,0-5 0 16,-8 1 0-16,8 4 0 0,0-4 0 0,-8 4 0 16,8-4 0-16,0-1 0 0,-8 6 0 0,8-5 0 0,0-1 0 0,0 0 0 15,-9 6 0-15,9-5 0 0,0-1 0 0,0 1 0 0,0 0 0 16,-9-1 0-16,9 1 0 0,0-1 0 0,0 5 0 16,-8-3 0-16,8-3 0 0,0 2 0 0,0 0 0 0,0-1 0 0,-9 0 0 15,9 1 0-15,0 0 0 0,0 0 0 0,-8-1 0 0,8 1 0 16,0-1 0-16,0 5 0 0,0-3 0 0,0-1 0 0,0-1 0 15,0 1 0-15,0-1 0 0,0 1 0 0,-8 4 0 0,16-5 0 0,-8 1 0 16,-8-1 0-16,8 6 0 0,0-6 0 0,0 1 0 16,0 0 0-16,0-1 0 0,0 1 0 0,0 6 0 0,0-8 0 0,0 2 0 15,0-1 0-15,0 5 0 0,0-4 0 0,0-1 0 0,0 6 0 16,0-5 0-16,0 0 0 0,0 3 0 0,0-3 0 0,0 0 0 16,0 5 0-16,0-6 0 0,0 5 0 0,0-4 0 0,0 5 0 0,0-6 0 15,0 1 0-15,0 4 0 0,0-5 0 0,0 0 0 0,0 7 0 16,0-8 0-16,0 7 0 0,0-5 0 0,0 5 0 0,0-6 0 15,0 1 0-15,0 4 0 0,0 1 0 0,0-6 0 0,0 5 0 16,0-4 0-16,0 4 0 0,0 1 0 0,0-6 0 0,0 5 0 16,0 1 0-16,0-5 0 0,0 4 0 0,0 0 0 0,0-4 0 0,0 5 0 15,0-6 0-15,0 5 0 0,0 0 0 0,0-4 0 0,0 5 0 16,0-1 0-16,0-5 0 0,0 6 0 0,0-1 0 0,0-3 0 16,0 3 0-16,0-5 0 0,0 5 0 0,8-5 0 0,-8 7 0 0,0-7 0 15,0 5 0-15,8-4 0 0,-8 0 0 0,0 3 0 16,0-2 0-16,0-2 0 0,9 1 0 0,-9 4 0 0,0-3 0 0,0-3 0 15,0 2 0-15,0 0 0 0,0 4 0 0,0-5 0 0,0 1 0 16,8-1 0-16,-8 6 0 0,0-5 0 0,0-1 0 0,9 1 0 16,-9 4 0-16,0-5 0 0,0 2 0 0,0-2 0 0,9 5 0 0,-9-4 0 15,0 0 0-15,0-1 0 0,0 1 0 0,0 4 0 16,0-9 0-16,0 8 0 0,0-2 0 0,8-2 0 0,-8 1 0 0,0-5 0 16,0 5 0-16,0-1 0 0,8 1 0 0,-8 0 0 0,0-1 0 15,0 1 0-15,0-1 0 0,0-4 0 0,0 4 0 0,8 0 0 16,-8-3 0-16,0 4 0 0,0-2 0 0,0-2 0 0,0 3 0 15,0 1 0-15,0-5 0 0,0 4 0 0,0-4 0 0,10 6 0 0,-10-7 0 16,0 5 0-16,0 1 0 0,8-5 0 0,-8 4 0 16,0 0 0-16,0 1 0 0,0 0 0 0,8 0 0 0,-8-1 0 0,0 1 0 15,0-1 0-15,0 1 0 0,0 1 0 0,10-3 0 0,-10 2 0 16,0 4 0-16,0-5 0 0,0 1 0 0,0 0 0 0,8 0 0 16,-8-1 0-16,0 0 0 0,0 6 0 0,0-5 0 0,8-1 0 15,-8 1 0-15,0 0 0 0,0-1 0 0,0 1 0 0,0-1 0 16,0 1 0-16,0 0 0 0,9-1 0 0,-9 1 0 0,0-1 0 0,0 1 0 15,0-6 0-15,8 11 0 0,-8-10 0 0,0 4 0 0,8 1 0 16,-8-1 0-16,0 1 0 0,0 0 0 0,0-1 0 0,9 1 0 16,-9-1 0-16,0 1 0 0,0 0 0 0,0 4 0 0,0-5 0 0,9 1 0 15,-9 0 0-15,0-1 0 0,0 1 0 0,0-1 0 0,0-4 0 16,8 5 0-16,-8 0 0 0,0-1 0 0,0 1 0 0,0-1 0 16,0-4 0-16,8 4 0 0,-8 1 0 0,0 0 0 0,0-5 0 15,10 4 0-15,-10 1 0 0,0-1 0 0,0 1 0 0,0-5 0 16,0 5 0-16,0-1 0 0,8 0 0 0,-8-3 0 0,0 3 0 15,0 1 0-15,8-1 0 0,-8-4 0 0,0 4 0 0,0 1 0 16,9 0 0-16,-9-5 0 0,0 4 0 0,0 1 0 0,9-1 0 0,-9 1 0 16,0-5 0-16,8 4 0 0,-8 1 0 0,0-1 0 0,8 0 0 15,-8 2 0-15,0-2 0 0,9-4 0 0,-9 4 0 0,0 1 0 16,8 0 0-16,-8-1 0 0,9 1 0 0,-9-1 0 0,0 1 0 0,9 5 0 16,-9-6 0-16,0 0 0 0,8 1 0 0,-8 0 0 15,8 0 0-15,-8-1 0 0,0 1 0 0,10-1 0 0,-10-4 0 0,0 4 0 16,8 1 0-16,-8 0 0 0,0-1 0 0,8 1 0 0,-8-1 0 15,0-3 0-15,8 3 0 0,-8 1 0 0,0-1 0 0,10-4 0 16,-10 4 0-16,0 1 0 0,8 0 0 0,-8-2 0 0,8 3 0 16,-8-6 0-16,9 5 0 0,-9-1 0 0,0 1 0 0,8 0 0 15,-8-1 0-15,8 0 0 0,-8-3 0 0,10 3 0 0,-10 0 0 0,8 1 0 16,-8-5 0-16,8 4 0 0,-8 1 0 0,10-1 0 0,-10-4 0 16,8 5 0-16,-8-6 0 0,8 6 0 0,-8-5 0 0,8 5 0 15,-8-6 0-15,9 6 0 0,-9-1 0 0,9-4 0 0,-1 5 0 16,-8-6 0-16,9 6 0 0,-9-5 0 0,8 6 0 0,-8-8 0 0,8 7 0 15,-8-5 0-15,10 5 0 0,-2-6 0 0,-8 1 0 16,8 4 0-16,-8-4 0 0,8 5 0 0,2-5 0 0,-10 5 0 0,8-6 0 16,-8 6 0-16,8-5 0 0,1 4 0 0,-9 1 0 0,9-6 0 15,-1 6 0-15,-8 0 0 0,9-5 0 0,-1-1 0 0,0 6 0 16,-8-5 0-16,8 4 0 0,2-4 0 0,-10 5 0 0,8-5 0 16,0 0 0-16,2 4 0 0,-10-4 0 0,8-1 0 0,-8 6 0 15,8-5 0-15,1 0 0 0,-1 0 0 0,-8 5 0 0,9-6 0 0,-9 1 0 16,8-1 0-16,1 6 0 0,-9-5 0 0,8 0 0 0,0-1 0 15,-8 6 0-15,10-5 0 0,-10 0 0 0,8 4 0 0,0-3 0 16,2 3 0-16,-10-5 0 0,8 6 0 0,-8-1 0 0,8-4 0 16,0 4 0-16,-8-4 0 0,9 1 0 0,0 3 0 0,-9-4 0 15,8 4 0-15,-8-4 0 0,9 0 0 0,-9 0 0 0,8 5 0 0,0-6 0 16,-8 1 0-16,10 0 0 0,-10 1 0 0,8-3 0 0,-8 2 0 16,8 0 0-16,-8 0 0 0,8-1 0 0,-8 2 0 0,10-2 0 15,-10 1 0-15,8 0 0 0,-8-1 0 0,8 1 0 0,-8-5 0 0,9 5 0 16,-9 0 0-16,9 0 0 0,-9 0 0 0,8-5 0 0,-8 5 0 15,9-1 0-15,-9 1 0 0,8 0 0 0,-8 0 0 0,8-1 0 16,-8 2 0-16,8-2 0 0,-8 1 0 0,10-1 0 0,-10 2 0 16,8-2 0-16,-8 1 0 0,8 0 0 0,2 0 0 0,-10-1 0 15,8 6 0-15,-8-5 0 0,8-1 0 0,-8 2 0 0,9-2 0 0,-9 1 0 16,8 5 0-16,-8-5 0 0,9-1 0 0,-9 1 0 0,9 0 0 16,-1-1 0-16,-8 1 0 0,0 0 0 0,8 0 0 15,-8-5 0-15,8 5 0 0,-8 0 0 0,10-2 0 0,-10 3 0 0,8-6 0 16,-8 5 0-16,8 0 0 0,-8-1 0 0,10 1 0 0,-10 0 0 15,0 0 0-15,8-5 0 0,-8 5 0 0,8-1 0 0,-8 1 0 0,9 1 0 16,-9-2 0-16,8 1 0 0,-8-1 0 0,9 1 0 16,-9 1 0-16,8-2 0 0,-8-4 0 0,0 5 0 0,9-1 0 0,-9 1 0 15,8 0 0-15,-8 0 0 0,8-1 0 0,-8-4 0 0,0 5 0 16,10 0 0-16,-10-1 0 0,8-4 0 0,-8 5 0 0,8 1 0 16,-8-2 0-16,0 1 0 0,10-5 0 0,-10 5 0 0,8 0 0 15,-8-1 0-15,8 1 0 0,-8 0 0 0,8-5 0 0,-8 5 0 0,0-1 0 16,9 2 0-16,-9-2 0 0,8 1 0 0,-8 0 0 15,9 0 0-15,-9-1 0 0,9-4 0 0,-9 6 0 0,8-2 0 0,-8 1 0 16,8-1 0-16,-8 2 0 0,10-2 0 0,-10 1 0 0,8 0 0 16,-8-5 0-16,8 6 0 0,-8-3 0 0,8 3 0 0,-8-2 0 15,10 1 0-15,-10 0 0 0,8 0 0 0,-8-1 0 0,8 1 0 0,-8-5 0 16,9 5 0-16,-1-1 0 0,-8 1 0 0,9 1 0 0,-9-2 0 16,9 1 0-16,-1-1 0 0,0 2 0 0,-8-2 0 0,8 1 0 15,2 0 0-15,-2-5 0 0,0 5 0 0,2-1 0 0,-2 2 0 16,-8-2 0-16,8 1 0 0,1-1 0 0,-1-4 0 0,0 6 0 15,1-2 0-15,0 1 0 0,-1 0 0 0,0-5 0 0,2 5 0 0,-2-1 0 16,-8 1 0-16,8-5 0 0,1 5 0 0,0 0 0 16,-1-1 0-16,0-4 0 0,1 5 0 0,-1 0 0 0,1-5 0 0,0 5 0 15,-1 0 0-15,0 0 0 0,10-5 0 0,-10 5 0 0,1-1 0 16,0 1 0-16,-1-5 0 0,0 5 0 0,9-1 0 0,-9-4 0 16,2 5 0-16,-2 0 0 0,10 0 0 0,-10-5 0 0,0 5 0 0,0-1 0 15,2 0 0-15,6 3 0 0,-7-7 0 0,-1 4 0 0,0 1 0 16,10-1 0-16,-10-4 0 0,0 5 0 0,2 0 0 0,-2 0 0 15,0-5 0-15,10 5 0 0,-10-1 0 0,1 1 0 0,-1-5 0 16,0 5 0-16,10 0 0 0,-10-1 0 0,0 2 0 0,2-2 0 16,6 2 0-16,-7-3 0 0,0 3 0 0,7 3 0 0,-7-4 0 15,-1 0 0-15,10 5 0 0,-10-6 0 0,10 0 0 0,-10 7 0 16,0-7 0-16,9 6 0 0,-8-5 0 0,8-1 0 0,-9 6 0 16,10-5 0-16,-2-1 0 0,-8 6 0 0,10-5 0 0,-10 5 0 15,10-6 0-15,-10 2 0 0,9 3 0 0,-9-5 0 0,10 6 0 0,-2-5 0 16,-6 4 0-16,6-4 0 0,1 1 0 0,-8 3 0 0,8-4 0 15,-1 0 0-15,-6 4 0 0,6-4 0 0,2 0 0 0,-1-1 0 16,-9 2 0-16,9-2 0 0,0 4 0 0,1-8 0 0,-2 11 0 0,-6-6 0 16,6 0 0-16,1-5 0 0,0 9 0 0,0-9 0 15,1 5 0-15,-2 0 0 0,-8 0 0 0,10-1 0 0,-1 2 0 0,0-2 0 16,0 1 0-16,-1 0 0 0,2 0 0 0,-10 0 0 0,10-1 0 16,-1 1 0-16,0 0 0 0,0 0 0 0,-1-1 0 0,-6 1 0 15,6 0 0-15,2 0 0 0,-1-1 0 0,-9 0 0 0,9 2 0 0,0-1 0 16,1-5 0-16,-10 4 0 0,9 2 0 0,0-6 0 0,0 4 0 15,-9-4 0-15,10 5 0 0,-2 0 0 0,-6-5 0 0,6 5 0 16,2-5 0-16,-2 4 0 0,-7-4 0 0,7 0 0 0,2 0 0 16,-2 0 0-16,2 0 0 0,-10 5 0 0,10-5 0 0,-1 0 0 15,-1 0 0-15,2 0 0 0,-2 0 0 0,2 0 0 0,-1 0 0 16,0-5 0-16,0 5 0 0,-1 0 0 0,2-4 0 0,0 4 0 0,-2-5 0 16,1 5 0-16,0-5 0 0,8 0 0 0,-7 1 0 0,-2 4 0 15,2-6 0-15,8 2 0 0,-9-1 0 0,-1-1 0 0,10 2 0 16,-8 0 0-16,-2-1 0 0,10 0 0 0,-9 0 0 0,-1 1 0 15,10-1 0-15,-8 5 0 0,-1-5 0 0,0 0 0 0,0 1 0 16,-1-1 0-16,2 0 0 0,0 0 0 0,-2 0 0 0,1 1 0 16,0-2 0-16,0 2 0 0,1-1 0 0,-2 0 0 0,2 0 0 15,-2 1 0-15,-7-1 0 0,8 0 0 0,0 0 0 0,-1-6 0 0,-6 8 0 16,6-2 0-16,2 1 0 0,-1-6 0 0,-9 5 0 0,9-5 0 16,0 6 0-16,1-6 0 0,-10 5 0 0,10-5 0 0,-2 5 0 15,1-4 0-15,0 0 0 0,-8 3 0 0,7-3 0 0,2-1 0 0,-1 6 0 16,0-6 0-16,0 1 0 0,0-1 0 0,0 1 0 15,1-1 0-15,-2 0 0 0,2 1 0 0,-2-2 0 0,1 3 0 0,9-2 0 16,-10-5 0-16,2 5 0 0,-1 1 0 0,0-1 0 0,0-4 0 16,0 5 0-16,0-1 0 0,1-4 0 0,-2 5 0 0,2-6 0 15,-2 5 0-15,-7 0 0 0,8-4 0 0,0 5 0 0,1-1 0 0,-2-5 0 16,2 6 0-16,-2-1 0 0,-7 1 0 0,7-1 0 0,2 0 0 16,0 1 0-16,-10-1 0 0,8 1 0 0,-7 4 0 0,8-4 0 15,-8-1 0-15,7 5 0 0,-6-5 0 0,-2 5 0 0,8-4 0 16,-6 4 0-16,-2 1 0 0,9-6 0 0,-8 5 0 0,-1 1 0 15,9-2 0-15,-9 3 0 0,0-8 0 0,10 6 0 0,-10 1 0 16,2-2 0-16,-2 2 0 0,9-5 0 0,-9 3 0 0,1 2 0 0,8-1 0 16,-9-5 0-16,10 6 0 0,-10-6 0 0,0 5 0 15,10-5 0-15,-10 6 0 0,9-6 0 0,-8 1 0 0,-1 3 0 0,9-3 0 16,-9-1 0-16,10 6 0 0,-10-6 0 0,10 1 0 0,-10 0 0 16,9-2 0-16,-9 7 0 0,10-5 0 0,-10-2 0 0,0 2 0 15,10-1 0-15,-10 1 0 0,10-7 0 0,-10 8 0 0,0-2 0 0,1 0 0 16,-1 1 0-16,10-5 0 0,-10 4 0 0,0-5 0 15,0 6 0-15,2-1 0 0,-2-4 0 0,10 5 0 0,-10-6 0 0,0 5 0 16,1-4 0-16,-1 5 0 0,0-6 0 0,1 5 0 0,0-4 0 16,-1 5 0-16,0-6 0 0,2 5 0 0,6-4 0 0,-6 5 0 15,-2-1 0-15,0-5 0 0,0 6 0 0,1-1 0 0,8 0 0 0,-8 1 0 16,-1-1 0-16,0-4 0 0,2 5 0 0,-2 0 0 0,0-2 0 16,0 2 0-16,10-1 0 0,-10 1 0 0,1-6 0 0,-1 6 0 15,1 0 0-15,0-1 0 0,-1 0 0 0,0-5 0 0,-8 6 0 16,8 0 0-16,2-1 0 0,-2 0 0 0,0-4 0 0,2 4 0 15,-2 1 0-15,0-1 0 0,-8-5 0 0,9 6 0 0,-1-1 0 0,0 1 0 16,1-5 0-16,-9 4 0 0,9 0 0 0,-1 0 0 16,0-4 0-16,2 5 0 0,-10-1 0 0,8 0 0 0,0 1 0 0,1-1 0 15,-9-4 0-15,9 4 0 0,-1 1 0 0,-8-1 0 0,8 1 0 16,1-6 0-16,-1 5 0 0,-8 1 0 0,9-5 0 0,-9 3 0 16,9 2 0-16,-1-5 0 0,-8 5 0 0,8-1 0 0,2-5 0 0,-10 6 0 15,8-1 0-15,0-4 0 0,-8 5 0 0,9-1 0 0,-9 0 0 16,9-4 0-16,-1 4 0 0,-8 0 0 0,8 1 0 0,1 0 0 15,-1-1 0-15,-8 0 0 0,8 0 0 0,2 1 0 0,-10-1 0 16,8 6 0-16,0-6 0 0,-8 1 0 0,10-1 0 0,-2 0 0 16,-8 1 0-16,8 4 0 0,0-5 0 0,-8 1 0 0,9 4 0 15,0-5 0-15,-1 0 0 0,-8 6 0 0,9-6 0 0,-1 6 0 0,-8-6 0 16,8 0 0-16,2 5 0 0,-10-4 0 0,8 4 0 16,0-4 0-16,-8-1 0 0,8 5 0 0,2-5 0 0,-10 6 0 0,8-6 0 15,0 1 0-15,-8-2 0 0,9 7 0 0,0-5 0 0,-9-1 0 16,8 5 0-16,-8-4 0 0,9 0 0 0,-1 3 0 0,-8-3 0 15,8-1 0-15,-8 1 0 0,8 4 0 0,-8-5 0 0,10 0 0 0,-2 1 0 16,-8-2 0-16,8 3 0 0,-8-2 0 0,10 0 0 0,-10 1 0 16,8 0 0-16,-8-1 0 0,8 0 0 0,-8-4 0 0,9 4 0 15,-1 1 0-15,-8-1 0 0,9 1 0 0,-9-1 0 0,8 0 0 16,-8 1 0-16,9-1 0 0,-1 1 0 0,-8-1 0 0,8 5 0 16,-8-5 0-16,10 1 0 0,-2-1 0 0,0 1 0 0,-8-1 0 0,10 0 0 15,-10 1 0-15,8-1 0 0,0 1 0 0,-8-6 0 0,8 6 0 16,1-1 0-16,-9 1 0 0,9-1 0 0,-1-4 0 0,-8 4 0 15,9 1 0-15,-1-1 0 0,-8 0 0 0,8 1 0 0,-8-1 0 16,10 1 0-16,-2-1 0 0,0 1 0 0,-8 3 0 0,8-3 0 16,-8-1 0-16,10 1 0 0,-2-1 0 0,-8 0 0 0,8 6 0 0,-8-6 0 15,9 1 0-15,0-1 0 0,-9 0 0 0,8 1 0 0,-8-1 0 16,9 6 0-16,-9-6 0 0,8 0 0 0,-8 0 0 0,8 1 0 16,-8-1 0-16,10 0 0 0,-10 1 0 0,8-1 0 0,0-4 0 15,-8 5 0-15,8-1 0 0,-8-4 0 0,10 4 0 0,-10 0 0 16,8-4 0-16,-8 5 0 0,8-6 0 0,-8 6 0 0,9-1 0 15,-9-4 0-15,8 4 0 0,-8 0 0 0,9-5 0 0,-9 7 0 0,9-2 0 16,-9-5 0-16,8 6 0 0,0-1 0 0,-8 1 0 0,8-5 0 16,-8 4 0-16,10 0 0 0,-10-4 0 0,8 4 0 0,-8-4 0 15,8 4 0-15,-8-5 0 0,10 2 0 0,-10 3 0 0,8-4 0 16,0-1 0-16,-8 0 0 0,9 1 0 0,-9-5 0 0,8 4 0 16,1 1 0-16,-9 0 0 0,8-6 0 0,1 6 0 0,-9 0 0 0,8-5 0 15,0 4 0-15,-8-4 0 0,10 0 0 0,-2 5 0 0,-8-1 0 16,8-4 0-16,2 0 0 0,-10 5 0 0,8-5 0 0,0 4 0 15,0-5 0-15,-8 7 0 0,9-2 0 0,-1-5 0 0,-8 7 0 16,9-2 0-16,0-5 0 0,-9 6 0 0,8 0 0 0,0-6 0 16,-8 6 0-16,10 0 0 0,-2-5 0 0,0 6 0 0,-8-8 0 0,8 7 0 15,2-5 0-15,-10 0 0 0,8 4 0 0,0-4 0 0,-8 1 0 16,9 3 0-16,-1-4 0 0,-8-2 0 0,9 7 0 0,0-5 0 16,-9 0 0-16,8 1 0 0,0 3 0 0,0-4 0 0,-8 4 0 15,10 1 0-15,-10-5 0 0,8 4 0 0,0 1 0 0,-8-1 0 16,10 1 0-16,-10-1 0 0,8 1 0 0,-8 5 0 0,8-6 0 0,-8 1 0 15,0-1 0-15,9 1 0 0,-9-1 0 0,0 1 0 0,8 4 0 16,-8-9 0-16,0 5 0 0,8 1 0 0,-8-2 0 0,0 0 0 16,0-4 0-16,9 5 0 0,-9-5 0 0,0 4 0 0,9 1 0 15,-9-5 0-15,8 4 0 0,-8 1 0 0,0-5 0 0,8 4 0 16,-8 1 0-16,10-1 0 0,-10 1 0 0,8-1 0 0,-8 1 0 16,8-1 0-16,-8 6 0 0,9-5 0 0,-9-1 0 0,9 1 0 0,-9 4 0 15,0-4 0-15,8-1 0 0,-8 1 0 0,0 0 0 0,9 0 0 16,-9-1 0-16,0 1 0 0,0-1 0 0,8 1 0 0,-8-1 0 15,0-4 0-15,0 5 0 0,8-5 0 0,-8 4 0 0,0-5 0 0,9 7 0 16,-9-6 0-16,0 5 0 0,0-6 0 0,0 6 0 16,0-7 0-16,0 8 0 0,0-6 0 0,0 5 0 0,0-6 0 0,0 6 0 15,0-5 0-15,0 4 0 0,0 1 0 0,0-5 0 0,0 4 0 16,0 1 0-16,0-1 0 0,0-4 0 0,0 5 0 0,0-1 0 16,9 2 0-16,-9-1 0 0,0-1 0 0,0 0 0 0,0 1 0 15,0-1 0-15,8 1 0 0,-8-1 0 0,0-4 0 0,8 5 0 16,-8-1 0-16,0-4 0 0,10 5 0 0,-10-1 0 0,8-4 0 15,-8 5 0-15,0-1 0 0,8-4 0 0,-8 5 0 0,9 0 0 0,-9-5 0 16,0 4 0-16,0 1 0 0,9-5 0 0,-9 4 0 0,0 0 0 16,0 1 0-16,0 0 0 0,0 5 0 0,0-6 0 0,0 1 0 15,8-1 0-15,-8 1 0 0,0 4 0 0,-8-3 0 0,8-2 0 16,0 5 0-16,0-5 0 0,-9 0 0 0,9 7 0 0,0-7 0 0,0 1 0 16,0 5 0-16,0-7 0 0,0 2 0 0,-9 0 0 0,9 0 0 15,0-1 0-15,0 5 0 0,0-4 0 0,0 0 0 0,0 0 0 16,0-1 0-16,0 1 0 0,0-1 0 0,0 1 0 0,0 0 0 0,0-1 0 15,0 1 0-15,0-5 0 0,0 4 0 0,0 0 0 16,0 1 0-16,-8 0 0 0,8-4 0 0,0 2 0 0,0 2 0 0,-8-5 0 16,8 4 0-16,0 0 0 0,0 1 0 0,-10-5 0 0,10 6 0 15,-8-3 0-15,8 2 0 0,-8 0 0 0,8 0 0 0,0 0 0 16,0-1 0-16,0 5 0 0,0-4 0 0,0-2 0 0,-9 3 0 16,9 3 0-16,0-4 0 0,0 0 0 0,0 4 0 0,0-4 0 0,0 0 0 15,0-1 0-15,0 1 0 0,0 4 0 0,0-5 0 16,-9 1 0-16,9 0 0 0,0 4 0 0,0-3 0 0,-8-3 0 0,8 6 0 15,0-3 0-15,-8-2 0 0,8 5 0 0,0-4 0 0,0 5 0 16,0-6 0-16,-9 5 0 0,9-5 0 0,0 7 0 0,-8-7 0 16,8 1 0-16,0 5 0 0,-9-6 0 0,9 6 0 0,0-6 0 15,-9 5 0-15,9-4 0 0,-8 4 0 0,0-4 0 0,8 4 0 16,-10-4 0-16,10 5 0 0,0-1 0 0,-8 0 0 0,8-4 0 0,-8 4 0 16,8 0 0-16,-9 1 0 0,9 4 0 0,0-4 0 0,-9-1 0 15,9 1 0-15,-8-1 0 0,8 5 0 0,-8-5 0 0,8 1 0 16,0 4 0-16,-9-4 0 0,1 3 0 0,8-3 0 0,-8 4 0 0,-2-4 0 15,10 3 0-15,-8-3 0 0,0 5 0 0,-2-5 0 16,10 3 0-16,-8 1 0 0,0-4 0 0,0 3 0 0,-1 2 0 0,0-1 0 16,9-5 0-16,-8 6 0 0,-1-1 0 0,1 0 0 0,0-4 0 15,-2 4 0-15,10-1 0 0,-8-2 0 0,0 3 0 0,0-5 0 16,-2 5 0-16,2-4 0 0,0 4 0 0,-1-5 0 0,9 6 0 0,-9-1 0 16,1-5 0-16,-1 5 0 0,1 1 0 0,0-1 0 0,8 0 0 15,-8 0 0-15,-2 0 0 0,10 5 0 0,-8-4 0 16,0 4 0-16,8 0 0 0,-10 0 0 0,10 0 0 0,-8-5 0 0,8 5 0 15,0 0 0-15,-8 0 0 0,8 5 0 0,0-5 0 0,0 0 0 16,0 0 0-16,-9 0 0 0,9 0 0 0,0 0 0 0,0 0 0 16,0 0 0-16,0 0 0 0,0 0 0 0,0 0 0 0,0 0 0 0,0 0 0 15,0 0 0-15,0 0 0 0,0 0 0 0,0 0 0 16,0 0 0-16,0 0 0 0,0 0 0 0,0 0 0 0,0 0 0 0,0 0 0 16,0 0 0-16,0 0 0 0,0 0 0 0,0 0 0 0,0 0 0 15,0 0 0-15,0 0 0 0,0 0 0 0,0 0 0 0,0 0 0 16,0 0 0-16,0 0 0 0,0 0 0 0,0 0 0 0,0 0 0 0,0 0 0 15,0 0 0-15,0 4 0 0,0-4 0 0,0 0 0 16,0 0-60-16,0 0-24 0,0 5-32 0,0-5-24 0,0 0-48 0,0 0-52 16,0 0-64-16,0 0 52 0,0 5 48 0,0-5 40 0,0 0 32 15,0 0 28-15</inkml:trace>
    <inkml:trace contextRef="#ctx0" brushRef="#br0" timeOffset="146930.9568">7242 2099 31 0,'0'0'96'0,"0"-4"-8"0,0 4-4 16,0 0-24-16,0 0 0 0,8-6 4 0,-8 6-4 0,0 6 0 0,0-6 0 16,0 4 0-16,0-4 0 0,8 4 0 0,-8 2-4 0,0-1-4 0,0 4 0 15,0-4-12-15,9 4 4 0,-9 6 0 0,0-5 0 16,0 4 4-16,9 1-4 0,-9 4 8 0,8 0-4 0,-8 0-4 0,0 5-4 16,0 0 0-16,0 0 0 0,8 0 0 0,-8 0-4 0,0 5 0 15,0-6 0-15,0 6-8 0,0 1 0 0,0-2-4 0,0 0-20 16,0 1 24-16,0-4-12 0,0 3 0 0,0 1 4 0,0-5-8 15,0 0 4-15,0 0-8 0,0 0-4 0,0 0 0 0,0 0 4 0,0-5-4 16,-8 0 0-16,8 0-4 0,0 0 4 0,0 1 4 16,0-6-8-16,0 4 0 0,-8-3 0 0,8 0-4 0,0-1 8 0,0 1-8 15,-9-5 4-15,9 0-4 0,0 3 0 0,0-4 0 0,-9 1-4 16,9-4 0-16,0-2-8 0,0 6-8 0,0-10-8 0,-8 5-12 16,8-1-8-16,0-4-12 0,-8 0-12 0,8 0-8 0,0-4 0 15,0-1-8-15,-9 5-8 0,9-10 0 0,0 6-8 0,-8-6 8 16,8 1-16-16,-8-1-40 0,-2 1-28 0,10-1 28 0,-8-4 32 0,0-1 24 15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7:21.77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0786BE7-6302-47C4-81E3-63FCF78D73F0}" emma:medium="tactile" emma:mode="ink">
          <msink:context xmlns:msink="http://schemas.microsoft.com/ink/2010/main" type="inkDrawing" rotatedBoundingBox="10011,6580 10052,5410 10089,5411 10048,6581" semanticType="callout" shapeName="Other">
            <msink:sourceLink direction="with" ref="{0FB85FA2-1066-40C2-BF7E-CDF29610E019}"/>
          </msink:context>
        </emma:interpretation>
      </emma:emma>
    </inkml:annotationXML>
    <inkml:trace contextRef="#ctx0" brushRef="#br0">18 30 23 0,'0'-5'92'0,"0"0"-12"0,0 5 0 0,0-4-24 16,0 4-4-16,0-5 0 0,0 5 0 0,0-5-4 0,9 5 0 16,-9 0-4-16,0 0 0 0,0-5 0 0,0 5 4 0,0 0 0 0,0 0 0 15,0 0 0-15,0 0-4 0,0 0 4 0,9 0 0 16,-9 0 0-16,0 0 0 0,0 5 4 0,8-5 0 0,-8 5-4 0,0 0 0 15,0-1-4-15,0 1 0 0,0 5-4 0,0-1-8 0,0 1 4 0,8 4 0 16,-8 1-4-16,0 4 0 0,-8-1 0 0,8 7-4 16,0-1 0-16,0 0-8 0,0 0-4 0,-8 5-4 0,8 0 0 0,0 4-4 15,-9 1 0-15,9-1-4 0,0-4 0 0,-9 10 4 0,9-6-4 16,-8 1 0-16,8-6-4 0,0 6 4 0,-9 0 4 0,9-6-8 16,0 7 0-16,0-8-20 0,0 2 24 0,0 0 0 0,0 0 0 0,0-5-4 15,0 5 4-15,0-5-4 0,0-1 0 0,0 2 8 16,0-6-8-16,0 4 0 0,0-3 0 0,0 0 0 0,0-2 0 0,0 1 4 15,0 0 0-15,0-5-4 0,0 1 0 0,0 4 0 0,0-9 4 16,0 5-4-16,0-5 0 0,0-1 0 0,0-5-4 0,0 6 0 16,0-5 0-16,0-1 4 0,0 2 0 0,0-6-4 0,0 0-8 15,0 4-4-15,0-4-8 0,0 0-4 0,0-4-8 0,0 4-12 16,0-6-4-16,0 2-16 0,0-1-4 0,0-5-4 0,0 6-12 16,0-5-8-16,0-1-4 0,0 0-4 0,0-5-4 0,0 6-4 0,0-10-48 15,0 5-28-15,0-2 28 0,0-2 36 0,0-2 20 0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4:22.35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B436C95-4891-4406-BB00-F32F66E34D83}" emma:medium="tactile" emma:mode="ink">
          <msink:context xmlns:msink="http://schemas.microsoft.com/ink/2010/main" type="writingRegion" rotatedBoundingBox="8849,1677 15012,1661 15015,2732 8852,2749"/>
        </emma:interpretation>
      </emma:emma>
    </inkml:annotationXML>
    <inkml:traceGroup>
      <inkml:annotationXML>
        <emma:emma xmlns:emma="http://www.w3.org/2003/04/emma" version="1.0">
          <emma:interpretation id="{AE42924E-4F57-4902-AC0B-6B31EFBDC942}" emma:medium="tactile" emma:mode="ink">
            <msink:context xmlns:msink="http://schemas.microsoft.com/ink/2010/main" type="paragraph" rotatedBoundingBox="8849,1677 15012,1661 15015,2732 8852,27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6AD24F-2747-4D7F-90AB-C1CE6EAAD208}" emma:medium="tactile" emma:mode="ink">
              <msink:context xmlns:msink="http://schemas.microsoft.com/ink/2010/main" type="line" rotatedBoundingBox="8849,1677 15012,1661 15015,2732 8852,2749"/>
            </emma:interpretation>
          </emma:emma>
        </inkml:annotationXML>
        <inkml:traceGroup>
          <inkml:annotationXML>
            <emma:emma xmlns:emma="http://www.w3.org/2003/04/emma" version="1.0">
              <emma:interpretation id="{03B68F80-BD21-4378-A6D7-C7E46B3E1F44}" emma:medium="tactile" emma:mode="ink">
                <msink:context xmlns:msink="http://schemas.microsoft.com/ink/2010/main" type="inkWord" rotatedBoundingBox="8849,1703 10195,1699 10198,2632 8852,2635">
                  <msink:destinationLink direction="with" ref="{D9EDD7A6-6672-4DAD-9DFF-0CF89FA7F4C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489 429 47 0,'-8'-9'100'15,"8"4"-4"-15,0-4-4 0,0 3-24 0,0-3 0 0,0 5-4 0,8-6-4 16,-8 0 0-16,8 5-4 0,-8-5-4 0,0 1-4 0,9 4 0 15,0 0-4-15,-9 0 0 0,8 2-8 0,-8-4 0 0,9 7 0 16,-1 0-4-16,-8 0 0 0,8 0 0 0,-8 7 0 0,8-4 0 16,-8 2-4-16,0 5 0 0,0-5-4 0,10 4 0 0,-10 1 0 0,0 0-8 15,0 4 0-15,0 1-4 0,0-1-4 0,-10 1 0 0,10-1-4 16,-8 5 4-16,8 1-4 0,0-1 0 0,-8 0 0 0,0-5 0 16,8 6-4-16,-9 0 0 0,9-1 0 0,-8 0 4 0,8-5-4 15,-9 6 0-15,9-6 0 0,-9-4 0 0,9 5 0 0,0-6 0 0,0 1 0 16,0-6 0-16,0 6-4 0,9-5 4 0,-9-5-4 0,9 4 4 15,-1-4-4-15,-8 0 0 0,9 0 0 0,7-4 4 0,-8 4 0 16,2-5-4-16,-2 1 0 0,0-2 4 0,10-4-4 0,-10 6 0 16,1-5 4-16,8 3-16 0,-9-3 20 0,1 4 0 0,-1-5-4 15,0 1 0-15,2 5 4 0,-2-7-4 0,0 6 4 0,2 1-4 16,-10-2 0-16,8 2 0 0,-8 4 0 0,8-5 0 0,-8 5 4 16,0 0 0-16,0 0 0 0,0 0 0 0,0 0-4 0,0 5 0 15,0-1 0-15,0 6 0 0,0-5 4 0,0 6-8 0,-8-3 0 0,8 7 8 16,-8-5-8-16,8 3 0 0,-10 3 4 0,10-2 0 0,0 1 0 15,-8-1-4-15,8 6-4 0,-8-6-4 0,8 0-8 0,-10 0-16 16,10 1-12-16,0-5-16 0,0 4-24 0,0-4-20 0,0-5-16 0,0 4-52 16,0-3-28-16,0-6 36 0,0 4 28 0,0-4 20 15,0-4 36-15</inkml:trace>
          <inkml:trace contextRef="#ctx0" brushRef="#br0" timeOffset="350.064">796 676 19 0,'0'5'108'0,"0"-1"-8"0,0-4-8 0,0 6-32 0,0-6 0 16,0 0-4-16,0 0 0 0,0 3-4 0,8-3-4 0,-8-3-8 15,0 3 0-15,0-6-4 0,8 2-8 0,-8-1 0 0,10-5-4 16,-2 5 0-16,-8-4 0 0,8-1-8 0,1-4 0 0,0 4 4 0,-1 0-8 16,1-4 4-16,-1 0-8 0,0-1 4 0,-8 0-4 15,10 5-4-15,-2-4 4 0,0 5 4 0,0-1 0 0,-8-5-8 0,10 11 4 16,-10-6 0-16,8 5 0 0,-8-5 0 0,8 6 4 0,-8-1-4 15,0 5 0-15,0-5 0 0,0 5-4 0,0 0 4 0,0-5 4 16,9 5-4-16,-9 0 0 0,0 0 0 0,0 5 4 0,0-5 0 16,8 5 0-16,-8 0 4 0,0-1-4 0,9 6 0 0,-9 0 4 0,9-1-4 15,-9 1 4-15,8 5 0 0,-8-1 0 0,8 5 0 0,-8-4 4 16,8 9-4-16,-8-5-4 0,0 5 0 0,10-4 0 0,-10 4-4 16,0 0 0-16,8-4 0 0,-8 3 0 0,0 0 0 0,0-2-4 15,0-2 0-15,0 0 0 0,0 1 0 0,0-6-4 0,0 1 4 0,0-1-4 16,0-4 0-16,0-1 0 0,0 1-8 0,0-5-4 15,0-1-12-15,0 2-20 0,0-6-16 0,0 0-32 0,0-6-24 0,0 6-24 16,0-4-60-16,0-6-20 0,0 5 44 0,0-4 32 0,0 3 24 16,0-2 28-16</inkml:trace>
          <inkml:trace contextRef="#ctx0" brushRef="#br0" timeOffset="-510.6175">11 517 27 0,'-8'-6'88'16,"8"6"-12"-16,0-4 0 0,0 4-28 0,-8-5-4 0,8 0-4 0,0 0 0 16,0 5-4-16,0-4 0 0,0-1 0 0,0 0 0 0,0-5 0 15,0 5 4-15,0 1-4 0,0-1 8 0,0 0-4 0,0-5-4 16,0 6 4-16,0-2 0 0,0-3-4 0,8 4-4 0,-8 0-4 15,0-5 0-15,0 5-8 0,8 1-4 0,-8 0 0 0,0-2 0 16,0 6 4-16,8 0-4 0,-8-4 4 0,10 4-4 0,-10 4 4 0,8-4-4 16,-8 6-4-16,0-2 0 0,8 5-4 0,2 1 0 0,-10 0 0 15,8 5 0-15,-8-1-4 0,8 0 0 0,-8 1 0 0,9 4 0 16,-1 1-4-16,0-1 4 0,-8 0-4 0,9 6 0 0,-9-6 0 16,9 0 4-16,-1 5-4 0,-8-5 4 0,8 1-4 0,-8-7 0 15,10 7 0-15,-10-5 4 0,8-1-4 0,-8 1 0 0,0-7 0 0,0 8 0 16,0-11 0-16,0 4 0 0,0-4 0 0,0 0 0 0,0 0 4 15,0-5-4-15,0 4 0 0,0-8 0 0,0 4 0 0,0-5 0 16,0 0 0-16,0 0 0 0,0 1 0 0,0-6 0 0,0 1 0 16,0-1 0-16,0 0 4 0,0-4-4 0,-8-1 0 0,8 1 0 15,0-2 0-15,-10-2 0 0,10-2 0 0,0 1 0 0,-8 0-4 16,8 0 4-16,0 0 0 0,-8-6 0 0,8 6 0 0,0-6 0 0,0 6-4 16,0-5 4-16,0 0 0 0,-9 5 0 0,9-6 0 0,0 6 0 15,0-5 0-15,0 5 0 0,0-1 0 0,0 1 0 0,0 0 0 16,0 0-20-16,9 4 24 0,-18 1-4 0,9-1 0 0,0 1 4 0,0-1-4 15,0 6 0-15,0-1 0 0,0 0 0 0,0 2 0 16,9 2 0-16,-9 1 0 0,0 0 0 0,0 1 0 0,8-2 4 0,-8 6-4 16,0-4 0-16,8-1 0 0,-8 5 0 0,10-5 0 0,-2 0 0 15,-8 5 0-15,17-4 0 0,-8-1 0 0,-1 0 0 0,0 0 0 16,9 1 0-16,-8-2 0 0,8 1 0 0,-9-4 4 0,10 4-4 16,-1 0 0-16,8 0 0 0,-8 1 0 0,1-1 0 0,8 0 0 15,-2 0-4-15,2 1 4 0,-1 4 0 0,1-5-4 0,0 5 0 0,0 0 4 16,-1-6-4-16,1 6 4 0,0 0-4 0,-1 0 4 0,0 0-4 15,0-4 4-15,1 4 0 0,0 0-4 0,0 0 4 0,-1 0 0 16,-7-5 0-16,6 5 0 0,-6 0-4 0,8 0 4 0,-9-5 0 16,-1 5-4-16,2 0 0 0,8 0 4 0,-10 0 0 0,1 0 0 15,1 0 0-15,-2 0-4 0,2 0 0 0,-2 0 4 0,2 5 0 0,-1 0 0 16,0-5 0-16,0 0 0 0,-1 4 0 0,2-4 0 0,-10 6 0 16,10-1 0-16,-10-5 0 0,9 4-4 0,-9 1 4 0,1-5 0 15,0 5 4-15,-1-5 0 0,0 5-4 0,-8-5 0 0,10 0 0 0,-2 0 0 16,-8 0 4-16,8 0-4 0,-8 0 4 0,0 0 0 15,8 4 0-15,-8-4 0 0,0 0 4 0,10 5-4 0,-10 0 4 0,8 0 0 16,-8 0 8-16,8-1-4 0,-8 7 4 0,0-7 8 0,9 6 0 16,-9-1 0-16,8 6 4 0,-8-5 4 0,9 4-4 0,-9-4 4 15,0 4 0-15,9 1-4 0,-9-2 0 0,0-3-4 0,8 6 0 16,-8-3 0-16,0 2-4 0,0 0 4 0,0-1-4 0,0 1-4 16,0-6-4-16,0 5 0 0,0-4-4 0,0 0 0 0,0 0 0 15,0-1-4-15,0 1 0 0,8 0 0 0,-16-6 0 0,16 6 0 0,-8-6-4 16,0 1 4-16,0 1-4 0,0-2-4 0,0 1 0 0,0-5-8 15,0 0-12-15,0 5-8 0,0-5-12 0,0 0-12 0,-8 0-20 16,8 0-8-16,-8 0-16 0,8-5-16 0,-9 5-12 0,0-5-8 16,1 1-36-16,-1 4-48 0,1-6 24 0,0-3 40 0,-2 5 36 15,-6-2 24-15</inkml:trace>
        </inkml:traceGroup>
        <inkml:traceGroup>
          <inkml:annotationXML>
            <emma:emma xmlns:emma="http://www.w3.org/2003/04/emma" version="1.0">
              <emma:interpretation id="{35FBC57E-BED6-4EB4-BF8E-123D0751E535}" emma:medium="tactile" emma:mode="ink">
                <msink:context xmlns:msink="http://schemas.microsoft.com/ink/2010/main" type="inkWord" rotatedBoundingBox="10724,1739 12515,1734 12517,2648 10726,2653">
                  <msink:destinationLink direction="with" ref="{D9EDD7A6-6672-4DAD-9DFF-0CF89FA7F4C3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28.5333">2194 622 55 0,'-8'-9'108'0,"-1"4"-8"0,9 0 0 0,0 1-28 0,0-1 0 16,0 0 0-16,-9 0-4 0,18 1-4 0,-9-2-4 0,0 6 0 15,0-5 0-15,9 1-8 0,-9 4-8 0,8 0 4 0,1 0-8 16,-9 4-20-16,8 1 16 0,0 1-4 0,2-2 0 15,-2 6-4-15,0-1-4 0,0 6 0 0,2-1-8 0,6 2-4 0,-7-3 0 16,-1 7 0-16,1-1-4 0,0 1-4 0,-1 3 4 0,0-3-4 0,0 4-4 16,-8-5 0-16,10 0 0 0,-10 6 4 0,0-6 0 0,8-4-4 15,-8-1 0-15,0 0 4 0,0 0-4 0,0-4 0 0,0-5 0 16,0 1 0-16,0-2 0 0,0-4 0 0,0-4 0 0,0-2 0 16,-8 1 0-16,16-5 0 0,-8-4-4 0,0 5 4 0,0-6 0 0,0-4 0 15,0 0-4-15,0-1 0 0,0-4 0 0,-8 0 0 16,8 0 4-16,0-5-4 0,0 0 0 0,0 0 0 0,-10 0 0 0,10-5 0 15,-8 6 0-15,8-6 0 0,-8 5 0 0,8-5 0 0,-8 0 0 16,-1 5 4-16,9 0 0 0,-9 0 0 0,9 0 0 0,-8 5 0 16,8 0-4-16,0 0 4 0,0 5 0 0,-9 0 0 0,9 3 0 15,0 3 0-15,0-2 0 0,9 10 4 0,-9-5-4 0,0 1-16 16,8 5 24-16,1 4 0 0,-9-6-8 0,9 6 0 0,-1 0 0 0,0-5 0 16,0 5 4-16,10 0-4 0,-10 0 4 0,10 0-4 0,-1 5 0 15,-9-5 0-15,9-5 0 0,8 5 0 0,-7 0 0 0,0 0 4 16,6-5-4-16,2 1 0 0,-9-2 4 0,9 6-4 0,0-4 0 15,7-1 0-15,-7 0 0 0,0 0 0 0,8-4 0 0,0 4 0 16,-9 0 0-16,9 1 0 0,1-2-4 0,-1 1 4 0,0 1-4 0,0 4 0 16,0-5 0-16,-9 5 0 0,9 0 0 0,1-5-8 0,-1 5 0 15,-8 0 0-15,8 0-4 0,-9 0 4 0,1 0 4 0,8 0 4 16,-8 0-8-16,-10 5 12 0,9-10-4 0,-7 5 0 0,8 0 0 0,-10-5 0 16,2 5 4-16,-1-5-4 0,-9 5 8 0,10-4-8 15,-2 4 8-15,-6 0-8 0,6 0 8 0,-8-5-4 0,10 5 0 0,-10 0 4 16,1-5-4-16,7 5 0 0,-6 0 0 0,-2 0 0 0,0 5 0 15,0-5 4-15,2 5 0 0,-2-5 0 0,0 4 4 0,1 1-4 16,-9 0 4-16,9 0 0 0,-9 0 0 0,8-1 0 0,-8 7 0 16,9-7 4-16,-9 6 4 0,0-1-4 0,0 1 4 0,0-1 8 15,0 1 0-15,8 0 4 0,-8 0 4 0,0-1 0 0,0 1 4 0,0 4 0 16,0 1-4-16,0-5 0 0,8 4 4 0,-8 1-4 0,0-1 4 16,0-1-8-16,0 3-4 0,0-2-4 0,0 5-4 0,0-4-4 15,0 0 0-15,0-1 0 0,0 1-4 0,0-5 0 0,0 3 0 16,0-3-8-16,0 5 0 0,0-5 0 0,0-6-4 0,0 6-16 15,0-5-16-15,0 0-24 0,0-1-24 0,-8-4-16 0,8 0-20 16,-8 0-28-16,-1 0-20 0,1 0-52 0,-1-4-24 0,0-1 48 0,-7 0 40 16,6 0 28-16,-6-4 24 0</inkml:trace>
          <inkml:trace contextRef="#ctx0" brushRef="#br0" timeOffset="2079.832">2663 511 79 0,'0'-9'104'0,"8"-1"-4"0,-8-4 0 0,0 4-20 0,8 1 0 15,-8-6 4-15,10 6-4 0,-10 3-4 0,0-3-4 0,8-1-12 16,0 6 0-16,-8-7-8 0,10 7-4 0,-10 4 0 0,0-4-4 15,8-2 4-15,-8 6-4 0,0 0-4 0,0 0-4 0,0 6-4 16,0-6 0-16,0 4-8 0,0 0 0 0,0 7-4 0,0-2-4 0,0-4-4 16,0 4 0-16,0 6-4 0,-8 0 4 0,8-6-4 0,0 11-4 15,0-6 0-15,0 6 0 0,0-6 0 0,0 5-4 0,0 0 4 16,-10 1-4-16,10-6 4 0,0 6-4 0,0 0 0 0,0-7 0 16,0 7 4-16,10-7-4 0,-10-3 0 0,8 6 0 0,0-7 0 15,-8 1-4-15,9-6 0 0,-1 1 0 0,1 0-4 0,-1-5 4 0,1 0-4 16,7-5 0-16,-6 0 0 0,6 1 0 0,-6-2 0 0,-2 2 0 15,0-5 0-15,9-1 4 0,-9 4-4 0,1-4 4 0,0 1 4 16,-1 5 0-16,-8-6-4 0,8 5 0 0,2 0 4 0,-10 0 0 0,0 5 0 16,0-4 0-16,8 4 4 0,-8 4 0 0,0-4-4 15,-8 5 4-15,8 0 0 0,0 5 0 0,0-5 0 0,-10 5 0 0,10 3-4 16,-8-3 4-16,0 0 0 0,8 5 0 0,0-1-4 0,-9-1 8 16,0 8-8-16,9-7 4 0,-8 0-4 0,8 1-4 0,-8 0 0 15,8-1 0-15,0 1-4 0,-9-5-8 0,9-2-12 0,0 3-20 0,0-2-16 16,0-4-20-16,0 0-20 0,0-1-12 0,0-4-8 15,0 0-56-15,0 0-28 0,9-4 28 0,-9-1 40 0,0-5 28 16</inkml:trace>
          <inkml:trace contextRef="#ctx0" brushRef="#br0" timeOffset="2408.437">2978 825 67 0,'0'0'128'0,"9"5"-12"0,-9-5-8 0,0 0-28 0,0 0-4 16,9 0 0-16,-9 0 0 0,8 0-8 0,-8-5-12 0,8 0-4 15,-8 0-4-15,10-4 0 0,-2-1-12 0,0-4-4 0,0-2 0 16,2 3 4-16,-2-1-8 0,9-5-4 0,-9-1 0 0,10 1-4 0,-10-1 0 16,8-4 0-16,-6 5-4 0,6-5 0 0,-7 4 0 0,8 1 0 15,-8 0 0-15,7 0 0 0,-7-1 4 0,0 6 0 0,-1-1 4 16,0 1-4-16,2 4 4 0,-10-5 0 0,8 11 0 0,-8-6-8 16,8 5 4-16,-8 1 0 0,0-2-4 0,0 6 4 0,9 0 0 15,-9 0-4-15,0 0 8 0,0 6-4 0,0-6 0 0,0 9 0 16,0-4-4-16,-9 4 0 0,9 6 0 0,0-5-8 0,0 4 4 15,0 6 4-15,0-1 0 0,0-4-4 0,0 9-4 0,0-5 0 0,0 5 0 16,0 0 0-16,0 5 0 0,0-5-4 0,0 1-4 0,0 4 4 16,0-6-4-16,0 0 0 0,0 3 0 0,0-3 0 0,0-3-4 15,0-1-4-15,0 1-12 0,0-6-16 0,0 1-24 16,0-1-20-16,0-5-20 0,0-3-24 0,0-2-32 0,0 1-20 0,0-5-76 16,0-5 8-16,0 1 48 0,0-6 36 0,0 0 28 0,0-4 28 15</inkml:trace>
          <inkml:trace contextRef="#ctx0" brushRef="#br0" timeOffset="656.5776">1870 574 39 0,'0'-5'176'0,"8"5"-8"16,-8 0-4-16,0 0-36 0,9 5 0 0,-9-5 4 0,0 6 4 0,0-2 0 15,0 1-8-15,0 0-8 0,0 0-4 0,0 4-16 0,0-4-8 16,0 4-8-16,0-3-12 0,0-2-12 0,0 1-8 0,0 0-36 16,0 5-16-16,0-10 0 0,0 4 0 0,0 1 0 0,0-5 0 15,0 5 0-15,0-5 0 0,0 0 0 0,0 5-24 0,0-10-96 16,0 5-36-16,0 0-56 0,0-5-68 0,-9 0-32 0,9 1 56 0,0 0 52 16,-8-2 32-16,8 1 16 0,0 0 52 0</inkml:trace>
        </inkml:traceGroup>
        <inkml:traceGroup>
          <inkml:annotationXML>
            <emma:emma xmlns:emma="http://www.w3.org/2003/04/emma" version="1.0">
              <emma:interpretation id="{4E007138-6383-49D8-9821-6E73A3D17D9F}" emma:medium="tactile" emma:mode="ink">
                <msink:context xmlns:msink="http://schemas.microsoft.com/ink/2010/main" type="inkWord" rotatedBoundingBox="12975,2241 13027,2240 13028,2269 12976,227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780.4407">4120 546 95 0,'0'0'148'0,"10"4"0"0,-10-4-8 0,0 0-16 16,0 0 0-16,8 5 0 0,-8-5 0 0,0 0-4 0,0 5 4 15,0-5-8-15,0 5-8 0,0-5-12 0,0 0-4 0,0 0-8 16,0 4-12-16,0-4-12 0,8 0-8 0,-8 0-8 0,0 0-8 0,0 0-20 16,10 0-16-16,-10 0 0 0,0 0 0 0,8 0 0 0,-8 0 0 15,0 0 0-15,8 0-60 0,-8 0-36 0,0 0-40 16,0 0-40-16,0-4-44 0,0 4-84 0,0-5 32 0,0 5 48 0,0-5 44 16,0 0 32-16,0 1 28 0,-8-2 24 0</inkml:trace>
        </inkml:traceGroup>
        <inkml:traceGroup>
          <inkml:annotationXML>
            <emma:emma xmlns:emma="http://www.w3.org/2003/04/emma" version="1.0">
              <emma:interpretation id="{12473B63-1722-4E22-800E-0EF1B9EB3908}" emma:medium="tactile" emma:mode="ink">
                <msink:context xmlns:msink="http://schemas.microsoft.com/ink/2010/main" type="inkWord" rotatedBoundingBox="13486,1665 15012,1661 15015,2732 13489,2736"/>
              </emma:interpretation>
              <emma:one-of disjunction-type="recognition" id="oneOf3">
                <emma:interpretation id="interp3" emma:lang="" emma:confidence="0">
                  <emma:literal>mi</emma:literal>
                </emma:interpretation>
                <emma:interpretation id="interp4" emma:lang="" emma:confidence="0">
                  <emma:literal>na</emma:literal>
                </emma:interpretation>
                <emma:interpretation id="interp5" emma:lang="" emma:confidence="0">
                  <emma:literal>m</emma:literal>
                </emma:interpretation>
                <emma:interpretation id="interp6" emma:lang="" emma:confidence="0">
                  <emma:literal>Mar</emma:literal>
                </emma:interpretation>
                <emma:interpretation id="interp7" emma:lang="" emma:confidence="0">
                  <emma:literal>ruń</emma:literal>
                </emma:interpretation>
              </emma:one-of>
            </emma:emma>
          </inkml:annotationXML>
          <inkml:trace contextRef="#ctx0" brushRef="#br0" timeOffset="3645.6408">4658 512 83 0,'-9'-10'100'16,"9"0"-4"-16,-8 1 0 0,8-1-20 0,-9 5-4 0,9 1 0 16,0-2-4-16,0 2-4 0,0 4-4 0,0 0 0 0,0-5 0 0,0 5-4 15,0 0-4-15,0 0 0 0,0 0 0 0,0 0-4 0,9 5-4 16,-9-1-4-16,0 2-4 0,8-2-4 0,-8 6-4 0,9-1-4 16,-9 1-4-16,9-1-4 0,-1 6 0 0,-8-1 0 0,8 1-4 15,2 4-8-15,-10 0 0 0,8 0 0 0,0 1 0 0,-8-1 0 16,9 0-4-16,-9 0 0 0,0 0 4 0,9 0 0 0,-9-4 0 0,0-1-4 15,0 2 0-15,0-3 4 0,0-4-4 0,0-4 0 0,0 0 4 16,0 0-4-16,0-5 0 0,0 0 4 0,-9 0-8 0,9-10 0 16,0 5 4-16,-9-4 0 0,9-4 0 0,0-3 0 0,0 2 0 15,0-5-4-15,0-1 4 0,-8 1-4 0,8-5 4 0,0 0-4 16,0 0 0-16,0-4 0 0,0 3-4 0,0-8 4 0,-8 4 4 0,8 1-4 16,0-1 0-16,0-5 0 0,0 5 4 0,-10 1 0 0,10-6-4 15,0 5 0-15,0-5 4 0,-8 6-4 0,8-1 4 0,8 5 0 16,-8-5 0-16,0 6 0 0,10-2 4 0,-10 2-4 0,8 3 4 15,0 1-4-15,1 4 0 0,8 1 4 0,-9 5-4 0,9-1 0 16,-9 5 4-16,10 1-4 0,0-2 0 0,-2 6 0 0,1 0 0 0,0 6 0 16,8-6 0-16,-7 4 4 0,8 1-4 0,-10 5 0 15,10-6 4-15,-1 1-4 0,9 5 0 0,-8-6 0 0,8 2 0 0,-9-1 0 16,11-1-4-16,-12 1 4 0,11 0-4 0,-1-1 0 0,0-4 0 16,0 0 0-16,1 5-4 0,-11-5-4 0,11 0 0 0,-1 0 0 15,0 0 0-15,0 0 4 0,0 0 0 0,-9 0 4 0,11-5-4 0,-3 5 4 16,-7 0-4-16,8-4 0 0,0 4 4 0,-9-5 0 0,9 5 0 15,-8-5 0-15,0 5 0 0,-1-4 4 0,1 4 4 0,0-5-4 16,-1 5-4-16,-8 0 4 0,8 0 0 0,-7 0 0 0,-2-6 0 16,-6 6 0-16,6 0 0 0,-7 0 4 0,0 0 0 0,-1 0 0 15,0 6-4-15,1-6 4 0,-1 0 0 0,-8 5 0 0,8-5 4 16,-8 0-4-16,10 4 4 0,-10-4 4 0,8 5 0 0,-8 0 4 0,0-1 4 16,8 1 0-16,-8 0 0 0,0 0 4 0,10 5 4 0,-10-1 0 15,0 1 4-15,0-6-4 0,8 11 8 0,-8-5 0 0,0 4 0 16,0-5-4-16,0 6 0 0,0-1-4 0,0 1-4 0,0-2 0 15,0 7-4-15,0-6 0 0,0 0-4 0,8 1-4 0,-8 0 0 16,0-1-4-16,0-5 0 0,0 6-4 0,0-4-4 0,0-3 4 0,0 2-4 16,0-5-8-16,0 4-8 0,8-4-4 0,-8-1-20 0,0-4-16 15,-8 5-28-15,8-5-16 0,0 0-20 0,-8 0-28 0,8-5-16 16,-8 1-44-16,-2-1-52 0,2 0 44 0,0 1 44 0,-10-6 32 0,10 0 28 16</inkml:trace>
          <inkml:trace contextRef="#ctx0" brushRef="#br0" timeOffset="4294.7605">5067 439 75 0,'9'-14'104'0,"-9"5"0"15,8-6 0-15,-8 5-24 0,9-4 4 0,-9 9 0 0,0-5-4 16,8 1-4-16,0 4-8 0,-8 1 0 0,0-1 0 0,0 0-4 0,10 5 0 16,-10 0-4-16,0 0 0 0,0 5-4 0,0-5 0 0,0 5-8 15,0 4-4-15,0 0-4 0,0 1-4 0,0 0-8 0,0-1-4 16,0 6-4-16,-10 4-4 0,10-5 0 0,0 5-4 0,-8 1 0 16,8-1-4-16,0 5-4 0,-8 0 0 0,8-6 0 0,-9 7 0 15,9-1-4-15,0 0-4 0,-8-5 4 0,8 5 4 0,0-5-4 0,0 1 0 16,0-1-4-16,0-5 4 0,0 2-4 0,8-3 4 0,-8-4-4 15,9 1 0-15,-1-5-4 0,0-1 0 0,2 1-4 16,6-5 0-16,-6 0 0 0,6-5-4 0,-8 1-4 0,10-6 0 0,-1 1-4 16,-9-1 4-16,10 2 0 0,-2-8 4 0,-8 6 0 0,10-4 0 15,-10 5 4-15,9-6 4 0,-8 5 0 0,0 1 4 0,-1-1 4 16,0 1-4-16,2 4 0 0,-2 0 8 0,-8 0-4 0,8 1 0 0,-8 4 4 16,0 4 0-16,8 1 0 0,-8 0 0 0,0 5 4 0,0-1 0 15,-8 0 4-15,8 6 4 0,0 0 0 0,-8-1 0 0,8 5 0 16,0 0-20-16,-8-4 20 0,8 4-4 0,0 5-4 0,-10-5 0 15,10 0 0-15,0 0 0 0,-8 0-4 0,8-4 0 0,0 5-4 16,-8-7-4-16,8 2-4 0,0-1-8 0,0-4-16 0,0-1-20 0,0 0-16 16,0 2-28-16,0-6-24 0,0-1-20 0,0 1-40 0,0-5-52 15,0 0 32-15,0 0 44 0,0 0 24 0,0-5 32 0</inkml:trace>
          <inkml:trace contextRef="#ctx0" brushRef="#br0" timeOffset="4617.3209">5528 828 75 0,'0'5'140'16,"8"0"-12"-16,-8 0-8 0,0-5-24 0,9 0-4 0,-9 4-8 15,8-4-8-15,0-4-4 0,-8 4-8 0,10-5-12 0,-2 0-20 16,0 0 12-16,-8-5-8 0,10-4-4 0,-2 4-8 0,8-4 0 0,-7 1-8 16,-1-3-4-16,1-3 0 0,0 5 0 0,7-6-4 0,-6 1 0 15,-2 0-4-15,0 1 4 0,0-2 0 0,2 0 0 0,-2 1 0 16,0 5 0-16,1-5 4 0,-9 0 0 0,8 5 4 0,1-6 0 0,-9 6 0 15,9-1 0-15,-9 1 4 0,8-1 0 0,-8 1 0 16,8 5 0-16,-8-6 0 0,8 5 4 0,-8 1 4 0,0-1 0 0,10 0 0 16,-10 6 0-16,8-6 0 0,-8 6 4 0,8 4 0 0,-8-5-4 15,10 5 4-15,-10 0 0 0,0 5-4 0,8-1 0 0,-8 6 4 16,0-1-4-16,0 1 4 0,8 4 0 0,-8 1 0 0,0 4-8 0,0 0-24 16,0 1 0-16,0 3 0 0,0 2 0 0,0 4 0 0,0-7 0 15,0 3 0-15,0 4 0 0,0 0 0 0,0-5 0 0,0 4 0 16,0-4 0-16,0 5 0 0,0-5 0 0,0 0 0 0,0-5 0 15,0 6 0-15,0-6 0 0,0-5 0 0,0 1 0 0,0-2-80 16,0 2-64-16,0-5-40 0,-8 0-48 0,8-1-80 0,-8-9 28 16,-2 4 56-16,10-4 40 0,-8 0 40 0,0 0 20 0,-2-4 32 15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1:51.72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0A0D7AE-17F1-47FE-8420-48201BF7557E}" emma:medium="tactile" emma:mode="ink">
          <msink:context xmlns:msink="http://schemas.microsoft.com/ink/2010/main" type="writingRegion" rotatedBoundingBox="15381,4212 21111,4212 21111,8514 15381,8514">
            <msink:destinationLink direction="with" ref="{57ED6861-E9B5-4C66-AEDB-F8C4D4F7F847}"/>
            <msink:destinationLink direction="with" ref="{7D81B86F-B0D2-49A7-84DA-B57110B495E7}"/>
          </msink:context>
        </emma:interpretation>
      </emma:emma>
    </inkml:annotationXML>
    <inkml:traceGroup>
      <inkml:annotationXML>
        <emma:emma xmlns:emma="http://www.w3.org/2003/04/emma" version="1.0">
          <emma:interpretation id="{32D155F1-B429-4B92-9705-1321B1294D88}" emma:medium="tactile" emma:mode="ink">
            <msink:context xmlns:msink="http://schemas.microsoft.com/ink/2010/main" type="paragraph" rotatedBoundingBox="15381,4212 21111,4212 21111,8514 15381,85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3CBB8BA-8F13-4575-98D0-09113E82BB26}" emma:medium="tactile" emma:mode="ink">
              <msink:context xmlns:msink="http://schemas.microsoft.com/ink/2010/main" type="line" rotatedBoundingBox="15381,4212 21111,4212 21111,8514 15381,8514"/>
            </emma:interpretation>
          </emma:emma>
        </inkml:annotationXML>
        <inkml:traceGroup>
          <inkml:annotationXML>
            <emma:emma xmlns:emma="http://www.w3.org/2003/04/emma" version="1.0">
              <emma:interpretation id="{1A782AE0-4666-4908-92EC-9A55956A135F}" emma:medium="tactile" emma:mode="ink">
                <msink:context xmlns:msink="http://schemas.microsoft.com/ink/2010/main" type="inkWord" rotatedBoundingBox="15381,4212 21111,4212 21111,8514 15381,8514"/>
              </emma:interpretation>
            </emma:emma>
          </inkml:annotationXML>
          <inkml:trace contextRef="#ctx0" brushRef="#br0">-997-2729 19 0,'0'0'60'16,"0"0"0"-16,0 0-8 0,-8 0-28 0,8 0 0 0,0 0-4 0,0 0 0 16,-10 0 0-16,10 0-8 0,0 0 0 0,-8 0 4 0,8 0-4 0,0 0-16 15,-8 0 20-15,8 0-4 0,-10 0 4 0,10 0 0 0,0 0 0 16,-8 0 0-16,8 0 0 0,0 0 0 0,-8 0 0 0,8 0 0 15,0 0 0-15,0 0 4 0,-9 0 4 0,9 0 0 0,0 0 4 0,0 0-4 16,0 0 0-16,0 0 4 0,0 0 4 0,0 0-4 16,0 0 0-16,0 0 0 0,0 0 0 0,0 0 4 0,0 0-8 15,0 0 4-15,0 0 0 0,0 0 0 0,0 0-4 0,0-5 8 0,0 10-8 16,0-5 4-16,0 0 0 0,0 0 0 0,0 0 0 0,0 0 0 16,9 0 0-16,-9 0-4 0,0 0 0 0,8 0 0 0,-8 6 0 15,8-6 0-15,-8 3-4 0,10 3 0 0,-2-2 0 0,-8 1-4 0,8-1 0 16,2 2 0-16,-2 3-4 0,0-4 4 0,0 4 0 15,1 1 0-15,-9 0 0 0,9-1 0 0,-1 6 0 0,9-5-4 0,-17-1 4 16,18 1 0-16,-10-1-4 0,0 5 0 0,0-4-4 0,2 0 0 16,-2-1-4-16,9 1 4 0,-9 0 4 0,1-1-8 0,0 1 4 15,7-1 0-15,-8 1 0 0,2-2-8 0,6 3 8 0,-6-1 0 16,6-1 0-16,-7 1-4 0,-1-5-4 0,9 5 8 0,-8-1 0 16,7 0 0-16,-6 1 4 0,6-1-8 0,-6 1 4 0,6-1 0 0,-8 5 0 15,9-3-4-15,1-2 0 0,-10 5 0 0,10 1 0 0,-10-5 0 16,8 4 0-16,-6 1-4 0,6-2 4 0,-7 2 0 0,-1-1-4 15,10 1 0-15,-10-1 0 0,0 0 0 0,10 1 4 0,-10 0-4 16,0-1 0-16,10-5 0 0,-10 6 0 0,1-5 0 0,-1 4 0 16,9-4 0-16,-8-1 4 0,-1 1-4 0,10 4 0 0,-10-4 0 15,0-1 0-15,10 1 0 0,-10-1 4 0,1 1-4 0,7 3 0 0,-7-2 0 16,0-1-4-16,7 4 8 0,-6-5-4 0,6 1 0 0,-7 5 0 16,8-1 0-16,-9-5 0 0,1 6 0 0,8-1 4 0,0 1-4 15,-9-6 0-15,10 5-4 0,-10 1 4 0,10-5 0 0,-10 4 0 16,9 1 0-16,-9-6 0 0,10 5 0 0,-2-4-20 0,-8-1 24 15,10 6 0-15,-1-5-4 0,-8-1 0 0,8 1 4 0,-1 0-4 0,2 4 0 16,-10-5 4-16,10 1-4 0,-2-1 0 0,2 1 4 0,-2 4-4 16,1-4 0-16,-9 0 0 0,10 4-4 0,0-4 4 0,-2-1 0 15,1 5 0-15,0-4 0 0,0 5 0 0,1-6 0 0,-2 5 0 0,2-3 0 16,-2 3 4-16,2-4-4 0,-1 3 4 0,-1 2-4 16,2-5 0-16,-2 4 0 0,2-5 0 0,-1 6 0 0,0-1 0 0,-8-3 0 15,7 2 4-15,2-3-4 0,-2 4 4 0,-6-5-4 0,6 1 0 16,1 5 0-16,-8-5 0 0,8 4 0 0,-1-5 0 0,-6 1 0 15,6 5 0-15,2-6 0 0,-10 1 0 0,9 4 0 0,-9-5 0 16,10 1 0-16,-2 5 0 0,-6-6 0 0,6 1-4 0,-8-1 4 16,10 1 4-16,-10-1-4 0,9 6 0 0,-8-5 0 0,8-1 0 15,-9 1 0-15,10-6-4 0,-2 6 4 0,-6-1 0 0,6 2-4 0,-7-3 0 16,8 2 0-16,0-5-12 0,-9 5 24 0,10-1-4 0,-2 1 0 16,-6 0 0-16,6-6 0 0,-7 6 0 0,7-1 0 0,-7 1-4 15,8 5 0-15,1-7 0 0,-10 3 0 0,9-2 0 0,-8 5 0 16,7-4-4-16,-7 5 8 0,8-5-8 0,-8 3 8 0,7-3-8 15,-6 5 4-15,6-1 0 0,-8 1 0 0,10-1 4 0,-10-5 0 0,9 6-8 16,-9-1 4-16,10 1 0 0,-10-1 0 0,10-5 4 16,-10 6-4-16,0-1 0 0,10 0 0 0,-10-4 4 0,9 5-4 0,-9-1-4 15,1-5 8-15,8 6 0 0,-9-1 0 0,10-4-8 0,-10 4 4 16,1-4-4-16,8 4 4 0,-9-4 0 0,1 5 0 0,7-6 0 16,-6 5 4-16,6-4-8 0,-6-1 8 0,-2 1-4 0,9-1 4 15,-9 6-8-15,1-5 4 0,8 0 0 0,-9-1 0 0,10 1 0 0,-10-1 4 16,10-5-4-16,-10 6 4 0,8 0-4 0,-7-1 8 0,8 1-8 15,0-5 4-15,-9 5-4 0,10-1 0 0,-2 0 0 0,-6-4 4 16,6 5-4-16,2 0 0 0,-1-1 4 0,-1-4-4 0,-8 5 4 16,10-1 0-16,0 1 0 0,-2 0 0 0,1-1-4 0,0 0 4 15,-8-3-4-15,7 7 0 0,2-7 4 0,0 8-4 0,-2-5 8 0,-8-3-8 16,10 7 4-16,-1-7 0 0,-1 8-4 0,-6-9 4 0,6 5-4 16,2-1 0-16,-2 1 4 0,-7-1 0 0,8 1 0 0,0 0 0 15,-9-7 0-15,10 7 0 0,-2 0-4 0,-6 0 0 0,6-1 4 0,-7 1 0 16,8-1-4-16,0-3 0 0,-9 2 0 0,10 3 4 15,-2-7 0-15,-6 6-4 0,6-1 4 0,1 1-4 0,-9-5 0 0,10 5 4 16,-2-1 0-16,-6-4 0 0,6 4-4 0,2 1 0 0,-10-5-4 16,9 5 4-16,-9-1-4 0,10-4 4 0,-10 4 4 0,10 1-8 15,-10 0 4-15,8-1 4 0,-6-4-4 0,6 5-4 0,-7-1 4 16,7 1 0-16,-6 0 0 0,6-1 4 0,-8 5-4 0,10-9 0 16,-10 10 0-16,1-6 0 0,8 1 4 0,-8 0-4 0,7-1 0 0,-7 1-20 15,8-1 20-15,-9-4 0 0,2 4 4 0,6 1 0 0,2-5 0 16,-10 5 0-16,9-1 0 0,-9-4-8 0,10 4 4 0,-10 2 0 15,10-7 0-15,-10 6 0 0,9-6 0 0,0 2 0 0,0 3 0 16,-9-5 0-16,10 5 0 0,-10-3 4 0,10-2-4 0,-2 6 0 16,1-6 0-16,-8 7 0 0,8-7 0 0,-1 2-4 0,-6 3 0 0,6-5 4 15,2 6 0-15,-10-5 4 0,9 1-4 0,-8 2 0 0,8-3 0 16,-1 5 4-16,-8-6-4 0,10 6 0 0,-10-5 4 0,10 5-4 16,-10-6-4-16,9 6 4 0,-8-5 0 0,8 4 0 0,-9 1 0 0,10-5 0 15,-10 4 4-15,10-4-4 0,-10 0 0 0,0 6 0 16,9-8 4-16,-8 7-4 0,8-5-4 0,-9-1 4 0,0 6 0 15,10-5 0-15,-10-1 0 0,10 1 0 0,-10 0 0 0,9 0 0 0,-9 5 0 16,10-10 0-16,-10 9 0 0,10-4 0 0,-10 0-4 0,8-1 4 16,-6 1 0-16,6 0 0 0,-7 0 4 0,8-1-4 0,0 2 0 15,-9 3 4-15,10-4-8 0,-2 0 4 0,-6-1 0 0,6 6-4 16,1-5 4-16,-8 5 0 0,8-6 4 0,-9 1-4 0,10 5 0 16,-2-6 0-16,2 7 0 0,-10-7 0 0,9 0 0 0,-9 6 4 0,10-5-4 15,-2 5 0-15,-6-6 4 0,6 2 0 0,-8 3-4 0,10-5-4 16,-10 6 4-16,9-5 4 0,-8 0-4 0,8 4 4 0,-9-3-8 15,10-2 0-15,-10 6 0 0,0-5 8 0,10 3-4 0,-10-2 0 0,1-1 0 16,-1 4 0-16,10-4 0 0,-10 5 0 0,0-6 0 0,0 1 0 16,2 6 0-16,-2-7 0 0,9 0 4 0,-8 6-4 0,-1-5 0 15,1 0 0-15,-1 4 0 0,0-4 0 0,1 4 0 0,0-4-4 16,-1 5 4-16,0-6 4 0,2 2-4 0,-2 3 4 0,-8-4-4 16,8 4 0-16,1-4 0 0,0 5 0 0,-1-6 0 0,0 3-4 0,1 1 4 15,-9-4 0-15,8 7 0 0,0-7 0 0,2 6-4 0,-2-6 4 16,0 6 0-16,-8-1 0 0,10-3-16 0,-2 3 20 0,0-4 0 15,-8 4-4-15,8 1 0 0,1-5 4 0,0 5-4 0,-9-7 0 16,8 8 0-16,1-6 0 0,-1 5 4 0,-8-6-4 0,8 6 4 16,2-5-4-16,-2-1 0 0,-8 1 0 0,8 5 0 0,0-6 4 0,2 2-4 15,-10-1 0-15,8-1 0 0,0 1 0 0,1 4 0 16,0-4 4-16,-1 0-8 0,-8 0 4 0,9-1-4 0,-1 2 4 0,0-3 0 16,0 3 0-16,-8 4 0 0,10-6 0 0,-2 0 0 0,0 7 0 15,-8-7 4-15,10 1-4 0,-2 5 0 0,0-5 0 0,-8 4 4 16,9-4-4-16,-1 5 4 0,-8-6 0 0,9 6 0 0,-1-5-4 0,-8 4 4 15,9-4-4-15,-9 4 0 0,8-4 4 0,-8 0 0 0,8 0-4 16,-8 5 0-16,10-5 0 0,-10-1 0 0,0 1 0 16,8-5 0-16,-8 5 0 0,0 0 0 0,0-5 0 0,0 0 0 0,0 4 0 15,0-4 0-15,0 0 0 0,8 0 0 0,-8 0 4 0,0 0-8 16,0 0 4-16,0 0 0 0,0 0 4 0,0 0-4 0,0 0 0 16,0 0 4-16,10 0-4 0,-10 0 0 0,0 5 0 0,0-5 0 0,0 0 0 15,0 0 4-15,0 0 0 0,8 0-4 0,-8 5 0 0,0-5 0 16,0 0 0-16,0 0 0 0,0 0 0 0,0 0 0 0,0 0 0 15,0 0 0-15,0 0 0 0,0 0-4 0,0 0-4 0,0 0-8 16,0 0-12-16,0 0-8 0,-8 0-16 0,8-5-20 0,0 5-16 16,-10-5-28-16,10 5-20 0,-8-4-24 0,0-1-16 0,-2 5-80 15,10-5 8-15,-16 5 48 0,7-5 36 0,1 5 28 0,-9-4 24 16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4:28.53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9EDD7A6-6672-4DAD-9DFF-0CF89FA7F4C3}" emma:medium="tactile" emma:mode="ink">
          <msink:context xmlns:msink="http://schemas.microsoft.com/ink/2010/main" type="inkDrawing" rotatedBoundingBox="8850,2470 12508,2792 12458,3358 8801,3035" semanticType="underline" shapeName="Other">
            <msink:sourceLink direction="with" ref="{03B68F80-BD21-4378-A6D7-C7E46B3E1F44}"/>
            <msink:sourceLink direction="with" ref="{35FBC57E-BED6-4EB4-BF8E-123D0751E535}"/>
          </msink:context>
        </emma:interpretation>
      </emma:emma>
    </inkml:annotationXML>
    <inkml:trace contextRef="#ctx0" brushRef="#br0">-4 18 47 0,'0'-5'72'0,"0"5"-4"0,0-5-8 0,9 5-28 0,-9-5-8 15,0 5 0-15,0 0 4 0,8 0-8 0,-8 0 4 0,0-4-4 16,8 4 4-16,-8 0 0 0,0 0 0 0,0 0-4 0,8 0 4 15,-8 4 4-15,10-4 0 0,-2 0-4 0,-8 0 0 0,0 5 0 16,8-5 0-16,2 5 4 0,-10-5-4 0,8 5 0 0,0-1 4 16,1 2-4-16,-9 3 4 0,8-5 0 0,0 6 0 0,10-5-4 15,-10 5 4-15,0 0-4 0,10-1 0 0,-10 1-4 0,10-1 4 0,-10 1-8 16,9-1-4-16,0 1 0 0,0 0 4 0,1-1-4 0,-2 1 0 16,10-1-4-16,-9 5 4 0,9-4-4 0,-10 0 0 0,10-1 0 15,0-4 0-15,-1 5 0 0,1-1-4 0,0 1 0 0,-1-1 0 16,1 1 0-16,-2-1 0 0,12 1 0 0,-11-5 0 0,0 5 0 15,0-1 0-15,1 0-4 0,8 2 0 0,-8-2 4 0,-1-5-4 0,9 6 4 16,-8 0 0-16,0-1-4 0,-1 1 4 0,9-5 0 0,-8 5 0 16,0-1 0-16,-1 1-4 0,1-5 4 0,8 4-4 0,-8-4 4 15,-1 4 0-15,1 1 0 0,8-5-4 0,-9 0 0 0,1 5 0 16,8-6 4-16,-8 5-8 0,-1-3 4 0,9 3 0 0,-8 1 0 16,8 0 0-16,-9-6 0 0,1 5 0 0,0 1 0 0,8 0 0 0,-9-1 0 15,1 1 0-15,0-1 0 0,0 2 0 0,-1-7 0 16,-9 6 0-16,10-6 0 0,0 6 0 0,0-5 0 0,-9-1 0 0,9-4 0 15,-2 0 4-15,-6 5-4 0,8-5 0 0,-9 0 0 0,8 0 0 16,0 0 0-16,1-5 0 0,0 5 4 0,-1-4-4 0,1 4 0 16,0-5 0-16,-1 5 0 0,1 0 0 0,8-5 0 0,-8 5 0 0,-1 0 0 15,9 0 0-15,-8 0 0 0,0 0 0 0,-1 5 0 0,9-5 0 16,-8 5 0-16,0-1 0 0,-1-4-4 0,0 5 4 0,0-5 0 16,1 4 0-16,-8-4 0 0,7 0-16 0,1 6 20 0,-10-6 0 15,10 0 0-15,-8 0 0 0,-2 0 0 0,10-6-4 0,-9 6 0 16,-1-4 0-16,2 4 0 0,0-5 0 0,7 1 0 0,-8-1 4 15,0 5-4-15,-1-5 0 0,2 0 0 0,8 1 0 0,-9 4 0 16,-1-5 0-16,2 0 0 0,-2 5 0 0,2-4 0 0,-1 4 0 0,8-5 0 16,-8 5 4-16,1 0-4 0,-2-6 0 0,2 6 0 0,-2-4 0 15,2-1-4-15,-1 5 4 0,-1-5 0 0,2 0 4 0,-2 1-4 16,2-1 0-16,-1 0 0 0,0 0 0 0,0 1 0 0,-9-2 0 16,10 2 0-16,-2-5 0 0,2 3 0 0,-1 2 0 0,-8-6 4 0,7 5-4 15,1 1-4-15,-9-6 4 0,10 5 0 0,0-5 0 0,-10 1 0 16,8 4 0-16,-7-5 0 0,8 5 0 0,-8-4-4 0,-1 0 4 15,10 4 0-15,-10-5 0 0,0 1 0 0,10-1 0 0,-10 1 0 16,0-1 0-16,1 0 4 0,0 5-4 0,-1-5 0 0,9 1 0 16,-9-1 0-16,2 1-16 0,-2-1 20 0,0 1-4 0,0-1 4 0,2 5-4 15,-2-3 0-15,-8 2 0 0,8-4 4 0,1 6-4 0,0-1 0 16,-9 0 0-16,8 0 0 0,-8 0 0 0,0 5 4 0,9-4-4 16,-9 4 4-16,0 0 0 0,0 0 0 0,0 0 0 0,0 0 0 15,0 0 4-15,0 0 0 0,0 0 0 0,0 0 0 0,0 0 0 16,0 0 0-16,0 0 4 0,0 0 4 0,0 0-4 0,0 0 4 0,0 0-4 15,0 0 4-15,0 0 0 0,0 0 0 0,0 0 0 16,0 0-4-16,0 0 0 0,0 0 0 0,0 0 0 0,0 0-8 0,0 0 4 16,8 0-4-16,-8 0 0 0,0 0-4 0,0 0 0 0,0 0 0 0,0 0-12 15,0 0-24-15,-8 0-32 0,8 0-32 0,0 0-48 16,-9 0-68-16,1 4-32 0,-1-4 36 0,0 0 36 0,1 5 36 0,0 0 24 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9:36.24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E7080112-C3D7-4527-8F1A-C72F9AECB0CC}" emma:medium="tactile" emma:mode="ink">
          <msink:context xmlns:msink="http://schemas.microsoft.com/ink/2010/main" type="inkDrawing" rotatedBoundingBox="30426,14328 31713,14264 31716,14331 30429,14394" semanticType="callout" shapeName="Other">
            <msink:sourceLink direction="with" ref="{0FAA8D26-5B72-43D5-B870-0B5DF6914CA3}"/>
          </msink:context>
        </emma:interpretation>
      </emma:emma>
    </inkml:annotationXML>
    <inkml:trace contextRef="#ctx0" brushRef="#br0">144 1220 11 0,'-17'0'112'0,"9"5"-16"0,8-5-12 0,-9 0-28 16,9 5-4-16,-9-5 4 0,9 0 0 0,0 0 0 0,0 5-4 15,9-5 0-15,0 0-4 0,-9 0-4 0,8 0 8 0,0 0 0 16,1-5-8-16,8 5 4 0,-8 0 4 0,7 0 0 0,2 0 0 16,-2 0 0-16,2-5 4 0,7 5-4 0,-7 0 0 0,8-5 0 15,-2 5 0-15,11-4-4 0,-9-2 0 0,8 2-4 0,0 0 0 0,-1-1-4 16,11-1-4-16,-2 2-4 0,-9-1-4 0,19 0-8 16,-9 0 0-16,-1 1-4 0,1-2-4 0,-1 2-4 0,10-1 0 0,-10 1 0 15,1 4-4-15,0-6 0 0,-9 6 4 0,8 0-8 0,-8 0 4 16,1 0-4-16,-9 0 0 0,8 6 0 0,-9-2 0 0,-8-4 0 15,8 5 4-15,-7-1-4 0,-2 2 0 0,-6-2 0 0,6-4 0 16,-7 5 0-16,-1-5-4 0,1 5 0 0,-9 0-4 0,8-5 0 0,-8 0-12 16,0 0-12-16,9 4-20 0,-18-4-20 0,9 0-20 0,-8 0-16 15,8 0-24-15,-9-4-20 0,1 4-28 0,-1-5-64 0,1 5 20 16,0-5 40-16,-2 0 36 0,-6 1 32 0,6-6 20 0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9:31.07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5BEDC5B-8D5C-45BD-BCF2-E80877FFA01D}" emma:medium="tactile" emma:mode="ink">
          <msink:context xmlns:msink="http://schemas.microsoft.com/ink/2010/main" type="writingRegion" rotatedBoundingBox="11358,15183 19727,15380 19663,18119 11293,17922"/>
        </emma:interpretation>
      </emma:emma>
    </inkml:annotationXML>
    <inkml:traceGroup>
      <inkml:annotationXML>
        <emma:emma xmlns:emma="http://www.w3.org/2003/04/emma" version="1.0">
          <emma:interpretation id="{46F27C99-4C50-40EC-8087-24496D2C1F0E}" emma:medium="tactile" emma:mode="ink">
            <msink:context xmlns:msink="http://schemas.microsoft.com/ink/2010/main" type="paragraph" rotatedBoundingBox="11346,15216 16083,15250 16075,16400 11337,163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795DAD-7918-45EE-A197-D10EB797FEF8}" emma:medium="tactile" emma:mode="ink">
              <msink:context xmlns:msink="http://schemas.microsoft.com/ink/2010/main" type="line" rotatedBoundingBox="11346,15216 16083,15250 16075,16400 11337,16366"/>
            </emma:interpretation>
          </emma:emma>
        </inkml:annotationXML>
        <inkml:traceGroup>
          <inkml:annotationXML>
            <emma:emma xmlns:emma="http://www.w3.org/2003/04/emma" version="1.0">
              <emma:interpretation id="{2A40E919-5AD1-47BD-A3E0-D21AF49356AB}" emma:medium="tactile" emma:mode="ink">
                <msink:context xmlns:msink="http://schemas.microsoft.com/ink/2010/main" type="inkWord" rotatedBoundingBox="11341,15807 11657,15809 11655,16131 11339,16129"/>
              </emma:interpretation>
            </emma:emma>
          </inkml:annotationXML>
          <inkml:trace contextRef="#ctx0" brushRef="#br0">-299 3165 47 0,'0'0'92'0,"-8"-6"-4"0,0 1-4 0,8 1-24 0,-8 4-8 15,8-5 4-15,-10 5-4 0,10 0 0 0,-8 0-8 0,8 0-4 0,-8-5 0 16,8 5 0-16,-9 5 0 0,9-5-4 0,-9 0-4 0,9 5 4 15,-8-1 0-15,8 1 0 0,-9 1-8 0,9 3 0 0,-8 1 0 16,8-6 4-16,-8 11 0 0,8-5-4 0,0 3 0 0,0 2 0 0,-8 0 0 16,8-1-4-16,0 0 0 0,0 5-4 0,0-4 0 15,8-1-4-15,-8 1-4 0,8 4-4 0,-8-9 0 0,8 4 0 0,1 0 0 16,-1-4 0-16,10 0-4 0,-10-1-4 0,10 1 4 0,-10-6 0 16,8 1 0-16,2 0 0 0,-10 0 0 0,9-5-4 0,1 0 0 15,-2 0-4-15,2-5 4 0,-10 5 4 0,10-5-4 0,-10 0 0 16,9-4 0-16,-9 4 0 0,9-4 0 0,-8-1 0 0,-1 0 0 15,-8 1 0-15,8-6 0 0,2 5 0 0,-10-3 0 0,0-2 0 16,0 5 0-16,0-4 4 0,-10-1-4 0,10 1 0 0,-8-1 0 16,0 6 0-16,-1-5 0 0,-8-1 4 0,9 1-4 0,-1 5-4 0,-7-1 0 15,6 0 4-15,-6 1 0 0,-2-1-4 0,2 1 4 0,7 3 0 16,-8 1-4-16,0 5 4 0,9-4 0 0,-10 4 0 0,10 4-4 16,-10-4 0-16,10 5 4 0,0 1-4 0,-1 3 0 0,0-5-4 15,1 6 0-15,-1 0-4 0,1-1-20 0,8 1 16 0,0-1-12 0,-8 1-4 16,8 0-4-16,0 0-8 0,0-1-12 0,0 5-4 0,8-9-8 15,-8 5-8-15,8-1-12 0,-8 1-4 0,9-1-40 0,-9-3-40 16,8 3 20-16,1-4 28 0,-9 0 20 0</inkml:trace>
        </inkml:traceGroup>
        <inkml:traceGroup>
          <inkml:annotationXML>
            <emma:emma xmlns:emma="http://www.w3.org/2003/04/emma" version="1.0">
              <emma:interpretation id="{1F412BC9-953D-4C24-9686-DF8585F64DA4}" emma:medium="tactile" emma:mode="ink">
                <msink:context xmlns:msink="http://schemas.microsoft.com/ink/2010/main" type="inkWord" rotatedBoundingBox="11682,15218 11841,15220 11834,16186 11675,16185">
                  <msink:destinationLink direction="with" ref="{F4915B64-5A74-4568-B5BF-AFFCACE6D47D}"/>
                </msink:context>
              </emma:interpretation>
            </emma:emma>
          </inkml:annotationXML>
          <inkml:trace contextRef="#ctx0" brushRef="#br0" timeOffset="328.1226">-67 2660 51 0,'0'-13'88'0,"0"-2"-12"16,0 1-4-16,0-1-20 0,0 6-8 0,0-1-4 0,0 0 0 15,0 6-4-15,0-5-16 0,0 3 24 0,8 6 0 0,-8-4 4 16,0 4 0-16,0 0 0 0,0 0 4 0,0 4-8 0,8 2 12 16,-8 3-12-16,0-5 4 0,0 6-4 0,0 5 0 0,9 0 0 15,-9-2-4-15,0 7 0 0,8-1-4 0,-8 5 4 0,0-1-4 0,8 3 0 16,-8 2 0-16,9 5 0 0,-9-5-8 0,0 7 0 0,9-2-4 15,-1 6 4-15,-8-2-4 0,8-2-4 0,-8 3-4 0,10 0 0 16,-10-4 4-16,8-1-4 0,0 5-4 0,-8-4-4 0,9-5-4 16,-9-1 0-16,9 6 0 0,-9-10 4 0,8 0-8 0,-8 0 0 15,8 0 0-15,-8-9 0 0,9 4-4 0,-9-5-8 0,0 1 0 0,8-1-12 16,-8-5-12-16,0 1-16 0,0-5-16 0,0 0-20 0,0-1-20 16,0-4-12-16,0 0-12 0,0 0-20 0,0-4-52 0,-8-6 0 15,8 5 44-15,0-4 28 0,-9-1 28 0</inkml:trace>
        </inkml:traceGroup>
        <inkml:traceGroup>
          <inkml:annotationXML>
            <emma:emma xmlns:emma="http://www.w3.org/2003/04/emma" version="1.0">
              <emma:interpretation id="{857249C2-3ABB-4264-84D7-DA08FFDD1E4B}" emma:medium="tactile" emma:mode="ink">
                <msink:context xmlns:msink="http://schemas.microsoft.com/ink/2010/main" type="inkWord" rotatedBoundingBox="12534,15665 12996,15668 12993,15992 12531,1598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76.7187">785 2997 55 0,'0'0'132'0,"0"0"-4"0,0 4 0 0,0 2-20 16,0-6 4-16,0 0-4 0,8 4-4 0,-8 1-8 0,0-1 0 15,8-4-12-15,2 6-4 0,-2-2-4 0,-8-4-8 0,17 0-4 16,-9 5-4-16,1-5-8 0,8 0 0 0,-9 0-8 0,10 0-8 15,-2 0-4-15,2 0-8 0,-2 0-4 0,2 0-4 0,7 0-4 0,-7 0 0 16,-2 0-4-16,10 0-4 0,-9 0 0 0,0 0-4 0,8 0-4 16,-7 0-12-16,-2 0-16 0,2 0-16 0,-10 0-24 0,9 0-24 15,-8 5-20-15,0-5-24 0,-1 0-20 0,-8 5-36 0,0-5-48 16,0 4 36-16,0 1 40 0,-8 1 32 0,-1-2 24 0</inkml:trace>
          <inkml:trace contextRef="#ctx0" brushRef="#br0" timeOffset="871.7395">836 3236 3 0,'-9'10'164'0,"9"0"4"0,0-1-8 0,0-4-28 15,0 4 0-15,9-4-4 0,-9 5 4 0,0-5-8 0,8-1-8 0,-8 2-8 16,9-2-16-16,-1 1-16 0,1-5-12 0,-1 4-8 0,0-4-8 16,2 0-4-16,6 0-8 0,2 0-8 0,-10 0-8 0,9 0 0 15,0-4-4-15,0 4-4 0,1 0-4 0,-2 0-4 0,10-5-4 0,-9 5-20 16,0 0-24-16,0 0-32 0,-1 0-28 0,2 0-36 15,0 0-36-15,-2 0-40 0,1 0-56 0,-8 0 36 0,8 0 44 0,-9 0 40 16,0 0 28-16,10 0 24 0</inkml:trace>
        </inkml:traceGroup>
        <inkml:traceGroup>
          <inkml:annotationXML>
            <emma:emma xmlns:emma="http://www.w3.org/2003/04/emma" version="1.0">
              <emma:interpretation id="{8DE1C59A-F94C-4A0C-8C80-5AD4FF52A20B}" emma:medium="tactile" emma:mode="ink">
                <msink:context xmlns:msink="http://schemas.microsoft.com/ink/2010/main" type="inkWord" rotatedBoundingBox="13672,15273 16083,15291 16075,16400 13664,16383">
                  <msink:destinationLink direction="with" ref="{F4915B64-5A74-4568-B5BF-AFFCACE6D47D}"/>
                </msink:context>
              </emma:interpretation>
              <emma:one-of disjunction-type="recognition" id="oneOf1">
                <emma:interpretation id="interp1" emma:lang="" emma:confidence="0">
                  <emma:literal>Raz</emma:literal>
                </emma:interpretation>
                <emma:interpretation id="interp2" emma:lang="" emma:confidence="0">
                  <emma:literal>Bez</emma:literal>
                </emma:interpretation>
                <emma:interpretation id="interp3" emma:lang="" emma:confidence="0">
                  <emma:literal>orz</emma:literal>
                </emma:interpretation>
                <emma:interpretation id="interp4" emma:lang="" emma:confidence="0">
                  <emma:literal>R</emma:literal>
                </emma:interpretation>
                <emma:interpretation id="interp5" emma:lang="" emma:confidence="0">
                  <emma:literal>Tez</emma:literal>
                </emma:interpretation>
              </emma:one-of>
            </emma:emma>
          </inkml:annotationXML>
          <inkml:trace contextRef="#ctx0" brushRef="#br0" timeOffset="1631.5244">2115 3370 47 0,'-10'-4'100'0,"10"-1"-12"15,-8-5-4-15,0 6-24 0,8-1 0 0,-8 0-4 0,8 0-4 0,-9 1 0 16,1 4 4-16,8-6-4 0,-9 2 0 0,9-1 0 0,-9 1 4 16,9 4-4-16,-8-6-8 0,0 6 4 0,8-4 0 0,-10 4 0 15,10 0 0-15,-8 0-8 0,8 4 4 0,-8-4-8 0,0 6 0 0,8-2-8 16,-10 1 0-16,2 5-4 0,8-6-4 0,-8 6-4 0,-1-1 0 15,9 1 0-15,-8-5-4 0,-1 9 0 0,9-4 0 0,0-1-4 16,-9 1-8-16,9 5 4 0,0-6-4 0,0 1 4 0,0 4 0 0,9-4-4 16,-9-2 4-16,9 3-4 0,-1-6 0 0,1 4 0 15,-1 1 0-15,0-5 4 0,10-1-4 0,-10 1 0 0,10 0 0 0,-10 0 0 16,9-5 0-16,0 0 0 0,0 0 0 0,-1-5 0 0,-6 5 0 16,6-5-4-16,-6 0 4 0,6-4 0 0,-7 4-4 0,-1-5 0 15,9 1 4-15,-17-2-4 0,9 3 4 0,-1-2-4 0,-8-4 0 16,0 0 0-16,0 4 0 0,0-5 4 0,0 1 0 0,-8 0 0 15,8-1-16-15,-9 5 16 0,1-4 4 0,-1-1-8 0,1 2 4 0,-1-2-4 16,-7 0 0-16,6 6 4 0,2-5 0 0,-10 4 0 0,2 0-4 16,8 0 4-16,-9 1-4 0,-1-1 0 0,10 6-4 0,-10-1 4 15,10 0 0-15,0 0 0 0,-10 5 0 0,10 0 4 0,0 0 4 16,-1 0-4-16,1 5 0 0,-1 0 0 0,0 0 0 0,1 5 0 16,8-1 0-16,0 2-4 0,-8-3 4 0,8 2 0 0,0 4 0 0,0-5-4 15,8 1 4-15,-8 0 0 0,8 5 0 0,1-6 0 0,0 1 0 16,-1-1 0-16,1 1-4 0,7-6 4 0,2 6-4 0,-2-5 4 15,2-5-4-15,-1 4 4 0,0 2 0 0,0-6 0 0,-1 0 0 0,10 0 0 16,-8 0 0-16,-1 0 4 0,0-6-4 0,0 6 0 0,-1-4 0 16,2 4 0-16,0-5 0 0,-2 5 0 0,-8 0 4 15,10 0 4-15,-10 0-4 0,9 0 0 0,-9-4 0 0,2 4 4 0,-2 0 0 16,0 4 0-16,0 1 4 0,2-5 0 0,-2 4 0 0,0 2-4 16,1 3 8-16,-1-4-4 0,1 0 0 0,0 4-4 0,-1 1 0 15,0 0-4-15,-8-1 0 0,10 1-4 0,-2-1 4 0,0 1-4 0,0 0 0 16,-8-1-8-16,10 1-8 0,-2-1-12 0,0 1-24 0,1-5-12 15,-1 4-20-15,1-4-24 0,0 0-16 0,-1-5-12 0,0 4-44 16,0-4-32-16,2 0 28 0,-2-4 40 0,0-1 24 0,2 0 24 16</inkml:trace>
          <inkml:trace contextRef="#ctx0" brushRef="#br0" timeOffset="2262.1585">2916 3203 59 0,'0'0'144'0,"0"4"-12"0,0-4-12 15,0 0-20-15,0 0-4 0,8 0-8 0,-8 6-4 0,0-6 0 0,0 0-4 16,10 4-4-16,-10-4-4 0,8 5-8 0,-8-5-8 16,8 4-8-16,1 6-8 0,-9-5-4 0,8 0 0 0,9 5 0 0,-17-1-8 15,17 0-4-15,-9 1-4 0,2 5 0 0,-2-1-4 0,0 1 0 16,1-1 0-16,0 5-4 0,-1-4 0 0,1 4-4 0,-9 0 0 16,8 0 0-16,0 0 0 0,1 1 0 0,-9-1-4 0,9 0 0 15,-1-5-4-15,-8 5 4 0,8-4-4 0,-8-1 4 0,10 0 0 0,-10-4 0 16,0-1-4-16,0-3 0 0,0 3 0 0,8-9 4 15,-8 0-4-15,0 0-4 0,0-5 0 0,0-5 0 0,0 1 4 0,0-1-4 16,-8-9 0-16,8 6 0 0,0-7-4 0,0 1-4 0,-10-1-4 16,10-3-4-16,0-6-4 0,-8 5 0 0,8-5 0 0,-8 0-4 15,-1-4 0-15,9-1 4 0,-9 5 4 0,1-3 4 0,0-3 0 16,8 2 4-16,-9-1 0 0,1 0 4 0,8 1 4 0,-9-1 0 16,9 1 0-16,0-1 0 0,0 6 4 0,0 4 0 0,0-5 0 0,0 4 0 15,0 6 0-15,9-4 0 0,-9 8 0 0,8 0 4 0,1 1-4 16,-9 0 4-16,8 4 0 0,0 5 0 0,1 2 4 0,0-4 0 15,-1 3 0-15,0 4 0 0,2-5 0 0,-2 5 4 0,9 0-4 0,-8 5 4 16,7-5-4-16,1 4 4 0,1-4-4 0,-2 0-4 16,2 0 0-16,-2 0 0 0,10 0 0 0,-1 7 0 0,1-14 0 0,0 7-4 15,0 0 0-15,-1-4 0 0,1-1 0 0,8 1 0 16,0-2 0-16,-9 2 0 0,9-1-4 0,0 0 0 0,-8-4 4 0,9 4-4 16,-1 0 4-16,-9-4 0 0,9 4-4 0,-8-1 4 0,0-3 0 0,-1 5 0 15,1-1-4-15,-2 0 4 0,2 5 0 0,0-5 0 16,-9 0 4-16,9 5-8 0,-10 0 8 0,2-5 0 0,8 5-4 0,-18 0 0 15,9 0 4-15,0 0-4 0,0 0 0 0,1 0 0 0,-2 0 4 16,-8 0 0-16,10 5-4 0,-1-5 8 0,-9 5 0 0,10 0 0 16,-10 0 4-16,0 0 8 0,10 4 4 0,-10 1 0 0,0-1 0 0,2 6 4 15,-2-1-16-15,0 1 32 0,1-2 0 0,-1 7 0 16,-8-1 0-16,8 0 0 0,1 6 4 0,-9-6-4 0,9 4-4 0,-9-4-8 16,0 6-28-16,0-2-4 0,0-3 0 0,0-1 0 0,8 5 0 15,-8-4 0-15,0-7 0 0,0 2 0 0,0-1 0 0,0 1 0 16,-8-6 0-16,8 1 0 0,0 0 0 0,0-6 0 0,0 1 0 0,0 1-4 15,0-6-88-15,-9 0-28 0,9 0-24 0,-9 0-28 0,1 0-24 16,0-6-48-16,-1 1-32 0,1 1 48 0,-10-1 40 0,10 5 40 16,-10-5 28-16,2 0 24 0</inkml:trace>
          <inkml:trace contextRef="#ctx0" brushRef="#br0" timeOffset="2826.0133">3564 3342 15 0,'-8'-10'116'0,"8"6"-12"0,0-6-8 0,0 5-20 0,0 1-8 16,0-6 4-16,0 0 8 0,0 0-4 0,0 1 0 0,0 4-8 15,0-4-4-15,8-1 4 0,-8 0-4 0,8 0-4 0,-8 1 4 16,10-1 0-16,-2-4-4 0,0 5-4 0,0 3 4 0,1-3-8 0,0-1-4 15,8 1-4-15,-9 4-4 0,10 0-4 0,-10 1-4 16,10 4-8-16,-10 0 0 0,8 0-4 0,2 0-4 0,-10 4 0 0,9 1-4 16,-9 4-8-16,2 2 4 0,-2-2 0 0,0 5-4 0,0 1 0 15,2-1 0-15,-10 5 0 0,0-4-4 0,0 4 0 0,0 5 4 16,0-5-4-16,-10 0 0 0,2 0 0 0,8 0 4 0,-8 6-4 16,-10-6 0-16,10 0 0 0,-9 0 0 0,9 4 0 0,-10-3 0 0,10 0-4 15,-8-1 8-15,-2 1 0 0,0-7-8 0,2 2 0 0,7-1 4 16,-8 1 0-16,8-1 0 0,-7-5-4 0,8 1 4 0,-10-5 0 15,10-1 0-15,-2-4-4 0,2 0 0 0,0 0 0 0,8-4 0 16,0-1 0-16,-9-5 0 0,9 1 0 0,0-1 0 0,0-5 4 16,9 6-4-16,-9-5 0 0,0 0 4 0,8 5-4 0,-8-2 4 15,8-3 0-15,2 4-4 0,-2 6 8 0,0-6-8 0,-8 5 8 16,10 5-4-16,-2-5-4 0,0 5 8 0,0 0 0 0,-8 5 0 0,9 0 0 16,0 0-4-16,-1 0 8 0,1-1 0 0,-1 6 0 0,0-5 0 15,2 4 0-15,-2 2 4 0,0 2 8 0,2-3 0 0,-2-1 8 16,0 5 0-16,9-3 0 0,-8 3 0 0,8-5 0 0,-9 6 0 0,10-5-16 15,-2 3-12-15,2-3 0 0,-2 0 0 0,-7-1 0 0,8 1 0 16,0-5 0-16,-1-1 0 0,2 1 0 0,0 0 0 0,-10-5 0 16,9 0 0-16,0-5 0 0,-9 0 0 0,1-4 0 0,7-1 0 15,-6-4 0-15,-2-1 0 0,-8 2 0 0,8-7 0 0,2 1 0 16,-10-1 0-16,0-3-36 0,0 0-60 0,0 3-28 0,-10-4-32 0,2 0-32 16,8 5-36-16,-18-5-64 0,10 5 32 0,-9 4 56 15,9-4 28-15,-9 5 40 0,0-1 24 0</inkml:trace>
        </inkml:traceGroup>
      </inkml:traceGroup>
    </inkml:traceGroup>
    <inkml:traceGroup>
      <inkml:annotationXML>
        <emma:emma xmlns:emma="http://www.w3.org/2003/04/emma" version="1.0">
          <emma:interpretation id="{53508FF2-06FC-472E-B3AC-FA36259ADDC8}" emma:medium="tactile" emma:mode="ink">
            <msink:context xmlns:msink="http://schemas.microsoft.com/ink/2010/main" type="paragraph" rotatedBoundingBox="11379,16787 19690,16983 19663,18119 11352,179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C488143-259A-4477-8383-04601EFDE5FE}" emma:medium="tactile" emma:mode="ink">
              <msink:context xmlns:msink="http://schemas.microsoft.com/ink/2010/main" type="inkBullet" rotatedBoundingBox="11379,16787 11915,16800 11893,17692 11358,17680"/>
            </emma:interpretation>
          </emma:emma>
        </inkml:annotationXML>
        <inkml:trace contextRef="#ctx0" brushRef="#br0" timeOffset="83318.4046">-273 4709 39 0,'9'-5'68'0,"-9"5"-4"0,0 0-4 0,8 0-28 0,-8 0 0 16,9 0 0-16,-9 0-4 0,9 0 0 0,-9 0 0 0,0-5 4 16,0 5 0-16,8 0-4 0,-8-4 4 0,0 4 4 0,0-5-4 15,0 5 0-15,0-5-12 0,0 0 24 0,0 5 4 0,0-5 4 16,0 0-4-16,0 5 4 0,0-5 4 0,0 1 0 0,0-1 0 0,0 5 8 15,0-5 0-15,0 1-4 0,0 4 0 0,0-6 0 0,0 6-4 16,0 0-4-16,-8 0-8 0,8 0 0 0,0-4-8 0,-9 4 0 16,9 4-12-16,-9-4 4 0,1 0-8 0,8 6 0 0,-9-2-4 15,9 1 0-15,-8 4-8 0,0-4-4 0,8 5 8 0,-10 0-4 0,2-1 0 16,8 1 0-16,-8 4 0 0,8-4 0 0,0 4-4 0,0 1 0 16,0-1 0-16,0 1 4 0,-8-1-4 0,16 0-4 0,-8-4 4 15,0 4 0-15,0-4-4 0,8 4 0 0,-8-5 0 0,8 1 0 16,2-1 0-16,-2-3 0 0,-8 3 0 0,17-3 0 0,-17-2 0 15,17 5 0-15,-8-9 4 0,-1 5-4 0,8-5 0 0,-6 0 4 16,6 0-8-16,-6 0 4 0,6-5 0 0,1 5 0 0,-8-5 0 0,8-3 0 16,-9 2-4-16,10-3 4 0,-10 3 0 0,0-3-4 0,10-1-16 15,-10-5 24-15,1 7-8 0,-1-7 4 0,-8 6-4 0,8-5 4 16,1-1 4-16,-9 0-8 0,0 1 4 0,0 0 0 0,0 4 0 16,0-4 0-16,-9-1 0 0,9 1 0 0,-8 5 0 0,8-1 0 15,-8 0-4-15,-1 0 4 0,1 1 0 0,-10 0 4 0,10 3-4 0,0-3 0 16,-10 4 4-16,10 5 0 0,-9-5-8 0,8 5 8 0,-8-4-8 15,1 4 0-15,-2 0 0 0,10 0 0 0,-10 4 4 0,2-4 0 16,-2 5-4-16,10 0 0 0,-9 0 4 0,9-1-4 0,-10 2-8 0,10 3 4 16,-10-4-4-16,10-1-8 0,0 6-4 0,-1-5-4 15,0 5 0-15,9-1-16 0,-8-4-8 0,8 5-12 0,0-1-12 0,-9 1-4 16,9-7-12-16,0 8-16 0,9-1-4 0,-9-1-8 0,0-4-12 16,8 5-40-16,1 0-24 0,-9-6 44 0,9 6 32 0,-1-6 20 15</inkml:trace>
        <inkml:trace contextRef="#ctx0" brushRef="#br0" timeOffset="83639.5476">-8 4268 95 0,'0'-19'112'16,"0"4"-8"-16,0 0-8 0,0 6-28 0,0-5 0 0,-9 4 0 15,9 0-8-15,0 6-4 0,0-1 0 0,0-5-12 0,0 6-4 16,-9-2-8-16,9 2 0 0,0 4 4 0,0-5-4 0,0 0 0 0,0 5 4 15,9-5 0-15,-9 5 0 0,0 5 4 0,9 0 8 0,-9 0-4 16,8-1 8-16,-8 6 0 0,0 0 0 0,8 4 0 0,2 6 0 16,-10-6-4-16,8 10-4 0,-8 0-4 0,8 0-4 0,1 5-4 15,-9-1-4-15,9 6 0 0,-9-1-8 0,8 1 0 0,-8 4 0 0,8-5-4 16,-8 2-4-16,9 3 4 0,-9 0-28 0,8-4 24 16,-8 0 0-16,9-1-4 0,-9 1-4 0,9-5 0 0,-9-1-4 0,8 1 4 15,-8-5-4-15,0-1-4 0,8-2 0 0,-8-3-4 0,10 1-4 16,-10-4-8-16,0-1-8 0,8 1-12 0,-8-6-12 0,0-4-16 15,0 4-8-15,0-9-12 0,8 5-4 0,-8-5-8 0,0 0-12 0,0 0-8 16,0-5-12-16,0 1-20 0,0-6-44 0,0 5 8 0,0-5 36 16,0-4 20-16,-8 5 32 0</inkml:trace>
      </inkml:traceGroup>
      <inkml:traceGroup>
        <inkml:annotationXML>
          <emma:emma xmlns:emma="http://www.w3.org/2003/04/emma" version="1.0">
            <emma:interpretation id="{833F12C2-3F13-4275-9DD6-45A92FF1C62A}" emma:medium="tactile" emma:mode="ink">
              <msink:context xmlns:msink="http://schemas.microsoft.com/ink/2010/main" type="line" rotatedBoundingBox="12618,16824 19689,16990 19663,18119 12592,17952"/>
            </emma:interpretation>
          </emma:emma>
        </inkml:annotationXML>
        <inkml:traceGroup>
          <inkml:annotationXML>
            <emma:emma xmlns:emma="http://www.w3.org/2003/04/emma" version="1.0">
              <emma:interpretation id="{BC2E5467-B859-4844-9A7F-9A830DA5AFC7}" emma:medium="tactile" emma:mode="ink">
                <msink:context xmlns:msink="http://schemas.microsoft.com/ink/2010/main" type="inkWord" rotatedBoundingBox="12610,17190 13106,17201 13098,17509 12602,17498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83936.7928">861 4522 7 0,'0'4'164'0,"9"1"-12"0,-9 0-12 0,8-1-28 0,-8 1-8 16,8-5 8-16,2 0 0 0,-2 6-4 0,-8-6-4 0,8 0-4 15,10 0-8-15,-10 0-4 0,0 0-16 0,10 0 0 0,-10-6-4 0,9 6-8 16,1 0-8-16,-2-5-8 0,2 1-8 0,7 4-4 15,-8 0-4-15,8 0-4 0,-7 0-4 0,8-5-4 0,-10 5 0 0,10 0-4 16,-1 0-4-16,-7 0-4 0,-2 5 4 0,2-5-4 16,-1 4-8-16,-1 1 0 0,-7-5-12 0,8 6-4 0,-9-2-8 0,2-4-16 15,-2 5-20-15,-8 0-16 0,0 0-24 0,0-5-12 0,0 4-28 0,0 1-8 16,-8-5-12-16,-2 0-44 0,2 0-20 0,0 0 36 16,-10 0 40-16,10 0 32 0,-9 5 24 0</inkml:trace>
          <inkml:trace contextRef="#ctx0" brushRef="#br0" timeOffset="84158.7361">938 4718 31 0,'0'10'176'0,"0"-2"-12"0,0 3-16 15,0-1-24-15,0-1-4 0,0 1 4 0,0-1 8 0,0-3-8 16,0 3-4-16,8-4-8 0,-8 5-8 0,9-6-12 0,0 1-8 16,-9 0 0-16,8-5-8 0,1 4-8 0,7-4-8 0,-6 0-4 0,6 0-8 15,-8 0-48-15,10 0 0 0,7 0 0 0,-7 0 0 0,-2 0 0 16,2-4 0-16,-2 4 0 0,2-5 0 0,-1 5 0 0,0 0 0 15,0 0 0-15,-1 0-16 0,-6 0-80 0,6 0-28 0,-6-5-32 16,-2 5-36-16,0 0-60 0,-8 5-52 0,9-5 60 0,-9 5 48 16,8-5 32-16,-8 4 32 0,0-4 24 0</inkml:trace>
        </inkml:traceGroup>
        <inkml:traceGroup>
          <inkml:annotationXML>
            <emma:emma xmlns:emma="http://www.w3.org/2003/04/emma" version="1.0">
              <emma:interpretation id="{9C4652D3-B49D-444C-8EDD-5077C616EE03}" emma:medium="tactile" emma:mode="ink">
                <msink:context xmlns:msink="http://schemas.microsoft.com/ink/2010/main" type="inkWord" rotatedBoundingBox="13822,16924 15399,16961 15377,17915 13800,1787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87671.0759">2115 4560 51 0,'0'0'72'0,"0"-9"0"15,0 3-4-15,0 1-24 0,0-4 4 0,0 4 0 0,0-5 4 16,8 6 0-16,-8-5-8 0,0 0 0 0,0-2 0 0,8 2 0 15,-8-1 0-15,0-4 0 0,10 9-4 0,-10-10 4 0,8 6-8 0,-8-1 8 16,8 1-4-16,-8 4-4 0,9-5 0 0,-1 1 4 16,-8 4-4-16,9 1 4 0,-9-1-4 0,8 0 4 0,-8 0-4 0,0 0 0 15,9 0 0-15,-9 5-4 0,0 0 8 0,0-5 0 0,0 5 0 16,0 0 4-16,0 0 0 0,0 0-4 0,0 0 0 0,0 0 0 16,0 0-8-16,0 0-4 0,0 0-4 0,-9 5-4 0,9-5-4 0,0 5-4 15,-8 0-4-15,8 0 0 0,-9 5-4 0,9-1 4 0,-8 0-4 16,-1 6 4-16,1-2-4 0,0 7 0 0,-2-5-20 0,2 9 20 15,0-4 0-15,-2-2 0 0,2 6 0 0,0 0 4 0,0-5-8 16,8 5 4-16,-9 0-4 0,9-4-4 0,-8 3 4 0,8-3-4 16,0 4 0-16,0-5 4 0,0-5-4 0,0 5 4 0,0-4 0 0,8 4 0 15,-8-10 0-15,9 6 0 0,-9-1-4 0,8-4 4 0,0-1-4 16,0 1 4-16,2-5 0 0,-2-1 0 0,0 1-4 0,10 0 0 16,-10-5 0-16,1 0 0 0,8 0-4 0,-9 0 8 0,1-5-4 15,-1 5 0-15,10-5 0 0,-10 1 4 0,0-7-4 0,2 7 0 16,6-5 4-16,-8 4-4 0,1-5 4 0,0 6 0 0,-1-6 0 15,1 6-4-15,-9-6 4 0,8 5 0 0,0-4 0 0,2 3-4 16,-10 2 4-16,8-1-4 0,-8 0 0 0,8 0 8 0,-8 5-4 0,8-4 0 16,-8 4 0-16,0 0 4 0,10-5 0 0,-10 10-4 0,0-5 0 15,8 0 4-15,-8 4 0 0,0 1 0 0,8 0 0 0,-8 4 0 16,0-3-4-16,0 3 0 0,0 0 8 0,0 1-4 0,0 4 0 0,0-4 0 16,9 4 0-16,-9 1 0 0,0-1 0 0,0 1 0 0,0 0-4 15,-9 3 4-15,9-3 0 0,0-2-4 0,0 2 0 0,0-1 0 16,0 1 0-16,0-1 0 0,0 0 0 0,0 1 0 0,0-5 0 15,0-1-4-15,0 6 0 0,0-5-4 0,0-6-4 0,0 6-8 16,0-1-4-16,0-4-16 0,0 0-8 0,0 0-8 0,0-5-12 0,0 5-12 16,0-5-8-16,0 0-12 0,0 0 0 0,0 0-12 0,0 0-4 15,9-5-4-15,-9 0-20 0,0 0-24 0,0 0-16 0,8-4 32 16,-8 4 24-16,0-4 28 0</inkml:trace>
          <inkml:trace contextRef="#ctx0" brushRef="#br0" timeOffset="88274.3653">2575 4876 55 0,'8'-4'108'0,"2"-1"-20"0,-10-1 8 0,8 2-24 0,0 0-4 16,-8-1-4-16,9 5 0 0,-9 0 0 0,8-5-12 0,-8 5 4 15,8 0-4-15,-8 0 0 0,0 0-8 0,9 5-4 0,-9-5-4 16,9 5 0-16,-9-1-4 0,8 0 4 0,-8 2-8 0,8 3-4 0,-8-4-4 16,10 5 0-16,-10 0 0 0,8 5-4 0,-8-7 0 0,8 7 4 15,-8-1-4-15,0 1 0 0,10-1-4 0,-10 5 0 0,0-4 0 16,0-1 0-16,0 5-8 0,8-4 4 0,-8-1-4 0,0 1 8 15,0-1-4-15,0 0 4 0,0-4-4 0,0 0 0 0,0-1 0 16,0-4 0-16,0-1-4 0,0 1 0 0,0 0 0 0,0-10 0 0,0 5-4 16,0-5 0-16,0-4 0 0,0 0-4 0,0-6 4 0,0 1 0 15,0-1 0-15,0-4 0 0,0 0-8 0,0-6 4 0,0 2 0 16,0 3 0-16,0-9 0 0,0 6 4 0,0-6 0 0,0 5-4 16,0-5 4-16,0 1 0 0,0-1-4 0,0 0 0 0,0 5 4 15,0-5 0-15,0 1 0 0,0-1 0 0,0 0 0 0,0 0 0 16,0 0 0-16,0 0 0 0,8 6 4 0,-8-2-4 0,8-2 0 15,-8 7 0-15,9-4 0 0,-9 5 0 0,8-1 0 0,1 6-4 16,0 0 0-16,-1 4 8 0,0 0-4 0,2 6 0 0,-2-1 4 0,0 0-4 16,0 5 0-16,10 0 0 0,-10 0 0 0,1 5 0 0,-1-5 4 15,10 5-4-15,-10-1 0 0,8 1-4 0,2 5 4 0,0-5 0 16,-10 0 0-16,9 0 4 0,8-5-4 0,-8 4 0 0,1-4 0 0,7 5-4 16,1-5 4-16,-10-5 0 0,10 5 0 0,0-4-4 0,0-1 0 15,-1 0 4-15,-9 0 0 0,10 0 0 0,0-5 0 0,0 6 0 16,-1-1 0-16,-7-5 0 0,6 6-4 0,-6-1 4 0,-1 0 0 15,9 0 4-15,-10 1 0 0,2 4-4 0,-2-7 0 0,-6 7 4 16,6 0 0-16,-7 7 4 0,8-7 4 0,-9 4 4 0,1 1 4 0,-1 0 4 16,0 4 8-16,2-4 0 0,-2 5 4 0,0-1 4 0,2 6-4 15,-10-5 4-15,8 4-8 0,-8-5 0 0,8 6 4 0,-8-1-8 16,8 0 0-16,-8 1 0 0,9-1 4 0,-9 5-4 0,9-5 0 16,-9 1 0-16,0 4-4 0,8-5-20 0,-8 1-4 0,0-1 0 15,0 5 0-15,9-4 0 0,-9-1 0 0,0-4 0 0,0 5 0 0,0-1 0 16,0-5 0-16,0 1 0 0,0 0 0 0,0-5 0 0,0 4 0 15,0-9-8-15,0 5-48 0,0 0-16 0,-9-5-16 0,9 4-12 16,0-4-16-16,-8-4-16 0,8 4-16 0,-9-5-16 0,9 5-24 16,-9-5-44-16,1 0 12 0,0 1 44 0,0-1 32 0,-10 5 32 15,10-5 24-15</inkml:trace>
          <inkml:trace contextRef="#ctx0" brushRef="#br0" timeOffset="88839.6791">3104 4819 67 0,'-18'5'136'0,"10"-5"-8"0,0 5-16 0,-9-5-32 15,8 0-4-15,0 0-8 0,9 0 0 0,-8-5-4 0,8 0 0 16,-8 5-4-16,8-10-8 0,0 6-4 0,0-1-8 0,8-4 0 16,0-1-4-16,-8 0-4 0,9 5 4 0,8-4-8 0,-8-1 4 15,-1-1-4-15,9 8 0 0,-8-2-4 0,7 0-4 0,-6 0-4 0,6 1 0 16,2-1-4-16,-2 5-4 0,-7 0 0 0,7 5 0 15,-6-1-4-15,6 1 0 0,-6 0 0 0,-2 3 0 0,0 3 0 0,-8 4-4 16,8-1 4-16,-8 1 0 0,0-1-4 0,0 0 0 0,0 5 0 0,-8 4 0 16,8-3 0-16,-8 4 0 0,0-5 4 0,-2 6-4 15,2-2 0-15,-10-4 0 0,10 6 0 0,0-7 4 0,-1 7 0 0,1-6-4 16,-9-4 4-16,8 4 0 0,9-5-20 0,-8 1 20 0,0-1 0 16,8-5 0-16,-10 1 4 0,10 0 8 0,0-5-4 0,-8 4 4 15,8-4 0-15,8 0 4 0,-8-1 0 0,0 1 4 0,10 0 0 16,-10-5 0-16,8 5 0 0,0-2 4 0,1-3-4 0,0 7 0 15,-1-7-4-15,9 0 0 0,-9 0 0 0,10 0-12 0,-2 0 0 16,-6 0-4-16,6 0-4 0,1 0-8 0,0 0-16 0,0 0-28 0,1-7-32 16,-2 4-32-16,2-2-36 0,-2 0-36 0,2 0-96 0,-1 1 32 15,-9-1 48-15,0-5 36 0,10 6 36 0,-10-6 24 0</inkml:trace>
        </inkml:traceGroup>
        <inkml:traceGroup>
          <inkml:annotationXML>
            <emma:emma xmlns:emma="http://www.w3.org/2003/04/emma" version="1.0">
              <emma:interpretation id="{7E650E69-AEEF-4448-999B-9AD6A06DFE38}" emma:medium="tactile" emma:mode="ink">
                <msink:context xmlns:msink="http://schemas.microsoft.com/ink/2010/main" type="inkWord" rotatedBoundingBox="15876,17524 15902,17525 15901,17544 15875,17543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9105.9669">4143 4857 163 0,'0'4'180'0,"-8"-4"-16"0,8 6-4 0,0-6-28 0,0 0-4 0,0 5-4 16,0-5-4-16,-8 0-4 0,8 0-12 0,0 0-4 0,0 4-8 16,0-4-8-16,0 0-16 0,0 0-12 0,0 0-8 15,0 0-8-15,0 0-12 0,0 0-4 0,8 0-12 0,-8 0-12 0,0 0-16 16,0 0-28-16,8 0-28 0,-8 0-40 0,0 0-32 0,0 0-36 16,0 0-52-16,0 0-56 0,0 0 52 0,0 0 44 0,10 0 36 15,-10 0 28-15,0 0 8 0</inkml:trace>
        </inkml:traceGroup>
        <inkml:traceGroup>
          <inkml:annotationXML>
            <emma:emma xmlns:emma="http://www.w3.org/2003/04/emma" version="1.0">
              <emma:interpretation id="{573AC18D-C4F7-46BC-902F-395A089A5D49}" emma:medium="tactile" emma:mode="ink">
                <msink:context xmlns:msink="http://schemas.microsoft.com/ink/2010/main" type="inkWord" rotatedBoundingBox="16350,16912 17454,16938 17428,18066 16323,18040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9722.2208">4595 4886 55 0,'0'-5'124'0,"-8"0"-12"15,8 1-4-15,0-1-20 0,0-1-4 0,0 2-4 0,0 0-4 0,0 4 0 16,0-5-8-16,0 5 0 0,0 0-8 0,0 0 4 15,0 0-8-15,0-5 4 0,0 10-4 0,0-5 0 0,0 0 4 0,0 5-4 16,8 3-4-16,-8-2-4 0,10 3-8 0,-10-4 0 0,8 5-8 0,-8 4-4 16,8-3-4-16,-8 2-4 0,9 7-4 0,-1-7-4 15,-8 7-4-15,8-5 0 0,-8 4 0 0,0-1 0 0,10 2 0 0,-10-6-4 16,0 5-4-16,0 1 8 0,0-6 0 0,0 1-8 0,0-1 4 16,0-5-4-16,0 1 4 0,0 0 0 0,0-5-4 0,0 0 0 15,0-1-8-15,0-4 4 0,0 0 4 0,0 0-4 0,0-4 0 16,0-6 4-16,0 0 0 0,0 0 0 0,0-4 0 0,0 0-4 15,-10-5 0-15,10 0 0 0,0-1 0 0,0-4-4 0,-8 0 0 0,8 0 0 16,0-5-4-16,-8 6 0 0,8-10 4 0,0 3-4 0,-9 1 8 16,9 1-4-16,-8-6 4 0,8 5 0 0,0-4 0 0,0 4 0 15,0 0 4-15,-8 1 0 0,8 3 0 0,0-4 4 0,0 6 0 0,0-2 0 16,8 6-8-16,-8 0 12 0,8 0-8 0,-8 5 4 16,9-1 0-16,-1 1-4 0,-8-1 4 0,18 6 0 0,-10 3 0 0,0-2-4 15,0 3 0-15,10-5 0 0,-10 10 4 0,10-5 0 16,-1 5-4-16,-1 0 0 0,-7-4 0 0,8 4 4 0,9 4-4 15,-9-4 0-15,0 0 0 0,8 0 0 0,-7 0 0 0,8 5 0 0,-10-5-4 16,10 0 0-16,-1 0 4 0,1 0 0 0,0 0 0 0,-1-5 0 0,1 5 0 16,0 0 0-16,-2-4 0 0,2-1 0 0,0 5 0 15,-1-5 0-15,1 1-4 0,0-1 4 0,-1 0 0 0,-8 0-4 0,8 0 4 16,1 0-4-16,-8 0 4 0,7-4-20 0,-8 4 24 0,0 0-4 16,1-4 4-16,6 4-4 0,-6 0-4 0,-1-6 8 0,0 8 0 15,-8-2 0-15,7 0 0 0,2 0 0 0,-10 5-4 0,10-4 4 0,-10 4 0 16,0 0 0-16,1 4 8 0,-1 1-4 0,1 0 0 15,0 3 4-15,-1 3 4 0,-8 4 4 0,8 4 8 0,0-5-4 0,-8 10 0 16,0-5 4-16,10 4 0 0,-10 2 8 0,8-1-4 0,-8 0 0 16,0 4-4-16,0 1-20 0,0-4-8 0,0-2 0 0,0 6 0 15,0-4 0-15,0-7 0 0,8 7 0 0,-8-11 0 0,0 5 0 16,0-6 0-16,-8 3 0 0,8-6 0 0,0 4 0 0,0-9 0 16,0 5 0-16,0-6-52 0,0-4-28 0,-8 5-20 0,8-5-20 0,-10 0-16 15,10 0-20-15,-8-5-12 0,-8 1-16 0,7-2-44 16,0 2 0-16,-8-1 36 0,9 0 36 0,-10 0 32 0,2 1 20 0</inkml:trace>
          <inkml:trace contextRef="#ctx0" brushRef="#br0" timeOffset="90092.231">5082 4905 139 0,'-9'0'156'16,"1"0"-20"-16,8 0-16 0,0 0-32 0,0 0 0 15,0-4-4-15,0-2-4 0,0 2 0 0,0-6-4 0,8 5-4 0,1-4-8 16,-1-1-4-16,0 1 0 0,2-1-4 0,6 1-4 0,2-5 0 16,-10 4-4-16,9 0-4 0,9 0-8 0,-10 1-8 0,2 4-4 15,-2 0-4-15,10 1-4 0,-9-1-4 0,0 5-4 0,0 5-4 16,1-1 4-16,-2 1-4 0,-6 5-4 0,-2 0 0 0,0 4 0 16,0 0-4-16,-8 0 0 0,0 6 4 0,0 3 0 0,-8-4 0 0,8 6-4 15,-16-2-12-15,6 2 16 0,2-2 4 0,-10 2 0 0,10 4 0 16,-9-6-4-16,9 2 4 0,-9-6-4 0,0 5 4 0,9-5 4 15,-10 5 0-15,10-5-4 0,-2-5 12 0,2 4-4 0,0-2 4 16,0-2 0-16,-1 1 0 0,9-1 0 0,-9 0 0 0,9-4 4 16,0-1-4-16,0 1 4 0,9-1 0 0,-9 1-4 0,9 1 0 0,-9-7-4 15,8 0-4-15,0 6 0 0,10-10 4 0,-10 5-4 0,0-5-4 16,10 4 4-16,-1-8-4 0,0 4-8 0,0-5-4 0,-1 5-4 16,2-5-24-16,0 0-32 0,-2-3-36 0,1 1-28 0,0-1-36 0,-8 2-24 15,7-3-72-15,2-1-8 0,-10-3 52 0,10 3 44 16,-10-5 32-16,9 6 32 0,-9-6 20 0</inkml:trace>
        </inkml:traceGroup>
        <inkml:traceGroup>
          <inkml:annotationXML>
            <emma:emma xmlns:emma="http://www.w3.org/2003/04/emma" version="1.0">
              <emma:interpretation id="{E224E69C-9001-4883-B77B-8290A8AC39A6}" emma:medium="tactile" emma:mode="ink">
                <msink:context xmlns:msink="http://schemas.microsoft.com/ink/2010/main" type="inkWord" rotatedBoundingBox="18200,17428 18621,17438 18614,17696 18194,1768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90662.2559">6462 4968 79 0,'-8'9'180'0,"8"-4"-16"0,0 1-28 0,0-3-12 0,-8 3-4 16,16-2-4-16,-8 1 0 0,0 0-4 0,8-5 0 0,-8 5-8 0,10-5-8 15,-2 0-4-15,0 0-8 0,1 0-12 0,8 4-8 0,-8-4-8 16,7 0-12-16,2 0-8 0,-2 0-4 0,2 0-8 0,-1 0-12 15,8-4-12-15,-8 4-16 0,1 0-8 0,8 0-20 0,-10 4-28 16,1-4-24-16,9 0-32 0,-10 0-28 0,-6 0-24 0,6 0-44 16,2 0-48-16,-10 0 48 0,0 0 40 0,1 0 44 0,-1 0 20 0,1 0 28 15</inkml:trace>
          <inkml:trace contextRef="#ctx0" brushRef="#br0" timeOffset="90467.7405">6514 4766 83 0,'-8'-4'140'0,"-1"4"-8"15,9 4-8-15,-9-4-28 0,1 0 0 0,8 5-4 0,-8-5 4 16,8 0 0-16,0 5 0 0,0-5 0 0,0 0-20 0,0 0 16 15,0 0-4-15,8 0-12 0,0 0-4 0,1 5-4 0,0-5-8 16,-1 0-8-16,1-5-4 0,7 5-8 0,2 0 0 0,-10 0-8 16,10 0-4-16,7 0-4 0,-8 0-4 0,0 0 0 0,-1 0-4 15,2 0 0-15,8 0-4 0,-10 0-8 0,2 0-4 0,-1-5 0 16,-1 5-12-16,2 0-4 0,-2 0-8 0,2 0-16 0,-10 0-12 16,1 0-12-16,8 0-16 0,-8 0-24 0,-9 0-16 0,8 0-24 0,-8 0-28 15,-8 0-24-15,8 0-56 0,-9 5 32 0,0-5 44 0,1 5 36 16,-1-5 24-16,-7 4 20 0</inkml:trace>
        </inkml:traceGroup>
        <inkml:traceGroup>
          <inkml:annotationXML>
            <emma:emma xmlns:emma="http://www.w3.org/2003/04/emma" version="1.0">
              <emma:interpretation id="{F7A1BBC4-1742-4CEE-BE20-2C40A0961305}" emma:medium="tactile" emma:mode="ink">
                <msink:context xmlns:msink="http://schemas.microsoft.com/ink/2010/main" type="inkWord" rotatedBoundingBox="19160,17032 19688,17044 19665,18035 19137,1802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92174.3861">7580 4800 7 0,'0'0'88'0,"0"0"-12"0,0 0 0 0,8 0-24 0,-8 5-4 0,0-5 0 16,0 0 0-16,0 0-4 0,0 0 0 0,9 0 0 16,-9-5 0-16,9 0-4 0,-9 1 4 0,0-2-4 0,8 2 0 0,0-6 0 15,-8 5 0-15,9-4-4 0,-1-1 4 0,0-4 0 0,2-1-4 16,-2 1 0-16,0 0-8 0,2-1 4 0,6 1-8 0,-8 0-4 15,-8-6 0-15,9 6-4 0,0 0 0 0,-1-1 0 0,1 1 0 16,-9-1-4-16,0 0-4 0,8 1 0 0,-8 0-4 0,0 5 4 16,0-6 0-16,-8 5 0 0,8-4-4 0,-9 5 4 0,9-1-4 0,-8 0 4 15,-1 1-8-15,0-2 0 0,-7 3 4 0,8 3 0 0,-2-5 0 16,-6 5 0-16,6 1 0 0,-6-1 0 0,-1 0 0 0,9 1 0 16,-10 4 4-16,2 0 0 0,-2 0-4 0,10 0 0 0,-10 4 4 15,2 1-4-15,7 0 4 0,-8-1-4 0,8 6 4 0,-7-5-4 16,6 8 4-16,2-2-4 0,0-2 0 0,-1 1 0 0,0 0 0 15,9 5 0-15,-8-7 0 0,8 2 0 0,0 5 0 0,0-6 0 0,0 5 0 16,0-4 4-16,8 5-4 0,1-6 4 0,0 5 0 0,-1 1 0 16,0-5 0-16,2 4-4 0,6 0 0 0,2 0 0 0,-1-4-4 15,-1 4 0-15,2 1 4 0,-2 4 4 0,2-4-8 0,8-1 0 0,-10 1 0 16,9 4-4-16,-7-5 4 0,8 1 4 0,-10 3 4 16,10 2-12-16,-9-6 4 0,1 4-4 0,6 2 8 0,-6 0-4 0,-1-5 4 15,0 3-8-15,-8 1 4 0,7 0 0 0,-8 0 0 0,2 1-4 16,-2-1 0-16,0 0 0 0,2 0 4 0,-10 6 0 0,8-11-4 15,-8 10 8-15,0-5-4 0,0 0 4 0,-8 1-8 0,8-1 4 16,-10-5-4-16,2 5 4 0,0 0-4 0,-2-4 4 0,2-1 0 16,0 0 4-16,-9 1 0 0,9-6 0 0,-10 1-4 0,2 0 4 0,-2-6-4 15,2 0 4-15,-2 3 0 0,1-7 0 0,0 0-4 0,0 0 4 16,-9 0 0-16,10-7 0 0,-2-1 0 0,10 2 4 0,-9-3 0 16,0 4 0-16,0-4 4 0,9 0 0 0,-10-1 0 0,10-5 0 0,-10 6 0 15,10-1 0-15,0-4 4 0,-1 0 0 0,1 4 0 16,8-5-4-16,-9 1 4 0,9 0-4 0,-9-1-4 0,9 1 4 0,0 0-4 15,-8-6 0-15,8 6 0 0,0 0-4 0,8-6 0 0,-8 6-8 16,0-6 8-16,9 1-4 0,0 5-8 0,-1-4 0 0,1-2-8 16,-1 1-4-16,0-1-20 0,1 7-20 0,0-8-20 0,7 2-20 0,-6 4-24 15,6-3-28-15,2 4-28 0,-10-6-68 0,0 6 32 16,9 0 40-16,-9-1 36 0,2 1 20 0,-2-2 24 0</inkml:trace>
        </inkml:traceGroup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4:52.53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48EEEF4-75E5-4B8B-BEDA-10A7AE613487}" emma:medium="tactile" emma:mode="ink">
          <msink:context xmlns:msink="http://schemas.microsoft.com/ink/2010/main" type="writingRegion" rotatedBoundingBox="20412,17294 33094,15883 33384,18489 20702,19900"/>
        </emma:interpretation>
      </emma:emma>
    </inkml:annotationXML>
    <inkml:traceGroup>
      <inkml:annotationXML>
        <emma:emma xmlns:emma="http://www.w3.org/2003/04/emma" version="1.0">
          <emma:interpretation id="{69829ECE-C144-4DCB-8F8D-84A9F9A268A8}" emma:medium="tactile" emma:mode="ink">
            <msink:context xmlns:msink="http://schemas.microsoft.com/ink/2010/main" type="paragraph" rotatedBoundingBox="20412,17294 33094,15883 33262,17394 20580,188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07E84F-E5EE-401E-A9F9-CEA73993988C}" emma:medium="tactile" emma:mode="ink">
              <msink:context xmlns:msink="http://schemas.microsoft.com/ink/2010/main" type="line" rotatedBoundingBox="20412,17294 33094,15883 33262,17394 20580,18805"/>
            </emma:interpretation>
          </emma:emma>
        </inkml:annotationXML>
        <inkml:traceGroup>
          <inkml:annotationXML>
            <emma:emma xmlns:emma="http://www.w3.org/2003/04/emma" version="1.0">
              <emma:interpretation id="{87218C29-2C98-4A3E-9D01-F9FE762F2E31}" emma:medium="tactile" emma:mode="ink">
                <msink:context xmlns:msink="http://schemas.microsoft.com/ink/2010/main" type="inkWord" rotatedBoundingBox="20464,17759 20974,17702 21063,18504 20553,185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8765 5141 11 0,'0'-5'96'0,"0"0"-8"16,-8 0-8-16,8 0-16 0,0 5-12 0,0-5 0 0,0 1-4 0,0-1-4 15,0 5-4-15,0-5-4 0,0 0-4 0,0 1-4 0,0 4 0 16,0 0 0-16,0 0 0 0,0-6 0 0,0 6 4 0,0 0 0 16,0 0 4-16,8 0 4 0,-8 6-4 0,0-6 4 0,0 4-8 15,0 1 0-15,0 0 0 0,8 0 0 0,-8-1-4 0,0 6 0 16,0 0 0-16,0-1 0 0,0 1 0 0,0 4-4 0,0 1 0 0,0-1-8 15,0 5 0-15,0 1-4 0,0-2-4 0,0 2 4 0,0 4-4 16,0-1-4-16,0-4 0 0,0 6 0 0,0-2 0 0,0 2 0 16,0-2 0-16,0 6-4 0,0-10 4 0,0 6-4 0,0-2 4 0,0 2-4 15,0-6 0-15,0 0 0 0,0-5 0 0,8 1 0 16,-8-1 0-16,0 1 0 0,0-1 0 0,0-6 0 0,0-2 0 0,10 4 0 16,-10-5 0-16,0-1 0 0,8-4-4 0,-8 0 4 0,0-4 0 15,0-1 0-15,8 0-4 0,-8-6 4 0,0 3 4 0,9-2-20 16,-9-4 20-16,9 0 0 0,-9-1 0 0,8-4-8 0,1 0 8 15,-9 0 0-15,8-6-4 0,0 2 0 0,-8 4 0 0,9-6 0 16,0 2 4-16,-1-2-4 0,0 2 0 0,2 3 0 0,-2-4 0 0,-8 5 0 16,8 0 0-16,1 0 0 0,0 4 4 0,-9 1-8 0,8 0 0 15,-8 4 4-15,8-1 0 0,-8 8 0 0,0-2-4 0,0 0-4 16,0 0 4-16,9 1-12 0,-9 4 0 0,0 0-16 0,0 0-4 16,0 0-4-16,0 4-12 0,-9-4-4 0,9 5-12 0,0 0-8 15,0 0-8-15,0-2-4 0,0 4-12 0,0-3-40 0,0 6-40 16,0-6 28-16,0 6 28 0,0-5 28 0</inkml:trace>
          <inkml:trace contextRef="#ctx0" brushRef="#br0" timeOffset="278.2664">9080 5428 43 0,'8'-5'104'0,"-8"-4"-12"0,0 5-8 16,0-7-28-16,0 7-8 0,0 4 0 0,0 0-4 0,0 0-4 16,0 0 0-16,0 0-8 0,10 4-8 0,-10-4 4 0,0 11-4 0,0-7-4 15,0 0-4-15,0 6 0 0,0-1 0 0,8 1-4 0,-8 5 0 16,0-6 0-16,0 5-8 0,0 1 0 0,0 5 4 0,0-7-4 16,0 2 4-16,0 5-4 0,0-7-8 0,0 7 0 0,0-6 4 0,0 1-4 15,0-1-8-15,0 0 0 0,0 1-4 0,0-6-16 16,8 1-4-16,-8-1-8 0,0-4 0 0,0 0-8 0,8-5 0 0,-8 5-4 15,0-10-16-15,10 0-8 0,-10 0-20 0,8 1 12 0,0-6-4 16</inkml:trace>
          <inkml:trace contextRef="#ctx0" brushRef="#br0" timeOffset="554.3375">9233 5514 11 0,'0'0'96'0,"0"-4"0"0,0 8-12 16,0-4-24-16,0 6-8 0,0-2 0 0,-8 1 0 0,8-1-4 0,0 2-4 15,-8 3 0-15,-2 1 0 0,10 0-4 0,-8-1-8 0,0 1 0 16,8 4-4-16,-8-5-4 0,-1 1 4 0,1 0-4 0,8-1 0 15,-9 6-4-15,0-6 0 0,9-4 4 0,0 3 0 0,-8 3 4 16,8-1-8-16,0-1-4 0,-8-4 0 0,8 4 0 0,0-4 0 0,0 5-4 16,0-5 4-16,0 4-4 0,8-3-4 0,-8 3 0 0,0-5 4 15,8 6 0-15,-8-5-4 0,9 5-4 0,-9-6 8 0,9 0-8 16,-9 7 0-16,8-7 0 0,1 1 4 0,-1 0 0 0,0-5-4 0,-8 5-4 16,8-5 4-16,2 4-20 0,-2-4 20 0,0 0 0 15,-8 0-4-15,10 0 0 0,-2 6 0 0,0-6 4 0,1 0-4 0,-9 0-4 16,8 0 4-16,1-6 0 0,-9 6-16 0,8 0-8 0,-8 0-16 15,9-4-20-15,-9 4-16 0,0-5-12 0,8 5-16 16,-8-5-20-16,0 0-52 0,0 1-8 0,0-1 40 0,0-5 24 0</inkml:trace>
        </inkml:traceGroup>
        <inkml:traceGroup>
          <inkml:annotationXML>
            <emma:emma xmlns:emma="http://www.w3.org/2003/04/emma" version="1.0">
              <emma:interpretation id="{762043F8-080B-4F87-8F1C-AC69B9AEBBDE}" emma:medium="tactile" emma:mode="ink">
                <msink:context xmlns:msink="http://schemas.microsoft.com/ink/2010/main" type="inkWord" rotatedBoundingBox="21318,17624 24575,17262 24664,18065 21408,18427">
                  <msink:destinationLink direction="with" ref="{25FD1917-73C7-4DAB-90CA-9BCB61C15FFB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6858.5013">10452 4949 27 0,'0'-6'84'0,"0"2"-8"0,0-1-8 0,0 5-24 0,0-5-4 0,0 0-4 16,0 5-4-16,0-4 0 0,0 0 0 0,0 4 0 0,0-6-8 16,0 1 4-16,0 5-4 0,0 0 0 0,0-4 4 0,0 4 0 15,0 0-8-15,0 0 4 0,0 0 0 0,0 0 0 0,0 0 0 16,0 0-4-16,-8 0 0 0,8 0 4 0,0 0-4 0,-8 4-4 15,8 1 8-15,-8 1-4 0,-2-2-4 0,10 0 0 0,-8 1-4 0,0 5 4 16,8 0-4-16,-9-6 0 0,1 5-4 0,0 6 0 0,8-4-4 16,-10 2 0-16,2 2 0 0,8-1-4 0,-8 1 0 0,8-1 4 15,0-5-4-15,-8 10 4 0,8-4 0 0,0-1 0 0,0 1-4 16,0-1 4-16,0 0-8 0,0 1 4 0,0 0 0 0,8-1 4 16,-8-5-4-16,8 6 0 0,-8-5-4 0,8 4 4 0,2-5 0 0,-2 1 0 15,-8-1 4-15,8 1 0 0,1 0 0 0,7-6-8 0,-6 6 8 16,-2-5-8-16,0-1 4 0,0 6 4 0,10-10-4 0,-10 5 0 15,1-5 0-15,8 4 0 0,-8-4 0 0,-1 6 0 0,0-6-4 16,1 0 4-16,0-6 0 0,-1 6 0 0,0-4 0 0,2-1-4 16,-10 0-16-16,0 0 24 0,8 1 0 0,-8-1 0 0,0-5-4 15,0 6 0-15,0-6 4 0,-8 5 0 0,8-4-4 0,-10-6 4 16,10 6-4-16,-8 4 0 0,0-4-4 0,-1-6 4 0,0 10 0 0,1-4 0 16,0-1 4-16,-1 5-8 0,1-4 8 0,-1 4-8 0,0 0 8 15,-7 0-8-15,6 5 0 0,2-5 8 0,0 5-4 0,0 0-4 16,-2 5 0-16,2-5 0 0,0 5 0 0,8 0 0 0,-9 0 0 0,1 0-4 15,8-1-4-15,0 6-8 0,-8-5-8 0,8-1-8 0,0 6-4 16,0-5-12-16,0 5 0 0,0-6-8 0,0 6-4 0,0-6-4 16,0 6-24-16,8-10-28 0,-8 5-16 0,8 0 16 0,-8-5 24 0</inkml:trace>
          <inkml:trace contextRef="#ctx0" brushRef="#br0" timeOffset="27515.3402">10684 5016 35 0,'0'-10'80'0,"8"1"-8"0,-8 3-8 16,0-3-20-16,8-1-8 0,-8 6-4 0,0-6 0 0,0 5 0 16,9-5-4-16,-9 6-4 0,0-1 0 0,8 0 0 0,-8 0 0 15,0 1 0-15,0 0-4 0,0-2 4 0,9 1 0 0,-9 5 0 16,0 0 4-16,0 0-4 0,0-4 4 0,0 4 8 0,0 0-4 0,0 0-4 15,0 4 0-15,0-4 4 0,0 5-4 0,0 1-4 0,0-2-4 16,0 5 0-16,0-4-4 0,0 4 0 0,0 1 4 0,0-1-4 16,0 6-4-16,0-4 0 0,0 2 0 0,0 6-4 0,0-5-4 15,0 1 4-15,0 4-4 0,0-4 4 0,0 4-24 0,0 0 24 16,0-4 0-16,0 4 0 0,0-5-4 0,8 6 0 0,-8-6-4 0,0 0 0 16,9 6-4-16,-9-6 4 0,8-5 0 0,-8 6-4 0,8-6 4 15,-8 1 0-15,10-5 0 0,-2 5 0 0,-8-6 0 0,8-4 0 16,2 5 0-16,-10-1-4 0,8-4 4 0,0-4 0 0,0 4 0 0,-8-5 0 15,9 1 0-15,0-2 0 0,-9-3 0 0,8 4-4 16,1-5 4-16,-9 6 0 0,8-6 0 0,0 5 0 0,-8-4-4 16,10-1 0-16,-10-1 0 0,8 8 4 0,-8-7 0 0,8 5 0 0,-8-4 0 15,0 4 0-15,0 0 0 0,8 1 0 0,-8 4 0 16,0-5 0-16,0 5 4 0,0-5-4 0,0 5 0 0,0 0 0 0,0 0 0 16,0 0 4-16,0 5-4 0,0-5 0 0,0 5 0 0,0-1 0 0,0 1 4 15,0 5-4-15,0-6 4 0,0 6 0 0,0-2 4 16,0 3 8-16,0-1 0 0,0-1 0 0,0 6 4 0,0-1 0 0,0 0 0 15,0 1 0-15,0-1-4 0,0 1-12 0,0 0 12 0,0 3 4 16,0-3-8-16,0 0 4 0,10-2-8 0,-10 1 0 0,0-4-4 16,0 5 0-16,0-6 0 0,8 0-4 0,-8-4 0 0,0 5 0 0,0-5 0 15,0 0-4-15,0 0-8 0,0-5-4 0,0 4-12 16,0-4-12-16,0-4-16 0,0 4-24 0,0-5-12 0,0 0-28 0,0 0-24 16,0 1-64-16,0-7 16 0,0 2 40 0,0 0 32 0,0-1 24 15</inkml:trace>
          <inkml:trace contextRef="#ctx0" brushRef="#br0" timeOffset="1102.3859">9617 5380 27 0,'0'0'124'0,"9"0"-8"0,-9 0 0 15,0 0-28-15,0 0 0 0,9 0 0 0,-9 0 4 0,8 0-8 16,-8 0-4-16,8 0 0 0,0 0-12 0,-8 0-4 0,10 0-4 0,-2 0-4 16,0 0-4-16,2 0 0 0,-2 0-8 0,0 0-8 0,1 5-8 15,8-5-4-15,-9 0 0 0,1 0-8 0,-1 0 0 0,10 4-4 16,-10-4-4-16,0 0 0 0,2 0-4 0,6 6-4 0,-8-6-8 16,1 4-4-16,-1-4-8 0,1 0-20 0,0 5-12 0,-9-5-12 15,8 6-20-15,-8-6-24 0,8 4-12 0,-8-4-16 0,0 0-52 16,0 4-20-16,0 1 32 0,-8-5 40 0,8 5 20 0</inkml:trace>
          <inkml:trace contextRef="#ctx0" brushRef="#br0" timeOffset="1400.5883">9685 5587 23 0,'0'4'172'0,"0"1"-16"15,0 0-16-15,0-1-28 0,0 1-4 0,0-5-4 0,0 5 4 0,0 0-4 16,0-5 0-16,0 0-8 0,0 5-8 0,10-5-4 0,-10 0-8 15,8 0-4-15,0 0-12 0,-8 0-8 0,9 0-8 0,-1 0-8 16,9-5-8-16,-8 5 0 0,-1-5-4 0,0 5-8 0,10-5-4 0,-10 5-8 16,10 0 0-16,-2 0-4 0,-7 0-8 0,-1-5-20 0,10 5-28 15,-10 0-32-15,0 0-28 0,2 0-40 0,-2 0-36 0,0 0-68 16,-8 0 8-16,8 0 40 0,2 0 44 0,-10 5 28 0,0-5 28 16</inkml:trace>
          <inkml:trace contextRef="#ctx0" brushRef="#br0" timeOffset="26297.4866">10026 5251 43 0,'-8'0'96'0,"8"-5"-8"15,-8 5-8-15,8 0-24 0,0 5-4 0,0-5-4 0,0 0 4 16,-10 0-8-16,10 0-4 0,0 0-8 0,0 0-4 0,0 0-4 16,0 0-8-16,0 0 0 0,0 0 0 0,0 0-4 0,0 0 0 0,0 0 0 15,0 0 4-15,0 0 4 0,0 0 4 0,0 0 0 0,0 0 0 16,0 0 4-16,10 0 0 0,-10 0 0 0,0-5 0 0,8 0 0 15,-8 1 4-15,0-3 0 0,8 4 4 0,-8-2-8 0,0 0 4 0,10-4 0 16,-2-1-4-16,-8 1 0 0,8-1-4 0,-8-5 0 16,9 6 4-16,-9-5-4 0,8-1 0 0,0 5-8 0,-8-4 4 0,10-1-4 15,-2 1 0-15,0 0-4 0,-8 0 4 0,8-1-4 0,2 1-8 16,-2-1 4-16,0 2 0 0,1 2-4 0,-9-4 0 0,9 6-4 16,-1-5 0-16,1 4 4 0,-9 5 0 0,8-3-4 0,0 2 0 0,-8-3 0 15,9 3 0-15,-9 6 0 0,0-4 0 0,0 4 0 0,9 0 4 16,-9-5 0-16,0 10 0 0,0-5 0 0,0 0 0 15,0 4 0-15,0 2-4 0,0-2 4 0,0 7 0 0,0-7-4 0,0 5 0 16,0-4 0-16,0 4 0 0,0 1 4 0,0 5-4 0,0-6 0 16,0 5 0-16,0 1 4 0,0-5-4 0,0 4 0 0,0 1 0 15,0-1 0-15,0-5 0 0,0 6 0 0,-9-1 0 0,9 1 4 16,0-6-4-16,0 6 0 0,0-1 0 0,0-5 0 0,0 1 0 16,0 0-4-16,0 4 4 0,0-9 0 0,0 5 0 0,-9-1 0 0,9-4-4 15,0 0 0-15,0-2 0 0,9 4 0 0,-9-7 0 0,0 4-4 16,0-4-4-16,0 0-4 0,0 0-4 0,0 0-8 0,0 0-12 15,0 0-4-15,0 0-8 0,-9 0-8 0,9 0-8 0,0 0-8 0,0-4-12 16,0 4-8-16,0-7-8 0,0 4-8 0,0-2-44 0,0 0-20 16,9 0 20-16,-9 1 32 0,0-1 24 0</inkml:trace>
          <inkml:trace contextRef="#ctx0" brushRef="#br0" timeOffset="30199.2253">11092 5087 3 0,'0'0'84'0,"-8"0"-12"16,8 0-4-16,0-4-24 0,0-1 0 0,0 5 0 0,0-5-4 15,0 5 0-15,0-5 0 0,0 1 0 0,8 4 4 0,-8-5-4 16,-8 5 0-16,8-5 4 0,0 0 0 0,0 5-4 0,0 0 4 16,0-4-4-16,0 4 0 0,0 0 0 0,8 0 0 0,-8 0 4 0,0 4 0 15,0-4-4-15,8 5-8 0,-8 0 4 0,0-5-4 16,10 9-4-16,-10-4-4 0,8 0 0 0,-8 4-4 0,8 1 0 0,2 0-4 16,-2 4-4-16,-8 1 0 0,8-1 0 0,0 0 0 0,1 6-8 15,-9-6 0-15,8 5 4 0,1-6 0 0,0 8-4 0,-9-7 0 16,8 0 0-16,0 6 0 0,-8-6-4 0,10-5 4 0,-2 6-4 0,-8-5 4 15,8-2-4-15,-8 3 0 0,0-7 0 0,8 6 0 0,-8-10 4 16,0 5-4-16,0-5-4 0,0-5 4 0,0 5 0 0,0-5 0 16,0-4 4-16,0 5-4 0,0-7 0 0,0-3 0 0,0 4 0 0,0-4 0 15,0 0 0-15,0-6-4 0,0 6 4 0,0-5 0 16,0 0 0-16,0 0 0 0,0 0 0 0,0-1 0 0,0 1 0 0,0 0-4 16,0 0 0-16,0 0 4 0,0-1 0 0,0 6-4 0,0-6 8 15,-8 6-4-15,8-5 0 0,0 4 0 0,0 1-4 0,0-1 4 16,0 2 0-16,0-2 0 0,0 5 0 0,0 2 0 0,0-3 0 15,0 1 0-15,0 1 0 0,0-1 0 0,8 6 0 0,-8-1 0 16,10-5-4-16,-10 6 4 0,8-1 0 0,-8 5 0 0,8-5 4 0,1 0-4 16,-1 5 4-16,1-5-4 0,8 5 0 0,-9 0 0 0,2 0 4 15,6 0 0-15,2 0-4 0,-10 0 0 0,9 0-4 16,0 0 4-16,0 0 0 0,-1 0 0 0,2 0 0 0,8 0 0 0,-9 0 0 16,8 0 0-16,-8 0 0 0,9-4-4 0,-9 4 4 0,8-5-4 15,-8 5 4-15,9-5 0 0,0 5 0 0,-10-4 0 0,10 4 0 16,-9-6-4-16,9 2 4 0,-10 4 0 0,10-5 4 0,-8 0-4 0,7 5-4 15,-8-4 4-15,0 4 0 0,1 0 0 0,-2 0 0 0,2-6 0 16,-1 6-4-16,-1 0 4 0,2 0 0 0,-10 0 0 0,10 6 0 16,-2-6 0-16,-7 4 0 0,-1 1 0 0,9-5 0 0,-8 5 0 15,-1 5 0-15,0-6 0 0,2 1 0 0,-2 4-16 0,0-4 20 16,2 5-4-16,-2-5 0 0,0 3 4 0,-8 3-4 0,8-2 0 0,1 1 4 16,-9-6 0-16,9 6-4 0,-9 1 4 0,8-3 0 0,-8-3 0 15,0 5-4-15,0 0 4 0,9-1 0 0,-9 1-4 0,0-1 4 16,0 2 0-16,0-2-4 0,0 0 4 0,0-4-4 0,0 4 4 0,0 1-4 15,0-1 0-15,0 1 4 0,0-5-4 0,-9 5 0 0,9-1 0 16,0-4 0-16,-8 0 0 0,8-1-4 0,0 2 0 0,-9-2-8 16,9-4-12-16,-9 5-16 0,1-5-12 0,0 5-28 0,8-5-20 15,-8-5-16-15,-2 5-20 0,2-5-56 0,0 5-20 0,-10-4 40 16,10-2 32-16,-1 2 28 0</inkml:trace>
          <inkml:trace contextRef="#ctx0" brushRef="#br0" timeOffset="30782.5853">11391 5145 47 0,'0'-9'76'0,"8"-1"-4"0,-8 5-8 16,0-4-24-16,9 4 0 0,-9-5-4 0,9 6 0 0,-9-2-4 0,8-3-4 16,-8 4 0-16,8 0-4 0,-8 1 4 0,8 4 4 0,-8-5 0 15,10 5 4-15,-10 0 0 0,8-5 4 0,-8 5 0 0,0 0 0 16,0 0 8-16,0 0 0 0,0 5-8 0,8-5 4 0,-8 5-4 16,-8-5-8-16,8 9-4 0,0-4 0 0,0 0-4 0,-8-1-4 15,8 6 0-15,-10 0-4 0,10-5-4 0,-8 4 0 0,8 6-4 16,-8-6 0-16,8 5-4 0,0-4 0 0,-8 5 0 0,8-6-4 0,0 6 0 15,0-6 0-15,-9 4 4 0,9-2 0 0,0-1-4 0,0 4 0 16,9-4 4-16,-9-1-4 0,8 1-4 0,-8-5 0 0,0 5 0 16,8-6 0-16,0 1 4 0,-8-5-4 0,10 4 0 0,-2-4 0 15,-8 0 4-15,8 0-4 0,2 0-4 0,-2-4 4 0,0-1-4 0,1 1 4 16,-1-2-12-16,0 2 4 0,1-1 0 0,-9-5 0 0,9 1 0 16,-1-1 0-16,0 5 0 0,-8-4 0 0,10-1 4 0,-2 6 0 15,-8-6-4-15,8 0 8 0,-8 5-4 0,9 1 4 0,-9-1-4 16,0 0 4-16,9 0 4 0,-9 5-4 0,0 0 8 0,0 0-4 15,0 0 0-15,0 5 0 0,0 0 0 0,0 0 0 0,0-1 4 16,0 6-8-16,0-2 4 0,0-1 4 0,0 7-4 0,0-5 0 0,-9 6 0 16,9-6 0-16,0 6 0 0,0-5-4 0,0 3-8 0,-9-3-16 15,9-1-8-15,0 1-12 0,0 1-12 0,0-7-8 0,0 5-12 16,-8-4-8-16,16-5-32 0,-16 5-36 0,8-5 16 0,0 0 24 16,0 0 24-16</inkml:trace>
          <inkml:trace contextRef="#ctx0" brushRef="#br0" timeOffset="31068.8241">11681 5284 35 0,'0'0'104'0,"0"0"-12"0,0 5-12 0,8-5-28 0,-8 0-8 16,0 0 0-16,0 0-8 0,8 5-4 0,-8-5-8 0,10 0 0 0,-10-5-4 16,8 0-4-16,-8 0 0 0,8 1-4 0,1-1 0 0,-1-5-4 15,-8 5 0-15,8-4 0 0,2 4 0 0,-2-6 0 0,0 3-8 16,0-2 8-16,2 1-8 0,-10-1 4 0,8 1 0 0,0 4 0 15,-8-5 0-15,9 5 0 0,0-4 0 0,-9 4 4 0,0 0 0 0,8 1 0 16,-8-1 0-16,9-5 0 0,-9 5-4 0,0 5 4 0,8-5 0 16,-8 1 4-16,0-1-4 0,0 5 8 0,8 0 0 0,-8-5 4 15,0 5 4-15,9 0 0 0,-9 0 0 0,0 5 0 0,9-5-4 16,-9 5 8-16,0 4-4 0,0-4 0 0,0 5 0 0,0-1 0 16,0 1 0-16,8-1-4 0,-8 6 0 0,0-5 0 0,0 9 0 15,0-5-8-15,0 1 0 0,-8 3 0 0,8 2 0 0,0-6-8 0,0 6-4 16,0-7 4-16,0 6-4 0,0-5 0 0,0 6-4 0,0-6-8 15,0 1-8-15,0-1-12 0,0-4-20 0,0-1-28 0,0 1-20 16,0-1-28-16,0 1-72 0,0-10 8 0,0 5 36 0,0 0 28 0,0-5 20 16</inkml:trace>
          <inkml:trace contextRef="#ctx0" brushRef="#br0" timeOffset="33184.4776">12422 4805 23 0,'0'0'92'0,"0"0"-8"0,0 0-4 0,0 0-24 15,0 0-4-15,0 0 0 0,0 0-4 0,8 0 0 0,2 0 0 0,-10 0-8 16,8 0 4-16,0 0 4 0,2 0 0 0,-2 0 0 0,0 0 0 16,9 0 0-16,0 0-4 0,0 0-4 0,-9 0 4 0,18 4-8 15,-16-4 0-15,6 0-4 0,9 6-4 0,-7-6-16 0,-2 4 16 16,2-4-8-16,-2 5 4 0,2 0-8 0,-1-5 0 0,0 4-4 16,0 1-4-16,-1 0 0 0,-6-5-4 0,6 5 0 0,-6 0 0 0,6-5-8 15,-7 4-4-15,-1 0-8 0,-8-4-16 0,8 6-16 0,1-6-24 16,-9 0-20-16,0 5-28 0,0-5-44 0,0 0-52 0,0 0 28 15,0 0 36-15,0 0 36 0</inkml:trace>
          <inkml:trace contextRef="#ctx0" brushRef="#br0" timeOffset="32597.7044">12533 5006 43 0,'8'-5'80'0,"-8"5"-4"0,0-4-8 0,0-2-24 15,0 3-4-15,0 3 0 0,0-6-4 0,0 1 0 0,0 5 0 0,0-5 4 16,0 1-8-16,0-2 0 0,0 6 0 0,0 0-4 16,10 0 8-16,-10 0 0 0,0-4 4 0,0 4-4 0,0 4 0 0,8-4 0 15,-8 0-4-15,0 6 4 0,0 3-4 0,0-4-4 0,0 4-4 16,0-3 0-16,0 3 0 0,0 5 4 0,0-4-8 0,0 5-4 15,0-6 0-15,0 10-4 0,0-5-4 0,0 1 0 0,0-1 0 16,0 6-4-16,0-6-4 0,0 0 4 0,0 1-4 0,0-1 0 0,0 1-4 16,0-6 0-16,0 4 4 0,0-2-4 0,0-1 0 15,0 4-8-15,0-9 0 0,0 4-8 0,0-4-16 0,0 0-12 0,0 0-16 16,0-5-8-16,0 5-8 0,0-5-8 0,0 0-4 0,0 0-40 16,0-5-28-16,0 5 8 0,0-5 36 0,0 0 20 0</inkml:trace>
          <inkml:trace contextRef="#ctx0" brushRef="#br0" timeOffset="32879.9497">12678 5045 71 0,'0'-6'88'0,"8"1"-12"0,-8 1-4 16,0 4-24-16,10-5-4 0,-10 5-4 0,0-5-4 0,8 5 0 0,-8 0 0 15,0 0-4-15,8 0 4 0,-8-4-4 0,0 8 4 0,9-4 4 16,-9 5 0-16,0-5 4 0,8 9-4 0,-8-4 0 0,0 1 0 15,0 3-4-15,0 1 0 0,0-1-8 0,0 1 4 0,0 4 0 0,0 1-8 16,0-1 0-16,0 5-4 0,0 0-4 0,0-4-4 16,0 4 4-16,0 0-4 0,0 1 0 0,0-2-4 0,0 2-4 0,0-1 0 15,0 0 0-15,0-5-4 0,0 0 0 0,0 0 4 0,0 1-4 16,0 0-4-16,0-5-4 0,0-1-8 0,0-3-4 0,0-2-16 16,0 0-16-16,0-4-16 0,0 0-8 0,0 0 0 0,0-4-16 0,0 0-12 15,0-7-36-15,-8 7-32 0,8-11 20 0,0 5 28 0,-9-5 24 16</inkml:trace>
        </inkml:traceGroup>
        <inkml:traceGroup>
          <inkml:annotationXML>
            <emma:emma xmlns:emma="http://www.w3.org/2003/04/emma" version="1.0">
              <emma:interpretation id="{5E702562-ADF1-4AA8-9BEC-1CD18C6712BF}" emma:medium="tactile" emma:mode="ink">
                <msink:context xmlns:msink="http://schemas.microsoft.com/ink/2010/main" type="inkWord" rotatedBoundingBox="26103,17041 26413,17007 26459,17420 26149,17455"/>
              </emma:interpretation>
            </emma:emma>
          </inkml:annotationXML>
          <inkml:trace contextRef="#ctx0" brushRef="#br0" timeOffset="-55352.0946">14604 4364 111 0,'9'-5'140'0,"-1"0"-12"0,-8 0-4 0,0 0-24 0,8 5 4 0,-8 0-4 15,0 0-8-15,0 5-8 0,-8 0-8 0,0 5-8 0,8-1-8 16,-9 1-4-16,1-1-12 0,0 1-4 0,-10 3-4 0,10 2-8 16,-2-5 0-16,-6 5-4 0,8-6-4 0,-10 5-20 0,10 2 16 15,-1-7-4-15,-7 0-4 0,6 5 0 0,2-4 0 0,0-1-4 0,-2 1 0 16,2-5 4-16,0 5 4 0,0-6 0 0,-1 6 0 0,1-5 4 15,8-1 0-15,-9 2 0 0,9-2-4 0,0 1 12 0,0 5-4 16,-9-10 4-16,18 4 4 0,-9 1 0 0,0 0 0 0,0 0 4 16,9-1-8-16,-9 2 0 0,8-2 0 0,1 1-4 0,-1 0-4 15,0-1 0-15,0 1 0 0,2 0-4 0,-2 0-4 0,10 0 4 0,-10 0-4 16,0 0-4-16,1-1 0 0,8 1 0 0,-8 0 0 0,-1 0 0 16,8-1 0-16,-6 1-4 0,-2 0 0 0,0 0-4 0,2-2 0 15,-2 4-8-15,9-3-4 0,-9 1-16 0,0-5-12 0,1 5-20 16,0-5-16-16,-1 0-24 0,0 0-20 0,-8 0-28 0,10 0-28 15,-2-5-40-15,0 0-40 0,-8 1 44 0,9-3 36 0,-9 4 40 0,9-7 24 16</inkml:trace>
        </inkml:traceGroup>
        <inkml:traceGroup>
          <inkml:annotationXML>
            <emma:emma xmlns:emma="http://www.w3.org/2003/04/emma" version="1.0">
              <emma:interpretation id="{76E7650B-C0DC-43EE-A57A-25905E9FA167}" emma:medium="tactile" emma:mode="ink">
                <msink:context xmlns:msink="http://schemas.microsoft.com/ink/2010/main" type="inkWord" rotatedBoundingBox="27281,17252 27652,17210 27727,17882 27356,17923"/>
              </emma:interpretation>
            </emma:emma>
          </inkml:annotationXML>
          <inkml:trace contextRef="#ctx0" brushRef="#br0" timeOffset="-48638.8623">15627 4861 87 0,'0'0'120'0,"0"0"-12"0,0-4-16 0,0 4-28 0,0-4-4 15,0-1 0-15,0 0 4 0,9 0 0 0,-9 0-8 0,0 1-4 16,0-1-4-16,8-4-12 0,-8 3 4 0,8-3-4 0,-8 4-8 15,10-5-4-15,-2 6-4 0,0-1 0 0,0 0-4 0,1 0 4 0,8 5-8 16,-8-4 0-16,-1 4 0 0,10 0 0 0,-10 4-8 0,0-4 0 16,2 5 4-16,-2 5-4 0,0-6 4 0,-8 6-4 15,0 0 0-15,8 0 0 0,-8 4-4 0,0-5 0 0,0 6 0 0,-8-1-16 16,8 0 20-16,0 0 4 0,-8 1-4 0,0-1-4 0,8 1 0 16,-10-5 0-16,2 3 0 0,8-3 0 0,0 0 4 0,-8-1-4 15,8 1 0-15,-10-5 0 0,10 0 0 0,0 0-4 0,0-5 4 16,0 4-4-16,0-4 4 0,0 0 0 0,10 0 0 0,-10-4 4 15,8-1-4-15,-8 5-4 0,8-5 4 0,-8 0 0 0,10 1 0 0,-2-2 0 16,0 3 4-16,0-8 0 0,1 11 0 0,0-5-4 0,-9 1 0 16,8-2 0-16,1 6 0 0,-1-4 0 0,0 4-4 0,2 0 4 15,6 0 0-15,-16 0 0 0,8 4 4 0,2-4-4 0,-2 6 0 16,0-2 4-16,1 1-4 0,-1 6 0 0,1-8 4 0,-9 7-4 16,9 0 4-16,-1-1-4 0,-8 1-4 0,8-1 4 0,-8 6 4 0,0-5-4 15,0 4 4-15,0-5-8 0,0 6 4 0,0-5 4 0,0 4 4 16,0-4 0-16,-8 4-4 0,8-5 4 0,-8 1 4 0,-1 0 0 15,9 0-4-15,-9-1 0 0,1-4 0 0,-1 4 0 0,1-4 4 0,0 0-4 16,-10-5 0-16,10 5-4 0,0-5-4 0,-10 3 0 0,10-3 4 16,-9-3 0-16,8 3-4 0,0-5-4 0,1 0 4 0,-8 0-4 15,6-4 4-15,2-1-4 0,-10 6 4 0,10-11-12 0,0 5 0 16,-1-4-4-16,9 5-4 0,-8-6-8 0,-1 1-12 0,9-1-16 16,-9 1-12-16,9-1-16 0,0 1-12 0,0 5-12 0,-8-6-44 0,8 5-36 15,0-4 20-15,8 5 40 0,-8 3 24 0</inkml:trace>
          <inkml:trace contextRef="#ctx0" brushRef="#br0" timeOffset="-49154.5047">15533 4584 99 0,'0'0'112'16,"0"5"-12"-16,8-5-8 0,-8 4-24 0,0-4-4 0,0 0 4 16,10 6-4-16,-10-6 4 0,8 4-8 0,-8 1 0 15,8-5-8-15,-8 5-4 0,9 0-4 0,0-5 0 0,-1 0-4 0,0 4 0 16,1-4-4-16,8 0-4 0,-8 0-4 0,-1 5-4 0,10-5 0 15,-2 0-4-15,-8 0-4 0,10 0-4 0,-1 0 0 0,-1 0 0 16,2 0-8-16,-10 0 0 0,10-5 0 0,-2 10 0 0,-7-5 0 0,8 0-4 16,-8 0-4-16,-1 0 0 0,0 0-4 0,10 0-8 0,-18 0-4 15,8 0-16-15,0 0-4 0,-8 0-12 0,0 0-16 0,10 0-16 16,-10 0-16-16,0 0-8 0,0 0-40 0,-10 5-40 0,10-5 16 16,-8 5 40-16,8-5 24 0</inkml:trace>
        </inkml:traceGroup>
        <inkml:traceGroup>
          <inkml:annotationXML>
            <emma:emma xmlns:emma="http://www.w3.org/2003/04/emma" version="1.0">
              <emma:interpretation id="{6DB3E902-151F-411A-AA15-BC994FC28B8C}" emma:medium="tactile" emma:mode="ink">
                <msink:context xmlns:msink="http://schemas.microsoft.com/ink/2010/main" type="inkWord" rotatedBoundingBox="27939,16456 30725,16146 30893,17658 28107,17968"/>
              </emma:interpretation>
            </emma:emma>
          </inkml:annotationXML>
          <inkml:trace contextRef="#ctx0" brushRef="#br0" timeOffset="-42823.0508">18066 4843 7 0,'0'0'140'16,"-10"0"-16"-16,10 0-16 0,0 0-32 0,0 0-4 0,0 5-8 15,0-10 0-15,0 5-8 0,0-5 0 0,0 0-8 0,10 5-8 16,-10-4-4-16,0-1-8 0,8 0-8 0,-8 1 0 0,8-6-4 16,0 5 0-16,-8-4-4 0,9-1 4 0,0-5 0 0,-1 6 0 15,1-1 0-15,7-4-4 0,-6 4 0 0,-2-4 0 0,0 4-4 0,0-4 4 16,10 4 4-16,-10-4-4 0,1 4 0 0,-9 0 0 0,8-4 0 15,1 5 0-15,0-1 0 0,-9 5 0 0,8-5 4 0,-8 6-4 16,8-1 0-16,-8 0 0 0,0 0 4 0,0 1 0 0,10 4 0 16,-10 0 4-16,0 0 0 0,0 4 0 0,0-4 0 0,0 5-4 15,0 5 0-15,0-6-4 0,0 11-4 0,0-5 4 0,0-1 4 16,0 5-4-16,0 1 4 0,0 4 0 0,0-4-4 0,0 4 4 0,0 0-4 16,0 0 4-16,0 0-4 0,0 0 0 0,0 1 0 0,-10-1 0 15,10 0 0-15,0-1-4 0,0 2-4 0,-8 0 0 0,8-1 0 16,0-5 0-16,0 5-4 0,0-4 4 0,0-1-4 0,0-5-4 15,0 6-4-15,-8-5-12 0,8-1-12 0,0-4-16 0,0-1-24 16,0 1-12-16,8 1-16 0,-8-6-16 0,0-6-16 0,0 6-20 0,0-5-48 16,0-4-16-16,0 4 44 0,0-4 32 0,0-1 32 15</inkml:trace>
          <inkml:trace contextRef="#ctx0" brushRef="#br0" timeOffset="-41842.07">18807 4094 55 0,'0'-4'108'0,"0"-1"-12"0,-10 0-8 15,10 1-28-15,0-1-4 0,0 5 4 0,0-5-8 0,0 0 0 16,0 1 0-16,0-2-8 0,10 3 0 0,-10-3-4 0,0 6-4 16,0-5-4-16,8 0-4 0,-8 1 4 0,8-1-4 0,2 5 0 15,-10-5-4-15,8 0 0 0,0 5-4 0,9 0-4 0,-8-4 0 16,0 4-4-16,-1 0 0 0,0 0 0 0,10 0-4 0,-10 0 0 0,0 0 0 16,2 4 0-16,-2-4-4 0,0 5 0 0,1 0 0 0,-1 0-4 15,1-1 8-15,-9 6-8 0,8-4 4 0,-8 3-4 0,0 0 0 16,0 1 0-16,-8 4 4 0,8-5 0 0,-9 6 0 0,9-5-4 15,-8-1 0-15,-1 5 0 0,1-4 4 0,0 0-4 0,8-1 0 16,-10 1 4-16,2-5-4 0,0 5 0 0,8-6 4 0,-10 1 0 0,10-5 0 16,-8 5-8-16,8-5 4 0,0 0 4 0,0 0-8 15,0 0 4-15,0 0 0 0,0 0 0 0,0-5 0 0,8 5 0 0,-8-5 0 16,0 1 0-16,10 4 0 0,-10-5 0 0,8 0 0 0,-8 5 0 16,8-5-4-16,-8 5 4 0,10-5 0 0,-10 5 4 0,8-5-4 15,0 5 4-15,-8 0-4 0,9 0 0 0,-9 0 4 0,8 0 0 0,-8 5 0 16,9-5 0-16,-9 5 0 0,8 0 0 0,1 0 0 0,-9 0-4 15,8-1 4-15,-8 1-4 0,8 0 8 0,2 4-4 0,-10 1 0 16,8-2-4-16,0 3 4 0,-8-1 0 0,10-1 0 0,-10 1 4 0,8-2 0 16,-8 8-4-16,0-6 4 0,8 4 4 0,-8 0 4 0,0-4 0 15,0 5 0-15,0-1 0 0,-8-5 4 0,8 6-4 0,-8-7 4 16,-2 3-4-16,2-2 4 0,0 1-8 0,-2 0 4 0,-6-6-4 16,7 1-4-16,-8 1-8 0,0-2 4 0,1-4-4 0,-2 0-8 15,0 0 0-15,2 0-16 0,-1-4-16 0,8-2-24 0,-8 1-28 16,1-4-32-16,-2-1-28 0,0 0-80 0,10 1 8 0,-8-5 44 15,7 4 32-15,1-4 24 0,-1 0 32 0</inkml:trace>
          <inkml:trace contextRef="#ctx0" brushRef="#br0" timeOffset="-47510.6106">16233 4172 75 0,'0'0'100'0,"0"0"-12"0,0 0-8 15,0 0-28-15,0 0-4 0,0 0 0 0,0 0 0 0,0 0 4 16,0 0 0-16,8 0-4 0,-8 0 4 0,0 0 0 0,8 0 0 0,-8 0 0 15,9 0-8-15,-1 0-4 0,0 0-4 0,10 0 4 0,-10 0-8 16,10 0 0-16,-10 0-4 0,9 0-4 0,0 0-4 0,0 0-4 16,1 0 0-16,-2 0-4 0,2 0-4 0,-2 0-4 0,10-5 0 0,-17 5 4 15,7 0-8-15,2 0 4 0,-2 0-8 0,2 0 0 0,-10 0-4 16,9 0 0-16,-8 0-8 0,8 0-4 0,-9 0-16 0,0 0-12 16,2 0-16-16,-2 5-8 0,0-5-32 0,-8 4 8 0,10-4-28 0,-2 5-48 15,0-5 4-15,-8 5 28 0,8 0 28 0</inkml:trace>
          <inkml:trace contextRef="#ctx0" brushRef="#br0" timeOffset="-47207.4194">17008 4641 43 0,'0'0'164'15,"0"0"-8"-15,0 0-20 0,0 0-24 0,0 6-4 0,9-6 0 16,-9 0 0-16,0 0 4 0,-9 0-8 0,9 4-8 0,0-4-4 0,0 0-12 16,0 0-12-16,0 0-8 0,0-4-4 0,0 4-8 0,0 0-8 15,0 0-4-15,0 0-12 0,0 0 0 0,0 4-8 0,-8-4 0 16,8 0-8-16,0 0 0 0,8 0-4 0,-16 0-4 0,8 0-12 0,0 0-12 15,0 0-20-15,0 0-20 0,0 0-36 0,0 0-36 16,0 0-44-16,0 0-64 0,0 0-24 0,0 0 44 0,0 0 40 0,0 0 40 16,0 0 28-16</inkml:trace>
          <inkml:trace contextRef="#ctx0" brushRef="#br0" timeOffset="-47770.911">16504 4497 75 0,'10'-9'100'0,"-10"-1"-12"0,0 6-8 0,0-6-28 0,8 5-4 15,-8-4 0-15,0 4 0 0,0 0-4 0,0 0-4 0,0 5-4 16,0-5 0-16,0 5-12 0,8 0 0 0,-8 0 4 0,0 0-4 16,0-4 4-16,10 4 0 0,-10 0 8 0,8 4-4 0,-8-4 0 0,0 5-4 15,8 5 0-15,-8-5-4 0,0 4-4 0,0-4 0 16,0 5 0-16,0 4-4 0,0-5 0 0,0 6 4 0,0-1-8 0,0 0 0 15,0 6 0-15,0-1 0 0,0-5-4 0,0 6-8 0,0-6 8 16,0 6-4-16,0-6-4 0,0 0 4 0,0 6-4 0,0-6 4 16,-8 0-4-16,8-1 0 0,0 3 4 0,0-6-4 0,0 4 0 15,0-5-8-15,0-3 4 0,0 3-4 0,-8-4-4 0,8 5-12 0,0-6-8 16,0-4-8-16,0 0-12 0,0 0-12 0,0 0-8 0,0 0-8 16,0-10-4-16,0 6-20 0,-10-1-36 0,10-4-20 0,-8-1 16 15,8-5 28-15</inkml:trace>
          <inkml:trace contextRef="#ctx0" brushRef="#br0" timeOffset="-48051.675">16377 4411 67 0,'0'-9'88'0,"0"4"-12"0,0-5-8 0,0 1-20 16,0 4-4-16,0-4 0 0,0 4-4 0,0-5 0 0,0 5 0 16,0 0-4-16,0 1 0 0,0-1 0 0,0 5-4 0,0-5 0 15,0 5 4-15,0 0 4 0,8 0 4 0,-8 5 0 0,0-5 0 16,0 9-4-16,0-4-8 0,0 0 0 0,0 5 4 0,0 0-8 16,0 4 0-16,0 0 0 0,0-4-8 0,0 4-4 0,10 5 0 0,-20-4-4 15,10 4 0-15,0 1 0 0,0-2-4 0,0 1-4 0,0 1 4 16,0-1-24-16,0 0 24 0,0 0-4 0,0 0 0 0,0-5 4 15,0 6-8-15,0-6 0 0,0 1 0 0,0-1-4 0,0 0 0 16,0 1-4-16,0-5 0 0,0-1-4 0,0 1-8 0,0-1-12 16,0-4-4-16,0 0-12 0,0-1-16 0,0 2-4 0,0-6-12 0,0 4-8 15,0-4-8-15,0 0-28 0,0-4-32 0,0 4-4 16,0-6 32-16,0 2 28 0</inkml:trace>
          <inkml:trace contextRef="#ctx0" brushRef="#br0" timeOffset="-43702.5996">17366 4632 23 0,'0'0'60'0,"0"0"-4"0,0 0-8 0,0 0-24 0,0 0-8 16,0 0 4-16,0 0-8 0,0 0 0 0,0 0-4 0,0 0 0 16,0 0-4-16,0 0 0 0,0 0 0 0,0 0 0 0,0 0-4 15,0 0 4-15,0 0-4 0,0 0 0 0,0 0 4 0,0 0-4 16,0 0 4-16,0 0-4 0,0 0 4 0,0 0-4 0,0 0 4 0,0 0-4 16,0 0 4-16,0 0 0 0,0 0-16 0,0 0 24 15,0 0-4-15,0 0 0 0,0 0-8 0,0 0 8 0,0 0 0 0,0 0-8 16,0 0 8-16,0 0-8 0,0 0 8 0,0 0-4 0,0 0 4 15,0 0 0-15,0 0-4 0,0 0 0 0,0 0 4 0,0 0 0 16,0 0 0-16,0 0 4 0,0 0-4 0,0 0 0 0,0 0 4 0,8 0 0 16,-8 0 0-16,0 0 0 0,0 0 0 0,0 0 4 15,0 0-4-15,0-5 0 0,0 5 4 0,8 0 4 0,-8 0 0 0,0 0 4 16,0 0 0-16,0 0 0 0,10 0 4 0,-10 0 4 16,0 0 4-16,0 0-4 0,8 5 4 0,-8 0 0 0,0-1 0 0,0-4-4 15,8 10-4-15,-8-5-4 0,0 4 0 0,10 1 0 0,-10 0-4 16,0 4 4-16,8-4-4 0,-8 4-4 0,0-1 0 0,8 3-4 15,-8 3 0-15,0-5-4 0,0 1 4 0,9 0-4 0,-9-1 0 0,0 5 0 16,0-6-4-16,0 2 4 0,0-5 0 0,0 5-4 0,0 0 4 16,0-7-4-16,0 2-20 0,0 5 28 0,0-11-4 0,0 5-8 15,0 1 4-15,0-5 0 0,0 6 0 0,0-8 0 0,0-3 0 16,0 6-4-16,0-6 0 0,0 4 4 0,0-4-4 0,0 0 0 16,0 0 0-16,0 0 0 0,0-4 4 0,0 4 0 0,0-6-4 0,0-3 4 15,0 4-4-15,0 0-4 0,0-5 4 0,0 1 0 0,0-1 0 16,0-4 0-16,0 5 0 0,0-6 0 0,0 1 0 0,0-1 4 15,0-4-4-15,0 5 0 0,0-5 0 0,0 4 4 0,0-3-8 0,0-2 0 16,0 1 0-16,0 3 4 0,0-2 0 0,0-1 0 0,0 0 0 16,0 0 0-16,0-1 0 0,0 6 0 0,0-5 0 0,0 0 0 15,0 4-4-15,0-4 4 0,0 4 0 0,0 1 0 0,0 0 4 16,0-4 0-16,0 2-8 0,0 2 4 0,0 0 4 0,0 4-4 16,0-4-4-16,0-1 4 0,0 6 4 0,0-6-8 0,8 1 4 0,-8 5 0 15,0-1 0-15,0-5 4 0,9 6 0 0,-9-1-4 0,8 1 0 16,-8-1 0-16,9-1-4 0,-9 3 4 0,8-2 0 0,0 6 0 15,-8-6 0-15,10 5 0 0,-2 1 0 0,-8-3 0 0,8 4 0 16,2-2 0-16,-10 0 0 0,8 5 0 0,0 0 0 0,0-5 0 16,-8 5 0-16,9 0 0 0,-1 0 0 0,1 0 0 0,0 0 0 0,7 0 0 15,-6 0 0-15,-2 0 0 0,9 0 0 0,0 0 0 16,-9 0 4-16,9 0-4 0,1 0 4 0,-2 0-4 0,2 0 0 16,-2-5 0-16,10 5 4 0,-9 0-8 0,9-4 4 0,-10 4 0 0,10 0 0 15,0-5 0-15,-9 5-4 0,9 0 4 0,0 0 0 0,-10-5 0 16,10 5 0-16,-9 0 0 0,9 0 0 0,-10 0 0 0,2 0 0 15,7 0 0-15,-8 0-4 0,0 0 8 0,1 0-4 0,-2 0-4 0,2 0 4 16,-2 0 0-16,-7 0 0 0,8 0-4 0,0 0 4 16,1 0 0-16,-10 0 0 0,8 0 0 0,2 0-4 0,-10 0 0 0,9 0 4 15,-8 0-4-15,8 0 4 0,-9 0-4 0,10 0 4 0,-10 0 0 16,10 0 0-16,-10 0 0 0,9 0 0 0,-9 0-4 0,0 5 4 16,1-5 0-16,0 0 0 0,7 5 4 0,-16-5-4 0,10 4-4 0,-2 1 4 15,0-5 0-15,1 5 0 0,0 0 0 0,-9-5 0 0,8 5 0 16,-8-2 4-16,8 4-4 0,-8-3-4 0,9 1 4 0,-9-5 4 15,0 5 0-15,8-5 0 0,-8 5 0 0,0-1 0 0,0-4-4 16,9 5 4-16,-9 0-4 0,0 0 8 0,0-2-4 0,0 4 4 16,0-3 8-16,0 1 0 0,0 5 4 0,0-6 4 0,0 6 4 15,0-1 0-15,0 1 0 0,0 0 0 0,0 0 0 0,0-1 0 16,0 5-4-16,0-4 0 0,0-1 4 0,0 6-4 0,0-6-4 0,0 6-8 16,0-6 4-16,0 2-4 0,0-3-4 0,-9 2 0 0,9-1 0 15,0-3 0-15,0 3 0 0,0-5-4 0,0 2 0 0,-8-2 0 16,8 1-4-16,0-5 0 0,-9 0-4 0,9 5-8 0,0-5-4 0,-8 0-16 15,8 0-12-15,-8-5-16 0,-1 5-20 0,9-5-28 16,-9 1 0-16,1-2-12 0,0-3-16 0,-2 5-12 0,2-5-40 0,0-2-20 16,-1 6 32-16,-8-3 40 0,9-3 24 0</inkml:trace>
          <inkml:trace contextRef="#ctx0" brushRef="#br0" timeOffset="-43168.6552">17749 4560 27 0,'0'-9'112'0,"0"3"-12"16,0 6-16-16,0-5-20 0,0-4-8 0,0 4 4 0,0-5 0 15,0 6 0-15,10-5 4 0,-10 0-8 0,8-2-4 0,-8 6-4 16,0-3 0-16,8 2-8 0,-8 1-8 0,9 1 0 0,-9-1 8 0,8 0-4 15,-8 5 8-15,8-5 0 0,-8 5 0 0,0 5-4 0,10-5 4 16,-10 5-8-16,0 4 4 0,0-4-8 0,0 5-4 0,-10-1 0 16,10 5-4-16,-8 1-4 0,8-1 0 0,-8 0-8 0,-1 6 0 15,1-1 0-15,0 1-4 0,-2-1 0 0,2 0-4 0,0 5 0 16,0-5 0-16,-2 0 0 0,2 5 0 0,0-4 0 0,8-1 0 0,-9 4-4 16,0-3 0-16,9-6 4 0,0 5-4 0,-8-4 0 0,8 4-4 15,0-10 4-15,0 5 0 0,8-4-4 0,-8 1 0 0,9-3 4 16,-9 2-4-16,9-10 4 0,-1 5 0 0,0-1-4 0,2-4 0 15,-2 0 0-15,0-4 0 0,0-1 4 0,10 0-4 0,-1 0 0 16,-9 1 4-16,0-6-8 0,10 1 4 0,-10 3 0 0,0-3 0 16,10-1 0-16,-10 1 4 0,1-1-16 0,0 1 20 0,-1-1-4 15,1 5 4-15,-1-4-8 0,0 4 8 0,-8 1-4 0,9-2 0 16,0 2 4-16,-9 4-4 0,0-5 0 0,8 5 0 0,-8 0 0 0,0 0 0 16,0 0 0-16,0 5 0 0,0-1 4 0,0 2-4 0,0-2 0 15,0 1 0-15,0 4 4 0,0 1-4 0,0 0 4 0,0-2 0 16,0 7 0-16,0-5-4 0,-8 5 4 0,8 0-4 0,0-2 4 0,-9 7-4 15,9-7 0-15,-9 2 4 0,9-1-4 0,-8 1 0 16,8 4 0-16,-8-5-8 0,8-4 0 0,-9 5 0 0,9-1-4 0,-8-5-16 16,8 1-20-16,0 0-8 0,0-1-16 0,0-4-12 0,-9 0-16 15,9 0-12-15,0-5-8 0,9 0-36 0,-9-5-48 0,0 0 20 16,8 0 36-16,-8-4 32 0,9-1 20 0</inkml:trace>
          <inkml:trace contextRef="#ctx0" brushRef="#br1" timeOffset="-258658.317">16871 3725 3 0,'-8'0'84'0,"8"0"-16"0,0 5-4 0,-8-5-28 0,8 0-4 15,0 0-8-15,0 0 4 0,-10 0-4 0,10 0 4 0,0 0-8 0,0 0 0 0,0 0 0 16,-8 0-4-16,8 0-4 0,0 0 4 0,0 0-20 15,0 0 20-15,0 0 0 0,0 0 4 0,0 0 4 0,0 0 0 0,0 0 0 16,0 0 0-16,0 0 0 0,0 0 8 0,0 0 0 0,0 0 4 16,0 0 0-16,0 0 4 0,0 0 0 0,0 0 8 0,0 0-8 15,0 0 0-15,0 0 4 0,0 0-4 0,0 0-4 0,0 0 0 0,0 0-4 16,0 0-4-16,0 0 0 0,0 0-4 0,0 0-4 0,0 0 0 16,0 0 4-16,0 0 0 0,0 0-4 0,0 0 8 0,0 0-8 15,0 0 4-15,0-5 0 0,8 5 0 0,-8 0 0 0,10 0 0 16,-10-5 0-16,8 5 0 0,-8 0-4 0,8-4 0 0,-8 4 4 15,10 0-4-15,-2-5 0 0,0 5 4 0,1 0-4 0,-1 0 0 16,0 0-4-16,-8 0 0 0,9-4 4 0,0 4 4 0,7 0 0 16,-6 4 0-16,-2-4 4 0,0 0-8 0,1 0 4 0,8 0 0 15,-8 0-4-15,7 0 4 0,2 0-8 0,-2 0-16 0,2 0 0 0,-1 0 0 16,0 5 0-16,0-1 0 0,-1-4 0 0,2 5 0 0,8 0 0 16,-10 0 0-16,2 0 0 0,-1 0 0 0,9 0 0 0,-10 4 0 15,2-4 0-15,-2 0 0 0,2 0 0 0,-1-1 0 0,-1 1 0 16,2 0 0-16,-10 0 0 0,10-2 0 0,-10-3 0 0,9 7 0 15,-9-3 0-15,1-4 0 0,-1 0 0 0,9 5 0 0,-9-5 0 0,-8 0 0 16,10 0 0-16,-2 0 0 0,-8 0 0 0,8 5 0 16,-8-5 0-16,10 0 0 0,-10 0 0 0,0-5 0 0,0 5 0 0,8 0 0 15,-8 0 0-15,0 0 0 0,0 0 0 0,0 0 0 0,0 0 0 0,0 5 0 16,0-5 0-16,0 0 0 0,0 0 0 0,0 0 0 16,0 0 0-16,0 0 0 0,0 0 0 0,0 0 0 0,0 0 0 0,0 0 0 15,0 0 0-15,0 0 0 0,0 0 0 0,0 0 0 0,0 0 0 16,0 0 0-16,0 0 0 0,0 0 0 0,0 0 0 0,0 0 0 15,-8 0 0-15,8 0 0 0,0 0 0 0,0 0 0 0,0 0 0 0,0 0 0 16,0 0 0-16,0 0 0 0,0 0 0 0,0 0 0 0,-10 0 0 16,10 0 0-16,0 0 0 0,0 0 0 0,-8 0 0 0,8 0 0 15,0 0-16-15,-8 5-92 0,8-5-28 0,0 0-32 0,-10 4-28 16,10-4-32-16,-8 0-72 0,8 0 48 0,-8 0 48 0,8 5 40 16,-9-5 32-16,9 0 28 0</inkml:trace>
        </inkml:traceGroup>
        <inkml:traceGroup>
          <inkml:annotationXML>
            <emma:emma xmlns:emma="http://www.w3.org/2003/04/emma" version="1.0">
              <emma:interpretation id="{C00B5E0D-6288-40F3-A406-529E8E348AA1}" emma:medium="tactile" emma:mode="ink">
                <msink:context xmlns:msink="http://schemas.microsoft.com/ink/2010/main" type="inkWord" rotatedBoundingBox="32447,16626 33168,16546 33182,16668 32461,16748"/>
              </emma:interpretation>
            </emma:emma>
          </inkml:annotationXML>
          <inkml:trace contextRef="#ctx0" brushRef="#br1" timeOffset="-257539.0442">20844 4013 35 0,'0'0'56'0,"0"0"-4"0,0 0-8 0,0 0-48 15,0 0 24-15,0 0-4 0,0 0 0 0,0 0-8 0,0 0 8 0,0 0-12 16,0 0 4-16,-8 0-4 0,8 0-4 0,0 0 0 16,-9 0 0-16,9 0 0 0,0 0 0 0,-8 0 0 0,8 0 0 15,-9 0 4-15,0 0-4 0,9 0 4 0,-8 0 0 0,0 0 4 0,8 0 0 16,-10 0 0-16,10-4-8 0,0 4 4 0,-8 0 0 0,8 0 8 16,0-5 0-16,0 5 4 0,-8-4-8 0,8 4 4 0,0 0 4 15,0-6-4-15,0 6 4 0,0-5 4 0,0 0 0 0,0 5 8 0,0 0 0 16,-9-4 0-16,9 4 0 0,0-5 4 0,0 5 8 0,-9-5 0 15,9 5 0-15,0 0 8 0,-8 0 0 0,8 0 0 0,-8 0 0 16,8 0 0-16,-9 0-4 0,9 0 0 0,-8 0 0 0,8 0 4 0,0 0-8 16,0 0 0-16,-8 0 0 0,8 0-8 0,0 0-4 15,0 0-4-15,0 0-4 0,0 0-4 0,0 0 0 0,0 0 0 0,0 0 4 16,0 0 0-16,0-5 0 0,0 5 0 0,8 0 0 0,-8 0 0 16,8 0 4-16,-8-4-4 0,9 4 4 0,-9-5-4 0,8 5 0 15,0 0 0-15,-8 0 4 0,18 0 0 0,-10-5-4 0,0 5 0 16,2 0 0-16,-2 0-4 0,0 0-4 0,10 0 4 0,-10 0-4 15,9 0 0-15,-9 0 4 0,10 0 4 0,-2 0-4 0,-6 0 0 0,6 0 8 16,2 0-8-16,-2 0 0 0,1 0 4 0,1 0-4 16,-2 0 0-16,2 0 0 0,7 5-4 0,-8-5-12 0,0 0 0 0,1 5 0 15,6-5 0-15,-6 4 0 0,-1 1 0 0,0-5 0 0,8 5 0 0,-7-5 0 16,-2 5 0-16,2-1 0 0,-1-4 0 0,0 5 0 16,0 0 0-16,-1-5 0 0,2 0 0 0,0 0 0 0,-10 6 0 0,8-6 0 15,-7 0 0-15,-1 0 0 0,1 0 0 0,0 0 0 0,-1 0 0 16,0 0 0-16,-8 0 0 0,0 0 0 0,0 0 0 0,10 0 0 15,-10 0 0-15,0 0 0 0,0 0 0 0,0 0 0 0,0 0 0 0,0 0 0 16,0 0 0-16,-10 0 0 0,10 0 0 0,0 0 0 0,0 0 0 16,-8 0 0-16,8 0 0 0,-8 0 0 0,8 0-8 15,-9 0-104-15,0 0-32 0,1 0-40 0,-1 0-32 0,1 0-64 0,0 0-8 16,-10 0 52-16,2 0 48 0,6 4 36 0,-6-4 24 0,-1 5 24 16</inkml:trace>
        </inkml:traceGroup>
      </inkml:traceGroup>
    </inkml:traceGroup>
    <inkml:traceGroup>
      <inkml:annotationXML>
        <emma:emma xmlns:emma="http://www.w3.org/2003/04/emma" version="1.0">
          <emma:interpretation id="{A4C03694-F9BC-4DD8-B204-FB20A388DB9D}" emma:medium="tactile" emma:mode="ink">
            <msink:context xmlns:msink="http://schemas.microsoft.com/ink/2010/main" type="paragraph" rotatedBoundingBox="23274,17692 27295,17072 27532,18609 23511,1922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7CE74DF-CAB6-4C07-AB87-21B9EB1C8706}" emma:medium="tactile" emma:mode="ink">
              <msink:context xmlns:msink="http://schemas.microsoft.com/ink/2010/main" type="inkBullet" rotatedBoundingBox="23400,18509 23695,18463 23763,18907 23468,18952"/>
            </emma:interpretation>
            <emma:one-of disjunction-type="recognition" id="oneOf2">
              <emma:interpretation id="interp2" emma:lang="" emma:confidence="0">
                <emma:literal>•</emma:literal>
              </emma:interpretation>
            </emma:one-of>
          </emma:emma>
        </inkml:annotationXML>
        <inkml:trace contextRef="#ctx0" brushRef="#br0" timeOffset="36795.2906">11748 5856 59 0,'0'4'92'0,"-8"-4"-8"0,8 0-4 0,0 0-28 16,-8 0-8-16,8 4 0 0,-9-4 0 0,9 0-8 0,0 5 4 0,-8-10-8 15,8 5 0-15,0 0-4 0,0 0-4 0,0 0 0 0,0 0-4 16,0 0 0-16,-8 0-4 0,8 0 0 0,0 0-4 0,0 0 4 16,8 0 0-16,-8 0 0 0,0 0-4 0,0 0 8 0,0 0-4 15,0 0 4-15,0-4 0 0,0 4-4 0,8-4 4 0,-8 4 0 0,0-6-4 16,9 1 0-16,-9 5 0 0,8-4-4 0,-8-2 4 0,8 6-4 15,2-4 0-15,-10-1-4 0,8 5 4 0,0 0-4 0,0-5-4 16,2 5 0-16,-10 0 4 0,8 0 0 0,0 0 4 0,1 5-8 16,0-5 4-16,-1 5-4 0,1-1 4 0,-1 2-4 0,0-2 4 15,10 1-4-15,-18 1-4 0,8 2 4 0,0-3-4 0,2 0-4 0,-2 4 4 16,-8 1 0-16,0-1 4 0,8-3 0 0,-8 4-4 16,0-6 4-16,0 5 0 0,0 1-4 0,-8-5 4 0,8 5 0 0,0-6-4 15,-8 6 0-15,-2-6 4 0,10 1 0 0,-8 1 0 0,0-2-4 16,8 1 0-16,-9 0 0 0,0 0 4 0,1-5 0 0,8 4-4 15,-8-4-4-15,-1 0 8 0,9 6-4 0,-8-6 4 0,8 0-4 16,-9 0 4-16,9 0-4 0,0 0-4 0,0 0 0 0,0 0 8 0,0 0-8 16,0 0 8-16,0 0-4 0,0 0 0 0,0 0-4 15,0 0 8-15,0 0-4 0,0 0 0 0,9 0 4 0,-9 0-8 0,0 0 4 16,8 0 0-16,-8 0 0 0,9 0 0 0,-9 0 4 0,8 0-8 16,-8 0 0-16,8 0 8 0,1 0 0 0,0 0-8 0,-9 0 0 15,8 0 4-15,-8 0 0 0,8 0 0 0,2 0 0 0,-2 0 0 0,-8 4 4 16,8-4-4-16,-8 0 0 0,9 5 4 0,0-5-8 0,-9 4 4 15,8 2 0-15,1-2-4 0,-9 1 0 0,8 0 8 0,0 0-4 16,-8 4 4-16,8-4-8 0,-8 5 4 0,10-1-4 0,-10-4 8 16,0 4-4-16,0 1 0 0,8 0 0 0,-8-5 4 0,0 4-4 15,0 1 0-15,0-1 8 0,0 1 0 0,0-2 0 0,-8 3 4 0,8-1 4 16,-10-6-4-16,10 6 4 0,-8-1-4 0,0 1 4 0,8-5-4 16,-8-1 4-16,-9 6-4 0,8-4 0 0,0-2-4 0,1-4 0 15,-10 5-4-15,10-5 0 0,0 0 0 0,-10 0 0 0,10 0-4 16,-9-5 0-16,9 1 0 0,-1-2-4 0,0 2 0 0,-7-2 0 15,6 2-4-15,2-6-8 0,0 5-12 0,8-4-12 0,-8-1-24 0,-2 6-20 16,2-6-32-16,0-1-28 0,-1 3-92 0,1 3 32 0,8-5 40 16,-8 6 32-16,-2-1 24 0</inkml:trace>
      </inkml:traceGroup>
      <inkml:traceGroup>
        <inkml:annotationXML>
          <emma:emma xmlns:emma="http://www.w3.org/2003/04/emma" version="1.0">
            <emma:interpretation id="{F6BEF9DF-55FA-4EE7-9991-142047CDF292}" emma:medium="tactile" emma:mode="ink">
              <msink:context xmlns:msink="http://schemas.microsoft.com/ink/2010/main" type="line" rotatedBoundingBox="24556,17494 27295,17072 27532,18609 24793,19031"/>
            </emma:interpretation>
          </emma:emma>
        </inkml:annotationXML>
        <inkml:traceGroup>
          <inkml:annotationXML>
            <emma:emma xmlns:emma="http://www.w3.org/2003/04/emma" version="1.0">
              <emma:interpretation id="{AF6EB979-60CA-4C5C-AE79-B034910B7065}" emma:medium="tactile" emma:mode="ink">
                <msink:context xmlns:msink="http://schemas.microsoft.com/ink/2010/main" type="inkWord" rotatedBoundingBox="24632,17986 25407,17866 25490,18410 24716,1853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2039.7742">13189 5548 19 0,'0'0'76'0,"0"-5"-8"0,0 1-4 15,0 4-28-15,0 0-4 0,0-6-12 0,0 6 0 0,0-4 4 16,0 4-8-16,0-5 0 0,0 5 8 0,-8-4-4 0,8 4-4 0,0-6 0 16,0 6 0-16,0 0 0 0,-8-4 4 0,8 4-4 0,0 0 0 15,-9 0 0-15,9-5 0 0,0 5 8 0,-8 0 0 0,8 0-4 16,-9-5 0-16,9 5 0 0,-9 0 4 0,9 0-4 0,-8-5 0 15,8 5 0-15,-8 0-4 0,-2 0-16 0,2 0 16 0,0 0-4 16,0-4 4-16,-2 4-4 0,2 0 0 0,0 0 4 0,-1 4-4 0,1-4 0 16,0 0-4-16,-2 5 4 0,2-5-4 0,0 5 4 0,0 0-4 15,-2-1 0-15,10 2 0 0,-8-2 0 0,0 1-4 0,-1-1-4 0,0 6 4 16,9-5 4-16,-8 5-4 0,8-6-4 0,-9 6 4 16,9-1 0-16,0-3 0 0,-8 3 0 0,8 0-8 0,0 1 4 0,0-5 4 15,0 5-4-15,0-1-4 0,0-4 4 0,8 5 0 0,-8-1 0 16,9-4 0-16,-9 0 0 0,8 4 0 0,-8-4 4 0,9 0 0 15,0 0-4-15,-9-1 0 0,8 1 0 0,0 0 0 0,2 0 0 16,-2-5 0-16,0 0-4 0,10 4 4 0,-10-4 0 0,0 0-4 16,1 0 4-16,-1 0 0 0,0 0 4 0,10 0 0 0,-10-4 0 0,0 4-4 15,2-5 0-15,-2 5 0 0,0-5 0 0,-8 0-4 0,9 1 0 16,0-1 0-16,-1 0 0 0,-8 0 4 0,9-4 0 0,-9 4 0 16,8-5 0-16,-8 6 0 0,8-1 0 0,-8-5-4 0,0 5 4 15,0-4 0-15,10 4 0 0,-10 0 0 0,0 0 0 0,0 0 0 16,0 1 4-16,0-1 0 0,0 0 0 0,0 1-4 0,0 4 0 15,0-6 0-15,0 6 0 0,0 0 4 0,0 0 0 0,8 0 0 0,-8 0-4 16,0-4 4-16,0 4-4 0,0 0 0 0,8 4 8 16,-8-4-8-16,0 0 0 0,0 0 8 0,0 6 0 0,8-6-4 0,-8 4 0 15,0-4 0-15,0 5 4 0,10 0 0 0,-10-1 0 0,0 1-4 16,8 0 0-16,-8 0-4 0,0 0 8 0,8 4-4 0,-8-4-4 16,0 5 4-16,9-5-8 0,-9-1 8 0,9 6-4 0,-9-5 0 0,8-2 0 15,-8 3 4-15,9-1-4 0,-1 0 0 0,-8 0 4 0,8-5-4 16,-8 4 0-16,9-4 0 0,-9 0 0 0,9 5 0 0,-9-5-4 15,8 0 4-15,0 0 4 0,-8 0-4 0,0 0 0 0,10 0 0 16,-10 0 0-16,8-5 4 0,-8 5-4 0,8-4 0 0,-8-1 0 16,0 5 0-16,9-5 0 0,-9 0 0 0,0 5 0 0,0-6 0 0,0-2 0 15,9 8 0-15,-9-10 0 0,0 6 0 0,0-1 4 0,0 0-8 16,0 0 4-16,0 0 4 0,0 1-8 0,0-1 4 0,0 0 4 16,0 0-4-16,8 5 4 0,-8-5-4 0,0 5 0 0,0-5 0 15,0 5 0-15,0 0 0 0,0-4 4 0,0 4-4 0,0 0 0 16,0 0 4-16,0 0 0 0,0 4-8 0,0-4 4 0,0 5 0 15,0-5 8-15,0 5-8 0,0 0 4 0,8 0 4 0,-8 0-4 0,0-1 4 16,0 1 4-16,9 0-4 0,-9 5-4 0,0-1 4 0,0-4-4 16,8 3 0-16,-8-2 0 0,8 4 4 0,-8-5-4 0,0-1 0 15,10 1 4-15,-10 5-4 0,0-10-4 0,8 4 4 0,-8 1 0 16,0-5-4-16,8 0-4 0,-8 6 0 0,10-6 8 0,-10 0-4 16,0-6 0-16,8 6 0 0,-8-5 4 0,0 5-4 0,8-4-4 0,-8-1 4 15,0 0 4-15,8 0 0 0,-8 5-4 0,0-9 0 0,9 4 0 16,-9 0-4-16,0-1 4 0,0-2 0 0,0 3 0 0,0-4 0 15,9 4 0-15,-9 0-4 0,0-5 4 0,8 6 4 0,-8-1 0 0,0 0-4 16,0 0 0-16,0 0-4 0,0 0 4 0,0 1 0 16,9 4-4-16,-9-5 4 0,0 5 4 0,0 0-4 0,0 0 0 0,0 0 4 15,0 0-4-15,0 5 4 0,0-1-4 0,0 1 4 0,0 0 0 16,0 5-4-16,0-5 0 0,0 4 0 0,0 1 0 0,0-1 4 16,0 1 0-16,8-2 0 0,-8 3 0 0,0 3-4 0,-8-4-4 15,8-1 0-15,0 2 8 0,0-2-8 0,0-4 4 0,0 5 0 16,0-6-4-16,0 5-4 0,0-9-4 0,0 5-8 0,0 0-4 0,0-5-16 15,0 0-16-15,0 0-16 0,0 0-12 0,0-5 0 0,0 0-8 16,0 1-44-16,0-5-28 0,0 3 0 0,0-3 28 0,0 0 32 16</inkml:trace>
          <inkml:trace contextRef="#ctx0" brushRef="#br0" timeOffset="42476.6062">13514 5289 27 0,'0'-5'116'0,"0"5"-16"0,0-5-12 0,0 1-28 16,0-1-8-16,0 0 0 0,0 5 0 0,0-5-8 0,0 0 0 16,0 1-4-16,0-1-4 0,0 5-12 0,0-5 4 0,8 1-8 0,-8-3-4 15,0 4 0-15,0 3 0 0,8-5 0 0,-8 5-4 0,10-5 0 16,-10 5-4-16,8 0 4 0,-8 0 0 0,8 0-4 0,0 0 4 16,-8 0 0-16,10 0-8 0,-10 5 4 0,8-5 0 0,-8 5 0 15,0-2 0-15,8 4-4 0,-8-3 0 0,0 6 4 0,0-6 0 16,0 1-8-16,0 5 4 0,0-5 4 0,0 4-8 0,0 1 0 0,0-5 4 15,0 5 0-15,0-6-20 0,0 1 16 0,0-1 4 0,0-4 0 16,0 5-4-16,0-5 0 0,0 0 4 0,0 5-8 0,0-5 8 16,0 0-4-16,0 0-4 0,0-5 8 0,0 0-8 0,9 5 4 15,-9-4-4-15,0-1 4 0,9 1 4 0,-9-2-8 0,0 2 4 16,8 4-4-16,-8-5 8 0,9 0-4 0,-9 0 0 0,8 5 0 16,-8-5 4-16,8 5-8 0,-8-4 4 0,8 4 4 0,-8 0-4 0,10 4 4 15,-10-4 0-15,0 5-4 0,8 0-4 0,-8 0 8 0,0 0 4 16,8 5-8-16,-8-6 4 0,0 5 4 0,0-4 4 0,0 5 0 15,0 0 0-15,0-2 4 0,0 3 4 0,0 3 8 0,0-5-4 16,0 1 0-16,0 1-4 0,0-3 0 0,-8 2 0 0,8-1-4 16,-8 1 0-16,8-1-4 0,-10 1-4 0,10 0 0 0,-8-6 0 0,8 7-4 15,-8-7 0-15,0 1-4 0,-1-5-8 0,9 5 0 0,-8-5-12 16,-1 0-20-16,9 0-20 0,-9-5-28 0,1 0-20 0,8 1-12 16,-8-2-68-16,8 1-20 0,-10 1 44 0,10-6 28 0,0 6 28 15</inkml:trace>
        </inkml:traceGroup>
        <inkml:traceGroup>
          <inkml:annotationXML>
            <emma:emma xmlns:emma="http://www.w3.org/2003/04/emma" version="1.0">
              <emma:interpretation id="{9BF2263A-6C62-4908-9D8D-D4841B7C59DF}" emma:medium="tactile" emma:mode="ink">
                <msink:context xmlns:msink="http://schemas.microsoft.com/ink/2010/main" type="inkWord" rotatedBoundingBox="25366,17369 25723,17315 25960,18852 25604,18907"/>
              </emma:interpretation>
              <emma:one-of disjunction-type="recognition" id="oneOf4">
                <emma:interpretation id="interp4" emma:lang="" emma:confidence="0">
                  <emma:literal>/</emma:literal>
                </emma:interpretation>
                <emma:interpretation id="interp5" emma:lang="" emma:confidence="0">
                  <emma:literal>l</emma:literal>
                </emma:interpretation>
                <emma:interpretation id="interp6" emma:lang="" emma:confidence="0">
                  <emma:literal>I</emma:literal>
                </emma:interpretation>
                <emma:interpretation id="interp7" emma:lang="" emma:confidence="0">
                  <emma:literal>,</emma:literal>
                </emma:interpretation>
                <emma:interpretation id="interp8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43197.5799">13974 4661 71 0,'0'0'80'0,"0"-5"-8"16,0 5-4-16,0-5-24 0,0 5-4 0,0 0-4 0,0 0-4 15,0-4-4-15,0 4-4 0,0 0 0 0,0 0-4 0,0 0-4 0,0 0 0 16,0 4 4-16,0-4-4 0,0 5-4 0,-8-5 8 0,8 5-4 16,0-5 4-16,0 4 0 0,0 6 4 0,-9-5 0 0,9 5 0 15,0-1 0-15,-9 1 0 0,9 4 0 0,0-1 0 0,-8 3 0 16,8 3-4-16,-9 1 0 0,9-2 0 0,0 2-8 0,-8-1 4 0,8 5 0 15,0-1-4-15,-8 2-4 0,8-2 0 0,0 2 0 0,0 4 4 16,0-6-8-16,0 6 0 0,0-5 4 0,0 5 0 16,0 0-8-16,0 4 8 0,-8-4-4 0,8 5 0 0,0-6 0 0,0 6 0 15,0-1 0-15,0 0-4 0,-10 1 0 0,10 0 0 0,0-5 4 16,-8 4-4-16,8 2 4 0,0-2-4 0,-8 1 0 0,8-6 4 16,0 1-4-16,-10 3 0 0,10-2 0 0,0-1 0 0,-8 0 0 0,8 0 0 15,0-1 0-15,0 1-4 0,0-5 4 0,0 4 4 0,-8-2-4 16,8 2 0-16,0-5 0 0,0 2-4 0,0-2-4 0,0-3 4 15,0 4 0-15,0-5 8 0,0 0-4 0,0 0 0 0,0-4-4 16,0-1 4-16,0-1-4 0,0 3 0 0,0-7-8 0,0 1 8 16,0-1-4-16,0-4-12 0,0 5-8 0,0-10-16 0,0 4-12 0,0 2-12 15,0-6-16-15,0 0-40 0,0-6-56 0,0 2 20 0,0-1 24 16,0 0 32-16</inkml:trace>
        </inkml:traceGroup>
        <inkml:traceGroup>
          <inkml:annotationXML>
            <emma:emma xmlns:emma="http://www.w3.org/2003/04/emma" version="1.0">
              <emma:interpretation id="{D130DE22-BDB0-4BC6-BCC0-D42361C4F806}" emma:medium="tactile" emma:mode="ink">
                <msink:context xmlns:msink="http://schemas.microsoft.com/ink/2010/main" type="inkWord" rotatedBoundingBox="25985,17961 25993,18490 25583,18496 25575,1796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40616.3174">13837 5471 55 0,'0'-5'76'0,"-8"-5"-4"0,8 6-8 0,8-1-16 0,-8-5-8 15,0 7 0-15,0-8 0 0,0 6 0 0,0 1 0 16,0-6 0-16,0 1 0 0,0 3 4 0,0-3 0 0,0 4 4 0,0-4 0 16,0 5 0-16,0-7-4 0,0 7 4 0,8-6-4 0,-8 5-4 15,0-5 4-15,9 6-4 0,-9-1-8 0,8 1-4 0,-8-2 4 16,9 6 0-16,-9-4 0 0,9 4 4 0,-1 0-4 0,0 4 0 0,-8 2-4 15,10-2-4-15,-10 5 0 0,8 1-4 0,0 5 0 16,-8 0-4-16,8-2-4 0,-8 7 0 0,10-1-4 0,-2 1 0 0,-8 2-4 16,8-2 0-16,-8 4 0 0,9 0 0 0,-9 0 0 0,8 0 0 15,-8 0-4-15,0 0 0 0,8-5 0 0,-8 5 0 0,0-5 0 16,0 0 0-16,0 0 0 0,0 1 0 0,0-5 0 16,10-2 0-16,-10 2-4 0,0-1 4 0,0-4-4 0,0-5 8 0,0 4-4 15,8-4 0-15,-8-5 4 0,0 0-4 0,8 0 0 0,0 0-4 0,-8-5 8 16,10-4-4-16,-2-2 0 0,-8 3 4 0,8-7-4 0,1 1 0 15,0-1 0-15,-1-3 0 0,1-2 0 0,-1 1-16 0,0-5 16 16,1 0 4-16,0 0-4 0,7 0 4 0,-6 0 0 0,-2 0-4 16,0 0 0-16,1 0 0 0,0 0 0 0,-1 4 4 0,0 1 0 15,1 0-4-15,-1 0 0 0,0 0-4 0,2 5 0 0,-10 3 4 16,0 3 0-16,8-2-4 0,-8 0 0 0,0 5 0 0,0 1-4 0,0-1-4 16,8 1-4-16,-8 4-12 0,0 0-8 0,0-6-8 0,0 6-8 15,-8 6-12-15,8-6-12 0,0 4-12 0,0 1-8 0,0-1-12 16,0 1-4-16,0 5-52 0,0-6-24 0,0 6 32 0,-8 1 28 15,8-3 28-15</inkml:trace>
        </inkml:traceGroup>
        <inkml:traceGroup>
          <inkml:annotationXML>
            <emma:emma xmlns:emma="http://www.w3.org/2003/04/emma" version="1.0">
              <emma:interpretation id="{CD174FAF-3223-4282-9942-281758E3DBF1}" emma:medium="tactile" emma:mode="ink">
                <msink:context xmlns:msink="http://schemas.microsoft.com/ink/2010/main" type="inkWord" rotatedBoundingBox="26852,18229 27339,17876 27580,18208 27093,1856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39620.8374">15150 5625 27 0,'8'0'116'16,"-8"0"-16"-16,0-5-8 0,9 5-28 0,-9 0-8 0,8 0 8 15,-8-5-8-15,9 5 4 0,-1 0-4 0,-8 0-4 0,8 5-4 16,2-5-8-16,-2 0-4 0,-8 5 0 0,8-5-8 0,10 5-8 15,-10-5 4-15,0 0-4 0,1 4-4 0,-1-4 0 0,10 5 0 16,-10-5-4-16,10 5-4 0,-10-5 0 0,0 5-4 0,0-5 0 0,10 0-4 16,-10 5-4-16,1-5 4 0,-1 4-4 0,1-4-12 0,-9 5-16 15,9-5-20-15,-1 5-8 0,-8-5-16 0,0 0-8 0,8 5-32 16,-8-5-48-16,0 3 4 0,0-3 28 0,0 6 20 0</inkml:trace>
          <inkml:trace contextRef="#ctx0" brushRef="#br0" timeOffset="-37315.9282">15567 5251 19 0,'0'-5'68'0,"0"5"-8"15,0 0-8-15,0 0-28 0,0-5 0 0,0 5-8 0,0 0 0 16,0-4-4-16,0 4 4 0,0 0-8 0,0 0 0 0,0 4-4 15,0-4 4-15,0 0 0 0,0 0 0 0,0 0 0 0,0 0-4 0,0-4 0 16,0 4 0-16,0 0 4 0,0-7 0 0,9 7 0 16,-9-3 4-16,0 3 0 0,0-5 4 0,0 5-4 0,9-5 0 0,-9 5 4 15,0 0 0-15,0-5 0 0,0 5-4 0,0 0 0 0,8 0 4 16,-8 0 4-16,0 0 4 0,0 0 0 0,0 0 4 0,0 0-4 16,0 0 4-16,0 5 0 0,0-5-4 0,0 5 0 0,0-5 0 0,0 5 0 15,0-2-4-15,0 4 0 0,0 2-4 0,0-4 0 0,0 4-4 16,0 1 0-16,0-1 0 0,0 1-4 0,0 0 0 0,0 4-4 15,0-5 4-15,-8 1 0 0,8 5-4 0,0-7 0 0,0 7 0 16,0-5 0-16,0-1-4 0,-9 6 0 0,9-5 0 0,0-1 4 16,0 2-4-16,0-8 0 0,-9 7 4 0,9-1 0 0,0-3-4 0,0-2-4 15,0 1 4-15,0 0 0 0,0-1 0 0,0-4 0 0,0 5 0 16,0-5 0-16,0 0 0 0,9 6 0 0,-9-6 0 0,0 0-4 16,0 0 8-16,9 0-4 0,-9 0-16 0,0 0 20 0,8-6 0 15,-8 6 0-15,8-5 0 0,1 5-4 0,-9-4 0 0,8 4 0 16,1-5 0-16,0 5 0 0,-1-5 0 0,-8 1 0 0,8-2 4 15,2 2-4-15,-10-1-4 0,8 1 4 0,-8-2 0 0,8 6 0 0,0-3 0 16,-8 3 0-16,9 0 0 0,-9-6 0 0,0 6 0 0,0 0 4 16,9 0 0-16,-9 0 0 0,0 0 0 0,0 6 0 0,0-6-4 15,0 3 4-15,0 3 4 0,0-2-4 0,0 1 12 0,0 5-4 16,0-6 4-16,0 1-4 0,0 4-4 0,0-4 0 0,0 5 0 16,0 0 0-16,0-1 0 0,0-3-4 0,0 3 0 0,0 1 0 0,-9-6-4 15,9 6 0-15,0-5 0 0,0 5 0 0,0-6 4 16,0 5-4-16,0-3 0 0,0 3 0 0,0-4-4 0,0-1 8 0,0 1-8 15,0 0 8-15,-9 0-4 0,18 0-8 0,-9-5 0 0,0 5-8 16,0-5-12-16,0 4-8 0,0-4-16 0,0 0-8 0,0 0-12 16,0 5-8-16,0-5-28 0,0 0-28 0,-9 0-28 0,9 0 16 0,0 0 32 15,0 0 28-15</inkml:trace>
        </inkml:traceGroup>
      </inkml:traceGroup>
    </inkml:traceGroup>
    <inkml:traceGroup>
      <inkml:annotationXML>
        <emma:emma xmlns:emma="http://www.w3.org/2003/04/emma" version="1.0">
          <emma:interpretation id="{8C64FC09-A4C8-473B-A0E3-C75443F10344}" emma:medium="tactile" emma:mode="ink">
            <msink:context xmlns:msink="http://schemas.microsoft.com/ink/2010/main" type="paragraph" rotatedBoundingBox="26112,18128 31759,17819 31807,18704 26160,1901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C62FC38-8832-49F3-8D89-EAC35503DAB2}" emma:medium="tactile" emma:mode="ink">
              <msink:context xmlns:msink="http://schemas.microsoft.com/ink/2010/main" type="inkBullet" rotatedBoundingBox="26121,18285 26452,18267 26473,18654 26142,18672"/>
            </emma:interpretation>
            <emma:one-of disjunction-type="recognition" id="oneOf7">
              <emma:interpretation id="interp11" emma:lang="" emma:confidence="0">
                <emma:literal>•</emma:literal>
              </emma:interpretation>
            </emma:one-of>
          </emma:emma>
        </inkml:annotationXML>
        <inkml:trace contextRef="#ctx0" brushRef="#br0" timeOffset="-39914.1942">14374 5654 27 0,'8'-10'108'0,"-8"5"-16"16,9-4-12-16,-9 4-28 0,9 5-4 0,-9-5-4 0,8 5 0 15,-8 0-4-15,9-5 0 0,-9 5 0 0,0 5 0 0,0-5-8 16,8 5 0-16,-8 0-4 0,0-1-4 0,0 1 0 0,0 5-4 0,0-1-4 16,0 1 0-16,0-2 0 0,8 8-4 0,-8-7 4 0,0 6-12 15,0 0 4-15,-8 3 0 0,8-3-4 0,0-1 0 0,0 5 0 16,-8-4-8-16,8 4 8 0,0-5-8 0,0 1 4 0,-9-1 0 15,9 5 0-15,0-10-4 0,0 1 0 0,0 6 0 0,-8-13-12 16,8 7-4-16,0-5-4 0,0-5-4 0,0 0-4 0,8 0-4 0,-8-5 0 16,9 1 4-16,-9-2-24 0,8-3 24 0,0-1 0 15,-8 0 4-15,8 1 0 0,2-1 4 0,-2-4 8 0,0 5 0 0,2-6 4 16,-2 5 0-16,0 1 4 0,1-5 0 0,-1 3 4 0,-8 7-4 16,9-6 8-16,0 1 4 0,-9 4 0 0,8-4-4 0,0 4 4 15,-8 1 12-15,0-2 0 0,0 6 0 0,8 0 4 0,-8-4 4 0,-8 4 0 16,8 0 4-16,0 0 8 0,-8 0 0 0,0 4 4 0,8-4 0 15,-9 6 4-15,0-2-4 0,1 1 0 0,-1-1-4 0,1 6-4 16,0-5 4-16,-2 5-4 0,-6-6 0 0,6 0-4 0,2 7-4 0,0-7-8 16,0 6 4-16,8-5-4 0,-9-1 0 0,1 2 0 0,-1-2-4 15,9 1-4-15,0-5 0 0,0 6-4 0,0-2 4 0,0-4-4 16,0 4 4-16,0 1 0 0,0 0 0 0,9 0 0 0,-9-1 4 16,8-4 4-16,1 10 0 0,-9-5 0 0,8-1 0 0,0 2 0 15,0-2 0-15,2 6 0 0,-2-4-4 0,0-3 4 0,2 7-8 16,6-5 0-16,-7 0 0 0,-1 0 0 0,1-1 0 0,0 2-4 15,7-2 0-15,-8 0 0 0,2-4-4 0,-2 5 0 0,10-5 4 16,-10 6 0-16,0-6-4 0,1 0-4 0,-1 0-4 0,0 0-4 0,1 0-8 16,8 4-12-16,-9-4-4 0,2 0-28 0,-10-4-24 0,8 4-12 15,0-6-20-15,1 6-24 0,0-5-56 0,-9 5 12 0,8-4 36 16,0 0 28-16,-8-2 24 0</inkml:trace>
      </inkml:traceGroup>
      <inkml:traceGroup>
        <inkml:annotationXML>
          <emma:emma xmlns:emma="http://www.w3.org/2003/04/emma" version="1.0">
            <emma:interpretation id="{42E2D2E6-015A-466F-B6CD-B405697AC0E3}" emma:medium="tactile" emma:mode="ink">
              <msink:context xmlns:msink="http://schemas.microsoft.com/ink/2010/main" type="line" rotatedBoundingBox="26961,18082 31759,17819 31807,18704 27010,18967"/>
            </emma:interpretation>
          </emma:emma>
        </inkml:annotationXML>
        <inkml:traceGroup>
          <inkml:annotationXML>
            <emma:emma xmlns:emma="http://www.w3.org/2003/04/emma" version="1.0">
              <emma:interpretation id="{B0BAA018-F9C8-4CA5-8665-C3AD1EC5C182}" emma:medium="tactile" emma:mode="ink">
                <msink:context xmlns:msink="http://schemas.microsoft.com/ink/2010/main" type="inkWord" rotatedBoundingBox="26971,18250 28490,18167 28526,18839 27007,18922"/>
              </emma:interpretation>
            </emma:emma>
          </inkml:annotationXML>
          <inkml:trace contextRef="#ctx0" brushRef="#br0" timeOffset="-39350.5614">15236 5816 11 0,'0'5'164'16,"0"0"-20"-16,0-5-16 0,0 0-32 0,0 5-8 0,0-1-4 0,8-4 4 16,-8 6-4-16,0-2-4 0,8-4-4 0,-8 0-8 0,8 5-4 15,1-5-8-15,-9 0-8 0,8 0-4 0,10 6-8 0,-10-6-4 16,0 0-12-16,10 0 0 0,-10 0-4 0,10 0 0 0,-10 0-4 15,9 0-8-15,-9 0 0 0,10 0-4 0,-2 0-4 0,-8 0-4 16,2 0-24-16,6 0-16 0,-6 0-32 0,-2 0-40 0,0 0-24 0,-8 0-72 16,9 0-16-16,-9 0 40 0,8 0 40 0,-8 0 24 15,0 0 32-15</inkml:trace>
          <inkml:trace contextRef="#ctx0" brushRef="#br0" timeOffset="-37050.6385">15559 5749 27 0,'0'0'104'0,"0"0"-8"0,0 0-20 0,0 6-28 16,0-6 0-16,0 4-4 0,0-4-4 0,0 5 0 0,8-5 0 16,-8 0-4-16,0 4 0 0,9-4 0 0,-9 0 0 0,9 0 0 0,-1 0-4 15,0 0 4-15,1 5 0 0,-9-5-4 0,17 0-8 0,-8 0 0 16,-1 0 0-16,0 0-4 0,10 0-12 0,-10 0 8 0,9 0-8 15,-8 0 4-15,-1 0-4 0,9 0-4 0,-9 0-8 0,10 0 8 16,-10 0-8-16,2 0 0 0,-2 0 0 0,0 0-12 0,0 0-8 16,1 0-16-16,0 0-12 0,-1 0-8 0,1 0-12 0,-9 0-8 0,8 5-48 15,-8-5-40-15,0 0 16 0,8 5 40 0,-8-5 16 16</inkml:trace>
          <inkml:trace contextRef="#ctx0" brushRef="#br0" timeOffset="-36573.2478">15721 5960 79 0,'0'-4'92'0,"0"4"-28"16,0 0 8-16,0-5-28 0,0 0 0 0,0 0-4 0,0 5-4 16,0-4-4-16,0-2-4 0,0 3 0 0,0-3-4 0,8 2-4 0,-8-2 4 15,8 2 0-15,2-6-8 0,-10 5 0 0,8 1 0 16,0-2-4-16,2 2-4 0,-2-1 0 0,0 0 0 0,9 5-4 0,-8-5 0 15,-1 5 0-15,1 0 0 0,-1 5 0 0,0-5 0 0,-8 5 0 16,10 0 0-16,-10-1 0 0,8 2 0 0,-8 3 0 0,0 1-4 16,0-6 0-16,0 6 0 0,0-4 0 0,0 3 4 0,0 0-4 0,-8 1 0 15,8-6 4-15,0 2-4 0,-10 2 4 0,10-3 0 16,0 1-4-16,0-6 0 0,0 4 0 0,0-4 0 0,-8 0 0 0,8 0 0 16,0 5 0-16,8-10 0 0,-8 5 0 0,0 0 0 0,10-4 0 15,-2 4 0-15,-8-6 0 0,8 1 4 0,0 5 0 0,2-4-4 16,-2 4 0-16,0 0 4 0,1 0-4 0,-1-4 0 0,1 4 0 0,8 0-4 15,-9 0 4-15,0 4 4 0,2 0 0 0,-2-4-20 16,0 5 20-16,2 1-4 0,-2-2 4 0,0 6 0 0,1-5 0 0,-1 5 0 16,1-6-4-16,-9 5 4 0,8 1-4 0,-8 0 4 0,0-1 0 0,9 1 0 15,-9 0 0-15,0-1 4 0,0 1-4 0,0-1 4 16,-9 6-4-16,9-6 0 0,-8 1 4 0,-1-1-4 0,1 6 4 0,-1-11-8 16,1 7 4-16,0-2 0 0,-2 0 4 0,-6-4-8 0,6 0 0 15,-6 0 4-15,-1-1-4 0,8-4 8 0,-8 5-4 0,9-5-4 16,-10-5 0-16,2 5-4 0,8-4 4 0,-10-1-4 0,10 0 0 15,-1-4 0-15,1-1-4 0,-1-1-4 0,0 3-8 0,1-7-8 16,0 6-8-16,8-5-8 0,-8-1-8 0,8 1-8 0,0-1-12 0,0-4-44 16,0 5-36-16,0 0 24 0,0-5 20 0</inkml:trace>
          <inkml:trace contextRef="#ctx0" brushRef="#br0" timeOffset="-36295.4773">16334 5711 67 0,'9'-5'108'0,"0"0"-12"0,-9-4-12 0,8 4-32 0,-8 0 0 16,9-1-4-16,-9 3-4 0,8-2-4 0,-8 5-4 0,8-5 0 0,-8 5 0 16,0-5-4-16,0 5 0 0,10 5 0 0,-10-5 0 0,0 5 0 15,8 0-4-15,-8 4-4 0,0-4 0 0,8 5 0 0,-8-1 4 16,0 5-4-16,8-3-4 0,-8 3-4 0,0 0 0 0,0 0-4 0,0 6 0 15,0-6-4-15,10 5-4 0,-10-4 0 0,0 4 4 16,0-5-4-16,0 5 0 0,0-4 0 0,8-1-8 0,-8 5 0 16,0-4-4-16,0-1-8 0,0 1-8 0,0-6-12 0,0 1-16 0,8 4-12 15,-8-9-8-15,0 5-12 0,0-6-8 0,0 1-52 0,9 0-24 16,-9-5 20-16,0-5 36 0,0 5 20 0</inkml:trace>
          <inkml:trace contextRef="#ctx0" brushRef="#br0" timeOffset="-35700.0702">16369 5520 75 0,'0'4'100'16,"0"-4"-12"-16,8 0-8 0,-8 5-20 0,0-5 0 0,8 4 0 15,-8 2 0-15,10-6-4 0,-10 4-4 0,8-4 0 0,0 5-16 16,0-5 16-16,2 5-12 0,-2-5 0 0,0 5 0 0,1-5-8 0,8 0-4 16,-8 0-4-16,7-5-4 0,-8 5-4 0,10 0-4 0,0-5 0 15,-10 0-4-15,9 5-4 0,0-4 0 0,0-2 0 0,-9 6 0 16,10 0-4-16,-2-4 0 0,-6 4-12 0,-2-5-4 0,8 5-20 0,-7 0-16 15,0 5-20-15,-1-5-20 0,1 4-24 0,-1-4-68 16,0 6 4-16,-8-2 32 0,10 1 36 0,-2 0 16 0</inkml:trace>
          <inkml:trace contextRef="#ctx0" brushRef="#br0" timeOffset="-36030.1878">16556 5731 63 0,'0'-6'100'0,"0"-3"-8"0,0 4-8 0,0-5-24 16,9 10-8-16,-9-4-4 0,0-1-4 0,0 5-4 0,0-5-8 15,0 5 0-15,0 0-4 0,0 0 8 0,0 0-4 0,0 5 0 16,0 0 4-16,8-1 0 0,-8 1 0 0,0 0-8 0,9 4 0 0,-9 2 4 16,0-2 0-16,0 6-8 0,0-2 0 0,0 2-8 0,0-1 4 15,0 5-4-15,0 0-8 0,0 2 4 0,0-3-8 0,0 1 0 16,0 0-16-16,0 6 24 0,0-11-4 0,0 5 0 0,0 0-4 15,0-4-4-15,0-1 4 0,0-5-8 0,0 6 0 0,0-10 4 16,0 4-4-16,0-4-16 0,0-5-8 0,0 5-16 0,-9-10-16 0,9 0-12 16,0 1-12-16,0-1-4 0,-8-5-32 0,8 0-40 0,-9 1 0 15,9-5 28-15,-8-1 28 0</inkml:trace>
        </inkml:traceGroup>
        <inkml:traceGroup>
          <inkml:annotationXML>
            <emma:emma xmlns:emma="http://www.w3.org/2003/04/emma" version="1.0">
              <emma:interpretation id="{1B09EB2A-7C2E-4B49-BF2C-E59EE330BA1E}" emma:medium="tactile" emma:mode="ink">
                <msink:context xmlns:msink="http://schemas.microsoft.com/ink/2010/main" type="inkWord" rotatedBoundingBox="28848,18187 29846,18132 29883,18810 28885,18864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35444.226">17119 5864 15 0,'0'5'164'0,"0"-5"-12"0,0 5-12 16,8-5-32-16,-8 0-4 0,0 5-4 0,0-5-4 0,0 0 4 15,0 4-8-15,0-4-4 0,0 0-12 0,0 0-4 0,0 0-8 16,0 0-8-16,0 0-4 0,0 0-8 0,0 0-8 0,0 0-4 15,0 0-8-15,0 0-4 0,0 0-4 0,0 0-8 0,0 0 0 16,0 0-8-16,0 0-12 0,0 0-20 0,9 0-28 0,-9-4-36 16,0 4-48-16,0-5-44 0,0 5-88 0,0-5 40 0,0 5 40 0,0-5 36 15,0 5 36-15,0-4 16 0</inkml:trace>
          <inkml:trace contextRef="#ctx0" brushRef="#br0" timeOffset="-9135.0708">17485 5572 11 0,'0'-4'84'0,"0"-2"-4"0,8 2-4 0,-8 4-28 16,0-5-4-16,0 0 4 0,10 0-20 0,-10 5 16 0,0-4 0 0,0-2 0 15,8 2 0-15,-8 4 8 0,0-5 0 0,8 1 4 0,-8 4 0 16,0-6 4-16,0 6 0 0,0-4-4 0,10 4 0 0,-10-5 0 15,0 5 4-15,0 0-4 0,8-5 0 0,-8 5 0 0,0 0-4 0,8 0 0 16,-8-5 0-16,0 5-4 0,0 0-4 0,0 0 4 0,0 0 0 16,8 0-4-16,-8 0-4 0,0 5 4 0,0-5-4 0,0 5-4 15,0 0 0-15,0-1-4 0,0 6-4 0,0-1-4 0,0 1-4 16,-8 0 0-16,8 5-8 0,0-2-12 0,0 2 0 0,-8 4 0 16,8 0 0-16,0 1 0 0,-8-1 0 0,8 0 0 0,-10 0 0 15,10 1 0-15,-8 4 0 0,8-6 0 0,0 2 0 0,-8-1 0 0,8 0 0 16,0-5 0-16,0 5 0 0,0-4 0 0,0-1 0 0,0 1 0 15,0-1 0-15,0 1 0 0,8-6 0 0,-8 1 0 0,8 0 0 16,-8-6 0-16,10 0 0 0,-2 1 0 0,-8-5 0 0,8 0 0 16,0-5 0-16,1 5 0 0,-1-4 0 0,1-6 0 0,8 6 0 15,-9-6 0-15,2 1 0 0,-2 0 0 0,0-1 0 0,1 0 0 0,0 0 0 16,-1 1-4-16,0-1 0 0,1 0 0 0,-1 5 0 16,-8-3 0-16,9 2 0 0,0 1 4 0,-9 1 0 0,8 4 4 0,-8-6 0 15,0 6-4-15,8 0 4 0,-8-4-4 0,0 4 0 0,0 0 0 16,0 4 4-16,0-4-8 0,0 6 4 0,0-2 0 0,0-4 0 15,0 11 0-15,0-7 4 0,0 5 4 0,0-4-8 0,0 4 0 0,0 1 0 16,0 5 0-16,0-5 0 0,0 3 0 0,0 2 0 16,0-1 0-16,0 5 0 0,-8-4 0 0,8-1 0 0,0 1 0 0,0-1 0 15,0 5 0-15,0-4 0 0,0-1 0 0,-8-4 0 0,8 4-16 16,0-4-16-16,0 4-16 0,0-4-20 0,0-6-24 0,0 6-20 16,0-5-20-16,0-5-20 0,0 4-12 0,-9-4-12 0,9 0-40 0,0-4-20 15,0-1 44-15,0-5 36 0,0 1 28 0,9-1 24 0</inkml:trace>
          <inkml:trace contextRef="#ctx0" brushRef="#br0" timeOffset="-8728.165">17826 5893 79 0,'0'5'132'0,"0"-1"-16"16,-8 6-8-16,8-4-32 0,0-2-8 0,-8 2-4 0,8-3 4 0,0 3-12 15,0-2 0-15,0-4-8 0,0 5-4 0,0-5-4 0,0 0-8 16,8 0-4-16,-8 0-8 0,8-5-4 0,0 5 0 0,2-4-8 15,-2-5 0-15,0 3 0 0,1 2-4 0,0-6 4 0,-1 0-8 0,9 1 4 16,-9-1 0-16,1-5-4 0,8 7 4 0,-9-7-4 0,2 0-4 16,-2 1 8-16,0-1-4 0,1 1 0 0,8-1 0 0,-9 2-4 15,-8-2 4-15,9-5-4 0,-1 6 0 0,0 0 8 0,2-2-4 16,-10-2 0-16,8 4 0 0,0 0-4 0,-8-1 8 0,10 5-4 16,-10-4 0-16,8 4 4 0,0-3-4 0,-8 3 0 0,8 0 0 0,-8 1 0 15,0-1 4-15,9 5 0 0,-9 1-4 0,0-6 8 16,0 10-4-16,0-5 0 0,0 5 8 0,0-5 4 0,0 5 8 0,0 0 0 15,0 0 0-15,0 5 4 0,0 0 8 0,0-1 0 0,0 6 4 16,0-5 4-16,0 5-4 0,0 4 4 0,0-5 8 0,0 6-8 16,0-5 4-16,0 8-8 0,0-3 4 0,0 4 0 0,0-4 0 15,0 4-8-15,0-5-8 0,0 5-4 0,0 0 0 0,0-4-4 0,0 4-4 16,0-5 0-16,0 6-8 0,0-6-4 0,0 0 4 16,0 6-4-16,0-5-4 0,0-2-4 0,0-3-8 0,0 4-8 0,0-5-12 15,0 7-16-15,0-6-20 0,0-1-16 0,0-5-16 0,0 6-20 16,0-5-12-16,0-1-8 0,0 2-8 0,0-6-4 0,0 4-36 15,-9-4-16-15,9 0 20 0,0 0 36 0,0 0 32 0,0 0 20 0</inkml:trace>
        </inkml:traceGroup>
        <inkml:traceGroup>
          <inkml:annotationXML>
            <emma:emma xmlns:emma="http://www.w3.org/2003/04/emma" version="1.0">
              <emma:interpretation id="{8B54CA24-FF55-4D35-BEB5-28D0817D1595}" emma:medium="tactile" emma:mode="ink">
                <msink:context xmlns:msink="http://schemas.microsoft.com/ink/2010/main" type="inkWord" rotatedBoundingBox="30175,17906 31759,17819 31806,18690 30223,18777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8478.3416">18466 5831 15 0,'0'0'220'0,"0"0"0"0,8 0-12 0,-8 0-32 0,0 0-12 16,0 0-4-16,0 0 0 0,0 0-4 0,0 0-12 0,0 0-16 15,0 0-24-15,0 0-20 0,0 0-16 0,0 0-28 0,0 0-40 0,0 0 0 16,0 0 0-16,0 0 0 0,0 0 0 0,0 0 0 0,0 0 0 16,0-5 0-16,0 5 0 0,0 0 0 0,0 0 0 0,0-5-64 15,0 5-68-15,0-5-44 0,0 1-52 0,0 4-72 0,0-5 0 16,-8-1 64-16,8 6 36 0,0-4 44 0,-9 4 32 0,9-4 20 15</inkml:trace>
          <inkml:trace contextRef="#ctx0" brushRef="#br0" timeOffset="-4764.5238">18688 5562 51 0,'0'-4'104'0,"0"-1"-12"16,0 0-8-16,0 0-28 0,0 5-8 0,0-4 4 0,0 4-4 16,0 0-4-16,0 0 0 0,0-6 4 0,0 12-4 0,0-6-4 15,0 0-4-15,0 4-4 0,8 1 0 0,-8 0 0 0,0 0-4 0,8 5 0 16,-8-6-8-16,8 5 0 0,2 1-4 0,-10 0 4 15,8 4 0-15,0 1 0 0,1-1-8 0,-9 0 4 0,9 1 0 0,-1-1 0 16,1 0-8-16,-1 1 4 0,-8 4-4 0,8-5 0 0,0 5 0 16,-8-4-4-16,10-1 0 0,-10 1 0 0,0-1 0 0,0 5 0 15,0-4 0-15,8-6 0 0,-8 5 0 0,0-4 0 0,0-1 0 0,0 1 0 16,0 0-4-16,0-1 0 0,0-3 0 0,0-2 0 0,0 1 4 16,-8-5-4-16,16 5 0 0,-8-5 4 0,0 0-4 0,0 0 0 15,0-5 0-15,0 0 0 0,0 1 0 0,0-2 0 0,0-3 0 16,0-1 0-16,0 6 4 0,0-6-4 0,0-5-4 0,0 6 4 15,0-5 0-15,0 4 0 0,0-5 0 0,0 1 0 0,0 0 0 0,8-6 0 16,-8 6-4-16,0 0 8 0,0 0-4 0,0-6 4 16,10 6-4-16,-10-5 4 0,0 3-4 0,0-2 0 0,0-1-4 0,0 0 0 15,0 0 4-15,0-1 0 0,0 1 0 0,0 0 0 0,0-4 0 16,0 3 4-16,0-4-4 0,8 0-4 0,-8 6 8 0,0-6-4 16,0 3-4-16,8-2 0 0,-8 4 8 0,9-1-4 0,-9 2 0 15,8 3 0-15,-8 0 0 0,0 1 0 0,9 4 0 0,-9 1 0 0,9 0 0 16,-9-1-4-16,8 5 0 0,-8 0 4 0,8 5 0 15,0 0 0-15,-8-5-4 0,10 5 4 0,-2 0 0 0,0 0 4 0,2 0 0 16,6 0-4-16,-7 0-4 0,8 0 0 0,0 0 4 0,-1 0 4 16,2 0-8-16,0 0 4 0,6 0 0 0,-7 0 0 0,9 0 4 15,0 0-8-15,0 0 4 0,7 0 0 0,-7 0 0 0,0 0 4 0,8 0-4 16,-9 0-4-16,9 0 0 0,0 5 4 0,-8-5 0 16,7 5-8-16,3-5 4 0,-12 5 0 0,2-2-4 0,9 4 0 0,-9-7 4 15,-2 4-4-15,-6 6 0 0,7-6 0 0,1 1 8 0,-10 0 0 16,2 5 0-16,-1-6-4 0,0 1 0 0,0 5 0 0,-9-5 0 15,10-1 4-15,-10 2 0 0,10-2 0 0,-10 1 0 0,0-1 0 0,1 1 0 16,-1-5 0-16,1 5 0 0,-1-5 0 0,1 0-4 16,-9 5 8-16,8-5-4 0,0 0-4 0,2 0 4 0,-2 0 0 0,-8-5-4 15,8 5 4-15,2-5 0 0,-2 5 4 0,0-5-4 0,-8 5 4 16,8 0-4-16,1 0 0 0,-1 0 0 0,-8 0 4 0,9 0-4 16,0 0 4-16,-9 0 0 0,8 0 4 0,-8 5 8 0,0 0-4 0,8 0 4 15,-8 5 8-15,0-6 4 0,10 7 4 0,-10-3 0 0,0 2 0 16,0-1 4-16,0 6-4 0,0-5 0 0,0 4 0 0,8 1-4 15,-8-2 4-15,0 2 0 0,0-1 4 0,0 1-4 0,-8-1-4 16,8 1-4-16,0-5 0 0,0 4-4 0,0 1-4 0,0-6-4 16,0 1 0-16,0-1-4 0,0 0 0 0,0 1-4 0,0-5 0 0,0 5 0 15,0-6-4-15,0 1 0 0,0 0-4 0,0-5-8 0,0 5-16 16,0-5-16-16,-10 0-20 0,10 5-16 0,0-5-12 0,-8 0-20 16,8-5-16-16,-8 5-12 0,-1-5-28 0,0 0-40 0,1 0-4 15,-1 1 40-15,1-1 36 0,-8 0 20 0</inkml:trace>
          <inkml:trace contextRef="#ctx0" brushRef="#br0" timeOffset="-4162.0906">19030 5687 15 0,'0'-5'104'0,"9"-4"-12"0,-1-1-8 16,-8 1-24-16,9 4-4 0,-1-5 0 0,-8 1-4 0,8 4 0 15,1-5 0-15,0 0-4 0,-1 6 0 0,0-6-4 0,-8 6 0 0,10-2 0 16,-10-3-4-16,8 5-4 0,-8-2 0 0,8 2 0 16,-8 4 0-16,0-5 0 0,0 5 0 0,0 0 8 0,0-5-8 0,0 5 0 15,0 5-4-15,0-5 0 0,0 5-4 0,0-5-4 0,0 10 0 16,0-6-4-16,-8 1-4 0,8 5-4 0,0-1 0 0,-8 0-4 16,8-4 0-16,0 10 0 0,-10-6 0 0,10 6-4 0,-8-1-4 0,8-1 0 15,-8 3 4-15,8-2-4 0,0-4 0 0,-9 5 4 0,9-1-4 16,0 0 0-16,0 0 0 0,0-4 0 0,0 4 0 0,0 1 0 15,9-6-4-15,-9 1 0 0,0 0 4 0,8-1 0 0,-8 1-4 16,8-6 4-16,-8 1-4 0,10 0 0 0,-2 0-4 0,-8-1 4 16,8-4 4-16,1 0-20 0,0 0 20 0,-1 0 0 0,0 0 0 15,1-4 0-15,-9-1 0 0,8 5 0 0,0-5-4 0,2-4 0 0,-2 5-4 16,0-2 4-16,2 1-4 0,-10 1-4 0,8-6 4 16,0 5-4-16,-8-5 4 0,8 6 0 0,1-1-4 0,-9-5 4 0,9 6 0 15,-9-2 4-15,8 2 4 0,-8 4 0 0,0 0 0 0,0-5-4 16,9 5 0-16,-9 0 8 0,0 5 0 0,0-1-4 0,0 2 0 15,-9-2 0-15,9 6 0 0,0-1 0 0,-8 1 4 0,8 5-4 0,0 0 4 16,-9-2-4-16,9 1 0 0,0 1 0 0,-9-1 0 0,9 5-4 16,-8-4 4-16,8-1-4 0,0 0 0 0,-8 1-4 0,8 0-8 15,0-1-20-15,0-5-20 0,0 1-20 0,0 0-16 0,0-5-16 16,0 4-8-16,0-4-48 0,0-5-24 0,8 0 24 0,-8 0 36 16,8-5 24-16</inkml:trace>
          <inkml:trace contextRef="#ctx0" brushRef="#br0" timeOffset="-3801.0068">19413 5864 75 0,'0'5'120'0,"-8"0"-8"0,16 0-16 16,-8-1-28-16,0 2-4 0,0-2-4 0,0-4 0 0,0 0-4 16,0 5 0-16,0-5-12 0,0 0-8 0,0 0 0 0,0-5-4 15,0 5-12-15,8-4 0 0,-8-6-8 0,10 5 4 0,-10-5-8 16,8 6 4-16,0-6-4 0,2-5 0 0,-2 6-12 0,-8-5 12 15,17 3-4-15,-9-3-4 0,1 0 4 0,-1 0-4 0,1 0-4 0,-1 0 4 16,0 3 0-16,2-3 0 0,-2 0 4 0,0 4 0 16,2-4-4-16,-2 4 0 0,-8 1 0 0,8-1 4 0,1 1-4 0,-9 4 0 15,8 0 0-15,-8-5 0 0,9 10 0 0,-9-5 12 0,0 5 4 16,0 0-4-16,8 0 8 0,-8 5 4 0,0-5 0 0,0 10 4 16,0-5 0-16,0 4 4 0,0 1 0 0,0 0 0 0,0 4 4 0,0 0 0 15,0 1 0-15,0-1 0 0,0 0 0 0,0 1-4 16,0 4 4-16,0-5 4 0,0 6-8 0,0-1 0 0,0-5-4 0,0 5 0 15,0-4-8-15,0 4 0 0,0-5-8 0,0 5 0 0,0-3-4 16,0-3 0-16,0 2-4 0,0 3-4 0,0-7-4 0,0 3-8 16,0-5-20-16,0 1-20 0,0-1-28 0,0-3-20 0,0 3-40 0,0-9-28 15,-8 5-44-15,8-5-48 0,0 0 44 0,0 0 44 0,-9-5 28 16,9 0 28-16</inkml:trace>
        </inkml:traceGroup>
      </inkml:traceGroup>
    </inkml:traceGroup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3:09.84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9BB09163-F097-4B5C-9F25-A501419A2204}" emma:medium="tactile" emma:mode="ink">
          <msink:context xmlns:msink="http://schemas.microsoft.com/ink/2010/main" type="writingRegion" rotatedBoundingBox="20910,16335 27549,16376 27542,17390 20903,17349"/>
        </emma:interpretation>
      </emma:emma>
    </inkml:annotationXML>
    <inkml:traceGroup>
      <inkml:annotationXML>
        <emma:emma xmlns:emma="http://www.w3.org/2003/04/emma" version="1.0">
          <emma:interpretation id="{99B321D4-BEA7-4DF3-B4BB-6E99700DE756}" emma:medium="tactile" emma:mode="ink">
            <msink:context xmlns:msink="http://schemas.microsoft.com/ink/2010/main" type="paragraph" rotatedBoundingBox="20910,16335 27549,16376 27542,17390 20903,1734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98EBF2-8F52-41E6-8C74-61D205C86979}" emma:medium="tactile" emma:mode="ink">
              <msink:context xmlns:msink="http://schemas.microsoft.com/ink/2010/main" type="line" rotatedBoundingBox="20910,16335 27549,16376 27542,17390 20903,17349"/>
            </emma:interpretation>
          </emma:emma>
        </inkml:annotationXML>
        <inkml:traceGroup>
          <inkml:annotationXML>
            <emma:emma xmlns:emma="http://www.w3.org/2003/04/emma" version="1.0">
              <emma:interpretation id="{BE50CE68-99C3-4147-BD52-988E73A88781}" emma:medium="tactile" emma:mode="ink">
                <msink:context xmlns:msink="http://schemas.microsoft.com/ink/2010/main" type="inkWord" rotatedBoundingBox="20909,16469 23712,16486 23707,17330 20903,17313"/>
              </emma:interpretation>
            </emma:emma>
          </inkml:annotationXML>
          <inkml:trace contextRef="#ctx0" brushRef="#br0">9865 4176 7 0,'0'0'124'0,"0"0"-12"0,0-4-12 0,0 4-28 16,0 0-8-16,0 0-4 0,8 0 0 0,-8 0-4 0,0 0 0 15,0 4-4-15,8-4-8 0,-8 5 0 0,0 0-4 0,10-5-8 0,-2 5 0 16,-8 0 0-16,8 0-8 0,0-1 0 0,1 6 0 0,0-6-4 15,-9 6-4-15,8 0 0 0,1 0-4 0,-1-1 0 0,-8 1 0 16,8-1 0-16,2 1 0 0,-10 4-4 0,8-4 4 0,0-1-4 0,-8 1 0 16,0-1 0-16,8 1 0 0,-8 0 0 0,0 0 0 0,0-6 0 15,0 1-4-15,0 0 0 0,0-1 0 0,0 1 0 0,0-5 0 16,0 5-4-16,0-5 0 0,0-5 4 0,0 5-4 0,0-5 0 16,0-4 0-16,0 4 0 0,0-4-4 0,0-6 4 0,0 5 0 15,0-4 4-15,0 0-8 0,0 0 0 0,0-6 4 0,0 1-4 0,0 0 4 16,0-1-4-16,0 2 4 0,0-2-4 0,0 1 4 15,0 0 0-15,0 0 0 0,0 0 4 0,0-1-4 0,0 6 0 0,0-6-4 16,0 1 4-16,0 5 0 0,0-4 4 0,0-2-4 0,0 5 0 16,0-4 4-16,0 5 0 0,0 0-4 0,0-1 0 0,0 1 0 15,0 0 4-15,0 4-4 0,10 0 0 0,-10 0 4 0,8 1-4 0,-8-1 0 16,8 6 0-16,-8-1 4 0,9 0 0 0,-1 5 0 16,-8-5 0-16,18 5 0 0,-10 0-4 0,0 0 0 0,2 5 4 0,-2-5-4 15,8 5 4-15,-6-5 0 0,6 5 0 0,1-1-4 0,1-4 4 16,-2 5-4-16,10 0 0 0,-9-5 0 0,9 0 4 0,-1 5-4 15,0-5 0-15,1 0 0 0,8 0 0 0,-9 4 4 0,11-4 0 16,-12 0-4-16,11 0 0 0,-1 0-4 0,8-4 4 0,-7 4 0 0,-1 0-4 16,0-5 8-16,0 5-4 0,-1-5 0 0,-7 5 0 15,9 0-4-15,-1-5 4 0,-8 5 0 0,-1 0-4 0,0-4 4 0,1 4 0 16,-1-5-20-16,-7 5 24 0,-2 0-4 0,2 0 0 0,-1 0 0 16,-1 0 0-16,2 0 0 0,-10 0-4 0,10 0 4 0,-10 5 0 15,0-5-4-15,1 4 4 0,0-4 0 0,-1 0 0 0,1 5 0 0,-9-5 4 16,8 5-4-16,0 0 4 0,-8-5-4 0,9 4 0 15,0 2 4-15,-9-2-4 0,0-4 0 0,8 5 4 0,-8 0-4 0,8 0 0 16,-8 0 0-16,10-1 0 0,-10 1 0 0,8 0 4 0,-8-1-4 16,0 1 4-16,8 0 0 0,-8 0 0 0,9 0 4 0,-9 3 0 15,9-2 4-15,-9 4 4 0,0-6 0 0,8 1 4 0,-8 5 0 16,8-5 4-16,-8 4 0 0,9-4-4 0,-9 4 4 0,0-4-4 16,8 6-4-16,-8-7 8 0,0 5 0 0,8-4-4 0,-8 5 0 0,0-6-4 15,0 6 0-15,0-4-4 0,0 3 0 0,0-5 0 0,0 1-4 16,0 0-4-16,0 0 4 0,0-1-8 0,0 1 0 0,0-5-4 15,0 0 0-15,0 5-8 0,0-5-4 0,0 0-16 0,-8 0-16 0,8 0-16 16,0-5-20-16,-8 5-16 0,-1-5-20 0,1 5-12 16,0-4-16-16,-1-1-56 0,0 0-20 0,-7 5 52 0,6-5 28 0,-6 1 24 15,-2-2 32-15</inkml:trace>
          <inkml:trace contextRef="#ctx0" brushRef="#br0" timeOffset="550.6343">10351 4186 11 0,'-9'-5'88'0,"9"0"-12"0,0 1-4 0,0-1-24 0,0 0-24 0,0-4 16 15,0 3 0-15,0 2-4 0,0-6 4 0,0 5-4 0,0-4 4 16,0-1 0-16,0 0 0 0,0 5 0 0,0-4 0 0,0 4 4 15,0 1 4-15,0-1 0 0,0 0 4 0,0 0 0 0,0 1 0 0,0 4 4 16,0-6 0-16,0 6-4 0,0 0 0 0,0 0-8 0,0 6 0 16,0-2-8-16,-9 1 0 0,9 0-4 0,-8 4-4 0,0 1-4 15,8-1-4-15,-10 6-4 0,2-5 0 0,0 4 0 0,8-5-4 16,-9 11 0-16,0-6-8 0,1 1 4 0,0 4-4 0,-1-5 0 16,9 6 0-16,-8-6-4 0,-1 5 4 0,9-4 0 0,0 4-4 0,0-5 0 15,0 0 0-15,0 1 0 0,0-1 0 0,0 0 0 16,9-4 0-16,-9 4-4 0,8-4 0 0,1-1 0 0,-9 1 4 0,16 0-4 15,-7-5 4-15,0-1-4 0,-1-4 0 0,0 5-4 0,10-5 0 16,-10 0 0-16,10-5 4 0,-10 1-4 0,9-1 0 0,-1 0-4 16,-6-5 8-16,6 1-8 0,-6-6-16 0,-2 6 24 0,8-6-4 15,-7 6 4-15,0 0 0 0,-1-6 4 0,1 0 4 0,-1 6-8 0,0-1 4 16,-8 6 4-16,10-6 0 0,-10 5 0 0,0 1-4 16,0-3 0-16,0 7 4 0,8-3-4 0,-8 6 0 0,-8-3 4 0,8 7-4 15,0-3 0-15,0 6 0 0,0-5 4 0,-10 4-4 0,10 5 4 16,-8-4 0-16,8 5 0 0,-8-1 0 0,8-5 0 0,0 11 0 15,-9-6-4-15,9 0 4 0,-8 6-4 0,8-5 4 0,-9 3-4 0,9-3 0 16,0-2 0-16,-9 2-4 0,9-1-4 0,0-4 0 0,0 0-12 16,0 4-12-16,0-9-12 0,0 4-12 0,0-3-12 0,0-2-12 15,0 1-12-15,0 0-12 0,0-5-8 0,0 0-28 0,0 0-44 16,9-5 4-16,-9 5 32 0,9-5 32 0,-9-5 24 0</inkml:trace>
          <inkml:trace contextRef="#ctx0" brushRef="#br0" timeOffset="847.3824">10709 4440 71 0,'0'0'112'0,"0"0"-8"0,0 0-12 15,0 0-24-15,0 5-8 0,8-10 0 0,-8 5-4 0,8 0-4 16,-8-5-4-16,0 0-4 0,8 1-8 0,2-7-4 0,-10 3 0 16,8-2-8-16,0 0 4 0,2 1-4 0,-2-5-8 0,0 4 0 0,9-5-4 15,-9 1-4-15,1 0 4 0,0-7-4 0,-1 8 8 0,0-1 0 16,2 0 0-16,-2 4 0 0,0-5-4 0,1 1 0 0,0 5 0 15,-1-6 4-15,-8 5 4 0,8 1-4 0,1 4 0 0,-9-4 0 0,8-1 4 16,-8 5 0-16,9 0 4 0,-9 5 4 0,0-5-4 16,9 5 12-16,-9 0-4 0,0 0 4 0,0 5 0 0,0 0 4 0,8 0 0 15,-8 5 4-15,0-1 0 0,0 1 0 0,0 4 4 0,0 1-8 16,0-1-16-16,0 5 20 0,-8 0-4 0,8 5-4 0,0 0 0 16,0-5-8-16,0 5 0 0,-9 5-4 0,9-5-8 0,0 0 0 0,0 0-16 15,0 1 0-15,0-1 0 0,-9-2 0 0,9-2 0 0,0 4-8 16,0-5-32-16,0-5-28 0,0 1-28 0,0-1-40 0,0-4-40 15,0-1-32-15,0-3-88 0,0-2 24 0,0 1 56 0,0-10 32 16,0 5 44-16,0-4 28 0</inkml:trace>
          <inkml:trace contextRef="#ctx0" brushRef="#br0" timeOffset="-4258.0135">11526 4143 103 0,'-8'4'128'0,"8"-4"-12"15,0 6-8-15,0-2-28 0,0 1 4 0,0-5 0 0,0 5 0 0,0 0-4 16,8-5 0-16,2 4 0 0,-10-4-12 0,8 0-8 0,0 0 0 16,9 0-4-16,-8 0-8 0,8 5-12 0,-9-5-4 0,10 0-8 15,8 0-4-15,-10 0-4 0,1 0-4 0,0 0-8 0,0 0-4 16,9 0-12-16,-9 0-20 0,0 0-28 0,0 0-40 0,0 0-40 16,0 0-52-16,-9 0-60 0,2 0 48 0,-2 0 40 0,0 0 32 0,-8 0 20 15</inkml:trace>
          <inkml:trace contextRef="#ctx0" brushRef="#br0" timeOffset="-4509.3447">11561 4013 43 0,'0'0'88'0,"0"0"16"0,0-4-8 15,0 4-20-15,8 0-4 0,-8 0 12 0,9 0 0 0,-9 0-4 16,9 0 0-16,-1 0-8 0,0 0 0 0,0 4 0 0,10-8-4 16,-10 4 0-16,10 0-4 0,-1 0-4 0,-1 0-8 0,2 0-4 0,8 0-8 15,-10 0-4-15,2 0-8 0,7 0 0 0,-8 0-8 0,8 4-4 16,-7-4-8-16,-2 0 0 0,2 5-4 0,-1-5-4 0,-1 5-8 15,-6-5-12-15,6 5-20 0,-6-1-16 0,-10-4-20 0,8 10-24 0,-8-4-12 16,0-3-8-16,0 3-4 0,-8-2-40 0,-2 1-40 0,2 0 28 16,0 0 32-16,-10-1 24 0,10-4 24 0</inkml:trace>
          <inkml:trace contextRef="#ctx0" brushRef="#br0" timeOffset="-697.1657">9243 3989 3 0,'-10'0'96'15,"10"-5"-12"-15,-8 5-8 0,8 0-20 0,-8-4-4 0,8-1-4 16,-10 5 0-16,10-5 0 0,-8 5 0 0,0-5-8 0,8 1-4 16,-8 4 0-16,8-5 0 0,-9 5-8 0,9-5 0 0,0 0-4 15,-9 0-4-15,9 5 0 0,0-4 0 0,0-1 0 0,0 0 4 0,0-4 0 16,0 4 0-16,0 0 8 0,9-5-8 0,-9 5 0 0,9-4 4 15,-1 4 0-15,-8-4 0 0,8 4 4 0,0-5-4 0,2 6-20 16,-2-2 20-16,0 2-4 0,10-1 0 0,-10 0-4 0,1 0 0 0,8 5 0 16,-9 0 0-16,9 0-4 0,-9 5 0 0,10 0-8 15,-10 0 4-15,10-1-4 0,-2 2 0 0,-7 3 0 0,8 1 0 16,-8-1-4-16,7 1 0 0,-6 4 4 0,-2 1-8 0,0-6 4 0,1 5 0 16,-9 1 0-16,9-1 0 0,-9 5-4 0,0-4 0 0,0-1 0 15,-9 5 0-15,0-5 0 0,9 6 0 0,-16-6 0 0,6 0 4 16,2 6-4-16,-9-6-4 0,8 6 0 0,-8-6 0 0,1 5 4 0,-2-4-4 15,2-1 4-15,-2 0 0 0,1-1-4 0,9-2 0 16,-9 4 0-16,0-6 4 0,9 1-4 0,-10 0 0 0,10-1 4 0,-2 1-8 16,2-6 8-16,0 1-4 0,0 0 0 0,-1-5 0 0,9 5 0 15,-9-5 4-15,9 0-8 0,-8 0 8 0,8 0-4 0,0-5 0 16,0 5 8-16,0-5-8 0,0 5 8 0,0-5-8 0,8 1 8 16,-8-1-4-16,9 0 0 0,-9 5-4 0,9-5 8 0,-9 1-8 15,8 4 8-15,0-7-4 0,0 7 0 0,2-3 0 0,6 3 4 0,-6 0-4 16,6 0 4-16,-7 0 0 0,8 3 0 0,-9 4-4 0,9-7 4 15,1 4-4-15,-10 1 4 0,10 5-4 0,-2-6 0 0,-8 1 0 16,9 0 0-16,1 4 4 0,-2-4-4 0,2 5 4 0,-10 0-4 16,10-5 4-16,-2 4-4 0,-7-4 0 0,7-1 0 0,2 6 0 15,-10-5 4-15,10 0-4 0,-2-1 0 0,-7 0 0 0,8-4 0 0,0 6-8 16,-9-6 0-16,10 0-12 0,-10 5-12 0,10-5-16 0,-10 0-20 16,0 0-12-16,1 0-12 0,8 0-12 0,-8-5-12 0,-1-1-56 15,0 6-24-15,-8-4 28 0,8 0 36 0,2-1 28 0</inkml:trace>
        </inkml:traceGroup>
        <inkml:traceGroup>
          <inkml:annotationXML>
            <emma:emma xmlns:emma="http://www.w3.org/2003/04/emma" version="1.0">
              <emma:interpretation id="{3A2D2A33-3EEC-4FBB-AB27-BA2BACA6355F}" emma:medium="tactile" emma:mode="ink">
                <msink:context xmlns:msink="http://schemas.microsoft.com/ink/2010/main" type="inkWord" rotatedBoundingBox="24060,16477 24632,16481 24628,17105 24056,171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4883.3435">12311 3875 23 0,'8'-5'108'0,"-8"5"-12"15,0 0-8-15,9 0-28 0,-9 0-4 0,8 0 0 0,-8-5 0 16,9 5 0-16,0-5 0 0,-1 5-4 0,10-5 0 0,-10 5-8 16,0-4-4-16,10-2 0 0,-2 2-8 0,1-1 4 0,1 0-8 0,-2 0 0 15,10 1 0-15,-8-1-8 0,-2 5 0 0,9-5-4 0,-7 5 8 16,8 0-4-16,-10 0-4 0,10 0 0 0,-1 5-4 0,-7 0 0 15,-2-1 0-15,2 1 0 0,-1 0 0 0,0 0 0 0,0 5 4 16,-1-1 0-16,-6 1 0 0,6-5 0 0,-6 9 4 0,6-5-4 16,-8 6 0-16,1-7 4 0,-9 8 0 0,9-2 4 0,-1 0 4 15,-8 1 0-15,0-1 0 0,0 5-4 0,0-4 8 0,0 5 0 0,0-2 0 16,-8 1-4-16,-1 1 4 0,0 3 0 0,1-4-4 0,0 1 0 16,0 4-4-16,-2-5 0 0,-6 5 0 0,-2 0-4 0,10-5 0 15,-9 1-4-15,0-1 0 0,0 4-4 0,-9-8-4 0,8 4-4 0,2-5 4 16,-1 1 0-16,0-6-8 0,0 1-4 0,-1-5 0 15,2-1-12-15,-2 1-8 0,2-5-20 0,-1 0-16 0,9 0-24 0,-10-5-24 16,0-4-28-16,10-1-16 0,-8 1-24 0,-2-1-60 0,10-4-12 16,-9 0 44-16,9-6 36 0,-10 6 40 0,10 0 24 0</inkml:trace>
          <inkml:trace contextRef="#ctx0" brushRef="#br0" timeOffset="-5227.4237">12370 3845 119 0,'0'-4'140'0,"10"-1"-12"0,-10 5-16 0,0-5-28 0,0 5-4 16,0-5 0-16,0 10-4 0,0-5 4 0,0 5-4 16,0 0-4-16,0-1-8 0,0 6-4 0,0 0-8 0,0 0-8 0,0 4 4 15,0-5-8-15,0 6-8 0,0-1 0 0,0 5-8 0,0 0 0 0,0 0-4 16,0 1-4-16,0-1-4 0,0 0 0 0,0 0-4 0,0 0 0 15,0 0-4-15,0 1 4 0,0-1-4 0,0 0 0 0,0-4 0 16,8 4-4-16,-8-5-4 0,0 0 0 0,0 1-4 0,0 0-4 0,0-6-8 16,0 5-4-16,0-4-12 0,0-2-16 0,0 3-8 15,-8-6-24-15,8 0-8 0,0 0-12 0,-10-1-12 0,10-4 0 0,-8 0-44 16,8 0-48-16,-8 0 44 0,8-4 32 0,-9-1 20 0</inkml:trace>
        </inkml:traceGroup>
        <inkml:traceGroup>
          <inkml:annotationXML>
            <emma:emma xmlns:emma="http://www.w3.org/2003/04/emma" version="1.0">
              <emma:interpretation id="{53C05891-3BFE-4832-BB13-12290FE01CF9}" emma:medium="tactile" emma:mode="ink">
                <msink:context xmlns:msink="http://schemas.microsoft.com/ink/2010/main" type="inkWord" rotatedBoundingBox="25739,16365 26188,16367 26181,17382 25733,173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1" timeOffset="46704.9787">13991 3745 63 0,'0'-5'120'0,"0"-5"-4"0,0 5-8 15,0 0-20-15,0 1 0 0,0-1-8 0,0 1 0 0,0 4-4 16,0-6-8-16,0 6 0 0,0 0-16 0,0-4-4 0,0 4 0 0,0 0 0 16,0 0 0-16,0 0 0 0,0 4-4 0,0 2 4 0,0-2-4 15,8 5 0-15,-8 1-4 0,0 0 0 0,8 5-8 0,-8-6 0 16,8 5-4-16,-8 4-8 0,10 3-4 0,-10-2 0 0,8 5-4 15,-8 0 0-15,8 5-4 0,1-5 0 0,-9 4-4 0,0 1 0 16,0 0 0-16,9-1-4 0,-9 1 4 0,0 0 0 0,0 0 0 0,0-5 0 16,0 5-4-16,0-5 0 0,0 0 0 0,0 0 0 15,0 0 0-15,0-5 0 0,0 0 0 0,0 0 0 0,0-4 0 0,0-1 4 16,8-4-8-16,-8-1 8 0,0 1 0 0,0-1-4 0,9-5-4 16,-9-4 4-16,0 6 0 0,8-6 0 0,-8 0 0 0,8-6 0 15,-8 2 4-15,9 0-4 0,0-6 0 0,-9 0-4 0,8-4 8 16,-8 0-4-16,8-1 4 0,-8-4-4 0,10 0 4 0,-10 0 0 15,8-5 0-15,0 0 0 0,-8 0 0 0,9 5 0 0,0-5 4 16,-1-1 0-16,0 2-4 0,-8-2 0 0,9 6 0 0,-1 0-4 0,0-5 4 16,2 5 0-16,-2 1 0 0,0 2 0 0,2-3-4 0,-10 5 0 15,8 0 4-15,0-2-4 0,0 3-4 0,1-2 0 0,-9 6 4 16,9-5 0-16,-1 4-4 0,-8 5-4 0,9-5-4 0,-9 6 0 16,8-1 0-16,-8 0-4 0,0 0-12 0,0 5-4 0,0 0-4 15,0 0-12-15,8 0-8 0,-8 0-16 0,0 5-12 0,0 0-20 0,-8 0-8 16,8-1-8-16,0 2-16 0,0 3-60 0,0 1-16 0,0-5 36 15,0 4 40-15,0 5 24 0</inkml:trace>
          <inkml:trace contextRef="#ctx0" brushRef="#br1" timeOffset="47037.5555">14374 4320 75 0,'8'-9'136'0,"-8"-1"-12"16,0-1-20-16,9 3-24 0,-9-2 0 0,0 6 0 0,0-6-8 0,0 5 0 16,9 1-8-16,-9 4-4 0,0-7-4 0,0 7-8 15,8 0-4-15,-8 0-4 0,0 7-4 0,0-3-4 0,9 1 0 0,-9 5 0 16,0-1-4-16,0 1 0 0,0 0-8 0,0 4 0 0,8 0 0 15,-8 5-4-15,0-4 0 0,0 4 0 0,0 5-20 0,0-5 20 16,0 0-8-16,-8 5 0 0,8-5 0 0,0 1-4 0,0 3 0 0,0-4-4 16,0 1-8-16,0 4-8 0,8-5-8 0,-8-5-4 15,0 5-8-15,0-4-16 0,0-1-8 0,0-4-12 0,0 0-8 0,0-1-12 16,0-4-8-16,0 5 0 0,8-10-24 0,-8-5-28 0,0 5-20 16,0-10 28-16,0 6 24 0,0-11 28 0</inkml:trace>
        </inkml:traceGroup>
        <inkml:traceGroup>
          <inkml:annotationXML>
            <emma:emma xmlns:emma="http://www.w3.org/2003/04/emma" version="1.0">
              <emma:interpretation id="{C8152CA6-59E3-48B6-ADC8-82238DA842E5}" emma:medium="tactile" emma:mode="ink">
                <msink:context xmlns:msink="http://schemas.microsoft.com/ink/2010/main" type="inkWord" rotatedBoundingBox="26695,16652 27547,16658 27544,17113 26692,17108"/>
              </emma:interpretation>
            </emma:emma>
          </inkml:annotationXML>
          <inkml:trace contextRef="#ctx0" brushRef="#br1" timeOffset="47873.4799">14979 4349 135 0,'0'5'184'0,"0"5"-16"16,0-5-20-16,0 4-32 0,0-4 0 0,9-1 0 15,-9 1 0-15,8 0-8 0,-8 0-8 0,0 0-16 0,8-1-8 0,2 0-36 16,-2-4 16-16,0 6-12 0,1-6-8 0,-1 5-8 0,9-5-4 16,-8 0-4-16,7 0-4 0,2 0-8 0,0 0 0 0,-10 0-8 15,9 0 0-15,-9 0-12 0,1 0-16 0,8 0-16 0,-9 0-28 16,0 0-24-16,2 0-28 0,-2 0-32 0,-8 0-36 0,0 0-64 0,8 0 32 15,-8 0 44-15,0 0 36 0,0 0 28 0,0 0 24 16</inkml:trace>
          <inkml:trace contextRef="#ctx0" brushRef="#br1" timeOffset="47628.7141">14945 4191 71 0,'0'0'104'0,"0"0"-8"0,0 0 0 15,0 0-24-15,9-5 4 0,-9 5 4 0,8 0 4 0,-8-5 0 16,8 5-4-16,1-5-4 0,0 5 4 0,-9-4 0 0,16 4 0 16,-6-5 0-16,-2 5 0 0,9-5-4 0,-9 5-8 0,9-5-8 15,0 5 0-15,-9 0-12 0,10 0-8 0,0 0-4 0,-10 0-8 0,9 0-4 16,0 0-4-16,0 0-4 0,-9 0-4 0,10 0-4 15,-10 0 0-15,10 5-4 0,-10-5-4 0,0 5-4 0,9-5-8 16,-9 5-20-16,1-5-12 0,0 4-16 0,-1 1-24 0,-8 0-24 0,8-5-24 16,-8 5-20-16,0 0-24 0,0 0-56 0,0-5 4 0,-8 0 40 15,8 4 40-15,-8-4 24 0,-1 0 32 0</inkml:trace>
          <inkml:trace contextRef="#ctx0" brushRef="#br1" timeOffset="53261.0719">15618 4114 7 0,'0'-5'88'15,"0"1"-12"-15,0-2-4 0,9 1-20 0,-9-4-12 0,0 4 0 16,0 1 0-16,0-6 0 0,0 5 4 0,0 1 0 0,0-5-4 16,0 3 0-16,0-4 0 0,-9 6 0 0,18-1 0 0,-9 0-4 0,0 0 0 15,0 1 0-15,0-1 0 0,0 1-4 0,0-2 4 0,0 6-4 16,0 0 0-16,0-5-4 0,0 5 4 0,0 0-4 0,0 0 0 16,-9 0 0-16,9 0 0 0,0 0 0 0,0 0-4 0,0 5-4 15,0 1 0-15,0-6 0 0,0 4 0 0,0 1-4 0,0-1 0 0,0 1-4 16,0 0-4-16,0 4 4 0,0 1-4 0,0-4-8 0,0 7 4 15,0-3 0-15,-8-1 0 0,8 5 0 0,0-3-20 0,0 3 20 16,0-5 0-16,0 6 0 0,0-1 0 0,0-4-4 0,-9 4 4 0,9-4 0 16,0 0-4-16,0 4 0 0,9-5 0 0,-9 1-4 15,0-5 4-15,0 5 0 0,8-6-4 0,-8 1 4 0,0 0 0 0,9 0 0 16,-9-5 0-16,9 4 0 0,-9-4 0 0,8 0 0 0,-8 0 0 16,8 0 0-16,2 0 4 0,-2-4-4 0,-8-1 0 0,8 0 0 15,0 5 0-15,1-9-4 0,0 2 0 0,-9 4 4 0,8-2 0 0,1 0 4 16,-1-5-8-16,0 6 4 0,-8-6 0 0,10 6 0 15,-2-6 0-15,-8 5 0 0,8 0-4 0,2 0 4 0,-10 1 0 16,8-1 4-16,-8 0-4 0,8 0 0 0,-8 5 0 0,0 0 0 0,0-4 0 16,0 4 0-16,0 0 0 0,8 0 0 0,-8 0-4 0,0 4 4 15,0 1 4-15,0 0-4 0,0 0 0 0,0 4 0 0,0-4 4 16,0 5 0-16,-8-1 0 0,8 1-4 0,0-1 0 0,0 6 0 0,0-5 0 16,-8 4 4-16,8 0-4 0,0-1 0 0,-8 3 4 0,8-6-8 15,-10 4 4-15,10 0 0 0,0-4 4 0,-8 5 0 0,8-6 0 16,0 0-4-16,0 1-4 0,0 0 8 0,0-2-8 0,0-2 4 15,0 3-4-15,0-4-4 0,0-5 8 0,0 5-4 0,0-5-4 16,0 5-4-16,0-5-8 0,0 0-16 0,0 0-4 0,0 0-8 16,0 0-12-16,0 0-8 0,0 0-12 0,0 0-8 0,0 0-16 15,0 0-16-15,-8 0-44 0,8 0-20 0,0 0 40 0,-10 0 20 0,10 0 28 16</inkml:trace>
        </inkml:traceGroup>
      </inkml:traceGroup>
    </inkml:traceGroup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5:27.21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25FD1917-73C7-4DAB-90CA-9BCB61C15FFB}" emma:medium="tactile" emma:mode="ink">
          <msink:context xmlns:msink="http://schemas.microsoft.com/ink/2010/main" type="inkDrawing" rotatedBoundingBox="21902,18166 24850,18393 24842,18499 21894,18272" semanticType="underline" shapeName="Other">
            <msink:sourceLink direction="with" ref="{762043F8-080B-4F87-8F1C-AC69B9AEBBDE}"/>
          </msink:context>
        </emma:interpretation>
      </emma:emma>
    </inkml:annotationXML>
    <inkml:trace contextRef="#ctx0" brushRef="#br0">0 27 35 0,'0'0'64'0,"0"0"4"0,0 0-16 15,0 0-20-15,0 0-4 0,0-4-4 0,0 4 0 0,0 0 0 16,0-5-4-16,0 5-4 0,9 0 4 0,-9 0 0 0,-9 0-4 16,9 0 8-16,0 0-8 0,0 0 0 0,0 0 0 0,0 0-4 15,0 0 4-15,0 0 0 0,9 0 4 0,-9 0 4 0,0 0 0 0,0 0 0 16,8 0 8-16,-8 0-4 0,0 0 8 0,9 0 4 0,-9 0 0 16,0 0 0-16,8 0-4 0,0 0-4 0,1 0 4 0,-9 0-4 15,9 0-4-15,-1 0-4 0,0 0 0 0,2 0 0 0,6-5 8 0,-7 5-12 16,0 0-4-16,7 0 4 0,-7-4-4 0,8 4 4 15,0 0-4-15,1 0 0 0,-2 0 0 0,2-6-4 0,-2 6 0 0,1 0-4 16,1 0 0-16,6 0 0 0,-6 0-4 0,-1 0 4 0,0 0 0 16,0 0-4-16,9 0 4 0,-10 0-4 0,2 0 4 0,-1 0-4 15,8 0 0-15,-8 0 0 0,1 0 4 0,8 0-8 0,-10 0 4 0,1 0 0 16,0 0 0-16,0 0 0 0,9 0 0 0,-8 0 0 0,-2 0 0 16,1 0-4-16,9 0 0 0,-10 0 0 0,2 0 0 0,-2 0 4 15,10 0-4-15,-9 0 0 0,1 0 0 0,-2 0 0 0,2 0 0 16,-2 0 4-16,2 6-4 0,7-6-4 0,-16 0 4 0,8 4 0 15,-1-4 0-15,2 0-4 0,0 5 4 0,-10-5 0 0,8 5 0 0,-7-5 0 16,8 4 0-16,-8-4 0 0,7 5 4 0,-6-5-4 0,6 0 0 16,-8 0 0-16,10 5 0 0,-10-5 0 0,9 0 0 0,1 0 0 15,-10 0 4-15,10 0-4 0,-2 0 0 0,2 0 0 0,-2 0 0 16,1 0-4-16,-8 0 4 0,8 0 0 0,-1 5 0 0,2-5 4 16,0 0-4-16,-2 0 0 0,1 5 0 0,0-5 0 0,0 0 0 15,1 0 0-15,-10 0 0 0,9 0 0 0,0 5 0 0,-9-5 0 16,9 0 0-16,-8 0 0 0,8 0 0 0,-9 0 0 0,2 0 0 15,-2 0-4-15,8 0 8 0,-6 0-4 0,-2 0 0 0,0 0 0 0,9 0 0 16,-9 4 0-16,2-8 0 0,-2 4 0 0,8 0 0 0,-6 0 4 16,-2 0-4-16,9 0-4 0,-8 0 4 0,-1 0 0 0,9 0 0 15,-9 0 0-15,10 4 0 0,-10-4 0 0,10 0 0 0,-10 0 4 0,9 5-8 16,0-5 4-16,-8 0 0 0,7 5 0 0,2 0 0 16,-10-5 0-16,10 5 0 0,-10-5 0 0,9 4 0 0,-9 1-4 0,9 0 4 15,-8-5 4-15,7 5-4 0,-6-5 4 0,-2 3-4 0,10 3 4 16,-10-6-8-16,8 5 0 0,-7-5 4 0,8 5 0 0,-8 0 0 15,7-5 0-15,-6 4 0 0,6-4-20 0,-8 5 24 0,10-5-4 0,-10 5 4 16,10-5 0-16,-10 0-4 0,9 0 0 0,-9 5 4 0,10-5 0 16,-2 0-4-16,-6 0 0 0,6 4 0 0,-7-4-4 0,8 0 4 15,-9 5 0-15,9-5 0 0,-9 6 0 0,10-6 0 0,-10 0 4 16,10 4 0-16,-10 1-4 0,0-5 0 0,1 0 0 0,0 5 0 16,8-5-4-16,-9 0 4 0,0 0 0 0,2 0-4 0,-2 0 0 0,0 0 4 15,2 0 0-15,6 0 4 0,-8 4-8 0,1-4 0 0,-1 0 4 16,1 0 0-16,0 0 4 0,-1 0-8 0,0 0 4 0,2 0-4 15,-2 0 8-15,0 0-8 0,0 0 0 0,2 6 4 0,-2-6-4 16,0 0 4-16,1 4-4 0,8-4 4 0,-8 0 0 0,-1 0 0 16,0 0 0-16,0 5 0 0,2-5 0 0,-2 0 0 0,0 4 0 15,2-4 0-15,-2 0-4 0,0 0 4 0,-8 0-4 0,9 0 8 0,-1 0-4 16,0 0-4-16,1 0 4 0,0 0 0 0,-1 0 0 0,0 0-4 16,2 0 4-16,-2 0-20 0,-8 0 20 0,8 0 0 0,1 0 0 15,0 0 4-15,-1 0-4 0,0 0 0 0,1-4 0 0,-9 4 0 16,8 0 0-16,1 0 0 0,0 0 0 0,-9 0 0 0,8 0 0 15,0 0 0-15,-8 0 0 0,10 0 0 0,-2 0 0 0,0 0 0 0,-8 0 0 16,8 0 0-16,-8 0 0 0,10 4 0 0,-10-4 0 0,8 0 0 16,0 0 0-16,-8 0 0 0,0 0 0 0,9 0 0 0,-9 0 0 15,8 0 0-15,-8 0 0 0,8 5 0 0,-8-5 0 0,0 0 0 16,10 0 0-16,-10 0 0 0,0 0 0 0,8 0 4 0,-8 0-4 16,0 0 4-16,0 0 0 0,0 0-4 0,0 5 4 0,0-5-4 0,0 0 0 15,0 0 0-15,0 5 0 0,0-5 4 0,0 0-4 0,0 0 0 16,0 0 4-16,0 0-4 0,0 4 4 0,0-4-4 0,0 0 0 15,0 0-4-15,0 0 0 0,0 6 4 0,0-6-4 0,0 0-4 16,0 0-12-16,-8 4-24 0,8-4-32 0,-10 0-36 0,10 4-32 16,-8-4-104-16,0 6 36 0,-1-6 32 0,-7 0 36 0,6 5 28 0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9:40.92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B0D3F07-F1EA-4E05-90C1-2705F3EAA5CE}" emma:medium="tactile" emma:mode="ink">
          <msink:context xmlns:msink="http://schemas.microsoft.com/ink/2010/main" type="writingRegion" rotatedBoundingBox="20445,14750 33202,15347 33150,16454 20394,15858">
            <msink:destinationLink direction="with" ref="{461E95F8-CAFC-4E84-9259-B96386E3BEF9}"/>
          </msink:context>
        </emma:interpretation>
      </emma:emma>
    </inkml:annotationXML>
    <inkml:traceGroup>
      <inkml:annotationXML>
        <emma:emma xmlns:emma="http://www.w3.org/2003/04/emma" version="1.0">
          <emma:interpretation id="{5DBC24B8-5A6F-47DC-9FF8-7FD6E724F877}" emma:medium="tactile" emma:mode="ink">
            <msink:context xmlns:msink="http://schemas.microsoft.com/ink/2010/main" type="paragraph" rotatedBoundingBox="20445,14750 33202,15347 33150,16454 20394,158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B8E7B0-6257-4288-A9C4-F544AFC3B7DC}" emma:medium="tactile" emma:mode="ink">
              <msink:context xmlns:msink="http://schemas.microsoft.com/ink/2010/main" type="line" rotatedBoundingBox="20445,14750 33202,15347 33150,16454 20394,15858"/>
            </emma:interpretation>
          </emma:emma>
        </inkml:annotationXML>
        <inkml:traceGroup>
          <inkml:annotationXML>
            <emma:emma xmlns:emma="http://www.w3.org/2003/04/emma" version="1.0">
              <emma:interpretation id="{CB9F343D-B934-4BC8-9778-14A8E18AA0BD}" emma:medium="tactile" emma:mode="ink">
                <msink:context xmlns:msink="http://schemas.microsoft.com/ink/2010/main" type="inkWord" rotatedBoundingBox="20438,14900 22595,15001 22550,15959 20394,158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19225 3337 23 0,'0'0'176'0,"0"5"-12"15,0 0-20-15,0-1-24 0,0 2-8 0,0-6-8 0,0 4 0 16,0 1-8-16,0-5-12 0,8 4-8 0,-8 2-16 0,0-6-12 0,8 4-12 16,0-4-8-16,2 5-12 0,-2 0-4 0,10 0-16 15,-10-5-20-15,9 4-20 0,-9-4-20 0,9 5-32 0,0 0-24 0,1-5-24 16,-2 5-48-16,2-5-16 0,-2 5 36 0,-7-5 32 0,7 0 24 15</inkml:trace>
          <inkml:trace contextRef="#ctx0" brushRef="#br0" timeOffset="477.722">19864 3294 103 0,'0'0'160'0,"0"0"-12"0,0-5 0 15,0 5-32-15,0 0 4 0,-9 5 4 0,1-5-8 0,8 5-8 16,-9-1-12-16,1 6-12 0,0-5-12 0,-2 5-12 0,2-1-8 0,0 1-4 15,-2 0-8-15,2-1 0 0,0 5-12 0,0-4 0 0,8 4-8 16,0 1-4-16,-9-1-4 0,9-4 0 0,0 4-4 0,9-4-4 16,-9 4 0-16,8-4-4 0,-8-1 4 0,8 1-8 0,0-5 4 15,2 4-4-15,-2-4 4 0,10 0-8 0,-10-5 4 0,0 0-4 16,9 0-8-16,-8 0 4 0,8-5-4 0,-9 0 4 0,10 0 0 16,-10 1-4-16,10-1 0 0,-10-5-4 0,0 1 0 0,9-1-8 0,-9-4 0 15,1 4 0-15,0-4 0 0,-1 4 0 0,-8-4 0 0,8-1 0 16,-8 1 0-16,10 0 8 0,-10 4 0 0,0-5 0 0,0 1 4 15,0-1 4-15,0 6 0 0,-10-5 4 0,10 4 0 0,-8 0 4 16,0 1 0-16,-1 0 0 0,0-1 4 0,1 5 0 0,-1 5 4 0,1-5-4 16,-8 0 0-16,6 5 0 0,-6 5 4 0,6 0 0 15,-6-5 0-15,7 10-12 0,1-5 16 0,-9 4 0 0,8 0 0 0,1 6-4 16,0-6 4-16,-2 1-4 0,2 5-4 0,8-1 4 0,-8 1-4 16,8-6-4-16,0 5 8 0,0-4-4 0,0 4 0 0,8-4 0 15,0 0-4-15,2-1 0 0,-2 1 4 0,0-6 0 0,1 6 0 0,8-5 0 16,-9-5 0-16,9 5 0 0,1-5-4 0,-10 5 4 0,10-5 4 15,-2 0-8-15,1 0 4 0,0 0 4 0,0 0-4 16,-9 0 0-16,10 0 4 0,-2 0 0 0,-6 0 4 0,6 3-4 0,-7-3 4 16,7 6-4-16,-6-1 0 0,-2 0 4 0,0-1-4 0,0 1-4 15,2 0 4-15,-2 5 0 0,0-1-8 0,1-4 4 0,-9 4-4 16,9 1-4-16,-1 0-4 0,-8-1-8 0,9 1-12 0,-1-5-24 0,0 4-20 16,-8 0-12-16,10-4-20 0,-2 1-8 0,0-2-52 0,0 1-28 15,2-5 32-15,-2 5 36 0,0-5 16 0</inkml:trace>
          <inkml:trace contextRef="#ctx0" brushRef="#br0" timeOffset="1098.1736">20503 3328 107 0,'0'-6'128'15,"0"6"-16"-15,0-4-8 0,-9-1-20 0,9 5 0 0,0 0 0 0,9 0 0 16,-18 5 0-16,9-1-4 0,0 2-4 0,0-2-4 0,0 1 0 15,9 5-4-15,-9-6-4 0,9 11-4 0,-1-5-8 0,-8-1 0 16,9 1-8-16,-1 4-8 0,0 1-8 0,-8-6-4 0,10 5-4 16,-2 1-4-16,0-2-4 0,0 3-4 0,2-2 0 0,-2 0 0 15,0 1-4-15,1-6 0 0,-1 6-4 0,-8-6-4 0,9 6 8 16,-9-6-8-16,9 0 4 0,-9-4 0 0,0 5-4 0,0-5-4 0,8 0 4 16,-8-5-4-16,0 5-4 0,0-5-4 0,0 0-4 0,0-5 0 15,0 0-4-15,0 0 4 0,0-5-4 0,0 1-8 0,0-1 0 16,0-4-4-16,0 5 0 0,8-6 4 0,-8-4-8 0,0 5 4 15,8-6-8-15,-8 0-4 0,10-3 0 0,-2 4 0 0,-8-5 0 16,8 0 4-16,-8 0 0 0,10-5 8 0,-2 0 4 0,-8 0 8 0,8 1 4 16,-8-1 4-16,9 0 8 0,-9 0 0 0,8 1 4 0,-8-1 4 15,8 5 4-15,-8-5 0 0,0 6 4 0,9-2 0 0,-9 2 4 16,9 3 4-16,-9 1 0 0,8 4 8 0,-8 2 0 0,0-2 0 16,8 1 4-16,-8 4 0 0,10 1 4 0,-2 3 0 0,-8 2-4 15,8-1 4-15,-8 0-4 0,9 5 0 0,0-5 0 0,-1 5-4 0,1 0 4 16,-1 0-4-16,0 0 0 0,1 5-4 0,8-5 0 0,-9 5-4 15,10-5-4-15,-1 5 4 0,0-1-4 0,-9 2 0 0,17-6 0 16,-7 4-4-16,0 1-4 0,-2-1 0 0,10-4 0 0,-9 10 0 16,9-10 0-16,-2 5-4 0,-6 0 0 0,8-5 4 0,-9 0 0 15,7 0-4-15,2 5 0 0,-8-5 4 0,7 0-8 0,-8 0 4 0,8 0 0 16,-7 0 4-16,0 0-4 0,-2 0 0 0,-8 0 0 0,9 0 0 16,-8 0 4-16,0 0 0 0,-1 4 4 0,0-4 0 0,-8 6 0 15,10-6 8-15,-10 4-4 0,0 1 0 0,0-1 0 0,8 2 4 0,-16 3 4 16,8 1 4-16,0-1 4 0,0 1 0 0,0 0 4 15,-10 4 0-15,10 1-4 0,0-2-8 0,0 7 4 0,0-6 8 0,0 5 0 16,0 1 0-16,0 4-4 0,0-5 0 0,-8-1-8 0,8 2-8 16,0-1 4-16,0 1-4 0,0 0-4 0,0-2-8 0,8 1 0 15,-8-5 0-15,0 1-8 0,0-5-12 0,0 3-12 0,-8-3-12 16,8-5-24-16,0 0-16 0,0 0-24 0,0-5-24 0,0 0-24 16,0 0-24-16,0-5-36 0,-8-5-44 0,8 6 44 0,-9-6 52 0,0 1 20 15,1-6 32-15</inkml:trace>
          <inkml:trace contextRef="#ctx0" brushRef="#br0" timeOffset="1521.5571">20886 3342 23 0,'0'-5'132'0,"0"0"-16"0,10-5-8 0,-10 6-24 0,8-1 0 16,-8 1 4-16,8-6 0 0,-8 5-4 0,9-5-4 0,0 5-8 16,-1 0 0-16,0 1-4 0,1-1 0 0,-1 1-4 0,0-1 0 15,2 0 0-15,6 5-8 0,-6-5 4 0,-2 5-8 0,8 0 0 0,-7 0-8 16,0 5-8-16,8-5-4 0,-9 5-4 0,0 0-8 16,2-1-4-16,-2 5-4 0,0 1 0 0,0 0 0 0,-8-1-12 15,10 1 0-15,-10-1 0 0,0 1-8 0,0 5 4 0,-10-1-4 0,10-5 0 16,-8 6 0-16,0-5 0 0,0 4 4 0,-10 1 4 0,10-1-4 15,-1-5 4-15,-8 6-4 0,0-5 4 0,9-1 4 0,-10 5-4 16,10-4 0-16,-10 0 4 0,10-1-4 0,0 1 8 0,-1-6-8 16,1 6 4-16,0-4-4 0,-1 3 4 0,9-5 0 0,-9 1 0 15,9 0 4-15,0 0-4 0,0-1 0 0,-8 6 4 0,16-6-4 0,-8 1 4 16,0 1 0-16,9-2 0 0,-9 1 0 0,9 0 0 0,-1 0-4 16,0 4 0-16,1-4 0 0,-1 0-4 0,0-1 4 0,2 2-4 15,-2-6-4-15,0 4-4 0,10 1-4 0,-10-5-16 0,0 0-8 16,10 0-20-16,-10 4-20 0,1-4-28 0,-1 0-24 0,0-4-32 15,-8 4-48-15,10 0-44 0,-10-5 28 0,8 5 44 0,-8-4 32 0,0 4 32 16,0 0 24-16</inkml:trace>
          <inkml:trace contextRef="#ctx0" brushRef="#br0" timeOffset="-677.2245">18508 3299 23 0,'0'-10'116'0,"9"5"-8"0,-9-5-4 0,0 1-20 16,0 5 0-16,0-1 0 0,0 0 0 0,0 0 0 0,0 5-8 0,0 0-12 15,0-5-12-15,-9 5-4 0,9 0-4 0,0 5-8 0,-8-5 0 16,8 5-8-16,-8 5-4 0,8-6 0 0,-10 5-4 0,10 1 0 16,-8 0-4-16,0 5 0 0,8-2 0 0,-9 2 0 0,0-1-4 15,9 1 4-15,-8-1-4 0,8 5-16 0,0-4 20 0,-8 0-4 16,8 3 0-16,0-3 0 0,0-2 0 0,0 3 0 0,8-2-4 0,-8 0 0 15,8-4-4-15,-8 4 4 0,9-3-4 0,0-2 0 0,-1-5 0 16,0 1-4-16,2 0-4 0,6 0 0 0,-7-5 0 0,8 0-4 16,-9 0 4-16,9-5-4 0,-8 0 0 0,8-4-4 0,-9 0 0 15,2-2 0-15,-2-3 0 0,8 0 4 0,-16-1 0 0,10-4 4 16,-10 5 0-16,8-6 0 0,-8 2 0 0,0-2 0 0,0 1 4 0,-8-1 0 16,8 1 0-16,-10 5-4 0,2-5 4 0,0 4 0 15,0 1 0-15,-2-1 0 0,2 6 0 0,0 0 4 0,-1-1-4 0,-8 5 0 16,8 5 0-16,1-5 0 0,-9 5 0 0,8 0 0 0,1 5 0 15,0 0 0-15,-10 0 0 0,10 0 0 0,-1 0-4 0,0-1 0 16,1 5-4-16,0 1-4 0,-1 0-4 0,1-1-8 0,8 1-4 0,-8-1-8 16,8 1-8-16,0 0-8 0,-10-1-4 0,10 1-8 0,0-1-4 15,10-3-4-15,-10 3-8 0,8-4-4 0,0 4-28 16,-8-4-32-16,9 0-16 0,7-5 36 0,-7 5 24 0</inkml:trace>
        </inkml:traceGroup>
        <inkml:traceGroup>
          <inkml:annotationXML>
            <emma:emma xmlns:emma="http://www.w3.org/2003/04/emma" version="1.0">
              <emma:interpretation id="{764F8CAA-CF36-48F7-B58C-AE36E3DA097C}" emma:medium="tactile" emma:mode="ink">
                <msink:context xmlns:msink="http://schemas.microsoft.com/ink/2010/main" type="inkWord" rotatedBoundingBox="23176,15390 23576,15409 23561,15711 23161,15693"/>
              </emma:interpretation>
            </emma:emma>
          </inkml:annotationXML>
          <inkml:trace contextRef="#ctx0" brushRef="#br0" timeOffset="199821.6175">9199 2704 47 0,'8'0'88'0,"-8"-5"-8"0,10 5-4 0,-10-5-20 16,8 1-4-16,-8-1-20 0,8 5 24 0,-8-5 0 0,10 0 4 15,-10 1 0-15,0-1-4 0,0-1 0 0,8 6-4 0,-8-4 4 16,0 4-4-16,0-5-4 0,0 5-4 0,0 0 4 0,0-4 0 0,0 4 0 16,0 0 4-16,0 0-4 0,0 0-4 0,0 4 0 0,0-4-8 15,0 5-4-15,0-1-4 0,0 2 0 0,0 3-12 0,0-4 4 16,-8 5-8-16,8-1 0 0,0 1-4 0,-10 4 0 0,10 2-4 16,0-3 4-16,-8 6-4 0,8 0 0 0,-8-4-4 0,8 8 0 15,-10-3 4-15,10-1-4 0,0 0 0 0,0 0 4 0,0 0-4 0,0 1 0 16,0-6 4-16,0 6-8 0,0-6 4 0,0 1 0 0,10-6-4 15,-10 1 0-15,8-1 0 0,0 1 0 0,-8-6 0 0,10 1 4 16,-2-5 0-16,0 6 0 0,1-6 0 0,-1 0-4 0,1-6 0 16,-1 1 4-16,1 5-4 0,7-9 0 0,-16 4-4 0,18-4 4 15,-10 3 0-15,2-3 0 0,-2 5 0 0,-8-6 4 0,8 0-4 0,0 1 0 16,-8-1 4-16,9 5 0 0,-9-5 0 0,0 6 0 0,8-1 0 16,-8 0 0-16,0 5 0 0,0-4 0 0,0 4-4 0,0-5 4 15,0 10 0-15,0-5 0 0,0 0 0 0,0 4 0 0,0 1 0 16,-8 0 0-16,8 4 0 0,0-4 4 0,0 4-4 0,-9 0 0 15,9 2 0-15,0-2 0 0,-8 6 0 0,8-5 0 0,-8 4-4 16,8 0 4-16,-8-4 0 0,8 4-4 0,-10 1-8 0,10-6-8 0,0 6-16 16,0-6-8-16,0 1-12 0,0-1-16 0,0 0-12 0,0 2-12 15,0-7-8-15,0 1-8 0,0-1-24 0,0 2-40 0,0-6-8 16,0 4 32-16,0-4 36 0,0-4 24 0</inkml:trace>
          <inkml:trace contextRef="#ctx0" brushRef="#br0" timeOffset="200263.1888">9498 3049 31 0,'0'0'108'15,"0"5"-8"-15,0-5-12 0,0 0-28 0,0 0-4 0,0 0-4 0,0 0 0 16,0 0 0-16,8-5-12 0,-8 5-4 0,8-9-4 0,-8 4-4 16,10 0-4-16,-10-5 0 0,8 1 0 0,0-1 0 0,2 1 0 15,-2-5-4-15,0-1 4 0,0 1-4 0,10-5-4 0,-10 4 4 0,1-4-4 16,-1 5 0-16,0-5 0 0,10 4-4 0,-10-5 0 15,0 7 4-15,2-7-8 0,-2 5 4 0,0 2 0 0,1-2 0 0,0 5 0 16,-9-4-8-16,8 5 4 0,1-1-4 0,-9 5 4 0,0-5 0 16,8 6-4-16,-8-1 0 0,0 0 0 0,8 0 4 15,-8 1-4-15,0 4 4 0,0 0-8 0,0-5 4 0,0 5 0 0,8 0 0 16,-8 0 4-16,0 0 8 0,0-6-4 0,0 12 4 0,0-6 0 16,0 5 0-16,0-1 0 0,0 1 0 0,0 0 4 0,10 4-24 15,-10 1 24-15,0-1 0 0,0 1 0 0,0 6 0 0,0-3 0 0,0 6 0 16,0 0-4-16,0 1 4 0,0-2-4 0,0 2 0 0,0-1 0 15,0 0 0-15,0 0-4 0,0 6-4 0,0-6 0 0,0 0 0 16,0-6 0-16,0 7-4 0,0-5 0 0,0-1-4 0,0 1 0 0,0 0 0 16,0-2-4-16,0-3 4 0,0 0-8 0,0-1-4 15,0 1-12-15,0-5-16 0,0 4-8 0,0-4-12 0,0 0-8 0,0 4-12 16,8-4-12-16,-8-5-12 0,0 4-8 0,0-4-16 0,0 5-48 16,0-5-12-16,0 0 28 0,0 0 36 0,0 0 16 0</inkml:trace>
        </inkml:traceGroup>
        <inkml:traceGroup>
          <inkml:annotationXML>
            <emma:emma xmlns:emma="http://www.w3.org/2003/04/emma" version="1.0">
              <emma:interpretation id="{72354734-C161-45B0-8D4B-93598819BC47}" emma:medium="tactile" emma:mode="ink">
                <msink:context xmlns:msink="http://schemas.microsoft.com/ink/2010/main" type="inkWord" rotatedBoundingBox="24072,15099 24640,15126 24605,15857 24038,1583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0463.1651">10026 3040 75 0,'9'0'132'0,"-9"5"-8"15,0-5-12-15,0 0-32 0,0 0-4 0,0 0-8 0,0 0-8 16,0 0-8-16,-9 0-8 0,18 0-8 0,-9 0-4 0,0 0-8 15,0 0-4-15,0 0-4 0,0 0-4 0,8 0-4 0,-8 0-4 16,0 0 0-16,9 0-8 0,-9-5-12 0,0 5-12 0,9 0-16 0,-9-5-4 16,0 5-16-16,0-5-16 0,8 5-36 0,-8-4-40 15,0-2 4-15,0 6 24 0,0-4 28 0</inkml:trace>
          <inkml:trace contextRef="#ctx0" brushRef="#br0" timeOffset="200892.0218">10257 2780 75 0,'0'0'112'0,"0"-4"-12"0,0-5-4 0,0 3-28 0,0 2-4 16,8-6 0-16,-8 5-8 0,0 2-8 0,8-4-12 0,-8 3-4 16,0-1-8-16,0 5 0 0,9-4 0 0,-9 4-4 0,0-6-4 15,0 6 4-15,0 0 4 0,0 6-8 0,0-6 4 0,0 4 0 0,0 5-4 16,0-2 4-16,0 1-4 0,0 2 8 0,-9 0-8 0,9 3 0 15,-8 2 0-15,8 0 8 0,-8-1-8 0,8 0 0 0,-9 5 0 16,9-4-4-16,-8 4 0 0,8-5 0 0,-9 1-4 0,9 4 0 16,0-5 0-16,0 1-4 0,0-2 0 0,-9-2 0 0,18 4 0 15,-9-6 0-15,0 1-4 0,0-1 0 0,9 1 0 0,-9-1 4 0,8-3-4 16,1-2 0-16,-9 1 0 0,8-1 0 0,0 1 0 0,1-5-4 16,0 0 0-16,-1 0 4 0,0 0 0 0,2 0-4 0,-2 0 4 15,0-5-4-15,1 1 4 0,-9-1 0 0,9 5 4 0,-1-4-8 0,0-2 0 16,1 1 4-16,-9 1 0 0,8-6 0 0,0 5-4 15,-8 1-4-15,10-2 0 0,-10-3 4 0,8 5 4 0,-8-2-4 0,0 2 4 16,8-1 0-16,-8 0-4 0,0-1 0 0,10 6 8 0,-10-3 0 16,0 3 0-16,0 0 0 0,8 3 0 0,-8-3 0 0,0 6 0 15,0-1 4-15,0 4-8 0,0-3 4 0,0 3 0 0,0 1 0 16,0 4 4-16,0-5-8 0,0 6 4 0,0-1 0 0,0 1 4 16,0 0-4-16,0-2 0 0,0 2-4 0,0-1 0 0,0 5 4 0,0-4-4 15,0-1-4-15,0-5 0 0,0 6 0 0,0-4-12 0,0-3-16 16,0 2-20-16,0 0-12 0,-8-6-24 0,8 1-16 0,0-5-36 15,0 4-56-15,0-8 12 0,0 4 32 0,0-5 36 0,8-4 24 16</inkml:trace>
        </inkml:traceGroup>
        <inkml:traceGroup>
          <inkml:annotationXML>
            <emma:emma xmlns:emma="http://www.w3.org/2003/04/emma" version="1.0">
              <emma:interpretation id="{566812EB-DCEB-4BFC-B41B-D7ADA7350A54}" emma:medium="tactile" emma:mode="ink">
                <msink:context xmlns:msink="http://schemas.microsoft.com/ink/2010/main" type="inkWord" rotatedBoundingBox="25328,15655 25613,15669 25593,16094 25308,16081"/>
              </emma:interpretation>
            </emma:emma>
          </inkml:annotationXML>
          <inkml:trace contextRef="#ctx0" brushRef="#br0" timeOffset="199227.6931">8680 2728 19 0,'-10'-5'88'0,"10"5"-12"0,0-4-8 0,0-2-28 0,0 6-8 0,0-4 0 16,0 4-8-16,0-5 4 0,0 0-8 0,0 5-20 0,0-5 20 15,0 1-4-15,0 4-4 0,0 0-4 0,0-5 0 0,0 5 0 16,0 0-4-16,0-5-4 0,0 5 0 0,0 0 4 0,0 0 0 15,0 0-4-15,0 0 0 0,0 0 4 0,0-5 0 0,0 5-4 0,0 0 4 16,0 0-4-16,0 0-4 0,0 0 8 0,0 0-4 16,0-4 4-16,0 4 0 0,0-5 0 0,0 5-4 0,0 0 4 0,0-6-4 15,0 6 0-15,0 0 4 0,0 0-4 0,0 0 0 0,10-4 0 16,-10 4 0-16,0 0 0 0,0 0 0 0,0-5 0 0,0 5 0 16,0 0 0-16,0 0 0 0,0 0 4 0,0-4-4 0,0 4 0 0,0 0 0 15,0 0 4-15,0 0-4 0,8 0 0 0,-16 0 0 16,16 0 0-16,-8-5 4 0,0 5 8 0,0 0-8 0,0 0 0 0,0 0 0 15,-8 0 4-15,8 0 0 0,0 0 0 0,0 0 0 0,0 0 4 16,0 0-4-16,8 0 4 0,-8 0-4 0,0 0 0 0,0 0 0 16,0 0-4-16,0 0 0 0,0 0 4 0,0 0-4 0,0 0 4 0,0 0-4 15,0 0 0-15,0 0 4 0,0 0 0 0,0 0-4 0,0 0 4 16,0 0 0-16,0 0 0 0,0 0 0 0,0 0 4 0,0 0 0 16,0 0 0-16,0 0 0 0,0 0 4 0,0 0-4 0,0 0 0 15,0 0 0-15,0 0 0 0,0 0-4 0,0 0-4 0,0 0 4 16,0 0-8-16,0 0 8 0,0 0-4 0,0 0 0 0,0 0-4 0,0 0 0 15,0 0 0-15,0 0 4 0,0 0-4 0,0 0 0 0,0 0 4 16,0 0-4-16,0 0 0 0,0 0 4 0,0 0 0 0,0 0 0 16,0 0 0-16,0 0 0 0,0 0-4 0,0 0 8 0,0 0 0 15,0 0-4-15,0 0 4 0,0 0-4 0,0 0 0 0,0 0 4 16,0 0-4-16,0-5 0 0,0 5 4 0,0 0 0 0,0 0 0 0,0 0-4 16,0 0-4-16,0 0 0 0,0 0 4 0,0 0 0 0,0 0 4 15,0-5 0-15,0 10-4 0,0-10 8 0,0 10 4 0,8-5-4 16,-8 0 8-16,10 5-20 0,-10 0 20 0,8-1 4 0,0 1-4 15,-8 5 4-15,9-1-4 0,-1 1 0 0,0 4 0 0,2 6-4 16,-2-7 0-16,0 12-4 0,0-6 0 0,10 5 0 0,-18 0 0 16,8 0-4-16,1 4 0 0,0-3 0 0,-1-2 0 0,1 2-4 0,-1-2 4 15,-8 2-4-15,8-2 0 0,-8-3 0 0,8-6 0 16,-8 1 0-16,0-1 0 0,0 0 0 0,10-3 0 0,-10-2 0 0,0-5 4 16,0 1-4-16,0 0-4 0,0 0 4 0,0-5 0 0,0 0 0 15,0 0-4-15,0-5 4 0,0 0-4 0,-10 0 4 0,10 1-4 16,0-5 0-16,0 3 0 0,-8-3 0 0,8-1 0 0,0-4 0 0,0 5 0 15,-8-6 0-15,8 0 0 0,0 1 0 0,-8-5 0 0,8 3 0 16,0-2 0-16,0-1 0 0,-9-1 0 0,9-3 0 0,0 4 0 16,0-6 0-16,-8 2 0 0,8-1-4 0,0-1 4 0,0 1-4 15,0-5 0-15,0 6 4 0,0-1-4 0,0-1 4 0,0 2-4 16,0 0 4-16,-9 3-16 0,9-4 20 0,9 5-4 0,-9 0 0 0,0 4 4 16,0-4-4-16,8 5 0 0,-8-1 0 0,0 5 0 0,0-4 0 15,0 5 4-15,9 3-4 0,-9-3 0 0,0-1 0 0,8 6 0 16,-8-1 0-16,0 0 0 0,8 0 0 0,-8 1 0 0,0 4 4 15,0 0-4-15,8-6 0 0,-8 6 0 0,10 0 0 0,-10 0 0 16,0 0 0-16,8 0 0 0,0-4 0 0,-8 4 0 0,10-5 0 0,-2 5 0 16,9 0-4-16,-9-4 4 0,1-2 0 0,8 6 4 15,-9-4-4-15,10-1 0 0,-2 0 0 0,2 0 0 0,-2 5 0 0,2-5 4 16,-1 0-4-16,9 1 0 0,-10 4 0 0,10-5-4 0,-1 1 4 16,-7-1 0-16,6 5 4 0,2-5-4 0,9 0 0 0,-10 0 0 15,0 5 4-15,11-5-4 0,-3 5 0 0,-7-3-4 0,8 3 0 16,0 0 4-16,-1-6 0 0,3 6 0 0,-3 0 0 0,1 0 0 0,0 0 0 15,0 0 4-15,1 0-4 0,-11 0-4 0,12 0 0 0,-3 0 8 16,1 0-4-16,0 6 0 0,0-6 0 0,-8 0 0 0,9 0-4 16,-11 3 4-16,11-3 0 0,-9 5 0 0,8-5 0 0,-8 5 0 15,-1 0 0-15,9-5-4 0,-8 5 4 0,-1 0 0 0,1-1-4 16,8 1 8-16,-8-5-4 0,-1 4 0 0,0 1 0 0,-8 0 0 0,9 0 0 16,0 0-4-16,-10 0 4 0,10-1 0 0,-9 2 0 0,1 3 0 15,-2-5 0-15,2 2 0 0,-2-2 0 0,2 1 0 0,-1 0 0 16,-9-5 4-16,8 5-4 0,-6-5 4 0,6 4 0 0,-6-4-8 15,6 0 4-15,-7 0 0 0,-1 0 4 0,10 0-4 0,-10 0 0 16,0 0 0-16,0 0 0 0,2 0 0 0,-2 0 0 0,0 0 0 0,2 0 0 16,-2 0 0-16,0 0 0 0,1 0 0 0,-9 0 4 15,8 0-4-15,-8 0 4 0,8 0 0 0,-8 0 0 0,9 0 4 0,-9 0 4 16,0 0 4-16,0 6 8 0,0-6 0 0,0 4 4 0,0-4 0 16,0 5 4-16,0-1-4 0,0 2 8 0,0-2-4 0,0 1-20 15,0 5 16-15,0-6 4 0,0 6 0 0,0-1-4 0,0 6 4 0,0-5-4 16,0 0-4-16,0 3 0 0,0 2 0 0,0-5 4 0,0 4-4 15,0 1-4-15,0-6-12 0,0 5-8 0,0 1 0 0,0-6 0 16,0 6 0-16,0-6 0 0,0 0 0 0,0 2 0 0,0-2 0 16,0-4 0-16,9 4 0 0,-9-4 0 0,0 0 0 0,0 0 0 15,0-5 0-15,0 4 0 0,0-4 0 0,0 0 0 0,0 6 0 0,0-6 0 16,0 0-60-16,0-6-36 0,-9 6-24 0,9-4-16 0,0 4-24 16,-9-5-24-16,1 0-28 0,0 0-56 0,-1 1 40 0,1-1 36 15,0 0 40-15,-10 0 32 0,10-4 24 0</inkml:trace>
        </inkml:traceGroup>
        <inkml:traceGroup>
          <inkml:annotationXML>
            <emma:emma xmlns:emma="http://www.w3.org/2003/04/emma" version="1.0">
              <emma:interpretation id="{BE995F4B-C91B-4BC1-BD61-2470A04F800D}" emma:medium="tactile" emma:mode="ink">
                <msink:context xmlns:msink="http://schemas.microsoft.com/ink/2010/main" type="inkWord" rotatedBoundingBox="26612,15039 29419,15170 29375,16105 26568,15974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01308.4488">11433 2761 99 0,'0'0'120'15,"0"6"-12"-15,0-6-8 0,0 0-28 0,-8 0 4 0,8 0-4 0,0 0 0 16,0 0 8-16,8-6-8 0,-8 6-8 0,0 0-4 0,8 0 0 16,1 0-4-16,-9 0 4 0,8 6-8 0,1-6 0 0,0 0 4 15,-9 0-8-15,16 0-4 0,-6 0-8 0,-2-6 0 0,8 6-12 0,-6 0 4 16,6-4-4-16,1 4-8 0,1-5 0 0,-2 5-8 15,-8-5 4-15,10 5-4 0,0 0 0 0,-2-5-8 0,1 5 4 0,0 0-8 16,0-3-4-16,-9 3-8 0,10 0-20 0,-10 0-20 0,10 0-24 16,-10 0-16-16,0 3-28 0,-8-3-32 0,9 5-16 0,-9-5-60 15,0 5 24-15,0 0 40 0,-9-1 36 0,9 2 32 0</inkml:trace>
          <inkml:trace contextRef="#ctx0" brushRef="#br0" timeOffset="201531.2174">11518 2968 127 0,'0'10'148'0,"-8"-7"-16"0,8 8-12 0,0-6-32 15,0-1 0-15,-8 2 0 0,8 3 0 0,8-5-8 0,-8-4-8 0,0 6-4 16,8-2-8-16,0-4-8 0,2 0-8 0,-2 0-4 0,0 0-12 16,1 0 0-16,8-4-8 0,0-2 0 0,-9 6-8 0,10-4-4 15,-2-1 0-15,2 1-4 0,-10-2-4 0,9 2-4 0,0-1-12 16,-8 0-12-16,7-1-12 0,2 3-20 0,-10-3-16 0,1 6-12 15,0-4-12-15,-1 4-16 0,0 0-16 0,1-5-48 0,-1 5-8 0,1 0 40 16,-9-5 24-16,9 5 24 0</inkml:trace>
          <inkml:trace contextRef="#ctx0" brushRef="#br0" timeOffset="201827.426">12456 2522 95 0,'0'-5'108'15,"0"1"-12"-15,0-2-12 0,9 2-32 0,-9 4-4 0,0 0 4 0,0-5 4 16,8 5-16-16,-8 0 20 0,0 5 0 0,0-5-4 0,0 4 0 16,0 2 0-16,0-2-4 0,0 5 0 0,0 0-4 0,0 2 0 15,0 4 0-15,0-2 0 0,0 2 0 0,0 4 4 0,0 5-4 16,0-5 4-16,0 5-4 0,0 5-4 0,-8-5-4 0,8 5-8 15,-9-6 4-15,9 7-12 0,0-2-4 0,-9 1-4 0,9-5 0 0,-8 5-4 16,8-5-4-16,-9 0 0 0,9 0-4 0,0-5-4 0,-8 5-8 16,8-10-8-16,0 1-20 0,0-1-16 0,0 1-20 0,0-6-20 15,0-3-24-15,0-2-24 0,0-4-16 0,-8 0-44 0,8-4-32 16,0-2 40-16,0-3 36 0,0-1 28 0,-10-4 28 0</inkml:trace>
          <inkml:trace contextRef="#ctx0" brushRef="#br1" timeOffset="254859.5544">13581 3159 35 0,'0'-5'108'0,"0"1"-8"15,0 4-12-15,0-5-28 0,0 0-8 0,-8 1-4 0,8 4-4 16,0-5-4-16,0 5-4 0,0 0 4 0,8 0-8 0,-8 0 0 16,0 0-4-16,0 0 0 0,0 0 0 0,0 0 4 0,8 5-4 0,-8-5 0 15,0 4 0-15,10 1 4 0,-2 0-4 0,-8-1 0 0,8 1 0 16,1 5-8-16,-1-1 0 0,1 1 4 0,-1 0-4 0,1 5 0 16,-1-6 0-16,0 5 0 0,2 1 0 0,-2-1 0 0,0 5 0 0,2-4 0 15,-2-1 0-15,0 1 0 0,0-1 4 0,1 1-4 16,0-6 0-16,-1 5-4 0,-8-4 4 0,9-1-4 0,-1 1 0 0,0-5 0 15,-8 0 4-15,10 0-4 0,-2-5 0 0,-8 0 0 0,8 0 0 16,-8-10-4-16,9 5 4 0,-9-5-4 0,9-4-8 0,-9-1 4 16,0 2-4-16,0-7 4 0,8 1-4 0,-8-5 0 0,0 4-4 0,0-3 4 15,8-2 0-15,-8 6-8 0,0-4 0 0,0-2-4 0,0 2-4 16,9 4-8-16,-9 4-12 0,0-4-8 0,0 5-12 0,8-1-12 16,-8 6-16-16,0-1-12 0,0 1-16 0,0-1-20 0,0 5-44 15,0 1-52-15,0 4 40 0,0 0 36 0,0-6 32 0,0 6 20 16</inkml:trace>
          <inkml:trace contextRef="#ctx0" brushRef="#br0" timeOffset="202313.1909">12328 2532 19 0,'0'0'116'16,"-9"0"-12"-16,9 0-16 0,0 0-28 0,0 0-4 0,9-6-4 16,-9 6 4-16,0-4 0 0,8 4 0 0,1-5-4 0,0 1 0 15,-1-2-4-15,0 2-8 0,2-1 0 0,-2 0 0 0,0 1 0 16,10-7-4-16,-2 7 0 0,1-1-4 0,-8 0 8 0,8 0-4 15,-1 1 0-15,2-1 4 0,0 5-4 0,-10 0 4 0,9-5 0 0,-1 5 0 16,2 0 4-16,-10 0-4 0,10 0-4 0,-10 5 0 0,9 0-4 16,-8-1 4-16,-1-4-4 0,9 10-4 0,-9-5 0 0,10-1 0 15,-10 7-4-15,0-2-4 0,10 0 0 0,-10 1-8 0,1 5 4 0,8-6-8 16,-9 5 0-16,1 1 4 0,7-1-8 0,-6 1 4 16,-2 0-4-16,0 3 0 0,2-3 0 0,-2 4 0 0,0-5-20 15,0 5 24-15,1-5 0 0,-9 5 0 0,0 1 4 0,9-5-4 0,-9 3-4 16,0 2 4-16,0-1-4 0,-9-5 0 0,0 5 0 0,9 0-4 15,-8 1 4-15,-8-5-4 0,6 4 0 0,-6 0 0 0,-2 0 0 16,1-6 0-16,0 7-4 0,0-1 0 0,1-4 0 0,-10 4-4 16,8-4-4-16,-7-1-8 0,8 0-16 0,-8 1-24 0,7-6-24 15,-8 6-32-15,10-6-28 0,-1-4-32 0,-9 4-44 0,8-3-52 0,10-6 48 16,-8 4 44-16,-2-4 32 0,10 0 28 0,-9 0 24 0</inkml:trace>
          <inkml:trace contextRef="#ctx0" brushRef="#br0" timeOffset="12431.91">14859 2656 19 0,'0'-5'100'0,"-8"1"-8"0,8-6-4 0,0 5-24 16,8 0-8-16,-8 0 0 0,0 1-4 0,0 0 0 0,10-2-4 15,-10 1-4-15,8 1 0 0,-8-1-4 0,8 0 0 0,0 0 0 0,2 1 4 16,-2-2-4-16,0 2 0 0,1-1-4 0,8 1 4 0,-8 4-12 16,7-6 4-16,-7 6 0 0,8-4 0 0,-9 4-4 0,10 0 0 15,-10 0 0-15,9 0-4 0,-8 4 0 0,8-4 0 0,-1 6-4 16,-6-2 0-16,6 1-4 0,2-1 0 0,-10 6 0 0,9 0 0 15,0-1-4-15,-8 2 0 0,7-3 0 0,-6 7 0 0,6-1 0 0,-6 1 0 16,-2-1-4-16,8 5 0 0,-7 1 0 0,-1-7 0 0,1 12 0 16,0-6 0-16,-9 0 4 0,8 5 0 0,-8-5 4 0,8 6 0 15,-8-6 0-15,0 4 0 0,-8-4 0 0,8 6 0 0,-8-6 8 16,8 5-8-16,-9-5 0 0,0 0 4 0,1-4-4 0,-1 4 0 16,1-5-4-16,0 1 0 0,-10-6 0 0,10 6-8 0,-10-6 0 0,2 1 0 15,7-6 0-15,-8 6-4 0,0-10-4 0,1 4 0 0,-2 1-4 16,0-5-4-16,2 0-4 0,-1 0 0 0,0-5-4 15,0 1-8-15,9 4 0 0,-10-5-12 0,10-4 0 0,-10 4-8 0,10 0-4 16,0 0-4-16,-1-4-12 0,1 5-4 0,8-2-8 0,0-3-8 16,-9 4-8-16,9 0-4 0,0-5 0 0,0 6-16 0,0-1-44 15,9 1-24-15,-9-2 36 0,8 1 28 0,1 1 24 0</inkml:trace>
          <inkml:trace contextRef="#ctx0" brushRef="#br0" timeOffset="12057.8796">14937 2574 43 0,'0'0'108'0,"-9"0"0"0,18 0-8 0,-9 0-28 0,0 0-4 16,0 0 0-16,0 0 0 0,0 0 0 0,0 0-8 0,0 6 0 16,0-6-4-16,8 4-8 0,-8 1-4 0,0 5-8 0,0-6 0 15,9 7 0-15,-9 2-4 0,0-3 0 0,0 4-4 0,8 6 0 0,-8-1-4 16,0 0 0-16,0 4-4 0,0-3 0 0,0 4 0 0,0 0-4 16,0 0-4-16,0 0 0 0,0 0 0 0,0 5-8 0,0-6 4 15,0 2-4-15,0-2 0 0,0 2 0 0,-8-2 0 0,8 2-4 0,0-6 0 16,0 5-4-16,0-4 4 0,0-2-8 0,0 1 0 15,0-5-4-15,0 1 0 0,-9-1-8 0,9-4-4 0,0-1-4 0,0 1-4 16,0-5-12-16,0-1-4 0,0 3-12 0,0-7-8 0,0 0 0 16,0-7-8-16,0 7-4 0,0-4 0 0,0-5-4 0,0-1-36 15,0 0-32-15,0 1 12 0,0-6 20 0,-8 0 28 0</inkml:trace>
        </inkml:traceGroup>
        <inkml:traceGroup>
          <inkml:annotationXML>
            <emma:emma xmlns:emma="http://www.w3.org/2003/04/emma" version="1.0">
              <emma:interpretation id="{CF7BF08B-4A93-488B-9213-3E2B70CAE6A8}" emma:medium="tactile" emma:mode="ink">
                <msink:context xmlns:msink="http://schemas.microsoft.com/ink/2010/main" type="inkWord" rotatedBoundingBox="30175,15392 33193,15533 33153,16394 30135,16253"/>
              </emma:interpretation>
            </emma:emma>
          </inkml:annotationXML>
          <inkml:trace contextRef="#ctx0" brushRef="#br0" timeOffset="12831.8418">15551 2815 95 0,'0'0'136'0,"8"0"-12"0,-8 0-12 0,8-5-20 16,-8 5-4-16,9 0 8 0,0 0-8 0,-9 0-8 15,8 0-4-15,0 0-12 0,1 5-4 0,-1-5 0 0,1 0-4 0,0 0-4 16,-1-5 4-16,10 5-4 0,-10 0 0 0,8 0-4 0,-7 0-8 16,8 0-8-16,0 0-4 0,-9 0-8 0,10 0-4 0,0 0-4 15,-10-5 0-15,8 5-8 0,-7 0-8 0,0 5-8 0,-1-5-16 0,1 5-12 16,-1-1-16-16,-8-4-16 0,8 5-16 0,-8-1-16 0,0 2-8 16,0-2-8-16,-8 6-4 0,8-5-24 0,0-1-40 0,-8 2 4 15,-1-2 40-15,1 5 24 0,8-9 24 0</inkml:trace>
          <inkml:trace contextRef="#ctx0" brushRef="#br0" timeOffset="13029.8243">15525 3035 71 0,'0'5'160'0,"0"0"-16"0,8-1-12 15,-8-4-28-15,8 5 0 0,-8 1-4 0,10-2 0 0,-10 1-4 0,8-1-12 16,0 1-4-16,1 0-12 0,0-5-8 0,-1 5-8 15,0 0-8-15,1-5 0 0,8 0-4 0,-8 4-8 0,7-4-4 0,-6 0-4 16,6 0-4-16,-8 0-4 0,10 0-4 0,-10 0-4 0,9 0-4 16,-9 0-4-16,2 0-8 0,-2 0-8 0,0 0-8 0,2 0-12 15,-2 0-16-15,0 0-16 0,-8 0-20 0,8 0-28 0,-8 0-36 0,0 0-56 16,0 0-24-16,0 0 40 0,0 0 32 0,-8 0 32 0,8 0 28 16</inkml:trace>
          <inkml:trace contextRef="#ctx0" brushRef="#br0" timeOffset="14312.2788">16326 2981 43 0,'0'-3'92'0,"0"-3"0"16,0 2-12-16,0-6-20 0,0 5-4 0,0-4 0 0,0 4 0 15,0 1 0-15,0-1-4 0,0-1-4 0,0-3 4 0,0 5-8 0,-8-2 4 16,8 6-4-16,-10-4 0 0,2 4-8 0,8-5 0 16,-8 5 4-16,0 0-4 0,-2 0-4 0,2 0-4 0,0 0 0 0,-1 5 0 15,1-1-4-15,0 2 0 0,-2-2-4 0,2 5 0 0,0 2-4 16,0-2 0-16,-2 0-4 0,10 1-4 0,-8 5 0 0,0-1-4 16,8 1 0-16,0-2 0 0,-9 7 0 0,9-6-4 0,0 1 0 0,0 4 4 15,0 1-4-15,0-7 0 0,9 2 0 0,-9-1 0 0,8 1 4 16,-8-2-4-16,8 2 0 0,2-5-4 0,-2 0 4 0,0-1 0 15,0 2-4-15,2-8 0 0,-2 2 4 0,0 0-4 0,1-5-4 16,-1 0 4-16,-8 0-4 0,8-5 0 0,2 0 0 0,-2 2 0 16,0-8 0-16,-8 2 0 0,8 3 0 0,-8-8 0 0,0 5 0 0,10-6 4 15,-10 0 0-15,0 1 0 0,0 0-4 0,0 0 4 16,0-1 0-16,0-4 0 0,0 5 4 0,-10-1-4 0,10 1 4 0,-8-1 0 16,8 2 0-16,-8-2-4 0,8 1 4 0,-8 4 0 0,-2-5 0 15,10 6 0-15,-8 0-12 0,8 4 12 0,-8-5 4 0,8 10 0 16,-9-5-4-16,9 1 0 0,0 4 0 0,0 0 0 0,-8 0 0 15,8 4 4-15,0 1-4 0,0-1 0 0,0 2-4 0,0 3 0 16,8-4 4-16,-8 4 0 0,0 1 0 0,9-1 0 0,-9-3 0 16,8 8 0-16,-8-5 0 0,8 1 0 0,2-1 0 0,-2 1 4 0,-8 0-4 15,8-1 0-15,10 2 4 0,-10-2-4 0,0 0 0 0,1 1 4 16,0-1-4-16,8 2 0 0,-9 2 0 0,0-3 4 0,10-1-4 16,-10 1 0-16,0-1 0 0,2 6-4 0,6-5 0 0,-7-1-4 15,0 1-8-15,-1 0-8 0,1-1-12 0,7 2-12 0,-16-3-8 0,8-3-12 16,2 0-8-16,-2 0-8 0,0 0 0 0,2-1-32 0,-10-4-40 15,8 0-4-15,-8 0 24 0,8-4 32 0</inkml:trace>
          <inkml:trace contextRef="#ctx0" brushRef="#br0" timeOffset="14880.7639">16651 2958 11 0,'0'0'140'0,"0"0"-12"0,0 0-12 16,0 5-24-16,0 0-4 0,-10 5-4 0,20-7-8 0,-10 8 0 15,0-2-12-15,0 1-8 0,0-1-8 0,0 6-4 0,8-5-4 16,-8 5-4-16,8-2-8 0,-8 2 0 0,8-6-8 0,-8 6-4 16,9-1 0-16,0 0 0 0,-1 0-4 0,-8 1-4 0,9 0 0 0,-1-1-4 15,0 1 0-15,2-6 0 0,-2 5 0 0,-8-4-4 0,8 5 0 16,-8-6 0-16,8 0 0 0,-8 1 0 0,10-5 0 0,-10 0 0 16,0-1-4-16,8 2 0 0,-8-6-4 0,0 0 0 0,0 0 0 0,0 0-4 15,0-6-4-15,0-3 0 0,0 4 0 0,0-5 0 16,0-4 0-16,0 5 0 0,0-6 0 0,0 0 0 0,0-4 8 0,-8 0-4 15,8 0 4-15,0 0 0 0,0-5 0 0,0 6 0 0,-10-7 4 16,10 2 0-16,0-2 0 0,0-3 0 0,0 2 4 0,0 3-4 16,0 0 0-16,0-7 4 0,0 7 0 0,0-6-4 0,0 4 0 0,0-3 4 15,0 4-4-15,0-5 0 0,0 5 8 0,0 0 0 0,0-4 0 16,10 8-4-16,-10-4 4 0,8 5 4 0,-8 0-4 0,8 0 8 16,-8 4 0-16,9 1 0 0,-9-1 0 0,8 6 0 0,1-1 0 15,0 1-4-15,-1 4 0 0,0 1 0 0,-8 4 4 0,8-5 0 16,2 5-4-16,-2 0 0 0,10 0 4 0,-10 0-8 0,0 0 4 15,9 0 0-15,-9 0 0 0,10 0 0 0,-2 5 4 0,2-5-4 16,-1 0 4-16,0 0 0 0,0 0-4 0,0 0 0 0,8 0 0 0,1 0-4 16,-8 0 0-16,7 0-4 0,-9 0 4 0,10 4-4 0,0-4 0 15,0 0 0-15,-1 0-4 0,-7 0 0 0,6 0 0 0,2 0 0 16,-8 0 0-16,7 0-4 0,-9 0 0 0,10 0 0 0,-8 5 0 16,-1-5 0-16,0 0 4 0,0 0 0 0,-1 0 0 0,-6 0 4 15,6 0-4-15,-6 0 4 0,-2 0 0 0,8 0-4 0,-16 0 4 16,9 0-4-16,-1 0 4 0,1 0 4 0,0 5-4 0,-9-5 0 0,8 4 0 15,-8-4 0-15,0 6 0 0,8-2 0 0,-8 1 0 0,0-1 4 16,0 2 0-16,10-3 0 0,-10 8 4 0,0-2 0 0,8-3 0 16,-8 3 0-16,0 1 4 0,0-1 0 0,8 5 0 0,-8-3 0 0,9 2 0 15,-9 2 0-15,0-6 0 0,0 6-4 0,0-1-4 16,9 0 0-16,-9 1 4 0,0-1-8 0,0-5 0 0,0 6 0 0,0-1-4 16,0-4-4-16,0-1-4 0,8 1-4 0,-8-5-4 0,0 0-12 15,0 0-4-15,0-5-8 0,0 5-12 0,0 0-8 0,0-10-12 16,0 5-8-16,0-5-8 0,0 5 0 0,0-5-44 0,-8-5-40 0,8 5 24 15,-9 0 28-15,9-4 24 0</inkml:trace>
          <inkml:trace contextRef="#ctx0" brushRef="#br0" timeOffset="15379.435">17059 2886 27 0,'-8'5'128'0,"-1"0"-12"0,9-5-12 0,-9 0-32 0,9 5-4 16,-8-5-4-16,8 0 0 0,0 0-4 0,0 0-8 0,0-5 0 15,8 0-8-15,1 5-4 0,-9-9 0 0,9 3 0 0,-1 2-4 16,0-5 12-16,2 3-4 0,6 2-4 0,-7-1 4 0,8-5 0 16,-9 0 0-16,9 6-4 0,-9-1-4 0,10 5-8 0,-10-4 0 0,10 4-4 15,-10-5-4-15,0 5 0 0,1 5-4 0,0-5 0 0,-1 9-4 16,1-5-4-16,-9 2 0 0,8 8 0 0,-8-5-4 0,0 1 0 15,0-1 0-15,-8 6 0 0,8-5-4 0,-9 4 0 0,9 1-4 16,-8-1 8-16,-1-5-4 0,9 6 0 0,-9-5-4 0,1 4 4 16,0-5-4-16,8-3 0 0,-8 3 0 0,-2-5 0 0,10 6-8 0,-8-5 0 15,8 0 0-15,0-5 0 0,0 5 4 0,-8-5 0 0,8 0 0 16,0 4-4-16,8-4 8 0,-8 0 0 0,0 0 4 0,8 0-4 16,-8 0 4-16,10 0 0 0,-2 0-4 0,0 0 0 0,-8-4 4 0,8 4 0 15,1 4 0-15,0-4 4 0,-1 0 0 0,9 0-4 16,-9 5 4-16,2-5-4 0,-2 6-4 0,0-2 4 0,0 1 0 0,2-1 0 15,-2 1 0-15,0 0 4 0,1 5 0 0,0-6 0 0,-1 7 4 16,1-2-4-16,-9 0 8 0,8 1-4 0,0-1 4 0,-8 0 4 16,8 6 4-16,-8-6 4 0,0 6 4 0,0-1 0 0,0-4 8 15,0 6 8-15,0-3 4 0,-8 2 4 0,8-2-4 0,-8 2-4 0,0-1 0 16,-9-4-4-16,8 5-8 0,-8-1-4 0,9-5-8 16,-10 1-16-16,2 5-4 0,-10-11 0 0,9 6-4 0,-1-1-24 0,2-4-12 15,-10 0-24-15,8-5-28 0,2 5-24 0,-1-5-36 0,0-5-44 16,8 5-48-16,-7-5-44 0,6 0 60 0,2-4 36 0,0 4 36 15,-1-4 32-15,9-1 24 0</inkml:trace>
          <inkml:trace contextRef="#ctx0" brushRef="#br0" timeOffset="-392.4927">18756 2992 39 0,'8'-14'100'0,"-8"-1"-16"0,9 1-4 16,-9 0-24-16,8 3-4 0,-8-2-4 0,0 3 0 0,8 0-8 0,-8 1-4 16,8-1 4-16,-8 5-4 0,10 1 0 0,-10-2 4 0,0 6 4 15,8 0 0-15,-8 0 4 0,0 6 0 0,0-6 0 0,8 9 0 16,-8 1 0-16,0-1 4 0,0 5 0 0,0 1-4 0,0 4 4 15,0 0-4-15,0 1-8 0,-8 3 0 0,8-4-4 0,0 10 0 16,0-5-4-16,0 5-4 0,0 0-4 0,0-1-4 0,0 1-4 16,0 0 0-16,0 0-4 0,0-1-4 0,0 1 0 0,-8 0-8 0,8 0 4 15,0 0-4-15,0-5-4 0,0 0-4 0,0 5-8 0,0-10-4 16,0 0-12-16,0 0-12 0,0 0-8 0,0-4-12 0,0-1-20 16,0-4-12-16,0 4-16 0,0-10-8 0,0 1-12 0,8-5-40 15,-8 0-32-15,0-5 36 0,0 1 36 0,8-1 24 0</inkml:trace>
          <inkml:trace contextRef="#ctx0" brushRef="#br0" timeOffset="-166.5538">19174 3178 63 0,'0'0'188'0,"0"0"-12"0,0 0-20 0,0 0-32 0,0 6-4 16,0-6 4-16,8 0-4 0,-8 4-8 0,8 1-16 0,-8-5-12 15,9 5-12-15,-9-5-12 0,8 5-8 0,1-1-8 0,0-4-8 16,7 6-8-16,-8-6-8 0,10 4-4 0,-10-4-4 0,10 0-4 16,-1 0-4-16,-1 5-8 0,2-5-8 0,-2 0-12 0,2 0-12 15,-10 0-12-15,10 0-12 0,-2 0-16 0,-7 0-24 0,-1 0-20 0,0 0-16 16,2 4-12-16,-2 3-44 0,-8-7-24 0,0 3 36 16,0-3 32-16,-8 5 32 0,8 0 24 0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5:03.134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54B1880-E6F9-4BC3-B152-D67A06003D93}" emma:medium="tactile" emma:mode="ink">
          <msink:context xmlns:msink="http://schemas.microsoft.com/ink/2010/main" type="inkDrawing" rotatedBoundingBox="3406,5538 5300,4055 5342,4109 3448,5592" shapeName="Other"/>
        </emma:interpretation>
      </emma:emma>
    </inkml:annotationXML>
    <inkml:trace contextRef="#ctx0" brushRef="#br0">61-2701 15 0,'0'0'60'16,"0"0"-4"-16,0 0-4 0,0 0-28 0,0 0 4 0,0 0-4 15,0 0 0-15,0 0-4 0,0 0-4 0,0 0 4 0,0 0-4 16,0 0 0-16,0 0-4 0,0 0-4 0,0 0 4 0,0 0-4 0,0 0 8 15,0 0-8-15,0 0 4 0,0 0 0 0,0-4 4 0,0 4-20 16,0 0 20-16,0-6 0 0,8 6 0 0,-8-5 0 0,0 5 0 16,0-4 0-16,8-2 0 0,-8 2 0 0,0-1 0 0,8 5 0 0,-8-10 0 15,9 6 0-15,-9-1 0 0,9-1 0 0,-1 2 0 16,-8 0 0-16,9-6 0 0,-1 5 0 0,0 0 0 0,-8-4 0 0,10 4 0 16,-2-5 0-16,0 0 0 0,0 6-4 0,10-6 4 15,-10 1-8-15,1-1 4 0,0 1-4 0,8-1-4 0,-9-1 0 0,8 3 4 16,-6-2-4-16,6 1-4 0,-6-1 8 0,6-4-4 0,-7 4 0 0,8 0 0 15,0 1 0-15,-9-1 0 0,10 1 0 0,-10-1-4 16,10 1 4-16,-2-1 0 0,1 1-4 0,-8-1 4 0,8-5-4 0,-1 6 0 16,2-1 0-16,-2-5 4 0,2 6-4 0,-1-6 0 0,0 2 0 15,0 4 4-15,-1-7 0 0,-6 2 0 0,6 5 0 0,2-6-4 16,-1 1 4-16,0-1-4 0,0 5 4 0,-1-4-4 0,-6 0 0 0,6 4 0 16,2-4 4-16,-1 4-4 0,-9-4 8 0,9 4-4 0,0-4-4 15,-9 3 0-15,10-2 0 0,0-1 4 0,-10 4-4 0,8-4 0 16,1 4 0-16,-8-4 4 0,8 0-4 0,1 4 0 0,-10-5 4 15,8 1-4-15,-6 5 4 0,6-6 0 0,1 1-4 0,-8-1 0 16,8 5 4-16,-9-4-4 0,10 0-4 0,-2 4 8 0,-6-3 0 0,6 2-8 16,1-4 4-16,-9 2 4 0,10 3-4 0,-10 0 4 0,10-5-8 15,-10 6 8-15,9-5-8 0,0 4 4 0,0 1 0 16,-9-2 0-16,10 3 4 0,-10-7-4 0,10 5 0 0,-2 1 0 0,-7-1-4 16,8 1 8-16,0 0 0 0,-9-1-4 0,10 0 0 0,-10 0-4 15,10 1 4-15,-2-1 0 0,-8 1 0 0,2-1-4 0,6 1 4 16,-7-1 0-16,7 5 4 0,-6-4-4 0,-2-1 0 0,8 5 0 15,-6-5 4-15,-2 6-4 0,0-6-4 0,10 6 4 0,-10-2 4 16,1-3-8-16,-1 4 8 0,0-4-4 0,1 4 4 0,0 0-4 0,-1 0-4 16,0-5 8-16,2 6-4 0,-2-6-20 0,0 5 24 0,1 1 0 15,0-1 0-15,-1-5-4 0,0 6 4 0,1-2 0 0,-1 1 0 16,0-4 0-16,2 4-4 0,-2 1 4 0,-8-2-4 0,8 2 0 0,2-1 0 16,-2 5-4-16,0-4 8 0,-8-2-4 0,8 6 0 15,1-3 0-15,-9-3 0 0,9 6 4 0,-9-5-8 0,8 5 4 0,1 0 0 16,-9 0 0-16,8-5 4 0,-8 5-8 0,8-4 4 0,2 4 0 15,-10 0 0-15,8-6 4 0,-8 6-4 0,8-4 0 0,-8 4 0 16,8-5 0-16,2 1 0 0,-2 4 0 0,-8-6 0 0,8 2 0 16,-8-1 0-16,9 0 0 0,0 5 0 0,-9-5 4 0,8 1-4 0,-8-1 0 15,9 5 0-15,-1-6 0 0,-8 2 0 0,8 4 0 16,-8-4-4-16,0 4 4 0,10-5 0 0,-10 5 0 0,0 0 0 0,0-5 0 16,0 5 0-16,0 0 0 0,0 0 4 0,0 0-4 15,0 0 4-15,8-5-8 0,-8 5 4 0,0 0-4 0,0 0 4 0,0-5 4 16,0 5-8-16,0 0 4 0,0 0 0 0,0 0 0 0,0-5 4 0,0 5-4 15,0 0 0-15,0 0 4 0,0-4-4 0,0 4 0 16,0-5 0-16,0 5-4 0,8 0 8 0,-8-4 0 0,0 4-4 0,0 0 0 16,0 0 0-16,0 0-4 0,0 0-4 0,0 0 4 0,0-6 4 15,0 6 0-15,0 0-4 0,0 0-4 0,0 0 0 0,0 0-8 16,0 0-16-16,0 0-16 0,0 0-20 0,0 6-20 0,0-6-52 16,0 0-44-16,-8 4 24 0,8-4 32 0,-8 5 24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6:58.29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F3793AA-8F75-43FA-B2BF-2F827456B7BC}" emma:medium="tactile" emma:mode="ink">
          <msink:context xmlns:msink="http://schemas.microsoft.com/ink/2010/main" type="inkDrawing" rotatedBoundingBox="8001,9223 9405,7689 9474,7753 8071,9287" semanticType="underline" shapeName="Other">
            <msink:sourceLink direction="with" ref="{874B1E1F-C71D-4A7A-9E0F-C60A94887597}"/>
            <msink:sourceLink direction="with" ref="{8BE6C795-A922-4F27-9B5C-20C4FCAF226C}"/>
            <msink:destinationLink direction="with" ref="{790C7939-E20F-40C8-B242-8BA0F9283BCF}"/>
          </msink:context>
        </emma:interpretation>
      </emma:emma>
    </inkml:annotationXML>
    <inkml:trace contextRef="#ctx0" brushRef="#br0">3844 3920 35 0,'0'10'84'0,"-8"-1"-12"0,8-4-8 16,-9 1-20-16,9-2-8 0,0 1-4 0,0 0-4 0,0-1-4 16,-9-4 0-16,9 5 0 0,0-5-4 0,0 0 4 0,0 0-4 15,0 0 4-15,0 0 0 0,0 0 0 0,0 0 0 0,9 0-4 0,-9 0 4 16,0 0 4-16,0 0 0 0,9 0 4 0,-9 0 0 0,0 0 4 15,8 0-4-15,-8-5 8 0,9 5 4 0,-9-4-12 0,8-1 8 16,-8 5-8-16,8-5 0 0,0 1 0 0,2-7 0 0,-10 7-4 16,8-6 0-16,0 1-4 0,2-1 8 0,-2 1-8 0,9-6 0 15,-9 4 0-15,1-2 0 0,8-6-4 0,-1 5 0 0,2-6 0 0,0-4-4 16,-2 5 4-16,1-5-4 0,9 0-4 0,-10-5-4 0,10 5-16 16,0-5 20-16,-1 1-8 0,1-2 4 0,0 2 0 0,0-5-4 15,-1 4 0-15,1 1-4 0,8-6 0 0,-8 5 0 0,-1-5-4 16,0 6 8-16,0-2 0 0,1 1-4 0,0-4 0 0,-1 5 0 15,1-2 4-15,8 2-4 0,-8-1 0 0,-9 0 0 0,9 1-4 16,-2 4 8-16,2-5-4 0,-8 0-4 0,7 5 8 0,1-6-4 16,-10 8 0-16,2-2 0 0,8-6 0 0,-10 7 0 0,10-2 4 15,-9 6-4-15,1-4 0 0,-2-2 0 0,10 6 0 0,-9 0 0 0,-9 0 0 16,18 0 0-16,-18 0 0 0,10 4 4 0,-2 1-8 0,-7-1 4 16,8 1 0-16,0 5 0 0,-9-7 0 0,2 7 0 0,6 5 0 15,-8-6 4-15,2 5 0 0,-2-5-4 0,0 6 0 0,1 0 0 0,0-1 0 16,-1-1 0-16,-8 2 4 0,9 4-4 0,-1-5 0 0,0 5 0 15,-8-5 4-15,8 5-4 0,2-5 0 0,-2 5 0 0,0 0 0 16,-8 0 0-16,10 0-4 0,-10 0 0 0,8-4 4 16,-8 4 0-16,8 0 4 0,-8 0-4 0,0 0 0 0,9 0 4 0,-9 0-4 15,0 0 0-15,0 0 4 0,0 0 0 0,0 0-4 0,0 4 4 0,0-8-4 16,0 4 0-16,0 0 4 0,0 0 0 0,0 0-4 0,-9 0-4 16,9 0 0-16,0 0-12 0,0 0-8 0,-8 4-24 0,8-4-20 15,-8 0-24-15,-2 5-24 0,2-5-24 0,-10 0-52 0,10 5-48 16,-8-5 44-16,-1 5 40 0,-1-5 32 0,-8 4 24 0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6:55.07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90C7939-E20F-40C8-B242-8BA0F9283BCF}" emma:medium="tactile" emma:mode="ink">
          <msink:context xmlns:msink="http://schemas.microsoft.com/ink/2010/main" type="inkDrawing" rotatedBoundingBox="5466,3463 9912,7014 7884,9554 3437,6004" semanticType="callout" shapeName="Other">
            <msink:sourceLink direction="with" ref="{52DB21FE-6095-421F-8472-182CF60DD34C}"/>
            <msink:sourceLink direction="with" ref="{7F3793AA-8F75-43FA-B2BF-2F827456B7BC}"/>
          </msink:context>
        </emma:interpretation>
      </emma:emma>
    </inkml:annotationXML>
    <inkml:trace contextRef="#ctx0" brushRef="#br0">1261-1806 47 0,'0'0'80'0,"0"0"-8"0,0 0-4 0,0 0-24 0,0 0-4 0,0 0 0 15,0 5 0-15,0-5-4 0,0 0 0 0,0 5 0 0,0-5-4 16,0 5 0-16,0-5 0 0,8 5-4 0,-8-1 4 0,0-4-4 16,0 5 0-16,0 5 0 0,0-6 8 0,9 1 4 0,-9 0 0 15,0 3 0-15,0-1-4 0,8 2 0 0,-8 1-20 0,0-1 16 0,0 1 0 16,0 4-4-16,0 1-4 0,0-1 0 0,0 0 4 0,0 1-4 15,0-1 0-15,0 5-4 0,0 0 4 0,0 0-4 0,0 0-4 16,0 0 0-16,0 7 0 0,0-8-4 0,0 6 0 0,0 0 4 16,0 0-4-16,0 0 0 0,0 0 0 0,0 0-4 0,0 0-4 15,0 0 4-15,0 5 0 0,0-5 0 0,-8 0 0 0,8 0 0 0,0 4 0 16,0-4 0-16,0 0 0 0,0 5 0 0,-9-5 0 16,9 0-4-16,0 0 0 0,0 0 4 0,-8 5 0 0,8-5 0 0,0 0-4 15,-8 0 4-15,8 5-8 0,0-5 4 0,0-2 0 0,0 3 0 16,0-1 0-16,-10 6 4 0,10-7-4 0,0 0-4 0,-8 2 4 15,8-1-4-15,0 0 0 0,-8 4 4 0,8-2 0 0,0-3 0 16,0 0 0-16,0 2-4 0,-10-1 0 0,10 0 0 0,0 0 0 16,-8 0 0-16,8 0 4 0,0 0-4 0,-8-5 4 0,8 5 0 15,0 0 0-15,-8-1 0 0,8-3-4 0,0 4 0 0,-9 1 0 0,9-7 0 16,0 6 0-16,-9 0 0 0,9-5 0 0,-8 5 0 0,8 0 0 16,0-5-4-16,-9 6 4 0,9-6 4 0,0 4-4 0,0 1 0 15,-8-4 0-15,8 4 0 0,0-5 4 0,-8 5 0 0,8-5 0 0,0 5-4 16,0-4-4-16,-10 3 4 0,10 0 0 0,0-3 0 15,-8 4 4-15,8-5 0 0,0 6-4 0,-8-2 0 0,8-4-4 0,0 6 4 16,0-2-4-16,0-3 8 0,0 4-8 0,0 0 4 0,-8-5 4 16,8 5-4-16,0 0 0 0,0-5 0 0,0 5 0 0,0-4 0 15,0-2-4-15,8 6 8 0,-16-4-8 0,8 3 4 0,0-4 4 0,0 2-4 16,0-3-4-16,0 6 4 0,0-4 4 0,0-1-4 0,0 0 0 16,0-1-4-16,0 2 4 0,-10-1-4 0,10 0 4 0,0 1 0 15,0-1 0-15,0 0 4 0,0-5-8 0,-8 6 4 0,8-1-4 16,0 0 4-16,0 0 0 0,-8 0 0 0,8-5 0 0,0 5 0 15,0 1 4-15,0-5-8 0,0 4 8 0,0 0-4 0,0-5-4 0,0 5 4 16,0-4-4-16,0 4 4 0,0-5 0 0,0 1 0 16,0-1 0-16,-9 5 4 0,9-4-4 0,0-1 0 0,0 0 0 0,-8 1-4 15,8-1 4-15,0 0 0 0,0 1 0 0,0-5 4 0,-9 4-4 16,9 0 0-16,0 1 0 0,0-1 0 0,0 1 0 0,0-2-4 16,0-3 4-16,0 5 0 0,0 0-4 0,0-1 4 0,0 0 0 0,0-5 4 15,0 6-4-15,0-1 0 0,0-4 0 0,0 5 4 0,0-2-4 16,0-3 4-16,-9 0-8 0,18 5 4 0,-9-6 0 15,0 5 0-15,0-3-4 0,0-3 4 0,0 7-4 0,0-5 4 0,0-1 0 16,0 1 4-16,-9 4 0 0,9-5-8 0,0 1 4 0,0 4-4 16,0-4 4-16,0 6 0 0,0-8 0 0,0 7 0 0,0-6 4 15,0 5-4-15,0-4-4 0,0 0 4 0,0 4 0 0,0 1 0 0,0-6 0 16,0 1 0-16,0-1 4 0,-8 5 0 0,8-4-4 0,0-1-20 16,0 1 20-16,0 0 4 0,0-1-4 0,0 2 4 0,0-7-4 15,0 6 4-15,0-6 0 0,0 6-4 0,0-5-4 0,0 5 4 16,0-7 0-16,0 3 0 0,0-2 0 0,0 2 0 0,0-2 4 15,0 0-4-15,0 2 4 0,0-6 0 0,0 5-4 0,0-1 0 16,0-4-4-16,0 6 4 0,0-6-4 0,-8 4 8 0,8-4 0 16,0 0 0-16,0 0-4 0,0 0 0 0,0 5 0 0,0-5 0 0,0 0 0 15,0 0 0-15,0 0 0 0,0 0 0 0,0-5 0 0,0 5 0 16,0 0 0-16,0 0 0 0,0 0 0 0,0 0-4 0,0 0 8 16,0 0 0-16,0 0 0 0,0-4-4 0,0 4 0 0,8-6-4 0,-8 6 8 15,0-4 0-15,0-1-8 0,0 5 0 0,8-6 8 16,-8 2 0-16,0 0-4 0,9 4 4 0,-9-6 0 0,9 2-4 0,-9 4 4 15,8-6-4-15,1 6 4 0,-9-3 0 0,8 3 0 0,0 0 0 16,-8-6-4-16,10 6 4 0,-2 0 0 0,0 0-4 0,0-4 4 16,2 4-4-16,-2 0 0 0,0-5 0 0,9 5 4 0,-8 0-8 15,0 0 8-15,7 0 0 0,-8 0-8 0,10 0 4 0,-10 0 0 0,10-4 4 16,-1 4 0-16,-9 0 0 0,9 0 0 0,0 0 0 16,1 0 0-16,-2 0 0 0,-6 0 4 0,6 0-4 0,1 0 4 0,0 0 0 15,-8 0 0-15,7 0 0 0,2 0 0 0,-10 0-4 0,10 0 0 16,-2 0 4-16,1 0-4 0,-8 0 0 0,8 0 0 0,-1 0 0 15,2 0-4-15,0 0 0 0,-2 0 0 0,1 0 0 0,0 0 4 0,0 0 0 16,1 4 0-16,-2-4 0 0,2 0-4 0,-1 5 4 16,-1-5 0-16,2 4-4 0,-2-4 0 0,2 6 0 0,-1-6 4 0,0 3-4 15,-9 3 0-15,9-2 0 0,1-4 0 0,-2 6-4 0,2-2 8 16,-2 0 0-16,-6-4-4 0,6 6 0 0,1-6 0 0,1 5 8 16,-2-5 0-16,2 4-4 0,-2-4 0 0,2 6 0 0,-1-6 4 0,-1 4 4 15,10-4-4-15,-8 0-4 0,7 5-20 0,-8-5 24 0,8 0 4 16,1 0-4-16,0 4-4 0,-1-4 4 0,1 0 0 0,0 0-4 15,-2 0 0-15,2 0 0 0,0 6 0 0,9-6 0 0,-11 0 0 16,2 0-4-16,0 0 4 0,-1 4 0 0,9-4 4 0,-8 0-4 16,0 5-4-16,-1-5-4 0,1 6 4 0,0-2 0 0,-1-4 0 0,1 4 4 15,0 1-4-15,-2 0 4 0,-6 0 0 0,7-1-4 0,1 2 4 16,0-6-4-16,-10 4 0 0,10 1 0 0,0-1 0 0,-9 2 0 16,9-2 0-16,0 1 0 0,-1 0 0 0,-9-5 0 0,10 5 0 15,0 0 0-15,-9-1 0 0,8-4 0 0,1 5 0 0,-9 0 0 16,9-5 0-16,0 5 0 0,-10-5 0 0,9 4 0 0,-7-4 0 15,8 5 0-15,-10-5 0 0,10 5 0 0,-9-5 0 0,9 5 4 0,-10-5-4 16,2 4 0-16,-1-4 4 0,0 7-4 0,0-4 4 16,9-3-4-16,-18 5 0 0,18-5-4 0,-18 5 8 0,10 0-8 0,-2-5 4 15,1 4 0-15,1-4 0 0,-10 5 0 0,10-5 0 0,-2 5 0 16,1-5 0-16,-8 5 4 0,8-5-8 0,-9 4 4 0,10-4 0 16,-2 5 4-16,-8 0-8 0,10-5 4 0,-1 5 0 0,-8-5 0 0,8 4 0 15,-1 2 4-15,-8-6-4 0,10 5 0 0,-10-1-4 0,10 1 0 16,-10-5 4-16,9 5 4 0,0-1-4 0,-8 1 0 0,7-5 0 15,-6 5 4-15,6-5-4 0,2 5 0 0,-10-5 0 0,9 4 0 16,-8-4 0-16,8 0 0 0,-1 6 4 0,2-6-4 0,-10 0 0 16,10 0 0-16,-2 0 0 0,1 0 4 0,1 0-8 0,-2 0 4 0,2 0 0 15,-2 0 0-15,2 0 0 0,-1 0 0 0,0 0 0 0,0 0 4 16,-1 0-4-16,2 0 0 0,0 0-4 0,-2 0 4 0,1 0-4 16,0 0 8-16,0 0-4 0,1 0 4 0,-2 0-4 0,2 0 0 15,-10 0 0-15,9 0 0 0,0 0 0 0,0 0-4 0,-9 4 4 16,10-4 0-16,-10 0 0 0,10 0 0 0,-10 0 0 0,9 0 0 0,-9 0 0 15,10 0-16-15,-10 0 20 0,8 0 0 0,-6 5 0 0,-2-5-4 16,10 0 4-16,-10 0-4 0,9 0 0 0,-9-5 0 0,9 5 4 16,-8 0-4-16,7 0 0 0,-6 5 0 0,-2-5 0 0,9 0 0 15,-8 0 0-15,-1 0 0 0,9 0 4 0,-9 0-4 0,1 0 0 16,8 0 0-16,-9 0 4 0,2 0-4 0,-2 0-4 0,0 0 4 0,1 0 4 16,8 0-4-16,-17 0 0 0,8 0 0 0,1 0 0 0,-1 0 0 15,0 0-4-15,2 0 4 0,-2 0 0 0,0 0 4 0,-8 0-4 16,10 0 0-16,-10 0 0 0,8 0 0 0,0 0 0 0,-8 0 0 0,8 0 0 15,-8 0 0-15,9 0 0 0,-9 0 0 0,9 0 0 16,-9 0 0-16,8 0 0 0,-8 0 4 0,0-5-4 0,9 5 0 16,-9 0 0-16,8 0 0 0,-8 0 0 0,8 0 0 0,-8 0 4 0,10 0-4 15,-10 0 4-15,8 0-4 0,0 0 4 0,-8 0 0 0,8 0-4 16,-8 0 4-16,0 0 0 0,10 0-4 0,-10 0 4 0,8 0-4 16,-8 0 0-16,8 0 0 0,-8 0 0 0,0 0 0 0,0-4 0 15,0 4 0-15,0 0 0 0,0 0 0 0,0 0 0 0,9 0-4 16,-9 0 0-16,0 0-12 0,-9 0-4 0,9 0-16 0,0 0-24 0,0 0-28 15,0 0-32-15,0 0-44 0,0 0-36 0,-8 0-72 0,8-6-4 16,-8 6 52-16,-2 0 40 0,2-4 44 0,-8-1 12 0,6 5 28 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7:01.41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F1399A9-F2E7-44A1-9D18-E29B9959D4EB}" emma:medium="tactile" emma:mode="ink">
          <msink:context xmlns:msink="http://schemas.microsoft.com/ink/2010/main" type="inkDrawing" rotatedBoundingBox="8070,5168 9638,3667 9678,3708 8110,5210" semanticType="callout" shapeName="Other">
            <msink:sourceLink direction="with" ref="{52B77404-9735-4A43-BA8E-FD848CC6537B}"/>
            <msink:sourceLink direction="with" ref="{4F7D49C4-9ECC-48BA-AC45-BFA5738277AD}"/>
          </msink:context>
        </emma:interpretation>
      </emma:emma>
    </inkml:annotationXML>
    <inkml:trace contextRef="#ctx0" brushRef="#br0">-5 1459 23 0,'0'0'68'0,"0"4"0"0,0-4-8 15,0 5-24-15,0-5-8 0,0 0-4 0,0 0-8 0,0 0 0 16,0 0 4-16,0 0 4 0,0 0 0 0,0 0 0 0,0 0 4 15,0 0 0-15,0 0 0 0,0 0-4 0,0 0 0 0,0 0 0 0,0 0 4 16,0 0-4-16,0 0 0 0,0 0 0 0,0 0 0 16,0 0 0-16,0 0 0 0,0 0 0 0,0 0 0 0,0-5 0 0,0 5 0 15,0-4 8-15,0 4-4 0,10-6 0 0,-10 6 0 0,8-3 0 16,-8-3-4-16,8 1-4 0,2-4 4 0,-2 5-4 0,0-7 4 16,1 1-4-16,8 1 4 0,-9-1-4 0,9-5 4 0,1 7 4 15,-2-7 0-15,2 1 0 0,-2-5 4 0,10 4-4 0,-9-4-4 16,9 0 0-16,0 0 0 0,-1-1 0 0,1-5-4 0,-2 2 4 0,12 0-8 15,-11-1 4-15,9-1-8 0,-8-3 4 0,0-1-4 0,7 5 0 16,-7-5-4-16,8 1 0 0,-8-1-4 0,-1 0 0 0,9-1 0 16,-8 2 0-16,0-5-4 0,-1 4 4 0,1 0 0 0,-2 1 0 15,2 4 0-15,-8-5-4 0,7 0 0 0,1 5 4 0,-10-5-4 16,10 5-4-16,-8 0 4 0,7 0 4 0,-8 0-8 0,0 5 4 16,9 0 4-16,-9 0-4 0,0 0 0 0,8-1 0 0,-7 2 0 0,-2 3 4 15,2-4-4-15,-2 4 4 0,2 1-4 0,-1-2 0 0,-1 3 0 16,2-1 0-16,-2 0 0 0,-6-1 0 0,6 0 4 0,2 6-4 15,-10-5 0-15,9-1 4 0,-1 6-4 0,-6-1 0 0,6-5 0 16,-6 6 0-16,6-1 4 0,-7-4-8 0,8 5 4 0,-9-2-4 16,1 2 4-16,7 4 4 0,-6-4-4 0,-2-1 0 0,0 6 0 15,2-5 0-15,-2 3 0 0,0 1 0 0,0 0 0 0,1 1 0 0,0-2 0 16,-1 2 0-16,1-1 4 0,-9 1-8 0,8-2 4 0,0 3 0 16,-8 3 4-16,10-6-4 0,-10 6 4 0,8-5-8 0,-8 5 8 15,8-5-4-15,-8 5 0 0,0 0 0 0,8 0 4 0,-8 0-4 16,0-4 4-16,0 4 0 0,0 0 0 0,0 0 4 0,0 0 0 0,0 0 4 15,10 0 4-15,-10 0 0 0,0 0 0 0,0 0 4 0,-10 0 0 16,10 0-4-16,0 0 0 0,0 0 0 0,0 0 0 0,0 0 0 16,0 0-4-16,0 0 0 0,0 0-4 0,0 0 4 0,0 0-4 15,0 0-8-15,0 0 4 0,0 0 0 0,0 0-4 0,0 0 8 16,0 0-8-16,0 0 0 0,0 0 0 0,0 0 4 0,0 0-4 0,0 0-4 16,0 0-8-16,0 0-8 0,0 0-20 0,0 0-24 0,0 0-24 15,-8 0-32-15,8 0-40 0,-8 0-56 0,8 4-64 0,-8-4 32 16,-2 0 44-16,-6 5 36 0,7 0 36 0,1-5 24 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7:00.33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DEAE1675-83D9-4E40-9244-56A2106221D2}" emma:medium="tactile" emma:mode="ink">
          <msink:context xmlns:msink="http://schemas.microsoft.com/ink/2010/main" type="inkDrawing" rotatedBoundingBox="4149,5373 5445,3474 5477,3496 4181,5394" semanticType="callout" shapeName="Other">
            <msink:sourceLink direction="with" ref="{C2CDEFB0-4FB2-4D7E-B828-BAAC06C049FA}"/>
            <msink:sourceLink direction="with" ref="{03FD6E47-F997-4E36-B0C7-5F3BE698C489}"/>
            <msink:sourceLink direction="with" ref="{BAC7729A-078B-43B8-9AEA-D9FBDD965605}"/>
          </msink:context>
        </emma:interpretation>
      </emma:emma>
    </inkml:annotationXML>
    <inkml:trace contextRef="#ctx0" brushRef="#br0">-18 117 59 0,'-9'0'72'0,"9"0"-8"0,0 0-4 16,0 0-28-16,0 0-8 0,0 0 8 0,0 0-8 0,0 0 0 0,0 0-4 15,0 0 0-15,0 0-4 0,0 0 0 0,0 0-4 16,-8 0 4-16,16 0-4 0,-8 0 4 0,0 0 0 0,0 0 0 0,0-5 4 16,0 5 0-16,0-4 0 0,0-1 0 0,0 0 4 0,9 0-8 15,-9-4 0-15,8 4 0 0,-8-10 0 0,8 6 0 0,2-6 0 16,-2 1 0-16,0-5 0 0,10 0 0 0,-10 0 0 0,9 0 4 0,-9-6-12 16,10 2 16-16,-2-2 0 0,2-4-4 0,-2 6 0 15,2-6 0-15,-1-5-4 0,9 5 0 0,-10 1-4 0,10-6 4 0,-8 1-4 16,7-1-4-16,0 1 4 0,-8-1-8 0,9 1 0 0,0-1 0 15,-1 0 4-15,1 0-4 0,0 1 0 0,-1-1 0 0,0 5 0 16,-8-3 0-16,9-2 0 0,0 5 0 0,-10-5-4 0,10 6 0 16,-9-1 4-16,9 0-4 0,-10 0 0 0,2 5 0 0,-1-4 0 15,0 3 0-15,0 2-4 0,0-6 8 0,0 4-4 0,1 2 0 16,-10-1 0-16,9 0 0 0,0 5 0 0,0-5-4 0,-9 0 4 0,10 0 0 16,-2 5-4-16,-6-7 4 0,6 8 0 0,1-5-4 0,-8 3 4 15,8-4 0-15,-9 5 0 0,10-1 0 0,-2-4 0 0,-8 6-4 16,10-1 4-16,-10-1 4 0,10 1-8 0,-1 1 4 0,-9-2 0 0,10 1-4 15,-10 4 8-15,0-4-4 0,10 5 0 0,-10-6 0 16,0 6 0-16,1 0 0 0,-1 4 0 0,1-4-4 0,0-1 8 0,-1 5-4 16,0 1-4-16,0-2 8 0,2 8-4 0,-10-7 4 0,8 5-4 15,-8 1 0-15,8-2 0 0,-8 2 0 0,10-1-4 0,-10 5 4 16,0 0 4-16,8 0-8 0,-8 0 0 0,0 0 4 0,0 0 0 0,0 0-4 16,0 0 4-16,0 0 0 0,0 0-4 0,0 0 4 15,0 0 4-15,0 0 0 0,0 0-8 0,0 0 4 0,0 0 0 0,0 0-4 16,0 0 8-16,0 0-4 0,0 0-4 0,0 0 4 0,0 0 0 15,0 0-4-15,0 0 0 0,0 5-12 0,0-5-20 0,0 4-16 16,0 2-16-16,0-6-12 0,0 4-16 0,0 1-76 0,-8 0 0 16,8 0 28-16,-10-2 28 0,10 4 24 0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7:40.19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24CE493-DF06-4FF3-85B8-D1695673DBC6}" emma:medium="tactile" emma:mode="ink">
          <msink:context xmlns:msink="http://schemas.microsoft.com/ink/2010/main" type="writingRegion" rotatedBoundingBox="8706,5161 8635,7152 8188,7136 8259,5145">
            <msink:destinationLink direction="with" ref="{19FAB4E9-1548-4927-B916-5329309D0CAE}"/>
            <msink:destinationLink direction="with" ref="{BAC7729A-078B-43B8-9AEA-D9FBDD965605}"/>
          </msink:context>
        </emma:interpretation>
      </emma:emma>
    </inkml:annotationXML>
    <inkml:traceGroup>
      <inkml:annotationXML>
        <emma:emma xmlns:emma="http://www.w3.org/2003/04/emma" version="1.0">
          <emma:interpretation id="{242B0AC9-B5EF-490E-B00A-93AA4981C87D}" emma:medium="tactile" emma:mode="ink">
            <msink:context xmlns:msink="http://schemas.microsoft.com/ink/2010/main" type="paragraph" rotatedBoundingBox="8706,5161 8635,7152 8188,7136 8259,51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3D3B99-6C9C-4344-88D0-7F6A0F362E62}" emma:medium="tactile" emma:mode="ink">
              <msink:context xmlns:msink="http://schemas.microsoft.com/ink/2010/main" type="line" rotatedBoundingBox="8706,5161 8635,7152 8188,7136 8259,5145"/>
            </emma:interpretation>
          </emma:emma>
        </inkml:annotationXML>
        <inkml:traceGroup>
          <inkml:annotationXML>
            <emma:emma xmlns:emma="http://www.w3.org/2003/04/emma" version="1.0">
              <emma:interpretation id="{52B77404-9735-4A43-BA8E-FD848CC6537B}" emma:medium="tactile" emma:mode="ink">
                <msink:context xmlns:msink="http://schemas.microsoft.com/ink/2010/main" type="inkWord" rotatedBoundingBox="8636,5159 8616,5724 8239,5710 8259,5145">
                  <msink:destinationLink direction="with" ref="{9F1399A9-F2E7-44A1-9D18-E29B9959D4E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 13 39 0,'8'-6'112'16,"2"3"-8"-16,-2-3-8 0,0 6-24 0,1 0-4 0,-1 0 4 16,-8 0 0-16,8 6-4 0,2-3-12 0,-2 3-4 0,-8-2-8 15,8 1 0-15,-8 5-8 0,0-1-4 0,8 0-8 0,-8 2-8 0,0 3 0 16,9 0-4-16,-9-4 0 0,0 9-8 0,0-5-4 0,0 1-12 15,0-1-20-15,0 0-28 0,0 1-32 0,0-1-56 16,0-4-52-16,0-1 32 0,0 1 32 0,0-1 24 0</inkml:trace>
          <inkml:trace contextRef="#ctx0" brushRef="#br0" timeOffset="-178.1022">-273 343 43 0,'-8'-5'88'0,"8"1"-4"0,0-1-4 15,0 1-24-15,0 4 0 0,0-6 0 0,0 2-4 0,0 4 0 16,0-6-4-16,0 6-4 0,0 0-4 0,8-4-4 0,-8 4 8 0,0 0-8 16,0 0 4-16,9 0-8 0,-9 4 0 0,0 2-4 15,8-2-4-15,-8 2-4 0,8-2 0 0,-8 5-4 0,10 1-4 0,-2-1 0 16,-8 5-4-16,8-3 0 0,-8 3-4 0,9 1 0 0,-9 4 0 16,8-5 0-16,-8 1 0 0,0-2-4 0,0 2-4 0,0-1 8 15,0-4-4-15,0 0 4 0,0-1-4 0,0 1 0 0,0-6 0 0,0 1 0 16,0 1-4-16,0-6 4 0,0 0 0 0,0 0 4 0,0-6-4 15,0 1 0-15,0 1-4 0,0-6 4 0,0 1 0 0,0-5 4 16,0 4-4-16,0-9-4 0,0 4 4 0,0-4-4 0,0 1 0 16,0-3 0-16,0-2 0 0,0-2 0 0,0 2 4 0,8 4 0 15,-8-6 0-15,8 2-4 0,-8 2 8 0,10-2-4 0,-10 4-4 16,8 0 4-16,0 5 4 0,1-6-4 0,-1 11-4 0,-8-5 8 16,8 4 0-16,10 1-8 0,-18 3 8 0,8 2 0 0,0-1-8 0,1 5 8 15,-1 0-8-15,-8 5 8 0,8-1-4 0,-8 2 0 0,0-2 0 16,9 6-4-16,-9-1 4 0,0 6 0 0,-9-6 0 0,9 10-4 15,0-4 8-15,-8-1 0 0,8 1 0 0,-8-1-4 0,-1-1 4 16,1 3-4-16,8-2 0 0,-8 0 0 0,0-3 0 0,8-3 0 0,-10 2 0 16,10-4 4-16,-8 3-4 0,8-9 0 0,0 4 0 0,0-4 0 15,0 0 0-15,0 0 0 0,0-4 0 0,0-1-4 0,0 5 4 16,8-4 0-16,-8-2 0 0,10 2 0 0,-2-2-4 0,-8 2 4 16,8 0 0-16,0 4 0 0,1-6 0 0,-1 6-4 0,0 0 4 15,1-5 0-15,-1 5 0 0,0 0 0 0,2 5 0 0,-2-5 0 0,0 6 0 16,1-6 0-16,-1 4 0 0,0 0 0 0,0 6 0 15,2-4 0-15,-2 3 4 0,-8-5 0 0,8 6 0 0,-8-1 0 0,9 1 4 16,-9 5-4-16,0-1-4 0,-9-5 8 0,9 6-4 0,-8-5 4 16,0 4-8-16,-2 1 4 0,2-6 0 0,0 5 0 0,-9-4-4 15,9-1 0-15,-10 1 0 0,10 0 0 0,-9-5 0 0,1-1 0 16,-1-4 0-16,9 5-16 0,-10-5-8 0,10-5-12 0,-9 1-16 16,9-1-20-16,0-5-8 0,-10 0-8 0,10 1-16 0,0-5-48 15,-1-1-20-15,1 1 36 0,0-1 24 0</inkml:trace>
        </inkml:traceGroup>
        <inkml:traceGroup>
          <inkml:annotationXML>
            <emma:emma xmlns:emma="http://www.w3.org/2003/04/emma" version="1.0">
              <emma:interpretation id="{B985D26C-1350-4489-B883-100D00E3FB69}" emma:medium="tactile" emma:mode="ink">
                <msink:context xmlns:msink="http://schemas.microsoft.com/ink/2010/main" type="inkWord" rotatedBoundingBox="8644,6901 8635,7152 8252,7139 8260,6887"/>
              </emma:interpretation>
              <emma:one-of disjunction-type="recognition" id="oneOf1">
                <emma:interpretation id="interp1" emma:lang="" emma:confidence="0">
                  <emma:literal>8</emma:literal>
                </emma:interpretation>
                <emma:interpretation id="interp2" emma:lang="" emma:confidence="0">
                  <emma:literal>d</emma:literal>
                </emma:interpretation>
                <emma:interpretation id="interp3" emma:lang="" emma:confidence="0">
                  <emma:literal>ó</emma:literal>
                </emma:interpretation>
                <emma:interpretation id="interp4" emma:lang="" emma:confidence="0">
                  <emma:literal>w</emma:literal>
                </emma:interpretation>
                <emma:interpretation id="interp5" emma:lang="" emma:confidence="0">
                  <emma:literal>•</emma:literal>
                </emma:interpretation>
              </emma:one-of>
            </emma:emma>
          </inkml:annotationXML>
          <inkml:trace contextRef="#ctx0" brushRef="#br1" timeOffset="162352.6258">-248 1839 43 0,'0'0'80'0,"0"0"-16"0,0 0-4 16,0-4-16-16,0 4-12 0,0 0-4 0,0 0 0 0,0 0 0 15,0-5 0-15,0 5-4 0,0 0 0 0,0 0 0 0,0 5-4 0,0-5 0 16,0-5 0-16,0 5 0 0,0 0-4 0,0 0 0 0,0-4 0 16,0 4 0-16,0 0 0 0,0 0 0 0,0 0 0 0,0 0 0 15,0 0 0-15,0 0 0 0,0 0 4 0,0 0-4 0,0 0 0 0,0 0 4 16,0 0 0-16,0 0 0 0,0 0 0 0,0 0 0 15,0 0-8-15,0 0 4 0,0 0-4 0,0 0-4 0,-8 0 4 16,8 4-4-16,0-4 0 0,0 5-4 0,0-1 0 0,-8-4 0 16,8 6 0-16,0-2 4 0,0 1-4 0,0 5 0 0,-9-6 0 0,9 1-8 15,0 0 8-15,0 4 0 0,0-3 0 0,0 3-4 0,0-5 0 16,0 2 4-16,0-2-4 0,0 1 0 0,9 0 0 0,-9-1-4 16,0 1 8-16,8-5 0 0,-8 5-4 0,8-5 0 0,-8 5-4 15,10-5 4-15,-2 0 0 0,-8 0 0 0,8 5 4 0,1-10-4 0,-1 5 4 16,-8 0-4-16,8-5 4 0,0 0 0 0,2 5-4 0,-2-5 4 15,0 1 0-15,1-1 0 0,-9 0-4 0,8 1 0 0,0-2 0 16,-8-3-20-16,10 5 24 0,-2-2 4 0,-8-3-4 0,0 4-4 16,8-4 4-16,-8 5 0 0,0-2 0 0,0 1-8 0,0-5 4 15,0 6 0-15,8-1 0 0,-16 1-4 0,8-6 4 0,0 5 0 0,-8-1 4 16,8 2-4-16,0 0 4 0,-8-2-4 0,8 2 0 0,-10-5 0 16,10 9 0-16,-8-6 0 0,0-3-4 0,8 9 4 0,-9-4 0 15,1-2 0-15,0 2 0 0,8-2-4 0,-10 2 8 0,2 4-4 16,0-6 0-16,8 6-4 0,-8 0 4 0,-1 0-4 0,9-3 4 15,-8 3-4-15,8 0 0 0,-8 3 0 0,-2-3 0 0,10 6 4 16,-8-2 0-16,8 2 0 0,0-2 0 0,-8 2-4 0,8-2 0 0,0 5 8 16,0-3 4-16,0 3-8 0,0-5 0 0,0 6 4 15,0 0-8-15,0-1 4 0,0 1-4 0,8-1 0 0,-8 1 4 0,8 1-4 16,-8-3 0-16,10 2 4 0,-2-1-4 0,-8 1 4 0,8-5 0 0,1 5-4 16,-1-6 4-16,0 1 0 0,0 0 0 0,2-1 0 15,-2-4-4-15,-8 5 4 0,8-5 0 0,1 0 0 0,-1 0-4 0,0 0 8 16,2-5-4-16,-10 5 0 0,8-4 4 0,0-1-8 0,0 5 8 15,-8-5-4-15,9-5 0 0,-1 10 0 0,-8-4 0 0,0-1 0 16,8 1 0-16,1-2 0 0,-9 2 0 0,8 4 4 0,-8-5 0 16,0 5 4-16,8 0 4 0,2 0 4 0,-10 0 0 0,8 0 0 15,-8 5-4-15,8-1-4 0,1 2 0 0,-1-2 0 0,-8 1 0 0,8 5-8 16,0-6 8-16,2 6-4 0,-10-1 4 0,8-4-4 0,0 5-4 16,1-5 0-16,-9 4-4 0,8-4 0 0,-8 0-4 0,8 0 4 15,2 1-16-15,-10-6-8 0,8 3-12 0,0-3-12 0,-8 5-16 16,8-5-12-16,-8-5-8 0,9 5-64 0,-9-3-32 0,8 3 28 15,-8-6 32-15,0 1 24 0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2:49.81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5D2A8D7-DC55-42E9-AB76-A8B36F0A8712}" emma:medium="tactile" emma:mode="ink">
          <msink:context xmlns:msink="http://schemas.microsoft.com/ink/2010/main" type="writingRegion" rotatedBoundingBox="3290,1620 4645,9727 3614,9900 2258,1792">
            <msink:destinationLink direction="with" ref="{09ED62D0-72EC-4911-882D-7348B8E225F9}"/>
          </msink:context>
        </emma:interpretation>
      </emma:emma>
    </inkml:annotationXML>
    <inkml:traceGroup>
      <inkml:annotationXML>
        <emma:emma xmlns:emma="http://www.w3.org/2003/04/emma" version="1.0">
          <emma:interpretation id="{B90B4595-DEA5-4C67-8A1E-5783D9AA9156}" emma:medium="tactile" emma:mode="ink">
            <msink:context xmlns:msink="http://schemas.microsoft.com/ink/2010/main" type="paragraph" rotatedBoundingBox="3290,1620 4645,9727 3614,9900 2258,17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886F33-F476-4740-A981-40B72FE8F0C6}" emma:medium="tactile" emma:mode="ink">
              <msink:context xmlns:msink="http://schemas.microsoft.com/ink/2010/main" type="line" rotatedBoundingBox="3290,1620 4645,9727 3614,9900 2258,1792"/>
            </emma:interpretation>
          </emma:emma>
        </inkml:annotationXML>
        <inkml:traceGroup>
          <inkml:annotationXML>
            <emma:emma xmlns:emma="http://www.w3.org/2003/04/emma" version="1.0">
              <emma:interpretation id="{45AD28F4-300A-42C7-87E3-F8E5D3A16007}" emma:medium="tactile" emma:mode="ink">
                <msink:context xmlns:msink="http://schemas.microsoft.com/ink/2010/main" type="inkWord" rotatedBoundingBox="3290,1620 3452,2594 2421,2767 2258,1792"/>
              </emma:interpretation>
              <emma:one-of disjunction-type="recognition" id="oneOf0">
                <emma:interpretation id="interp0" emma:lang="" emma:confidence="0">
                  <emma:literal>i!</emma:literal>
                </emma:interpretation>
                <emma:interpretation id="interp1" emma:lang="" emma:confidence="0">
                  <emma:literal>I,</emma:literal>
                </emma:interpretation>
                <emma:interpretation id="interp2" emma:lang="" emma:confidence="0">
                  <emma:literal>E,</emma:literal>
                </emma:interpretation>
                <emma:interpretation id="interp3" emma:lang="" emma:confidence="0">
                  <emma:literal>e,</emma:literal>
                </emma:interpretation>
                <emma:interpretation id="interp4" emma:lang="" emma:confidence="0">
                  <emma:literal>ii</emma:literal>
                </emma:interpretation>
              </emma:one-of>
            </emma:emma>
          </inkml:annotationXML>
          <inkml:trace contextRef="#ctx0" brushRef="#br0">-1049-3123 43 0,'0'-4'104'0,"-8"4"-12"0,8-5-8 16,0 5-28-16,0-5-4 0,0 5 0 0,0 0-4 0,0 0 0 16,0 0 0-16,0 0 4 0,8-5-4 0,-8 5 4 0,0-4 0 0,8-2 0 15,-8 6-4-15,0-4-4 0,10-1 0 0,-2 1-12 0,0-2-8 16,2 2-4-16,-2-6-4 0,0 4 0 0,10 3-4 0,-10-3-4 16,9 2-4-16,-9-1 4 0,10 0-8 0,-2 5 4 0,-8-5-12 15,10 5 0-15,0 0-8 0,-10 0-16 0,9 0-20 0,0 0-16 16,-9 5-32-16,9 0 12 0,-8 0-36 0,0 8-64 0,-1-2 28 0,0-2 28 15,2 6 24-15</inkml:trace>
          <inkml:trace contextRef="#ctx0" brushRef="#br0" timeOffset="-635.3012">-118-3036 31 0,'-17'9'52'0,"1"0"-8"0,-2 1-8 16,0 0-36-16,10 0-16 0,-8 4-8 0,-2-5-4 0,10 6-4 15,-9-4 4-15,-1 2 0 0</inkml:trace>
          <inkml:trace contextRef="#ctx0" brushRef="#br0" timeOffset="-233.3775">-835-2697 47 0,'-9'-3'76'0,"1"-3"-12"0,8-3-4 0,-8 5-20 0,8-2-4 16,0 2 0-16,-10-6 0 0,10 6 8 0,0-7-8 0,0 2 0 0,-8 4 0 15,8-4 4-15,0-1 0 0,0 5 4 0,0-5 0 0,0 1 4 16,0-1 0-16,0 1-4 0,0 4 4 0,0-4-8 0,0 3 4 15,0-3 0-15,0 4-4 0,0-4 0 0,0 4 0 0,0 0-4 0,0 5 0 16,0-5 0-16,0 5 0 0,0 0-8 0,0-5 0 16,0 5 0-16,0 5-4 0,0 0-4 0,0 0 0 0,0 0 0 0,0 4-4 15,0 1-4-15,0 4 4 0,0-4-8 0,0 9 0 0,0-4-4 16,0-1 4-16,8 5-4 0,-8 1 0 0,0-2-4 0,0 1 4 16,0 1 0-16,0-1-4 0,10 0 0 0,-10-4-4 0,0 0 4 0,0-2 0 15,0 2-4-15,0-1-4 0,0-10-4 0,8 6-8 0,-8-5-8 16,0 5-8-16,0-10-8 0,0 5 0 0,0-5-12 0,0 4-12 15,0-8-12-15,-8 4-8 0,16-5-8 0,-8 0-8 0,-8-5-12 16,8 5-40-16,0-4-28 0,0-5 36 0,0 4 28 0,0 0 20 16</inkml:trace>
          <inkml:trace contextRef="#ctx0" brushRef="#br0" timeOffset="210.9188">-1057-2327 31 0,'0'6'112'16,"0"3"-8"-16,8-5-8 0,-8 7-24 0,8-7 0 0,-8 1 4 15,10 0 0-15,-2-1 4 0,-8 1 0 0,8 0-8 0,2-5 0 0,6 5-8 16,-8-1-4-16,2-4-4 0,6 6-4 0,1-6-4 16,-8 0-8-16,8 3 0 0,-1-3-8 0,10 0-8 0,-8 0-4 0,-1 0-4 15,8 6 0-15,-8-6-4 0,9-6-4 0,0 6-4 0,0-3-4 16,-1 3-4-16,9-6-12 0,-8 2-16 0,8-1-16 0,-8 0-40 16,8 0-40-16,-9 1-56 0,9-1-64 0,-8 0 40 0,0 1 40 0,8-1 32 15,-9-1 28-15</inkml:trace>
        </inkml:traceGroup>
        <inkml:traceGroup>
          <inkml:annotationXML>
            <emma:emma xmlns:emma="http://www.w3.org/2003/04/emma" version="1.0">
              <emma:interpretation id="{1F110C17-A57D-479F-8BE1-41E0FA3EA520}" emma:medium="tactile" emma:mode="ink">
                <msink:context xmlns:msink="http://schemas.microsoft.com/ink/2010/main" type="inkWord" rotatedBoundingBox="3553,4946 3688,5754 3319,5816 3184,500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310834.6056">-7 19 23 0,'0'-5'112'15,"8"0"-8"-15,-8 1-8 0,8 4-20 0,-8 0-4 0,9 0-4 0,-9-7 0 16,8 14-4-16,0-7-12 0,-8 0 0 0,9 4-8 0,-1 1-4 15,0 0-12-15,1 4 0 0,-9 1-12 0,8-1 0 0,0 5-8 16,0 2-4-16,1-3-8 0,-9 2-20 0,8 3-36 0,0 7-28 16,-8-1-48-16,9-5-56 0,-9 5 32 0,8 5 28 0,0-5 24 0</inkml:trace>
          <inkml:trace contextRef="#ctx0" brushRef="#br1" timeOffset="-311195.1579">-89 330 59 0,'0'0'88'0,"0"-4"-4"16,0 4-12-16,0 0-24 0,8 0 0 0,-8 0-4 0,0 0 4 0,0 0 0 15,0 0-8-15,0 4 4 0,0-4 4 0,0 5-4 0,0 0-4 0,0 4-4 16,0-4-4-16,0 0-4 0,0 5-4 0,0-1-4 15,0 6 4-15,0-1-4 0,0 0-4 0,-8 1 4 0,8 4-4 0,0-5 0 16,-10 5 0-16,10 0-8 0,0 1-4 0,-7-1 0 0,-1 0 4 16,8-4 0-16,-8 4 0 0,8-5-8 0,-9 5 4 0,1-4-4 15,8-1 4-15,-8-5-4 0,8 1 0 0,0 0 0 0,-9-5 0 0,9 5 0 16,0-10 0-16,0 4 0 0,0-4 0 0,-8 0 0 16,8 0-4-16,0-4 0 0,0-6 0 0,0 5 4 0,0-5-4 0,8 0 0 15,-8 1 4-15,0-5-24 0,0-1 32 0,0-4-8 0,0 5 0 16,9-5-4-16,-9 0 4 0,0-1-4 0,0 2 4 0,8-2 4 15,-8 1-4-15,8 0 4 0,1 4-4 0,-9-4 0 0,8 5 0 0,0-1 0 16,-8 1 4-16,7-1-4 0,-7 6 0 0,10-1 4 16,-2 5 0-16,-8-4-4 0,7 4 0 0,3 5 0 0,-10-5 4 15,7 5-4-15,1-4 4 0,-8 4 0 0,10 4 0 0,-3-4 0 0,1 5 4 16,2 0 4-16,-3 0-4 0,1 4 0 0,0-4 4 16,1 5 0-16,-1-1 0 0,0 6 0 0,1-6 0 0,-1 6 0 0,0 4 0 15,1-5-4-15,-1 5 4 0,0 0-4 0,0 6 0 0,1-6 0 16,-9 4 0-16,8-3 0 0,-8 4-4 0,8 1 0 0,-8-7 0 15,0 6 0-15,0-5 0 0,0 1 0 0,0-1-4 0,0-5 4 0,0 1-4 16,0-6 0-16,0 5 0 0,0-4-4 0,0-1-4 0,-8-4-4 16,8 0-12-16,0 0-12 0,-8-5-8 0,8 5-20 0,-9-5-16 15,9 0-12-15,-8 0-8 0,0-5-44 0,0 0-48 0,-1 0 32 16,1 0 28-16,0-4 24 0</inkml:trace>
          <inkml:trace contextRef="#ctx0" brushRef="#br1" timeOffset="-311028.0887">-172 503 23 0,'0'-4'100'0,"0"4"-8"0,0 0-4 0,8 4-24 0,-8-4-4 16,0 4 0-16,8-4 0 0,-8 6 0 0,9-2 0 0,-9 2-4 0,8-6 0 15,-8 4-8-15,8-4-8 0,1 5-4 0,-1-1-12 0,0-4-4 16,-1 5 0-16,3-5-8 0,5 5 0 0,-5-5 0 0,5 0-4 16,-5 0-12-16,5 0-12 0,-5 0-24 0,5 5-20 0,-7-10-12 15,9 5-16-15,-9-5-64 0,1 5-32 0,-1-5 32 0,0 1 32 0,1-5 24 16</inkml:trace>
        </inkml:traceGroup>
        <inkml:traceGroup>
          <inkml:annotationXML>
            <emma:emma xmlns:emma="http://www.w3.org/2003/04/emma" version="1.0">
              <emma:interpretation id="{5CD15576-0591-48EC-BD38-77451CBE6864}" emma:medium="tactile" emma:mode="ink">
                <msink:context xmlns:msink="http://schemas.microsoft.com/ink/2010/main" type="inkWord" rotatedBoundingBox="4031,9114 4147,9811 3784,9871 3667,917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1" timeOffset="-259130.3704">506 4268 3 0,'0'0'68'16,"0"0"-4"-16,0 0-12 0,0 0-20 0,0 0-4 0,0 0-4 15,0 0 0-15,0 0-4 0,0 0 0 0,0 0-8 0,0 0 4 16,0 0 0-16,0 0 0 0,0 0 4 0,0 0-4 0,0 0 0 0,0 0-4 16,0 0 4-16,0 0 0 0,0 0-4 0,0-5 0 15,0 5 4-15,0 0-4 0,0 0 0 0,0-4 4 0,0 4-8 0,0-6 4 16,0 6 0-16,0-5 4 0,0 1-4 0,0-1 4 0,0 0-4 15,0 5 0-15,0-9 0 0,0 4 0 0,0 5 4 0,0-10-4 16,0 6 4-16,0 4-8 0,0-6 0 0,0 2 4 0,0-1-4 0,0 0 0 16,0 5-4-16,0-6 0 0,0 6 0 0,0-3 0 0,0 3 0 15,8 0-4-15,-8 0 0 0,0 0 4 0,0 0-4 0,0 0 0 16,8 0 0-16,-8 0 0 0,0 0 4 0,0 0 0 0,0 0-4 16,0 0 4-16,10 0-4 0,-10 3 4 0,0-3-4 0,0 6 0 15,0-6 4-15,0 5-20 0,0-5 20 0,-10 5 0 0,10-1 0 16,0 2 4-16,-8-2-4 0,8 1 4 0,0 0 0 0,-8-5 0 15,8 5 0-15,0-5-4 0,-8 4 0 0,-2-4 4 0,10 0-4 0,-8 0 0 16,0 0 0-16,8 0 0 0,-9-4 0 0,9-1-4 0,-9 5 4 16,9-5 0-16,-8 0 0 0,8 1-4 0,0 4 0 0,0-6 0 15,-9 2 4-15,9-1-4 0,0 0 0 0,0 5 0 0,0-6 4 16,9 3-4-16,-9 3 0 0,0 0 0 0,8 0 0 0,-8 0-4 0,9-5 4 16,0 5 4-16,-9 0-4 0,8 5 0 0,0-5 0 0,2 0 0 15,-2 3 4-15,0-3-4 0,0 6 0 0,-8-1 4 0,10-5 0 16,-10 5 0-16,8-1 0 0,-8 2 0 0,8-2 0 0,-8 1 0 15,0 0 0-15,0 0 0 0,0 4 0 0,0-9 8 0,0 10-4 16,0-6 4-16,-8 1 0 0,8 1 0 0,-8-2 4 0,8-4-4 0,-10 5 4 16,10-5-8-16,-8 5 4 0,8-5-8 0,-8 0 4 15,8 0 0-15,-8 0 0 0,-2 0-4 0,10-5-4 0,-8 5 0 0,8-5 4 16,-8 1-12-16,8-2 12 0,-9 6-4 0,9-5 0 0,0 1 0 16,0 4 0-16,0-5-4 0,0 0 4 0,-9 0 0 0,9 5-4 15,0-4 0-15,0-1-4 0,0 5-8 0,9-5-12 0,-9 5-12 0,0-5-20 16,9 1-16-16,-9 4-8 0,0-6-52 0,8 6-60 15,-8-4 40-15,8-1 28 0,2 0 24 0</inkml:trace>
          <inkml:trace contextRef="#ctx0" brushRef="#br1" timeOffset="-314834.4559">377 4522 11 0,'0'-5'64'0,"0"0"-8"16,0 1-8-16,0-2-24 0,0 2-4 0,0-1 0 0,0 5 0 15,0-5-4-15,0 0-4 0,0 1 4 0,0 4 0 0,0-5-4 16,0 5 4-16,0-5-4 0,0 5 0 0,0 0-8 0,0-5 0 0,0 5 8 16,0-4-4-16,0 4 8 0,0 0-4 0,0-5 4 15,0 5 0-15,0-5 0 0,0 5 0 0,0-5-12 0,0 5 20 0,0-5 0 16,0 5-4-16,0-5 4 0,0 0 0 0,0 5 4 0,0-4-4 0,0 4 0 15,0-5 4-15,0 5-4 0,0-5 0 0,0 5 8 16,0 0-4-16,0 0 0 0,0 0-4 0,0-4 0 0,0 4 4 0,0 0 0 16,0 0 4-16,0 0-4 0,0 0 0 0,0 0 0 0,0 0 0 15,0 4-4-15,0-4-8 0,0 0 4 0,0 0-4 0,0 0 0 16,0 0 0-16,-8 5 0 0,8-5-4 0,0 5-4 0,0-1 0 16,0 6 0-16,0-5 0 0,-8 5-4 0,8-1 8 0,0 6-4 0,0-6-4 15,0 5 0-15,-10 1-4 0,10 4 0 0,0-5 4 16,-8 6-4-16,8-1 4 0,0 0-4 0,0-1 0 0,0 2 0 0,0 0 0 15,0-1 4-15,-8 1-4 0,8-2 0 0,0-3 4 0,0 4-4 16,0-5 0-16,0 0 0 0,-8-4 0 0,8 5-4 0,0-6 4 16,0 1 0-16,0-1 0 0,-9-4 0 0,9 0 0 0,0 5 4 0,0-10-4 15,0 4-16-15,0-4 20 0,0 5 0 0,0-5 0 0,0 0 0 16,0 0-4-16,0 0 4 0,0 0 0 0,0 0-4 0,0 0 0 16,0 0-4-16,0 0 8 0,0 0 0 0,0-5-4 0,0 5 0 15,0 0-4-15,0-4 0 0,0 4 4 0,0-6 0 0,0 2 0 16,0-1 4-16,0-5-4 0,0 6-4 0,0-6 0 0,0 5 4 15,0-9 0-15,0 4 0 0,-9 1 0 0,9-1 0 0,0-4 0 16,0 4 4-16,0-4-4 0,9 0 4 0,-18 0-4 0,9-1 0 0,9 0 0 16,-9 1 0-16,0-1 0 0,0 1 0 0,9 0 0 0,-9-6 0 15,0 6-4-15,8 0 4 0,-8 0 4 0,8-1-8 0,0 1 4 16,2-1 0-16,-10 1 0 0,8 4 0 0,0-4-4 0,2 4 4 0,-10 1 0 16,8-1 0-16,0 0 0 0,1 1-4 0,0 4 8 15,-9-4-4-15,8 3 0 0,0 2 0 0,1-1 0 0,-9 5-4 0,8 0 8 16,-8-5-8-16,9 5 8 0,-9 0-8 0,9 0 4 0,-9 0 0 15,8 5-16-15,-8-5 20 0,8 5 0 0,-8-1-4 0,10 6 4 16,-10-5-4-16,8 4 4 0,-8 1 4 0,8 0-8 0,0 0 0 0,-8-1 0 16,10 5 4-16,-10 1-4 0,8-1 8 0,-8 1-4 0,8-1-4 15,-8 1 4-15,0 4-4 0,9-5 0 0,-9 5 0 0,0-4 4 16,9-1-4-16,-9 5 0 0,0-4 0 0,0-1 0 0,8 0 4 16,-8 1-4-16,0-1 0 0,0-4 0 0,0 3 0 0,0-2 0 15,0-2 0-15,0 1 0 0,0-1 0 0,0-4 0 0,0 5 0 0,0-5 0 16,0-1-4-16,0 6 0 0,0-5 0 0,0-5 0 15,0 4 0-15,0 1 0 0,0 0-8 0,0 0-8 0,0-1-4 0,0-4-4 16,0 6-16-16,0-2-8 0,0-4-4 0,0 5-16 0,0-5-4 16,0 0-4-16,-8 0 0 0,8 0-4 0,-9 5-24 15,9-5-28-15,-9 0-12 0,9 0 16 0,-8-5 32 0</inkml:trace>
          <inkml:trace contextRef="#ctx0" brushRef="#br1" timeOffset="-314626.5789">335 4742 27 0,'0'0'92'16,"0"-4"-8"-16,0 4-8 0,-8 0-28 0,8 0-8 0,0 0-8 0,0 0 0 16,0 0-8-16,0 0 4 0,0 0-4 0,0 0 4 15,0 0 4-15,8 0 0 0,-8 0 0 0,0 0 8 0,8 0 0 0,-8 0 0 16,8 4 0-16,-8-4 0 0,10 0-4 0,-2 5 4 0,0-5-4 16,2 0-8-16,-2 4-8 0,9-4 4 0,-8 0-4 0,7 0-4 15,-7 6-8-15,-1-6 0 0,10 0 4 0,-2 0-8 0,2 5 0 0,-10-5-8 16,10 0-8-16,-2-5-32 0,2 5-28 0,-1-6-36 0,-1 2-76 15,2-1-16-15,-2 5 40 0,2-9 28 0,0 9 24 0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6:51.17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9ED62D0-72EC-4911-882D-7348B8E225F9}" emma:medium="tactile" emma:mode="ink">
          <msink:context xmlns:msink="http://schemas.microsoft.com/ink/2010/main" type="inkDrawing" rotatedBoundingBox="6530,3520 9942,7681 7606,9596 4195,5435" semanticType="verticalRange" shapeName="Other">
            <msink:sourceLink direction="with" ref="{F5D2A8D7-DC55-42E9-AB76-A8B36F0A8712}"/>
            <msink:sourceLink direction="with" ref="{04A18C22-AB5A-4702-8963-1965EEEF0FFD}"/>
            <msink:sourceLink direction="with" ref="{7F7C9406-991F-4D9F-A9AE-29A3D706201B}"/>
            <msink:sourceLink direction="with" ref="{06E727F8-BCDC-46EF-8F69-1A51C2394691}"/>
            <msink:sourceLink direction="with" ref="{C2CDEFB0-4FB2-4D7E-B828-BAAC06C049FA}"/>
            <msink:sourceLink direction="with" ref="{86E09742-6129-42F7-B4FC-7B12392C74EE}"/>
          </msink:context>
        </emma:interpretation>
      </emma:emma>
    </inkml:annotationXML>
    <inkml:trace contextRef="#ctx0" brushRef="#br0">139-2025 43 0,'0'0'76'0,"0"-5"-4"0,0 5-12 0,0 0-24 0,0 0 4 16,0 0-12-16,-10 0 8 0,10 0-4 0,0 0-4 0,0 0 0 15,0 0-4-15,0 0 0 0,0 0 0 0,0 0-4 0,0 0 0 16,0 0 4-16,0 0-4 0,0 0 0 0,0 0-8 0,-8 0 0 0,8 0 4 15,0 0-8-15,0 0 4 0,8 0 0 0,-8 0 4 16,0 0 4-16,0 0-4 0,0 0 4 0,0 0 0 0,0 0 4 0,0 0 4 16,0 0 0-16,10 0 0 0,-10 0 0 0,8 0 0 0,-8 0 0 15,8 0 0-15,2 0 4 0,-2 0-4 0,0 0 0 0,0 0-4 16,1 0 0-16,-1 0 0 0,10 0 0 0,-10 0 0 0,10 0 0 0,-10 0 0 16,8 0-4-16,2 0 0 0,-1-5 4 0,0 5-4 15,0-4 0-15,9 4-8 0,-10-5 4 0,10 0 0 0,-1 0-4 0,1-1-4 16,0 2 4-16,0 0-4 0,-1-1 0 0,9-5 0 0,-8 6 4 15,0-1-4-15,7-5 0 0,-7 6-4 0,8-1 0 0,-8 0 0 16,-1 0 0-16,1 0 4 0,0 0-4 0,-1-4 0 0,1 9 0 16,-1-5-4-16,0 0 4 0,-7 5 0 0,8-5 0 0,-10 5 0 15,9 0-4-15,-7 0 4 0,0-4-4 0,6 4 4 0,-6 0 0 0,-1 0-4 16,-1 0 4-16,2 0 0 0,-2 0-4 0,2 0 0 0,-1 0 0 16,0 4 4-16,8-4-4 0,-15 0 0 0,6 0 4 0,2-4 0 15,-2 4 0-15,1 0 0 0,1 0 0 0,-2 0 0 0,2 0 0 0,-2 0 0 16,2 4 0-16,-1-4 0 0,0 0-4 0,0 0 4 0,-1 0-4 15,-6 0 0-15,6 0 4 0,2 0-4 0,-2 0 4 0,1 0 0 16,-8 0 0-16,8 0 0 0,1 0 0 0,-2 0 0 0,-8 0 0 16,10 0-4-16,-1 0 0 0,0 0 0 0,-8 0 0 0,7 0 4 15,2 0-4-15,-2 0 4 0,-6 0-4 0,6-4 0 0,1 4 4 16,0 0-4-16,-8 0 0 0,7 0 4 0,2 0-8 0,0 0 0 16,-10 0-12-16,9 0 20 0,-1-5 0 0,2 5 0 0,-2 0 4 15,-6 0-4-15,6 0 0 0,2 0-4 0,-2 0 4 0,1 0 0 16,1-5 0-16,-10 5-4 0,10 0 0 0,-2 0 0 0,2 0 0 15,-2 0 4-15,1 0-4 0,1 0 0 0,-2 0 0 0,-8 0 4 0,10 0 0 16,-1 0 0-16,0 0 0 0,0 0 0 0,0 0-4 0,-8 0 4 16,7 0 0-16,2 0-4 0,-1 0 0 0,-8 0 4 0,7 0 0 15,-7 0 0-15,7 0 4 0,2 0 0 0,-10 0 0 0,10 0 0 0,-2 0 0 16,-7 0 0-16,8 0 0 0,-8 0 0 0,-1 0 0 0,10 0-4 16,-10 0 0-16,8 0 0 0,-6 0 4 0,6 0 0 0,-7 0 0 15,0 0-4-15,8 0 0 0,-9 0 0 0,10 0-4 0,-10 0 4 0,0 0 0 16,10 0 0-16,-10 0-4 0,0 0 0 0,9 0 0 15,-8 0 4-15,0 0 0 0,7 0 0 0,-8 0-4 0,10 0 0 0,-10 0 0 16,2 0 4-16,6 0-4 0,-7 0 0 0,-1 0-20 0,9 0 28 16,-8 0-4-16,7 0-4 0,-6 0 4 0,-2 0-4 0,10 0 4 15,-10 0 0-15,0 0-4 0,9 5-4 0,-8-5 0 0,8 0 8 0,-9 0 0 16,0 0-4-16,10 0 0 0,-10 5 0 0,0-5 0 16,10 0-4-16,-10 4 4 0,1-4 4 0,8 0-4 0,-8 0 0 15,-1 5 0-15,8-5 0 0,-6 0 4 0,-2 0-4 0,10 0-4 0,-10 0 0 16,9 0 4-16,-9 0 0 0,1 0 0 0,8 0 0 0,-9 0 0 15,10 0 0-15,-10 0 0 0,10 0 0 0,-10 0 0 0,9 0 4 16,-1-5 0-16,-7 5-4 0,8 0 0 0,1-4 0 0,-2 4 4 16,2-5-4-16,-2 5 0 0,-7-5 0 0,17 5 0 0,-18-5 0 15,18 1 0-15,-10 4 0 0,2-5 4 0,-1 5-8 0,-1-5 0 0,2 5 4 16,-2 0 4-16,2 0-4 0,-1 0 0 0,-8 0 0 0,8 0-4 16,-1 0 8-16,2 0-8 0,-10 0 4 0,10 0 0 0,-10 0 0 15,0 0 0-15,10 0-4 0,-10 0 4 0,0 0 4 0,1 5-4 16,-1-5 0-16,10 0 0 0,-18 5-4 0,16-5 0 0,-6 4 4 15,-2-4 0-15,-8 5 0 0,8-5 0 0,0 5 4 0,2 0-4 0,-2-5 0 16,0 4 4-16,1-4-4 0,-1 5 0 0,0-5 0 0,2 0 0 16,-2 0 0-16,0 0 4 0,2 5-8 0,-10-5 4 0,8 0 0 15,0 0 0-15,0 0-4 0,1 0 0 0,-9 0 4 0,9 0 4 0,-1 0-8 16,1 0 8-16,-1 5-8 0,-8-5 8 0,8 0-4 16,2 0 0-16,-10 5 0 0,8-10 0 0,-8 10 0 0,8-5 0 0,-8 4 0 15,8-4 0-15,-8 0-4 0,10 5 8 0,-10-5-4 0,0 0 0 16,8 0 4-16,-8 5-8 0,0-5 8 0,8 5-4 0,-8-5 0 15,0 0 0-15,0 5 4 0,9-5-4 0,-9 5 0 0,0-5 0 16,9 4 0-16,-9-4 0 0,0 5 0 0,0 0 4 0,8-5-4 0,-8 5 8 16,0-5-8-16,0 4 4 0,0-4 0 0,9 5 0 0,-9 0 0 15,0-5 4-15,0 5 4 0,0-1-4 0,0 0 0 0,0 2-4 16,0-1 4-16,0 0 4 0,0 0-4 0,0 4 0 0,0-4 0 16,0 4 0-16,0 2 0 0,0-3-4 0,0 2-4 0,0 0 0 0,0-1 0 15,0 6 0-15,0-1 0 0,0 1 0 0,0-1 0 0,0 1 0 16,0 4 0-16,0-5 0 0,0 5 0 0,0 0 0 0,0-4 0 15,0 9 0-15,0-5 0 0,0 0 0 0,0 0 0 0,0 5 0 16,0-4 0-16,0 4 0 0,0-1 0 0,0-4 0 0,0 6 0 16,0-2 0-16,0 2 0 0,0-2 0 0,0 6 0 0,0-5 0 15,8 0 0-15,-8 5 0 0,0-5 0 0,0 5 0 0,0-6 0 0,8 6 0 16,-8-4 0-16,0 3 0 0,8 1 0 0,-8-5 0 0,0 5 0 16,10 0 0-16,-10-6 0 0,0 6 0 0,0 1 0 0,8-2 0 15,-8 0 0-15,0 1 0 0,0-4 0 0,0 4 0 0,0-1 0 16,0 1 0-16,0 0 0 0,0-1 0 0,0 1 0 0,0 0 0 15,0-5 0-15,0 5 0 0,0 0 0 0,0-1 0 0,0 1 0 16,0 0 0-16,0 0 0 0,0 0 0 0,0-2 0 0,0 3 0 16,0-5 0-16,0 2 0 0,0 2 0 0,0 0 0 0,0-5 0 0,0 5 0 15,0-1 0-15,0-3 0 0,0 4 0 0,0-1 0 0,0-4 0 16,0 5 0-16,0-1 0 0,0-3 0 0,0 4 0 0,-8 0 0 16,8-6 0-16,0 6 0 0,0-5 0 0,-10 0 0 0,10 5 0 0,0-6 0 15,-8 6 0-15,8-5 0 0,0 1 0 0,-8 3 0 0,8-4 0 16,0 0 0-16,-8 0 0 0,8 1 0 0,0 3 0 0,-9-4 0 15,9 5 0-15,0-5 0 0,-8 0 0 0,8 4 0 0,0-4 0 16,0 5 0-16,-9-5 0 0,9 5 0 0,0-5 0 0,0 5 0 16,0-6 0-16,0 7 0 0,0-6 0 0,0-2 0 0,-9 4 0 0,9-3 0 15,0 2 0-15,0-2 0 0,0 2 0 0,0-2 0 0,0 1 0 16,0 0 0-16,0-5 0 0,-8 5 0 0,8 0 0 0,0 0 0 16,0 0 0-16,-8 0 0 0,8 0 0 0,0 0 0 0,0 0 0 15,-10 0 0-15,10 0 0 0,0 0 0 0,0 0 0 0,-8 1 0 16,8 3 0-16,0-4 0 0,0 0 0 0,-8 0 0 0,8 0 0 15,0 0 0-15,0-5 0 0,-8 5 0 0,8 0 0 0,0-5 0 16,0 5 0-16,-10-5 0 0,10 1 0 0,0-1 0 0,0 0 0 0,0 0 0 16,0-4 0-16,0 3 0 0,0-3 0 0,-8 4 0 0,8-5 0 15,0 1 0-15,0-1 0 0,0 1 0 0,0 0 0 0,0-6 0 16,0 5 0-16,-8-4 0 0,8-1 0 0,0 1 0 0,0-1 0 16,0 1 0-16,0-5 0 0,0 4 0 0,0-4 0 0,-9 0-40 0,9 0-16 15,0-5-12-15,0 5-16 0,-8-5-24 0,8 0-24 0,0 0-28 16,-9-5-28-16,0 0-76 0,1 0 12 0,0-5 44 0,0 6 40 15,-10-6 28-15,10-4 32 0</inkml:trace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9:06.021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30B1302-98BF-4F68-83E5-6075892A7DDC}" emma:medium="tactile" emma:mode="ink">
          <msink:context xmlns:msink="http://schemas.microsoft.com/ink/2010/main" type="inkDrawing" rotatedBoundingBox="9665,7332 9780,3806 9874,3809 9759,7335" semanticType="scratchOut" shapeName="Other"/>
        </emma:interpretation>
      </emma:emma>
    </inkml:annotationXML>
    <inkml:trace contextRef="#ctx0" brushRef="#br0">639 519 43 0,'0'0'72'16,"0"0"-4"-16,0 0-8 0,0 0-28 0,0 0-4 0,0 0-4 0,0-5 0 16,0 5 0-16,0 0 0 0,0 0 0 0,0 0 0 0,0 0 0 0,0 0 0 15,0 0-4-15,0 0 4 0,0 5 4 0,0-5 4 0,0 0-4 16,0 0 0-16,0 0 8 0,0-5 0 0,0 5 4 16,0 5 0-16,0-5-8 0,8 5 8 0,-8-5-4 0,0 4 0 0,0 1-4 15,0 1-8-15,0 3 0 0,0-5 4 0,0 6 0 0,0 0 0 16,0 5 0-16,8-2-4 0,-8 2 0 0,0 0-4 0,0-1 0 15,0 5 0-15,0-6-4 0,0 8 0 0,0-2 0 0,0 0 0 16,0 0 0-16,0 5 0 0,0-5-20 0,0 0 20 0,0 1 0 16,-8-1-4-16,8 0 4 0,0 0-4 0,0 5 0 0,0-4 0 0,0-1 0 15,-8-1 0-15,8 2 0 0,0-1 0 0,0 5 0 0,0-5-4 16,-8 0 0-16,8 1 0 0,0 4 0 0,-9-5 4 0,9 0-4 16,0 5-4-16,0-5 0 0,0 0-4 0,0 5 0 0,0-5 4 0,0 6 0 15,0-6 0-15,-9 0 4 0,9 4-4 0,0-3 0 16,0 4-4-16,0-5 0 0,0 5 0 0,0 0 4 0,0-4 0 0,0 3-8 15,0-4 4-15,0 6 4 0,-8-6 0 0,8 5-4 0,0-5 4 16,0 5-4-16,-9-5 0 0,9 1 4 0,0 3-4 0,0-4 0 16,0 1 0-16,-8-1 0 0,8 0 4 0,0-1-4 0,0 2 0 0,0 0 0 15,0-5 4-15,0 3-8 0,0 1 8 0,0-4-4 16,0 3 0-16,0 2 0 0,0-6 4 0,0 5-4 0,0 1 0 0,0-6 0 16,0 5 4-16,0 0 0 0,0-4-4 0,0 4 0 0,0 0 0 15,0-1-20-15,0 3 28 0,0-2-8 0,0-4 0 0,0 3 4 16,0 1-4-16,0 0 4 0,0 1-4 0,0-1 0 0,0 0 4 0,0 0-4 15,0 0 0-15,0 0-4 0,0 1 4 0,0-1 4 16,0 0-4-16,0-5 0 0,0 6 0 0,0-1 0 0,0 0 0 0,0-4 0 16,0 4 0-16,0-5 4 0,0 5-4 0,0-4 0 0,0 4 4 15,0-5-4-15,0 5 0 0,0-4-4 0,0 4 4 0,0-5 0 16,0 1 0-16,0-1 0 0,0 5-4 0,-8-4 4 0,8-1 0 16,0 5-4-16,0-4 0 0,0-1 4 0,0 1 4 0,0-1 0 15,0 1-4-15,-10-2 0 0,10 3 0 0,0-3 0 0,0 2 0 16,0-5 0-16,0 4 0 0,0 0 4 0,0 1-4 0,0-6 0 15,0 6 0-15,0-1 0 0,0-4 0 0,0 4-4 0,0 1 0 16,0-1 4-16,0 0 0 0,0-4 0 0,0 4 0 0,0 1 4 0,0-6-8 16,0 5 4-16,0 1 0 0,0-1 0 0,0-4-4 0,0 5 8 15,0-6-20-15,0 5 20 0,0-4 0 0,0-1 0 0,0 6 0 0,0-5-4 16,0-1 0-16,-8 1 0 0,16 0 4 0,-8-1-4 0,0 1 0 16,-8-1 0-16,8 1 4 0,0-1-4 0,0 1-4 0,0 0 4 15,0-1 0-15,0 1 0 0,0-1 0 0,0 0 4 0,0 1-4 16,0 0 0-16,0-1 0 0,0 1-4 0,-8 0 4 0,8-1 0 15,0 1-4-15,0 0 4 0,0-1 0 0,0 0 0 0,0 1-4 16,0 5 8-16,0-6-4 0,0 1-4 0,0 0 0 0,0-1 8 0,0 5-4 16,0-4-4-16,0-1 4 0,0 2 0 0,0 3 0 0,0-5 4 15,0 5-4-15,0-5 0 0,0 1 0 0,0 6 0 0,0-7 0 16,0 5 0-16,0-5 4 0,0 5-4 0,0-3 0 0,0-1 0 0,0-1 0 16,0 5 0-16,0-3-4 0,0-3 4 0,0 2 0 15,0-1 0-15,0 1 0 0,0-1 0 0,-8-3 0 0,8 3 4 0,0 0-4 16,0-4 4-16,0 5-4 0,0-5-4 0,0 4 4 0,0-4 4 15,0 5-4-15,0 1 0 0,0-8 0 0,0 7 0 0,0-5 0 16,0 4 0-16,0-4 0 0,0 4 4 0,0-4-8 0,0 5 4 16,0-6 0-16,0 2 0 0,0 3 0 0,-10-4 0 0,10 0 0 0,0 5 4 15,0-6-4-15,0 1 0 0,0-1 4 0,0 2 0 0,0-2 4 16,0 1-4-16,0 0-4 0,0 0 4 0,0-5 0 0,0 4-4 16,0 2 4-16,0-6 0 0,0 4 4 0,0-4 0 0,0 5 0 15,0-5 0-15,0 0-4 0,0 0 0 0,0 4 0 0,0-4 4 16,0 6-4-16,0-6 8 0,0 0-4 0,0 4 4 0,0-4-4 0,0 0 0 15,0 5 0-15,0-5 0 0,0 5 0 0,0-5-4 16,0 5 0-16,0-5 0 0,0 0 0 0,0 4 0 0,0-4-4 0,0 0 4 16,0 0 0-16,0 0 0 0,0 0-4 0,0 0 4 0,0 6-4 15,0-6 0-15,0-6-4 0,0 6-4 0,-8 0-8 0,8 0-8 16,0 0-8-16,0 0-20 0,-8-4-20 0,8 4-8 0,-9-5-24 0,9 0-24 16,-8-4-28-16,8 3-48 0,-9-3-52 0,0-1 52 0,1-4 32 15,0 5 36-15,-2-6 28 0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8:39.52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9FAB4E9-1548-4927-B916-5329309D0CAE}" emma:medium="tactile" emma:mode="ink">
          <msink:context xmlns:msink="http://schemas.microsoft.com/ink/2010/main" type="inkDrawing" rotatedBoundingBox="2304,6368 7936,1630 9463,3446 3832,8184" semanticType="verticalRange" shapeName="Other">
            <msink:sourceLink direction="with" ref="{F24CE493-DF06-4FF3-85B8-D1695673DBC6}"/>
            <msink:sourceLink direction="with" ref="{06E727F8-BCDC-46EF-8F69-1A51C2394691}"/>
            <msink:sourceLink direction="with" ref="{FCD62479-4B50-4D9F-A8FB-4ACAF54646F7}"/>
            <msink:sourceLink direction="with" ref="{E947DC77-2456-4C7D-8421-93DCB4FCF1FC}"/>
          </msink:context>
        </emma:interpretation>
      </emma:emma>
    </inkml:annotationXML>
    <inkml:trace contextRef="#ctx0" brushRef="#br0">5146-4536 39 0,'-9'0'68'0,"9"0"-4"0,9 0-12 0,-9 0-28 0,0 0 4 16,0-5-12-16,0 5 4 0,0 0 0 0,8-4-4 0,-8 4 0 0,0 0-4 15,0-6-4-15,8 6-4 0,-8-4 0 0,0-1 0 0,0 5 8 16,0 0-4-16,0-4-4 0,0 4 4 0,0-6 4 0,0 6-4 0,0 0 4 15,0 0 4-15,0-3 0 0,0 3 0 0,0 0 0 16,0 0 0-16,0 0 0 0,0 0-20 0,0 0 28 0,0 0-4 0,0 0 4 16,0 0-4-16,0-6 4 0,0 6 0 0,0-5 0 0,0 5 0 15,0 0 4-15,0-5 0 0,0 5 4 0,0-4-4 0,0 4 4 16,0-5 0-16,0 5 4 0,0 0-8 0,0-5 0 0,0 5 4 0,0 0-8 16,0-5 8-16,0 5-4 0,0-4 0 0,0 4 0 0,-8-5-4 15,8 5 4-15,0 0-4 0,0-5 0 0,-8 5 0 0,8-5 4 16,0 0-8-16,-9 5 0 0,9-5 4 0,-8 5 0 0,8-4 0 15,-9 4-4-15,9-5 0 0,-9-1 4 0,1 6-8 0,8-4 0 16,-8 4 4-16,0-5 0 0,8 1 0 0,-10 4-4 0,2-5 0 16,0 0 0-16,-2 5 0 0,2-5-8 0,0 1 4 15,-1-1-4-15,1 5 4 0,0-5-4 0,-1 5 4 0,0-4 0 0,1 4 0 16,0-5 0-16,-2 5 0 0,2 0 0 0,0 0 0 0,-1-6-4 0,0 6 0 16,1 0-4-16,-1 0 0 0,1 0 0 0,-9 0 0 0,8 0 4 15,1 0-4-15,0 0-16 0,-2 0 24 0,2 0-4 0,-9 0 0 16,8 0-4-16,1 0 4 0,0 0-4 0,-1 0 4 0,1 0-4 0,-10 0 4 15,10 0-4-15,0 0 0 0,-2 0 0 0,2 0 0 16,-8 0 0-16,7 0 0 0,0 0 0 0,-8 0 0 0,9 0 4 0,0 0-4 16,-10 0 0-16,10 0 0 0,0 0 4 0,-10 0 0 0,10 0-4 15,-10 0-4-15,10 0 4 0,-1 0 0 0,-7 0 0 0,8 0 0 16,-10 0 0-16,10 0-4 0,-10 0 4 0,10 0-4 0,-1 0 4 0,-8 0-4 16,9 0 0-16,-9 0 0 0,9 0 4 0,-10 0 0 0,10 0-4 15,-2 0 0-15,-6 0 0 0,8 0 4 0,-10 0 0 0,10 0 4 16,-9 0-8-16,9 0 8 0,-10 0-8 0,10 0 0 0,-10 0-4 15,10 0 4-15,-9 0 4 0,8 0-4 0,-8 0 0 0,1 0 0 16,-2 0 0-16,10 0 0 0,-10 0 0 0,2 0 0 0,-1 0 0 0,-1 0 0 16,2 0 0-16,8 0-4 0,-10 0 8 0,0 0-4 0,2 0 0 15,-1 0 0-15,8 0 0 0,-8 6 0 0,1-6 4 0,-2 0 0 16,10 0-4-16,-10 0 4 0,2 5-4 0,7-5 0 0,-8 0 0 16,0 4 0-16,9-4 0 0,-10 0 0 0,2 5 8 0,6-5-4 15,-6 0-4-15,-1 0 0 0,8 5 0 0,-8-5 0 0,1 0 0 0,-2 4 0 16,0-4 0-16,2 0 0 0,-1 5 0 0,9-5 0 15,-18 0 0-15,18 5 0 0,-18-5 0 0,17 5 0 0,-8-5 0 16,0 4 0-16,0-4 0 0,0 5 0 0,-1-5 0 0,2 0 0 0,-2 0 0 16,2 0 0-16,-1 0 0 0,-1 0 0 0,2 4 0 0,6-4 0 15,-6 0 0-15,-2 0 0 0,2 0 0 0,-1 0 0 0,9 0 0 16,-10 0 0-16,2 0 0 0,-2 0 0 0,1 0 0 0,0 6 0 0,8-6 0 16,-7 0 0-16,-2 0 0 0,2 0 0 0,-2 0 0 15,1 5 0-15,0-5 0 0,0 0 0 0,1 4 0 0,-2-4 0 0,0 5 0 16,2-5 0-16,-1 5 0 0,0 0 0 0,0 0 0 0,9-5 0 15,-10 5 0-15,0-1 0 0,2 1 0 0,-1 0 0 0,0 0 0 16,8-1 0-16,-7-4 0 0,-2 5 0 0,2 0 0 0,6 1 0 0,-6-3 0 16,-1 3 0-16,-1-2 0 0,10-4 0 0,-8 5 0 0,-2-1 0 15,0 2 0-15,10-2 0 0,-9 1 0 0,0 0 0 0,0-5 0 16,1 4 0-16,6 1 0 0,-6 1 0 0,-2-2 0 0,2 6 0 16,-1-5 0-16,-1-1 0 0,-8 1 0 0,10 0 0 0,-2 0 0 15,2-1 0-15,-1 6 0 0,-1-5 0 0,-8-1 0 0,10 6 0 0,-2-5 0 16,2 5 0-16,-1-6 0 0,-1 2 0 0,-6-2 0 15,14 5 0-15,-6-4 0 0,-2 0 0 0,1 5 0 0,1-5 0 0,7 0 0 16,-8 0 0-16,9-1 0 0,-10 1 0 0,1-1 0 0,8 2 0 16,-7-2 0-16,7 1 0 0,-8 0 0 0,8 0 0 0,-7-2 0 15,6 4 0-15,-6-3 0 0,-2 1 0 0,10-1 0 0,-9 6 0 0,1-5 0 16,-2 0 0-16,2 0 0 0,-2 5 0 0,1-6 0 0,0 1 0 16,8 5 0-16,-7-5 0 0,-2 4 0 0,2-4 0 0,-2-1 0 15,1 6 0-15,0-5 0 0,0 0 0 0,9 3 0 0,-10-2 0 16,2-1 0-16,-2-1 0 0,10 6 0 0,-9-5 0 0,0 0 0 15,8 0 0-15,-7 4 0 0,-2-4 0 0,0 0 0 0,10-1 0 16,-8 6 0-16,-2-4 0 0,1 3 0 0,9-5 0 0,-10 1 0 0,2 5 0 16,-2-6 0-16,2 6 0 0,7-4 0 0,-8 3 0 15,0-5 0-15,1 6 0 0,-2-5 0 0,0 4 0 0,2-4 0 0,-1 4 0 16,0 1 0-16,0-5 0 0,-1 5 0 0,2-1 0 0,-2 1 0 16,10 0 0-16,-9-1 0 0,0-5 0 0,0 6 0 0,9 0 0 15,-10 0 0-15,2-1 0 0,6-4 0 0,-6 4 0 0,7 1 0 16,-8-5 0-16,8 3 0 0,1-1 0 0,-10 2 0 0,10-4 0 15,0 4 0-15,-10 1 0 0,10-5 0 0,0 5 0 0,-1-6 0 0,1 6 0 16,-1-1 0-16,-8 1 0 0,9-5 0 0,0 4 0 0,-2 1 0 16,2-1 0-16,0 1 0 0,-2-1 0 0,2 1 0 0,0 0 0 15,-1-1 0-15,1 1 0 0,0-1 0 0,-10 1 0 0,10-1 0 0,0 1 0 16,-2-1 0-16,2 1 0 0,0 0 0 0,-1-1 0 0,0 1 0 16,-7-1 0-16,7-3 0 0,1 3 0 0,-1 0 0 0,-8-4 0 15,9 5 0-15,-2 0 0 0,-6-1 0 0,8-4 0 0,-10 5 0 16,10-6 0-16,-9 6 0 0,9 0 0 0,-10-5 0 0,2 4 0 15,6 1 0-15,-6-6 0 0,-2 6 0 0,10 0 0 0,-9-6 0 16,0 6 0-16,8 0 0 0,-7-5 0 0,-2 4 0 0,10 1 0 0,-10-5 0 16,10 4 0-16,-9 1 0 0,9-7 0 0,-10 8 0 0,10-1 0 15,-10-6 0-15,10 6 0 0,-9 0 0 0,8 0 0 0,1-1 0 0,-9-4 0 16,9 9 0-16,0-9 0 0,-2 4 0 0,2 1 0 16,-10 0 0-16,10 4 0 0,0-5 0 0,0 1 0 0,-1-1 0 0,0 1 0 15,1 5 0-15,-1-6 0 0,1 1 0 0,0 0 0 0,-2 3 0 16,2-3 0-16,8 0 0 0,-8 5 0 0,0-6 0 0,-2 1 0 15,10-1 0-15,-8 0 0 0,0 2 0 0,8 3 0 0,-9-5 0 16,9 1 0-16,-9-1 0 0,1 1 0 0,8 0 0 0,-9 4 0 16,9-4 0-16,-8 0 0 0,8-1 0 0,-8 0 0 0,8 1 0 15,-8 0 0-15,8-1 0 0,-10 1 0 0,10-1 0 0,0 1 0 0,-8 3 0 16,8-6 0-16,-8 7 0 0,8-10 0 0,-10 6 0 0,10-1 0 16,0 1 0-16,-8-1 0 0,8 1 0 0,-8-4 0 0,8 3 0 15,0 0 0-15,-9 1 0 0,9 0 0 0,-8-2 0 0,8 3 0 16,-9-7 0-16,9 6 0 0,0-1 0 0,-8-3 0 0,8 3 0 15,0 1 0-15,-9-1 0 0,9-4 0 0,0 4 0 0,-8-3 0 0,8-2 0 16,0 5 0-16,-8-3 0 0,8-2 0 0,0 6 0 0,0-6 0 16,0 1 0-16,0 1 0 0,-10 3 0 0,10-4 0 0,0 0 0 15,0 4 0-15,0-4 0 0,0 4 0 0,-8-3 0 0,8-2 0 0,0 6 0 16,0-1 0-16,0-4 0 0,-8 5 0 0,8-1 0 16,0-4 0-16,0 5 0 0,0-1 0 0,0 1 0 0,0 0 0 0,-10-1 0 15,10 1 0-15,0-6 0 0,0 11 0 0,0-11 0 0,0 6 0 16,-8 0 0-16,8-1 0 0,0 1 0 0,0-1 0 0,-8 2 0 15,8-3 0-15,0 2 0 0,0-4 0 0,0 3 0 0,0 0 0 16,-8 1 0-16,8 4 0 0,0-4 0 0,0-1 0 0,0 1 0 16,-9-1 0-16,9 1 0 0,0 1 0 0,0-3 0 0,0 7 0 0,0-5 0 15,-9-1 0-15,9 1 0 0,0-1 0 0,0 1 0 0,0 0 0 16,0-1 0-16,0 1 0 0,0-1 0 0,-8 0 0 0,8 2 0 16,0-2 0-16,0 1 0 0,0-1 0 0,0 1 0 0,0-6 0 15,0 6 0-15,-9 0 0 0,9-1 0 0,0 1 0 0,0 0 0 16,0-1 0-16,0 1 0 0,-8-1 0 0,8 1 0 0,0 0 0 0,0-1 0 15,-8 1 0-15,8-1 0 0,0 1 0 0,0-2 0 0,0 3 0 16,0-1 0-16,0-1 0 0,0 1 0 0,0-1 0 0,0 1 0 16,-10-6 0-16,10 6 0 0,0 0 0 0,0-1 0 0,0 1 0 15,0-1 0-15,-8 1 0 0,8 1 0 0,0-3 0 0,0 2 0 16,0-1 0-16,0 1 0 0,-8 5 0 0,8-5 0 0,0-1 0 16,0 5 0-16,0-5 0 0,0 1 0 0,-10 4 0 0,10-3 0 0,0 3 0 15,0-5 0-15,0 6 0 0,0-6 0 0,0 1 0 0,0 4 0 16,0-4 0-16,0-1 0 0,0 1 0 0,0 0 0 0,0 4 0 15,0-5 0-15,0 1 0 0,0 5 0 0,0-6 0 0,0 1 0 16,-8 4 0-16,8-5 0 0,0 6 0 0,0-5 0 0,0-1 0 16,0 5 0-16,-8-4 0 0,8 5 0 0,0-5 0 0,0 3 0 0,0-3 0 15,0 5 0-15,0-5 0 0,0 3 0 0,0-3 0 0,0 1 0 16,0 3 0-16,0-5 0 0,0 1 0 0,0-1 0 0,0 5 0 16,0-4 0-16,0-1 0 0,0 1 0 0,0 0 0 0,-8-1 0 15,16 5-4-15,-8-4 4 0,0 0 4 0,-8-1-4 0,8 1 0 16,8 0 0-16,-8 4-4 0,-8-4 4 0,8-1 0 0,0 5 0 0,0-4 0 15,0-1 4-15,0 6-4 0,0-5 0 0,0 4 0 0,-9-5 0 16,9 6 0-16,0-5 0 0,0 5 0 0,-8-7 0 0,8 7-4 16,0-5 0-16,0 3 4 0,0-3 0 0,0 6 0 0,0-7 4 15,-9 1 0-15,9 3-4 0,0-3 0 0,0 0 0 0,0-1 0 16,0 1 0-16,0-1 0 0,0 1 0 0,-9 1 0 0,9-3 0 0,0 2 0 16,0-1 0-16,0 1 0 0,-8-1 0 0,8 6 0 0,0-6-4 15,0 1 8-15,0 0-8 0,0 4 4 0,-8-4 0 0,8 1 0 16,0 2 0-16,0-3 0 0,0 4 0 0,0-5-4 0,0 5 4 0,0-4 4 15,0 5 0-15,0-1-4 0,0-5 0 0,0 1 0 16,0 5-4-16,-10-5 4 0,20-1-20 0,-20 1 28 0,10-1 0 0,0 1-8 16,0 0 4-16,0-1 0 0,0 1-8 0,0 0 8 0,0-1-4 15,0 1 0-15,0-1 0 0,0 1 0 0,0-2 0 0,0 3 0 16,0-1 0-16,0-1 0 0,0 1 0 0,0-1 0 0,0 1-4 16,0-1 4-16,0 1 0 0,0 4 0 0,0-5 0 0,0 1 0 0,0 0 0 15,0 4 0-15,0-4 0 0,0-1-4 0,0 6 4 16,0-4 4-16,0-3-4 0,-8 6 0 0,8-4 0 0,0-1-4 0,0 1 4 15,0 5 0-15,-8-6 0 0,8 1 0 0,0-1 0 0,0 5 0 16,0-4 0-16,0 0 4 0,0-1-4 0,0 6 0 0,0-5 0 16,0-1 0-16,-8 1 4 0,8 5-4 0,0-7 0 0,0 2 0 0,0 5 0 15,-10-5 0-15,10-1 0 0,0 5 0 0,0-4 0 16,0-1 0-16,0 6 0 0,0-5 0 0,0-2 0 0,0 3-4 0,-8-2 4 16,8 1 4-16,0-1-8 0,0 7 4 0,0-12 0 0,8 5 4 15,-8 1-8-15,0-1 4 0,-8 1 0 0,8-1 4 0,0 1-4 16,0-1 0-16,0 1-4 0,0 0 4 0,0-1 0 0,0-4 0 15,0 5 4-15,0 1-4 0,0-3 0 0,0 2 0 0,0-5 0 16,0 4 0-16,0-4 0 0,0 4 0 0,0-4-4 0,0 0 4 0,0-1 4 16,-8 7-8-16,8-7 0 0,0-4 0 0,0 5 0 0,0 0-4 15,0-5-4-15,0 0-4 0,0 4-8 0,0-4 0 0,0 0-8 16,0 0-16-16,0 0-24 0,0 0-24 0,-9 0-20 0,9 0-24 0,0 0-28 16,0 0-40-16,-8-4-56 0,-1 4 40 0,9-5 40 15,-9 0 32-15,9 1 32 0,-8-7 16 0</inkml:trace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7:42.04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48A40C4-1E7A-49EF-856B-0BCA95A2C52A}" emma:medium="tactile" emma:mode="ink">
          <msink:context xmlns:msink="http://schemas.microsoft.com/ink/2010/main" type="writingRegion" rotatedBoundingBox="5584,2043 5207,3021 4874,2893 5250,1915"/>
        </emma:interpretation>
      </emma:emma>
    </inkml:annotationXML>
    <inkml:traceGroup>
      <inkml:annotationXML>
        <emma:emma xmlns:emma="http://www.w3.org/2003/04/emma" version="1.0">
          <emma:interpretation id="{3B81A8EA-CF59-488C-9F37-C7559D8CD6D2}" emma:medium="tactile" emma:mode="ink">
            <msink:context xmlns:msink="http://schemas.microsoft.com/ink/2010/main" type="paragraph" rotatedBoundingBox="5584,2043 5207,3021 4874,2893 5250,19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C9B4CA-A953-48E5-82B4-11C9B7AC80B8}" emma:medium="tactile" emma:mode="ink">
              <msink:context xmlns:msink="http://schemas.microsoft.com/ink/2010/main" type="line" rotatedBoundingBox="5584,2043 5207,3021 4874,2893 5250,1915"/>
            </emma:interpretation>
          </emma:emma>
        </inkml:annotationXML>
        <inkml:traceGroup>
          <inkml:annotationXML>
            <emma:emma xmlns:emma="http://www.w3.org/2003/04/emma" version="1.0">
              <emma:interpretation id="{52DB21FE-6095-421F-8472-182CF60DD34C}" emma:medium="tactile" emma:mode="ink">
                <msink:context xmlns:msink="http://schemas.microsoft.com/ink/2010/main" type="inkWord" rotatedBoundingBox="5584,2043 5207,3021 4874,2893 5250,1915">
                  <msink:destinationLink direction="with" ref="{790C7939-E20F-40C8-B242-8BA0F9283BCF}"/>
                </msink:context>
              </emma:interpretation>
              <emma:one-of disjunction-type="recognition" id="oneOf0">
                <emma:interpretation id="interp0" emma:lang="" emma:confidence="0">
                  <emma:literal>Do</emma:literal>
                </emma:interpretation>
                <emma:interpretation id="interp1" emma:lang="" emma:confidence="0">
                  <emma:literal>S )</emma:literal>
                </emma:interpretation>
                <emma:interpretation id="interp2" emma:lang="" emma:confidence="0">
                  <emma:literal>S ,</emma:literal>
                </emma:interpretation>
                <emma:interpretation id="interp3" emma:lang="" emma:confidence="0">
                  <emma:literal>Ds</emma:literal>
                </emma:interpretation>
                <emma:interpretation id="interp4" emma:lang="" emma:confidence="0">
                  <emma:literal>S &gt;</emma:literal>
                </emma:interpretation>
              </emma:one-of>
            </emma:emma>
          </inkml:annotationXML>
          <inkml:trace contextRef="#ctx0" brushRef="#br0">1569-2466 51 0,'0'-9'92'0,"9"4"-12"16,-1-5-4-16,-8 7-28 0,8-4-4 0,1 7-4 0,-1 0-4 16,0-4-4-16,2 4-4 0,6 0 0 0,-6-5-4 0,6 5 0 0,-8 0 0 15,1 5-4-15,8-5 4 0,0 0-4 0,-9 4-4 0,10 3 4 16,-2-7-4-16,2 3 0 0,-10 7-4 0,10-5 0 0,-10-1 4 15,9 6 0-15,-9-1-4 0,2 1 0 0,-2 0 4 0,0 5-4 16,0-2-4-16,-8 2 0 0,10-1 0 0,-10 5 0 0,0-4-4 16,0 5 0-16,-10 4 0 0,10-6-4 0,-8 1 0 0,0 6 0 15,0-2 4-15,-2-3 0 0,-6 4 0 0,7-5 0 0,1 6 0 16,-10-7-4-16,2 1 0 0,6-5 4 0,-6 5-4 0,-2-4 4 16,10-1 0-16,-9-4-4 0,9-1 0 0,-1 1-4 0,-8-5 0 0,9 0 0 15,0 0-4-15,-2-5-8 0,2 0-8 0,8-5-16 0,-8 0-12 16,8 0-8-16,-10 1-8 0,10-6-40 0,-8 1-56 0,8-1 20 15,0-5 28-15,0 1 12 0</inkml:trace>
          <inkml:trace contextRef="#ctx0" brushRef="#br0" timeOffset="-291.6684">1730-2485 15 0,'0'-8'96'0,"0"1"-4"0,0-2 0 0,-8 4-24 0,8-4-4 0,0 4-4 15,0 5-8-15,0-5 0 0,0 5-4 0,0 0 0 16,0 0-4-16,0 5-8 0,0-5 0 0,0 9 0 0,0-4-4 0,0 5-8 15,0 4-4-15,0-4 0 0,0 9-4 0,0-5-4 0,-8 6 0 16,8-1-4-16,0 5 0 0,0-5-4 0,0 5 0 0,0 0 0 16,0 0-4-16,0-5 0 0,0 4 4 0,-9 2-4 0,9-11 0 15,0 6-8-15,0 0-8 0,9-7-8 0,-9 2-4 0,0-6-12 0,0 5-12 16,0-9-4-16,0 5-12 0,-9-5 4 0,9-5-32 0,0 5-32 16,0-5-16-16,-8 0 20 0,8 0 16 0</inkml:trace>
          <inkml:trace contextRef="#ctx0" brushRef="#br0" timeOffset="233.8892">1952-2931 47 0,'8'-8'104'0,"2"1"-4"0,-2 3-20 0,0-1-8 16,2 0 0-16,-2 5 0 0,0 0 0 0,-8 0-12 0,9 5 0 15,-1 0-4-15,-8-1-4 0,0 6-4 0,9 0-8 0,-9 4-12 16,0 0-4-16,0 1-4 0,0-1-4 0,0 5 0 0,0 1-4 16,-9-1 0-16,9 0-4 0,-8 0-16 0,8 6-8 0,0-6-32 0,-9 0-32 15,9 0-32-15,-8 0-92 0,0 0 16 0,8 1 40 0,-10-5 24 16,2-2 28-16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5:01.21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9D858F2-6883-4F1E-AF14-07E98A881D80}" emma:medium="tactile" emma:mode="ink">
          <msink:context xmlns:msink="http://schemas.microsoft.com/ink/2010/main" type="inkDrawing" rotatedBoundingBox="7515,5807 9916,4259 9945,4304 7544,5852" semanticType="callout" shapeName="Other">
            <msink:sourceLink direction="with" ref="{9E048F33-96E1-4233-86FB-A2C1BBAB3ACE}"/>
            <msink:sourceLink direction="with" ref="{2094F3B9-0583-4304-83B0-99CC43FA45B6}"/>
          </msink:context>
        </emma:interpretation>
      </emma:emma>
    </inkml:annotationXML>
    <inkml:trace contextRef="#ctx0" brushRef="#br0">4505 2401 55 0,'0'-4'68'16,"0"4"-4"-16,0 0-8 0,0-5-24 0,0 5-12 0,0 0 0 15,0 0 0-15,0 0 0 0,0 0-4 0,0 0 0 0,0 0-8 0,0 0 0 16,0 0 8-16,0 0-8 0,0 0 0 0,0 0 0 16,8 0 0-16,-8-5 4 0,0 5-4 0,0 0 4 0,8-5-16 0,-8 5 20 15,0-4 0-15,10 4 0 0,-10-5-4 0,8 5 4 16,0-5 0-16,-8 0 0 0,9 0 4 0,0 1-4 0,-1-1 0 0,1 0 0 15,-1 0 0-15,0 0 4 0,1 0 0 0,8 1-4 0,-9-6 4 16,2 5 0-16,6-4-4 0,-7-1 0 0,8 6 0 0,-9-7-4 0,9 2 0 16,1 0 0-16,-10-6-4 0,10 5 0 0,-2 1 4 0,2-5-4 15,-2 4-4-15,1-5 0 0,1 6 4 0,-2-5 0 0,2 4 0 16,7-5-4-16,-8 1-4 0,0 0 4 0,9 4-4 0,-10-4 4 16,2-1 4-16,8 2-4 0,-1-3-4 0,-9 2 8 0,10 5-4 0,0-6 0 15,-9 1-8-15,9-1 12 0,0 1-4 0,0 0 4 0,-2 0-4 16,2-1 0-16,9 1 0 0,-11-1 0 0,2 1 0 0,0 0 0 15,-1-1 0-15,1 1 4 0,0-1-4 0,-1 1-4 0,1-1 12 16,0 1-4-16,0-1 0 0,-1 2 4 0,0-2-8 0,-8 1 0 16,9-1 4-16,-8 5 0 0,6-4 0 0,-7 1-4 0,9-2 0 0,-8 0 4 15,-2 1-8-15,2-1-4 0,7 1 8 0,-8-1-4 0,0 1 0 16,-1 0 0-16,2-2 4 0,0 3-4 0,-2-1 0 0,1-1 4 16,0 1-4-16,0-1 0 0,1 6 8 0,-10-5-8 0,9-1 8 15,0 6-4-15,0-1 0 0,-9 1-4 0,10-6 8 0,-2 10-8 16,2-4 0-16,-10-1 4 0,10 1 0 0,-2-2 4 0,1 2-4 15,-9 0 0-15,10-1 0 0,0 1 0 0,-10 0-4 0,8-2 4 0,2 2-4 16,-10-1 0-16,9 1 0 0,1-1 4 0,-2 0 0 16,-8 1-4-16,10-1 0 0,-10 5 0 0,10-5-4 0,-1 1 4 0,-9 4 0 15,8-4 0-15,2-2 0 0,-10 7 4 0,10 0-4 0,-10-6-4 16,1 5 4-16,8 0 4 0,-9-4 0 0,9 4 0 0,-9 1 0 16,2-6 0-16,6 5 0 0,-6-4-4 0,-2 3 0 0,0-3 0 0,9 4 8 15,-8-5-4-15,-1 1 0 0,9-1-4 0,-9 1 4 0,10-1 0 16,-10 1 0-16,0-1-4 0,10 1 4 0,-10-1 0 0,1 0-4 15,8 5 0-15,-8-4 4 0,-1-1-4 0,0 0 4 0,10 6 0 16,-10-1-4-16,0 0 4 0,2-4-4 0,-2 9 0 0,0-5 0 16,1 0 4-16,-9 0-4 0,8 5 4 0,1 0 0 0,0 0-4 0,-9-4 0 15,8 4 4-15,0 0-4 0,0 0 4 0,-8-6 0 0,10 6 0 16,-2 0 0-16,-8-4 0 0,8 4 0 0,-8 0 0 0,10-5 4 16,-2 5 4-16,-8-5-4 0,8 5 4 0,-8-5 0 0,9 5 0 0,-1-4-4 15,-8 4 0-15,0 0 0 0,9 0 0 0,-9 0 0 16,0 0-4-16,0 0 4 0,0 0-4 0,0 0 0 0,0 0 0 0,0 0 0 15,0 0 0-15,0 0-4 0,0 0-4 0,0 0-4 0,0 0-12 16,0 0-20-16,-9 0-24 0,9 0-40 0,-8 4-44 0,-1-4-92 16,1 0 12-16,0 5 44 0,-10-5 36 0,10 0 20 0,-10 0 28 15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9:28.2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97929EB-B79E-48A8-86A3-9A5E958894B7}" emma:medium="tactile" emma:mode="ink">
          <msink:context xmlns:msink="http://schemas.microsoft.com/ink/2010/main" type="inkDrawing" rotatedBoundingBox="13238,8420 13421,4964 13498,4968 13315,8424" semanticType="verticalRange" shapeName="Line">
            <msink:sourceLink direction="with" ref="{5C0A6C1A-EB82-4948-8404-9BC75ADEA95E}"/>
            <msink:sourceLink direction="with" ref="{3369D906-910B-427A-9015-6D31888B6994}"/>
          </msink:context>
        </emma:interpretation>
      </emma:emma>
    </inkml:annotationXML>
    <inkml:trace contextRef="#ctx0" brushRef="#br0">163 34 23 0,'0'0'68'16,"0"0"-16"-16,0 0 0 0,0 0-24 0,0-5-4 0,0 5 0 16,8 0-4-16,-8 0 0 0,0 0-4 0,0 0 0 0,0-5-4 0,0 5 0 15,0-5-4-15,0 5 0 0,0 0-4 0,0-4 0 0,0 4 4 16,0 0 4-16,0-5 0 0,0 5 0 0,0 0 0 0,0-5 4 15,0 5 0-15,10 0 0 0,-10 0 4 0,0-4-4 0,0 4 4 16,0 0 0-16,0 0-4 0,0 0 4 0,0 0 0 0,0 0-4 16,0 0 0-16,0 0 0 0,0 0 0 0,0 0 4 0,0 0 4 0,0 0 0 15,0 0 4-15,0 0 4 0,0 0-4 0,0 0 4 0,0 0 0 16,0 0-4-16,0 0 8 0,0 0-12 0,0 0 8 0,0 0-4 16,0 0-8-16,0 0 8 0,0 0-8 0,0 0 4 0,8 0-4 15,-8 0 0-15,0 0 0 0,0 4 0 0,0-4 0 0,0 5 0 16,0-5 4-16,0 5-8 0,0-5 0 0,0 4 4 0,0 1-4 15,0 0 0-15,0-5 0 0,0 5 4 0,0 4 4 0,0-4-8 0,0 0 0 16,0 5 0-16,0-6-4 0,0 2 4 0,0 3-4 0,0-5 0 16,0 6 0-16,0-5 4 0,0 5 0 0,0-6 0 0,0 7 0 15,0-3-8-15,0 2 4 0,0-1 0 0,0-3 0 0,0 9 0 0,0-11 4 16,0 5 0-16,0 2-8 0,0-2 4 0,0 0 0 16,0 1 0-16,0-1 0 0,0 0-4 0,0 2 0 0,0 3 0 0,0-9-4 15,0 9 0-15,0-5 0 0,0 1 4 0,0 0-4 0,0-1-4 16,0 1 8-16,0-1-4 0,0 1-4 0,0 0 4 0,0-1 0 15,0 1-4-15,0 0 4 0,0-1-4 0,0 5 0 0,0-4 0 0,0-1 4 16,0 1-24-16,0 5 24 0,0-6 0 0,0 1 0 16,0-1-4-16,0 5 0 0,0-4 0 0,0 5 4 0,0-6-4 0,0 1 0 15,0 4 4-15,0-4-4 0,0-1 0 0,0 1 4 0,0 5-4 16,0-6 0-16,0 1 0 0,0 4 0 0,0-5-4 0,0 1 4 16,0-1 0-16,0 1 4 0,0 5-4 0,0-5 0 0,0-1 0 15,0 1 0-15,0 4 0 0,0-5 0 0,0 1-4 0,0 0 4 16,0-1 0-16,0 6 0 0,0-6 0 0,0 1-4 0,0 0 8 15,0 4 0-15,0-4-4 0,0-1 0 0,0 5 0 0,0-4 4 0,0-1-4 16,0 1 0-16,0 5 0 0,0-6 0 0,0 5 0 0,-8-3-4 16,8-3 0-16,0 7 8 0,0-5-8 0,0 4 8 0,0-5 0 15,0 1-4-15,0 5 0 0,-10-6 4 0,10 5-8 0,0-4 4 16,0 5-4-16,0-6 4 0,0 5 0 0,0-4 0 0,0 5 0 16,-8-5 0-16,8 3 0 0,0-3 0 0,0 5 4 0,0-1-4 0,0-5 0 15,0 6 0-15,0-1-4 0,0 1 4 0,0-1 0 0,0 1 0 16,0-1 0-16,0 0 0 0,0 1 4 0,0-1-4 0,0 5 0 15,0-4-4-15,0-1 4 0,0 5 0 0,0-4 0 0,-8-1 0 16,8 0 0-16,0 6 4 0,0-6-8 0,0 1 8 0,0-2-4 16,0 1 0-16,0 1 0 0,0 0 4 0,-9-1-4 0,9-3-8 0,0 3 12 15,0-1-4-15,0 2 0 0,0-5 0 0,0 4 0 0,0 1 0 16,-9-6-4-16,9 5 4 0,0 0 0 0,0-4 0 0,0 5-4 16,-8-6 4-16,8 6 0 0,0-6-4 0,0 1 0 0,-8 4 4 15,8-4 0-15,0 4 0 0,0 1 0 0,0-6-4 0,0 5 4 0,-9-4 0 16,9 5 0-16,0-1 0 0,0 1 0 0,0-6 0 15,0 5 0-15,0 1 0 0,-8-2-4 0,8 3 4 0,0-2 0 0,0 1-4 16,0-2 4-16,0 1 0 0,-9 1 0 0,9-5-4 0,0 5 4 16,0 0-4-16,0-7 4 0,0 7 4 0,0-5-4 0,0 3 0 15,0-3 0-15,0 0 0 0,0 4 0 0,-9-4 0 0,9 4 0 16,0-4 0-16,0 1 0 0,0 2 0 0,0-3 0 0,0 4 0 16,0-5-4-16,0 5 4 0,0-4 0 0,-8 5 0 0,8-5 0 0,0 3 0 15,0-3 0-15,0 5 0 0,0-5 0 0,0 3 0 0,-8-3 0 16,8 5 0-16,0-5-4 0,0-1 0 0,0 1 4 15,0 4 0-15,-10-5 0 0,10 0 0 0,0 1 0 0,0 0 0 0,0 0 0 16,0 5 0-16,0-6 0 0,0 1 0 0,0-1 0 0,0 1 0 16,0-1 0-16,0 1-4 0,0 0 4 0,0 3 0 0,0-3 0 15,0 0 0-15,0 0 0 0,0-1-4 0,-8 1 4 0,8 4 0 0,0-5 0 16,0 1-4-16,0 5 8 0,0-6-4 0,0 1 0 0,0-1 0 16,0 5 0-16,0-3-4 0,0-2 4 0,0 0 0 0,0 1-4 15,0 5 0-15,0-6 0 0,0 1 4 0,0 0 0 0,0-1-4 16,0 5 4-16,0-4-4 0,0-1 4 0,0 2 0 0,0-3 0 15,0 2 0-15,0 0 0 0,0 5-4 0,0-6 0 0,0 1 4 0,0-1 0 16,0 1 0-16,0 0 0 0,-8 4 0 0,8-5-4 0,0 1 4 16,0-1-4-16,0 1 0 0,0 0-4 0,0-1 4 0,0 2 0 15,-8-3 0-15,8 2-4 0,0-5 8 0,0 4 0 0,0-4 0 16,0 4-4-16,0-4 4 0,0 0 0 0,0 0 0 0,0 0 0 16,0-1-4-16,0 2 4 0,0 3 0 0,0-9-4 0,0 5 0 15,0 0 4-15,0-1 0 0,0 1-4 0,0 0 0 0,0 0 4 0,0-1 0 16,0 3 0-16,0-4 0 0,0 6 0 0,0-3-4 0,0-1 4 15,0-1 0-15,0 1 0 0,0 0-4 0,0-1 0 0,0 1 4 16,0 5 4-16,0-6 0 0,0-4 0 0,0 6-4 0,0-1 4 16,0-1-4-16,0 1 0 0,0 0-4 0,0-5 4 0,0 4 4 15,0 2-4-15,0-2-4 0,0 1 4 0,0-5 0 0,0 4 4 0,0 2-4 16,0-3-4-16,0 3 4 0,8-1 4 0,-8 0-4 0,0-5 4 16,0 4-4-16,0 2 0 0,0-2-4 0,0 1 4 0,0 0 0 15,0 0 0-15,0-1 0 0,0 1 0 0,0 0 0 0,0 0 0 16,0-1 0-16,0 2 0 0,0-1 4 0,0-1-8 0,0 1 4 15,0 0 0-15,0-1 0 0,0 1 0 0,0 0 0 0,0 4 0 0,0-9 0 16,8 6 0-16,-8 3 0 0,0-9 0 0,0 5 0 0,0 4 4 16,0-9-4-16,0 4 0 0,0 7 0 0,0-11 4 0,8 4-8 15,-8 1 4-15,0 0 0 0,0 0 0 0,0 0 0 0,0-5 4 16,0 4-4-16,0-4-4 0,0 0 0 0,0 5 4 0,0-5 0 16,0 0-8-16,0 0 4 0,0 0-4 0,0 0 0 0,0 0 0 15,0 0 4-15,0 0 0 0,0 0 0 0,0 0-4 0,0 0 4 0,0 0 0 16,0 5 4-16,0-5-4 0,0 0 4 0,-8 6-4 0,8-6-4 15,0 4-4-15,0-4 4 0,0 4-4 0,0-4-4 0,0 5-4 16,-8-5-8-16,8 0-28 0,0 5 12 0,0-5-16 0,-8 0-16 16,8 0-20-16,-10 0-20 0,10-5-12 0,-8 5-72 0,8-5-20 15,-8 1 48-15,-1-6 28 0,9 5 28 0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9:29.99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9BE165E-BA31-4B67-8C15-D46B2581DAE3}" emma:medium="tactile" emma:mode="ink">
          <msink:context xmlns:msink="http://schemas.microsoft.com/ink/2010/main" type="inkDrawing" rotatedBoundingBox="13496,4851 18484,4846 18485,4940 13497,4946" shapeName="Other"/>
        </emma:interpretation>
      </emma:emma>
    </inkml:annotationXML>
    <inkml:trace contextRef="#ctx0" brushRef="#br0">3 97 67 0,'0'0'80'0,"-8"0"-4"0,8-5-4 0,0 5-24 16,0 0 0-16,0 0-4 0,0 0 0 0,0 0-4 15,0 0 4-15,0 0-4 0,0 0 0 0,0 0 0 0,0 0 0 0,0 0 0 16,0 0 0-16,0 0-4 0,0 0-4 0,0 0 0 0,0 0-4 16,0 0 8-16,0 0-8 0,0-5 4 0,0 5 4 0,0 0-4 15,0-4 0-15,0 4-4 0,0 0 4 0,8-5-4 0,-8 0 0 16,9 5 0-16,-9-5 0 0,9-1-4 0,-9 3 0 0,8 3 8 0,0-5-8 15,2 0 0-15,-2 0 4 0,0 5-4 0,10-5 0 0,-10 1 0 16,0 4-8-16,9-5 4 0,-9 5-4 0,10-5 0 0,0 1 0 16,-2 4-4-16,-8 0 0 0,10-5 0 0,-1 5-4 15,-1 0 4-15,10-5-4 0,-8 5 0 0,-2 0 0 0,10 0 0 0,-9 0-4 16,9 0 8-16,-10 0-4 0,10 0 4 0,-9 0-4 0,9 0 0 0,0 0 4 16,0 0 0-16,-2 0 0 0,-6 0-4 0,7 0 0 0,1 0 0 15,-10 0 0-15,10 0 0 0,0 0-4 0,-9 0 0 0,1 0 0 16,6 0 0-16,-6 0 4 0,-1 0 4 0,9 0-4 0,-10 0-4 15,2 0-4-15,-2 0 4 0,2 5 0 0,-10-5 0 0,9 0-4 16,0 5 4-16,0-5 0 0,-9 0 0 0,10 4 0 0,-10-4 0 0,10 0 0 16,-10 0-4-16,9 5 0 0,-9-5 4 0,10 0 0 15,-10 0 0-15,10 0 0 0,-10 0 0 0,8 0 0 0,-6 0 0 0,6 0 0 16,-7 0 0-16,8 0-4 0,0 0 4 0,-1 0 0 16,-6 0 0-16,6 0 0 0,2 0 0 0,-1 0 0 0,-1 0 0 0,2 0 0 15,-2 0 4-15,2 0-4 0,-1 0 0 0,0 0 0 0,0 0 4 0,0 0-4 16,0 0 0-16,1 0 0 0,7 0 0 0,-8 0 0 15,0 0 0-15,-1 0 0 0,2 0 4 0,0 0-4 0,-2 0-4 0,1 0 0 16,0 0 0-16,0 0 0 0,1 0 0 0,-2-5 0 0,2 5 0 16,7-4 0-16,-8 4 0 0,0-5 0 0,-1 5 0 0,10-5 0 15,-8 5 0-15,-1-5 0 0,8 5 0 0,-8-5 0 0,1 5 0 0,8 0 0 16,-10 0 0-16,10 0 0 0,-9 0 0 0,9 0 0 0,-10 0 0 16,10 0 0-16,-9 0 0 0,9 0 0 0,-10 0 0 15,10 0 0-15,-8 0 0 0,7 0 0 0,1 0 0 0,-10 0 0 0,10 0 0 16,0 0 0-16,-1 5 0 0,-8-5 0 0,8 0 0 0,1 5 0 15,0-5 0-15,-9 0 0 0,9 0 0 0,0 5 0 0,-2-5 0 16,2 0 0-16,-9 0 0 0,9 5 0 0,-10-5 0 0,10 0 0 0,-8 0 0 16,7 4 0-16,-8-4 0 0,8 0 0 0,-7 5 0 0,8-5 0 15,-9 5 0-15,-1-5 0 0,10 4 0 0,-8-4 0 0,-2 5 0 16,2-5 0-16,7 0 0 0,-9 0 0 0,2 0 0 0,0 0 0 16,-2 5 0-16,10-5 0 0,-9 0 0 0,-1 0 0 0,10 0 0 15,-8 0 0-15,-2 0 0 0,10-5 0 0,-9 10 0 0,0-10 0 0,8 10 0 16,-7-5 0-16,-1 0 0 0,8 0 0 0,-8 0 0 0,9 0 0 15,-8 0 0-15,-2 0 0 0,10 0 0 0,-9 0 0 0,-1 0 0 16,2 0 0-16,8 0 0 0,-10 0 0 0,2 0 0 0,-1 0 0 16,-1 0 0-16,2 0 0 0,-2 0 0 0,2 0 0 0,-1 0 0 15,0 0 0-15,0 0 0 0,-1 0 0 0,2 0 0 0,0 0 0 0,-2 0 0 16,1 0 0-16,-8 5 0 0,8-5 0 0,-1 0 0 0,2 0 0 16,0 0 0-16,-10 0 0 0,8 0 0 0,1 0 0 0,1 5 0 15,-2-5 0-15,-6 0 0 0,6 0 0 0,2-5 0 0,-2 5 0 16,-7 5 0-16,8-5 0 0,0 0 0 0,-1-5 0 0,2 10 0 15,-10-5 0-15,10 0 0 0,-1 0 0 0,0 0 0 0,0 0 0 0,-9 0 0 16,10 0 0-16,-2 0 0 0,2 0 0 0,-1 0 0 16,-9 0 0-16,9 0 0 0,0 0 0 0,1 0 0 0,-2 0 0 0,-7 0 0 15,8-5 0-15,0 5 0 0,-9 0 0 0,10 0 0 0,-2 0 0 0,-6 0 0 16,6-5 0-16,-8 5 0 0,10 0 0 0,-10 0 0 16,9-5 0-16,-9 5 0 0,10 0 0 0,-10-5 0 0,10 5 0 0,-10 0 0 15,0-4 0-15,10 4 0 0,-10 0 0 0,1 0 0 0,7 0 0 16,-7-5 0-16,0 5 0 0,-1 0 0 0,0 0 0 0,10 0 0 15,-10 0 0-15,1 0 0 0,0 0 0 0,-1 0 0 0,0 0 0 16,1 0 0-16,-1 0 0 0,0-5 0 0,2 5 0 0,6 0 0 16,-6 0 0-16,-2 0 0 0,0-4 0 0,1 4 0 0,-1 0 0 0,1 0 0 15,-1 0 0-15,9-5 0 0,-9 5 0 0,2 0 0 0,-2 0 0 16,10 0 0-16,-10 0 0 0,0-5 0 0,0 5 0 0,1 0 0 16,8 0 0-16,-8 0 0 0,-1 0 0 0,0 0 0 0,2 0 0 15,6 0 0-15,-8 0 0 0,2 0 0 0,-2 0 0 0,0 0 0 16,1 0 0-16,0 0 0 0,-1 0 0 0,1 0 0 0,7 0 0 0,-8-5 0 15,2 5 0-15,-2 0 0 0,0 0 0 0,2 0 0 0,-2 0 0 16,0 0 0-16,1 0 0 0,-1 0 0 0,1-5 0 0,-1 10 0 16,1-5 0-16,-1-5 0 0,0 10 0 0,2-10 0 0,-10 10 0 0,8-5 0 15,0 0 0-15,2 0 0 0,-2 0 0 0,-8 0 0 16,8 0 0-16,0 0 0 0,-8 0 0 0,0 0 0 0,9 0 0 0,-9 0 0 16,0 0 0-16,0 0 0 0,9 0 0 0,-9 0 0 0,0 0 0 15,0 0 0-15,0 0 0 0,0 0 0 0,0 0 0 0,0 0 0 16,0 0 0-16,-9 0 0 0,9 0 0 0,0 0 0 0,-9 0 0 15,9 0 0-15,0 0 0 0,0 0 0 0,-8 0 0 0,8 0 0 0,0 0 0 16,-8 0 0-16,0 0 0 0,8 0 0 0,-10 0 0 16,10 0 0-16,-8 0 0 0,8 0 0 0,-8 0-52 0,8 0-32 0,-10 0-28 15,2 0-24-15,0 0-28 0,-1 0-28 0,1 0-56 0,-9 0-28 16,8 0 52-16,1 0 40 0,-10 0 16 0,10 0 48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9:32.02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08CB7144-9661-4963-A304-4559B05FBC38}" emma:medium="tactile" emma:mode="ink">
          <msink:context xmlns:msink="http://schemas.microsoft.com/ink/2010/main" type="inkDrawing" rotatedBoundingBox="13326,8363 18747,8340 18748,8552 13327,8576" semanticType="callout" shapeName="Other">
            <msink:sourceLink direction="with" ref="{86E61E3C-EC20-44CF-9C07-EBDFD456E2DC}"/>
            <msink:sourceLink direction="with" ref="{1C003B52-BE32-4AD2-904F-0FD38DC7EC6E}"/>
          </msink:context>
        </emma:interpretation>
      </emma:emma>
    </inkml:annotationXML>
    <inkml:trace contextRef="#ctx0" brushRef="#br0">0 220 67 0,'0'0'84'0,"0"0"-8"0,0 0-4 16,0 0-24-16,0 5-4 0,0-10-4 0,0 5 0 0,0 0 0 15,0 0 4-15,0 0-4 0,0 0-4 0,0 0 4 0,0 0 0 0,0 0 0 16,0 0 0-16,0 0-4 0,0 0 0 0,0 0 0 15,0 5 0-15,8-5 0 0,-8 0-4 0,8 0 8 0,-8 0-4 16,0 0 0-16,9 0-4 0,0 0 0 0,-9 0 4 0,8 0 0 0,1 0-8 16,-1 0 4-16,0 0-4 0,1-5 0 0,0 5-4 15,-1 0 4-15,10 0-4 0,-10 0 4 0,0-4 0 0,10 4-4 0,-2 0 4 16,1-5-4-16,-8 5-4 0,8-5 0 0,1 5-4 0,7-5 4 16,-8 5 0-16,0-4-4 0,9-2 0 0,0 6 0 0,-10-4 0 15,10 4-4-15,-1-5 0 0,1 2-4 0,0-4 0 0,8 3 0 0,-9 4-4 16,1-5 0-16,0 0 0 0,7 5 0 0,-7-5-4 15,0 5 0-15,0-4 4 0,7 4-4 0,-7 0 4 0,0 0-4 0,-2 0 0 16,-6-5 4-16,7 5-4 0,-7 0 4 0,8 0-8 0,-10 0 8 16,2 5 0-16,7-5 0 0,-8 0 4 0,0 0-4 0,-1 0 0 15,2 0 0-15,0 0 8 0,-2 0-8 0,-7 0 4 0,7 0 0 0,2 0 0 16,-2 0-4-16,2 0 0 0,0 0 0 0,-2-5 4 0,1 5-4 16,0-5-4-16,0 5 4 0,1-5 0 0,-2 5-4 0,2-4 0 15,-2-1 4-15,1 0-4 0,1 0 4 0,-2 0 0 0,10 0-4 16,-8 0 0-16,-2 1 4 0,1-1-4 0,0 0 0 0,8 1 8 15,-7-1-8-15,-1 0 4 0,0 0-4 0,0 0 4 0,9 1 0 16,-10 0-4-16,2-2 4 0,-1 1-4 0,0 0 0 0,8 1 4 0,-7-1 0 16,-2 5 0-16,2-5 0 0,-2 0 4 0,2 0-8 15,7 5 4-15,-7-4 4 0,-2 4 0 0,2 0 4 0,-2 0-4 0,2-5 0 16,7 5 0-16,-9 0 0 0,2 0-8 0,0 0 4 16,-2 0-4-16,1 0 0 0,9 0 0 0,-10 0 0 0,2 0 0 0,8 0 0 15,-10 5 0-15,2-10 0 0,-1 5 0 0,9 0 0 0,-10 0 0 0,2 0 0 16,7 0 0-16,-8 0 0 0,0 0 0 0,9 0 0 0,-10 0 0 15,2 0 0-15,-1 0 0 0,0 5 0 0,8-5 0 0,-7 0 0 16,-2 0 0-16,2 4 0 0,7-4 0 0,-8 0 0 0,0 5 0 16,1-5 0-16,-2 5 0 0,2-5 0 0,7 0 0 0,-8 0 0 15,0 5 0-15,1-5 0 0,-2 0 0 0,10 0 0 0,-9 0 0 0,0 0 0 16,0 0 0-16,9 0 0 0,-10 0 0 0,2 0 0 16,7 5 0-16,-8-5 0 0,0 0 0 0,1 0 0 0,-2 0 0 0,10 0 0 15,-9 0 0-15,0 0 0 0,0 0 0 0,9 0 0 0,-9 4 0 16,0-4 0-16,0-4 0 0,9 4 0 0,-10 0 0 0,2 0 0 15,-2 4 0-15,2-4 0 0,7 0 0 0,-7 5 0 0,-2-5 0 0,2 0 0 16,-2 5 0-16,2-5 0 0,-1 6 0 0,-1-6 0 0,2 4 0 16,-2-4 0-16,2 0 0 0,-1 4 0 0,0-4 0 0,0 5 0 15,-1-5 0-15,2 0 0 0,8 5 0 0,-10-5 0 0,2 5 0 16,-1-5 0-16,-1 5 0 0,2-5 0 0,0 4 0 0,-2-4 0 16,1 5 0-16,0 0 0 0,0-5 0 0,1 4 0 0,-2 1 0 15,2 0 0-15,-10-5 0 0,9 5 0 0,0-5 0 0,0 5 0 0,-1-5 0 16,2 5 0-16,-10-5 0 0,10 0 0 0,-1 5 0 0,0-5 0 15,-9 0 0-15,9 0 0 0,1 0 0 0,-2 0 0 0,-6 4 0 16,6-4 0-16,1 0 0 0,0 0 0 0,-8 0 0 0,7-4 0 16,2 4 0-16,-10 0 0 0,10 0 0 0,-2 0 0 0,1 0 0 15,-8 4 0-15,8-4 0 0,-1 0 0 0,2 5 0 0,-10-5 0 0,10 0 0 16,-1 0 0-16,0 0 0 0,-8 0 0 0,7 5 0 0,2-5 0 16,-10 0 0-16,10 0 0 0,-2 0 0 0,-7 5 0 0,7-10 0 15,2 5 0-15,-10 0 0 0,10 0 0 0,-2 0 0 0,-7 0 0 16,8 0 0-16,0 0 0 0,0 0 0 0,-8 0 0 0,7 0 0 15,2 0 0-15,-2 0 0 0,-6 0 0 0,6 0 0 0,-7 0 0 0,7 0 0 16,2 0 0-16,-10 0 0 0,10 0 0 0,-10 0 0 16,9 0 0-16,-8 0 0 0,8 0 0 0,-9 0 0 0,9 0 0 0,-8 0 0 15,-1 0 0-15,10 0 0 0,-10 0 0 0,9 0 0 0,-8 0 0 16,-1 0 0-16,9 0 0 0,-9 0 0 0,10 0 0 0,-10 0 0 16,10 0 0-16,-10 0 0 0,9 0 0 0,-9 0 0 0,9 0 0 0,-8-5 0 15,-1 5 0-15,10 0 0 0,-10-5 0 0,10 5 0 0,-10-4 0 16,0 4 0-16,0 0 0 0,10-5 0 0,-10 5 0 0,1 0 0 15,7 0 0-15,-6-5 0 0,-2 5 0 0,0 0 0 0,10 0 0 16,-10 0 0-16,0 0 0 0,1 0 0 0,0 0 0 0,8 0 0 16,-9 5 0-16,0-10 0 0,0 10 0 0,2-10 0 0,-2 5 0 15,10 0 0-15,-10-5 0 0,0 5 0 0,1 0 0 0,-1-5 0 0,1 5 0 16,-1 0 0-16,1 0 0 0,-1 0 0 0,0-5 0 0,2 5 0 16,-2 0 0-16,0 0 0 0,2 0 0 0,-2-5 0 0,0 10 0 15,0-5 0-15,1 0 0 0,0 0 0 0,-1 0 0 0,1 0 0 16,-1 0 0-16,0 0 0 0,2 0 0 0,-10 0 0 0,8 0 0 15,0 0 0-15,0 0 0 0,2 0 0 0,-10 0 0 0,8 0 0 0,0 0 0 16,-8 0 0-16,9 0 0 0,-9 0 0 0,8 0 0 0,-8 0 0 16,9 0 0-16,-9 0 0 0,9 0 0 0,-9 0 0 0,8 0 0 15,-8 0 0-15,0 0 0 0,8 0 0 0,-8 0 0 0,10 0 0 16,-10 0 0-16,0 0 0 0,8 0 0 0,0 0 0 0,-8 0 0 16,8 0 0-16,-8 0 0 0,10 0 0 0,-10 0 0 0,8 0 0 0,0 0 0 15,-8 0 0-15,9 0 0 0,-9 0 0 0,8 0 0 0,-8 0 0 16,9 0 0-16,0 0 0 0,-9 0 0 0,0 0 0 0,8 0 0 15,-8 0 0-15,8 0 0 0,-8 0 0 0,0 0 0 0,0 0 0 16,8 0 0-16,-8 0 0 0,0 0 0 0,0 0 0 0,0 0 0 16,0 0 0-16,0 0 0 0,0 0 0 0,0 0 0 0,0 0 0 0,0 0 0 15,0 0 0-15,-8 0 0 0,8 0 0 0,0 0 0 16,0 0-16-16,-8 0-28 0,8 0-12 0,0 0-36 0,-8 0 0 0,-1-5-16 16,9 5-24-16,-9 0-24 0,1-4-16 0,-1-1-48 0,1 5-36 0,0-5 44 15,-2 1 40-15,2-6 36 0,0 5 20 0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8:32.023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CD62479-4B50-4D9F-A8FB-4ACAF54646F7}" emma:medium="tactile" emma:mode="ink">
          <msink:context xmlns:msink="http://schemas.microsoft.com/ink/2010/main" type="writingRegion" rotatedBoundingBox="10482,7779 8510,10468 7767,9923 9739,7234">
            <msink:destinationLink direction="with" ref="{19FAB4E9-1548-4927-B916-5329309D0CAE}"/>
            <msink:destinationLink direction="with" ref="{AB5F018E-DA9B-49A6-8355-0775D4ACE71E}"/>
          </msink:context>
        </emma:interpretation>
      </emma:emma>
    </inkml:annotationXML>
    <inkml:traceGroup>
      <inkml:annotationXML>
        <emma:emma xmlns:emma="http://www.w3.org/2003/04/emma" version="1.0">
          <emma:interpretation id="{BDF9AEE2-DAA9-4310-AFAC-975241E4A7DE}" emma:medium="tactile" emma:mode="ink">
            <msink:context xmlns:msink="http://schemas.microsoft.com/ink/2010/main" type="paragraph" rotatedBoundingBox="10482,7779 8510,10468 7767,9923 9739,723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05E131-8B13-421B-AC64-521D5F3239D3}" emma:medium="tactile" emma:mode="ink">
              <msink:context xmlns:msink="http://schemas.microsoft.com/ink/2010/main" type="line" rotatedBoundingBox="10482,7779 8510,10468 7767,9923 9739,7234"/>
            </emma:interpretation>
          </emma:emma>
        </inkml:annotationXML>
        <inkml:traceGroup>
          <inkml:annotationXML>
            <emma:emma xmlns:emma="http://www.w3.org/2003/04/emma" version="1.0">
              <emma:interpretation id="{8BE6C795-A922-4F27-9B5C-20C4FCAF226C}" emma:medium="tactile" emma:mode="ink">
                <msink:context xmlns:msink="http://schemas.microsoft.com/ink/2010/main" type="inkWord" rotatedBoundingBox="10482,7779 10126,8264 9383,7720 9739,7234">
                  <msink:destinationLink direction="with" ref="{7F3793AA-8F75-43FA-B2BF-2F827456B7BC}"/>
                </msink:context>
              </emma:interpretation>
            </emma:emma>
          </inkml:annotationXML>
          <inkml:trace contextRef="#ctx0" brushRef="#br0">374 4495 15 0,'-8'0'72'0,"8"0"-12"16,-8 4 0-16,8-4-28 0,-8 6-4 0,-2-6-8 0,10 0 4 15,-8 0-12-15,8 4 4 0,-8-4 0 0,8 0 0 0,-10 0-4 16,10 0 0-16,-8 0 4 0,8 0 0 0,-8 0 0 0,8 0 4 16,0 0-4-16,0 0 0 0,0 0 0 0,0 0 4 0,-9 0-4 0,9 0 0 15,0 0 0-15,0 0 0 0,0 0 0 0,0 0-4 0,0 0 0 16,0-4 0-16,0 4 0 0,9 0 4 0,-18-6-4 0,9 6 4 16,0-4 0-16,0 0-4 0,0-1 4 0,0-1-4 0,0 2 0 0,0-1 0 15,0 0 0-15,0 0 4 0,9-5-4 0,-9 6 0 0,0-1-4 16,0-5 0-16,8 6 4 0,-8-1 0 0,0 0 0 0,8 0-8 15,-8 1 4-15,10-2 4 0,-10 2-8 0,8-1 4 0,-8 5 0 16,8-5-12-16,-8 5 8 0,0 0-4 0,0 0 4 0,10 0 0 16,-10-5 4-16,0 5 0 0,0 0-8 0,0 0 8 0,0 5 0 0,0-5-20 15,0 0 20-15,-10 5 0 0,10-5 0 0,0 5-4 16,-8-1-4-16,0-4 8 0,8 6 0 0,-10-6 4 0,10 4-4 0,-8 1 4 16,0-5 0-16,-1 5 0 0,1 0-4 0,-1-5 4 0,1 0 0 15,8 0 0-15,-9 0-4 0,1-5 0 0,8 5-4 0,-8-5 4 16,8 0-4-16,-10 1-4 0,10-2 4 0,0 2-4 0,0-6 4 15,0 5 0-15,0 1-4 0,0-1 0 0,0-4-4 0,0 4 4 16,0-1 0-16,0 2 0 0,10-1 0 0,-2 0 0 0,-8 5 4 16,8-5-8-16,-8 5 4 0,9 0 0 0,-1 0-4 0,1 0 4 0,-9-4 0 15,8 4 0-15,1 4 0 0,-1-4 0 0,0 5 0 0,2-5 4 16,-2 5 0-16,0 0-4 0,-8-1 0 0,10 2 0 0,-10-6 0 16,8 9-4-16,-8-4 4 0,0 0 8 0,8-1-8 0,-8 6-4 0,0-5 8 15,0-1-4-15,-8 2 0 0,8 3 0 0,0-4 4 16,-8 0-8-16,-2-1 8 0,10-4-4 0,-8 6-4 0,0-6 8 0,-2 4-4 15,10-4 0-15,-8 0 4 0,0 0-4 0,-1 0 0 0,1-4 4 16,8 4-4-16,-9-6 0 0,1 2-4 0,-1-1 4 0,9 0 0 16,0 0 4-16,-8 1-8 0,8 4 0 0,0-6 4 0,0 2-4 0,0-1 4 15,-8 0 0-15,8 0 0 0,8 5 4 0,-8-4-4 0,0-1 0 16,0 5 0-16,8-5 0 0,-8 5 0 0,0-4 0 0,9 4 4 16,-9 0-4-16,8 0 4 0,-8-5-8 0,9 5 0 0,-1 0 0 15,-8 0 4-15,9 0 0 0,-1 0 0 0,0 0 0 0,-8 0-4 16,10 0 4-16,-10 0 0 0,8 5 0 0,-8-5 0 0,0 0 0 0,8 4 8 15,-8-4-8-15,0 5 4 0,0 0 0 0,0-5 0 16,0 4 0-16,-8 1 0 0,8 0 0 0,-8 0 0 0,8-1 8 0,-10 2-4 16,10-2 4-16,-8 1-4 0,0 0 4 0,-1 0 4 0,9-1-8 15,-8-4-4-15,-1 0 4 0,1 6 0 0,8-6-4 0,-9 0-4 16,9 4 4-16,-8-4-4 0,8 0-4 0,-8 0-8 0,8 0-12 0,0 0-28 16,0 0-28-16,-10 0-36 0,10-4-60 0,0 4-52 0,0-6 44 15,0 6 28-15,0-4 32 0,0 4 24 0</inkml:trace>
          <inkml:trace contextRef="#ctx0" brushRef="#br0" timeOffset="-55209.7198">1032 4332 19 0,'0'-5'100'0,"0"-5"-8"0,-10 6-4 16,10-1-28-16,0 0-8 0,-8 0 0 0,8 2-4 0,-8 3 0 15,8-7 0-15,-10 7 0 0,2 0-4 0,0 0 0 0,0 0-4 16,-1 0 0-16,0 0-4 0,1 7 0 0,-1-4 4 0,-7 2-4 15,6 0-8-15,2 4 0 0,-8-4 0 0,6 5 4 0,2-1-8 16,0 1 0-16,-1 5 0 0,-8-1 0 0,8 0 4 0,1 1-4 0,0-1 0 16,8 5 4-16,-8-4 0 0,-2 4 0 0,10-4 0 15,-8 3 0-15,8 1 0 0,0 0 0 0,0-4 0 0,0 5-4 0,0-1-4 16,8-5 0-16,-8 0 4 0,10 1-4 0,-2-1 0 0,8 0-4 16,-7-4-8-16,8 0 0 0,-8-1 0 0,7-4-4 0,10-1 0 15,-8 1 0-15,-2-5-4 0,10 0 0 0,-1 0-8 0,-7-5-16 0,8 1-28 16,-1-6-32-16,0 1-36 0,0-6-40 0,-7 1-64 0,8-5-36 15,-9 4 48-15,-1-4 44 0,2-4 24 0,-10-2 32 0,10 2 24 16</inkml:trace>
        </inkml:traceGroup>
        <inkml:traceGroup>
          <inkml:annotationXML>
            <emma:emma xmlns:emma="http://www.w3.org/2003/04/emma" version="1.0">
              <emma:interpretation id="{874B1E1F-C71D-4A7A-9E0F-C60A94887597}" emma:medium="tactile" emma:mode="ink">
                <msink:context xmlns:msink="http://schemas.microsoft.com/ink/2010/main" type="inkWord" rotatedBoundingBox="9434,8592 9228,8873 8876,8615 9082,8334">
                  <msink:destinationLink direction="with" ref="{7F3793AA-8F75-43FA-B2BF-2F827456B7BC}"/>
                </msink:context>
              </emma:interpretation>
              <emma:one-of disjunction-type="recognition" id="oneOf0">
                <emma:interpretation id="interp0" emma:lang="" emma:confidence="0">
                  <emma:literal>ą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Ą</emma:literal>
                </emma:interpretation>
                <emma:interpretation id="interp3" emma:lang="" emma:confidence="0">
                  <emma:literal>aa</emma:literal>
                </emma:interpretation>
                <emma:interpretation id="interp4" emma:lang="" emma:confidence="0">
                  <emma:literal>ca</emma:literal>
                </emma:interpretation>
              </emma:one-of>
            </emma:emma>
          </inkml:annotationXML>
          <inkml:trace contextRef="#ctx0" brushRef="#br1" timeOffset="111507.0097">-128 5171 59 0,'0'0'72'0,"0"0"-4"0,0 0-4 0,0 0-24 0,0 0-4 0,0 0 0 16,0 0 0-16,0 0 4 0,0-5-4 0,-9 5 0 0,9 0 0 15,0 0 0-15,0 0 0 0,-9 0 0 0,9 0 0 0,-8 0 0 16,8 0 4-16,-9-5 0 0,9 5-4 0,-8 0-4 0,8 5-4 16,-8-5 0-16,-1 5 0 0,9-5-4 0,-9 5 0 0,9 0-8 0,-8 0-4 15,8 4-4-15,-8-4 4 0,-2 4 4 0,10-4-4 16,-8 5 0-16,8 4 0 0,-8-5-4 0,8 1 0 0,-9 0-4 0,9-1 0 16,0 6 4-16,0-5-4 0,0-1 0 0,-9 5-4 0,9-4 4 15,0-5 0-15,9 8 0 0,-9-7 0 0,0 4 0 0,9-6 0 16,-9 6-4-16,8-5 4 0,-8 0-4 0,8 0 0 0,-8-1 0 0,10-4 0 15,-2 5 4-15,0-5-4 0,1 0 0 0,0 0 4 16,-1 0-4-16,-8-5-20 0,8 1 24 0,1-1 0 0,-1 0-4 0,1 0 0 16,0-5 0-16,-9 1 0 0,8 4 0 0,0-4-4 0,-8-1 8 15,10 0-4-15,-10-4-4 0,0 5 0 0,0-1 0 0,0-5 0 16,8 6 0-16,-8-1 0 0,-8 1 4 0,8-1-4 0,0 2 4 0,0-3 0 16,-10 1-4-16,10 1 4 0,-8-1 0 0,8 5-4 15,-8-4 0-15,-1 4 4 0,9-5 4 0,-9 5-8 0,1 0 8 0,8 1-8 16,-9 4 0-16,1-5 8 0,0 5-8 0,8-5 8 0,-9 5-8 15,9 0 4-15,-9 0-4 0,1 5 4 0,8-5 0 0,0 5 0 16,0-1 0-16,0 6 0 0,-8-5 0 0,8 0 4 0,0 5-8 0,0-1 8 16,0-4-4-16,0 4-4 0,0 1 4 0,0-1-4 0,8 1 0 15,-8-5 4-15,0 5-4 0,8-6 4 0,-8 1 0 0,9 0 0 16,0 0 0-16,-9-1 4 0,8 1 0 0,0-5 0 0,1 0-8 0,-1 0 8 16,1 0-8-16,0-5 0 0,-1 5 4 0,0-4-16 15,2-1 16-15,-2 0 0 0,0 0 4 0,1 1-4 0,0-2 0 0,-9 2 4 16,8-1 0-16,0 2 0 0,1-4 4 0,-1 3-4 0,-8-1 0 15,8 5 0-15,2-5 8 0,-2 5 4 0,-8 0 4 0,8 5-4 16,2-5 0-16,-2 5 4 0,-8-1 0 0,8 3 4 0,0-4 4 16,1 2-4-16,0 5-4 0,-1-1 4 0,1 1-4 0,-1-6 0 15,0 6-4-15,2 0-4 0,-2 0 0 0,0-6-4 0,0 6 0 16,2-6-4-16,-2 6 0 0,0-5-4 0,1 0-4 0,0-5-8 0,-1 5-16 16,1-5-20-16,-1 0-16 0,-8-5-44 0,8 0-40 0,-8 0-80 15,8-5-8-15,-8 1 48 0,0 0 32 0,0-1 32 0,0-5 20 16</inkml:trace>
        </inkml:traceGroup>
        <inkml:traceGroup>
          <inkml:annotationXML>
            <emma:emma xmlns:emma="http://www.w3.org/2003/04/emma" version="1.0">
              <emma:interpretation id="{BD91D835-4709-4DE4-B87C-06E02D468321}" emma:medium="tactile" emma:mode="ink">
                <msink:context xmlns:msink="http://schemas.microsoft.com/ink/2010/main" type="inkWord" rotatedBoundingBox="8438,9964 8222,10257 7844,9980 8059,9686"/>
              </emma:interpretation>
              <emma:one-of disjunction-type="recognition" id="oneOf1">
                <emma:interpretation id="interp5" emma:lang="" emma:confidence="0">
                  <emma:literal>.</emma:literal>
                </emma:interpretation>
                <emma:interpretation id="interp6" emma:lang="" emma:confidence="0">
                  <emma:literal>•</emma:literal>
                </emma:interpretation>
                <emma:interpretation id="interp7" emma:lang="" emma:confidence="0">
                  <emma:literal>*</emma:literal>
                </emma:interpretation>
                <emma:interpretation id="interp8" emma:lang="" emma:confidence="0">
                  <emma:literal>i</emma:literal>
                </emma:interpretation>
                <emma:interpretation id="interp9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-55798.1694">-1186 6538 43 0,'0'-5'92'0,"0"0"-4"16,0 1-8-16,0 4-28 0,0-6 4 0,0 6-12 0,-8-4 0 15,8 4-4-15,8 0-8 0,-8 0-4 0,0 0-4 0,0-5 0 16,0 5 0-16,0 0 0 0,0 5 0 0,0-5-4 0,0 4 4 0,0 2 0 16,0-2 0-16,0 1 0 0,0 0-8 0,0 4 0 0,9 1 0 15,-9 0 0-15,0 4-4 0,9-5-4 0,-9 6-4 0,0 4 0 16,0-4-4-16,8 4 8 0,-8-5-4 0,0 1 0 0,0 4-4 15,0-5-16-15,0 1 24 0,0 4-4 0,0-5 0 0,0-4-4 16,0 5 4-16,0-6 0 0,0 0 0 0,0-4 0 0,0 5-4 0,0-6 4 16,0-4 0-16,0 5-4 0,0-5 0 0,0 0 0 15,0 0-4-15,0-5 4 0,-8 1 0 0,8-6 0 0,0 5 0 0,-9-4 0 16,9-7-4-16,0 3 4 0,-9-2 4 0,9 1-8 0,-8-5 4 16,8 0 4-16,0 0-4 0,-8 0 4 0,8-6-8 0,0 6 4 15,0-5 0-15,0 5 0 0,0 0 4 0,0 1-8 0,0-2 4 0,8 5 8 16,-8-4 0-16,0 5-8 0,8-1 4 0,-8 5-4 0,9 1 4 15,-9-1-4-15,9 1 0 0,-9 3 0 0,8 2 0 16,-8-1 0-16,9 5 4 0,-1-4 0 0,-8 4 0 0,8 4-4 0,0-4 0 16,-8 5 0-16,10-1 0 0,-10 7 4 0,8-2-4 0,-8 1 0 15,8-1 0-15,-8 6-4 0,0-1 4 0,10 0 0 0,-10 1-4 16,0-1 4-16,0 2 0 0,0-3 4 0,0 6-8 0,0-9 4 16,0 4 0-16,0-4 0 0,0 4 0 0,0-9 0 0,0 5 0 15,0-6 4-15,0 1-4 0,0 0 0 0,0-5 0 0,0 0 0 0,0 0 0 16,0 0 0-16,0-5 0 0,8 5 0 0,-8-5 0 0,0 1 4 15,8-1-4-15,-8 0 4 0,9 0-4 0,-1 1 4 0,-8-2-4 16,9 6-4-16,-1-4 0 0,1-1 8 0,-1 0-4 0,10 0-4 0,-10 5 8 16,0 0-4-16,10-5 0 0,-10 5 4 0,0 5-4 15,10-5 4-15,-10 5-4 0,9 0 8 0,-9-5 0 0,10 5 4 0,-10 5 0 16,0-6 0-16,10 1 0 0,-10 5 0 0,1-1 0 0,-1 1-4 16,-8 0 12-16,9-1-4 0,-9 1 0 0,0 4 8 0,0-5 0 15,0 1 0-15,-9 5 0 0,9-6 0 0,-8 5-4 0,-9-4 0 0,9 0 0 16,-10-2-4-16,10 3-4 0,-10-2 0 0,2-4 0 0,-1 0-8 15,8 0 4-15,-8 0-4 0,1-5-4 0,-2 0-4 0,0 0-4 16,2-5-12-16,7 0-12 0,-8-5-12 0,0 1-12 0,9-2-28 16,-10 3-20-16,10-6-16 0,0-6-40 0,-10 1-60 0,10 0 44 15,0 0 32-15,-1 0 24 0,9-10 28 0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9:19.307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6E61E3C-EC20-44CF-9C07-EBDFD456E2DC}" emma:medium="tactile" emma:mode="ink">
          <msink:context xmlns:msink="http://schemas.microsoft.com/ink/2010/main" type="inkDrawing" rotatedBoundingBox="11289,7013 15934,2213 20820,6941 16176,11741" semanticType="enclosure" shapeName="Other">
            <msink:sourceLink direction="with" ref="{3369D906-910B-427A-9015-6D31888B6994}"/>
            <msink:sourceLink direction="with" ref="{5C0A6C1A-EB82-4948-8404-9BC75ADEA95E}"/>
            <msink:sourceLink direction="with" ref="{035E2BAB-D899-4703-9E1D-D22662E77D80}"/>
            <msink:sourceLink direction="with" ref="{ED24BCE9-E1FD-4EC0-B20C-168A93D4F92D}"/>
            <msink:destinationLink direction="with" ref="{C61EB9E0-A1F1-4365-B675-A396B59D8B2B}"/>
            <msink:destinationLink direction="with" ref="{1A978E9E-8225-471F-A788-4C5B5A84E473}"/>
            <msink:destinationLink direction="with" ref="{08CB7144-9661-4963-A304-4559B05FBC38}"/>
            <msink:destinationLink direction="with" ref="{1986A7E6-6DA3-48CE-B54F-9AFA1A0BD692}"/>
          </msink:context>
        </emma:interpretation>
      </emma:emma>
    </inkml:annotationXML>
    <inkml:trace contextRef="#ctx0" brushRef="#br0">-1024-4390 35 0,'8'0'80'0,"-8"-5"-16"0,-8 5-4 0,8-5-24 16,0 5 0-16,0 0-8 0,0-5 4 0,0 5 0 0,0-4-4 15,-9-1 0-15,9 5-4 0,0-5 4 0,0 0-4 0,-8 5 0 16,8-4 0-16,0-1 0 0,-8 0 0 0,8 0 0 0,0 5 0 0,-10-5 4 15,10 0 0-15,0 0 0 0,0 1-4 0,-8-1 0 16,8 0-4-16,0 1 8 0,-8-2-4 0,8 2-4 0,0-1 4 16,-10 0 0-16,10 0-4 0,0 1 4 0,-8-6 0 0,8 5 0 0,-8 1-4 15,-1-2-4-15,9-3-4 0,0 4 4 0,-8 0-8 0,8-4 4 16,-8 4 0-16,-1-4 0 0,9 3-4 0,-9-3 0 0,9 4 0 16,-8-4 0-16,0-1 0 0,-2 1 0 0,10 3 4 0,-8-3-4 0,0-1 0 15,-1 0 0-15,0 1 0 0,1-1 0 0,0 1 0 16,-1-1 0-16,1-5 0 0,-1 7 0 0,-8-2 0 0,9 0-16 0,-2 1 20 15,-6 0-4-15,8-1 4 0,-10-5 0 0,10 6 0 0,-9-1 0 16,-1 0-4-16,10 1 0 0,-8 0 0 0,-2-6 4 0,1 5 0 16,0 1-4-16,0-1 0 0,0-4 4 0,0 4-8 0,-1-4 0 15,2 4 0-15,-2 1 0 0,2-6 0 0,-1 6 0 0,-1-6 0 16,2 5 0-16,-10 1 0 0,9-5 0 0,0 4 0 0,0-5 0 0,-1 6 0 16,2-1 0-16,-2 1 0 0,2-5 0 0,-2 5 0 0,1-2 0 15,-9 2 4-15,10-1 0 0,-2 1-4 0,2 0 0 0,-2-2 4 16,-7 6-4-16,9-4-4 0,-2-1 4 0,0 6 0 0,-7-6 0 0,8 5 0 15,0 0 0-15,-9-4 0 0,10 4 0 0,-10-1 0 16,0 2 0-16,9 0 0 0,-9-6-4 0,2 5 4 0,6 5 0 0,-7-9 0 16,-1 9 0-16,0-5-4 0,0 0 8 0,1 1 0 0,-1 4-8 15,10-5 4-15,-10 0 4 0,0 5-4 0,1-5 0 0,-1 5-4 16,0 0 4-16,1 0 4 0,0-5-4 0,8 5 0 0,-9 0 0 0,0 0 0 16,10 0-4-16,-10 0 4 0,1 0-4 0,7 0 0 0,-8 0 0 15,10 5 0-15,-10-5 4 0,9 0 0 0,-9 0-8 16,0 0 4-16,10 0 0 0,-10 0 0 0,9 0 4 0,-9 0-4 0,0 0 0 15,10 0 0-15,-10 0 0 0,1 0-4 0,7 0 4 0,-8 0-4 16,2 0 8-16,-2 0-4 0,1 5 0 0,7-5 0 0,-8 0 0 16,1 5 0-16,-1-5 0 0,2 5 4 0,-2-5 0 0,0 4 0 15,0 1 0-15,1-5-4 0,-1 5 0 0,0-1 0 0,1 1 0 16,8 0 0-16,-8 0 0 0,-1-5 0 0,0 5 0 0,1-1 0 0,7 0 0 16,-6 2 0-16,-2-1 0 0,0-1 0 0,9 1 0 0,-9 5 0 15,0-5 0-15,10 0 0 0,-10-1-4 0,0 6 4 0,1-5 0 16,-1-1 0-16,0 6-4 0,10-4 4 0,-10 3 4 0,1 0-4 15,-1-5 0-15,0 6 0 0,1 0 0 0,7-4 0 0,-6 3 0 16,-2 0 0-16,0 1 0 0,1-6 0 0,-1 6 0 0,0-1 0 0,9 6 4 16,-8-5 0-16,-1-1 0 0,1 1 0 0,-1 4-4 0,0-5-4 15,1 6 4-15,-1-5 0 0,8 4 0 0,-6 0-4 0,-2 1 4 16,1 0 0-16,-1-1 4 0,0 0-4 0,0-1 0 0,9 3 0 0,-7-2 0 16,-2-4 0-16,0 4 0 0,9 1 0 0,-9-1 0 15,0 0 4-15,10-4-8 0,-10 4 4 0,9-4 0 0,-9 4 0 0,10-4 0 16,-10 4 0-16,8-5 0 0,2 1 0 0,-2 6-4 0,1-7 0 15,-9 4 4-15,10-3 0 0,-2 4 0 0,-7-3 0 0,8 3 0 16,0 0 0-16,-9 0 0 0,10 1-4 0,-2-1 4 0,-7 1 4 16,-1-1-4-16,10 5 0 0,-10-4 0 0,0 4 4 0,9-5 0 15,-9 4-4-15,0-2 0 0,10 3 0 0,-10 1 0 0,1-2 0 16,7-3 0-16,-6 4 0 0,6-1 0 0,-8 2 0 0,9 4 0 0,-8-5 0 16,8 0 0-16,-1 0 0 0,-7 7 4 0,8-8-4 0,0 1 0 15,-9 5-16-15,10 0 20 0,-2-4-4 0,-8 3 4 0,10 2 0 16,-1-2-8-16,-9 1 4 0,8-5 4 0,-6 4-4 0,6 2 0 0,1-1 0 15,-9-4 0-15,10 3 4 0,-2 2-4 0,-7-2 0 0,8 2 4 16,0-6-4-16,0 4 0 0,0 2 0 0,-9-2 0 0,9 2-4 16,0-2 4-16,0 2 0 0,1-2 0 0,-10 1 0 0,8 5 0 15,2 0 4-15,-2-5 0 0,1 5-4 0,1 0-4 0,-2-1 8 16,0 0-4-16,2 2 0 0,-1-1 4 0,8-6-4 0,-8 6 4 0,9 0-4 16,0 0 0-16,-10 0 0 0,10-5 0 0,0 0 0 15,-2 5 4-15,10-6-4 0,-8 2 0 0,0-2 0 0,8 0 0 0,-9 2 0 16,1-1 0-16,8 0 0 0,0 5 4 0,-9-6-4 0,9 2 0 15,-9 5 0-15,9-7 0 0,-8 6 0 0,8-6 0 0,0 6 4 16,0 0 0-16,0 0 0 0,0 4 0 0,-8-4-4 0,8 0 0 0,0-1 4 16,0 1-8-16,0 0 4 0,0 5 0 0,0-5 0 15,0 0 4-15,0 0-4 0,0-1 0 0,0-4 4 0,0 5-4 0,0-1 0 16,0 1 4-16,0-5 0 0,0 5-4 0,0-1 4 0,0-3-4 16,8 4 0-16,-8-6 0 0,0 6 0 0,0-1 0 0,8 2-4 15,-8-6 0-15,0 5 8 0,9 0-4 0,-9-6 0 0,9 6 0 16,-9 0 0-16,8 0 4 0,1 1 0 0,-1-7 0 0,-8 5 0 0,8 1 0 15,2-1 0-15,-10 1 0 0,8-4 0 0,0 4-4 16,0 0 0-16,-8-7 0 0,10 8 0 0,-2-2 0 0,-8-3 0 0,8 4 4 16,1-6 0-16,-1 6 0 0,-8-5 0 0,9 0-4 0,0 5 0 15,-1-6 0-15,-8 2 4 0,8-2 0 0,0 2 0 0,-8-2-4 16,10 2 4-16,-2-2 0 0,0 2 0 0,2-2-4 0,-2 2 0 0,-8-1 0 16,8 0 4-16,1 4 0 0,-1-4-4 0,1 5 4 0,0-5 0 15,-1 5-4-15,0-5 0 0,0 5 0 0,2-1 0 0,-2 1 4 16,0 0-4-16,2 0 4 0,-2 0-4 0,0 0-16 0,9-6 20 15,-9 5-4-15,1-4 4 0,8 6 0 0,-9-5 0 0,2 3 0 16,6-5 0-16,-7 2-4 0,8-2-4 0,-9-4 8 0,9 6-4 16,-8-2 0-16,8-3-4 0,1 4 4 0,-10-5 4 0,8 5-8 15,2-5 4-15,-10 5 4 0,9-4-4 0,-9-1 0 0,10 4 4 16,-2-3-4-16,-6 4 4 0,6-5-8 0,2-1 8 0,-10 7-8 0,9-6 4 16,-9 0 0-16,10 5 4 0,-2-5-4 0,2 6 0 0,-10-6-4 15,10 0 4-15,-2 0 0 0,-7 0 4 0,8 0-4 0,0 6 0 16,1-7 0-16,-2 2 4 0,-7-1-4 0,8 0 0 0,0 0 4 0,-1 0-4 15,2 1 0-15,0-1 0 0,-2-1 0 0,-8 2 0 16,10-1 0-16,-1 1 0 0,-1 0 0 0,2 2-4 0,-2-2 4 0,2-1 0 16,-1 0 4-16,0 0-4 0,0 0 0 0,-1 1 0 0,2-1 0 15,0-4 4-15,-2 4-4 0,1 0 0 0,0 0 0 0,0-6 0 16,1 7-4-16,-2 0 4 0,10-5 0 0,-9 3 0 0,0-3-4 0,0 4 8 16,9-5-4-16,-10 5-4 0,2-4 4 0,7-1 4 0,-7 1 0 15,-2 4 0-15,10-5-8 0,-8 1 4 0,7-6 0 0,-8 5 4 16,8 1-4-16,-7-1 0 0,8 0 0 0,-1 1 0 0,-8-6 0 15,8 6 4-15,1-5 0 0,0 4 0 0,-1 1-4 0,9-6 4 16,-8 1-4-16,8 4 0 0,-9-5 0 0,9 6 0 0,0-5 0 0,1 4 0 16,-1-5 0-16,8 1 4 0,-7 5-4 0,-1-5 0 15,8-1 0-15,-8 0 4 0,9 6-4 0,-9-6 4 0,9 1-4 0,-9-1 0 16,0 2 0-16,9-2 0 0,-9-5 0 0,0 6 0 0,8-1 4 16,-7 1 0-16,-1-6 0 0,8 7-4 0,-7-7 4 0,-1 6 0 15,8-1-4-15,-7-4 4 0,-1 5 0 0,8-6 0 0,-9 2 0 0,11-2 0 16,-10 1-4-16,9 6 4 0,-9-8 0 0,8-3-4 0,1 5 0 15,-9 0 4-15,9 0-4 0,-9-5 4 0,8 4 0 0,-8-4-4 16,9 0 0-16,-9 0-16 0,9 6 24 0,-9-6-4 0,8 0 0 16,-7 0 0-16,7 0-4 0,-8 0 0 0,9 0 4 0,-9 0-4 15,9 0 4-15,-1-6-4 0,-8 6 4 0,9-4-4 0,-9 4 4 0,8-5-4 16,-7 0 0-16,7 0 4 0,-8 2-4 0,9-3 0 0,-9-4 4 16,9 6-4-16,-9-6 0 0,0 0 0 0,0 1 0 0,0-1 0 15,1 5 0-15,7-10 0 0,-8 11 0 0,-9-6 0 0,9-4 0 16,1 9 0-16,-1-8 0 0,0 7 0 0,0-3 4 0,1-1 0 15,-1-4-4-15,0 4-4 0,-1 0 4 0,1 1 4 0,-8-5 0 0,8 4-4 16,1 1 0-16,-1-6 0 0,-8 1 0 0,7-1-4 16,1 1 4-16,-8-1 0 0,8 1 0 0,-9-5 0 0,1 0 0 0,8 4 0 15,-8-4 0-15,-1 0 0 0,1 0 0 0,0-4 0 0,-1 3 0 16,1-5 4-16,0 6-8 0,-10-5 4 0,10 0 0 0,0 5 0 16,-9-5 0-16,9 0-4 0,-2 0 4 0,-6 1 0 0,-1-3 0 0,9 3 0 15,-10 0 4-15,10-1-4 0,-8-5 0 0,7 4 0 0,-8 2 0 16,0-1 4-16,-1-1-4 0,10-3 0 0,-8 4 4 0,-2-5-4 15,2 5 0-15,7 0 0 0,-7-4 0 0,-2-1 0 0,2 5-4 16,-2-5 4-16,1 0 0 0,1 1 0 0,-2-2 0 0,2 2 0 16,-2-6 0-16,-6 6-4 0,6-2 4 0,1-3 0 0,1 4 4 15,-10 0-4-15,8-4 0 0,-6 4 0 0,-2 0-4 0,10-4 4 0,-10 4 4 16,0 1 0-16,9-6 0 0,-9 5-4 0,1 0-4 0,0 0 4 16,-1 0-4-16,0 1 4 0,2-1 4 0,-2 0 0 0,0 1-4 15,1-1 4-15,0-5-4 0,-1 5 0 0,-8 1-4 0,8-1 4 16,1 0 0-16,-9-1-4 0,8-2 4 0,1 3-4 0,-9 0 8 15,9-5-4-15,-9 6 4 0,0-1-4 0,8-4 0 0,-8 5 0 0,8-2 0 16,-8 1 0-16,10-4 0 0,-10 4 0 0,0 0 0 16,8 1 0-16,-8-7 4 0,0 7-4 0,0-1-4 0,8-4 4 0,-8 4-20 15,0 0 24-15,8 0 0 0,-8 1-4 0,0-2 4 0,10-3 4 16,-10 5-8-16,0-1 4 0,8 0-4 0,-8 1 4 0,0-1 0 16,8 0-4-16,-8 0 0 0,9 4-4 0,-9-3 4 0,0 4 0 0,8-5-4 15,-8 5 4-15,0 0 0 0,0-5 0 0,8 6 0 0,-8-2 0 16,0 2-4-16,0-2 4 0,0-3-4 0,10 8 8 0,-10-8-4 15,0 4 0-15,0 0 0 0,0 0 0 0,0 0 0 0,0 4 0 16,0-3 8-16,0-2-8 0,0 2 0 0,0-1 0 0,0 5 0 16,0-5 4-16,0 4-4 0,0 1 0 0,-10-4 0 0,10 3 4 0,0 1-4 15,0 0 4-15,-8 0-8 0,8 0 4 0,-8 0 0 0,8-2 0 16,-9 3 0-16,9-1 0 0,-8 4 0 0,0-3 0 0,8-2 0 16,-10 0-4-16,2 5 4 0,8-3 4 0,-8-1 0 0,8 4-8 0,-8-4 8 15,8 0-8-15,-10 5 4 0,10-5 0 0,-8-1 0 16,8 6 0-16,0-5 0 0,-8 4 0 0,8-4 0 0,0 0 4 0,-9 5-4 15,9-1 0-15,-9-4 0 0,9 0 0 0,-8 5 0 0,8-5 0 16,0 4-4-16,-9 1 4 0,1-5 4 0,8 4-4 0,-8 1 0 16,-1-5 0-16,0 5 0 0,9-1 0 0,-8 0 4 0,0-4-4 15,-2 5 0-15,10-1 0 0,-8 1-4 0,0 0 8 0,-1-1-8 16,0 1 4-16,9-1-4 0,-8 1 4 0,0-5 4 0,-1 4-4 16,9 1 0-16,-8-5 0 0,0 4 0 0,-2 1 0 0,2-5-4 0,8 4 4 15,-8-4 0-15,-2 0 0 0,10 5 0 0,-8-5-4 0,0 4 8 16,0-4-4-16,8 5 0 0,-9-1 0 0,0-3 0 0,1 3 4 15,8 0-4-15,-9 1-4 0,1-1 4 0,0 1 0 0,8 0 0 16,-10 0 0-16,2-1-4 0,0 1 4 0,0-1 0 0,-2 1 0 16,2 0 0-16,8-1 0 0,-8 1 4 0,-1-1-4 0,0-4 0 0,9 4 0 15,-8 1 0-15,-1 0 0 0,9-4 0 0,-8 2 0 0,0-3 0 16,8 5 0-16,-10-5 0 0,10 4-16 0,-8 1 20 0,8-5-4 16,-8 4 4-16,8 1 0 0,-8-1 0 0,8 6 0 0,-10-5-4 0,2 0-4 15,8 4 4-15,-8 0 0 0,-1 0-4 0,9-4 8 16,-8 9-4-16,-1-4 4 0,0-1-4 0,9 0 0 0,-8 1 0 0,0 4 0 15,8-4 4-15,-8-1-8 0,-2 0 4 0,10 1-4 0,-8-1 4 16,0 0 0-16,8-4 0 0,-10 5 0 0,2-6 4 0,8 5-8 16,-8-4 4-16,-1 0 0 0,9 4 0 0,-8-3 0 0,8-3 0 15,-9 6 0-15,1-3 0 0,8-2 4 0,-9 5-4 0,9-4 4 16,-8 5-4-16,0-6 0 0,-2 5 0 0,10 1 0 0,-8-1 0 0,0 0 0 16,-2 1 0-16,2-1 0 0,0 1 0 0,0-1-4 0,8 6 4 15,-9-6 0-15,1 0 0 0,-1 1 0 0,0 4 0 0,1-5 0 16,0 1 4-16,-2-1-4 0,10 4 0 0,-8-2 0 0,0-2 8 15,8 1-12-15,-8 4 8 0,8-4-4 0,0 4 0 0,-10 0 4 16,10-5-4-16,0 5 0 0,0 0 0 0,0 1 0 0,-8-1 0 16,8 5 0-16,0-5 0 0,0 5 0 0,0 0 0 0,0-4 0 0,0 4 0 15,0 0 0-15,0 0 0 0,0 0 0 0,0 0 0 0,0 0 0 16,0 0 0-16,0 0 0 0,0 0 0 0,0 0 0 0,0 4 0 16,0-4 0-16,0 0 0 0,0 5 0 0,0-5 0 0,0 5 0 15,0-5-28-15,0 4-16 0,0 1-16 0,0-5-12 0,0 5-24 16,0 0-24-16,0 0-32 0,0 0-28 0,0 4-48 0,0-4-44 0,0-5 48 15,0 5 40-15,0 0 36 0,0-1 28 0,0-4 20 0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0:45.39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479FE07D-1854-4ACE-91B1-50E8AFEF93B2}" emma:medium="tactile" emma:mode="ink">
          <msink:context xmlns:msink="http://schemas.microsoft.com/ink/2010/main" type="writingRegion" rotatedBoundingBox="30172,8005 32145,7541 32356,8439 30382,8903"/>
        </emma:interpretation>
      </emma:emma>
    </inkml:annotationXML>
    <inkml:traceGroup>
      <inkml:annotationXML>
        <emma:emma xmlns:emma="http://www.w3.org/2003/04/emma" version="1.0">
          <emma:interpretation id="{FEE71C94-35D2-4CA5-AFAE-BE9087EF611E}" emma:medium="tactile" emma:mode="ink">
            <msink:context xmlns:msink="http://schemas.microsoft.com/ink/2010/main" type="paragraph" rotatedBoundingBox="30172,8005 32145,7541 32356,8439 30382,89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C056758-8092-43A2-98B6-ACEF1D8AFF04}" emma:medium="tactile" emma:mode="ink">
              <msink:context xmlns:msink="http://schemas.microsoft.com/ink/2010/main" type="line" rotatedBoundingBox="30172,8005 32145,7541 32356,8439 30382,8903"/>
            </emma:interpretation>
          </emma:emma>
        </inkml:annotationXML>
        <inkml:traceGroup>
          <inkml:annotationXML>
            <emma:emma xmlns:emma="http://www.w3.org/2003/04/emma" version="1.0">
              <emma:interpretation id="{BF2F4D53-D9AE-403F-832D-E27DB77AF550}" emma:medium="tactile" emma:mode="ink">
                <msink:context xmlns:msink="http://schemas.microsoft.com/ink/2010/main" type="inkWord" rotatedBoundingBox="30172,8005 30551,7916 30628,8241 30248,83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11329 3683 19 0,'0'0'112'0,"0"-5"-8"0,0 5-8 0,8 0-24 16,-8-4-4-16,0 4 0 0,9 0-4 0,-9 0 4 0,9 0 0 0,-1 0-8 15,-8 0-4-15,8 0-8 0,0 4-4 0,2-4-4 0,-2 5-4 16,0-5 0-16,2 0 0 0,-2 5-4 0,9-5-4 0,-9 4-4 16,0-4-4-16,10 5-4 0,-10 0-4 0,10-5 0 0,-10 5 0 0,9 0-8 15,0-1 0-15,0 2 4 0,-9-6-8 0,10 4-4 16,-10-4 0-16,10 5-8 0,-10-5-16 0,8 0-12 0,-6 0-12 0,-2 5-12 16,0-5-16-16,-8 0-12 0,9 0-4 0,-9 0-28 0,0 0-40 15,0 0-8-15,0 0 36 0,0 0 24 0</inkml:trace>
          <inkml:trace contextRef="#ctx0" brushRef="#br0" timeOffset="224.8026">11320 3888 63 0,'0'6'112'0,"-8"-1"-4"0,8 0-8 15,0-1-24-15,0 2 8 0,0-2 0 0,8 1 8 16,-8 0-12-16,0-5 0 0,9 5-4 0,-9-1-8 0,8-4-4 0,1 5 0 15,-9-5-4-15,9 0-4 0,7 0-4 0,-8 5-4 0,2-5-8 16,-2 0-8-16,10 0-8 0,-10 0-4 0,9 0-4 0,-1 0-4 16,-7 0-4-16,8 0-4 0,1 0-4 0,-10 0-16 0,9 0-16 0,-8 0-16 15,7 0-20-15,-7 0-28 0,8 0-24 0,-8 0-16 16,-1 0-60-16,0 0-32 0,2 0 40 0,-2 0 36 0,0 0 24 0,0 0 28 16</inkml:trace>
        </inkml:traceGroup>
        <inkml:traceGroup>
          <inkml:annotationXML>
            <emma:emma xmlns:emma="http://www.w3.org/2003/04/emma" version="1.0">
              <emma:interpretation id="{DDEFB75B-256A-4ABB-976D-9F5CBFBFF352}" emma:medium="tactile" emma:mode="ink">
                <msink:context xmlns:msink="http://schemas.microsoft.com/ink/2010/main" type="inkWord" rotatedBoundingBox="30964,7846 32151,7567 32356,8439 31169,8718"/>
              </emma:interpretation>
              <emma:one-of disjunction-type="recognition" id="oneOf1"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J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]</emma:literal>
                </emma:interpretation>
                <emma:interpretation id="interp5" emma:lang="" emma:confidence="0">
                  <emma:literal>}</emma:literal>
                </emma:interpretation>
              </emma:one-of>
            </emma:emma>
          </inkml:annotationXML>
          <inkml:trace contextRef="#ctx0" brushRef="#br0" timeOffset="4916.9567">12965 3391 67 0,'0'-6'80'0,"0"2"4"0,0-6-8 0,10 5-20 0,-10-4-4 16,0 4-4-16,8 1-20 0,-8-1 20 0,8-5 0 0,1 5-4 16,-1 0 4-16,1 0-4 0,0 1-4 0,-1-1 8 0,0 0-8 0,10 0 0 15,-10 1 4-15,10 4-12 0,-10-5 4 0,9 5-12 16,-9 0 0-16,10-5 0 0,-10 5-4 0,8 0-4 0,-6 5 0 0,-2-5 0 15,9 5-8-15,-8-5 0 0,-9 4 0 0,8 1 0 0,1 5 0 16,-9-6-4-16,0 6 4 0,0-5-4 0,0 5 0 0,-9-5 0 16,9 4-4-16,-8 0 4 0,-1 1 0 0,0-1-4 0,1 1 4 0,0-5 0 15,-2 5-4-15,2 0 0 0,-8-6 0 0,6 5 4 0,10-3 0 16,-8-2 0-16,0 1-4 0,8 0 0 0,-9 0 4 0,9-5-4 16,0 0 0-16,0 4 0 0,0-4 0 0,9 0 0 0,-9 0 4 15,8 0-4-15,0 0-4 0,-8 0 4 0,10 0 0 0,-2 0 0 16,0 0 4-16,0 0-4 0,10 0 0 0,-10 0 0 0,1 6 0 15,0-6 0-15,-1 5 4 0,9-5-4 0,-9 4 0 0,1 0 0 0,0 2 4 16,-1-2-4-16,0 6 4 0,2-5 0 0,-10 5 0 0,8-7 4 16,0 7 0-16,-8 0 4 0,9 0 4 0,-9-1 0 0,0 6 4 15,9-5 0-15,-9-2 4 0,0 3 0 0,0 3 0 0,-9-4 4 16,9-1-4-16,-9 2-4 0,1-3 4 0,0 2 0 0,8 0 0 0,-18-1-8 16,10-4 0-16,-1 4 0 0,0-4-4 0,-7 0-4 15,7 0-4-15,1-1 0 0,-10-4 0 0,10 6-8 0,0-6-8 0,-2 0-12 16,2 0-24-16,0-6-20 0,8 6-28 0,-8-4-36 0,-2-1-36 15,10 0-100-15,-8 0 32 0,8-4 44 0,-8 4 40 0,-1-4 28 16,9-1 16-16</inkml:trace>
          <inkml:trace contextRef="#ctx0" brushRef="#br0" timeOffset="4412.0391">12360 4000 47 0,'0'-5'64'0,"0"5"4"0,8-5-12 0,-8 5-24 16,0 0-12-16,10-5 4 0,-10 1-8 0,0 4 4 0,0-5 0 16,0 0 4-16,0 5-4 0,0-4 4 0,0-1-4 0,0-1 0 0,0 2 0 15,0 4 4-15,0-5-4 0,0 0 0 0,0 0 0 0,0 5 0 16,-10-4 0-16,10-1-4 0,0 0 0 0,0 5 0 0,-8-5 0 15,8 5 0-15,-8 0 0 0,8-4 0 0,-9 4 0 0,9 0 0 16,-8 0-4-16,-1 0 4 0,1 0-4 0,8 0 4 0,-9 0-8 16,1 4 8-16,0 1 0 0,-2-5-8 0,10 5 4 0,-8 4 0 0,0-4-4 15,-2 0 0-15,2 4 0 0,0-3 0 0,0 3-4 0,8 5 4 16,-9-4 0-16,1-1 4 0,-1 6-4 0,9-5 4 0,-9 4 0 16,9-5-4-16,-8 6 0 0,8-1 0 0,0-3 4 0,0 2 0 15,0-3-4-15,0-1 0 0,8 5 0 0,-8-4 0 0,9 0 0 16,0 0 0-16,-1-1-4 0,1-4 4 0,-1 4 4 0,0-4-4 15,0 0 0-15,10 0 0 0,-10-1 0 0,10 3 0 0,-1-7-4 16,-9 3 0-16,9-3 0 0,0 0 0 0,1-3 0 0,-2 3 0 16,-6-7 0-16,6 3-4 0,1-1 4 0,-8 0 0 0,8 0-4 0,-9-4 4 15,0 4 0-15,2-4-4 0,-2-1-4 0,0 0 4 0,-8 0 0 16,10 1 0-16,-10-5 0 0,0 4 0 0,0-3 0 0,0 2 0 16,0-3 0-16,-10-1-4 0,2 0 0 0,8 2 0 0,-8-1 4 0,-2-1-4 15,2 1 0-15,0 0 8 0,-1-1-8 0,1 0 4 16,-1 6-4-16,1-1 4 0,-9-4 0 0,9 9-4 0,-2-6 8 0,2 8-8 15,-10-3 4-15,10 2 0 0,0-1 0 0,-1 5-4 0,1 0 0 16,-1 0 4-16,9 0 0 0,-8 5-4 0,-1-1 4 0,1 2 0 16,8-3 0-16,-8 8 0 0,8-2-4 0,0 1-12 0,0 0 20 0,-10-1 0 15,20 1-4-15,-10-1 0 0,0 6 0 0,8-5 0 0,-8-1 0 16,8 5 4-16,1-5-4 0,-1 2 0 0,-8-2 0 0,17 1 0 16,-8-5 4-16,-1 4-4 0,0-4 0 0,10 0 0 0,-10 0 4 15,10-1-4-15,-10-4 0 0,1 5 0 0,8-5 0 0,-9 0 0 16,9 5 0-16,-9-5 4 0,10 0-4 0,-10-5 4 0,2 5-4 15,-2 0 0-15,8 0 0 0,-7 0 0 0,-1-5 0 0,1 5 0 0,0 0 0 16,-9 0 8-16,8 0-8 0,0 5 8 0,-8-5-4 0,10 5 4 16,-2 1 0-16,-8-2 4 0,0 5 4 0,8-4 4 0,-8 5-4 15,0-1 4-15,0 5 0 0,0-4 0 0,8 0 0 0,-8 4-4 16,0 0 4-16,0 1-4 0,10-1-4 0,-10-5 0 0,0 6 0 0,8-5-4 16,-8-1-4-16,8 1 0 0,1-5 0 0,-1 5 4 0,1-6-8 15,0-4 0-15,-1 5-4 0,0-5-8 0,10 0-8 0,-2-5-20 16,-6 1-20-16,6-1-24 0,1-5-24 0,-8 0-16 0,8 1-28 15,-1-6-64-15,-6 1 20 0,6-1 32 0,-6 1 36 0,-2-5 20 16</inkml:trace>
        </inkml:traceGroup>
      </inkml:traceGroup>
    </inkml:traceGroup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1:05.948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A36EFC16-C498-4C3D-ABBA-0F103DBEAAD1}" emma:medium="tactile" emma:mode="ink">
          <msink:context xmlns:msink="http://schemas.microsoft.com/ink/2010/main" type="inkDrawing" rotatedBoundingBox="13380,8398 13459,5075 13503,5076 13424,8399" semanticType="verticalRange" shapeName="Other">
            <msink:destinationLink direction="with" ref="{1986A7E6-6DA3-48CE-B54F-9AFA1A0BD692}"/>
          </msink:context>
        </emma:interpretation>
      </emma:emma>
    </inkml:annotationXML>
    <inkml:trace contextRef="#ctx0" brushRef="#br0">90 21 27 0,'0'0'68'15,"0"-5"-4"-15,0 5-12 0,0-4-24 0,0 4 0 0,0-4-4 0,0-3 0 16,0 7-4-16,0-4-4 0,0 4-8 0,0 0 0 0,0 0 0 16,0 0 4-16,0-4 0 0,0 4 0 0,0 0 0 0,0 0 0 15,0 0 0-15,0 0 0 0,0 0 0 0,0 0 0 0,0 0 4 0,0 0 0 16,0 4 0-16,0-4-4 0,0-4 0 0,0 4 4 16,0 0 0-16,0 0-4 0,0 0 0 0,0 0 0 0,0 0 0 0,0 0-4 15,0 0 0-15,0 0 4 0,0 4 0 0,0-4 4 0,0 0-4 16,0 0 0-16,0 0-4 0,0 0 4 0,0 4-4 0,0-4 0 15,8 7 0-15,-8-3 0 0,0-4 0 0,0 4 0 0,0 1 0 0,0 0-4 16,0 0 0-16,0 5 0 0,0-6 4 0,0 7-4 16,0-7 4-16,0 5 4 0,0-4 0 0,0 4 0 0,0 1 0 0,0-1 4 15,0 1-4-15,0 0 0 0,0-1-8 0,0 1 8 0,0 0-4 16,0-1 4-16,0 1 0 0,0-5-4 0,0 5 0 0,0-6-4 16,0 6-4-16,0-5 4 0,0-1 0 0,0 1-4 0,0 0 4 15,0 0 0-15,0-1-4 0,0 1 8 0,0 0-4 0,0 0 4 16,0 4-4-16,0-4-4 0,0 0 4 0,0 0 0 0,0 5-4 15,0-6 8-15,0 6 0 0,0-1-8 0,0-4 4 0,0 5 0 0,0-2-4 16,0-2 8-16,0 4 0 0,0-1-4 0,0 1 0 0,0-5 0 16,0 4 0-16,0 1-4 0,0 0-4 0,0-6 4 0,0 6 4 15,0-5 0-15,0 4 0 0,0-4 0 0,0 4 0 0,0-3 0 16,0-2-4-16,0 6 0 0,0-5-4 0,0-1 8 0,0 6-4 16,0-5 4-16,0-1-4 0,0 2-4 0,0 3 0 0,0-3-8 0,0-2 20 15,0 5-8-15,0 1 4 0,0-6-4 0,0 6 4 0,0-5-4 16,0 5 0-16,0-6 0 0,0 6 4 0,0-1-4 0,0-3 0 15,0-2-4-15,0 6 8 0,0-5-4 0,0 4 0 0,0-4 4 16,0-1 0-16,0 1 0 0,0 1-8 0,0-2 8 0,0 1-8 16,0 0 4-16,-8 0 4 0,8-5-8 0,0 4 4 0,0 1 0 0,0 0 0 15,0 0 0-15,0-1 0 0,0 1 0 0,0 0 0 16,0 0 0-16,0 5 0 0,0-6 0 0,0 6 0 0,0-5 0 0,0 4 0 16,-8-4 0-16,8 5 0 0,0-1 0 0,0 1 4 0,0-6-8 0,-9 6 0 15,9 0 4-15,0-1 0 0,0 1 4 0,0-5-4 16,0 3 4-16,0 3-8 0,0-7 4 0,0 6 0 0,0-5 0 0,0 0 0 15,0 4 0-15,0-4 0 0,0 5 0 0,0-6 4 0,0 2-8 16,0 4 4-16,0-6 0 0,0 5 0 0,0-4 0 0,0 0 0 16,0 4 0-16,0-3 0 0,0 2 4 0,0-1-4 0,0 1-4 15,0-3 4-15,0 5 0 0,0-6 0 0,0 6 0 0,0 1 4 0,0-7-4 16,0 6 0-16,0-1 4 0,0-5-8 0,0 6 4 16,0-1 0-16,0 1 4 0,0-4-4 0,0 2 0 0,0 3 0 0,-9-2 0 15,9-4 0-15,0 4 0 0,0-4-4 0,0 5 4 0,0-1 4 16,0-4-4-16,0 5 0 0,0-5 0 0,0 4 0 0,0-4 0 15,0 4 0-15,0-4 0 0,0 5 0 0,0-5 0 0,0 4 0 16,0 1 0-16,0-6 0 0,0 6 0 0,0 0-4 0,0-5 0 0,0 4 8 16,0 1-4-16,0-2 0 0,0 3 4 0,0-1-8 15,0-1 0-15,0 1 4 0,0-1 4 0,0 1-8 0,0 0 0 16,0 0 8-16,0-1-8 0,0 1 8 0,0-1-8 0,0 1 4 0,0-2 4 16,0 3 0-16,0-1-8 0,0-1 8 0,0-5-4 0,0 6-4 15,0 1 8-15,0-3-8 0,0 2 0 0,0-1 8 0,0-3-4 16,0 3-4-16,0 1 4 0,0-1 0 0,0 1-4 0,0 0 4 15,0-1 0-15,0-4 4 0,0 4 0 0,0 1-8 0,0-1 4 0,0 1 0 16,0 0 0-16,0-1 4 0,0-4-8 0,0 5 4 0,0-1-4 16,0 1 0-16,0 0 4 0,0-1 0 0,0 0 4 0,0 1-4 15,-8-1 4-15,8 1 0 0,0 0-4 0,0-1 0 0,0 1 0 16,-8-1-4-16,8 1 4 0,0 0 0 0,0 5 0 0,0-6 0 16,0 1 4-16,0-1-8 0,0 5 4 0,0-5 0 0,0 1-4 0,0 0 8 15,0 5-4-15,0-5 4 0,0-1-4 0,0 1 0 0,0 4 0 16,0-5 0-16,0 1 0 0,0-1 0 0,0 1-4 0,0 5 4 15,0-6 0-15,0 1 0 0,0 0 0 0,0-1 0 0,0 1 0 0,0-1 0 16,0 0 0-16,0 1 4 0,0 0-4 0,0-1 0 16,0 6 0-16,0-4 0 0,0-3 0 0,0 2 0 0,0 4 4 15,0-5-4-15,0 1 0 0,0-1 0 0,0 6 0 0,0-5 0 0,0 0 0 16,0-1-16-16,0 1 20 0,0-1-4 0,0 1 4 16,0 0-4-16,0-1 4 0,0-5-4 0,0 6 0 0,0 0 4 0,0-1-8 15,0 2 0-15,0-7 4 0,0 6 0 0,0 0 4 0,0-1-8 0,0 1 4 16,0-1 0-16,0 1-4 0,0-2 4 0,0 3 4 15,0-1-8-15,0-1 0 0,0 1 4 0,0-1 4 0,0 1-8 0,0-1 4 16,0 1 0-16,0 0 0 0,0-1 0 0,0 1 4 0,0-1-8 16,0 1 4-16,0-1 0 0,0 1-4 0,0-5 8 0,0 4-4 15,-10 1 0-15,10 1 0 0,0-3 0 0,0 2 0 0,0-1 0 16,0 1 0-16,0-1 0 0,0-4 0 0,0 4 0 0,0 2 0 16,0-2 0-16,0 0 0 0,0 1 0 0,0-1 0 0,0 1 0 0,0 0-4 15,0-1 4-15,0 1 0 0,0-5 0 0,0 5 4 0,0 4 0 16,0-9-4-16,0 10 0 0,0-7-4 0,0 2 8 0,0 0-4 15,0-1 0-15,0 0 0 0,0 1 0 0,0 0 0 0,0 0 0 16,0-1 0-16,0 1 0 0,0 0 4 0,0-1-4 0,0 1 0 16,0-1 0-16,0 1 0 0,0 4-4 0,0-4 4 0,0 0 0 15,0-1 0-15,0 1-4 0,0-1 4 0,0 1 0 0,0-1 0 16,0 1 0-16,0-1 0 0,0 1 0 0,0-5 4 0,0 5-8 16,0-1 4-16,0 1 0 0,0 1 0 0,0-3 0 0,0-4 0 0,0 7 0 15,0-2 0-15,0-4 0 0,0 4 0 0,0 1-4 0,0-6 4 16,0 7 0-16,0-7 0 0,0 6 0 0,0-6 0 0,-8 6 0 15,8-5 0-15,0 5 0 0,0-7-4 0,0 8 4 0,0-6-4 0,0-1 4 16,0 6-8-16,0-5 8 0,0 0-4 0,0 0 8 0,0-1-8 16,0 6 0-16,0-5 4 0,0-1 0 0,0 2 0 0,0-1-4 15,0-1 4-15,0 1 0 0,0 0-4 0,0-1 0 0,-8 1 4 16,8 0 0-16,0 0-4 0,0-1 4 0,0 2-4 0,0-3 4 16,0 3-4-16,0-6 4 0,0 5 0 0,0 0 0 0,0-1-20 15,0-4 24-15,0 4-4 0,0-4 0 0,0 6 4 0,0-6-8 0,0 0 8 16,0 5-8-16,0-5 0 0,0 0 4 0,0 4 0 15,0-4-4-15,0 0 4 0,0 5 4 0,0-5-4 0,0 0-8 0,0 5 8 16,0-5 0-16,0 0 0 0,0 0 0 0,0 5 0 0,0-5-4 16,0 0 4-16,0 5 0 0,0-5 0 0,0 0 0 0,0 0 0 15,0 0 0-15,0 0 4 0,0 0-4 0,0 0-4 0,0 0 4 0,0 0-4 16,0 4 4-16,0-4 0 0,0 0 0 0,0 0 0 0,0 0 0 16,0 5 0-16,0-5 0 0,0 0 0 0,0 0 0 0,0 0 0 15,0 0 0-15,0 0 0 0,0 0 0 0,0 5 0 0,0-10 0 0,0 5 0 16,0 0 0-16,0 0 0 0,0 0 0 0,0 0 4 15,0 0-4-15,0 0 0 0,0 0 4 0,0 0-8 0,0 0 0 16,0 0 4-16,0 0 0 0,0 0 4 0,0 0-4 0,0 0 0 0,0 0 0 16,0 0 4-16,0 0-4 0,0 0-12 0,0 0 16 0,0 0 0 15,0 0 0-15,0 0-4 0,0 0 0 0,0 0 4 0,0 0-4 16,0 0 0-16,0 0 4 0,0 0 0 0,0 0-4 0,0 0 4 0,0 0 0 16,0 0-4-16,0 0 0 0,0 0 0 0,0 0 8 15,0 0-4-15,0 0-4 0,0 0 0 0,0 0 4 0,0 0 0 0,0 0 0 16,0 0-4-16,0 0 4 0,0 0 0 0,0 0-4 0,0 0 0 15,0 0 4-15,0 0-4 0,0 0 4 0,0 0 0 0,0 0 0 16,0 0-4-16,0 0 4 0,0 0-4 0,0 0 0 0,0 0 4 16,0 0-4-16,0 0 4 0,0 0 0 0,0 0-4 0,0 0-4 15,0 0 8-15,0 0-4 0,0 0 0 0,0 0 0 0,0 0-4 0,0 0 8 16,0 0-4-16,0 0 0 0,0-5 4 0,0 5 0 0,0 0-4 16,0-4 0-16,0 4 0 0,0-5 0 0,0 5 0 15,0 0 0-15,0-5 4 0,0 5-4 0,0 0 0 0,0-5 0 0,0 5 0 16,0-5 0-16,0 5-20 0,0-4 24 0,0 4 0 0,0-5 0 15,0 5-4-15,0-6 4 0,0 2-4 0,0 4 4 0,0-4-4 16,0-1 0-16,0 0 4 0,0 5-4 0,0-6 4 0,0 3-4 0,0-3 0 16,0 6 0-16,0-4 0 0,0-1-4 0,0 0 4 0,0 0 0 15,0 1 0-15,0-1 0 0,0 5 0 0,0-5 0 0,0 1 0 16,0-1 4-16,0 5-4 0,0-6 0 0,0 2-4 0,0-1 4 16,0 0 0-16,0 0 0 0,0 1 0 0,0 4-4 0,0-5 4 15,0 0-4-15,0 0 4 0,0 1-4 0,0-2 0 0,0 2 0 0,0 4-8 16,0-5 0-16,0 0-4 0,0-1-8 0,0 6 0 0,0-3-8 15,-9-3-16-15,9 2-8 0,0-1-12 0,0 1-4 0,-9-2-16 16,9 2-64-16,0-1-12 0,-8 0 28 0,8 1 24 0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1:08.79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35E2BAB-D899-4703-9E1D-D22662E77D80}" emma:medium="tactile" emma:mode="ink">
          <msink:context xmlns:msink="http://schemas.microsoft.com/ink/2010/main" type="writingRegion" rotatedBoundingBox="12940,6362 13310,6661 13132,6881 12762,6583">
            <msink:destinationLink direction="with" ref="{86E61E3C-EC20-44CF-9C07-EBDFD456E2DC}"/>
          </msink:context>
        </emma:interpretation>
      </emma:emma>
    </inkml:annotationXML>
    <inkml:traceGroup>
      <inkml:annotationXML>
        <emma:emma xmlns:emma="http://www.w3.org/2003/04/emma" version="1.0">
          <emma:interpretation id="{74DA9FCB-73AF-4F72-8724-C1A630DCD1B0}" emma:medium="tactile" emma:mode="ink">
            <msink:context xmlns:msink="http://schemas.microsoft.com/ink/2010/main" type="paragraph" rotatedBoundingBox="12940,6362 13310,6661 13132,6881 12762,65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71F6AA-4B36-4EBD-AB3C-A830D4A85DFA}" emma:medium="tactile" emma:mode="ink">
              <msink:context xmlns:msink="http://schemas.microsoft.com/ink/2010/main" type="line" rotatedBoundingBox="12940,6362 13310,6661 13132,6881 12762,6583"/>
            </emma:interpretation>
          </emma:emma>
        </inkml:annotationXML>
        <inkml:traceGroup>
          <inkml:annotationXML>
            <emma:emma xmlns:emma="http://www.w3.org/2003/04/emma" version="1.0">
              <emma:interpretation id="{0783EDF7-0505-4362-ABF6-8FCBC02A4B0F}" emma:medium="tactile" emma:mode="ink">
                <msink:context xmlns:msink="http://schemas.microsoft.com/ink/2010/main" type="inkWord" rotatedBoundingBox="12940,6362 13310,6661 13132,6881 12762,6583"/>
              </emma:interpretation>
              <emma:one-of disjunction-type="recognition" id="oneOf0">
                <emma:interpretation id="interp0" emma:lang="" emma:confidence="0">
                  <emma:literal>Go</emma:literal>
                </emma:interpretation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00</emma:literal>
                </emma:interpretation>
                <emma:interpretation id="interp3" emma:lang="" emma:confidence="0">
                  <emma:literal>80</emma:literal>
                </emma:interpretation>
                <emma:interpretation id="interp4" emma:lang="" emma:confidence="0">
                  <emma:literal>a</emma:literal>
                </emma:interpretation>
              </emma:one-of>
            </emma:emma>
          </inkml:annotationXML>
          <inkml:trace contextRef="#ctx0" brushRef="#br0">223 121 39 0,'0'0'84'0,"0"-4"-12"0,-8-2-4 15,8 6-24-15,0-5-4 0,-9 1-4 0,9-2 0 0,0 2-8 0,-9 4 4 16,9-9-4-16,0 9-4 0,-8-6 0 0,0 6 0 0,8-4-4 15,-9 4 0-15,1-5 4 0,8 5-4 0,-8 0 4 0,-2 0 0 16,10 0-4-16,-8-6-4 0,0 6 0 0,-2 6 0 0,2-6 0 16,8 5-4-16,-8-5 0 0,0 4-4 0,-1 2 4 0,0-2-8 15,1 1 0-15,-1-1 12 0,1 6-4 0,0-5-4 16,-2 5 0-16,10-6 0 0,-8 6 8 0,0-1-8 0,8 1 0 0,-10-1-4 0,10 1 4 16,0 0 0-16,-8-1-4 0,8-3 0 0,0 3 0 15,0-4-4-15,0 4 0 0,0-4 4 0,8 4-4 0,-8-4 0 0,0 0 0 16,10 5 4-16,-10-5-4 0,8-1 0 0,-8 1 4 0,8 0-4 15,-8 0 0-15,10 0 0 0,-2-1 0 0,-8-4 0 0,8 5 0 16,1 0 0-16,-1-5 0 0,-8 0 0 0,9 5 4 0,0-5-4 0,-1 0 4 16,-8 0-4-16,8 0 4 0,0 0-20 0,-8-5 24 0,10 5 0 15,-10-5-4-15,8 0-4 0,-8 1 4 0,8-1 0 0,-8 0 0 16,0-5-4-16,10 6 0 0,-10-6 0 0,0 0-4 0,0 1 4 16,0-1 0-16,8 1 0 0,-8-1 0 0,0 0 0 0,0-4 0 15,0 5 0-15,0-1 0 0,0 1 0 0,0-1 0 0,-8 1 4 0,8-1-8 16,0 0 4-16,-10 1 0 0,10 3 0 0,0-3 4 0,-8-1-4 15,8 1-4-15,-8 3 4 0,-2-2 0 0,10-2 0 0,-8 4 0 16,0-3 0-16,0 5 0 0,8-1 0 0,-9 1-4 0,0-2 4 16,9 6 0-16,-8-4 0 0,-1 4 0 0,9-6-4 0,-8 6 0 15,8 0 0-15,-8 6 0 0,8-2 0 0,0-4 0 0,-10 6-4 16,10-2-4-16,0 1-4 0,0-1 0 0,0 5-4 0,0-3-4 16,-8 4-4-16,8-2 0 0,0-2-8 0,0 3 0 0,0 1-8 0,0-1 0 15,8 1 4-15,-8-5 0 0,0 5 0 0,0 0 0 0,10-1-24 16,-10-5-24-16,0 6-8 0,8-5-16 0,-8 5 20 0</inkml:trace>
          <inkml:trace contextRef="#ctx0" brushRef="#br0" timeOffset="300.1991">138 150 3 0,'0'-6'88'0,"0"2"-12"16,0-1-8-16,8 1-28 0,-8 4 4 0,10-6-8 0,-10 6 0 15,0 0 0-15,8-4-4 0,-8 8 0 0,8-4-4 0,-8 0 4 0,0 6 0 16,0-2-8-16,9 1 0 0,-9-1 0 0,8 2 0 0,-8-2 4 15,0 1-4-15,8 5 4 0,-8-6-4 0,9 6 8 0,0-1 4 16,-9 1-4-16,8 5 0 0,0-6-4 0,-8 0 4 0,10 1-4 16,-2 0-8-16,0 4 4 0,1-4-12 0,0-1 4 0,-9 1-4 15,8 0 0-15,0-1 0 0,1 1-4 0,-9 0-4 0,8-1 0 16,1-5 0-16,-9 2-20 0,9-2 24 0,-9 6-4 0,8-10 4 16,-8 0-4-16,8 5 0 0,-8-5 4 0,0 4 0 0,10-8 0 0,-10 4-4 15,0-5 0-15,8 5 0 0,-8-5 0 0,8 0 0 0,-8-5-4 16,0 6 0-16,0-5 0 0,8 3-4 0,-8-3 0 0,0 0 0 15,10-1-4-15,-10 0-4 0,0 1-12 0,8-6-12 0,-8 6-20 16,0-1-12-16,0 0-24 0,0 1-8 0,0 4-80 0,0-4-4 0,0 4 36 16,-8-5 20-16,8 6 28 0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6:59.3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05913E5-75D6-4197-B530-294F8AF96C86}" emma:medium="tactile" emma:mode="ink">
          <msink:context xmlns:msink="http://schemas.microsoft.com/ink/2010/main" type="inkDrawing" rotatedBoundingBox="2372,6855 8371,1955 10090,4060 4092,8960" semanticType="callout" shapeName="Other">
            <msink:sourceLink direction="with" ref="{4F7D49C4-9ECC-48BA-AC45-BFA5738277AD}"/>
            <msink:sourceLink direction="with" ref="{AB5F018E-DA9B-49A6-8355-0775D4ACE71E}"/>
          </msink:context>
        </emma:interpretation>
      </emma:emma>
    </inkml:annotationXML>
    <inkml:trace contextRef="#ctx0" brushRef="#br0">-3 1075 31 0,'0'0'72'0,"-10"0"-8"0,10 0-4 0,-8 0-24 0,8 0-12 16,-8 0 0-16,8 0-4 0,0 0-4 0,-10 0 8 0,10 0-4 15,-8 0-8-15,8 0 4 0,-8 0 0 0,8 0 0 0,0 0-4 16,0 0 0-16,0 0 0 0,0 0-4 0,0 0 4 0,-8 0-4 15,8 0-4-15,0 0 4 0,0 0 0 0,0 0 4 0,0 0 0 16,8 0 0-16,-8 0 4 0,0 0 4 0,0 0 0 0,8 0 8 0,-8 0 4 16,8-4 0-16,-8-1 0 0,10 5 4 0,-2-5 0 0,0-5-8 15,2 5 8-15,-2-4-8 0,0-1 4 0,1 1 0 0,-1-6-4 16,9 0 0-16,-8 2-4 0,7-2 4 0,-6-4-8 0,6 0 0 0,2 0-16 16,-2 0 20-16,1-6-4 0,1 2 0 0,-2-2-4 15,2 2 0-15,8-2 0 0,-10-3 0 0,10-1 0 0,-1-3 0 0,1 2 0 16,0-4-4-16,-1 5 4 0,1-3-4 0,8-3-4 0,-8 2 0 15,-1-1-4-15,9 0 4 0,-8 1-4 0,8-2 0 0,-9 3 0 16,1 3-4-16,0-4 4 0,8 3 0 0,-9 2 0 0,-7-1-4 16,6 0 0-16,2 5 0 0,-8 0 4 0,7 0-4 0,-8 5 4 15,0-4-4-15,1 3 0 0,-2 1 0 0,2 0 0 0,-10 4 0 0,9 1 0 16,-9-5 0-16,10 4 0 0,-10 1 0 0,0-1 0 0,10 6 0 16,-10-5 4-16,0-1-4 0,1 5 0 0,0-4 0 0,-1 5 0 15,1-1 0-15,-1 0 0 0,0 1 0 0,2-1 0 0,-10 5 0 0,8-4 4 16,0 4-8-16,-8-3 4 0,8 1 0 0,-8 3 4 0,10-1-4 15,-10 0 0-15,0 0 4 0,8 5 0 0,-8-4-4 0,0 4 0 16,0 0 0-16,0 0 0 0,0-5 4 0,0 5 0 0,0 0-4 16,0 0 0-16,0-5 4 0,0 5-4 0,0 0 0 0,0-5 4 15,0 5-4-15,8-4 0 0,-8 4 0 0,0-5 4 0,9 0 0 0,-9 0 0 16,9 0 0-16,-9 1 0 0,8-2 0 0,-8 2 0 16,9-5 0-16,-9 9 0 0,8-10 0 0,-8 5-4 0,8 5 0 0,-8-5 0 15,0 0 4-15,0 1-4 0,10 4 0 0,-10 0 0 0,0-4-8 16,0 8-4-16,0-4-12 0,-10 0-16 0,10 4-20 0,-8 1-20 15,8 0-28-15,-8 4-32 0,-1-3-68 0,1 3-16 0,-10 1 40 16,10-1 32-16,0-4 32 0,-10 5 24 0</inkml:trace>
    <inkml:trace contextRef="#ctx0" brushRef="#br1" timeOffset="132145.3509">-72-2378 31 0,'0'0'80'0,"0"0"-8"16,0 0-12-16,9 6-24 0,-9-6-4 0,0 0 0 0,8 0 0 15,-8 0 0-15,8 0 0 0,-8 0 0 0,8 0 4 0,2 0 0 0,-10 0-4 16,8 0 4-16,0 0 0 0,2 0 0 0,-10 0 4 0,8 0 0 15,0-6-4-15,1 6 0 0,-1 0 0 0,9-4 0 0,-8-2 0 16,-1 6 0-16,10-4-8 0,-2-6-4 0,-6 5 0 0,6 1 0 16,1-6 0-16,0 5 0 0,0-4-4 0,1-1 4 0,6 0-4 15,-6 1-4-15,7-1 0 0,-7 1 0 0,6-1 0 0,2-4 0 0,0 4-4 16,-1 1 0-16,1-1 4 0,8 0-8 0,-8 1 4 0,-1-1-4 16,9 1 0-16,-8-1 4 0,8 0-4 0,-9 1 0 0,11-1 0 15,-12 1 0-15,11-1 0 0,-9-5-4 0,8 11 4 0,-9-10 0 16,9 4 0-16,-8 1-4 0,0 0 4 0,-1-2 4 0,9 2 0 15,-8-1 0-15,0 1-4 0,7-1 0 0,-7 0 0 0,0 1 4 16,8-6-4-16,-9 5 4 0,9 1-8 0,-8-1 4 0,8 1-4 0,-9-5 4 16,9 4-4-16,-8 0-4 0,8 1 4 0,0-1 0 0,-9 1-4 15,11-1 4-15,-3 6-4 0,-7-6 4 0,8 0-4 0,-8 0 0 16,7 6 0-16,-7-6 0 0,8 5 4 0,-8-4-4 0,-1 4 0 16,1-5 0-16,0 5 4 0,0 1 0 0,-10-1-4 0,9 0 4 0,1 1-4 15,-8-1 0-15,7 0 0 0,0 0 0 0,-8 0 0 0,1 0 0 16,8 1 4-16,-10-1-4 0,2 5 0 0,7-5 0 0,-9 0 4 15,2 1 4-15,-2 4-4 0,2-6-4 0,-1 2 0 0,9-1 0 0,-10 0 4 16,2 0-4-16,-2 1 0 0,10 4 4 0,-8-5 0 16,7 0-4-16,-9 0 0 0,10-5 0 0,-8 5 4 0,7 1 0 0,1-6-8 15,0 6 8-15,-2-6-4 0,2 5 4 0,0-5 0 0,-1 1 0 16,1-1 0-16,0 6-8 0,0-6 4 0,-1 1 0 0,1-1 0 16,0 0 4-16,-1 1-4 0,0-1 0 0,-8 1 4 0,9 3 0 15,0-3-4-15,-1-1 0 0,1 1 0 0,0-1 4 0,-2 6-4 16,-6-6 0-16,7 0 4 0,1 5 0 0,0-4-8 0,0-1 4 15,-1 6 4-15,0-6-4 0,10 0 0 0,-9 6 4 0,-1-6-4 0,9 5 0 16,-8-4 0-16,-1-1-4 0,9 5 12 0,-8-4-4 0,8-1 0 16,-8 5 0-16,7-4 0 0,1 4-4 0,-8-4 4 0,8-1 0 15,-9 0 0-15,9 5 0 0,-8-4 0 0,0-1 4 0,8 0-4 16,-9 1 0-16,1 4 0 0,0-4 0 0,-1-1 4 0,1 1-4 16,0 3 4-16,-1-3-4 0,1-1 0 0,0 6 4 0,-2-6-4 0,2 5 4 15,0-5 0-15,-9 5-4 0,9-4 4 0,0 4-4 0,-1-5 4 16,-8 6-4-16,8-5-4 0,1 3 8 0,0 3-4 0,-10-3 4 15,10 1 0-15,-9-4-4 0,9 3-4 0,0 2 0 0,-10-1 4 16,10-5 0-16,-9 6 0 0,9-1 0 0,0 0 0 0,-10 0 4 16,1-4-4-16,9 3-4 0,-10 2 4 0,10-5-4 0,-8 4 4 0,-1 0-4 15,-1 0 0-15,10-4 0 0,-8 4 4 0,-2-5-4 0,2 6 4 16,-2-1 0-16,1-5 0 0,1 5-24 0,-2-4 24 0,2 4 4 16,-2-5 0-16,2 6 0 0,-1-1-4 0,0-4 0 0,-8 2 0 0,7 4 0 15,2-2 0-15,-10-5-4 0,10 6 4 0,-10-1 0 16,9 0 0-16,-1 0 0 0,-7 5-4 0,0-4 4 0,7-3 0 0,-6 4 0 15,-2 3 0-15,0-5-4 0,10 0 0 0,-10 5 0 16,0-5 4-16,1 5-4 0,-1-5 0 0,1 5 0 0,0-4 4 0,-1-1-4 16,0 5 4-16,10-5-4 0,-10 5 0 0,1-4 4 0,0-1 0 15,-1 5 0-15,0-5 0 0,9 0-4 0,-9 5 0 0,2-5 0 0,-2 0-4 16,0 5 8-16,2-4-4 0,6-2 0 0,-8 6 0 16,1-4 0-16,0 4 0 0,-1-5 4 0,1 5 0 0,-1-4-4 0,0 4 4 15,2 0 0-15,-2-6-8 0,8 6 4 0,-6-4 4 0,-2 4 0 16,0 0 0-16,1-5-4 0,0 0 4 0,-1 5-4 0,1-5 4 15,-1 1 0-15,0 4-4 0,0-6 0 0,10 2 0 0,-10-1 0 16,2 1 0-16,-2-2 0 0,0 6 0 0,9-5 4 0,-8 1-4 16,-1-1 4-16,1 5 0 0,7-5 0 0,-6 1-4 0,-2 4 0 0,0-5 0 15,2 0 0-15,-2 5 0 0,0-5 0 0,0 1 0 0,1 4 0 16,0 0 0-16,-1-6 0 0,1 3 0 0,-1 3 0 0,0 0 0 16,-8-6 0-16,10 6 0 0,-2 0 0 0,-8 0 0 0,8 0 0 15,-8-5 0-15,8 5 0 0,-8 0 0 0,10 0 0 0,-10 0 0 16,8 0 0-16,-8 0 0 0,8 0 0 0,-8 0 0 0,0 0 0 0,0-5 0 15,9 5 0-15,-9 0 0 0,0-4 0 0,9 4 0 0,-9 0 0 16,8 0 0-16,-8 0 0 0,0-6 0 0,9 6 0 0,-9 0 0 16,8-4 0-16,-8 4 0 0,0 0 0 0,8 0 0 0,-8 0 0 0,10 0 0 15,-10 0 0-15,8-5 0 0,-8 5 0 0,0 0 0 16,8 0 0-16,-8 0 0 0,0 0 0 0,8 0 0 0,-8 0 0 0,0 0 0 16,0 0 0-16,10 0 0 0,-10 0 0 0,8 0 0 0,-8 0 0 15,0 0 0-15,8-4 0 0,-8 4 0 0,0 0 0 0,9 0 0 16,-9 0 0-16,0 0 0 0,0-6 0 0,0 6 0 0,8 0 0 0,-8 0 0 15,0 0 0-15,0 0 0 0,0 0 0 0,0 0 0 0,0 0 0 16,-8 0-8-16,-1 0-140 0,9 0-64 0,-8 0-88 0,-10 0-40 16,10 0 64-16,-8 6 52 0,-2-6 40 0,-7 0 32 0,7 0 32 15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8:34.46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A18C22-AB5A-4702-8963-1965EEEF0FFD}" emma:medium="tactile" emma:mode="ink">
          <msink:context xmlns:msink="http://schemas.microsoft.com/ink/2010/main" type="writingRegion" rotatedBoundingBox="4206,5414 4157,5583 4047,5551 4096,5382">
            <msink:destinationLink direction="with" ref="{09ED62D0-72EC-4911-882D-7348B8E225F9}"/>
            <msink:destinationLink direction="with" ref="{BAC7729A-078B-43B8-9AEA-D9FBDD965605}"/>
          </msink:context>
        </emma:interpretation>
      </emma:emma>
    </inkml:annotationXML>
    <inkml:traceGroup>
      <inkml:annotationXML>
        <emma:emma xmlns:emma="http://www.w3.org/2003/04/emma" version="1.0">
          <emma:interpretation id="{1AF6A359-822B-4B71-ADD6-B18C23AEB19D}" emma:medium="tactile" emma:mode="ink">
            <msink:context xmlns:msink="http://schemas.microsoft.com/ink/2010/main" type="paragraph" rotatedBoundingBox="4206,5414 4157,5583 4047,5551 4096,53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958957-6CBD-4F08-B8BB-0CBB83C62AB5}" emma:medium="tactile" emma:mode="ink">
              <msink:context xmlns:msink="http://schemas.microsoft.com/ink/2010/main" type="line" rotatedBoundingBox="4206,5414 4157,5583 4047,5551 4096,5382"/>
            </emma:interpretation>
          </emma:emma>
        </inkml:annotationXML>
        <inkml:traceGroup>
          <inkml:annotationXML>
            <emma:emma xmlns:emma="http://www.w3.org/2003/04/emma" version="1.0">
              <emma:interpretation id="{03FD6E47-F997-4E36-B0C7-5F3BE698C489}" emma:medium="tactile" emma:mode="ink">
                <msink:context xmlns:msink="http://schemas.microsoft.com/ink/2010/main" type="inkWord" rotatedBoundingBox="4206,5414 4157,5583 4047,5551 4096,5382">
                  <msink:destinationLink direction="with" ref="{DEAE1675-83D9-4E40-9244-56A2106221D2}"/>
                </msink:context>
              </emma:interpretation>
            </emma:emma>
          </inkml:annotationXML>
          <inkml:trace contextRef="#ctx0" brushRef="#br0">392 2263 43 0,'-8'0'76'0,"8"5"-4"0,-9 0-12 16,9-5-32-16,0 5 0 0,-8-5 4 0,8 4-8 0,0 1 4 15,-9 0-4-15,9 0-4 0,0-1 0 0,-8-4 0 0,8 5-4 0,-9 1 8 16,9-2-4-16,0 0 4 0,-8-4-20 0,8 0 20 0,0 0 0 16,0 6 0-16,0-6 0 0,0 0 0 0,0 0 4 0,-8 0-4 15,8 0 4-15,0 0 0 0,0 0 0 0,0 0 0 0,0 0 0 16,8 0-4-16,-16 0-4 0,8 0 0 0,0 0 0 0,0 0 0 15,0 0 0-15,0 0-4 0,0 0 0 0,0 0 4 0,-10 0-4 16,10 0-4-16,0 0 0 0,0 0-4 0,0 0 0 0,0 0-4 0,0 0 4 16,0 0-4-16,0 0 0 0,0 0 0 0,0 0-8 0,0 0 8 15,0 0-4-15,0 0 0 0,0 0 0 0,0 0 4 0,10 0 0 16,-10 0 0-16,0 0-4 0,0 0 0 0,8 0 0 0,-8 0-4 16,8 0 0-16,-8 0 0 0,0 0 4 0,9 4 0 0,-9-4 4 15,0 0-4-15,8 6 4 0,-8-2-8 0,0 1 4 0,0-1-4 0,0 1 0 16,0 5 12-16,0-6-8 0,-8 6 0 0,8-6 0 0,0 7 4 15,-9-7-4-15,9 6 0 0,-8-10 0 0,8 5 0 0,-8-1 0 16,8 2 0-16,0-6 0 0,-10 0-16 0,10 0 20 0,-8 0-4 16,8-6 0-16,-8 2 4 0,8-1-4 0,0 0 4 0,0 0-4 15,0-4 0-15,0 3 0 0,0-2 0 0,0 2 4 0,0-3-4 0,0 4 4 16,0-4-4-16,0 4 0 0,0-5-4 0,0 6 4 0,0-2 0 16,0 2 4-16,0 0-4 0,8-2 0 0,-8 6 0 0,0-5 4 15,8 5 0-15,-8 0 0 0,10-4-8 0,-10 4 4 0,8 4 0 0,-8-4 4 16,8 0-4-16,1 5 0 0,-9-5 0 0,8 6 0 15,-8-2 0-15,9 0 0 0,-9 2 0 0,0-2 4 0,0 6-4 0,0-5 0 16,8-1 8-16,-8 6-8 0,0-5 8 0,-8 5-4 0,8-6 0 16,0 0 4-16,-9 7 0 0,9-11 0 0,0 4 0 0,-8 1 0 15,8-5 0-15,-9 5-4 0,9-5 0 0,-8 0 0 0,8 0 4 16,-8-5-8-16,-2 0 4 0,10 1 0 0,-8-1 0 0,8-1 0 16,-8-2-4-16,8 2 4 0,-10-3 0 0,10 4 0 0,-8-4 0 0,8 4 0 15,0 1-4-15,0-6 0 0,-8 4 0 0,8 2 4 0,0 0-4 16,0 4 0-16,0-6 4 0,0 6-4 0,0 0 0 0,0 0 0 15,8 0 0-15,-8 6 0 0,8-6-4 0,-8 4-12 0,10 0-16 16,-10 2-32-16,8-2-32 0,0 2-28 0,-8-2-72 0,10-4-24 16,-2 5 40-16,9-5 40 0,-9 4 20 0,1-4 20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5:50.292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094F3B9-0583-4304-83B0-99CC43FA45B6}" emma:medium="tactile" emma:mode="ink">
          <msink:context xmlns:msink="http://schemas.microsoft.com/ink/2010/main" type="inkDrawing" rotatedBoundingBox="9974,4300 9979,4316 9972,4318 9967,4303" shapeName="Other">
            <msink:destinationLink direction="with" ref="{49D858F2-6883-4F1E-AF14-07E98A881D80}"/>
          </msink:context>
        </emma:interpretation>
      </emma:emma>
    </inkml:annotationXML>
    <inkml:trace contextRef="#ctx0" brushRef="#br0">6951 891 7 0,'0'-5'44'0,"0"5"4"0,0 0-20 16,0-5-4-16,0 5-4 0,0 0-4 0,0 0-4 0,0 0 0 16,0 0-4-16,0-5-4 0,0 5 0 0,0 0 0 0,0 0 0 15,0 0-4-15,0 0 0 0,0 0 0 0,0 0-4 0,0 0 0 0,0 0-20 16,0 0-12-16,0 0-8 0,-8 0-12 0,8 0 0 0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1:14.180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3EFF247-EA18-4D61-A934-88E1FD6DF3C8}" emma:medium="tactile" emma:mode="ink">
          <msink:context xmlns:msink="http://schemas.microsoft.com/ink/2010/main" type="writingRegion" rotatedBoundingBox="4417,8984 4433,8984 4433,8999 4417,8999">
            <msink:destinationLink direction="with" ref="{BAC7729A-078B-43B8-9AEA-D9FBDD965605}"/>
          </msink:context>
        </emma:interpretation>
      </emma:emma>
    </inkml:annotationXML>
    <inkml:traceGroup>
      <inkml:annotationXML>
        <emma:emma xmlns:emma="http://www.w3.org/2003/04/emma" version="1.0">
          <emma:interpretation id="{852C7179-FB5E-4023-BC76-3C3F4CF10C05}" emma:medium="tactile" emma:mode="ink">
            <msink:context xmlns:msink="http://schemas.microsoft.com/ink/2010/main" type="paragraph" rotatedBoundingBox="4417,8984 4433,8984 4433,8999 4417,89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C4CB16-0183-4BFC-8E56-C20BDCE8848C}" emma:medium="tactile" emma:mode="ink">
              <msink:context xmlns:msink="http://schemas.microsoft.com/ink/2010/main" type="line" rotatedBoundingBox="4417,8984 4433,8984 4433,8999 4417,8999"/>
            </emma:interpretation>
          </emma:emma>
        </inkml:annotationXML>
        <inkml:traceGroup>
          <inkml:annotationXML>
            <emma:emma xmlns:emma="http://www.w3.org/2003/04/emma" version="1.0">
              <emma:interpretation id="{F47E77E0-2E6D-464A-936D-E96D73C53380}" emma:medium="tactile" emma:mode="ink">
                <msink:context xmlns:msink="http://schemas.microsoft.com/ink/2010/main" type="inkWord" rotatedBoundingBox="4417,8984 4433,8984 4433,8999 4417,8999"/>
              </emma:interpretation>
              <emma:one-of disjunction-type="recognition" id="oneOf0">
                <emma:interpretation id="interp0" emma:lang="" emma:confidence="0">
                  <emma:literal>_</emma:literal>
                </emma:interpretation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@</emma:literal>
                </emma:interpretation>
                <emma:interpretation id="interp4" emma:lang="" emma:confidence="0">
                  <emma:literal>s</emma:literal>
                </emma:interpretation>
              </emma:one-of>
            </emma:emma>
          </inkml:annotationXML>
          <inkml:trace contextRef="#ctx0" brushRef="#br0">-1492-482 23 0,'0'0'60'0,"8"0"-4"16,-8 0-8-16,0 0-24 0,0 0-4 0,0 0-4 0,0 0-4 15,0 0-4-15,0 0 0 0,8 0 0 0,-16 0-4 0,8 0 0 16,8 0 0-16,-16 0 0 0,16 0 4 0,-8 0-4 0,0 0-4 0,-8 0 4 16,8 0-4-16,8 0 0 0,-16 0 4 0,8 0-4 15,0 0 4-15,0 0-4 0,0 0 4 0,0 0-4 0,0 0-4 0,0 0 0 16,0 0 0-16,0 0 0 0,0 0 0 0,0 0-8 0,0 0-28 15,0 0-32-15,0 0-24 0,0 0 12 0</inkml:trace>
        </inkml:traceGroup>
      </inkml:traceGroup>
    </inkml:traceGroup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1:22.92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6E727F8-BCDC-46EF-8F69-1A51C2394691}" emma:medium="tactile" emma:mode="ink">
          <msink:context xmlns:msink="http://schemas.microsoft.com/ink/2010/main" type="writingRegion" rotatedBoundingBox="6736,7513 6542,8252 4702,7768 4896,7030">
            <msink:destinationLink direction="with" ref="{09ED62D0-72EC-4911-882D-7348B8E225F9}"/>
            <msink:destinationLink direction="with" ref="{19FAB4E9-1548-4927-B916-5329309D0CAE}"/>
            <msink:destinationLink direction="with" ref="{BAC7729A-078B-43B8-9AEA-D9FBDD965605}"/>
          </msink:context>
        </emma:interpretation>
      </emma:emma>
    </inkml:annotationXML>
    <inkml:traceGroup>
      <inkml:annotationXML>
        <emma:emma xmlns:emma="http://www.w3.org/2003/04/emma" version="1.0">
          <emma:interpretation id="{9FCF2640-ADB9-461F-843D-D7E3CAABFF3F}" emma:medium="tactile" emma:mode="ink">
            <msink:context xmlns:msink="http://schemas.microsoft.com/ink/2010/main" type="paragraph" rotatedBoundingBox="6687,7700 6542,8252 6219,8167 6364,76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56172B-253B-47B1-8BAD-434110086093}" emma:medium="tactile" emma:mode="ink">
              <msink:context xmlns:msink="http://schemas.microsoft.com/ink/2010/main" type="line" rotatedBoundingBox="6687,7700 6542,8252 6219,8167 6364,7615"/>
            </emma:interpretation>
          </emma:emma>
        </inkml:annotationXML>
        <inkml:traceGroup>
          <inkml:annotationXML>
            <emma:emma xmlns:emma="http://www.w3.org/2003/04/emma" version="1.0">
              <emma:interpretation id="{E10511BE-97DD-4ACA-9F3D-7DA9CEB330EF}" emma:medium="tactile" emma:mode="ink">
                <msink:context xmlns:msink="http://schemas.microsoft.com/ink/2010/main" type="inkWord" rotatedBoundingBox="6687,7700 6542,8252 6219,8167 6364,76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 93 43 0,'0'-9'108'0,"0"-1"-8"0,0 0-8 0,0 5-20 0,0-5-4 16,0 6 0-16,0-1-4 0,0-5 0 0,0 6 0 0,0-1-8 15,0 0 4-15,0 1-8 0,0 4 0 0,0-5 0 0,0 5-4 0,0 0 4 16,0 0 0-16,0-6 0 0,0 6 0 0,0 6 0 0,0-6 0 16,0 0 0-16,9 5-4 0,-9 4 0 0,0-4-4 0,0-1 0 15,0 6 0-15,0-1-4 0,0 6-4 0,0-5-4 0,0 4-4 0,0 1 4 16,0 4-24-16,0 0 20 0,0 0-4 0,0 4 0 15,0-3-4-15,0 5 0 0,8-2-4 0,-8 1 0 0,0 0 0 0,0 0 4 16,8-5-8-16,-8 5 0 0,0 0-4 0,10-5-8 0,-10 0 0 16,0 0 0-16,8 1 0 0,-8-1 0 0,0-4 0 0,0-1 0 15,0-5 0-15,0 6 0 0,0-5 0 0,0-7 0 0,0 8 0 0,8-6 0 16,-8-1 0-16,0 2 0 0,0-6 0 0,0 4 0 16,-8-4-24-16,8 0-8 0,0 0-4 0,0 0-16 0,0 0-8 0,0 0-12 15,0-4-12-15,0-2-8 0,0 2-8 0,0-1-12 0,0 0-12 16,0-1-8-16,-8 3-8 0,8-3-52 0,0 2-28 0,-10-5 36 15,10 3 32-15,0-3 32 0,-8 0 28 0</inkml:trace>
          <inkml:trace contextRef="#ctx0" brushRef="#br0" timeOffset="-376.2529">-141 467 47 0,'-9'-5'96'0,"9"1"-8"16,0 4-8-16,-8-5-28 0,8 5 0 0,0 0 0 0,0 0 0 16,0 0 0-16,-8 0-4 0,8 0 0 0,0 0 0 0,0 0 0 15,-10 0-4-15,10 0 0 0,0 0-4 0,0 0 0 0,-8 0-4 0,8 0-8 16,0 5-4-16,-8-5 4 0,8 0 4 0,0 4-8 0,-9 1-4 16,9-5 4-16,0 5-4 0,0-1 0 0,0 1-4 0,0 0 4 15,0 0-4-15,0-1-4 0,0 7 0 0,0-7-4 0,0 1 0 16,9 0 0-16,-9-1 0 0,0 2-4 0,8-2 4 0,-8 1-4 15,8-5 4-15,-8 4 0 0,10 2-4 0,-2-6 4 0,0 3 4 0,1-3 0 16,0 0-4-16,-1 0 0 0,0 0 0 0,9 0 4 0,-9 0-4 16,2 0 0-16,-2-3 0 0,10-3 0 0,-10 2-4 0,0-1 0 15,9 1 4-15,-8-2-4 0,-1-3 4 0,1 4-8 0,-1-4 4 0,0 3 0 16,2-3 0-16,-2-1 0 0,0 1-4 0,-8 0 4 0,0-2-4 16,8 7 0-16,-8-4 0 0,0-3-4 0,0 1 4 0,0 5 0 15,0-4 0-15,-8 4 0 0,8-4 0 0,-8 3 0 0,0 2 0 16,8-1 0-16,-10 0 4 0,2 0-4 0,0 5 4 0,-1-5-4 15,1 5 0-15,-1-4 0 0,-8 4 0 0,9 0 4 0,0 0-4 16,-10 0 0-16,10 0 0 0,-10 4-4 0,10-4 4 0,-1 5-4 16,-7 0 4-16,7-5-4 0,-8 5 4 0,9 0 0 0,-2-1 0 15,-6 6-4-15,7-5 0 0,0 0 0 0,1 4 0 0,0-4 0 0,-1 5 0 16,1-6-4-16,8 3-4 0,-9 1 0 0,0-4-8 0,9 2-4 16,0-1-4-16,0-1 0 0,-8 1-8 0,8 0 4 0,0-1-8 15,0 1-12-15,0 0 0 0,0 0-8 0,0-5-4 0,8 4-4 16,-8-4-4-16,0 0-4 0,0 6 0 0,9-6-36 0,-9 0-32 15,0 0-12-15,9 0 32 0,-9 0 24 0</inkml:trace>
        </inkml:traceGroup>
      </inkml:traceGroup>
    </inkml:traceGroup>
    <inkml:traceGroup>
      <inkml:annotationXML>
        <emma:emma xmlns:emma="http://www.w3.org/2003/04/emma" version="1.0">
          <emma:interpretation id="{0BF10BA9-48B9-4201-99BC-93109F6D0316}" emma:medium="tactile" emma:mode="ink">
            <msink:context xmlns:msink="http://schemas.microsoft.com/ink/2010/main" type="paragraph" rotatedBoundingBox="5139,7059 5089,7493 4827,7463 4877,70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8AD16B-9850-4131-8AB7-7C621687D124}" emma:medium="tactile" emma:mode="ink">
              <msink:context xmlns:msink="http://schemas.microsoft.com/ink/2010/main" type="line" rotatedBoundingBox="5139,7059 5089,7493 4827,7463 4877,7029"/>
            </emma:interpretation>
          </emma:emma>
        </inkml:annotationXML>
        <inkml:traceGroup>
          <inkml:annotationXML>
            <emma:emma xmlns:emma="http://www.w3.org/2003/04/emma" version="1.0">
              <emma:interpretation id="{946E8375-062A-4589-AB8E-E278A807CC31}" emma:medium="tactile" emma:mode="ink">
                <msink:context xmlns:msink="http://schemas.microsoft.com/ink/2010/main" type="inkWord" rotatedBoundingBox="5139,7059 5089,7493 4827,7463 4877,7029"/>
              </emma:interpretation>
            </emma:emma>
          </inkml:annotationXML>
          <inkml:trace contextRef="#ctx0" brushRef="#br1" timeOffset="-225105.301">-1506-492 7 0,'-8'-10'92'0,"0"1"-16"0,8-1-4 0,-9 5-28 0,0-4 0 15,9-1 0-15,-8 0 0 0,8 1-4 0,-8 4 0 16,8-4 0-16,-9 3 0 0,9 2 0 0,-8-5 0 0,8 3 0 0,0 2 0 15,-9 4 8-15,9-5-8 0,-9 5 0 0,9 0-4 0,0 0 4 16,-8-5-4-16,8 5-8 0,0 0-4 0,0 0 4 0,-8 5-8 16,8 0-4-16,0-1 0 0,0 2 0 0,0 3 0 0,0-5-8 0,0 11 0 15,0-6 0-15,0 6-4 0,0 4 0 0,0-4 8 16,0 9-8-16,0-5 0 0,0 4-4 0,0 2 0 0,0-2 4 0,0-3 0 16,0 4-4-16,0 0 0 0,0-4 0 0,0-2 0 0,0 1 0 0,0 0 0 15,0-5 0-15,0 1 0 0,0-5-4 0,0-1 0 16,0 1 4-16,0-5-8 0,0 1 0 0,0-2-16 0,0-4-4 0,0 0-4 15,0 0 0-15,0 0-8 0,0 0 0 0,0-4 0 0,0-2-4 16,0 1 0-16,0-5 0 0,-10 6 4 0,10-5 0 0,0-1 0 16,0-1 8-16,0-3 0 0,-8 4 4 0,8-3 0 0,0-2 4 0,-8 1 8 15,8-1-16-15,0 1 20 0,0-1 4 0,-8 2 4 16,8-2 0-16,0 5 0 0,0-4 0 0,0 5 4 0,0-6 4 16,0 5-4-16,0 0 4 0,0 6 0 0,0-6 4 0,0 1 4 0,0 4 0 15,0 0 0-15,8-4 0 0,-8 4 4 0,8 0 0 0,-8 0 4 16,8 2-4-16,-8-3 4 0,10-4 0 0,-2 5-4 0,0 0 0 15,1 1 0-15,0-1 0 0,-1-5 0 0,1 5 0 0,-1 0 0 0,0 1 0 16,10-1-4-16,-10 5 0 0,0-5-4 0,2 5 4 16,-2 0 0-16,0 0-4 0,10 0 4 0,-10 0-4 0,0 5-4 0,1 0 0 15,-1-1 8-15,0 6 0 0,2 0-4 0,-2-5 4 0,-8 9-4 16,8-4 4-16,-8 4 4 0,10 1-4 0,-10-1 4 0,0 0 0 16,0 5 0-16,0 0-8 0,0 0 8 0,-10-4-8 0,10 5 4 15,-8-1-4-15,0 0-4 0,-2 0-4 0,2 1 4 0,0-7-4 16,-9 6 4-16,9-5-4 0,-10 1-4 0,10-5-4 0,-10-1 0 0,10 1-32 15,-9 1 0-15,8-7-16 0,-7 0-16 0,-1-4-12 0,8 0-44 16,0 0-56-16,-7-4 28 0,6 0 28 0,2-7 28 0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6:52.56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5CBF0D8-E3D7-4C13-8550-2360D21783CC}" emma:medium="tactile" emma:mode="ink">
          <msink:context xmlns:msink="http://schemas.microsoft.com/ink/2010/main" type="inkDrawing" rotatedBoundingBox="4079,8997 7823,9168 7818,9275 4074,9103" semanticType="strikethrough" shapeName="Other">
            <msink:sourceLink direction="with" ref="{7F7C9406-991F-4D9F-A9AE-29A3D706201B}"/>
          </msink:context>
        </emma:interpretation>
      </emma:emma>
    </inkml:annotationXML>
    <inkml:trace contextRef="#ctx0" brushRef="#br0">-47 1219 67 0,'0'5'76'0,"0"-5"-4"0,-8 0-4 16,8 0-28-16,0 0-4 0,0 0 0 0,0 0-4 0,0 0-4 16,0 0 4-16,0 0-4 0,0 0 4 0,0 0-4 0,0 0 0 15,0 0 0-15,0 0 0 0,0 0 0 0,0 0 0 0,0 5 4 0,0-5 0 16,0 0-4-16,0 0-4 0,0 0-4 0,0 0 4 0,0 0-8 16,0 5 8-16,0-5-4 0,0 5-4 0,0-5 4 0,0 0 0 15,0 4 4-15,0-4-8 0,0 0 8 0,0 5-4 0,0-5 4 16,0 0 0-16,8 0 4 0,-8 0 0 0,8 0 0 0,2 0 0 15,-10 0 8-15,8 0-20 0,0 0 16 0,2 0 0 0,6 0 0 0,-7 0-4 16,8 0 0-16,0 0-8 0,-1 0 4 0,2 0-4 16,0 0 0-16,-2 0 0 0,9 0 0 0,1 0-4 0,0-5 0 0,0 5-4 15,-1 0 4-15,9-4 0 0,0 4-4 0,0-5 0 0,0 5 0 16,1 0 0-16,7-5-4 0,1 5 4 0,-1 0-4 0,1 0 0 16,-1-5 0-16,2 5 0 0,7 0 0 0,-9 0 0 0,1 0-4 15,-1 0-4-15,1 0 4 0,-1-5 0 0,2 5 0 0,-2 0-4 0,1 0 0 16,-1-5 4-16,-8 5 0 0,9 0 4 0,-1 0-4 15,-7 0 0-15,7-5 0 0,-8 5 0 0,9 0 0 0,-1 0 0 0,-8 5 0 16,1-5-4-16,7 0 4 0,-8 5 0 0,9-5-4 0,-9 5-4 16,0-5 4-16,0 5 0 0,1-5 4 0,-1 5-4 0,-1-5 0 15,1 5 0-15,1-1 0 0,-1 1 0 0,-8 0 4 0,8-1 0 0,-8-4 0 16,-1 6 0-16,9-2-4 0,-8 1-4 0,-1 0 0 16,1 0-16-16,-1-5 28 0,0 3 0 0,1 3-4 0,0-6 0 0,-1 5-4 15,1-5 4-15,-8 0 0 0,6 5-4 0,2-5-4 0,-9 0 4 16,9 0 0-16,-10 0 0 0,10 0 0 0,-8 0 0 0,7 0 0 15,-7 0 4-15,-2 0-4 0,10 0 0 0,-9 0 0 0,0 0 0 16,0 0 0-16,-1 0 0 0,2 0 0 0,0 0 0 0,-2 0-4 0,1 0 4 16,0 4 4-16,-8-4 0 0,7 6-4 0,2-6 0 15,-10 0 0-15,10 4 4 0,-10 1-4 0,9-5 0 0,-8 5-4 0,-1-5 4 16,1 5 0-16,7-1 0 0,-6 1 0 0,-2-5-4 0,0 5 0 16,0-5 8-16,-8 0-4 0,10 5 0 0,-2-5-4 0,0 0 4 15,1 0 0-15,-9 0 4 0,8 0-4 0,1 0 0 0,0 0 0 0,-1 0-4 16,0 0 0-16,0 0 4 0,-8-5 4 0,18 5-4 15,-10-5 0-15,2 5 0 0,-2 0 4 0,0-5-4 0,1 5 0 0,-1-4 4 16,1 4 0-16,-1-5-4 0,9 5 0 0,-9-5 0 0,2 5-4 16,-2-5 4-16,10 5 4 0,-10 0-4 0,0 0 0 0,1 0 0 15,-1 0 4-15,0 0 0 0,10 0-8 0,-10 0 4 0,0 0 0 0,2 0 0 16,-2 5 0-16,0-5 4 0,1 0-4 0,0 5 0 16,7-5 0-16,-7 5 0 0,-1-5 4 0,1 4 0 0,0 1-4 0,-1-5-4 15,10 5 4-15,-10 0 4 0,0-1 0 0,0-4 0 0,2 5-4 16,-2 1 4-16,0-6-4 0,1 4 0 0,-1 1 0 0,10-5 0 15,-10 5 0-15,0-5 0 0,0 4 0 0,2 1 0 0,-2-5 0 16,0 5 4-16,1-5 4 0,-9 0-8 0,9 0 0 0,-1 5 0 16,1-5 4-16,-1 0-4 0,0 0 0 0,1 0 0 0,-9 0 0 0,9 0 8 15,-1 0-4-15,-8 0 0 0,8 0 4 0,2 0-4 0,-10 0 4 16,8 4 0-16,-8-4-4 0,8 0 4 0,-8 0-4 0,9 0 4 16,-9 0-4-16,0 0 0 0,9 0 0 0,-9 0 0 0,0 0-4 15,8 0 0-15,-8 0 4 0,0 0-4 0,8 0-20 0,-8 0 28 0,0 0-8 16,9 0 0-16,-9 0 4 0,0 0 0 0,8 0-4 0,-8 0 4 15,0 0-4-15,9 0 0 0,-9 0 0 0,9 0 0 0,-9 0 0 16,0 0 0-16,8 0 4 0,-8 0-4 0,8 0 0 0,-8 0 4 16,10 0-4-16,-10 0 4 0,8 0-4 0,-8 0 0 0,8 0 0 15,-8 0 0-15,8 0 0 0,-8 0 0 0,10 0 0 0,-10 0 4 0,0 0-4 16,0 0 0-16,0 0 4 0,8 0 0 0,-8 0-4 0,0 0 0 16,0 0 0-16,0 0-4 0,0 0 4 0,0 0 0 0,0 0-4 15,0 0 0-15,0 0 0 0,0 0-4 0,0 0-8 0,0 0-12 16,0 0-16-16,0 0-32 0,-8 0-28 0,8 5-32 0,0-5-40 15,-10 0-48-15,2 0-72 0,0 4 56 0,0-4 40 0,-2 0 36 16,2 0 36-16,-9 0 20 0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1:27.264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A10DB42-BBEE-4BDB-B10F-375A782A3AE8}" emma:medium="tactile" emma:mode="ink">
          <msink:context xmlns:msink="http://schemas.microsoft.com/ink/2010/main" type="writingRegion" rotatedBoundingBox="4088,11494 8878,11110 9163,14671 4374,15055"/>
        </emma:interpretation>
      </emma:emma>
    </inkml:annotationXML>
    <inkml:traceGroup>
      <inkml:annotationXML>
        <emma:emma xmlns:emma="http://www.w3.org/2003/04/emma" version="1.0">
          <emma:interpretation id="{1E5CDD69-46D6-4A2E-9D0D-9E9722DB0560}" emma:medium="tactile" emma:mode="ink">
            <msink:context xmlns:msink="http://schemas.microsoft.com/ink/2010/main" type="paragraph" rotatedBoundingBox="4088,11494 8186,11165 8267,12171 4169,125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3B5BF1-DC9F-44D6-9F82-D68E7F818D9B}" emma:medium="tactile" emma:mode="ink">
              <msink:context xmlns:msink="http://schemas.microsoft.com/ink/2010/main" type="inkBullet" rotatedBoundingBox="4088,11494 4589,11453 4660,12340 4159,12380"/>
            </emma:interpretation>
          </emma:emma>
        </inkml:annotationXML>
        <inkml:trace contextRef="#ctx0" brushRef="#br0">92 0 39 0,'-10'0'96'0,"10"0"-8"16,0 0-8-16,-8 0-20 0,8 4-4 0,-8-4-4 0,8 0-4 0,-10 6 0 15,2-2-4-15,8 1 0 0,-8-1-4 0,8 2-4 0,-9 3 4 16,9 1 0-16,-8-6-4 0,8 6-4 0,-9 5 4 0,9-1 0 16,0-5-4-16,0 5-4 0,0 1-4 0,-8 0-4 0,8-1 4 15,0 1-8-15,0-1-4 0,0 1-4 0,8-2 0 0,-8 2-4 16,0-1 4-16,9-4 0 0,-1 5 0 0,-8-6-4 0,9 1 0 0,-1-1 0 15,0 1 0-15,2-5 0 0,-2-1-4 0,10 1 4 16,-10 0 0-16,0-5-4 0,9 5 0 0,-9-5 4 0,10 0 0 0,-10-5-4 16,10 0 4-16,-10 5-4 0,8-5 0 0,2-4 0 0,-10 4 4 0,9-5 0 15,-8 1-4-15,0-1 0 0,-1 1 4 0,0-1-8 16,0 0 8-16,2-4-4 0,-10 5 0 0,8-6-4 0,-8 5 4 0,0-4 0 16,0 5 0-16,0-6 0 0,0 5 0 0,-8-4 0 0,-2 5 0 15,10-6 0-15,-8 5 0 0,0 1-4 0,-9-1 4 0,8 0-4 16,1 1 0-16,-1 5 4 0,-7-6 0 0,6 10 0 0,-6-6-4 0,8 2 4 15,-10 4 0-15,10-5-4 0,-10 10 8 0,10-5-8 0,-9 4 0 16,9 2 0-16,0-2-4 0,-10 2 4 0,10 4 0 0,-2-1-4 16,2 0 0-16,0 1-8 0,-1 4 0 0,1-5 4 0,8 1-4 15,-9 5-4-15,1-1-4 0,8-3-12 0,0-3-8 0,0 7 0 16,-9-5-4-16,9-1-4 0,9 1 0 0,-9-1 0 0,0-4-4 0,0-1 0 16,8 1-24-16,-8 1-28 0,9-2-20 0,-9-4 4 15,8 0 24-15</inkml:trace>
        <inkml:trace contextRef="#ctx0" brushRef="#br0" timeOffset="318.1537">330-398 71 0,'0'-19'112'0,"0"4"-8"0,0 1-20 15,0 4 0-15,8 1 4 0,-8-1-4 0,0 1 4 0,0 3-4 0,0 2-8 16,-8-1-8-16,8 5-8 0,0-6-8 0,0 6-4 0,0-4 0 0,0 8-8 15,0-4-4-15,0 6 4 0,0-6-4 0,0 5-4 16,0 5 4-16,0-6 4 0,0 6-4 0,8 4 8 0,-8 0-4 0,0 2-4 16,0-3 0-16,9 6-4 0,-9 6 0 0,0-2 0 0,8 2-8 15,-8 4 0-15,8-1 0 0,-8 1-8 0,9 4 4 0,-9-4-4 16,9 5 0-16,-1 4 0 0,-8-4-4 0,8-1 0 0,2 1 0 0,-10-1-4 16,8 2 4-16,0-7-4 0,-8 5-4 0,9-4 0 0,0 0 4 15,-9-5-4-15,8 0 0 0,0 0-4 0,-8-5 0 0,9 0 0 16,-1-4-12-16,-8-1-4 0,9-4-12 0,-9-1-16 0,9 1-16 15,-9-5-12-15,8 0-16 0,-8-1-8 0,0-4-20 0,8 0-16 16,-8-4-12-16,0-1-8 0,0-5-48 0,0 5-24 0,0-4 44 0,0-6 32 16,0 6 32-16,0-6 24 0</inkml:trace>
      </inkml:traceGroup>
      <inkml:traceGroup>
        <inkml:annotationXML>
          <emma:emma xmlns:emma="http://www.w3.org/2003/04/emma" version="1.0">
            <emma:interpretation id="{27E1C7CC-EB74-4F78-9748-6EB5D332A9AA}" emma:medium="tactile" emma:mode="ink">
              <msink:context xmlns:msink="http://schemas.microsoft.com/ink/2010/main" type="line" rotatedBoundingBox="5105,11670 8207,11421 8267,12171 5165,12420"/>
            </emma:interpretation>
          </emma:emma>
        </inkml:annotationXML>
        <inkml:traceGroup>
          <inkml:annotationXML>
            <emma:emma xmlns:emma="http://www.w3.org/2003/04/emma" version="1.0">
              <emma:interpretation id="{BA71A989-8C22-4244-8976-FD47568D7259}" emma:medium="tactile" emma:mode="ink">
                <msink:context xmlns:msink="http://schemas.microsoft.com/ink/2010/main" type="inkWord" rotatedBoundingBox="5117,11818 5528,11785 5552,12077 5140,121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615.8333">970-154 63 0,'8'0'140'0,"-8"0"-4"0,8 0-4 15,0 0-20-15,1 5 4 0,0-5 0 0,-9 0-4 0,8 0 0 0,1 0-8 16,-1 0 0-16,10-5-8 0,-10 5-8 0,0 0-12 0,10 0-8 15,-10 0-16-15,9 0-4 0,0 0-4 0,-8-4-8 0,7 4-12 16,2-5-4-16,-2 5-4 0,2 0 0 0,-1 0-4 0,0-5-4 16,-8 5-8-16,7 0-4 0,2 0-12 0,-10 0-12 0,10 0-16 0,-10 0-16 15,9 0-16-15,-9 0-16 0,1 0-16 0,-9 5-16 0,8-5-12 16,-8 5-12-16,9-1-52 0,-18-4-24 0,9 5 36 0,0 0 40 16,-8 0 24-16,-1 0 32 0</inkml:trace>
          <inkml:trace contextRef="#ctx0" brushRef="#br0" timeOffset="809.8501">1105 81 103 0,'0'5'148'0,"0"5"-12"0,0-6 0 0,0 2-16 16,0-2 0-16,9-4-4 0,-9 4 0 0,0-4-4 0,9 5 0 0,-9-5-8 16,8 0-8-16,-8 6-8 0,9-6-8 0,7 0-12 15,-6 0-8-15,-2-6-8 0,0 6-12 0,10-5-4 0,-10 5-8 0,9-4-4 16,0 4-8-16,-8-4-12 0,7 4-12 0,-8-6-24 0,10 6-28 15,-10-4-32-15,10 4-32 0,-10 0-40 0,9-5-28 0,-8 5-88 16,-1 0 28-16,9 0 44 0,-9 0 40 0,2 0 32 0,-2 0 28 16</inkml:trace>
        </inkml:traceGroup>
        <inkml:traceGroup>
          <inkml:annotationXML>
            <emma:emma xmlns:emma="http://www.w3.org/2003/04/emma" version="1.0">
              <emma:interpretation id="{22742A6C-9B11-46A2-B9D5-7C8B0A76C686}" emma:medium="tactile" emma:mode="ink">
                <msink:context xmlns:msink="http://schemas.microsoft.com/ink/2010/main" type="inkWord" rotatedBoundingBox="6117,11588 8207,11421 8267,12171 6177,1233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04.9723">2231 10 47 0,'-8'-6'92'0,"8"2"0"0,0 0-4 16,0-7-24-16,-9 7 0 0,9-6 0 0,-9 5 0 0,9-5 0 15,-8 1 0-15,8 5-4 0,-8-6-8 0,-2 0 4 0,10 5 0 0,-8-4-4 16,0 4 0-16,-1-5-4 0,0 6 0 0,9-1-4 0,-8 5-4 15,0-5-4-15,-1 5 0 0,1 0-8 0,-1 0 0 0,0 0 4 16,9 5-4-16,-8 0-4 0,0-1-4 0,-2 6 4 0,2-5-8 16,0 4 4-16,0 1-4 0,8 5 0 0,-10-6-4 0,2 5 4 0,8 1-4 15,-8 0-4-15,8 3-4 0,0-3 4 0,-9 4 0 0,9-5 0 16,0 5-4-16,0 0 0 0,9 0 0 0,-9 1-4 0,8-5 4 16,-8 4-8-16,8 0 4 0,2-5 4 0,-2 1-4 0,0-1 4 15,0 1 0-15,2-1-4 0,6 0 0 0,-7-4 0 0,8-1 0 16,0 1 0-16,-9-5 0 0,10-1-4 0,-2 1 4 0,-6-5-4 0,6 0 4 15,2 0 0-15,-10-5 0 0,9 1-4 0,-9-1 4 16,10 0-4-16,-10-5 0 0,0 1 0 0,2-1 0 0,-2 1 0 0,0-5 0 16,0 3 0-16,-8-3 0 0,0 0 4 0,9-1-4 0,-9 1 4 15,0-5 0-15,-9 4-8 0,9 1 8 0,0-1-4 0,-8 2 0 16,8-2-4-16,-8 1 4 0,0-1 0 0,8 1 0 0,-10 4 4 0,2-5-4 16,0 6 0-16,-2-5 0 0,2 3 4 0,0 3 0 0,-1-2-4 15,1 1 4-15,0 3-4 0,-1-3 4 0,0 5 4 0,9-2-4 16,-8 2-4-16,0 4-12 0,8-5 20 0,-10 5 0 0,10 0 0 15,0 0-4-15,0 5 0 0,0-5 4 0,0 4-4 0,0 6 0 16,0-5 0-16,0-1 0 0,10 6 0 0,-10 0 0 0,8-1 4 0,0 2 0 16,-8-3 0-16,9 2-4 0,0 5 4 0,-1-6 0 0,0 5 4 15,1-4-4-15,-1 5 4 0,10-6 0 0,-10 1 0 0,10 0 4 16,-10-2 0-16,8 3 0 0,-7-2 4 0,8 1 0 0,0-6 4 16,1 2-4-16,-2-2 0 0,2 7 0 0,-2-7 0 0,2 0 0 15,-1 1-4-15,9-5 0 0,-10 5-4 0,2 0 0 0,-2-1 0 0,2 2-4 16,-1-2 0-16,-1-4 0 0,-8 5 0 0,10-1-4 0,0 2 0 15,-10-6-12-15,9 4-8 0,-9 1-16 0,1 0-12 0,-1-1-16 16,9-4-16-16,-9 5-12 0,2 1-20 0,-10-2-16 0,8-4-16 16,0 0-20-16,-8 5-52 0,10-5 12 0,-10 0 32 0,8 0 40 15,-8 0 24-15</inkml:trace>
          <inkml:trace contextRef="#ctx0" brushRef="#br0" timeOffset="2412.4912">2946-19 115 0,'0'0'132'16,"0"0"-16"-16,0 4-4 0,0-4-20 0,0 0-4 0,0 0-4 15,10 0-8-15,-10 0 4 0,0 0-12 0,8 4 0 0,-8-4-4 16,8 0-4-16,-8 0-8 0,10 0-4 0,-2 0 0 0,0 0-12 16,1 7 0-16,-9-3-8 0,8 0 0 0,1 6-8 0,-1-5-4 15,1 5 0-15,-1-1-4 0,0 1 0 0,2 4 0 0,-2 1-4 0,0-1 0 16,2 1-4-16,-2-2 0 0,-8 2-4 0,8-1 4 0,1 7 0 15,-9-8-4-15,8 1 0 0,-8 1 4 0,8-5 0 0,-8 4 0 16,0-5-8-16,9 1 4 0,-9-5 4 0,0 5-4 0,0-10 4 0,0 4-4 16,0 1 4-16,0-5-4 0,0-5 0 0,0 1-4 15,0-1 4-15,0-5 0 0,-9 6-4 0,9-11 4 0,0 5 0 0,0-4-4 16,-8-1 0-16,8-4 0 0,-8 0 0 0,8 0 0 0,-9-1-4 16,9-3 4-16,-8-2-4 0,0 2 0 0,8-2 0 15,-10 2 0-15,2-6 0 0,8 5 4 0,-8 0 0 0,-2-5 0 0,10 6 0 16,-8-2 4-16,8 2 0 0,-8-2 0 0,8 6 0 0,-9 0 4 15,9 0 0-15,0-1 0 0,0 1-4 0,0 5 8 0,0-1 0 16,0 6 0-16,-8-5-4 0,8 4 4 0,8 1 0 0,-8 3 0 0,0-3 4 16,9 5 0-16,-9-6 0 0,8 4-4 0,0 2 4 0,2-1 4 15,-2 1-8-15,0-2 0 0,10 3 4 0,-10-3-4 0,9 2-4 16,0-2 4-16,8 2-4 0,-7 0 0 0,8-2 0 0,-10 1 0 16,10 1-4-16,-1-1 0 0,1 0 0 0,0 0 4 0,-1 1 0 15,1-2-4-15,0 2 0 0,-1-1 0 0,9 5 0 0,-8-6 0 0,0 6 0 16,-1-4 0-16,0 4 0 0,-8 0 0 0,9-4 0 15,0 4-4-15,-10 0 4 0,10 0-4 0,-9 0 0 0,1 0 0 0,8 4 4 16,-10-4-4-16,1 0 0 0,0 0 4 0,0 0 0 0,1 0 0 16,-2 0 0-16,2 0 0 0,-10 0-4 0,9 0 8 0,-8 4-4 15,8-4 0-15,-9 0 0 0,8 0 0 0,-6 6 4 0,-2-6-4 16,0 0 4-16,2 0 0 0,-2 0 0 0,-8 0 0 0,8 5 8 0,1-5 0 16,-9 4 8-16,8 2 0 0,-8-6 0 0,9 0 4 0,-1 4 0 15,-8 1 4-15,9 0 4 0,-9 0 0 0,0 4 4 0,8 1 0 16,-8 0-4-16,8 0 4 0,-8 3-32 0,10 2-4 0,-10-1 0 15,8 1 0-15,-8-1 0 0,0 5 0 0,0-4 0 0,8 4 0 0,-8-5 0 16,0 5 0-16,0-4 0 0,10-1 0 0,-10 1 0 0,0-1 0 16,0 1 0-16,0-6 0 0,8 1 0 0,-8 4 0 15,0-9 0-15,0 4 0 0,0-4 0 0,0 5 0 0,0-5 0 0,0-5 0 16,0 4 0-16,0 1 0 0,0-5 0 0,0 0 0 0,0 5 0 16,0-5 0-16,0 0 0 0,-8 0 0 0,8 0-16 0,0 0-68 0,-10 0-12 15,10 0-12-15,-8 0-12 0,8 0-8 0,-8-5-20 0,-2 5-16 16,2 0-12-16,0-5-40 0,-1 5-4 0,1-4 32 0,-9 4 36 15,8-5 32-15,1 0 28 0</inkml:trace>
        </inkml:traceGroup>
      </inkml:traceGroup>
    </inkml:traceGroup>
    <inkml:traceGroup>
      <inkml:annotationXML>
        <emma:emma xmlns:emma="http://www.w3.org/2003/04/emma" version="1.0">
          <emma:interpretation id="{AEBEA0B8-0D4D-4848-8857-7DF78C497164}" emma:medium="tactile" emma:mode="ink">
            <msink:context xmlns:msink="http://schemas.microsoft.com/ink/2010/main" type="paragraph" rotatedBoundingBox="7951,11791 9159,14595 8497,14880 7289,1207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097AC7-B5CC-4C74-B3EA-FA23315A4F4D}" emma:medium="tactile" emma:mode="ink">
              <msink:context xmlns:msink="http://schemas.microsoft.com/ink/2010/main" type="line" rotatedBoundingBox="7951,11791 9159,14595 8497,14880 7289,12077"/>
            </emma:interpretation>
          </emma:emma>
        </inkml:annotationXML>
        <inkml:traceGroup>
          <inkml:annotationXML>
            <emma:emma xmlns:emma="http://www.w3.org/2003/04/emma" version="1.0">
              <emma:interpretation id="{C35BD6D8-E768-40D0-8360-3C9FFBAFCC6A}" emma:medium="tactile" emma:mode="ink">
                <msink:context xmlns:msink="http://schemas.microsoft.com/ink/2010/main" type="inkWord" rotatedBoundingBox="7832,11842 8063,12378 7668,12549 7437,1201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080.7025">3484 134 15 0,'0'5'116'16,"-9"-5"-12"-16,9 0-4 0,-8 0-24 0,8 0 0 0,-8 0-4 16,8-5 4-16,-9 0-4 0,9 1-4 0,0-2 0 0,0-3-12 15,0 5 0-15,0-6 0 0,0 0-4 0,0 1-8 0,0 0 0 0,0-7 0 16,9 6 0-16,-9 1 0 0,8-5-4 0,-8 5 4 0,8-1 0 16,1-1 0-16,0 3 0 0,-1-2-4 0,0 1-4 0,2-1 0 15,-2 5-4-15,0-5 0 0,1 6-4 0,0-1-4 0,7 5-4 16,-7-5-4-16,-1 0-8 0,1 5 0 0,0 0 0 0,7 5-4 15,-6-5 0-15,-2 5 0 0,0 0 0 0,0 5 0 0,2-6-4 0,-10 11 0 16,8-6 0-16,-8 5-4 0,8 1 4 0,-8-1-4 16,0 5 4-16,-8 6-4 0,8-6 4 0,-8 4-4 0,8 2 0 0,-10-2 4 15,-6 6 0-15,8-4-4 0,-2 3 0 0,-6-4 4 0,7 0 0 0,0 0 0 16,-8-5 0-16,9 5 0 0,-9-4 0 0,8-6 0 16,-7 0 0-16,6 1 0 0,2-6 0 0,0-4 0 0,-1 4 0 15,0-9 0-15,1 4 0 0,8-4-4 0,0-4 4 0,-8 4 0 0,8-4-4 16,0-6 4-16,0 5 0 0,8-5-4 0,-8-3 0 0,8 3 4 15,1 0 0-15,0-4 0 0,-1-1 0 0,0 6 0 0,2-6-20 16,-2 1 28-16,0 4-8 0,10 1 8 0,-10-1-4 0,0 1 0 0,1 4 0 16,8 0-4-16,-8 5 4 0,-1 0 4 0,0 0-4 15,2 5 4-15,-2 0 0 0,0 0 0 0,0 4 0 0,2 1 4 0,-2-1 4 16,0 1 0-16,1 4 0 0,-1-4 4 0,0 4 4 0,2-4-4 16,-2 4 4-16,0-4 0 0,2 0-4 0,-2-1 4 0,0 1-12 15,0-1-12-15,1 1 0 0,0-6 0 0,-1 0 0 0,1 2 0 16,-1-6 0-16,0 5 0 0,2-5 0 0,-10-5 0 0,8-1 0 15,0 6 0-15,-8-8 0 0,8 3 0 0,2-5 0 0,-10 0 0 16,0-3-60-16,0 3-32 0,8-4-28 0,-8-1-20 0,0-4-40 16,-8 0-32-16,8-1-80 0,-10 1 28 0,10 0 60 0,-8 0 36 0,0-1 32 15,0 1 28-15</inkml:trace>
        </inkml:traceGroup>
        <inkml:traceGroup>
          <inkml:annotationXML>
            <emma:emma xmlns:emma="http://www.w3.org/2003/04/emma" version="1.0">
              <emma:interpretation id="{A4C68FFB-CC0E-4B62-B3CF-64A3E2052349}" emma:medium="tactile" emma:mode="ink">
                <msink:context xmlns:msink="http://schemas.microsoft.com/ink/2010/main" type="inkWord" rotatedBoundingBox="8675,13473 9159,14595 8497,14880 8013,13758">
                  <msink:destinationLink direction="with" ref="{BE113807-C9D6-4A0B-B4C4-CC32511D382D}"/>
                </msink:context>
              </emma:interpretation>
              <emma:one-of disjunction-type="recognition" id="oneOf3">
                <emma:interpretation id="interp3" emma:lang="" emma:confidence="0">
                  <emma:literal>"</emma:literal>
                </emma:interpretation>
                <emma:interpretation id="interp4" emma:lang="" emma:confidence="0">
                  <emma:literal>„</emma:literal>
                </emma:interpretation>
                <emma:interpretation id="interp5" emma:lang="" emma:confidence="0">
                  <emma:literal>N</emma:literal>
                </emma:interpretation>
                <emma:interpretation id="interp6" emma:lang="" emma:confidence="0">
                  <emma:literal>w</emma:literal>
                </emma:interpretation>
                <emma:interpretation id="interp7" emma:lang="" emma:confidence="0">
                  <emma:literal>..</emma:literal>
                </emma:interpretation>
              </emma:one-of>
            </emma:emma>
          </inkml:annotationXML>
          <inkml:trace contextRef="#ctx0" brushRef="#br0" timeOffset="229807.6522">4575 2398 127 0,'0'5'156'15,"0"-1"-24"-15,0 1-12 0,0-5-40 0,0 4-4 16,0-4-4-16,0 0 0 0,0 0 0 0,9 6-4 0,-9-6-4 0,9 0-4 16,-9 0-8-16,8 0-4 0,0 0 0 0,2 0-8 0,-2-6 4 15,8 6-8-15,-6 0-4 0,6 0-4 0,1 0-8 0,1 6-4 16,-2-6 0-16,2 0 0 0,-2 0-8 0,2 0 0 0,-1 0 0 0,-1 0-8 15,-7 0 0-15,8 0-4 0,1 0-8 0,-2 4-12 0,-7-4-20 16,8 6-16-16,-9-6-28 0,1 4-32 0,-9-4-28 0,8 0-76 16,-8 5 0-16,0-5 40 0,0 5 40 0,-8-5 24 15,-1 0 20-15</inkml:trace>
          <inkml:trace contextRef="#ctx0" brushRef="#br0" timeOffset="230091.8427">4669 2599 51 0,'0'14'192'0,"0"1"-28"0,0-5-24 16,0 4-36-16,0-5-16 0,0 6-4 0,0-5 4 0,0-1 0 16,9-4-4-16,-9 4 0 0,8-4-8 0,-8 0-8 0,9-5-12 0,0 5-4 15,-1-5-8-15,0-5-12 0,10 5-4 0,-10-5 0 16,10 0-12-16,-2 5 0 0,1-9-4 0,0 4-8 0,0 1 0 0,1-1-4 16,-2-1-8-16,2 2-12 0,-2-5-16 0,1 3-16 0,-8 2-24 15,8-1-24-15,-9 0-16 0,10 0-20 0,-10 1-24 0,1-2-56 16,0 2 12-16,-1 4 36 0,-8-5 32 0,8 0 24 0</inkml:trace>
          <inkml:trace contextRef="#ctx0" brushRef="#br0" timeOffset="229499.4744">3979 1913 43 0,'-8'-9'112'0,"-2"-1"-16"0,2 6-8 0,8-6-48 16,-8-1 24-16,-2 3-4 0,10-2 0 0,-8 5 4 0,0-5 0 15,8 1-8-15,0 5-4 0,0-6-8 0,0 5-4 0,0-5-4 16,0 6 0-16,0-6 0 0,8 5-8 0,-8-5-8 0,8 6 4 0,2-6-4 15,-2 6-4-15,0-1 4 0,10-1-4 0,-10 2 4 0,1 4-4 16,8-5 0-16,-9 5-4 0,9 0 0 0,1 0-4 16,-10 0 0-16,10 5 0 0,-2-5 0 0,-8 4-4 0,10 2-4 0,-10 3 4 15,1-4 0-15,-1 4 0 0,0 1-4 0,-8-1 4 0,10 6 0 16,-10-5 0-16,0 4 0 0,0 1-4 0,-10-6 0 0,10 5 0 16,-8-3 0-16,8 3 4 0,-8 0-4 0,-1-5 0 0,1 0 4 0,-1 1-4 15,0-4 0-15,9 3 0 0,-8-4 0 0,0-5 0 0,8 5 0 16,0-5 0-16,0 0 0 0,-8 0 0 0,16 0 0 0,-8-5 0 15,0 0 0-15,8 5 0 0,0-5 0 0,-8 1 0 0,9-2 0 16,0 2 0-16,-1 4-4 0,1-6 4 0,-1 6 0 0,10 0 0 16,-10-4 0-16,8 4 0 0,-6 4 4 0,-2-4-4 0,9 6 0 0,-9-2 0 15,10 2 4-15,-10-2-4 0,8 6 0 0,-6-1 0 0,6-4 0 16,-6 5 0-16,-2 0 4 0,0 4 0 0,1-5 0 0,-1 6 4 16,1-6 4-16,-9 7 4 0,0-3 0 0,0 1 0 0,0 1 0 15,-9-1 0-15,1 0 0 0,-1 1-4 0,1-1-4 0,-10 1-4 16,10-1 0-16,-10 1 0 0,2-1 0 0,-1 0-4 0,0-4 4 0,0 0-4 15,-1-1 0-15,2 1-4 0,-2-6-4 0,2 2-12 16,7-2-12-16,-8 1-12 0,8-5-24 0,1 0-20 0,0 0-24 0,0-5-16 16,8 1-36-16,-10-2-48 0,10 6 24 0,0-9 40 0,0 4 24 15,10 1 28-15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8:46.10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E8CDB28-0C5A-4D38-8341-EFB3BC25E1A2}" emma:medium="tactile" emma:mode="ink">
          <msink:context xmlns:msink="http://schemas.microsoft.com/ink/2010/main" type="inkDrawing" rotatedBoundingBox="9358,7809 9925,3584 10610,3675 10044,7900" semanticType="verticalRange" shapeName="Other">
            <msink:sourceLink direction="with" ref="{E8188F7D-5939-49E0-8B6D-86476AE52A01}"/>
            <msink:sourceLink direction="with" ref="{C693DE9D-EF95-492D-A01F-FB3F24D0681B}"/>
            <msink:sourceLink direction="with" ref="{0CF74DA9-0BF0-441D-A4D5-7065BD36B0DE}"/>
          </msink:context>
        </emma:interpretation>
      </emma:emma>
    </inkml:annotationXML>
    <inkml:trace contextRef="#ctx0" brushRef="#br0">5794-4248 55 0,'0'-4'76'0,"0"4"-28"15,0-5 12-15,0 0-28 0,0 0-8 0,0 5 4 0,0 0-4 16,0-5 8-16,0 5-8 0,0 0 0 0,0 0 0 0,0 0 0 0,0 0 0 16,0 0 0-16,0 0 0 0,0 0-4 0,0 0 4 0,0 0-4 15,0 0 0-15,0 0 4 0,0 0 0 0,0 5 4 0,0-5 4 16,8 0 0-16,-8 5 4 0,0 0-8 0,0-5 4 0,9 5 0 16,-9-1-4-16,8 1 8 0,-8 4-8 0,9-4 0 0,-9 0 0 15,8 5-4-15,0-2 0 0,-8-2 0 0,10 3 4 0,-2 1 0 0,-8 0-4 16,8-1 0-16,2 1-4 0,-2-1 4 0,-8 7 0 0,8-7 0 15,0 0-4-15,1 5 0 0,-1-4-4 0,-8 5 0 0,9-6 0 16,0 5 0-16,-1 0 0 0,0-3 4 0,2 2-4 0,-2 2 0 16,-8-5-4-16,8 4 4 0,0 1 0 0,2-1 0 0,-2 1-4 15,0-6 4-15,1 5-4 0,-1 1 0 0,-8-1 4 0,9 1 0 0,0-1-4 16,-1 1 0-16,0 3 0 0,0-3 0 0,-8-1 0 0,10 1-4 16,-2-1 4-16,-8 5 0 0,8-4-8 0,2 4 0 0,-10-5 4 15,8 5 0-15,0-4-4 0,-8 5 0 0,9-2 0 0,-1-4 0 16,-8 5 0-16,8-4 0 0,-8 4 0 0,9-5 0 0,0 1 0 15,-9 4 0-15,8-5 0 0,-8 6 0 0,8-6 0 0,-8 6 0 16,10-6 0-16,-10 0-4 0,8 5 4 0,-8-4 0 0,8 4 0 0,-8-4-4 16,9-1 0-16,-9 5 4 0,0 0-4 0,9-5 0 0,-9 5 0 15,0-4 8-15,0 4-4 0,8 0 0 0,-8-5 0 0,0 5-4 16,9-4 4-16,-9 5-4 0,0-1 0 0,0-5 4 0,8 5 0 16,-8-4 0-16,0-1-4 0,8 5 4 0,-8-4 0 0,0-1 0 15,0 1-4-15,9-1 4 0,-9 0 0 0,0-1 4 0,0 3-8 0,0-2 0 16,0-4 4-16,0 5 0 0,0-1-4 0,0 0 4 15,0-5-4-15,0 6 8 0,0-1-12 0,0-4 8 0,0 4-4 0,0-4 4 16,0 4-4-16,0-3 0 0,0 2 0 0,0-3 4 0,0 0 0 16,0 5-4-16,0-7 0 0,0 2 4 0,0-1-4 0,0 6 0 15,0-5-4-15,0-1 4 0,0 0 4 0,0 6-4 0,0-5 4 0,-9-1 0 16,9 1-4-16,0 5-4 0,-8-6 8 0,8 1-4 0,0-1 0 16,-8 5 0-16,8-4 0 0,0 0 0 0,-9-1 0 0,9 6 0 15,-8-6 4-15,8 1-4 0,-9 4 0 0,9-4 0 0,0 4 0 16,-9-4 0-16,9-1 0 0,0 6 0 0,-8 0 0 0,8-7 0 15,-8 8 0-15,8-3 0 0,-10-3 0 0,10 5 0 0,0-1 4 0,-8-5-4 16,8 6 4-16,-8-1-4 0,8 1 0 0,-9-1 0 0,9-5 0 16,0 6-4-16,-9-1 4 0,9 1 4 0,-8-1-4 0,8-4-4 15,-8 4 8-15,8 0-4 0,-9-4 4 0,1 5-4 0,8-6 4 16,-8 5-4-16,8-4 0 0,-10 5 0 0,10-6-4 0,-8 6 0 16,0-6 4-16,8 1 0 0,-10-1 0 0,10 5 0 0,-8-4 0 15,8 0 4-15,-8 4-24 0,8-4 24 0,-8-2-4 0,8 7 0 0,-9-5 0 16,0 5 0-16,9-6 4 0,-8 5-4 0,8-4 0 0,-9 5 4 15,9-1 0-15,0 1-4 0,-8-7 0 0,8 7 0 0,-8 0-4 16,8-5 4-16,-10 5 4 0,10-1-8 0,0-5 4 0,-8 5-4 16,8 1 4-16,0-1 0 0,-8-5 4 0,8 6-4 0,-8-1 0 15,8-4 0-15,0 4 0 0,-10-4 0 0,10 4 0 0,0 1 0 0,-8-1 0 16,8-4 0-16,-8 4 0 0,8-5 0 0,-9 6 4 16,9-1-8-16,0 1 4 0,-9-7 0 0,9 7 0 0,-8 0 0 0,8-5 0 15,0 5 0-15,-9-1 0 0,9-4-4 0,0 3 4 0,-8-4 0 0,8 7 4 16,0-8-4-16,-8 7 0 0,8-5 0 0,0-1 0 15,-8 6 0-15,8-5 0 0,0 4 0 0,-10-5 0 0,10 1 0 0,0 5 0 16,-8-6 0-16,8 1 0 0,0 0 0 0,-8 4 0 0,8-5 0 16,0 1 0-16,-10-1 0 0,10 6 0 0,0-6 0 0,0 1 0 15,-8 0 4-15,8-1-4 0,0 1 0 0,0 0 0 0,-8 4 0 16,8-4 0-16,0-1 0 0,0 1 0 0,-9 4 0 0,9-5 0 16,0 1 0-16,0-1 0 0,-8 6 0 0,8-5 0 0,0 0 0 0,-9-1 0 15,9 5 0-15,0-4 4 0,0-1-8 0,0 6 4 0,-8-5 0 16,8 0-4-16,0-1 4 0,0 1 0 0,0 3 4 0,-9-3-4 15,9 0 0-15,0-1 0 0,0 1 0 0,0-1 0 0,-8 1 4 16,8 1-8-16,0-3 4 0,0 2-4 0,-8-1 4 0,8 1-4 16,0-1 8-16,-10 6-4 0,10-6 0 0,0 1 0 0,0 0-4 15,0 4 4-15,-8-4 4 0,8 1-4 0,0 2 0 0,0-3 4 0,-8 4-4 16,8-5 0-16,0 5 0 0,-10-4 0 0,10 0 0 0,0 5 4 16,0-6-4-16,-8 1 0 0,8-1 0 0,0 5 0 0,0-4 0 15,0-5 0-15,0 5 0 0,0-1 0 0,-8 1 0 0,8 0 0 16,0-5 0-16,0 3 0 0,-8-2 0 0,8 4 0 0,0-1-16 15,0-5 20-15,-9 5 0 0,9-3 0 0,0 4-4 0,-9-6 4 0,9 6-4 16,-8-5-4-16,8-1 8 0,-9 6-4 0,9-5 0 0,0 5 0 16,-8-6 0-16,8 7 0 0,-8-7 0 0,8 0 0 0,-10 6 0 15,10-5 0-15,-8 5 0 0,8-6 0 0,-8 5 0 0,8-3 4 0,-8 3-4 16,8-4 0-16,-10 5-4 0,10-6 4 0,0 1 4 16,-8 5-4-16,8-6 0 0,-8 1 0 0,8 5 0 0,-9-6 0 0,9 3-4 15,0 1 8-15,-8-3-4 0,8 0 0 0,0 4 0 0,-9-4 0 16,9 0-4-16,-9 4 4 0,9-4 0 0,0 0 0 0,-8 5 0 15,8-5 0-15,-8 4 0 0,8-4 4 0,-10-1-4 0,10 1 0 16,-8 5 0-16,8-6-4 0,-8 2 4 0,8 3 0 0,-8-4 0 16,-2 0 4-16,10-1-4 0,0 6 0 0,-8-5 0 0,8-1 0 0,-8 2 0 15,8 3 4-15,-9-4-4 0,9 0 0 0,0 5 0 0,0-5 0 16,-8-1 0-16,8 0 0 0,0 2 0 0,0-2-4 0,0 1 8 16,-9 0 0-16,9 0-4 0,0-5 0 0,0 4 4 0,0 2-4 15,0-6 0-15,-9 3 4 0,9-3 0 0,0 0-4 0,0 0 0 16,0 6 0-16,0-6 4 0,0 0-4 0,-8 0 0 0,8 0 0 0,0 0-4 15,0 0 0-15,0 0 0 0,0 0-8 0,0 0-4 0,0 0-12 16,0 0-12-16,0 0-12 0,0 0-28 0,0 0-16 0,0 0-28 16,-8-6-32-16,8 6-20 0,-8-3-88 0,8-3 16 0,-10 2 48 15,10-1 32-15,-8 0 36 0,8-4 24 0</inkml:trace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2:51.293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6CF03D1-F95F-494D-BBC1-EF6635DE05B3}" emma:medium="tactile" emma:mode="ink">
          <msink:context xmlns:msink="http://schemas.microsoft.com/ink/2010/main" type="writingRegion" rotatedBoundingBox="12435,1343 13486,4468 12731,4721 11681,1596"/>
        </emma:interpretation>
      </emma:emma>
    </inkml:annotationXML>
    <inkml:traceGroup>
      <inkml:annotationXML>
        <emma:emma xmlns:emma="http://www.w3.org/2003/04/emma" version="1.0">
          <emma:interpretation id="{2F023B20-A643-4641-A4DA-BC262925A57C}" emma:medium="tactile" emma:mode="ink">
            <msink:context xmlns:msink="http://schemas.microsoft.com/ink/2010/main" type="paragraph" rotatedBoundingBox="12435,1343 13486,4468 12731,4721 11681,1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7E1A833-4BE2-45AD-829A-3FF909B3CA64}" emma:medium="tactile" emma:mode="ink">
              <msink:context xmlns:msink="http://schemas.microsoft.com/ink/2010/main" type="line" rotatedBoundingBox="12435,1343 13486,4468 12731,4721 11681,1596"/>
            </emma:interpretation>
          </emma:emma>
        </inkml:annotationXML>
        <inkml:traceGroup>
          <inkml:annotationXML>
            <emma:emma xmlns:emma="http://www.w3.org/2003/04/emma" version="1.0">
              <emma:interpretation id="{6DA41E8B-388C-4571-A996-E10EAA87F341}" emma:medium="tactile" emma:mode="ink">
                <msink:context xmlns:msink="http://schemas.microsoft.com/ink/2010/main" type="inkWord" rotatedBoundingBox="12348,1372 12791,2691 12124,2915 11681,1596"/>
              </emma:interpretation>
              <emma:one-of disjunction-type="recognition" id="oneOf0">
                <emma:interpretation id="interp0" emma:lang="" emma:confidence="0">
                  <emma:literal>„</emma:literal>
                </emma:interpretation>
                <emma:interpretation id="interp1" emma:lang="" emma:confidence="0">
                  <emma:literal>a</emma:literal>
                </emma:interpretation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j</emma:literal>
                </emma:interpretation>
                <emma:interpretation id="interp4" emma:lang="" emma:confidence="0">
                  <emma:literal>+</emma:literal>
                </emma:interpretation>
              </emma:one-of>
            </emma:emma>
          </inkml:annotationXML>
          <inkml:trace contextRef="#ctx0" brushRef="#br0">2822-1797 67 0,'-9'0'124'0,"0"-5"-8"0,9 5-12 0,0-5-24 16,-8 5-8-16,8 0 0 0,0 0 0 0,0 0 8 0,8 5-8 15,-8-5-12-15,9 0-4 0,-9 0-4 0,9 0-4 0,-1 0-12 16,9-5-4-16,-9 5 0 0,10 0-12 0,-2 0-4 0,2-5 0 0,-10 5-4 15,18 0 0-15,-9 0-8 0,-1 0-20 0,2 0 16 0,8 0-4 16,-10 5-4-16,2-5-12 0,-1 5-12 0,-1 0-4 0,2 0-16 16,0-1-12-16,-2 1-16 0,1 4-16 0,-8 1-8 0,8 0-60 15,-9-1-20-15,0 6 36 0,2-1 32 0,-2 1 16 0</inkml:trace>
          <inkml:trace contextRef="#ctx0" brushRef="#br0" timeOffset="-436.4097">2873-1313 75 0,'0'-9'100'0,"0"-1"-8"0,0 5-4 0,-9-5-28 15,9 5-4-15,0 1-4 0,0 4 0 0,0-5-4 0,0 5 0 16,0 0 0-16,0 0-4 0,0 0 0 0,0 0-8 0,0 5 4 16,0-1-8-16,9-4-4 0,-18 5 4 0,18 5-8 0,-9-5 0 15,0 5-4-15,0-1-4 0,0 1-4 0,8-1-4 0,-8 5 0 16,0-4 0-16,0 5-4 0,8-1-4 0,-8 0 0 0,0 1-4 0,10-1 0 16,-10 0-12-16,0 1-8 0,0-1-20 0,0 5-20 0,0-4-20 15,0-1-12-15,0 1-68 0,0 0-20 0,0-1 36 0,0-4 28 16,0 3 20-16</inkml:trace>
          <inkml:trace contextRef="#ctx0" brushRef="#br0" timeOffset="-220.9889">3026-1294 31 0,'0'0'140'0,"0"-5"-12"15,0 5-8-15,0 0-24 0,0 0-4 0,0 0-4 0,0 5-4 16,0-5-4-16,0 5-12 0,0 4-4 0,0-2-12 0,0-4-8 0,0 7-4 15,0 0-8-15,0-6-8 0,0 6-4 0,8-1-4 16,-8 6 0-16,0-6-8 0,0 6 0 0,9-1-4 0,-9-4-4 0,9 4 0 16,-9 0-4-16,0 1-4 0,8-5-8 0,-8 4-8 0,9-5-8 15,-9 2-8-15,0-2-4 0,0 0-16 0,8 1-8 0,-8-5-8 16,0-1-8-16,0-4-16 0,0 0-40 0,-8 0-28 0,8-4 20 0,-9-1 32 16,9-5 20-16</inkml:trace>
          <inkml:trace contextRef="#ctx0" brushRef="#br0" timeOffset="221.8696">2855-703 51 0,'-8'19'164'0,"8"0"-16"16,0-5-12-16,-8 1-32 0,8-1-4 0,0 0 0 0,8-4-4 0,-8 0-4 16,8-1 0-16,1-4 0 0,0 0-8 0,7-1-8 0,-6 1-12 15,6-5-8-15,10 0-12 0,-9 0-8 0,9 0-8 0,0 0-8 16,-2-5-4-16,2 5-8 0,9-4 0 0,-9 4-16 0,7-5-20 0,-7 5-24 15,8 0-16-15,-8-5-20 0,8 5-52 0,-9 0-60 16,1 0-68-16,8 0 44 0,-9 5 44 0,-8-5 36 0,8 5 24 0,1 4 28 16</inkml:trace>
        </inkml:traceGroup>
        <inkml:traceGroup>
          <inkml:annotationXML>
            <emma:emma xmlns:emma="http://www.w3.org/2003/04/emma" version="1.0">
              <emma:interpretation id="{67E28FCF-0C27-4C80-BD1F-F73E2E53064F}" emma:medium="tactile" emma:mode="ink">
                <msink:context xmlns:msink="http://schemas.microsoft.com/ink/2010/main" type="inkWord" rotatedBoundingBox="13197,3609 13486,4468 12830,4688 12542,3829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1" timeOffset="-183881.1157">3878 390 15 0,'0'-10'132'0,"10"5"0"0,-10-4 0 0,8 4-20 0,0-1-4 16,1-2-8-16,-9 3-8 0,9 0-4 0,-1 5-4 0,0-5 0 0,1 5-12 15,-9 0 0-15,8 0-16 0,1 5-4 0,0 0-8 0,-1 0-8 16,0 3-8-16,2 3-4 0,-2 3-4 0,0 1-4 0,-8-1-12 16,8 5 0-16,2 0-12 0,-10 5-20 0,0 0-24 0,8 0-16 0,-8 5-56 15,0 0-16-15,0 0-40 0,0 0-64 0,-8-1 48 0,8 1 32 16,-10 3 32-16,2-2 28 0</inkml:trace>
          <inkml:trace contextRef="#ctx0" brushRef="#br1" timeOffset="-184272.2976">3632 841 15 0,'0'-5'80'0,"0"5"-4"0,0 0 0 0,0 0-20 0,8-5-4 16,-8 5 0-16,0-5 8 0,0 5-4 0,0-5-4 0,0 0 4 15,0 5 4-15,8-4-4 0,-8-1 4 0,0 5-8 0,0-4-4 16,0 4-4-16,0 0-4 0,0-6 0 0,0 6-4 0,0 0 0 16,0 0 0-16,0 6 0 0,0-2 0 0,0 1-4 0,0-1 0 0,8 6 0 15,-16 0-8-15,8 3 0 0,8-2-4 0,-8 3-4 0,0 1 0 16,0 4 0-16,0 1-8 0,0-2 0 0,0 1 0 0,-8 1-4 15,8 3 0-15,0-4 4 0,0 6-4 0,0-6-4 0,0 0 4 16,0 0-4-16,0-4 0 0,0 4 4 0,0-5-4 0,0-1 0 16,0-2 0-16,0 3 4 0,0-9-4 0,0 5 0 0,0-5 0 0,0-1 0 15,0 2 0-15,0-6 0 0,0 4 0 0,0-8 0 0,-8 4 0 16,8 0 0-16,0-6-4 0,-8 2 0 0,8-1 0 0,0-5 0 16,0 5 0-16,-9-4 0 0,9-1 4 0,0-4 0 0,0 4-4 15,0-4 0-15,0 0 4 0,-9-1 0 0,9-4 0 0,0 4-4 16,0-4 4-16,9 0 0 0,-9 5 0 0,0-5-4 0,0-6 4 15,0 11 0-15,0-5 0 0,9 1-4 0,-9-2 0 0,0 1 4 0,8-1 0 16,-8 0 0-16,8 7 4 0,-8-2-4 0,8-3 0 0,2 3 0 16,-2 5 0-16,0-4 0 0,-8 4 0 0,10 1 4 0,-2 4 0 15,0-4 0-15,1 2-4 0,-9 7 4 0,8-3 0 0,1 3 0 16,0 0 0-16,-1 0 4 0,0 3 0 0,0 4 0 0,2 2 0 16,-2 0 0-16,0-4 4 0,2 10 0 0,-2-6 0 0,0 6 0 0,1-1 0 15,-1 5 0-15,0 0 0 0,1 0 0 0,0 0 0 0,-9 0-4 16,8 1 4-16,0 4-4 0,-8 0 0 0,10-5 0 0,-10 5 0 15,8 0-4-15,-8 0 4 0,0-4-4 0,0 3 0 0,0-3-4 0,8 4 4 16,-8-5-4-16,0 0 4 0,-8 0-4 0,8-5 0 16,0 6 0-16,-8-6 4 0,8-5 0 0,0 1-4 0,-10 5-4 0,10-11-4 15,0 6 0-15,0-5-4 0,-8-5-8 0,8 4-16 0,-8-4-8 16,8 0-8-16,-9 0-12 0,9 0-4 0,-9-4-16 0,9-1-12 16,-8-1-16-16,0-2-8 0,-1 2-32 0,1-3-56 0,0-1 20 0,-2 1 36 15,2-1 32-15,-10 1 20 0</inkml:trace>
          <inkml:trace contextRef="#ctx0" brushRef="#br1" timeOffset="-184087.5748">3478 965 75 0,'0'0'112'0,"8"0"-8"0,-8-5-4 16,9 5-20-16,0 0 4 0,-9 5 0 0,8-5 0 16,1 0-8-16,-1 0-4 0,0 0-4 0,2 5-4 0,-2-5 0 0,0 0-4 15,10 0 0-15,-2 0-8 0,1 0-8 0,-8 0-8 0,16 0-4 16,-7-5-8-16,-2 5-8 0,10-5-4 0,-9 5-8 0,9-4-8 15,-10-2-16-15,10 2-12 0,-8-1-16 0,7 1-36 0,-8-2-28 16,0 3-24-16,1-3-52 0,-2 1-36 0,-7-4 40 0,0 3 36 16,-1 2 32-16,0-5 24 0</inkml:trace>
        </inkml:traceGroup>
      </inkml:traceGroup>
    </inkml:traceGroup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1:40.510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ED24BCE9-E1FD-4EC0-B20C-168A93D4F92D}" emma:medium="tactile" emma:mode="ink">
          <msink:context xmlns:msink="http://schemas.microsoft.com/ink/2010/main" type="writingRegion" rotatedBoundingBox="15397,8769 16889,8809 16873,9399 15381,9359">
            <msink:destinationLink direction="with" ref="{86E61E3C-EC20-44CF-9C07-EBDFD456E2DC}"/>
          </msink:context>
        </emma:interpretation>
      </emma:emma>
    </inkml:annotationXML>
    <inkml:traceGroup>
      <inkml:annotationXML>
        <emma:emma xmlns:emma="http://www.w3.org/2003/04/emma" version="1.0">
          <emma:interpretation id="{E23A0F91-E185-415A-81C8-408F8454FE88}" emma:medium="tactile" emma:mode="ink">
            <msink:context xmlns:msink="http://schemas.microsoft.com/ink/2010/main" type="paragraph" rotatedBoundingBox="15397,8769 16889,8809 16873,9399 15381,9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E284E5-E287-48A3-9958-C999B94AFC22}" emma:medium="tactile" emma:mode="ink">
              <msink:context xmlns:msink="http://schemas.microsoft.com/ink/2010/main" type="line" rotatedBoundingBox="15397,8769 16889,8809 16873,9399 15381,9359"/>
            </emma:interpretation>
          </emma:emma>
        </inkml:annotationXML>
        <inkml:traceGroup>
          <inkml:annotationXML>
            <emma:emma xmlns:emma="http://www.w3.org/2003/04/emma" version="1.0">
              <emma:interpretation id="{2C6BC0F7-3CFE-4BA3-9A4C-467FF0E72DD4}" emma:medium="tactile" emma:mode="ink">
                <msink:context xmlns:msink="http://schemas.microsoft.com/ink/2010/main" type="inkWord" rotatedBoundingBox="15397,8769 16889,8809 16873,9399 15381,9359"/>
              </emma:interpretation>
              <emma:one-of disjunction-type="recognition" id="oneOf0">
                <emma:interpretation id="interp0" emma:lang="" emma:confidence="0">
                  <emma:literal>na</emma:literal>
                </emma:interpretation>
                <emma:interpretation id="interp1" emma:lang="" emma:confidence="0">
                  <emma:literal>raz</emma:literal>
                </emma:interpretation>
                <emma:interpretation id="interp2" emma:lang="" emma:confidence="0">
                  <emma:literal>no</emma:literal>
                </emma:interpretation>
                <emma:interpretation id="interp3" emma:lang="" emma:confidence="0">
                  <emma:literal>Ta</emma:literal>
                </emma:interpretation>
                <emma:interpretation id="interp4" emma:lang="" emma:confidence="0">
                  <emma:literal>Tez</emma:literal>
                </emma:interpretation>
              </emma:one-of>
            </emma:emma>
          </inkml:annotationXML>
          <inkml:trace contextRef="#ctx0" brushRef="#br0">613 133 39 0,'0'0'100'0,"0"0"-4"0,10 0-8 0,-10 0-32 0,0 0-16 16,0 5 24-16,8-5-8 0,-8 4 0 0,0-4 0 0,8 5 0 16,-8 0-4-16,9-1 4 0,-9 1-8 0,8 0 0 0,0 0-8 15,-8 5-8-15,9-1 0 0,0 1-4 0,-1 0-4 0,-8-1-4 16,8 1-4-16,2-1 0 0,-10 1 0 0,8 0 0 0,0-1-4 15,-8 5 0-15,9-4-4 0,0-1 0 0,-9 2 0 0,8-2 0 16,-8 0 0-16,9 1 0 0,-9-5-4 0,0 4 0 0,0-5 0 0,8 2 0 16,-8-1 0-16,0-1 0 0,0-4-4 0,0 5 4 15,0-5-4-15,0 0 0 0,0 0 0 0,0-5 0 0,0 5 4 0,0-4-4 16,0-7-4-16,0 7 4 0,0-5 0 0,0-1 0 0,0 1 0 16,0-1 0-16,0-5 0 0,0 1-4 0,0 0 0 0,0 0 4 15,0-1-4-15,0-4 0 0,0 5 0 0,0-6 4 0,0 6 0 0,0-6 0 16,0 2 0-16,0-2 0 0,0 1-4 0,0 5 4 0,0-5 4 15,0 4-8-15,0-4 4 0,0 5 0 0,0-1 0 0,0 2-16 16,0-3 20-16,8 7 0 0,-8-1 0 0,0 0-4 0,0 0 4 16,0 6-4-16,9-1 4 0,-9 1-4 0,0-1 4 0,9 5-4 15,-1-5 0-15,-8 5 4 0,0 0-4 0,8 0 0 0,2 0 0 0,-10 0 4 16,8 0 0-16,0 5-4 0,1-5 0 0,0 5 4 0,-1-5 0 16,0 4 0-16,1-4-4 0,7 0 4 0,-6 0-4 0,6 0 0 15,-6 5 0-15,6-5 0 0,2 0 0 0,-2 0 0 0,1 0 0 0,9-5 4 16,-10 5-4-16,10 0 0 0,-8-4 0 0,7-1 4 15,1 5-4-15,-10-5 0 0,10 5 0 0,0-5-4 0,-9 5 4 0,9-5 0 16,-10 5 0-16,10-4 0 0,-9 4 0 0,0 0 0 0,0 0 0 16,1 0 0-16,-2 0 0 0,-6 0 0 0,6 0 4 0,-8 0 4 15,1 4 4-15,0-4 4 0,-1 5 4 0,1 0 0 0,-1 0 4 16,0 0 0-16,-8-1 0 0,10 1 4 0,-10-1 0 0,8 6-4 16,-8 0 8-16,0 0 0 0,0-5 0 0,8 9-20 0,-8-5 24 0,0 1 4 15,0 0-8-15,0-1 4 0,0 1-4 0,0-1 0 0,0 6-8 16,0-5 4-16,0-1-4 0,0 5 0 0,0-4-4 0,0-1-4 15,0 1-4-15,0 0 0 0,0 4-4 0,0-9 0 0,0 4 0 16,0 1-8-16,0-5 0 0,0 5 0 0,8-5 4 0,-8-1-8 16,0 1 0-16,0 0 0 0,0-5-4 0,0 0-8 0,0 4-4 15,0-4-16-15,0 0-12 0,-8 0-16 0,8 0-16 0,0 0-12 0,0-4-16 16,-8 4-20-16,8-5-16 0,-8 0-8 0,8 5-28 0,-10-4-36 16,2-1 12-16,0 0 36 0,-1 0 32 0,1 0 24 0</inkml:trace>
          <inkml:trace contextRef="#ctx0" brushRef="#br0" timeOffset="501.6179">1049 267 95 0,'-10'0'120'0,"2"0"-16"0,8 0-8 0,-8-5-24 0,8 1 4 15,-8-2-4-15,8 2-4 0,0-1 4 0,0-6-8 0,0 8-8 16,0-7-8-16,0 1-4 0,8-1 0 0,-8 0-4 0,8 1-8 15,-8-1 4-15,8 0 0 0,2 1-4 0,-2-1-4 0,0 6-4 16,1-6 0-16,0 5 0 0,-1 0-4 0,1 1-4 0,-1 4 4 0,0 0-4 16,10 0 0-16,-10 0-4 0,0 4-4 0,2 1 0 15,-2 0 0-15,-8 5-4 0,8-1 0 0,-8 5 0 0,9-4 4 0,-9 5-8 16,0-1 4-16,0 5 0 0,0-6-4 0,-9 7 0 0,9-5 0 16,-8 4 0-16,8 0 0 0,-8-4 0 0,-2 4 0 0,2-1 0 15,-9-3 0-15,8 0 0 0,1-1 4 0,0 1-4 0,-1-1 0 16,-8-5 4-16,8 1-20 0,1-1 20 0,0-3 0 0,-2-2 0 15,2 1-4-15,8-5 4 0,-8 5-4 0,0-10 0 0,8 5 0 0,0-5 0 16,-10 1 0-16,10-2 0 0,0 2 0 0,0-1 0 0,0-5 0 16,0 1 0-16,10 4 0 0,-10-4 0 0,0-1 4 0,8 5-4 15,-8-5 4-15,8 6 0 0,-8-6 4 0,8 5 4 0,-8 5 0 16,10-4 4-16,-2 4 4 0,0-5 4 0,1 5 0 0,-9 0 0 16,9 5 4-16,-1-5 0 0,1 4 4 0,-1 1-4 0,0 0 0 0,1 0-4 15,0 4 4-15,-1-4-4 0,0 0 8 0,10 5-8 0,-10-6 0 16,1 6 0-16,0-4 0 0,7 2-4 0,-7-3 0 0,-1 0-4 15,0-1 0-15,10 2-8 0,-10-2-8 0,2-4 0 0,-2 5 0 0,0-5 0 16,0 0 0-16,1 0 0 0,0-5 0 0,-9 1 0 16,8-2 0-16,-8 2 0 0,9-6-12 0,-9 2-36 0,0 2-20 0,8-8-32 15,-8 4-28-15,0-5-28 0,0 6-32 0,-8-10-48 0,8 4-48 16,-9 1 56-16,1-5 36 0,-1 4 40 0,0-4 28 0,1 0 24 16</inkml:trace>
          <inkml:trace contextRef="#ctx0" brushRef="#br0" timeOffset="-628.8431">102 27 47 0,'0'0'88'0,"0"-5"-8"0,0 5-8 16,0 0-20-16,0-4-4 0,0 4 0 0,0 0-4 0,0-5 4 0,0 5-4 16,0-5-4-16,0 5 0 0,0-5 0 0,0 5-16 0,0-5 16 15,0 5 4-15,-8 0-4 0,8 0-8 0,0 0 4 0,-9 0-8 16,9 0 4-16,0 0-4 0,-9 0 0 0,9 0-4 0,-8 0-4 0,8 5 4 15,-8 0-4-15,8 0-4 0,-8 0 4 0,8-5-4 0,-10 9 0 16,10-4 0-16,-8-1 0 0,8 6-4 0,-8 0 0 0,8 0-4 16,-10-1 0-16,10 1 0 0,-8 4 0 0,8-5 0 0,0 1 0 15,-8 5-4-15,8-6 0 0,0 5 0 0,0-4 4 0,0 5 0 16,0-6-4-16,0 1 0 0,0 0 0 0,0 4 0 0,8-6 0 0,-8 3 4 16,0-2-4-16,8-3 0 0,2 3 0 0,-10-4-4 15,8 4 0-15,0-4 0 0,2 0 4 0,-2 4-4 0,0-9 4 0,0 5-4 16,1 1 0-16,8-6 4 0,-8 0-4 0,-1 4 0 0,10-4 0 15,-10 0 0-15,0 0 0 0,10-4 0 0,-10-2 0 0,9 6 0 16,-9-9 0-16,1 4 0 0,0 0 4 0,-1-4-4 0,0-1 0 0,0 1 0 16,2-1 0-16,-10 0 0 0,8 1 0 0,-8-6 0 0,8 5 0 15,-8-4 0-15,0 0 0 0,0 4 4 0,-8-4-4 0,8 4 4 16,-8-4 0-16,8 4-4 0,-10-4-4 0,2 4 4 0,0 1 4 16,0-1-4-16,-1 1-4 0,0-1 0 0,1 0 0 0,-1 0 4 15,1 6 0-15,0-1 0 0,-2 0 0 0,-6 1 0 0,16 4 0 0,-18-5 0 16,10 5 0-16,8 0 0 0,-8 5 0 0,-1-5 4 0,1 4-4 15,-1 1 0-15,9 0-4 0,-9 4 4 0,1-4 4 0,8 5-4 16,0 0 0-16,-8-1 0 0,8 1 0 0,0-1 0 0,0 1 0 16,0 0-4-16,0-1 4 0,8-4 0 0,-8 5 0 0,8-1 0 15,-8-4 0-15,9-1 0 0,0 6 0 0,-1-5 0 0,1-5 0 16,-1 5 0-16,0-5-4 0,2 0 0 0,-2 5 4 0,8-5 0 0,-6 0 0 16,-2 0 0-16,9 0 0 0,-9-5 0 0,10 5 0 0,-10-5 0 15,0 5 0-15,10 0 0 0,-10 0 4 0,0 0-4 0,10 0 0 16,-10 0 4-16,1 5-20 0,-1-5 20 0,1 5 8 0,-1 0-4 15,1-1 4-15,-1 1 0 0,10 4-4 0,-10 1 4 0,-8 0-4 16,8-5 0-16,2 4-4 0,-2 5 0 0,0-4 0 0,0 0 0 0,1-1-4 16,-1 1 0-16,1-1 0 0,0-4 0 0,-9 5-8 15,8-5-8-15,0 4-20 0,2-4-8 0,-2-5-16 0,0 5-20 0,0-5-16 16,-8 5-8-16,10-5-12 0,-2-5-24 0,0 5-36 0,-8-5-4 16,9 0 32-16,-1 1 28 0,-8-1 28 0</inkml:trace>
        </inkml:traceGroup>
      </inkml:traceGroup>
    </inkml:traceGroup>
  </inkml:traceGroup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9:43.02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F5EF9F3-107D-4D9C-9394-B935AB12259F}" emma:medium="tactile" emma:mode="ink">
          <msink:context xmlns:msink="http://schemas.microsoft.com/ink/2010/main" type="writingRegion" rotatedBoundingBox="12917,8879 13403,8879 13403,9545 12917,9545"/>
        </emma:interpretation>
      </emma:emma>
    </inkml:annotationXML>
    <inkml:traceGroup>
      <inkml:annotationXML>
        <emma:emma xmlns:emma="http://www.w3.org/2003/04/emma" version="1.0">
          <emma:interpretation id="{CC0EF12A-746C-4800-A707-AC4813B035FC}" emma:medium="tactile" emma:mode="ink">
            <msink:context xmlns:msink="http://schemas.microsoft.com/ink/2010/main" type="paragraph" rotatedBoundingBox="12917,8879 13403,8879 13403,9545 12917,95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B9DAAC-CDDA-411B-92EB-13F4D7D7B9B7}" emma:medium="tactile" emma:mode="ink">
              <msink:context xmlns:msink="http://schemas.microsoft.com/ink/2010/main" type="line" rotatedBoundingBox="12917,8879 13403,8879 13403,9545 12917,9545"/>
            </emma:interpretation>
          </emma:emma>
        </inkml:annotationXML>
        <inkml:traceGroup>
          <inkml:annotationXML>
            <emma:emma xmlns:emma="http://www.w3.org/2003/04/emma" version="1.0">
              <emma:interpretation id="{28F2266F-E719-4B3D-A6DF-965D297F344B}" emma:medium="tactile" emma:mode="ink">
                <msink:context xmlns:msink="http://schemas.microsoft.com/ink/2010/main" type="inkWord" rotatedBoundingBox="12917,8879 13403,8879 13403,9545 12917,9545"/>
              </emma:interpretation>
            </emma:emma>
          </inkml:annotationXML>
          <inkml:trace contextRef="#ctx0" brushRef="#br0">110 5 11 0,'0'0'92'0,"0"-5"-8"0,0 5-4 0,0 0-20 0,-8-4-4 16,8 4 0-16,0 0-4 0,0 0 0 0,0 0 0 0,8 0 0 16,-8 0 0-16,-8 0-8 0,8 0 4 0,0 0-4 0,0 0-20 15,0 4 20-15,0-4 0 0,0 5-4 0,-8 0 0 0,8 4-4 16,0-4-8-16,-9 5 0 0,9 4 0 0,0-4-4 0,-8 4-4 0,8 6 0 16,0-6-4-16,-8 5 0 0,8 5-4 0,-10-5-4 0,10 5 0 15,0 0 0-15,-8 0-4 0,8 5 4 0,-8-5-4 0,8 0 0 16,0 5 0-16,0-5 0 0,-10 0 0 0,10-1-4 0,0 2 0 15,0-2 4-15,0-4 0 0,0 1-4 0,0-1 4 0,0-4-4 0,0-1 0 16,0 0 0-16,0-4 0 0,0 0 0 0,0-1 4 0,0-4-4 16,0 0 0-16,0-5 0 0,0 4 0 0,0-4 0 0,0 0 0 15,0 0 0-15,-8-4 0 0,8-1 0 0,0 0 0 0,0-4-4 16,0-1 4-16,-8 0 0 0,8 1 0 0,0-6 4 0,0 1-4 16,-8-1-4-16,8 1 4 0,0-5 0 0,0 4 0 0,-9-8-4 0,9 8 0 15,0-9 8-15,0 4-8 0,0 2 4 0,0-1 0 0,0-1 0 16,0-3 0-16,0 4-4 0,9 4 4 0,-9-4 4 0,0 5-4 15,0-6 0-15,8 6 0 0,-8 4-4 0,0-4 4 0,8 4 0 16,-8-4 0-16,0 9 0 0,8-4 0 0,-8 3 0 0,10-3 0 16,-10 4 0-16,8 5 0 0,-8-5 0 0,8 1 0 0,-8 4 0 15,10 0 0-15,-2 0 4 0,-8-5-4 0,8 5 0 0,-8 5 0 16,9-5 0-16,-1 0 4 0,0 4 0 0,-8 1 0 0,9 0 0 0,0 4 0 16,-1-3 0-16,0 8 0 0,-8-9 0 0,10 9 0 0,-2-5 4 15,0 6 0-15,-8 4 4 0,9-5 4 0,0 6-4 0,-9-1 0 16,8 0 0-16,0 0 0 0,-8 5 0 0,9-4 0 0,-1-1-4 15,-8 5 0-15,9-5 0 0,-9 5-4 0,9-5 0 0,-9 5 0 16,8-5 0-16,-8 0 0 0,8 1 0 0,-8-1-4 0,0-5 4 0,0 1-8 16,10 4 4-16,-10-10-4 0,0 1 4 0,0 0-8 0,0-1 4 15,0-4-4-15,0 5-8 0,0-10-8 0,0 4 0 0,0-4-12 16,0 0-12-16,0 0-4 0,0 0-32 0,-10-4 12 0,10-1-8 0,0 0-4 16,-8 0-4-16,0-4 0 0,8 3-4 0,-9-3-40 0,0-1-24 15,-8 1 8-15,9-1 32 0,0 0 24 0</inkml:trace>
          <inkml:trace contextRef="#ctx0" brushRef="#br0" timeOffset="176.5266">-26 417 31 0,'0'0'104'0,"0"0"-4"0,0 0-8 0,0 0-20 16,9 0-4-16,-9 0 0 0,8 0 0 0,-8 0 0 0,9 0 0 0,0 0 4 16,-9 0-12-16,8 0-4 0,0 0-4 0,0-4-4 0,2 4-4 15,6 0-4-15,-6 0-4 0,6-5-4 0,1 5-4 0,0-5-12 16,0 0 0-16,1 5-4 0,-2-4-4 0,10-1 0 0,-9-1-12 15,9 2-16-15,0-1-24 0,-2 1-40 0,2-1-32 0,-1 0-64 16,-7 5-48-16,8-5 40 0,-1 5 44 0,1-4 24 0,-1 4 20 0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1:54.6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0FEC6751-815E-4E9F-A557-D315A75AD1CD}" emma:medium="tactile" emma:mode="ink">
          <msink:context xmlns:msink="http://schemas.microsoft.com/ink/2010/main" type="inkDrawing" rotatedBoundingBox="21651,10401 22452,4130 23174,4223 22373,10493" semanticType="verticalRange" shapeName="Other">
            <msink:sourceLink direction="with" ref="{A73F600D-65FC-4A6B-9853-B8BEC63747DC}"/>
            <msink:sourceLink direction="with" ref="{AD829384-157B-40B0-B601-513642FD0820}"/>
            <msink:sourceLink direction="with" ref="{C6BCA2E1-7ECB-48BD-8F17-B4C955E86562}"/>
            <msink:sourceLink direction="with" ref="{CAC3480C-96D3-4765-AEBB-21E15894B7B2}"/>
          </msink:context>
        </emma:interpretation>
      </emma:emma>
    </inkml:annotationXML>
    <inkml:trace contextRef="#ctx0" brushRef="#br0">1135-2 67 0,'0'0'84'0,"0"3"-8"0,0-3-8 0,-8 0-20 0,8 0-4 0,0 0-4 15,-9 0 4-15,9 0-4 0,0 0-4 0,0 0 0 0,-9 0-4 0,9 0 0 16,0 0-4-16,-8 0 0 0,8 0 0 0,0 0 0 16,0 0 0-16,-9 0 4 0,9 0 4 0,0 6 0 0,-8-6 0 0,8 4 0 15,0-4-4-15,-8 5 0 0,8-1-4 0,-10 2 0 0,10-2-24 16,-8 1 20-16,8-5-4 0,-8 9 0 0,8-4-4 0,-8 5 0 16,-2-5 0-16,2 0 0 0,0 4-4 0,-1-4 4 0,0 5-4 0,1 0 0 15,-1 4 0-15,1-5 0 0,0 1-4 0,-10 5 0 16,10-1-4-16,0 0 4 0,-10 1 0 0,10 4-4 0,-1-5 0 15,-8 5 0-15,8 0-4 0,-7 1 4 0,8-1 0 0,-10 0-4 0,10 5 4 16,-10 0 0-16,10-5-4 0,-9 5 4 0,8 0 0 0,-8 4-4 16,1-2 0-16,6-3 4 0,-6 5-4 0,-2 1 4 0,10 0 0 15,-9 0 0-15,0 0 0 0,0-2-4 0,9 8 0 0,-10-6 4 16,2-1-4-16,-2 7 0 0,1-7 4 0,0 1-4 0,8 4 0 16,-7-4 0-16,-2 5 0 0,10-5 8 0,-10 4-4 0,10 1-8 0,-9-6 4 15,9 6 0-15,-9-1 0 0,8 1 4 0,1-1-4 0,-10 6 0 16,10-5 0-16,0-1 0 0,-2 5 0 0,2 0 0 0,-9-3 0 15,9 2 0-15,0 2 4 0,-1-5-4 0,0 4-4 0,-7-5-12 0,6 6 20 16,2-5 0-16,0 4-4 0,-1-5 0 0,0 0 4 0,1 1 0 16,0 1-4-16,-1-3 4 0,1 3-4 0,-1 3 0 0,0-5 4 15,1 6-4-15,0-6 0 0,-2 5 0 0,2 1 0 0,0-1 0 16,0 0 0-16,8 1 0 0,-10-1 0 0,2 6 0 0,0-6-4 16,-1 5 4-16,1-5 0 0,0 1 0 0,8-1 0 0,-10 1 4 0,2-1-4 15,0 1 0-15,8-1 0 0,-8-1 0 0,8 3 0 0,-10-2 0 16,10 0 0-16,-8 0 0 0,8 1 0 0,0-6 0 0,0 6 0 15,-8-1 4-15,8 1-4 0,0-5 0 0,0 3 0 0,0 2 0 16,-9-1-4-16,9-4 8 0,0 4-4 0,0-4 0 0,0 4 0 16,-9-5 0-16,9 6 0 0,0-5 0 0,0-1 0 0,0 1 0 0,0 4 4 15,0-5-8-15,0 6 4 0,0-5 0 0,0 4 0 0,0-4 4 16,0 4-4-16,0-5 0 0,0 1-4 0,0 4 4 0,0 1 0 16,0-7 0-16,0 8-4 0,0-6 8 0,0 4-4 0,0-1 0 15,0-2 0-15,0 3 0 0,0-5 0 0,0 6-4 0,0-1 8 16,0-4-4-16,0 4 0 0,0-4 0 0,0 4 0 0,0 0 0 15,0 1 0-15,0-1 4 0,0-4-4 0,0 4 0 0,0-3 0 16,0 2 0-16,0-4 0 0,0 6 0 0,0-5 0 0,9-1 0 16,-9 1 0-16,0-2 0 0,0-2 0 0,9 4 0 0,-9-5-4 0,0 3 4 15,8-2 0-15,-8-1 0 0,0 4 0 0,8-4 0 0,-8 0 0 16,0 4 0-16,0-4 4 0,10 4-4 0,-10 1 0 0,0-5 0 16,0 4 0-16,0 2 0 0,8-7 0 0,-8 5 0 0,0-4 0 0,8 0 0 15,-8 0 0-15,8 0 0 0,-8-1 0 0,0-4 0 16,10 5 0-16,-10-5 0 0,8 0 0 0,-8 0 0 0,8 0 0 0,-8 0 0 15,9 0 4-15,-9 0-4 0,0 0 0 0,0 0 0 0,8 0 0 16,-8 0 0-16,8 0 0 0,-8-1 0 0,0 2 0 0,10-6 0 16,-10 5 0-16,8-5 0 0,-8 0-16 0,0 0 16 0,8 1 4 0,-8-6 0 15,8 0 0-15,-8 1-4 0,10-1 0 0,-10-4 4 16,8-1-4-16,-8 1-4 0,8-1 0 0,-8-3 4 0,0-2-4 0,9 1 4 16,-9 0-4-16,0-5 0 0,0 5 0 0,0-5-4 0,0 0-4 15,0-5-8-15,0 5-4 0,0-5-12 0,0 0-4 0,-9 1-8 16,9-6-16-16,-8 5-8 0,8-5-12 0,-8 1 0 0,8-1-8 0,-10 0-16 15,10-3-44-15,-8 3-28 0,0-5 32 0,0 1 32 0,-2-1 20 16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0:08.839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41DC468-6740-4550-8841-AC0C4F19A50E}" emma:medium="tactile" emma:mode="ink">
          <msink:context xmlns:msink="http://schemas.microsoft.com/ink/2010/main" type="writingRegion" rotatedBoundingBox="27872,5359 28221,5359 28221,6504 27872,6504"/>
        </emma:interpretation>
      </emma:emma>
    </inkml:annotationXML>
    <inkml:traceGroup>
      <inkml:annotationXML>
        <emma:emma xmlns:emma="http://www.w3.org/2003/04/emma" version="1.0">
          <emma:interpretation id="{699ADA6C-7A91-4CD3-BF76-197EE99F3080}" emma:medium="tactile" emma:mode="ink">
            <msink:context xmlns:msink="http://schemas.microsoft.com/ink/2010/main" type="paragraph" rotatedBoundingBox="27872,5359 28221,5359 28221,6504 27872,65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4704793-B7F3-468D-86E2-52E631FCEA3F}" emma:medium="tactile" emma:mode="ink">
              <msink:context xmlns:msink="http://schemas.microsoft.com/ink/2010/main" type="line" rotatedBoundingBox="27872,5359 28221,5359 28221,6504 27872,6504"/>
            </emma:interpretation>
          </emma:emma>
        </inkml:annotationXML>
        <inkml:traceGroup>
          <inkml:annotationXML>
            <emma:emma xmlns:emma="http://www.w3.org/2003/04/emma" version="1.0">
              <emma:interpretation id="{548AFEC3-0D8F-4D1D-8CFD-90FC01B03E37}" emma:medium="tactile" emma:mode="ink">
                <msink:context xmlns:msink="http://schemas.microsoft.com/ink/2010/main" type="inkWord" rotatedBoundingBox="27872,5359 28221,5359 28221,5895 27872,58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8959 1309 23 0,'0'-14'96'0,"0"4"-4"0,0-3-12 0,0 2-28 0,0-3 0 16,0 4 0-16,0-4 0 0,8 0-4 0,-8-1 0 0,8 5-4 15,2-3 0-15,-2-3 0 0,0 2 0 0,1 5 4 0,-1-6 0 16,10 6-4-16,-10-7 0 0,8 8 0 0,2-2 0 0,-10 5 0 0,10-4-4 15,-1 4-4-15,-1 0 4 0,-7 1-4 0,8 4 0 16,1 0-4-16,-10 0 0 0,9 0 0 0,0 4-4 0,-8 1-4 0,7 0-4 16,-8 4 0-16,2-4-4 0,-2 5 0 0,0-2-4 0,2 8 0 15,-2-7 0-15,0 6-4 0,-8-6 0 0,0 11 0 0,0-6-4 16,0 0 0-16,0 6 4 0,-8-6-4 0,0 5 0 0,-2-4 4 0,2 4-4 16,0-5 0-16,-10 5 0 0,2-4 0 0,7 4-4 0,-8-5 4 15,0 1 0-15,-1-1-4 0,2-5 0 0,-2 6-4 0,10-5 4 16,-9 4 0-16,9-5-4 0,-1 1 8 0,-8 0-12 0,17-5-4 15,-8 4 0-15,-2 1-12 0,10-5-8 0,-8 4-16 0,8-4-16 16,0 4-8-16,0-4-20 0,0 0-16 0,0 4-8 0,0-3-12 0,0 3-56 16,8-4-28-16,-8 4 44 0,0 1 24 0,0-1 32 0</inkml:trace>
        </inkml:traceGroup>
        <inkml:traceGroup>
          <inkml:annotationXML>
            <emma:emma xmlns:emma="http://www.w3.org/2003/04/emma" version="1.0">
              <emma:interpretation id="{E664B291-C4B5-4770-A686-71A4B2430633}" emma:medium="tactile" emma:mode="ink">
                <msink:context xmlns:msink="http://schemas.microsoft.com/ink/2010/main" type="inkWord" rotatedBoundingBox="28059,6394 28110,6394 28110,6504 28059,65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9.4396">9189 2081 87 0,'0'14'204'16,"8"-4"-8"-16,-8 0-12 0,0-1-28 0,0 0-4 15,0 1 0-15,0 0-4 0,-8-6-16 0,8 7-8 0,0-7-12 0,0 2-16 16,0-2-12-16,0-4-20 0,-8 5-12 0,8-5-8 0,0 0-12 0,0 0-4 16,0 4-28-16,0-4 0 0,0 0-4 0,0-4-40 15,0 4-40-15,0-5-32 0,-10 5-44 0,10-4-56 0,0-2-84 0,0 6 16 16,-8-4 48-16,8-1 44 0,-8-1 36 0,-1 2 32 0,9 0 16 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16:07.694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5223120B-4DDD-48E4-A87E-079E1C0B6FC8}" emma:medium="tactile" emma:mode="ink">
          <msink:context xmlns:msink="http://schemas.microsoft.com/ink/2010/main" type="inkDrawing" rotatedBoundingBox="3090,7857 10803,6204 11138,7768 3426,9421" semanticType="callout" shapeName="Other">
            <msink:sourceLink direction="with" ref="{E58C9136-827D-4354-A901-68F1054ED770}"/>
            <msink:sourceLink direction="with" ref="{937953BB-F594-4EDC-9B1B-80C14D5B077D}"/>
          </msink:context>
        </emma:interpretation>
      </emma:emma>
    </inkml:annotationXML>
    <inkml:trace contextRef="#ctx0" brushRef="#br0">0 1625 55 0,'-8'6'76'0,"8"-6"-8"15,0 0-4-15,0 0-28 0,0 0-8 0,0-6-4 0,0 6-4 16,0 0 0-16,0 0-4 0,0 0 8 0,0-4-8 0,0 4 4 0,0 0-4 16,0 0 0-16,0-5 0 0,0 5 0 0,0 0 0 0,0 0 0 15,0-5 0-15,0 5 0 0,0 0 4 0,0 0 0 0,0 0 0 16,8 0-4-16,-8 0 0 0,0 0 4 0,0 0-4 0,10 0 0 15,-10 5 0-15,0 0 0 0,8-5-4 0,-8 0 4 0,8 4-4 16,2 2 0-16,-10-6 0 0,8 4 0 0,0 1-4 0,1 0 0 16,-9 0-4-16,8-1 4 0,0 6 0 0,1-5 4 0,-9-1-4 15,9 6 8-15,-1-5-4 0,0 0-4 0,2-1 0 0,-2 6-4 0,0-4-12 16,1-2 24-16,-9 5 0 0,9-4-8 0,-1 0 0 0,0 4 0 16,1-4 0-16,-1 4 0 0,1-4 0 0,0 5 0 0,-1-5 0 15,0-1-4-15,2 6-4 0,-2-5 4 0,8 5 0 0,-6-6-4 0,-2 1 4 16,0 5 4-16,1-6 0 0,-1 6-4 0,0-5 0 15,10 5 4-15,-10-5 0 0,2-1-4 0,-2 6 0 0,0-6 0 0,9 1 0 16,-8 5-4-16,-1-6 0 0,1 2 0 0,7 3 8 0,-6-4-4 16,-2 0-4-16,8-1 0 0,-6 6 4 0,6-5-4 0,-7-1 4 15,0 5 4-15,8-3-8 0,-9-1 4 0,8 0 0 0,-6-1 0 16,6 6 4-16,-6-5-4 0,6 0 4 0,-7 0-4 0,-1 4-4 0,9-4 4 16,0 0-4-16,-9-1 0 0,10 7 4 0,-10-7 0 15,10 1-4-15,-10 4 8 0,9-4-8 0,0 0 4 0,-8 4 0 0,7-3-4 16,2 3 0-16,-2-4 4 0,-6 0 0 0,6-1-4 0,2 6-4 15,-1-5 4-15,-9-1 0 0,8 6 0 0,2-5 4 0,0 0-4 16,-10-1 0-16,9 6 4 0,0-4 0 0,0-2 0 0,-1 0 0 16,-6 1 0-16,6 0-4 0,2 0 4 0,-1 0-4 0,0-1 4 0,0 1 0 15,-1 0 0-15,2-5 0 0,-10 4 0 0,10 1 0 0,-2 0 0 16,1-5 0-16,1 5 0 0,-2 0 0 0,2 0 0 0,8-5 0 16,-10 5 0-16,1-1 0 0,1 1 0 0,6 0-4 0,-6 0 4 15,8-1-4-15,-9-4 0 0,8 5 4 0,-8 0-4 0,9 0 4 0,0-1-4 16,-10 3 0-16,10-4 4 0,-1 2-4 0,1-5 4 0,-8 4 0 15,7 2-4-15,1-6 0 0,0 4 4 0,-10-4 0 0,10 5-4 16,-1-5 8-16,-7 0-4 0,6 0 0 0,2 0 0 0,-8 0 0 16,7 0 0-16,1 0 0 0,-10 0 0 0,10 0 0 0,0 0 0 15,-1 0 0-15,-7 0 0 0,8 0 0 0,-2 0 0 0,2 0-4 0,-1 0 0 16,1 0 0-16,0 0 4 0,0 0-4 0,-1 0 4 16,1 0-4-16,8 0 4 0,-9 5 0 0,1-5-4 0,8 0 0 0,-8 5 0 15,8-5 0-15,-9 4 0 0,9-4-4 0,-8 0 4 0,8 5 4 16,-9 0-4-16,1-5 0 0,8 5 0 0,-8-5 0 0,-1 5 0 15,9 0 0-15,-8-5-4 0,0 5 8 0,7-5-4 0,-7 4 0 16,0-4 0-16,-1 0 4 0,1 5-4 0,0 0 0 0,0-5 0 0,-1 0 0 16,1 4 0-16,0-4 0 0,-2 0 0 0,2 0 0 15,-1 0 4-15,1 0-4 0,-8 0 0 0,7 0 0 0,1 5 0 0,-1-5 0 16,0 0 0-16,1 0 0 0,0-5 0 0,-1 5 0 0,1 0 0 16,0 0 0-16,-1 0 4 0,1 0-4 0,0 0 4 0,-2 0-4 15,2 5 0-15,9-5 0 0,-9 0 0 0,-10 0 0 0,10 0 0 0,0 0-4 16,-1 0 4-16,1 0 0 0,0 0 0 0,-1 0 0 0,0 0 4 15,-8 0-4-15,9 0 0 0,0 0 0 0,-1 0 0 0,1 0 0 16,-10-5 0-16,10 5 4 0,0 0-8 0,-9 0 4 0,9-4 0 16,-2 4 0-16,2-5-12 0,-8 5 16 0,7-5-4 0,1 5 0 15,0-4 4-15,-10-1 0 0,10 0-4 0,-1 0 0 0,1 5 0 16,0-5 0-16,0 0 4 0,-1 0 0 0,1 1-8 0,0-1 4 0,-2 0 0 16,2-4 0-16,-1 3 0 0,9 2 4 0,-8-4-8 0,0 1 8 15,-1-2-4-15,1 4 0 0,0-4 0 0,0-1 0 0,-1 5 0 16,1-4 0-16,0-1 0 0,-2 5 0 0,2-5 0 0,-1 1 0 15,1 0-4-15,0-1 4 0,0 5 0 0,-1-4 4 0,1-1-4 0,0 5-4 16,-1-4 4-16,-8-1 0 0,8 5 4 0,1-4-4 16,0-2 4-16,-1 7-4 0,1-5 4 0,0 4-8 0,0-4 8 0,-2 3-4 15,2-3 0-15,-1-1 0 0,1 6 0 0,0-6 0 0,8 1 0 16,-9 3 4-16,1-3-8 0,0 4 0 0,-1-4 0 0,1-1 4 16,0 5 0-16,0-5 0 0,-10 6 0 0,9-6 0 0,1 4 0 15,0-3 4-15,-8 0-8 0,6-1 8 0,-7 6-4 0,9-6 0 0,-8 1 0 16,6-1-16-16,-6 0 20 0,7 1 0 0,-7-1 0 0,-2 1-4 15,10-6 4-15,-8 5 0 0,-2 1-4 0,9-1 0 0,-7-4 0 16,-2 5 0-16,2-6 0 0,8 5 0 0,-10-4 0 0,1 5 4 16,9-6 0-16,-8 6-4 0,7-6 0 0,-8 6 0 0,8-6 4 15,-7 1 0-15,8 4-4 0,-10-4 8 0,10-1-4 0,-9 6-4 0,9-5 4 16,-2-2-4-16,-6 3 4 0,8 3 0 0,-9-5 0 0,7 2 0 16,2-2 0-16,0 5 0 0,-9-4-4 0,9-1 4 0,0 1-4 15,-10 5 0-15,10-6 4 0,-9 1 0 0,9 4-4 0,0-5 0 16,-10 6 0-16,10-5 4 0,-9-1 0 0,0 6-4 0,8-4 4 15,-7 2 0-15,8-4 0 0,-10 6 4 0,1-5-4 0,9 4 4 0,-10-4 0 16,2-1-4-16,0 1 4 0,-2 4 0 0,10-3 4 16,-9-2-4-16,-1 0 0 0,2 1 0 0,0-1 0 0,-2 1-4 0,1-1 0 15,0 2 0-15,0-3 0 0,1-3 0 0,-2 5 0 0,2-1-16 16,-2-4 20-16,1 5 0 0,1-5 0 0,-2 4 0 0,2-4-4 16,-2 0 0-16,2 5 4 0,-1-5 0 0,-1 1-4 0,2-3 4 0,-2 2-4 15,2 0 0-15,-1-1 4 0,-8 1 4 0,8 0-4 0,-1 0-4 16,2 0-4-16,-2 0 4 0,-6-1 0 0,6 7 0 0,2-6 0 15,-10-1-4-15,9 1 0 0,-9 0 0 0,10 0 0 0,-10 4 4 16,10-5 0-16,-10 7 0 0,0-7-4 0,10 5 0 0,-10 2 4 16,0-2 0-16,1 1 0 0,-1-1-4 0,0 6 8 0,2-6 0 15,-2 6-4-15,0-1 0 0,0-5 0 0,-8 6 0 0,10 0 0 0,-2-1 0 16,-8 1 0-16,8 3 0 0,-8-3 0 0,9-1 0 0,-9 0 0 16,9 1 0-16,-9 5 0 0,0-6 0 0,8 1-4 0,-8 3 0 15,0-2-4-15,9 2 4 0,-9-3 0 0,0-1 0 0,0 1 0 16,8 3 0-16,-8-3 0 0,0 3 0 0,0-2 0 0,8-2 0 15,-8 1 4-15,0 3-4 0,0-3 4 0,0-1-8 0,0 0 4 0,9 6-4 16,-9-6 4-16,0 1 0 0,0 4 4 0,0-5-4 16,0 0 0-16,0 6 4 0,0-1-4 0,0-5 0 0,9 6 0 0,-9-1 0 15,0 0 0-15,0 0 4 0,0 1-8 0,0-1 4 0,0 0 0 16,0 0 0-16,0 1 0 0,0-2 0 0,0 6 0 0,0-4 0 16,0 4 0-16,0-5 0 0,0 5 4 0,0 0-4 0,0-5 0 0,8 5 0 15,-8 0 0-15,0 0 4 0,0 0-4 0,0-5 0 0,8 5 0 16,-8 0 0-16,0 0 0 0,0-4 0 0,0 4 4 0,10 0-4 15,-10-5 4-15,0 5-4 0,0-5 4 0,0 5-4 0,0-5 4 16,0 5-4-16,8-5 0 0,-8 5 4 0,0 0 0 0,0 0 0 16,0-4-4-16,8 4 4 0,-8 0-4 0,0 0 4 0,0 0 0 0,0 0 0 15,0 0-4-15,9 0 4 0,-9 0 4 0,0 0-4 0,0 0-4 16,0 4 4-16,0-4 0 0,0-4 0 0,0 4 0 0,0 0 0 16,0 0-4-16,0 0 4 0,0 0-4 0,0 0 4 0,9 0-4 0,-9 0 4 15,0 4-4-15,0-4 0 0,0 0 0 0,0 0-12 16,0 0-4-16,0 0-20 0,0 0-28 0,-9 0-28 0,9 0-32 0,0 0-36 15,-9 0-36-15,1 0-92 0,0 0 32 0,-10 5 48 0,10-5 36 16,-10 5 36-16,2-5 24 0</inkml:trace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0:35.19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80CC5076-CF51-44C0-B59A-3C40B7CA8FD2}" emma:medium="tactile" emma:mode="ink">
          <msink:context xmlns:msink="http://schemas.microsoft.com/ink/2010/main" type="writingRegion" rotatedBoundingBox="28325,7469 31705,8973 31536,9351 28157,7848"/>
        </emma:interpretation>
      </emma:emma>
    </inkml:annotationXML>
    <inkml:traceGroup>
      <inkml:annotationXML>
        <emma:emma xmlns:emma="http://www.w3.org/2003/04/emma" version="1.0">
          <emma:interpretation id="{24D2A18B-DF43-44A0-9413-283098B2E61A}" emma:medium="tactile" emma:mode="ink">
            <msink:context xmlns:msink="http://schemas.microsoft.com/ink/2010/main" type="paragraph" rotatedBoundingBox="28325,7469 31705,8973 31536,9351 28157,78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08769B-4598-4674-8CB6-0B56BD040742}" emma:medium="tactile" emma:mode="ink">
              <msink:context xmlns:msink="http://schemas.microsoft.com/ink/2010/main" type="line" rotatedBoundingBox="28325,7469 31705,8973 31536,9351 28157,7848"/>
            </emma:interpretation>
          </emma:emma>
        </inkml:annotationXML>
        <inkml:traceGroup>
          <inkml:annotationXML>
            <emma:emma xmlns:emma="http://www.w3.org/2003/04/emma" version="1.0">
              <emma:interpretation id="{AE914BFA-5734-489D-8FAB-A3E88EF12301}" emma:medium="tactile" emma:mode="ink">
                <msink:context xmlns:msink="http://schemas.microsoft.com/ink/2010/main" type="inkWord" rotatedBoundingBox="28325,7469 28674,7624 28544,7916 28195,77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9351 3309 11 0,'8'-10'96'0,"-8"-4"-12"0,0 6-8 16,8-3-24-16,-8 6 0 0,10-5-4 0,-10 1-4 16,8 4 0-16,-8 0-8 0,8-4 0 0,2 4-4 0,-2 0-4 0,0 0 0 15,0 1-4-15,1-2 0 0,0 6 0 0,-1-4-4 0,1 4-4 16,-1-5 0-16,0 5-16 0,2 5 16 0,-2-5 0 0,-8 4-4 16,8-4-4-16,0 6 0 0,-8-2 0 0,0 6 4 0,10-5-8 0,-10 4-4 15,0 1 4-15,0-1 0 0,0 1 0 0,-10-1 0 16,10 6-8-16,-8-5 4 0,8 4 0 0,-8-5 0 0,0 6 0 0,-2-5 4 15,2-1 0-15,8 5-4 0,-8-4 4 0,-1-1-4 0,1 1 0 16,-1 0 4-16,9-5 0 0,-9 5 0 0,1-1 0 0,8-5 4 16,0 6-4-16,-8-5 4 0,8 5 4 0,0-6 8 0,0 2-4 15,0-1 4-15,0-1 4 0,8 6-4 0,-8-6 8 0,0 1 0 16,8 0-4-16,1 0 0 0,-9-1 0 0,9 2-4 0,-1-3 0 16,1 3 0-16,-1-2-4 0,0 2 0 0,2-2-4 0,6 1 0 0,-8-5-4 15,2 5 0-15,6 0 0 0,-7-5-4 0,-1 4 0 0,1-4-4 16,8 0-4-16,-9 0 0 0,0 0-12 0,10 6-12 0,-10-6-16 15,-8 0-24-15,10 0-20 0,-2 0-24 0,0 0-36 0,-8 0-64 0,0 0 24 16,0 0 32-16,0-6 28 0,0 12 32 0</inkml:trace>
        </inkml:traceGroup>
        <inkml:traceGroup>
          <inkml:annotationXML>
            <emma:emma xmlns:emma="http://www.w3.org/2003/04/emma" version="1.0">
              <emma:interpretation id="{4B613D60-D095-40D3-ACA1-95B6950F7305}" emma:medium="tactile" emma:mode="ink">
                <msink:context xmlns:msink="http://schemas.microsoft.com/ink/2010/main" type="inkWord" rotatedBoundingBox="29558,8155 30103,8398 29985,8661 29440,841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938.2272">10723 3899 51 0,'0'-5'80'0,"0"-1"-4"0,0 6-8 0,-8-3-28 16,8-3 0-16,0 2-4 0,-8 4-4 0,8-5 0 0,0 5-4 0,-10 0-4 15,10-4 0-15,-8 4-8 0,0 0-4 0,8 0 4 0,-9 0-4 16,9 0 0-16,-8 0-8 0,-1 0 4 0,9 4-4 0,-8 1 0 15,8-1 4-15,-9 2 0 0,1-3 0 0,8 3-4 0,-8 4 0 16,8-6 0-16,0 6-4 0,-10 0 4 0,10 4 0 0,-8-4 0 16,8 5 0-16,0-1 0 0,0 0 0 0,0 1-4 0,0-6 0 0,0 5 0 15,0 1 4-15,0-1 0 0,0 0 0 0,0-4 0 0,0 4 0 16,8-4 4-16,-8 0 0 0,10-1-4 0,-10-4 4 0,8 4 0 16,-8-4 0-16,8 0 0 0,1 0 0 0,-1 0 0 0,1-5 0 0,-1 5 0 15,1-5-4-15,-1 0 4 0,0 0-4 0,2 0 0 16,-2-5 0-16,0 5 0 0,2-5-4 0,-2 0 4 0,0 0-4 0,-8 0 4 15,8 0-4-15,1-4 4 0,0 4-4 0,-9-4 0 0,8 4 0 16,-8-5 0-16,9 2 0 0,-9-3 0 0,0 2 0 0,0-1 0 16,0 0 0-16,0-5 0 0,0 7 0 0,0-2 0 0,-9 1 0 0,9-1 0 15,-8-5 0-15,8 6 0 0,-9 0 0 0,0-2 0 0,1 7 4 16,8-6-4-16,-8 5-4 0,0-4 4 0,-2 4 0 0,2 0 0 16,0 1 0-16,-2 4 0 0,2-6 0 0,-9 6 0 0,9 0 0 15,-1 0 0-15,1 6 0 0,8-2-4 0,-17-4 4 0,17 5 0 16,-8 5 0-16,-2-6 0 0,2 6 0 0,8-1 0 0,-8 2 0 0,-2-2 0 15,10 5 0-15,0-4 0 0,0 3 0 0,0-2 0 16,0 2 0-16,0-2-4 0,10 3 4 0,-10-4 0 0,8-1 0 0,0 2 0 16,2-7 4-16,-2 5-4 0,9-4 0 0,-9 0 0 0,9-5 0 15,0 5 0-15,-9-5 0 0,10 4 0 0,0-4 4 0,-2 0-4 16,-8 0 0-16,10 0-16 0,-1-4 20 0,-1 4 0 0,-6 0-4 0,6-5 4 16,-8 5 0-16,2 0-4 0,-2 0 4 0,0 0 0 0,1 0 4 15,0-5 0-15,-1 10 4 0,1-5 0 0,-9 0 4 16,8 5 0-16,-8-1 4 0,8 1 0 0,-8 0 0 0,0 4-4 0,0-4 8 15,0 5-8-15,0-5 0 0,8 4-8 0,-8 1 4 0,0-1-4 16,0 1 0-16,0-1 0 0,10 1-4 0,-10-5 0 0,0 5 0 16,8-6 0-16,-8 6 0 0,8-5 0 0,2-1-4 0,-2-4 0 0,0 5-4 15,1-5-4-15,-1 0-8 0,9 0-8 0,-8 0-16 0,-1-5-8 16,10 5-16-16,-10-4-4 0,10-1-16 0,-10-5-4 0,9 6-44 16,-9-6-28-16,1 2 8 0,8-3 32 0,-9 1 28 0</inkml:trace>
        </inkml:traceGroup>
        <inkml:traceGroup>
          <inkml:annotationXML>
            <emma:emma xmlns:emma="http://www.w3.org/2003/04/emma" version="1.0">
              <emma:interpretation id="{78F0F0DD-45C1-4EC5-BBA0-4BC31EDBC5A8}" emma:medium="tactile" emma:mode="ink">
                <msink:context xmlns:msink="http://schemas.microsoft.com/ink/2010/main" type="inkWord" rotatedBoundingBox="31172,8840 31666,9059 31599,9211 31105,8991"/>
              </emma:interpretation>
              <emma:one-of disjunction-type="recognition" id="oneOf2"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-</emma:literal>
                </emma:interpretation>
                <emma:interpretation id="interp4" emma:lang="" emma:confidence="0">
                  <emma:literal>€</emma:literal>
                </emma:interpretation>
                <emma:interpretation id="interp5" emma:lang="" emma:confidence="0">
                  <emma:literal>s</emma:literal>
                </emma:interpretation>
                <emma:interpretation id="interp6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20019.9784">12207 4685 51 0,'0'-4'76'0,"0"4"-4"0,0 0 0 0,-9 0-32 0,9 0 0 16,0 0 0-16,0 0-4 0,0-5 0 0,0 10 0 0,0-10 4 15,0 5 0-15,0 0 0 0,0-5 4 0,0 5 4 0,0-5 4 0,0 5 0 16,0 0-12-16,9-4 12 0,-9 4 0 0,0-6 0 0,0 6 0 16,0 0 0-16,9-4 4 0,-9 4 0 0,0 0 4 0,0 0-4 15,8 0 0-15,-8 0-4 0,9 0 8 0,-9 0-8 0,8 0 0 16,-8 0-8-16,8 0 4 0,-8 0-8 0,8 0 0 0,2 0 0 15,-10 0-4-15,8 0 0 0,0 4-4 0,2-4 0 0,-2 6 0 0,9-6-4 16,-9 0-4-16,9 4-24 0,-8 1 0 0,7-5 0 0,2 5 0 16,0 0 0-16,-2-5 0 0,1 4 0 0,9 1 0 0,-10 0 0 15,2-5 0-15,0 5 0 0,6-5 0 0,-7 4 0 0,1 2 0 0,-2-6 0 16,2 4 0-16,-2 1 0 0,2 0 0 0,-1-5 0 16,-9 5 0-16,10-5 0 0,-10 5 0 0,0-1 0 0,10-4 0 0,-10 0 0 15,-8 5 0-15,8-5 0 0,2 0 0 0,-10 0 0 0,8 5 0 16,-8-5 0-16,0 0 0 0,0 0 0 0,0 0 0 0,0 0 0 15,0 0 0-15,0 0 0 0,0 0 0 0,0 0 0 0,-8 0-68 16,-2 0-68-16,2-5-44 0,0 5-48 0,-2 0-88 0,2-5 28 16,-8 5 48-16,7-4 48 0,-8-1 36 0,0 0 32 0,-1 5 24 15</inkml:trace>
        </inkml:traceGroup>
      </inkml:traceGroup>
    </inkml:traceGroup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2:20.621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 contextRef="#ctx0" brushRef="#br0">-6 0 55 0,'0'9'156'16,"0"-4"-16"-16,8 0-12 0,-8-1-28 0,0 1-4 0,0 0 8 0,0-5-8 15,0 5 8-15,0-5-4 0,0 5-4 0,0-5-8 16,0 0-12-16,0 0-12 0,0 0-8 0,0 0-8 0,0 0-8 0,0 0-8 15,0 0-4-15,0 0-4 0,0 0-4 0,0 0-4 0,0 0-8 16,0 0 0-16,0 0 0 0,0 0-8 0,0 0-8 0,0 0 0 16,0 0-8-16,0 0-16 0,0 0-16 0,0 0-12 0,0-5-16 0,0 5-12 15,0-5-20-15,0 5-12 0,0-5-8 0,0 0-12 0,0 5-48 16,0-4-12-16,0-1 32 0,0 0 36 0,0 0 24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9:55.455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97B42E14-BFDF-4919-BC49-70442FBE9468}" emma:medium="tactile" emma:mode="ink">
          <msink:context xmlns:msink="http://schemas.microsoft.com/ink/2010/main" type="writingRegion" rotatedBoundingBox="13296,3098 31192,3211 31098,18110 13203,17997"/>
        </emma:interpretation>
      </emma:emma>
    </inkml:annotationXML>
    <inkml:traceGroup>
      <inkml:annotationXML>
        <emma:emma xmlns:emma="http://www.w3.org/2003/04/emma" version="1.0">
          <emma:interpretation id="{0F3D6E04-78D4-4353-B456-F8C8F9957A1F}" emma:medium="tactile" emma:mode="ink">
            <msink:context xmlns:msink="http://schemas.microsoft.com/ink/2010/main" type="paragraph" rotatedBoundingBox="23630,3314 29547,3137 29646,6480 23730,665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686811DB-AFA0-4295-8F31-47BD80B615B9}" emma:medium="tactile" emma:mode="ink">
              <msink:context xmlns:msink="http://schemas.microsoft.com/ink/2010/main" type="line" rotatedBoundingBox="23630,3314 29547,3137 29577,4158 23661,4334"/>
            </emma:interpretation>
          </emma:emma>
        </inkml:annotationXML>
        <inkml:traceGroup>
          <inkml:annotationXML>
            <emma:emma xmlns:emma="http://www.w3.org/2003/04/emma" version="1.0">
              <emma:interpretation id="{15155DCF-D840-4FD6-A74F-FECC12C97750}" emma:medium="tactile" emma:mode="ink">
                <msink:context xmlns:msink="http://schemas.microsoft.com/ink/2010/main" type="inkWord" rotatedBoundingBox="23631,3324 24646,3293 24676,4304 23661,433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4850-754 27 0,'0'-5'92'0,"0"5"-8"16,0-4-4-16,0-2-28 0,0 6-4 0,0 0-4 0,0-4 0 16,0 4-8-16,0 0 0 0,0 0 4 0,0 0 0 0,0 0 0 15,0 0 4-15,0 0 0 0,0 4 0 0,0 2 0 0,0-2-8 16,0 1 0-16,0 0 4 0,0 0-8 0,0 5 0 0,0-1 0 15,0 1 0-15,0 4 0 0,0 0-8 0,0 5 0 0,0 0 0 0,0 1-8 16,0-1 0-16,0 6 0 0,0-3-4 0,0 4 0 0,0-3 0 16,0 5-4-16,0-3 0 0,0 4-4 0,0-6 0 0,0 2 0 15,0 3 0-15,0-4 0 0,0-5-4 0,0 6 4 0,0-7 0 16,0 6-4-16,0-9 4 0,0 4-4 0,0-5 0 0,0 1-4 16,0-2 4-16,0-2 0 0,0-2-4 0,0 1 0 0,0-6 0 0,0 6 0 15,0-5 0-15,0-1-4 0,0-4-4 0,0 6-4 0,0-6-8 16,0 0-4-16,0 0-8 0,0 0-8 0,0-6-8 0,-10 2-8 15,10 4 0-15,0-5-8 0,-8-5 0 0,8 6 0 0,0-6 4 0,-8 1 4 16,8-2-4-16,-10 3-24 0,2-2-16 0,8-5-20 16,-8 2 4-16,0-2 24 0</inkml:trace>
          <inkml:trace contextRef="#ctx0" brushRef="#br0" timeOffset="328.2876">4729-624 51 0,'0'-20'92'15,"0"6"-8"-15,0-5-4 0,0 4-28 0,0 1-4 0,10 5-4 16,-10-6 0-16,0 1-4 0,8 4 0 0,-8 1-4 0,0-6 0 0,8 4 4 15,1 3-4-15,-9-2 4 0,9-4-4 0,-1 5-4 16,9-6 4-16,-9 5-4 0,0-4 0 0,10-1 4 0,-10 6-4 16,10-5-8-16,-10 4 4 0,9 1-4 0,0-6 0 0,0 5-4 0,1 1 0 15,-10-1 0-15,10 0-4 0,-2 5 0 0,1 1 0 0,0-1 0 0,0 0 0 16,-9 5 0-16,10 0 0 0,-10 0 0 0,10 0 0 16,-10 5-4-16,0 0 0 0,1-1 4 0,0 7-8 0,-1-7 4 0,1 6-4 15,-1-1 0-15,0 1 0 0,0-1 0 0,-8 1-4 0,10-1 4 16,-2 6 0-16,-8-5 0 0,0 0-8 0,0 3 8 0,0-3-4 15,0 0 0-15,0 5 0 0,0-6 0 0,-8 1 0 0,8 4 0 16,-10-6 0-16,2 3 4 0,0-2-4 0,0 1-4 0,-1 0 0 16,1-5 0-16,-10 5 0 0,10-1 0 0,-10-4 0 0,10 5 0 0,-8-6 0 15,6 1 0-15,-6 0 0 0,7-1 0 0,-8 1 0 16,8-5-4-16,1 5 0 0,0-5-4 0,-10 0-8 0,10 0-12 0,8 0-12 16,-8 5-12-16,-2-5-12 0,2-5-20 0,8 5-8 0,-8 0-12 15,8-5-4-15,0 5-36 0,0-5-44 0,0 5 12 0,0-4 32 16,0 4 28-16,0-5 20 0</inkml:trace>
          <inkml:trace contextRef="#ctx0" brushRef="#br0" timeOffset="1725.9782">5599-313 27 0,'8'-4'104'0,"2"-1"-8"0,-10 5-8 0,8-5-20 0,-8 5-8 15,0 0 0-15,0 0-4 0,0 0 4 0,0 0 0 0,0 5-8 16,0 0 0-16,-8-1-28 0,8-4 20 0,-10 5 0 0,2 5-4 16,0-7-8-16,-9 4-8 0,8 2 0 0,1-4-4 0,-9 4-4 15,9 1-4-15,-10-5 4 0,10 4 0 0,-10 1-4 0,2-5 4 16,7 5 0-16,-8-1-4 0,8 0 4 0,1-4 0 0,0 5 0 0,-10-1-4 15,18-5 4-15,-8 7-4 0,0-2 0 0,-2 1 0 0,10-6 4 16,0 6 0-16,-8-1-4 0,8 1 0 0,0 0 0 0,0-4 0 16,8 3 0-16,-8 0 4 0,10-5 0 0,-10 6-4 0,8-5 4 15,0 4 0-15,2-4 4 0,-2 1-4 0,0-2 0 0,9 1-4 16,-9 0 0-16,10 0-4 0,-10-5 0 0,10 4 0 0,-2-4-4 16,-8 0 0-16,10 5 0 0,-1-5 0 0,0 0-8 0,0 0-4 0,-9 0-8 15,10 0-12-15,-2 0-20 0,2 0-12 0,-10-5-24 16,9 5-20-16,-9-4-16 0,10-1-16 0,-10 0-48 0,0 0-32 0,10-5 32 15,-10 5 40-15,1-4 32 0,0 0 20 0</inkml:trace>
          <inkml:trace contextRef="#ctx0" brushRef="#br0" timeOffset="1431.7319">5403-476 35 0,'0'-10'104'0,"0"5"-8"16,0-4-8-16,0 4-24 0,0 1-4 0,0-1-4 0,0 0-4 0,-8 0 0 16,8 5 0-16,8-4 0 0,-8 4-4 0,0 0 0 0,0 0-4 0,0 4 4 15,0 1-8-15,0 0-4 0,0 4 0 0,0 1-8 16,0-1-8-16,0 6 4 0,0-5 0 0,0 9-4 0,0-5-8 15,0 1 0-15,0 4 0 0,0 0 0 0,0 0-4 0,0 1-4 0,0 3 0 16,0-5 4-16,0 3-4 0,0-2-4 0,0 0 0 0,0 1 0 16,0-2-4-16,0 2 4 0,0-6-8 0,0 5 0 0,0-4 0 15,0-6-12-15,0 5-16 0,0-4 0 0,0-1-16 0,0 1-8 0,0-5-8 16,0 5-8-16,0-10-4 0,0 4 4 0,0-4-8 16,0 0-20-16,0 0-20 0,0-4-16 0,0-2 28 0,0 2 20 0</inkml:trace>
        </inkml:traceGroup>
        <inkml:traceGroup>
          <inkml:annotationXML>
            <emma:emma xmlns:emma="http://www.w3.org/2003/04/emma" version="1.0">
              <emma:interpretation id="{8CABED25-34BD-461C-8032-15BAB90EA2B7}" emma:medium="tactile" emma:mode="ink">
                <msink:context xmlns:msink="http://schemas.microsoft.com/ink/2010/main" type="inkWord" rotatedBoundingBox="25023,3705 25345,3695 25355,4024 25033,403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177.9268">6180-394 39 0,'-10'10'144'0,"2"-1"-12"0,8-4-8 0,-8 4-20 0,-1-4-8 16,0 5 4-16,9-7-12 0,-8 4 4 0,8 2-4 0,0-4-4 0,-8 0-4 15,8-1-4-15,0 1-12 0,0 0-8 0,8-5 0 0,0 5-4 16,-8-5-8-16,9 3-8 0,0-3-4 0,-1 0-12 0,10 0 0 16,-10 0-4-16,0 0-4 0,10 0-4 0,-2 0-4 0,-7 0-8 15,7 0-8-15,2 0-8 0,-10 0-20 0,10 0-20 0,-10 0-16 16,9 0-20-16,-8 7-16 0,-1-7-20 0,1 0-12 0,-1 0-60 16,0 0-16-16,2 0 36 0,-2 0 36 0,0 0 28 0</inkml:trace>
          <inkml:trace contextRef="#ctx0" brushRef="#br0" timeOffset="1968.4898">6145-610 35 0,'0'0'132'15,"0"0"-8"-15,0 0-4 0,0 0-20 0,0 0 0 0,0 0 0 16,0 0-12-16,9 0-4 0,-9 5-4 0,8-5-4 0,-8 4 0 16,8-4-4-16,-8 0-4 0,10 5-8 0,-2-5-4 0,0 5-4 15,10-5-8-15,-10 6-8 0,0-6-4 0,9 3-8 0,-9 3-4 16,10-6 0-16,-10 4-8 0,10-4-4 0,-2 5 0 0,-7-5-4 16,8 0-4-16,0 4-4 0,-9-4-12 0,2 6-16 0,6-6-16 0,-8 0-16 15,2 4-12-15,-2-4-24 0,0 5-24 0,-8 0-24 0,9-5-44 16,-9 6-40-16,0-6 40 0,-9 3 36 0,9 3 32 0,-8-2 20 15</inkml:trace>
        </inkml:traceGroup>
        <inkml:traceGroup>
          <inkml:annotationXML>
            <emma:emma xmlns:emma="http://www.w3.org/2003/04/emma" version="1.0">
              <emma:interpretation id="{EEE277A9-7FFD-4F96-890C-B5BB7351F7D0}" emma:medium="tactile" emma:mode="ink">
                <msink:context xmlns:msink="http://schemas.microsoft.com/ink/2010/main" type="inkWord" rotatedBoundingBox="26822,3219 27494,3199 27521,4097 26849,4117"/>
              </emma:interpretation>
              <emma:one-of disjunction-type="recognition" id="oneOf2">
                <emma:interpretation id="interp2" emma:lang="" emma:confidence="0">
                  <emma:literal>Iłami</emma:literal>
                </emma:interpretation>
                <emma:interpretation id="interp3" emma:lang="" emma:confidence="0">
                  <emma:literal>Iław r</emma:literal>
                </emma:interpretation>
                <emma:interpretation id="interp4" emma:lang="" emma:confidence="0">
                  <emma:literal>Iłami r</emma:literal>
                </emma:interpretation>
                <emma:interpretation id="interp5" emma:lang="" emma:confidence="0">
                  <emma:literal>płazi</emma:literal>
                </emma:interpretation>
                <emma:interpretation id="interp6" emma:lang="" emma:confidence="0">
                  <emma:literal>Iłom r</emma:literal>
                </emma:interpretation>
              </emma:one-of>
            </emma:emma>
          </inkml:annotationXML>
          <inkml:trace contextRef="#ctx0" brushRef="#br0" timeOffset="4375.3983">7918-1061 91 0,'0'-5'104'0,"0"5"-8"0,-8-4 0 16,8-1-24-16,8 5 0 0,-8-5 0 0,0 5-4 0,8 0 4 15,2-5 0-15,-2 5 0 0,0-5-8 0,2 5 0 0,-2-5-8 16,9 5 0-16,-9 0 0 0,9 0 4 0,0 0 4 0,1-4-8 16,-2 4-4-16,2 0 0 0,7 0-8 0,-8 0 0 0,0 0-8 15,9 0-4-15,0 0-4 0,-10 4-8 0,10-4-4 0,-1 5 0 0,-7-5-8 16,8 0 0-16,-1 5 0 0,0-5-24 0,-8 5 12 0,9 0-12 15,-8-5-24-15,6 5-24 0,-7-1-20 0,1 1-28 0,-2-5-28 16,2 5-16-16,-2 0-56 0,2-1-32 0,-10-4 44 0,9 5 36 16,-8-5 36-16,0 0 24 0</inkml:trace>
          <inkml:trace contextRef="#ctx0" brushRef="#br0" timeOffset="3863.7681">7926-759 43 0,'0'0'108'0,"10"-4"-4"0,-10-2-8 0,0 2-20 0,8 4 0 16,-8 0 0-16,8-5 0 0,-8 5-4 0,10 0-4 0,-10 0-4 0,8 5 0 16,-8-5-4-16,8 4 0 0,-8 6-4 0,9-5 4 0,-9 5 0 15,8 0-4-15,-8-1-8 0,9 6 0 0,-9-1-4 0,8 0-4 16,-8 4-8-16,9 2-4 0,-9 0-4 0,0-1-4 0,8 4-4 0,-8-4-4 16,0 7-4-16,0-3 0 0,0-4 0 0,0 5-8 15,0 0 4-15,0-5-8 0,0 5-4 0,0-4-12 0,0 3-8 0,-8-5-12 16,8 3-12-16,0-2-12 0,-9-4-8 0,9 3-16 0,0-3-16 15,-8-1-8-15,8-4-4 0,-9-1-24 0,9 1-48 0,0-5 4 16,-8-1 32-16,8 1 32 0,0-5 20 0</inkml:trace>
        </inkml:traceGroup>
        <inkml:traceGroup>
          <inkml:annotationXML>
            <emma:emma xmlns:emma="http://www.w3.org/2003/04/emma" version="1.0">
              <emma:interpretation id="{6E11E0AB-875C-454E-8AD6-1D09D3893F09}" emma:medium="tactile" emma:mode="ink">
                <msink:context xmlns:msink="http://schemas.microsoft.com/ink/2010/main" type="inkWord" rotatedBoundingBox="25828,3486 28867,3395 28887,4086 25848,4177"/>
              </emma:interpretation>
            </emma:emma>
          </inkml:annotationXML>
          <inkml:trace contextRef="#ctx0" brushRef="#br0" timeOffset="4130.0556">8277-725 103 0,'8'-9'120'0,"-8"-1"-8"0,0 5-8 0,8 0-28 0,-8 0 0 16,0 5 0-16,0 0-8 0,0-4 0 0,0 4-4 0,0 0-8 0,0 0 0 16,0 4-8-16,10-4-4 0,-10 5-4 0,0 0 4 0,8 4-4 15,-8-3 0-15,0 3 0 0,8 6-4 0,-8-6-4 0,0 5 0 16,9 1-4-16,-9-1 0 0,0 5-4 0,0 5-8 0,0-5 0 16,0 1-4-16,0 3-4 0,0 2 0 0,0-2 4 0,0 2-8 15,0-2 0-15,0-4 0 0,0 6 0 0,0-1-8 0,0-5 4 0,0 0-4 16,0 0 0-16,0-4-4 0,0-1-4 0,-9 1-8 0,9-6-8 15,0 0-12-15,0-4-12 0,-8 0-12 0,8 0-16 0,-8-5-16 16,8-5-8-16,-10 5-8 0,2-5-8 0,8-4-44 0,-8-1-28 16,-2-1 32-16,2-2 32 0,0 4 28 0</inkml:trace>
          <inkml:trace contextRef="#ctx0" brushRef="#br0" timeOffset="5417.6604">8993-442 55 0,'8'-5'100'0,"-8"-5"-4"0,0 6-12 0,9-6-20 0,-9 1-4 15,0-2-4-15,0-3 0 0,0 5-4 0,0-5 0 0,0 5 0 0,0-7-8 16,0 6 0-16,0-3 4 0,0 4-4 0,-9-2 0 16,9 2-12-16,0-1 4 0,-8 1-8 0,8-1 0 0,0 0 0 0,-8 5-8 15,8 1-4-15,-10-1 4 0,10 5-4 0,-8-6 0 0,0 6 0 16,0-4-4-16,8 4 0 0,-10 4 0 0,2-4 0 0,0 6-4 15,-1-6 4-15,0 5-4 0,9-1-4 0,-8 6 4 0,-1-5-4 16,1 5 0-16,0-1-16 0,-1 1 16 0,9-1 0 0,-9 5 0 16,1 1 4-16,8-1-4 0,-8 2-4 0,8-3 4 0,0 6-4 0,0-5 0 15,0 6 0-15,0-1-4 0,8-5 4 0,-8 5 0 16,8 1-4-16,1-5 0 0,0 3 0 0,-1-3 0 0,0 4 0 0,9-9 0 16,1 4 0-16,-10-1 0 0,10-2 0 0,-2-1 0 0,2-1 0 15,-10 1-4-15,9-5 4 0,-1-1 0 0,2 1 0 0,-2-5 0 16,-6 0 0-16,6 0 0 0,-7 0 0 0,0-5 0 0,8 5 0 0,-9-9 4 15,0-1-4-15,1 1 0 0,0-1 0 0,-1-4 4 0,-8-1 0 16,8 6 0-16,2-12 4 0,-2 8-4 0,-8-1 4 0,8 0 0 16,1-6 0-16,-9 5 4 0,9 2-4 0,-9-2 4 0,8 1 0 0,-8 4 0 15,9-5 4-15,-9 6 0 0,0-1 0 0,8 6 0 16,-8-6 0-16,0 5-4 0,0 1 0 0,0-2 0 0,8 6 4 0,-8-3 0 16,0 3-4-16,0 0 4 0,0 0 0 0,0 0-4 0,0 0 4 15,0 3-4-15,0 3 0 0,0-2 0 0,0 1 0 0,0 5 0 16,0-6 0-16,0 6-4 0,0-1 4 0,0 1-8 0,0-1 0 15,0 1 4-15,8 5-4 0,-8-1 4 0,0-5 0 0,10 1 0 0,-10 5-8 16,0-5 4-16,8 4 4 0,-8-5-4 0,8 1 0 0,-8-2 4 16,10 3-4-16,-10-6-4 0,8 5 8 0,0-6-4 15,-8 1 0-15,9 0-4 0,-9-5 0 0,8 5 0 0,1-5 4 0,-1 0 0 16,1 0-4-16,-1 0 4 0,0-5-4 0,2 0 4 0,-2 0 0 16,0 1-4-16,2-6 0 0,-2 5 4 0,0-6 0 0,-8 3 0 15,8-2 0-15,1 1 0 0,0-1 0 0,-1-4 4 0,1 4-4 0,-1 1 4 16,-8-1 0-16,8-5 0 0,2 6 0 0,-10-1 4 0,8 0 0 15,0 1 4-15,-8-1 0 0,8 1 0 0,-8 4 0 0,0-4 4 16,10 4-4-16,-10 0 0 0,0 5 0 0,0-5 0 0,0 5 0 16,0-4 0-16,0 4 0 0,0 4-4 0,0-4 0 0,0 5-20 0,0 0 24 15,0 0-4-15,0 4-4 0,0-4 4 0,0 4-4 0,0 1 4 16,0-5-4-16,8 9 0 0,-8-4 0 0,0-1 0 0,0 1-4 16,8 5 0-16,-8-6-4 0,0 1 4 0,9 4 0 0,-9-4-4 15,8-1 4-15,-8 1-4 0,9-2 4 0,0 3 0 0,-9-1 0 16,8-1 0-16,0-4 0 0,0 5 0 0,-8-7 0 0,10 4 0 0,-2-3-4 15,0 1 4-15,2-5-4 0,-2 5 4 0,0-5-4 16,1 0 4-16,8 0-4 0,-17-5 4 0,17 5 0 0,-9-5 0 0,0 1 0 16,2-3 0-16,-2-1 0 0,0 3-4 0,2-4 4 0,6-1 0 15,-16 1-4-15,17-1 8 0,-9 0-4 0,1-4 0 0,0 4 0 16,-1 1 0-16,0-6 0 0,2 6 4 0,-2-1 0 0,0-5-4 16,2 11 4-16,-10-6-4 0,8 1 0 0,0-1 4 0,0 5-4 15,-8 1 8-15,9 4 0 0,-9-6 4 0,0 6 0 0,8 6 0 0,-8-2 4 16,0 1-4-16,0-1 4 0,0 6-4 0,0 0-4 0,0-1 0 15,0 6 0-15,0-5 4 0,0 4-8 0,0 1 0 0,0-1 0 16,0 0 0-16,0-1-8 0,0 3 4 0,0-2 0 0,0 1-4 0,0-1-4 16,0-4-8-16,0 4-8 0,0-4-20 0,9-6-12 0,-9 6-20 15,0-5-16-15,9 0-16 0,-9-5-20 0,8 0-24 0,0 0-12 16,2 0-56-16,-2-5-4 0,0 0 40 0,0-5 32 0,2 1 32 16</inkml:trace>
          <inkml:trace contextRef="#ctx0" brushRef="#br0" timeOffset="2658.6398">6973-366 71 0,'-18'5'104'0,"10"-5"-8"0,8 0-8 0,-10-5-24 15,10 5-4-15,-8-4 0 0,8-1 0 0,0 0 0 0,0 1-4 16,0-6 4-16,0 0-8 0,8 1-4 0,-8-1-4 0,10-5 0 16,-10 6-8-16,8-5-4 0,0-1-8 0,2 0 0 0,-10 1 0 0,8 0 0 15,0-4-4-15,1 2 4 0,-1 2 0 0,1-4 0 0,-1 2-4 16,1 2 0-16,-1 0 0 0,0-6 4 0,2 5 0 0,-10 2 0 15,8-2 0-15,0 1-4 0,2 0 0 0,-2 0 0 0,0-1 4 16,-8 5 0-16,8-4-4 0,-8 5 4 0,9-1 0 0,-1 0-4 16,-8 1-4-16,9 3 0 0,-9 2 0 0,9-1-4 0,-9 1 0 0,0 4 0 15,8-5-4-15,-8 5 0 0,0 0 8 0,8 0 0 16,-8 5-4-16,0-5 0 0,0 4-20 0,0 5 24 0,0-3 0 0,0 3 0 16,0 1 0-16,0 4 0 0,0 1-8 0,0-1 0 0,0 5 4 15,0 1-4-15,0-2 0 0,0 6 0 0,0 0 0 0,0 0-4 16,0 0 0-16,0 5-4 0,0-5 0 0,0 5 0 0,0-1 4 15,0-3 0-15,0 4-4 0,0-6-4 0,0 6 0 0,0-5 0 0,0 0-4 16,0-5-4-16,0 6-8 0,0-7-8 0,0 2-12 0,0-6-12 16,0 0-12-16,0 1-16 0,0-6-16 0,0 1-20 0,0-5-20 15,0 0-12-15,0-1-16 0,0-4-48 0,0-4 4 0,0-1 40 0,0 0 36 16,0 0 24-16</inkml:trace>
          <inkml:trace contextRef="#ctx0" brushRef="#br0" timeOffset="3016.0198">7314-687 43 0,'0'-9'128'15,"8"4"-12"-15,-8 0-4 0,8 1-24 0,-8-6-8 0,9 5 0 0,-9 0 0 16,8 1-4-16,0-6-8 0,2 5-8 0,-2 0-8 0,0 0-4 16,10 1-4-16,-10-2-4 0,0 2-8 0,10 4 0 0,-10-5-4 15,1 5 0-15,7 0-4 0,2 0-4 0,-10 0-4 0,0 5 0 16,10-5-4-16,-10 10-4 0,1-6 4 0,0 6-4 0,-1-1-4 15,-8 1 0-15,0 5 0 0,8-6 0 0,-8 5-4 0,-8 1 0 0,8-2 4 16,-8 2 0-16,-1 5-4 0,9-6 0 0,-17 5 0 0,9 1 0 16,-2-1 0-16,-6-5 0 0,7 5 0 0,0 0 0 0,-7-5 0 15,7 6 0-15,1-6 4 0,-1 5-4 0,-8-4 4 0,9-1 4 16,8 6 4-16,-10-6 0 0,2 0 0 0,8 1 4 0,0-5 0 16,-8 4 4-16,8-5-4 0,0 6 4 0,0-5 0 0,0-1-4 0,8 0-20 15,-8 1 20-15,8 0-4 0,2-6 0 0,-10 6 0 0,8-5-4 16,0 0 0-16,1-1 0 0,0 2-4 0,-1-6 0 0,9 0-4 15,-9 4-4-15,1-4 0 0,8-4-4 0,-9 4-16 0,10-6-12 16,-10 2-16-16,10-1-12 0,-10 0-16 0,9 0-24 0,-9 0-16 16,10-4-20-16,-10-1-40 0,10 1-40 0,-10-1 28 0,8-1 36 0,-7-2 28 15,0 4 24-15</inkml:trace>
        </inkml:traceGroup>
        <inkml:traceGroup>
          <inkml:annotationXML>
            <emma:emma xmlns:emma="http://www.w3.org/2003/04/emma" version="1.0">
              <emma:interpretation id="{0DBCEC15-CC27-4DB6-AF3C-4472342A2D80}" emma:medium="tactile" emma:mode="ink">
                <msink:context xmlns:msink="http://schemas.microsoft.com/ink/2010/main" type="inkWord" rotatedBoundingBox="29277,3203 29548,3195 29561,3606 29289,3615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827.565">10366-1051 99 0,'8'-10'120'0,"-8"5"-8"0,8-4-8 0,0 4-24 16,2-5 0-16,-2 5-4 0,0 1 0 0,1 4-4 0,0-5 0 15,-1-1-4-15,1 6-4 0,7 0-4 0,-6-4 0 0,-2 4-4 16,0 0-4-16,0 0-4 0,2 0-4 0,-2 0-4 0,0 4-4 16,1-4-4-16,0 6-4 0,-1-1-12 0,1-1 0 0,-1 1 0 0,-8 5-4 15,8-5 0-15,-8 4 0 0,0-4-8 0,0 5 4 16,0-1-4-16,0 5 0 0,-8-4 0 0,8-1 0 0,-8 1 0 0,8 4-4 16,-17-3 0-16,8 3 4 0,0-5 0 0,1 6 4 0,0-5 0 15,-2-1 4-15,-6 1 0 0,8 4 4 0,-2-5 4 0,2 1 0 16,0-1 4-16,-1 1-4 0,1 0 0 0,-1 0 0 0,9-5 8 0,-9 4-4 15,9 1 4-15,0-6 0 0,0 6 8 0,0-5 0 16,0-2 0-16,9 8-20 0,-9-6 16 0,9-1-32 0,-9 6 0 0,8-5 0 16,1 0 0-16,-1 0 0 0,0-1 0 0,2 2 0 0,-2-2 0 15,0 1 0-15,0 0 0 0,2 0 0 0,6-5 0 0,-7 5 0 16,0-5 0-16,8 0 0 0,-9 4 0 0,0-4 0 0,0 0 0 16,2 0 0-16,6 0-16 0,-6-4-100 0,-10 4-36 0,8 0-36 15,0-5-44-15,-8 0-84 0,9 0 44 0,-9 0 48 0,0 1 40 0,0-2 40 16,0 2 28-16</inkml:trace>
        </inkml:traceGroup>
      </inkml:traceGroup>
      <inkml:traceGroup>
        <inkml:annotationXML>
          <emma:emma xmlns:emma="http://www.w3.org/2003/04/emma" version="1.0">
            <emma:interpretation id="{C6BCA2E1-7ECB-48BD-8F17-B4C955E86562}" emma:medium="tactile" emma:mode="ink">
              <msink:context xmlns:msink="http://schemas.microsoft.com/ink/2010/main" type="line" rotatedBoundingBox="24141,5406 26642,5934 26453,6830 23952,6302">
                <msink:destinationLink direction="with" ref="{0FEC6751-815E-4E9F-A557-D315A75AD1C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7196C5F5-7F73-4912-936F-DCE541FF742C}" emma:medium="tactile" emma:mode="ink">
                <msink:context xmlns:msink="http://schemas.microsoft.com/ink/2010/main" type="inkWord" rotatedBoundingBox="24141,5406 25739,5743 25550,6639 23952,6302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1693.6472">5233 1323 15 0,'0'-10'84'0,"0"1"-16"16,-9-1 0-16,9 0-20 0,0 1-8 0,0-1 0 16,0 1 0-16,0-1 0 0,0 0-4 0,0 1 4 0,0-6-4 0,0 5 0 15,0 1 4-15,0-1 0 0,0 1 0 0,0-1 0 0,0 0 0 16,0 6-4-16,0-6 4 0,0 1 0 0,0 4-4 0,0 0-8 15,0-4 8-15,9 4-8 0,-9 0 8 0,0 5-8 0,0-5 0 16,0 5 4-16,0 0 4 0,8 0 4 0,-8 0 0 0,0 0 4 0,9 0 4 16,-9 5-8-16,8 0 0 0,-8 0 0 0,0-1-8 0,0 6 0 15,8 4-4-15,-8-4 0 0,0 4-4 0,10 5 0 0,-10-4-4 16,8 9 0-16,-8-5 4 0,8 11-8 0,-8-7 0 0,10 6 0 16,-10 0-4-16,8 4 0 0,0-4-8 0,-8 4 0 0,8 1 0 15,1-1 0-15,0 1 0 0,-9-1 0 0,8-4 0 0,1 5 0 0,-1-1 0 16,0-4 0-16,-8 0-4 0,10 1 4 0,-2-3 0 0,0-2-4 15,2-2 4-15,-10 2-4 0,8-6 0 0,0 0 0 0,0 0 4 16,-8-5-4-16,9 1 0 0,-1-1 4 0,-8-4-4 0,9 0 0 16,-9-6 0-16,9 6-4 0,-9-10 4 0,0 5-4 0,8-5 4 15,-8 0 0-15,0 0 0 0,8-5-4 0,-8 0 8 0,0-4 0 0,10-1 0 16,-10 0-4-16,8-4 0 0,-8-1 0 0,8-4 0 0,-8 5 0 16,8-10 0-16,2 5 4 0,-2-6-8 0,-8 1 0 0,8 1 8 15,1-6-8-15,-1 0 8 0,1 5-4 0,0-5 0 0,-1-4-4 16,8 4 8-16,-6-1-4 0,-2 3 0 0,0-2 0 0,10 0 0 15,-10 5 0-15,1-5 0 0,7 5-4 0,-7 1 8 0,0-2-4 0,-1 6 0 16,0 0 0-16,2-1 0 0,-2 7 0 0,0 3-4 0,1-5 8 16,-9 7-4-16,9 2-4 0,-9 1 0 0,0 1 4 0,0-2-4 15,8 6-4-15,-8 0-8 0,0 0-12 0,0 0-8 0,0 6-12 16,0-2-8-16,0-4-16 0,0 5-12 0,-8 5 0 0,8-6-16 16,0 1-8-16,0 5-12 0,0 0-8 0,-9-1-20 0,9 1-52 15,0-1 12-15,-9 1 36 0,9 4 32 0,0 1 20 0</inkml:trace>
          <inkml:trace contextRef="#ctx0" brushRef="#br0" timeOffset="12122.5014">5958 1860 43 0,'0'0'92'0,"8"-5"-8"0,-8 0-8 0,0 1-24 0,0-7-4 0,8 7 0 16,-8-6 4-16,0 6-8 0,0-6 0 0,0 1-4 0,-8-1-4 15,8 5 0-15,0-5-4 0,-8 6 4 0,8-6-8 0,0 5 4 16,-10 5-12-16,10-4 4 0,0-2 0 0,-8 6-4 0,8 0-4 16,-8 6 0-16,8-2-4 0,-8-4 0 0,-2 11 0 0,10-7-4 15,-8 6 0-15,8-6 4 0,-8 5-4 0,8 1 0 0,0-1-4 0,0 1 4 16,-9 0-4-16,9 5 4 0,0-6 0 0,0 1-4 0,9-1 4 15,-9 1-4-15,0-1 0 0,8 1 0 0,0 0 0 0,2-6 0 16,-2 6-4-16,0-5 4 0,0 4-4 0,2 1 0 0,6-5 0 16,-7 4 0-16,8-4 0 0,-8 0 0 0,7 5 0 0,-6-1 4 15,6-4-4-15,-8 4 0 0,10-4 0 0,-10 5 0 0,1-6 4 0,0 6-4 16,-1-1 0-16,-8 1 0 0,9-5 0 0,-9 5 0 0,0-1 0 16,0 1 0-16,0 0 0 0,-9 0 0 0,1-6 0 0,-1 5 0 15,0 0 0-15,1-3-4 0,-10 4 4 0,2-6-4 0,8 0-4 16,-10 2-4-16,1-6-4 0,9 5-8 0,-10-1-12 0,10-4-4 15,0-4-8-15,-10 4 0 0,10-5-4 0,8 5-4 0,-8-10 0 16,-2 6 0-16,10-2-12 0,0-4-32 0,0 1-28 0,0 0-12 0,0-1 24 16</inkml:trace>
          <inkml:trace contextRef="#ctx0" brushRef="#br0" timeOffset="12449.1873">6170 1898 51 0,'0'0'88'0,"18"0"-12"15,-10 0-4-15,1 0-24 0,0 0-4 0,-1 0 0 0,9 0-4 16,-9 0-8-16,0 5 0 0,2-5 0 0,6 0-8 16,-6 5-4-16,-2-5 4 0,0 5-8 0,9-1 0 0,-8 1 0 0,-1 5 0 15,1-6 4-15,-1 6 0 0,0-5 0 0,-8 4-4 0,10 1 0 0,-10-1-4 16,0 6 4-16,0-5-4 0,0 4-4 0,0-5 4 16,-10 6 0-16,10-1-8 0,-8-4 8 0,0 4 0 0,-1 0 0 0,1-4 0 15,-1 5 8-15,0-5 4 0,1 3 4 0,0-3-4 0,0 0-4 16,-2-5-4-16,10 5 4 0,-8-6-24 0,8 5 24 0,-8-3-4 15,8-2 4-15,0 1-4 0,0-5 4 0,0 6 0 0,0-2 4 16,8 0 0-16,-8-4 0 0,8 6 0 0,2-2 4 0,-2-4-4 0,0 5 0 16,0-1 0-16,1 2 0 0,0-2-4 0,-1 1-4 0,9-1-8 15,-9 2 0-15,10-2 0 0,-2-4-4 0,-6 5 0 0,6 0 0 16,-7 0 0-16,8-1-4 0,-8-4-4 0,7 6-4 0,2-6-12 16,-2 0-24-16,-6 0-8 0,6 0-24 0,1-6-24 0,0 6-16 15,-8-4-16-15,7-6-52 0,2 5-28 0,0-5 40 0,-10-3 32 0,9 3 24 16</inkml:trace>
        </inkml:traceGroup>
        <inkml:traceGroup>
          <inkml:annotationXML>
            <emma:emma xmlns:emma="http://www.w3.org/2003/04/emma" version="1.0">
              <emma:interpretation id="{743457E0-0B50-491A-B1F7-198A0BA24C9B}" emma:medium="tactile" emma:mode="ink">
                <msink:context xmlns:msink="http://schemas.microsoft.com/ink/2010/main" type="inkWord" rotatedBoundingBox="26158,5906 26627,6005 26575,6252 26106,6153"/>
              </emma:interpretation>
              <emma:one-of disjunction-type="recognition" id="oneOf5">
                <emma:interpretation id="interp9" emma:lang="" emma:confidence="0">
                  <emma:literal>=</emma:literal>
                </emma:interpretation>
                <emma:interpretation id="interp10" emma:lang="" emma:confidence="0">
                  <emma:literal>€</emma:literal>
                </emma:interpretation>
                <emma:interpretation id="interp11" emma:lang="" emma:confidence="0">
                  <emma:literal>--</emma:literal>
                </emma:interpretation>
                <emma:interpretation id="interp12" emma:lang="" emma:confidence="0">
                  <emma:literal>_</emma:literal>
                </emma:interpretation>
                <emma:interpretation id="interp13" emma:lang="" emma:confidence="0">
                  <emma:literal>-</emma:literal>
                </emma:interpretation>
              </emma:one-of>
            </emma:emma>
          </inkml:annotationXML>
          <inkml:trace contextRef="#ctx0" brushRef="#br0" timeOffset="12794.2716">7228 1677 87 0,'0'0'112'0,"0"0"-8"0,0 0-8 0,8 0-20 16,-8 0 4-16,9 0 0 0,-9-4 4 0,9 4 0 0,-1 0-12 15,0 0 0-15,0 0-8 0,10-5-4 0,-10 5-4 0,10-4-4 16,-1 4-4-16,-9 0-4 0,10 0-8 0,-2-6-4 0,2 6-8 16,-2 0 0-16,2 0-8 0,-1 0-4 0,-1 0 0 0,2 0-4 15,-2 0-4-15,-6 6-4 0,6-6-4 0,-7 0-8 0,8 0-8 0,-9 0-16 16,1 0-8-16,-1 0-8 0,0 0-12 0,-8 0-16 15,0 0-12-15,10 4-12 0,-10-4-8 0,0 5-52 0,-10-5-32 0,10 0 32 16,-8 0 20-16,0 0 44 0</inkml:trace>
          <inkml:trace contextRef="#ctx0" brushRef="#br0" timeOffset="12921.4508">7322 1811 3 0,'0'6'148'0,"0"4"-12"16,0-6-16-16,0 0-28 0,0 7-8 0,8-7 0 0,-8 1 0 15,9 0 0-15,-9 0-4 0,8-1-4 0,-8-4 0 0,8 5-4 16,2-5-12-16,-2 0-12 0,0 5-8 0,10-5-8 0,-10 0-8 0,0 0-4 16,10 0-4-16,-10 0-4 0,9 0-8 0,0 0-8 0,0 0-20 15,-9 0-20-15,10 0-28 0,-1-5-28 0,0 5-24 0,8 0-24 16,-7-5-72-16,-2 1 12 0,2 4 44 0,7-5 36 0,1 0 20 16</inkml:trace>
        </inkml:traceGroup>
      </inkml:traceGroup>
    </inkml:traceGroup>
    <inkml:traceGroup>
      <inkml:annotationXML>
        <emma:emma xmlns:emma="http://www.w3.org/2003/04/emma" version="1.0">
          <emma:interpretation id="{507512D7-FB12-4F8D-A01F-C954091DC587}" emma:medium="tactile" emma:mode="ink">
            <msink:context xmlns:msink="http://schemas.microsoft.com/ink/2010/main" type="paragraph" rotatedBoundingBox="24282,7540 28951,7710 28910,8839 24240,8669" alignmentLevel="6"/>
          </emma:interpretation>
        </emma:emma>
      </inkml:annotationXML>
      <inkml:traceGroup>
        <inkml:annotationXML>
          <emma:emma xmlns:emma="http://www.w3.org/2003/04/emma" version="1.0">
            <emma:interpretation id="{CAC3480C-96D3-4765-AEBB-21E15894B7B2}" emma:medium="tactile" emma:mode="ink">
              <msink:context xmlns:msink="http://schemas.microsoft.com/ink/2010/main" type="line" rotatedBoundingBox="24282,7540 28951,7710 28910,8839 24240,8669">
                <msink:destinationLink direction="with" ref="{0FEC6751-815E-4E9F-A557-D315A75AD1C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9DE65F5D-FABD-4DD5-BE7E-E5AB13D28828}" emma:medium="tactile" emma:mode="ink">
                <msink:context xmlns:msink="http://schemas.microsoft.com/ink/2010/main" type="inkWord" rotatedBoundingBox="25062,8133 27040,8205 27020,8770 25041,8698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6870.0204">6452 4033 35 0,'9'0'100'0,"7"0"-8"0,-8-4-8 15,10 4-28-15,-10 0-4 0,2 4-8 0,-2-4 0 0,0 4-4 0,1-4-4 16,-1 6-4-16,1-1 0 0,-1-1-4 0,1 1-8 0,-1 0-4 16,0 5 0-16,2-6 0 0,-2 1-4 0,0 6-4 0,2-3 0 15,-2-3-4-15,0 5 4 0,-8-5-4 0,9 4 4 0,-9 0-4 0,8 1 0 16,-8 0 0-16,0 0-8 0,0-1 4 0,0 1 0 0,0-1 0 15,-8 1 0-15,8 1 4 0,-9-3-4 0,1 2 0 0,0-1 4 16,-2 1-16-16,2-1 16 0,0-4 0 0,-2 5 4 0,2 0 0 16,0-6 4-16,8 6 0 0,-9-6 4 0,1 1-4 0,8 5 8 15,0-5 0-15,-9 0 4 0,9-2 0 0,0 3 4 0,0-6-4 0,0 5 0 16,9 0 0-16,-9-1 0 0,8 2 0 0,-8-2-4 0,9 1 4 16,-9-5-8-16,8 5 0 0,0 0 0 0,2-1 0 15,-2-4-4-15,0 5 0 0,2-5 0 0,6 5-4 0,-7-5-4 0,-1 0 0 16,9 0-4-16,-8 0 0 0,7 0-4 0,2 0-12 0,-10 0-12 15,10-5-12-15,-2 5-24 0,1-5-20 0,1 1-12 0,-2-6-12 0,2 5-44 16,-2-5-32-16,10 1 16 0,0-2 32 0,-1-2 24 0</inkml:trace>
          <inkml:trace contextRef="#ctx0" brushRef="#br0" timeOffset="17311.8381">7782 3879 63 0,'0'9'200'0,"-8"7"-16"0,8-12-16 0,0 6-36 0,-9 0-12 0,9-1-4 16,0-4 0-16,-9 5 0 0,9 0-4 0,9-1-12 0,-9-4-12 16,0 4-4-16,9-4-8 0,-1 5-16 0,9-6-8 0,-9 2-4 15,10-3-16-15,-2 3-4 0,10-6-8 0,-9 5-4 0,9-5-20 0,0 5-12 16,0-5-24-16,-1 0-32 0,-8 0-32 0,8 0-52 16,1 0-52-16,-8 0-84 0,-2 0 16 0,-8-5 52 0,1 5 44 0,0-5 32 15,-1 5 32-15</inkml:trace>
          <inkml:trace contextRef="#ctx0" brushRef="#br0" timeOffset="16538.3925">6265 4029 39 0,'0'-10'112'0,"0"1"-12"16,0-1-16-16,-10 0-28 0,10-4-8 0,0 5 0 16,-8-6 0-16,8 5 0 0,-8 1 0 0,-1-1 0 0,9 5-4 0,-8-5-8 15,0 6-8-15,-1-6-4 0,0 10-4 0,9-6 0 0,-8 6-4 16,0 0 0-16,8 0-4 0,-10 6 0 0,2-1 0 0,8 0-4 15,-8 5 0-15,8-6-4 0,0 6 4 0,-9-1 0 0,9 1-4 0,0-1 0 16,0 2 0-16,0-2 0 0,0 0 0 0,0 1 0 0,9-1-4 16,-9 6 4-16,8-5-4 0,0-2-4 0,2 3 8 0,-2-2-4 15,0 1 0-15,1 4 0 0,0-3 4 0,7-3 0 0,-7 2-4 0,7 4 4 16,2-4-4-16,-10-1 0 0,10 6 0 0,-2-5 0 16,2-1 0-16,-1 5 0 0,-9-4 0 0,10-1 0 0,-10 1 4 15,8 5-4-15,-6-6 4 0,-2 1 4 0,0-1 0 0,-8 1 4 0,0 5 4 16,0-6-4-16,0 0 0 0,0 1 0 0,-8 0-4 0,0-2-4 15,-2 3 4-15,2-2-4 0,-8 1 0 0,6-5-4 0,-6 0 0 16,-1 0 0-16,-1-1-8 0,2 1-4 0,-2-5-4 0,10 0-8 16,-10 0-4-16,2 0-8 0,-1 0-12 0,9-5-4 0,-10 1 0 15,10-6-4-15,0 5 0 0,-2-5-4 0,2 1 0 0,8-2-20 0,-8 3-36 16,8-2-32-16,-9-4 8 0,9 4 44 0</inkml:trace>
        </inkml:traceGroup>
        <inkml:traceGroup>
          <inkml:annotationXML>
            <emma:emma xmlns:emma="http://www.w3.org/2003/04/emma" version="1.0">
              <emma:interpretation id="{03C62AF8-102B-49AB-94E5-E4D06F4D1675}" emma:medium="tactile" emma:mode="ink">
                <msink:context xmlns:msink="http://schemas.microsoft.com/ink/2010/main" type="inkWord" rotatedBoundingBox="26619,7966 28336,8029 28319,8500 26602,8437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7127.33">7706 3663 47 0,'0'0'164'15,"0"0"-16"-15,0-5-16 0,8 10-28 0,-8-5-8 0,8 0 0 0,-8 0-4 16,8 0 0-16,2 0 0 0,-2 0 0 0,0 0-4 0,1 0-12 16,0 0-4-16,-1 0-16 0,9 0-8 0,-1 0-8 0,2 0-4 15,0 0-4-15,-2 0-8 0,1 0-4 0,9 0-8 0,-10 0 4 16,10 0-8-16,-8 0-4 0,-1 0-4 0,0 5-8 0,0-5-8 15,-1 5-20-15,2-5-12 0,-10 4-20 0,2 1-16 0,-2 0-28 0,-8-5-16 16,8 4-12-16,-8 6-32 0,-8-5-56 0,8 0 32 0,-8-1 36 16,-2 6 32-16,2-5 20 0</inkml:trace>
          <inkml:trace contextRef="#ctx0" brushRef="#br0" timeOffset="39339.7524">8993 3884 63 0,'0'-6'76'0,"0"2"-4"0,0 4 0 0,0-5-28 0,0 1-4 0,0-2 0 16,-8 2-4-16,8 4 4 0,0-5-8 0,0 0-4 0,0 5-4 16,-10-4 0-16,10-1-4 0,-8 5 0 0,8 0 0 0,0-6-4 15,-8 6 0-15,8 0 0 0,-8 0 0 0,-2 0 0 0,10 0 0 16,-8-4-4-16,8 4 0 0,-8 0 0 0,8 4-4 0,-9-4 4 15,9 0 0-15,-9 0 0 0,1 6-4 0,8-6 8 0,-9 5-4 0,1-5 4 16,8 4-8-16,-8 1 8 0,-1 0-8 0,9-1 8 0,-9 6-4 16,9-1 0-16,-8 0 0 0,0 2 0 0,8-2 0 0,-10 1 4 15,10 5-4-15,0-6-4 0,0 5 4 0,-8-3-4 0,8 3 0 0,0-5 0 16,0 5 0-16,0 1 0 0,0-5 0 0,0-2-4 16,0 7 0-16,8-5 0 0,-8 0 0 0,0-1 0 0,10 2-20 0,-10-7 20 15,8 5 0-15,0-4 0 0,-8 0-4 0,9 0 4 0,0-1 0 16,-1-4 4-16,0 5-8 0,1-5 0 0,-1 0 0 0,1-5 0 15,0 5 4-15,-1-4 0 0,0-1 4 0,2 0 0 0,-2 0 0 16,0-4-4-16,0 5 0 0,2-7 0 0,-2 2-4 0,0-1 0 16,1 0 0-16,-1-5 4 0,-8 7 0 0,8-2-4 0,2-5 0 15,-10 6 4-15,0-5 0 0,0 4 0 0,8-5 0 0,-8 6 0 0,0-5 0 16,-8 4 0-16,8-5-4 0,0 6-4 0,-10-5 4 0,10 4 0 16,-8 1 0-16,0-1 0 0,8 0 4 0,-9 1-4 0,1 3 4 15,0-3-4-15,-2 4 4 0,2 0-4 0,0 5 4 0,-10-4-8 16,10 4 4-16,0 0 0 0,-10 0 4 0,10 4-4 0,-1 1-4 15,1 0 4-15,0 0 0 0,-10-1-4 0,10 7 0 0,0-7 0 0,8 6 4 16,-10 4 0-16,2-5-4 0,8 0 0 0,-8 7 4 0,8-6-4 16,0 4 8-16,0 0-8 0,0 0 0 0,8 1-12 0,-8-5 16 15,8 4 0-15,2-5 0 0,-2 6 4 0,0-5-4 0,1-2 4 16,8 3-4-16,-9-2 4 0,1 1-4 0,8-5 0 0,0-1 0 16,-9-4 4-16,10 5-4 0,-2-5 0 0,2 0 0 0,-1 0 0 0,-1-5 4 15,2 5-8-15,-2-4 4 0,2-1 4 0,-10 0-8 0,10-5 0 16,-1 6 8-16,-9-1-8 0,9-1 4 0,-8 2 4 0,-1 4-8 15,0-4 8-15,2-1-4 0,-2 5 4 0,0 0-8 0,1 0 8 0,-9 0 0 16,9 5-4-16,-9-1 4 0,0 0 0 0,0 7 0 16,0-7-4-16,0 6 4 0,8 0 0 0,-8-1-8 0,0 2 4 0,0 2 0 15,0-3 4-15,0-1-4 0,0 1 0 0,9-1 0 0,-9 1 0 16,8 0 4-16,-8-5 0 0,8-1-4 0,0 1 0 0,2 0 0 16,-2-5-4-16,0 0 4 0,2 0-8 0,6 0-4 0,-7-5-4 0,-1 0-16 15,1 1-16-15,8-1-16 0,-9-5-12 0,0 0-12 0,2 1-4 16,-2-1-44-16,0-4-64 0,2 4 44 0,-10-4 28 0,8 0 24 15</inkml:trace>
        </inkml:traceGroup>
        <inkml:traceGroup>
          <inkml:annotationXML>
            <emma:emma xmlns:emma="http://www.w3.org/2003/04/emma" version="1.0">
              <emma:interpretation id="{271809B4-8F99-4300-A767-E14FF1A1940F}" emma:medium="tactile" emma:mode="ink">
                <msink:context xmlns:msink="http://schemas.microsoft.com/ink/2010/main" type="inkWord" rotatedBoundingBox="28895,8294 28930,8295 28928,8332 28893,8331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0067.5334">9982 3980 15 0,'0'4'140'0,"0"1"-4"16,0-5 0-16,0 5-16 0,0 4-4 0,0-9 8 0,0 6 4 15,0-3 4-15,0-3 0 0,8 0 0 0,-8 6-12 0,0-6-4 16,0 0-16-16,0 0-4 0,9 0-8 0,-9 0-8 0,0 0-12 16,8 0-16-16,-8 0-36 0,0 0-16 0,9-6 0 0,-9 6 0 0,0 0 0 15,0 0 0-15,0-3 0 0,0 3 0 0,0 0 0 0,0 0 0 16,0-6 0-16,0 6 0 0,0 0-108 0,0 0-48 0,0-4-36 16,0 4-36-16,0 0-92 0,-9 0 52 0,9-5 44 0,0 5 40 15,-8 0 40-15,8 0 28 0,0 0 16 0</inkml:trace>
        </inkml:traceGroup>
        <inkml:traceGroup>
          <inkml:annotationXML>
            <emma:emma xmlns:emma="http://www.w3.org/2003/04/emma" version="1.0">
              <emma:interpretation id="{45172F39-FB56-4AC3-9B71-CE62697EE2CB}" emma:medium="tactile" emma:mode="ink">
                <msink:context xmlns:msink="http://schemas.microsoft.com/ink/2010/main" type="inkWord" rotatedBoundingBox="24282,7540 24788,7559 24749,8629 24243,8611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6099.6891">5369 3289 3 0,'0'-5'104'0,"0"0"-8"16,0 2-20-16,0-4-4 0,0 3-4 0,0-1-4 0,0 0 4 16,0 0 0-16,0 1-4 0,0-1 0 0,0 0-8 0,0 5 0 15,0-5-4-15,0 5-4 0,0 0-4 0,0-4 0 0,0 4-4 0,8 0 0 16,-8 4 4-16,10-4-4 0,-10 5 0 0,8 0 4 0,-8 4 0 16,8 1-4-16,2-1 0 0,-10 6-8 0,8-1 4 0,0 1-4 15,0 4-8-15,1 5 0 0,-9 0 0 0,8 5-4 0,1 4-4 16,-9 1 0-16,9-1-4 0,-9 11 0 0,8-7-4 0,-8 7 0 15,8-1-4-15,-8 1 0 0,0-2 0 0,10 2-4 0,-10 4 4 0,0-5 0 16,0-5-4-16,8 6 0 0,-8-6 4 0,0 0-4 0,0-3 4 16,0-7-4-16,8 5 0 0,-8-9 4 0,0 0-4 0,0 0-4 15,0-5 0-15,8-5 4 0,-8 1 0 0,10-5 4 0,-10-1-4 16,0 1 0-16,8-6 0 0,-8-4 0 0,8 0 0 0,-8 0 4 16,9-4-4-16,-9-6 0 0,8 6 0 0,-8-11 0 0,9 0 0 0,0 1-16 15,-9-5 20-15,8-5-4 0,0 0 4 0,-8 0-4 0,8 0 0 16,2-5 4-16,-2-4-4 0,0 3 4 0,2-3 0 0,-2 0 0 15,0-1-4-15,1-4-4 0,-1 5 8 0,0-6-4 0,1 1 0 16,0 4 4-16,-1-5-8 0,0 6 4 0,2-4 0 0,6 2 0 16,-7 2 0-16,0-1 0 0,-1 6-4 0,9-7 4 0,-9 12 4 15,1-6 0-15,0 10-4 0,-1-6 0 0,0 6 0 0,2 5 0 0,-2-1 0 16,0 1 0-16,-8 5-4 0,8-1 4 0,-8 1 0 0,10 9-4 16,-10-5 0-16,0 0-4 0,0 5-8 0,0 0-8 0,0 5-8 15,0 0-12-15,0-5-4 0,0 4-12 0,0 1-8 0,0 5-12 16,-10-6-20-16,10 1-8 0,-8 5-8 0,8 0-8 0,0-5-40 15,0 4-40-15,-8 0 28 0,8 1 32 0,-8-1 32 0</inkml:trace>
        </inkml:traceGroup>
      </inkml:traceGroup>
    </inkml:traceGroup>
    <inkml:traceGroup>
      <inkml:annotationXML>
        <emma:emma xmlns:emma="http://www.w3.org/2003/04/emma" version="1.0">
          <emma:interpretation id="{42E67471-C6AD-456B-9989-3C50F6F59141}" emma:medium="tactile" emma:mode="ink">
            <msink:context xmlns:msink="http://schemas.microsoft.com/ink/2010/main" type="paragraph" rotatedBoundingBox="21838,10012 28936,10181 28899,11740 21801,1157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AD829384-157B-40B0-B601-513642FD0820}" emma:medium="tactile" emma:mode="ink">
              <msink:context xmlns:msink="http://schemas.microsoft.com/ink/2010/main" type="line" rotatedBoundingBox="21838,10012 28936,10181 28899,11740 21801,11570">
                <msink:destinationLink direction="with" ref="{0FEC6751-815E-4E9F-A557-D315A75AD1CD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E074CD3-E859-4B9D-945D-2E4B07B7AEBF}" emma:medium="tactile" emma:mode="ink">
                <msink:context xmlns:msink="http://schemas.microsoft.com/ink/2010/main" type="inkWord" rotatedBoundingBox="26218,10475 26552,10482 26533,11276 26199,11268"/>
              </emma:interpretation>
            </emma:emma>
          </inkml:annotationXML>
          <inkml:trace contextRef="#ctx0" brushRef="#br0" timeOffset="125007.6852">7330 6190 31 0,'9'-5'104'0,"-9"1"-8"0,0-1-16 0,0-4-24 0,8 9-8 16,-8-5-4-16,0 5 0 0,0 0 0 0,0 0 4 0,0 0-4 16,0 0-4-16,0 5-4 0,0-1-8 0,0 1 4 0,0 4 4 15,0 1-8-15,0 5 4 0,0-6 0 0,0 5 0 0,0 6-4 16,0-5-4-16,0 3 4 0,0 1-4 0,-8 0-8 0,8 0 0 15,0 1-4-15,-9 4 0 0,9-5-4 0,-8 5 0 0,8-5 0 0,-8 6 0 16,8-6 0-16,-10-1-4 0,10 2 0 0,0-1 4 0,-8-5-4 16,8 5 0-16,0-4-4 0,0-1 4 0,0 1-4 0,0-6 4 15,0 1-4-15,8 0-4 0,-8-5 4 0,10 4 0 0,-10-4 4 16,8-1-4-16,0 1 0 0,1-5 0 0,-1 0 0 0,0 5 0 0,2-5 0 16,6-5 0-16,-8 5 0 0,2 0 0 0,6-5-4 0,-7 1 4 15,8-1 0-15,-8 0 0 0,7 1 0 0,-7-1 0 0,0 0 0 16,-1 0 0-16,10-5 0 0,-10 5 0 0,0 1 0 0,-8-6 8 15,9 5-8-15,0 1 4 0,-1-1-4 0,-8 0 0 0,0 0-4 16,8 1 0-16,-8-2 8 0,0 6-8 0,0 0 4 0,0 0 4 0,9-4 0 16,-9 4 0-16,0 0 0 0,0 0 4 0,0 4 4 0,0-4 4 15,0 6 4-15,0-2 0 0,0 1 0 0,0 5-4 0,0-1 0 16,0 1 0-16,8-1-4 0,-8 1 0 0,0 5 0 0,0-1-4 16,0 0 0-16,0 4 0 0,0-2 0 0,0 3-4 0,0-5 0 15,-8 6 0-15,8-7 0 0,0 7-4 0,0-5 4 0,0 4-4 0,0-5-4 16,0 1 4-16,0-2-4 0,0 2-4 0,0-5-4 15,0 0-12-15,0 3-12 0,0-7-8 0,8 3-16 0,-8-4-12 0,0-1-12 16,8-4-12-16,-8 5-12 0,10-10-12 0,-10 5-48 0,8-4-16 16,-8-1 36-16,8 0 24 0,2-5 24 0</inkml:trace>
        </inkml:traceGroup>
        <inkml:traceGroup>
          <inkml:annotationXML>
            <emma:emma xmlns:emma="http://www.w3.org/2003/04/emma" version="1.0">
              <emma:interpretation id="{15DE4F2B-8930-429D-BE50-D89BCAC95424}" emma:medium="tactile" emma:mode="ink">
                <msink:context xmlns:msink="http://schemas.microsoft.com/ink/2010/main" type="inkWord" rotatedBoundingBox="26797,10527 28047,10557 28029,11334 26779,11304"/>
              </emma:interpretation>
              <emma:one-of disjunction-type="recognition" id="oneOf10">
                <emma:interpretation id="interp18" emma:lang="" emma:confidence="0">
                  <emma:literal>k</emma:literal>
                </emma:interpretation>
                <emma:interpretation id="interp19" emma:lang="" emma:confidence="0">
                  <emma:literal>„</emma:literal>
                </emma:interpretation>
                <emma:interpretation id="interp20" emma:lang="" emma:confidence="0">
                  <emma:literal>"</emma:literal>
                </emma:interpretation>
                <emma:interpretation id="interp21" emma:lang="" emma:confidence="0">
                  <emma:literal>K</emma:literal>
                </emma:interpretation>
                <emma:interpretation id="interp22" emma:lang="" emma:confidence="0">
                  <emma:literal>☺</emma:literal>
                </emma:interpretation>
              </emma:one-of>
            </emma:emma>
          </inkml:annotationXML>
          <inkml:trace contextRef="#ctx0" brushRef="#br0" timeOffset="125254.0301">7901 6531 91 0,'0'-5'116'0,"0"1"-8"16,9-2-8-16,-9 1-24 0,0 1-4 0,8-1 0 0,-8 0-4 0,8 5-4 16,-8-4-12-16,10 4 0 0,-10 0-4 0,8 0 0 0,0 0-4 15,-8 4 4-15,10-4-4 0,-2 5-4 0,-8 4-4 0,8-4 0 16,1 5-4-16,-9-1-4 0,8 1-4 0,-8 5-4 0,0-5 0 16,0 3-4-16,0 2 0 0,0 4 0 0,9-5-8 0,-9 6 0 15,0-1 0-15,0-5-4 0,0 5 0 0,0 1 0 0,-9-1-8 0,9-5 4 16,0 6-4-16,0-1-8 0,0-5-8 0,0 5-12 15,9-4-12-15,-9-1-8 0,0 1-12 0,0-6-12 0,8 1-4 0,-8-1-4 16,0 1 0-16,9-6 0 0,-9 2 4 0,8-6-16 0,-8 0-28 16,8 0-12-16,2-6-4 0,-10-3 24 0</inkml:trace>
          <inkml:trace contextRef="#ctx0" brushRef="#br0" timeOffset="125700.5453">7910 6229 7 0,'-9'0'132'16,"9"4"-4"-16,-8-4-8 0,-1 5-32 0,9-5-4 0,0 5 0 15,0-5 0-15,0 0 0 0,0 5-12 0,0-5-8 0,0 0-4 16,0 0-4-16,9 0 0 0,-1 0 0 0,1 0 0 0,-1 0-4 0,10 0-4 16,-10 0-4-16,18-5-8 0,-18 5-8 0,18-5-4 0,-9 5-4 15,9 0-4-15,-10-5-4 0,10 5 0 0,0-4-4 0,-1 4-4 16,1 0-4-16,8-5-8 0,-9 5-8 0,1 0-24 0,0 0-20 16,0 0-20-16,-1 0-20 0,-8 5-24 0,8-5-16 0,1 9-48 15,-8-4-36-15,-2 0 40 0,1 0 40 0,0 4 24 0,-8-3 24 0</inkml:trace>
          <inkml:trace contextRef="#ctx0" brushRef="#br0" timeOffset="125509.5775">8166 6641 63 0,'8'-14'96'0,"-8"-1"-8"0,8 6-8 0,-8-1-24 0,10 0-4 0,-10 1 0 16,0-1 0-16,0 6-4 0,8-1 4 0,-8 0-4 0,0 0 0 15,0 5 4-15,0-4-4 0,0 4 4 0,0 0-4 0,0 0 0 16,0 4 4-16,0 1 0 0,0 0-4 0,0 4 4 0,0 1-4 0,0-1-4 16,0 1-4-16,0 5 0 0,0-1-4 0,0 0-4 0,0 6-4 15,0-6-8-15,-8 5-4 0,8 6-4 0,0-7 0 0,0 1-4 16,0 0 0-16,0 0-4 0,0 1 4 0,0-1-8 0,0 0 0 16,0 0 0-16,-10 0-8 0,10-4 4 0,0-1-8 0,0 1-8 15,0-5-12-15,10-1-12 0,-10 0-8 0,0-4-16 0,0 1-16 16,0-6-16-16,0 0-16 0,0 0-4 0,0-11-40 0,-10 7-40 15,10-10 32-15,0 4 24 0,0-5 28 0,-8 1 24 0</inkml:trace>
          <inkml:trace contextRef="#ctx0" brushRef="#br0" timeOffset="126197.7616">8780 6703 59 0,'0'-4'116'0,"-9"-6"-12"0,9 0-12 0,0 1-28 16,0 4 0-16,0-4 0 0,0-1-4 0,0 5 4 0,0 0 0 0,9 0-8 16,-9 1 4-16,0 4-4 0,0 0 4 0,8 0-8 0,-8 0 0 15,8 4 4-15,-8 1 0 0,9 5-4 0,-9 0-4 0,9-5-4 16,-1 9 0-16,-8-5-4 0,8 6-8 0,2 0-4 0,-2-2-8 0,-8 2 0 16,8 4 0-16,1 0-8 0,0-4 0 0,-1 4-4 15,-8-1 0-15,8-3 0 0,1 4 0 0,-1 0-4 0,-8-4 0 0,9 5 0 16,0-7 4-16,-9 2-4 0,8-1 0 0,-8-4 0 0,0 5 0 15,0-6 4-15,0-4-4 0,8 0 0 0,-8-1 0 0,0 2-4 16,0-6 0-16,0-6 0 0,0 2 0 0,0-1 0 0,-8 0 4 16,8-4-4-16,0-1 0 0,0 1 0 0,0-6 0 0,0 1 0 15,8 4 0-15,-8-9 0 0,0 4 0 0,10 1 0 0,-10-5 0 0,0 4 0 16,8-4 0-16,-8 0 0 0,8-1 0 0,0 7 0 0,-8-7-4 16,10-4 0-16,-2 6 4 0,0-2 0 0,1 1 0 0,-1 0-4 15,0-1 0-15,2 6 0 0,-2-5-4 0,0 5-4 0,0-5-4 16,2 9-16-16,-2-5-8 0,0 5-16 0,1-3-12 0,0 7-16 15,-9-3-16-15,8 4-16 0,-8 0-16 0,9 5-36 0,-9-4-48 0,0 4 24 16,0 0 36-16,0-5 32 0,8 5 24 0</inkml:trace>
        </inkml:traceGroup>
        <inkml:traceGroup>
          <inkml:annotationXML>
            <emma:emma xmlns:emma="http://www.w3.org/2003/04/emma" version="1.0">
              <emma:interpretation id="{F36C8F7E-E0F5-42B4-A762-8B22094BA65B}" emma:medium="tactile" emma:mode="ink">
                <msink:context xmlns:msink="http://schemas.microsoft.com/ink/2010/main" type="inkWord" rotatedBoundingBox="25137,10227 28933,10318 28911,11241 25115,11150"/>
              </emma:interpretation>
            </emma:emma>
          </inkml:annotationXML>
          <inkml:trace contextRef="#ctx0" brushRef="#br0" timeOffset="126537.8511">9658 6152 63 0,'-9'-9'104'0,"9"-6"-12"0,-8 5-8 0,8 1-32 16,0-1 4-16,0-4 4 0,8 9 0 0,-8-5 4 0,9 1 0 15,-1-1-12-15,1 6 0 0,-1-6-4 0,1 0 0 0,-1 5 0 0,10 0-4 16,-10-4-4-16,10 4 0 0,-2 5 0 0,1-4-8 0,0 4-4 15,0 0-4-15,1 4-8 0,-2 1 0 0,2 0-4 0,-2 4 0 16,-7-4-4-16,-1 10-4 0,1-6 4 0,-9 10-4 0,0-4 0 16,0 4-4-16,0 1 4 0,-9 3-4 0,-8 1 0 0,9 0 4 15,-18-6-4-15,10 7 0 0,-2-1 0 0,-8 0 0 0,9 0 0 16,-7-5 4-16,6 1 0 0,-8-6 4 0,9 5 0 0,0-10 4 16,9 6 0-16,-9-10 4 0,9 4 0 0,-2-3 0 0,2-2 4 15,8 1 8-15,0-1 8 0,0 2 4 0,8-2 0 0,-8-4 4 0,10 5 0 16,-2 0-4-16,0 4 0 0,1-3 4 0,8 3-4 0,-9-4 0 15,9 4-4-15,1 5 0 0,-2-3-8 0,2-2-4 0,-2 1-8 16,10 4 0-16,-9-5-4 0,1 1-4 0,-2-1-4 0,2-3-4 16,-2 3-8-16,10-4-20 0,-9 0-12 0,-9-1-32 0,10-4-32 15,-2 0-40-15,-6-4-52 0,6-1-64 0,-16-5-44 0,9 0 64 0,-1 1 24 16,-8-1 60-16,0-4 28 0,-8 5 24 0</inkml:trace>
          <inkml:trace contextRef="#ctx0" brushRef="#br0" timeOffset="122656.8553">6205 6714 35 0,'0'9'184'16,"0"0"-8"-16,0 1-12 0,0-1-32 0,0-4 0 0,9 5 8 15,-9-6 4-15,0 2 0 0,8 4-8 0,-8-7-8 0,8 3-12 16,1-2-16-16,-9 1-8 0,8 0-12 0,10 0-16 0,-10-1-12 15,0-4-24-15,10 6-28 0,-2-2 0 0,2-4 0 0,-10 4 0 0,9-4 0 16,1 0 0-16,-2 5 0 0,-8-5 0 0,10 0 0 0,-10 0 0 16,10 0-8-16,-10 0-92 0,1 0-52 0,-1 6-44 0,0-6-52 15,-8-6-72-15,8 6 48 0,-8 0 52 0,0 0 40 0,-8 0 36 0,8 0 28 16</inkml:trace>
        </inkml:traceGroup>
        <inkml:traceGroup>
          <inkml:annotationXML>
            <emma:emma xmlns:emma="http://www.w3.org/2003/04/emma" version="1.0">
              <emma:interpretation id="{1707D053-7347-48B2-8681-B8650C2BCAAC}" emma:medium="tactile" emma:mode="ink">
                <msink:context xmlns:msink="http://schemas.microsoft.com/ink/2010/main" type="inkWord" rotatedBoundingBox="23616,10422 25459,10466 25431,11657 23587,11613"/>
              </emma:interpretation>
            </emma:emma>
          </inkml:annotationXML>
          <inkml:trace contextRef="#ctx0" brushRef="#br0" timeOffset="122464.3579">6154 6502 39 0,'0'0'116'0,"0"5"-8"0,0-10 0 16,8 5-20-16,-8 0 8 0,0 0 4 0,8 0 4 0,-8 0 0 15,10 0 4-15,-2 0 0 0,0 0-4 0,1 0 4 0,0 0 0 16,-1 0-4-16,9 0-4 0,-9 0-4 0,10 0-8 0,-2 5-8 0,2-5-12 16,-2 4-12-16,-7-4-8 0,8 0-40 0,0 0-8 0,1 5 0 15,-2-5 0-15,-8 6 0 0,10-6 0 0,-1 4 0 0,0-4 0 16,-8 0 0-16,-1 5 0 0,8-5 0 0,-6 4 0 0,-2-4 0 0,0 6 0 16,2-6 0-16,-2 0 0 0,-8 4-72 0,0 1-40 15,8-5-32-15,-8 5-28 0,-8-5-28 0,8 5-48 0,-8-5-32 16,-2 0 48-16,2 0 48 0,0 0 32 0,-2 4 24 0,-6-4 32 0</inkml:trace>
          <inkml:trace contextRef="#ctx0" brushRef="#br0" timeOffset="122143.2205">5387 6953 23 0,'8'-5'104'15,"0"5"-8"-15,-8 0-4 0,0 5-28 0,0-5 0 0,0 4 0 0,0 1 0 16,0 1-8-16,0 3 4 0,-8-4-4 0,8 4-8 0,-8 1-4 15,-2-1 0-15,2-3-4 0,8 3-4 0,-8 1-4 0,-1-1 0 16,1 1-8-16,8-1-4 0,-9 1-4 0,0 0 4 0,1-1 0 16,8-4 0-16,-8 5 0 0,0-1 4 0,8 1 0 0,-10-6 4 15,10 6 0-15,0-1 0 0,-8-5 0 0,8 7 0 0,0-1 0 0,0-6 4 16,0 6-4-16,0-5-4 0,0 4 0 0,0 1-4 0,0-6 0 16,8 2 0-16,-8 4-4 0,0-1 0 0,10-5 0 0,-2 1-8 15,-8 5 4-15,8-6 0 0,-8 2-4 0,8-2 0 0,1 5 0 0,0-3-4 16,8-2 0-16,-9 1 0 0,0-5 0 0,2 5 0 0,-2 0-4 15,0-1-4-15,10-4 4 0,-10 0-8 0,0 0 0 0,1 6-12 16,-1-6-28-16,1 0-16 0,8 0-20 0,-9 0-24 0,2 0-24 16,-2-6-16-16,0 2-40 0,-8-1-48 0,8 5 40 0,2-10 40 15,-2 6 32-15,0-7 20 0</inkml:trace>
          <inkml:trace contextRef="#ctx0" brushRef="#br0" timeOffset="121847.2248">5131 6799 47 0,'8'-4'108'0,"0"-2"-12"15,-8 3-4-15,0-7-28 0,0 10 0 0,8 0-20 0,-8-6 24 16,0 6-8-16,10 0-4 0,-10 0 0 0,8 6-4 0,-8-2 0 16,0 2-4-16,0 3-4 0,8-5-8 0,-8 11 0 0,0-5-8 15,0 3 4-15,10 2-4 0,-10 5-4 0,0-7-4 0,0 12 0 0,0-6-8 16,0 5 0-16,0-5-8 0,0 5 4 0,0 0-4 0,0 0 4 16,0-5-8-16,0 5 0 0,0 0 0 0,0-5-4 15,8 4-4-15,-16-2-8 0,16-2-16 0,-8-4-16 0,0 3-12 0,0-3-8 16,0-2-12-16,0-3-4 0,0 4-8 0,0-3-28 0,0-7-32 15,0 1-12-15,0 0 32 0,0-5 24 0</inkml:trace>
          <inkml:trace contextRef="#ctx0" brushRef="#br0" timeOffset="121547.266">4695 6493 67 0,'0'-19'88'0,"0"-1"-4"16,9 1-12-16,-9 4-24 0,0-4-4 0,9 0-4 0,-9 0 4 15,0 5 0-15,8-6-4 0,-8 1 0 0,8 5 0 0,2-5 4 16,-2 4 0-16,0-4-4 0,1 5 4 0,0-2-4 0,-1 3 4 0,9-2 0 16,-9 6-4-16,0-5-4 0,10 4 0 0,-10 1 0 0,10 3-4 15,-1-3-4-15,-9 5 0 0,9 4-4 0,0-6-4 0,1 6-4 16,-10-4 0-16,10 8 0 0,-2-4-4 0,1 0 0 0,0 6 0 16,-8 3 0-16,7-5-4 0,-6 2 0 0,6 3-4 0,-8 6 0 15,2-6 4-15,-2 0-4 0,0 6 4 0,1-2 0 0,-9 3-4 0,0-2 4 16,9 0-4-16,-9 1 0 0,-9-1 0 0,9 5 0 0,-9-4 0 15,1-1-4-15,0 1 4 0,-2-1-4 0,2 0 0 0,-8 0 0 16,6 1 0-16,-6-5 0 0,7 4-4 0,-8-5 4 0,0 1-8 16,9 0-4-16,-10-1-4 0,10-3-8 0,-10 3-8 0,10-4-8 15,0 0-8-15,-9-1-16 0,8-4-12 0,1 5-12 0,-1-5-16 0,9 0-8 16,-8 5-52-16,0-5-28 0,8 0 36 0,-10 4 28 0,10-4 28 16</inkml:trace>
          <inkml:trace contextRef="#ctx0" brushRef="#br0" timeOffset="121279.991">4781 6243 47 0,'0'-5'104'0,"0"-4"-8"0,0 9-4 15,0-10-20-15,0 4-4 0,0 3 0 0,0 3 0 0,0-5 0 16,0 0-8-16,0 0 4 0,0 5-8 0,0-5 0 0,0 5 4 15,0 0 0-15,0 5 0 0,0-5 4 0,0 10 0 0,0-5 0 16,0 4-8-16,0 1 0 0,0 4-4 0,0 0-8 0,0 1 0 0,0 5-4 16,0-2-8-16,0 6 0 0,0 0-8 0,9 0 0 0,-9 5 0 15,0-1-4-15,-9 1-4 0,9 0 0 0,0 0 0 0,0 5-4 16,0-5 0-16,0 4-8 0,0 1 4 0,0-6-4 0,0 6 0 16,0-1-4-16,0-4 4 0,-8 0-4 0,8-1 0 0,0 1 0 15,0 0 0-15,0-4 4 0,0-2-4 0,0-4 0 0,0 1 0 0,0-1-4 16,0-4 0-16,0-3 0 0,0 4-4 0,0-6-4 15,0-6-8-15,0 1-16 0,0 0-4 0,0 0-12 0,-9-5-4 16,9-5-8-16,0 5 0 0,0-10-4 0,-9 6-12 0,9-6-8 0,0-6-4 16,-8 8 0-16,8-6 0 0,0-5 0 0,-8 4 0 0,8-9 12 15,-10 5-20-15,10-5-16 0,0 0-8 0,-8 0 4 0,8-1 8 16,-8-3 16-16</inkml:trace>
        </inkml:traceGroup>
        <inkml:traceGroup>
          <inkml:annotationXML>
            <emma:emma xmlns:emma="http://www.w3.org/2003/04/emma" version="1.0">
              <emma:interpretation id="{DFCA6BCE-4708-442C-ABB3-F08E0F2097FF}" emma:medium="tactile" emma:mode="ink">
                <msink:context xmlns:msink="http://schemas.microsoft.com/ink/2010/main" type="inkWord" rotatedBoundingBox="21838,10012 22612,10030 22597,10662 21823,10644"/>
              </emma:interpretation>
            </emma:emma>
          </inkml:annotationXML>
          <inkml:trace contextRef="#ctx0" brushRef="#br0" timeOffset="119663.5615">2923 5807 55 0,'0'0'88'16,"0"-5"-4"-16,0 5-8 0,0 0-20 0,0 0-4 0,0 0 0 15,0 0 0-15,0 0-4 0,0 0 0 0,8 0 0 0,-8-5 0 16,0 10 0-16,8-10 8 0,-8 10 0 0,8-5-8 0,-8 5-4 0,10-1 4 16,-2 1-8-16,0 0 0 0,1 5 0 0,0-1 0 0,8 1-4 15,-9 4 4-15,0 0-4 0,10 0 0 0,-10 1-8 0,10 4 4 16,-10 0-4-16,9 1-4 0,-8-1 4 0,7 0-8 0,1 0 0 15,-8 1-4-15,8-1 0 0,1 5 0 0,-2-5 0 0,-8 1-4 0,10 3 0 16,-1-3-4-16,-1-2 0 0,2 2 4 0,-2-1-4 0,-6 0 0 16,6-5 0-16,2 1-4 0,-1-1 4 0,-1 1 0 0,-7-6 0 15,8 1 0-15,1-1 0 0,-10-4 4 0,9-1 0 0,-8 1 0 16,7-5-16-16,-7-5 24 0,-1 5 0 0,10-4-4 0,-10-6-4 0,0 1 4 16,2-1-4-16,-2 1 0 0,0-6 0 0,1 2-4 0,-1-7 0 15,1 1-4-15,-1 0 0 0,1-6 0 0,-1 7 0 0,0-6 0 16,2-1 0-16,-2-4-4 0,0 6 0 0,2-1 4 0,-2-1-4 15,0 1 4-15,0 2-4 0,1-4 0 0,0 7-4 0,-9-4 0 16,8 3 0-16,-8 1 0 0,9 5 4 0,-9-5-8 0,0 4-8 0,0 6-8 16,0-6-12-16,8 6-16 0,-8 0-20 0,-8-1-20 0,8 0-24 15,0 1-28-15,-9 3-24 0,9 2-80 0,-8-6 8 0,-1 6 40 16,9-1 40-16,-9 5 32 0,1 0 20 0</inkml:trace>
        </inkml:traceGroup>
      </inkml:traceGroup>
    </inkml:traceGroup>
    <inkml:traceGroup>
      <inkml:annotationXML>
        <emma:emma xmlns:emma="http://www.w3.org/2003/04/emma" version="1.0">
          <emma:interpretation id="{55142A96-DD0D-45F2-BEC7-18F2D85CDF36}" emma:medium="tactile" emma:mode="ink">
            <msink:context xmlns:msink="http://schemas.microsoft.com/ink/2010/main" type="paragraph" rotatedBoundingBox="23071,11931 31137,11995 31122,13876 23056,13812" alignmentLevel="5"/>
          </emma:interpretation>
        </emma:emma>
      </inkml:annotationXML>
      <inkml:traceGroup>
        <inkml:annotationXML>
          <emma:emma xmlns:emma="http://www.w3.org/2003/04/emma" version="1.0">
            <emma:interpretation id="{98011028-5DCA-41D2-B9C3-6C5FACCB64E5}" emma:medium="tactile" emma:mode="ink">
              <msink:context xmlns:msink="http://schemas.microsoft.com/ink/2010/main" type="line" rotatedBoundingBox="23071,11931 31137,11995 31122,13876 23056,13812"/>
            </emma:interpretation>
          </emma:emma>
        </inkml:annotationXML>
        <inkml:traceGroup>
          <inkml:annotationXML>
            <emma:emma xmlns:emma="http://www.w3.org/2003/04/emma" version="1.0">
              <emma:interpretation id="{59E69D2E-9902-40EC-9618-5A8E0BAA813D}" emma:medium="tactile" emma:mode="ink">
                <msink:context xmlns:msink="http://schemas.microsoft.com/ink/2010/main" type="inkWord" rotatedBoundingBox="23067,12405 25143,12422 25137,13200 23061,13183"/>
              </emma:interpretation>
            </emma:emma>
          </inkml:annotationXML>
          <inkml:trace contextRef="#ctx0" brushRef="#br0" timeOffset="132692.5247">4158 8761 71 0,'0'6'112'0,"0"-6"-12"0,0 4-8 16,-8-4-24-16,8-4-4 0,0-2 0 0,0 1 4 0,0 1 0 16,0-6-4-16,0 0-4 0,0 1 0 0,0-6-12 0,0 1-4 0,8-1 0 15,-8 2 0-15,10-7 0 0,-2 5 0 0,-8-4-4 0,8 1 4 16,0-2-4-16,2 0 0 0,-2 7 0 0,9-7 0 0,-9 1-4 15,10 0 0-15,-10 0-4 0,8-1 0 0,-6 1 0 0,6 0-4 16,-6 4 0-16,6-3 0 0,-7-2 0 0,7 6-4 0,-7-6 0 16,8 7-4-16,-9-2-4 0,2 1 0 0,-2 3-4 0,0-3 0 0,1 5 0 15,0-1 0-15,-1 1-8 0,-8 3 4 0,8 2-4 0,-8 0 0 16,0-2 0-16,9 6 4 0,-9-4-4 0,0 4-4 0,0 4 0 16,0-4 4-16,0 6 0 0,0-2-4 0,0 0 4 0,0 7 0 0,0-7 0 15,0 6-4-15,0-1 4 0,0 5-4 0,0 1 0 16,0 0 0-16,0-1 4 0,0 5-4 0,0-4 4 0,0 4 0 0,0 0-4 15,0 5 0-15,0-5 0 0,0 5 0 0,-9-4 0 0,9 3 0 16,0 1 0-16,-8 1 0 0,8-6 0 0,0 4 4 0,-8 2-8 16,8-6 4-16,0 4-8 0,-9-7 0 0,9 2 0 0,0-4-4 0,0 0-8 15,0 1-12-15,0-5-12 0,0-5-8 0,9-1-12 0,-9 2-12 16,8-2-12-16,-8-4-12 0,8-4-12 0,1-2-4 0,-1 2-12 16,-8-6 4-16,9 1-40 0,0-2-32 0,-9 3 12 0,8-7 32 15,0 5 32-15,2-3 28 0</inkml:trace>
          <inkml:trace contextRef="#ctx0" brushRef="#br0" timeOffset="133242.0512">4662 8396 27 0,'0'-5'116'16,"-9"1"-16"-16,9-1-8 0,0 0-28 0,9 1-4 0,-9-1 4 15,0-5-4-15,8 5 0 0,-8-4 0 0,9-1 0 0,-1 5-8 16,0-9-4-16,1 5 0 0,0-1-8 0,-1 0-4 0,0 1-4 0,10-2 4 15,-1 3-8-15,-8-2-4 0,8 0 0 0,-9 1-4 0,8 4 0 16,2-1-4-16,-10 2 0 0,2 0 0 0,6-2 0 0,-7 6-4 16,-1 6 4-16,1-6-4 0,-1 4-4 0,1 0 0 0,-1 2 0 0,-8 3 0 15,8 1-4-15,-8-1 0 0,0 5 0 0,0 1 0 16,0 0 0-16,-8 4-4 0,0 0 4 0,-1 0-4 0,1 5 4 16,-9-5-4-16,8 5 0 0,-7 5 4 0,-2-5-20 0,-8 0 20 0,10 4-4 15,-1 1 0-15,-9-4 0 0,8-2 4 0,2 6 0 0,-10-4 0 16,9-6-4-16,9 4 0 0,-10-9 0 0,2 6 0 0,6-6 0 15,2-4 0-15,0 1 0 0,0-3 0 0,8-3 4 0,-10-5-8 16,10 0 4-16,0 0 0 0,10-5 0 0,-10 1 0 0,8-6 0 0,-8 1 4 16,8-1-4-16,0 0-4 0,2-4 4 0,6 4 4 0,-7-4-4 15,0 4 0-15,-1-4 0 0,1 4 0 0,-1 0 4 0,0 6 0 16,10-2 0-16,-18 2 4 0,8-1 0 0,0 10 8 0,2-5 0 0,-2 4 0 16,-8 2 4-16,8 4 0 0,1 0 0 0,-9 3 4 15,9-3-4-15,-1 5 0 0,1-1 0 0,-1 0 0 0,0 0 0 0,0 1 4 16,2-1 0-16,-2 1 0 0,0-1 0 0,2-5 0 0,6 6-4 15,-7-6-4-15,8 1 0 0,-9 0 0 0,9-5 4 0,-9-1-4 16,10 1-4-16,0 0-4 0,-10-5 0 0,8 0 0 0,-7 0 0 16,8 0-4-16,-8-5 4 0,-1-4-16 0,10 4 16 0,-10-5-4 15,0 0-4-15,0 1 4 0,10-6-8 0,-18 1-4 0,8 0 4 16,1 0-8-16,-9-1-16 0,9-4-4 0,-9 0-16 0,0-1-12 0,0 6-16 16,-9-4-16-16,9-2-8 0,-9 5-20 0,1-4-12 0,0 5-8 15,-2-1-36-15,2 1-44 0,-8-1 20 0,6 6 44 0,2-1 28 16,-9 0 24-16</inkml:trace>
          <inkml:trace contextRef="#ctx0" brushRef="#br0" timeOffset="135483.5841">5702 8406 103 0,'0'-5'104'0,"0"5"12"0,0-5-8 0,0 5-28 0,0 0-4 15,8 0-4-15,-8 0-8 0,0 0-8 0,0 0-4 0,0 0-4 16,8 0 0-16,-8 5-8 0,0-5 0 0,0 10-4 0,10-5 0 16,-10-1-4-16,8 6 0 0,-8-1-8 0,0 1 0 0,8 5 0 0,-8-6-4 15,0 10 0-15,0-5-4 0,0 5-4 0,0-3 0 0,0 3-4 16,0 0 0-16,0 0-4 0,0 0 0 0,0 0 0 0,0 1 0 16,0-6-4-16,0 5 0 0,0-4 0 0,0 4 0 0,0-5 0 15,0-5-4-15,0 6-4 0,0-5 0 0,0-1-4 0,0 1-16 16,0-6-4-16,-8 1-20 0,8 0-8 0,0-5-12 0,-8 5-12 15,8-5-8-15,-10-5 0 0,2 0-36 0,8 5-40 0,-8-5 4 16,-1-4 20-16,0 4 36 0</inkml:trace>
          <inkml:trace contextRef="#ctx0" brushRef="#br0" timeOffset="135793.7551">5463 8300 15 0,'-9'-9'112'0,"9"-1"-8"0,0-5-8 0,0 11-28 0,0-6-4 0,0 1-4 15,0 4-4-15,9-4-4 0,-9 4-4 0,0-1 0 0,9-2-8 16,-9 2 0-16,8 2 0 0,-8-6 4 0,8 5 4 0,2 1-8 16,-2-5 0-16,0 3 4 0,0-4 0 0,10 6-4 0,-1-6 0 0,-9 5 0 15,10-5-4-15,-2 6 0 0,-8-1 0 0,10 1-4 16,0-2-4-16,-2 2 4 0,-7 4 0 0,7 0-4 0,-7 0 0 0,8 0 0 16,-9 4 0-16,2 2 0 0,6 3-4 0,-7-5 0 0,0 6-4 15,-1 1-4-15,0-3 0 0,9 2-4 0,-8 0-4 0,0-1 4 16,-1 0-4-16,0 7 0 0,10-8-4 0,-10-2 0 0,10 3 0 0,-10 1-4 15,9-5 4-15,-1 5 0 0,-6-6 0 0,6 0-16 0,2-4 16 16,-2 7-4-16,-7-7 0 0,8 4-8 0,0-8-4 0,-9 4-8 16,10 0-16-16,-2-7-16 0,2 3-12 0,-10 0-16 0,10-2-8 15,-10 2-12-15,1-1-12 0,7-5-4 0,-7 6 4 0,0-7 4 16,7 7-28-16,-6-6-36 0,-2 6-4 0,9-6 32 0,-8 5 24 0,7 1 24 16</inkml:trace>
          <inkml:trace contextRef="#ctx0" brushRef="#br0" timeOffset="135234.2534">5498 8363 7 0,'0'-10'108'15,"0"5"-8"-15,0-4-4 0,0 4-28 0,0 0 0 0,0 1-8 16,0-2-8-16,0 2 0 0,0-1-4 0,0 1-4 0,0 4-4 0,0-6 0 15,0 6 0-15,8 6-4 0,-8-6 4 0,0 4-4 0,0 1 0 16,0 5-12-16,0-1 4 0,8 5 0 0,-8 1 0 0,0-1 0 16,0 0-4-16,0 6-4 0,0-1 0 0,0 0 0 0,0 5-4 0,0-5 0 15,0 5-4-15,0 1 0 0,0-2 0 0,-8 0-4 0,8 2-4 16,0-1 0-16,-8 0 4 0,8 0-4 0,0 0 0 0,0-5 0 16,-10 0-4-16,10 2 0 0,0-3 0 0,0-4 0 0,0 0-4 15,-8-4 4-15,8 4-4 0,0-9 0 0,0 5-8 0,0-5-8 16,0-5-4-16,0 5-16 0,8-5-16 0,-8-5-12 0,0 5-16 0,0-5-8 15,0 0-4-15,0-5-28 0,0 1-48 0,10 0 4 16,-10-6 32-16,0 5 24 0</inkml:trace>
        </inkml:traceGroup>
        <inkml:traceGroup>
          <inkml:annotationXML>
            <emma:emma xmlns:emma="http://www.w3.org/2003/04/emma" version="1.0">
              <emma:interpretation id="{D0E3755B-B2DF-45C3-A002-7927C721D07B}" emma:medium="tactile" emma:mode="ink">
                <msink:context xmlns:msink="http://schemas.microsoft.com/ink/2010/main" type="inkWord" rotatedBoundingBox="25691,12700 26150,12704 26147,13011 25688,13007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36338.3417">6802 8660 7 0,'0'6'180'0,"-9"-2"-12"0,0 5-24 0,9-9-32 0,-8 5-8 15,8 0-8-15,0-5-4 0,0 0 8 0,0 5 0 16,0-5 0-16,8 0-4 0,-8 0-8 0,0 0-4 0,9 0-8 0,0 0-4 16,-1 0-8-16,0 0-4 0,2 0-4 0,-2 0-8 0,8 0-8 15,-6 0-4-15,6 0-8 0,1 0-4 0,1 0-4 0,-2 0-4 16,2 0-4-16,-2 0-4 0,2 0 0 0,-1 0-4 0,0 0-8 0,0 0-4 16,-1 0-12-16,2 0-16 0,-10 0-24 0,10 0-28 0,-10 0-32 15,0 0-36-15,1 0-44 0,-1 0-64 0,-8 0-20 0,0 0 52 16,9 0 48-16,-9 0 32 0,0 0 28 0,0 0 28 0</inkml:trace>
          <inkml:trace contextRef="#ctx0" brushRef="#br0" timeOffset="136129.8555">6818 8387 119 0,'-8'4'132'0,"8"-4"-12"0,0 5-8 16,0-5-24-16,0 0 0 0,0 5 4 0,0-5-4 0,0 5 0 0,0 0 0 16,0-5-4-16,8 0 0 0,-8 5-8 0,10-5 4 0,-10 4-4 15,8-4-4-15,0 5-4 0,0-5-4 0,10 0 0 0,-10 5-12 16,9-5 0-16,1 0-8 0,-2 0-4 0,10 5-8 0,-8-5-4 16,7 0-8-16,-8 0-4 0,0 0 0 0,9 4 0 0,-10-4-8 0,2 0 4 15,7 5-8-15,-8-5 4 0,0 5-4 0,1 0-4 16,-10 0-8-16,8 5 0 0,-6-6-8 0,-2 1-8 0,0 0-8 0,1 4-16 15,-9-4-12-15,8 0-24 0,-8-1-20 0,0 2-24 0,0-2-20 16,0 1-20-16,-8-1-20 0,8-4-52 0,-9 6 16 0,1-6 40 16,0 4 36-16,-2-4 28 0,2 0 28 0</inkml:trace>
        </inkml:traceGroup>
        <inkml:traceGroup>
          <inkml:annotationXML>
            <emma:emma xmlns:emma="http://www.w3.org/2003/04/emma" version="1.0">
              <emma:interpretation id="{CEAD35CF-43CD-4A5F-A459-0CC6F0E27DAD}" emma:medium="tactile" emma:mode="ink">
                <msink:context xmlns:msink="http://schemas.microsoft.com/ink/2010/main" type="inkWord" rotatedBoundingBox="26784,12307 28574,12321 28567,13235 26776,13221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37979.7198">7970 8286 39 0,'0'-5'92'0,"0"1"0"16,0-7-8-16,0 7-24 0,0 0 0 0,0-2 4 0,8 2 0 15,-8-1-4-15,0 0 0 0,9 0-4 0,-9 1 0 0,8-1 0 16,-8-1-4-16,9 2-8 0,-9 4 4 0,8 0 0 0,1-4 0 0,-9 4-4 16,0 0 0-16,8 4 4 0,-8-4-4 0,0 4 0 0,0 2 0 15,0-1-4-15,0-1 0 0,0 6-4 0,-8-5-4 0,8 5-4 16,-9-2-4-16,1 3-4 0,-1 3 0 0,9-5-4 0,-8 6 0 16,-9-1-4-16,9 1-4 0,-2-1 0 0,2 1 0 0,0-6-4 15,-10 5 0-15,10 1-4 0,-1-1-4 0,1 5 8 0,-1-9-4 0,9 5-4 16,-8-1 0-16,8 0 4 0,-9-5 4 0,9 6-4 0,0-1 0 15,0-4 0-15,0-1-4 0,9 1 4 0,-9 0-20 0,8-1 20 16,1 2 0-16,-1-3 4 0,1-2-4 0,-1-2 4 0,0 1-4 16,2 0 0-16,6 0-4 0,2-1 4 0,-10-4-4 0,9 0 4 15,0 0-4-15,-8-4 0 0,7 4 0 0,2-5-4 0,0 0 8 16,-2 0-4-16,-8 1 4 0,10-6-4 0,-10 6 0 0,9-7 0 0,-9 2 0 16,2 4 0-16,-2-4 4 0,0-1 0 0,0 1 0 0,2 3 0 15,-2 2 0-15,-8-6 0 0,8 5 0 0,-8 1 0 0,9-2 0 16,-9 6 0-16,0 0 4 0,0-4-4 0,0 4 4 0,8 0 0 0,-8 0-4 15,0 4 0-15,0-4 4 0,0 6 0 0,0-2 4 16,-8 1-8-16,8 5 0 0,0 0 0 0,0-6 4 0,0 5-4 0,0 6 4 16,-9-5-4-16,9 5 0 0,0-1 0 0,-8 0 0 0,8 4 4 15,-8-2 0-15,8-2-4 0,-10 5 0 0,10 0 0 0,-8-4 0 16,0 4 0-16,8-5 0 0,-8 5 0 0,8-4 0 0,-10-1 0 16,10 1 0-16,-8-1 0 0,8-5-4 0,0 6-4 0,0-6-4 15,0 1-8-15,0-1-12 0,0-4-12 0,0 0-12 0,0 0-12 0,0 0-12 16,0 0-8-16,0-5-12 0,0 0-4 0,0 0-12 15,0 0-8-15,0-5-44 0,0 0-24 0,0 0 32 0,0 0 32 0,0-4 24 16</inkml:trace>
          <inkml:trace contextRef="#ctx0" brushRef="#br0" timeOffset="138807.5922">8396 8051 83 0,'0'-4'100'0,"-8"4"-4"16,-2 0-4-16,10 0-28 0,0 0 0 0,-8 0-4 15,8 0 0-15,0 0 0 0,0 0 0 0,0 0 0 0,0 0 0 0,0 0-8 16,8 0 0-16,-8 0 0 0,10 0 4 0,-2 0 4 0,-8 0 4 15,8 0 4-15,10 0 4 0,-10 0-4 0,0 0-16 0,1 0 16 16,8 0-4-16,0 0-4 0,1 0-4 0,-2-6-8 0,2 6-8 16,7 0-8-16,1-4-4 0,-10 4-4 0,10-5-4 0,0 0-4 15,-1 5-4-15,9-4-4 0,-8-1-4 0,0 5-12 0,7-5-8 0,-7 0-32 16,8 5-36-16,-8 0-36 0,8-5-40 0,-9 5-40 0,1 0-96 16,0 0 32-16,-9 0 48 0,9 0 32 0,-10 0 40 0,2 0 28 15</inkml:trace>
          <inkml:trace contextRef="#ctx0" brushRef="#br0" timeOffset="138320.2666">8455 8411 43 0,'9'-5'88'0,"-9"0"-8"16,9 0-4-16,-9 5-40 0,8-5 16 0,-8 1 0 0,8-1-8 15,-8 5 0-15,10-5-4 0,-10 5 0 0,8 0 4 0,-8-4-8 16,8 4 4-16,-8 0 0 0,0 0 0 0,8 0 4 0,-8 0 0 16,0 0 4-16,10 0-4 0,-10 0 0 0,0 4 0 0,0-4 0 0,0 5 0 15,0 4 0-15,0-4 0 0,0 5-8 0,0-5 0 0,0 9 0 16,-10-4-12-16,10 4 0 0,-8 1-4 0,8-1 0 0,0 5-4 15,-8-4 0-15,8 4-4 0,0 0 0 0,0 0-4 0,0-1 0 16,-8 3 0-16,8-2-4 0,0 0 0 0,0-5 0 0,0 5 0 16,0 0-4-16,0-5 4 0,0 1-4 0,0 0 0 0,0-1 0 15,0 1 0-15,0-6-8 0,0 1-4 0,0-1 4 0,0 1-8 0,0-6-12 16,0 6-8-16,0-5-8 0,0-5-8 0,0 5-8 0,0-5-12 16,0 0-16-16,0 0-8 0,0-5-8 0,0 0 0 0,0 1-40 15,0-2-36-15,0-3 16 0,0-1 32 0,0 1 20 0</inkml:trace>
          <inkml:trace contextRef="#ctx0" brushRef="#br0" timeOffset="138551.2474">8644 8425 43 0,'0'0'124'0,"8"-5"-8"16,-8 5-8-16,0-4-28 0,0 4-8 0,0 0 4 0,0 0-4 16,0 0-8-16,0 0 4 0,0 0-12 0,0 4-8 0,0 1 0 15,0-5-4-15,0 5 0 0,8 4 0 0,-8-4-8 0,0 5-4 0,0-5 0 16,9 5 0-16,-9 4-4 0,0-5-4 0,0 5 0 15,0 1-8-15,0-1 0 0,0 1-4 0,0-1 0 0,0 1-4 0,0 0 0 16,0 3-4-16,0-3 0 0,0-2 0 0,0 3-4 0,0 3 0 16,0-5-4-16,0-5 0 0,0 5-4 0,0 1-4 0,0-5-4 15,0-1-8-15,0 1-12 0,0-5-8 0,0 1-12 0,0-2-16 0,0-4-24 16,0 0 8-16,0 0-8 0,0-10-8 0,-9 5-44 0,9-5-28 16,0 1 16-16,-8-1 36 0,8-5 24 0</inkml:trace>
          <inkml:trace contextRef="#ctx0" brushRef="#br0" timeOffset="139509.713">9282 8598 43 0,'-8'-11'100'0,"8"3"-8"0,0 3-8 0,0-5-24 16,0 6-4-16,0-6 0 0,-8 5-4 0,8-5 0 0,8 6 4 0,-8-6 0 0,0 5 0 0,0 1-4 16,8-2 0-16,-8 2 4 0,10-1-4 0,-10 0 0 15,8 0 0-15,-8 5 4 0,8 0 0 0,1-4 0 0,-1 4-4 0,-8 0 0 16,9 4 0-16,-1-4 0 0,1 5-8 0,-1 0 0 0,-8 4-4 16,8 1-8-16,2-1-4 0,-10 7-4 0,8-3 0 15,-8 2-8-15,8-1 0 0,-8 5 0 0,10 1-8 0,-10 4 0 0,0-4 0 16,0 3 0-16,0 0 0 0,0-3-4 0,0 0 0 0,0-1 0 15,0 0 0-15,0 0 0 0,0-5-4 0,0 0 4 0,0-4 0 16,-10 0 0-16,10-1-4 0,0-4 0 0,0 0 0 0,0-5 4 16,0 0-4-16,0 0 0 0,0-5 4 0,0-4-4 0,10-1 0 0,-10 0 0 15,8-4 0-15,-8-5-4 0,8 0 0 0,0 0 4 0,-8 0-4 16,9-6 0-16,0 2 0 0,-1-6 0 0,1 4 0 0,7 2 4 16,-6-6 0-16,-2 5 0 0,8 0 0 0,-6-1 0 0,-2 2-4 15,0 4 4-15,1 0 0 0,-1 4-4 0,1 1 4 0,0-1-4 0,-1 6 0 16,0-1-4-16,-8 5 0 0,8-4-4 0,-8 9 4 0,10-5-8 15,-10 5-8-15,8 0-12 0,-8 0-16 0,0 0-12 0,8 5-12 16,-8-1-8-16,0 1-16 0,0-5-12 0,10 10-12 0,-10-5-8 16,0 0-52-16,8-1-32 0,-8 1 36 0,8 0 40 0,1 4 28 15</inkml:trace>
        </inkml:traceGroup>
        <inkml:traceGroup>
          <inkml:annotationXML>
            <emma:emma xmlns:emma="http://www.w3.org/2003/04/emma" version="1.0">
              <emma:interpretation id="{6CDEE5E2-4395-48DA-83DF-2B7243950CF9}" emma:medium="tactile" emma:mode="ink">
                <msink:context xmlns:msink="http://schemas.microsoft.com/ink/2010/main" type="inkWord" rotatedBoundingBox="30461,11989 31137,11995 31122,13876 30446,13870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42906.946">12207 7696 83 0,'0'-5'92'0,"9"1"-4"0,-9 4-8 0,0 0-24 0,0 0 0 0,0-6-4 15,0 6 4-15,0 0-4 0,0 0 4 0,0 0 0 0,0 0 0 16,8 0 0-16,-8 0 4 0,0 6-4 0,0-6 0 0,0 4 4 15,0 1-4-15,0-1 8 0,0 2-4 0,0 4 4 0,0 0-4 16,-8 3-4-16,8 6-4 0,0 0 0 0,-9 6 0 0,0 4-4 16,1 0-8-16,0 4-4 0,-10 1-4 0,10 4-4 0,-10 0 0 0,10 6-4 15,-17-2-8-15,7 6 0 0,2 0 4 0,-2 5-4 0,-8-5 0 16,10 5 0-16,-9 4-4 0,7-4 4 0,-8 4-4 0,10-3 0 16,-10 3 0-16,1-4-8 0,7 4 4 0,-8-4-4 0,10 0 0 15,-10-1 4-15,9 1-4 0,1-4-4 0,-10-3 4 0,8 3 0 16,2-6-4-16,-2-4 0 0,10 3 0 0,-9-3 0 0,-1-5 0 0,2-1 0 15,8 1-4-15,-10-5 0 0,10 0 0 0,-1-1-4 0,0-4-4 16,1-5-4-16,8 0-4 0,-9 1-12 0,1-7-20 0,8-2-8 16,0-1-16-16,0-1-12 0,-8-9-12 0,8 0-16 0,0-5-24 0,8 1-20 15,-8-6-52-15,0-5-36 0,8-4 40 0,1 5 40 16,-9-10 32-16,8 4 28 0</inkml:trace>
        </inkml:traceGroup>
      </inkml:traceGroup>
    </inkml:traceGroup>
    <inkml:traceGroup>
      <inkml:annotationXML>
        <emma:emma xmlns:emma="http://www.w3.org/2003/04/emma" version="1.0">
          <emma:interpretation id="{0C5AAFA4-5AE2-45EF-B3A3-5020D3627CCB}" emma:medium="tactile" emma:mode="ink">
            <msink:context xmlns:msink="http://schemas.microsoft.com/ink/2010/main" type="paragraph" rotatedBoundingBox="13231,13439 30120,13539 30110,15194 13221,150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B1DE0A6-0523-48D2-A07B-99463142546E}" emma:medium="tactile" emma:mode="ink">
              <msink:context xmlns:msink="http://schemas.microsoft.com/ink/2010/main" type="line" rotatedBoundingBox="13231,13439 30120,13539 30110,15194 13221,15094"/>
            </emma:interpretation>
          </emma:emma>
        </inkml:annotationXML>
        <inkml:traceGroup>
          <inkml:annotationXML>
            <emma:emma xmlns:emma="http://www.w3.org/2003/04/emma" version="1.0">
              <emma:interpretation id="{FBA04919-A96C-489D-B6F8-79638AC2768C}" emma:medium="tactile" emma:mode="ink">
                <msink:context xmlns:msink="http://schemas.microsoft.com/ink/2010/main" type="inkWord" rotatedBoundingBox="13229,13785 15024,13796 15018,14799 13223,14788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266331.8184">-5570 10204 63 0,'0'-5'92'16,"-8"1"-8"-16,8-6-8 0,-8 5-20 0,8 1 0 0,-10-1 0 16,2 0 0-16,8-5 0 0,-8 7 4 0,0-4-4 0,8-2-4 15,-10 4 4-15,10 1-4 0,-8-6-8 0,0 1 0 0,8 4 4 0,0-5-4 16,0 6-4-16,-9-6-4 0,9 0 0 0,0 1-4 15,0-6 0-15,9 5 0 0,-9 2-4 0,8-7 0 0,-8 0-4 0,8 5 4 16,2-3 0-16,-2-2 0 0,0 1 0 0,0-1 0 0,2 5 8 16,6-4-4-16,-7-1-4 0,8 6 0 0,-8-1 0 0,7 1-4 15,2 4-8-15,-2 0 0 0,-6 1-4 0,6-2 0 0,2 6-4 0,-2 0 4 16,1 6-8-16,-8-6 0 0,8 9 0 0,-9-4-4 0,2 4 4 16,6 1-4-16,-7 5 4 0,-9-1-4 0,9 1 4 0,-9 4 0 15,8 0-4-15,-16 0 0 0,8 5 0 0,-9 0 0 0,9 0 0 0,-9 4 0 16,-7-3 0-16,6 3 0 0,-6 1-4 0,-2 4 4 15,1-8 0-15,1 3 4 0,-2 1 0 0,2 0-4 0,-10-5-4 0,8-5 4 16,-7 5 0-16,8-9 0 0,0 4 4 0,-1-9-8 0,2-1-16 16,-2 1 24-16,10-6-8 0,-9-4 4 0,9 0 0 0,0-4 0 15,-2-2 4-15,10 2-4 0,-8-5 0 0,8-1-4 0,0-6 4 0,0 3-4 16,8-2 0-16,-8 1 0 0,10-1 4 0,-10 2 0 16,8-2 0-16,0 1-4 0,1-1 4 0,-1 5 4 0,0 1-4 0,-8-1 0 15,10 6 0-15,-2-6 0 0,0 10 0 0,0-5 0 16,10 5 0-16,-10 5 0 0,1-5 0 0,0 10 0 0,-1-6 0 0,1 6 0 15,-1-1 0-15,0 1 0 0,1-1 0 0,8 1 4 0,-9 5-4 16,2-5 0-16,6 3 0 0,-7 2 0 0,0-1 0 0,-1-4 0 16,9-1 0-16,-9 6 0 0,10-5 4 0,-10 0-4 0,0-1 0 15,10 1 0-15,-10-6 0 0,1 6 0 0,8-5-4 0,-9-1 4 0,1-4-4 16,7 6-4-16,-6-6-8 0,-2 0-16 0,0 0-8 0,10 0-12 16,-10 0-12-16,0 0-8 0,1-6-12 0,0 2-12 0,-1 4-12 15,1-5-4-15,-1 0-4 0,0 0-20 0,2 1-52 0,-2-2-4 16,0 2 40-16,0-5 28 0,2 3 24 0</inkml:trace>
          <inkml:trace contextRef="#ctx0" brushRef="#br0" timeOffset="266863.9117">-4948 10209 91 0,'0'-5'104'0,"0"0"-12"0,0 5-8 0,0 0-24 16,0-4 0-16,0 4-4 0,-8 4-4 0,8-4 0 0,0 5-4 0,-8-5-4 15,8 5-4-15,0 0 0 0,0 5-12 0,-9-6 0 0,9 1-4 16,0 0-4-16,0 5 4 0,0-6 0 0,0 6 0 0,0-1-12 15,9 1 8-15,-9-1-4 0,8 1 0 0,-8 0-4 0,8-1 0 16,-8-3-4-16,10 3 0 0,-2-5-4 0,0 2 0 0,2 3 0 0,-2-9 0 16,0 5-4-16,0 0 4 0,1-5 4 0,0 0 0 15,-1 0-8-15,9 0 4 0,-9-5 0 0,2 0-20 0,-2 5 24 0,0-4-4 16,0-7-4-16,2 7 4 0,-2-5-4 0,0 3 0 0,1-3 4 16,-9-1 0-16,8 0 0 0,-8-4-8 0,0 5 8 0,9-1-4 15,-9 1 0-15,0-1 0 0,0-4 0 0,-9 4 0 0,9 0 0 0,-8 1 0 16,8-1 0-16,-9 1 0 0,1-1 0 0,0 5-4 0,-2-3 8 15,2 1-8-15,-8-2 8 0,6 4 0 0,-6 1-8 0,7 4 4 16,-8-5 0-16,8 5-4 0,-7-5 4 0,-2 5 0 0,10 5 4 16,-10-5 0-16,2 5-4 0,7-1 0 0,-8 1 0 0,9 4 0 15,-1-2-4-15,-7 1 4 0,6 2 0 0,10-1 0 0,-8 6 4 16,0-6-4-16,8 1 0 0,0 4 0 0,0-4 0 0,0 4 0 16,8-4-4-16,-8-1 8 0,8 6-4 0,2-11 0 0,6 6 0 0,-7-5-4 15,8 5 4-15,0-10 0 0,-1 4 0 0,-6 2 0 0,6-6 0 16,10 0 0-16,-9-6 0 0,0 6 0 0,0-4 0 0,9-1 0 15,-10 5 0-15,2-5-16 0,-1 0 16 0,0 5 4 0,-8-4 0 0,7 4-4 16,2 0 0-16,-10 0 0 0,0 0 8 0,10 4-4 16,-10 1 0-16,1 0 4 0,-1 0 4 0,1 5 0 0,0-6 8 0,-1 5 4 15,0 2 0-15,0-2-4 0,-8 0 4 0,10 1-4 0,-2 5-4 16,0-6 4-16,2 1 0 0,-2 4-8 0,0-5 0 0,1-3 0 16,-9 3-4-16,8 1-4 0,0-6 4 0,1 7-4 0,8-7 0 0,-9-4 0 15,2 4-4-15,-2-4-8 0,0 0-4 0,2-4-16 16,-2 4-12-16,0-4-16 0,0-7-24 0,1 7-16 0,-1-6-20 0,1 1-4 15,0-6-68-15,-9 5-24 0,0-4 40 0,8 5 36 0,-8-6 28 16</inkml:trace>
          <inkml:trace contextRef="#ctx0" brushRef="#br0" timeOffset="269163.2169">-4222 9701 55 0,'-8'0'92'0,"8"-5"-12"0,0 0 0 15,0 0-28-15,0 1 0 0,0-1-8 0,0 0 4 0,0-4 0 16,0-2-4-16,0 3-4 0,0-2 0 0,0 0 0 0,0 1 0 15,0-1-4-15,0 1-4 0,8-1 0 0,-8 0-4 0,8-4 0 16,-8 4 4-16,9 0-4 0,-9 2 4 0,8-3-4 0,0 2-8 16,1-1-4-16,0 6 4 0,-1-2-4 0,0 2 0 0,2-1-4 0,-2 5 0 15,0-4-4-15,1 4 0 0,0 4-4 0,-1-4 4 16,1 5-4-16,-1 5 4 0,0-6 0 0,1 6-4 0,-9-1 0 0,9 6 0 16,-9-5 0-16,0 4 0 0,0 0-4 0,0 0 0 0,0 6 0 15,-9-6 0-15,0 0 0 0,1 6 0 0,0-1 0 0,-1-5 0 16,1 2 0-16,-10 2-4 0,10-4 0 0,-10 0 4 0,2-4 0 0,7 4 4 15,-8-4 0-15,9-1-4 0,-9-3 0 0,9-2 4 16,-2 1 0-16,2 0-4 0,0-5 0 0,-2 0 0 0,10-5-4 0,-8 0 4 16,8 1 0-16,0-2 0 0,0-3 0 0,0-1 0 0,8 1-4 15,-8-1 0-15,0 1 4 0,10-1 0 0,-2 1 0 0,0-1 0 16,2 0-4-16,-10 7 0 0,8-3 4 0,0 1 4 0,1 0-4 0,-1 5 0 16,9 0 0-16,-17 0 4 0,9 0 0 0,-1 5 0 0,0 6 0 15,2-8 0-15,-2 7 0 0,0 0 4 0,1-1 0 0,0 5 0 16,-1-4 4-16,1 4 0 0,-1-4 0 0,0 5 4 0,1-1 0 0,0-5-4 15,-1 1 0-15,0 5 4 0,2-6-4 0,-2-4 0 16,0 4-4-16,1-4 0 0,-9 0-4 0,9 0 0 0,7-5-4 0,-16 0 0 16,9 0-4-16,7-5-4 0,-6 0-4 0,-2-4-28 0,0-1-16 15,2 1-40-15,-2-1-32 0,-8-5-44 0,8 1-64 0,0-1 40 16,-8 1 36-16,9 0 28 0,-9-5 24 0</inkml:trace>
        </inkml:traceGroup>
        <inkml:traceGroup>
          <inkml:annotationXML>
            <emma:emma xmlns:emma="http://www.w3.org/2003/04/emma" version="1.0">
              <emma:interpretation id="{87FFC065-CD26-479F-B4A1-714E6E6C1C02}" emma:medium="tactile" emma:mode="ink">
                <msink:context xmlns:msink="http://schemas.microsoft.com/ink/2010/main" type="inkWord" rotatedBoundingBox="16004,14105 16422,14107 16419,14577 16001,14574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270345.0546">-2910 9998 3 0,'0'0'108'0,"0"0"-8"0,0 0-4 0,0 0-28 0,0 0-4 16,10 5 4-16,-10-5 4 0,0 0 0 0,0 5-4 0,8-5 4 0,-8 0-8 15,0 5-4-15,8-1 0 0,1-4-4 0,-1 6 0 16,0-1-4-16,1-1 4 0,0 0-4 0,-1-4 0 0,10 6-4 0,-2-2-4 16,-7-4-8-16,8 0 0 0,0 5-4 0,-9-5 0 0,10 0-8 0,-2 0-4 15,2 0 0-15,-1 0-8 0,0 0 0 0,-9 0-4 16,9 0 0-16,1 0-4 0,-10 0-4 0,10 0-4 0,-10-5-12 0,8 5-16 16,-6 0-20-16,-2-4-24 0,0 4-40 0,1-6-36 0,-1 6-48 15,0-4-64-15,2 0 48 0,-2-1 40 0,-8-5 36 16,8 5 24-16</inkml:trace>
          <inkml:trace contextRef="#ctx0" brushRef="#br0" timeOffset="270077.7694">-2764 9806 15 0,'0'0'84'0,"0"-4"0"16,8 4-8-16,-8-6-24 0,0 6 0 0,0-4 4 0,8 4-4 0,-8 0 0 15,0 0 0-15,0 0-4 0,0 0 4 0,0 0 0 0,0 0-8 16,0 0 4-16,0 0 4 0,0 0-4 0,0 0-4 0,0 0 4 16,9 4-20-16,-9 2 20 0,0-6-4 0,0 4-4 0,9 6 0 0,-9-5-4 15,0 4 0-15,0 1 0 0,0 4-4 0,8-4-4 16,-8 4 4-16,0 0-4 0,0 6-8 0,0-5 0 0,0 4 0 0,0 0 0 15,0-5-8-15,0 5 0 0,0 0 0 0,-8-4 0 0,8 4 0 16,0 0-8-16,8-5 0 0,-8 6 0 0,0-6 0 0,0 0 0 16,0 0 0-16,0 1-4 0,0 0 4 0,0-1-8 0,-8-5 8 15,8 1-4-15,0 0-4 0,0-1 0 0,0 1 0 0,0-6-4 16,0 2-4-16,0-2-4 0,0 1-8 0,0-5-12 0,0 5-16 16,0-5-12-16,0 0-16 0,0 0-12 0,0 0-8 0,0-5-16 0,0 0 0 15,0 5-28-15,-9-4-40 0,9-6 4 0,-9 5 32 0,9 0 32 16,-8-4 24-16</inkml:trace>
        </inkml:traceGroup>
        <inkml:traceGroup>
          <inkml:annotationXML>
            <emma:emma xmlns:emma="http://www.w3.org/2003/04/emma" version="1.0">
              <emma:interpretation id="{07BFF8B0-1B3A-41E5-A39B-FE33634520F4}" emma:medium="tactile" emma:mode="ink">
                <msink:context xmlns:msink="http://schemas.microsoft.com/ink/2010/main" type="inkWord" rotatedBoundingBox="16988,13726 18915,13738 18909,14716 16982,14705"/>
              </emma:interpretation>
              <emma:one-of disjunction-type="recognition" id="oneOf16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271466.8956">-1750 10219 7 0,'0'-10'100'0,"0"0"-12"0,0 1-4 0,0-1-24 0,-9 1 0 15,9-1-8-15,0 5 0 0,-8-5 0 0,8 1 0 0,-9 0-4 0,9 4-4 16,-8-5-4-16,8 6-4 0,-8-6 4 0,8 5-4 0,-8 1 0 16,8-2-8-16,-10 2 8 0,10-2-4 0,-8 2-4 0,8 4-4 15,-8 0-8-15,8-5 4 0,-10 5-4 0,10 0 0 0,-8 5 4 16,8-5-4-16,-8 4 0 0,-1 2 0 0,1-2 0 0,8 6 0 15,-9-5 0-15,1 5-4 0,-1-1 4 0,9 1-4 0,-8-1 0 0,0 7 0 16,8-8 0-16,-10 7-4 0,10-1 0 0,-8 0 0 0,8 1-4 16,0-1 4-16,0 1-4 0,0-1 0 0,0 0 0 0,8 0 0 15,-8-4-4-15,0 5 8 0,10-1-4 0,-2-5-4 0,0 2 0 0,1-2 4 16,-1 0-4-16,1 1 0 0,-1-5 0 0,9-1 0 16,-9 2 0-16,2-6 4 0,6 0-4 0,-6 0 0 0,-2 0 0 0,0-6 0 15,9 2 0-15,-9-6 0 0,1 5 0 0,0-4 0 0,-1-5 0 16,0 4 0-16,2 1-4 0,-10-6 4 0,8 1 0 0,0-1 4 15,-8 1-4-15,0-1-4 0,0 1 4 0,0 4 0 0,0-4 0 0,8 4 0 16,-8-4 0-16,-8 4 4 0,8-4-4 0,0 4 0 0,0 0 0 16,-8 6 0-16,8-6 0 0,0 6 0 0,-8-6 0 0,8 5-4 15,-10 1 8-15,10-1-4 0,0 0 0 0,-8 0 0 0,8 1 0 16,0 4 0-16,-8 0 0 0,8-6 0 0,0 6 0 0,0 0-4 16,0 0 4-16,0 0 0 0,0 0 0 0,0 6 0 0,0-2 0 15,8-4 0-15,-8 5 0 0,8 5 4 0,-8-6-20 0,10 1 20 0,-10 0 0 16,8 4 0-16,0-4 0 0,-8 4 0 0,8 1 0 0,2 0 8 15,-2 0 0-15,0-1 4 0,-8 1 4 0,9-1 0 0,-1-4 0 16,1 5 0-16,0-1 0 0,-1 1-4 0,0 0 0 0,0-6 0 16,2 6 0-16,-2-1 0 0,0-4-4 0,2 5 0 0,6-6 0 15,-7 6-8-15,-1 0 0 0,1-5 4 0,8-1-12 0,-9 6 8 0,0-5 0 16,10-1-4-16,-10 7-4 0,2-7-4 0,6 1 0 16,-7 0-4-16,-1-1-8 0,0 1-8 0,1-5-12 0,0 0-4 0,-1 5-12 15,0-5-8-15,2 0-12 0,-10-5-20 0,8 0-8 16,0 5-12-16,-8-9-4 0,9 0-40 0,-9-2-36 0,9 2 24 0,-9-5 36 15,8-1 24-15</inkml:trace>
          <inkml:trace contextRef="#ctx0" brushRef="#br0" timeOffset="271903.7346">-1204 9534 83 0,'0'-11'128'0,"0"2"-16"16,0-1-12-16,0 6-28 0,0-6-4 0,0 5 0 15,0-5-4-15,8 6-4 0,-8-6 0 0,8 5-4 0,2-5-8 0,-2 6-8 16,0-1-8-16,0 0-8 0,2 0-4 0,6 1-4 0,-7-1 0 16,8 5-8-16,-8 0 4 0,7 0-4 0,2 0 0 0,-2 5 0 15,-6-1-4-15,-2 6 4 0,0-1-4 0,1 6-4 0,0-5 4 0,-9 9 4 16,0-5-4-16,0 1-4 0,0 4 4 0,-9 0-4 16,9 0 4-16,-9-5-8 0,1 6 4 0,0-2 4 0,-2 2-4 0,2-5 4 15,0-1 0-15,-1 0 4 0,9 2-4 0,-9-3 0 0,1 1 4 16,0-4 4-16,8-1-8 0,-9 1 4 0,9-5-4 0,0 4 0 15,0-4 0-15,0 5 0 0,0-6 4 0,0 2-4 0,0-2 0 16,9-4 4-16,-9 5 0 0,8-5-4 0,-8 0 0 0,8 5 0 16,1-5 0-16,0 0 0 0,-1 0 4 0,0 0-8 0,2 0 4 0,-2 0-4 15,0 0 0-15,1 0 4 0,8 0-4 0,-9 0 0 0,9 0-4 16,-9 0-4-16,10 0 0 0,0 0-4 0,-10 0-16 0,9 0-16 16,0 0-16-16,0 0-20 0,-1 0-20 0,-6 0-8 0,6 0-56 0,2 0-32 15,-2 0 32-15,2-5 28 0,-1 5 28 0</inkml:trace>
          <inkml:trace contextRef="#ctx0" brushRef="#br0" timeOffset="272166.5761">-437 9796 35 0,'0'0'136'0,"0"6"8"0,0-2-16 0,0 1-32 0,0 0 4 15,0-5 0-15,9 5-8 0,-9-1 0 0,8 1-4 16,1-5-8-16,-9 5-4 0,8-5-12 0,0 0-4 0,10 0-4 0,-10 0-4 15,0 0-8-15,10 0-4 0,-1 0-8 0,0 0-4 0,0 5-8 16,1-5-4-16,6 0 0 0,-6 4-4 0,-1-4-4 0,0 6-4 16,-8-6-8-16,7 4-8 0,2-4-20 0,-10 5-20 0,0 0-20 0,2 0-36 15,-10-5-32-15,8 4-20 0,-8-4-68 0,0 5-4 0,0-5 48 16,-8 5 32-16,-2-5 28 0,2 5 32 0</inkml:trace>
          <inkml:trace contextRef="#ctx0" brushRef="#br0" timeOffset="272403.4587">-403 10028 23 0,'-8'8'180'0,"8"2"-12"0,0 0-20 0,-9 4-32 0,9-4-8 15,0 0-4-15,0-1 0 0,9 1-4 0,-9-6-4 0,0 6-16 0,8-5-8 16,0-1-8-16,2 1-12 0,-2 0-12 0,8-5-4 16,2 4-8-16,-1-4-8 0,0 0-4 0,8 0-8 0,-7 0-12 0,8-4-12 15,-1 4-24-15,1-5-32 0,-2 5-36 0,2-5-40 0,0 1-52 16,-9-1-52-16,9 0 36 0,0 0 48 0,-1 1 28 0,-8-6 32 15</inkml:trace>
        </inkml:traceGroup>
        <inkml:traceGroup>
          <inkml:annotationXML>
            <emma:emma xmlns:emma="http://www.w3.org/2003/04/emma" version="1.0">
              <emma:interpretation id="{B18E7CB3-F6A7-4FF5-B414-2A319D206043}" emma:medium="tactile" emma:mode="ink">
                <msink:context xmlns:msink="http://schemas.microsoft.com/ink/2010/main" type="inkWord" rotatedBoundingBox="19411,13476 22188,13492 22178,15064 19401,15047"/>
              </emma:interpretation>
            </emma:emma>
          </inkml:annotationXML>
          <inkml:trace contextRef="#ctx0" brushRef="#br0" timeOffset="274564.8791">697 9446 35 0,'0'-4'72'0,"8"4"-4"16,-8-5-8-16,0 0-28 0,8 0-4 0,-8 5 0 0,0-4 4 0,10-1-4 15,-10 5 4-15,0-5-4 0,0 1 4 0,0 4 4 0,0-5 0 16,0 5 8-16,0 0-4 0,0-6 8 0,0 6-4 0,0 0 4 15,0 0 0-15,0 0 0 0,0 0 0 0,0-4-8 0,0 4 0 0,0 0 0 16,0 4 0-16,0-4-4 0,0 6 0 0,0-1-4 16,-10-1-4-16,10 1 0 0,-8 0 0 0,8-1-4 0,-8 6-4 0,8-5 4 15,-8 5-4-15,-1 4 4 0,9 1-4 0,-8-2 0 0,-1 2 4 16,0 3-4-16,1 3 0 0,0-7-4 0,-2 10 0 0,2-5 0 16,-8 4 0-16,6-3 0 0,2 9 0 0,0-5-4 0,-1 0 0 0,1 0 0 15,-1 4-4-15,0-3 0 0,1 3-4 0,0 1 4 0,0-5-4 16,-2 5 4-16,10-1-4 0,-8 1 0 0,8 0 0 0,-8 1 0 15,8-2 0-15,0 0 0 0,0 1-4 0,0 0 0 0,0 0 4 16,0-1 0-16,0 1 0 0,0 0-4 0,0 0 4 0,0 0-4 16,8 0 4-16,-8-6 0 0,8 5-4 0,-8-2 0 0,10-3 4 0,-10 2-4 15,8-2 0-15,-8 1 0 0,8-5 0 0,0 1 0 0,1-1 0 16,0-1 0-16,-9-3-4 0,8-1 0 0,1 1 0 0,-1-4 0 16,-8-3 0-16,8 2-4 0,-8 0 0 0,10-6 0 0,-2 1-4 15,-8-1-8-15,8 1-8 0,-8-5-12 0,0 5-12 0,8-5-8 16,-8 0-12-16,0 0-12 0,0 0-16 0,10 0-12 0,-10 0-8 15,0-5-16-15,0 5-48 0,0-5-12 0,0 1 44 0,0-1 28 16,0 1 16-16</inkml:trace>
          <inkml:trace contextRef="#ctx0" brushRef="#br0" timeOffset="275045.2027">842 9969 63 0,'0'-4'100'16,"-8"4"-4"-16,8 0-4 0,0-5-24 0,-10 0-4 0,10-1 0 15,0 3-4-15,-8-3-20 0,8-3 20 0,0 5-4 0,0-6-8 16,0 0 4-16,0 1-4 0,8-1-12 0,-8 0 0 0,10 1-4 16,-10-1-8-16,8 1 4 0,0-1-8 0,2 5 4 0,-2-5-4 0,0 1 0 15,0 4 0-15,1-4 0 0,8 3 0 0,-8 2 0 0,-1-1 0 16,10 0-4-16,-10 5 0 0,0-5 0 0,10 5 0 0,-10 5 0 16,0-5 0-16,9 5-4 0,-8 0-4 0,0-1 0 0,-1 2 0 0,10 3-4 15,-10 1 0-15,0-1 4 0,-8 1-4 0,8 4 0 16,-8 1 0-16,10-1 0 0,-10 1 0 0,0 4-4 0,0-5 0 0,-10 4 0 15,2 2 4-15,0 5-8 0,0-6 0 0,-10 4 4 0,10 2 4 16,-10-2 0-16,1 6-4 0,1-5 0 0,-2 0 0 0,2 5-4 16,-10-5 4-16,9 0 0 0,-1 0 0 0,2 0 0 0,-2-5 0 0,2 1 0 15,6-1 0-15,-6-5 0 0,7 0 0 0,1-4 0 16,8 3 0-16,-9-7 0 0,9 4 0 0,0-10 0 0,9 4 0 0,-9 2 0 16,8-6-16-16,1 0 20 0,-1 0 0 0,0 0 0 0,2-6 0 15,-2 6 0-15,10 0-4 0,-2-4 0 0,-8 4 0 0,10 0 4 16,-1-5 0-16,-9 5 4 0,10 0-4 0,-2 0 4 0,2 0 0 15,-10 0-4-15,9 0 8 0,-9 5-4 0,10-5-4 0,-10 4 0 0,0-4 4 16,10 6-8-16,-10-2 4 0,0-4 0 0,2 5 0 16,-2-1-4-16,0-4 0 0,1 6-4 0,-9-2-4 0,8 1-8 0,1-5-20 15,-9 5-16-15,9-5-20 0,-9 0-28 0,8 0-20 0,-8 5-12 16,0-5-44-16,0-5-44 0,8 5 36 0,-8 0 36 0,0-5 28 16,0 0 24-16</inkml:trace>
          <inkml:trace contextRef="#ctx0" brushRef="#br0" timeOffset="275659.5698">1294 10161 55 0,'0'0'112'0,"0"-5"-8"15,0 5-4-15,0 0-24 0,8 0 0 0,-8 0 4 0,0 0-12 16,0-3-4-16,10 3 4 0,-10 3 0 0,8-3-12 0,-8 5-4 16,8 0-4-16,-8 0 0 0,8 0-8 0,1 4-4 0,-1-4 4 15,-8 4-8-15,9 1-8 0,0 5 0 0,-9-6 0 0,8 6-4 16,0-1-4-16,2 0 0 0,-2 6 0 0,-8-6-4 0,8 1 0 0,0 4-4 15,-8-5-4-15,10 0 0 0,-2 0 4 0,-8 1-4 0,8-1 0 16,-8-4 0-16,0-1 0 0,0 1 0 0,9 0 0 16,-9-5 0-16,0-1-4 0,0 2 4 0,0-6 0 0,0 0 0 0,0 0-4 15,-9-6 0-15,9 2 0 0,0-1 0 0,0-5 0 0,0 0 0 16,0 1-4-16,0-5 4 0,0-2-4 0,0-2 0 0,0 4 0 16,0-11 0-16,0 6 0 0,-8-4-4 0,8-2 0 0,0-4 0 0,0 6 0 15,0-6 0-15,0 0 0 0,8 0 0 0,-8 1-16 0,0-2 24 16,0-2 0-16,0 3 0 0,0 0 0 0,9 5 0 0,-9-5 4 15,8 1-8-15,-8 3 8 0,9 1-4 0,0 5-4 0,-1 0 4 16,0-1 0-16,-8 1 0 0,18 5 0 0,-10 0 0 0,0-1 0 16,10 1 0-16,-10 4 0 0,1-4 0 0,7 4 0 0,2 6 0 0,-10-6 0 15,10 5 0-15,-2 1 0 0,2-1 0 0,-1-1 0 0,-1 2 0 16,2 4 0-16,-2 0 0 0,2 0 4 0,8 0-8 0,-10 0 4 16,1 0 0-16,1 4 0 0,8 2 0 0,-10-1 0 0,1-5 0 15,0 4 4-15,8 1-4 0,-7 0-4 0,-2 0 4 0,2-1 0 16,-1 1 0-16,0 0 0 0,0 0 0 0,-1 1 0 0,2-3 4 0,-10-3-4 15,10 5 0-15,-1 0 0 0,-9 0 0 0,1-5 0 0,8 5 0 16,-9-5 0-16,0 4 0 0,10-4 0 0,-10 0 0 0,2 0 0 16,-2 5 0-16,-8-5 0 0,8 0 4 0,0 0-4 0,1 5 0 15,-9-5 0-15,9 0 4 0,-9 5-16 0,8-5 24 0,-8 4-4 16,9 1-4-16,-9 0 4 0,0 0 0 0,0 0 0 0,0 4 0 0,8-4-4 16,-8 4 4-16,0 1 4 0,0 5 0 0,0-6 0 0,0 1 0 15,0 0 0-15,0 4-4 0,0-5 4 0,0 6-4 0,0 0 4 16,0-6 0-16,0 6-4 0,0-6 0 0,0 4-4 0,0 3 4 15,0-6-4-15,0 3 0 0,0-3-4 0,0 0 4 0,0-1 0 16,0 2-4-16,0-3 0 0,0-2-4 0,0 3-8 0,0-4-4 0,-8 0-12 16,8-1-20-16,0 1-12 0,0-5-24 0,-9 0-16 0,9 4-20 15,-8-4-12-15,-1 0-44 0,0-4-36 0,1 4 28 0,0-5 32 16,0 5 32-16,-10-4 20 0</inkml:trace>
          <inkml:trace contextRef="#ctx0" brushRef="#br0" timeOffset="276113.8682">1703 10036 15 0,'-9'0'116'0,"9"0"-8"0,0 0-8 0,0 0-24 0,0-4-4 16,0 0 4-16,0-1-4 0,0 5-8 0,9-10-4 0,-9 10-8 15,9-5-4-15,-1 0-4 0,0 0-8 0,2 1-4 0,-2-2-8 16,0 6 4-16,1-4-8 0,8 4-8 0,-9 0 4 0,1 0-4 0,7 0 0 15,-6 0 0-15,-2 4-4 0,0 2-4 0,2-2 0 16,-2 6 0-16,0-5-4 0,0 5 4 0,-8-1 0 0,0 1-4 0,0-1-4 16,0 5 4-16,0-5 4 0,0 7 0 0,0-7-4 0,-8 1 0 15,8 4 0-15,-8-5 0 0,8 1 0 0,-8 1 4 0,-2-8-12 16,10 7 12-16,0-5-4 0,0 0 0 0,-8-1-8 0,8 1 12 16,0-5-4-16,0 0 0 0,0 5 0 0,0-5 0 0,8 0 0 15,-8 0 0-15,10 0-4 0,-10-5 4 0,8 5 0 0,0 0-4 16,0 0 4-16,1 0 0 0,0 0 0 0,-1 0 0 0,1 0-4 0,-1 5 8 15,0-5-8-15,2 5 4 0,-2-5 0 0,0 4 0 0,0 6 0 16,2-5 0-16,-2 5 0 0,0-1-4 0,1 0 4 0,-9 1 0 16,9 5 4-16,-1-1 0 0,-8 1-4 0,9-1 0 0,-1 1 0 15,-8-2 0-15,0 7 0 0,8-6 4 0,-8 0-4 0,0 6 0 16,0-5 4-16,0-2 4 0,0 2 0 0,-8-1-4 0,8-3 4 0,-8 3 4 16,-1-5-4-16,9 1 4 0,-17-1-4 0,8-3 0 0,1-2-4 15,0 0 0-15,-10 1-4 0,10-5 4 0,-10 5-8 0,10-5 4 16,-9 0-8-16,9-5-4 0,-10 5-12 0,10-5-16 0,0 1-20 15,-10-6-16-15,10 5-16 0,0-4-8 0,-10-1-48 0,10 0-44 16,-1-3 28-16,1 3 28 0,0-5 32 0</inkml:trace>
          <inkml:trace contextRef="#ctx0" brushRef="#br0" timeOffset="276485.2952">2368 9658 23 0,'8'-6'104'0,"-8"2"-8"0,10 0-8 16,-2-2-20-16,0-4 4 0,0 6 0 0,2-1 0 0,6 5-4 15,-7-4 0-15,-1-1-4 0,10 5 4 0,-10 0-32 0,8 0 20 16,-6 5 0-16,6-1-4 0,2 1-4 0,-10 5-4 0,9 0-4 15,0 4 0-15,-8 0 0 0,7 5 0 0,-6 0 0 0,-2 5 0 16,0 0 0-16,10 0 4 0,-10 5 0 0,0 0-4 0,1 0 4 0,-9 5-8 16,8-1-4-16,1-4 0 0,-9 9-4 0,0-5 0 0,9 5-8 15,-9-3 0-15,0 2 0 0,0 2-8 0,0 0-4 0,-9-1 4 16,9-4-4-16,-9 4 0 0,9 0 0 0,-8-4-4 0,-1 0 0 0,1 0-4 16,0-1 4-16,0 0-4 0,-2-5 0 0,2-4-4 15,-10 5 0-15,10-9-4 0,0 4-8 0,-1-5-12 0,1-5-16 0,-1 1-16 16,1-5-20-16,-1-1-20 0,9 1-12 0,-8-10-16 0,0 4-16 15,8-8 0-15,-10 4-40 0,10-10-44 0,0 1 36 0,0-1 44 16,-8-5 24-16,8 1 24 0</inkml:trace>
          <inkml:trace contextRef="#ctx0" brushRef="#br0" timeOffset="276907.7461">2854 9370 51 0,'8'-14'108'0,"2"-1"-12"16,6 1-4-16,-7-1-20 0,-1 6 4 0,0-6 0 0,2 6 0 0,6-6-8 16,-8 6 0-16,2-1 0 0,6 1-12 0,-7-1-4 15,8 1-8-15,0-2-4 0,-9 7 0 0,10-6-4 0,-2 6-4 0,-6-1 0 16,6 5-4-16,2-5-4 0,-10 5 0 0,9 0 0 0,-9 5-4 15,10 0-4-15,-10-1-16 0,0 2 16 0,2 2 0 0,-10-1-4 16,8 6-4-16,-8-3 0 0,0 4-4 0,0 0 0 0,0 1 0 16,-8-1 0-16,-2 5 0 0,-6 0 0 0,7 0-4 0,-8 1 4 15,0-1 0-15,0-4 4 0,0 8 0 0,-1-8 8 0,2 4 4 0,7 1 0 16,-8-7 4-16,0 2 0 0,9-1 0 0,-10 1 0 0,10-5 0 16,0 4 4-16,8-5 4 0,-10 0 0 0,10 1 4 0,0 0 0 15,0 0-4-15,10-1-4 0,-10-4 4 0,8 5-4 0,0 0 0 16,1-6 0-16,0 6 0 0,8-5-8 0,-9 4-4 0,9-4 0 0,-8 0 0 15,7 4-8-15,2-9-8 0,-1 5 0 0,0 0 0 16,-9 1 0-16,9-3 0 0,1-3 0 0,-2 5 0 0,2-5 0 0,-10 5-20 16,10-5-36-16,-10 0-28 0,9 0-28 0,-9 0-32 0,0 5-48 15,2-5-40-15,-10 0-72 0,0 0 60 0,8-5 48 0,-16 5 32 16,8 0 32-16,0 0 24 0</inkml:trace>
        </inkml:traceGroup>
        <inkml:traceGroup>
          <inkml:annotationXML>
            <emma:emma xmlns:emma="http://www.w3.org/2003/04/emma" version="1.0">
              <emma:interpretation id="{3E7466A1-4DD2-4932-B078-C541752B5E6B}" emma:medium="tactile" emma:mode="ink">
                <msink:context xmlns:msink="http://schemas.microsoft.com/ink/2010/main" type="inkWord" rotatedBoundingBox="23822,14191 24241,14193 24237,14841 23818,14838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52913.2173">4917 9994 19 0,'-8'0'80'0,"8"0"4"0,0 0-12 15,0-6-28-15,0 6 0 0,0-4-8 0,0 4-4 0,0-5-4 16,0 5 0-16,0-4-4 0,0-2 0 0,0 6 0 0,0-4 0 0,0-1 0 15,0 0 4-15,0-1-4 0,0 6 4 0,0-3 0 0,0-3 4 16,8 2 0-16,-8-1 8 0,8 1 0 0,-8-2-4 0,10 2 8 16,-10-1-4-16,8 0 0 0,0 1-4 0,2-1 0 0,-2-1 4 0,0 6-4 15,0-4 0-15,1-1-8 0,0 5 0 0,-1-5 0 16,1 5-4-16,-1 0 0 0,10 0-8 0,-10 0 0 0,0 0 0 0,10 5-4 16,-10-5 4-16,0 5-8 0,10-1 4 0,-10 2-4 0,1 3-4 15,7-4 0-15,-8 4 0 0,-8-3 0 0,10 3 0 0,-2 4-4 16,-8-2 0-16,0-2 0 0,0 6 0 0,0-5 4 0,0 4 0 15,-8 1-4-15,8-6 4 0,-10 5 0 0,2 1-4 0,0-2 0 16,-9 3 4-16,9-7-4 0,-1 5 0 0,0-4 4 0,-7-1-4 0,6 1 0 16,2 1 4-16,0-3 0 0,0-3-4 0,-2 0 4 0,10 0-4 15,-8-1 4-15,8-4-4 0,-8 5 0 0,8-5 0 0,0 0 4 16,0 0-4-16,0 0 0 0,0 0 0 0,8-5 0 0,-8 5 0 16,8-4 0-16,-8-1 4 0,10 0 0 0,-2 5-4 0,0-5 0 15,0 0 0-15,2 2 4 0,-2 3 0 0,0-7 0 0,1 3 0 0,0-1 4 16,-1 5-4-16,9-5 4 0,-9 5-4 0,0 0 0 0,2 0 4 15,-2 0-4-15,10 0 0 0,-10 5 4 0,0-5 0 0,9 5 0 16,-8-1 0-16,-1 3 0 0,1-4 0 0,-1 7-4 0,0-5 4 16,2 4 0-16,-2 1 0 0,0-1 0 0,2 1 0 0,-2 5 0 15,-8-6 8-15,8 6-8 0,-8-1 8 0,0 0 4 0,8 0-4 16,-8 1 8-16,0 5-4 0,0-7 4 0,-8 2-4 0,8-1 4 0,0 1 0 16,-8 4 4-16,8-5-4 0,-8 1 0 0,-2-1 0 15,2-4-4-15,0 5 0 0,-10-6 0 0,10 1 0 0,-1-1-16 0,-8-4-4 16,0 4 0-16,9-4 0 0,-10 1 0 0,2-6 0 0,-2 4 0 15,2-4 0-15,-1-4 0 0,8 4 0 0,-8-6 0 0,-1 1 0 16,10 1 0-16,-8-6 0 0,6 1 0 0,2-1 0 0,0 1 0 0,-9-6-44 16,8 1-12-16,9-1-16 0,-9-4-12 0,1 5-20 0,0-6-12 15,8 1-24-15,-8 0-20 0,8 0-20 0,0 0-76 0,0-1 16 16,-10 1 52-16,10 0 32 0,0 5 28 0,10-6 28 0</inkml:trace>
        </inkml:traceGroup>
        <inkml:traceGroup>
          <inkml:annotationXML>
            <emma:emma xmlns:emma="http://www.w3.org/2003/04/emma" version="1.0">
              <emma:interpretation id="{74855B89-826C-431C-87AC-B2D873DBAED3}" emma:medium="tactile" emma:mode="ink">
                <msink:context xmlns:msink="http://schemas.microsoft.com/ink/2010/main" type="inkWord" rotatedBoundingBox="25160,14520 25578,14523 25576,14785 25158,14782"/>
              </emma:interpretation>
              <emma:one-of disjunction-type="recognition" id="oneOf18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54047.3964">6281 10444 43 0,'0'5'144'0,"0"0"-12"0,0-5-8 0,0 5-28 0,0-1 0 0,0-4-4 16,10 0-8-16,-10 6 4 0,8-6-4 0,-8 0 0 0,8 0-12 15,-8 0 0-15,8 0-8 0,1 0-4 0,0 0-4 0,-1 0 0 16,9 0-4-16,-9 0-8 0,2 0-8 0,6 0-4 0,-8 0 0 15,10 0 0-15,-10 0-4 0,10 0 0 0,-10 0-8 0,9 0-4 16,-9 0 0-16,10 0-4 0,-10 0-4 0,0 0 0 0,10 0-4 16,-10 0 0-16,1 0 0 0,-1 0-4 0,1 0-8 0,-1 0-8 0,1 0-16 15,-1 0-16-15,0 0-24 0,-8 0-24 0,10 0-28 0,-10 0-36 16,0 0-44-16,8 0-64 0,-8 0 44 0,0 0 40 0,0 0 32 16,0 0 32-16,-8 0 24 0</inkml:trace>
          <inkml:trace contextRef="#ctx0" brushRef="#br0" timeOffset="153792.4825">6247 10224 27 0,'0'0'104'16,"0"0"-8"-16,0-5-8 0,0 5-20 0,0 0-4 0,0 0 0 16,0 0 8-16,0 0 0 0,0 0-4 0,0 0 4 0,8 0 0 0,-8 0-4 15,10 0-4-15,-10 0 0 0,8 0 0 0,0 0 0 0,-8 0-4 16,18 0 4-16,-10 0 0 0,0 0-4 0,10 0-4 0,-10 0 0 16,9 0-4-16,1 0 0 0,-2 0-12 0,-8 0 0 0,18 0-4 15,-17 0-8-15,8-5-4 0,8 5-4 0,-17 0-4 0,18 0-4 16,-16 0 4-16,6 0-8 0,1 0 0 0,0 0 0 0,-8-5-4 15,7 5-4-15,-6 0 0 0,-2 0 0 0,0 0-20 0,2 0 24 0,-2 0-4 16,-8 0-4-16,8 5-4 0,1-5-4 0,-9 0-4 0,0-5-12 16,0 5-8-16,0 0-20 0,8 0-12 0,-8 0-16 0,0 0-12 15,-8 0-16-15,8 0-16 0,0 0-8 0,-9 0 0 0,1 5-28 16,8-5-40-16,-8 0 12 0,-2 0 36 0,2 0 32 0,0 0 24 16</inkml:trace>
        </inkml:traceGroup>
        <inkml:traceGroup>
          <inkml:annotationXML>
            <emma:emma xmlns:emma="http://www.w3.org/2003/04/emma" version="1.0">
              <emma:interpretation id="{C35309F1-BF7C-43C5-AE48-8D1B6708E8E2}" emma:medium="tactile" emma:mode="ink">
                <msink:context xmlns:msink="http://schemas.microsoft.com/ink/2010/main" type="inkWord" rotatedBoundingBox="26552,13952 27659,13958 27655,14793 26547,14786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54845.2608">7696 10190 31 0,'-8'-5'88'0,"8"-4"-8"16,-8 4 0-16,8 0-24 0,0-5 0 0,-9 7-4 0,9-4 0 16,-8 3 4-16,8-1 0 0,-9 0 0 0,9 1 0 0,-9 4 4 0,9-5-8 15,0 0 4-15,0 0-4 0,0 5 4 0,-8-4-4 0,8 4-16 16,0-5 20-16,0 5 0 0,0 0 0 0,0 0 0 0,0 0-4 16,0-5 0-16,8 5-4 0,-8 0 0 0,0 5 0 0,9-5 0 15,-9 5-8-15,0-1-4 0,9 1 0 0,-1 0-4 0,-8 4-4 16,9 1 0-16,-1 1-4 0,0-3-8 0,2 7 0 0,-2-1-4 15,0 0 0-15,10 6 0 0,-10-2-4 0,0 2 0 0,1-1-4 0,0 0-4 16,-1 0 4-16,1 0-4 0,-1 1 4 0,0-1 0 0,0-1-4 16,-8-2 0-16,10-2 4 0,-10-5-4 0,8 1 0 0,-8 0 0 15,0-1 0-15,8-3 0 0,-8-1 0 0,0-5 0 0,0 0 4 0,0 0 0 16,0-5-4-16,0-1 0 0,0-3 0 0,0-1 0 16,0-4-4-16,0 5 0 0,0-11 4 0,0 5 0 0,0-4-4 0,10 1 0 15,-10-2 4-15,8-4 0 0,-8 0-4 0,8 0 0 0,1 0 0 16,-9 0 0-16,8 5 0 0,1-5 0 0,-1 0 0 0,1 5 0 15,-1 0 8-15,0-1-4 0,2 6 0 0,6 0-16 0,-6 4 20 0,-2 0 0 16,0 2 0-16,1 3 0 0,-1-1-4 0,1 6 0 0,-1-4-4 16,1 8 4-16,-1-4 0 0,0 6 0 0,2-1 0 0,-2-1 4 15,0 0-4-15,2 2 0 0,-2 3 4 0,8-4-4 0,-7 4-4 16,0-4 0-16,-1-1 0 0,1 6-8 0,-1-4-4 0,0 3-16 16,2-4-4-16,-2 0-12 0,0-1-8 0,0 1-4 0,2-5-4 0,-10 5-4 15,8-5-4-15,0 0-12 0,-8 5-12 0,9-10-8 16,-9 5-4-16,8 0-4 0,-8-5-4 0,0 0-36 0,9 1-28 0,-9-1 20 15,0-5 28-15,9 6 20 0</inkml:trace>
          <inkml:trace contextRef="#ctx0" brushRef="#br0" timeOffset="155225.989">8362 9749 79 0,'0'-5'112'0,"0"0"-4"0,0 0-12 15,0 1-20-15,0-1-4 0,0 0 0 0,8 5-4 0,-8-5-4 0,0 0-4 16,8 2-8-16,2-3-8 0,-10 1 4 0,8 0-4 16,0 0 4-16,2 1-4 0,-2-1 0 0,8 0 4 0,-7 0-4 0,8 1 0 15,-8-1-4-15,7 5 4 0,2-6-4 0,-10 2-4 16,10 4 0-16,-2-4-8 0,1 4-4 0,-8 0-4 0,8 0-4 0,-9 0-4 16,2 4 4-16,-2 0-8 0,0 2 4 0,0-1-8 0,-8-1 4 0,0 6 0 15,0-1-8-15,0 1 0 0,0 1 4 0,-8-3 0 16,0 7 0-16,0-6 0 0,-2 5 0 0,2 1 4 0,-9-1-4 0,8-4 0 15,-8 4 4-15,9 1 0 0,0-6 0 0,-10 5 4 0,10-4 4 16,0 0-4-16,-2-1 4 0,2 1 0 0,0-1 0 0,8 2 4 16,-9-2-4-16,9 0-20 0,0 1 24 0,-9-5-4 0,9 5 4 0,0-7-4 15,9 3 4-15,-9 4 0 0,0-6 0 0,9 2 0 16,-9-2-4-16,8 1 0 0,0 5-4 0,2-10-4 0,-2 4 0 0,-8 1 0 16,16-5-4-16,-6 5-4 0,-2-5 0 0,9 0-4 0,-9 5-8 15,10-5-12-15,-10 0-12 0,10 0-28 0,-10-5-16 0,8 5-28 16,2-5-20-16,-10 5-32 0,9-5-32 0,-9 1-68 0,10-2 4 15,-10 6 40-15,10-4 40 0,-10-1 36 0,0 1 28 0</inkml:trace>
        </inkml:traceGroup>
        <inkml:traceGroup>
          <inkml:annotationXML>
            <emma:emma xmlns:emma="http://www.w3.org/2003/04/emma" version="1.0">
              <emma:interpretation id="{A4C17202-78DA-47E4-BE4C-753AABEEA600}" emma:medium="tactile" emma:mode="ink">
                <msink:context xmlns:msink="http://schemas.microsoft.com/ink/2010/main" type="inkWord" rotatedBoundingBox="28541,14231 30116,14241 30110,15194 28535,15184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58537.65">9734 10065 59 0,'10'-4'80'0,"-10"-1"-8"0,0 0-4 16,0 0-24-16,0 1 0 0,0-2-8 0,8 2 4 0,-8 0-4 15,0-1 0-15,8-1 0 0,-8 2 0 0,8-1-4 0,-8 0 0 16,9 0-8-16,-9 1 20 0,0-2 0 0,8 2-4 0,-8-1 4 15,9-5 4-15,-9 6-4 0,9 4-8 0,-9-5 0 0,0 0-4 0,8 5 0 16,-8-6 8-16,0 6-4 0,8 0 4 0,-8 0 0 0,0 6 0 16,0-1 0-16,0 0-4 0,0 5 0 0,0-1 0 0,0 5 0 15,0 1 0-15,-8 0-4 0,8 3 0 0,-8 1 0 0,-1 6 0 16,9-2-4-16,-9 1-4 0,1 5 0 0,-1 4-4 0,9-4 0 16,-8 5-4-16,0 0 0 0,0-1-4 0,-2 1 0 0,2-2-8 15,0 3 8-15,-2-2-4 0,2-4-4 0,0 5 0 0,-1-5-4 0,9 4 0 16,-8-4 0-16,-1-5 4 0,1 5 0 0,-1-6 0 0,9-3-4 15,-8 3 4-15,8-3-4 0,-8-5 0 0,8 4-4 0,-10-5 0 16,10 0-4-16,0-4-4 0,0 5 0 0,0-11-12 0,0 6-12 16,0-6-12-16,0 2-12 0,0-2-12 0,0-4-4 0,0 0-16 15,0 0-12-15,0 0-12 0,0-4-12 0,0-2-4 0,0-3-48 0,0 0-32 16,0-2 40-16,0 2 28 0,10-5 28 0</inkml:trace>
          <inkml:trace contextRef="#ctx0" brushRef="#br0" timeOffset="159224.8544">10033 10421 39 0,'8'-6'116'0,"-8"-3"-8"16,8-2-4-16,2 8-28 0,-2-3 4 0,0 2-4 15,-8-1 0-15,10 0-4 0,-2 5 0 0,0-5-12 0,1 5-12 0,-9 0 0 16,8 0-8-16,0 5 0 0,1 0-4 0,-9 0-8 0,9 5 0 15,-1-7-4-15,-8 13 0 0,8-6-4 0,-8 3-16 0,10 2 16 16,-10-1 0-16,8 1 0 0,-8 4-4 0,8-5-4 0,-8 5 0 16,0 1-4-16,9-6 0 0,-9 5 0 0,9-4 0 0,-9-1 4 15,8 0-4-15,-8 1 0 0,8-1-4 0,-8-4 0 0,9 4 0 0,-1-5 0 16,-8 1-4-16,9-5 4 0,-9 0 0 0,0 0 0 0,0-1 0 16,9-4 0-16,-9 0 0 0,0 0 0 0,0 0-4 0,0-4 4 15,0-6-4-15,0 0 4 0,0 1-8 0,0-5 4 0,0 4-4 16,8-9 0-16,-8 4 0 0,0-4 0 0,0-5-4 0,0 0 4 15,0 0-4-15,0 0 0 0,0-5 4 0,0 1-4 0,8-1 0 0,-8-1 0 16,0 2 0-16,0-5 0 0,0 4 0 0,0 0 4 0,0 1 0 16,0-1 0-16,10 5 0 0,-10 0 4 0,0-1-4 0,0 2 4 15,8 4 0-15,-8-5 0 0,0 9 4 0,8-4-4 0,-8 5 0 16,8 5 0-16,-8-6 0 0,10 5 4 0,-10 0-4 0,0 6 0 16,8-5 0-16,0 3 0 0,-8 2-16 0,9 4 20 0,-1-5 4 0,-8 5-4 15,8-5-4-15,2 5 4 0,-2 0 0 0,0 0 0 0,10 0 0 16,-10 0-4-16,0 0 4 0,10 0 0 0,-1 5 0 0,-1-5 0 15,2 0 0-15,-2 0 0 0,10 0 0 0,-8 0 0 0,7 0 0 0,1 0 0 16,0 0-4-16,-1 0 4 0,0 0-4 0,10 0 0 16,-9 0 4-16,7 0-4 0,-7 0-4 0,8 0 4 0,-8 0 0 15,8 0 0-15,-9 0 0 0,1 0 0 0,0 0 0 0,-1 0 0 0,-8 0 0 16,8-5-4-16,-7 5 4 0,-2 0 0 0,2-6 0 0,-1 6 0 16,-9 0 0-16,9-3 0 0,-8-3 0 0,-1 6 0 0,0-4 0 15,2 4 0-15,-2 0 0 0,-8-5 4 0,8 5 0 0,-8 0-4 16,10 0 0-16,-10-4 0 0,8 4 0 0,-8 0 4 0,0 0 0 15,0 4 4-15,8-4 0 0,-8 5 4 0,0-5 4 0,0 4 0 0,0 2 4 16,0-3 4-16,0 8 4 0,0-6 0 0,0 5 4 0,0-1 4 16,0 5 0-16,0-4-20 0,0 5 24 0,0-2-4 0,0 2-4 15,0-1-4-15,0 1 0 0,0-1 0 0,0 1-8 0,0-1 0 16,0 0-4-16,0 2 0 0,0-3-4 0,0 1-4 0,0 1 0 16,0-6-4-16,0 6 0 0,0-6-4 0,0 1 0 0,0 0-4 0,0-1-4 15,0-4-16-15,0 4-20 0,-8-4-20 0,8 0-36 0,0 0-28 16,-8-1-40-16,8-4-32 0,-10 0-84 0,2 6 28 0,0-6 48 15,-2 0 40-15,2 0 32 0,0 0 24 0</inkml:trace>
        </inkml:traceGroup>
      </inkml:traceGroup>
    </inkml:traceGroup>
    <inkml:traceGroup>
      <inkml:annotationXML>
        <emma:emma xmlns:emma="http://www.w3.org/2003/04/emma" version="1.0">
          <emma:interpretation id="{570CCEA0-0943-46AB-8925-2CBC83A8A9DA}" emma:medium="tactile" emma:mode="ink">
            <msink:context xmlns:msink="http://schemas.microsoft.com/ink/2010/main" type="paragraph" rotatedBoundingBox="14214,15327 27916,15413 27907,16914 14204,168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D5A70A8-FA0A-4460-83DB-7D6BA9492D3B}" emma:medium="tactile" emma:mode="ink">
              <msink:context xmlns:msink="http://schemas.microsoft.com/ink/2010/main" type="line" rotatedBoundingBox="14214,15327 27916,15413 27907,16914 14204,16827"/>
            </emma:interpretation>
          </emma:emma>
        </inkml:annotationXML>
        <inkml:traceGroup>
          <inkml:annotationXML>
            <emma:emma xmlns:emma="http://www.w3.org/2003/04/emma" version="1.0">
              <emma:interpretation id="{3AFB97E5-7AED-4CA8-8BB0-07485408FD53}" emma:medium="tactile" emma:mode="ink">
                <msink:context xmlns:msink="http://schemas.microsoft.com/ink/2010/main" type="inkWord" rotatedBoundingBox="14213,15415 16673,15431 16668,16200 14208,16185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281565.2475">-4682 11303 59 0,'0'-5'88'0,"-10"5"-4"0,10-5-4 16,0 1-20-16,0-1-4 0,0-5 0 0,0 5-4 16,0 1 4-16,0-2-4 0,0 2 0 0,0-1-4 0,-8 0 0 0,8 0-4 15,0-5-4-15,8 6 4 0,-8-1-4 0,0 1-12 0,10-2 4 16,-2 2-4-16,-8-1 0 0,8 0-4 0,1 0-4 0,-1 1-4 15,1 4 0-15,0-6 0 0,7 6-4 0,-8 0 0 0,2 0-4 0,6 0 4 16,-6 6-8-16,-2-2 4 0,9 1-4 0,-9 0 0 16,0 4 0-16,1 1 0 0,-9-1 0 0,9 6 0 0,-9-5 0 0,8 4-4 15,-8 1 0-15,0-1 4 0,-8 0-4 0,8 0 0 0,-9 6 0 16,9-5 4-16,-9-2 0 0,1 2-4 0,0-1 0 0,-1 1 0 16,-7-1 4-16,6-4 0 0,2-1-4 0,0 6 4 0,-2-10-4 0,10 4 4 15,-8 1-4-15,0-10 0 0,0 9-16 0,8-9 20 16,0 5 0-16,-9-5 0 0,9 0 0 0,0 0-4 0,0 4 0 0,9-8 0 15,-9 4 0-15,8 0 0 0,-8-5 0 0,8 0 0 0,0 5 0 16,2-4 0-16,-2 4 0 0,0-5 0 0,2 5 0 0,-2 0 0 16,0-5 0-16,9 5 0 0,-9 0 0 0,10-5 0 0,-10 10 0 0,10-5 0 15,-10 5 0-15,10-5 0 0,-2 5 4 0,-8 4-4 0,9-4 0 16,-8-1 0-16,0 7 0 0,7-2 0 0,-6 1 0 0,-2-1 0 16,0 1 0-16,0 4 0 0,2-5 0 0,-10 6 0 0,8 0 0 15,-8-1 0-15,0-5 0 0,0 6 4 0,0 4 0 0,0-4-4 16,-8-1 4-16,-2 1 0 0,2-2 0 0,0-3 4 0,-10 5-4 0,10-1 4 15,-9 1 0-15,0-6 0 0,0 1 4 0,1-1-4 16,-2 1-4-16,0-5 4 0,2 0 0 0,-2-2-4 0,-7 3 0 16,17-6-4-16,-10 0 4 0,2 0-4 0,6 0 4 0,-6-6-8 0,8 3 0 15,-10-2 4-15,10 0-4 0,8-5 4 0,-9 5-12 0,1-4-8 16,0 4-8-16,8-4-12 0,0-1-16 0,-10 5-16 0,10-5-12 16,10 1-12-16,-10-1-16 0,0 6-20 0,8-6-52 0,-8 5 8 0,8-5 28 15,1 6 32-15,-1-1 24 0</inkml:trace>
          <inkml:trace contextRef="#ctx0" brushRef="#br0" timeOffset="282156.222">-4111 11624 35 0,'0'4'120'0,"0"1"-12"0,8 0-12 0,-8 5-20 15,-8-5 0-15,8-1-4 0,0 6 0 0,0-1-8 0,-9-3-8 16,9 3-12-16,0 1-8 0,0 0 0 0,0-6-8 0,0 5-8 0,9-3 0 15,-9 3 0-15,8-4-8 0,1 0 4 0,-1-1-4 16,0 1-4-16,1 0 0 0,8 0 0 0,-9-5 0 0,10 5 0 0,-10-5-4 16,10 0 0-16,-2 5 0 0,-7-5 0 0,7 0 0 0,-6-5 0 15,6 5 0-15,-6-5 0 0,6 5-4 0,-8-5 4 16,1 0 0-16,0 0 0 0,-1 1-4 0,1-1 0 0,-1 0 0 0,-8 0 0 16,0 1 0-16,8-6 0 0,-8 1 0 0,0 3 0 0,0-3 0 0,0-1 0 15,0 0-4-15,-8 6 4 0,8-5 0 0,-8-1 0 16,8 0 0-16,-9 0 0 0,1 1 0 0,-1 4 4 0,9-9-4 0,-9 9 0 15,1-5 4-15,-8 0-4 0,6 6 0 0,2-5 0 0,-10 3-4 16,10-3 4-16,-9 4 4 0,9 0-4 0,-9 1 0 0,0 4 0 16,9-6 0-16,-10 6 0 0,1 0 4 0,8 6-8 0,-7-2 4 0,-1 1 4 15,-1 0-4-15,10 4 0 0,-10 1 0 0,10-1 0 0,-9 6 0 16,8 0 4-16,1-1-4 0,8 0 4 0,-8 1 4 0,8 4-4 16,0 0-20-16,0 1 24 0,0-1 0 0,8-5 0 0,0 5 0 15,1-4 0-15,8-1-4 0,1 0 0 0,-2 1 0 0,2-7 4 16,-1 3-4-16,8-2 0 0,0-4-4 0,1 0 0 0,-8-5 0 0,7 0-4 15,1-5 4-15,-10 0-4 0,10 1 8 0,-9-1-4 0,0-6 0 16,0 8 0-16,1-7-4 0,-10 0 4 0,0 1 0 0,0 4-4 16,2-4 8-16,-2-1-4 0,-8 0 0 0,0 5 4 0,8-4 0 15,-8 4 0-15,0 0 0 0,0 0-4 0,0 1 0 0,0 4 4 16,0-6 0-16,0 6-4 0,0-4-4 0,0 4 8 0,0 0 0 0,0 0 0 16,0 4 0-16,0-4 4 0,0 6 0 0,0-2 4 0,9 1-4 15,-9 0 4-15,0 0-4 0,9 4 0 0,-9-4-4 0,8 5 4 16,1-5-4-16,-1 4 0 0,-8 1 0 0,8-1 0 0,0 1-4 15,2-5 4-15,-2 3-4 0,0 3 4 0,-8-6-4 0,10 4-4 16,-2-4 4-16,0 0 0 0,1 0-4 0,-1-1 0 0,-8 1-20 16,9-5 12-16,-1 0-16 0,1 0-24 0,-1 0-28 0,0-5-16 0,2 1-24 15,-10-1-40-15,8 0-44 0,0-5 28 0,2 1 32 0,-2-2 24 16</inkml:trace>
          <inkml:trace contextRef="#ctx0" brushRef="#br0" timeOffset="282739.6626">-3370 11207 55 0,'-8'-10'116'0,"8"1"-12"16,0 3-12-16,0-3-28 0,-8 5 0 0,16-6 0 0,-8 5-4 0,0 0 0 16,0 0-4-16,8 0-8 0,0 0-8 0,2 1 0 0,-10-1-8 15,16 1-4-15,-7 4 0 0,-1-6-4 0,10 6-4 0,-10 0 4 16,8-4-4-16,-6 4-8 0,6 0 0 0,2 4 0 0,-10-4 0 15,9 6-4-15,-8-2 0 0,-1 1-4 0,1-1 0 0,-1 6 0 16,0 0 0-16,-8 0 0 0,10-1 0 0,-20 0 0 0,10 6-4 16,-8-1 4-16,8 1-4 0,-8-1 0 0,-1 1 4 0,-8-1-4 0,9-5 0 15,-1 6 0-15,-7-1 0 0,6 1 8 0,-6-5-4 0,6-1-4 16,2 5 12-16,0-4-8 0,0-1 4 0,-1-3 4 0,0 3-4 16,9 1 8-16,-8-1 0 0,8-3 0 0,0 3 4 0,0 0 0 15,0 1 4-15,8-5-4 0,-8 4 0 0,0 1 0 0,9-1-4 16,0 1 0-16,-1-5-4 0,0 4-4 0,0-4 4 0,2 4-4 0,-2-3-4 15,10 3 4-15,-10-5-4 0,9-4 0 0,0 6 0 0,-9-6-4 16,9 4 0-16,1-4 0 0,-2 0-4 0,-6 5-4 0,6-10-16 16,1 5-24-16,0 0-20 0,0-4-28 0,-9 4-20 0,10-6-24 0,-10 6-48 15,0-4-28-15,10-1 16 0,-10 1 60 0,1 4 24 16,-1-6 20-16</inkml:trace>
          <inkml:trace contextRef="#ctx0" brushRef="#br0" timeOffset="282749.6338">-2696 11456 7 0,'0'6'176'0,"0"-6"-16"0,0 0-16 15,0 4-28-15,8-4-12 0,-8 0 0 0,9 5-8 0,-9-5-4 16,9 4-8-16,-1-4-4 0,0 5-8 0,1-5-4 0,-1 0-8 16,10 0-8-16,-2 5-4 0,2-5-8 0,-2 0-4 0,2 0-16 15,-1 5 0-15,9-5 0 0,-10 0-8 0,10 4 0 0,-9-4-4 16,9 5-8-16,-10 0-4 0,2-5-8 0,-2 4-12 0,2 1-16 0,-1 1-20 15,0 3-20-15,-9-5-28 0,1 2-28 0,-9-2-20 16,8 1-64-16,-8 0-8 0,-8 4 48 0,8-3 28 0,-9-2 32 0,1 1 24 16</inkml:trace>
          <inkml:trace contextRef="#ctx0" brushRef="#br0" timeOffset="283029.6205">-2654 11657 147 0,'0'15'200'0,"-8"-5"-12"0,8 4-16 15,0-5-28-15,-8 1 0 0,8-1 4 0,0 1 0 0,8 0-8 16,-8-1-12-16,8 1-12 0,1-5-20 0,-1 5-12 0,1-5-8 0,0-1-12 16,7 1-16-16,2-5-44 0,8 0-4 0,-10 0 0 0,9 5 0 15,1-5 0-15,0 0 0 0,0 0 0 0,-1-5 0 0,1 5-40 16,0 0-84-16,-10-5-56 0,10 5-64 0,-9 0-96 0,-1-4 52 0,2 4 52 16,-10-5 44-16,2 5 36 0,-2 0 32 0,-8 0 24 15</inkml:trace>
        </inkml:traceGroup>
        <inkml:traceGroup>
          <inkml:annotationXML>
            <emma:emma xmlns:emma="http://www.w3.org/2003/04/emma" version="1.0">
              <emma:interpretation id="{0E0166EC-3F3A-431A-A807-772F3997C67D}" emma:medium="tactile" emma:mode="ink">
                <msink:context xmlns:msink="http://schemas.microsoft.com/ink/2010/main" type="inkWord" rotatedBoundingBox="17250,15549 18776,15559 18772,16228 17246,16218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285758.9454">-1588 11278 35 0,'0'-4'88'0,"0"4"-12"0,0-5-4 15,0 1-24-15,0-2 0 0,0 6 0 0,0-4-4 0,0-1-4 16,0 0 4-16,0 5-8 0,0-5 4 0,0 5 0 0,0-4 0 0,0 4-4 16,0 0 0-16,0 0 4 0,0 0-4 0,0 0 4 0,0 0 0 15,0 4 0-15,0-4-4 0,0 5-4 0,0 0-4 0,0 0 0 16,0 5 4-16,0-6-4 0,0 5-4 0,0 2 0 0,0 3 0 16,0-5 0-16,-8 5-4 0,8 6-4 0,-10-5 4 0,10 4 0 15,-8 0-4-15,8 0 4 0,-8 0-4 0,0 0 0 0,8 0-4 0,-9 0 0 16,0 0-4-16,9 0 0 0,-8-4-4 0,8 5 0 0,0-7 0 15,-9 7 0-15,9-5 0 0,0-2 0 0,0-3 0 0,0 0-4 16,0 5 0-16,0-6 0 0,9-5 4 0,-9 2-4 0,8 3 0 16,1-4 0-16,-9-5 4 0,9 0-4 0,-1 5 0 0,0-5 4 15,0 0-4-15,10-5 0 0,-10 5 0 0,10-5 0 0,-10 0 0 16,9 1 0-16,1-2 0 0,-10 2 0 0,8-5 0 0,2 3 0 0,-10-3 0 16,10 4-4-16,-10-5 8 0,9 1-4 0,-9 0 0 15,1-1 0-15,8 5 0 0,-9-5 0 0,2 7 0 0,-2-8 0 0,-8 6 0 16,8 1 4-16,1-2-8 0,-9 2 4 0,0-1 4 0,9 5-4 0,-9-5 0 15,0 5 0-15,0 0 0 0,0 0 0 0,0 0 0 16,0 0 4-16,0 0 4 0,0 0-4 0,0 0 4 0,0 5 4 0,8 0 0 16,-8-1 4-16,0 2 0 0,0 3-4 0,0-5 4 0,0 6 0 15,0 0-4-15,0 0 0 0,0-1 0 0,0 5 4 0,0 1 0 16,0 0-4-16,0-2 0 0,0 2 0 0,0-1 0 0,0 5 0 0,0-4-4 16,0-1-4-16,0 6 4 0,0-6 0 0,0 0 0 0,0 1-4 15,0-5 0-15,0 4-8 0,0-5 4 0,0 1 0 0,0 0-4 16,0-6 0-16,0 6-4 0,0-5 0 0,0-5-12 0,0 4-8 15,0-4-8-15,0 0-12 0,0 0-20 0,0 0-12 0,0-4-20 16,8-1-8-16,-8 0-12 0,0 0-12 0,9-4-16 0,-9 4-36 16,8-5-16-16,-8 1 32 0,9-2 36 0,0 3 20 0</inkml:trace>
          <inkml:trace contextRef="#ctx0" brushRef="#br0" timeOffset="285964.4067">-948 11580 87 0,'0'0'148'0,"0"7"-8"0,0-4 0 16,0 2-24-16,0 0 4 0,0-5-8 0,0 5 0 0,0 0-12 0,0 0-4 16,-10-1-12-16,10-4-4 0,0 5-16 0,0-1-4 0,0-4-8 15,0 5-4-15,0-5-8 0,0 0-4 0,0 0-12 0,0 0-4 16,0 0-4-16,0 0 0 0,0 0-8 0,0 0 0 0,0 0-4 0,0 0-8 16,0 0-12-16,0 0-12 0,0 0-24 0,0 0-24 15,0 0-24-15,10 0-32 0,-10 0-28 0,0 0-44 0,8 0-48 0,-8-5 36 16,8 5 48-16,2-4 32 0,-10-1 32 0</inkml:trace>
          <inkml:trace contextRef="#ctx0" brushRef="#br0" timeOffset="287709.1795">-625 11547 19 0,'0'-5'88'0,"0"1"0"0,8 4-12 0,-8-6-40 0,0-3 16 0,0 5 0 16,10-2-4-16,-2-3 0 0,-8 4-4 0,8-4 0 15,2-1 0-15,-2 5 4 0,0-4 0 0,1-1 8 0,-1 5-8 0,1-4 4 16,-1-1-4-16,9 1 0 0,-9 4-4 0,10-5 0 0,-10 5 0 16,10-4-4-16,-10 4-4 0,9 0-4 0,0 1-4 0,-8-2-4 15,7 6-4-15,-6 0-4 0,6-4 0 0,-8 4-4 0,10 0-4 0,-10 4 0 16,1-4 4-16,-1 6-4 0,1-2-4 0,0 1 0 0,-9 5 0 16,0-6 0-16,8 7 0 0,-8-2 0 0,-8 0 0 0,8 6-4 15,0-6 0-15,-9 1 0 0,0 4 0 0,1-4 4 0,8 4-4 16,-9 1 0-16,1-6 0 0,0 1 0 0,-2-1 0 0,2 1 0 15,0 0 0-15,0-6 0 0,-2 5 0 0,10-2 0 0,-8-4 0 0,8 2 0 16,0-5 0-16,-8 5 0 0,8-5 0 0,8 0 0 16,-8 0 0-16,0 0 0 0,8 0 0 0,2 0-4 0,-2-5 8 0,0 5-4 15,0-5 0-15,2 5 0 0,-2-3 0 0,0 3 0 0,9 0 0 16,-8-7 0-16,8 7 0 0,-9 0 0 0,10 0 0 16,-10 0-4-16,10 0 4 0,-10 0 0 0,0 7 0 0,9-7-4 0,-8 3 4 15,0 2 0-15,-1 5 0 0,0-5 0 0,0 4 0 0,2-4 0 0,-2 4 0 16,-8 1 4-16,8 0-4 0,-8 0 4 0,0-1-4 15,0 1 0-15,0 4 12 0,0-5-4 0,-8 6 8 0,0-1-4 0,-2-4 8 16,2 4 0-16,0 1 8 0,0-1-4 0,-10 0 0 0,1-4 0 16,1 5 0-16,-2-1 4 0,2-5-8 0,-10 1-4 0,8 0-4 15,1-1 4-15,-9 1-4 0,10-6 0 0,-2 1-8 0,2 0 0 0,-1 1-8 16,-1-6 0-16,2 4-8 0,8-4-8 0,-10-4-20 16,10 4-12-16,-2 0-20 0,2-6-20 0,0 1-32 0,-1 5-32 0,9-5-60 15,0 1-44-15,-8-1 48 0,8 0 40 0,0 0 36 0,0 1 28 16</inkml:trace>
        </inkml:traceGroup>
        <inkml:traceGroup>
          <inkml:annotationXML>
            <emma:emma xmlns:emma="http://www.w3.org/2003/04/emma" version="1.0">
              <emma:interpretation id="{512CBF90-9392-457F-9015-840B6B3134FA}" emma:medium="tactile" emma:mode="ink">
                <msink:context xmlns:msink="http://schemas.microsoft.com/ink/2010/main" type="inkWord" rotatedBoundingBox="19959,15363 20919,15369 20910,16870 19950,16863"/>
              </emma:interpretation>
              <emma:one-of disjunction-type="recognition" id="oneOf23">
                <emma:interpretation id="interp35" emma:lang="" emma:confidence="0">
                  <emma:literal>w</emma:literal>
                </emma:interpretation>
                <emma:interpretation id="interp36" emma:lang="" emma:confidence="0">
                  <emma:literal>: 3</emma:literal>
                </emma:interpretation>
                <emma:interpretation id="interp37" emma:lang="" emma:confidence="0">
                  <emma:literal>z 3</emma:literal>
                </emma:interpretation>
                <emma:interpretation id="interp38" emma:lang="" emma:confidence="0">
                  <emma:literal>"</emma:literal>
                </emma:interpretation>
                <emma:interpretation id="interp39" emma:lang="" emma:confidence="0">
                  <emma:literal>? 3</emma:literal>
                </emma:interpretation>
              </emma:one-of>
            </emma:emma>
          </inkml:annotationXML>
          <inkml:trace contextRef="#ctx0" brushRef="#br0" timeOffset="290963.6271">1891 11619 23 0,'0'-4'144'0,"8"-1"-8"0,-8 5-12 16,0 0-32-16,0-5-8 0,0 5-4 0,9 0-4 0,-9 0-4 16,0 0-12-16,0 0-4 0,0 0-12 0,0 0-4 0,-9 0-4 0,9 0-8 15,0 0-4-15,0 0-4 0,9 0-4 0,-9 0 0 0,0 0-4 16,0 0-4-16,8 0-4 0,-8 0 4 0,0 0-8 0,8 0 4 16,-8 0-4-16,0 0-4 0,10 0-4 0,-10 0-8 0,0 0-16 15,0 5-20-15,8-5-16 0,-8 5-16 0,0-5-12 0,0 4-28 16,0 1-48-16,-8-1-4 0,8 6 28 0,0-5 32 0,-10 5 20 15</inkml:trace>
          <inkml:trace contextRef="#ctx0" brushRef="#br0" timeOffset="291178.7425">1924 11826 59 0,'10'0'144'0,"-10"0"-12"0,0 0-16 15,8 0-28-15,-8 0-12 0,0 0 4 0,0 0-4 0,8 0-4 16,-8 0-16-16,0 0-4 0,-8 0-8 0,8 0-8 0,0 0-4 0,0-5-8 15,0 5-4-15,0 0-4 0,0-5-4 0,0 5 0 0,0 0-12 16,0-5 0-16,0 5 0 0,8-5-12 0,-8 5-12 0,0-5-32 16,0 5 4-16,8-4-12 0,-8 4-12 0,10-5-8 0,-10 5-20 0,8 0-44 15,0-5-20-15,-8 1 24 0,9 4 28 0,0-5 24 0</inkml:trace>
          <inkml:trace contextRef="#ctx0" brushRef="#br0" timeOffset="288967.1372">1558 11134 27 0,'0'-9'100'0,"0"-1"-8"0,0 1-12 16,0 4-24-16,0-3 0 0,0 1 0 0,0-2 0 15,0 5 4-15,0 4 0 0,0-6 0 0,0 2-4 0,0-1-4 0,0 5 0 16,0 0 0-16,0-5-8 0,0 5 0 0,0 0 0 0,0 0-4 16,-8 0 0-16,8 5 8 0,0-5-4 0,0 5 0 0,-8 5-4 15,8-6 4-15,-10 5 4 0,2 6-4 0,8-1 0 0,-8 1 0 16,-2 4 0-16,-6 5-4 0,8 0 0 0,-1 5-4 0,-8 0-8 16,8 5 4-16,-7-1-8 0,-2 6 0 0,10-1-4 0,-10 0 0 15,2 0-4-15,-2 6 0 0,1-2 0 0,9-3 0 0,-8 4-4 0,-2 0 0 16,0 1 4-16,10-1-4 0,-9 0-4 0,0 0 0 0,9 0 0 15,-9 0-4-15,9 0 0 0,-10-5 0 0,10 6 0 0,-10-5-4 16,10-1 4-16,-9 0-4 0,8 1 0 0,1-6 0 0,-9 1 0 0,9-6 4 16,-2 1-4-16,2 0 0 0,0-4 0 0,8-2 0 0,-8-4 0 15,-2 0 4-15,10 0-8 0,-8-4 0 0,8-5-4 0,0-1 4 16,0 1 0-16,0-1-4 0,0-4-4 0,0 0-4 0,0-5 0 0,0 5-20 16,0-5 20-16,0 0-12 0,0 0-12 0,0-5-16 15,0 0-12-15,0 0-12 0,0 0-12 0,0 1-24 0,0-6-20 0,0 5-28 16,0-9-40-16,0 4-44 0,0 1 48 0,0-1 40 0,0-5 24 15,0 1 28-15</inkml:trace>
        </inkml:traceGroup>
        <inkml:traceGroup>
          <inkml:annotationXML>
            <emma:emma xmlns:emma="http://www.w3.org/2003/04/emma" version="1.0">
              <emma:interpretation id="{7A790A03-45FC-49D5-8C6E-FA8F73445818}" emma:medium="tactile" emma:mode="ink">
                <msink:context xmlns:msink="http://schemas.microsoft.com/ink/2010/main" type="inkWord" rotatedBoundingBox="21456,15658 21889,15661 21884,16342 21451,16339"/>
              </emma:interpretation>
            </emma:emma>
          </inkml:annotationXML>
          <inkml:trace contextRef="#ctx0" brushRef="#br0" timeOffset="291641.5028">2581 11499 67 0,'0'0'112'0,"-8"-5"-12"0,8 5-8 0,-9-4-28 16,9-1 0-16,0 0-4 0,0 0 0 0,0 1 0 0,0-1-8 15,0-5-4-15,0 5-4 0,9-4-4 0,-1-1-28 0,-8 1 28 0,17 0-4 16,-9-2 0-16,10 2-8 0,-10-1 0 0,10 0 0 0,-2 1 4 15,1 5-8-15,1-2-4 0,-2 2 0 0,2-1 0 16,-2 5-4-16,2 0-4 0,-1 0-4 0,0 5 4 0,0-1-4 0,-9 2 0 16,0-2-8-16,2 5 4 0,-2 1 0 0,0 0 0 0,-8 4 0 0,0-4 0 15,0 4 0-15,0 1-4 0,0 0 0 0,-8-2 4 0,0 2 4 16,-2-1 0-16,2 1 0 0,0-2 0 0,0 2 0 0,-1-5 0 16,-8 0 0-16,8-1 0 0,9 2-4 0,-8-3 4 0,0-3-4 15,-2 0 0-15,10-5 0 0,0 5-8 0,-8-5 4 0,8 0 0 16,8 0 4-16,-8-5-4 0,0 5 4 0,10-5-4 0,-2 0-4 0,-8 5 4 15,8-5 0-15,1 2 0 0,-1-4-4 0,1 3 4 0,0 4 0 16,-1 0 0-16,8-5 0 0,-6 1 0 0,-2 4 4 16,0 4-4-16,2-4 0 0,-2 5 0 0,0-5 0 0,1 11 4 0,-1-8 4 15,0 7-4-15,2-5 0 0,-10 9-16 0,8-5 24 0,0 6 0 16,0-1 0-16,2 1 0 0,-10-1 0 0,8 1 4 0,-8 4 4 16,8-5 8-16,-8 5 0 0,0 1 4 0,0-6 12 0,0 5 0 0,0 1-4 15,-8-1-4-15,0-5 0 0,-2 5 0 0,2-5-8 16,0 6 0-16,-10-6-8 0,2 0-8 0,-1 0 0 0,-1 1-4 0,2-5 0 15,-2 4-8-15,-7-4 0 0,8-6-12 0,0 6-8 0,-9-5-20 16,10-1-20-16,-2-4-20 0,1 0-20 0,-9 0-20 0,10 0-24 16,-2-4-12-16,2-1-32 0,6 1-48 0,-6-2 16 0,-1 2 40 0,0-6 32 15,0 5 32-15</inkml:trace>
        </inkml:traceGroup>
        <inkml:traceGroup>
          <inkml:annotationXML>
            <emma:emma xmlns:emma="http://www.w3.org/2003/04/emma" version="1.0">
              <emma:interpretation id="{2596A620-0941-410C-AB7A-382DA87E7418}" emma:medium="tactile" emma:mode="ink">
                <msink:context xmlns:msink="http://schemas.microsoft.com/ink/2010/main" type="inkWord" rotatedBoundingBox="24038,15450 25214,15458 25208,16386 24032,16378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60441.8094">5122 11672 59 0,'0'-9'100'0,"0"-1"-4"0,0 0-4 16,0 0-28-16,9-4 0 0,-9 10-12 0,0-6 12 0,0 0 0 15,0 2-4-15,8 1-8 0,-8 3-4 0,8-1 0 0,-8 1-8 16,8-2 4-16,2 6 0 0,-2-4-8 0,-8 4 0 0,8 0 0 0,2 4-4 15,-2-4 0-15,0 6 0 0,9-2 0 0,-8 1 0 0,-1 6-4 16,1-3-4-16,-1 2-4 0,0 0 4 0,2 3-4 0,-2 2-8 16,10-5 0-16,-10 9 4 0,0-5-4 0,-8 5-8 0,8-4 4 15,1 4-4-15,-9 0 4 0,9-4-4 0,-9 4-4 0,0-5 4 16,8 1 0-16,-8-1-4 0,0-4 0 0,0 4 0 0,0-4 4 0,0-6 0 16,0 6-4-16,0-5 0 0,0-5 0 0,0 4 0 0,0-4 4 15,0 0-4-15,0-4 0 0,0-6-4 0,0 5 4 0,0-4 0 16,0-6 0-16,0 1-4 0,0 0 4 0,0-6-4 0,0 2 0 0,0-2-4 15,9-4 4-15,-9 0 0 0,0 0 0 0,0-4-4 16,0-2 4-16,8 2 0 0,-8-1 0 0,0 0 4 0,0-5-4 0,8 6 4 16,-8-1-20-16,0-4 24 0,10 4-4 0,-10 0 0 0,8 5 0 15,-8-5 0-15,0 6 4 0,8 3 0 0,-8-4-4 0,10 9 4 16,-2-4 0-16,-8 5-4 0,8-1-4 0,0 6 0 0,1 0 4 16,-1 4 4-16,1 0-4 0,0 5 0 0,-1 0 0 0,0 0 0 15,2 0 0-15,6 0 4 0,-8 5-4 0,10 0 0 0,-1 0 4 0,0-1-4 16,0 1 4-16,-1-5-4 0,2 4 0 0,8 2 0 0,-1-6 4 15,-8 0-4-15,8 4-4 0,10-4 4 0,-10 0 0 0,1 0 4 16,9-4-4-16,-1 4 0 0,-9-6 0 0,9 2 0 0,0-1 0 16,-8 1 0-16,7-1 0 0,1 0 0 0,-8 5-4 0,0-5 4 15,-1 5 0-15,1-5 0 0,-8 5-4 0,7 0 8 0,-8-5 0 0,0 5-8 16,-9 0 4-16,0 5 0 0,10-5 0 0,-18 5 4 0,8 0 0 16,2 0 0-16,-10 0 0 0,8 4 4 0,-8 1 0 0,0-1 4 15,0 1 4-15,0 0-4 0,0 3 4 0,0 7 0 0,0-5 0 16,0 4-12-16,0 0 20 0,0 0 0 0,0 0 0 15,0 1 0-15,0-1-4 0,0 0 0 0,0 0 0 0,0 0-4 0,0 0 0 16,0 0-4-16,0-4 0 0,0-1 0 0,0 1-4 0,0-2-4 0,0-3 0 16,0 0 0-16,0-1-4 0,0 1 0 0,0-5-4 0,0 6 0 15,0-8-8-15,0-3-12 0,0 5-8 0,0-5-16 0,0 0-8 16,0 0-12-16,0-5-8 0,0 5-16 0,0-3-12 0,0-8-12 16,0 6-4-16,-8-5 0 0,8 1-32 0,-10-1-36 0,2 0 0 15,0 1 36-15,-2 5 32 0,2-7 24 0</inkml:trace>
          <inkml:trace contextRef="#ctx0" brushRef="#br0" timeOffset="160925.9923">5676 11610 39 0,'0'-5'112'0,"0"0"-8"0,8 0-8 0,-8 0-28 15,0 2-4-15,9-4 0 0,-9 3 4 0,9-5 0 0,-1 3-8 16,0 2-8-16,-8-6-8 0,10 5-8 0,6 1 0 0,-7-2-4 0,0 6-8 16,-1-4 0-16,9 4-8 0,-9-5 0 0,1 10 0 0,8-5-8 15,-9 4 4-15,2 2-4 0,-2-2 4 0,0 1-4 0,-8 5-4 16,8 0 0-16,-8-1 8 0,10 2-12 0,-10 2 4 0,0-3 0 16,0 4-4-16,-10 0 0 0,10 1 0 0,-8-1 0 0,8-5 4 15,-8 6-4-15,8-1 0 0,-8-4 0 0,8-1 0 0,0 1 0 0,-10-5 0 16,10 5 0-16,0-6 4 0,0-4-4 0,0 5 0 0,10-5 0 15,-10 0 0-15,8 0 4 0,0-5-4 0,0 1-20 0,2 4 24 16,-2-5-4-16,9-5 4 0,-9 6 0 0,0 4-4 0,10-6 0 0,-10 2 0 16,10-1 4-16,-2 5 0 0,-7-4 0 0,8 4-8 15,-8 0 8-15,7 4 4 0,-6-4-4 0,-2 5 0 0,0-1 0 0,0 2-4 16,10 3 8-16,-10 1-4 0,-8-1 0 0,9-4 0 0,0 10 0 16,-1-6 0-16,1 1 4 0,-9 4 4 0,8 1-4 0,0-6 4 15,-8 5-4-15,0 1 0 0,0-1 8 0,9 0 0 0,-18 2 0 16,9-3-4-16,0 2 0 0,-8-1 0 0,8 1 0 0,-8-1 0 15,-1 0 0-15,1 0-4 0,-1-4 0 0,0-1-4 0,-7 1 4 16,6 0-4-16,-6-1 0 0,8-3-4 0,-10-2 0 0,10-4 0 0,-9 5-4 16,8-5 0-16,-8 0-4 0,9-5-4 0,-2 5-8 0,-6-4-8 15,8-6-8-15,-2 5-12 0,2-5-8 0,0 0-16 0,8-3-4 16,-9 3-8-16,9-5 0 0,0 1-4 0,-8-1-28 0,8 1-44 16,0 0-8-16,0 4 28 0,8-3 12 0</inkml:trace>
        </inkml:traceGroup>
        <inkml:traceGroup>
          <inkml:annotationXML>
            <emma:emma xmlns:emma="http://www.w3.org/2003/04/emma" version="1.0">
              <emma:interpretation id="{3838481E-D67E-45BD-9C19-499E76B096C9}" emma:medium="tactile" emma:mode="ink">
                <msink:context xmlns:msink="http://schemas.microsoft.com/ink/2010/main" type="inkWord" rotatedBoundingBox="26243,15951 26602,15954 26600,16203 26241,16201"/>
              </emma:interpretation>
              <emma:one-of disjunction-type="recognition" id="oneOf25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61267.0832">7330 11638 67 0,'0'0'120'0,"0"0"-8"0,0 0-12 0,0 0-20 0,0 0 0 16,0 0 4-16,0 0-4 0,0 0 0 0,9 0-8 0,-9 5-8 0,8-5-8 16,0 0-4-16,2 0-4 0,-2 0 0 0,0 0-4 15,10 0-4-15,-10 0 0 0,9 0-4 0,0 0-8 0,-8 0-4 0,7 0-4 16,2 0-4-16,-2 0-4 0,2 0 0 0,-10 0-8 0,10 0 4 15,-2 0-4-15,-7 5-4 0,7-5-4 0,-6 0 0 0,6 5-12 16,-6-5-12-16,-2 4-12 0,0-4-12 0,-8 6-20 0,8-6-20 16,1 0-20-16,-9 4-16 0,0-4-60 0,0 0-20 0,0 0 40 15,0 5 28-15,-9-5 32 0</inkml:trace>
          <inkml:trace contextRef="#ctx0" brushRef="#br0" timeOffset="161492.9872">7365 11829 131 0,'0'6'168'0,"0"-6"-20"0,0 5-16 16,0 0-36-16,0-1-4 0,0-4 0 0,0 5 0 0,0-5-4 15,0 5-4-15,0-5-8 0,0 5-8 0,8-5-16 0,-8 0-8 16,8 5-4-16,-8-5-8 0,8 4-8 0,2-4 0 0,-2 5-8 16,0-5 0-16,1 5-4 0,8-5-4 0,-8 0 0 0,7 0-4 15,-7 5 0-15,8-5-4 0,-9 0-8 0,10 0 0 0,-10 0 0 0,10 0 0 16,-10 0-12-16,0 0-20 0,9 0-12 0,-9 0-20 0,2 0-16 15,6 0-16-15,-6-5-8 0,-2 5-12 0,0 0-20 0,0-5-48 16,1 5 8-16,8-5 36 0,-8 5 24 0,-1-4 28 0</inkml:trace>
        </inkml:traceGroup>
        <inkml:traceGroup>
          <inkml:annotationXML>
            <emma:emma xmlns:emma="http://www.w3.org/2003/04/emma" version="1.0">
              <emma:interpretation id="{959B74DF-F2B8-4D08-A54D-325E5313F31E}" emma:medium="tactile" emma:mode="ink">
                <msink:context xmlns:msink="http://schemas.microsoft.com/ink/2010/main" type="inkWord" rotatedBoundingBox="27243,15684 27914,15688 27911,16270 27239,16266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62045.387">8328 11691 71 0,'8'0'136'0,"-8"-9"-12"0,9 3-12 16,-9 6-20-16,8-9-4 0,1 9 4 0,-9-4-8 0,8-2-4 0,0 2 0 16,-8-1-12-16,10 0 0 0,-2 0-4 0,0 0-4 15,2 5-4-15,-2 0-8 0,0-5 0 0,0 5-4 0,1-4-4 0,-1 4-4 16,1 0-4-16,0 4 0 0,-1-4-4 0,0 5 0 0,2 0-4 15,-2 5 0-15,0-5 0 0,0 5 0 0,2 3-24 0,-10-3 20 16,8 0-4-16,-8 5 0 0,8-2 0 0,-8 7-8 0,9-1 4 0,-9-4-4 16,0 4 0-16,8 0 0 0,-8-6-4 0,0 7 0 15,0-5 0-15,0 4 0 0,0-5 4 0,0 1-8 0,0-6 0 0,0 6 4 16,0-11 0-16,0 6-4 0,0-6 4 0,0-4 0 0,0 0-4 16,0 0 4-16,0-4-4 0,0-1-4 0,0-4 4 0,0-1-4 15,0-4 0-15,0-1 4 0,0 1-4 0,0-5 0 0,0 0 4 16,0 0 0-16,0-1 4 0,0-3-8 0,0-2 4 0,0 6-4 15,0-5 4-15,0 0 0 0,9 0 0 0,-9 5 0 0,9-1 0 0,-9 2 4 16,8-2-4-16,-8 1 0 0,8 5 4 0,2-1-8 0,-2 5 4 16,0-3 0-16,0 2 0 0,10 7-4 0,-10-1 8 0,1 0 0 15,-1 1 0-15,10 4-4 0,-10 0 4 0,0 4 0 0,10-4 0 16,-10 5 4-16,0 0-4 0,10-1 4 0,-10 1 0 0,1 1 4 16,7 3 0-16,-7-5-4 0,0 2-16 0,7 3 20 0,-6-4-8 15,-2 0 4-15,9-5 0 0,-8 4-4 0,-1-4 0 0,9 0 0 0,-9 0 0 16,1 0-4-16,8-4 0 0,-9-1-8 0,2 0 0 0,6-4-8 15,-8 3-20-15,2-3-16 0,-2-1-16 0,-8-4-36 0,8 5-28 16,-8-6-40-16,0 2-36 0,0-2-72 0,-8 0 32 0,8 1 56 16,-8-1 28-16,-10 1 36 0,10-1 24 0</inkml:trace>
        </inkml:traceGroup>
      </inkml:traceGroup>
    </inkml:traceGroup>
    <inkml:traceGroup>
      <inkml:annotationXML>
        <emma:emma xmlns:emma="http://www.w3.org/2003/04/emma" version="1.0">
          <emma:interpretation id="{F87AA1F5-45D1-4590-A3B2-9B8E7017DED5}" emma:medium="tactile" emma:mode="ink">
            <msink:context xmlns:msink="http://schemas.microsoft.com/ink/2010/main" type="paragraph" rotatedBoundingBox="14996,16828 18257,16665 18298,17484 15037,1764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DDCFC4F3-1B4F-4DFC-A0E0-2A45CD94F17A}" emma:medium="tactile" emma:mode="ink">
              <msink:context xmlns:msink="http://schemas.microsoft.com/ink/2010/main" type="line" rotatedBoundingBox="14996,16828 18257,16665 18298,17484 15037,17647"/>
            </emma:interpretation>
          </emma:emma>
        </inkml:annotationXML>
        <inkml:traceGroup>
          <inkml:annotationXML>
            <emma:emma xmlns:emma="http://www.w3.org/2003/04/emma" version="1.0">
              <emma:interpretation id="{3AD56535-282D-4204-8E99-218F0FE226F1}" emma:medium="tactile" emma:mode="ink">
                <msink:context xmlns:msink="http://schemas.microsoft.com/ink/2010/main" type="inkWord" rotatedBoundingBox="14957,17234 16202,16681 16444,17227 15199,17779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92778.2993">-3677 12943 15 0,'0'0'88'0,"-8"0"-8"0,0 0-4 0,8 0-24 0,-10 0 0 15,2-5-4-15,0 5 0 0,-2-5 4 0,10 5 0 0,-16-5-8 0,16 5-4 16,-17 0-4-16,9 0 4 0,-1-4 0 0,0 4 4 0,1 0-8 16,0 4 4-16,-10-4 0 0,10 5 0 0,0 0-4 0,-2 0-4 15,2-1 0-15,0 6-4 0,8 0 0 0,-9-1-4 0,1 1 0 16,8-1-4-16,0 6 0 0,-9-1 0 0,9 1-4 0,0-5-4 15,9 4 0-15,-9 0 0 0,8-1-4 0,-8 3 4 0,9-2 0 0,-1-4-4 16,10 5-4-16,-10-1 0 0,8-4 0 0,-6-1-4 16,6 0 4-16,2 1 0 0,-1-5 0 0,-1 4 0 0,10-5-8 0,-8-4 4 15,-2 6 4-15,1-6-4 0,0 0 0 0,0-6 0 0,1 6 0 16,-2-8 0-16,2 3 4 0,-10 0-8 0,9-5 4 0,-8-4-4 16,-1 4 4-16,1 1-4 0,-9-6 0 0,8 1 0 0,-8 0 4 15,0 0 0-15,0-1 0 0,-8 1-4 0,8-1-12 0,-9-4 16 16,1 4 0-16,-1 1 0 0,0 0 0 0,1-1 0 0,0 6-4 0,-10-5 0 15,2 4 4-15,6-5 0 0,-6 6 0 0,7 4-4 0,-8-4 4 16,9 3-4-16,-9 1 8 0,9 5-4 0,-10 0 4 0,10 0-8 16,-2 0 4-16,2 5 4 0,0 1-4 0,8 3 0 0,-8-4 0 0,8 4 0 15,-9 6 0-15,9-5 4 0,0-1-4 0,0 5-4 0,9-4 4 16,-9 5 0-16,8-1 0 0,-8-5-4 0,8 1 4 0,0 0-4 16,2-1 4-16,6 1 0 0,-6-1 0 0,6-9 0 0,1 5 0 15,0 0 0-15,0-5 0 0,1 0-4 0,-2 0 8 0,2-5-4 16,7 0 0-16,-8 5 0 0,8-9 4 0,-7 4-8 0,0 5 4 0,-2-5 4 15,10 1-4-15,-9-1 4 0,-1 5 0 0,2 0-8 0,-10 0 4 16,10 0 0-16,-2 5 4 0,-7-1 0 0,-1 1 0 0,1 0-4 16,8 4 0-16,-9 1 0 0,0-2 0 0,-8 3 0 0,10 4 0 15,-2-6 0-15,0 1 4 0,2 4-20 0,-10-4 16 0,8 0 0 16,0-1 0-16,1 0 0 0,-1 1-4 0,1-5-8 0,-9 0-8 16,8-1-12-16,1 0-8 0,-1 2-16 0,0-6-4 0,2-6-12 0,-2 6-8 15,0-4-12-15,2 0 0 0,-2-6-32 0,0 0-40 16,0 1 8-16,1 0 24 0,-9-1 20 0</inkml:trace>
          <inkml:trace contextRef="#ctx0" brushRef="#br0" timeOffset="293026.1214">-3003 12501 63 0,'8'-4'112'0,"-8"4"-8"0,9-5-8 16,-1 0-32-16,1 0 0 0,0 5-4 0,-1-4-8 0,0 4-8 0,0-5-8 15,2 0-20-15,-2 5 16 0,0 0-4 0,2 0-12 0,6-5 0 16,-7 5-4-16,-1 0-4 0,0 0 0 0,10 5 0 0,-10-5 0 16,0 5 0-16,2 0-4 0,-2-1-4 0,-8 1 4 0,8 5 4 15,-8 0-4-15,0-6 0 0,0 6 4 0,0-1 0 0,0 6 0 16,-8-5 0-16,8 4 4 0,-8-5 4 0,-2 1 0 0,2 5 0 0,8-6-4 16,-8 5 4-16,-1-4-4 0,9-2 8 0,-9 3-4 0,9-1 0 15,-8-1-4-15,8 1-4 0,0-1 0 0,0-4 4 16,0 5-4-16,0-5 0 0,0 0 0 0,8 0 0 0,-8-1 0 0,9 1-4 15,0 0 4-15,-1-1 0 0,-8 1-4 0,18 0 0 0,-10 0-4 16,0 0 0-16,1-1 4 0,8-4 0 0,-8 4-4 0,7-4 0 16,2 0 0-16,-2 0-4 0,2 6-8 0,-10-6-8 0,10 0-20 0,-2 0-24 15,1 0-20-15,1 0-20 0,-2 0-44 0,2-6-52 0,-2 6 28 16,2 0 28-16,-1-4 28 0</inkml:trace>
        </inkml:traceGroup>
        <inkml:traceGroup>
          <inkml:annotationXML>
            <emma:emma xmlns:emma="http://www.w3.org/2003/04/emma" version="1.0">
              <emma:interpretation id="{5F64AA92-60C7-4BFD-ACFA-B30C84B19F48}" emma:medium="tactile" emma:mode="ink">
                <msink:context xmlns:msink="http://schemas.microsoft.com/ink/2010/main" type="inkWord" rotatedBoundingBox="16755,16987 17085,16971 17103,17332 16774,17349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93297.0442">-2141 12943 31 0,'0'10'156'16,"0"-1"-12"-16,0 1-16 0,0-1-24 0,0-4-8 0,0 4 4 0,8-3-4 15,-8 3 4-15,8-4-4 0,0-1-4 0,1-4-4 0,0 5-12 16,-1-5-12-16,1 5-12 0,7-5-8 0,2 0-8 0,-2 0-4 16,2 0-8-16,-1-5-8 0,0 5-4 0,8 0-12 0,-7-5-20 15,-2 1-32-15,10 4-32 0,-9 0-52 0,-8 0-36 0,8 0-80 16,-1-5 12-16,-6 5 40 0,-2 0 40 0,0 0 32 0,-8 5 20 0</inkml:trace>
          <inkml:trace contextRef="#ctx0" brushRef="#br0" timeOffset="293270.1151">-2082 12670 147 0,'0'0'152'0,"0"4"-20"0,0 6-8 0,8-5-24 0,-8-1-8 16,0 1-16-16,8 5-4 0,-8-10-4 0,10 5-4 0,-2-5-8 0,0 5-8 16,0-5-12-16,2 0-4 0,-2 5-4 0,9-5-8 0,-9 0-4 15,10 0-4-15,-2 0-4 0,2 0-12 0,-2 0-8 0,-6 4 0 16,6-4-20-16,1 0-20 0,-8 0-20 0,-1 5-16 0,1 0-20 15,-1-5-24-15,0 4-48 0,-8 1-4 0,10 0 32 0,-10 0 24 16,0 0 32-16</inkml:trace>
        </inkml:traceGroup>
        <inkml:traceGroup>
          <inkml:annotationXML>
            <emma:emma xmlns:emma="http://www.w3.org/2003/04/emma" version="1.0">
              <emma:interpretation id="{AAB89506-8299-4284-BEBD-BF0B6450EF8E}" emma:medium="tactile" emma:mode="ink">
                <msink:context xmlns:msink="http://schemas.microsoft.com/ink/2010/main" type="inkWord" rotatedBoundingBox="17949,16786 18263,16771 18298,17484 17985,17500"/>
              </emma:interpretation>
              <emma:one-of disjunction-type="recognition" id="oneOf29">
                <emma:interpretation id="interp45" emma:lang="" emma:confidence="0">
                  <emma:literal>4</emma:literal>
                </emma:interpretation>
                <emma:interpretation id="interp46" emma:lang="" emma:confidence="0">
                  <emma:literal>h</emma:literal>
                </emma:interpretation>
                <emma:interpretation id="interp47" emma:lang="" emma:confidence="0">
                  <emma:literal>"</emma:literal>
                </emma:interpretation>
                <emma:interpretation id="interp48" emma:lang="" emma:confidence="0">
                  <emma:literal>„</emma:literal>
                </emma:interpretation>
                <emma:interpretation id="interp49" emma:lang="" emma:confidence="0">
                  <emma:literal>H</emma:literal>
                </emma:interpretation>
              </emma:one-of>
            </emma:emma>
          </inkml:annotationXML>
          <inkml:trace contextRef="#ctx0" brushRef="#br0" timeOffset="295123.9047">-880 12540 3 0,'0'-10'124'0,"8"6"-20"15,-8-6-4-15,0 5-32 0,0-5 0 0,0 6-4 0,0-1-4 16,9-5-8-16,-9 10 0 0,0-4-4 0,0-1 0 0,0 0-8 16,0 5-4-16,0 0 0 0,8 0-4 0,-8 0 4 0,0 0-12 15,8 5 4-15,-8 0-4 0,0-1 0 0,0 6-4 0,0-1 4 16,0 1-4-16,0 0 4 0,0 4-4 0,0 1 0 0,0-1 0 0,0 5 4 16,-8-6 0-16,8 8 0 0,-8-2 0 0,-1 0-4 15,9 0 0-15,-8 0 4 0,-1 6 0 0,1-6-4 0,8 0-4 0,-9 0 4 16,1 5 0-16,0-10-4 0,8 5 4 0,-10 0-4 0,10-4-4 15,0 4 4-15,0-5-8 0,-8 1 0 0,8-5 0 0,0 4-4 16,8-5 4-16,-8 1-4 0,10 0-4 0,-10-1 4 0,8-4-4 0,0 5 0 16,-8-6 4-16,9 2-4 0,-1-2 0 0,1 1-4 0,-1-5 4 15,9 0 0-15,-9 5-4 0,2-5 0 0,6 0-8 0,-6-5-4 16,6 5 0-16,-8-5-4 0,1 1-4 0,8-2 0 0,-8-3-4 0,-1 4-4 16,0-4 0-16,10-1 0 0,-10 5 0 0,0-5 8 15,2 1 4-15,-10-1 0 0,8 1 0 0,0-1 0 0,1 0 8 0,-9 1 4 16,9-1 0-16,-9 0 0 0,8 6 4 0,-8-5-4 0,0 3 4 15,9-3 0-15,-9 4 4 0,0-4 0 0,0 5 0 0,0-2 4 16,0 1 4-16,0 1-4 0,0-1 4 0,0 0 0 0,0 5 0 16,0-5 0-16,0 5 4 0,0 0 8 0,0-5 0 0,0 5 4 15,0 0 0-15,8 5 4 0,-8 0-4 0,0-5 8 0,0 10 0 0,0-6 0 16,0 7 0-16,0-3 0 0,0 2 0 0,0 5 4 0,0-6-4 16,0 5-4-16,0 0 0 0,0 1-4 0,0 4 0 0,0-4 0 15,0 4-8-15,0-5-4 0,0 1-4 0,0-1-4 0,0 0 0 16,0 1 0-16,0 0 0 0,0-1-8 0,0 0-4 0,0-4-8 15,0 0-12-15,0-1-20 0,0 1-24 0,-8-1-28 0,8 1-28 0,0 0-40 16,-9-6-52-16,9 1-44 0,-8 0 40 0,8 5 48 0,-9-6 28 16,0-4 36-16</inkml:trace>
        </inkml:traceGroup>
      </inkml:traceGroup>
    </inkml:traceGroup>
    <inkml:traceGroup>
      <inkml:annotationXML>
        <emma:emma xmlns:emma="http://www.w3.org/2003/04/emma" version="1.0">
          <emma:interpretation id="{23E5FF84-5680-4360-B23D-AA3C1DF53BC0}" emma:medium="tactile" emma:mode="ink">
            <msink:context xmlns:msink="http://schemas.microsoft.com/ink/2010/main" type="paragraph" rotatedBoundingBox="24121,17107 28593,17172 28579,18098 24108,18032" alignmentLevel="6"/>
          </emma:interpretation>
        </emma:emma>
      </inkml:annotationXML>
      <inkml:traceGroup>
        <inkml:annotationXML>
          <emma:emma xmlns:emma="http://www.w3.org/2003/04/emma" version="1.0">
            <emma:interpretation id="{2CD118C0-67C3-4C3E-B4DF-4AA938BDF860}" emma:medium="tactile" emma:mode="ink">
              <msink:context xmlns:msink="http://schemas.microsoft.com/ink/2010/main" type="line" rotatedBoundingBox="24121,17107 28593,17172 28579,18098 24108,18032"/>
            </emma:interpretation>
          </emma:emma>
        </inkml:annotationXML>
        <inkml:traceGroup>
          <inkml:annotationXML>
            <emma:emma xmlns:emma="http://www.w3.org/2003/04/emma" version="1.0">
              <emma:interpretation id="{DC8F4C6F-A6C8-4BB8-9E74-6F6BEF7066FE}" emma:medium="tactile" emma:mode="ink">
                <msink:context xmlns:msink="http://schemas.microsoft.com/ink/2010/main" type="inkWord" rotatedBoundingBox="24121,17127 24833,17137 24822,17844 24111,17833"/>
              </emma:interpretation>
              <emma:one-of disjunction-type="recognition" id="oneOf3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39145.4793">5207 12928 55 0,'9'-4'104'0,"-9"-1"-12"0,0 0 0 16,8-4-24-16,-8 3-4 0,9 1 0 0,-1 1 4 0,1-1-8 0,-1 0-8 15,0-5 0-15,10 6 0 0,0-1-8 0,-2 1 4 0,1-5-4 16,0 3-8-16,0 1 4 0,9 0-8 0,-8 1 0 0,6 4-8 16,-7-4 0-16,9 4-4 0,0-6-4 0,0 6 0 0,-1 6 0 15,1-2 0-15,-10 0-4 0,10 6 4 0,0-4-4 0,-9 3 0 0,8 4 0 16,-8-3 0-16,1 4 4 0,-2 1-12 0,10 0 8 0,-18 4-4 15,9-5-4-15,1 5 4 0,-2 0-4 0,-6 1 4 0,6-1-4 16,-8 0 4-16,10-4 0 0,-10 4-4 0,-8 0 0 0,9 0 4 16,-1 1 0-16,0-6 0 0,-8 5 0 0,0 0 0 0,0-1 0 15,0-3 4-15,0 4 0 0,-8 2-4 0,8-8 4 0,-8 7-8 0,-1-7 0 16,1 2 4-16,-10 5 0 0,10-6-4 0,-8 0 0 0,6 0 0 16,-6 6 0-16,-2-11-4 0,1 6 4 0,-8-1 0 0,8-4-4 15,-1-1 4-15,2 1 0 0,-2 0-4 0,2-1 0 0,-9-4 0 0,7 0 0 16,0-1 0-16,2 1-4 0,-1-5 4 0,0 0 0 15,0 0 0-15,-1 0-4 0,10 0-4 0,-8-5-4 0,6 1-4 16,-6-1-8-16,7-4-12 0,0 4-4 0,1-5-16 0,-9 5-8 0,17-4-16 16,-8-1-12-16,8 1-16 0,-8-1-12 0,8-5-44 15,0 6-44-15,0-1 32 0,0 0 32 0,8 1 28 0</inkml:trace>
          <inkml:trace contextRef="#ctx0" brushRef="#br0" timeOffset="238749.536">5403 13019 3 0,'0'-9'100'0,"0"0"-8"0,0-1-8 0,0-5-28 0,0 6 4 15,0-1-4-15,0 0 0 0,0 1-4 0,0-1 0 0,0 6-4 16,0-6 0-16,0 5-4 0,0 1-4 0,0-2 0 0,0 6-4 15,0-5 4-15,0 5 4 0,0 0-4 0,0 0-4 0,0 5 0 16,0 1 0-16,0-2 0 0,0 6 0 0,0-1 0 0,0 1-4 0,0 5 0 16,0-6 0-16,0 10-8 0,0-5 0 0,0 6-4 15,0 4 4-15,0-5-8 0,0 5-4 0,0 0 4 0,0 0-4 0,0 5 0 16,0-5 0-16,0 0-4 0,0 4 0 0,0-4-4 0,0 5 0 16,0-5 0-16,0 0 4 0,0 0-8 0,0-5 0 0,0 5 0 15,0-5 4-15,0 0-4 0,0-4 4 0,0-1-12 0,0 1 0 0,0-5 4 16,0-1-4-16,0-4 0 0,0 4-8 0,0-4-16 0,0-5-4 15,0 0-20-15,0 0-20 0,-8-5-16 0,8-4-12 0,0 4-12 16,-8-4-20-16,8-1-44 0,-10-5-12 0,10 1 28 0,-8-1 32 16,8-4 32-16</inkml:trace>
        </inkml:traceGroup>
        <inkml:traceGroup>
          <inkml:annotationXML>
            <emma:emma xmlns:emma="http://www.w3.org/2003/04/emma" version="1.0">
              <emma:interpretation id="{4403E2D7-12F7-446A-96A4-DE829F1D55CF}" emma:medium="tactile" emma:mode="ink">
                <msink:context xmlns:msink="http://schemas.microsoft.com/ink/2010/main" type="inkWord" rotatedBoundingBox="25408,17434 26099,17444 26094,17739 25403,17729"/>
              </emma:interpretation>
              <emma:one-of disjunction-type="recognition" id="oneOf3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39517.0397">6495 13120 19 0,'0'5'168'0,"8"-5"-20"0,-8 0-12 0,8 0-36 0,-8 0-4 0,10 0 0 16,-2 5-4-16,0-5-4 0,-8 0 0 0,9 0-12 0,8 0-4 15,-9 0-8-15,1 0-12 0,-1 0-4 0,10 0-4 0,-2 0-4 16,2 0-8-16,-1 0-4 0,0 0 4 0,8 0-4 0,-7 0 0 0,8 0 0 16,-2 0-4-16,2 0-4 0,-1 0 0 0,9 0-4 15,-8 0-4-15,0 0 0 0,-1 5-4 0,1-5 0 0,8 4-4 0,-8-4 0 16,-1 6 0-16,-7-6-4 0,8 4 0 0,-10 1 4 0,1 0-12 15,0-1 0-15,0 2-4 0,-9-2-4 0,2 1-16 0,-2 4-16 16,-8-4-16-16,8 0-20 0,-8 0-20 0,0-5-20 0,-8 5-8 16,8-1-12-16,-8-4-48 0,-2 4-28 0,2-4 40 0,0 0 36 15,-10 0 24-15,10 0 20 0</inkml:trace>
          <inkml:trace contextRef="#ctx0" brushRef="#br0" timeOffset="239763.3795">6614 13384 59 0,'0'4'164'0,"0"-4"-16"0,0 5-16 0,0 1-32 0,8-6-8 15,-8 4 0-15,0-4 0 0,10 5 0 0,-10-5-8 0,0 0-4 16,8 5-8-16,0-5-8 0,-8 0-8 0,9 0-4 0,-1 5 0 16,9-5-8-16,-8 0 4 0,7 0-4 0,2 0-4 0,0 0-8 15,-2 0 0-15,1 0 0 0,0 0-8 0,0 0 4 0,9 0-12 0,-10 0 4 16,10 0-8-16,-9 0 0 0,9 0 0 0,-10 0-8 0,10 0 0 15,-8 0 0-15,-1 0-4 0,0 0-4 0,0 0-12 0,-1 0-20 16,-6 0-28-16,-2 0-28 0,0 0-36 0,2 0-44 0,-2 0-64 0,-8 0-48 16,8 0 52-16,-8 0 48 0,0 0 32 0,0 0 24 15,0-5 28-15</inkml:trace>
        </inkml:traceGroup>
        <inkml:traceGroup>
          <inkml:annotationXML>
            <emma:emma xmlns:emma="http://www.w3.org/2003/04/emma" version="1.0">
              <emma:interpretation id="{C512561A-2839-4B6A-8CD1-AE6393F120B4}" emma:medium="tactile" emma:mode="ink">
                <msink:context xmlns:msink="http://schemas.microsoft.com/ink/2010/main" type="inkWord" rotatedBoundingBox="26702,17277 27316,17286 27308,17892 26693,17883"/>
              </emma:interpretation>
              <emma:one-of disjunction-type="recognition" id="oneOf32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49825.5052">7936 13283 19 0,'0'0'72'16,"0"0"-16"-16,0 0 0 0,0 0-20 0,0 0-4 0,0 0-4 15,-10 0 0-15,10 0 0 0,0 0 0 0,0 0 0 0,-8-5 4 16,8 5 0-16,-8-4 4 0,8 4 0 0,0-4 0 0,-9-2-4 16,1 1-4-16,8 1-4 0,-9-2 4 0,9 2-4 0,0-6 4 15,-8 5 0-15,8-4 0 0,-9 3-4 0,9-2-4 0,0 3 0 0,0-5 0 16,0 5 0-16,0-4-4 0,0 0 0 0,0-1 0 0,0 0 0 15,9-4 0-15,-9 4 0 0,8 1 0 0,-8-6 0 0,9 4 0 16,-1-2-4-16,1 4 0 0,-1-6 0 0,0 6 0 0,2-6 0 16,-2 5 0-16,0 1 0 0,2 0-4 0,-2-1-4 0,9 0 4 0,-9 5 0 15,1 1 0-15,-1 4-4 0,1-5-8 0,-1 5 12 0,0 5 0 16,2-1-4-16,-2 1 0 0,-8 5 0 0,8 0 0 0,2-1 0 16,-2 0-4-16,0 6 0 0,0 0 0 0,1 4 0 0,0-5 0 15,-1 5 4-15,-8 0-4 0,9 0 4 0,-9 1-4 0,0 4 4 0,0-5-4 16,0 0 0-16,0 5 0 0,0-5 0 0,-9 5 0 15,1-5 4-15,-1 5-8 0,-8-4 8 0,9-1-4 0,-10-1 0 0,2 2 4 16,-2-1 0-16,1-5-8 0,0 6-4 0,0-11 4 0,-9 6 8 16,10-5-12-16,-2-1 0 0,1-4 8 0,0 4-4 0,-8-9 8 15,17 5-8-15,-10-5 0 0,10 0 8 0,-2 0-8 0,-6-5 0 16,16 0 4-16,-8 1-4 0,8-6 4 0,-9 6 4 0,9-6 0 16,9 0-4-16,-9 1 0 0,0-1-4 0,8 1 8 0,-8 3-8 0,8-3 8 15,0-1-4-15,2 6-4 0,-10-1 8 0,8 0-8 0,10 5 0 16,-18-5 0-16,16 10 8 0,-7-5 0 0,-1 5 4 0,1 0-8 15,-1-1-4-15,9 1 4 0,-9 5 4 0,2 0-4 0,6-6 4 0,2 6 4 16,-10-1-8-16,9 1 8 0,0 0-8 0,-8-1 4 16,7 1 0-16,2-1 0 0,0-4-4 0,-2 5 0 0,1 0 0 0,0-6 0 15,0 6 0-15,1-5 0 0,-2-1 4 0,2 1-8 0,-10-5 4 16,9 5-4-16,0-5 0 0,0 0 0 0,-9 0-12 0,10 0-4 16,-2 0-16-16,-6-5-16 0,6 5-16 0,-7-9-8 0,-1 4-12 15,1 0-4-15,8-4-36 0,-9 4-40 0,0-5-4 0,2 0 40 0,-2 5 20 16</inkml:trace>
        </inkml:traceGroup>
        <inkml:traceGroup>
          <inkml:annotationXML>
            <emma:emma xmlns:emma="http://www.w3.org/2003/04/emma" version="1.0">
              <emma:interpretation id="{40C80967-69A5-4B01-B0B2-A498BDB82D54}" emma:medium="tactile" emma:mode="ink">
                <msink:context xmlns:msink="http://schemas.microsoft.com/ink/2010/main" type="inkWord" rotatedBoundingBox="27418,17155 28593,17172 28579,18098 27405,18081"/>
              </emma:interpretation>
              <emma:one-of disjunction-type="recognition" id="oneOf33">
                <emma:interpretation id="interp53" emma:lang="" emma:confidence="0">
                  <emma:literal>By</emma:literal>
                </emma:interpretation>
                <emma:interpretation id="interp54" emma:lang="" emma:confidence="0">
                  <emma:literal>Ty</emma:literal>
                </emma:interpretation>
                <emma:interpretation id="interp55" emma:lang="" emma:confidence="0">
                  <emma:literal>o,</emma:literal>
                </emma:interpretation>
                <emma:interpretation id="interp56" emma:lang="" emma:confidence="0">
                  <emma:literal>r,</emma:literal>
                </emma:interpretation>
                <emma:interpretation id="interp57" emma:lang="" emma:confidence="0">
                  <emma:literal>Py</emma:literal>
                </emma:interpretation>
              </emma:one-of>
            </emma:emma>
          </inkml:annotationXML>
          <inkml:trace contextRef="#ctx0" brushRef="#br0" timeOffset="250469.7806">8499 13326 39 0,'0'-10'96'0,"8"10"-8"0,-8-4-4 0,0-1-28 16,0 5 4-16,0-4-20 0,8 4 16 0,-8 0-4 0,0 0 0 0,8 0 0 15,-8 0-4-15,10 0 0 0,-10 4-4 0,0 1-4 0,8-1 0 16,-8 2-8-16,8 3 4 0,1-4-4 0,-1 4-8 0,-8 1 4 15,9 0-4-15,0-1-4 0,-1 5 0 0,0-3-8 0,2 3 0 0,-2 0 0 16,-8 0 4-16,8-4-8 0,0 5 0 0,2-1-4 16,-2 1 0-16,0-6 4 0,-8 5-4 0,9 1 4 0,-1-5-4 0,-8-1 0 15,0 1 0-15,0-1 0 0,8 1 0 0,-8-7 4 0,0 4-8 16,0-7 4-16,0 4-4 0,0-4 0 0,0 0 4 0,-8-4 0 16,8-3-4-16,0 4 0 0,0-7 0 0,-8 1 4 0,8-6-8 0,0 1 0 15,-9-1 0-15,9-4 0 0,0 0 0 0,0 0 4 16,-8-5 0-16,8 0-4 0,0-1 0 0,0-3 4 0,0 4 0 0,0 0 0 15,0-5 0-15,0 5-4 0,0 0 4 0,0-4 0 0,0 4 0 16,0 0 0-16,0 4 0 0,0-3 0 0,0 4-4 0,0-1 4 16,8 1 0-16,-8 0 4 0,0 4-4 0,9 1 0 0,-9-1 0 0,8 1 0 15,-8 0 0-15,8 0 0 0,2 4 0 0,-2-5 4 0,0 6-4 16,0-1 0-16,2 0 4 0,-2 5-4 0,0-4 0 0,10 4 4 16,-10 1-4-16,9-2 0 0,-9 6 0 0,10-4 0 0,-2 4 0 15,2 0 4-15,-1-5-8 0,0 5 4 0,8 0 4 0,-7 0-4 16,-2 0 0-16,10-4 0 0,0 4 0 0,-9 4 0 0,9-4 0 0,-10 0 4 15,10 0-4-15,0 0 0 0,-1-4-4 0,-8 4 4 0,8 0 0 16,1 0 0-16,0 0 4 0,-9 0-4 0,9 0 0 0,0 0 0 16,-10 0 0-16,10 0-4 0,-9 0 4 0,9 0 0 0,-10 0 0 15,2 0 0-15,7 0 0 0,-8 0 0 0,0 0 0 0,1 0 4 16,-2 0-8-16,-8 0 4 0,10 0-4 0,-10 0 4 0,9 0 0 16,-8 0 0-16,0 4 8 0,-1-4-8 0,0 5 4 0,0-5-4 0,2 4 0 15,-2 2 0-15,-8-2 0 0,8 1 4 0,-8 4-24 16,10-4 24-16,-10 5 0 0,8-5 4 0,-8 5 0 0,8-1 0 15,-8 1 4-15,0 0 4 0,9-1 4 0,-9 5 4 0,0-4 4 0,8-1 0 16,-8 1-4-16,0 0 4 0,0 4-4 0,9-4 4 0,-9 0-4 16,0 4 0-16,0-5 0 0,0 1 0 0,0 5-4 0,0-6 0 0,0 1-4 15,0 4-4-15,0-5 0 0,0 1-4 0,0 0 4 16,0-6-4-16,0 6 0 0,0 0-4 0,0-6-4 0,0 1 0 0,0 5 0 16,0-10 0-16,0 5-4 0,0-1 0 0,0-4-16 0,0 4-20 15,0-4-16-15,-9 0-20 0,9 0-16 0,0 0-28 0,-8 0-16 16,8-4-16-16,-9 4-64 0,1-4-12 0,8-1 44 0,-8 0 36 0,-2 0 28 15,2 0 24-15</inkml:trace>
          <inkml:trace contextRef="#ctx0" brushRef="#br0" timeOffset="250990.919">9018 13297 43 0,'0'0'108'0,"0"-4"-12"0,0-1-4 16,0 0-32-16,0 0 0 0,0 1 4 0,8-6 0 0,2 5-4 16,-10 1 0-16,8-6-4 0,0 0-4 0,0 1-4 0,2 4 0 15,-2-5-8-15,9 6-8 0,-8-1-4 0,8-5 0 0,-1 5-8 16,-7 5 4-16,8-4-4 0,1 4-4 0,-10-5-4 0,9 10 0 0,-8-5 0 15,-1 4-4-15,9 1-20 0,-9 0 24 0,-8 5 0 0,8-2-4 16,-8 3 0-16,10 3-4 0,-10 1 4 0,-10 0-4 0,10-2 4 16,-8 1 0-16,8 5-4 0,-8-4 4 0,0-1-4 0,-1 6 4 15,1-6 0-15,-1 0 0 0,0 1 0 0,1-1 4 0,0-4-4 16,-2 5 0-16,2-11 0 0,8 6-4 0,-8-5 0 0,8-1 0 0,-9-4 4 16,9 0-4-16,0 0-4 0,0 0 4 0,9-4-4 0,-9-1 0 15,8-5 0-15,-8 6 8 0,8-6-4 0,2 5 0 0,-2-5 0 16,0 6-4-16,1-6 0 0,0 5 8 0,-1-5 0 0,9 5-4 0,-9 1 0 15,0-1 4-15,10 0 4 0,-10 5-4 0,2-4 4 16,-2 4 0-16,0 0-4 0,1 0 4 0,-1 0 0 0,1 4 0 0,-1 1 0 16,9 0-4-16,-17-1 4 0,8 1-4 0,2 5 0 0,-2 0 0 15,0-5 0-15,2 4 4 0,-2 1 0 0,-8 4 0 0,8-4 0 16,-8 4 4-16,8 1 0 0,-8-1 0 0,0 0 4 0,0 6 0 16,0-6 0-16,-8 5 0 0,8 1 0 0,-8-6-4 0,0 5-4 15,-10 0 0-15,10-5-4 0,-10 5-4 0,1-4-4 0,0 3-8 16,0-7-4-16,1 3-12 0,-10 1-20 0,8-6-28 0,-7 1-28 15,8-6-28-15,-8 1-36 0,7-5-44 0,-8-5-56 0,10 1 48 0,-1-6 36 16,-1 1 32-16,2-6 28 0,-2-3 24 0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9:04.29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6B13933-5976-40B3-B78B-9277E47CDD0B}" emma:medium="tactile" emma:mode="ink">
          <msink:context xmlns:msink="http://schemas.microsoft.com/ink/2010/main" type="inkDrawing" rotatedBoundingBox="3994,5422 9476,6981 8533,10297 3051,8738" semanticType="callout" shapeName="Other">
            <msink:sourceLink direction="with" ref="{BAC7729A-078B-43B8-9AEA-D9FBDD965605}"/>
          </msink:context>
        </emma:interpretation>
      </emma:emma>
    </inkml:annotationXML>
    <inkml:trace contextRef="#ctx0" brushRef="#br0">-124-2156 11 0,'10'-5'68'0,"-10"5"-8"0,0-5-4 16,8 5-24-16,-8-5-4 0,0 5-4 0,8 0 0 0,-8 0 0 15,0 0-4-15,0 0-12 0,0 0 0 0,0 0 4 0,0 0-4 16,0 0 8-16,0 0-20 0,0 0 20 0,0 0-4 0,0 0 4 16,0 0-4-16,0 0 4 0,0 0-4 0,0 0 0 0,0 0 0 15,0 0 0-15,0 0 4 0,0 0 0 0,0 0 0 0,0 0 0 0,0 0 0 16,0 0 0-16,0 0 0 0,0 0 4 0,0 0-4 16,0 0 0-16,0 0 0 0,0 0 8 0,0 0 0 0,0 0 0 0,0 0 4 15,0 0 0-15,9 0-8 0,-9 0 12 0,0 0-4 0,0 0 0 16,0 0 4-16,0 0-4 0,0 0 0 0,0 0 0 0,0 0-4 15,8 0 0-15,-8 0-4 0,0 5 4 0,0-5-4 0,0 5 4 0,0 0-4 16,0-5-4-16,0 4 4 0,0 1-4 0,0 0 0 0,0 0-4 16,0 5 4-16,0-6 0 0,0 6 0 0,0-1 0 0,0-4-8 15,0 5 4-15,0 0-4 0,9-1-4 0,-9 1 8 0,0 0-4 0,0-1 0 16,0-5 0-16,0 6-4 0,0 0 0 0,0-1 0 16,0 1 0-16,0-1 0 0,0 1-4 0,0 0 0 0,0-1 0 0,0 2 4 15,0-3-16-15,0 2 16 0,0-5 0 0,0 5 4 0,0-1 0 16,0 1-4-16,0 0-4 0,0-6 4 0,0 6 0 0,0-1 0 15,0-4 0-15,0 5 0 0,0 0 4 0,0-6-8 0,0 7 4 16,0-3-4-16,0 2 8 0,0-1-4 0,0 1 0 0,0 1 0 16,0-3 0-16,0 7 0 0,0-5 0 0,0-1 4 0,0 5-4 15,0 0 0-15,0-3 0 0,0 3 0 0,0 0 0 0,0 0-4 0,0 1 4 16,0-1 0-16,0 1 0 0,0-1 0 0,0-4 0 0,0 4 0 16,0 1 0-16,0-1-4 0,0 0 0 0,0 0 0 0,0-4 0 15,0 5 4-15,0-6-4 0,0 5 0 0,0 1 4 0,0-5 0 16,0 4 0-16,0-5 0 0,0 1-4 0,0 5 4 0,0-1 0 15,0-5-4-15,0 6-4 0,0-5 8 0,0 5-8 0,0-7 8 0,0 7-4 16,0-5 4-16,0 3 0 0,0-3-4 0,0 6 4 0,0-7-4 16,0 5-4-16,0-5 4 0,0 5 0 0,0-3 0 0,0-2-16 15,0 5 20-15,-9-4 0 0,9-1 0 0,0 1-4 0,0 5 4 16,0-5 0-16,0-1-4 0,0 1 0 0,0 4 0 0,0-5 0 16,0 1 0-16,0 0 0 0,0 4 0 0,0-4 0 0,0-1 0 15,0 1 0-15,0 0 4 0,-8-1-4 0,8 1 0 0,0-1 0 0,0 1 0 16,0-1 0-16,0 1 0 0,0-1 0 0,-9 1 0 0,9 0 0 15,0-1 0-15,0 1 0 0,0-1 0 0,0 6 4 0,0-5-8 16,0-1 4-16,0 5 0 0,0-3 0 0,0 3 0 0,-8-4 0 16,8 3 4-16,0-3-4 0,0 5 0 0,0-2 0 0,0 2 0 0,0-1-4 15,0 1 4-15,0-1 0 0,0 2 0 0,0-3 0 0,0 2-4 16,0-1 4-16,0 1 0 0,0-1 0 0,0-5 0 0,0 5 0 16,0 1 0-16,0 0 0 0,0-1 4 0,0 1-4 0,0-6 4 15,0 5-4-15,-8-4-4 0,8 5 4 0,0-1 0 0,0-5 0 16,0 6 0-16,0-6 0 0,0 6 0 0,0-6 0 0,0 6 0 15,0-5 0-15,0 4 4 0,0-5-4 0,0 6 0 0,0-6 0 0,0 6 0 16,0-5 0-16,0 3 0 0,0 2 0 0,0-5 4 0,0 5-4 16,0-7 0-16,0 7 0 0,0-1 0 0,0 1 0 0,0-1 0 15,0-5-4-15,0 6 4 0,0-1 0 0,0 0 0 0,0 1 4 16,0 0-4-16,0-1-4 0,0 1 4 0,-10-1 0 0,10 0 4 16,0 0-4-16,0 1 0 0,0-1 0 0,0-4 0 0,0 5 0 0,0-1 0 15,0-5 0-15,0 6 0 0,0-1-4 0,0-4 4 0,0 5 4 16,0-6-4-16,0 5 0 0,0-4 0 0,0 4 0 0,0-4 0 15,0 4 0-15,0-4 0 0,0-2 0 0,0 8 4 0,0-7-8 16,0 1 4-16,0 4 0 0,0-4 0 0,0-1 0 0,0 6 4 16,0-6-8-16,0 1 4 0,0 4 0 0,0-3 0 0,0-2 0 0,0 0 4 15,0 5-4-15,0-4 0 0,0 0 0 0,0 4 0 0,0-4-4 16,-8 4 4-16,8-5 0 0,0 1-20 0,0 6 24 0,0-7 0 16,-8 0-4-16,8 5 0 0,0-4 4 0,0-1 0 0,0 6-4 0,0-5 0 15,0-1 0-15,-10 1 0 0,10 4 0 0,0-5 0 16,0 1 0-16,0 0 0 0,0-1 0 0,0 1 0 0,0-1 4 0,0 6-4 15,0-5 0-15,0 0 0 0,0-1 0 0,0 1 0 0,0-1 0 16,0 4 4-16,0-2-4 0,0-2 0 0,0 6 0 0,0-5 0 16,0-1-4-16,0 6 4 0,0-5 0 0,0 4 0 0,0-5-4 0,0 1 4 15,0 3 0-15,0-2 0 0,0-2 0 0,0 1 0 16,0 0 0-16,0 4 0 0,0-4 0 0,0-1 0 0,-8 1 0 0,8-1 0 16,0 1 0-16,0 0 0 0,0 3 4 0,0-7-4 0,0 8 0 15,0-4 0-15,0-1 0 0,0 1 0 0,0 4 4 0,0-5-4 16,-8 1-4-16,8 0 4 0,0-1 0 0,0 1 0 0,0 0 0 15,0-1-4-15,0 1 4 0,0-5 0 0,0 5 0 0,0-1-4 16,0-4 4-16,0-1 0 0,0 1-20 0,0 0 28 0,0 0-4 0,0 0 0 16,0-1 0-16,0 2-4 0,0-6 4 0,0 4 0 0,0-4-4 15,0 5 0-15,0 0 0 0,0-5 0 0,0 0 0 0,-8 0 0 16,8 0 0-16,0 5 4 0,0-5-4 0,0 0 0 0,0 0 0 16,0 0 0-16,0 0 0 0,0 0-4 0,0 0-4 0,0 0-8 15,0 0-8-15,0 0-16 0,0 0-24 0,0-5-20 0,0 5-28 16,0-5-32-16,0 0-72 0,0 1-28 0,0-6 44 0,0 0 32 0,0-4 36 15,0 0 20-15</inkml:trace>
    <inkml:trace contextRef="#ctx0" brushRef="#br1" timeOffset="-135281.6662">-158-2359 31 0,'8'-4'72'16,"-8"-1"-8"-16,0 1-12 0,0 4-28 0,10-6 0 0,-10 2 0 15,0-2-4-15,0 2-8 0,0 0 4 0,0-2-4 0,8 1 0 16,-8 5-4-16,0-4 8 0,0 4-4 0,0-5-4 0,0 5-4 0,0 0 4 15,0-5 4-15,0 5-4 0,-8 0 8 0,16 0-4 16,-8 0 0-16,0-5 4 0,0 5 0 0,0 0 0 0,0 0-8 0,0 0 20 16,0 0-4-16,0 0 4 0,0 0-4 0,0-4 0 0,0 4-4 15,0 0 0-15,0 0 0 0,0 0 0 0,0 0 0 0,0 0 4 16,0 0 0-16,0 0 4 0,0 0-4 0,0 0 4 0,8 0 0 0,-8 0 0 16,0 0 8-16,0 0-4 0,10 4-4 0,-10-4 8 15,0 5 0-15,0 0 0 0,0 0-8 0,8-1 0 0,-8 1 4 0,0 5 0 16,0 0-4-16,0 0 0 0,0-1-4 0,0 5 0 0,0-5 0 15,0 5-4-15,0 1 4 0,0 0 0 0,0 4 0 0,0-5 0 16,0 5 0-16,0-4-4 0,0-1 0 0,0 5 0 0,0-4-4 0,0 4 0 16,0-5 0-16,0 6-4 0,0-6 0 0,0 0 8 15,0 6-4-15,0-6 4 0,0 5-4 0,0-4-4 0,0 4 0 0,0-5 0 16,8 5 0-16,-8-4-4 0,0 4-4 0,0 0 4 0,0-5 0 16,0 5 0-16,0 1 0 0,0-1-8 0,0-4 0 0,0 4 4 15,0 0 0-15,0 0-4 0,0 1 0 0,0-1-12 0,0 0 20 0,0-5-8 16,0 5 0-16,0 0 4 0,0 0 0 0,0-4-4 15,0 4 0-15,0 0 8 0,0 0-8 0,0-4 4 0,0 4 0 0,0 0-4 16,0-5 0-16,-8 5 4 0,8-4-4 0,0 4 0 0,0 1 4 16,0-1-8-16,-8 0 4 0,8-1 0 0,0 3 0 0,0-2 4 15,0 0 0-15,0 0-8 0,-10 0 4 0,10 0 0 0,0 5 4 0,-8-5-4 16,8 0 0-16,0 5 0 0,0-4 0 0,-8-1 0 0,8 5 0 16,0-5-4-16,0 5 8 0,0-5-4 0,-10 5 0 0,10-4-4 15,0-1 8-15,-8 4 0 0,8-4-8 0,0 1 8 0,-8 4-12 16,8-6 8-16,0 3 0 0,0-2 4 0,0 0-4 0,-8 4 0 15,8-4-4-15,0-4 4 0,0 4 0 0,0 0 0 0,0 1-4 16,0-1 0-16,0 0 0 0,0-5 12 0,0 6-8 0,0-6 0 0,0 5 4 16,0 0-8-16,0 0 8 0,0-4-8 0,0 4 4 0,0-5-4 15,0 5 8-15,0-3-4 0,0 3 0 0,0 0 0 0,0-5 0 16,0 5 0-16,0-4-4 0,0 4 4 0,0-5-4 0,0 5 4 16,0-4 4-16,0 4-8 0,0-5 4 0,0 5 0 0,0-5 4 15,-9 6-4-15,9-6 0 0,0 5 0 0,0-5 0 0,0 6 0 0,0-6 0 16,0 6 0-16,0-6-4 0,0 5 0 0,0-4 4 0,0-1 0 15,0 6-4-15,0-6 0 0,0 5 4 0,0-6 0 0,0 3-4 16,0 3 4-16,0-5 0 0,0 5-4 0,0-4 4 0,0-1 0 16,-8 0 0-16,8 6 4 0,0-6-8 0,0 0 4 0,0 0 0 15,0 1 0-15,0 0 0 0,-9-1-4 0,9 0 4 0,0 0 0 0,0 1 0 16,0 0 4-16,0-6-4 0,0 5 0 0,-9 0 0 16,9 1 0-16,0-5 0 0,0 4 0 0,0 1-4 0,0-6 4 0,0 5-4 15,0 1 4-15,0-1-4 0,-8-4 4 0,8 5-4 0,0-1 0 16,0 0 0-16,0 0 4 0,-8 1-4 0,8-1 4 0,0 1-8 15,0-1 8-15,-10 0 0 0,10 2-4 0,0-3 0 0,0 6 0 16,-8-5 0-16,8 1 0 0,0 0 4 0,0-1-4 0,-8 0 0 0,8 0 0 16,0 1 0-16,0-1-4 0,-8 1 4 0,8-1 0 0,0 1-4 15,0-6 4-15,-10 5-4 0,10 1 4 0,0-5 0 0,0-1 0 16,0 5 0-16,0-4 0 0,0 0 0 0,0-1-4 0,0 1 4 16,0-1 4-16,0-3 0 0,0 3 0 0,0-4-4 0,0 4 4 15,0-4-4-15,0 5 4 0,0-6 0 0,0 5 0 0,0-3 0 0,-8 4 0 16,8-1-4-16,0-4 4 0,0 0 0 0,0 4 0 0,0-4 0 15,0 0 0-15,0 4 0 0,0-4 0 0,0-1 0 0,0 2 0 16,0-2 4-16,-8 1-4 0,8 0 0 0,0 0-4 0,0-5 4 16,0 5 0-16,0-5 0 0,0 0-4 0,0 5 4 0,0-5-8 15,0 0 0-15,0 0-4 0,0 0-4 0,0 0-8 0,0 0-12 0,0 0-8 16,0 0-12-16,0-5-8 0,0 5-20 0,0-5-20 0,0-5-32 16,0 5 0-16,0-5-88 0,0-3 8 0,-9-2 48 0,9-4 28 15,0-6 28-15</inkml:trace>
    <inkml:trace contextRef="#ctx0" brushRef="#br0" timeOffset="5382.765">-3 1157 19 0,'0'4'80'15,"0"2"-12"-15,0-6-4 0,0 0-24 0,0 4-8 0,0-4-12 0,0 0 8 16,0 0-4-16,0 0 0 0,0 0-4 0,0 5-4 0,0-10 0 16,0 5 0-16,0 0 0 0,0 0-4 0,0 0 0 0,0 0-4 15,0 0 0-15,0 0 0 0,0 0 0 0,0 0 0 0,0 0 4 16,0 0 4-16,0 0 0 0,0 0 0 0,0 0 4 0,0 0 0 15,0 0 0-15,8 0 4 0,-8 0-4 0,0 0 0 0,0 0-4 16,8 0 4-16,-8 0 0 0,9 0 4 0,-9 0-4 0,8 0 4 0,1 0 0 16,-9 0 0-16,8 0 0 0,1 0-4 0,-9 0 4 0,8-4-16 15,0 4 20-15,2 0-4 0,-2 0-4 0,0 0 0 0,10-6-8 16,-10 6 4-16,0-4-4 0,1 4 4 0,8-5 0 0,-8 5 0 16,-1-5-4-16,10 5 0 0,-10-5-4 0,8 5 0 0,-6-4 0 0,6-1 0 15,1 5 0-15,-8-5-4 0,8 0 0 0,-1 1 0 0,2 4 4 16,0-6 0-16,-10 2-4 0,17-1 0 0,-8 0 0 0,0 0 0 15,1 5 0-15,-2-5 0 0,2 1 0 0,7-1 0 0,-8 0 0 16,0 1 0-16,9-1 0 0,-9 0 4 0,8 0-4 0,-8 0 0 16,9 0 0-16,-8-4 0 0,-2 4-4 0,10 0 4 0,-9 1 0 15,-1-1 0-15,2 0 0 0,-2 0 0 0,2 0 0 0,-1 0 0 0,0 1 0 16,0-2 0-16,0 2 0 0,0-1 0 0,1 5 0 0,-10-4 0 16,9-1-4-16,0 5 4 0,0-5 4 0,-9 0 0 0,10 5-8 15,-2-5 4-15,-6 1 0 0,6 4 0 0,1-5-4 0,-8 0 4 16,8 5 0-16,-1-5-4 0,-6 1 4 0,6 4-4 0,2-5 0 15,-10 0 4-15,9 5-4 0,-8-6 4 0,8 2 4 0,-1 4-4 0,-6-5-4 16,6 5 0-16,2-4 0 0,-10-1 0 0,9 5 4 0,0-5 0 16,-8 5 4-16,7-5-4 0,2 5 0 0,-10-4 0 0,10 4 0 15,-2-5 0-15,-7 5 0 0,8 0-4 0,0-5 0 0,-1 5 8 16,2-4-4-16,-10 4 0 0,10-5 0 0,-2 5 0 0,1-6 0 16,1 2 0-16,-10 4 0 0,10-5 0 0,-2 0 0 0,2 0-4 0,-2 1 4 15,1-1 0-15,-8 0 0 0,8 0-4 0,-1 1 4 0,2-2-4 16,0 2 0-16,-2 4 4 0,-7-5 0 0,8 0-4 0,0-1 0 15,-1 3 0-15,-6-2 4 0,6 0-4 0,2 5 0 0,-1-5 0 16,-9 5 0-16,9-5 4 0,0 5-4 0,-9-5 0 0,10 5 4 16,-10 0-4-16,10 0 0 0,-2-4 0 0,-7 4 4 0,8 0-4 0,0-5 4 15,-9 5 0-15,10-5-4 0,-2 5 4 0,-6-4-4 0,6-1 4 16,1 0-4-16,-9 0 4 0,10 0 0 0,-2 0-4 0,2-4 4 16,-10 4-4-16,10 0 0 0,-1 0 0 0,-1 1 4 0,2-2-4 0,-2 2 0 15,2-1 4-15,-1-5 0 0,-8 10-4 0,7-4 0 16,1-1 0-16,1 0 0 0,-2 5 0 0,2-5 4 0,-2 5-4 0,-7-4 0 15,8 4 0-15,0 0 0 0,1-5 0 0,-10 5 0 16,8 0 0-16,2-5 4 0,-1 5 0 0,-8 0 4 0,8-5-4 0,-1 5 0 16,-6-4 0-16,6 4 4 0,-8-5-4 0,10 5 0 0,-1-5 4 15,-8 0-4-15,8 0 0 0,-1 5 4 0,-8-5 0 0,10 0 0 16,0 1 4-16,-2-1 0 0,-7 0-4 0,8 1 4 0,0 4 0 16,-9-5 0-16,10 0 0 0,-2 0-4 0,2 0 0 0,-2 1 0 0,-7 0 0 15,8 4-4-15,0-6 0 0,1 1 0 0,-2 0-4 0,2 5 4 16,-10-4-4-16,9-1 0 0,0 0 4 0,0 5-4 0,-1-5 0 15,2 0 4-15,-10 1-4 0,10-1 0 0,-1-1 0 0,0 2 0 16,0 4 0-16,-1-4 4 0,-6-1-4 0,6 0 0 0,2-1 0 16,-1 3 0-16,-1-3 0 0,2 6 4 0,-2-4-4 0,2-1-4 0,-1 0 4 15,0 0 0-15,0 5 4 0,0-4 0 0,0-1 0 0,1 0 0 16,-2 5-4-16,2-4 0 0,-2-1 4 0,1-1-8 0,1 6 4 16,-2-4 0-16,2-1 4 0,-2 0-4 0,2 0 0 0,-1 5 0 0,-1-4 0 15,2-1 0-15,-2 0 0 0,2 0 0 0,-1 1-4 16,0-2 8-16,0 2 0 0,0-1 0 0,0 0-8 0,1-1 4 0,-2-3 0 15,2 5 0-15,7-1-4 0,-9 1 4 0,2-6 0 0,0 5 0 16,-2 0 0-16,1-4 0 0,9 3 4 0,-10-3-8 0,2 4 4 16,-2-4 0-16,10 4-4 0,-8-4 4 0,7 4 0 0,-9-1 0 15,2-3 0-15,8 6 4 0,-1-8 0 0,-8 6 0 0,8 0-4 16,-7 0 0-16,8-4 0 0,-1 4 0 0,-8 0 0 0,8 1 0 16,1-6 0-16,0 5 0 0,-9 0 0 0,9 0 4 0,-10 0 0 0,10 1 0 15,0 4 4-15,-9-5 0 0,0 5 0 0,8 0 0 0,-7-5 0 16,-2 5-4-16,2 0 4 0,-1 0 0 0,-1 0-4 0,10 0 4 15,-8 0-4-15,-2 0 0 0,2 0 0 0,-10 0 0 0,17 0 4 16,-16-4-4-16,8 4 0 0,1 0 4 0,-2-5-4 0,2 0 4 16,-2 5-8-16,-7-5 0 0,8 0 0 0,0 1 4 0,-1 0 0 0,-6-2-4 15,6 1 0-15,2 0 4 0,-10 1 0 0,9-1-4 0,-9 0 0 16,10 5 0-16,-10-10 0 0,10 6 4 0,-10 4 0 0,9-5 0 16,-8-1 0-16,-1 2 0 0,9 0 0 0,-9-1 0 0,1 5 0 0,0-5 0 15,-1 0 0-15,0 1-4 0,10 4 0 0,-10-6 0 16,-8 2 0-16,18 4 0 0,-18-5 0 0,8 5 0 0,0 0 0 0,1-5 0 15,-1 5 0-15,-8 0 0 0,8 0 0 0,-8 0 0 0,10 0 0 16,-2 0 0-16,-8 0 0 0,8 0 0 0,-8 0 0 0,0 0 0 16,10 0 0-16,-10 0 0 0,0 0 0 0,0 0 0 0,0 0 0 15,8 0 0-15,-8 0 0 0,0 0 0 0,0 0 0 0,0 0 0 0,0 0 0 16,0 0 0-16,0 0 0 0,0 0 0 0,0 0 0 0,0 0 0 16,0 0 0-16,0 0 0 0,0 5 0 0,0-5 0 0,0 0 0 15,-8 5 0-15,8-5 0 0,-10 4 0 0,2-4-64 0,8 6-80 16,-18-2-56-16,10-4-64 0,-9 5-72 0,1 0 60 15,-2 0 52-15,-8-5 44 0,10 4 36 0,-10-4 28 0,1 0 20 0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2:53.636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986A7E6-6DA3-48CE-B54F-9AFA1A0BD692}" emma:medium="tactile" emma:mode="ink">
          <msink:context xmlns:msink="http://schemas.microsoft.com/ink/2010/main" type="inkDrawing" rotatedBoundingBox="13438,8451 18454,4985 18733,5389 13716,8854" semanticType="callout" shapeName="Other">
            <msink:sourceLink direction="with" ref="{A36EFC16-C498-4C3D-ABBA-0F103DBEAAD1}"/>
            <msink:sourceLink direction="with" ref="{86E61E3C-EC20-44CF-9C07-EBDFD456E2DC}"/>
          </msink:context>
        </emma:interpretation>
      </emma:emma>
    </inkml:annotationXML>
    <inkml:trace contextRef="#ctx0" brushRef="#br0">0 3347 47 0,'0'0'84'0,"0"0"-8"0,0 0-8 16,0 0-24-16,0 0-8 0,0 0 0 0,0 0 0 0,0 0 0 15,0 0-4-15,0 0 0 0,0 0 0 0,0 0 0 0,0 0 0 16,0 0 4-16,0 0 0 0,8 0 4 0,-8 0 4 0,8 0 0 0,-8 0-8 16,9 0-16-16,-9 0 28 0,9 0-12 0,-1-4 0 0,-8 4 0 15,8-5 4-15,1 5-4 0,8-5 0 0,-17 5 0 0,17-4 0 16,-9-1 0-16,2 0 0 0,-2 0-4 0,0 0 0 0,1 1 0 16,8 0-4-16,-9-2-4 0,1 1 0 0,7 0-4 0,-6 1-4 15,-2-1 0-15,10 5 0 0,-10-5 0 0,8 0-8 0,2 0 4 0,-10 1 4 16,9-1-8-16,1-1 0 0,-2 2 8 0,2 0-4 0,-2-1 4 15,2 0-4-15,-1-1 4 0,7-3 0 0,2 5-4 0,-8-6 4 16,7 5-4-16,1-4 0 0,0 0-4 0,0-2 0 0,-2 2 0 16,2-1 0-16,9 1 0 0,-11-5-4 0,2 4 0 0,9-6 0 15,-9 3 0-15,-2-2 0 0,11 1 4 0,-9-1-4 0,-2 1 0 16,12 5 0-16,-11-5-4 0,0-1 0 0,0 0 4 0,1 1-4 16,8 0 0-16,-8 0 0 0,-1 4 0 0,1-5 0 0,0 1 0 0,-1 5 0 15,1-6 8-15,0 2-4 0,0 2 0 0,-1-3-4 0,0 4 4 16,10-4-4-16,-10 0 4 0,1-1 0 0,-1 5-4 0,0-4 4 15,1-1 0-15,8 2-4 0,-9-2 4 0,1 1-4 0,0 0 0 16,0 3-4-16,-1-3 0 0,1-1 8 0,0 2-4 0,-1 3-4 16,1-5 8-16,-2 1-8 0,2 4 8 0,0-4-8 0,0 5 8 15,-9-2 0-15,9-3-4 0,0 5-4 0,-2-6 4 0,-6 6 4 0,7-1-8 16,1-4 4-16,0 4 4 0,-10-4-8 0,10 4 0 0,-1-4 8 16,1 4-8-16,0-4 8 0,-1-1 0 0,1 6-4 0,0-5 0 15,0-1 0-15,-1 1 0 0,0-1 4 0,0 0 0 0,1 1-4 0,0 1-4 16,-1-2 4-16,1 1 0 0,0 0 0 0,0-1-4 0,-1 0 0 15,1 1 4-15,-2 5 0 0,-6-6 0 0,8 1-4 0,-9-1 8 16,8 5-4-16,-8-4 0 0,1 5 4 0,-2-6-4 0,2 1-4 16,-1 4 0-16,-1 1 4 0,2-6 0 0,-2 6 0 0,2-6 0 15,-1 6-4-15,0-6 4 0,0 5 4 0,-1 1-4 0,2-6 4 0,0 2 0 16,-2 3-8-16,2-5 0 0,-2 7 4 0,1-7 0 0,1 5 0 16,6-5 0-16,-6 0 0 0,-1 1 0 0,0 5 0 0,0-5 4 15,0 5-4-15,0-7 4 0,1 3-4 0,-2 3 0 0,10-5 0 16,-9 5 0-16,-1-3 0 0,2-2 0 0,0 5 0 0,-2 0-4 15,-8-3 8-15,10-2-8 0,-1 5 4 0,-1-4 0 0,2 5 0 16,0-6-4-16,-2 1 0 0,1 4 8 0,-8-4-4 0,8-1 0 0,-1 1 4 16,2-1-8-16,-2 1 8 0,2 0-8 0,-1 0 4 15,9-1 0-15,-10 1 0 0,2-5 0 0,-2 4 0 0,2 1 0 0,-1-5 0 16,0 4 0-16,8 1-4 0,-17-5 8 0,18 3-4 0,-8 3 0 16,-10-2 0-16,9 1 0 0,0-5 0 0,0 4-4 0,1 1 4 15,-2-1 0-15,2 1 4 0,-10 0-4 0,9 0 0 0,0-6 0 0,0 6 0 16,-1-1 0-16,2 1 0 0,-10 0-4 0,10-1 4 15,-1 1 0-15,0 0 0 0,0-1-4 0,-1-4 8 0,2 5-4 0,0-1 0 16,-2 1 0-16,9-1 0 0,-7 1 0 0,-2 5 0 0,2-6 0 16,-1 1 0-16,0-1 4 0,0 1-4 0,0 4 4 0,-8-4-4 15,7 4 4-15,2-4 0 0,-2-1-8 0,-6 6 4 0,6-5 4 0,-7 4-4 16,7-5 0-16,-6 1-4 0,6 0 4 0,-8 4-4 0,10-4 8 16,-10-1 0-16,1 1-8 0,8 0 0 0,-8-5 4 0,7 4 0 15,-7 1-4-15,8-5 4 0,-9 4-4 0,10 0 4 0,-10 1 0 16,10-5 4-16,-10 5-4 0,9-1-4 0,-9 1 4 0,10 5 0 15,-10-6 0-15,0 1-4 0,2 4 8 0,6 1-8 0,-7-6 4 0,-1 5-4 16,1 1 4-16,-1-1 4 0,1-4-4 0,7 4 0 0,-6 1 0 16,-2 0 0-16,0-1 0 0,2 0 0 0,-2 0 4 0,0-4-8 15,0 4 4-15,1 1 4 0,8-1-8 0,-8 0 4 0,-1 1-4 16,0-1 4-16,2 1 4 0,-2-1-4 0,0 1 0 0,0-1 0 16,2 5 0-16,6-4-4 0,-7-1-12 0,0 5 20 0,-1-4 0 0,1 4-4 15,-1 0 4-15,0-4-4 0,0 4 4 0,-8 0-4 0,10-4 0 16,-2 9 4-16,0-10-4 0,2 5 4 0,-10 0-4 0,8 0 0 15,0 1 0-15,1-1 0 0,-1 0 0 0,1 0 0 0,-9 1-4 0,8-2 4 16,1 1 0-16,-1 1 0 0,0-1 4 0,-8 0-4 16,10 1 0-16,-2-2 0 0,0 2 4 0,2-1 0 0,-10 1-4 0,8-2 0 15,-8 3 4-15,8-3 0 0,0 1 0 0,-8 5 0 0,9-5 0 16,-9 1 0-16,0 4-4 0,9-4 4 0,-9-2-4 0,8 6 4 16,-8-5-4-16,9 1 0 0,-9 4 0 0,8-6-4 0,-8 2 4 15,8 4 8-15,-8-5-4 0,0 5 0 0,10 0 0 0,-10 0 4 0,0 0 0 16,0 0-4-16,0-5 8 0,0 5-4 0,8 0 4 15,-8 0 0-15,0 0-4 0,0 5 4 0,0-5 0 0,0 0 0 0,-8 0 4 16,8 0-12-16,0 0 4 0,0 0-4 0,0 0-4 0,0 0 0 16,0 0 0-16,0 0 0 0,0 0 0 0,0 0 0 0,0 0 0 15,0 0-4-15,0 0-24 0,0 0-12 0,-10 0-24 0,10 0-32 16,-8 0-28-16,0 0-40 0,-1 5-36 0,-8-5-88 0,8 4 16 16,-7 2 52-16,-2-6 40 0,-8 4 32 0,10 1 32 0,-10 1 16 0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2:56.17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15A89B3D-0A7C-4508-B0DB-9349BA5F0B59}" emma:medium="tactile" emma:mode="ink">
          <msink:context xmlns:msink="http://schemas.microsoft.com/ink/2010/main" type="inkDrawing" rotatedBoundingBox="13666,5119 18741,8226 18641,8390 13566,5283" semanticType="callout" shapeName="Other"/>
        </emma:interpretation>
      </emma:emma>
    </inkml:annotationXML>
    <inkml:trace contextRef="#ctx0" brushRef="#br0">59 2 31 0,'-8'0'72'0,"8"0"-12"16,0 0-4-16,0 0-28 0,-9 0 0 0,9 0-4 0,0 0-4 15,0 0-4-15,-9 0-4 0,9 0-4 0,0 0-4 0,-8 0 0 16,8 0 0-16,0 0 8 0,-8 0-4 0,8 0 0 0,0-5 0 0,-8 5 4 16,8 0-4-16,0 0 4 0,0 0 0 0,0 0 4 0,0 0-4 15,0 0 0-15,0 0 0 0,0 0 4 0,0 0 0 0,0 0 0 16,0 0 0-16,0 0-4 0,0 0 0 0,0 0 8 0,0 0-4 15,-10 0-4-15,10 0 0 0,0 0 0 0,0 0 4 0,0 0-4 16,0 0 0-16,0 0 0 0,0 0-4 0,0 0 0 0,0 0 0 0,0 0 0 16,0 0-4-16,0 0 4 0,0 0 4 0,0 0 0 0,0 0-4 15,0 0 4-15,0 0-4 0,10 0 8 0,-10 0 0 0,0 0 0 16,8 0-4-16,-8 0 8 0,8 0-4 0,0 5 0 0,-8-5 4 16,9 5 0-16,0-5-4 0,-1 6-4 0,9-3 4 0,-9 3-4 15,2-2-4-15,-2 5 0 0,0-3 4 0,10 3 0 0,-10-4 0 0,9 4 4 16,-8 1 0-16,8 0-4 0,-9-1-4 0,8 1 0 0,2-1-4 15,-10-3 4-15,10 8-4 0,-1-9 4 0,0 4-4 0,0 5 4 16,-1-9 0-16,2 10 0 0,0-6-4 0,-2 1 0 0,1 0 4 16,9-1-4-16,-10 1 0 0,2-1 0 0,-2 1 0 0,10 4-4 15,-9-4 4-15,1 4 0 0,8-4-4 0,-10 5 0 0,2-7-16 0,7 8 24 16,-8-3-4-16,0-3 0 0,-1 5-4 0,10-1 4 0,-8 0-4 16,-1 0 4-16,8 1-4 0,-8-1 4 0,1 1-4 0,-2-1 0 15,2 1 4-15,-2-1-4 0,1-5 0 0,1 6 0 0,-2-1 0 16,2-4 0-16,-2 5 0 0,2-6 0 0,-1 5 0 0,0-4 0 15,0-1 0-15,-1 6 0 0,-6-5 4 0,6 4 0 0,2-4-4 16,-1-1 4-16,-1 5 0 0,2 1-4 0,-2-5 4 0,2 4-4 0,-1 0 4 16,0 0-8-16,0 1 4 0,0-1 0 0,0-4 0 15,1 4 0-15,-2 0 0 0,2 2 0 0,-2-3 0 0,1 2 0 0,1-1-4 16,8 1 4-16,-18-1 0 0,8 1 0 0,2 0 0 0,-1-7-4 16,-1 7 4-16,2-1 4 0,-2 1 0 0,-6-1-4 0,6 1 0 15,2-6 0-15,-1 5 0 0,-9 1 0 0,8-6 0 0,2 6 0 0,0-6 0 16,-2 6 0-16,1-6 0 0,-8 6 0 0,8-6-4 15,-1 1 4-15,2 4 0 0,0-4 0 0,-2-1 0 0,1 6 0 0,-8-7 0 16,8 3 0-16,-1-1 0 0,2-1 0 0,0 5 4 0,-10-3-8 0,8-3 8 16,2 8-4-16,-1-7 0 0,-1 4-4 0,2-3 4 15,-10 4 0-15,10-3 0 0,-2 3 0 0,1 1 4 0,1-6-4 16,-2 5 4-16,2 1-8 0,-2-1 4 0,2-5 4 0,7 6 0 0,-8-1-4 16,0-4 0-16,1 5 0 0,8-6 0 0,-10 5 0 0,1-4 0 15,9 0 0-15,-10-1 4 0,2 1-4 0,8-1-4 0,-10 1 4 16,10 0 0-16,-9-1 0 0,-1 1 0 0,2-6 0 0,8 6 4 0,-9-1-4 15,-1-3 4-15,2 3-4 0,8 1 4 0,-10-6-4 0,2 6 4 16,-1-1-4-16,-1 1 4 0,10 0-4 0,-8-1 0 0,-2-3 0 16,2 7 0-16,-2-3 4 0,10 0-4 0,-9-1 4 0,1 0-4 15,-2 1 0-15,10 6 4 0,-9-7 0 0,-1 1-4 0,2-1 0 16,8 5 4-16,-10-4 0 0,2-1 0 0,-1 1 0 0,-1-1 0 16,10 1 0-16,-8 1 0 0,-2-3-16 0,2 2 20 0,-2-1-4 15,1-3 0-15,1 3 4 0,-2 1-4 0,2-1 0 0,-2-4 0 0,2 4 0 16,-1 1-4-16,-1 0 4 0,2-1-4 0,0-4 4 0,-2 5 0 15,-8-1 0-15,10 1 0 0,-1 0 4 0,-1-1-4 0,2 0 0 16,-10-4 0-16,10 5 0 0,-2 0 0 0,1-1 4 0,-8-4-8 16,8 4 4-16,-1 1 0 0,-6-1 0 0,6-3 4 0,2 3 0 15,-10 1 0-15,9-6-4 0,0 6 0 0,0-1 0 0,-9 1 0 0,10 0 0 16,-10-5 0-16,10 10-4 0,-2-11 0 0,1 6 4 0,-8 0-4 16,8-1 4-16,1 1 0 0,-10-1 0 0,8 1 0 0,2-2 0 15,-10-2 0-15,9 3 0 0,-8 1 0 0,8-1 0 0,-9-3 4 0,10 3 0 16,-10 1 0-16,10-6 0 0,-10 6 0 0,0-5 0 15,9-1-4-15,-8 6 4 0,0-5-4 0,7-1 0 0,-8 6 4 0,2-5-4 16,6 5 4-16,-6-5 0 0,6-1 0 0,-7 6 4 0,7-5-8 16,2 4 0-16,-10-4 4 0,10 0-4 0,-2 6 0 0,2-8-4 15,-10 2 0-15,9 5 0 0,0-6 0 0,0 1 0 0,1 0 4 16,-2 0-4-16,2 4 0 0,-2-4 4 0,1 0-4 0,1-1 0 16,-2 2 0-16,-8-6 0 0,10 9 4 0,-1-4-4 0,0 0 0 0,-8-1 4 15,7 1 0-15,-7 0 0 0,8 0 0 0,-9-1-4 0,10 2 4 16,-10 3-4-16,1-4 0 0,0 0 0 0,-1 5 0 0,0-6 4 15,1 5 0-15,-1-3-8 0,0 3 8 0,2 1-4 0,-2-6 0 16,0 7 0-16,2-7 0 0,-2 6 0 0,0-6 0 0,1 6 0 16,-1-5 0-16,1 5 0 0,-1-7 0 0,-8 7 4 0,9-4-4 15,-1-2 0-15,0 6 0 0,2-5 0 0,-2-1 0 0,0 6 0 0,2-5 0 16,-10 0 0-16,8 0 0 0,0-1-4 0,0 0 8 0,1 2-8 16,0-1 4-16,-9-1 0 0,8 1 4 0,1 0 0 0,-1 0-4 15,0 0 0-15,2-1 0 0,-2 1 0 0,0 0 4 0,0 1-4 16,2-2-20-16,-2-4 24 0,9 4-4 0,-8 1 4 0,-1 0-4 15,1 0 0-15,-1 0 0 0,0-1 0 0,0 1 4 0,10 0-4 16,-10-1 0-16,2 1 0 0,-2 0 0 0,0 0 0 0,1 0 4 0,-1-1 0 16,1 2-4-16,-9 3 0 0,8-4 0 0,1 0 0 0,-1-1 0 15,-8 1 4-15,8 0-8 0,2 0 0 0,-10-1 4 0,8 3-4 16,0-4 4-16,-8 2 0 0,10-5 4 0,-2 4-4 0,-8 2 0 16,8-1-4-16,0-5 4 0,-8 4 0 0,9 1 0 0,-9 0-4 15,9-1 4-15,-1 1 0 0,-8 0 4 0,9 0-4 0,-1-5 0 0,-8 4 0 16,8 2-4-16,2-1 0 0,-10-1 4 0,8 1 0 0,0 0 0 15,-8-5 4-15,8 4-4 0,-8 2 0 0,10-2 0 0,-2 1 4 16,-8-5-4-16,8 4 0 0,1 2 0 0,-9-3 0 0,8-3 0 16,-8 6 0-16,9-6 0 0,-9 5 0 0,9 0-4 0,-9-5 0 15,0 4 4-15,8-4 4 0,-8 6 0 0,8-2-4 0,-8-4 0 16,0 5-4-16,10-5 4 0,-10 5 0 0,0-5 0 0,8 5 0 0,-8-5-4 16,0 4 4-16,8-4 4 0,-8 5-4 0,0-5 0 0,8 5 4 15,-8 0 0-15,10-5-4 0,-10 4 0 0,0-4 0 0,8 6 4 16,-8-1-4-16,0-5 0 0,8 4 0 0,-8-4 0 0,0 5 0 0,9-5 0 15,-9 0 0-15,0 5 0 0,0-5 0 0,0 0 0 16,0 0-4-16,0 0 4 0,0 0 4 0,0 0-4 0,0 0 4 0,0 0 0 16,0 0 0-16,0 0 0 0,0 0 0 0,0 0 0 0,0 0 0 15,0 0 0-15,0 0-4 0,0 0 4 0,0 0-4 0,0 0 0 16,0 4 0-16,0-4 0 0,0 0 0 0,0 0 0 0,0 0 0 16,0 0 0-16,0 0-4 0,0 0 0 0,0 0-4 0,0 0-8 15,0 0-8-15,-9 5-12 0,9-5-12 0,0 0-20 0,-8 0-20 0,8 0-28 16,-8 0-36-16,-2 0-28 0,2 0-80 0,-8 0 44 0,6-5 40 15,-6 5 32-15,7 0 28 0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32:59.787"/>
    </inkml:context>
    <inkml:brush xml:id="br0">
      <inkml:brushProperty name="width" value="0.06667" units="cm"/>
      <inkml:brushProperty name="height" value="0.066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3369D906-910B-427A-9015-6D31888B6994}" emma:medium="tactile" emma:mode="ink">
          <msink:context xmlns:msink="http://schemas.microsoft.com/ink/2010/main" type="writingRegion" rotatedBoundingBox="17552,5753 15607,6333 15457,5830 17402,5250">
            <msink:destinationLink direction="with" ref="{C97929EB-B79E-48A8-86A3-9A5E958894B7}"/>
            <msink:destinationLink direction="with" ref="{86E61E3C-EC20-44CF-9C07-EBDFD456E2DC}"/>
          </msink:context>
        </emma:interpretation>
      </emma:emma>
    </inkml:annotationXML>
    <inkml:traceGroup>
      <inkml:annotationXML>
        <emma:emma xmlns:emma="http://www.w3.org/2003/04/emma" version="1.0">
          <emma:interpretation id="{6444DC42-D712-4B33-A8BC-26FCCC77984C}" emma:medium="tactile" emma:mode="ink">
            <msink:context xmlns:msink="http://schemas.microsoft.com/ink/2010/main" type="paragraph" rotatedBoundingBox="17552,5753 15607,6333 15457,5830 17402,52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82F282-E22C-459E-AF0B-6565E1C7844F}" emma:medium="tactile" emma:mode="ink">
              <msink:context xmlns:msink="http://schemas.microsoft.com/ink/2010/main" type="line" rotatedBoundingBox="17552,5753 15607,6333 15457,5830 17402,5250"/>
            </emma:interpretation>
          </emma:emma>
        </inkml:annotationXML>
        <inkml:traceGroup>
          <inkml:annotationXML>
            <emma:emma xmlns:emma="http://www.w3.org/2003/04/emma" version="1.0">
              <emma:interpretation id="{D2A9F2AF-8A97-4E6D-B98E-EE51B7352252}" emma:medium="tactile" emma:mode="ink">
                <msink:context xmlns:msink="http://schemas.microsoft.com/ink/2010/main" type="inkWord" rotatedBoundingBox="17532,5686 17134,5805 17053,5532 17451,5413">
                  <msink:destinationLink direction="with" ref="{C61EB9E0-A1F1-4365-B675-A396B59D8B2B}"/>
                  <msink:destinationLink direction="to" ref="{C5E83EA0-76DD-4B8B-AD2A-6267AA78CA15}"/>
                  <msink:destinationLink direction="from" ref="{C5E83EA0-76DD-4B8B-AD2A-6267AA78CA15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-1 187 51 0,'0'-4'80'15,"0"-1"0"-15,0 5-8 0,0-5-24 0,0 0 0 0,0 5-8 16,0 0 4-16,0-4 0 0,0 4-8 0,0 0 0 0,0 0 0 15,0 0 0-15,0 0 0 0,0 0 0 0,0 0 0 0,0 0-4 0,0 0 8 16,0 0 0-16,0 4-4 0,0-8 4 0,0 4-8 16,0 0-4-16,0 0 4 0,0 0-4 0,0 0 0 0,10 0 0 0,-10 4 0 15,0-4 0-15,8 5-4 0,-8-5-4 0,8 5-4 0,-8 0 0 16,10-1 0-16,-10 6 0 0,8-5-4 0,-8 5 0 0,8-6 0 16,-8 11-8-16,0-5 0 0,8-1 0 0,-8 5 0 0,0-4 0 0,0 5-4 15,0-6 0-15,0 1 0 0,9 4 0 0,-9-5 0 0,0 1 0 16,0-5 0-16,0 5 0 0,-9-6 4 0,9 1-4 0,0 0 0 15,0 0 0-15,0-5 0 0,0 0 0 0,0 5 0 0,0-5 0 16,0 0 4-16,9-5-4 0,-9 5 0 0,0-5 0 0,0 0 0 16,0 0 0-16,8 1-16 0,-8-6 20 0,0 5 0 0,9-5 0 0,-9 1-4 15,0-1 0-15,9 1 0 0,-1-1 0 0,-8-5 0 0,8 6 0 16,-8-5 0-16,10 4 0 0,-2-4 4 0,-8-1-4 0,8 5 0 16,-8 1 0-16,8-5 0 0,2 4 0 0,-10 1 0 0,8-1 0 15,0 1 0-15,-8-1 0 0,9 5 4 0,-9-5-4 0,8 1 0 16,-8 3-4-16,9 2 4 0,0-6 0 0,-9 6 0 0,8-1 0 0,0 0 0 15,-8 0 0-15,8 1 0 0,2 4 0 0,-10-5 0 0,8 5 0 16,0-4 0-16,2 4 0 0,-10 0 4 0,8 0 4 0,0 0-8 16,1 0 4-16,-1 0 0 0,1-6 0 0,-9 6-4 0,9 0 0 15,-1 0 0-15,0 0 0 0,0 0 4 0,2-4-4 0,-10 4 0 16,8-6 0-16,0 6 0 0,-8-4 0 0,10 4-4 0,-10-4-4 0,0 4-8 16,0-6-8-16,0 6-16 0,8-5-8 0,-16 1-16 0,8 4-24 15,0-5-16-15,-10 5-8 0,10-5-76 0,-8 0-12 0,0 5 16 16,-2-4 52-16,2 4 24 0</inkml:trace>
        </inkml:traceGroup>
        <inkml:traceGroup>
          <inkml:annotationXML>
            <emma:emma xmlns:emma="http://www.w3.org/2003/04/emma" version="1.0">
              <emma:interpretation id="{AE0811C4-3B26-4F8C-B90A-09F91992C52B}" emma:medium="tactile" emma:mode="ink">
                <msink:context xmlns:msink="http://schemas.microsoft.com/ink/2010/main" type="inkWord" rotatedBoundingBox="16179,6163 15607,6333 15457,5830 16030,5660"/>
              </emma:interpretation>
              <emma:one-of disjunction-type="recognition" id="oneOf1">
                <emma:interpretation id="interp1" emma:lang="" emma:confidence="0">
                  <emma:literal>&lt;</emma:literal>
                </emma:interpretation>
                <emma:interpretation id="interp2" emma:lang="" emma:confidence="0">
                  <emma:literal>•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(</emma:literal>
                </emma:interpretation>
                <emma:interpretation id="interp5" emma:lang="" emma:confidence="0">
                  <emma:literal>&amp;</emma:literal>
                </emma:interpretation>
              </emma:one-of>
            </emma:emma>
          </inkml:annotationXML>
          <inkml:trace contextRef="#ctx0" brushRef="#br0" timeOffset="15133.9247">-1551 428 27 0,'0'-6'92'0,"0"6"-4"0,8-4-16 15,-8-1-20-15,0 0-8 0,0 0 4 0,0 5-8 0,0-4 0 0,8-1 0 16,-8 5-4-16,8-5-4 0,-8 0 0 0,10 5-4 0,-2-4 4 16,-8-1 4-16,8 5-4 0,1-5 0 0,-1 0 4 0,10 0-4 15,-10 5-8-15,0-4 4 0,10 4 4 0,-10-5-4 0,10 5-4 0,-2-5-4 16,1 5 4-16,-8 0-4 0,8 0-8 0,-1 0 0 15,2 0 8-15,8 0-8 0,-10 0 0 0,1 5 0 0,1 0 0 0,-2-1-4 16,2 1 4-16,8 0-4 0,-10 0 0 0,1 0-4 0,1 4 4 16,-10-4 0-16,8 4-4 0,2-4 0 0,0 5 0 0,-10 0 0 15,9-1 0-15,-9 1 0 0,0-6 0 0,10 6 0 0,-10-1 0 0,0 2 0 16,2 3-4-16,-2-5 8 0,-8 1-4 0,8-1 0 0,-8 1 0 16,9 4 0-16,-9-4 0 0,0-1 0 0,9 6 4 0,-9-5-4 15,0 5 0-15,0-7 4 0,0 2 0 0,-9 5 0 0,9-6-20 0,0 1 24 16,-9 4 0-16,9-5 0 0,-8 1-4 0,0-1 4 15,-2 1-4-15,2 0 0 0,0-1 4 0,-1 1 0 0,-8 0 0 16,9-1 0-16,-9 1-4 0,-1-1 0 0,2 1-4 0,-10 0 0 0,9-5 0 16,-9 4 0-16,10 1 0 0,-10-6 0 0,0 1 0 15,0 0-4-15,1 0 4 0,9 0-4 0,-10-1-4 0,0-4 0 0,9 5 0 16,-9-5 0-16,10 0-8 0,-2 0-8 0,10 0-20 0,-10 0-20 16,10-5-20-16,-9 5-28 0,8-4-32 0,9-1-60 0,-8 0-28 15,8 0 44-15,0 0 36 0,0 1 32 0,8-6 16 0</inkml:trace>
        </inkml:traceGroup>
        <inkml:traceGroup>
          <inkml:annotationXML>
            <emma:emma xmlns:emma="http://www.w3.org/2003/04/emma" version="1.0">
              <emma:interpretation id="{1ECA5295-E924-4335-8CF3-1EF2BA40195C}" emma:medium="tactile" emma:mode="ink">
                <msink:context xmlns:msink="http://schemas.microsoft.com/ink/2010/main" type="inkWord" rotatedBoundingBox="15765,6245 15651,6279 15539,5903 15653,586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4640.1522">-1442 485 63 0,'0'0'80'0,"0"-4"-8"0,0 4-4 15,0-7-20-15,0 7-8 0,0-4-20 0,0 4 16 0,0-4 0 16,0-1-4-16,0 5 4 0,0 0-4 0,0-5 0 0,0 5-4 16,0-5 0-16,10 5 0 0,-10-4 0 0,0 4 0 0,0 0 0 15,0 0 0-15,0 0-4 0,0 0 0 0,0 0-4 0,0 0 4 16,0 0 0-16,0 0 0 0,0 0 0 0,8 0 8 0,-8 0-8 0,0 4 4 16,0-4 0-16,0 5 4 0,0 5-4 0,0-6-4 0,0 7 0 15,0-3-4-15,0 2-4 0,0 0 0 0,0 4-4 0,0 0 0 16,0 2 0-16,0 2 0 0,0-4-4 0,0 7 0 0,0-8 0 15,0 7 0-15,0-1-4 0,0-5 0 0,0 5 0 0,0-4 0 16,0-1 0-16,0 1 0 0,0-1 0 0,0 0-4 0,0 0 4 0,0-4-4 16,0 5 0-16,0-6 0 0,0 1 0 0,0-6 0 0,0 6 4 15,0-5-4-15,0 0 0 0,0-5 0 0,0 4 0 0,0-4-4 16,0 5 4-16,0-5-4 0,0 0 0 0,0 0 0 0,0 0-4 0,0 0 0 16,0 0-8-16,0-5-8 0,0 5 0 0,0 0-12 15,0-4-8-15,0-1-4 0,0 5-8 0,0-5-8 0,0 0-4 0,-8 0-12 16,8 1-4-16,0-6-8 0,0 5-40 0,-10-4-32 0,10-1 20 15,-8 0 28-15,8 1 24 0</inkml:trace>
        </inkml:traceGroup>
      </inkml:traceGroup>
    </inkml:traceGroup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9:45.669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5E83EA0-76DD-4B8B-AD2A-6267AA78CA15}" emma:medium="tactile" emma:mode="ink">
          <msink:context xmlns:msink="http://schemas.microsoft.com/ink/2010/main" type="inkDrawing" rotatedBoundingBox="19577,4120 19596,3798 19648,3801 19630,4123" semanticType="callout" shapeName="Other">
            <msink:sourceLink direction="to" ref="{D2A9F2AF-8A97-4E6D-B98E-EE51B7352252}"/>
            <msink:sourceLink direction="from" ref="{D2A9F2AF-8A97-4E6D-B98E-EE51B7352252}"/>
          </msink:context>
        </emma:interpretation>
      </emma:emma>
    </inkml:annotationXML>
    <inkml:trace contextRef="#ctx0" brushRef="#br0">1663-319 103 0,'0'-9'112'0,"9"-1"-4"0,-9 1-8 16,0 3-20-16,8-3-4 0,-8 4 0 0,0 0-24 0,8 1 20 15,-8 4-8-15,0-5-4 0,8 5-8 0,-8 0-8 16,0 0 0-16,10 5-4 0,-10-1-4 0,0 6-8 0,0-6-4 0,0 11-8 16,0-6 4-16,0 6-8 0,8 5-4 0,-16-7-4 0,8 7-12 15,0-1-8-15,0 5-28 0,-10-4-28 0,10 3-28 0,-8-5-24 16,0 7-92-16,8-5 20 0,-8-1 40 0,-1 0 24 0,1 0 32 15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9:21.021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A978E9E-8225-471F-A788-4C5B5A84E473}" emma:medium="tactile" emma:mode="ink">
          <msink:context xmlns:msink="http://schemas.microsoft.com/ink/2010/main" type="inkDrawing" rotatedBoundingBox="17930,4178 18256,4418 18233,4450 17906,4210" semanticType="callout" shapeName="Other">
            <msink:sourceLink direction="with" ref="{86E61E3C-EC20-44CF-9C07-EBDFD456E2DC}"/>
          </msink:context>
        </emma:interpretation>
      </emma:emma>
    </inkml:annotationXML>
    <inkml:trace contextRef="#ctx0" brushRef="#br0">0-3 35 0,'0'6'72'15,"0"-6"-4"-15,0 0-16 0,0 0-20 0,0 0-8 0,0 0-4 0,0 4-4 16,0-4-4-16,0-4 0 0,0 4 4 0,0 4-4 16,0-8 0-16,0 4-4 0,0 0 0 0,0 0 0 0,0 4 4 0,0-4 0 15,0 0 0-15,0 0 0 0,0 0 4 0,0 0 0 0,0 0 0 16,0 0 0-16,0 5 0 0,0-5 4 0,0 0-4 0,0 0 0 16,0 0 4-16,0 4 0 0,0-4 0 0,0 0-4 0,0 0 0 0,0 0 0 15,0 6 0-15,0-6 0 0,0 0 0 0,0 4 0 16,0-4 0-16,9 0 4 0,-9 5 0 0,0-5 4 0,8 0-20 0,-8 0 24 15,0 5 4-15,8-5-4 0,-8 0 0 0,10 6-4 0,-10-6 4 16,8 0-4-16,-8 3-4 0,8-3 0 0,2 0 4 0,-10 6-8 16,8-6 0-16,0 4 0 0,-8 1 0 0,9-1 0 0,-1 2 0 15,1-2 0-15,-1 1 0 0,-8 0 4 0,9-1-4 0,-1 1 0 16,0 5 0-16,2-5-4 0,-2 0 0 0,0 4 0 0,2-4 4 0,-2 5-4 16,0-6 0-16,0 2 0 0,1-2 0 0,0 6 0 0,-1-5 0 15,1-1-4-15,-1 1 4 0,0 0-4 0,-8 0 0 0,10-1 0 16,-2 2 4-16,0-2-4 0,-8-4-4 0,8 5 4 0,-8 0 0 0,10-1-4 15,-10-4 0-15,8 5 0 0,-8 0 4 0,0-5-4 16,8 5 0-16,-8-5 0 0,0 5-4 0,0 0 4 0,0-5 0 0,0 0-4 16,9 5 0-16,-9-5 4 0,0 4-4 0,0-4 0 0,0 0 0 15,0 0 0-15,0 0-4 0,0 5-4 0,0-5-4 0,0 0 0 16,0 0-16-16,0 0-20 0,0 0-16 0,0 0-36 0,0 0-24 16,0 0-28-16,0 0-76 0,-9 5 8 0,9-5 48 0,0 5 28 0,-8-1 20 15,8-4 24-15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999.51166" units="1/in"/>
          <inkml:channelProperty channel="T" name="resolution" value="1" units="1/dev"/>
        </inkml:channelProperties>
      </inkml:inkSource>
      <inkml:timestamp xml:id="ts0" timeString="2020-03-18T10:29:45.455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61EB9E0-A1F1-4365-B675-A396B59D8B2B}" emma:medium="tactile" emma:mode="ink">
          <msink:context xmlns:msink="http://schemas.microsoft.com/ink/2010/main" type="inkDrawing" rotatedBoundingBox="19363,4289 19413,4841 18928,4885 18878,4332" semanticType="callout" shapeName="Other">
            <msink:sourceLink direction="with" ref="{86E61E3C-EC20-44CF-9C07-EBDFD456E2DC}"/>
            <msink:sourceLink direction="with" ref="{D2A9F2AF-8A97-4E6D-B98E-EE51B7352252}"/>
          </msink:context>
        </emma:interpretation>
      </emma:emma>
    </inkml:annotationXML>
    <inkml:trace contextRef="#ctx0" brushRef="#br0">1280 141 11 0,'0'0'88'0,"-10"0"-4"0,10 0-8 16,-8-4-24-16,0 4-4 0,8 0 0 0,-9-5-8 0,0 5 0 15,1 0-4-15,0 0-4 0,-9 0 0 0,8 0 0 0,0 0 0 16,1 0 4-16,0 0 0 0,-10 5 4 0,10-1-4 0,0 2 4 15,-10-2 0-15,10 1 0 0,-1 5 0 0,-7-1-4 0,6-4 0 16,2 10-4-16,0-6 0 0,-10 5 4 0,10 6-4 0,0-6 0 0,-1 0 4 16,0 4-4-16,1 7 4 0,8-5-4 0,-9-1 0 15,9 5 0-15,-8-1-4 0,8 2 0 0,0-2 0 0,0 2 0 0,0-6-4 16,0 4-4-16,8 3 4 0,-8-8-4 0,9 1-4 0,-1 1 0 16,1-1-4-16,0-5 4 0,7 1-8 0,-6-6 0 0,6 5 0 15,-8-9-24-15,10 5 24 0,-1-5 0 0,9 0-4 0,-10-5 0 16,2 0-4-16,7-5 0 0,-8 5-8 0,8-10-12 0,-7 5-16 0,8-4-16 15,-1-6-16-15,-8 5-16 0,8-4-16 0,-7 0-28 16,-2-6-12-16,2 1-36 0,-1 5-52 0,0-10 32 0,0 4 32 0,-9 1 36 16,0-4 24-16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EFA2-C324-4326-BB32-AC321DB7C4A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A8F-A422-4F01-A3EF-4640959E05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463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EFA2-C324-4326-BB32-AC321DB7C4A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A8F-A422-4F01-A3EF-4640959E05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062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EFA2-C324-4326-BB32-AC321DB7C4A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A8F-A422-4F01-A3EF-4640959E05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169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EFA2-C324-4326-BB32-AC321DB7C4A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A8F-A422-4F01-A3EF-4640959E05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0007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EFA2-C324-4326-BB32-AC321DB7C4A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A8F-A422-4F01-A3EF-4640959E05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37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EFA2-C324-4326-BB32-AC321DB7C4A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A8F-A422-4F01-A3EF-4640959E05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72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EFA2-C324-4326-BB32-AC321DB7C4A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A8F-A422-4F01-A3EF-4640959E05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852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EFA2-C324-4326-BB32-AC321DB7C4A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A8F-A422-4F01-A3EF-4640959E05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839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EFA2-C324-4326-BB32-AC321DB7C4A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A8F-A422-4F01-A3EF-4640959E05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875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EFA2-C324-4326-BB32-AC321DB7C4A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A8F-A422-4F01-A3EF-4640959E05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709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EFA2-C324-4326-BB32-AC321DB7C4A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4DA8F-A422-4F01-A3EF-4640959E05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374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2EFA2-C324-4326-BB32-AC321DB7C4A3}" type="datetimeFigureOut">
              <a:rPr lang="pl-PL" smtClean="0"/>
              <a:t>18.03.2020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4DA8F-A422-4F01-A3EF-4640959E05B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458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1.xml"/><Relationship Id="rId21" Type="http://schemas.openxmlformats.org/officeDocument/2006/relationships/image" Target="../media/image3.emf"/><Relationship Id="rId34" Type="http://schemas.openxmlformats.org/officeDocument/2006/relationships/image" Target="../media/image6.emf"/><Relationship Id="rId42" Type="http://schemas.openxmlformats.org/officeDocument/2006/relationships/customXml" Target="../ink/ink35.xml"/><Relationship Id="rId47" Type="http://schemas.openxmlformats.org/officeDocument/2006/relationships/customXml" Target="../ink/ink40.xml"/><Relationship Id="rId50" Type="http://schemas.openxmlformats.org/officeDocument/2006/relationships/customXml" Target="../ink/ink43.xml"/><Relationship Id="rId55" Type="http://schemas.openxmlformats.org/officeDocument/2006/relationships/customXml" Target="../ink/ink47.xml"/><Relationship Id="rId63" Type="http://schemas.openxmlformats.org/officeDocument/2006/relationships/customXml" Target="../ink/ink54.xml"/><Relationship Id="rId68" Type="http://schemas.openxmlformats.org/officeDocument/2006/relationships/customXml" Target="../ink/ink59.xml"/><Relationship Id="rId7" Type="http://schemas.openxmlformats.org/officeDocument/2006/relationships/customXml" Target="../ink/ink6.xml"/><Relationship Id="rId2" Type="http://schemas.openxmlformats.org/officeDocument/2006/relationships/customXml" Target="../ink/ink1.xml"/><Relationship Id="rId16" Type="http://schemas.openxmlformats.org/officeDocument/2006/relationships/image" Target="../media/image2.emf"/><Relationship Id="rId29" Type="http://schemas.openxmlformats.org/officeDocument/2006/relationships/customXml" Target="../ink/ink24.xml"/><Relationship Id="rId11" Type="http://schemas.openxmlformats.org/officeDocument/2006/relationships/customXml" Target="../ink/ink10.xml"/><Relationship Id="rId24" Type="http://schemas.openxmlformats.org/officeDocument/2006/relationships/image" Target="../media/image4.emf"/><Relationship Id="rId32" Type="http://schemas.openxmlformats.org/officeDocument/2006/relationships/image" Target="../media/image5.emf"/><Relationship Id="rId37" Type="http://schemas.openxmlformats.org/officeDocument/2006/relationships/customXml" Target="../ink/ink30.xml"/><Relationship Id="rId40" Type="http://schemas.openxmlformats.org/officeDocument/2006/relationships/customXml" Target="../ink/ink33.xml"/><Relationship Id="rId45" Type="http://schemas.openxmlformats.org/officeDocument/2006/relationships/customXml" Target="../ink/ink38.xml"/><Relationship Id="rId53" Type="http://schemas.openxmlformats.org/officeDocument/2006/relationships/image" Target="../media/image7.emf"/><Relationship Id="rId58" Type="http://schemas.openxmlformats.org/officeDocument/2006/relationships/customXml" Target="../ink/ink50.xml"/><Relationship Id="rId66" Type="http://schemas.openxmlformats.org/officeDocument/2006/relationships/customXml" Target="../ink/ink57.xml"/><Relationship Id="rId5" Type="http://schemas.openxmlformats.org/officeDocument/2006/relationships/customXml" Target="../ink/ink4.xml"/><Relationship Id="rId61" Type="http://schemas.openxmlformats.org/officeDocument/2006/relationships/customXml" Target="../ink/ink52.xml"/><Relationship Id="rId19" Type="http://schemas.openxmlformats.org/officeDocument/2006/relationships/customXml" Target="../ink/ink16.xml"/><Relationship Id="rId14" Type="http://schemas.openxmlformats.org/officeDocument/2006/relationships/customXml" Target="../ink/ink12.xml"/><Relationship Id="rId22" Type="http://schemas.openxmlformats.org/officeDocument/2006/relationships/customXml" Target="../ink/ink18.xml"/><Relationship Id="rId27" Type="http://schemas.openxmlformats.org/officeDocument/2006/relationships/customXml" Target="../ink/ink22.xml"/><Relationship Id="rId30" Type="http://schemas.openxmlformats.org/officeDocument/2006/relationships/customXml" Target="../ink/ink25.xml"/><Relationship Id="rId35" Type="http://schemas.openxmlformats.org/officeDocument/2006/relationships/customXml" Target="../ink/ink28.xml"/><Relationship Id="rId43" Type="http://schemas.openxmlformats.org/officeDocument/2006/relationships/customXml" Target="../ink/ink36.xml"/><Relationship Id="rId48" Type="http://schemas.openxmlformats.org/officeDocument/2006/relationships/customXml" Target="../ink/ink41.xml"/><Relationship Id="rId56" Type="http://schemas.openxmlformats.org/officeDocument/2006/relationships/customXml" Target="../ink/ink48.xml"/><Relationship Id="rId64" Type="http://schemas.openxmlformats.org/officeDocument/2006/relationships/customXml" Target="../ink/ink55.xml"/><Relationship Id="rId8" Type="http://schemas.openxmlformats.org/officeDocument/2006/relationships/customXml" Target="../ink/ink7.xml"/><Relationship Id="rId51" Type="http://schemas.openxmlformats.org/officeDocument/2006/relationships/customXml" Target="../ink/ink44.xml"/><Relationship Id="rId3" Type="http://schemas.openxmlformats.org/officeDocument/2006/relationships/customXml" Target="../ink/ink2.xml"/><Relationship Id="rId12" Type="http://schemas.openxmlformats.org/officeDocument/2006/relationships/image" Target="../media/image1.emf"/><Relationship Id="rId17" Type="http://schemas.openxmlformats.org/officeDocument/2006/relationships/customXml" Target="../ink/ink14.xml"/><Relationship Id="rId25" Type="http://schemas.openxmlformats.org/officeDocument/2006/relationships/customXml" Target="../ink/ink20.xml"/><Relationship Id="rId33" Type="http://schemas.openxmlformats.org/officeDocument/2006/relationships/customXml" Target="../ink/ink27.xml"/><Relationship Id="rId38" Type="http://schemas.openxmlformats.org/officeDocument/2006/relationships/customXml" Target="../ink/ink31.xml"/><Relationship Id="rId46" Type="http://schemas.openxmlformats.org/officeDocument/2006/relationships/customXml" Target="../ink/ink39.xml"/><Relationship Id="rId59" Type="http://schemas.openxmlformats.org/officeDocument/2006/relationships/image" Target="../media/image8.emf"/><Relationship Id="rId67" Type="http://schemas.openxmlformats.org/officeDocument/2006/relationships/customXml" Target="../ink/ink58.xml"/><Relationship Id="rId20" Type="http://schemas.openxmlformats.org/officeDocument/2006/relationships/customXml" Target="../ink/ink17.xml"/><Relationship Id="rId41" Type="http://schemas.openxmlformats.org/officeDocument/2006/relationships/customXml" Target="../ink/ink34.xml"/><Relationship Id="rId54" Type="http://schemas.openxmlformats.org/officeDocument/2006/relationships/customXml" Target="../ink/ink46.xml"/><Relationship Id="rId62" Type="http://schemas.openxmlformats.org/officeDocument/2006/relationships/customXml" Target="../ink/ink5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15" Type="http://schemas.openxmlformats.org/officeDocument/2006/relationships/customXml" Target="../ink/ink13.xml"/><Relationship Id="rId23" Type="http://schemas.openxmlformats.org/officeDocument/2006/relationships/customXml" Target="../ink/ink19.xml"/><Relationship Id="rId28" Type="http://schemas.openxmlformats.org/officeDocument/2006/relationships/customXml" Target="../ink/ink23.xml"/><Relationship Id="rId36" Type="http://schemas.openxmlformats.org/officeDocument/2006/relationships/customXml" Target="../ink/ink29.xml"/><Relationship Id="rId49" Type="http://schemas.openxmlformats.org/officeDocument/2006/relationships/customXml" Target="../ink/ink42.xml"/><Relationship Id="rId57" Type="http://schemas.openxmlformats.org/officeDocument/2006/relationships/customXml" Target="../ink/ink49.xml"/><Relationship Id="rId10" Type="http://schemas.openxmlformats.org/officeDocument/2006/relationships/customXml" Target="../ink/ink9.xml"/><Relationship Id="rId31" Type="http://schemas.openxmlformats.org/officeDocument/2006/relationships/customXml" Target="../ink/ink26.xml"/><Relationship Id="rId44" Type="http://schemas.openxmlformats.org/officeDocument/2006/relationships/customXml" Target="../ink/ink37.xml"/><Relationship Id="rId52" Type="http://schemas.openxmlformats.org/officeDocument/2006/relationships/customXml" Target="../ink/ink45.xml"/><Relationship Id="rId60" Type="http://schemas.openxmlformats.org/officeDocument/2006/relationships/customXml" Target="../ink/ink51.xml"/><Relationship Id="rId65" Type="http://schemas.openxmlformats.org/officeDocument/2006/relationships/customXml" Target="../ink/ink56.xml"/><Relationship Id="rId4" Type="http://schemas.openxmlformats.org/officeDocument/2006/relationships/customXml" Target="../ink/ink3.xml"/><Relationship Id="rId9" Type="http://schemas.openxmlformats.org/officeDocument/2006/relationships/customXml" Target="../ink/ink8.xml"/><Relationship Id="rId13" Type="http://schemas.openxmlformats.org/officeDocument/2006/relationships/customXml" Target="../ink/ink11.xml"/><Relationship Id="rId18" Type="http://schemas.openxmlformats.org/officeDocument/2006/relationships/customXml" Target="../ink/ink15.xml"/><Relationship Id="rId39" Type="http://schemas.openxmlformats.org/officeDocument/2006/relationships/customXml" Target="../ink/ink3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0.xml"/><Relationship Id="rId21" Type="http://schemas.openxmlformats.org/officeDocument/2006/relationships/customXml" Target="../ink/ink75.xml"/><Relationship Id="rId42" Type="http://schemas.openxmlformats.org/officeDocument/2006/relationships/customXml" Target="../ink/ink94.xml"/><Relationship Id="rId47" Type="http://schemas.openxmlformats.org/officeDocument/2006/relationships/customXml" Target="../ink/ink99.xml"/><Relationship Id="rId63" Type="http://schemas.openxmlformats.org/officeDocument/2006/relationships/customXml" Target="../ink/ink113.xml"/><Relationship Id="rId68" Type="http://schemas.openxmlformats.org/officeDocument/2006/relationships/customXml" Target="../ink/ink117.xml"/><Relationship Id="rId7" Type="http://schemas.openxmlformats.org/officeDocument/2006/relationships/customXml" Target="../ink/ink64.xml"/><Relationship Id="rId71" Type="http://schemas.openxmlformats.org/officeDocument/2006/relationships/customXml" Target="../ink/ink120.xml"/><Relationship Id="rId2" Type="http://schemas.openxmlformats.org/officeDocument/2006/relationships/customXml" Target="../ink/ink60.xml"/><Relationship Id="rId16" Type="http://schemas.openxmlformats.org/officeDocument/2006/relationships/customXml" Target="../ink/ink70.xml"/><Relationship Id="rId29" Type="http://schemas.openxmlformats.org/officeDocument/2006/relationships/customXml" Target="../ink/ink83.xml"/><Relationship Id="rId11" Type="http://schemas.openxmlformats.org/officeDocument/2006/relationships/image" Target="../media/image11.emf"/><Relationship Id="rId24" Type="http://schemas.openxmlformats.org/officeDocument/2006/relationships/customXml" Target="../ink/ink78.xml"/><Relationship Id="rId32" Type="http://schemas.openxmlformats.org/officeDocument/2006/relationships/image" Target="../media/image13.emf"/><Relationship Id="rId37" Type="http://schemas.openxmlformats.org/officeDocument/2006/relationships/customXml" Target="../ink/ink90.xml"/><Relationship Id="rId40" Type="http://schemas.openxmlformats.org/officeDocument/2006/relationships/image" Target="../media/image14.emf"/><Relationship Id="rId45" Type="http://schemas.openxmlformats.org/officeDocument/2006/relationships/customXml" Target="../ink/ink97.xml"/><Relationship Id="rId53" Type="http://schemas.openxmlformats.org/officeDocument/2006/relationships/customXml" Target="../ink/ink104.xml"/><Relationship Id="rId58" Type="http://schemas.openxmlformats.org/officeDocument/2006/relationships/customXml" Target="../ink/ink108.xml"/><Relationship Id="rId66" Type="http://schemas.openxmlformats.org/officeDocument/2006/relationships/customXml" Target="../ink/ink115.xml"/><Relationship Id="rId5" Type="http://schemas.openxmlformats.org/officeDocument/2006/relationships/customXml" Target="../ink/ink63.xml"/><Relationship Id="rId61" Type="http://schemas.openxmlformats.org/officeDocument/2006/relationships/customXml" Target="../ink/ink111.xml"/><Relationship Id="rId19" Type="http://schemas.openxmlformats.org/officeDocument/2006/relationships/customXml" Target="../ink/ink73.xml"/><Relationship Id="rId14" Type="http://schemas.openxmlformats.org/officeDocument/2006/relationships/customXml" Target="../ink/ink69.xml"/><Relationship Id="rId22" Type="http://schemas.openxmlformats.org/officeDocument/2006/relationships/customXml" Target="../ink/ink76.xml"/><Relationship Id="rId27" Type="http://schemas.openxmlformats.org/officeDocument/2006/relationships/customXml" Target="../ink/ink81.xml"/><Relationship Id="rId30" Type="http://schemas.openxmlformats.org/officeDocument/2006/relationships/customXml" Target="../ink/ink84.xml"/><Relationship Id="rId35" Type="http://schemas.openxmlformats.org/officeDocument/2006/relationships/customXml" Target="../ink/ink88.xml"/><Relationship Id="rId43" Type="http://schemas.openxmlformats.org/officeDocument/2006/relationships/customXml" Target="../ink/ink95.xml"/><Relationship Id="rId48" Type="http://schemas.openxmlformats.org/officeDocument/2006/relationships/customXml" Target="../ink/ink100.xml"/><Relationship Id="rId56" Type="http://schemas.openxmlformats.org/officeDocument/2006/relationships/image" Target="../media/image16.emf"/><Relationship Id="rId64" Type="http://schemas.openxmlformats.org/officeDocument/2006/relationships/customXml" Target="../ink/ink114.xml"/><Relationship Id="rId69" Type="http://schemas.openxmlformats.org/officeDocument/2006/relationships/customXml" Target="../ink/ink118.xml"/><Relationship Id="rId8" Type="http://schemas.openxmlformats.org/officeDocument/2006/relationships/customXml" Target="../ink/ink65.xml"/><Relationship Id="rId51" Type="http://schemas.openxmlformats.org/officeDocument/2006/relationships/customXml" Target="../ink/ink102.xml"/><Relationship Id="rId3" Type="http://schemas.openxmlformats.org/officeDocument/2006/relationships/customXml" Target="../ink/ink61.xml"/><Relationship Id="rId12" Type="http://schemas.openxmlformats.org/officeDocument/2006/relationships/customXml" Target="../ink/ink67.xml"/><Relationship Id="rId17" Type="http://schemas.openxmlformats.org/officeDocument/2006/relationships/customXml" Target="../ink/ink71.xml"/><Relationship Id="rId25" Type="http://schemas.openxmlformats.org/officeDocument/2006/relationships/customXml" Target="../ink/ink79.xml"/><Relationship Id="rId33" Type="http://schemas.openxmlformats.org/officeDocument/2006/relationships/customXml" Target="../ink/ink86.xml"/><Relationship Id="rId38" Type="http://schemas.openxmlformats.org/officeDocument/2006/relationships/customXml" Target="../ink/ink91.xml"/><Relationship Id="rId46" Type="http://schemas.openxmlformats.org/officeDocument/2006/relationships/customXml" Target="../ink/ink98.xml"/><Relationship Id="rId59" Type="http://schemas.openxmlformats.org/officeDocument/2006/relationships/customXml" Target="../ink/ink109.xml"/><Relationship Id="rId67" Type="http://schemas.openxmlformats.org/officeDocument/2006/relationships/customXml" Target="../ink/ink116.xml"/><Relationship Id="rId20" Type="http://schemas.openxmlformats.org/officeDocument/2006/relationships/customXml" Target="../ink/ink74.xml"/><Relationship Id="rId41" Type="http://schemas.openxmlformats.org/officeDocument/2006/relationships/customXml" Target="../ink/ink93.xml"/><Relationship Id="rId54" Type="http://schemas.openxmlformats.org/officeDocument/2006/relationships/customXml" Target="../ink/ink105.xml"/><Relationship Id="rId62" Type="http://schemas.openxmlformats.org/officeDocument/2006/relationships/customXml" Target="../ink/ink112.xml"/><Relationship Id="rId70" Type="http://schemas.openxmlformats.org/officeDocument/2006/relationships/customXml" Target="../ink/ink1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5" Type="http://schemas.openxmlformats.org/officeDocument/2006/relationships/image" Target="../media/image12.emf"/><Relationship Id="rId23" Type="http://schemas.openxmlformats.org/officeDocument/2006/relationships/customXml" Target="../ink/ink77.xml"/><Relationship Id="rId28" Type="http://schemas.openxmlformats.org/officeDocument/2006/relationships/customXml" Target="../ink/ink82.xml"/><Relationship Id="rId36" Type="http://schemas.openxmlformats.org/officeDocument/2006/relationships/customXml" Target="../ink/ink89.xml"/><Relationship Id="rId49" Type="http://schemas.openxmlformats.org/officeDocument/2006/relationships/customXml" Target="../ink/ink101.xml"/><Relationship Id="rId57" Type="http://schemas.openxmlformats.org/officeDocument/2006/relationships/customXml" Target="../ink/ink107.xml"/><Relationship Id="rId10" Type="http://schemas.openxmlformats.org/officeDocument/2006/relationships/customXml" Target="../ink/ink66.xml"/><Relationship Id="rId31" Type="http://schemas.openxmlformats.org/officeDocument/2006/relationships/customXml" Target="../ink/ink85.xml"/><Relationship Id="rId44" Type="http://schemas.openxmlformats.org/officeDocument/2006/relationships/customXml" Target="../ink/ink96.xml"/><Relationship Id="rId52" Type="http://schemas.openxmlformats.org/officeDocument/2006/relationships/customXml" Target="../ink/ink103.xml"/><Relationship Id="rId60" Type="http://schemas.openxmlformats.org/officeDocument/2006/relationships/customXml" Target="../ink/ink110.xml"/><Relationship Id="rId65" Type="http://schemas.openxmlformats.org/officeDocument/2006/relationships/image" Target="../media/image17.emf"/><Relationship Id="rId4" Type="http://schemas.openxmlformats.org/officeDocument/2006/relationships/customXml" Target="../ink/ink62.xml"/><Relationship Id="rId9" Type="http://schemas.openxmlformats.org/officeDocument/2006/relationships/image" Target="../media/image10.emf"/><Relationship Id="rId13" Type="http://schemas.openxmlformats.org/officeDocument/2006/relationships/customXml" Target="../ink/ink68.xml"/><Relationship Id="rId18" Type="http://schemas.openxmlformats.org/officeDocument/2006/relationships/customXml" Target="../ink/ink72.xml"/><Relationship Id="rId39" Type="http://schemas.openxmlformats.org/officeDocument/2006/relationships/customXml" Target="../ink/ink92.xml"/><Relationship Id="rId34" Type="http://schemas.openxmlformats.org/officeDocument/2006/relationships/customXml" Target="../ink/ink87.xml"/><Relationship Id="rId50" Type="http://schemas.openxmlformats.org/officeDocument/2006/relationships/image" Target="../media/image15.emf"/><Relationship Id="rId55" Type="http://schemas.openxmlformats.org/officeDocument/2006/relationships/customXml" Target="../ink/ink106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2.xml"/><Relationship Id="rId21" Type="http://schemas.openxmlformats.org/officeDocument/2006/relationships/customXml" Target="../ink/ink137.xml"/><Relationship Id="rId42" Type="http://schemas.openxmlformats.org/officeDocument/2006/relationships/customXml" Target="../ink/ink158.xml"/><Relationship Id="rId47" Type="http://schemas.openxmlformats.org/officeDocument/2006/relationships/customXml" Target="../ink/ink163.xml"/><Relationship Id="rId63" Type="http://schemas.openxmlformats.org/officeDocument/2006/relationships/customXml" Target="../ink/ink176.xml"/><Relationship Id="rId68" Type="http://schemas.openxmlformats.org/officeDocument/2006/relationships/customXml" Target="../ink/ink180.xml"/><Relationship Id="rId84" Type="http://schemas.openxmlformats.org/officeDocument/2006/relationships/image" Target="../media/image26.emf"/><Relationship Id="rId89" Type="http://schemas.openxmlformats.org/officeDocument/2006/relationships/customXml" Target="../ink/ink199.xml"/><Relationship Id="rId16" Type="http://schemas.openxmlformats.org/officeDocument/2006/relationships/customXml" Target="../ink/ink134.xml"/><Relationship Id="rId11" Type="http://schemas.openxmlformats.org/officeDocument/2006/relationships/image" Target="../media/image18.emf"/><Relationship Id="rId32" Type="http://schemas.openxmlformats.org/officeDocument/2006/relationships/customXml" Target="../ink/ink148.xml"/><Relationship Id="rId37" Type="http://schemas.openxmlformats.org/officeDocument/2006/relationships/customXml" Target="../ink/ink153.xml"/><Relationship Id="rId53" Type="http://schemas.openxmlformats.org/officeDocument/2006/relationships/customXml" Target="../ink/ink167.xml"/><Relationship Id="rId58" Type="http://schemas.openxmlformats.org/officeDocument/2006/relationships/customXml" Target="../ink/ink172.xml"/><Relationship Id="rId74" Type="http://schemas.openxmlformats.org/officeDocument/2006/relationships/customXml" Target="../ink/ink186.xml"/><Relationship Id="rId79" Type="http://schemas.openxmlformats.org/officeDocument/2006/relationships/customXml" Target="../ink/ink191.xml"/><Relationship Id="rId102" Type="http://schemas.openxmlformats.org/officeDocument/2006/relationships/customXml" Target="../ink/ink209.xml"/><Relationship Id="rId5" Type="http://schemas.openxmlformats.org/officeDocument/2006/relationships/customXml" Target="../ink/ink124.xml"/><Relationship Id="rId90" Type="http://schemas.openxmlformats.org/officeDocument/2006/relationships/image" Target="../media/image27.emf"/><Relationship Id="rId95" Type="http://schemas.openxmlformats.org/officeDocument/2006/relationships/image" Target="../media/image28.emf"/><Relationship Id="rId22" Type="http://schemas.openxmlformats.org/officeDocument/2006/relationships/customXml" Target="../ink/ink138.xml"/><Relationship Id="rId27" Type="http://schemas.openxmlformats.org/officeDocument/2006/relationships/customXml" Target="../ink/ink143.xml"/><Relationship Id="rId43" Type="http://schemas.openxmlformats.org/officeDocument/2006/relationships/customXml" Target="../ink/ink159.xml"/><Relationship Id="rId48" Type="http://schemas.openxmlformats.org/officeDocument/2006/relationships/customXml" Target="../ink/ink164.xml"/><Relationship Id="rId64" Type="http://schemas.openxmlformats.org/officeDocument/2006/relationships/image" Target="../media/image24.emf"/><Relationship Id="rId69" Type="http://schemas.openxmlformats.org/officeDocument/2006/relationships/customXml" Target="../ink/ink181.xml"/><Relationship Id="rId80" Type="http://schemas.openxmlformats.org/officeDocument/2006/relationships/image" Target="../media/image25.emf"/><Relationship Id="rId85" Type="http://schemas.openxmlformats.org/officeDocument/2006/relationships/customXml" Target="../ink/ink195.xml"/><Relationship Id="rId12" Type="http://schemas.openxmlformats.org/officeDocument/2006/relationships/customXml" Target="../ink/ink130.xml"/><Relationship Id="rId17" Type="http://schemas.openxmlformats.org/officeDocument/2006/relationships/image" Target="../media/image19.emf"/><Relationship Id="rId33" Type="http://schemas.openxmlformats.org/officeDocument/2006/relationships/customXml" Target="../ink/ink149.xml"/><Relationship Id="rId38" Type="http://schemas.openxmlformats.org/officeDocument/2006/relationships/customXml" Target="../ink/ink154.xml"/><Relationship Id="rId59" Type="http://schemas.openxmlformats.org/officeDocument/2006/relationships/customXml" Target="../ink/ink173.xml"/><Relationship Id="rId103" Type="http://schemas.openxmlformats.org/officeDocument/2006/relationships/customXml" Target="../ink/ink210.xml"/><Relationship Id="rId20" Type="http://schemas.openxmlformats.org/officeDocument/2006/relationships/customXml" Target="../ink/ink136.xml"/><Relationship Id="rId41" Type="http://schemas.openxmlformats.org/officeDocument/2006/relationships/customXml" Target="../ink/ink157.xml"/><Relationship Id="rId54" Type="http://schemas.openxmlformats.org/officeDocument/2006/relationships/customXml" Target="../ink/ink168.xml"/><Relationship Id="rId62" Type="http://schemas.openxmlformats.org/officeDocument/2006/relationships/customXml" Target="../ink/ink175.xml"/><Relationship Id="rId70" Type="http://schemas.openxmlformats.org/officeDocument/2006/relationships/customXml" Target="../ink/ink182.xml"/><Relationship Id="rId75" Type="http://schemas.openxmlformats.org/officeDocument/2006/relationships/customXml" Target="../ink/ink187.xml"/><Relationship Id="rId83" Type="http://schemas.openxmlformats.org/officeDocument/2006/relationships/customXml" Target="../ink/ink194.xml"/><Relationship Id="rId88" Type="http://schemas.openxmlformats.org/officeDocument/2006/relationships/customXml" Target="../ink/ink198.xml"/><Relationship Id="rId91" Type="http://schemas.openxmlformats.org/officeDocument/2006/relationships/customXml" Target="../ink/ink200.xml"/><Relationship Id="rId96" Type="http://schemas.openxmlformats.org/officeDocument/2006/relationships/customXml" Target="../ink/ink20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5.xml"/><Relationship Id="rId15" Type="http://schemas.openxmlformats.org/officeDocument/2006/relationships/customXml" Target="../ink/ink133.xml"/><Relationship Id="rId23" Type="http://schemas.openxmlformats.org/officeDocument/2006/relationships/customXml" Target="../ink/ink139.xml"/><Relationship Id="rId28" Type="http://schemas.openxmlformats.org/officeDocument/2006/relationships/customXml" Target="../ink/ink144.xml"/><Relationship Id="rId36" Type="http://schemas.openxmlformats.org/officeDocument/2006/relationships/customXml" Target="../ink/ink152.xml"/><Relationship Id="rId49" Type="http://schemas.openxmlformats.org/officeDocument/2006/relationships/image" Target="../media/image21.emf"/><Relationship Id="rId57" Type="http://schemas.openxmlformats.org/officeDocument/2006/relationships/customXml" Target="../ink/ink171.xml"/><Relationship Id="rId106" Type="http://schemas.openxmlformats.org/officeDocument/2006/relationships/customXml" Target="../ink/ink213.xml"/><Relationship Id="rId10" Type="http://schemas.openxmlformats.org/officeDocument/2006/relationships/customXml" Target="../ink/ink129.xml"/><Relationship Id="rId31" Type="http://schemas.openxmlformats.org/officeDocument/2006/relationships/customXml" Target="../ink/ink147.xml"/><Relationship Id="rId44" Type="http://schemas.openxmlformats.org/officeDocument/2006/relationships/customXml" Target="../ink/ink160.xml"/><Relationship Id="rId52" Type="http://schemas.openxmlformats.org/officeDocument/2006/relationships/image" Target="../media/image22.emf"/><Relationship Id="rId60" Type="http://schemas.openxmlformats.org/officeDocument/2006/relationships/image" Target="../media/image23.emf"/><Relationship Id="rId65" Type="http://schemas.openxmlformats.org/officeDocument/2006/relationships/customXml" Target="../ink/ink177.xml"/><Relationship Id="rId73" Type="http://schemas.openxmlformats.org/officeDocument/2006/relationships/customXml" Target="../ink/ink185.xml"/><Relationship Id="rId78" Type="http://schemas.openxmlformats.org/officeDocument/2006/relationships/customXml" Target="../ink/ink190.xml"/><Relationship Id="rId81" Type="http://schemas.openxmlformats.org/officeDocument/2006/relationships/customXml" Target="../ink/ink192.xml"/><Relationship Id="rId86" Type="http://schemas.openxmlformats.org/officeDocument/2006/relationships/customXml" Target="../ink/ink196.xml"/><Relationship Id="rId94" Type="http://schemas.openxmlformats.org/officeDocument/2006/relationships/customXml" Target="../ink/ink203.xml"/><Relationship Id="rId99" Type="http://schemas.openxmlformats.org/officeDocument/2006/relationships/customXml" Target="../ink/ink206.xml"/><Relationship Id="rId101" Type="http://schemas.openxmlformats.org/officeDocument/2006/relationships/customXml" Target="../ink/ink208.xml"/><Relationship Id="rId4" Type="http://schemas.openxmlformats.org/officeDocument/2006/relationships/customXml" Target="../ink/ink123.xml"/><Relationship Id="rId9" Type="http://schemas.openxmlformats.org/officeDocument/2006/relationships/customXml" Target="../ink/ink128.xml"/><Relationship Id="rId13" Type="http://schemas.openxmlformats.org/officeDocument/2006/relationships/customXml" Target="../ink/ink131.xml"/><Relationship Id="rId18" Type="http://schemas.openxmlformats.org/officeDocument/2006/relationships/customXml" Target="../ink/ink135.xml"/><Relationship Id="rId39" Type="http://schemas.openxmlformats.org/officeDocument/2006/relationships/customXml" Target="../ink/ink155.xml"/><Relationship Id="rId34" Type="http://schemas.openxmlformats.org/officeDocument/2006/relationships/customXml" Target="../ink/ink150.xml"/><Relationship Id="rId50" Type="http://schemas.openxmlformats.org/officeDocument/2006/relationships/customXml" Target="../ink/ink165.xml"/><Relationship Id="rId55" Type="http://schemas.openxmlformats.org/officeDocument/2006/relationships/customXml" Target="../ink/ink169.xml"/><Relationship Id="rId76" Type="http://schemas.openxmlformats.org/officeDocument/2006/relationships/customXml" Target="../ink/ink188.xml"/><Relationship Id="rId97" Type="http://schemas.openxmlformats.org/officeDocument/2006/relationships/image" Target="../media/image29.emf"/><Relationship Id="rId104" Type="http://schemas.openxmlformats.org/officeDocument/2006/relationships/customXml" Target="../ink/ink211.xml"/><Relationship Id="rId7" Type="http://schemas.openxmlformats.org/officeDocument/2006/relationships/customXml" Target="../ink/ink126.xml"/><Relationship Id="rId71" Type="http://schemas.openxmlformats.org/officeDocument/2006/relationships/customXml" Target="../ink/ink183.xml"/><Relationship Id="rId92" Type="http://schemas.openxmlformats.org/officeDocument/2006/relationships/customXml" Target="../ink/ink201.xml"/><Relationship Id="rId2" Type="http://schemas.openxmlformats.org/officeDocument/2006/relationships/customXml" Target="../ink/ink121.xml"/><Relationship Id="rId29" Type="http://schemas.openxmlformats.org/officeDocument/2006/relationships/customXml" Target="../ink/ink145.xml"/><Relationship Id="rId24" Type="http://schemas.openxmlformats.org/officeDocument/2006/relationships/customXml" Target="../ink/ink140.xml"/><Relationship Id="rId40" Type="http://schemas.openxmlformats.org/officeDocument/2006/relationships/customXml" Target="../ink/ink156.xml"/><Relationship Id="rId45" Type="http://schemas.openxmlformats.org/officeDocument/2006/relationships/customXml" Target="../ink/ink161.xml"/><Relationship Id="rId66" Type="http://schemas.openxmlformats.org/officeDocument/2006/relationships/customXml" Target="../ink/ink178.xml"/><Relationship Id="rId87" Type="http://schemas.openxmlformats.org/officeDocument/2006/relationships/customXml" Target="../ink/ink197.xml"/><Relationship Id="rId61" Type="http://schemas.openxmlformats.org/officeDocument/2006/relationships/customXml" Target="../ink/ink174.xml"/><Relationship Id="rId82" Type="http://schemas.openxmlformats.org/officeDocument/2006/relationships/customXml" Target="../ink/ink193.xml"/><Relationship Id="rId19" Type="http://schemas.openxmlformats.org/officeDocument/2006/relationships/image" Target="../media/image20.emf"/><Relationship Id="rId14" Type="http://schemas.openxmlformats.org/officeDocument/2006/relationships/customXml" Target="../ink/ink132.xml"/><Relationship Id="rId30" Type="http://schemas.openxmlformats.org/officeDocument/2006/relationships/customXml" Target="../ink/ink146.xml"/><Relationship Id="rId35" Type="http://schemas.openxmlformats.org/officeDocument/2006/relationships/customXml" Target="../ink/ink151.xml"/><Relationship Id="rId56" Type="http://schemas.openxmlformats.org/officeDocument/2006/relationships/customXml" Target="../ink/ink170.xml"/><Relationship Id="rId77" Type="http://schemas.openxmlformats.org/officeDocument/2006/relationships/customXml" Target="../ink/ink189.xml"/><Relationship Id="rId100" Type="http://schemas.openxmlformats.org/officeDocument/2006/relationships/customXml" Target="../ink/ink207.xml"/><Relationship Id="rId105" Type="http://schemas.openxmlformats.org/officeDocument/2006/relationships/customXml" Target="../ink/ink212.xml"/><Relationship Id="rId8" Type="http://schemas.openxmlformats.org/officeDocument/2006/relationships/customXml" Target="../ink/ink127.xml"/><Relationship Id="rId51" Type="http://schemas.openxmlformats.org/officeDocument/2006/relationships/customXml" Target="../ink/ink166.xml"/><Relationship Id="rId72" Type="http://schemas.openxmlformats.org/officeDocument/2006/relationships/customXml" Target="../ink/ink184.xml"/><Relationship Id="rId93" Type="http://schemas.openxmlformats.org/officeDocument/2006/relationships/customXml" Target="../ink/ink202.xml"/><Relationship Id="rId98" Type="http://schemas.openxmlformats.org/officeDocument/2006/relationships/customXml" Target="../ink/ink205.xml"/><Relationship Id="rId3" Type="http://schemas.openxmlformats.org/officeDocument/2006/relationships/customXml" Target="../ink/ink122.xml"/><Relationship Id="rId25" Type="http://schemas.openxmlformats.org/officeDocument/2006/relationships/customXml" Target="../ink/ink141.xml"/><Relationship Id="rId46" Type="http://schemas.openxmlformats.org/officeDocument/2006/relationships/customXml" Target="../ink/ink162.xml"/><Relationship Id="rId67" Type="http://schemas.openxmlformats.org/officeDocument/2006/relationships/customXml" Target="../ink/ink179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4.xml"/><Relationship Id="rId18" Type="http://schemas.openxmlformats.org/officeDocument/2006/relationships/customXml" Target="../ink/ink229.xml"/><Relationship Id="rId26" Type="http://schemas.openxmlformats.org/officeDocument/2006/relationships/customXml" Target="../ink/ink237.xml"/><Relationship Id="rId39" Type="http://schemas.openxmlformats.org/officeDocument/2006/relationships/image" Target="../media/image31.emf"/><Relationship Id="rId21" Type="http://schemas.openxmlformats.org/officeDocument/2006/relationships/customXml" Target="../ink/ink232.xml"/><Relationship Id="rId34" Type="http://schemas.openxmlformats.org/officeDocument/2006/relationships/customXml" Target="../ink/ink245.xml"/><Relationship Id="rId42" Type="http://schemas.openxmlformats.org/officeDocument/2006/relationships/customXml" Target="../ink/ink252.xml"/><Relationship Id="rId7" Type="http://schemas.openxmlformats.org/officeDocument/2006/relationships/customXml" Target="../ink/ink218.xml"/><Relationship Id="rId2" Type="http://schemas.openxmlformats.org/officeDocument/2006/relationships/customXml" Target="../ink/ink214.xml"/><Relationship Id="rId16" Type="http://schemas.openxmlformats.org/officeDocument/2006/relationships/customXml" Target="../ink/ink227.xml"/><Relationship Id="rId20" Type="http://schemas.openxmlformats.org/officeDocument/2006/relationships/customXml" Target="../ink/ink231.xml"/><Relationship Id="rId29" Type="http://schemas.openxmlformats.org/officeDocument/2006/relationships/customXml" Target="../ink/ink240.xml"/><Relationship Id="rId41" Type="http://schemas.openxmlformats.org/officeDocument/2006/relationships/customXml" Target="../ink/ink25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17.xml"/><Relationship Id="rId11" Type="http://schemas.openxmlformats.org/officeDocument/2006/relationships/customXml" Target="../ink/ink222.xml"/><Relationship Id="rId24" Type="http://schemas.openxmlformats.org/officeDocument/2006/relationships/customXml" Target="../ink/ink235.xml"/><Relationship Id="rId32" Type="http://schemas.openxmlformats.org/officeDocument/2006/relationships/customXml" Target="../ink/ink243.xml"/><Relationship Id="rId37" Type="http://schemas.openxmlformats.org/officeDocument/2006/relationships/customXml" Target="../ink/ink248.xml"/><Relationship Id="rId40" Type="http://schemas.openxmlformats.org/officeDocument/2006/relationships/customXml" Target="../ink/ink250.xml"/><Relationship Id="rId5" Type="http://schemas.openxmlformats.org/officeDocument/2006/relationships/image" Target="../media/image30.emf"/><Relationship Id="rId15" Type="http://schemas.openxmlformats.org/officeDocument/2006/relationships/customXml" Target="../ink/ink226.xml"/><Relationship Id="rId23" Type="http://schemas.openxmlformats.org/officeDocument/2006/relationships/customXml" Target="../ink/ink234.xml"/><Relationship Id="rId28" Type="http://schemas.openxmlformats.org/officeDocument/2006/relationships/customXml" Target="../ink/ink239.xml"/><Relationship Id="rId36" Type="http://schemas.openxmlformats.org/officeDocument/2006/relationships/customXml" Target="../ink/ink247.xml"/><Relationship Id="rId10" Type="http://schemas.openxmlformats.org/officeDocument/2006/relationships/customXml" Target="../ink/ink221.xml"/><Relationship Id="rId19" Type="http://schemas.openxmlformats.org/officeDocument/2006/relationships/customXml" Target="../ink/ink230.xml"/><Relationship Id="rId31" Type="http://schemas.openxmlformats.org/officeDocument/2006/relationships/customXml" Target="../ink/ink242.xml"/><Relationship Id="rId4" Type="http://schemas.openxmlformats.org/officeDocument/2006/relationships/customXml" Target="../ink/ink216.xml"/><Relationship Id="rId9" Type="http://schemas.openxmlformats.org/officeDocument/2006/relationships/customXml" Target="../ink/ink220.xml"/><Relationship Id="rId14" Type="http://schemas.openxmlformats.org/officeDocument/2006/relationships/customXml" Target="../ink/ink225.xml"/><Relationship Id="rId22" Type="http://schemas.openxmlformats.org/officeDocument/2006/relationships/customXml" Target="../ink/ink233.xml"/><Relationship Id="rId27" Type="http://schemas.openxmlformats.org/officeDocument/2006/relationships/customXml" Target="../ink/ink238.xml"/><Relationship Id="rId30" Type="http://schemas.openxmlformats.org/officeDocument/2006/relationships/customXml" Target="../ink/ink241.xml"/><Relationship Id="rId35" Type="http://schemas.openxmlformats.org/officeDocument/2006/relationships/customXml" Target="../ink/ink246.xml"/><Relationship Id="rId8" Type="http://schemas.openxmlformats.org/officeDocument/2006/relationships/customXml" Target="../ink/ink219.xml"/><Relationship Id="rId3" Type="http://schemas.openxmlformats.org/officeDocument/2006/relationships/customXml" Target="../ink/ink215.xml"/><Relationship Id="rId12" Type="http://schemas.openxmlformats.org/officeDocument/2006/relationships/customXml" Target="../ink/ink223.xml"/><Relationship Id="rId17" Type="http://schemas.openxmlformats.org/officeDocument/2006/relationships/customXml" Target="../ink/ink228.xml"/><Relationship Id="rId25" Type="http://schemas.openxmlformats.org/officeDocument/2006/relationships/customXml" Target="../ink/ink236.xml"/><Relationship Id="rId33" Type="http://schemas.openxmlformats.org/officeDocument/2006/relationships/customXml" Target="../ink/ink244.xml"/><Relationship Id="rId38" Type="http://schemas.openxmlformats.org/officeDocument/2006/relationships/customXml" Target="../ink/ink249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7.xml"/><Relationship Id="rId21" Type="http://schemas.openxmlformats.org/officeDocument/2006/relationships/customXml" Target="../ink/ink272.xml"/><Relationship Id="rId34" Type="http://schemas.openxmlformats.org/officeDocument/2006/relationships/customXml" Target="../ink/ink285.xml"/><Relationship Id="rId42" Type="http://schemas.openxmlformats.org/officeDocument/2006/relationships/customXml" Target="../ink/ink292.xml"/><Relationship Id="rId47" Type="http://schemas.openxmlformats.org/officeDocument/2006/relationships/customXml" Target="../ink/ink297.xml"/><Relationship Id="rId50" Type="http://schemas.openxmlformats.org/officeDocument/2006/relationships/customXml" Target="../ink/ink299.xml"/><Relationship Id="rId55" Type="http://schemas.openxmlformats.org/officeDocument/2006/relationships/customXml" Target="../ink/ink304.xml"/><Relationship Id="rId63" Type="http://schemas.openxmlformats.org/officeDocument/2006/relationships/image" Target="../media/image34.emf"/><Relationship Id="rId7" Type="http://schemas.openxmlformats.org/officeDocument/2006/relationships/customXml" Target="../ink/ink258.xml"/><Relationship Id="rId2" Type="http://schemas.openxmlformats.org/officeDocument/2006/relationships/customXml" Target="../ink/ink253.xml"/><Relationship Id="rId16" Type="http://schemas.openxmlformats.org/officeDocument/2006/relationships/customXml" Target="../ink/ink267.xml"/><Relationship Id="rId29" Type="http://schemas.openxmlformats.org/officeDocument/2006/relationships/customXml" Target="../ink/ink280.xml"/><Relationship Id="rId11" Type="http://schemas.openxmlformats.org/officeDocument/2006/relationships/customXml" Target="../ink/ink262.xml"/><Relationship Id="rId24" Type="http://schemas.openxmlformats.org/officeDocument/2006/relationships/customXml" Target="../ink/ink275.xml"/><Relationship Id="rId32" Type="http://schemas.openxmlformats.org/officeDocument/2006/relationships/customXml" Target="../ink/ink283.xml"/><Relationship Id="rId37" Type="http://schemas.openxmlformats.org/officeDocument/2006/relationships/customXml" Target="../ink/ink288.xml"/><Relationship Id="rId40" Type="http://schemas.openxmlformats.org/officeDocument/2006/relationships/customXml" Target="../ink/ink291.xml"/><Relationship Id="rId45" Type="http://schemas.openxmlformats.org/officeDocument/2006/relationships/customXml" Target="../ink/ink295.xml"/><Relationship Id="rId53" Type="http://schemas.openxmlformats.org/officeDocument/2006/relationships/customXml" Target="../ink/ink302.xml"/><Relationship Id="rId58" Type="http://schemas.openxmlformats.org/officeDocument/2006/relationships/customXml" Target="../ink/ink307.xml"/><Relationship Id="rId66" Type="http://schemas.openxmlformats.org/officeDocument/2006/relationships/customXml" Target="../ink/ink314.xml"/><Relationship Id="rId5" Type="http://schemas.openxmlformats.org/officeDocument/2006/relationships/customXml" Target="../ink/ink256.xml"/><Relationship Id="rId61" Type="http://schemas.openxmlformats.org/officeDocument/2006/relationships/customXml" Target="../ink/ink310.xml"/><Relationship Id="rId19" Type="http://schemas.openxmlformats.org/officeDocument/2006/relationships/customXml" Target="../ink/ink270.xml"/><Relationship Id="rId14" Type="http://schemas.openxmlformats.org/officeDocument/2006/relationships/customXml" Target="../ink/ink265.xml"/><Relationship Id="rId22" Type="http://schemas.openxmlformats.org/officeDocument/2006/relationships/customXml" Target="../ink/ink273.xml"/><Relationship Id="rId27" Type="http://schemas.openxmlformats.org/officeDocument/2006/relationships/customXml" Target="../ink/ink278.xml"/><Relationship Id="rId30" Type="http://schemas.openxmlformats.org/officeDocument/2006/relationships/customXml" Target="../ink/ink281.xml"/><Relationship Id="rId35" Type="http://schemas.openxmlformats.org/officeDocument/2006/relationships/customXml" Target="../ink/ink286.xml"/><Relationship Id="rId43" Type="http://schemas.openxmlformats.org/officeDocument/2006/relationships/customXml" Target="../ink/ink293.xml"/><Relationship Id="rId48" Type="http://schemas.openxmlformats.org/officeDocument/2006/relationships/image" Target="../media/image33.emf"/><Relationship Id="rId56" Type="http://schemas.openxmlformats.org/officeDocument/2006/relationships/customXml" Target="../ink/ink305.xml"/><Relationship Id="rId64" Type="http://schemas.openxmlformats.org/officeDocument/2006/relationships/customXml" Target="../ink/ink312.xml"/><Relationship Id="rId8" Type="http://schemas.openxmlformats.org/officeDocument/2006/relationships/customXml" Target="../ink/ink259.xml"/><Relationship Id="rId51" Type="http://schemas.openxmlformats.org/officeDocument/2006/relationships/customXml" Target="../ink/ink300.xml"/><Relationship Id="rId3" Type="http://schemas.openxmlformats.org/officeDocument/2006/relationships/customXml" Target="../ink/ink254.xml"/><Relationship Id="rId12" Type="http://schemas.openxmlformats.org/officeDocument/2006/relationships/customXml" Target="../ink/ink263.xml"/><Relationship Id="rId17" Type="http://schemas.openxmlformats.org/officeDocument/2006/relationships/customXml" Target="../ink/ink268.xml"/><Relationship Id="rId25" Type="http://schemas.openxmlformats.org/officeDocument/2006/relationships/customXml" Target="../ink/ink276.xml"/><Relationship Id="rId33" Type="http://schemas.openxmlformats.org/officeDocument/2006/relationships/customXml" Target="../ink/ink284.xml"/><Relationship Id="rId38" Type="http://schemas.openxmlformats.org/officeDocument/2006/relationships/customXml" Target="../ink/ink289.xml"/><Relationship Id="rId46" Type="http://schemas.openxmlformats.org/officeDocument/2006/relationships/customXml" Target="../ink/ink296.xml"/><Relationship Id="rId59" Type="http://schemas.openxmlformats.org/officeDocument/2006/relationships/customXml" Target="../ink/ink308.xml"/><Relationship Id="rId20" Type="http://schemas.openxmlformats.org/officeDocument/2006/relationships/customXml" Target="../ink/ink271.xml"/><Relationship Id="rId41" Type="http://schemas.openxmlformats.org/officeDocument/2006/relationships/image" Target="../media/image32.emf"/><Relationship Id="rId54" Type="http://schemas.openxmlformats.org/officeDocument/2006/relationships/customXml" Target="../ink/ink303.xml"/><Relationship Id="rId62" Type="http://schemas.openxmlformats.org/officeDocument/2006/relationships/customXml" Target="../ink/ink31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57.xml"/><Relationship Id="rId15" Type="http://schemas.openxmlformats.org/officeDocument/2006/relationships/customXml" Target="../ink/ink266.xml"/><Relationship Id="rId23" Type="http://schemas.openxmlformats.org/officeDocument/2006/relationships/customXml" Target="../ink/ink274.xml"/><Relationship Id="rId28" Type="http://schemas.openxmlformats.org/officeDocument/2006/relationships/customXml" Target="../ink/ink279.xml"/><Relationship Id="rId36" Type="http://schemas.openxmlformats.org/officeDocument/2006/relationships/customXml" Target="../ink/ink287.xml"/><Relationship Id="rId49" Type="http://schemas.openxmlformats.org/officeDocument/2006/relationships/customXml" Target="../ink/ink298.xml"/><Relationship Id="rId57" Type="http://schemas.openxmlformats.org/officeDocument/2006/relationships/customXml" Target="../ink/ink306.xml"/><Relationship Id="rId10" Type="http://schemas.openxmlformats.org/officeDocument/2006/relationships/customXml" Target="../ink/ink261.xml"/><Relationship Id="rId31" Type="http://schemas.openxmlformats.org/officeDocument/2006/relationships/customXml" Target="../ink/ink282.xml"/><Relationship Id="rId44" Type="http://schemas.openxmlformats.org/officeDocument/2006/relationships/customXml" Target="../ink/ink294.xml"/><Relationship Id="rId52" Type="http://schemas.openxmlformats.org/officeDocument/2006/relationships/customXml" Target="../ink/ink301.xml"/><Relationship Id="rId60" Type="http://schemas.openxmlformats.org/officeDocument/2006/relationships/customXml" Target="../ink/ink309.xml"/><Relationship Id="rId65" Type="http://schemas.openxmlformats.org/officeDocument/2006/relationships/customXml" Target="../ink/ink313.xml"/><Relationship Id="rId4" Type="http://schemas.openxmlformats.org/officeDocument/2006/relationships/customXml" Target="../ink/ink255.xml"/><Relationship Id="rId9" Type="http://schemas.openxmlformats.org/officeDocument/2006/relationships/customXml" Target="../ink/ink260.xml"/><Relationship Id="rId13" Type="http://schemas.openxmlformats.org/officeDocument/2006/relationships/customXml" Target="../ink/ink264.xml"/><Relationship Id="rId18" Type="http://schemas.openxmlformats.org/officeDocument/2006/relationships/customXml" Target="../ink/ink269.xml"/><Relationship Id="rId39" Type="http://schemas.openxmlformats.org/officeDocument/2006/relationships/customXml" Target="../ink/ink29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ustomXml" Target="../ink/ink31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05047" y="124382"/>
            <a:ext cx="11391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Oblicz objętość kuli opisanej na graniastosłupie prawidłowym czworokątnym o wysokości 10 cm, którego pole podstawy jest równe 32 cm2. </a:t>
            </a:r>
            <a:endParaRPr lang="pl-P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2" name="Pismo odręczne 21"/>
              <p14:cNvContentPartPr/>
              <p14:nvPr/>
            </p14:nvContentPartPr>
            <p14:xfrm>
              <a:off x="1794371" y="401138"/>
              <a:ext cx="328680" cy="50040"/>
            </p14:xfrm>
          </p:contentPart>
        </mc:Choice>
        <mc:Fallback>
          <p:pic>
            <p:nvPicPr>
              <p:cNvPr id="22" name="Pismo odręczne 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81411" y="397538"/>
                <a:ext cx="36216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6" name="Pismo odręczne 35"/>
              <p14:cNvContentPartPr/>
              <p14:nvPr/>
            </p14:nvContentPartPr>
            <p14:xfrm>
              <a:off x="1279931" y="3596858"/>
              <a:ext cx="1363320" cy="95040"/>
            </p14:xfrm>
          </p:contentPart>
        </mc:Choice>
        <mc:Fallback>
          <p:pic>
            <p:nvPicPr>
              <p:cNvPr id="36" name="Pismo odręczne 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70571" y="3586058"/>
                <a:ext cx="13860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7" name="Pismo odręczne 36"/>
              <p14:cNvContentPartPr/>
              <p14:nvPr/>
            </p14:nvContentPartPr>
            <p14:xfrm>
              <a:off x="1845131" y="1464938"/>
              <a:ext cx="87120" cy="1516680"/>
            </p14:xfrm>
          </p:contentPart>
        </mc:Choice>
        <mc:Fallback>
          <p:pic>
            <p:nvPicPr>
              <p:cNvPr id="37" name="Pismo odręczne 3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41891" y="1454858"/>
                <a:ext cx="103680" cy="154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2" name="Pismo odręczne 41"/>
              <p14:cNvContentPartPr/>
              <p14:nvPr/>
            </p14:nvContentPartPr>
            <p14:xfrm>
              <a:off x="1154651" y="2105378"/>
              <a:ext cx="2719800" cy="709920"/>
            </p14:xfrm>
          </p:contentPart>
        </mc:Choice>
        <mc:Fallback>
          <p:pic>
            <p:nvPicPr>
              <p:cNvPr id="42" name="Pismo odręczne 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46371" y="2084498"/>
                <a:ext cx="2747880" cy="7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7" name="Pismo odręczne 46"/>
              <p14:cNvContentPartPr/>
              <p14:nvPr/>
            </p14:nvContentPartPr>
            <p14:xfrm>
              <a:off x="1088771" y="1233818"/>
              <a:ext cx="2679840" cy="2911320"/>
            </p14:xfrm>
          </p:contentPart>
        </mc:Choice>
        <mc:Fallback>
          <p:pic>
            <p:nvPicPr>
              <p:cNvPr id="47" name="Pismo odręczne 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67531" y="1212578"/>
                <a:ext cx="2721960" cy="29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8" name="Pismo odręczne 47"/>
              <p14:cNvContentPartPr/>
              <p14:nvPr/>
            </p14:nvContentPartPr>
            <p14:xfrm>
              <a:off x="1240691" y="1474298"/>
              <a:ext cx="678240" cy="538200"/>
            </p14:xfrm>
          </p:contentPart>
        </mc:Choice>
        <mc:Fallback>
          <p:pic>
            <p:nvPicPr>
              <p:cNvPr id="48" name="Pismo odręczne 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33131" y="1462058"/>
                <a:ext cx="698400" cy="55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9" name="Pismo odręczne 48"/>
              <p14:cNvContentPartPr/>
              <p14:nvPr/>
            </p14:nvContentPartPr>
            <p14:xfrm>
              <a:off x="2712011" y="1548098"/>
              <a:ext cx="866160" cy="551520"/>
            </p14:xfrm>
          </p:contentPart>
        </mc:Choice>
        <mc:Fallback>
          <p:pic>
            <p:nvPicPr>
              <p:cNvPr id="49" name="Pismo odręczne 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05171" y="1532618"/>
                <a:ext cx="88848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0" name="Pismo odręczne 49"/>
              <p14:cNvContentPartPr/>
              <p14:nvPr/>
            </p14:nvContentPartPr>
            <p14:xfrm>
              <a:off x="3588251" y="1550258"/>
              <a:ext cx="2880" cy="4680"/>
            </p14:xfrm>
          </p:contentPart>
        </mc:Choice>
        <mc:Fallback>
          <p:pic>
            <p:nvPicPr>
              <p:cNvPr id="50" name="Pismo odręczne 4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584651" y="1545218"/>
                <a:ext cx="1152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51" name="Pismo odręczne 50"/>
              <p14:cNvContentPartPr/>
              <p14:nvPr/>
            </p14:nvContentPartPr>
            <p14:xfrm>
              <a:off x="1117211" y="2248658"/>
              <a:ext cx="2775600" cy="856440"/>
            </p14:xfrm>
          </p:contentPart>
        </mc:Choice>
        <mc:Fallback>
          <p:pic>
            <p:nvPicPr>
              <p:cNvPr id="51" name="Pismo odręczne 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08571" y="2228498"/>
                <a:ext cx="2804400" cy="89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4" name="Pismo odręczne 53"/>
              <p14:cNvContentPartPr/>
              <p14:nvPr/>
            </p14:nvContentPartPr>
            <p14:xfrm>
              <a:off x="1279931" y="2018618"/>
              <a:ext cx="1397520" cy="1711080"/>
            </p14:xfrm>
          </p:contentPart>
        </mc:Choice>
        <mc:Fallback>
          <p:pic>
            <p:nvPicPr>
              <p:cNvPr id="54" name="Pismo odręczne 5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72371" y="2015378"/>
                <a:ext cx="1422360" cy="17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5" name="Pismo odręczne 54"/>
              <p14:cNvContentPartPr/>
              <p14:nvPr/>
            </p14:nvContentPartPr>
            <p14:xfrm>
              <a:off x="1890851" y="3015458"/>
              <a:ext cx="1304280" cy="31320"/>
            </p14:xfrm>
          </p:contentPart>
        </mc:Choice>
        <mc:Fallback>
          <p:pic>
            <p:nvPicPr>
              <p:cNvPr id="55" name="Pismo odręczne 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86891" y="3000698"/>
                <a:ext cx="1324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6" name="Pismo odręczne 55"/>
              <p14:cNvContentPartPr/>
              <p14:nvPr/>
            </p14:nvContentPartPr>
            <p14:xfrm>
              <a:off x="1199651" y="1567898"/>
              <a:ext cx="2386080" cy="1977480"/>
            </p14:xfrm>
          </p:contentPart>
        </mc:Choice>
        <mc:Fallback>
          <p:pic>
            <p:nvPicPr>
              <p:cNvPr id="56" name="Pismo odręczne 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91371" y="1548818"/>
                <a:ext cx="2407680" cy="20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61" name="Pismo odręczne 60"/>
              <p14:cNvContentPartPr/>
              <p14:nvPr/>
            </p14:nvContentPartPr>
            <p14:xfrm>
              <a:off x="1256891" y="2031218"/>
              <a:ext cx="8280" cy="1800"/>
            </p14:xfrm>
          </p:contentPart>
        </mc:Choice>
        <mc:Fallback>
          <p:pic>
            <p:nvPicPr>
              <p:cNvPr id="61" name="Pismo odręczne 6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51851" y="2023298"/>
                <a:ext cx="1836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3" name="Pismo odręczne 132"/>
              <p14:cNvContentPartPr/>
              <p14:nvPr/>
            </p14:nvContentPartPr>
            <p14:xfrm>
              <a:off x="9261851" y="1070018"/>
              <a:ext cx="2207880" cy="1082520"/>
            </p14:xfrm>
          </p:contentPart>
        </mc:Choice>
        <mc:Fallback>
          <p:pic>
            <p:nvPicPr>
              <p:cNvPr id="133" name="Pismo odręczne 1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249611" y="1050938"/>
                <a:ext cx="2239920" cy="11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7" name="Pismo odręczne 146"/>
              <p14:cNvContentPartPr/>
              <p14:nvPr/>
            </p14:nvContentPartPr>
            <p14:xfrm>
              <a:off x="1967891" y="3729338"/>
              <a:ext cx="260280" cy="121680"/>
            </p14:xfrm>
          </p:contentPart>
        </mc:Choice>
        <mc:Fallback>
          <p:pic>
            <p:nvPicPr>
              <p:cNvPr id="147" name="Pismo odręczne 1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54211" y="3721058"/>
                <a:ext cx="2934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70" name="Pismo odręczne 169"/>
              <p14:cNvContentPartPr/>
              <p14:nvPr/>
            </p14:nvContentPartPr>
            <p14:xfrm>
              <a:off x="557411" y="4446458"/>
              <a:ext cx="281520" cy="602280"/>
            </p14:xfrm>
          </p:contentPart>
        </mc:Choice>
        <mc:Fallback>
          <p:pic>
            <p:nvPicPr>
              <p:cNvPr id="170" name="Pismo odręczne 1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48771" y="4433138"/>
                <a:ext cx="302760" cy="62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7" name="Pismo odręczne 176"/>
              <p14:cNvContentPartPr/>
              <p14:nvPr/>
            </p14:nvContentPartPr>
            <p14:xfrm>
              <a:off x="1131251" y="6305498"/>
              <a:ext cx="0" cy="0"/>
            </p14:xfrm>
          </p:contentPart>
        </mc:Choice>
        <mc:Fallback>
          <p:pic>
            <p:nvPicPr>
              <p:cNvPr id="177" name="Pismo odręczne 17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3" name="Pismo odręczne 182"/>
              <p14:cNvContentPartPr/>
              <p14:nvPr/>
            </p14:nvContentPartPr>
            <p14:xfrm>
              <a:off x="543011" y="6097418"/>
              <a:ext cx="1062360" cy="293400"/>
            </p14:xfrm>
          </p:contentPart>
        </mc:Choice>
        <mc:Fallback>
          <p:pic>
            <p:nvPicPr>
              <p:cNvPr id="183" name="Pismo odręczne 1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30055" y="6081578"/>
                <a:ext cx="1096189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9" name="Pismo odręczne 188"/>
              <p14:cNvContentPartPr/>
              <p14:nvPr/>
            </p14:nvContentPartPr>
            <p14:xfrm>
              <a:off x="2535611" y="5068538"/>
              <a:ext cx="161280" cy="572040"/>
            </p14:xfrm>
          </p:contentPart>
        </mc:Choice>
        <mc:Fallback>
          <p:pic>
            <p:nvPicPr>
              <p:cNvPr id="189" name="Pismo odręczne 188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14778" y="5054498"/>
                <a:ext cx="195763" cy="6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0" name="Pismo odręczne 189"/>
              <p14:cNvContentPartPr/>
              <p14:nvPr/>
            </p14:nvContentPartPr>
            <p14:xfrm>
              <a:off x="2776451" y="5075378"/>
              <a:ext cx="462960" cy="359640"/>
            </p14:xfrm>
          </p:contentPart>
        </mc:Choice>
        <mc:Fallback>
          <p:pic>
            <p:nvPicPr>
              <p:cNvPr id="190" name="Pismo odręczne 1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65659" y="5058818"/>
                <a:ext cx="494615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7" name="Pismo odręczne 196"/>
              <p14:cNvContentPartPr/>
              <p14:nvPr/>
            </p14:nvContentPartPr>
            <p14:xfrm>
              <a:off x="4011971" y="4656338"/>
              <a:ext cx="2073240" cy="423720"/>
            </p14:xfrm>
          </p:contentPart>
        </mc:Choice>
        <mc:Fallback>
          <p:pic>
            <p:nvPicPr>
              <p:cNvPr id="197" name="Pismo odręczne 1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01891" y="4645178"/>
                <a:ext cx="2101320" cy="45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17" name="Pismo odręczne 216"/>
              <p14:cNvContentPartPr/>
              <p14:nvPr/>
            </p14:nvContentPartPr>
            <p14:xfrm>
              <a:off x="596291" y="4455098"/>
              <a:ext cx="1919520" cy="1966680"/>
            </p14:xfrm>
          </p:contentPart>
        </mc:Choice>
        <mc:Fallback>
          <p:pic>
            <p:nvPicPr>
              <p:cNvPr id="217" name="Pismo odręczne 2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86213" y="4439618"/>
                <a:ext cx="1938596" cy="19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4" name="Pismo odręczne 223"/>
              <p14:cNvContentPartPr/>
              <p14:nvPr/>
            </p14:nvContentPartPr>
            <p14:xfrm>
              <a:off x="2201531" y="3157658"/>
              <a:ext cx="132120" cy="198000"/>
            </p14:xfrm>
          </p:contentPart>
        </mc:Choice>
        <mc:Fallback>
          <p:pic>
            <p:nvPicPr>
              <p:cNvPr id="224" name="Pismo odręczne 2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85331" y="3142538"/>
                <a:ext cx="1681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42" name="Pismo odręczne 241"/>
              <p14:cNvContentPartPr/>
              <p14:nvPr/>
            </p14:nvContentPartPr>
            <p14:xfrm>
              <a:off x="11019011" y="4986098"/>
              <a:ext cx="666720" cy="402120"/>
            </p14:xfrm>
          </p:contentPart>
        </mc:Choice>
        <mc:Fallback>
          <p:pic>
            <p:nvPicPr>
              <p:cNvPr id="242" name="Pismo odręczne 2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004611" y="4970258"/>
                <a:ext cx="68436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50" name="Pismo odręczne 249"/>
              <p14:cNvContentPartPr/>
              <p14:nvPr/>
            </p14:nvContentPartPr>
            <p14:xfrm>
              <a:off x="11111891" y="4795298"/>
              <a:ext cx="105840" cy="160200"/>
            </p14:xfrm>
          </p:contentPart>
        </mc:Choice>
        <mc:Fallback>
          <p:pic>
            <p:nvPicPr>
              <p:cNvPr id="250" name="Pismo odręczne 24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098931" y="4786677"/>
                <a:ext cx="132840" cy="176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53" name="Pismo odręczne 252"/>
              <p14:cNvContentPartPr/>
              <p14:nvPr/>
            </p14:nvContentPartPr>
            <p14:xfrm>
              <a:off x="9352571" y="4272578"/>
              <a:ext cx="844200" cy="1015200"/>
            </p14:xfrm>
          </p:contentPart>
        </mc:Choice>
        <mc:Fallback>
          <p:pic>
            <p:nvPicPr>
              <p:cNvPr id="253" name="Pismo odręczne 252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339251" y="4263938"/>
                <a:ext cx="876960" cy="10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02" name="Pismo odręczne 301"/>
              <p14:cNvContentPartPr/>
              <p14:nvPr/>
            </p14:nvContentPartPr>
            <p14:xfrm>
              <a:off x="10859531" y="4688018"/>
              <a:ext cx="570960" cy="488880"/>
            </p14:xfrm>
          </p:contentPart>
        </mc:Choice>
        <mc:Fallback>
          <p:pic>
            <p:nvPicPr>
              <p:cNvPr id="302" name="Pismo odręczne 301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0851611" y="4681538"/>
                <a:ext cx="59796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13" name="Pismo odręczne 312"/>
              <p14:cNvContentPartPr/>
              <p14:nvPr/>
            </p14:nvContentPartPr>
            <p14:xfrm>
              <a:off x="10141691" y="4344938"/>
              <a:ext cx="217800" cy="278280"/>
            </p14:xfrm>
          </p:contentPart>
        </mc:Choice>
        <mc:Fallback>
          <p:pic>
            <p:nvPicPr>
              <p:cNvPr id="313" name="Pismo odręczne 3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128011" y="4336658"/>
                <a:ext cx="2397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18" name="Pismo odręczne 317"/>
              <p14:cNvContentPartPr/>
              <p14:nvPr/>
            </p14:nvContentPartPr>
            <p14:xfrm>
              <a:off x="9555971" y="4205258"/>
              <a:ext cx="900000" cy="953640"/>
            </p14:xfrm>
          </p:contentPart>
        </mc:Choice>
        <mc:Fallback>
          <p:pic>
            <p:nvPicPr>
              <p:cNvPr id="318" name="Pismo odręczne 3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552011" y="4191218"/>
                <a:ext cx="913680" cy="9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31" name="Pismo odręczne 330"/>
              <p14:cNvContentPartPr/>
              <p14:nvPr/>
            </p14:nvContentPartPr>
            <p14:xfrm>
              <a:off x="9864851" y="2540618"/>
              <a:ext cx="1817640" cy="322920"/>
            </p14:xfrm>
          </p:contentPart>
        </mc:Choice>
        <mc:Fallback>
          <p:pic>
            <p:nvPicPr>
              <p:cNvPr id="331" name="Pismo odręczne 3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861251" y="2526938"/>
                <a:ext cx="182556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53" name="Pismo odręczne 352"/>
              <p14:cNvContentPartPr/>
              <p14:nvPr/>
            </p14:nvContentPartPr>
            <p14:xfrm>
              <a:off x="5482211" y="1554578"/>
              <a:ext cx="2308680" cy="1591920"/>
            </p14:xfrm>
          </p:contentPart>
        </mc:Choice>
        <mc:Fallback>
          <p:pic>
            <p:nvPicPr>
              <p:cNvPr id="353" name="Pismo odręczne 3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474651" y="1538378"/>
                <a:ext cx="2332440" cy="161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65" name="Pismo odręczne 364"/>
              <p14:cNvContentPartPr/>
              <p14:nvPr/>
            </p14:nvContentPartPr>
            <p14:xfrm>
              <a:off x="6574091" y="3215258"/>
              <a:ext cx="729000" cy="271800"/>
            </p14:xfrm>
          </p:contentPart>
        </mc:Choice>
        <mc:Fallback>
          <p:pic>
            <p:nvPicPr>
              <p:cNvPr id="365" name="Pismo odręczne 3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60771" y="3199778"/>
                <a:ext cx="75780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71" name="Pismo odręczne 370"/>
              <p14:cNvContentPartPr/>
              <p14:nvPr/>
            </p14:nvContentPartPr>
            <p14:xfrm>
              <a:off x="4567811" y="1923938"/>
              <a:ext cx="577080" cy="248760"/>
            </p14:xfrm>
          </p:contentPart>
        </mc:Choice>
        <mc:Fallback>
          <p:pic>
            <p:nvPicPr>
              <p:cNvPr id="371" name="Pismo odręczne 3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54491" y="1906658"/>
                <a:ext cx="6112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4" name="Pismo odręczne 393"/>
              <p14:cNvContentPartPr/>
              <p14:nvPr/>
            </p14:nvContentPartPr>
            <p14:xfrm>
              <a:off x="6547811" y="1943378"/>
              <a:ext cx="214920" cy="238320"/>
            </p14:xfrm>
          </p:contentPart>
        </mc:Choice>
        <mc:Fallback>
          <p:pic>
            <p:nvPicPr>
              <p:cNvPr id="394" name="Pismo odręczne 3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539531" y="1928978"/>
                <a:ext cx="24084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424" name="Pismo odręczne 423"/>
              <p14:cNvContentPartPr/>
              <p14:nvPr/>
            </p14:nvContentPartPr>
            <p14:xfrm>
              <a:off x="7845611" y="1413098"/>
              <a:ext cx="40320" cy="76320"/>
            </p14:xfrm>
          </p:contentPart>
        </mc:Choice>
        <mc:Fallback>
          <p:pic>
            <p:nvPicPr>
              <p:cNvPr id="424" name="Pismo odręczne 4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28331" y="1395098"/>
                <a:ext cx="738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33" name="Pismo odręczne 432"/>
              <p14:cNvContentPartPr/>
              <p14:nvPr/>
            </p14:nvContentPartPr>
            <p14:xfrm>
              <a:off x="9370571" y="2440178"/>
              <a:ext cx="2019240" cy="1535040"/>
            </p14:xfrm>
          </p:contentPart>
        </mc:Choice>
        <mc:Fallback>
          <p:pic>
            <p:nvPicPr>
              <p:cNvPr id="433" name="Pismo odręczne 4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355091" y="2427218"/>
                <a:ext cx="2054160" cy="15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445" name="Pismo odręczne 444"/>
              <p14:cNvContentPartPr/>
              <p14:nvPr/>
            </p14:nvContentPartPr>
            <p14:xfrm>
              <a:off x="3057251" y="3420818"/>
              <a:ext cx="2807640" cy="1446120"/>
            </p14:xfrm>
          </p:contentPart>
        </mc:Choice>
        <mc:Fallback>
          <p:pic>
            <p:nvPicPr>
              <p:cNvPr id="445" name="Pismo odręczne 44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45011" y="3404618"/>
                <a:ext cx="2836080" cy="14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60" name="Pismo odręczne 459"/>
              <p14:cNvContentPartPr/>
              <p14:nvPr/>
            </p14:nvContentPartPr>
            <p14:xfrm>
              <a:off x="5264411" y="2016458"/>
              <a:ext cx="147600" cy="277560"/>
            </p14:xfrm>
          </p:contentPart>
        </mc:Choice>
        <mc:Fallback>
          <p:pic>
            <p:nvPicPr>
              <p:cNvPr id="460" name="Pismo odręczne 4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46051" y="2007818"/>
                <a:ext cx="16956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66" name="Pismo odręczne 465"/>
              <p14:cNvContentPartPr/>
              <p14:nvPr/>
            </p14:nvContentPartPr>
            <p14:xfrm>
              <a:off x="5921051" y="2500658"/>
              <a:ext cx="195480" cy="203760"/>
            </p14:xfrm>
          </p:contentPart>
        </mc:Choice>
        <mc:Fallback>
          <p:pic>
            <p:nvPicPr>
              <p:cNvPr id="466" name="Pismo odręczne 4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09171" y="2497418"/>
                <a:ext cx="2235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69" name="Pismo odręczne 468"/>
              <p14:cNvContentPartPr/>
              <p14:nvPr/>
            </p14:nvContentPartPr>
            <p14:xfrm>
              <a:off x="5423531" y="1446938"/>
              <a:ext cx="2392920" cy="1746360"/>
            </p14:xfrm>
          </p:contentPart>
        </mc:Choice>
        <mc:Fallback>
          <p:pic>
            <p:nvPicPr>
              <p:cNvPr id="469" name="Pismo odręczne 46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418851" y="1427858"/>
                <a:ext cx="2418480" cy="17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470" name="Pismo odręczne 469"/>
              <p14:cNvContentPartPr/>
              <p14:nvPr/>
            </p14:nvContentPartPr>
            <p14:xfrm>
              <a:off x="7250171" y="1979738"/>
              <a:ext cx="224280" cy="186480"/>
            </p14:xfrm>
          </p:contentPart>
        </mc:Choice>
        <mc:Fallback>
          <p:pic>
            <p:nvPicPr>
              <p:cNvPr id="470" name="Pismo odręczne 4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242251" y="1975418"/>
                <a:ext cx="24660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481" name="Pismo odręczne 480"/>
              <p14:cNvContentPartPr/>
              <p14:nvPr/>
            </p14:nvContentPartPr>
            <p14:xfrm>
              <a:off x="1187411" y="2015378"/>
              <a:ext cx="2302200" cy="1655640"/>
            </p14:xfrm>
          </p:contentPart>
        </mc:Choice>
        <mc:Fallback>
          <p:pic>
            <p:nvPicPr>
              <p:cNvPr id="481" name="Pismo odręczne 48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73011" y="2006378"/>
                <a:ext cx="2336040" cy="167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490" name="Pismo odręczne 489"/>
              <p14:cNvContentPartPr/>
              <p14:nvPr/>
            </p14:nvContentPartPr>
            <p14:xfrm>
              <a:off x="5146331" y="915578"/>
              <a:ext cx="3072240" cy="2725200"/>
            </p14:xfrm>
          </p:contentPart>
        </mc:Choice>
        <mc:Fallback>
          <p:pic>
            <p:nvPicPr>
              <p:cNvPr id="490" name="Pismo odręczne 4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26891" y="895418"/>
                <a:ext cx="3110760" cy="27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02" name="Pismo odręczne 501"/>
              <p14:cNvContentPartPr/>
              <p14:nvPr/>
            </p14:nvContentPartPr>
            <p14:xfrm>
              <a:off x="9070691" y="3888458"/>
              <a:ext cx="245520" cy="1848600"/>
            </p14:xfrm>
          </p:contentPart>
        </mc:Choice>
        <mc:Fallback>
          <p:pic>
            <p:nvPicPr>
              <p:cNvPr id="502" name="Pismo odręczne 5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053411" y="3876578"/>
                <a:ext cx="275400" cy="18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503" name="Pismo odręczne 502"/>
              <p14:cNvContentPartPr/>
              <p14:nvPr/>
            </p14:nvContentPartPr>
            <p14:xfrm>
              <a:off x="9790331" y="4275818"/>
              <a:ext cx="29160" cy="447120"/>
            </p14:xfrm>
          </p:contentPart>
        </mc:Choice>
        <mc:Fallback>
          <p:pic>
            <p:nvPicPr>
              <p:cNvPr id="503" name="Pismo odręczne 50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777011" y="4268258"/>
                <a:ext cx="5796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506" name="Pismo odręczne 505"/>
              <p14:cNvContentPartPr/>
              <p14:nvPr/>
            </p14:nvContentPartPr>
            <p14:xfrm>
              <a:off x="9580811" y="4776218"/>
              <a:ext cx="309960" cy="328320"/>
            </p14:xfrm>
          </p:contentPart>
        </mc:Choice>
        <mc:Fallback>
          <p:pic>
            <p:nvPicPr>
              <p:cNvPr id="506" name="Pismo odręczne 50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576131" y="4764338"/>
                <a:ext cx="32544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07" name="Pismo odręczne 506"/>
              <p14:cNvContentPartPr/>
              <p14:nvPr/>
            </p14:nvContentPartPr>
            <p14:xfrm>
              <a:off x="9592691" y="5091578"/>
              <a:ext cx="552600" cy="41400"/>
            </p14:xfrm>
          </p:contentPart>
        </mc:Choice>
        <mc:Fallback>
          <p:pic>
            <p:nvPicPr>
              <p:cNvPr id="507" name="Pismo odręczne 50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588731" y="5081138"/>
                <a:ext cx="5738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515" name="Pismo odręczne 514"/>
              <p14:cNvContentPartPr/>
              <p14:nvPr/>
            </p14:nvContentPartPr>
            <p14:xfrm>
              <a:off x="7065131" y="4252058"/>
              <a:ext cx="1820880" cy="992520"/>
            </p14:xfrm>
          </p:contentPart>
        </mc:Choice>
        <mc:Fallback>
          <p:pic>
            <p:nvPicPr>
              <p:cNvPr id="515" name="Pismo odręczne 5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050731" y="4237298"/>
                <a:ext cx="1843200" cy="10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539" name="Pismo odręczne 538"/>
              <p14:cNvContentPartPr/>
              <p14:nvPr/>
            </p14:nvContentPartPr>
            <p14:xfrm>
              <a:off x="3585731" y="2191058"/>
              <a:ext cx="173520" cy="9720"/>
            </p14:xfrm>
          </p:contentPart>
        </mc:Choice>
        <mc:Fallback>
          <p:pic>
            <p:nvPicPr>
              <p:cNvPr id="539" name="Pismo odręczne 5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577451" y="2171978"/>
                <a:ext cx="1969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40" name="Pismo odręczne 539"/>
              <p14:cNvContentPartPr/>
              <p14:nvPr/>
            </p14:nvContentPartPr>
            <p14:xfrm>
              <a:off x="3612371" y="1947698"/>
              <a:ext cx="19080" cy="419400"/>
            </p14:xfrm>
          </p:contentPart>
        </mc:Choice>
        <mc:Fallback>
          <p:pic>
            <p:nvPicPr>
              <p:cNvPr id="540" name="Pismo odręczne 539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592931" y="1934738"/>
                <a:ext cx="5616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48" name="Pismo odręczne 547"/>
              <p14:cNvContentPartPr/>
              <p14:nvPr/>
            </p14:nvContentPartPr>
            <p14:xfrm>
              <a:off x="3188291" y="599498"/>
              <a:ext cx="2217600" cy="384840"/>
            </p14:xfrm>
          </p:contentPart>
        </mc:Choice>
        <mc:Fallback>
          <p:pic>
            <p:nvPicPr>
              <p:cNvPr id="548" name="Pismo odręczne 5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77131" y="583658"/>
                <a:ext cx="224856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551" name="Pismo odręczne 550"/>
              <p14:cNvContentPartPr/>
              <p14:nvPr/>
            </p14:nvContentPartPr>
            <p14:xfrm>
              <a:off x="5540171" y="1515338"/>
              <a:ext cx="2060280" cy="1549800"/>
            </p14:xfrm>
          </p:contentPart>
        </mc:Choice>
        <mc:Fallback>
          <p:pic>
            <p:nvPicPr>
              <p:cNvPr id="551" name="Pismo odręczne 5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26491" y="1502738"/>
                <a:ext cx="2094840" cy="158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553" name="Pismo odręczne 552"/>
              <p14:cNvContentPartPr/>
              <p14:nvPr/>
            </p14:nvContentPartPr>
            <p14:xfrm>
              <a:off x="3184691" y="923138"/>
              <a:ext cx="1316520" cy="232920"/>
            </p14:xfrm>
          </p:contentPart>
        </mc:Choice>
        <mc:Fallback>
          <p:pic>
            <p:nvPicPr>
              <p:cNvPr id="553" name="Pismo odręczne 5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79651" y="915218"/>
                <a:ext cx="13381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557" name="Pismo odręczne 556"/>
              <p14:cNvContentPartPr/>
              <p14:nvPr/>
            </p14:nvContentPartPr>
            <p14:xfrm>
              <a:off x="10955291" y="5141978"/>
              <a:ext cx="463320" cy="32400"/>
            </p14:xfrm>
          </p:contentPart>
        </mc:Choice>
        <mc:Fallback>
          <p:pic>
            <p:nvPicPr>
              <p:cNvPr id="557" name="Pismo odręczne 5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946651" y="5122538"/>
                <a:ext cx="4903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568" name="Pismo odręczne 567"/>
              <p14:cNvContentPartPr/>
              <p14:nvPr/>
            </p14:nvContentPartPr>
            <p14:xfrm>
              <a:off x="4083251" y="5479298"/>
              <a:ext cx="2998440" cy="1021680"/>
            </p14:xfrm>
          </p:contentPart>
        </mc:Choice>
        <mc:Fallback>
          <p:pic>
            <p:nvPicPr>
              <p:cNvPr id="568" name="Pismo odręczne 56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68491" y="5469218"/>
                <a:ext cx="3029760" cy="10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75" name="Pismo odręczne 574"/>
              <p14:cNvContentPartPr/>
              <p14:nvPr/>
            </p14:nvContentPartPr>
            <p14:xfrm>
              <a:off x="7381571" y="5894738"/>
              <a:ext cx="4562640" cy="919440"/>
            </p14:xfrm>
          </p:contentPart>
        </mc:Choice>
        <mc:Fallback>
          <p:pic>
            <p:nvPicPr>
              <p:cNvPr id="575" name="Pismo odręczne 5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370771" y="5875298"/>
                <a:ext cx="4594320" cy="9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79" name="Pismo odręczne 578"/>
              <p14:cNvContentPartPr/>
              <p14:nvPr/>
            </p14:nvContentPartPr>
            <p14:xfrm>
              <a:off x="7526291" y="5892578"/>
              <a:ext cx="2390760" cy="364320"/>
            </p14:xfrm>
          </p:contentPart>
        </mc:Choice>
        <mc:Fallback>
          <p:pic>
            <p:nvPicPr>
              <p:cNvPr id="579" name="Pismo odręczne 57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511171" y="5878538"/>
                <a:ext cx="242136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583" name="Pismo odręczne 582"/>
              <p14:cNvContentPartPr/>
              <p14:nvPr/>
            </p14:nvContentPartPr>
            <p14:xfrm>
              <a:off x="7882331" y="6568658"/>
              <a:ext cx="1062360" cy="83880"/>
            </p14:xfrm>
          </p:contentPart>
        </mc:Choice>
        <mc:Fallback>
          <p:pic>
            <p:nvPicPr>
              <p:cNvPr id="583" name="Pismo odręczne 5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74411" y="6553178"/>
                <a:ext cx="10854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88" name="Pismo odręczne 587"/>
              <p14:cNvContentPartPr/>
              <p14:nvPr/>
            </p14:nvContentPartPr>
            <p14:xfrm>
              <a:off x="7351691" y="5384258"/>
              <a:ext cx="4595040" cy="498240"/>
            </p14:xfrm>
          </p:contentPart>
        </mc:Choice>
        <mc:Fallback>
          <p:pic>
            <p:nvPicPr>
              <p:cNvPr id="588" name="Pismo odręczne 5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343771" y="5368418"/>
                <a:ext cx="4619880" cy="53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995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1920" y="113254"/>
            <a:ext cx="9254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Pole powierzchni kuli jest równe 12π cm2. Oblicz objętość sześcianu wpisanego w tę kulę</a:t>
            </a:r>
            <a:endParaRPr lang="pl-P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Pismo odręczne 15"/>
              <p14:cNvContentPartPr/>
              <p14:nvPr/>
            </p14:nvContentPartPr>
            <p14:xfrm>
              <a:off x="2888771" y="2791178"/>
              <a:ext cx="521640" cy="534960"/>
            </p14:xfrm>
          </p:contentPart>
        </mc:Choice>
        <mc:Fallback>
          <p:pic>
            <p:nvPicPr>
              <p:cNvPr id="16" name="Pismo odręczne 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80131" y="2774258"/>
                <a:ext cx="547200" cy="56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" name="Pismo odręczne 16"/>
              <p14:cNvContentPartPr/>
              <p14:nvPr/>
            </p14:nvContentPartPr>
            <p14:xfrm>
              <a:off x="1885451" y="1247138"/>
              <a:ext cx="1478520" cy="1530360"/>
            </p14:xfrm>
          </p:contentPart>
        </mc:Choice>
        <mc:Fallback>
          <p:pic>
            <p:nvPicPr>
              <p:cNvPr id="17" name="Pismo odręczne 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67811" y="1240658"/>
                <a:ext cx="1517040" cy="15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1" name="Pismo odręczne 20"/>
              <p14:cNvContentPartPr/>
              <p14:nvPr/>
            </p14:nvContentPartPr>
            <p14:xfrm>
              <a:off x="2911451" y="1336778"/>
              <a:ext cx="573480" cy="526320"/>
            </p14:xfrm>
          </p:contentPart>
        </mc:Choice>
        <mc:Fallback>
          <p:pic>
            <p:nvPicPr>
              <p:cNvPr id="21" name="Pismo odręczne 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900291" y="1316618"/>
                <a:ext cx="603000" cy="55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3" name="Pismo odręczne 32"/>
              <p14:cNvContentPartPr/>
              <p14:nvPr/>
            </p14:nvContentPartPr>
            <p14:xfrm>
              <a:off x="1500971" y="1256138"/>
              <a:ext cx="466920" cy="683280"/>
            </p14:xfrm>
          </p:contentPart>
        </mc:Choice>
        <mc:Fallback>
          <p:pic>
            <p:nvPicPr>
              <p:cNvPr id="33" name="Pismo odręczne 3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93771" y="1243538"/>
                <a:ext cx="486720" cy="7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2" name="Pismo odręczne 41"/>
              <p14:cNvContentPartPr/>
              <p14:nvPr/>
            </p14:nvContentPartPr>
            <p14:xfrm>
              <a:off x="2969051" y="1857338"/>
              <a:ext cx="140400" cy="718560"/>
            </p14:xfrm>
          </p:contentPart>
        </mc:Choice>
        <mc:Fallback>
          <p:pic>
            <p:nvPicPr>
              <p:cNvPr id="42" name="Pismo odręczne 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960051" y="1848698"/>
                <a:ext cx="158760" cy="7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0" name="Pismo odręczne 49"/>
              <p14:cNvContentPartPr/>
              <p14:nvPr/>
            </p14:nvContentPartPr>
            <p14:xfrm>
              <a:off x="866291" y="627578"/>
              <a:ext cx="620280" cy="2910600"/>
            </p14:xfrm>
          </p:contentPart>
        </mc:Choice>
        <mc:Fallback>
          <p:pic>
            <p:nvPicPr>
              <p:cNvPr id="50" name="Pismo odręczne 4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7291" y="614258"/>
                <a:ext cx="632880" cy="29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5" name="Pismo odręczne 64"/>
              <p14:cNvContentPartPr/>
              <p14:nvPr/>
            </p14:nvContentPartPr>
            <p14:xfrm>
              <a:off x="1513931" y="1897298"/>
              <a:ext cx="1405440" cy="1453680"/>
            </p14:xfrm>
          </p:contentPart>
        </mc:Choice>
        <mc:Fallback>
          <p:pic>
            <p:nvPicPr>
              <p:cNvPr id="65" name="Pismo odręczne 6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04571" y="1877498"/>
                <a:ext cx="1435680" cy="14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1" name="Pismo odręczne 70"/>
              <p14:cNvContentPartPr/>
              <p14:nvPr/>
            </p14:nvContentPartPr>
            <p14:xfrm>
              <a:off x="3480611" y="1371698"/>
              <a:ext cx="70920" cy="1267200"/>
            </p14:xfrm>
          </p:contentPart>
        </mc:Choice>
        <mc:Fallback>
          <p:pic>
            <p:nvPicPr>
              <p:cNvPr id="71" name="Pismo odręczne 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477011" y="1361978"/>
                <a:ext cx="89640" cy="12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1" name="Pismo odręczne 80"/>
              <p14:cNvContentPartPr/>
              <p14:nvPr/>
            </p14:nvContentPartPr>
            <p14:xfrm>
              <a:off x="1369211" y="1133378"/>
              <a:ext cx="1972080" cy="1808640"/>
            </p14:xfrm>
          </p:contentPart>
        </mc:Choice>
        <mc:Fallback>
          <p:pic>
            <p:nvPicPr>
              <p:cNvPr id="81" name="Pismo odręczne 8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63811" y="1112498"/>
                <a:ext cx="1990800" cy="18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5" name="Pismo odręczne 84"/>
              <p14:cNvContentPartPr/>
              <p14:nvPr/>
            </p14:nvContentPartPr>
            <p14:xfrm>
              <a:off x="1812011" y="721178"/>
              <a:ext cx="169200" cy="351720"/>
            </p14:xfrm>
          </p:contentPart>
        </mc:Choice>
        <mc:Fallback>
          <p:pic>
            <p:nvPicPr>
              <p:cNvPr id="85" name="Pismo odręczne 8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807691" y="712178"/>
                <a:ext cx="185760" cy="37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1" name="Pismo odręczne 90"/>
              <p14:cNvContentPartPr/>
              <p14:nvPr/>
            </p14:nvContentPartPr>
            <p14:xfrm>
              <a:off x="4772651" y="1787498"/>
              <a:ext cx="74520" cy="1244520"/>
            </p14:xfrm>
          </p:contentPart>
        </mc:Choice>
        <mc:Fallback>
          <p:pic>
            <p:nvPicPr>
              <p:cNvPr id="91" name="Pismo odręczne 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66891" y="1773818"/>
                <a:ext cx="99360" cy="12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7" name="Pismo odręczne 96"/>
              <p14:cNvContentPartPr/>
              <p14:nvPr/>
            </p14:nvContentPartPr>
            <p14:xfrm>
              <a:off x="4860851" y="1745738"/>
              <a:ext cx="1794240" cy="36000"/>
            </p14:xfrm>
          </p:contentPart>
        </mc:Choice>
        <mc:Fallback>
          <p:pic>
            <p:nvPicPr>
              <p:cNvPr id="97" name="Pismo odręczne 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47531" y="1724498"/>
                <a:ext cx="182844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9" name="Pismo odręczne 98"/>
              <p14:cNvContentPartPr/>
              <p14:nvPr/>
            </p14:nvContentPartPr>
            <p14:xfrm>
              <a:off x="4797851" y="3006458"/>
              <a:ext cx="1951920" cy="81000"/>
            </p14:xfrm>
          </p:contentPart>
        </mc:Choice>
        <mc:Fallback>
          <p:pic>
            <p:nvPicPr>
              <p:cNvPr id="99" name="Pismo odręczne 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86691" y="2985578"/>
                <a:ext cx="19839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5" name="Pismo odręczne 104"/>
              <p14:cNvContentPartPr/>
              <p14:nvPr/>
            </p14:nvContentPartPr>
            <p14:xfrm>
              <a:off x="2882651" y="2730698"/>
              <a:ext cx="875160" cy="916560"/>
            </p14:xfrm>
          </p:contentPart>
        </mc:Choice>
        <mc:Fallback>
          <p:pic>
            <p:nvPicPr>
              <p:cNvPr id="105" name="Pismo odręczne 10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71131" y="2720258"/>
                <a:ext cx="889920" cy="9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13" name="Pismo odręczne 112"/>
              <p14:cNvContentPartPr/>
              <p14:nvPr/>
            </p14:nvContentPartPr>
            <p14:xfrm>
              <a:off x="4560971" y="1289978"/>
              <a:ext cx="2304000" cy="2422800"/>
            </p14:xfrm>
          </p:contentPart>
        </mc:Choice>
        <mc:Fallback>
          <p:pic>
            <p:nvPicPr>
              <p:cNvPr id="113" name="Pismo odręczne 1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42611" y="1272338"/>
                <a:ext cx="2343240" cy="24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78" name="Pismo odręczne 177"/>
              <p14:cNvContentPartPr/>
              <p14:nvPr/>
            </p14:nvContentPartPr>
            <p14:xfrm>
              <a:off x="10881491" y="2736098"/>
              <a:ext cx="722160" cy="363960"/>
            </p14:xfrm>
          </p:contentPart>
        </mc:Choice>
        <mc:Fallback>
          <p:pic>
            <p:nvPicPr>
              <p:cNvPr id="178" name="Pismo odręczne 1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872851" y="2723498"/>
                <a:ext cx="74628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5" name="Pismo odręczne 184"/>
              <p14:cNvContentPartPr/>
              <p14:nvPr/>
            </p14:nvContentPartPr>
            <p14:xfrm>
              <a:off x="4820531" y="1829978"/>
              <a:ext cx="38520" cy="1194480"/>
            </p14:xfrm>
          </p:contentPart>
        </mc:Choice>
        <mc:Fallback>
          <p:pic>
            <p:nvPicPr>
              <p:cNvPr id="185" name="Pismo odręczne 1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14771" y="1820978"/>
                <a:ext cx="57240" cy="12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92" name="Pismo odręczne 191"/>
              <p14:cNvContentPartPr/>
              <p14:nvPr/>
            </p14:nvContentPartPr>
            <p14:xfrm>
              <a:off x="4628291" y="2306978"/>
              <a:ext cx="141480" cy="135720"/>
            </p14:xfrm>
          </p:contentPart>
        </mc:Choice>
        <mc:Fallback>
          <p:pic>
            <p:nvPicPr>
              <p:cNvPr id="192" name="Pismo odręczne 19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16771" y="2295098"/>
                <a:ext cx="1656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4" name="Pismo odręczne 193"/>
              <p14:cNvContentPartPr/>
              <p14:nvPr/>
            </p14:nvContentPartPr>
            <p14:xfrm>
              <a:off x="1461371" y="1343978"/>
              <a:ext cx="2072880" cy="1871280"/>
            </p14:xfrm>
          </p:contentPart>
        </mc:Choice>
        <mc:Fallback>
          <p:pic>
            <p:nvPicPr>
              <p:cNvPr id="194" name="Pismo odręczne 1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56331" y="1323098"/>
                <a:ext cx="2098800" cy="19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95" name="Pismo odręczne 194"/>
              <p14:cNvContentPartPr/>
              <p14:nvPr/>
            </p14:nvContentPartPr>
            <p14:xfrm>
              <a:off x="1467491" y="1948778"/>
              <a:ext cx="43920" cy="57240"/>
            </p14:xfrm>
          </p:contentPart>
        </mc:Choice>
        <mc:Fallback>
          <p:pic>
            <p:nvPicPr>
              <p:cNvPr id="195" name="Pismo odręczne 1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53091" y="1944818"/>
                <a:ext cx="655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8" name="Pismo odręczne 197"/>
              <p14:cNvContentPartPr/>
              <p14:nvPr/>
            </p14:nvContentPartPr>
            <p14:xfrm>
              <a:off x="1590251" y="3234338"/>
              <a:ext cx="7200" cy="360"/>
            </p14:xfrm>
          </p:contentPart>
        </mc:Choice>
        <mc:Fallback>
          <p:pic>
            <p:nvPicPr>
              <p:cNvPr id="198" name="Pismo odręczne 1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86651" y="3228578"/>
                <a:ext cx="1656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03" name="Pismo odręczne 202"/>
              <p14:cNvContentPartPr/>
              <p14:nvPr/>
            </p14:nvContentPartPr>
            <p14:xfrm>
              <a:off x="1749371" y="2531618"/>
              <a:ext cx="611280" cy="432000"/>
            </p14:xfrm>
          </p:contentPart>
        </mc:Choice>
        <mc:Fallback>
          <p:pic>
            <p:nvPicPr>
              <p:cNvPr id="203" name="Pismo odręczne 20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41811" y="2519378"/>
                <a:ext cx="63684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1" name="Pismo odręczne 210"/>
              <p14:cNvContentPartPr/>
              <p14:nvPr/>
            </p14:nvContentPartPr>
            <p14:xfrm>
              <a:off x="1467491" y="3263858"/>
              <a:ext cx="1347480" cy="72360"/>
            </p14:xfrm>
          </p:contentPart>
        </mc:Choice>
        <mc:Fallback>
          <p:pic>
            <p:nvPicPr>
              <p:cNvPr id="211" name="Pismo odręczne 21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54531" y="3244778"/>
                <a:ext cx="13809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15" name="Pismo odręczne 214"/>
              <p14:cNvContentPartPr/>
              <p14:nvPr/>
            </p14:nvContentPartPr>
            <p14:xfrm>
              <a:off x="1493051" y="4125698"/>
              <a:ext cx="1803960" cy="1164960"/>
            </p14:xfrm>
          </p:contentPart>
        </mc:Choice>
        <mc:Fallback>
          <p:pic>
            <p:nvPicPr>
              <p:cNvPr id="215" name="Pismo odręczne 2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82611" y="4107698"/>
                <a:ext cx="1818000" cy="11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0" name="Pismo odręczne 219"/>
              <p14:cNvContentPartPr/>
              <p14:nvPr/>
            </p14:nvContentPartPr>
            <p14:xfrm>
              <a:off x="3435611" y="1292498"/>
              <a:ext cx="311400" cy="1527480"/>
            </p14:xfrm>
          </p:contentPart>
        </mc:Choice>
        <mc:Fallback>
          <p:pic>
            <p:nvPicPr>
              <p:cNvPr id="220" name="Pismo odręczne 2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427331" y="1283498"/>
                <a:ext cx="339480" cy="15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22" name="Pismo odręczne 221"/>
              <p14:cNvContentPartPr/>
              <p14:nvPr/>
            </p14:nvContentPartPr>
            <p14:xfrm>
              <a:off x="4322291" y="533978"/>
              <a:ext cx="448200" cy="1124280"/>
            </p14:xfrm>
          </p:contentPart>
        </mc:Choice>
        <mc:Fallback>
          <p:pic>
            <p:nvPicPr>
              <p:cNvPr id="222" name="Pismo odręczne 22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12211" y="519938"/>
                <a:ext cx="473040" cy="11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3" name="Pismo odręczne 222"/>
              <p14:cNvContentPartPr/>
              <p14:nvPr/>
            </p14:nvContentPartPr>
            <p14:xfrm>
              <a:off x="5540531" y="3170618"/>
              <a:ext cx="537120" cy="209520"/>
            </p14:xfrm>
          </p:contentPart>
        </mc:Choice>
        <mc:Fallback>
          <p:pic>
            <p:nvPicPr>
              <p:cNvPr id="223" name="Pismo odręczne 2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25771" y="3156218"/>
                <a:ext cx="57240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24" name="Pismo odręczne 223"/>
              <p14:cNvContentPartPr/>
              <p14:nvPr/>
            </p14:nvContentPartPr>
            <p14:xfrm>
              <a:off x="4650251" y="3197978"/>
              <a:ext cx="175320" cy="238320"/>
            </p14:xfrm>
          </p:contentPart>
        </mc:Choice>
        <mc:Fallback>
          <p:pic>
            <p:nvPicPr>
              <p:cNvPr id="224" name="Pismo odręczne 22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43771" y="3187538"/>
                <a:ext cx="18504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3" name="Pismo odręczne 232"/>
              <p14:cNvContentPartPr/>
              <p14:nvPr/>
            </p14:nvContentPartPr>
            <p14:xfrm>
              <a:off x="7934171" y="1521098"/>
              <a:ext cx="407880" cy="2249280"/>
            </p14:xfrm>
          </p:contentPart>
        </mc:Choice>
        <mc:Fallback>
          <p:pic>
            <p:nvPicPr>
              <p:cNvPr id="233" name="Pismo odręczne 2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918691" y="1511738"/>
                <a:ext cx="429120" cy="22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52" name="Pismo odręczne 251"/>
              <p14:cNvContentPartPr/>
              <p14:nvPr/>
            </p14:nvContentPartPr>
            <p14:xfrm>
              <a:off x="10036211" y="1929338"/>
              <a:ext cx="123840" cy="411120"/>
            </p14:xfrm>
          </p:contentPart>
        </mc:Choice>
        <mc:Fallback>
          <p:pic>
            <p:nvPicPr>
              <p:cNvPr id="252" name="Pismo odręczne 2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028651" y="1914218"/>
                <a:ext cx="148320" cy="44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54" name="Pismo odręczne 253"/>
              <p14:cNvContentPartPr/>
              <p14:nvPr/>
            </p14:nvContentPartPr>
            <p14:xfrm>
              <a:off x="10175171" y="2701178"/>
              <a:ext cx="1225080" cy="561240"/>
            </p14:xfrm>
          </p:contentPart>
        </mc:Choice>
        <mc:Fallback>
          <p:pic>
            <p:nvPicPr>
              <p:cNvPr id="254" name="Pismo odręczne 2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171931" y="2691098"/>
                <a:ext cx="124920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74" name="Pismo odręczne 273"/>
              <p14:cNvContentPartPr/>
              <p14:nvPr/>
            </p14:nvContentPartPr>
            <p14:xfrm>
              <a:off x="11346971" y="4743458"/>
              <a:ext cx="0" cy="13320"/>
            </p14:xfrm>
          </p:contentPart>
        </mc:Choice>
        <mc:Fallback>
          <p:pic>
            <p:nvPicPr>
              <p:cNvPr id="274" name="Pismo odręczne 2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5" name="Pismo odręczne 284"/>
              <p14:cNvContentPartPr/>
              <p14:nvPr/>
            </p14:nvContentPartPr>
            <p14:xfrm>
              <a:off x="4760051" y="1152098"/>
              <a:ext cx="6448680" cy="5361120"/>
            </p14:xfrm>
          </p:contentPart>
        </mc:Choice>
        <mc:Fallback>
          <p:pic>
            <p:nvPicPr>
              <p:cNvPr id="285" name="Pismo odręczne 284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741691" y="1136978"/>
                <a:ext cx="6482160" cy="538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02" name="Pismo odręczne 301"/>
              <p14:cNvContentPartPr/>
              <p14:nvPr/>
            </p14:nvContentPartPr>
            <p14:xfrm>
              <a:off x="1381811" y="1952378"/>
              <a:ext cx="1940040" cy="1298880"/>
            </p14:xfrm>
          </p:contentPart>
        </mc:Choice>
        <mc:Fallback>
          <p:pic>
            <p:nvPicPr>
              <p:cNvPr id="302" name="Pismo odręczne 3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67051" y="1940498"/>
                <a:ext cx="1975680" cy="13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09" name="Pismo odręczne 308"/>
              <p14:cNvContentPartPr/>
              <p14:nvPr/>
            </p14:nvContentPartPr>
            <p14:xfrm>
              <a:off x="4837811" y="1837538"/>
              <a:ext cx="1835280" cy="1203480"/>
            </p14:xfrm>
          </p:contentPart>
        </mc:Choice>
        <mc:Fallback>
          <p:pic>
            <p:nvPicPr>
              <p:cNvPr id="309" name="Pismo odręczne 3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28811" y="1817018"/>
                <a:ext cx="1865160" cy="12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18" name="Pismo odręczne 317"/>
              <p14:cNvContentPartPr/>
              <p14:nvPr/>
            </p14:nvContentPartPr>
            <p14:xfrm>
              <a:off x="4914491" y="1854098"/>
              <a:ext cx="1817280" cy="1132920"/>
            </p14:xfrm>
          </p:contentPart>
        </mc:Choice>
        <mc:Fallback>
          <p:pic>
            <p:nvPicPr>
              <p:cNvPr id="318" name="Pismo odręczne 3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904411" y="1843298"/>
                <a:ext cx="1845720" cy="11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23" name="Pismo odręczne 322"/>
              <p14:cNvContentPartPr/>
              <p14:nvPr/>
            </p14:nvContentPartPr>
            <p14:xfrm>
              <a:off x="5590571" y="1953098"/>
              <a:ext cx="696240" cy="315000"/>
            </p14:xfrm>
          </p:contentPart>
        </mc:Choice>
        <mc:Fallback>
          <p:pic>
            <p:nvPicPr>
              <p:cNvPr id="323" name="Pismo odręczne 3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85891" y="1946618"/>
                <a:ext cx="71496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25" name="Pismo odręczne 324"/>
              <p14:cNvContentPartPr/>
              <p14:nvPr/>
            </p14:nvContentPartPr>
            <p14:xfrm>
              <a:off x="7050731" y="1368458"/>
              <a:ext cx="21600" cy="115560"/>
            </p14:xfrm>
          </p:contentPart>
        </mc:Choice>
        <mc:Fallback>
          <p:pic>
            <p:nvPicPr>
              <p:cNvPr id="325" name="Pismo odręczne 3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047131" y="1356218"/>
                <a:ext cx="3888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26" name="Pismo odręczne 325"/>
              <p14:cNvContentPartPr/>
              <p14:nvPr/>
            </p14:nvContentPartPr>
            <p14:xfrm>
              <a:off x="6454931" y="1505258"/>
              <a:ext cx="114120" cy="94680"/>
            </p14:xfrm>
          </p:contentPart>
        </mc:Choice>
        <mc:Fallback>
          <p:pic>
            <p:nvPicPr>
              <p:cNvPr id="326" name="Pismo odręczne 3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445211" y="1500938"/>
                <a:ext cx="1407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27" name="Pismo odręczne 326"/>
              <p14:cNvContentPartPr/>
              <p14:nvPr/>
            </p14:nvContentPartPr>
            <p14:xfrm>
              <a:off x="6808811" y="1552778"/>
              <a:ext cx="174240" cy="201240"/>
            </p14:xfrm>
          </p:contentPart>
        </mc:Choice>
        <mc:Fallback>
          <p:pic>
            <p:nvPicPr>
              <p:cNvPr id="327" name="Pismo odręczne 32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792251" y="1543418"/>
                <a:ext cx="1944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31" name="Pismo odręczne 330"/>
              <p14:cNvContentPartPr/>
              <p14:nvPr/>
            </p14:nvContentPartPr>
            <p14:xfrm>
              <a:off x="4821611" y="1806938"/>
              <a:ext cx="39960" cy="1186560"/>
            </p14:xfrm>
          </p:contentPart>
        </mc:Choice>
        <mc:Fallback>
          <p:pic>
            <p:nvPicPr>
              <p:cNvPr id="331" name="Pismo odręczne 3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13331" y="1800098"/>
                <a:ext cx="56880" cy="12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35" name="Pismo odręczne 334"/>
              <p14:cNvContentPartPr/>
              <p14:nvPr/>
            </p14:nvContentPartPr>
            <p14:xfrm>
              <a:off x="5174411" y="2529098"/>
              <a:ext cx="86400" cy="132480"/>
            </p14:xfrm>
          </p:contentPart>
        </mc:Choice>
        <mc:Fallback>
          <p:pic>
            <p:nvPicPr>
              <p:cNvPr id="335" name="Pismo odręczne 334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167571" y="2519018"/>
                <a:ext cx="1058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67" name="Pismo odręczne 366"/>
              <p14:cNvContentPartPr/>
              <p14:nvPr/>
            </p14:nvContentPartPr>
            <p14:xfrm>
              <a:off x="4682291" y="4214978"/>
              <a:ext cx="229320" cy="504360"/>
            </p14:xfrm>
          </p:contentPart>
        </mc:Choice>
        <mc:Fallback>
          <p:pic>
            <p:nvPicPr>
              <p:cNvPr id="367" name="Pismo odręczne 36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68971" y="4207778"/>
                <a:ext cx="246240" cy="51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68" name="Pismo odręczne 367"/>
              <p14:cNvContentPartPr/>
              <p14:nvPr/>
            </p14:nvContentPartPr>
            <p14:xfrm>
              <a:off x="4800731" y="4142258"/>
              <a:ext cx="2814120" cy="531360"/>
            </p14:xfrm>
          </p:contentPart>
        </mc:Choice>
        <mc:Fallback>
          <p:pic>
            <p:nvPicPr>
              <p:cNvPr id="368" name="Pismo odręczne 36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88851" y="4128938"/>
                <a:ext cx="2841840" cy="55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77" name="Pismo odręczne 376"/>
              <p14:cNvContentPartPr/>
              <p14:nvPr/>
            </p14:nvContentPartPr>
            <p14:xfrm>
              <a:off x="1288211" y="1234538"/>
              <a:ext cx="2266920" cy="2018160"/>
            </p14:xfrm>
          </p:contentPart>
        </mc:Choice>
        <mc:Fallback>
          <p:pic>
            <p:nvPicPr>
              <p:cNvPr id="377" name="Pismo odręczne 37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69491" y="1221578"/>
                <a:ext cx="2305440" cy="20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2" name="Pismo odręczne 381"/>
              <p14:cNvContentPartPr/>
              <p14:nvPr/>
            </p14:nvContentPartPr>
            <p14:xfrm>
              <a:off x="4882091" y="4051538"/>
              <a:ext cx="1060560" cy="654120"/>
            </p14:xfrm>
          </p:contentPart>
        </mc:Choice>
        <mc:Fallback>
          <p:pic>
            <p:nvPicPr>
              <p:cNvPr id="382" name="Pismo odręczne 38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70571" y="4038938"/>
                <a:ext cx="107712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89" name="Pismo odręczne 388"/>
              <p14:cNvContentPartPr/>
              <p14:nvPr/>
            </p14:nvContentPartPr>
            <p14:xfrm>
              <a:off x="6854531" y="3186818"/>
              <a:ext cx="166680" cy="199800"/>
            </p14:xfrm>
          </p:contentPart>
        </mc:Choice>
        <mc:Fallback>
          <p:pic>
            <p:nvPicPr>
              <p:cNvPr id="389" name="Pismo odręczne 388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836891" y="3171698"/>
                <a:ext cx="19548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98" name="Pismo odręczne 397"/>
              <p14:cNvContentPartPr/>
              <p14:nvPr/>
            </p14:nvContentPartPr>
            <p14:xfrm>
              <a:off x="6699371" y="1796498"/>
              <a:ext cx="11520" cy="1284840"/>
            </p14:xfrm>
          </p:contentPart>
        </mc:Choice>
        <mc:Fallback>
          <p:pic>
            <p:nvPicPr>
              <p:cNvPr id="398" name="Pismo odręczne 3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79571" y="1785698"/>
                <a:ext cx="52200" cy="131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99" name="Pismo odręczne 398"/>
              <p14:cNvContentPartPr/>
              <p14:nvPr/>
            </p14:nvContentPartPr>
            <p14:xfrm>
              <a:off x="10169411" y="4439618"/>
              <a:ext cx="367920" cy="480960"/>
            </p14:xfrm>
          </p:contentPart>
        </mc:Choice>
        <mc:Fallback>
          <p:pic>
            <p:nvPicPr>
              <p:cNvPr id="399" name="Pismo odręczne 3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160051" y="4425578"/>
                <a:ext cx="38124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00" name="Pismo odręczne 399"/>
              <p14:cNvContentPartPr/>
              <p14:nvPr/>
            </p14:nvContentPartPr>
            <p14:xfrm>
              <a:off x="11350931" y="4487858"/>
              <a:ext cx="560520" cy="314640"/>
            </p14:xfrm>
          </p:contentPart>
        </mc:Choice>
        <mc:Fallback>
          <p:pic>
            <p:nvPicPr>
              <p:cNvPr id="400" name="Pismo odręczne 39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338691" y="4472378"/>
                <a:ext cx="58824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28" name="Pismo odręczne 427"/>
              <p14:cNvContentPartPr/>
              <p14:nvPr/>
            </p14:nvContentPartPr>
            <p14:xfrm>
              <a:off x="5589491" y="6405578"/>
              <a:ext cx="1148400" cy="227520"/>
            </p14:xfrm>
          </p:contentPart>
        </mc:Choice>
        <mc:Fallback>
          <p:pic>
            <p:nvPicPr>
              <p:cNvPr id="428" name="Pismo odręczne 4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74371" y="6389378"/>
                <a:ext cx="118080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32" name="Pismo odręczne 431"/>
              <p14:cNvContentPartPr/>
              <p14:nvPr/>
            </p14:nvContentPartPr>
            <p14:xfrm>
              <a:off x="3315371" y="1148498"/>
              <a:ext cx="586440" cy="230040"/>
            </p14:xfrm>
          </p:contentPart>
        </mc:Choice>
        <mc:Fallback>
          <p:pic>
            <p:nvPicPr>
              <p:cNvPr id="432" name="Pismo odręczne 4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94851" y="1136618"/>
                <a:ext cx="62064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33" name="Pismo odręczne 432"/>
              <p14:cNvContentPartPr/>
              <p14:nvPr/>
            </p14:nvContentPartPr>
            <p14:xfrm>
              <a:off x="1400531" y="2763098"/>
              <a:ext cx="2022120" cy="907200"/>
            </p14:xfrm>
          </p:contentPart>
        </mc:Choice>
        <mc:Fallback>
          <p:pic>
            <p:nvPicPr>
              <p:cNvPr id="433" name="Pismo odręczne 4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90811" y="2749058"/>
                <a:ext cx="2053080" cy="9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34" name="Pismo odręczne 433"/>
              <p14:cNvContentPartPr/>
              <p14:nvPr/>
            </p14:nvContentPartPr>
            <p14:xfrm>
              <a:off x="2127371" y="3407858"/>
              <a:ext cx="193320" cy="78480"/>
            </p14:xfrm>
          </p:contentPart>
        </mc:Choice>
        <mc:Fallback>
          <p:pic>
            <p:nvPicPr>
              <p:cNvPr id="434" name="Pismo odręczne 4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14051" y="3394538"/>
                <a:ext cx="22140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40" name="Pismo odręczne 439"/>
              <p14:cNvContentPartPr/>
              <p14:nvPr/>
            </p14:nvContentPartPr>
            <p14:xfrm>
              <a:off x="452291" y="4986818"/>
              <a:ext cx="165240" cy="318600"/>
            </p14:xfrm>
          </p:contentPart>
        </mc:Choice>
        <mc:Fallback>
          <p:pic>
            <p:nvPicPr>
              <p:cNvPr id="440" name="Pismo odręczne 43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0051" y="4965938"/>
                <a:ext cx="1983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44" name="Pismo odręczne 443"/>
              <p14:cNvContentPartPr/>
              <p14:nvPr/>
            </p14:nvContentPartPr>
            <p14:xfrm>
              <a:off x="715091" y="5127938"/>
              <a:ext cx="1040760" cy="247680"/>
            </p14:xfrm>
          </p:contentPart>
        </mc:Choice>
        <mc:Fallback>
          <p:pic>
            <p:nvPicPr>
              <p:cNvPr id="444" name="Pismo odręczne 4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98531" y="5112098"/>
                <a:ext cx="106272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49" name="Pismo odręczne 448"/>
              <p14:cNvContentPartPr/>
              <p14:nvPr/>
            </p14:nvContentPartPr>
            <p14:xfrm>
              <a:off x="1817771" y="4904378"/>
              <a:ext cx="586440" cy="434160"/>
            </p14:xfrm>
          </p:contentPart>
        </mc:Choice>
        <mc:Fallback>
          <p:pic>
            <p:nvPicPr>
              <p:cNvPr id="449" name="Pismo odręczne 4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06971" y="4888898"/>
                <a:ext cx="61164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51" name="Pismo odręczne 450"/>
              <p14:cNvContentPartPr/>
              <p14:nvPr/>
            </p14:nvContentPartPr>
            <p14:xfrm>
              <a:off x="2698331" y="5078618"/>
              <a:ext cx="197280" cy="271080"/>
            </p14:xfrm>
          </p:contentPart>
        </mc:Choice>
        <mc:Fallback>
          <p:pic>
            <p:nvPicPr>
              <p:cNvPr id="451" name="Pismo odręczne 4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80691" y="5060978"/>
                <a:ext cx="22104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52" name="Pismo odręczne 451"/>
              <p14:cNvContentPartPr/>
              <p14:nvPr/>
            </p14:nvContentPartPr>
            <p14:xfrm>
              <a:off x="3412931" y="5031458"/>
              <a:ext cx="162000" cy="365040"/>
            </p14:xfrm>
          </p:contentPart>
        </mc:Choice>
        <mc:Fallback>
          <p:pic>
            <p:nvPicPr>
              <p:cNvPr id="452" name="Pismo odręczne 4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397451" y="5017058"/>
                <a:ext cx="19296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55" name="Pismo odręczne 454"/>
              <p14:cNvContentPartPr/>
              <p14:nvPr/>
            </p14:nvContentPartPr>
            <p14:xfrm>
              <a:off x="3695891" y="5107058"/>
              <a:ext cx="577080" cy="285840"/>
            </p14:xfrm>
          </p:contentPart>
        </mc:Choice>
        <mc:Fallback>
          <p:pic>
            <p:nvPicPr>
              <p:cNvPr id="455" name="Pismo odręczne 4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80771" y="5093018"/>
                <a:ext cx="61128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57" name="Pismo odręczne 456"/>
              <p14:cNvContentPartPr/>
              <p14:nvPr/>
            </p14:nvContentPartPr>
            <p14:xfrm>
              <a:off x="-517189" y="2718098"/>
              <a:ext cx="339840" cy="85320"/>
            </p14:xfrm>
          </p:contentPart>
        </mc:Choice>
        <mc:Fallback>
          <p:pic>
            <p:nvPicPr>
              <p:cNvPr id="457" name="Pismo odręczne 4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-520429" y="2714858"/>
                <a:ext cx="346320" cy="9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9058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3730" y="107757"/>
            <a:ext cx="11931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kulę o promieniu 6 cm jest wpisany ostrosłup prawidłowy czworokątny, którego krawędź boczna tworzy z podstawą kąt 45◦. Oblicz objętość tego ostrosłupa.                                            </a:t>
            </a:r>
            <a:endParaRPr lang="pl-P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Pismo odręczne 3"/>
              <p14:cNvContentPartPr/>
              <p14:nvPr/>
            </p14:nvContentPartPr>
            <p14:xfrm>
              <a:off x="4649171" y="444338"/>
              <a:ext cx="2345040" cy="82440"/>
            </p14:xfrm>
          </p:contentPart>
        </mc:Choice>
        <mc:Fallback>
          <p:pic>
            <p:nvPicPr>
              <p:cNvPr id="4" name="Pismo odręczne 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41971" y="424538"/>
                <a:ext cx="23731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Pismo odręczne 7"/>
              <p14:cNvContentPartPr/>
              <p14:nvPr/>
            </p14:nvContentPartPr>
            <p14:xfrm>
              <a:off x="1110371" y="1081178"/>
              <a:ext cx="1253880" cy="1983960"/>
            </p14:xfrm>
          </p:contentPart>
        </mc:Choice>
        <mc:Fallback>
          <p:pic>
            <p:nvPicPr>
              <p:cNvPr id="8" name="Pismo odręczne 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00651" y="1064618"/>
                <a:ext cx="1280160" cy="20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" name="Pismo odręczne 24"/>
              <p14:cNvContentPartPr/>
              <p14:nvPr/>
            </p14:nvContentPartPr>
            <p14:xfrm>
              <a:off x="2348051" y="701738"/>
              <a:ext cx="114120" cy="493920"/>
            </p14:xfrm>
          </p:contentPart>
        </mc:Choice>
        <mc:Fallback>
          <p:pic>
            <p:nvPicPr>
              <p:cNvPr id="25" name="Pismo odręczne 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38331" y="692385"/>
                <a:ext cx="127080" cy="518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4" name="Pismo odręczne 33"/>
              <p14:cNvContentPartPr/>
              <p14:nvPr/>
            </p14:nvContentPartPr>
            <p14:xfrm>
              <a:off x="1538051" y="2351258"/>
              <a:ext cx="95760" cy="154080"/>
            </p14:xfrm>
          </p:contentPart>
        </mc:Choice>
        <mc:Fallback>
          <p:pic>
            <p:nvPicPr>
              <p:cNvPr id="34" name="Pismo odręczne 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35171" y="2342258"/>
                <a:ext cx="1105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9" name="Pismo odręczne 38"/>
              <p14:cNvContentPartPr/>
              <p14:nvPr/>
            </p14:nvContentPartPr>
            <p14:xfrm>
              <a:off x="2386211" y="2005658"/>
              <a:ext cx="693000" cy="717480"/>
            </p14:xfrm>
          </p:contentPart>
        </mc:Choice>
        <mc:Fallback>
          <p:pic>
            <p:nvPicPr>
              <p:cNvPr id="39" name="Pismo odręczne 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72171" y="1990538"/>
                <a:ext cx="71568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8" name="Pismo odręczne 47"/>
              <p14:cNvContentPartPr/>
              <p14:nvPr/>
            </p14:nvContentPartPr>
            <p14:xfrm>
              <a:off x="4481411" y="1124378"/>
              <a:ext cx="2376000" cy="2432880"/>
            </p14:xfrm>
          </p:contentPart>
        </mc:Choice>
        <mc:Fallback>
          <p:pic>
            <p:nvPicPr>
              <p:cNvPr id="48" name="Pismo odręczne 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60171" y="1103138"/>
                <a:ext cx="2418480" cy="24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3" name="Pismo odręczne 52"/>
              <p14:cNvContentPartPr/>
              <p14:nvPr/>
            </p14:nvContentPartPr>
            <p14:xfrm>
              <a:off x="2925491" y="3255578"/>
              <a:ext cx="119880" cy="150120"/>
            </p14:xfrm>
          </p:contentPart>
        </mc:Choice>
        <mc:Fallback>
          <p:pic>
            <p:nvPicPr>
              <p:cNvPr id="53" name="Pismo odręczne 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913611" y="3243338"/>
                <a:ext cx="1450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9" name="Pismo odręczne 58"/>
              <p14:cNvContentPartPr/>
              <p14:nvPr/>
            </p14:nvContentPartPr>
            <p14:xfrm>
              <a:off x="5710451" y="1140578"/>
              <a:ext cx="972360" cy="1895760"/>
            </p14:xfrm>
          </p:contentPart>
        </mc:Choice>
        <mc:Fallback>
          <p:pic>
            <p:nvPicPr>
              <p:cNvPr id="59" name="Pismo odręczne 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98931" y="1130498"/>
                <a:ext cx="1001160" cy="19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2" name="Pismo odręczne 61"/>
              <p14:cNvContentPartPr/>
              <p14:nvPr/>
            </p14:nvContentPartPr>
            <p14:xfrm>
              <a:off x="4579691" y="1168298"/>
              <a:ext cx="1122840" cy="1806120"/>
            </p14:xfrm>
          </p:contentPart>
        </mc:Choice>
        <mc:Fallback>
          <p:pic>
            <p:nvPicPr>
              <p:cNvPr id="62" name="Pismo odręczne 6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75371" y="1154258"/>
                <a:ext cx="1141200" cy="18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5" name="Pismo odręczne 64"/>
              <p14:cNvContentPartPr/>
              <p14:nvPr/>
            </p14:nvContentPartPr>
            <p14:xfrm>
              <a:off x="4536851" y="3022658"/>
              <a:ext cx="2147040" cy="77760"/>
            </p14:xfrm>
          </p:contentPart>
        </mc:Choice>
        <mc:Fallback>
          <p:pic>
            <p:nvPicPr>
              <p:cNvPr id="65" name="Pismo odręczne 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31811" y="3004298"/>
                <a:ext cx="21729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6" name="Pismo odręczne 75"/>
              <p14:cNvContentPartPr/>
              <p14:nvPr/>
            </p14:nvContentPartPr>
            <p14:xfrm>
              <a:off x="5653931" y="745298"/>
              <a:ext cx="111240" cy="411120"/>
            </p14:xfrm>
          </p:contentPart>
        </mc:Choice>
        <mc:Fallback>
          <p:pic>
            <p:nvPicPr>
              <p:cNvPr id="76" name="Pismo odręczne 7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43166" y="738104"/>
                <a:ext cx="134206" cy="431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0" name="Pismo odręczne 79"/>
              <p14:cNvContentPartPr/>
              <p14:nvPr/>
            </p14:nvContentPartPr>
            <p14:xfrm>
              <a:off x="8454731" y="1066418"/>
              <a:ext cx="1526400" cy="916560"/>
            </p14:xfrm>
          </p:contentPart>
        </mc:Choice>
        <mc:Fallback>
          <p:pic>
            <p:nvPicPr>
              <p:cNvPr id="80" name="Pismo odręczne 7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445011" y="1054898"/>
                <a:ext cx="1557000" cy="9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6" name="Pismo odręczne 95"/>
              <p14:cNvContentPartPr/>
              <p14:nvPr/>
            </p14:nvContentPartPr>
            <p14:xfrm>
              <a:off x="4548731" y="2982338"/>
              <a:ext cx="52560" cy="62640"/>
            </p14:xfrm>
          </p:contentPart>
        </mc:Choice>
        <mc:Fallback>
          <p:pic>
            <p:nvPicPr>
              <p:cNvPr id="96" name="Pismo odręczne 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34691" y="2968658"/>
                <a:ext cx="806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24" name="Pismo odręczne 123"/>
              <p14:cNvContentPartPr/>
              <p14:nvPr/>
            </p14:nvContentPartPr>
            <p14:xfrm>
              <a:off x="2326811" y="1150658"/>
              <a:ext cx="77400" cy="1637640"/>
            </p14:xfrm>
          </p:contentPart>
        </mc:Choice>
        <mc:Fallback>
          <p:pic>
            <p:nvPicPr>
              <p:cNvPr id="124" name="Pismo odręczne 12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23211" y="1143458"/>
                <a:ext cx="97200" cy="166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28" name="Pismo odręczne 127"/>
              <p14:cNvContentPartPr/>
              <p14:nvPr/>
            </p14:nvContentPartPr>
            <p14:xfrm>
              <a:off x="2672771" y="2434778"/>
              <a:ext cx="1207800" cy="297000"/>
            </p14:xfrm>
          </p:contentPart>
        </mc:Choice>
        <mc:Fallback>
          <p:pic>
            <p:nvPicPr>
              <p:cNvPr id="128" name="Pismo odręczne 12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56931" y="2419658"/>
                <a:ext cx="12272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32" name="Pismo odręczne 131"/>
              <p14:cNvContentPartPr/>
              <p14:nvPr/>
            </p14:nvContentPartPr>
            <p14:xfrm>
              <a:off x="2173451" y="1988018"/>
              <a:ext cx="72000" cy="206280"/>
            </p14:xfrm>
          </p:contentPart>
        </mc:Choice>
        <mc:Fallback>
          <p:pic>
            <p:nvPicPr>
              <p:cNvPr id="132" name="Pismo odręczne 1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64811" y="1979018"/>
                <a:ext cx="9936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9" name="Pismo odręczne 138"/>
              <p14:cNvContentPartPr/>
              <p14:nvPr/>
            </p14:nvContentPartPr>
            <p14:xfrm>
              <a:off x="3010091" y="2227778"/>
              <a:ext cx="167400" cy="179280"/>
            </p14:xfrm>
          </p:contentPart>
        </mc:Choice>
        <mc:Fallback>
          <p:pic>
            <p:nvPicPr>
              <p:cNvPr id="139" name="Pismo odręczne 1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992811" y="2214098"/>
                <a:ext cx="1969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41" name="Pismo odręczne 140"/>
              <p14:cNvContentPartPr/>
              <p14:nvPr/>
            </p14:nvContentPartPr>
            <p14:xfrm>
              <a:off x="3216731" y="2921858"/>
              <a:ext cx="194040" cy="87120"/>
            </p14:xfrm>
          </p:contentPart>
        </mc:Choice>
        <mc:Fallback>
          <p:pic>
            <p:nvPicPr>
              <p:cNvPr id="141" name="Pismo odręczne 1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98731" y="2903858"/>
                <a:ext cx="2239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3" name="Pismo odręczne 142"/>
              <p14:cNvContentPartPr/>
              <p14:nvPr/>
            </p14:nvContentPartPr>
            <p14:xfrm>
              <a:off x="1178771" y="1113218"/>
              <a:ext cx="2369880" cy="2017080"/>
            </p14:xfrm>
          </p:contentPart>
        </mc:Choice>
        <mc:Fallback>
          <p:pic>
            <p:nvPicPr>
              <p:cNvPr id="143" name="Pismo odręczne 1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67971" y="1104938"/>
                <a:ext cx="2401560" cy="20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47" name="Pismo odręczne 146"/>
              <p14:cNvContentPartPr/>
              <p14:nvPr/>
            </p14:nvContentPartPr>
            <p14:xfrm>
              <a:off x="2305571" y="2735378"/>
              <a:ext cx="119880" cy="126360"/>
            </p14:xfrm>
          </p:contentPart>
        </mc:Choice>
        <mc:Fallback>
          <p:pic>
            <p:nvPicPr>
              <p:cNvPr id="147" name="Pismo odręczne 1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95851" y="2717378"/>
                <a:ext cx="1440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8" name="Pismo odręczne 157"/>
              <p14:cNvContentPartPr/>
              <p14:nvPr/>
            </p14:nvContentPartPr>
            <p14:xfrm>
              <a:off x="4561691" y="3008258"/>
              <a:ext cx="2084760" cy="103320"/>
            </p14:xfrm>
          </p:contentPart>
        </mc:Choice>
        <mc:Fallback>
          <p:pic>
            <p:nvPicPr>
              <p:cNvPr id="158" name="Pismo odręczne 1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53411" y="2996378"/>
                <a:ext cx="21139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62" name="Pismo odręczne 161"/>
              <p14:cNvContentPartPr/>
              <p14:nvPr/>
            </p14:nvContentPartPr>
            <p14:xfrm>
              <a:off x="6295451" y="2751938"/>
              <a:ext cx="190800" cy="184680"/>
            </p14:xfrm>
          </p:contentPart>
        </mc:Choice>
        <mc:Fallback>
          <p:pic>
            <p:nvPicPr>
              <p:cNvPr id="162" name="Pismo odręczne 16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278891" y="2738978"/>
                <a:ext cx="22680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4" name="Pismo odręczne 163"/>
              <p14:cNvContentPartPr/>
              <p14:nvPr/>
            </p14:nvContentPartPr>
            <p14:xfrm>
              <a:off x="5552771" y="1203218"/>
              <a:ext cx="151200" cy="1848600"/>
            </p14:xfrm>
          </p:contentPart>
        </mc:Choice>
        <mc:Fallback>
          <p:pic>
            <p:nvPicPr>
              <p:cNvPr id="164" name="Pismo odręczne 1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49531" y="1190978"/>
                <a:ext cx="172080" cy="18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5" name="Pismo odręczne 174"/>
              <p14:cNvContentPartPr/>
              <p14:nvPr/>
            </p14:nvContentPartPr>
            <p14:xfrm>
              <a:off x="1703651" y="1095578"/>
              <a:ext cx="1826640" cy="1393560"/>
            </p14:xfrm>
          </p:contentPart>
        </mc:Choice>
        <mc:Fallback>
          <p:pic>
            <p:nvPicPr>
              <p:cNvPr id="175" name="Pismo odręczne 17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99691" y="1085498"/>
                <a:ext cx="1849680" cy="14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6" name="Pismo odręczne 175"/>
              <p14:cNvContentPartPr/>
              <p14:nvPr/>
            </p14:nvContentPartPr>
            <p14:xfrm>
              <a:off x="4891451" y="2564738"/>
              <a:ext cx="201240" cy="480240"/>
            </p14:xfrm>
          </p:contentPart>
        </mc:Choice>
        <mc:Fallback>
          <p:pic>
            <p:nvPicPr>
              <p:cNvPr id="176" name="Pismo odręczne 17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79211" y="2555018"/>
                <a:ext cx="234720" cy="51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7" name="Pismo odręczne 176"/>
              <p14:cNvContentPartPr/>
              <p14:nvPr/>
            </p14:nvContentPartPr>
            <p14:xfrm>
              <a:off x="4797491" y="2749058"/>
              <a:ext cx="193680" cy="199800"/>
            </p14:xfrm>
          </p:contentPart>
        </mc:Choice>
        <mc:Fallback>
          <p:pic>
            <p:nvPicPr>
              <p:cNvPr id="177" name="Pismo odręczne 17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80931" y="2736818"/>
                <a:ext cx="21564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1" name="Pismo odręczne 180"/>
              <p14:cNvContentPartPr/>
              <p14:nvPr/>
            </p14:nvContentPartPr>
            <p14:xfrm>
              <a:off x="5712251" y="2065058"/>
              <a:ext cx="165960" cy="207720"/>
            </p14:xfrm>
          </p:contentPart>
        </mc:Choice>
        <mc:Fallback>
          <p:pic>
            <p:nvPicPr>
              <p:cNvPr id="181" name="Pismo odręczne 18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94971" y="2051738"/>
                <a:ext cx="19836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2" name="Pismo odręczne 191"/>
              <p14:cNvContentPartPr/>
              <p14:nvPr/>
            </p14:nvContentPartPr>
            <p14:xfrm>
              <a:off x="6095291" y="3518738"/>
              <a:ext cx="483120" cy="620640"/>
            </p14:xfrm>
          </p:contentPart>
        </mc:Choice>
        <mc:Fallback>
          <p:pic>
            <p:nvPicPr>
              <p:cNvPr id="192" name="Pismo odręczne 19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081611" y="3505418"/>
                <a:ext cx="51156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0" name="Pismo odręczne 199"/>
              <p14:cNvContentPartPr/>
              <p14:nvPr/>
            </p14:nvContentPartPr>
            <p14:xfrm>
              <a:off x="5678411" y="1518218"/>
              <a:ext cx="71280" cy="71280"/>
            </p14:xfrm>
          </p:contentPart>
        </mc:Choice>
        <mc:Fallback>
          <p:pic>
            <p:nvPicPr>
              <p:cNvPr id="200" name="Pismo odręczne 19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62211" y="1502738"/>
                <a:ext cx="1026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07" name="Pismo odręczne 206"/>
              <p14:cNvContentPartPr/>
              <p14:nvPr/>
            </p14:nvContentPartPr>
            <p14:xfrm>
              <a:off x="4559531" y="4322978"/>
              <a:ext cx="1446120" cy="959040"/>
            </p14:xfrm>
          </p:contentPart>
        </mc:Choice>
        <mc:Fallback>
          <p:pic>
            <p:nvPicPr>
              <p:cNvPr id="207" name="Pismo odręczne 20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48371" y="4302818"/>
                <a:ext cx="1477440" cy="9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9" name="Pismo odręczne 208"/>
              <p14:cNvContentPartPr/>
              <p14:nvPr/>
            </p14:nvContentPartPr>
            <p14:xfrm>
              <a:off x="1732091" y="2494898"/>
              <a:ext cx="1836720" cy="41400"/>
            </p14:xfrm>
          </p:contentPart>
        </mc:Choice>
        <mc:Fallback>
          <p:pic>
            <p:nvPicPr>
              <p:cNvPr id="209" name="Pismo odręczne 20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722011" y="2474018"/>
                <a:ext cx="186768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4" name="Pismo odręczne 213"/>
              <p14:cNvContentPartPr/>
              <p14:nvPr/>
            </p14:nvContentPartPr>
            <p14:xfrm>
              <a:off x="5815571" y="4463738"/>
              <a:ext cx="576000" cy="171360"/>
            </p14:xfrm>
          </p:contentPart>
        </mc:Choice>
        <mc:Fallback>
          <p:pic>
            <p:nvPicPr>
              <p:cNvPr id="214" name="Pismo odręczne 21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800820" y="4454038"/>
                <a:ext cx="601544" cy="202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28" name="Pismo odręczne 227"/>
              <p14:cNvContentPartPr/>
              <p14:nvPr/>
            </p14:nvContentPartPr>
            <p14:xfrm>
              <a:off x="4616771" y="4321538"/>
              <a:ext cx="2437560" cy="1218600"/>
            </p14:xfrm>
          </p:contentPart>
        </mc:Choice>
        <mc:Fallback>
          <p:pic>
            <p:nvPicPr>
              <p:cNvPr id="228" name="Pismo odręczne 2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07411" y="4311818"/>
                <a:ext cx="2467800" cy="12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29" name="Pismo odręczne 228"/>
              <p14:cNvContentPartPr/>
              <p14:nvPr/>
            </p14:nvContentPartPr>
            <p14:xfrm>
              <a:off x="5238851" y="4941818"/>
              <a:ext cx="109080" cy="429840"/>
            </p14:xfrm>
          </p:contentPart>
        </mc:Choice>
        <mc:Fallback>
          <p:pic>
            <p:nvPicPr>
              <p:cNvPr id="229" name="Pismo odręczne 2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33091" y="4931378"/>
                <a:ext cx="135000" cy="44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2" name="Pismo odręczne 231"/>
              <p14:cNvContentPartPr/>
              <p14:nvPr/>
            </p14:nvContentPartPr>
            <p14:xfrm>
              <a:off x="4527131" y="4227578"/>
              <a:ext cx="2455560" cy="2207160"/>
            </p14:xfrm>
          </p:contentPart>
        </mc:Choice>
        <mc:Fallback>
          <p:pic>
            <p:nvPicPr>
              <p:cNvPr id="232" name="Pismo odręczne 2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08051" y="4208138"/>
                <a:ext cx="2495520" cy="22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9" name="Pismo odręczne 248"/>
              <p14:cNvContentPartPr/>
              <p14:nvPr/>
            </p14:nvContentPartPr>
            <p14:xfrm>
              <a:off x="1213691" y="2498858"/>
              <a:ext cx="2298600" cy="613080"/>
            </p14:xfrm>
          </p:contentPart>
        </mc:Choice>
        <mc:Fallback>
          <p:pic>
            <p:nvPicPr>
              <p:cNvPr id="249" name="Pismo odręczne 24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03971" y="2479418"/>
                <a:ext cx="232920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50" name="Pismo odręczne 249"/>
              <p14:cNvContentPartPr/>
              <p14:nvPr/>
            </p14:nvContentPartPr>
            <p14:xfrm>
              <a:off x="1999571" y="2684258"/>
              <a:ext cx="45000" cy="178920"/>
            </p14:xfrm>
          </p:contentPart>
        </mc:Choice>
        <mc:Fallback>
          <p:pic>
            <p:nvPicPr>
              <p:cNvPr id="250" name="Pismo odręczne 24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92731" y="2674898"/>
                <a:ext cx="6516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51" name="Pismo odręczne 250"/>
              <p14:cNvContentPartPr/>
              <p14:nvPr/>
            </p14:nvContentPartPr>
            <p14:xfrm>
              <a:off x="1930451" y="2767778"/>
              <a:ext cx="74880" cy="64800"/>
            </p14:xfrm>
          </p:contentPart>
        </mc:Choice>
        <mc:Fallback>
          <p:pic>
            <p:nvPicPr>
              <p:cNvPr id="251" name="Pismo odręczne 2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917851" y="2755178"/>
                <a:ext cx="1004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52" name="Pismo odręczne 251"/>
              <p14:cNvContentPartPr/>
              <p14:nvPr/>
            </p14:nvContentPartPr>
            <p14:xfrm>
              <a:off x="2514371" y="2547098"/>
              <a:ext cx="34200" cy="55080"/>
            </p14:xfrm>
          </p:contentPart>
        </mc:Choice>
        <mc:Fallback>
          <p:pic>
            <p:nvPicPr>
              <p:cNvPr id="252" name="Pismo odręczne 2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97091" y="2533058"/>
                <a:ext cx="666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53" name="Pismo odręczne 252"/>
              <p14:cNvContentPartPr/>
              <p14:nvPr/>
            </p14:nvContentPartPr>
            <p14:xfrm>
              <a:off x="5516051" y="1654298"/>
              <a:ext cx="378000" cy="104400"/>
            </p14:xfrm>
          </p:contentPart>
        </mc:Choice>
        <mc:Fallback>
          <p:pic>
            <p:nvPicPr>
              <p:cNvPr id="253" name="Pismo odręczne 25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02731" y="1646018"/>
                <a:ext cx="4086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54" name="Pismo odręczne 253"/>
              <p14:cNvContentPartPr/>
              <p14:nvPr/>
            </p14:nvContentPartPr>
            <p14:xfrm>
              <a:off x="6154331" y="2607218"/>
              <a:ext cx="229320" cy="403920"/>
            </p14:xfrm>
          </p:contentPart>
        </mc:Choice>
        <mc:Fallback>
          <p:pic>
            <p:nvPicPr>
              <p:cNvPr id="254" name="Pismo odręczne 25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134531" y="2588858"/>
                <a:ext cx="26532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80" name="Pismo odręczne 279"/>
              <p14:cNvContentPartPr/>
              <p14:nvPr/>
            </p14:nvContentPartPr>
            <p14:xfrm>
              <a:off x="5044091" y="5680538"/>
              <a:ext cx="263520" cy="30960"/>
            </p14:xfrm>
          </p:contentPart>
        </mc:Choice>
        <mc:Fallback>
          <p:pic>
            <p:nvPicPr>
              <p:cNvPr id="280" name="Pismo odręczne 27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36891" y="5669018"/>
                <a:ext cx="28188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82" name="Pismo odręczne 281"/>
              <p14:cNvContentPartPr/>
              <p14:nvPr/>
            </p14:nvContentPartPr>
            <p14:xfrm>
              <a:off x="4886771" y="5069618"/>
              <a:ext cx="1809720" cy="668160"/>
            </p14:xfrm>
          </p:contentPart>
        </mc:Choice>
        <mc:Fallback>
          <p:pic>
            <p:nvPicPr>
              <p:cNvPr id="282" name="Pismo odręczne 28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868051" y="5057018"/>
                <a:ext cx="1843560" cy="6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92" name="Pismo odręczne 291"/>
              <p14:cNvContentPartPr/>
              <p14:nvPr/>
            </p14:nvContentPartPr>
            <p14:xfrm>
              <a:off x="8686571" y="2997818"/>
              <a:ext cx="493560" cy="34920"/>
            </p14:xfrm>
          </p:contentPart>
        </mc:Choice>
        <mc:Fallback>
          <p:pic>
            <p:nvPicPr>
              <p:cNvPr id="292" name="Pismo odręczne 29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680811" y="2982338"/>
                <a:ext cx="51156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94" name="Pismo odręczne 293"/>
              <p14:cNvContentPartPr/>
              <p14:nvPr/>
            </p14:nvContentPartPr>
            <p14:xfrm>
              <a:off x="6494531" y="5131898"/>
              <a:ext cx="197280" cy="365400"/>
            </p14:xfrm>
          </p:contentPart>
        </mc:Choice>
        <mc:Fallback>
          <p:pic>
            <p:nvPicPr>
              <p:cNvPr id="294" name="Pismo odręczne 2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476891" y="5120738"/>
                <a:ext cx="21888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96" name="Pismo odręczne 295"/>
              <p14:cNvContentPartPr/>
              <p14:nvPr/>
            </p14:nvContentPartPr>
            <p14:xfrm>
              <a:off x="7053611" y="5527178"/>
              <a:ext cx="3600" cy="2160"/>
            </p14:xfrm>
          </p:contentPart>
        </mc:Choice>
        <mc:Fallback>
          <p:pic>
            <p:nvPicPr>
              <p:cNvPr id="296" name="Pismo odręczne 295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50371" y="5521058"/>
                <a:ext cx="1296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97" name="Pismo odręczne 296"/>
              <p14:cNvContentPartPr/>
              <p14:nvPr/>
            </p14:nvContentPartPr>
            <p14:xfrm>
              <a:off x="7133171" y="5560298"/>
              <a:ext cx="172440" cy="171360"/>
            </p14:xfrm>
          </p:contentPart>
        </mc:Choice>
        <mc:Fallback>
          <p:pic>
            <p:nvPicPr>
              <p:cNvPr id="297" name="Pismo odręczne 29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112291" y="5548058"/>
                <a:ext cx="1969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98" name="Pismo odręczne 297"/>
              <p14:cNvContentPartPr/>
              <p14:nvPr/>
            </p14:nvContentPartPr>
            <p14:xfrm>
              <a:off x="6292931" y="5797898"/>
              <a:ext cx="295920" cy="27360"/>
            </p14:xfrm>
          </p:contentPart>
        </mc:Choice>
        <mc:Fallback>
          <p:pic>
            <p:nvPicPr>
              <p:cNvPr id="298" name="Pismo odręczne 29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285731" y="5794658"/>
                <a:ext cx="3164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99" name="Pismo odręczne 298"/>
              <p14:cNvContentPartPr/>
              <p14:nvPr/>
            </p14:nvContentPartPr>
            <p14:xfrm>
              <a:off x="6425051" y="5914898"/>
              <a:ext cx="107640" cy="96840"/>
            </p14:xfrm>
          </p:contentPart>
        </mc:Choice>
        <mc:Fallback>
          <p:pic>
            <p:nvPicPr>
              <p:cNvPr id="299" name="Pismo odręczne 29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420371" y="5904098"/>
                <a:ext cx="1162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16" name="Pismo odręczne 315"/>
              <p14:cNvContentPartPr/>
              <p14:nvPr/>
            </p14:nvContentPartPr>
            <p14:xfrm>
              <a:off x="8766851" y="3941378"/>
              <a:ext cx="665280" cy="36000"/>
            </p14:xfrm>
          </p:contentPart>
        </mc:Choice>
        <mc:Fallback>
          <p:pic>
            <p:nvPicPr>
              <p:cNvPr id="316" name="Pismo odręczne 3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757131" y="3933458"/>
                <a:ext cx="69192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25" name="Pismo odręczne 324"/>
              <p14:cNvContentPartPr/>
              <p14:nvPr/>
            </p14:nvContentPartPr>
            <p14:xfrm>
              <a:off x="10984811" y="3909338"/>
              <a:ext cx="25560" cy="32760"/>
            </p14:xfrm>
          </p:contentPart>
        </mc:Choice>
        <mc:Fallback>
          <p:pic>
            <p:nvPicPr>
              <p:cNvPr id="325" name="Pismo odręczne 3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963931" y="3906098"/>
                <a:ext cx="496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36" name="Pismo odręczne 335"/>
              <p14:cNvContentPartPr/>
              <p14:nvPr/>
            </p14:nvContentPartPr>
            <p14:xfrm>
              <a:off x="5144171" y="5765498"/>
              <a:ext cx="169200" cy="115920"/>
            </p14:xfrm>
          </p:contentPart>
        </mc:Choice>
        <mc:Fallback>
          <p:pic>
            <p:nvPicPr>
              <p:cNvPr id="336" name="Pismo odręczne 33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36251" y="5752178"/>
                <a:ext cx="18072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64" name="Pismo odręczne 363"/>
              <p14:cNvContentPartPr/>
              <p14:nvPr/>
            </p14:nvContentPartPr>
            <p14:xfrm>
              <a:off x="8680811" y="4589738"/>
              <a:ext cx="2111400" cy="730440"/>
            </p14:xfrm>
          </p:contentPart>
        </mc:Choice>
        <mc:Fallback>
          <p:pic>
            <p:nvPicPr>
              <p:cNvPr id="364" name="Pismo odręczne 363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669291" y="4575338"/>
                <a:ext cx="2126880" cy="76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74" name="Pismo odręczne 373"/>
              <p14:cNvContentPartPr/>
              <p14:nvPr/>
            </p14:nvContentPartPr>
            <p14:xfrm>
              <a:off x="11191451" y="5539418"/>
              <a:ext cx="770400" cy="10440"/>
            </p14:xfrm>
          </p:contentPart>
        </mc:Choice>
        <mc:Fallback>
          <p:pic>
            <p:nvPicPr>
              <p:cNvPr id="374" name="Pismo odręczne 3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184611" y="5519258"/>
                <a:ext cx="7959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78" name="Pismo odręczne 377"/>
              <p14:cNvContentPartPr/>
              <p14:nvPr/>
            </p14:nvContentPartPr>
            <p14:xfrm>
              <a:off x="11513291" y="5617538"/>
              <a:ext cx="199440" cy="191880"/>
            </p14:xfrm>
          </p:contentPart>
        </mc:Choice>
        <mc:Fallback>
          <p:pic>
            <p:nvPicPr>
              <p:cNvPr id="378" name="Pismo odręczne 3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496011" y="5599898"/>
                <a:ext cx="2268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82" name="Pismo odręczne 381"/>
              <p14:cNvContentPartPr/>
              <p14:nvPr/>
            </p14:nvContentPartPr>
            <p14:xfrm>
              <a:off x="8569571" y="2586338"/>
              <a:ext cx="651960" cy="293760"/>
            </p14:xfrm>
          </p:contentPart>
        </mc:Choice>
        <mc:Fallback>
          <p:pic>
            <p:nvPicPr>
              <p:cNvPr id="382" name="Pismo odręczne 381"/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555891" y="2573378"/>
                <a:ext cx="681120" cy="31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83" name="Pismo odręczne 382"/>
              <p14:cNvContentPartPr/>
              <p14:nvPr/>
            </p14:nvContentPartPr>
            <p14:xfrm>
              <a:off x="11215931" y="3747338"/>
              <a:ext cx="140400" cy="236880"/>
            </p14:xfrm>
          </p:contentPart>
        </mc:Choice>
        <mc:Fallback>
          <p:pic>
            <p:nvPicPr>
              <p:cNvPr id="383" name="Pismo odręczne 3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196851" y="3732218"/>
                <a:ext cx="1670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84" name="Pismo odręczne 383"/>
              <p14:cNvContentPartPr/>
              <p14:nvPr/>
            </p14:nvContentPartPr>
            <p14:xfrm>
              <a:off x="10731011" y="3601178"/>
              <a:ext cx="161280" cy="679680"/>
            </p14:xfrm>
          </p:contentPart>
        </mc:Choice>
        <mc:Fallback>
          <p:pic>
            <p:nvPicPr>
              <p:cNvPr id="384" name="Pismo odręczne 38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713371" y="3591458"/>
                <a:ext cx="191520" cy="70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85" name="Pismo odręczne 384"/>
              <p14:cNvContentPartPr/>
              <p14:nvPr/>
            </p14:nvContentPartPr>
            <p14:xfrm>
              <a:off x="11090291" y="4505138"/>
              <a:ext cx="228960" cy="540360"/>
            </p14:xfrm>
          </p:contentPart>
        </mc:Choice>
        <mc:Fallback>
          <p:pic>
            <p:nvPicPr>
              <p:cNvPr id="385" name="Pismo odręczne 38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070851" y="4493618"/>
                <a:ext cx="26100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86" name="Pismo odręczne 385"/>
              <p14:cNvContentPartPr/>
              <p14:nvPr/>
            </p14:nvContentPartPr>
            <p14:xfrm>
              <a:off x="8898611" y="5952698"/>
              <a:ext cx="2074680" cy="303840"/>
            </p14:xfrm>
          </p:contentPart>
        </mc:Choice>
        <mc:Fallback>
          <p:pic>
            <p:nvPicPr>
              <p:cNvPr id="386" name="Pismo odręczne 3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883851" y="5941898"/>
                <a:ext cx="210744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89" name="Pismo odręczne 388"/>
              <p14:cNvContentPartPr/>
              <p14:nvPr/>
            </p14:nvContentPartPr>
            <p14:xfrm>
              <a:off x="10138091" y="3737978"/>
              <a:ext cx="230760" cy="401040"/>
            </p14:xfrm>
          </p:contentPart>
        </mc:Choice>
        <mc:Fallback>
          <p:pic>
            <p:nvPicPr>
              <p:cNvPr id="389" name="Pismo odręczne 38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134851" y="3724658"/>
                <a:ext cx="24012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90" name="Pismo odręczne 389"/>
              <p14:cNvContentPartPr/>
              <p14:nvPr/>
            </p14:nvContentPartPr>
            <p14:xfrm>
              <a:off x="9706811" y="4582898"/>
              <a:ext cx="2172600" cy="1179360"/>
            </p14:xfrm>
          </p:contentPart>
        </mc:Choice>
        <mc:Fallback>
          <p:pic>
            <p:nvPicPr>
              <p:cNvPr id="390" name="Pismo odręczne 3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702131" y="4569938"/>
                <a:ext cx="2194200" cy="12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96" name="Pismo odręczne 395"/>
              <p14:cNvContentPartPr/>
              <p14:nvPr/>
            </p14:nvContentPartPr>
            <p14:xfrm>
              <a:off x="10596011" y="1081178"/>
              <a:ext cx="1351080" cy="1114560"/>
            </p14:xfrm>
          </p:contentPart>
        </mc:Choice>
        <mc:Fallback>
          <p:pic>
            <p:nvPicPr>
              <p:cNvPr id="396" name="Pismo odręczne 3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83774" y="1067138"/>
                <a:ext cx="1376273" cy="11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17" name="Pismo odręczne 416"/>
              <p14:cNvContentPartPr/>
              <p14:nvPr/>
            </p14:nvContentPartPr>
            <p14:xfrm>
              <a:off x="10472531" y="1066418"/>
              <a:ext cx="439200" cy="1071720"/>
            </p14:xfrm>
          </p:contentPart>
        </mc:Choice>
        <mc:Fallback>
          <p:pic>
            <p:nvPicPr>
              <p:cNvPr id="417" name="Pismo odręczne 4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462091" y="1046978"/>
                <a:ext cx="470160" cy="11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21" name="Pismo odręczne 420"/>
              <p14:cNvContentPartPr/>
              <p14:nvPr/>
            </p14:nvContentPartPr>
            <p14:xfrm>
              <a:off x="11711651" y="2105378"/>
              <a:ext cx="7560" cy="0"/>
            </p14:xfrm>
          </p:contentPart>
        </mc:Choice>
        <mc:Fallback>
          <p:pic>
            <p:nvPicPr>
              <p:cNvPr id="421" name="Pismo odręczne 4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75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425" name="Pismo odręczne 424"/>
              <p14:cNvContentPartPr/>
              <p14:nvPr/>
            </p14:nvContentPartPr>
            <p14:xfrm>
              <a:off x="11854211" y="1924298"/>
              <a:ext cx="224280" cy="414000"/>
            </p14:xfrm>
          </p:contentPart>
        </mc:Choice>
        <mc:Fallback>
          <p:pic>
            <p:nvPicPr>
              <p:cNvPr id="425" name="Pismo odręczne 4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838731" y="1916018"/>
                <a:ext cx="26064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29" name="Pismo odręczne 428"/>
              <p14:cNvContentPartPr/>
              <p14:nvPr/>
            </p14:nvContentPartPr>
            <p14:xfrm>
              <a:off x="8628251" y="1902698"/>
              <a:ext cx="3008160" cy="2445840"/>
            </p14:xfrm>
          </p:contentPart>
        </mc:Choice>
        <mc:Fallback>
          <p:pic>
            <p:nvPicPr>
              <p:cNvPr id="429" name="Pismo odręczne 4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13131" y="1891898"/>
                <a:ext cx="3028680" cy="247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33" name="Pismo odręczne 432"/>
              <p14:cNvContentPartPr/>
              <p14:nvPr/>
            </p14:nvContentPartPr>
            <p14:xfrm>
              <a:off x="6661211" y="3030578"/>
              <a:ext cx="42480" cy="57960"/>
            </p14:xfrm>
          </p:contentPart>
        </mc:Choice>
        <mc:Fallback>
          <p:pic>
            <p:nvPicPr>
              <p:cNvPr id="433" name="Pismo odręczne 4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45371" y="3014738"/>
                <a:ext cx="734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34" name="Pismo odręczne 433"/>
              <p14:cNvContentPartPr/>
              <p14:nvPr/>
            </p14:nvContentPartPr>
            <p14:xfrm>
              <a:off x="4416971" y="3136778"/>
              <a:ext cx="163080" cy="194760"/>
            </p14:xfrm>
          </p:contentPart>
        </mc:Choice>
        <mc:Fallback>
          <p:pic>
            <p:nvPicPr>
              <p:cNvPr id="434" name="Pismo odręczne 4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13011" y="3121298"/>
                <a:ext cx="1706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435" name="Pismo odręczne 434"/>
              <p14:cNvContentPartPr/>
              <p14:nvPr/>
            </p14:nvContentPartPr>
            <p14:xfrm>
              <a:off x="5411291" y="3116978"/>
              <a:ext cx="1553760" cy="270720"/>
            </p14:xfrm>
          </p:contentPart>
        </mc:Choice>
        <mc:Fallback>
          <p:pic>
            <p:nvPicPr>
              <p:cNvPr id="435" name="Pismo odręczne 4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395091" y="3106178"/>
                <a:ext cx="15732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37" name="Pismo odręczne 436"/>
              <p14:cNvContentPartPr/>
              <p14:nvPr/>
            </p14:nvContentPartPr>
            <p14:xfrm>
              <a:off x="6128051" y="3795938"/>
              <a:ext cx="407160" cy="73800"/>
            </p14:xfrm>
          </p:contentPart>
        </mc:Choice>
        <mc:Fallback>
          <p:pic>
            <p:nvPicPr>
              <p:cNvPr id="437" name="Pismo odręczne 436"/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6119411" y="3782978"/>
                <a:ext cx="4366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39" name="Pismo odręczne 438"/>
              <p14:cNvContentPartPr/>
              <p14:nvPr/>
            </p14:nvContentPartPr>
            <p14:xfrm>
              <a:off x="4243451" y="5184458"/>
              <a:ext cx="336600" cy="1098720"/>
            </p14:xfrm>
          </p:contentPart>
        </mc:Choice>
        <mc:Fallback>
          <p:pic>
            <p:nvPicPr>
              <p:cNvPr id="439" name="Pismo odręczne 43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35531" y="5177618"/>
                <a:ext cx="358560" cy="11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41" name="Pismo odręczne 440"/>
              <p14:cNvContentPartPr/>
              <p14:nvPr/>
            </p14:nvContentPartPr>
            <p14:xfrm>
              <a:off x="6650411" y="5241338"/>
              <a:ext cx="259920" cy="199440"/>
            </p14:xfrm>
          </p:contentPart>
        </mc:Choice>
        <mc:Fallback>
          <p:pic>
            <p:nvPicPr>
              <p:cNvPr id="441" name="Pismo odręczne 4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633491" y="5228018"/>
                <a:ext cx="2898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442" name="Pismo odręczne 441"/>
              <p14:cNvContentPartPr/>
              <p14:nvPr/>
            </p14:nvContentPartPr>
            <p14:xfrm>
              <a:off x="6026171" y="4563458"/>
              <a:ext cx="272160" cy="135720"/>
            </p14:xfrm>
          </p:contentPart>
        </mc:Choice>
        <mc:Fallback>
          <p:pic>
            <p:nvPicPr>
              <p:cNvPr id="442" name="Pismo odręczne 441"/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6012851" y="4545818"/>
                <a:ext cx="3034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443" name="Pismo odręczne 442"/>
              <p14:cNvContentPartPr/>
              <p14:nvPr/>
            </p14:nvContentPartPr>
            <p14:xfrm>
              <a:off x="5838251" y="4342778"/>
              <a:ext cx="218160" cy="1094760"/>
            </p14:xfrm>
          </p:contentPart>
        </mc:Choice>
        <mc:Fallback>
          <p:pic>
            <p:nvPicPr>
              <p:cNvPr id="443" name="Pismo odręczne 4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821331" y="4334858"/>
                <a:ext cx="245880" cy="11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47" name="Pismo odręczne 446"/>
              <p14:cNvContentPartPr/>
              <p14:nvPr/>
            </p14:nvContentPartPr>
            <p14:xfrm>
              <a:off x="6038051" y="3966578"/>
              <a:ext cx="177840" cy="191160"/>
            </p14:xfrm>
          </p:contentPart>
        </mc:Choice>
        <mc:Fallback>
          <p:pic>
            <p:nvPicPr>
              <p:cNvPr id="447" name="Pismo odręczne 4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024011" y="3952178"/>
                <a:ext cx="1954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451" name="Pismo odręczne 450"/>
              <p14:cNvContentPartPr/>
              <p14:nvPr/>
            </p14:nvContentPartPr>
            <p14:xfrm>
              <a:off x="6003851" y="4887098"/>
              <a:ext cx="489960" cy="540720"/>
            </p14:xfrm>
          </p:contentPart>
        </mc:Choice>
        <mc:Fallback>
          <p:pic>
            <p:nvPicPr>
              <p:cNvPr id="451" name="Pismo odręczne 4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988371" y="4879178"/>
                <a:ext cx="52128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63" name="Pismo odręczne 462"/>
              <p14:cNvContentPartPr/>
              <p14:nvPr/>
            </p14:nvContentPartPr>
            <p14:xfrm>
              <a:off x="1274891" y="2465378"/>
              <a:ext cx="2240280" cy="625680"/>
            </p14:xfrm>
          </p:contentPart>
        </mc:Choice>
        <mc:Fallback>
          <p:pic>
            <p:nvPicPr>
              <p:cNvPr id="463" name="Pismo odręczne 46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69851" y="2445938"/>
                <a:ext cx="226620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464" name="Pismo odręczne 463"/>
              <p14:cNvContentPartPr/>
              <p14:nvPr/>
            </p14:nvContentPartPr>
            <p14:xfrm>
              <a:off x="1741091" y="2520098"/>
              <a:ext cx="1092240" cy="667440"/>
            </p14:xfrm>
          </p:contentPart>
        </mc:Choice>
        <mc:Fallback>
          <p:pic>
            <p:nvPicPr>
              <p:cNvPr id="464" name="Pismo odręczne 463"/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730291" y="2506778"/>
                <a:ext cx="1119600" cy="69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465" name="Pismo odręczne 464"/>
              <p14:cNvContentPartPr/>
              <p14:nvPr/>
            </p14:nvContentPartPr>
            <p14:xfrm>
              <a:off x="1058531" y="1041938"/>
              <a:ext cx="2523240" cy="3403080"/>
            </p14:xfrm>
          </p:contentPart>
        </mc:Choice>
        <mc:Fallback>
          <p:pic>
            <p:nvPicPr>
              <p:cNvPr id="465" name="Pismo odręczne 4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7651" y="1021058"/>
                <a:ext cx="2565000" cy="34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471" name="Pismo odręczne 470"/>
              <p14:cNvContentPartPr/>
              <p14:nvPr/>
            </p14:nvContentPartPr>
            <p14:xfrm>
              <a:off x="868811" y="4782338"/>
              <a:ext cx="531360" cy="1104480"/>
            </p14:xfrm>
          </p:contentPart>
        </mc:Choice>
        <mc:Fallback>
          <p:pic>
            <p:nvPicPr>
              <p:cNvPr id="471" name="Pismo odręczne 47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64131" y="4771538"/>
                <a:ext cx="554040" cy="11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486" name="Pismo odręczne 485"/>
              <p14:cNvContentPartPr/>
              <p14:nvPr/>
            </p14:nvContentPartPr>
            <p14:xfrm>
              <a:off x="2228171" y="4832378"/>
              <a:ext cx="358920" cy="1593360"/>
            </p14:xfrm>
          </p:contentPart>
        </mc:Choice>
        <mc:Fallback>
          <p:pic>
            <p:nvPicPr>
              <p:cNvPr id="486" name="Pismo odręczne 4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11971" y="4818698"/>
                <a:ext cx="393480" cy="162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88" name="Pismo odręczne 487"/>
              <p14:cNvContentPartPr/>
              <p14:nvPr/>
            </p14:nvContentPartPr>
            <p14:xfrm>
              <a:off x="1161131" y="4854338"/>
              <a:ext cx="834480" cy="156240"/>
            </p14:xfrm>
          </p:contentPart>
        </mc:Choice>
        <mc:Fallback>
          <p:pic>
            <p:nvPicPr>
              <p:cNvPr id="488" name="Pismo odręczne 487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51771" y="4850018"/>
                <a:ext cx="8571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491" name="Pismo odręczne 490"/>
              <p14:cNvContentPartPr/>
              <p14:nvPr/>
            </p14:nvContentPartPr>
            <p14:xfrm>
              <a:off x="2105051" y="5324498"/>
              <a:ext cx="130320" cy="606960"/>
            </p14:xfrm>
          </p:contentPart>
        </mc:Choice>
        <mc:Fallback>
          <p:pic>
            <p:nvPicPr>
              <p:cNvPr id="491" name="Pismo odręczne 490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095331" y="5313338"/>
                <a:ext cx="16128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492" name="Pismo odręczne 491"/>
              <p14:cNvContentPartPr/>
              <p14:nvPr/>
            </p14:nvContentPartPr>
            <p14:xfrm>
              <a:off x="2682851" y="5437538"/>
              <a:ext cx="150840" cy="402840"/>
            </p14:xfrm>
          </p:contentPart>
        </mc:Choice>
        <mc:Fallback>
          <p:pic>
            <p:nvPicPr>
              <p:cNvPr id="492" name="Pismo odręczne 49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664851" y="5424938"/>
                <a:ext cx="18756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501" name="Pismo odręczne 500"/>
              <p14:cNvContentPartPr/>
              <p14:nvPr/>
            </p14:nvContentPartPr>
            <p14:xfrm>
              <a:off x="1808051" y="5441138"/>
              <a:ext cx="304200" cy="956160"/>
            </p14:xfrm>
          </p:contentPart>
        </mc:Choice>
        <mc:Fallback>
          <p:pic>
            <p:nvPicPr>
              <p:cNvPr id="501" name="Pismo odręczne 50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04451" y="5427098"/>
                <a:ext cx="324360" cy="9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02" name="Pismo odręczne 501"/>
              <p14:cNvContentPartPr/>
              <p14:nvPr/>
            </p14:nvContentPartPr>
            <p14:xfrm>
              <a:off x="1494131" y="5400458"/>
              <a:ext cx="185760" cy="498240"/>
            </p14:xfrm>
          </p:contentPart>
        </mc:Choice>
        <mc:Fallback>
          <p:pic>
            <p:nvPicPr>
              <p:cNvPr id="502" name="Pismo odręczne 50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76851" y="5388218"/>
                <a:ext cx="20664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503" name="Pismo odręczne 502"/>
              <p14:cNvContentPartPr/>
              <p14:nvPr/>
            </p14:nvContentPartPr>
            <p14:xfrm>
              <a:off x="344651" y="5344298"/>
              <a:ext cx="248760" cy="944640"/>
            </p14:xfrm>
          </p:contentPart>
        </mc:Choice>
        <mc:Fallback>
          <p:pic>
            <p:nvPicPr>
              <p:cNvPr id="503" name="Pismo odręczne 50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28091" y="5327738"/>
                <a:ext cx="279720" cy="9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12" name="Pismo odręczne 511"/>
              <p14:cNvContentPartPr/>
              <p14:nvPr/>
            </p14:nvContentPartPr>
            <p14:xfrm>
              <a:off x="510251" y="5478218"/>
              <a:ext cx="376920" cy="242640"/>
            </p14:xfrm>
          </p:contentPart>
        </mc:Choice>
        <mc:Fallback>
          <p:pic>
            <p:nvPicPr>
              <p:cNvPr id="512" name="Pismo odręczne 51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96211" y="5462738"/>
                <a:ext cx="4111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513" name="Pismo odręczne 512"/>
              <p14:cNvContentPartPr/>
              <p14:nvPr/>
            </p14:nvContentPartPr>
            <p14:xfrm>
              <a:off x="687011" y="6174818"/>
              <a:ext cx="467280" cy="214200"/>
            </p14:xfrm>
          </p:contentPart>
        </mc:Choice>
        <mc:Fallback>
          <p:pic>
            <p:nvPicPr>
              <p:cNvPr id="513" name="Pismo odręczne 51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74771" y="6168338"/>
                <a:ext cx="4942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16" name="Pismo odręczne 515"/>
              <p14:cNvContentPartPr/>
              <p14:nvPr/>
            </p14:nvContentPartPr>
            <p14:xfrm>
              <a:off x="2195051" y="6155378"/>
              <a:ext cx="112680" cy="260640"/>
            </p14:xfrm>
          </p:contentPart>
        </mc:Choice>
        <mc:Fallback>
          <p:pic>
            <p:nvPicPr>
              <p:cNvPr id="516" name="Pismo odręczne 51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84971" y="6143138"/>
                <a:ext cx="136800" cy="28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517" name="Pismo odręczne 516"/>
              <p14:cNvContentPartPr/>
              <p14:nvPr/>
            </p14:nvContentPartPr>
            <p14:xfrm>
              <a:off x="2780771" y="6114338"/>
              <a:ext cx="1406880" cy="282240"/>
            </p14:xfrm>
          </p:contentPart>
        </mc:Choice>
        <mc:Fallback>
          <p:pic>
            <p:nvPicPr>
              <p:cNvPr id="517" name="Pismo odręczne 5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69971" y="6098138"/>
                <a:ext cx="14331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23" name="Pismo odręczne 522"/>
              <p14:cNvContentPartPr/>
              <p14:nvPr/>
            </p14:nvContentPartPr>
            <p14:xfrm>
              <a:off x="1462451" y="5467778"/>
              <a:ext cx="311760" cy="1110240"/>
            </p14:xfrm>
          </p:contentPart>
        </mc:Choice>
        <mc:Fallback>
          <p:pic>
            <p:nvPicPr>
              <p:cNvPr id="523" name="Pismo odręczne 52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50571" y="5453018"/>
                <a:ext cx="342000" cy="114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519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88315"/>
            <a:ext cx="10149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W kulę o promieniu 13 wpisano walec, którego wysokość jest równa 10. Oblicz objętość tego walca. </a:t>
            </a:r>
            <a:endParaRPr lang="pl-P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Pismo odręczne 14"/>
              <p14:cNvContentPartPr/>
              <p14:nvPr/>
            </p14:nvContentPartPr>
            <p14:xfrm>
              <a:off x="1224851" y="1448018"/>
              <a:ext cx="36360" cy="1760760"/>
            </p14:xfrm>
          </p:contentPart>
        </mc:Choice>
        <mc:Fallback>
          <p:pic>
            <p:nvPicPr>
              <p:cNvPr id="15" name="Pismo odręczne 1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21971" y="1438298"/>
                <a:ext cx="54360" cy="178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7" name="Pismo odręczne 16"/>
              <p14:cNvContentPartPr/>
              <p14:nvPr/>
            </p14:nvContentPartPr>
            <p14:xfrm>
              <a:off x="1241411" y="1197098"/>
              <a:ext cx="1325520" cy="2090520"/>
            </p14:xfrm>
          </p:contentPart>
        </mc:Choice>
        <mc:Fallback>
          <p:pic>
            <p:nvPicPr>
              <p:cNvPr id="17" name="Pismo odręczne 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35651" y="1176218"/>
                <a:ext cx="1350000" cy="21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8" name="Pismo odręczne 17"/>
              <p14:cNvContentPartPr/>
              <p14:nvPr/>
            </p14:nvContentPartPr>
            <p14:xfrm>
              <a:off x="1241411" y="3239378"/>
              <a:ext cx="1082880" cy="225000"/>
            </p14:xfrm>
          </p:contentPart>
        </mc:Choice>
        <mc:Fallback>
          <p:pic>
            <p:nvPicPr>
              <p:cNvPr id="18" name="Pismo odręczne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9171" y="3219938"/>
                <a:ext cx="11145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" name="Pismo odręczne 18"/>
              <p14:cNvContentPartPr/>
              <p14:nvPr/>
            </p14:nvContentPartPr>
            <p14:xfrm>
              <a:off x="1308371" y="1472858"/>
              <a:ext cx="1163880" cy="192960"/>
            </p14:xfrm>
          </p:contentPart>
        </mc:Choice>
        <mc:Fallback>
          <p:pic>
            <p:nvPicPr>
              <p:cNvPr id="19" name="Pismo odręczne 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01171" y="1458818"/>
                <a:ext cx="11923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" name="Pismo odręczne 19"/>
              <p14:cNvContentPartPr/>
              <p14:nvPr/>
            </p14:nvContentPartPr>
            <p14:xfrm>
              <a:off x="1215851" y="2961818"/>
              <a:ext cx="1127160" cy="321840"/>
            </p14:xfrm>
          </p:contentPart>
        </mc:Choice>
        <mc:Fallback>
          <p:pic>
            <p:nvPicPr>
              <p:cNvPr id="20" name="Pismo odręczne 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02891" y="2942738"/>
                <a:ext cx="1161360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" name="Pismo odręczne 50"/>
              <p14:cNvContentPartPr/>
              <p14:nvPr/>
            </p14:nvContentPartPr>
            <p14:xfrm>
              <a:off x="3192251" y="438218"/>
              <a:ext cx="466200" cy="22320"/>
            </p14:xfrm>
          </p:contentPart>
        </mc:Choice>
        <mc:Fallback>
          <p:pic>
            <p:nvPicPr>
              <p:cNvPr id="51" name="Pismo odręczne 5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81451" y="421658"/>
                <a:ext cx="49608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9" name="Pismo odręczne 58"/>
              <p14:cNvContentPartPr/>
              <p14:nvPr/>
            </p14:nvContentPartPr>
            <p14:xfrm>
              <a:off x="4254611" y="855098"/>
              <a:ext cx="1221480" cy="915480"/>
            </p14:xfrm>
          </p:contentPart>
        </mc:Choice>
        <mc:Fallback>
          <p:pic>
            <p:nvPicPr>
              <p:cNvPr id="59" name="Pismo odręczne 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49931" y="840698"/>
                <a:ext cx="1242000" cy="9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7" name="Pismo odręczne 86"/>
              <p14:cNvContentPartPr/>
              <p14:nvPr/>
            </p14:nvContentPartPr>
            <p14:xfrm>
              <a:off x="1243931" y="4244498"/>
              <a:ext cx="22680" cy="143280"/>
            </p14:xfrm>
          </p:contentPart>
        </mc:Choice>
        <mc:Fallback>
          <p:pic>
            <p:nvPicPr>
              <p:cNvPr id="87" name="Pismo odręczne 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38531" y="4235858"/>
                <a:ext cx="385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9" name="Pismo odręczne 88"/>
              <p14:cNvContentPartPr/>
              <p14:nvPr/>
            </p14:nvContentPartPr>
            <p14:xfrm>
              <a:off x="1234571" y="4219658"/>
              <a:ext cx="42840" cy="1461600"/>
            </p14:xfrm>
          </p:contentPart>
        </mc:Choice>
        <mc:Fallback>
          <p:pic>
            <p:nvPicPr>
              <p:cNvPr id="89" name="Pismo odręczne 8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30611" y="4205978"/>
                <a:ext cx="66240" cy="14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1" name="Pismo odręczne 90"/>
              <p14:cNvContentPartPr/>
              <p14:nvPr/>
            </p14:nvContentPartPr>
            <p14:xfrm>
              <a:off x="1315211" y="4197338"/>
              <a:ext cx="906480" cy="1601280"/>
            </p14:xfrm>
          </p:contentPart>
        </mc:Choice>
        <mc:Fallback>
          <p:pic>
            <p:nvPicPr>
              <p:cNvPr id="91" name="Pismo odręczne 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04051" y="4176098"/>
                <a:ext cx="938880" cy="16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4" name="Pismo odręczne 103"/>
              <p14:cNvContentPartPr/>
              <p14:nvPr/>
            </p14:nvContentPartPr>
            <p14:xfrm>
              <a:off x="6910691" y="983258"/>
              <a:ext cx="3381840" cy="2120040"/>
            </p14:xfrm>
          </p:contentPart>
        </mc:Choice>
        <mc:Fallback>
          <p:pic>
            <p:nvPicPr>
              <p:cNvPr id="104" name="Pismo odręczne 1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898811" y="965978"/>
                <a:ext cx="3410640" cy="21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8" name="Pismo odręczne 137"/>
              <p14:cNvContentPartPr/>
              <p14:nvPr/>
            </p14:nvContentPartPr>
            <p14:xfrm>
              <a:off x="1267691" y="4284098"/>
              <a:ext cx="924480" cy="1398960"/>
            </p14:xfrm>
          </p:contentPart>
        </mc:Choice>
        <mc:Fallback>
          <p:pic>
            <p:nvPicPr>
              <p:cNvPr id="138" name="Pismo odręczne 1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51851" y="4263218"/>
                <a:ext cx="961200" cy="14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0" name="Pismo odręczne 139"/>
              <p14:cNvContentPartPr/>
              <p14:nvPr/>
            </p14:nvContentPartPr>
            <p14:xfrm>
              <a:off x="1413851" y="4389218"/>
              <a:ext cx="528480" cy="1315440"/>
            </p14:xfrm>
          </p:contentPart>
        </mc:Choice>
        <mc:Fallback>
          <p:pic>
            <p:nvPicPr>
              <p:cNvPr id="140" name="Pismo odręczne 13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98403" y="4373738"/>
                <a:ext cx="560095" cy="13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42" name="Pismo odręczne 141"/>
              <p14:cNvContentPartPr/>
              <p14:nvPr/>
            </p14:nvContentPartPr>
            <p14:xfrm>
              <a:off x="2296211" y="4750298"/>
              <a:ext cx="125280" cy="215280"/>
            </p14:xfrm>
          </p:contentPart>
        </mc:Choice>
        <mc:Fallback>
          <p:pic>
            <p:nvPicPr>
              <p:cNvPr id="142" name="Pismo odręczne 14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290451" y="4740578"/>
                <a:ext cx="1465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6" name="Pismo odręczne 145"/>
              <p14:cNvContentPartPr/>
              <p14:nvPr/>
            </p14:nvContentPartPr>
            <p14:xfrm>
              <a:off x="1280291" y="1523978"/>
              <a:ext cx="1160280" cy="1656000"/>
            </p14:xfrm>
          </p:contentPart>
        </mc:Choice>
        <mc:Fallback>
          <p:pic>
            <p:nvPicPr>
              <p:cNvPr id="146" name="Pismo odręczne 1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69131" y="1503098"/>
                <a:ext cx="1192320" cy="16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47" name="Pismo odręczne 146"/>
              <p14:cNvContentPartPr/>
              <p14:nvPr/>
            </p14:nvContentPartPr>
            <p14:xfrm>
              <a:off x="2419331" y="1505978"/>
              <a:ext cx="76320" cy="71280"/>
            </p14:xfrm>
          </p:contentPart>
        </mc:Choice>
        <mc:Fallback>
          <p:pic>
            <p:nvPicPr>
              <p:cNvPr id="147" name="Pismo odręczne 1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406011" y="1492658"/>
                <a:ext cx="1036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6" name="Pismo odręczne 155"/>
              <p14:cNvContentPartPr/>
              <p14:nvPr/>
            </p14:nvContentPartPr>
            <p14:xfrm>
              <a:off x="1605371" y="2034458"/>
              <a:ext cx="145080" cy="207360"/>
            </p14:xfrm>
          </p:contentPart>
        </mc:Choice>
        <mc:Fallback>
          <p:pic>
            <p:nvPicPr>
              <p:cNvPr id="156" name="Pismo odręczne 1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602131" y="2017898"/>
                <a:ext cx="1670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8" name="Pismo odręczne 187"/>
              <p14:cNvContentPartPr/>
              <p14:nvPr/>
            </p14:nvContentPartPr>
            <p14:xfrm>
              <a:off x="5130491" y="1896218"/>
              <a:ext cx="333720" cy="7200"/>
            </p14:xfrm>
          </p:contentPart>
        </mc:Choice>
        <mc:Fallback>
          <p:pic>
            <p:nvPicPr>
              <p:cNvPr id="188" name="Pismo odręczne 18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115371" y="1882178"/>
                <a:ext cx="3697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90" name="Pismo odręczne 189"/>
              <p14:cNvContentPartPr/>
              <p14:nvPr/>
            </p14:nvContentPartPr>
            <p14:xfrm>
              <a:off x="2352011" y="1262618"/>
              <a:ext cx="392400" cy="2978280"/>
            </p14:xfrm>
          </p:contentPart>
        </mc:Choice>
        <mc:Fallback>
          <p:pic>
            <p:nvPicPr>
              <p:cNvPr id="190" name="Pismo odręczne 18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33651" y="1257578"/>
                <a:ext cx="414000" cy="30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5" name="Pismo odręczne 194"/>
              <p14:cNvContentPartPr/>
              <p14:nvPr/>
            </p14:nvContentPartPr>
            <p14:xfrm>
              <a:off x="1098131" y="1188818"/>
              <a:ext cx="102960" cy="163440"/>
            </p14:xfrm>
          </p:contentPart>
        </mc:Choice>
        <mc:Fallback>
          <p:pic>
            <p:nvPicPr>
              <p:cNvPr id="195" name="Pismo odręczne 1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91291" y="1176938"/>
                <a:ext cx="1249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17" name="Pismo odręczne 216"/>
              <p14:cNvContentPartPr/>
              <p14:nvPr/>
            </p14:nvContentPartPr>
            <p14:xfrm>
              <a:off x="2379011" y="1444778"/>
              <a:ext cx="477360" cy="1863720"/>
            </p14:xfrm>
          </p:contentPart>
        </mc:Choice>
        <mc:Fallback>
          <p:pic>
            <p:nvPicPr>
              <p:cNvPr id="217" name="Pismo odręczne 2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375411" y="1432538"/>
                <a:ext cx="501840" cy="18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8" name="Pismo odręczne 217"/>
              <p14:cNvContentPartPr/>
              <p14:nvPr/>
            </p14:nvContentPartPr>
            <p14:xfrm>
              <a:off x="2522651" y="2190698"/>
              <a:ext cx="40320" cy="242640"/>
            </p14:xfrm>
          </p:contentPart>
        </mc:Choice>
        <mc:Fallback>
          <p:pic>
            <p:nvPicPr>
              <p:cNvPr id="218" name="Pismo odręczne 2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06091" y="2177018"/>
                <a:ext cx="6732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19" name="Pismo odręczne 218"/>
              <p14:cNvContentPartPr/>
              <p14:nvPr/>
            </p14:nvContentPartPr>
            <p14:xfrm>
              <a:off x="2527331" y="2323898"/>
              <a:ext cx="140760" cy="12960"/>
            </p14:xfrm>
          </p:contentPart>
        </mc:Choice>
        <mc:Fallback>
          <p:pic>
            <p:nvPicPr>
              <p:cNvPr id="219" name="Pismo odręczne 2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19051" y="2313458"/>
                <a:ext cx="15264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20" name="Pismo odręczne 219"/>
              <p14:cNvContentPartPr/>
              <p14:nvPr/>
            </p14:nvContentPartPr>
            <p14:xfrm>
              <a:off x="2602931" y="2219138"/>
              <a:ext cx="29880" cy="212040"/>
            </p14:xfrm>
          </p:contentPart>
        </mc:Choice>
        <mc:Fallback>
          <p:pic>
            <p:nvPicPr>
              <p:cNvPr id="220" name="Pismo odręczne 2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97171" y="2209778"/>
                <a:ext cx="522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21" name="Pismo odręczne 220"/>
              <p14:cNvContentPartPr/>
              <p14:nvPr/>
            </p14:nvContentPartPr>
            <p14:xfrm>
              <a:off x="1278131" y="5687378"/>
              <a:ext cx="8640" cy="4320"/>
            </p14:xfrm>
          </p:contentPart>
        </mc:Choice>
        <mc:Fallback>
          <p:pic>
            <p:nvPicPr>
              <p:cNvPr id="221" name="Pismo odręczne 2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68411" y="5674778"/>
                <a:ext cx="302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22" name="Pismo odręczne 221"/>
              <p14:cNvContentPartPr/>
              <p14:nvPr/>
            </p14:nvContentPartPr>
            <p14:xfrm>
              <a:off x="810131" y="4085378"/>
              <a:ext cx="1901880" cy="1835280"/>
            </p14:xfrm>
          </p:contentPart>
        </mc:Choice>
        <mc:Fallback>
          <p:pic>
            <p:nvPicPr>
              <p:cNvPr id="222" name="Pismo odręczne 2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89971" y="4065578"/>
                <a:ext cx="1941840" cy="18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28" name="Pismo odręczne 227"/>
              <p14:cNvContentPartPr/>
              <p14:nvPr/>
            </p14:nvContentPartPr>
            <p14:xfrm>
              <a:off x="1206851" y="3237938"/>
              <a:ext cx="46080" cy="43200"/>
            </p14:xfrm>
          </p:contentPart>
        </mc:Choice>
        <mc:Fallback>
          <p:pic>
            <p:nvPicPr>
              <p:cNvPr id="228" name="Pismo odręczne 22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94971" y="3230378"/>
                <a:ext cx="673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29" name="Pismo odręczne 228"/>
              <p14:cNvContentPartPr/>
              <p14:nvPr/>
            </p14:nvContentPartPr>
            <p14:xfrm>
              <a:off x="1108571" y="3332618"/>
              <a:ext cx="92520" cy="183600"/>
            </p14:xfrm>
          </p:contentPart>
        </mc:Choice>
        <mc:Fallback>
          <p:pic>
            <p:nvPicPr>
              <p:cNvPr id="229" name="Pismo odręczne 22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93091" y="3322538"/>
                <a:ext cx="12456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31" name="Pismo odręczne 230"/>
              <p14:cNvContentPartPr/>
              <p14:nvPr/>
            </p14:nvContentPartPr>
            <p14:xfrm>
              <a:off x="1247171" y="3289778"/>
              <a:ext cx="1098360" cy="326160"/>
            </p14:xfrm>
          </p:contentPart>
        </mc:Choice>
        <mc:Fallback>
          <p:pic>
            <p:nvPicPr>
              <p:cNvPr id="231" name="Pismo odręczne 2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39611" y="3282938"/>
                <a:ext cx="112356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46" name="Pismo odręczne 245"/>
              <p14:cNvContentPartPr/>
              <p14:nvPr/>
            </p14:nvContentPartPr>
            <p14:xfrm>
              <a:off x="1050251" y="3920498"/>
              <a:ext cx="164520" cy="184320"/>
            </p14:xfrm>
          </p:contentPart>
        </mc:Choice>
        <mc:Fallback>
          <p:pic>
            <p:nvPicPr>
              <p:cNvPr id="246" name="Pismo odręczne 24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44131" y="3907898"/>
                <a:ext cx="1861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47" name="Pismo odręczne 246"/>
              <p14:cNvContentPartPr/>
              <p14:nvPr/>
            </p14:nvContentPartPr>
            <p14:xfrm>
              <a:off x="1572251" y="3152978"/>
              <a:ext cx="788400" cy="204120"/>
            </p14:xfrm>
          </p:contentPart>
        </mc:Choice>
        <mc:Fallback>
          <p:pic>
            <p:nvPicPr>
              <p:cNvPr id="247" name="Pismo odręczne 2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558211" y="3138218"/>
                <a:ext cx="81576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8" name="Pismo odręczne 247"/>
              <p14:cNvContentPartPr/>
              <p14:nvPr/>
            </p14:nvContentPartPr>
            <p14:xfrm>
              <a:off x="4379891" y="4483898"/>
              <a:ext cx="300600" cy="39240"/>
            </p14:xfrm>
          </p:contentPart>
        </mc:Choice>
        <mc:Fallback>
          <p:pic>
            <p:nvPicPr>
              <p:cNvPr id="248" name="Pismo odręczne 2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72331" y="4473818"/>
                <a:ext cx="32760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68" name="Pismo odręczne 267"/>
              <p14:cNvContentPartPr/>
              <p14:nvPr/>
            </p14:nvContentPartPr>
            <p14:xfrm>
              <a:off x="1045931" y="1483298"/>
              <a:ext cx="250200" cy="1750680"/>
            </p14:xfrm>
          </p:contentPart>
        </mc:Choice>
        <mc:Fallback>
          <p:pic>
            <p:nvPicPr>
              <p:cNvPr id="268" name="Pismo odręczne 26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0451" y="1472498"/>
                <a:ext cx="275040" cy="177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69" name="Pismo odręczne 268"/>
              <p14:cNvContentPartPr/>
              <p14:nvPr/>
            </p14:nvContentPartPr>
            <p14:xfrm>
              <a:off x="1261571" y="1463138"/>
              <a:ext cx="59040" cy="65880"/>
            </p14:xfrm>
          </p:contentPart>
        </mc:Choice>
        <mc:Fallback>
          <p:pic>
            <p:nvPicPr>
              <p:cNvPr id="269" name="Pismo odręczne 26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45731" y="1449818"/>
                <a:ext cx="885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0" name="Pismo odręczne 269"/>
              <p14:cNvContentPartPr/>
              <p14:nvPr/>
            </p14:nvContentPartPr>
            <p14:xfrm>
              <a:off x="1111451" y="3440978"/>
              <a:ext cx="120240" cy="2880"/>
            </p14:xfrm>
          </p:contentPart>
        </mc:Choice>
        <mc:Fallback>
          <p:pic>
            <p:nvPicPr>
              <p:cNvPr id="270" name="Pismo odręczne 26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06051" y="3429458"/>
                <a:ext cx="1288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84" name="Pismo odręczne 283"/>
              <p14:cNvContentPartPr/>
              <p14:nvPr/>
            </p14:nvContentPartPr>
            <p14:xfrm>
              <a:off x="1267691" y="5700338"/>
              <a:ext cx="909000" cy="203400"/>
            </p14:xfrm>
          </p:contentPart>
        </mc:Choice>
        <mc:Fallback>
          <p:pic>
            <p:nvPicPr>
              <p:cNvPr id="284" name="Pismo odręczne 28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53291" y="5683778"/>
                <a:ext cx="9428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86" name="Pismo odręczne 285"/>
              <p14:cNvContentPartPr/>
              <p14:nvPr/>
            </p14:nvContentPartPr>
            <p14:xfrm>
              <a:off x="3506531" y="4115978"/>
              <a:ext cx="2486880" cy="1109160"/>
            </p14:xfrm>
          </p:contentPart>
        </mc:Choice>
        <mc:Fallback>
          <p:pic>
            <p:nvPicPr>
              <p:cNvPr id="286" name="Pismo odręczne 2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492491" y="4098698"/>
                <a:ext cx="2521800" cy="11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7" name="Pismo odręczne 316"/>
              <p14:cNvContentPartPr/>
              <p14:nvPr/>
            </p14:nvContentPartPr>
            <p14:xfrm>
              <a:off x="1170131" y="4722578"/>
              <a:ext cx="6159600" cy="1962000"/>
            </p14:xfrm>
          </p:contentPart>
        </mc:Choice>
        <mc:Fallback>
          <p:pic>
            <p:nvPicPr>
              <p:cNvPr id="317" name="Pismo odręczne 3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63291" y="4710338"/>
                <a:ext cx="6186960" cy="19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26" name="Pismo odręczne 325"/>
              <p14:cNvContentPartPr/>
              <p14:nvPr/>
            </p14:nvContentPartPr>
            <p14:xfrm>
              <a:off x="8238731" y="4375898"/>
              <a:ext cx="2620800" cy="1013760"/>
            </p14:xfrm>
          </p:contentPart>
        </mc:Choice>
        <mc:Fallback>
          <p:pic>
            <p:nvPicPr>
              <p:cNvPr id="326" name="Pismo odręczne 32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8223971" y="4362218"/>
                <a:ext cx="2655720" cy="10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856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3730" y="124382"/>
            <a:ext cx="12128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W stożku promień podstawy jest równy 6 cm, a kąt między tworzącą a podstawą ma miarę 15 ◦. Oblicz odległość środka tej podstawy od środka kuli opisanej na tym stożku. </a:t>
            </a:r>
            <a:endParaRPr lang="pl-PL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3" name="Pismo odręczne 32"/>
              <p14:cNvContentPartPr/>
              <p14:nvPr/>
            </p14:nvContentPartPr>
            <p14:xfrm>
              <a:off x="2115491" y="2693258"/>
              <a:ext cx="388800" cy="496440"/>
            </p14:xfrm>
          </p:contentPart>
        </mc:Choice>
        <mc:Fallback>
          <p:pic>
            <p:nvPicPr>
              <p:cNvPr id="33" name="Pismo odręczne 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00731" y="2680658"/>
                <a:ext cx="409680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4" name="Pismo odręczne 33"/>
              <p14:cNvContentPartPr/>
              <p14:nvPr/>
            </p14:nvContentPartPr>
            <p14:xfrm>
              <a:off x="1319891" y="2667698"/>
              <a:ext cx="156600" cy="175320"/>
            </p14:xfrm>
          </p:contentPart>
        </mc:Choice>
        <mc:Fallback>
          <p:pic>
            <p:nvPicPr>
              <p:cNvPr id="34" name="Pismo odręczne 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04411" y="2656178"/>
                <a:ext cx="1821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2" name="Pismo odręczne 51"/>
              <p14:cNvContentPartPr/>
              <p14:nvPr/>
            </p14:nvContentPartPr>
            <p14:xfrm>
              <a:off x="1220531" y="2665538"/>
              <a:ext cx="1425960" cy="401760"/>
            </p14:xfrm>
          </p:contentPart>
        </mc:Choice>
        <mc:Fallback>
          <p:pic>
            <p:nvPicPr>
              <p:cNvPr id="52" name="Pismo odręczne 5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09011" y="2647178"/>
                <a:ext cx="1458000" cy="44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5" name="Pismo odręczne 54"/>
              <p14:cNvContentPartPr/>
              <p14:nvPr/>
            </p14:nvContentPartPr>
            <p14:xfrm>
              <a:off x="1031531" y="2970818"/>
              <a:ext cx="132480" cy="190080"/>
            </p14:xfrm>
          </p:contentPart>
        </mc:Choice>
        <mc:Fallback>
          <p:pic>
            <p:nvPicPr>
              <p:cNvPr id="55" name="Pismo odręczne 5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20371" y="2966498"/>
                <a:ext cx="1472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7" name="Pismo odręczne 56"/>
              <p14:cNvContentPartPr/>
              <p14:nvPr/>
            </p14:nvContentPartPr>
            <p14:xfrm>
              <a:off x="2080211" y="1196018"/>
              <a:ext cx="188640" cy="207360"/>
            </p14:xfrm>
          </p:contentPart>
        </mc:Choice>
        <mc:Fallback>
          <p:pic>
            <p:nvPicPr>
              <p:cNvPr id="57" name="Pismo odręczne 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65091" y="1191338"/>
                <a:ext cx="2070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9" name="Pismo odręczne 58"/>
              <p14:cNvContentPartPr/>
              <p14:nvPr/>
            </p14:nvContentPartPr>
            <p14:xfrm>
              <a:off x="1197491" y="1568258"/>
              <a:ext cx="853560" cy="1287360"/>
            </p14:xfrm>
          </p:contentPart>
        </mc:Choice>
        <mc:Fallback>
          <p:pic>
            <p:nvPicPr>
              <p:cNvPr id="59" name="Pismo odręczne 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82731" y="1555298"/>
                <a:ext cx="881640" cy="13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0" name="Pismo odręczne 59"/>
              <p14:cNvContentPartPr/>
              <p14:nvPr/>
            </p14:nvContentPartPr>
            <p14:xfrm>
              <a:off x="1409531" y="2580218"/>
              <a:ext cx="180000" cy="409320"/>
            </p14:xfrm>
          </p:contentPart>
        </mc:Choice>
        <mc:Fallback>
          <p:pic>
            <p:nvPicPr>
              <p:cNvPr id="60" name="Pismo odręczne 5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396571" y="2566178"/>
                <a:ext cx="20880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3" name="Pismo odręczne 62"/>
              <p14:cNvContentPartPr/>
              <p14:nvPr/>
            </p14:nvContentPartPr>
            <p14:xfrm>
              <a:off x="2088851" y="1558538"/>
              <a:ext cx="539640" cy="1467720"/>
            </p14:xfrm>
          </p:contentPart>
        </mc:Choice>
        <mc:Fallback>
          <p:pic>
            <p:nvPicPr>
              <p:cNvPr id="63" name="Pismo odręczne 6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79131" y="1549538"/>
                <a:ext cx="564480" cy="14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4" name="Pismo odręczne 63"/>
              <p14:cNvContentPartPr/>
              <p14:nvPr/>
            </p14:nvContentPartPr>
            <p14:xfrm>
              <a:off x="2719931" y="3073418"/>
              <a:ext cx="147240" cy="177840"/>
            </p14:xfrm>
          </p:contentPart>
        </mc:Choice>
        <mc:Fallback>
          <p:pic>
            <p:nvPicPr>
              <p:cNvPr id="64" name="Pismo odręczne 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16331" y="3060458"/>
                <a:ext cx="16416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5" name="Pismo odręczne 64"/>
              <p14:cNvContentPartPr/>
              <p14:nvPr/>
            </p14:nvContentPartPr>
            <p14:xfrm>
              <a:off x="3606971" y="1785698"/>
              <a:ext cx="1838160" cy="1470600"/>
            </p14:xfrm>
          </p:contentPart>
        </mc:Choice>
        <mc:Fallback>
          <p:pic>
            <p:nvPicPr>
              <p:cNvPr id="65" name="Pismo odręczne 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588975" y="1775978"/>
                <a:ext cx="1877032" cy="150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2" name="Pismo odręczne 71"/>
              <p14:cNvContentPartPr/>
              <p14:nvPr/>
            </p14:nvContentPartPr>
            <p14:xfrm>
              <a:off x="3769691" y="2881898"/>
              <a:ext cx="289080" cy="208080"/>
            </p14:xfrm>
          </p:contentPart>
        </mc:Choice>
        <mc:Fallback>
          <p:pic>
            <p:nvPicPr>
              <p:cNvPr id="72" name="Pismo odręczne 7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762131" y="2871818"/>
                <a:ext cx="3103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8" name="Pismo odręczne 77"/>
              <p14:cNvContentPartPr/>
              <p14:nvPr/>
            </p14:nvContentPartPr>
            <p14:xfrm>
              <a:off x="5056331" y="2947778"/>
              <a:ext cx="254880" cy="150480"/>
            </p14:xfrm>
          </p:contentPart>
        </mc:Choice>
        <mc:Fallback>
          <p:pic>
            <p:nvPicPr>
              <p:cNvPr id="78" name="Pismo odręczne 7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045171" y="2937338"/>
                <a:ext cx="27972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1" name="Pismo odręczne 140"/>
              <p14:cNvContentPartPr/>
              <p14:nvPr/>
            </p14:nvContentPartPr>
            <p14:xfrm>
              <a:off x="4978931" y="3128498"/>
              <a:ext cx="593280" cy="652680"/>
            </p14:xfrm>
          </p:contentPart>
        </mc:Choice>
        <mc:Fallback>
          <p:pic>
            <p:nvPicPr>
              <p:cNvPr id="141" name="Pismo odręczne 1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972815" y="3112658"/>
                <a:ext cx="615227" cy="67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6" name="Pismo odręczne 155"/>
              <p14:cNvContentPartPr/>
              <p14:nvPr/>
            </p14:nvContentPartPr>
            <p14:xfrm>
              <a:off x="5012051" y="2432978"/>
              <a:ext cx="83520" cy="62640"/>
            </p14:xfrm>
          </p:contentPart>
        </mc:Choice>
        <mc:Fallback>
          <p:pic>
            <p:nvPicPr>
              <p:cNvPr id="156" name="Pismo odręczne 15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999451" y="2420738"/>
                <a:ext cx="1083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7" name="Pismo odręczne 186"/>
              <p14:cNvContentPartPr/>
              <p14:nvPr/>
            </p14:nvContentPartPr>
            <p14:xfrm>
              <a:off x="3620651" y="4801418"/>
              <a:ext cx="398520" cy="223920"/>
            </p14:xfrm>
          </p:contentPart>
        </mc:Choice>
        <mc:Fallback>
          <p:pic>
            <p:nvPicPr>
              <p:cNvPr id="187" name="Pismo odręczne 18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10211" y="4792778"/>
                <a:ext cx="42444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03" name="Pismo odręczne 202"/>
              <p14:cNvContentPartPr/>
              <p14:nvPr/>
            </p14:nvContentPartPr>
            <p14:xfrm>
              <a:off x="4758971" y="5069618"/>
              <a:ext cx="36000" cy="645480"/>
            </p14:xfrm>
          </p:contentPart>
        </mc:Choice>
        <mc:Fallback>
          <p:pic>
            <p:nvPicPr>
              <p:cNvPr id="203" name="Pismo odręczne 20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47209" y="5058458"/>
                <a:ext cx="59168" cy="66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8" name="Pismo odręczne 217"/>
              <p14:cNvContentPartPr/>
              <p14:nvPr/>
            </p14:nvContentPartPr>
            <p14:xfrm>
              <a:off x="4383491" y="2062178"/>
              <a:ext cx="178560" cy="114120"/>
            </p14:xfrm>
          </p:contentPart>
        </mc:Choice>
        <mc:Fallback>
          <p:pic>
            <p:nvPicPr>
              <p:cNvPr id="218" name="Pismo odręczne 2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371971" y="2048138"/>
                <a:ext cx="2041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19" name="Pismo odręczne 218"/>
              <p14:cNvContentPartPr/>
              <p14:nvPr/>
            </p14:nvContentPartPr>
            <p14:xfrm>
              <a:off x="4432451" y="2162618"/>
              <a:ext cx="420480" cy="81000"/>
            </p14:xfrm>
          </p:contentPart>
        </mc:Choice>
        <mc:Fallback>
          <p:pic>
            <p:nvPicPr>
              <p:cNvPr id="219" name="Pismo odręczne 2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21651" y="2143538"/>
                <a:ext cx="45036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33" name="Pismo odręczne 232"/>
              <p14:cNvContentPartPr/>
              <p14:nvPr/>
            </p14:nvContentPartPr>
            <p14:xfrm>
              <a:off x="4755011" y="5144138"/>
              <a:ext cx="1708920" cy="635040"/>
            </p14:xfrm>
          </p:contentPart>
        </mc:Choice>
        <mc:Fallback>
          <p:pic>
            <p:nvPicPr>
              <p:cNvPr id="233" name="Pismo odręczne 23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46731" y="5123618"/>
                <a:ext cx="1737720" cy="6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41" name="Pismo odręczne 240"/>
              <p14:cNvContentPartPr/>
              <p14:nvPr/>
            </p14:nvContentPartPr>
            <p14:xfrm>
              <a:off x="4484651" y="1818098"/>
              <a:ext cx="543240" cy="1547280"/>
            </p14:xfrm>
          </p:contentPart>
        </mc:Choice>
        <mc:Fallback>
          <p:pic>
            <p:nvPicPr>
              <p:cNvPr id="241" name="Pismo odręczne 2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477451" y="1808378"/>
                <a:ext cx="568440" cy="15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43" name="Pismo odręczne 242"/>
              <p14:cNvContentPartPr/>
              <p14:nvPr/>
            </p14:nvContentPartPr>
            <p14:xfrm>
              <a:off x="4750691" y="4459778"/>
              <a:ext cx="34560" cy="691560"/>
            </p14:xfrm>
          </p:contentPart>
        </mc:Choice>
        <mc:Fallback>
          <p:pic>
            <p:nvPicPr>
              <p:cNvPr id="243" name="Pismo odręczne 24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42051" y="4449698"/>
                <a:ext cx="55440" cy="70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50" name="Pismo odręczne 249"/>
              <p14:cNvContentPartPr/>
              <p14:nvPr/>
            </p14:nvContentPartPr>
            <p14:xfrm>
              <a:off x="1868171" y="2915378"/>
              <a:ext cx="72360" cy="95400"/>
            </p14:xfrm>
          </p:contentPart>
        </mc:Choice>
        <mc:Fallback>
          <p:pic>
            <p:nvPicPr>
              <p:cNvPr id="250" name="Pismo odręczne 24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53411" y="2900978"/>
                <a:ext cx="10152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57" name="Pismo odręczne 256"/>
              <p14:cNvContentPartPr/>
              <p14:nvPr/>
            </p14:nvContentPartPr>
            <p14:xfrm>
              <a:off x="4013051" y="2749058"/>
              <a:ext cx="141480" cy="371520"/>
            </p14:xfrm>
          </p:contentPart>
        </mc:Choice>
        <mc:Fallback>
          <p:pic>
            <p:nvPicPr>
              <p:cNvPr id="257" name="Pismo odręczne 25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008731" y="2738978"/>
                <a:ext cx="16452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65" name="Pismo odręczne 264"/>
              <p14:cNvContentPartPr/>
              <p14:nvPr/>
            </p14:nvContentPartPr>
            <p14:xfrm>
              <a:off x="10607891" y="507698"/>
              <a:ext cx="774720" cy="49680"/>
            </p14:xfrm>
          </p:contentPart>
        </mc:Choice>
        <mc:Fallback>
          <p:pic>
            <p:nvPicPr>
              <p:cNvPr id="265" name="Pismo odręczne 26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596371" y="489698"/>
                <a:ext cx="8060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66" name="Pismo odręczne 265"/>
              <p14:cNvContentPartPr/>
              <p14:nvPr/>
            </p14:nvContentPartPr>
            <p14:xfrm>
              <a:off x="267971" y="632618"/>
              <a:ext cx="683640" cy="85320"/>
            </p14:xfrm>
          </p:contentPart>
        </mc:Choice>
        <mc:Fallback>
          <p:pic>
            <p:nvPicPr>
              <p:cNvPr id="266" name="Pismo odręczne 26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58611" y="616418"/>
                <a:ext cx="70956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83" name="Pismo odręczne 282"/>
              <p14:cNvContentPartPr/>
              <p14:nvPr/>
            </p14:nvContentPartPr>
            <p14:xfrm>
              <a:off x="4771571" y="4322618"/>
              <a:ext cx="1534320" cy="840600"/>
            </p14:xfrm>
          </p:contentPart>
        </mc:Choice>
        <mc:Fallback>
          <p:pic>
            <p:nvPicPr>
              <p:cNvPr id="283" name="Pismo odręczne 28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65451" y="4313982"/>
                <a:ext cx="1561320" cy="870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86" name="Pismo odręczne 285"/>
              <p14:cNvContentPartPr/>
              <p14:nvPr/>
            </p14:nvContentPartPr>
            <p14:xfrm>
              <a:off x="5566811" y="5556698"/>
              <a:ext cx="207360" cy="196920"/>
            </p14:xfrm>
          </p:contentPart>
        </mc:Choice>
        <mc:Fallback>
          <p:pic>
            <p:nvPicPr>
              <p:cNvPr id="286" name="Pismo odręczne 28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550971" y="5541218"/>
                <a:ext cx="2264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91" name="Pismo odręczne 290"/>
              <p14:cNvContentPartPr/>
              <p14:nvPr/>
            </p14:nvContentPartPr>
            <p14:xfrm>
              <a:off x="3610571" y="3191498"/>
              <a:ext cx="1399320" cy="707040"/>
            </p14:xfrm>
          </p:contentPart>
        </mc:Choice>
        <mc:Fallback>
          <p:pic>
            <p:nvPicPr>
              <p:cNvPr id="291" name="Pismo odręczne 29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601571" y="3183938"/>
                <a:ext cx="1424160" cy="72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04" name="Pismo odręczne 303"/>
              <p14:cNvContentPartPr/>
              <p14:nvPr/>
            </p14:nvContentPartPr>
            <p14:xfrm>
              <a:off x="3579251" y="1756178"/>
              <a:ext cx="1101960" cy="1407600"/>
            </p14:xfrm>
          </p:contentPart>
        </mc:Choice>
        <mc:Fallback>
          <p:pic>
            <p:nvPicPr>
              <p:cNvPr id="304" name="Pismo odręczne 30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558731" y="1736738"/>
                <a:ext cx="1128960" cy="144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05" name="Pismo odręczne 304"/>
              <p14:cNvContentPartPr/>
              <p14:nvPr/>
            </p14:nvContentPartPr>
            <p14:xfrm>
              <a:off x="4693451" y="1774178"/>
              <a:ext cx="797760" cy="1455120"/>
            </p14:xfrm>
          </p:contentPart>
        </mc:Choice>
        <mc:Fallback>
          <p:pic>
            <p:nvPicPr>
              <p:cNvPr id="305" name="Pismo odręczne 30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684815" y="1766618"/>
                <a:ext cx="825108" cy="147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18" name="Pismo odręczne 317"/>
              <p14:cNvContentPartPr/>
              <p14:nvPr/>
            </p14:nvContentPartPr>
            <p14:xfrm>
              <a:off x="5445131" y="3151538"/>
              <a:ext cx="52920" cy="252360"/>
            </p14:xfrm>
          </p:contentPart>
        </mc:Choice>
        <mc:Fallback>
          <p:pic>
            <p:nvPicPr>
              <p:cNvPr id="318" name="Pismo odręczne 3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432974" y="3148298"/>
                <a:ext cx="77592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20" name="Pismo odręczne 319"/>
              <p14:cNvContentPartPr/>
              <p14:nvPr/>
            </p14:nvContentPartPr>
            <p14:xfrm>
              <a:off x="5270531" y="4727978"/>
              <a:ext cx="618120" cy="571680"/>
            </p14:xfrm>
          </p:contentPart>
        </mc:Choice>
        <mc:Fallback>
          <p:pic>
            <p:nvPicPr>
              <p:cNvPr id="320" name="Pismo odręczne 3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258291" y="4718258"/>
                <a:ext cx="64224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25" name="Pismo odręczne 324"/>
              <p14:cNvContentPartPr/>
              <p14:nvPr/>
            </p14:nvContentPartPr>
            <p14:xfrm>
              <a:off x="622211" y="4224338"/>
              <a:ext cx="1532520" cy="750600"/>
            </p14:xfrm>
          </p:contentPart>
        </mc:Choice>
        <mc:Fallback>
          <p:pic>
            <p:nvPicPr>
              <p:cNvPr id="325" name="Pismo odręczne 32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08531" y="4216058"/>
                <a:ext cx="1567440" cy="78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32" name="Pismo odręczne 331"/>
              <p14:cNvContentPartPr/>
              <p14:nvPr/>
            </p14:nvContentPartPr>
            <p14:xfrm>
              <a:off x="1479371" y="4579658"/>
              <a:ext cx="651600" cy="374040"/>
            </p14:xfrm>
          </p:contentPart>
        </mc:Choice>
        <mc:Fallback>
          <p:pic>
            <p:nvPicPr>
              <p:cNvPr id="332" name="Pismo odręczne 3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462811" y="4567778"/>
                <a:ext cx="67968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334" name="Pismo odręczne 333"/>
              <p14:cNvContentPartPr/>
              <p14:nvPr/>
            </p14:nvContentPartPr>
            <p14:xfrm>
              <a:off x="3851051" y="413018"/>
              <a:ext cx="541800" cy="29520"/>
            </p14:xfrm>
          </p:contentPart>
        </mc:Choice>
        <mc:Fallback>
          <p:pic>
            <p:nvPicPr>
              <p:cNvPr id="334" name="Pismo odręczne 3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839891" y="404018"/>
                <a:ext cx="57312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41" name="Pismo odręczne 340"/>
              <p14:cNvContentPartPr/>
              <p14:nvPr/>
            </p14:nvContentPartPr>
            <p14:xfrm>
              <a:off x="681971" y="4475618"/>
              <a:ext cx="95040" cy="153720"/>
            </p14:xfrm>
          </p:contentPart>
        </mc:Choice>
        <mc:Fallback>
          <p:pic>
            <p:nvPicPr>
              <p:cNvPr id="341" name="Pismo odręczne 3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677309" y="4464818"/>
                <a:ext cx="104365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44" name="Pismo odręczne 343"/>
              <p14:cNvContentPartPr/>
              <p14:nvPr/>
            </p14:nvContentPartPr>
            <p14:xfrm>
              <a:off x="2053571" y="1572578"/>
              <a:ext cx="707760" cy="1482480"/>
            </p14:xfrm>
          </p:contentPart>
        </mc:Choice>
        <mc:Fallback>
          <p:pic>
            <p:nvPicPr>
              <p:cNvPr id="344" name="Pismo odręczne 34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045651" y="1562138"/>
                <a:ext cx="736560" cy="151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48" name="Pismo odręczne 347"/>
              <p14:cNvContentPartPr/>
              <p14:nvPr/>
            </p14:nvContentPartPr>
            <p14:xfrm>
              <a:off x="1872851" y="2941658"/>
              <a:ext cx="52560" cy="64800"/>
            </p14:xfrm>
          </p:contentPart>
        </mc:Choice>
        <mc:Fallback>
          <p:pic>
            <p:nvPicPr>
              <p:cNvPr id="348" name="Pismo odręczne 34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59891" y="2926178"/>
                <a:ext cx="784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49" name="Pismo odręczne 348"/>
              <p14:cNvContentPartPr/>
              <p14:nvPr/>
            </p14:nvContentPartPr>
            <p14:xfrm>
              <a:off x="512771" y="5273018"/>
              <a:ext cx="513000" cy="956880"/>
            </p14:xfrm>
          </p:contentPart>
        </mc:Choice>
        <mc:Fallback>
          <p:pic>
            <p:nvPicPr>
              <p:cNvPr id="349" name="Pismo odręczne 348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00891" y="5260058"/>
                <a:ext cx="533880" cy="9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58" name="Pismo odręczne 357"/>
              <p14:cNvContentPartPr/>
              <p14:nvPr/>
            </p14:nvContentPartPr>
            <p14:xfrm>
              <a:off x="1872851" y="5184818"/>
              <a:ext cx="268560" cy="746640"/>
            </p14:xfrm>
          </p:contentPart>
        </mc:Choice>
        <mc:Fallback>
          <p:pic>
            <p:nvPicPr>
              <p:cNvPr id="358" name="Pismo odręczne 35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864571" y="5173298"/>
                <a:ext cx="296280" cy="7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59" name="Pismo odręczne 358"/>
              <p14:cNvContentPartPr/>
              <p14:nvPr/>
            </p14:nvContentPartPr>
            <p14:xfrm>
              <a:off x="1181291" y="4942538"/>
              <a:ext cx="87120" cy="201960"/>
            </p14:xfrm>
          </p:contentPart>
        </mc:Choice>
        <mc:Fallback>
          <p:pic>
            <p:nvPicPr>
              <p:cNvPr id="359" name="Pismo odręczne 35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60411" y="4924538"/>
                <a:ext cx="12672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64" name="Pismo odręczne 363"/>
              <p14:cNvContentPartPr/>
              <p14:nvPr/>
            </p14:nvContentPartPr>
            <p14:xfrm>
              <a:off x="1213691" y="2901338"/>
              <a:ext cx="1450440" cy="429120"/>
            </p14:xfrm>
          </p:contentPart>
        </mc:Choice>
        <mc:Fallback>
          <p:pic>
            <p:nvPicPr>
              <p:cNvPr id="364" name="Pismo odręczne 36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205411" y="2890538"/>
                <a:ext cx="147816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73" name="Pismo odręczne 372"/>
              <p14:cNvContentPartPr/>
              <p14:nvPr/>
            </p14:nvContentPartPr>
            <p14:xfrm>
              <a:off x="954851" y="5302178"/>
              <a:ext cx="767160" cy="249480"/>
            </p14:xfrm>
          </p:contentPart>
        </mc:Choice>
        <mc:Fallback>
          <p:pic>
            <p:nvPicPr>
              <p:cNvPr id="373" name="Pismo odręczne 37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944051" y="5288858"/>
                <a:ext cx="79164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74" name="Pismo odręczne 373"/>
              <p14:cNvContentPartPr/>
              <p14:nvPr/>
            </p14:nvContentPartPr>
            <p14:xfrm>
              <a:off x="3132851" y="4310378"/>
              <a:ext cx="1691280" cy="825840"/>
            </p14:xfrm>
          </p:contentPart>
        </mc:Choice>
        <mc:Fallback>
          <p:pic>
            <p:nvPicPr>
              <p:cNvPr id="374" name="Pismo odręczne 37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19534" y="4294538"/>
                <a:ext cx="1722953" cy="85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79" name="Pismo odręczne 378"/>
              <p14:cNvContentPartPr/>
              <p14:nvPr/>
            </p14:nvContentPartPr>
            <p14:xfrm>
              <a:off x="3159131" y="5142338"/>
              <a:ext cx="1589400" cy="668520"/>
            </p14:xfrm>
          </p:contentPart>
        </mc:Choice>
        <mc:Fallback>
          <p:pic>
            <p:nvPicPr>
              <p:cNvPr id="379" name="Pismo odręczne 378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149053" y="5132618"/>
                <a:ext cx="1620353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95" name="Pismo odręczne 394"/>
              <p14:cNvContentPartPr/>
              <p14:nvPr/>
            </p14:nvContentPartPr>
            <p14:xfrm>
              <a:off x="2191811" y="5820938"/>
              <a:ext cx="262800" cy="644400"/>
            </p14:xfrm>
          </p:contentPart>
        </mc:Choice>
        <mc:Fallback>
          <p:pic>
            <p:nvPicPr>
              <p:cNvPr id="395" name="Pismo odręczne 39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185691" y="5810138"/>
                <a:ext cx="284400" cy="66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96" name="Pismo odręczne 395"/>
              <p14:cNvContentPartPr/>
              <p14:nvPr/>
            </p14:nvContentPartPr>
            <p14:xfrm>
              <a:off x="1047731" y="5900498"/>
              <a:ext cx="708480" cy="329760"/>
            </p14:xfrm>
          </p:contentPart>
        </mc:Choice>
        <mc:Fallback>
          <p:pic>
            <p:nvPicPr>
              <p:cNvPr id="396" name="Pismo odręczne 395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034411" y="5890778"/>
                <a:ext cx="7358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417" name="Pismo odręczne 416"/>
              <p14:cNvContentPartPr/>
              <p14:nvPr/>
            </p14:nvContentPartPr>
            <p14:xfrm>
              <a:off x="3126011" y="4906538"/>
              <a:ext cx="3268080" cy="1700280"/>
            </p14:xfrm>
          </p:contentPart>
        </mc:Choice>
        <mc:Fallback>
          <p:pic>
            <p:nvPicPr>
              <p:cNvPr id="417" name="Pismo odręczne 41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14131" y="4887098"/>
                <a:ext cx="3299760" cy="17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419" name="Pismo odręczne 418"/>
              <p14:cNvContentPartPr/>
              <p14:nvPr/>
            </p14:nvContentPartPr>
            <p14:xfrm>
              <a:off x="2716331" y="5939018"/>
              <a:ext cx="128520" cy="466200"/>
            </p14:xfrm>
          </p:contentPart>
        </mc:Choice>
        <mc:Fallback>
          <p:pic>
            <p:nvPicPr>
              <p:cNvPr id="419" name="Pismo odręczne 418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700131" y="5926418"/>
                <a:ext cx="15912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20" name="Pismo odręczne 419"/>
              <p14:cNvContentPartPr/>
              <p14:nvPr/>
            </p14:nvContentPartPr>
            <p14:xfrm>
              <a:off x="2882291" y="6196058"/>
              <a:ext cx="9360" cy="16560"/>
            </p14:xfrm>
          </p:contentPart>
        </mc:Choice>
        <mc:Fallback>
          <p:pic>
            <p:nvPicPr>
              <p:cNvPr id="420" name="Pismo odręczne 419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2868611" y="6190298"/>
                <a:ext cx="428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421" name="Pismo odręczne 420"/>
              <p14:cNvContentPartPr/>
              <p14:nvPr/>
            </p14:nvContentPartPr>
            <p14:xfrm>
              <a:off x="3054371" y="6027938"/>
              <a:ext cx="119880" cy="307440"/>
            </p14:xfrm>
          </p:contentPart>
        </mc:Choice>
        <mc:Fallback>
          <p:pic>
            <p:nvPicPr>
              <p:cNvPr id="421" name="Pismo odręczne 42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037451" y="6016058"/>
                <a:ext cx="15300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22" name="Pismo odręczne 421"/>
              <p14:cNvContentPartPr/>
              <p14:nvPr/>
            </p14:nvContentPartPr>
            <p14:xfrm>
              <a:off x="402611" y="6367418"/>
              <a:ext cx="1641960" cy="308880"/>
            </p14:xfrm>
          </p:contentPart>
        </mc:Choice>
        <mc:Fallback>
          <p:pic>
            <p:nvPicPr>
              <p:cNvPr id="422" name="Pismo odręczne 42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90371" y="6355538"/>
                <a:ext cx="166932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31" name="Pismo odręczne 430"/>
              <p14:cNvContentPartPr/>
              <p14:nvPr/>
            </p14:nvContentPartPr>
            <p14:xfrm>
              <a:off x="1156091" y="1568978"/>
              <a:ext cx="1514880" cy="2008080"/>
            </p14:xfrm>
          </p:contentPart>
        </mc:Choice>
        <mc:Fallback>
          <p:pic>
            <p:nvPicPr>
              <p:cNvPr id="431" name="Pismo odręczne 43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1135931" y="1552058"/>
                <a:ext cx="1555920" cy="20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32" name="Pismo odręczne 431"/>
              <p14:cNvContentPartPr/>
              <p14:nvPr/>
            </p14:nvContentPartPr>
            <p14:xfrm>
              <a:off x="574691" y="3668498"/>
              <a:ext cx="1043640" cy="420840"/>
            </p14:xfrm>
          </p:contentPart>
        </mc:Choice>
        <mc:Fallback>
          <p:pic>
            <p:nvPicPr>
              <p:cNvPr id="432" name="Pismo odręczne 431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3891" y="3659858"/>
                <a:ext cx="1071360" cy="43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34" name="Pismo odręczne 433"/>
              <p14:cNvContentPartPr/>
              <p14:nvPr/>
            </p14:nvContentPartPr>
            <p14:xfrm>
              <a:off x="4723331" y="4400738"/>
              <a:ext cx="252360" cy="1431000"/>
            </p14:xfrm>
          </p:contentPart>
        </mc:Choice>
        <mc:Fallback>
          <p:pic>
            <p:nvPicPr>
              <p:cNvPr id="434" name="Pismo odręczne 43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07131" y="4389218"/>
                <a:ext cx="279000" cy="146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35" name="Pismo odręczne 434"/>
              <p14:cNvContentPartPr/>
              <p14:nvPr/>
            </p14:nvContentPartPr>
            <p14:xfrm>
              <a:off x="4741691" y="5007698"/>
              <a:ext cx="249840" cy="402480"/>
            </p14:xfrm>
          </p:contentPart>
        </mc:Choice>
        <mc:Fallback>
          <p:pic>
            <p:nvPicPr>
              <p:cNvPr id="435" name="Pismo odręczne 43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25131" y="4991138"/>
                <a:ext cx="28728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38" name="Pismo odręczne 437"/>
              <p14:cNvContentPartPr/>
              <p14:nvPr/>
            </p14:nvContentPartPr>
            <p14:xfrm>
              <a:off x="4792811" y="4848578"/>
              <a:ext cx="437760" cy="152280"/>
            </p14:xfrm>
          </p:contentPart>
        </mc:Choice>
        <mc:Fallback>
          <p:pic>
            <p:nvPicPr>
              <p:cNvPr id="438" name="Pismo odręczne 43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785251" y="4845338"/>
                <a:ext cx="4482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41" name="Pismo odręczne 440"/>
              <p14:cNvContentPartPr/>
              <p14:nvPr/>
            </p14:nvContentPartPr>
            <p14:xfrm>
              <a:off x="4549451" y="4909058"/>
              <a:ext cx="137880" cy="217800"/>
            </p14:xfrm>
          </p:contentPart>
        </mc:Choice>
        <mc:Fallback>
          <p:pic>
            <p:nvPicPr>
              <p:cNvPr id="441" name="Pismo odręczne 440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543691" y="4897178"/>
                <a:ext cx="15912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42" name="Pismo odręczne 441"/>
              <p14:cNvContentPartPr/>
              <p14:nvPr/>
            </p14:nvContentPartPr>
            <p14:xfrm>
              <a:off x="3842771" y="5550938"/>
              <a:ext cx="208800" cy="187200"/>
            </p14:xfrm>
          </p:contentPart>
        </mc:Choice>
        <mc:Fallback>
          <p:pic>
            <p:nvPicPr>
              <p:cNvPr id="442" name="Pismo odręczne 441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824771" y="5533298"/>
                <a:ext cx="2307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47" name="Pismo odręczne 446"/>
              <p14:cNvContentPartPr/>
              <p14:nvPr/>
            </p14:nvContentPartPr>
            <p14:xfrm>
              <a:off x="4257491" y="5267618"/>
              <a:ext cx="391680" cy="202680"/>
            </p14:xfrm>
          </p:contentPart>
        </mc:Choice>
        <mc:Fallback>
          <p:pic>
            <p:nvPicPr>
              <p:cNvPr id="447" name="Pismo odręczne 446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4247771" y="5255738"/>
                <a:ext cx="41184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518" name="Pismo odręczne 517"/>
              <p14:cNvContentPartPr/>
              <p14:nvPr/>
            </p14:nvContentPartPr>
            <p14:xfrm>
              <a:off x="5629091" y="760418"/>
              <a:ext cx="6495120" cy="1704600"/>
            </p14:xfrm>
          </p:contentPart>
        </mc:Choice>
        <mc:Fallback>
          <p:pic>
            <p:nvPicPr>
              <p:cNvPr id="518" name="Pismo odręczne 517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5616131" y="747818"/>
                <a:ext cx="6516720" cy="173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594" name="Pismo odręczne 593"/>
              <p14:cNvContentPartPr/>
              <p14:nvPr/>
            </p14:nvContentPartPr>
            <p14:xfrm>
              <a:off x="7074491" y="2254778"/>
              <a:ext cx="4498200" cy="4262040"/>
            </p14:xfrm>
          </p:contentPart>
        </mc:Choice>
        <mc:Fallback>
          <p:pic>
            <p:nvPicPr>
              <p:cNvPr id="594" name="Pismo odręczne 593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7059371" y="2241818"/>
                <a:ext cx="4534200" cy="428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094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8669" y="107757"/>
            <a:ext cx="11258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Tworząca stożka jest nachylona do podstawy pod kątem α. Oblicz stosunek objętości kuli wpisanej w ten stożek do objętości kuli na nim opisanej dla: a) α = 45 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830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8669" y="143825"/>
            <a:ext cx="11765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Na ostrosłupie prawidłowym czworokątnym, którego ściany boczne są nachylone do podstawy pod kątem 60◦, opisano kulę o polu powierzchni 16π. Oblicz pole powierzchni całkowitej tego ostrosłupa.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487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Pismo odręczne 2"/>
              <p14:cNvContentPartPr/>
              <p14:nvPr/>
            </p14:nvContentPartPr>
            <p14:xfrm>
              <a:off x="3164891" y="1088018"/>
              <a:ext cx="540360" cy="102240"/>
            </p14:xfrm>
          </p:contentPart>
        </mc:Choice>
        <mc:Fallback>
          <p:pic>
            <p:nvPicPr>
              <p:cNvPr id="3" name="Pismo odręczne 2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3151931" y="1073258"/>
                <a:ext cx="556920" cy="12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6704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702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</TotalTime>
  <Words>181</Words>
  <Application>Microsoft Office PowerPoint</Application>
  <PresentationFormat>Panoramiczny</PresentationFormat>
  <Paragraphs>7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HP</cp:lastModifiedBy>
  <cp:revision>13</cp:revision>
  <dcterms:created xsi:type="dcterms:W3CDTF">2020-03-18T08:19:43Z</dcterms:created>
  <dcterms:modified xsi:type="dcterms:W3CDTF">2020-03-18T11:34:30Z</dcterms:modified>
</cp:coreProperties>
</file>