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4:14.32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9530388-21F1-4FC8-8F4B-2C2673D193F3}" emma:medium="tactile" emma:mode="ink">
          <msink:context xmlns:msink="http://schemas.microsoft.com/ink/2010/main" type="inkDrawing" rotatedBoundingBox="10131,2034 21823,1924 21824,2098 10133,2208" shapeName="Other">
            <msink:destinationLink direction="with" ref="{59597D2C-30BE-40C6-BC51-5299F284B179}"/>
            <msink:destinationLink direction="with" ref="{7E8DF9BF-162D-4C98-9251-F718C3FF5DD4}"/>
          </msink:context>
        </emma:interpretation>
      </emma:emma>
    </inkml:annotationXML>
    <inkml:trace contextRef="#ctx0" brushRef="#br0">0 202 35 0,'0'0'92'0,"0"0"-12"0,0 0-12 0,0 0-24 0,0 0-12 16,0 0-4-16,0 0-4 0,0 0-4 0,0 0 0 15,0 0-4-15,0 0-4 0,6 0 0 0,-6 3-4 0,0-3 4 0,0 0 0 16,0 0-4-16,0 0-4 0,0 0 4 0,6 0 0 0,-6 0 4 16,0 0 0-16,0 0-4 0,6 4 0 0,-6-8 4 0,0 4 0 15,6 0 0-15,-6 4-4 0,0-8 4 0,0 4-4 16,6 0 4-16,-6 4-4 0,0-4 4 0,5 0 0 0,-5 0-4 0,0 0 4 15,6 0-4-15,-6 0 0 0,7 0 4 0,-7 0 0 0,5 0-4 16,1 0 4-16,-6 0 0 0,6 0 0 0,0 0 0 0,0 0 0 16,0 0-4-16,0 0 0 0,-1 0 0 0,2 0 4 0,-1-4-4 0,-1 4 0 15,1 0 8-15,0 0-8 0,0-3 4 0,0 3-8 16,6 0 8-16,-7-3-4 0,2 3 0 0,4-4 0 0,-5 4 4 0,0-3 0 16,6 3 0-16,-6-3 0 0,0 0 0 0,6 3 4 0,-6-4-4 15,5 4 0-15,-5-3 0 0,6 0 4 0,-6 3-12 0,5 0 8 16,-4-4-8-16,-2 4 0 0,7-3 4 0,-6 3-4 0,0 0 0 0,6-3 0 15,-6 3 0-15,-1 0 4 0,7 0-8 0,-6 0 4 0,0 0 4 16,0 0 0-16,5 0 4 0,-4 0-8 0,-1 0-4 0,-1 0 0 16,2 0 0-16,-2 0 4 0,7 0 0 0,-6 0 0 0,0 0 0 15,-1 0 0-15,2 0-4 0,-1 0 4 0,-1 0 0 0,2 0 0 16,-2 0 0-16,1 0 0 0,0 0 4 0,0 0 0 0,0 0 0 0,-1 0-4 16,2 0 0-16,-1 0 0 0,-1 0 0 0,7 0 0 0,-6 0 0 15,1 0 0-15,-2 0 0 0,1 0 4 0,-1 0-4 0,2 0 0 16,-1 0 0-16,6 0 0 0,-7 0 4 0,1 0-4 0,1 0 0 15,-2 0 4-15,1 0-4 0,-1 0 0 0,2 0 0 0,-1 0 0 16,-1 0 0-16,2 0 0 0,-2 0 0 0,1 0 0 0,6 0 0 0,-6 0-4 16,-1 0 4-16,2 0-4 0,-1 0 0 0,-1 0 4 0,7 0 0 15,-6 0-4-15,0 0 4 0,0 0 0 0,0 0 4 0,-1 0-4 16,7-4 0-16,-6 4 0 0,1 0-4 0,-2-3 4 0,7 3 4 16,-6 0-8-16,0-3 0 0,6 3 0 0,-7 0 0 0,1 0 0 15,6 0 4-15,-6 0-4 0,0 0 4 0,0 0-4 0,5 0 4 16,-4 0-4-16,-2-4 0 0,8 4 0 0,-8 0 0 0,1 0 8 0,6 0-4 15,-6-3-4-15,-1 3 4 0,7 0-4 0,-6-3 4 16,1 3-4-16,4 0 0 0,-5 0 4 0,0 0-4 0,6 0 0 0,-6-3 0 16,5 3 4-16,-4 3-4 0,-2-6 4 0,7 3 0 0,-6 0 0 15,6-4 0-15,-6 4 0 0,-1 0 0 0,8 0 0 0,-8-3-4 16,1 3 0-16,6 0 0 0,-6 0 8 0,0-3 0 0,5 3-8 0,-5 0 4 16,0-4 0-16,0 4-4 0,6 0 8 0,-6-3-4 15,6 3 0-15,-6 0 0 0,-1-3 0 0,7 3 0 0,-6-3 0 0,6 3 0 16,-6-4 0-16,-1 1 0 0,8 3 0 0,-8-4 0 0,7 4 0 15,-6 0 0-15,0 0-4 0,6-3 0 0,-7 3 4 0,2 0 0 16,4 0 0-16,-5 0-4 0,6 0 4 0,-6 0 0 0,0 0 0 0,0 0 0 16,6 0 0-16,-6 0 0 0,5 0 0 0,-5 0 0 0,6 0 0 15,0 0 0-15,-7 0 0 0,8 0 0 0,-1 0 0 0,-1 0-4 16,-5 0 4-16,6 0-4 0,0-3 0 0,-1 3-16 0,7 0 24 16,-6-4 4-16,-1 4-4 0,1-3-4 0,6 3 0 0,-6-3 0 15,0 3 0-15,5-4 0 0,-4 1 0 0,-2 3-4 0,7-4 4 0,-6 1 0 16,-1 0 0-16,1 3 0 0,-1-3-4 0,7 3 4 0,-6-4 0 15,1 1-4-15,-2 3 4 0,1 0-4 0,-1-4 0 0,1 1 0 16,-6 3 4-16,6 0 0 0,-1-3-4 0,2 3 0 0,-8 0 0 16,7 0 0-16,-6 0 0 0,6 0 0 0,-6 0 4 0,0 0-4 15,6 0 0-15,-7 0 0 0,2 0 0 0,4 0 4 0,-5 0-4 0,0 0 4 16,0 0-4-16,6 0 0 0,-6 0 0 0,-1 0 4 0,7 0 0 16,-6 0 0-16,0 0 0 0,6 0 0 0,-6 0-4 0,5 0 0 15,-5 0 4-15,6 0 0 0,-6 0 0 0,6 0-4 0,0 0 0 16,-6 0 0-16,5 0 4 0,1-3-4 0,0 3 4 0,0 0 0 15,0-3 0-15,-1 3-4 0,1 0 8 0,0 0-4 0,6-4 0 16,-7 4 0-16,2 0 4 0,4 0-20 0,-5 0 20 0,5-3 0 0,-4 3 0 16,4 0-4-16,-5 0 0 0,0 0 0 0,6 0 0 0,-7 0 0 15,7 0 0-15,-6 0 0 0,0 0-4 0,5-4 4 0,-5 4-4 16,0 0 4-16,-1 0-4 0,1 0 0 0,6 0 4 0,-7 0 0 16,2 0-4-16,-1 0 0 0,-1-3 4 0,1 3-4 0,-1 0 0 15,2 0 0-15,-1 0 0 0,-7 0 0 0,7 0 0 0,0 0 0 0,0-2 4 16,-1 2 0-16,-4 0 0 0,4 0 0 0,1 0-4 0,-1 0 8 15,-4 0-8-15,4 0 0 0,1 0 0 0,-6 0 4 0,6 0-4 16,-1 0 4-16,-4 0-4 0,4 0 4 0,1 0 0 0,0 0-4 16,-6 0 0-16,5 0 0 0,1 0 4 0,1 0-4 0,-2 0 4 15,-5 0-4-15,6 0 4 0,0 0-4 0,-1-5 4 0,1 5-4 0,0 0 4 16,0 0-4-16,0 0 0 0,-1 0 0 0,1 0 8 0,0 0-8 16,-6-3 4-16,5 3-4 0,1 0 0 0,1 0 4 0,-2 0-4 15,1-3 0-15,-1 3 4 0,1 0-4 0,1 0 0 0,-8 0 4 16,7 0-4-16,0 0 4 0,0 0-4 0,-1-3 0 0,1 3 0 15,0 0 0-15,0 0 4 0,0 0-4 0,-1 0 0 0,1 0 4 0,0 0 0 16,-6 3 0-16,12-6 0 0,-13 3-4 0,7 0 0 0,0 3 4 16,0-3-4-16,0 0 4 0,-1-3-4 0,1 3 4 15,6 0-4-15,-7-4 4 0,2 4 0 0,-2 0 0 0,7 0-4 0,-6-3 4 16,0 3 0-16,5-3 0 0,-5 3 0 0,6 0 0 0,-6-4 0 16,-1 4 0-16,7 0 0 0,0 0-4 0,-6 0 4 0,-1 0 0 15,7-3 0-15,0 3 0 0,-6 0-4 0,-1 0 4 0,7 0 0 0,-6 0 0 16,-1 0-4-16,7 0 0 0,-6 0 4 0,-1 0 0 15,2 0 0-15,-1 0 0 0,-1 0-4 0,1 0 0 0,-1 0 0 0,2 0 0 16,-1 0 0-16,-1 0 0 0,1 0 0 0,-1 0 0 0,2 0 0 16,-8 0 0-16,7 0 0 0,1 0 0 0,-2 0 0 0,1 0 0 15,-6 0 0-15,6 0 0 0,-1 0 0 0,1 0 0 0,-6 0 0 0,6 0 0 16,-1 0 0-16,1 0 0 0,-6 0 0 0,6 0 0 0,-1 0 0 16,2 0 0-16,-8 0 0 0,7 0 0 0,-6 0 0 0,6 0 0 15,-1 0 0-15,1 0 0 0,-6 0 0 0,6 0 0 0,0 0 0 0,0 0 0 16,0 0 0-16,-7 0 0 0,8 0 0 0,-2 0 0 15,1 0 0-15,0 0 0 0,-1 0 0 0,-5 0 0 0,6 0 0 0,0 0 0 16,0 0 0-16,0 0 0 0,-1 0 0 0,-4 0 0 0,4 0 0 16,1 0 0-16,0 0 0 0,-6 0 0 0,5 0 0 0,1 0 0 15,0 0 0-15,-6 0 0 0,6 0 0 0,-1 0 0 0,2 0 0 0,-2 0 0 16,-5 0 0-16,6 0 0 0,0 0 0 0,-1 0 0 16,1 0 0-16,-6 0 0 0,6 0 0 0,0 0 0 0,-1 0 0 15,1 0 0-15,0 0 0 0,0 0 0 0,-7 0 0 0,8 0 0 0,-2 0 0 16,1 0 0-16,0 0 0 0,-1 0 0 0,2 0 0 0,-8 0 0 15,7 0 0-15,0 0 0 0,0 0 0 0,0 0 0 0,-1 0 0 16,7 0 0-16,-6 0 0 0,-1 0 0 0,2 0 0 0,-1 0 0 16,5 0 0-16,-5 0 0 0,6 0 0 0,-6 0 0 0,5 0 0 15,-5 0 0-15,5 0 0 0,1 0 0 0,-6 0 0 0,5 0 0 0,-5 0 0 16,6 0 0-16,0 0 0 0,-7 0 0 0,7 0 0 0,-6 0 0 16,-1 0 0-16,7 0 0 0,-6 0 0 0,1 0 0 0,4 0 0 15,-5 0 0-15,0 0 0 0,-1 3 0 0,7-3 0 0,-6 0 0 16,-1 0 0-16,1 0 0 0,1 0 0 0,-2 4 0 0,1-4 0 15,-1 0 0-15,1 3 0 0,0-3 0 0,0 0 0 0,0 0 0 0,-1 3 0 16,1-3 0-16,0 0 0 0,0 0 0 0,0 0 0 0,-1 0 0 16,7 0 0-16,-6 0 0 0,0 0 0 0,-1 0 0 0,2 0 0 15,4 0 0-15,-5 4 0 0,0-4 0 0,-1 0 0 0,7 3 0 16,-6-3 0-16,0 0 0 0,6 3 0 0,-7-3 0 0,1 3 0 16,6-3 0-16,-7 5 0 0,2-5 0 0,-2 2 0 0,7-2 0 0,-6 3 0 15,0-3 0-15,-1 4 0 0,1-4 0 0,0 3 0 0,0-3 0 16,5 4 0-16,-11-4 0 0,6 3 0 0,-1 0 0 0,2-3 0 15,-1 0 0-15,-1 3 0 0,1-3 0 0,-1 0 0 0,-4 3 0 16,4-3 0-16,1 0 0 0,0 4 0 0,0-4 0 0,-7 0 0 16,8 3 0-16,-1-3 0 0,-7 4 0 0,7-4 0 0,0 0 0 0,0 3 0 15,-6-3 0-15,6 0 0 0,-1 3 0 0,-4-3 0 0,4 3 0 16,1-3 0-16,-6 0 0 0,6 0 0 0,-1 0 0 0,1 0 0 16,-1 0 0-16,-4 0 0 0,4 0 0 0,1 0 0 0,0 0 0 0,0 0 0 15,0 0 0-15,-1 0 0 0,7 0 0 0,-6 4 0 16,-1-4 0-16,1 0 0 0,1 0 0 0,4 0 0 0,-5 0 0 0,0 0 0 15,6 0 0-15,-7 0 0 0,1 0 0 0,6 0 0 0,-7 3 0 16,1-3 0-16,6 0 0 0,-7 0 0 0,1-3 0 0,6 6 0 16,-6-3 0-16,0 0 0 0,0 0 0 0,6 0 0 0,-7 0 0 0,1 0 0 15,0 0 0-15,5 0 0 0,-5 0 0 0,0 0 0 16,0 0 0-16,5 0 0 0,-5 0 0 0,0 0 0 0,0 0 0 0,0 0 0 16,-1 0 0-16,7 0 0 0,-6 0 0 0,-1 0 0 0,7 0 0 15,-6 0 0-15,0 0 0 0,5 0 0 0,-4 0 0 0,-2 0 0 16,7 0 0-16,-6 0 0 0,6 0 0 0,-1 4 0 0,1-4 0 0,-7 0 0 15,7 0 0-15,0 0 0 0,0 0 0 0,0 0 0 0,-1 0 0 16,1 0 0-16,0 0 0 0,0 3 0 0,-2-6 0 16,2 3 0-16,0 3 0 0,0-6 0 0,0 3 0 0,-1 0 0 0,1 0 0 15,0 0 0-15,0 0 0 0,0 0 0 0,-2 0 0 0,2 0 0 16,-6 0 0-16,6 0 0 0,0 0 0 0,-7 0 0 0,7 0 0 16,-6 0 0-16,6 0 0 0,-7 0 0 0,7 0 0 0,-6 0 0 0,6 0 0 15,-7 0 0-15,7 0 0 0,-6 0 0 0,0 0 0 0,5 0 0 16,-5 0 0-16,0 0 0 0,6 0 0 0,-7 3 0 0,2-3 0 15,4 0 0-15,-5 0 0 0,0 0 0 0,-1 0 0 0,1 0 0 16,6 0 0-16,-6 0 0 0,-1 0 0 0,2 0 0 0,-2 0 0 16,1 0 0-16,0 0 0 0,-1 0 0 0,2 0 0 0,-2 0 0 15,1 0 0-15,0 0 0 0,-1 0 0 0,1 0 0 0,0 0 0 16,0 0 0-16,0 0 0 0,-1 0 0 0,1 0 0 0,0 0 0 0,0 0 0 16,0 0 0-16,-1 0 0 0,1 0 0 0,0 0 0 0,0 0 0 15,0 0 0-15,-1-3 0 0,1 3 0 0,6 0 0 0,-7 0 0 16,2-4 0-16,-1 4 0 0,5 0 0 0,-5 0 0 0,0 0 0 0,6 0 0 15,-7 0 0-15,7-3 0 0,-6 3 0 0,6 0 0 16,-1 0 0-16,-5 0 0 0,6 0 0 0,-1 0 0 0,-5 0 0 0,5 0 0 16,1-4 0-16,-6 4 0 0,6-3 0 0,0 3 0 0,0 0 0 15,-7 0 0-15,7-3 0 0,-6 3 0 0,6-3 0 0,-1 3 0 16,-5 0 0-16,5-4 0 0,-4 4 0 0,-2 0 0 0,7 0 0 0,-6-3 0 16,6 3 0-16,-7 0 0 0,1-4 0 0,-1 4 0 0,7-3 0 15,-6 3 0-15,0 0 0 0,0-3 0 0,0 3 0 0,5-3 0 16,-5 3 0-16,0 0 0 0,-1-3 0 0,7 3 0 0,-6 0 0 15,0 0 0-15,-1-4 0 0,7 4 0 0,-6 0 0 0,6 0 0 16,-7 0 0-16,2 0 0 0,4 0 0 0,-5-3 0 0,5 3 0 0,-4 0 0 16,4 0 0-16,1-4 0 0,-7 4 0 0,7-3 0 15,0 3 0-15,0 0 0 0,0-2 0 0,-7 2 0 0,7 0 0 0,-1 0 0 16,1-5 0-16,0 5 0 0,0 0 0 0,-1 0 0 0,1 0 0 16,-7-3 0-16,7 3 0 0,0 0 0 0,0 0 0 0,0 0 0 15,-1 0 0-15,1 3 0 0,0-3 0 0,-7 0 0 0,7 0 0 0,0 0 0 16,0 0 0-16,-1 0 0 0,7 0 0 0,-6 0 0 15,-1 0 0-15,1 0 0 0,6 0 0 0,-7 0 0 0,1 0 0 0,5 0 0 16,-5 0 0-16,0 0 0 0,0 0 0 0,5 0 0 0,-5 0 0 16,0 0 0-16,5 0 0 0,-5 0 0 0,0 0 0 0,0 0 0 15,-1 0 0-15,1 0 0 0,-1 0 0 0,1 0 0 0,0 0 0 16,-6 0 0-16,6 0 0 0,-1 0 0 0,-5 0 0 0,5 0 0 0,-5 0 0 16,6 0 0-16,-7 0 0 0,2 0 0 0,4 0 0 0,-5 0 0 15,0 0 0-15,0 0 0 0,-1 0 0 0,7 0 0 0,-6 0 0 16,-1 0 0-16,2 0 0 0,-2 0 0 0,1 0 0 0,0 0 0 15,-1 0 0-15,2 0 0 0,-1 0 0 0,-1 0 0 0,1 0 0 16,-1 0 0-16,-4-3 0 0,4 3 0 0,1 0 0 0,0 0 0 0,0 0 0 16,0-3 0-16,-6 3 0 0,6 0 0 0,-1 0 0 0,1 0 0 15,-1 0 0-15,1-3 0 0,-6 3 0 0,6 0 0 0,0 0 0 16,0 0 0-16,0-4 0 0,-1 4 0 0,-4 0 0 0,4 0 0 16,1 0 0-16,-1 0 0 0,1 0 0 0,-6-3 0 0,6 3 0 15,-1-3 0-15,2 3 0 0,-1 0 0 0,-1 0 0 0,-4 0 0 16,4 0 0-16,1 0 0 0,-1 0 0 0,1-4 0 0,1 4 0 15,-2 0 0-15,1 0 0 0,-1 4 0 0,7-4 0 0,-6 0 0 0,0 0 0 16,0 0 0-16,0 0 0 0,5 0 0 0,-5 0 0 0,6 0 0 16,-6 0 0-16,5 0 0 0,-5 0 0 0,5 0 0 0,1 0 0 15,0 0 0-15,0 0 0 0,0 0 0 0,-1 0 0 0,1 0 0 0,-1 0 0 16,7 0 0-16,-6 0 0 0,-1 0 0 0,1 0 0 0,0 0 0 16,-1 0 0-16,1 0 0 0,0 0 0 0,0 0 0 0,0 0 0 15,-1 0 0-15,1 0 0 0,0 0 0 0,-7 0 0 0,7 0 0 0,0 0 0 16,-6 0 0-16,5 0 0 0,0 0 0 0,-4 0 0 15,4 0 0-15,-5 0 0 0,5 0 0 0,-4 0 0 0,4 0 0 0,1 0 0 16,-7 0 0-16,7 0 0 0,-6 0 0 0,6 0 0 0,-7 0 0 16,7 0 0-16,-6 0 0 0,6 0 0 0,-7 0 0 0,2 0 0 15,4 0 0-15,-5 0 0 0,0 0 0 0,0 0 0 0,-1 0 0 16,1 0 0-16,0 0 0 0,0 0 0 0,0 0 0 0,-1 0 0 16,-4 0 0-16,4 0 0 0,1 0 0 0,-6 0 0 0,-1 0 0 0,7 0 0 15,-6 0 0-15,1 0 0 0,-2 0 0 0,1 0 0 0,0 0 0 16,0 0 0-16,0 0 0 0,-1 0 0 0,2 0 0 0,-2 0 0 15,1 0 0-15,6 0 0 0,-12 0 0 0,6 0 0 0,6 0 0 16,-12 0 0-16,11 0 0 0,-4 0 0 0,-2 0 0 0,1 0 0 16,1 0 0-16,-2 0 0 0,1 0 0 0,6 0 0 0,-6 0 0 15,-1 0 0-15,2 0 0 0,-2 0 0 0,8 0 0 0,-8 0 0 0,1 0 0 16,0 0 0-16,0 0 0 0,0 0 0 0,0 0 0 0,0 0 0 16,-1 0 0-16,1 0 0 0,0 0 0 0,0 0 0 0,0 0 0 15,0 0 0-15,0 0 0 0,0 0 0 0,6 0 0 0,-7 0 0 16,1 0 0-16,0 0 0 0,0 0 0 0,0 0 0 0,0 0 0 15,0 0 0-15,-1 0 0 0,8 0 0 0,-8 0 0 0,1 0 0 0,0 0 0 16,0 0 0-16,0 0 0 0,0 0 0 0,0 0 0 0,-6 0 0 16,5 0 0-16,2 0 0 0,-1 0 0 0,-1 0 0 0,1 0 0 15,-6 0 0-15,6 0 0 0,0 0 0 0,-6 0 0 0,6 0 0 16,-6 0 0-16,0 0 0 0,6 0 0 0,-6 0 0 0,0 0 0 16,0 0 0-16,0 0 0 0,0 0 0 0,0 0 0 0,0 0 0 0,0 0 0 15,0 0 0-15,0 0 0 0,0 0 0 0,0 0 0 0,0 0 0 16,0 0 0-16,0 0 0 0,0 0 0 0,0 0 0 0,0 0 0 15,0 0 0-15,0 0 0 0,0 0 0 0,0 0 0 0,0 0 0 16,0 0 0-16,0 0 0 0,0 0 0 0,0 0 0 0,0 0 0 16,0 0 0-16,0 0 0 0,0 0 0 0,0 0 0 0,0 0 0 0,0 0 0 15,-6 0-8-15,6 0-108 0,-6 0-40 0,0 0-56 0,0-4-88 16,0 4-24-16,1 0 64 0,-1-3 48 0,-1 3 40 0,-4-3 28 16,5 3 32-16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6:25.31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031EB735-38D8-4461-9249-F3BF0BDCA95B}" emma:medium="tactile" emma:mode="ink">
          <msink:context xmlns:msink="http://schemas.microsoft.com/ink/2010/main" type="inkDrawing" rotatedBoundingBox="722,712 765,12224 620,12225 577,713" shapeName="Other"/>
        </emma:interpretation>
      </emma:emma>
    </inkml:annotationXML>
    <inkml:trace contextRef="#ctx0" brushRef="#br0">3 0 7 0,'0'0'68'0,"9"0"16"16,-9 0-12-16,0 0-24 0,0 0-8 0,0 0-16 0,0 0 4 0,0 0-8 15,0 0 0-15,0 0-4 0,0 0 0 0,0 0-4 0,0 0-4 16,0 0 4-16,0 0 0 0,0 0-4 0,0 0-4 0,0 0 4 16,0 0-4-16,0 0 0 0,0 0 0 0,0 0 4 0,0 0 0 15,0 0 0-15,0 0 0 0,0 0 0 0,0 0 0 0,0 0-8 16,0 0 4-16,0 0 0 0,0 0 0 0,0 0 0 0,0 0 0 0,0 0 0 16,0 0 0-16,0 0 0 0,0 0 4 0,0 0-4 0,0 0 0 15,0 0-4-15,0 0 4 0,0 0 0 0,0 0-4 0,0 0 4 16,0 0 0-16,0 0 0 0,0 0 0 0,0 0 0 0,0 0-4 15,0 0 4-15,0 0 0 0,0 0 0 0,0 0 0 0,0 0 0 16,0 5-16-16,0-5 16 0,0 0 4 0,0 0-4 0,0 0 0 0,0 0 4 16,0 0-4-16,0 0 0 0,0 0 0 0,0 6 0 0,0-6 0 15,0 5 0-15,0-5 4 0,0 0 0 0,0 5-4 0,0-5 4 16,0 0-4-16,0 0 0 0,0 5 0 0,0-5 0 0,0 5 0 16,0-5 0-16,0 4-4 0,0-4 0 0,0 0 0 0,0 0 4 15,0 6 0-15,0-6-4 0,0 0 0 0,0 5 0 0,0 1 4 0,0-6-4 16,0 5 0-16,0-5 0 0,0 6 0 0,0-6 4 0,0 5-4 15,0-5 0-15,0 5 0 0,0-5 4 0,0 5 0 0,0-5-4 16,0 6 4-16,0-1-4 0,10-5 0 0,-10 5 4 0,0-5-4 16,0 4 4-16,0 2 0 0,0-6-4 0,0 5 4 0,0-5 0 15,0 4 0-15,0 4-4 0,0-8 0 0,0 4 4 0,0 1 0 16,0-5 0-16,0 6 0 0,0-1 0 0,0 0-4 0,0-5 4 0,0 5-4 16,0-5 0-16,0 6 4 0,0-2 0 0,0 1-20 0,0-5 24 15,0 5 0-15,0 1 0 0,9-6-4 0,-9 5 0 0,0-5-4 16,-9 6 4-16,18-6-4 0,-9 5 0 0,0 1 0 0,0-6 0 15,0 4 4-15,0-4 0 0,0 6-4 0,0-6 4 0,0 5 0 16,0-5 0-16,0 5 0 0,0 0 4 0,0-5-4 0,0 5-4 0,0-5 4 16,0 5 0-16,0 1 0 0,0-1-4 0,0-5 0 0,0 4 0 15,0-4 4-15,0 6-4 0,0 0 4 0,0-1-4 0,0-5 4 16,9 5-4-16,-9 1 0 0,0-6 0 0,0 5 0 0,0 0 4 16,0-5 0-16,0 5 0 0,0-5-4 0,0 5 4 0,0 0-4 15,0-5-4-15,0 5 8 0,0-5-4 0,0 6 0 0,0-1 0 0,0-5 4 16,0 0-4-16,0 5 4 0,0 1-4 0,0-6 0 0,0 0 0 15,0 6 4-15,0-6 0 0,0 0-8 0,0 0 4 0,10 4 4 16,-10-4-4-16,0 0 0 0,0 6 4 0,0-6-4 0,0 0 0 0,0 5 0 16,0-5 0-16,0 0 4 0,0 5-16 0,0-5 16 15,0 5 0-15,0-5 0 0,0 5-4 0,0-5 4 0,0 5 0 0,0-5 0 16,0 0 0-16,0 5 0 0,0-5-4 0,0 6 0 0,0-6 0 16,0 4 4-16,0-4-4 0,0 0 0 0,0 6 0 0,0-6 4 15,0 6 0-15,0-6 0 0,0 5-4 0,0-5 4 0,9 0-4 16,-9 5 0-16,-9-5 4 0,9 0-4 0,9 6 4 15,-9-6-4-15,0 5 4 0,0-5 0 0,0 0-4 0,0 5 0 0,0-5 4 16,0 0-4-16,0 5 0 0,0-5 0 0,0 5 4 0,0-5 0 0,0 5-4 16,0-5 0-16,0 5 8 0,0-5-4 0,0 0-4 15,0 6 4-15,0-6 0 0,0 0-8 0,0 5 8 0,0-5-4 0,0 0 4 16,0 5-4-16,0-5 0 0,0 6 0 0,0-6 4 0,0 6 4 0,0-6-4 16,0 0-4-16,0 4 0 0,0 1 0 0,0-5 0 15,0 0 0-15,9 6-4 0,-9-1 4 0,0-5 4 0,0 5-4 0,0-5 4 16,0 0 0-16,0 0 0 0,0 5-4 0,0-5 4 0,0 5 0 15,0-5 0-15,0 5-4 0,0-5 0 0,0 0 0 0,0 6 0 16,0-6 0-16,0 4 0 0,0-4 0 0,0 6 0 0,0-6 0 16,0 0 0-16,0 5 4 0,0-5-4 0,0 6 4 0,0-6-4 15,0 5 0-15,0-5-4 0,0 6 8 0,0-6-4 0,0 0 0 0,0 5 0 16,0-5 4-16,0 5-4 0,0-5 4 0,0 0-4 0,0 0 0 16,0 4 0-16,0-4 4 0,0 6 0 0,0-6 0 0,10 0-4 15,-20 4 0-15,10-4 0 0,0 0 0 0,0 6 0 0,0-6 0 16,0 5-4-16,0-5 4 0,10 6 4 0,-10-6-4 0,0 0 0 15,0 5 0-15,0-5 0 0,0 4-4 0,0-4 4 0,0 0 0 16,0 7-4-16,0-7 4 0,0 5 0 0,0-5 0 0,0 5 0 0,0-5 0 16,0 6 4-16,0-6-4 0,0 4 4 0,0 1 0 15,0 0-8-15,0-5 8 0,0 6-4 0,0-6 0 0,0 5-4 0,0-5 8 16,0 5-8-16,0-5 8 0,0 7 0 0,0-7-8 0,0 4 8 16,9-4-4-16,-9 5 4 0,0-5-8 0,0 6 4 0,0-6 0 15,0 5-4-15,0-5 8 0,0 6-8 0,0-6 8 0,0 0 0 0,0 4 0 16,0 1-8-16,0-5 8 0,0 5-8 0,0-5 4 0,0 5 0 15,0-5 4-15,0 5-8 0,0-5 8 0,0 6-4 0,0-6-4 16,0 5 8-16,0-5 0 0,0 6 0 0,0-6-4 0,9 5 0 16,-9-5-4-16,0 4 8 0,0-4-12 0,0 6 8 0,0-6 4 15,0 6 0-15,0-6-4 0,0 5 0 0,0 0 0 0,0-5 0 16,0 5 0-16,0-5 0 0,0 5 0 0,0-5 0 0,0 5 0 0,0-5 4 16,0 6-4-16,0-6 0 0,0 5 0 0,0 0 0 15,0-5 4-15,0 5-4 0,0-5-4 0,0 6 4 0,0-6 4 0,0 5-8 16,0-5 4-16,0 5 0 0,0-5 0 0,0 6 0 0,0-6 4 15,0 5-4-15,0-5 0 0,0 5 0 0,0-5 0 0,0 0 0 16,0 5-20-16,8-5 24 0,-8 5 0 0,0-5 0 0,0 5 0 0,0-5 0 16,0 5-4-16,0-5 0 0,0 6 4 0,0-6-8 0,0 5 4 15,0-5 0-15,0 5 0 0,0-5-4 0,0 6 4 0,0-6 4 16,0 6-4-16,0-6 0 0,0 0 0 0,0 4 4 0,0-4-4 16,0 6 0-16,0-6 0 0,0 5-4 0,0-5 4 0,0 5 0 15,0-5 0-15,0 5 4 0,0 0-4 0,0-5 4 0,0 5-8 0,0 0 4 16,0-5 0-16,0 6 0 0,0-2 0 0,0 2-4 0,0 0 4 15,0-6 4-15,0 5 0 0,11 0-4 0,-11 1 4 16,0-6-4-16,0 5 0 0,0 0-4 0,0-5 4 0,0 5 0 0,0-5 4 16,0 5-8-16,0-5 4 0,0 5 0 0,0 0 0 0,0-5 0 15,0 0 0-15,0 6 0 0,0-6 0 0,0 5 4 0,0 0-4 16,0-5 4-16,0 6-4 0,0-6 0 0,0 0 0 0,0 6-4 0,0-6 4 16,0 4 0-16,0 1 0 0,0-5 0 0,0 6 0 15,0-6 0-15,0 5 4 0,0-5-4 0,0 4 0 0,0-4 0 0,0 6 4 16,0-1-4-16,0-5-4 0,0 5 4 0,0 1 4 0,0-6-8 15,0 4 8-15,0-4-4 0,0 6 0 0,0-6 0 0,0 5 0 16,0 1 4-16,0-6-4 0,0 5 4 0,0 1-8 0,0-6 0 0,0 4 4 16,0-4 8-16,0 5-8 0,0 0 0 0,0 1 8 0,0-6-12 15,0 5 8-15,0 0-4 0,0 0-4 0,0-5 4 0,0 6 0 16,0-1 0-16,0-1 0 0,0-4 4 0,0 8-4 0,0-4 0 16,0 1 0-16,0-5 4 0,0 5-4 0,0 0 0 0,0 0 4 15,0 0-4-15,0-5 4 0,0 6-8 0,0-1 8 0,0 0-8 0,0-5 8 16,0 5-8-16,0 1 8 0,0-6 0 0,0 5-4 0,0 1-4 15,0-1 8-15,0-5-8 0,0 5 4 0,0 0 0 0,0 0 0 16,0-5 0-16,0 5 0 0,0 0 0 0,0 1 8 0,0-1-8 16,0 0 0-16,0 1 0 0,0-6 0 0,0 5-16 0,0-1 24 15,0 3-8-15,0-2 0 0,0 0 4 0,0 0-4 0,0 5 0 0,0-5 4 16,0 1 0-16,0-1-4 0,0 0 0 0,0 2 0 16,0-3 0-16,0 6 0 0,0-4 4 0,0-1-4 0,0 0 0 0,0 0 0 15,0 0 0-15,0 5 0 0,0-4 0 0,0-1 4 0,0 0-4 0,0 1 0 16,0-2-4-16,0 8 4 0,0-12 4 0,0 10-4 15,0-5 0-15,0 0 0 0,0 0 0 0,0 0 0 0,0 6 0 0,0-6 0 16,0 1 0-16,0-1 4 0,0 0-4 0,0 1 0 0,0 3 0 16,0-4 0-16,0 1 0 0,0-1 4 0,0 6-4 0,0-6 0 15,0 0 0-15,0 1 0 0,0 0 0 0,0-2 0 0,0 6 0 16,0-5 4-16,0 1-4 0,0-1 0 0,0 0 0 0,0 6 0 16,0-7 0-16,0 2 4 0,0 0 0 0,0-1-4 0,0 0 0 0,0-1-4 15,0 2 4-15,0 4 0 0,0-4 0 0,-11-1 0 0,11 0 0 16,0 1 0-16,0 4-16 0,0-5 24 0,0 2-8 0,0-3 0 15,0 1 0-15,0 0 4 0,0 0-4 0,0 6 0 0,0-6 4 16,0 0-4-16,0 5 0 0,0-4 0 0,0-1 0 0,0 1 0 0,0-1 0 16,0 5 0-16,0-5 0 0,0 0 0 0,0 0 0 15,0 1 0-15,0-1 0 0,0 0 0 0,0 6 0 0,0-6 4 0,0 1-8 16,0-1 4-16,0 0 0 0,0 5 4 0,0-5-4 0,-8 0 0 16,8 1-4-16,0 4 4 0,0-5 4 0,0 1-4 0,0 4-4 15,0-4 4-15,0-1 0 0,0 5 0 0,0-5 0 0,0 0 0 0,0 6 0 16,0-6 0-16,0 0 0 0,0 5 0 0,0-4 0 15,0 0 0-15,0 3 0 0,0-3-4 0,0 4 8 0,0-4-4 0,-9-1-4 16,9 5 4-16,0-4 0 0,0 4 0 0,0-5 0 16,0 5 0-16,0-4 0 0,0 4 0 0,0-5 0 0,0 1 4 0,0 4-4 15,0-4 0-15,0 4 0 0,-9-5 0 0,9 5 0 0,0-4 0 16,0 4 0-16,0-5 4 0,0 6-4 0,0-6-4 0,0 6 4 16,0-6 4-16,0 6-4 0,0-7 0 0,0 7-4 0,0-6 8 0,0 0-8 15,0 6 8-15,0-6-4 0,0 0 0 0,0 6 0 16,0-6 0-16,0 0 0 0,0 0 0 0,0 6 0 0,0-6 0 0,0 0 0 15,0 0 0-15,0 6 0 0,0-6 4 0,0 1-4 0,0-1-4 0,0-1 4 16,0 2 0-16,0-1-4 0,0 0 4 0,0 0 0 16,0 1 0-16,0-1 4 0,0 0-4 0,0 1 0 0,0-1 0 0,0 0 0 15,0 1 0-15,0-1 0 0,0 0 0 0,0 0 0 0,0 0 0 16,0 1 0-16,0-2 4 0,0 2-4 0,0-1 0 0,0 0-4 16,0 0 4-16,0 1 0 0,0-1 0 0,0 1 4 0,0-6-4 0,0 5 0 15,0-1 0-15,0 1 0 0,0 1 0 0,0-1 0 16,0 0 0-16,0-5 0 0,0 6 0 0,0-1 0 0,0 0 4 0,0 1-4 15,0-1 0-15,0 0 0 0,0 0 0 0,0 5 0 0,0-10-16 16,0 11 16-16,0-5 4 0,0-2-4 0,0 2 0 0,0-1 0 16,0 5 0-16,0-4 0 0,0-1 0 0,0 5 0 0,0-4 4 15,0 4-4-15,0-5 0 0,0 6 0 0,0-6 0 0,0 5 0 16,0-4 0-16,0 4 0 0,0 0 0 0,0-5 0 0,0 6 4 16,0-1-4-16,0 1 0 0,0-6 0 0,0 6 0 0,0-1 0 0,0 0 0 15,0 1 0-15,0-6-4 0,0 6 4 0,0-1 0 0,0 0 0 16,0 1 0-16,0-1 0 0,0 1 0 0,0-1 0 0,0 6 0 15,0-5 4-15,0-2-4 0,0 2 0 0,0 0 0 0,0-1-4 16,0 6 8-16,0-6-4 0,0 0 0 0,0 1 0 0,0-1 0 16,0 1 0-16,0 0 0 0,0-1 0 0,-10 5-4 0,10-4 4 0,0-1 0 15,0 1 0-15,0 0 0 0,0-1 0 0,0 0 0 0,0 0 0 16,0 2 0-16,0-2 0 0,0 0 0 0,0 1 0 0,0-1 0 16,0 0 4-16,0 1-4 0,0-1 0 0,0 1 0 0,0-1 0 0,0 1 0 15,0-1 0-15,0 0 0 0,0-4 0 0,0 4 0 16,0 1-4-16,0-1 8 0,0-4-4 0,0 4 0 0,0-1 4 0,0 2-8 15,0-5 4-15,0 5 0 0,0-6 0 0,0 5 0 0,0-4 0 16,0 4 0-16,0-6 0 0,0 7 0 0,0-7 0 0,0 3 0 16,0 3 0-16,0-4 0 0,0-1 4 0,0 0-4 0,0 6-4 15,0-7 4-15,0 1 0 0,0 2 0 0,0-3 0 0,0 1 0 16,0 1 4-16,0-1-4 0,0 1 0 0,0-2 0 0,0 2 0 0,0-1 0 16,0 0 0-16,0-5 0 0,0 10 0 0,0-5 0 0,0 1 0 15,0-1 0-15,0-1 0 0,0 2-4 0,0 0 4 0,0-1 0 16,0 0 0-16,0 6 0 0,0-6 0 0,0 0 0 0,0 0 0 0,0 5 0 15,0-4 0-15,0 4 0 0,0-4 0 0,0 4 0 16,0-4 0-16,0-1-4 0,0 5 4 0,0-5 0 0,0 5 0 0,0-4 0 16,0 0 0-16,0 4 0 0,0-5 0 0,0 6 4 0,0-6-4 15,0 5 0-15,0-5 0 0,0 5 0 0,0-4 0 0,0 4 0 16,0 1 0-16,0-6 0 0,0 6 0 0,0-1 0 0,0-5 0 0,0 5 0 16,0 2 0-16,0-8 4 0,0 7-4 0,0 0 0 0,0-6 0 15,0 4 0-15,0 1-4 0,0-4 4 0,0 5-4 16,10-2 4-16,-10 3 4 0,0-1-4 0,0-7 0 0,0 6 0 0,0 1 0 15,9 1 0-15,-9-8 0 0,0 7 0 0,0-1 0 0,0 0-4 16,0 0 8-16,0-5-4 0,9 6-4 0,-9 0 4 0,0 0 0 16,0-1 0-16,0 0 0 0,0-5 0 0,0 6 0 0,0-2 0 0,0 3 0 15,0-2 0-15,0-4 4 0,0 4-4 0,0 0 0 16,0 2 0-16,0-8 0 0,0 6 0 0,0 2 0 0,8-2 0 0,-8-5-4 16,0 5 8-16,0 0-4 0,0-5 0 0,0 5-4 0,0 2 4 15,0-7 4-15,0 6-4 0,0-6 0 0,0 5 0 0,0-5 0 16,0 5 4-16,0-4-8 0,0-1 4 0,0 6-4 0,11-5 8 15,-11 3-4-15,0-3 0 0,0-2 0 0,0 1 0 0,0 6 0 0,9-6 0 16,-9 5 0-16,0-4 0 0,0-1-4 0,0 6 4 0,0-5 4 16,8-2 0-16,-8 6-4 0,0-4 0 0,0 4 0 0,0-4 0 15,0-1 0-15,0 4-4 0,0-2 0 0,0 3 4 0,0 0 0 16,0-5 4-16,11 6-4 0,-11-6 0 0,0 7 0 0,0-3 0 0,0-3 0 16,0 4-4-16,0-5 4 0,0 5 0 0,0 0 0 0,0-4 4 15,0 5-4-15,0-6 0 0,0 6 0 0,0-6 0 0,0 5 0 16,0-5 0-16,0 5 0 0,0-4 4 0,0 4-8 0,0 1 8 15,0-6-4-15,0 6 0 0,0-6 0 0,0 5-4 0,0 0 4 16,0 1 4-16,0-6-4 0,0 6 4 0,0-1-4 0,0-4 0 0,0 4-4 16,0 0 4-16,0-5 0 0,0 6 0 0,0-7 0 0,0 8 0 15,0-2 0-15,0-4 0 0,0 3-4 0,0-3 4 0,0 4 0 16,0-5-16-16,0 6 16 0,0-6 4 0,0 7-4 0,0-8 4 16,0 6 0-16,0 1-4 0,0-6 0 0,0 5 0 0,0-4 0 15,0 4 0-15,0-4 0 0,0 4 0 0,0-5 0 0,0 0 0 0,0 5 0 16,0-4 0-16,0 4 0 0,0-4 0 0,0 4 0 0,0-6 4 15,0 3-4-15,0 3 0 0,0-5 0 0,0 0 0 16,0 0 4-16,0 6-8 0,0-6 4 0,0 0 0 0,0 6 0 0,0-6 0 16,0 1 0-16,0-1 0 0,0 0-4 0,0 5 4 0,0-5 0 15,0 0 0-15,0 6 0 0,0-6 0 0,0 1 0 0,0-1 4 16,0 6-4-16,0-6 4 0,0 0-8 0,0 0 4 0,0 5 0 0,0-5 0 16,0 1 0-16,0-1 0 0,0 7 4 0,0-8-4 15,0 1 0-15,0 6-4 0,0-6 8 0,0-1-4 0,0 7 0 0,0-6 0 16,0 0 0-16,0 1 0 0,0-1 0 0,0 6 0 0,0-7 0 15,0 2 0-15,0 0 0 0,0-2 0 0,0 7 0 0,0-6 0 16,0 0 0-16,0 1 0 0,0-1 0 0,0 0 0 0,0 6 4 0,0-6-4 16,0 0 0-16,0 0 0 0,0 1 0 0,0-2 0 0,0 7 0 15,0-6 0-15,0 0-4 0,0 1 4 0,0-1 0 0,0 6 0 16,0-7 0-16,0 2 0 0,0-1 0 0,0 0 4 0,0 0-4 0,0 1 0 16,0-1 0-16,0 5 0 0,0-4 0 0,0-2 0 15,0 2 4-15,0 0-8 0,0-1 0 0,0 4 8 0,0-3-4 0,0-1 0 16,0 0 0-16,0 1 0 0,0 4 0 0,0-4 0 0,0-1 4 15,0 0-4-15,0 0 0 0,0 6 0 0,0-6 0 0,0 0 0 16,0 0 0-16,0 6 0 0,0-6-4 0,0 6 4 0,0-7 0 16,0 7 0-16,0-5 0 0,0 3 0 0,0-3-4 0,0 4 4 15,0-4 0-15,0 4 0 0,0 1 4 0,0-6-4 0,0 6 0 0,0-1 0 16,0-5 0-16,0 5 0 0,0-5 0 0,0 6 0 0,0-1 0 16,0-4 0-16,0 5 0 0,0-1 0 0,0 0 0 0,0 0 0 15,0-4 0-15,0 4 0 0,-11 1 0 0,11-1 0 0,0 0-4 0,0 1 4 16,0-1 0-16,0-4 0 0,0 4 0 0,0 1 0 15,0-1 4-15,-8 1-4 0,8-1 0 0,0 0 4 0,0 1-4 0,0-1-4 16,0 0 4-16,0 1 0 0,0-1 0 0,0-4 0 0,0 4 0 16,0 1 0-16,-9-1 0 0,9-4 0 0,9 4 0 15,-9 1 0-15,0-7 4 0,-9 7-4 0,9-6 0 0,0 6 0 0,0-6 0 16,9 0 0-16,-18 5 0 0,9-4 0 0,0 4 0 0,0-5 0 16,0 1 0-16,0-1 0 0,0 5 0 0,0-4 0 0,0-1 4 15,0 5-8-15,0-4 4 0,0-1 0 0,-11-1 4 0,11 2-4 0,0-1 0 16,0 0 0-16,0 1 0 0,0-1 0 0,0 0-4 0,0 0 8 15,0 1-8-15,0-1 8 0,0-5-8 0,0 5 4 0,0 1 0 16,0-6 0-16,0 4 0 0,0-4-4 0,0 0 4 0,0 5 0 0,0-5 4 16,0 0-4-16,0 6 4 0,0-6-4 0,0 0 0 0,0 5 0 15,0-5-4-15,0 0 4 0,0 6 0 0,0-6 0 0,0 4 0 16,0-4 0-16,0 6 0 0,0-6 4 0,0 5-4 0,0 0 0 16,0 0 0-16,0 1 0 0,-8-1 0 0,8 0 0 0,0 0 0 15,0 0 0-15,0 0 0 0,0 6 0 0,0-6 0 0,-9 6 0 16,9-6 0-16,0 6 0 0,0 0 0 0,0-7 0 0,0 6 0 15,0 2 0-15,-9-2 0 0,9 0 0 0,0 1 0 0,0-1 0 0,0 0 0 16,0 1 0-16,0-1 0 0,0 1 0 0,-10 5 0 0,10-6 0 16,0 0 0-16,0 6 0 0,0-6 0 0,0 6 0 0,-9-5-4 15,9 5 0-15,0-1 4 0,0 1 0 0,0-6 0 0,0 5 0 16,0-4 0-16,0 5 0 0,0 0 0 0,0-6 0 0,0 5 0 16,0-3 0-16,0 3 0 0,0 0 0 0,0-4 0 0,-9 4 0 0,9-4 0 15,0 5 0-15,0-6 0 0,0 1 4 0,0-1-4 0,0 0 0 16,0 6 0-16,0-6-16 0,0 1 16 0,0 0 4 0,0-6-4 15,0 5 4-15,0 0 0 0,0-5-4 0,0 7 4 0,0-8-4 0,0 7 0 16,0-6 0-16,0 0 0 0,0 1 0 0,0 4 0 0,0-10 0 16,0 5 0-16,0-1 0 0,0 2-4 0,0 0 4 15,0-1 0-15,0 0 0 0,0-5 0 0,0 6 4 0,0-1-4 0,0-5 0 16,0 5 0-16,0 0 0 0,0-5 0 0,0 6 0 0,0-1-4 16,0-5 4-16,0 5 0 0,0 0 0 0,0 0 0 0,0 0 4 15,0 1-4-15,0 0 0 0,0-2 0 0,0 7 0 0,0-6 0 16,0 6 0-16,0-6 4 0,0 5-4 0,0 0 0 0,0 1 4 15,0 0-8-15,-10-1 4 0,10 1 0 0,0 4 0 0,0-5 0 0,0 6 0 16,0 0 0-16,0-1-4 0,0-5 4 0,0 6 0 0,0 1 0 16,0-2 0-16,0 0 0 0,0 5 0 0,-9-3 0 0,9-1 0 15,0-1 0-15,0 1 0 0,0 6 0 0,-9-7 0 0,9 5 0 16,0-3 0-16,0-2-16 0,0 6 20 0,0-7 0 0,0 8 0 16,0 0 0-16,0-8-8 0,0 8 8 0,0-6-4 0,-10 0 0 0,10 4 0 15,0-4 0-15,0-2 0 0,0 3 4 0,0-2-4 0,0 1-4 16,0 0 4-16,0 0-4 0,0-1 8 0,0-5 0 0,0 6-4 15,0-5 0-15,0 5-4 0,0-6 4 0,0 0 0 0,0 6 0 0,0-4 4 16,0-3-8-16,0 2 8 0,0-6-8 0,0 5 8 16,0 0-4-16,0-5 0 0,0 6 0 0,0-5 0 0,0-1 0 0,0 1 0 15,0-2 0-15,0 2 0 0,0-1 0 0,0 0 0 0,0-1 0 16,0-4 0-16,0 6 0 0,0-1 0 0,0-5 0 0,0 6 0 16,0-6 0-16,0 5-4 0,0-5 4 0,0 4 0 0,0-4 0 0,0 6 0 15,0-6 0-15,0 6 0 0,0-6 0 0,0 5 0 16,0-5 0-16,0 5 0 0,0-5 0 0,0 6 0 0,0-1 0 0,0-5 0 15,0 4 4-15,0 2-4 0,0-6 0 0,0 5 0 0,0 0-16 16,0 0 20-16,0 1-4 0,0-1 4 0,0 6-4 0,0-5 4 16,0-2-4-16,0 1 4 0,0 5-4 0,0-5 0 0,0 6 0 15,0-6 0-15,0 5 0 0,0 2 0 0,0-2 0 0,0-5 0 16,0 5 0-16,0 1 0 0,0-1 0 0,0 1 0 0,0-2 0 16,0 3 0-16,0-2 0 0,0 6 0 0,0-6 0 0,0 2-4 0,0-3 8 15,0 2-8-15,0-1 4 0,10 6 0 0,-10-6 0 0,0 1 0 16,0 5 0-16,0-6 0 0,0 0 0 0,0 0 0 0,0 1 0 15,0 1 0-15,0 3-4 0,0-5 4 0,9 0 0 0,-18 0 0 0,18 1 0 16,-9 0 4-16,0 0-4 0,0-7 0 0,0 6 0 16,0 1 4-16,0-1-4 0,0-4-4 0,0 3 0 0,9 3 4 0,-9-7 0 15,0 5 0-15,0-5 0 0,0 0 0 0,0 1 0 0,0 4 0 16,0-5 0-16,0-5 0 0,0 11 0 0,0-11 0 0,0 5 0 16,0 1 0-16,10 0 0 0,-20-6 0 0,10 4 0 0,0 1-20 0,10-5 24 15,-20 5 0-15,20-5 0 0,-10 5 0 0,0-5 0 16,0 6-4-16,0-1 0 0,0-5 0 0,0 5 0 0,0 0 0 0,9-5 0 15,-9 6 0-15,0-2 0 0,0-4 0 0,0 6 0 0,0 0 0 16,0-1 0-16,0 0 0 0,0 0 0 0,0 0 0 0,0 0 0 16,0 0-4-16,9 1 4 0,-9 4 0 0,0-4 0 0,0 4 0 0,0-4 0 15,0-1 0-15,0 5 0 0,0-5 0 0,10 5 0 16,-10 1 4-16,0-6-4 0,0 5 0 0,0 1 0 0,0-5 0 0,0 4 0 16,0 0 0-16,0 1 0 0,0-6 4 0,0 5-4 0,0 1 0 15,0 0 0-15,9-2 0 0,-9 2-4 0,0-1 4 0,0 1 0 16,0 1 0-16,0-3 0 0,0 1 0 0,0 0 0 0,0 1 0 15,9-6 0-15,-9 6 0 0,0 0 0 0,0-2 0 0,0 2 0 0,0-6 0 16,0 6 0-16,0-1 0 0,0-4 0 0,0-1 0 0,0 7 0 16,0-8 0-16,0 1 0 0,8 0 0 0,-8 0 0 0,0 1 0 15,0-2 4-15,0-4-4 0,0 6 0 0,0-6 0 0,0 5 0 16,0-5-4-16,0 0 4 0,0 5 4 0,0-5-4 0,0 0-4 0,0 0 4 16,0 0 0-16,0 0 0 0,0 5 0 0,0-5 0 15,0 6 0-15,0-6 0 0,0 5 0 0,0 0 0 0,0-5 0 0,0 6 0 16,0-2 0-16,0 2 0 0,0-1 0 0,0 0 0 0,0 0 0 15,11 6 0-15,-11-6 0 0,0 0 0 0,0 6 0 0,0-6 0 16,0 6 0-16,0-1 0 0,9 0 0 0,-9 1 0 0,0-1 0 0,0 1 0 16,0 0 0-16,0-1 0 0,0 5 0 0,0-4 4 0,0-1-4 15,0 0 0-15,8 7 0 0,-8-8 0 0,0 7 0 0,0-5 0 16,0 5-4-16,0-6 4 0,0 0 4 0,0 6-8 0,0-6 4 16,0 1 0-16,0 5 0 0,11-6 0 0,-11 1 0 0,0-1 0 15,0 0 0-15,0 1 0 0,0 5 0 0,0-12 0 0,0 12 0 0,0-11 0 16,0 6 0-16,0 0-16 0,0-1 20 0,0 1 0 0,9-6-4 15,-9 5 0-15,0 0 4 0,0-4-4 0,0 4 0 0,0 1 0 16,0-6 0-16,0 0 0 0,0 5 0 0,0-4 0 0,0-1 0 16,0 0 0-16,8 6 0 0,-8-6 0 0,0 0 0 0,0 0 0 15,0 1 0-15,0-6 0 0,0 5 0 0,0 0 4 0,0 1-4 16,0-1 0-16,0-5 0 0,0 5 0 0,0 0 0 0,0 1 0 0,0-2 0 16,0-4 4-16,0 5-4 0,0 1 0 0,0-1 0 15,0 0 0-15,0 6 0 0,0-6 0 0,0 1 0 0,0 3 0 0,0 2 0 16,0-6 0-16,0 6 0 0,0-1 0 0,0 1-4 0,0 0 4 15,0-2 0-15,0 7 0 0,0-5 0 0,0 5 0 0,0-6 0 16,0 5 0-16,0 1 0 0,0 0 0 0,0-6 0 0,0 6 4 0,0-1-8 16,0 1 4-16,0 0 0 0,0 0 0 0,0-1 0 0,0 1-4 15,0 0 4-15,0-1 4 0,0-4-4 0,0 3 0 0,0 3 0 16,0-1 0-16,0 0 0 0,0-6 4 0,0 5-4 0,0-4 0 16,0 5-4-16,0-6 4 0,0 1 0 0,0-1 0 0,0 0 4 15,0 1-4-15,0 0 0 0,0-1 0 0,0-5 0 0,0 5 0 0,0 1 0 16,0-6 0-16,0 4 0 0,0-2 0 0,0-2 0 15,0 0 0-15,0 6 0 0,0-6 0 0,0 0 0 0,0 0 0 0,0 0 0 16,0 0 0-16,0 2 0 0,0-3 0 0,0 1 0 0,0 1 0 16,0-1 0-16,0 0 0 0,0 6 0 0,0-6 0 0,0 0 0 15,0 0 0-15,0 5 0 0,0-4 0 0,0 5 0 0,0-6 0 0,0 5 0 16,0 1 4-16,0-6-8 0,0 5 8 0,0-5-4 0,0 7 0 16,0-3 0-16,-8-4-4 0,8 6 4 0,0 0 0 0,0-1 0 15,0-5 0-15,0 5 0 0,0 1 0 0,0-5 0 0,0 4 0 16,0 0 0-16,0-4 0 0,0 4 0 0,0 0 0 0,0-6 0 15,0 8 0-15,0-2 0 0,0 1 0 0,0-6 0 0,0 6 0 0,0-2-16 16,0 2 24-16,-9 0-8 0,9-1 0 0,0 1 0 0,0-1 0 16,0 5 0-16,0-5 4 0,0 2 0 0,0-2 0 0,0 1-4 15,0-1-4-15,0-5 4 0,0 5 0 0,0 1 4 0,0-6-4 16,0 7 0-16,0-8-4 0,0 1 8 0,0 1-8 0,0 4 4 16,0-5-4-16,0 0 8 0,0 0-4 0,0 0 0 0,0 2 0 0,0-3 0 15,0 1-4-15,0 6 4 0,0-5 0 0,0 4 0 16,0-5 0-16,0 0 0 0,0 5 0 0,0 1 0 0,0-6 0 0,0-1 4 15,0 8-4-15,0-7 4 0,0 1-8 0,0 4 0 0,0-5 8 16,0 0-4-16,0 5 0 0,0-3 0 0,0-3-4 0,0 1 4 16,0 1 0-16,0-6 0 0,0 5 0 0,0 1 0 0,0-2 4 0,0 2 0 15,0-1-4-15,0-1 0 0,0 1 0 0,0 1 0 0,0-1 0 16,0 1 0-16,0-1 4 0,0-5-4 0,0 10 0 0,0-4 0 16,0-1 0-16,0 0 0 0,0 1 0 0,0 3 0 0,0 2-16 15,0-7 20-15,0 8-4 0,0-2 0 0,0 1 0 0,0-1 4 16,0 0-4-16,-11 1 0 0,11-1 0 0,0 6 0 0,0-5 0 0,0-1 0 15,0 5 0-15,0-5 0 0,0 2 0 0,0-2 0 0,0 6 4 16,0-6-4-16,0 0 0 0,0 1 0 0,-8 6 0 0,8-8 0 16,0 2 0-16,8-1 0 0,-8-5 0 0,0 6 0 0,0-7-4 0,0 7 4 15,0-5 0-15,0-1 0 0,0 1 0 0,0-1 0 16,0 0 4-16,-8-5-4 0,8 5 0 0,0-5 0 0,0 0 0 16,0 0 0-16,0 0 0 0,0 0 0 0,0 0 0 0,0 5 0 0,0-5 0 15,0 0 0-15,0 0 0 0,0 5 0 0,0-5 0 0,0 0 0 16,0 5 0-16,0 0 0 0,0-5 0 0,0 6 4 0,0-6-4 15,0 5 0-15,0-5-4 0,0 4 4 0,0-4 0 0,0 0 0 16,0 8 0-16,0-8 0 0,0 0-4 0,0 4 0 0,0-4-4 16,0 0 0-16,0 0-8 0,0 5-4 0,0-5-32 0,-9 0 4 0,9 0-24 15,0 0-16-15,-11 0-48 0,11 6-48 0,-8-6-16 0,8 0 40 16,-9 0 24-16,9 5 32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8.63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8D18ACE-9427-40DE-9679-10EB8323FB6D}" emma:medium="tactile" emma:mode="ink">
          <msink:context xmlns:msink="http://schemas.microsoft.com/ink/2010/main" type="inkDrawing"/>
        </emma:interpretation>
      </emma:emma>
    </inkml:annotationXML>
    <inkml:trace contextRef="#ctx0" brushRef="#br0">0 9 63 0,'0'-1'76'0,"0"-1"12"16,0 0-8-16,0 1-28 0,0 1-4 0,0-2-8 15,0 2-4-15,0-2 0 0,0 2-4 0,0 0 0 0,0 0-4 0,0 0-4 16,0 0-4-16,0 0-4 0,0 0 4 0,0 0 0 0,0 0-4 16,0 0 0-16,0 0 0 0,0 2 4 0,0-2-4 0,0 2 0 15,0-2 8-15,3 1-4 0,-3 1 0 0,0 0 0 0,3-1 0 0,-3 3 0 16,3-1 8-16,-3-1-8 0,3 1 4 0,0 0-4 0,-3 2 0 15,3-1 0-15,0-1-8 0,0 2 0 0,0-1 4 0,0 1-8 16,0-2 0-16,0 2 0 0,0-2 0 0,3 1 0 0,-3 1-4 16,0-2 0-16,-1 2 0 0,2-1 0 0,-1-1-4 0,3 2 4 15,-3-2 0-15,-1 1-4 0,2-1 0 0,-1 0 4 0,-1-1-4 0,1 1 0 16,1-1 0-16,-1 1 0 0,-3-1 0 0,2 0-4 0,2 0 4 16,-1-1 0-16,-1-1 0 0,-2 0-4 0,4 2-4 0,-1-2 0 15,-3 0 0-15,2 0-12 0,-2-2-12 0,3 2-12 0,-3-1-4 16,4-1-4-16,-4 0-12 0,0 0-4 0,0 1-12 0,2-3-16 15,-2 3-20-15,0-1-20 0,0-2-16 0,0 3 24 0,0-2 24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9.04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FFC3F65-6EED-4ECC-AA6D-4649341B6EE0}" emma:medium="tactile" emma:mode="ink">
          <msink:context xmlns:msink="http://schemas.microsoft.com/ink/2010/main" type="inkDrawing"/>
        </emma:interpretation>
      </emma:emma>
    </inkml:annotationXML>
    <inkml:trace contextRef="#ctx0" brushRef="#br0">0 1 35 0,'0'0'108'0,"3"0"-12"16,-3 0-8-16,0-2-32 0,0 2-8 0,0 0-4 0,0 0-4 0,0 0-8 15,0 0-4-15,0 0-4 0,0 0-4 0,0 0 0 0,0 0 0 16,0 0 0-16,0 0 4 0,0 2 4 0,3-2-4 0,-3 0 0 15,0 1 4-15,0 1-8 0,0-2 4 0,0 2 0 0,3-1-8 0,-3 1 0 16,0 0 0-16,0-1-4 0,0 3 4 0,3-3 0 16,-3 1-8-16,0 0 4 0,0 0 0 0,3-1 0 0,-3 1-8 0,0-2 4 15,0 2-4-15,0-2 0 0,3 1 0 0,-3-1 0 0,0 0 0 16,0 0-4-16,0 2 4 0,0-2-8 0,0 0 4 0,0 0 0 16,0 0 0-16,0 0 0 0,0 0 0 0,0-2 4 0,0 2-4 15,0-1-4-15,0-1 4 0,0 2 0 0,0-2 0 0,0 1 0 0,0-1-8 16,0 2 8-16,0-2-4 0,0 0 0 0,0 1 8 0,0-1-8 15,0 0 4-15,0 1-8 0,0-1 0 0,0 0-4 0,0 2-4 16,0 0-4-16,0-1-12 0,0 1-8 0,0 0-12 0,-3 0-8 16,3 0-8-16,0 0-32 0,-3 0-28 0,3 0-28 0,0 0 12 15,-3 0 32-15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9.70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D939753-1224-4FC4-AFF1-ED931550F4F9}" emma:medium="tactile" emma:mode="ink">
          <msink:context xmlns:msink="http://schemas.microsoft.com/ink/2010/main" type="inkDrawing"/>
        </emma:interpretation>
      </emma:emma>
    </inkml:annotationXML>
    <inkml:trace contextRef="#ctx0" brushRef="#br0">0 114 19 0,'0'0'104'0,"0"2"-12"0,0-2-8 0,0 0-28 0,0 0-4 0,0 0 0 15,0 0 0-15,0 0-4 0,0 0-4 0,0 0 0 0,0 0-4 16,0 0-4-16,0-2 0 0,0 2-4 0,0 0-4 0,0-1-4 15,0-1-4-15,0 2 4 0,0-2 0 0,0 0-8 0,0 1 0 0,0-1 0 16,0-1-4-16,0 1-4 0,0-1 4 0,0 1-16 0,3-1 16 16,-3-1 0-16,0 1 0 0,0 1-4 0,0-1-4 0,0-1 4 15,0 1 0-15,4 0-8 0,-4-1 8 0,0 1-4 0,2 0-4 16,-2-1 8-16,0 1-4 0,0 0 0 0,3-1 0 0,-3 1 0 16,0 0 0-16,3-1 0 0,-3 1-4 0,0 0 0 0,3-1 0 15,-3 1 0-15,3 1 4 0,-3-1 0 0,0 1 0 16,3-1-8-16,-3 1 8 0,3 0-4 0,-3 1 0 0,3-1 0 0,-3 0 0 15,0 1 0-15,3 1 4 0,-3-2 0 0,3 2 0 0,-3 0-4 0,3 0-4 16,-3 0 4-16,3 0 0 0,-3 0 0 0,3 0-4 0,-3 0 4 16,3 0 0-16,0 2 0 0,-3-2 0 0,3 1 4 0,-3 1-4 15,3-2 0-15,0 2 0 0,0-1 0 0,-3 1 0 0,3 0 0 0,0-1 4 16,0 1-4-16,-3 0 0 0,3 1 4 0,0-1 4 16,0 1-8-16,0-1 4 0,-3 0-4 0,3-1 4 0,0 3 0 0,-3-3-4 15,3 3 4-15,0-3 4 0,-3 1-4 0,3 1 0 0,0-1 4 16,-3 0-4-16,3-1-4 0,-3 3 4 0,3-3-4 0,-3 1 4 15,3 0 0-15,-3-1-4 0,0-1 4 0,3 2 0 0,-3 0-4 0,3-2 0 16,-3 0 0-16,3 1 0 0,-3-1 4 0,3 0-4 16,-3 0 0-16,3 0 0 0,-3 0-4 0,3 0 0 0,-3-1 0 0,3 1 0 15,-3 0-4-15,0-2-8 0,3 0-8 0,-3 2-16 0,0 0-20 16,0-1-12-16,0 1-12 0,3-2-28 0,-3 0-36 0,-3 1-28 16,3-1 8-16,0 0 32 0,-3 2 28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0.04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EB73D5F-F600-437A-A612-6B1B25B0AF99}" emma:medium="tactile" emma:mode="ink">
          <msink:context xmlns:msink="http://schemas.microsoft.com/ink/2010/main" type="inkDrawing"/>
        </emma:interpretation>
      </emma:emma>
    </inkml:annotationXML>
    <inkml:trace contextRef="#ctx0" brushRef="#br0">38 2 75 0,'0'0'112'0,"0"0"-16"0,-3 0-12 15,3 0-32-15,0-2-4 0,-3 2-8 0,3 0 0 0,0 0-4 16,-3 0-4-16,3 0 0 0,0 2 0 0,-3-2-4 0,3 2-4 15,-3-2-4-15,3 1 4 0,-3 1-4 0,3-1 4 0,-3 1 0 0,3 0-4 16,-3 0 4-16,3 1 0 0,-3 0 0 0,3-1-4 16,-3 1 8-16,3 1-4 0,-3-1-4 0,3 0 0 0,-3 1 0 0,3-1-4 15,0 1 4-15,0-3 0 0,-3 3 0 0,3-1-4 0,0-1 0 16,0 1 0-16,0-1 0 0,0 1-4 0,0-1 0 0,0-1 0 16,0 1 4-16,3 0-4 0,-3-1 4 0,0-1 0 0,3 2 0 0,-3-2 0 15,3 0 0-15,-3 2 0 0,3-2 0 0,0 0-8 0,0-2 4 16,0 2-4-16,0-2 0 0,0 1-4 0,0-1 0 0,0 0-4 15,0 1-16-15,0-3 24 0,0 3-4 0,3-3-8 0,-3 3-4 16,0-3-8-16,0 1-12 0,0-2-16 0,0 1-24 0,0 1-32 16,0 0-40-16,0-1-80 0,0-1-16 0,0 0 48 0,0 2 32 15,-3-2 32-15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0.80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0E37FF9-5E7E-4F88-85B6-983D5B64D15A}" emma:medium="tactile" emma:mode="ink">
          <msink:context xmlns:msink="http://schemas.microsoft.com/ink/2010/main" type="inkDrawing"/>
        </emma:interpretation>
      </emma:emma>
    </inkml:annotationXML>
    <inkml:trace contextRef="#ctx0" brushRef="#br0">0-1 75 0,'0'0'84'0,"-3"0"-8"0,6 0-4 15,-3 0-28-15,0 0-12 0,0 0 0 0,0 1-4 0,0-1 0 16,3 2 0-16,-3 0 0 0,0-1 0 0,3 1-4 0,-3 0 0 15,0-1 0-15,3 3 4 0,-3-1 0 0,3 2 0 0,-3-2 4 16,0 3-4-16,3-1 0 0,-3-1 0 0,3 2 0 0,-3-1-8 16,0 1 4-16,3-1 0 0,-3 2 4 0,3 0-4 0,-3 0 0 15,3-2 0-15,-3 1 0 0,3 1-4 0,0 0-4 0,-3-2 0 0,3 2 0 16,0-2 0-16,-3 1 0 0,2-1 4 0,2 0-4 0,-1 0 0 16,-1 0 0-16,2-1-4 0,-1 1-4 0,-1-2 4 0,2 1-4 15,-1-1 4-15,-1 0-8 0,5-1 4 0,-5 0 0 0,1 1-4 0,1-3 0 16,1 2 0-16,-1-1 0 0,-2-1-8 0,1 0 4 15,3 2 0-15,-3-4-4 0,0 2 0 0,3-1 0 0,-3 1-4 0,0-2-4 16,0 0-4-16,0 1-8 0,0-1-8 0,0-1-12 0,-3 1-8 16,3-1-4-16,-3-1-12 0,3 2-4 0,-3-3-4 0,0 2-16 15,0-1-24-15,0 1-36 0,0 0-8 0,-3-2 28 0,0 2 16 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1.07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120C7F8-C1BD-405F-8CEC-78BDC8181BDE}" emma:medium="tactile" emma:mode="ink">
          <msink:context xmlns:msink="http://schemas.microsoft.com/ink/2010/main" type="inkDrawing"/>
        </emma:interpretation>
      </emma:emma>
    </inkml:annotationXML>
    <inkml:trace contextRef="#ctx0" brushRef="#br0">3 31 67 0,'0'0'104'0,"0"0"-12"16,0 0-12-16,0 0-28 0,0 0-8 0,-3 1-4 0,6-2 0 15,-3 1 0-15,0 0-4 0,0 0 0 0,3 0 0 0,-3 1 0 16,0-1 4-16,3 0-4 0,-3 0 0 0,3 0-4 0,0 0 4 15,-3 0-4-15,3 0-4 0,0 0 4 0,0 0-4 0,0 0-8 0,0 0 0 16,0 0-8-16,0 0 0 0,0 0 0 0,0-1-4 0,0-1 0 16,-1 2 0-16,5-2-4 0,-5 1-4 0,2 1 0 0,-1-2-8 15,3 0-4-15,-3 0-8 0,-1 1-12 0,1-1-12 0,3-1-16 0,-3 1-12 16,1 1-12-16,-2-1-32 0,1 0-40 0,1 1-20 16,-2-3 32-16,1 2 28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1.78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859A58F-A2AE-41CE-ACAD-296A3203F1EB}" emma:medium="tactile" emma:mode="ink">
          <msink:context xmlns:msink="http://schemas.microsoft.com/ink/2010/main" type="inkDrawing"/>
        </emma:interpretation>
      </emma:emma>
    </inkml:annotationXML>
    <inkml:trace contextRef="#ctx0" brushRef="#br0">0 61 19 0,'0'-1'116'16,"0"-1"-12"-16,0 0-12 0,0 1-24 0,0-1-12 0,0 2-8 15,0-2-4-15,0 0 0 0,0 1-8 0,0 1-4 0,0-2 0 0,0 2-4 16,0-1 0-16,0 1-8 0,0 0 0 0,0 0-4 0,0-2 4 15,0 2-4-15,0 0 0 0,0 0 0 0,0 0 0 0,0 0-4 16,3 0 4-16,-3 2-4 0,0-1 4 0,3-1 0 0,-3 2-16 0,3-1 20 16,-3 1-4-16,3 0 4 0,0 0-4 0,-3 1 0 0,3-1 0 15,0 1-4-15,-3 0 0 0,3 1-4 0,0-1-4 0,0 0 0 16,-3 1 4-16,3-3-4 0,0 3 0 0,0-1-4 0,-3-1 0 16,3 1 0-16,0-1 0 0,0 0 0 0,0-1 8 0,0 1-4 15,-3 0-4-15,3-1 0 0,0-1 0 0,-3 2 4 0,3-2-4 0,-3 0 4 16,3 0 0-16,-3 0-4 0,3 0 4 0,-3-2-4 0,0 2 0 15,0-1 0-15,0-1 0 0,0 0 4 0,0-1-4 0,0 1 0 16,3-1 0-16,-3 1-4 0,0-1 8 0,0-1 0 0,0 1-4 16,0 0 4-16,0-1-8 0,0 1 4 0,0-2 0 0,0 2 4 15,0-1-4-15,3 1-4 0,-3-1 0 0,0 1 0 0,0 0 4 0,0 1 0 16,3-1-4-16,-3-1 4 0,0 1 0 0,0 2 0 0,3-1 0 16,-3-2 0-16,0 3 0 0,0-3 0 0,3 3 0 0,-3-1 0 15,0 0 0-15,0 1 0 0,3-1-16 0,-3 0 20 0,0 1 0 16,2 1 0-16,-2-2 0 0,0 0 0 0,4 0 0 0,-4 2-4 15,0 0 0-15,3-1 8 0,-3 1-8 0,2 0 0 0,-2 0 0 16,4-2 8-16,-4 2-8 0,3 0 4 0,-3 0-4 0,2 0 0 0,-2 2 8 16,4-2-4-16,-4 1 0 0,3-1 4 0,-1 2-4 15,-2 0 4-15,3 0 0 0,-3-1 0 0,4 1 8 0,-4 1-4 0,2-1 0 16,1 0-4-16,-3 1 4 0,4-1-4 0,-2 1 4 0,-2-1-4 16,3 0 0-16,-3 1-4 0,4-2 0 0,-4 1 0 0,2 0 0 15,1 0 0-15,-3-1-4 0,3 1 4 0,-3-2-4 0,3 2 0 0,-3-2-4 16,3 0-4-16,-3 1 0 0,3-1-4 0,-3 0-8 15,0 0-8-15,3 0-16 0,-3 0-8 0,3 0-4 0,-3-1-16 0,0 1-12 16,3-2-8-16,-3 0-20 0,0 2-28 0,0-1-24 0,0-1-4 16,0 0 32-16,0 2 32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2.09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D242673-12C0-476D-B18D-4D9ABDAD5383}" emma:medium="tactile" emma:mode="ink">
          <msink:context xmlns:msink="http://schemas.microsoft.com/ink/2010/main" type="inkDrawing"/>
        </emma:interpretation>
      </emma:emma>
    </inkml:annotationXML>
    <inkml:trace contextRef="#ctx0" brushRef="#br0">0 1 91 0,'0'-2'100'0,"3"2"-8"0,-3 0-12 0,0 0-32 0,0 0-8 0,0 0 0 16,0 0 0-16,3 0-4 0,-3 2 0 0,0-2 0 0,3 2 0 16,-3-2 0-16,0 1 4 0,0 0-4 0,3 2-4 0,-3-2 0 15,0 1 0-15,3-1 4 0,-3 3 0 0,0-3-8 0,3 3 0 0,-3-1 0 16,0 1-4-16,3-3-4 0,-3 3 0 0,0-1-4 0,3-1 0 15,-3 1-16-15,3 0 16 0,-3-1 0 0,3 1-4 0,-3-1 0 16,3 0-4-16,-3 0 0 0,3-1-4 0,0 1 4 0,-3-2-4 16,3 2 0-16,0-2 0 0,0 0-4 0,0 1 4 0,-3-2-4 15,3 1 0-15,0 0 0 0,0-2-4 0,0 2 0 0,0-2-8 0,0 1 4 16,0-1-12-16,0-2-12 0,0 3-16 0,0-3-8 0,-3 3-12 16,3-3-8-16,-3 1-12 0,3 0-24 0,-3-1-28 0,0 1-24 15,0 0 0-15,0-3 36 0,0 3 24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2.30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E37CFC2-A0CF-401E-8A94-AC0E1C0811AB}" emma:medium="tactile" emma:mode="ink">
          <msink:context xmlns:msink="http://schemas.microsoft.com/ink/2010/main" type="inkDrawing"/>
        </emma:interpretation>
      </emma:emma>
    </inkml:annotationXML>
    <inkml:trace contextRef="#ctx0" brushRef="#br0">12 0 87 0,'0'0'108'0,"-3"0"-8"16,3 0-24-16,-3 0-8 0,3 0 0 0,-3 2-4 0,3-2-8 0,0 0-8 15,0 0-4-15,-3 0-8 0,3 0 0 0,0 0-12 0,0 0-4 16,0 0-4-16,0 0 0 0,0 0-4 0,0 0-4 15,0 0 0-15,0 0 0 0,0 0-4 0,0 1 0 0,0-1 0 0,0 0-4 16,0 2 4-16,0-2-4 0,0 2-4 0,0-1 0 0,0-1-4 16,0 2-4-16,0 0-8 0,0 0-12 0,0-1-12 0,0 1-8 15,0 1-32-15,0-1-40 0,0 0-44 0,0-1 20 0,0 1 32 0,0-1 16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2.74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656F64E-0671-42BD-A348-98E6C345F013}" emma:medium="tactile" emma:mode="ink">
          <msink:context xmlns:msink="http://schemas.microsoft.com/ink/2010/main" type="inkDrawing"/>
        </emma:interpretation>
      </emma:emma>
    </inkml:annotationXML>
    <inkml:trace contextRef="#ctx0" brushRef="#br0">8 11 19 0,'0'0'112'0,"0"-1"-12"0,0 1-12 0,0 0-28 0,2 0-4 16,-2 0-4-16,0 0-4 0,0 0-4 0,0 0 0 0,0 0-4 16,0 0-4-16,0 0 0 0,0 0-4 0,0 0-4 0,0 0-4 15,0 0 0-15,0 0-4 0,0 0 0 0,0 0 0 0,0 0 0 0,0 0-4 16,0 0 4-16,0 0 0 0,0 1 4 0,0 1 0 16,-2-2-8-16,2 2 4 0,0-1-4 0,0 1 8 0,-3 0-4 0,3-1 0 15,0 1 4-15,0 2-4 0,-4-3-4 0,4 3 0 0,0-3 0 16,0 1-4-16,0 1 0 0,0-1 0 0,0 0 0 0,0-1-4 15,0 1 4-15,0 0-4 0,0-1 0 0,4 1 0 0,-4 0 0 0,3-1 0 16,-3 1-4-16,2-2 4 0,2 2-4 0,-4-2 4 0,3 0-4 16,-1 2-4-16,2-2 0 0,-1 0 0 0,-1 0 4 0,1 0-4 15,1 0 4-15,-2 0-4 0,5 0 0 0,-5 0 0 0,1-2 0 16,1 2 0-16,-2-2 0 0,4 2 0 0,-3-2 0 0,0 1-4 16,0-1 0-16,0 2-4 0,0-3 0 0,0 1 0 0,0 0-4 0,0-1-12 15,0 1-12-15,-3-1-12 0,3 1-16 0,0-1-8 0,-3 0-12 16,0-1-12-16,3 1-20 0,-3-1-36 0,0 1-28 0,0 0 8 15,0-2 36-15,0 0 24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4:24.6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1B85846-3926-4AD5-84B5-7FDE70399BD5}" emma:medium="tactile" emma:mode="ink">
          <msink:context xmlns:msink="http://schemas.microsoft.com/ink/2010/main" type="inkDrawing" rotatedBoundingBox="21742,4114 21749,2037 21789,2038 21783,4115" shapeName="Line"/>
        </emma:interpretation>
      </emma:emma>
    </inkml:annotationXML>
    <inkml:trace contextRef="#ctx0" brushRef="#br0">36 1 31 0,'0'-4'68'0,"0"4"4"16,0 0-4-16,0 0-24 0,0 0-8 0,0 0-8 0,0 0-4 0,0 0-4 15,0 0-4-15,0 0-4 0,0 0 4 0,0 0 0 16,0 0-4-16,0 0-4 0,0 0 4 0,0 0-4 0,0 0-4 0,0 0 4 16,0 0 0-16,0 0 0 0,0 0 0 0,0 0 8 0,0 0-4 15,0 0 0-15,0 0 0 0,0 0 0 0,0 0 0 0,0 0 4 16,0 0 0-16,0 0 0 0,0 0 0 0,0 0 0 0,0 0-4 16,0 0 4-16,0 0 0 0,0 0 0 0,0 0 0 0,0 0 0 15,0 0 0-15,0 0 0 0,0 0-4 0,0 0 4 0,0 0-4 0,0 0 0 16,0 0 0-16,0 0 4 0,0 0 0 0,0 0-4 0,0 0 0 15,0 0 4-15,0 0-4 0,0 4 0 0,0-4 4 0,0 3-8 16,0-3 0-16,0 0 0 0,0 4 4 0,0-1-4 0,0 0 0 16,0-3 0-16,0 3 0 0,0 0 4 0,0 1-8 0,0-1 4 15,0 1 4-15,0-1-4 0,0 0 0 0,0 0 4 0,0 1-8 0,0-1 4 16,0 4 0-16,0-4 0 0,0 1 0 0,0-1 0 0,0 4 0 16,0-4 0-16,0 4 0 0,0-4-4 0,0 4 4 0,0-4 0 15,0 0-4-15,0 4 0 0,0-1 0 0,0-2 4 0,0 2 0 0,0-2-4 16,0 2 0-16,0 1 4 0,0-4-4 0,0 4 0 15,0-1 0-15,0-2 0 0,0 2 0 0,0 1 0 0,0-4 0 0,0 4 0 16,0 0 0-16,0-1-16 0,0-3 20 0,0 4 0 0,0 0-4 16,0-3 0-16,0 2 4 0,0-3-4 0,0 4 4 0,0-1-4 15,0-2 0-15,0 2 0 0,0 1 0 0,0-4 0 0,-5 4 0 0,5-4 0 16,0 4 0-16,0-4 4 0,0 4-4 0,-6-4 4 16,6 4-8-16,0 0 0 0,0-4 0 0,0 4 8 0,-6-4 0 0,6 4 0 15,0-4-4-15,0 3-4 0,0 1 4 0,0-4-4 0,-6 4 0 16,6-3 4-16,0 2-4 0,0-3 4 0,0 4 0 0,0-4-4 15,0 4 0-15,0-4 0 0,0 0 4 0,0 4-4 0,0-4 4 16,0 0-4-16,0 4 0 0,0-4 0 0,0 1 0 0,0-1 4 16,0 0 0-16,0 4 0 0,0-4-4 0,0 1 4 0,0-1-4 15,0 1 0-15,0 2 0 0,0-3 0 0,0 1 0 0,0-1 0 0,0 0 4 16,0 4 0-16,0-4-4 0,0 0 0 0,0 4 4 0,0-3-4 16,0-1 0-16,0 4 4 0,0-4 0 0,0 0 0 0,0 1 0 15,0 2 0-15,0-2-4 0,0-1 4 0,0 0-4 0,0 4 4 0,0-4-4 16,0 1 0-16,0-1 4 0,0 3-4 0,0-2 0 15,0-1 4-15,0 0 0 0,0 1-4 0,0 2 0 0,0-2 0 0,0-1 0 16,0 4 4-16,0-4 0 0,0 0 0 0,0 0-4 16,0 4 0-16,0-4 4 0,0 1 0 0,0 2 0 0,0-3 0 0,0 1-4 15,0-1 4-15,0 4-4 0,0-4 0 0,0 0 4 0,0 4-4 16,0-4 4-16,0 5-4 0,0-6 4 0,0 5-4 0,0-4 0 16,-6 4 0-16,6-4 0 0,0 1 4 0,0 2 0 0,0-2 0 0,0 2-4 15,0 0 0-15,0-2 4 0,0 0 0 0,0 2-4 0,0-2 0 16,0-1 0-16,0 4 4 0,0-4 0 0,0-1-4 0,0 6 0 15,0-5 0-15,0 1 0 0,0-1 4 0,0 0 0 0,0 4-8 16,0-4 4-16,0 0 0 0,0 4 4 0,0-4 0 0,0 1 0 16,0-1-4-16,0 3 0 0,0-2 0 0,0-1 0 0,0 4 0 0,0-4-16 15,0 0 24-15,0 4-4 0,0-4 0 0,0 0-4 0,0 4 0 16,0-4 4-16,0 1 0 0,0-1-4 0,0 4 0 0,0-4 4 16,0 0-4-16,0 4 4 0,0-4-4 0,0 1 0 0,0 3 0 15,0-4 4-15,0 0 0 0,0 0-4 0,0 4 4 0,0-4-4 16,0 1 0-16,0-1 4 0,0 0 0 0,0 4-4 0,0-4 4 0,0 1-4 15,0-1 4-15,0 0-8 0,0 1 8 0,0-1-4 0,0 0 0 16,0 1-4-16,0-1 4 0,0 0 0 0,0 1 4 0,0-1-8 16,0-3 8-16,0 3 4 0,0 1-8 0,0-1 4 0,0 0-8 15,0 0 4-15,0 1 4 0,0 2-4 0,0-2 0 0,0-1 0 16,0 0 8-16,0 1-4 0,0-2 0 0,0 2-4 0,0-1 0 16,0 1 4-16,0-1-4 0,0 1 4 0,0 2-4 0,0-3 0 0,0 1-4 15,0-1 4-15,0 0 4 0,0 0 0 0,0 1-4 0,0 2 4 16,0-2-4-16,0-1 0 0,0 0-4 0,0 1 4 0,0-1 4 15,0 0 0-15,0 1-4 0,0-4 4 0,0 3 0 0,0 1-4 16,0-1 0-16,0 1 0 0,0-1 0 0,0 0 0 0,0 0 4 16,0 1-4-16,0-1 0 0,0 0-4 0,0 1 4 0,0-1 0 0,0 0 4 15,0 4-4-15,0-4 0 0,0 1 0 0,0-1 4 0,0-1-4 16,0 2 0-16,0 3 0 0,0-4 0 0,0 1 0 0,0-1 0 16,0 0 0-16,0 4 0 0,0-4 0 0,0 0 0 0,0 1 0 15,0-1 0-15,0 4 0 0,0-4 0 0,0 0 0 0,0 1 4 0,0-1-4 16,0 0 0-16,0 0 0 0,0 1 0 0,0 2 4 0,0-6 0 15,0 8 0-15,0-6-4 0,0 2-4 0,0-1 8 0,0 0 0 16,0 1-4-16,0 2 0 0,0-2 0 0,0-1 4 0,0 4-4 16,0-4 0-16,0 4 4 0,0-4-4 0,0 4 4 0,0-4-4 15,0 4 0-15,0-1 0 0,0-2-4 0,0 2 4 0,0 1 0 16,0-4 0-16,0 4 0 0,0 0 0 0,0-4-16 0,0 4 20 0,0-5 4 16,0 5-4-16,0 0-4 0,0-4 0 0,0 4 0 0,0-4 0 15,0 1 0-15,0 2 4 0,0-3-4 0,0 4 4 0,0-4-4 16,0 1 4-16,0 2-4 0,0-2-4 0,0-1 4 0,0 0 0 15,0 0 0-15,0 4 0 0,0-4 0 0,0 1 0 0,0-1 0 16,0 0 4-16,0 1-4 0,0-1 4 0,0 1-4 0,0-1 4 16,0 0-4-16,0 0 4 0,6 1-4 0,-6-1 0 0,0 0 4 0,0 1-8 15,0-1 0-15,0 0 8 0,0 0 0 0,0 2-4 0,0-3 4 16,0 2-8-16,0 2 4 0,0-2 4 0,0-1-8 0,0 0 4 16,0 1 4-16,0 3-4 0,0-4 0 0,0 0 0 0,0 0-4 0,0 4 4 15,0-4-4-15,0 1 4 0,0 2 0 0,0-3 0 16,0 1 0-16,0-1 0 0,0 4 0 0,0-5-4 0,0 2 8 0,0 0-4 15,0 2 4-15,0-2-4 0,0-1 4 0,0 0-4 0,0 0-4 16,0 1 8-16,0 2-24 0,0-2 20 0,0-1 4 0,0 0-4 16,0 1 4-16,0 0-4 0,0-2 0 0,0 1 0 0,0 1 0 0,0-1 0 15,0 4 0-15,0-4 0 0,0 0 0 0,0 1 0 16,0-1 0-16,0 4 0 0,0-4 0 0,0 0-4 0,0 4 4 16,0-4 0-16,0 1 0 0,0 2 0 0,0-2 0 0,0-1 0 0,0 4 0 15,0-5 0-15,0 2 4 0,0 3 0 0,0-4-8 0,0 1 4 16,0 2 0-16,0-2 0 0,0-1 0 0,0 4 0 0,0-4 4 15,0 0-8-15,0 1 8 0,0 2-8 0,0-2 4 0,0-1 0 16,0 0 0-16,0 3 0 0,0-2 0 0,0-1 4 0,0 1-4 16,0-1 0-16,0 0 0 0,0 1 0 0,0-1 0 0,0 0 4 0,0 0-8 15,0 1 4-15,0-4 4 0,0 6-4 0,0-2 4 0,0-1-4 16,0 0 0-16,0 1 4 0,0-1-8 0,0 0 4 0,0 0 4 16,0 1-8-16,0-1 4 0,0 0 0 0,0 1 0 0,0-1 0 0,0 0 0 15,0 1 0-15,0-1-4 0,0-3 4 0,0 3 4 16,0 1-8-16,0-1 4 0,0 1 0 0,0-1 0 0,0-3 0 0,0 3 0 15,0 0 0-15,0 1 0 0,0-4 0 0,0 3 0 0,0 0 0 16,0-3 0-16,0 4 0 0,0-1 0 0,0-3 0 0,0 3 0 16,0 0 0-16,0 1 0 0,0-4 0 0,0 3-4 0,0 1 4 0,0-1 0 15,0 0 4-15,0 1-4 0,0-1 0 0,0 0 0 16,0 1 0-16,0-1 0 0,0 0 0 0,0-3 0 0,0 4-4 16,0-1 4-16,0 0 0 0,0 1 0 0,0-1 0 0,0 0 0 0,0-3 0 15,0 4 4-15,0-1-4 0,0 0 0 0,0-3 0 0,0 4-4 16,0-1 0-16,0-3 4 0,0 3 0 0,0 0-4 0,0-3 4 15,6 4 0-15,-6-2 0 0,0-2 0 0,0 4 4 0,0 0-4 16,0-4 4-16,0 3-8 0,0-3 4 0,0 3 0 0,0-3 4 16,0 0-4-16,0 4 0 0,0-4 0 0,0 0 0 0,0 0-4 0,0 3-16 15,0-3 24-15,0 0-4 0,6 0 4 0,-6 3-4 0,0-3 0 16,-6 0 4-16,6 0 0 0,6 3-4 0,-6-3 0 0,0 4 0 16,0-4 0-16,0 3 0 0,0-3 0 0,0 3 0 0,0-3 0 15,6 4 0-15,-6-4 0 0,0 3 4 0,0-3-4 0,0 3 0 16,0-3 0-16,0 0-4 0,0 3 4 0,0-3 0 0,0 0 0 0,0 0 0 15,0 5-4-15,0-5 4 0,0 0 4 0,0 2-4 0,0-2 0 16,0 0 4-16,0 0 0 0,0 0-8 0,0 0 4 0,0 0-4 16,0 0 4-16,5 0 0 0,-5 0 0 0,0 3 0 0,0-3 4 15,0 0-8-15,0 0 4 0,0 0-4 0,0 4 4 0,0-4 0 16,0 0 0-16,0 3 0 0,0-3 0 0,0 0 0 0,0 3 0 16,0-3 0-16,0 4 0 0,0-4 0 0,0 3 0 0,7-3 0 0,-7 3 0 15,0-3 0-15,0 4 0 0,0-4 0 0,0 3 0 0,0-3 0 16,0 3 0-16,0-3 0 0,0 0 0 0,0 4 0 0,0-4 0 15,0 0 0-15,0 3 0 0,0-3 4 0,0 0-4 0,0 0 0 16,0 0 0-16,0 0 0 0,0 0 0 0,0 0-4 0,0 0 4 16,0 0 0-16,0 0 0 0,0 0 4 0,0 0-4 0,0 0 0 0,0 3 0 15,0-3 0-15,0 0 0 0,0 0 0 0,0 0 0 0,0 0 0 16,0 0 0-16,0 0 0 0,0 0 0 0,0 0 0 0,0 0-4 16,0 0 4-16,0 0-4 0,0 0 4 0,0 0 0 0,0 0 0 15,0 0 0-15,0 0 0 0,0 0 0 0,0 0 0 0,0 0 0 0,0 0 0 16,0 0 0-16,0 0 0 0,0 0 0 0,0 0 0 0,0 0-4 15,0 0 0-15,0 0-4 0,0 0-4 0,0 0-4 0,0 0-12 16,0 0-16-16,0 0-16 0,0 0-24 0,0-3-24 0,0 3-36 16,0-3-68-16,-7-1-60 0,7 1 52 0,-5-4 32 0,5 4 40 0,-6-4 32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3.29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DAF004C-CE4C-4A08-B430-4247CCE48250}" emma:medium="tactile" emma:mode="ink">
          <msink:context xmlns:msink="http://schemas.microsoft.com/ink/2010/main" type="inkDrawing"/>
        </emma:interpretation>
      </emma:emma>
    </inkml:annotationXML>
    <inkml:trace contextRef="#ctx0" brushRef="#br0">-1 1 43 0,'0'-2'108'0,"0"2"-12"16,0 0-12-16,0 0-28 0,0 0-4 0,0 0-8 16,0 0 0-16,0 0-4 0,0 0-4 0,0 0 0 0,0 0-4 0,0 0-4 15,0 0 0-15,0 0 0 0,0 0-4 0,0 0 0 0,3 0 0 16,-3 0-4-16,0 0 4 0,0 2 0 0,0-2 0 0,3 2-4 16,-3-1 0-16,3 1 4 0,-3 1 0 0,0-1-4 0,3 2 0 0,-3-2-8 15,3 2 0-15,-3-1 4 0,3 2-8 0,-3-1 0 0,3 1 0 16,-3 0 0-16,3-2 0 0,-3 2-4 0,3 0 8 0,-3-1-8 15,3 1 0-15,0-2 0 0,-3 2 0 0,3-1-4 0,-3-1 4 16,3 0 0-16,0 1 0 0,-3-1 0 0,3 0 0 0,0-1-4 16,0 0 4-16,-3-1-4 0,3 1 0 0,0 0 4 0,0 0-4 0,0-2 0 15,-3 1 0-15,3-1 4 0,0 0-4 0,0 0 0 0,0 0 4 16,0 0-4-16,-3 0 4 0,3-1-4 0,0 1 0 0,0-2 0 16,-3 0 0-16,3 0 0 0,0 1 0 0,-3-1 4 0,3 0-4 15,0 1 0-15,-3-3 0 0,3 3 0 0,-3-3 0 0,3 3 4 16,0-3-4-16,-3 3 0 0,0-3 0 0,3 3-4 0,-3-3 4 0,3 2 0 15,-3 1 4-15,0-3-4 0,3 3-4 0,-3-1 4 0,0 0 0 16,0 1 0-16,0-1 0 0,0 2 0 0,3-2 0 0,-3 2 0 16,0 0 0-16,0-1 0 0,0 1 4 0,0 0-4 0,0 0 4 0,3 0 0 15,-3 0-4-15,0 0 4 0,0 0 0 0,3 0 4 16,-3 0 0-16,0 1 4 0,3-1 4 0,-3 0 0 0,0 2 0 0,3 0-16 16,-3-2 24-16,3 1-4 0,-3 1-4 0,3 0 4 0,-3-1-4 15,3 3 4-15,-3-3-8 0,0 3 0 0,3-2 0 16,-3 1-4-16,3-1 0 0,-3 1-4 0,0-1 0 0,2 1-4 0,-2-1 4 15,0-1-4-15,4 3 4 0,-4-3-8 0,0 1 0 0,0 0 0 16,0-1-12-16,0 1-16 0,0-2-24 0,0 2-20 0,0-2-36 16,0 2-32-16,0-2-68 0,0 0-20 0,0 1 36 0,0-1 40 0,0 0 28 15,0-1 20-15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3.98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1A3E791-379D-4F29-B6AF-651FF4A4EDE6}" emma:medium="tactile" emma:mode="ink">
          <msink:context xmlns:msink="http://schemas.microsoft.com/ink/2010/main" type="inkDrawing"/>
        </emma:interpretation>
      </emma:emma>
    </inkml:annotationXML>
    <inkml:trace contextRef="#ctx0" brushRef="#br0">0 3 43 0,'0'0'124'0,"0"0"-8"0,0 0-16 16,0 0-28-16,3 0-8 0,-3 0-8 0,0-1-4 0,0 1-8 16,0 0-4-16,3 0-4 0,-3 0-8 0,0 0-4 0,0 0-4 15,3 0-4-15,-3-2-4 0,0 2 0 0,0 0-4 0,0 0 0 16,3 0-4-16,-3 0-4 0,0 0 0 0,0 0-4 0,3 0 0 16,-3 0-4-16,0 0-12 0,3 0-4 0,-3 0-12 0,0 0-4 0,3 0-12 15,-3 0-12-15,3 0-40 0,-3 0-32 0,0 0-12 16,0 0 28-16,3 0 20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4.1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E4B4111-C18B-47A4-A0E3-216EDF5AD4B0}" emma:medium="tactile" emma:mode="ink">
          <msink:context xmlns:msink="http://schemas.microsoft.com/ink/2010/main" type="inkDrawing"/>
        </emma:interpretation>
      </emma:emma>
    </inkml:annotationXML>
    <inkml:trace contextRef="#ctx0" brushRef="#br0">-1 10 83 0,'0'0'112'0,"0"0"-8"0,3 0-8 0,-3 0-32 0,0-2-8 0,0 2-8 16,0 0-4-16,0 0-4 0,4-2-8 0,-4 2-4 0,0 0-8 15,0-1 0-15,2 1-8 0,-2 0 0 0,0 0-4 0,0-2 0 0,3 2 0 16,-3 0-4-16,0 0-4 0,4 0 0 0,-4 0-4 0,0 0 0 16,0 0 0-16,2 0-8 0,-2 0-4 0,0 0-8 0,3 0-4 15,-3 0-12-15,0 0-4 0,4 0-32 0,-4-1-24 0,2 1-28 16,-2 0-12-16,0-2 28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4.3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6C463FA-E04F-4352-B6F4-47FA9C0CE99B}" emma:medium="tactile" emma:mode="ink">
          <msink:context xmlns:msink="http://schemas.microsoft.com/ink/2010/main" type="inkDrawing"/>
        </emma:interpretation>
      </emma:emma>
    </inkml:annotationXML>
    <inkml:trace contextRef="#ctx0" brushRef="#br0">-1 2 55 0,'0'0'116'0,"0"0"-16"0,0 0-8 15,0 1-36-15,0-1-4 0,0 0 0 0,0 0-12 0,0 0-4 16,3 0-4-16,-3 0-4 0,0 0 0 0,0 0-8 0,3 0-4 16,-3-1-4-16,0 1-4 0,0 0 0 0,3 0 0 0,-3 0-4 15,0 0 0-15,3 0 0 0,-3 0-4 0,0 0-4 0,3 0 0 16,-3 0-4-16,0 0-4 0,3 0-8 0,-3 0-8 0,0 0-8 15,3 0-12-15,-3 0-40 0,0 0-28 0,3 0-24 0,-3-2 8 16,0 2 20-16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4.57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6530B64-A81B-486B-8C37-9C7BE22931DB}" emma:medium="tactile" emma:mode="ink">
          <msink:context xmlns:msink="http://schemas.microsoft.com/ink/2010/main" type="inkDrawing"/>
        </emma:interpretation>
      </emma:emma>
    </inkml:annotationXML>
    <inkml:trace contextRef="#ctx0" brushRef="#br0">3 13 31 0,'0'0'112'0,"0"0"-8"0,0 0-16 0,-3 0-28 0,3 0-12 16,0 0-4-16,3 0-12 0,-3 0-8 0,0 0 0 0,0 0-8 16,0 0 0-16,0-1-4 0,3 1-4 0,-3 0-4 0,0 0 0 0,0-2 4 15,3 2-8-15,-3-2-4 0,3 2 0 0,-3-1-4 0,3 1-4 16,-3-2-8-16,3 2-8 0,-3-2-24 0,3 2-32 0,-3-1-28 16,0 1-20-16,0-2 16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4.77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4C9E08E-5406-4B0D-A027-68ACDF2A9A11}" emma:medium="tactile" emma:mode="ink">
          <msink:context xmlns:msink="http://schemas.microsoft.com/ink/2010/main" type="inkDrawing"/>
        </emma:interpretation>
      </emma:emma>
    </inkml:annotationXML>
    <inkml:trace contextRef="#ctx0" brushRef="#br0">0 19 7 0,'0'0'108'0,"0"0"-8"16,0 0-16-16,0 0-28 0,0 0-12 0,0 0-8 0,0 0-4 0,0 0-8 15,0-2-4-15,4 2-4 0,-4 0-4 0,0-1 0 0,0 1-4 16,2-2-4-16,-2 2 0 0,3-1-4 0,-3-1-4 0,3 2 0 15,-3-2-8-15,3 1 0 0,-3-1-4 0,3 2-20 0,0-2-24 16,-3 2-20-16,3-2-16 0,-3 1-16 0,3 1 8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5.0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F03CF7A-46FB-4D70-9861-37F36DB21AAB}" emma:medium="tactile" emma:mode="ink">
          <msink:context xmlns:msink="http://schemas.microsoft.com/ink/2010/main" type="inkDrawing"/>
        </emma:interpretation>
      </emma:emma>
    </inkml:annotationXML>
    <inkml:trace contextRef="#ctx0" brushRef="#br0">0 16 47 0,'3'0'96'0,"-3"0"-8"0,0 0-16 0,0-2-28 0,0 2-4 16,3 0-8-16,-3-1-4 0,3 1 0 0,-3-2-8 0,0 2-4 16,3-2-4-16,0 2 0 0,-3-2-8 0,3 2 0 0,-3-1-4 15,3 1 0-15,0-2 0 0,-3 1-4 0,3 1-4 0,0 0-8 16,-3 0-4-16,3-2-24 0,0 2-16 0,-3 0-20 0,3 0-16 16,-3-2-12-16,3 2 8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5.11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7170FA6-6FBA-4B73-9FE4-FC3648AE946C}" emma:medium="tactile" emma:mode="ink">
          <msink:context xmlns:msink="http://schemas.microsoft.com/ink/2010/main" type="inkDrawing"/>
        </emma:interpretation>
      </emma:emma>
    </inkml:annotationXML>
    <inkml:trace contextRef="#ctx0" brushRef="#br0">0 19 87 0,'0'0'100'0,"0"0"-12"0,3 0-12 15,-3 0-24-15,0 0-8 0,0 0-4 0,0-2-4 0,0 2-8 16,3 0-4-16,-3 0-4 0,0-2 0 0,3 2-8 0,-3-1 0 16,0 1-4-16,0-2-4 0,3 2 0 0,0-2 0 0,-3 2-4 15,3-1 0-15,0 1-4 0,-3-2-4 0,2 2-4 0,-2-2-12 16,4 2-8-16,-4-1-24 0,3 1-36 0,-3-2-28 0,2 2-20 0,-2-2 24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5.29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D560704-3529-474C-AE07-1167432DB39F}" emma:medium="tactile" emma:mode="ink">
          <msink:context xmlns:msink="http://schemas.microsoft.com/ink/2010/main" type="inkDrawing"/>
        </emma:interpretation>
      </emma:emma>
    </inkml:annotationXML>
    <inkml:trace contextRef="#ctx0" brushRef="#br0">0 1 87 0,'0'0'96'0,"0"0"-12"0,0 0-12 16,0 0-32-16,0 0-4 0,0 0-8 0,0 0-4 0,0 0-8 0,0 0 0 15,0 0-4-15,0 0-4 0,0 0 0 0,0 0-4 0,3 0 0 16,-3 0-4-16,0 0 0 0,3 0-4 0,-3 0 0 0,3 0-8 16,-3 0-8-16,3 0-16 0,-3 0-28 0,0 0-28 0,3 0-20 0,-3-2-4 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5.4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4703150-0389-44F0-97BB-4C41D5A31C0A}" emma:medium="tactile" emma:mode="ink">
          <msink:context xmlns:msink="http://schemas.microsoft.com/ink/2010/main" type="inkDrawing"/>
        </emma:interpretation>
      </emma:emma>
    </inkml:annotationXML>
    <inkml:trace contextRef="#ctx0" brushRef="#br0">0 0 79 0,'0'0'104'0,"0"0"-4"15,0 0-12-15,0 0-32 0,0 0-4 0,0 0-8 0,0 0-8 16,0 0-4-16,0 0-8 0,0 0 0 0,0 0-8 0,0 0 0 16,0 0-8-16,3 0 0 0,-3 0-4 0,0 0-4 0,0 0 0 0,0 0-8 15,0 0-4-15,0 0-20 0,0 0-20 0,0 0-40 0,3 0-44 16,-3 0-12-16,0 0 28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6:54.519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2CF04B84-8664-49B3-BDD0-BBD7EBE3985C}" emma:medium="tactile" emma:mode="ink">
          <msink:context xmlns:msink="http://schemas.microsoft.com/ink/2010/main" type="inkDrawing" rotatedBoundingBox="32959,707 33001,6038 32857,6040 32814,708" semanticType="verticalRange" shapeName="Other">
            <msink:sourceLink direction="with" ref="{A1A59BEC-5CE3-41CD-BBA4-5D9F4251E6D4}"/>
          </msink:context>
        </emma:interpretation>
      </emma:emma>
    </inkml:annotationXML>
    <inkml:trace contextRef="#ctx0" brushRef="#br0">111 0 39 0,'0'0'88'0,"0"0"-12"0,0 0-8 0,0 0-24 0,0 0-8 16,0 0-4-16,0 0-8 0,0 0 0 0,0 0-4 0,0 0 0 15,0 0-4-15,0 0-4 0,0 0-4 0,0 0 0 0,0 0 0 16,0 0 0-16,0 0 0 0,0 0-4 0,0 0 0 0,0 0 0 16,0 0 4-16,0 0-4 0,0 0 0 0,0 0 0 0,0 0 4 15,0 0 0-15,0 0-4 0,0 0 4 0,0 0 0 0,0 0 0 0,0 0-4 16,0 6 4-16,0-6 0 0,0 0 0 0,0 5 0 0,0-5 4 16,0 0-4-16,0 6 4 0,0-1 0 0,0 0 0 0,0-5 4 15,0 5-4-15,0 0 0 0,0-1 4 0,0 2-4 0,0-1 4 0,0 1-4 16,0-1-4-16,0 6 4 0,0-6 0 0,0 6-4 0,0-6 4 15,0 4-4-15,0-3 0 0,0 3 0 0,0 3 0 0,0-1 4 16,0-6-4-16,0 5 0 0,0 0-4 0,0-5 4 0,0 6 0 16,0 0 0-16,0 0-4 0,0-7 0 0,0 7 4 0,0-1-4 15,0-5 0-15,0 6 0 0,0-2 4 0,0 3 4 0,0-7-4 16,0 6-4-16,0-6 4 0,-9 5-4 0,9 0 0 0,0-5 4 16,0 6 0-16,0 0 0 0,0-5-4 0,0 4 0 0,0 0 4 0,-9-5 0 15,9 5 0-15,0-5 0 0,0 5-4 0,0-4 0 0,-10 5 0 16,10-6-4-16,0 6 8 0,0-6-4 0,0 0 4 0,-9 0-8 15,9 5 8-15,0-4-4 0,0-1 4 0,0 6-4 0,0-5 0 16,0-2-4-16,0 1 4 0,0 1-4 0,0 4 4 0,0-5-4 16,-9 0 4-16,9 0 0 0,0 1-4 0,0-2 4 0,0 2 0 15,0 5-4-15,-9-6 8 0,9 1-4 0,0-1 0 0,0 0 0 0,0 5 0 16,0-6 0-16,-10 2-4 0,10 5 4 0,0-6 0 0,0-1 4 16,0 3-4-16,0 3 0 0,-9-4-4 0,9-2 4 0,0 6 0 15,0-4-4-15,0-1 8 0,0 0-4 0,0 6 0 0,0-6 0 0,0 1 0 16,0-1 0-16,-9 1-4 0,9-2 0 0,0 6 0 15,0-5 0-15,0 0 0 0,9 1 0 0,-18-1 0 0,9 1 0 0,9-1 0 16,-18-1 0-16,9 2 4 0,0 0 0 0,0-1 0 0,0 0-4 16,0 0 0-16,0 0 0 0,0 0 4 0,0 1-4 0,0-1 4 15,0 0-4-15,0 0 0 0,0 1 0 0,0 4 0 0,-10-4 4 0,10-1-20 16,0 0 24-16,0 0-4 0,0 5 0 0,0-5 0 16,0 6 0-16,0-6-4 0,0 1 4 0,-9 0-4 0,9 4 0 0,0-5 4 15,0 0-4-15,0 5 0 0,0-5 4 0,0 6-4 0,0-7 0 16,0 2 0-16,0 5 0 0,0-6 0 0,0 1 4 0,0 4-4 15,0-5 0-15,0 5 0 0,0-5 0 0,0 1 0 0,0 4 0 16,0-4 0-16,0 0 4 0,0 3-4 0,0-3 4 0,0-1-4 16,0 5 0-16,0-5 4 0,0 0-4 0,0 1 0 0,0 4 0 0,0-5 0 15,0 1 0-15,0 5 0 0,0-7 0 0,0 6 0 0,0-4 0 16,0-1 0-16,0 5 0 0,0-4 0 0,0 3 0 0,0-1 0 16,0 1 0-16,0-4 0 0,0 5 4 0,-9-5-4 0,9 6 0 15,0-6 0-15,0 0 0 0,0 6 0 0,0-5 4 0,0 4 0 16,0-5-4-16,0 0 0 0,0 5 0 0,0-4 0 0,0 4 0 0,0-4 4 15,0-1-4-15,0 6 0 0,0-6 0 0,0 0-4 0,0 5 4 16,0-5 0-16,0 0 0 0,0 6 0 0,0-6 0 0,0 2 4 16,0 2-4-16,0-4 0 0,0 1 0 0,0-1 0 0,0 5 0 0,0-5 0 15,0 0 0-15,0 0 0 0,0 1 0 0,0 4 0 0,0-4 4 16,0-2-4-16,0 8 4 0,0-7-4 0,0 0 0 0,0 0 0 16,9 0 0-16,-9 5-4 0,0-4 4 0,0-1 0 0,0 6 0 15,9-6 0-15,-9 0 0 0,0 6 0 0,0-7 0 0,0 1 4 16,0 6-4-16,10-6 4 0,-10 1-4 0,0-1 0 0,0 0 0 15,0 1 4-15,0 0-4 0,0 3-4 0,0-4 8 0,0 0-4 0,0 1 0 16,9-1 0-16,-9 0 0 0,0 0 0 0,0 1 0 0,0-2 0 16,0 2 0-16,0 0 4 0,9-1-4 0,-9 4-4 0,0-3 4 15,0-1 0-15,0 0 0 0,0 1 0 0,0-1 0 0,0 0 0 16,0 6 0-16,0-6 0 0,0 0 0 0,0 2 4 0,0-3-4 16,0 6 0-16,0-5 0 0,0 1 0 0,0-1 0 0,0 0 4 0,0 5 0 15,0-5-4-15,0 1 4 0,0 5-4 0,0-6 0 0,0-1 0 16,0 2 4-16,10-1-4 0,-10 0 4 0,0 0-4 0,0 6 4 15,0-6-8-15,0 1 8 0,0-1 0 0,0 0-8 0,0 6 4 16,0-6 0-16,0 0 0 0,0 0 4 0,0 0 0 0,0 6-4 16,0-6 0-16,0 0 4 0,0 6-8 0,0-6 4 0,0 0 0 0,0 1 0 15,0-1 0-15,0 5 0 0,0-5 0 0,0 0 0 0,0 1 0 16,0 4 0-16,0-5 0 0,9 1 0 0,-9 4 0 0,0-4 0 16,0-2 0-16,0 1 0 0,0 6 0 0,0-6 4 0,0 1-4 15,0 4 0-15,0-5 0 0,0 1 0 0,0-1 0 0,0 5 0 16,0-4 4-16,0-2-4 0,0 7 0 0,0-6 0 0,0 0 0 0,0 1 0 15,0 4 0-15,0-4 0 0,0-2 0 0,0 2 0 16,0 4 4-16,0-5-4 0,0 1 0 0,0-1 0 0,0 5 0 0,0-4 4 16,0-1-4-16,0 6 0 0,0-6-16 0,0 0 20 0,0-1 0 15,0 7-4-15,0-6 0 0,0 1 4 0,0 4-4 0,0-4 4 16,0-1 0-16,0 5-4 0,0-5 0 0,0 1 0 0,0 4 4 16,0-5-4-16,0 6 4 0,0-6-4 0,0 5 0 0,0 1 4 15,0-6-4-15,0 6 0 0,0-7 0 0,0 7 4 0,0-6-4 16,0 6-4-16,0-6 4 0,0 0 4 0,0 6-8 0,0-6 8 0,0 6-4 15,0-6-4-15,0 5 4 0,0-4 0 0,0 4 0 0,0-5 0 16,0 5 4-16,0-4-8 0,0 5 4 0,0-6 0 0,9 4 4 16,-9 2-4-16,0-6 0 0,0 6 0 0,0-6 0 0,0 6 0 0,0-1 0 15,0-5-4-15,0 5 8 0,0 2-4 0,0-8 0 0,0 7 4 16,9-6 0-16,-9 6-4 0,0-1 0 0,0 1 0 0,0-7-4 16,10 7 4-16,-10 0 0 0,0-1 0 0,0-5 0 0,0 5 0 15,0 1 0-15,9-1 0 0,-9-5 0 0,0 6 0 0,0 0 0 16,0-1 0-16,0 1-16 0,0-1 16 0,0-4 4 0,0 3-4 0,0 2 0 15,0 0 0-15,0-1 0 0,0-4 0 0,0 4 0 0,0 0 4 16,0-1 0-16,0 3-4 0,0-7 0 0,0 6 0 0,0-1 0 16,9 1 0-16,-9 0 0 0,0-2 0 0,0-3 0 0,0 4 0 15,0 1-4-15,0-1 4 0,0 0 0 0,0 1 0 0,0 0 0 16,0-7 4-16,0 7-4 0,0 0 0 0,0-1 4 0,0 0-4 0,0 0 0 16,0 1-4-16,0-6 8 0,0 6-4 0,0 0 0 0,0-1 4 15,0 0-4-15,0 0 0 0,0 2 0 0,0-2 0 0,0 0 0 16,0 1-4-16,0-1 4 0,0 0-4 0,0-5 4 0,0 11 4 15,0-10-4-15,0 4 0 0,0 1 0 0,0-1 0 0,0 0 4 16,0 1-4-16,0-1 0 0,0 1 0 0,0-6 4 0,0 6 0 0,0-1-4 16,0-5 4-16,0 5-4 0,0 1-4 0,0-6 0 0,0 6 4 15,0-1-4-15,0-4 4 0,0 4 0 0,0 0 0 0,0-5-4 16,0 6-16-16,0-1 24 0,0-4 0 0,0 4 0 0,0-5 0 16,0 5-4-16,0 2 4 0,0-3-4 0,0-3 0 0,0 5 0 15,0-7 4-15,0 7 0 0,0-1 0 0,0 0-8 0,0-4 4 16,0 3 4-16,0-3-4 0,0 5-4 0,0 0 4 0,0-1 0 0,0-5-4 15,0 5 8-15,0 1-4 0,0-6 0 0,0 6 0 0,0-6 0 16,0 6 0-16,0-6 4 0,0 5-8 0,0-5 8 0,0 5-4 16,0-4-4-16,0 4 0 0,0-4 4 0,0-1 4 0,0 6-4 15,0-6 4-15,0 5 0 0,0-1-4 0,0-3-4 0,0 5 4 16,0 0 0-16,0-6 0 0,0 5 0 0,0 1 0 0,0-1 0 0,0-5-4 16,0 6 4-16,0-1 4 0,0-5-4 0,0 6 0 15,0 0-4-15,0-2 4 0,0 1 0 0,0-4 0 0,0 5 0 0,0-2 0 16,0 3 0-16,0-1 0 0,0-7 4 0,0 6-4 0,0-4-4 0,0 3 4 15,0-1 0-15,0 1 0 0,0-3 0 0,0 4 0 16,0-5 0-16,0 5 0 0,0-5 0 0,0 6 0 0,0-6 0 0,0 1 4 16,0 5-8-16,0-6 4 0,0 5 0 0,-9-5 4 0,9 5-4 15,0-5 4-15,0 6-8 0,0 1 4 0,0-8 4 0,0 6-4 16,-9-4 0-16,9 4 0 0,0 0 0 0,0 2 0 0,0-8 0 16,-10 6 4-16,10 2-8 0,0-2 8 0,0-5-4 0,0 5 0 15,0 0 0-15,0-5 0 0,0 5 4 0,0 2-4 0,0-7 0 0,0 6 0 16,0-1 0-16,0-5 0 0,0 5-4 0,0 1 4 15,0-6 0-15,0 6 0 0,0-5-4 0,0 3 4 0,0-3 0 0,0 3 0 16,0-3 4-16,0 4-4 0,0 0 4 0,0-4-4 0,0 5 4 16,0 0-4-16,0-7 4 0,0 6-4 0,0 1 0 0,0-6 0 15,0 6 0-15,-9-2-4 0,9 3 4 0,0-2-4 0,0-5 0 16,0 6 4-16,0-1 0 0,0 2 0 0,0-3 0 0,0 2 0 0,0-1 0 16,0 0 4-16,0 0-4 0,0 1-4 0,0 0 4 15,0-7 0-15,0 8-4 0,0-2 4 0,0 0 0 0,0 1 0 0,0-1 0 16,0 1 4-16,0-1-4 0,0-4 0 0,0 4 0 0,0 0 0 15,0 0 0-15,0 1-4 0,0 0 4 0,0-5 0 0,0 4 0 16,0 0 0-16,0 0 0 0,0-5 0 0,0 6 0 0,0-7 0 0,0 8 0 16,0-2 0-16,0-4 0 0,0 3 4 0,0 2-4 0,0-6 4 15,0 6-8-15,0-1 4 0,0 2 0 0,0-8 0 0,0 6-4 16,0 1 4-16,0-1 0 0,0 1 0 0,0-7 0 0,0 8 0 16,0-2 0-16,0 0 4 0,0 0-4 0,0 1 0 0,0 0 0 15,0-6 0-15,0 4 0 0,0 3 0 0,0-7 4 0,0 5-4 0,0-5 0 16,0 6 0-16,0-6 0 0,0 0 0 0,0 6 0 0,0-6 0 15,0 1 0-15,0-1-4 0,0 0 4 0,0 0 0 0,0 0 4 16,0 0-8-16,0 0 4 0,0 1 4 0,0-1-4 0,0 0 4 16,0 1-4-16,0-1-4 0,0-1-16 0,0 3 24 0,0 3 0 15,0-5-4-15,0 0 4 0,0 0-4 0,0 0 4 0,0 6 0 0,0-6-8 16,0 2 4-16,0 2 4 0,0-3-4 0,0-1 0 0,0 0 0 16,0-1 4-16,0 2-4 0,0-1 0 0,0 0 0 0,0 0 0 15,0 1 0-15,0-1 0 0,0 1 0 0,0-1 0 0,0-1 0 16,0 2 0-16,0 0 0 0,0-6 0 0,0 4 0 0,0 1 0 15,0 1 0-15,0-1-4 0,0 0 0 0,0-5 8 0,0 6-4 16,0-1 4-16,0 0-4 0,0 0 0 0,0 1 4 0,0-1-4 0,0 0 0 16,0-5 0-16,0 5 0 0,0 1-4 0,0-2 4 0,0 2 4 15,0-1-4-15,0 0-4 0,0 0 8 0,0 1-4 0,0-1 0 16,0 0-4-16,0-5 0 0,0 6 4 0,0-2 4 0,0 2-4 16,0-6 0-16,0 5 0 0,0-5 0 0,0 0 4 0,0 0-4 15,0 5 0-15,0-5 0 0,0 0 0 0,0 0 0 0,0 0 0 0,0 0 0 16,0 0 0-16,0 0-8 0,0 0 0 0,0 0-8 15,-9 5-20-15,9-5-16 0,-9 0-32 0,9 6-44 0,-10-6-64 0,1 5-56 16,0-5 36-16,-1 5 36 0,10-5 32 0,-9 0 28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8.44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346E17B-315A-43D7-A039-737AC0BDE475}" emma:medium="tactile" emma:mode="ink">
          <msink:context xmlns:msink="http://schemas.microsoft.com/ink/2010/main" type="inkDrawing"/>
        </emma:interpretation>
      </emma:emma>
    </inkml:annotationXML>
    <inkml:trace contextRef="#ctx0" brushRef="#br0">-2-2 7 0,'0'0'96'0,"0"2"-12"0,0-2-8 0,0 0-28 15,0 2-8-15,0-2-8 0,0 0 0 0,0 0-8 0,0 0 0 16,0 0-4-16,0 0 0 0,0 0 4 0,0 0-4 0,0 0-4 15,0 0 4-15,0 0 0 0,0 0 0 0,0 0-4 0,0 0 0 16,0 0 0-16,0 0-4 0,0 0 0 0,0 0-4 0,0 0-16 16,0 0 16-16,0 0 0 0,0 0-4 0,0 0 0 0,0 0 0 0,0 0-4 15,0 0-4-15,0 0 0 0,0 0-4 0,3 0-8 0,-3 0-12 16,0 0-12-16,0 0-16 0,0 0-44 0,2 0-32 0,-2 0-12 16,0 0 28-16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8.66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5390ADF-172D-49D4-B655-D443D8020981}" emma:medium="tactile" emma:mode="ink">
          <msink:context xmlns:msink="http://schemas.microsoft.com/ink/2010/main" type="inkDrawing"/>
        </emma:interpretation>
      </emma:emma>
    </inkml:annotationXML>
    <inkml:trace contextRef="#ctx0" brushRef="#br0">0 13 83 0,'3'0'100'0,"-3"0"-20"0,0-2-8 15,0 2-32-15,0 0-4 0,3 0-8 0,-3 0-4 0,0-2-8 16,0 2 0-16,0 0-4 0,3 0-4 0,-3 0 0 0,0-1-4 15,3 1 0-15,-3 0 0 0,0-2-4 0,0 4 4 0,3-2-4 0,-3-2 0 16,0 2-8-16,0 0 4 0,3 0 0 0,-3 0-4 16,0-2-8-16,3 2-20 0,-3-1-24 0,3 1-32 0,-3-2-20 0,0 2-4 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8.86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8839A6D-42F3-4DBD-85B4-3C00AB32DD10}" emma:medium="tactile" emma:mode="ink">
          <msink:context xmlns:msink="http://schemas.microsoft.com/ink/2010/main" type="inkDrawing"/>
        </emma:interpretation>
      </emma:emma>
    </inkml:annotationXML>
    <inkml:trace contextRef="#ctx0" brushRef="#br0">-1 17 47 0,'0'0'112'16,"0"-2"-16"-16,0 2-8 0,0 0-36 0,0 0-8 0,3 0-8 15,-3-1-8-15,0 1-8 0,0 0-16 0,3-2 16 0,-3 2-4 0,0-2-4 16,0 2-4-16,3-1 0 0,-3 1-4 0,0 0 0 16,3 0-4-16,-3 0 0 0,3 0 0 0,-3-2-4 0,0 2-4 0,3 0-4 15,-3-2-8-15,3 2-4 0,-3 0-12 0,3-2-28 0,-3 2-20 16,3 0-16-16,0-1-8 0,-3-1 4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9.03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B7A72B6-D4AA-4D9F-BBBA-5165C650D103}" emma:medium="tactile" emma:mode="ink">
          <msink:context xmlns:msink="http://schemas.microsoft.com/ink/2010/main" type="inkDrawing"/>
        </emma:interpretation>
      </emma:emma>
    </inkml:annotationXML>
    <inkml:trace contextRef="#ctx0" brushRef="#br0">3 2 63 0,'0'0'96'15,"0"0"-16"-15,0 0-8 0,-4 0-28 0,4 0-8 0,4 0-4 16,-8 0-8-16,8 0-4 0,-4 0-4 0,0 0 0 0,0 0-4 15,0 0-4-15,0 0-20 0,2 0 16 0,-2 0 0 0,0 0 0 0,3 0-4 16,-3 0-4-16,0 0-4 0,0 0-8 0,4 0-8 0,-4 0-28 16,0-2-20-16,0 2-24 0,2 0-20 0,-2 0 12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59.99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3D749F-D174-4746-8BB8-BC93DCD3BF8C}" emma:medium="tactile" emma:mode="ink">
          <msink:context xmlns:msink="http://schemas.microsoft.com/ink/2010/main" type="inkDrawing"/>
        </emma:interpretation>
      </emma:emma>
    </inkml:annotationXML>
    <inkml:trace contextRef="#ctx0" brushRef="#br0">0 0 51 0,'0'0'100'0,"0"0"-12"0,0 0-28 0,0 0-8 0,0 0-4 0,0 0-8 16,0 0-8-16,0 0 0 0,0 0-4 0,0 0-4 0,0 0 0 16,0 0-4-16,0 0 0 0,0 2 0 0,0-2 0 0,0 0 0 15,0 2 0-15,0-2 0 0,0 1 0 0,0 1 0 0,0 0 0 16,0-1 4-16,0 1-8 0,0 0 4 0,0-1-4 0,0 1 0 0,0 0-4 15,0 1-4-15,0-1 8 0,0 0-4 0,0-1-8 16,0 1 0-16,0 0 4 0,0-1-4 0,3 1 4 0,-3-1 0 0,0 1 0 16,0 0-4-16,3-2 0 0,-3 2 0 0,3-2-4 0,-3 0 8 15,3 1-8-15,0-1 0 0,-3 0 4 0,3 0 0 0,0 0 0 16,0 0-4-16,0 0 0 0,0 0 0 0,0 0 0 0,0-1 0 0,0 1-8 16,0-2 0-16,0 2 0 0,0-2-4 0,0 2-4 0,-3-2-8 15,3 1-8-15,0-1-8 0,0 2-4 0,-3-1-8 0,3-1-8 16,-3-1-16-16,0 1-24 0,0 0-24 0,0 1-20 0,0-1 16 15,0-2 20-15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0.26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A80617C-C175-4CF9-AD6A-483FAD37A99C}" emma:medium="tactile" emma:mode="ink">
          <msink:context xmlns:msink="http://schemas.microsoft.com/ink/2010/main" type="inkDrawing"/>
        </emma:interpretation>
      </emma:emma>
    </inkml:annotationXML>
    <inkml:trace contextRef="#ctx0" brushRef="#br0">15 0 51 0,'0'0'108'0,"0"0"-12"0,-3 0-8 16,3 0-24-16,-3 0-4 0,3 2-8 0,0-2-4 15,-3-2 4-15,3 2-4 0,0 0 0 0,-3 0-8 0,3 0 0 0,0 0-4 16,0 0-4-16,0 0-4 0,0 0-4 0,0 0-8 0,-3 0 4 0,3 2-24 16,0-2 20-16,0 0 0 0,0 0-8 0,0 0 0 0,3 0 4 15,-3 0-4-15,0 0-8 0,0 0 4 0,0 0 0 0,0 0-8 16,0 0 4-16,0 2-4 0,0-2-4 0,0 1-16 0,3-1-16 15,-3 0-24-15,0 0-24 0,3 2-48 0,-3-2-48 0,0 0 16 16,3 0 28-16,0 2 28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1.74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E381AC1-5EC0-459D-A504-5BB24ED6794E}" emma:medium="tactile" emma:mode="ink">
          <msink:context xmlns:msink="http://schemas.microsoft.com/ink/2010/main" type="inkDrawing"/>
        </emma:interpretation>
      </emma:emma>
    </inkml:annotationXML>
    <inkml:trace contextRef="#ctx0" brushRef="#br0">6 7 15 0,'0'0'96'0,"0"0"-12"0,0 0-8 0,0 0-28 0,0 0-8 0,0 0-4 16,0 0-4-16,0 0-4 0,0 0 0 0,0 1 0 15,0-1-8-15,0 0 0 0,0 2-4 0,0 0 0 0,0-2 4 16,0 1-4-16,0 1 0 0,0 0 4 0,0-1-8 0,0 1 0 0,0 0 4 16,0 1-4-16,0-2 0 0,0 3-4 0,0-2 4 0,0 0 0 15,0 1 0-15,0-2 0 0,0 1 0 0,0 1 0 0,0 0 0 16,3-2 0-16,-3 1 0 0,0-1-4 0,3 1 0 0,-3 0 0 15,3-1 8-15,-3 1-4 0,3 0-4 0,-3-1 4 0,3-1 0 16,0 2 0-16,0-2-4 0,0 0 0 0,0 2-4 0,0-2 4 0,0 0 0 16,0 0-4-16,0 0 4 0,-3 0 0 0,3 0 0 0,0 0 0 15,0-2-4-15,0 2 0 0,-1 0 0 0,2-2 0 0,-1 1 0 16,-3 1-4-16,2-2 0 0,2 0 4 0,-4 2-4 0,0-1 8 16,3-1-4-16,-3 0 0 0,0 1 0 0,0-1 4 0,0 2-4 15,0-1 0-15,0-2-4 0,0 2 4 0,0-1-20 0,0 0 20 0,0 1 4 16,0-1-4-16,-3-1 0 0,3 1 0 0,0 1-4 0,0-2 0 15,-4 2 4-15,4-2-8 0,-2 1 8 0,2 0-4 0,-3 1 4 16,3-1-4-16,-4-1 4 0,2 1-8 0,-1 0 4 0,3 1 0 16,-3-1 0-16,0 2 0 0,0-2 0 0,3 0 0 0,-3 2 0 15,0 0 0-15,0-1-4 0,0 1 4 0,0 0-8 0,0 0 8 16,3 0-4-16,-3 0 0 0,0 1-4 0,0-1 0 0,0 2 4 0,3-2 0 16,-3 2-4-16,0 0-4 0,3-2-4 0,-3 1-4 0,3 1-12 15,-3 0 0-15,3-2-8 0,0 1 0 0,-3 1-4 0,3 0-4 16,0-1-8-16,0 1 0 0,0 0-28 0,0-2-20 0,0 0-16 15,0 1-12-15,0-1 16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2.57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DB86D5-23C6-4D1C-AFAA-FEFAE5C09E00}" emma:medium="tactile" emma:mode="ink">
          <msink:context xmlns:msink="http://schemas.microsoft.com/ink/2010/main" type="inkDrawing"/>
        </emma:interpretation>
      </emma:emma>
    </inkml:annotationXML>
    <inkml:trace contextRef="#ctx0" brushRef="#br0">0 15 47 0,'0'-1'104'0,"0"1"-8"0,0-2-12 15,0 2-32-15,0-2 0 0,0 1-8 0,0 1-4 0,0-2 0 16,0 2 0-16,0 0-4 0,0-2-4 0,4 1 0 0,-4 1-4 0,-4-2 0 16,8 2-4-16,-4 0 0 0,0 0 4 0,0-2-4 0,0 2-4 15,0 0 0-15,0 0 0 0,3 0 0 0,-3 0-4 0,0 0-8 16,0 0 8-16,2 0 0 0,-2 0-4 0,0 2 0 0,0-2-4 16,4 2-4-16,-4-2 4 0,0 1 4 0,3 1-4 0,-3 0 0 15,0-1-4-15,0 1 0 0,2 1 0 0,-2-1 0 0,4 1 4 16,-4 1 0-16,0-1-8 0,3 1 0 0,-3-1 4 0,2 0 4 0,-2 0-4 15,0 1 0-15,3-1 4 0,-3 2-8 0,4-1 0 0,-2-1 0 16,-2 0 4-16,0 1 0 0,3-3 0 0,1 3-4 0,-4-1 0 16,2 1-4-16,-2-3 0 0,3 2 0 0,-3-1 4 0,4 0 0 15,-4 0 0-15,2-1 0 0,-2 1 0 0,0 0 4 0,3-1-4 16,-3-1 8-16,0 2-4 0,0-2-8 0,0 0 8 0,0 0-8 0,0 2-12 16,0-2 16-16,0 0 0 0,0 0 8 0,0 0 0 0,0 0-8 15,0 0 4-15,0 0-4 0,0-2 4 0,0 2 0 0,0 0 0 16,0 0-4-16,0-2 0 0,0 1 0 0,0 1 4 0,0-2 0 0,0 0-4 15,0 1-4-15,0-1 4 0,3 0 0 0,-3 0 0 16,0 1 4-16,0-2-4 0,3 1 0 0,-3-2-4 0,0 3 0 0,3-3 4 16,-3 3 0-16,0-1 0 0,3-1 4 0,-3 1-4 0,3 0 0 15,-3-1 0-15,3 1 0 0,-3 1 0 0,3-3 0 0,-3 3 0 16,3-1 0-16,-3 0 0 0,3 0-4 0,0 1 0 0,-3-1 4 0,3 2 0 16,-3-2 0-16,3 1 0 0,0 1 0 0,-3 0-4 15,3-2 4-15,-3 2 4 0,3 0 0 0,-3 0-4 0,3 0 0 0,-3 0-4 16,0 0 4-16,3 0 0 0,-3 0-4 0,0 0 4 0,3 0 0 15,-3 0-4-15,3 0 8 0,-3 0-4 0,3 2 0 0,-3-2 0 16,0 0 0-16,3 1 4 0,0-1-4 0,-3 2 4 0,3-2-4 16,-3 2 0-16,3-1 4 0,0 1-4 0,0-2 0 0,-3 2 0 15,3 1-4-15,0-3 0 0,-3 2 4 0,3 0 0 0,0-1 0 16,-3 1 0-16,3 0 4 0,-3-1-4 0,0 1 0 0,3 0 0 0,-3-1 4 16,0 1-4-16,0 0 0 0,0-1-4 0,0 1 0 0,0-2 4 15,0 2 0-15,0-1-4 0,0 1 4 0,0 0 0 0,0 0 0 16,0-2 4-16,0 1-4 0,-3 1 0 0,3-1 0 0,0 1-4 15,-3 0 8-15,3-2-8 0,0 2 0 0,-3-1 4 0,0 1 0 16,0-2-4-16,3 2 0 0,-3-2 8 0,0 1-4 0,0 1-4 0,0-2 0 16,0 0 4-16,0 2-4 0,0-2-8 0,3 0-8 0,-3 0-4 15,0 0-8-15,0 0-12 0,3 0-4 0,-3 0-4 0,3 0-4 16,0 0-8-16,-3 0-16 0,3-2-28 0,0 0-20 0,0 2-16 16,0-1 0-16,0 1 28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3.10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34FC7C8-73A9-4941-8FC7-91075EFBFF4C}" emma:medium="tactile" emma:mode="ink">
          <msink:context xmlns:msink="http://schemas.microsoft.com/ink/2010/main" type="inkDrawing"/>
        </emma:interpretation>
      </emma:emma>
    </inkml:annotationXML>
    <inkml:trace contextRef="#ctx0" brushRef="#br0">8 37 59 0,'0'0'96'0,"0"0"-12"16,0 0-12-16,0 0-28 0,0 0-4 0,0 0-8 0,0 0-4 15,0 0-4-15,0 0-4 0,0 0 0 0,0 0-4 0,0 0 0 16,0 0 0-16,0 0 4 0,0 0 0 0,0 1-4 0,0-1 0 0,0 2 0 16,0-2 0-16,0 2 0 0,0-1 4 0,0-1-4 0,0 2 0 15,0 0 0-15,0-1 0 0,0 1-4 0,0 2 4 0,0-3 0 16,0 1 0-16,0 0-4 0,0-1 0 0,3 1 0 0,-3-1 4 16,0 1 0-16,3 0-4 0,-3-1 4 0,2 1 0 0,-2-2-4 15,4 0 0-15,-1 2 0 0,-1-2-8 0,2 0 0 0,-1 2 0 0,-3-2 4 16,2 0-4-16,2 0 0 0,-1 0 0 0,-1 0 4 0,1-2-4 15,1 2 0-15,-2-2-8 0,1 2 8 0,1-2 0 0,-4 1-4 16,2-1 4-16,1 2-4 0,1-2 0 0,-4 1 0 0,2-1 0 0,1 1 0 16,-3-3 0-16,3 3 4 0,-3-1-4 0,0-2 4 15,0 3-4-15,0-1 0 0,3-1 4 0,-3 1-4 0,0-1 4 16,0 1-8-16,0-1 4 0,0 1 0 0,0-1 0 0,0 1 0 0,-3-1 0 16,3 1-4-16,0-2 0 0,-3 3 4 0,3-3 0 0,0 3 0 15,-3-1 0-15,1 1 0 0,2-1 0 0,-4 0 0 0,1 0 0 16,1 2-4-16,-2-1 4 0,1 1-4 0,1 0 4 0,-2 0 0 15,1 0-4-15,1 0-16 0,-1 0 20 0,-1 1 0 0,2 1 0 16,-1-2 0-16,-1 2-4 0,2 0-4 0,-5-1-4 0,5 1-8 0,2-1-4 16,-3 1-8-16,0 0-8 0,0 1-4 0,3-1-8 0,-3 0-4 15,3-1-12-15,-3 1-24 0,3 0-20 0,0-2-16 0,0 1-12 16,0 1 20-16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3.85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B008B9D-FEEA-47AF-B5AA-B09C8D25F9C6}" emma:medium="tactile" emma:mode="ink">
          <msink:context xmlns:msink="http://schemas.microsoft.com/ink/2010/main" type="inkDrawing"/>
        </emma:interpretation>
      </emma:emma>
    </inkml:annotationXML>
    <inkml:trace contextRef="#ctx0" brushRef="#br0">3 0 51 0,'0'0'96'15,"0"0"-8"-15,0 0-12 0,-3 0-28 0,3 0-4 0,0 0-4 16,0 0-8-16,0 2 0 0,0-2-4 0,0 0-8 0,3 0 0 0,-6 0-4 16,3 0 0-16,0 0 0 0,0 0-4 0,0 0-4 0,0 0 0 15,0 0 0-15,0 0-20 0,0 0 20 0,0 0-4 16,0 0 0-16,0 0 0 0,0 0 0 0,0 0 0 0,0 0-4 0,0 1 0 16,0-1 0-16,0 0 0 0,0 2-8 0,0-2 4 0,0 1-12 15,0-1-12-15,0 2-8 0,0-2-32 0,0 2-28 0,0-1-28 16,0-1-12-16,0 2 28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7:17.5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AC3742D3-F236-4E88-BE31-EF81712EF73F}" emma:medium="tactile" emma:mode="ink">
          <msink:context xmlns:msink="http://schemas.microsoft.com/ink/2010/main" type="inkDrawing" rotatedBoundingBox="850,15908 903,15939 891,15960 837,15929" semanticType="callout" shapeName="Other"/>
        </emma:interpretation>
      </emma:emma>
    </inkml:annotationXML>
    <inkml:trace contextRef="#ctx0" brushRef="#br0">46 42 39 0,'0'-5'180'0,"0"5"-28"0,0 0-28 0,0-5-32 0,0 5-20 0,0-6-8 16,-8 6-8-16,8 0-8 0,0 0 12 0,-11 0-12 16,11 0-4-16,-9 0 0 0,9 0-12 0,0 0-8 0,-8 0-4 0,8 6 0 15,0-6-8-15,0 0 4 0,0 0-4 0,0-6-4 0,0 6-4 16,0 0 4-16,0 0-4 0,0 0 0 0,0 6-4 0,0-12 4 15,0 6-4-15,0 0-4 0,0-5-4 0,0 5 8 0,0 0-12 0,0-5-20 16,0 5-16-16,0 0-28 0,0-6-32 0,0 0-64 0,-11 6-44 16,11 0 32-16,0-4 36 0,0 4 24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4.45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313E722-D2D5-4932-98D3-7BAEBC8A2152}" emma:medium="tactile" emma:mode="ink">
          <msink:context xmlns:msink="http://schemas.microsoft.com/ink/2010/main" type="inkDrawing"/>
        </emma:interpretation>
      </emma:emma>
    </inkml:annotationXML>
    <inkml:trace contextRef="#ctx0" brushRef="#br0">27 53 43 0,'0'1'92'0,"0"1"-8"0,0-2-4 0,0 2-32 16,0-1-4-16,0-1-8 0,0 2 0 0,0-2 0 0,0 2-4 15,3-2-4-15,-3 0 0 0,0 0-4 0,2 1-4 0,-2-2-4 16,3 1 4-16,1 0-4 0,-4-2-4 0,2 0 0 0,1 2 0 0,1-3 0 15,-2 1 0-15,1 1-4 0,1-1 0 0,-2 0 0 0,1-1 0 16,-3 1 0-16,3-1-4 0,0-1 4 0,0 3-4 0,-3-3 0 16,3 1-4-16,-3 1 4 0,0-1-4 0,0 1 0 0,3-1 4 15,-3 1-4-15,0-1 0 0,-3 1 4 0,3-1 0 0,0 1-4 16,-3 0 0-16,3 1 0 0,-3-1 4 0,0 0 0 0,0 2 0 0,0 0-4 16,1-1 4-16,-2 1-4 0,1 0 0 0,1 1 4 0,-2-1-4 15,-1 2 4-15,1-2-4 0,1 2 0 0,1-1 4 0,-5 1-4 16,5 0 4-16,-1 0-8 0,-1 1 4 0,2-1 0 0,-1-1 4 15,-1 1 0-15,4 1-4 0,-2-1 4 0,2 0-4 0,-3-1 0 16,3 1 0-16,0 0-4 0,0 1 4 0,0-3 0 0,0 3 0 0,0-1 0 16,0-2 4-16,0 4-4 0,3-3 4 0,-3-1-4 0,2 4 0 15,-2-3 0-15,4-1 4 0,-4 2-4 0,3 0 4 0,-1-1-4 16,-2 1 0-16,4 0 0 0,-1-1 0 0,-1 1 0 0,2-2 4 16,1 2-4-16,-2-1 0 0,1 1 0 0,-2-2 0 0,1 2 4 15,1-1-4-15,1-1 4 0,-1 2 0 0,-2-1-4 0,1 2 0 16,3-2 0-16,-3 1-4 0,0 0 0 0,0-1 0 0,0 1 8 0,0-1-4 15,0 1 0-15,0 1 0 0,0 0 0 0,0-2 0 0,-3 0 4 16,3 3-4-16,-3-2 0 0,3-1 0 0,-3 3-16 0,0-3 20 16,0 1-4-16,0 1 4 0,0-1-4 0,0 0 0 0,0 0-4 15,0-1 0-15,0 1 0 0,-3 1 0 0,3-3 0 0,0 2-8 16,-3-1-4-16,3-1-12 0,0 2-12 0,-3-2-8 0,3 0-8 0,0 0-28 16,-3 0-28-16,3 0-28 0,-3-2 0 0,3 1 24 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4.90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13F13FD-7E2F-4698-BF87-F54DAF378112}" emma:medium="tactile" emma:mode="ink">
          <msink:context xmlns:msink="http://schemas.microsoft.com/ink/2010/main" type="inkDrawing"/>
        </emma:interpretation>
      </emma:emma>
    </inkml:annotationXML>
    <inkml:trace contextRef="#ctx0" brushRef="#br0">0 0 23 0,'0'0'92'0,"0"0"-8"16,0 0-12-16,0 0-24 0,0 0-12 0,0 0-4 0,0 0-4 0,0 0 0 16,0 0 0-16,0 0-4 0,0 0 0 0,0 1-4 0,3-1 0 15,-3 0 4-15,0 2-4 0,0-2 0 0,0 2 0 0,0-1 0 16,0 1 0-16,0 0 0 0,0 1 4 0,0-1-8 0,0 1 4 15,0 0 0-15,0 1-8 0,0-1 0 0,0 1 0 0,0-1 4 16,0 0 0-16,0 2-4 0,3-1 4 0,-3-1-4 0,0 0 4 0,0 2-4 16,3-1 0-16,-3-1 4 0,0 1 0 0,3 1-4 0,-3-2 4 15,3 0-4-15,-3 1-24 0,3-1 20 0,0 0 4 0,-3-1-4 16,3 2 0-16,0-1-4 0,-3-2 4 0,3 3 0 0,0-3-4 16,0 1 0-16,0 0-8 0,-3-1 8 0,3 1-4 0,0 0 4 15,0 0 0-15,0-1-4 0,0-1-4 0,0 0 0 0,0 2 0 16,-3-2 4-16,3 0 0 0,0 0-4 0,0 0-4 0,0 0-4 0,-3 0-4 15,3 0-8-15,0-2-8 0,-3 2-8 0,3-1-4 0,-3-1-8 16,0 0-8-16,0 2-8 0,3-2-28 0,-3 1-28 0,0-3-16 16,0 3 0-16,0-1 28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5.16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5D919C0-15F7-49A2-AC27-B421F8BD5B85}" emma:medium="tactile" emma:mode="ink">
          <msink:context xmlns:msink="http://schemas.microsoft.com/ink/2010/main" type="inkDrawing"/>
        </emma:interpretation>
      </emma:emma>
    </inkml:annotationXML>
    <inkml:trace contextRef="#ctx0" brushRef="#br0">0 9 35 0,'0'0'104'0,"0"0"-12"0,0 0-12 0,0 0-28 0,0 0 0 15,3 0-4-15,-3 0 0 0,0 0-4 0,3 0-8 0,-3 0-4 16,3 0-4-16,-3 0-4 0,3 0 0 0,0 0-4 0,0 0-4 0,0 0 0 15,0 0-4-15,3 0-4 0,-3 0 0 0,0-2-4 0,0 2 0 16,3 0 0-16,-3 0-8 0,3 0 0 0,-3-2-12 0,0 2-12 16,0 0-24-16,3-1-36 0,-3 1-48 0,0-2-32 0,0 0 32 15,0 2 20-15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2.14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6C8202F-7400-4312-ABE0-62C5B4CF6BE9}" emma:medium="tactile" emma:mode="ink">
          <msink:context xmlns:msink="http://schemas.microsoft.com/ink/2010/main" type="inkDrawing"/>
        </emma:interpretation>
      </emma:emma>
    </inkml:annotationXML>
    <inkml:trace contextRef="#ctx0" brushRef="#br0">0 25 35 0,'0'0'92'0,"0"0"-12"0,0 0-12 0,0 0-24 15,0 0-4-15,0 0-8 0,0 0 0 0,0 0-4 0,0 0-4 16,0 0 0-16,0 0 0 0,0 0-4 0,0 0 0 0,0 0 0 16,0 0 0-16,0 0-4 0,0 0 0 0,0 0 4 0,0 0-4 15,0 0-4-15,0 0 0 0,0 0 0 0,0 0-20 0,0 0 20 0,0 0 0 16,0 0-4-16,0 0 4 0,0 0 0 0,0 0 0 0,3 0 0 15,-3 0 0-15,0 0 0 0,0 0 0 0,2 2 0 0,-2-2 0 16,0 2 4-16,3-1-8 0,-3 1 4 0,0 0 4 0,0-1-4 16,4 1 0-16,-4 0 0 0,2 1-4 0,-2-1 0 0,0 1 4 15,3 0 0-15,-3-1 0 0,4 2 0 0,-4-3-4 0,0 3 0 0,2-3 0 16,-2 1 0-16,3 1-4 0,-3-1 0 0,4 0-4 0,-4-1 4 16,2 1-4-16,-2 0 4 0,3 1-4 0,-3-3 8 0,3 2-4 15,-3-1-4-15,0-1 4 0,0 0 0 0,0 2 0 0,0-2 0 16,3 0-4-16,-3 0 4 0,0 0 0 0,0 2 4 0,0-2-8 15,0 0 8-15,0-2 0 0,0 2 0 0,0 0-4 0,0 0 0 16,0 0 0-16,0 0 0 0,0-2 0 0,0 2 0 0,3-1 0 0,-3 1 0 16,0-2 0-16,0 0-8 0,3 1 4 0,-3-1 0 0,0 0 0 15,0 1 0-15,0-1 0 0,0-1 0 0,3 1 0 0,-3 0 0 16,0-1 0-16,0 1 0 0,0 1 0 0,3-1 0 0,-3 0 0 16,0-1 0-16,0 1 8 0,3 0 0 0,-3 1-4 0,0-1 0 15,4 1-4-15,-4-3-4 0,0 2 8 0,2 1-4 0,-2-1 4 0,0 0-4 16,3 1-4-16,-3-1 8 0,0 0-4 0,3 1 0 0,-3-1 4 15,3 0-4-15,-3 2-4 0,3-2 4 0,-3 1 0 0,3 0 0 16,-3-2 0-16,3 2 4 0,-3-1-4 0,3 0 0 0,-3 2 0 16,3-1-4-16,-3-1 4 0,3 2 0 0,-3-2 0 0,0 2 0 15,3-1 0-15,-3 1 0 0,3 0 0 0,-3 0 0 0,0 0 0 0,3 0 0 16,-3-2 0-16,0 2 0 0,3 0 0 0,-3 0 0 0,0 0 0 16,3 0-4-16,-3 2 8 0,0-2-4 0,3 0 0 0,-3 0 0 15,3 0 0-15,-3 0-4 0,0 0 8 0,3 0-4 0,-3 0 0 16,3 0-4-16,-3 0 4 0,3 0 0 0,-3 0 0 0,0 0 0 15,3 0 0-15,-3 0 0 0,3 0 0 0,-3 0 0 0,3 1 0 0,-3-1 0 16,0 2 4-16,3-2-8 0,-3 2 4 0,3-2 4 0,-3 1-4 16,3 1 0-16,-3 0 0 0,0-1-4 0,3 2 4 0,-3-2 4 15,0 0 0-15,3 1 0 0,-3-2-4 0,3 2 0 0,-3 0-4 0,0-1 8 16,0-1-8-16,0 2 8 0,0 0-4 0,3-1 0 16,-3-1 0-16,0 2 0 0,0-2 0 0,0 2 0 0,0-2 0 0,0 1 0 15,0-1 0-15,0 0 0 0,0 0 0 0,0 0-4 0,0 0-4 16,0 0 0-16,0 0 0 0,0 2-8 0,3-2-8 0,-3 0-8 15,0-2-12-15,0 2-12 0,3 0-8 0,-3 0-12 0,3 0-16 0,-3 0-40 16,0 0-36-16,0 0 0 0,3-1 32 0,-3 1 28 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2.9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E9DBB49-A852-4BFB-B695-E5FF36D35610}" emma:medium="tactile" emma:mode="ink">
          <msink:context xmlns:msink="http://schemas.microsoft.com/ink/2010/main" type="inkDrawing"/>
        </emma:interpretation>
      </emma:emma>
    </inkml:annotationXML>
    <inkml:trace contextRef="#ctx0" brushRef="#br0">-2 24 27 0,'0'0'92'16,"0"0"-8"-16,0 0-12 0,0 0-28 0,0 0-4 0,0 0-4 15,0 0-4-15,0 0 0 0,0 0-4 0,0 0-4 0,0 2 0 16,0-2-4-16,0 0 0 0,0 0 0 0,0 1-4 0,0 1 0 0,3-2 0 16,-3 1 0-16,0-1 0 0,0 2 0 0,0 0 0 0,2 0 0 15,-2-1 0-15,0 1 0 0,0 0 0 0,4-1 0 0,-4 1 0 16,0 0-4-16,3-1 0 0,-3-1-4 0,2 2 4 0,-2 0 0 16,4-1-8-16,-4 1 4 0,3-1-4 0,-3 2 4 0,3-2-4 15,-1-1 0-15,2 0 0 0,-4 2 0 0,3-2 0 0,-1 0 0 0,2 0 0 16,-1 2 0-16,-1-2 0 0,-2-2-4 0,4 2 0 15,-1 0 4-15,-1 0-4 0,1-2 4 0,1 1 0 0,-2 1-4 0,-2-3 0 16,3 2 4-16,1 1-4 0,-4-2 4 0,2 1-8 0,-2-1 4 16,3 0 4-16,-3 1-4 0,4-1 0 0,-4 0 4 0,2 1 0 15,-2-1 0-15,0-1-4 0,0 1 4 0,0 0 0 0,3 0-4 0,-3 1 4 16,0-1-4-16,0 1 0 0,0-3 0 0,0 2 0 0,0 1 4 16,0-1-4-16,0 0 0 0,3 1 8 0,-3-1-8 0,0 0 4 15,0 1 0-15,0-1 0 0,0 0-12 0,0 2 16 0,0-1-4 16,0-1 4-16,0 0 0 0,0 2 4 0,0 0-4 0,0-1 0 15,0 1 0-15,0 0-4 0,0 0 4 0,0 0 0 0,0 0 0 0,0 0 0 16,0 0-4-16,0 0 0 0,0 0 0 0,0 0 0 16,0 0 0-16,0 0 0 0,0 0-4 0,0 0 4 0,3 0-4 0,-3 0 0 15,0 0 4-15,0 0 0 0,0 0 4 0,3 0 0 0,-3 0-4 16,0 0-4-16,0 1 4 0,3-1 0 0,-3 0 0 0,0 2 0 16,3-2 8-16,-3 2-8 0,0-1 4 0,0 1 0 0,0 0-4 15,3-2 0-15,-3 3 4 0,0-1-4 0,0-1 4 0,3 3-4 0,-3-3 0 16,0 1 0-16,0 2 0 0,3-3 0 0,-3 2 0 0,0-1 0 15,3 0 0-15,-3 1 0 0,0-1-4 0,3 1 4 0,-3-1 0 16,0 1-4-16,0-1 0 0,3 1 4 0,-3-1-4 0,0 2 0 16,0-3 4-16,0 3-4 0,0-3 0 0,0 3 4 0,0-3 0 15,0 1-4-15,0 1 0 0,0-1 0 0,0 0 0 0,0 1 0 16,0-1 0-16,0-1 0 0,0 1 4 0,0 1-4 0,0-1 0 16,0 0 4-16,0-1-4 0,0 1 0 0,0 0 0 0,0-2 0 0,0 1 4 15,0 2-4-15,0-2 0 0,0-1 4 0,0 1-4 0,-3 1 0 16,3-2 0-16,-3 2 0 0,3 0 0 0,0-2 0 0,-3 1 0 15,0-1 0-15,3 2 0 0,-3 0 0 0,0-2 0 0,0 1 0 0,0-1 0 16,0 0 0-16,3 2 0 0,-3-2 0 0,0 0 0 0,0 0-4 16,1 0 0-16,-2 2 0 0,4-2-4 0,-3 0-4 0,1 0 0 15,2 0-8-15,-4 0-4 0,1-2-12 0,3 2-4 0,-2-2-20 16,2 2-8-16,-4-1-12 0,4 1-16 0,-3-2-24 0,3 0-32 16,-2 1-20-16,2-3 20 0,0 2 28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5.89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0-1 15 0,'0'0'96'0,"0"0"-12"0,0 0-8 15,0 0-28-15,0 0-4 0,0 0-4 0,3 0-8 0,-3 0 0 0,0 0-4 16,0 0-4-16,0 0 4 0,0 0-8 0,0 0 4 0,0 0-4 16,0 0 0-16,0 0-4 0,0 0 0 0,0 0-4 0,0 0 0 15,0 0-4-15,0 0 0 0,0 0 0 0,0 0-4 0,0 0 4 16,0 0-8-16,0 0 0 0,0 0-4 0,0 0 4 0,0 0-8 15,0 0-4-15,0 0-4 0,0 0-16 0,0 0-8 0,3 0-32 16,-3 0-44-16,0 0-32 0,0 0 16 0,0 0 24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6.09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BB006A4-4BD2-4A18-AB26-4FF1E496164C}" emma:medium="tactile" emma:mode="ink">
          <msink:context xmlns:msink="http://schemas.microsoft.com/ink/2010/main" type="inkDrawing"/>
        </emma:interpretation>
      </emma:emma>
    </inkml:annotationXML>
    <inkml:trace contextRef="#ctx0" brushRef="#br0">0 2 35 0,'0'0'64'0,"0"0"0"16,3 0-12-16,-3 0-24 0,0 0-8 0,3 0-8 0,-3 0-4 0,0 0-8 15,0 0-12-15,0 0-32 0,0-2-24 0,3 2-28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6.30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0 27 0,'0'0'80'0,"0"0"-4"0,0 0-12 0,0 0-20 16,0 0-12-16,0 0-12 0,4 0-4 0,-4 0 0 0,0 0-8 16,0 0 8-16,3 0-8 0,-3 0-4 0,0 0-4 0,2 0-24 15,-2 0-24-15,0 0-16 0,4 0-28 0,-4 0-16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6.50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E7CC3F9-51A2-4F60-8502-0E24803005CC}" emma:medium="tactile" emma:mode="ink">
          <msink:context xmlns:msink="http://schemas.microsoft.com/ink/2010/main" type="inkDrawing"/>
        </emma:interpretation>
      </emma:emma>
    </inkml:annotationXML>
    <inkml:trace contextRef="#ctx0" brushRef="#br0">0 5 35 0,'0'0'96'16,"0"0"-12"-16,0 0-16 0,0 0-28 0,3 0-4 0,-3 0-8 0,0 0-4 15,0 0-8-15,0 0-4 0,3-2 0 0,-3 2-8 0,0 0 0 16,3 0 0-16,-3 0 0 0,0 0-8 0,0-2-12 15,3 2-32-15,-3 0-32 0,3-2-24 0,-3 2-16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6.70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7386889-B630-457E-8F8E-0467A71EAB90}" emma:medium="tactile" emma:mode="ink">
          <msink:context xmlns:msink="http://schemas.microsoft.com/ink/2010/main" type="inkDrawing"/>
        </emma:interpretation>
      </emma:emma>
    </inkml:annotationXML>
    <inkml:trace contextRef="#ctx0" brushRef="#br0">0 4 23 0,'0'0'100'0,"0"0"-16"0,0 0-8 0,0 0-28 16,0 0-12-16,0 0-4 0,0 0-4 0,3 0-4 0,-3 0-8 16,0 0 0-16,0 0-4 0,0 0-8 0,3 0 4 0,-3 0 0 15,0 0 0-15,0 0-8 0,3 0 0 0,-3 0 0 0,3-1-4 16,-3 1-8-16,0 0-8 0,3-2-24 0,-3 2-24 0,0 0-24 16,0-2-28-16,3 2 4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7:18.393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16C46140-938D-49B5-9815-183AC2C4DB50}" emma:medium="tactile" emma:mode="ink">
          <msink:context xmlns:msink="http://schemas.microsoft.com/ink/2010/main" type="writingRegion" rotatedBoundingBox="-1322,17226 -1099,17226 -1099,17320 -1322,17320"/>
        </emma:interpretation>
      </emma:emma>
    </inkml:annotationXML>
    <inkml:traceGroup>
      <inkml:annotationXML>
        <emma:emma xmlns:emma="http://www.w3.org/2003/04/emma" version="1.0">
          <emma:interpretation id="{166391AE-CECF-4553-9812-BA2D248E3A04}" emma:medium="tactile" emma:mode="ink">
            <msink:context xmlns:msink="http://schemas.microsoft.com/ink/2010/main" type="paragraph" rotatedBoundingBox="-1322,17226 -1099,17226 -1099,17320 -1322,17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56AFC5-AF3B-46D7-BCEE-11C5B0D348BC}" emma:medium="tactile" emma:mode="ink">
              <msink:context xmlns:msink="http://schemas.microsoft.com/ink/2010/main" type="line" rotatedBoundingBox="-1322,17226 -1099,17226 -1099,17320 -1322,17320"/>
            </emma:interpretation>
          </emma:emma>
        </inkml:annotationXML>
        <inkml:traceGroup>
          <inkml:annotationXML>
            <emma:emma xmlns:emma="http://www.w3.org/2003/04/emma" version="1.0">
              <emma:interpretation id="{93388F9A-8C9F-4ECD-B064-7D777027DAB8}" emma:medium="tactile" emma:mode="ink">
                <msink:context xmlns:msink="http://schemas.microsoft.com/ink/2010/main" type="inkWord" rotatedBoundingBox="-1322,17226 -1099,17226 -1099,17320 -1322,17320"/>
              </emma:interpretation>
              <emma:one-of disjunction-type="recognition" id="oneOf0">
                <emma:interpretation id="interp0" emma:lang="" emma:confidence="0">
                  <emma:literal>„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226 0 59 0,'-9'10'144'0,"-1"-4"-24"0,-8-1-24 0,-1 1-36 0,10-1-12 16,-10-1-4-16,1 1-12 0,-1 6-4 0,1-11-8 0,-1 5-4 0,10 1-8 15,-10-6-8-15,10 0-12 0,-1 0-28 0,1 5-40 16,9-5-56-16,0 0-24 0,-9 0 28 0,18 0 28 0</inkml:trace>
          <inkml:trace contextRef="#ctx0" brushRef="#br0" timeOffset="-180.5161">207 52 15 0,'0'-16'172'0,"0"1"-28"0,10 4-20 16,-10 1-44-16,-10 5-20 0,10-5-8 0,-9 10-8 0,0-6-12 15,0 6-8-15,-1-5-4 0,1 5-4 0,0 0-8 0,-1 0 0 16,1 5-4-16,0-5-4 0,-1 6-12 0,1-2-20 0,0 2-20 16,9-1-40-16,-9 0-68 0,9 6-12 0,-10-6 36 0,10 1 28 15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6.9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E4380F5-6C27-43FB-ADA5-0C79AC471F57}" emma:medium="tactile" emma:mode="ink">
          <msink:context xmlns:msink="http://schemas.microsoft.com/ink/2010/main" type="inkDrawing"/>
        </emma:interpretation>
      </emma:emma>
    </inkml:annotationXML>
    <inkml:trace contextRef="#ctx0" brushRef="#br0">0 3 79 0,'0'0'96'0,"0"0"-12"0,0 0-12 16,0 0-28-16,0 0-8 0,0 0-4 0,0 0-8 0,0 0 0 0,0 0-4 15,3 0-4-15,-3 0-4 0,0 0 0 0,0 0 0 0,0 0-8 16,3 0 0-16,-3 0 0 0,0 0-4 0,0 0 0 0,3 0-4 15,-3 0-4-15,0 0 0 0,3 0-8 0,-3 0-24 0,3-1-16 0,-3 1-32 16,0 0-28-16,3-2-8 0,-3 2 24 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7.08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9A2D5F2-F635-4B6B-911D-4D3DD9DCD92B}" emma:medium="tactile" emma:mode="ink">
          <msink:context xmlns:msink="http://schemas.microsoft.com/ink/2010/main" type="inkDrawing"/>
        </emma:interpretation>
      </emma:emma>
    </inkml:annotationXML>
    <inkml:trace contextRef="#ctx0" brushRef="#br0">0 7 67 0,'0'0'92'0,"0"0"-12"0,0 0-12 16,0 0-28-16,0 0-8 0,0 0-4 0,0 0-8 0,0 0-4 16,0 0 0-16,0 0 0 0,0 0-4 0,0 0-8 0,0 0 0 15,0 0-4-15,3 0 4 0,-3 0 0 0,0 0-4 0,0 0-4 0,3 0 0 16,-3-2-4-16,0 2-8 0,3 0-12 0,-3-2-16 0,3 2-20 16,-3 0-12-16,3-1-8 0,-3-1-16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7.27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BD9C742-97C1-436B-A73A-AAEE75E325EA}" emma:medium="tactile" emma:mode="ink">
          <msink:context xmlns:msink="http://schemas.microsoft.com/ink/2010/main" type="inkDrawing"/>
        </emma:interpretation>
      </emma:emma>
    </inkml:annotationXML>
    <inkml:trace contextRef="#ctx0" brushRef="#br0">-1 5 15 0,'0'0'100'0,"0"0"-16"0,0 0-12 0,0 0-24 0,0 0-28 16,0 0 12-16,0 2-4 0,0-2-8 0,0 0 0 0,4 0-4 0,-4 0-4 15,0-2 0-15,0 2-4 0,3 0-4 0,-3 2 0 0,0-2 0 16,0 0-4-16,2 0 0 0,-2 0 0 0,4 0 0 0,-4-2 0 15,3 2 0-15,-3 0 0 0,2 0-4 0,-2-2-8 0,4 2-8 16,-4 0-16-16,3-1-28 0,-3 1-16 0,2-2-20 0,-2 2-4 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7.48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2C2D222-349C-4C40-8E41-0AAF0C8F0ED8}" emma:medium="tactile" emma:mode="ink">
          <msink:context xmlns:msink="http://schemas.microsoft.com/ink/2010/main" type="inkDrawing"/>
        </emma:interpretation>
      </emma:emma>
    </inkml:annotationXML>
    <inkml:trace contextRef="#ctx0" brushRef="#br0">0 12 27 0,'0'0'96'15,"0"0"-16"-15,0 0-4 0,0 0-28 0,0 0-12 0,0 0-8 0,0 0-4 16,0 0-4-16,0 0-4 0,0 0 0 0,3 0-4 0,-3 0 0 16,0 0-8-16,0 0 0 0,0 0 0 0,3 0 0 0,-3-2 0 15,0 2-4-15,3 0 4 0,-3-2-8 0,3 2 4 0,-3 0-8 16,0-1-4-16,3 1 0 0,0-2-20 0,-3 0-24 0,3 2-20 16,-3-1-16-16,3-1-8 0,-3 2 0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7.6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092416-FC90-497C-A9F6-5AED60DDDAE1}" emma:medium="tactile" emma:mode="ink">
          <msink:context xmlns:msink="http://schemas.microsoft.com/ink/2010/main" type="inkDrawing"/>
        </emma:interpretation>
      </emma:emma>
    </inkml:annotationXML>
    <inkml:trace contextRef="#ctx0" brushRef="#br0">0 10 3 0,'0'0'104'0,"0"0"-20"0,0 0-8 0,0 0-28 0,0 0-8 16,0 0-8-16,0 2-8 0,0-2-4 0,0 0-4 0,0-2-4 16,0 2 0-16,3 0-4 0,-3 0 0 0,0 0-4 0,3 0 0 15,-3 0-4-15,0-1-4 0,3 1-12 0,-3 0 12 0,0-2 0 16,3 2-8-16,-3-2-12 0,3 2-20 0,-3-2-20 0,3 1-20 15,-3 1-16-15,0-2-4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7.79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0C677B5-0E5A-4D15-99D8-36259935E97D}" emma:medium="tactile" emma:mode="ink">
          <msink:context xmlns:msink="http://schemas.microsoft.com/ink/2010/main" type="inkDrawing"/>
        </emma:interpretation>
      </emma:emma>
    </inkml:annotationXML>
    <inkml:trace contextRef="#ctx0" brushRef="#br0">0 6 23 0,'0'0'92'16,"0"0"-12"-16,0 0-8 0,0 0-28 0,0 0-8 0,0 0-8 15,0 0-4-15,0 0-8 0,0 0 0 0,0 0-8 0,0 0 0 16,0 0 0-16,0 0-4 0,3 0 0 0,-3 0-8 0,0 0-4 16,3-2-4-16,-3 2-12 0,0 0-20 0,3-2-12 0,-3 2-8 0,3-2-12 15,-3 2-8-15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8.03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9F2DE6B-ABD2-455D-A223-73105F8151B9}" emma:medium="tactile" emma:mode="ink">
          <msink:context xmlns:msink="http://schemas.microsoft.com/ink/2010/main" type="inkDrawing"/>
        </emma:interpretation>
      </emma:emma>
    </inkml:annotationXML>
    <inkml:trace contextRef="#ctx0" brushRef="#br0">0 18 3 0,'0'0'108'16,"0"0"-12"-16,0 0-16 0,0 0-32 0,0 0-8 0,0 0-8 0,0-1-4 15,0 1-8-15,3 0 0 0,-3-2-8 0,0 2-4 0,3-2 0 16,-3 2 0-16,3-1-4 0,-3 1-4 0,3-2 0 0,-3 0-4 16,3 2-4-16,0-1-8 0,-3-1-4 0,3 2-20 0,-3-2-24 0,3 1-24 15,0 1-28-15,-3-2 4 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8.13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4E3E7BA-2DC5-4437-9254-0B09E53D4AE3}" emma:medium="tactile" emma:mode="ink">
          <msink:context xmlns:msink="http://schemas.microsoft.com/ink/2010/main" type="inkDrawing"/>
        </emma:interpretation>
      </emma:emma>
    </inkml:annotationXML>
    <inkml:trace contextRef="#ctx0" brushRef="#br0">0 1 11 0,'0'0'88'0,"0"0"-4"0,0 0-12 0,0 0-28 0,0 0-16 15,3 0 0-15,-3 0-4 0,0 0-8 0,0 0 0 0,0 0-4 16,0 0-4-16,3 0-8 0,-3 0 0 0,0 0 0 0,3 0-12 0,-3 0-16 15,0 0-20-15,3 0-20 0,-3-2-20 0,0 2-16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8.30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B0C30C1-3D23-4F3F-9B2E-D75C8B48198C}" emma:medium="tactile" emma:mode="ink">
          <msink:context xmlns:msink="http://schemas.microsoft.com/ink/2010/main" type="inkDrawing"/>
        </emma:interpretation>
      </emma:emma>
    </inkml:annotationXML>
    <inkml:trace contextRef="#ctx0" brushRef="#br0">3 2 55 0,'0'0'96'0,"0"0"-12"0,0 0-12 0,0 0-32 16,0 0-8-16,0 0-8 0,0 0-4 0,-3 0-4 0,6 0-4 16,-3 0-4-16,0 0-8 0,0 0 0 0,0 0 0 0,0 0-8 0,0 0-24 15,0 0-32-15,0 0-28 0,0-2-28 0,0 2 8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8.5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C5DF0D4-F834-4C11-9F12-0C749120188D}" emma:medium="tactile" emma:mode="ink">
          <msink:context xmlns:msink="http://schemas.microsoft.com/ink/2010/main" type="inkDrawing"/>
        </emma:interpretation>
      </emma:emma>
    </inkml:annotationXML>
    <inkml:trace contextRef="#ctx0" brushRef="#br0">2 14 23 0,'0'0'104'16,"-3"0"-12"-16,3 0-12 0,0 0-36 0,0 0-8 0,0 0-4 16,0 0-8-16,3-2-4 0,-3 2-4 0,0 0-4 0,0-2-8 0,3 2 0 15,-3-1 0-15,0 1-8 0,3-2-4 0,-3 2-12 0,3-2-32 16,-3 1-28-16,0 1-20 0,3-2-16 0,-3 0 12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7:28.76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80D6B6FF-98BC-4947-AB10-04A659A2671A}" emma:medium="tactile" emma:mode="ink">
          <msink:context xmlns:msink="http://schemas.microsoft.com/ink/2010/main" type="inkDrawing" rotatedBoundingBox="832,17893 32738,18046 32735,18659 829,18507" shapeName="Other"/>
        </emma:interpretation>
      </emma:emma>
    </inkml:annotationXML>
    <inkml:trace contextRef="#ctx0" brushRef="#br0">4-4 47 0,'0'0'80'0,"8"0"-4"16,-8 0-8-16,0 0-24 0,0 0-12 0,0 0-4 0,0 0-4 16,0 0 4-16,0 0-12 0,0 0 0 0,0 0-4 0,9 0 0 0,-9 0 0 15,0 0 4-15,0 0-4 0,0 0-4 0,0 0 0 0,-9 0 4 16,9 0 0-16,0 0 0 0,9 0 4 0,-9 0-4 0,0 0 4 16,-9 0 0-16,9 0 0 0,0 0 4 0,9 0-4 0,-9 0 0 0,0 5 0 15,0-5 4-15,0 6-4 0,0-6 0 0,0 6-4 16,0-6 0-16,0 4-4 0,0 2 4 0,0-1 0 0,0 0 0 0,0 0 0 15,0 1 0-15,0 4-4 0,0-10 4 0,0 10 0 0,0-5-4 16,0 1 0-16,0-1 0 0,0 0 4 0,0 1 0 0,0-1-8 16,0 5 8-16,0-4-4 0,0-1 0 0,0 0 4 0,0 0-4 0,0 0 4 15,0 0-4-15,0 7-4 0,0-8 4 0,0 1 0 0,0 1 4 16,0-1-4-16,0 0 0 0,0 1 0 0,0-1 0 0,0 0-4 16,0 0 0-16,0 5 4 0,0-5-8 0,0-5 4 0,0 6 4 15,0-1-4-15,0 1 0 0,0-1 0 0,0 0-4 0,0 0 4 16,0 1 0-16,0-6 0 0,0 5 0 0,0 0 0 0,0 0-4 0,0 0 0 15,0 0 4-15,0-5-4 0,0 4 4 0,0 3 0 0,0-2-4 16,0 0 0-16,0 1 8 0,0-1-4 0,0 0 4 0,0 0-8 16,0 1 4-16,0-1-4 0,0-1 4 0,0 3-4 0,0-7 4 15,0 4 0-15,0 1-4 0,0 1 4 0,0-1 0 0,0 1 0 16,0-1-4-16,0 0 4 0,0 0-4 0,0 0 4 0,0-5 0 0,0 5 0 16,0 0 0-16,0 0-4 0,0-5 4 0,0 6-4 0,0-1 0 15,0-1-4-15,0-4 8 0,0 7-4 0,0-7 4 16,0 5-4-16,0 0-4 0,0-5 4 0,0 5 0 0,0-5 4 0,0 6-4 15,0-1 4-15,0-5-4 0,0 5 4 0,0-5-4 0,0 5-20 16,0-5 28-16,0 5-4 0,0-5 0 0,0 5-4 0,0 2 0 16,-9-7 8-16,9 0-8 0,0 4 0 0,0-4 0 0,0 0 0 0,0 0 0 15,0 5 4-15,0-5-4 0,0 0 4 0,0 0-4 0,0 0 0 16,0 0 0-16,0 0 4 0,0 0 0 0,0 0-8 0,0 0 4 16,0 0 0-16,0 0 0 0,0 0 0 0,0 0 0 0,0 0 4 15,0 0 0-15,0 0-4 0,0 0 0 0,0 0 0 0,0 0 0 0,0 0 4 16,0 0 0-16,0 0 0 0,0 0 0 0,0 0 0 0,0 0 0 15,0 0-4-15,0 0 4 0,0 0-4 0,0 0 4 0,0 0-4 16,0 0 4-16,0 0 4 0,0 0 0 0,0 0-8 0,0 0 0 16,0 0 8-16,0 0 0 0,0 0-4 0,0 0 0 0,0 0 0 15,0 0 0-15,0 0 0 0,0 0-4 0,9 0 4 0,-9 0-4 16,0 0 8-16,0 0 0 0,0 0 0 0,11 0-4 0,-11 0 0 0,0 0 0 16,8 0 0-16,-8 0-4 0,9 0-12 0,-9 0 20 0,11 0 0 15,-11 0-4-15,8 0 4 0,-8 0 0 0,9 0-4 0,0 0 4 16,-9 0-4-16,10 0 0 0,-1 0 0 0,0 0 0 0,-9 0-4 15,10 0 8-15,-1 0 0 0,0 0-4 0,1 0 4 0,-1 0-4 16,0 0 0-16,0 0 0 0,1 0-4 0,-1 0 4 0,0 0-4 0,1 0 4 16,-1 0 0-16,0 0-4 0,1 0 4 0,-1 0-4 0,-9 0 0 15,9 0 4-15,0 0-4 0,-9 0 0 0,10 0 4 0,-1 0 0 16,-9 0-4-16,9 0 0 0,-9 0 4 0,0 0-4 0,0 0 0 16,10 0 4-16,-10 0 0 0,0 0-4 0,0 0 8 0,0 0-8 15,0 0 4-15,0 0 0 0,0 0 0 0,0 0 0 0,9 0 0 0,-9 0-4 16,0 0 0-16,0 0 0 0,0 0 4 0,9 0 0 0,-9 0-4 15,0 0 0-15,10 0 4 0,-10 5 0 0,9-5 0 0,-9 0 0 16,9 0 0-16,0 0 0 0,-9 0 0 0,10 6 0 0,-1-6 0 0,-9 0 0 16,9 0 0-16,1 0-16 0,-1 0 20 0,0 0 0 15,1 0 0-15,-1 5-4 0,0-5-4 0,-1 0 8 0,3 0-4 0,6 0 0 16,-6 0 4-16,-2 5-4 0,10-5 4 0,-10 6 0 0,8-6-4 16,-6 0 0-16,6 0 0 0,2 5 4 0,1-5-4 0,-3 5 0 15,-8-5 0-15,19 5 0 0,-9-5 0 0,0 0 4 0,-1 5-4 16,1-5 0-16,-1 0 0 0,10 5 0 0,-9-5 0 0,0 5 0 0,8-5-4 15,-8 0 4-15,0 0 0 0,9 6-4 0,-10-6 4 16,1 0 0-16,-1 0-4 0,10 6 0 0,-9-6 0 0,-2 4 4 0,3-4 0 16,-1 6 0-16,-2-6-4 0,3 0 0 0,-3 5 4 0,11-5-4 15,-9 5 4-15,1-5-4 0,-3 0 4 0,-8 6-4 0,10-6-4 16,0 5 8-16,-1-5-4 0,1 5 4 0,-1-5 0 0,-8 0-4 16,8 0 0-16,1 0 0 0,0 0 0 0,-10 0 0 0,10 5 4 15,-10-5 0-15,9 0-8 0,-8 5 8 0,8-5 0 0,-8 0-4 0,8 0 0 16,-8 5-20-16,8-5 28 0,-9 0-4 0,1 5 0 0,8-5-4 15,-8 0 0-15,-1 6 0 0,10-6 0 0,-10 0 0 0,0 0 0 16,-1 0 0-16,3 0 4 0,6 0 0 0,-6 0-4 0,-2 0 0 16,-1 0 4-16,3 0-4 0,-2 0 0 0,-1 0 0 0,1 0 0 15,2 0 4-15,-3 0-4 0,1 0 0 0,-9 0 0 0,11 0 0 0,-3 0 0 16,-8 0 0-16,9 0 4 0,-9 0-4 0,11 0 0 0,-11 0 0 16,0 0 0-16,0 0 0 0,8 0 0 0,-8 0 0 0,0 0 0 15,0 0-4-15,0 0 4 0,0 0 0 0,0 0 0 0,0 0 4 0,0 0-4 16,0 0 0-16,-8 0 0 0,16 0 0 0,-8 0 0 15,0 0 0-15,0 0 0 0,0 5 0 0,0-5 0 0,9 0 4 0,-9 0-4 16,0 0 0-16,0 0 0 0,9 0 0 0,-9 0 0 0,0 0 0 16,10 0 4-16,-10 0-4 0,0 0 0 0,9 0 0 0,-9 0 0 15,9 0 0-15,-9 0 0 0,10 0 0 0,-1 0 0 0,-9 0 0 16,9 0 0-16,1 0 0 0,-1 0 4 0,0 0-4 0,10 0 0 16,-10 0 4-16,0 0-4 0,10 0 0 0,0 0 0 0,-10 0 0 15,9 0 0-15,1 0-4 0,0 0 0 0,-1 0 8 0,1 0 0 0,0 0-4 16,-1 0 4-16,1 0 0 0,9 0-4 0,-10 0 0 0,1 0 0 15,-1 0-4-15,10 0 4 0,-9 0 0 0,0 0 0 0,-1 0 0 16,10 0 0-16,-9 0 0 0,-2 0-4 0,2 0 4 0,9 0 4 0,-10 0-4 16,1 0 0-16,0 0 4 0,-1 0-4 0,1 0 0 0,-1 0 0 15,1 0 0-15,0 0 0 0,-1 0 0 0,10 0 0 0,-9 0 0 16,-1 0-4-16,1 0 4 0,-1 0 0 0,1 0 4 0,0 0-4 16,-1 0 0-16,1 0 4 0,9 0 0 0,-10 0-4 0,1 0 0 15,0 0 0-15,-1 0 0 0,1 0 0 0,-2 5 0 0,3-5 0 16,-1 0 0-16,-2 0 4 0,11 0-4 0,-19 0 0 0,10 0 0 15,1 0 4-15,-3 0-8 0,2 0 8 0,-1 0-4 0,1 0-16 0,-10 0 24 16,10 0-4-16,0 0 0 0,-10 0-4 0,9 0 4 0,-8 0 0 16,8 0-4-16,-8 0 0 0,8 0 0 0,-8 0 0 0,8 0-4 15,-9 0 8-15,10 0-4 0,-10 0 0 0,1 0 0 0,8 0 4 0,-8 0 0 16,8 0-4-16,-9 0 4 0,1 0-4 0,-1 0-4 16,10 0 4-16,-10 0 4 0,0 0-4 0,10 0 0 0,-10 0 4 0,1 0 0 15,8 0-4-15,-10 0 0 0,12 0 0 0,-12 0 0 0,12 0 0 16,-12 0 4-16,12 0 0 0,-12 0-4 0,12 0 4 0,-12 0-4 15,12 0 4-15,-3 0-4 0,-6-5 0 0,6 5 4 0,2 0-4 0,-1 0 4 16,-8-5-8-16,8 5 4 0,1-6 0 0,-1 6 0 0,1 0 4 16,0-5-4-16,-1 5 4 0,1-5-8 0,-10 5 4 0,10 0 4 15,-1 0-8-15,1-5 4 0,0 5 4 0,-1 0 0 0,-9 0-4 16,10 0 0-16,0 0-4 0,-1-5 8 0,-8 5 4 0,8 0-8 16,1 0 4-16,-10-5 0 0,10 5-4 0,-2-5-16 0,-6 5 16 15,6 0 0-15,-6-6 0 0,6 6 0 0,-8 0 0 0,10 0 0 16,-10-5 0-16,10 5 0 0,-10 0 0 0,10 0 0 0,-1 0 4 15,-8-5-4-15,8 5 4 0,-8 0-4 0,8-6 4 0,-8 6-4 0,8 0 0 16,-9 0 0-16,10-4 0 0,-10 4 0 0,10 0 0 0,-10 0-4 16,10-6 4-16,-1 6 4 0,-8 0-4 0,8-6 0 0,-8 6 4 15,8 0-4-15,-8 0 0 0,8 0 0 0,1 0 4 0,-10 0-4 0,10 0-4 16,-1 0 4-16,1 0 4 0,-2-5-8 0,-6 5 4 16,6-5 0-16,3 5 0 0,-1-5 8 0,-2 5-4 0,3 0-4 0,-3-5-4 15,2 5 4-15,9-5 0 0,-10 5 0 0,1-5 4 0,0 5-4 16,-1 0 0-16,10 0 0 0,-9-6 4 0,-1 6-4 0,1 0 0 15,9 0-4-15,-9 0 4 0,-1-5 4 0,10 5-4 0,-9 0 0 0,-1-5 0 16,10 5 0-16,-9 0 0 0,-1 0 0 0,10 0 4 16,-9 0-4-16,-2 0 4 0,11-6-20 0,-8 6 24 0,-1 0-8 0,7-5 0 15,-7 5 4-15,9 0-4 0,-8-5 0 0,-3 5 4 0,11 0-4 16,-9-4 4-16,9 4 4 0,-10-7-8 0,1 7 4 0,9-5-8 16,-10 5 4-16,10 0 0 0,-9-5 4 0,9 5-4 0,-10 0 0 0,10 0 4 15,-9 0 0-15,9 0-4 0,-10 0 0 0,10 0-4 0,-9 0 4 16,9 0 0-16,-11 0 0 0,11 0 0 0,-8 0 0 0,-3 0 0 15,11 0 0-15,-9 0 8 0,1 0-4 0,-3 0-4 0,2 0 0 16,9 0 0-16,-10 0 0 0,1 0 0 0,-1 0 4 0,1 0 0 16,0 0 0-16,9 0 0 0,-10 0 0 0,1 0-8 0,-1 0 4 15,1 0-4-15,0 0 4 0,-1-5 0 0,10 5 0 0,-9 0 0 0,-1-5 0 16,1 5 0-16,0 0 0 0,-1 0 0 0,10-5 0 0,-9 5 0 16,-2 0 4-16,3 0-4 0,-3 0 0 0,2-6 4 0,1 6-4 15,-3 0 0-15,2 0 0 0,9 0 0 0,-10 0 4 0,1 0-4 16,0 0 0-16,-1 0-16 0,1 0 20 0,-1 0-4 0,1 0 4 0,9-5-4 15,-10 5 4-15,1 0 0 0,0 0-4 0,-1 0 0 0,1 0 0 16,-1 0 0-16,1 0 0 0,0 0 0 0,-1 0 4 0,1 0 0 16,0 0-4-16,-1 0 0 0,1 0 0 0,-2 0 4 0,3 0 0 15,-1 0-8-15,-10 0 8 0,8 0-4 0,2 0 0 0,1 0 0 16,-3 0 0-16,-6 0-4 0,6 0 8 0,2 0 0 0,-10 0-4 16,10 0 4-16,-10 0-4 0,10 0 0 0,-1 0 0 0,-9 0 0 0,10 0 0 15,-10 0 0-15,10 0 0 0,-10 0 0 0,10 0 0 16,-10 0 4-16,10 0 0 0,-10 5-8 0,0-5 8 0,10 0-4 0,-10 0 0 15,10 0 0-15,-10 0 0 0,10 0 0 0,-10 6 4 0,10-6-4 16,-10 0 0-16,10 0 0 0,-1 0 4 0,-10 0-4 0,12 0 0 16,-1 0 0-16,-2 0-4 0,-6 0 4 0,6 0 4 0,3 0-4 0,-3 0 0 15,2 0 0-15,1 0 0 0,-3 0 0 0,2 0 0 0,-1 0-16 16,1 0 24-16,9 0-4 0,-9 0-4 0,-1 0 4 0,1 0-4 16,-1 0 0-16,10 0 0 0,-9 0 0 0,-1 0 0 0,1 0 0 15,9 0 0-15,-9 0 0 0,-1 0 0 0,1 0 0 0,-1 0 0 16,10 0 0-16,-9 0 0 0,-1 0 0 0,1-6 0 0,0 6 0 0,9 0 0 15,-11 0 0-15,3 0 0 0,-3 0 0 0,2-5 0 0,1 5 0 16,-3 0 0-16,2 0 0 0,-1 0 0 0,10 0 0 0,-9 0 0 16,0 0 0-16,-1 0 0 0,1 0 0 0,-1 0 0 0,1 0 0 15,0-5 0-15,-1 5 0 0,1 0 0 0,9 0 0 0,-10 0 0 16,1 0 0-16,-1 0 0 0,1 0 0 0,0 0 0 0,9 0 0 0,-10 0 0 16,1 0 0-16,9 0 0 0,-10 0 0 0,1 0 0 0,9 0 0 15,-11 0 0-15,11 0 0 0,-8 0 0 0,-3 0 0 0,11 0 0 16,-9 0 0-16,9 0 0 0,-8 0 0 0,-3 0 0 0,11 0 0 15,-9 0 0-15,-1 0 0 0,1-5 0 0,9 5 0 0,-10 0 0 16,1 0 0-16,0 0 0 0,-1 0 0 0,1 0 0 0,9 0 0 16,-10 0 0-16,1-7 0 0,-1 7 0 0,1 0 0 0,0 0 0 0,-1 0 0 15,1-4 0-15,-2 4 0 0,3 0 0 0,-1 0 0 16,9 0 0-16,-11 0 0 0,3-5 0 0,-3 5 0 0,2 0 0 0,9 0 0 16,-10 0 0-16,1 0 0 0,0-6 0 0,9 12 0 0,-10-12 0 15,10 6 0-15,-9 0 0 0,-1 0 0 0,10 0 0 0,-9 0 0 16,9 0 0-16,-10 0 0 0,10-5 0 0,-9 5 0 0,9 0 0 0,-10 0 0 15,1-5 0-15,9 5 0 0,-11-5 0 0,11 5 0 0,-8-5 0 16,8 5 0-16,-11-5 0 0,11 5 0 0,-9-5 0 0,9 5 0 16,-10 0 0-16,1-5 0 0,9 5 0 0,-9 0 0 0,8 0 0 0,-8-6 0 15,0 6 0-15,9 0 0 0,-10 0 0 0,1 0 0 16,9 0 0-16,-10 0 0 0,1 0 0 0,9 0 0 0,-10 0 0 0,1 0 0 16,9 0 0-16,-9 0 0 0,-1 0 0 0,10 0 0 0,-9 0 0 15,9-5 0-15,-11 5 0 0,11 0 0 0,-8 0 0 0,8 0 0 16,-2-6 0-16,2 6 0 0,-9 0 0 0,9-5 0 0,0 5 0 15,0 0 0-15,0-4 0 0,-1 4 0 0,1-7 0 0,0 7 0 16,0-4 0-16,0 4 0 0,0-5 0 0,0 5 0 0,0 0 0 16,-11-6 0-16,11 6 0 0,0-5 0 0,0 5 0 0,0 0 0 15,0-5 0-15,0 5 0 0,0 0 0 0,0 0 0 0,0-5 0 0,-1 5 0 16,1 0 0-16,0 0 0 0,0 0 0 0,0 0 0 0,0 0 0 16,0 0 0-16,0 0 0 0,0 0 0 0,0 0 0 0,-2 0 0 15,2-6 0-15,0 6 0 0,0 0 0 0,9 0 0 0,-9 0 0 16,0-5 0-16,0 5 0 0,9 0 0 0,-9 0 0 0,0 0 0 0,0 0 0 15,0 0 0-15,0 0 0 0,0 0 0 0,0 0 0 0,0 0 0 16,-10 0 0-16,10 0 0 0,0 0 0 0,-9 0 0 0,7 0 0 16,-6 0 0-16,8 0 0 0,-9 0 0 0,-2 0 0 0,11 0 0 15,-8 0 0-15,-3 0 0 0,2 0 0 0,9 0 0 0,-10 0 0 16,1 0 0-16,0 0 0 0,-1 0 0 0,1 0 0 0,-1 0 0 0,1 0 0 16,0 0 0-16,-1 5 0 0,1-5 0 0,9 0 0 15,-10 0 0-15,1 0 0 0,0 0 0 0,-1 0 0 0,-9 6 0 0,19-6 0 16,-18 0 0-16,8 0 0 0,1 0 0 0,-2 0 0 0,3 5 0 15,-12-5 0-15,12 0 0 0,-1 0 0 0,-2 0 0 0,-8 0 0 16,10 0 0-16,-10 0 0 0,10 0 0 0,-10 0 0 0,10 5 0 0,-10-5 0 16,0 0 0-16,10 0 0 0,-10 0 0 0,1 0 0 0,8 0 0 15,-8 5 0-15,-1-5 0 0,0 0 0 0,1 0 0 0,-1 0 0 16,0 6 0-16,0-6 0 0,1 0 0 0,-1 5 0 0,0-5 0 16,1 0 0-16,-1 4 0 0,0-4 0 0,1 0 0 0,-1 0 0 15,0 0 0-15,0 0 0 0,1 7 0 0,-1-7 0 0,-9 0 0 16,9 0 0-16,1 0 0 0,-1 0 0 0,0 0 0 0,1 0 0 0,-1 0 0 15,0 4 0-15,-9-4 0 0,9 5 0 0,1-5 0 0,-1 0 0 16,0 0 0-16,1 0 0 0,-1 6 0 0,0-6 0 0,1 0 0 16,-1 0 0-16,8 0 0 0,-6 0 0 0,-2 0 0 0,-1 0 0 15,3 0 0-15,6 0 0 0,-6 0 0 0,-2 0 0 0,8 0 0 16,-6 0 0-16,6 0 0 0,-6 0 0 0,6 0 0 0,-6 0 0 0,6 0 0 16,-8 0 0-16,10 5 0 0,0-5 0 0,-1 0 0 15,-8 0 0-15,8 0 0 0,1 0 0 0,-1 0 0 0,1 0 0 0,0 0 0 16,-1 0 0-16,1 0 0 0,-1 0 0 0,10 0 0 0,-9 0 0 15,0 0 0-15,-1 0 0 0,1 0 0 0,-1 0 0 0,1 0 0 16,0 0 0-16,-1 0 0 0,10 0 0 0,-9 0 0 0,-2 0 0 0,3 0 0 16,-3 6 0-16,2-6 0 0,1 0 0 0,-3 0 0 0,2 0 0 15,-1 0 0-15,1 5 0 0,0-5 0 0,-1 0 0 0,1 0 0 16,-1 0 0-16,1 0 0 0,0 0 0 0,-1 0 0 0,1 5 0 16,9-10 0-16,-19 5 0 0,10 0 0 0,9 5 0 0,-19-5 0 15,19 0 0-15,-10 0 0 0,1 0 0 0,0 0 0 0,-1 5 0 0,1-5 0 16,-1 0 0-16,1 0 0 0,0 5 0 0,-1-5 0 0,1 0 0 15,9 0 0-15,-11 0 0 0,3 5 0 0,-1-5 0 0,-2 0 0 16,11 0 0-16,-9 5 0 0,-1-5 0 0,1 0 0 0,-1 0 0 16,1 0 0-16,0 0 0 0,-1 0 0 0,1 0 0 0,9 0 0 15,-10 0 0-15,1 0 0 0,0 0 0 0,-1 0 0 0,1 0 0 0,-1 0 0 16,1 0 0-16,0 0 0 0,-1 0 0 0,1 0 0 0,-1 0 0 16,1 0 0-16,9 0 0 0,-19 0 0 0,19 0 0 0,-20 0 0 15,12 0 0-15,-1 0 0 0,-2 0 0 0,3 0 0 0,-3 0 0 0,2 0 0 16,1 0 0-16,-3 0 0 0,-6 0 0 0,6 0 0 15,2 0 0-15,-1 0 0 0,1 0 0 0,0 0 0 0,-1 0 0 0,-9 0 0 16,10 0 0-16,0 0 0 0,-1 0 0 0,1 0 0 0,-1 0 0 16,1 0 0-16,0 0 0 0,-1 0 0 0,1 0 0 0,-1 5 0 15,1-5 0-15,0 0 0 0,-1 0 0 0,1 0 0 0,-2 0 0 0,3 0 0 16,8 6 0-16,-9-6 0 0,-2 0 0 0,3 5 0 0,-3-5 0 16,2 0 0-16,1 0 0 0,-3 4 0 0,2-4 0 0,-1 0 0 15,1 0 0-15,0 0 0 0,-1 0 0 0,1 0 0 0,-1 0 0 16,1 0 0-16,0 0 0 0,-1 0 0 0,10 0 0 0,-19 0 0 15,19 7 0-15,-9-7 0 0,-10 0 0 0,19 0 0 0,-19 0 0 16,19 5 0-16,-9-5 0 0,-10 0 0 0,10 0 0 0,-2 5 0 16,3-5 0-16,-1 0 0 0,-2 0 0 0,3 5 0 0,-3-5 0 15,2 6 0-15,1-6 0 0,-3 0 0 0,2 0 0 0,1 0 0 0,6 0 0 16,-7 0 0-16,0 5 0 0,-1-5 0 0,1 0 0 0,9 0 0 16,-10 0 0-16,1 0 0 0,9 0 0 0,-10 0 0 0,1-5 0 15,9 10 0-15,-9-5 0 0,8 0 0 0,-8 0 0 0,0 0 0 0,9 0 0 16,-10 0 0-16,10 0 0 0,-9 0 0 0,-2 0 0 15,11 0 0-15,-8 0 0 0,8 5 0 0,-11-5 0 0,2 0 0 0,-1 0 0 16,10 0 0-16,-9 0 0 0,0 0 0 0,9 0 0 0,-10 0 0 16,1 5 0-16,-1-5 0 0,1 0 0 0,0 0 0 0,-1 5 0 15,1-5 0-15,-1 0 0 0,1 0 0 0,0 0 0 0,-1 0 0 16,1 5 0-16,-1-5 0 0,1 0 0 0,0 0 0 0,-1 0 0 16,1 0 0-16,9 0 0 0,-11 0 0 0,3 0 0 0,-3 0 0 0,11 0 0 15,-9 0 0-15,9 0 0 0,-10 0 0 0,10 0 0 0,-9 0 0 16,9 0 0-16,-10 0 0 0,10 0 0 0,0 0 0 0,-9 0 0 15,9 0 0-15,-10 0 0 0,10 0 0 0,-9 0 0 0,9 0 0 0,-10 0 0 16,10 0 0-16,-9 0 0 0,0 0 0 0,7 0 0 0,-6 0 0 16,-1 0 0-16,-2 0 0 0,3 0 0 0,8 0 0 0,-11 0 0 15,2 0 0-15,1 0 0 0,-3 0 0 0,2 7 0 0,9-7 0 16,-10 0 0-16,1 0 0 0,-1 0 0 0,1 0 0 0,0 0 0 16,-1 0 0-16,1 4 0 0,-1-4 0 0,1 0 0 0,0 0 0 0,9 0 0 15,-10 0 0-15,1 0 0 0,-1 0 0 0,10 0 0 16,-9 5 0-16,0-5 0 0,7 0 0 0,-6 0 0 0,-1 0 0 0,9 0 0 15,-11 0 0-15,11 0 0 0,-8 0 0 0,-3 0 0 0,11 0 0 16,-9 0 0-16,9 0 0 0,-10 0 0 0,10 0 0 0,-9 0 0 16,9 0 0-16,-10 0 0 0,1 0 0 0,9 0 0 0,-10 0 0 0,1 0 0 15,9 0 0-15,-10 0 0 0,1 0 0 0,0 0 0 0,-1 0 0 16,1 0 0-16,0 0 0 0,-1 0 0 0,1 0 0 0,-2 0 0 16,3 0 0-16,-1 0 0 0,-2 0 0 0,3 0 0 0,-12 0 0 15,12 0 0-15,-3 0 0 0,2 0 0 0,-10 0 0 0,10 0 0 16,-1 0 0-16,1 0 0 0,-10 0 0 0,10 0 0 0,-1 0 0 0,1 0 0 15,0 0 0-15,-10 0 0 0,10 0 0 0,-1 0 0 0,1 0 0 16,-1 0 0-16,1 0 0 0,-10 0 0 0,10 0 0 0,-1 0 0 16,1 0 0-16,0 0 0 0,-1 0 0 0,1 0 0 0,-10 0 0 15,10 0 0-15,-2 0 0 0,3 0 0 0,-1 0 0 0,-2 0 0 16,-6 0 0-16,6 0 0 0,3 0 0 0,-3 0 0 0,2 0 0 16,1 0 0-16,-3 0 0 0,2 0 0 0,-10 0 0 0,10 0 0 15,-1 0 0-15,1 0 0 0,-1 0 0 0,1 0 0 0,0 0 0 16,9 0 0-16,-10 0 0 0,1 0 0 0,-1 0 0 0,1 0 0 0,0 0 0 15,8 0 0-15,-8 0 0 0,9 0 0 0,-9 0 0 0,-1 0 0 16,10 0 0-16,0 0 0 0,-9 0 0 0,7 0 0 0,2 0 0 16,-9 0 0-16,9 0 0 0,0 0 0 0,0 0 0 0,0 0 0 0,0 0 0 15,-1 0 0-15,1 0 0 0,0 0 0 0,0 0 0 16,0 0 0-16,0 0 0 0,0 0 0 0,0 0 0 0,0 0 0 0,0 0 0 16,-1 0 0-16,1 0 0 0,0 0 0 0,0 0 0 0,0 0 0 15,0 0 0-15,0 0 0 0,0 0 0 0,0 0 0 0,0 0 0 16,-2 0 0-16,2 0 0 0,-9 0 0 0,9 0 0 0,0 0 0 0,0 0 0 15,0 5 0-15,-10-5 0 0,10 0 0 0,0 0 0 0,-9 6 0 16,9-6 0-16,-1 0 0 0,1 5 0 0,0-5 0 0,0 5 0 16,-9-5 0-16,9 0 0 0,0 6 0 0,-2-6 0 0,2 0 0 15,0 0 0-15,0 0 0 0,0 0 0 0,-9 0 0 0,9 0 0 16,-1 0 0-16,1 0 0 0,0 0 0 0,-9 0 0 0,9 0 0 0,0 0 0 16,-10 5 0-16,10-5 0 0,-9 5 0 0,9-5 0 0,-10 0 0 15,10 0 0-15,-9 0 0 0,9 0 0 0,-11 0 0 0,11 0 0 16,-8 5 0-16,8-5 0 0,-11 0 0 0,2 0 0 0,9 0 0 15,-10 0 0-15,1 0 0 0,0-5 0 0,9 10 0 0,-10-5 0 16,1 0 0-16,9 0 0 0,-10 0 0 0,1 5 0 0,-1-5 0 0,10 0 0 16,-9 0 0-16,0 5 0 0,-1-5 0 0,1 0 0 0,9 0 0 15,-10 5 0-15,1-5 0 0,0 0 0 0,7 0 0 0,-6 0 0 16,-1 0 0-16,-2 6 0 0,3-6 0 0,-3 0 0 0,2 0 0 16,1 6 0-16,-3-6 0 0,2 0 0 0,-1 0 0 0,1 0 0 15,9 0 0-15,-9 0 0 0,-1 4 0 0,1-4 0 0,-1 0 0 0,1 0 0 16,0 0 0-16,-1-4 0 0,1 8 0 0,-1-4 0 0,1 0 0 15,0 0 0-15,-10 6 0 0,19-6 0 0,-19 0 0 0,10 0 0 16,-1 0 0-16,1 0 0 0,0 5 0 0,-1-5 0 0,1 0 0 0,-2 0 0 16,3 0 0-16,8 0 0 0,-11 5 0 0,2-5 0 15,1-5 0-15,-3 10 0 0,2-5 0 0,-1 0 0 0,10 6 0 0,-9-6 0 16,0 0 0-16,-1 5 0 0,10-5 0 0,-9 0 0 16,-1 5 0-16,10-5 0 0,-9 5 0 0,-1-5 0 0,10 0 0 0,-9 0 0 15,-1 5 0-15,10-5 0 0,-9 0 0 0,0 0 0 0,7 0 0 16,-6 5 0-16,-1-5 0 0,-2 0 0 0,11 5 0 0,-8-5 0 15,-3 0 0-15,2 6 0 0,1-6 0 0,-3 0 0 0,11 5 0 16,-9-5 0-16,-1 0 0 0,1 0 0 0,0 5 0 0,-1-5 0 0,10 0 0 16,-9 0 0-16,-1 6 0 0,1-6 0 0,-1 0 0 0,10 0 0 15,-9 0 0-15,0 0 0 0,-1 0 0 0,1 0 0 0,-1 5 0 16,10-5 0-16,-9 0 0 0,-2 0 0 0,3 0 0 0,8 0 0 16,-9 0 0-16,-2 0 0 0,3 5 0 0,-3-5 0 0,11 0 0 15,-9 0 0-15,1 0 0 0,-3 0 0 0,2 5 0 0,-1-5 0 0,1 0 0 16,9 0 0-16,-10 0 0 0,1 0 0 0,0 0 0 0,-1 0 0 15,1 0 0-15,-1 0 0 0,1 0 0 0,0 0 0 0,-10 0 0 16,10 6 0-16,-1-6 0 0,1 0 0 0,-1 0 0 0,1 0 0 0,-10 0 0 16,10 0 0-16,-2 0 0 0,3 0 0 0,-12 0 0 15,12 0 0-15,-12 0 0 0,12 0 0 0,-3 0 0 0,2 0 0 0,-10 0 0 16,10 0 0-16,-10 0 0 0,10 0 0 0,-1 0 0 0,-8 0 0 16,8 0 0-16,-8 0 0 0,8 0 0 0,-8 0 0 0,8 0 0 15,-8 0 0-15,8 0 0 0,-9 0 0 0,10 0 0 0,-10 0 0 16,1 0 0-16,8 0 0 0,-8 0 0 0,-1 0 0 0,0 0 0 15,10 0 0-15,-10 0 0 0,0 0 0 0,1 0 0 0,-1 0 0 0,10-6 0 16,-10 6 0-16,0 0 0 0,0-5 0 0,10 5 0 16,-10-5 0-16,1 5 0 0,8 0 0 0,-8-5 0 0,8 5 0 0,-10-6 0 15,3 6 0-15,6-5 0 0,-6 5 0 0,6-5 0 0,-6 5 0 16,6 0 0-16,-8-6 0 0,10 6 0 0,1-5 0 0,-12 5 0 16,12 0 0-16,-12 0 0 0,1 0 0 0,10-5 0 0,-10 5 0 0,10 0 0 15,-10 0 0-15,10 0 0 0,-10 0 0 0,0 0 0 0,10 0 0 16,-10 0 0-16,10 0 0 0,-10 0 0 0,10 0 0 0,-10 0 0 15,9 0 0-15,-8 0 0 0,8 0 0 0,-8 0 0 0,8 0 0 0,1 0 0 16,-10 0 0-16,10 0 0 0,-1 0 0 0,-8 0 0 0,8 0 0 16,1 0 0-16,0 0 0 0,-10 0 0 0,9 0 0 0,1 0 0 15,0 0 0-15,-2 0 0 0,-6 0 0 0,6 0 0 0,3 0 0 16,-3 0 0-16,2 0 0 0,-10 0 0 0,10 0 0 0,-1 0 0 16,1 0 0-16,0 0 0 0,-1 0 0 0,1 0 0 0,-1 0 0 0,1 0 0 15,0 0 0-15,-1 0 0 0,1 0 0 0,-1 0 0 16,10 0 0-16,-9 0 0 0,0 0 0 0,-1 0 0 0,1 0 0 0,9 0 0 15,-10 0 0-15,1 0 0 0,0 0 0 0,-1 0 0 0,1 0 0 16,9 0 0-16,-10 0 0 0,1 0 0 0,-2 0 0 0,3 0 0 16,-1 0 0-16,-2 5 0 0,3-5 0 0,-3 0 0 0,2 0 0 0,1 0 0 15,-3 5 0-15,2-5 0 0,9 0 0 0,-19 0 0 0,19 6 0 16,-9-6 0-16,-1 0 0 0,1 5 0 0,-1-5 0 16,1 0 0-16,0 0 0 0,-10 5 0 0,9-5 0 0,1 6 0 0,0-6 0 15,-1 0 0-15,1 0 0 0,-1 0 0 0,-8 5 0 0,8-5 0 16,1 0 0-16,-10 0 0 0,10 0 0 0,0 0 0 0,-1 0 0 15,-10 0 0-15,12 0 0 0,-12 0 0 0,12 0 0 0,-1 5 0 0,-10-5 0 16,8 0 0-16,2 0 0 0,-10 0 0 0,10 0 0 16,1 0 0-16,-12 0 0 0,10 0 0 0,1 0 0 0,-10 0 0 0,10 0 0 15,0 0 0-15,-10 0 0 0,9 0 0 0,1 0 0 0,-10 0 0 16,10 0 0-16,0 0 0 0,-1 0 0 0,-9 0 0 0,10 0 0 16,0 0 0-16,-10 0 0 0,10-5 0 0,-1 5 0 0,1 0 0 0,-10 0 0 15,10-5 0-15,-1 5 0 0,1-6 0 0,-10 6 0 0,10 0 0 16,-10 0 0-16,10-5 0 0,-2 5 0 0,3-5 0 0,-12 5 0 15,12 0 0-15,-12 0 0 0,12-6 0 0,-3 6 0 0,2 0 0 16,1-5 0-16,-12 5 0 0,10-5 0 0,1 5 0 0,0-5 0 16,-1 5 0-16,1-5 0 0,-1 5 0 0,1 0 0 0,0-5 0 0,-1 5 0 15,1-5 0-15,-1 5 0 0,1 0 0 0,0-6 0 16,-1 6 0-16,1 0 0 0,-1-5 0 0,10 5 0 0,-9-5 0 0,0 5 0 16,-1-6 0-16,10 6 0 0,-9 0 0 0,-2-4 0 0,11 4 0 15,-8 0 0-15,8-6 0 0,-11 6 0 0,2 0 0 0,9-6 0 16,-10 6 0-16,10 0 0 0,-9 0 0 0,0 0 0 0,-1 0 0 0,10 0 0 15,-9 0 0-15,-1 0 0 0,1 0 0 0,-1-5 0 0,10 5 0 16,-9 0 0-16,0 0 0 0,-1 0 0 0,1-5 0 0,-1 5 0 16,1 0 0-16,0 0 0 0,-1 0 0 0,1 0 0 0,-2 0 0 0,3 0 0 15,-1 0 0-15,-2 0 0 0,3 0 0 0,-3 0 0 16,2 0 0-16,1 0 0 0,6 0 0 0,-7 0 0 0,0 0 0 0,-1 0 0 16,1 0 0-16,0 0 0 0,-1 0 0 0,1 0 0 0,-1 0 0 15,1 0 0-15,0 0 0 0,8 0 0 0,-8-5 0 0,0 5 0 16,-1 0 0-16,1 0 0 0,-1 0 0 0,1 0 0 0,0 0 0 15,-1 0 0-15,1 0 0 0,-2 0 0 0,11 0 0 0,-8 0 0 16,-1 0 0-16,-2 0 0 0,3 0 0 0,-3 0 0 0,2 0 0 0,1 0 0 16,-12 0 0-16,10 0 0 0,1 0 0 0,0 0 0 0,-1 0 0 15,1 0 0-15,-10 0 0 0,10 0 0 0,-1 0 0 0,-8 0 0 16,8 0 0-16,1 0 0 0,-10 0 0 0,10 0 0 0,-1 0 0 16,-8 0 0-16,8 0 0 0,1 0 0 0,-10 0 0 0,10 0 0 15,-10 0 0-15,10 0 0 0,-1 0 0 0,-8 0 0 0,8 0 0 0,1 0 0 16,-10 0 0-16,10 0 0 0,-2 0 0 0,-6 0 0 0,6 0 0 15,3 0 0-15,-3 0 0 0,2 0 0 0,-10 0 0 0,10 0 0 16,1 0 0-16,-3 5 0 0,2-5 0 0,-1 0 0 0,1 5 0 16,0-5 0-16,-1 0 0 0,1 5 0 0,-1-5 0 0,1 0 0 15,0 6 0-15,-1-6 0 0,1 6 0 0,-1-2 0 0,1-4 0 16,0 0 0-16,-1 0 0 0,1 6 0 0,9-6 0 0,-10 5 0 0,1-5 0 16,0 5 0-16,-10-5 0 0,19 0 0 0,-19 6 0 15,10-6 0-15,-2 0 0 0,3 5 0 0,-3-5 0 0,-6 5 0 0,6-5 0 16,2 5 0-16,1-5 0 0,-12 0 0 0,10 5 0 0,1-5 0 0,0 5 0 15,-10-5 0-15,10 0 0 0,-1 0 0 0,-9 5 0 16,10-5 0-16,0 6 0 0,-10-6 0 0,10 0 0 0,-10 0 0 0,9 0 0 16,-8 5 0-16,8-5 0 0,1 5 0 0,-10-5 0 0,1 0 0 15,8 6 0-15,-9-6 0 0,1 0 0 0,8 0 0 0,-8 0 0 16,-1 0 0-16,0 0 0 0,1 5 0 0,-1-5 0 0,0 0 0 16,-1 0 0-16,3 0 0 0,-2 0 0 0,-1 5 0 0,-8-5 0 15,11 0 0-15,-2-5 0 0,-1 10 0 0,-8-5 0 0,11 0 0 0,-2 0 0 16,-9 0 0-16,8 0 0 0,3 0 0 0,-11 0 0 0,9 0 0 15,-9 0 0-15,8 0 0 0,1 5 0 0,-9-5 0 0,11 0 0 16,-3 0 0-16,-8 0 0 0,9 0 0 0,-9 0 0 0,11 0 0 16,-11 0 0-16,8 0 0 0,-8 0 0 0,9 0 0 0,-9 0 0 15,11 0 0-15,-11 0 0 0,0 0 0 0,8 0 0 0,-8 0 0 0,0 0 0 16,0 0 0-16,0 0 0 0,0 0 0 0,0 0 0 0,0 0 0 16,0 0 0-16,0 0 0 0,0 0 0 0,0 0 0 0,0 0 0 15,0 0 0-15,0 0 0 0,0 0 0 0,0 0 0 0,0 0 0 0,0 0 0 16,0 0 0-16,0 0 0 0,0 0 0 0,0 0 0 15,0 0 0-15,0 0 0 0,0 0 0 0,0 0 0 0,0 0 0 0,0 0 0 16,0 0 0-16,0 0 0 0,0 0 0 0,0 0 0 0,0 0 0 16,0 0 0-16,0 0 0 0,0 0 0 0,0 0 0 0,9 0 0 15,-9 0 0-15,0 0 0 0,0 0 0 0,0 0 0 0,0 0 0 0,0 0 0 16,0 0 0-16,0 0 0 0,0 0 0 0,0 0 0 16,0 0 0-16,0 0 0 0,0 0 0 0,0 0 0 0,0 0 0 0,0 0 0 15,0 0 0-15,0 0 0 0,0 0 0 0,-9 0 0 0,9 0 0 16,-8 0-20-16,8 0-72 0,-11 0-28 0,11 0-24 0,-9 0-32 15,1 0-36-15,-3 0-72 0,2 0 8 0,1 0 56 0,-3 0 40 0,2 0 36 16,1 0 28-16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8.68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2F60E9D-6DBB-4206-9E8E-B7D5E8CC7483}" emma:medium="tactile" emma:mode="ink">
          <msink:context xmlns:msink="http://schemas.microsoft.com/ink/2010/main" type="inkDrawing"/>
        </emma:interpretation>
      </emma:emma>
    </inkml:annotationXML>
    <inkml:trace contextRef="#ctx0" brushRef="#br0">0 9 79 0,'0'0'108'15,"0"0"-12"-15,0 0-12 0,0 0-32 0,0 0-8 0,3 0-8 16,-3-2-8-16,0 2-4 0,0 0 0 0,3 0-8 0,-3-2-4 16,0 2-4-16,3-1-4 0,-3 1-4 0,0 0 0 0,0-2-4 15,3 2-8-15,-3 0-12 0,0 0-28 0,0-2-44 0,0 2-48 16,0 0 4-16,0 0 32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8:03.70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 21 11 0,'0'0'56'0,"0"0"4"0,0 0-12 0,0 0 0 0,0 0-4 0,0 0-8 16,0 0-4-16,0 0-4 0,0 0-4 0,0 0 0 0,0 0-4 15,0 0 0-15,0 0-4 0,0 0 0 0,0 0 0 0,0 0 0 16,0 0 0-16,0 0 0 0,0 0 0 0,0 0 0 0,0 0 0 15,0 0 0-15,0 0-4 0,0 0 0 0,0 0 0 0,0 0 0 16,0 0-4-16,0 0 0 0,0 0 0 0,0 0-4 0,0 0 0 0,0 0 0 16,0 0 4-16,0 0-4 0,0 0 0 0,0 0 0 0,0 0 0 15,0 0 0-15,0 0 0 0,0 0 0 0,0 2 0 0,0-2 4 16,3 0 0-16,-3 0-4 0,0 0 0 0,0 0 0 0,3 1 0 16,-3-1 0-16,3 0 4 0,-3 0 0 0,3 0 0 0,0 2 0 15,-3-2-4-15,3 0-4 0,0 0 8 0,-3 0 0 0,3 0-4 0,0 0 4 16,0 0-4-16,-3 0 4 0,3 0-4 0,0 0 0 0,0 0 0 15,-3 0 4-15,2 2-4 0,2-2 0 0,-1-2 4 0,-1 4 0 16,2-2 0-16,-1-2-4 0,-3 2 0 0,2 0 0 0,2 0-4 0,-1 0 0 16,0 0 8-16,-1 2-8 0,2-2 4 0,-4 0 4 15,3 0-4-15,-1 0 0 0,2 0 4 0,-1 0-8 0,-1 0 0 0,2 0 0 16,-1 0 4-16,-1 0-4 0,-2 0 8 0,3 0-4 0,1 0-4 16,-2 0 0-16,1 0 0 0,1 0 4 0,-2 0 0 0,1 1 0 15,1-1-4-15,-2 0 0 0,1 0 8 0,0 0-8 0,0 0 0 16,0-1 4-16,0 1 4 0,0 1-4 0,3-1-4 0,-3 0 4 15,0 0 4-15,0 0-4 0,0 0 0 0,3 0-4 0,-3 0 0 16,0 0 0-16,3 0 0 0,-3 0 4 0,0 0-4 0,3 0 4 0,-3 0 0 16,3 0-4-16,-3 0 0 0,3 0 0 0,-3 0 4 0,3 0 0 15,-3 0-4-15,3 0 4 0,-3 0-4 0,3 0 4 0,-3 0 0 16,0 0 0-16,3 0-4 0,-3 0 4 0,0 0-4 0,3 0 0 0,-3 0 0 16,0 0 4-16,0 0 0 0,0 0 0 0,0 0 0 15,0 0 0-15,0 0 0 0,0 0-4 0,0 0 4 0,-1 0-4 0,2 0 4 16,-4 0 0-16,3 0-4 0,-1 0 0 0,2 0 0 0,-1 0 4 15,-1 0-8-15,2 0 4 0,-1 0 0 0,2 0 4 0,-1 0-4 16,-2 0 4-16,1 0-4 0,3 0 4 0,-3 0 0 0,1 0-4 0,-2 0 4 16,4 0 0-16,-3 0-8 0,0 0 4 0,0 0 0 0,3 0 0 15,-3 0 0-15,0 0-4 0,0 0 4 0,3 0 4 16,-3 0 0-16,0 0-4 0,0 0 0 0,0 0 4 0,3 0-4 0,-3 0-4 16,0 0 4-16,0 0-4 0,0 0 4 0,0 0 4 0,0 0-4 15,3 0 0-15,-3 0 0 0,0 0 0 0,0 0 0 0,0 0 0 16,0 0 0-16,0 0 0 0,3 0 0 0,-3 0 0 0,0 0 0 15,0 0 0-15,0 0 4 0,0 0 0 0,0 0-4 0,3 0 0 16,-3 0 0-16,0 0 4 0,0 0 0 0,0 0-4 0,0 0-4 0,3 0 4 16,-3 0 4-16,0 0 0 0,0 0 0 0,3 0-4 15,-4 0 0-15,2 0 4 0,-1 0 0 0,3 0 0 0,-3 0-4 0,3 0 0 16,-3 0 0-16,2 0 0 0,-1 0 4 0,1 0-4 0,-1 0 0 16,1 0 0-16,-1 0 0 0,1 0 0 0,-2 0 0 0,3 0 0 15,-3-1-4-15,3 1 0 0,-3 0 8 0,3 0-4 0,-3 0 0 0,3 0 0 16,-3 0 0-16,3 0 0 0,-3 0 0 0,0 0 0 0,3 0 0 15,-3 0 0-15,3 0 4 0,-3-2 0 0,0 2 0 0,3 2 4 16,-3-2-8-16,0 0 0 0,3 0 0 0,-3 0 0 0,3 0 0 0,-3 0 4 16,0-2 0-16,3 2-4 0,-3 0 4 0,0 0-4 0,3 0-4 15,-3 0 8-15,3 0-8 0,-3 0 4 0,0 0 0 0,3 0 0 16,-3-2 4-16,0 2-4 0,3 0 0 0,-3 0 0 0,-1 0 0 16,5 0 0-16,-5-1 0 0,2 1 0 0,1 0 4 0,-1 0-4 15,-1 0 0-15,-1-2 0 0,1 2 0 0,1 0 0 0,-2 0 0 0,1 0 0 16,1 0 0-16,-2-1 0 0,1 1-16 0,1 0 24 0,1 0-8 15,-5 0 4-15,6 0-4 0,-3 0 4 0,0 0 0 0,0 0 0 16,0 0 0-16,0 0-4 0,3 0 4 0,-3-2 0 0,0 2-4 16,3 0 0-16,-3 0 0 0,3-2 0 0,-3 2 0 0,3 0 4 15,-3 0-4-15,3 0 0 0,0 0 0 0,-3 0 0 0,3-2 0 0,-3 2 4 16,3 0-4-16,-3 2 0 0,3-2 0 0,-3-2 0 16,0 4 0-16,3-2 0 0,-3 0 0 0,3 0 0 0,-3 0 4 0,0 0-4 15,3 0 0-15,-3 0 0 0,0 0 0 0,0 0 0 0,3 0 0 16,-3 0 0-16,0 0 0 0,3 0 0 0,-4 0 0 0,2 0 0 15,-1 0 0-15,-1 0 0 0,2 0 0 0,1 0 0 0,-1 0 0 0,-1 0 0 16,0 0 0-16,-1 0 0 0,2 0 0 0,-1 0 0 0,-1 0 0 16,2 0 0-16,1 0 0 0,-1 0 0 0,-1 0 0 15,-1 0 0-15,1 0 0 0,3 0 0 0,-3 0 0 0,1 0 0 0,-2 0 4 16,5 0-4-16,-5 0 4 0,1 0-4 0,3 0 0 0,-3 0 0 16,0 0 0-16,0 0 0 0,3 0 0 0,-3 0 0 0,0 0 0 15,0 0 0-15,0 0 0 0,3 0 0 0,-3 0 0 0,0 0 4 0,0 0-4 16,0 0 0-16,0 0 0 0,0 0 4 0,3 0 0 0,-6 0-4 15,6 0 0-15,-3 0 0 0,0 0 0 0,0 0 4 0,0 0-4 16,0 0 0-16,0 0 0 0,0 0 0 0,0 0 4 0,0 0 0 16,3 0-4-16,-3 0 0 0,0 0 0 0,0 0 0 0,0 0 0 15,0 0 4-15,0 0-4 0,3 0 4 0,-3 0-4 0,0 0 0 0,0 0 4 16,3-2-4-16,-3 2 0 0,0 0 0 0,3 0 0 16,-3 0 0-16,0 0 0 0,3 0 0 0,-3 0 0 0,-1 0 0 0,5 0 4 15,-5 0-4-15,2 0 0 0,1 0 0 0,-2 0 0 0,1 0 0 16,-2 0 0-16,5 0 0 0,-5 0 0 0,1 0 0 0,1 0 0 15,-2 0 0-15,1 0 0 0,0 0 0 0,3 0 0 0,-3 0 0 0,0 0 0 16,0 0 0-16,0 0 0 0,0 0 0 0,0 0 0 0,3 0 0 16,-3 0 0-16,0 0 0 0,0 0 0 0,3 0 0 0,-3 0 0 15,0 0 0-15,0 0 0 0,3 0 0 0,-3 0 0 0,0 0 0 16,3 0 0-16,-3 0 0 0,3 0-4 0,-3 0 4 0,0 0 4 16,0 0 0-16,3 0-4 0,-3 0 0 0,0 0 0 0,3 0 0 0,-3 0 0 15,0 0 4-15,3 0-4 0,-3 0 0 0,0 0 0 16,0 0 0-16,3 0 0 0,-3 0 0 0,0 0-4 0,0 0 4 0,0 0 0 15,3 0 0-15,-3 0 0 0,-1 0 0 0,2 0 4 0,1 0-4 16,-1 0 0-16,-1 0 0 0,-1 0 0 0,5 0 0 0,-5 0 0 16,1 0 0-16,1 0 0 0,-2 0 0 0,1 0 0 0,1 0-4 15,1 0 8-15,-1 0-4 0,-2 0 0 0,1 0-4 0,0-1 4 0,0 1 4 16,0 0-4-16,3 0 0 0,-3 0 0 0,0 0 0 0,0-2 0 16,3 2 0-16,-3 0 4 0,0 0-4 0,3 0 0 0,-3 0 0 15,3 0 0-15,0 0 4 0,-3 0-4 0,3 0 0 0,-3 0 0 16,3 0 0-16,0 0 0 0,-3 0 0 0,3 0 0 0,0 0 0 0,-3 0 0 15,3 0 0-15,-3 0 0 0,3 0 0 0,-3 0 0 0,3 0-4 16,-3 0 4-16,3 0 0 0,-3 0 0 0,0 0 0 0,3-2 4 16,-3 2-8-16,0 0 4 0,3-1 0 0,-3 1 4 0,-1 0-4 15,2 0 0-15,1-2 0 0,-1 2 0 0,-1 0 4 0,-1 0-4 16,5 0 0-16,-5 0 0 0,1-2 0 0,1 2 0 0,-2 0 0 16,1 0 0-16,1 0 0 0,-2 0 0 0,1 0 0 0,1 0 4 0,-2 0-4 15,1 0 0-15,0 0 0 0,0 0 0 0,-3 0 0 16,3 0 0-16,0 0 0 0,1 0 0 0,-4 0 0 0,2 0 0 0,1 0 0 15,-3 0 4-15,4 0-8 0,-2 0 8 0,1 0-4 0,-3 0 0 16,3 0 0-16,0 0 0 0,0 0 0 0,-3 0 0 0,3 0 0 16,0 0 0-16,0 0 0 0,0 0-4 0,0 0 4 0,0 0-16 0,-3 0 20 15,3 0-4-15,0 0 4 0,0 0 0 0,0 0-4 16,0 0 0-16,0 0 0 0,0 0 0 0,0 0 0 0,0 0 0 0,0 0 0 16,-3-2 0-16,3 4 0 0,0-2 4 0,0 0-4 0,0 0 0 15,0 0 0-15,0 0 0 0,0 0 0 0,0 0 4 0,0 0-4 16,0 0 0-16,0 0 4 0,0 0-8 0,0 0 4 0,0 0-4 0,0 0 4 15,0 0 4-15,0 0-8 0,0 0 4 0,0 0 0 0,0 0 0 16,-3 0 0-16,3 0 0 0,0 0 0 0,0 0 0 0,0 0 0 16,-1 0 0-16,2 0 0 0,-4 0-4 0,3 0 8 0,-1 0-4 15,-2 0 0-15,4 0 4 0,-1-2-4 0,-3 2 0 0,3 0 0 16,-3 0 0-16,3 0 0 0,-3 0 4 0,3 0-4 0,-3 0 0 0,3 0 0 16,-3 0 0-16,2 0 0 0,-2 0 0 0,4 0 0 15,-4 0-4-15,3 0 8 0,-3 0-4 0,2 0-4 0,-2 0 8 0,4 0-4 16,-4 0-4-16,3-1 4 0,-3 1 0 0,2 0 0 0,-2 0 4 15,4 0-4-15,-4 0 0 0,3 0-4 0,-1 0 4 0,-2 0 0 16,0 0 0-16,3 0 0 0,-3-2-4 0,4 2 4 0,-4 0 0 0,2 0 0 16,-2 0 0-16,3 0 0 0,-3 0 0 0,0 0 4 15,4 0-4-15,-4 0 0 0,0 2-4 0,0-2 4 0,2 0 4 0,-2 0-4 16,0 0 0-16,0 0 0 0,0 0 0 0,3 0 0 0,-3 0-4 0,0 0 4 16,4 0 0-16,-4 0 0 0,0-2 0 0,2 2 4 15,-2 0-4-15,3 0 0 0,-3 0 0 0,0 0 0 0,3 0 0 16,-3 0 0-16,3 0 0 0,-3 0-4 0,3 0 4 0,-3 0 0 0,0 0 0 15,3 0 0-15,-3 0 0 0,3 0 0 0,-3 0 0 0,0 0 0 16,3 0 0-16,-3 0 0 0,0 0 0 0,3 0 0 0,-3 0 0 16,0 0 4-16,3 0-4 0,-3 0 0 0,0 0 0 0,3 0-4 0,-3 0 4 15,0 0 0-15,3 0 0 0,-3 0 0 0,0 0 0 16,0 0 0-16,3 0 0 0,-3 0-16 0,0 0 20 0,3 0-4 0,-3 0 0 16,0 0 4-16,3 0 0 0,-3 0-4 0,3 0 4 0,-3 0-4 15,0 0 0-15,3 0 0 0,-3 0 0 0,3 0 0 0,-3 0 0 16,0 0 0-16,3 0 0 0,-3 0 0 0,3 0 0 0,-3 0 0 15,3 0 0-15,-3 0 0 0,0 0 0 0,3 0 0 0,-3 0 0 16,0 0 0-16,3 0 0 0,-3 0 0 0,0 0 0 0,3 0 0 0,-3 0 0 16,0 0 0-16,3 0 0 0,-3 0 0 0,0 0 0 0,0 0 0 15,3 0 0-15,-3 0 0 0,0 0 0 0,3 0 0 0,-3 0 4 16,3 0-4-16,-3 0 0 0,0 0 0 0,3 0 0 0,-3 0 0 16,3 0 0-16,-3 0 0 0,0 0 0 0,3 0 0 0,-3 0 0 15,3 0 0-15,-3 0 0 0,0 0 4 0,3 0-4 0,-3 0 0 0,3 0 0 16,-3 0 0-16,3 0 0 0,-3 0 0 0,0 0 0 0,3 0 0 15,-3 0 0-15,0 0 4 0,3 0-4 0,-3 0 0 0,0 0 0 16,0 0 4-16,0 0-4 0,0 0-4 0,0 0 0 0,3 0 4 0,-3 0 0 16,0 0 0-16,0 0 0 0,0 0 0 0,0 0 0 15,0 0 0-15,0 0 0 0,3 0 0 0,-3 0 0 0,0 0 0 0,0 0 0 16,3 0 0-16,-3 0 0 0,0 0 0 0,3 0 0 0,-3 0 0 16,0 0 0-16,0 0 0 0,3 0 0 0,-3 0 0 0,0 0 0 15,0 0 0-15,0 0 0 0,3 0 0 0,-3 0 4 0,0 0-4 0,0 0-4 16,0 0 0-16,0 0 4 0,0 0 4 0,3 0 0 0,-3 0-4 15,0 0 0-15,0 0 0 0,3 0 0 0,-3 0 0 0,0 0 0 16,0 0 0-16,0 0 0 0,0 0 0 0,3 0 0 0,-3 0 0 16,0 0 0-16,0 0 0 0,0 0 0 0,0 0 0 0,3 0 0 15,-3 0 0-15,0 0 0 0,0 0 4 0,0 0-4 0,0 0 0 16,3 0 0-16,-3 0 0 0,0 0 0 0,3 0 4 0,-3 0-4 0,0 0 0 16,3 0 0-16,-3 0 0 0,3 0 0 0,-3 0 0 0,3 0 0 15,-3 0 0-15,0 0 4 0,0 0-4 0,0 0 0 0,3 0 4 16,-3 0 0-16,0 0 0 0,0 0 0 0,0 0 0 0,0 0 4 15,0 0-4-15,0 0 4 0,0 0 0 0,0 0 0 0,0 0 0 16,0 0 0-16,0 0 4 0,0 0-4 0,0 0 0 0,0 0 0 16,0 0-4-16,0 0 0 0,0 0 0 0,0 0 0 0,0 0-4 15,0 0-4-15,0 0 4 0,0 0-4 0,0 0 0 0,0 0-8 0,-3 0-16 16,3 0-12-16,0 0-16 0,-3 0-24 0,3-2-28 0,-3 2-44 16,0-1-80-16,3 1 12 0,-3-2 36 0,0 0 40 0,0 1 24 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8:09.92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81 0 75 0,'0'0'80'0,"0"0"-8"0,0 0-8 0,0 2-28 0,0-2-12 0,0 2-4 16,0-2 0-16,0 0-4 0,0 2 4 0,0-2-8 0,0 1 0 0,0-1 0 15,0 2 0-15,0-2 0 0,0 1-4 0,0-1 0 16,0 0 0-16,0 0-4 0,0 2 4 0,0-2 0 0,0 2-4 0,0-2 4 16,0 2 0-16,0-2 0 0,0 1 0 0,0-1-4 0,0 2 4 15,0-2 0-15,0 2 0 0,0-2-4 0,0 1 4 0,0-1 0 16,0 2 0-16,0-2 0 0,0 2 0 0,0-2 4 0,0 1-4 16,0-1 4-16,0 2-4 0,0 0 0 0,0-2 0 0,0 0 0 15,0 1-16-15,0 1 20 0,0-2 0 0,0 1-4 0,0-1 0 0,0 3 0 16,0-3 0-16,0 1 0 0,0-1 0 0,0 0-4 0,0 2 0 15,0-2 0-15,0 2 4 0,0-2 0 0,0 1 0 0,0-1-4 16,0 0 4-16,0 2-4 0,0-2 4 0,0 0 0 0,0 2 0 0,0-2-4 16,0 0 0-16,0 1 4 0,0-1-4 0,0 2 8 15,0-2-4-15,0 0 0 0,0 1 0 0,0-1-4 0,0 2 4 16,0-2 0-16,0 2-4 0,0-2 8 0,0 2-4 0,0-2 0 0,0 1-4 16,0 1 4-16,0-2-8 0,0 2 12 0,0-2-8 0,0 1 0 15,0 1 8-15,0-2-4 0,0 2 0 0,0-2-4 0,0 1 0 16,0 1 0-16,0-2-4 0,0 2 8 0,0-2-4 0,0 1 4 15,0 1-4-15,0-2 0 0,0 2 0 0,0-2 0 0,0 1 4 16,0 2 0-16,0-3-8 0,0 1 4 0,0 0 0 0,0-1 0 0,0 2 0 16,0 0-4-16,0-2 4 0,0 2-4 0,0-1 4 0,0-1 0 15,0 2 0-15,0 0 0 0,0-1-4 0,0-1 4 0,0 2 0 16,0 0-4-16,0-1 0 0,0-1 4 0,2 2 0 0,-2 0-4 16,0 0 0-16,0-2 0 0,0 1 0 0,0 1 0 0,0-1 0 15,3-1 0-15,-3 2 0 0,0 0-4 0,0-1 4 0,0 1 0 0,0-2 4 16,0 2-8-16,0 0 4 0,0-1 0 0,4 1 0 0,-4 0 4 15,-4-1-4-15,8 1 8 0,-4 0-4 0,0-1-4 0,0 1 4 16,0 0-4-16,0-1-4 0,2 1 0 0,-2 0 4 0,0-1 0 0,0 1 0 16,3 0 4-16,-3-1-8 0,0 1 8 0,0 0 0 0,0 0 0 15,0 1-8-15,0-3 8 0,0 3 0 0,4-1-4 16,-4-1 0-16,0 1 0 0,0 0 0 0,0-1 4 0,0 1 0 0,0 0-4 16,0 0 4-16,0 1-4 0,0-1 0 0,0-1 0 0,2 1 4 15,-2-1-4-15,0 3 0 0,0-2 0 0,0-1 4 0,0 1-4 16,0 0 0-16,0 1-4 0,0-1 8 0,3-1-20 0,-3 3 16 0,0-2 4 15,0-1-4-15,0 3 4 0,0-3-4 0,0 1 0 16,0 1 4-16,0-1-4 0,0 1 0 0,0-1 4 0,0 0-4 0,0-1 4 16,0 3-4-16,0-3 0 0,0 1 0 0,0 2 0 0,0-3-4 15,0 1 4-15,0 1 0 0,0-1 0 0,0-1 0 0,0 3-4 16,0-3 4-16,0 2 0 0,0-2 0 0,0 2 0 0,0-1 4 16,0 0-4-16,0-1 0 0,0 3 4 0,0-3 0 0,0 1-4 15,0 0 0-15,0-1 4 0,0 3-4 0,0-2 0 0,0-1-4 0,0 1 0 16,0-1 4-16,0 1 0 0,0 1 4 0,0-1-4 0,0 0 0 15,0 0 0-15,0-1-4 0,0 1 8 0,-3 0-8 0,3-1 4 16,0 1 0-16,0 0 0 0,0 1 0 0,0-1 4 0,-2-1-8 16,2 1 8-16,0-2-4 0,0 2 0 0,0 1-4 0,-4-3 4 15,4 2 0-15,0-1 0 0,0 1 0 0,0 0 0 0,0 0 8 0,0-1-4 16,-3 1-4-16,3 0-16 0,0-1 20 0,0 1 0 0,0-1-4 16,0-1 0-16,0 2 0 0,0 0 0 0,0-1 0 0,-2 1 4 15,2 0-4-15,0 0 4 0,0-1-4 0,0-1 4 0,0 2-4 0,0 0 0 16,0-1 4-16,-4-1 0 0,4 2-4 0,0 0 0 15,0-1 0-15,0 1 0 0,0-2 0 0,-3 2 0 0,3-1-4 0,0 1 4 16,0 0 0-16,0-2 4 0,0 1 0 0,-2 1-4 0,2 0 0 16,0-2 0-16,0 1 0 0,0 1 0 0,0 0 0 0,0-2 4 15,0 2-4-15,-4-1 0 0,4 1 0 0,0-1 4 0,0-1-4 16,0 2 4-16,0 0-4 0,0 0 0 0,-3-2 0 0,3 1 0 16,0 1 0-16,0 0 4 0,0-1-4 0,0 1-4 0,0 0 8 15,-2-2-4-15,2 1 0 0,0 1 0 0,0 0 0 0,-3-2 0 0,3 1 0 16,0 1 4-16,0-1-4 0,-4 2 0 0,4-2 0 0,0 1 0 15,0 0 4-15,0-1-4 0,0 1 4 0,0-1-4 0,0 1 4 16,0 0-4-16,-2 2-16 0,2-3 24 0,0 1-4 0,0-1 0 0,0 1 0 16,-3 1 0-16,3-1 0 0,0 0 0 0,-4 1 0 15,4-1-4-15,0 1 4 0,0-1-4 0,0 1 4 0,-2-1-4 16,2 1 0-16,-3-1 0 0,3 1 0 0,0 1 0 0,-4-3 0 0,4 3 0 16,0-1 0-16,0 1 4 0,0-1-4 0,0-2 0 0,0 3 0 15,0-1 0-15,0 1 0 0,-2-1 0 0,2 0 4 0,0 1-4 16,0-1 4-16,0 0-4 0,0 1 0 0,0-1 0 0,0 0 0 15,-3 1 0-15,3-1 0 0,0-1 4 0,0 1-4 0,0 0 0 0,-3 1 0 16,3-1 4-16,0-1-4 0,0 1 0 0,0-1 0 0,0 1 0 16,0 0 0-16,0-1 0 0,-3 2 0 0,3-1 0 0,0-1 0 15,0 1 0-15,0-1 0 0,0 1 0 0,0-1 0 0,0 0 0 0,0 1 0 16,0-1 4-16,0 1 0 0,-3-1-4 0,3-1 0 16,0 2 0-16,0-1 0 0,0 0 0 0,0 1 4 0,0-1-4 0,0 0-16 15,0-1 16-15,0 1 4 0,-3 2 0 0,6-3-4 0,-6 1 4 16,3-1 0-16,0 1-4 0,0 1 0 0,0-1 0 0,0 0 4 15,0-1-4-15,0 2 0 0,0-2 0 0,-3 0 0 0,3 3 4 0,0-2-4 16,0-1 0-16,0 1 0 0,0 0 0 0,0-1-4 16,0 1 4-16,0 0 0 0,0-1 0 0,0 1 0 0,0 0 0 0,0 0 0 15,0-1 0-15,0 1 0 0,0-1 0 0,0 1 0 0,0 0 0 16,0-1 0-16,0 1 0 0,0-2 0 0,0 2 0 0,0 0 0 16,0-1 0-16,0 1 0 0,0 0 0 0,0-1 0 0,0-1 0 0,0 2 0 15,0 0 0-15,0-1 0 0,0-1 0 0,0 2 0 0,0-1 0 16,0 1 0-16,0-2 0 0,0 2 0 0,0 0 0 15,0-1 0-15,0 1 0 0,0-2 0 0,0 2 0 0,0-1 0 0,0-1 0 16,0 2 0-16,0 0 0 0,0-1 0 0,0 1 0 0,0-2 0 16,0 2 0-16,0-1 0 0,0 1 0 0,0-2 4 0,0 2-4 15,0-1 0-15,0 1 0 0,0 0 0 0,0-1 0 0,0-1 0 0,0 2 0 16,0 0 0-16,0 0 0 0,0-1 0 0,0 1 0 0,0 0 0 16,0-1 0-16,0 1 0 0,0 0 0 0,0-1 0 0,0-1 0 15,0 2 0-15,0 0 0 0,0-1 0 0,0 1 0 0,0 1 0 16,-3-3 0-16,3 2 0 0,0 1 0 0,0-1 0 0,0 0 0 15,0 0 0-15,0-1 0 0,0 1 0 0,0 0 0 0,0-1 0 0,0 1-4 16,0 1 4-16,0-1 0 0,0 0 0 0,0-1 0 0,0 1 0 16,-3 0 0-16,6 1 0 0,-3-1 0 0,0-1 0 0,0 1 0 15,0 2 0-15,-3-3 0 0,3 1 0 0,0-1 0 0,0 3 0 16,0-3 0-16,0 1 4 0,0 0-4 0,0-1 0 0,0 3 0 16,0-2 0-16,0-1 0 0,0 1 0 0,0 0 0 0,0-1 0 0,0 1 0 15,0 1 0-15,0-1 0 0,0 0 0 0,-3-1 0 16,3 1 0-16,0 0 0 0,0 0 4 0,0 1-4 0,0-2 0 0,0 1 0 15,0 0 0-15,0 0 0 0,0-1 0 0,0 3 0 0,0-3 0 16,0 1 0-16,0 0 0 0,0-1 0 0,0 1 0 0,0 1 0 16,0-1 0-16,0 0 0 0,0-1 0 0,0 1 0 0,0 1 0 0,0-1 0 15,0 0 0-15,0 0 0 0,0-1 0 0,0 1 0 0,0 0 0 16,0 1 0-16,0-1-4 0,0-1 4 0,0 1 0 0,0-1-4 16,0 1 8-16,0 2-4 0,0-4 0 0,0 3 0 0,0-1 0 0,0-1 0 15,0 1 0-15,0 0 0 0,0-1 0 0,0 1 0 16,0 0 0-16,0-1 0 0,0 1 0 0,0 0 0 0,0-1 0 0,0 1 0 15,0 0 4-15,0-1-8 0,0 1 8 0,0 0-4 0,0 0 0 16,0-1 4-16,0 1-4 0,0 0-4 0,0-1 4 0,0 1-4 16,0-1 4-16,0 1 0 0,0 0 0 0,0 0 0 0,0-1 0 15,0 1-4-15,0-2 8 0,0 2-4 0,0-1 0 0,0 1 0 16,0 0 0-16,0-1 0 0,0 1 0 0,0 0 0 0,0 0 0 16,0-1 0-16,0 0 0 0,0 2 0 0,0-2 0 0,0-1 0 0,0 2 0 15,0-1 0-15,0 1 0 0,0 0 0 0,0-1 0 16,0 1 0-16,0 0 0 0,0 0 0 0,0-1 0 0,0-1 0 0,0 2 0 15,0 0 0-15,0-1 0 0,0 1 0 0,0 0 0 0,0-1 0 16,0 1 0-16,0-2 0 0,0 3 0 0,0-3 0 0,0 2 0 16,0 0 0-16,0-1 0 0,0 1 0 0,0 0 0 0,0-1 0 0,0 1 0 15,0 0 0-15,0-1 0 0,0 1 0 0,0 2 0 0,0-3 0 16,0 1 0-16,0 0 0 0,0-1 0 0,0 1 0 0,0 0 0 16,0-1 4-16,0 3-4 0,0-2 0 0,0-1 0 0,0 1 0 15,0 1 0-15,0-1 0 0,0 1 0 0,0-1 0 0,0 1 0 16,0-1 0-16,0 1 0 0,0 1 0 0,0-3 0 0,0 2 0 0,0 1 0 15,0-1 0-15,0-1 0 0,3 1 0 0,-3 1 0 0,0-1 0 16,0 0 0-16,0 1 0 0,3-1 0 0,-3 0 0 0,0-1 0 16,0 3 0-16,0-3 0 0,0 1 0 0,0 0 0 0,3 1 0 0,-3-1 0 15,0 1 0-15,0-1 0 0,0-1 0 0,0 1 0 16,3 1 0-16,-3-1 0 0,0-1 0 0,0 1 0 0,0 0-4 0,3 0 4 16,-3-1 0-16,0 2 0 0,0-1 0 0,0-1 0 0,0 1 0 15,3 0 0-15,-3-1 0 0,0 1 0 0,0-1 0 0,0 1 4 16,0 1-4-16,0-3 0 0,0 3-4 0,0-2 0 0,3 1 4 15,-3-1 0-15,0 1 4 0,0-1 0 0,3 1-4 0,-3-1 0 16,0-1 0-16,0 3 0 0,0-2 0 0,0-1 0 0,0 2 0 0,0-1 0 16,3 0 0-16,-3 1 0 0,0-1 0 0,0 0 4 0,0-1-8 15,0 3 0-15,0-3 4 0,0 1 0 0,0 0 0 0,0-1 0 16,2 1 0-16,-2 1 0 0,0-1 0 0,0 0 0 0,4-1 0 0,-4 1 0 16,0 0 0-16,0 0 0 0,0-1 4 0,0 1-4 0,0-1-16 15,0 1 20-15,3 0 0 0,-3-1 0 0,0 1-4 0,0 0 4 16,0-1-4-16,0 1 0 0,-3 0 0 0,3 0 0 0,0-1 4 15,0 1-4-15,0 0 0 0,0-1 0 0,0 1 0 0,0 0 0 16,0-1 0-16,0 1 0 0,0 0 0 0,0-1 0 0,0 1 0 16,0 0 0-16,0-1 4 0,0 1-4 0,0 0 0 0,0-1 0 15,0 1 0-15,0 0 0 0,0 0 0 0,0-1 0 0,0 1 0 16,0 0 0-16,0 1 0 0,0-1 0 0,0-1 0 0,0 1 0 0,0 0 0 16,0-1 0-16,3 3 0 0,-3-3 0 0,0 1 0 15,0 0 0-15,0-1 0 0,0 3 0 0,-3-2 0 0,3-1 0 0,0 2 0 16,0-1 0-16,0 0 0 0,0 1 0 0,0-1-4 0,0 1 4 0,0-1 0 15,0 0 0-15,0 1 0 0,0-1-4 0,0 1 4 16,0-1 0-16,0 1 4 0,0-1-4 0,0 1 0 0,0-1 0 0,0 1 0 16,0-1 0-16,0 1 0 0,0-1 0 0,0 1 4 0,0-1-4 15,0 1 0-15,0-1 0 0,0 0 0 0,0 1 0 0,-4-1 0 16,4-1 0-16,0 3 0 0,0-3-4 0,-2 1 0 0,2 1 4 16,0-1 0-16,0 0-4 0,0-1 0 0,0 3 4 0,0-2 4 15,0-1-4-15,0 1 0 0,0-1 4 0,0 1 0 0,0 0-4 0,-3 1 0 16,3-1 0-16,0-1 0 0,0 1 0 0,0 0 0 0,0 0 0 15,-3-1-4-15,3 1 8 0,0 0-4 0,0-1 0 0,0 1 0 16,0 0 0-16,-3-1-4 0,3 1 4 0,0 0 0 0,0-1 0 0,0 1 0 16,-3 0 0-16,3-1 0 0,0 1 0 0,0 0 0 15,0-1 0-15,0 1 0 0,-3 0 0 0,3 0 0 0,0-1 0 0,0 1 0 16,0 0 0-16,0-1 0 0,0 1 0 0,0-1 0 16,0 1 0-16,0 0 0 0,-3 0-4 0,3-1 4 0,0 1 0 0,0 0 0 15,0-1 0-15,0 1-4 0,0 0 4 0,0-1 0 0,0 1 4 16,0 0-4-16,0 0 0 0,0-1 0 0,0 0-16 0,0 2 20 15,0-2-4-15,0 1 4 0,0-1-4 0,-3 1 0 0,3 0 0 0,0-2 0 16,0 3 4-16,0-3 0 0,0 2-4 0,0 0 0 0,0-1 0 16,0 1 4-16,0 0-4 0,0-1 0 0,0 1 0 0,0 0 4 15,0-1-4-15,0 1 0 0,0 0 0 0,0-1-4 0,0 1 4 16,0-2 0-16,0 2 0 0,0-1 0 0,-3 1 0 0,3 0 0 0,3-1 0 16,-3-1 0-16,-3 2 4 0,3 0-4 0,0 0 0 15,0-1 0-15,0 1 4 0,0-2-8 0,0 2 4 0,0-1 0 0,0 1 0 16,0 0 0-16,0-1 0 0,0-1 0 0,0 2 0 0,0 0 0 15,0-1 0-15,0 1 0 0,-3 0-4 0,3-2 4 0,0 2 0 16,0-1 0-16,0 1 0 0,0-1 0 0,0-1 0 0,0 2 4 0,0 0-4 16,0 0 0-16,0-1-4 0,0-1 4 0,0 2 0 0,0 0 0 15,0-1 0-15,0 1 0 0,0-2 0 0,0 1 0 0,0 1 0 16,-3 0 4-16,3 0-4 0,0-1 0 0,0 1 0 0,0-2 0 16,0 2 0-16,0-1 0 0,0 1 0 0,0 0 0 0,0-1 0 15,0 1 0-15,0 0 0 0,0-1 0 0,0 1 0 0,0 0 0 16,0-1 0-16,0 1 0 0,-3 1 0 0,3-1 0 0,0 0 0 0,0-1 0 15,0 1 0-15,0 0 0 0,0 0 0 0,0 1 0 0,0-1 0 16,0-1 0-16,0 3 0 0,0-3 0 0,0 1-4 0,0 1 8 16,0-1-4-16,0 0 0 0,0 1 4 0,0-1-4 0,-3-1 0 15,3 3 0-15,3-2 0 0,-6 1-4 0,3-1 8 0,0-1-4 0,0 3-4 16,0-3 8-16,0 2-4 0,0-1 0 0,0 0 0 16,0 1 0-16,0-1 0 0,0 0 0 0,0 1 0 0,0-1 0 0,0-1 0 15,0 1-4-15,0 1 4 0,0-1 0 0,0 0 0 0,0-1 0 16,0 3 0-16,0-3 0 0,0 1 0 0,0 0 4 0,0 1-4 15,0-1 0-15,0 0 0 0,0-1 0 0,0 1 0 0,0 0 0 0,0 1 0 16,0-1-20-16,-3-1 24 0,3 1 0 0,0 0-4 0,0-1 0 16,0 1 4-16,0 0-4 0,0 1 0 0,0-3 0 0,0 3 0 15,0-1 4-15,0 0-4 0,0 0 0 0,0-1-4 0,-3 1 8 16,3 0-4-16,0-1 0 0,0 1 0 0,0 0 0 0,0-1 0 16,0 1-4-16,0-1 4 0,0 1 0 0,0 0 0 0,0 0 0 15,0-1 0-15,0 1 0 0,0 0 0 0,0 1 0 0,0-1 0 0,0-1 0 16,0 1 0-16,0 0 0 0,-3-1 0 0,3 1 0 0,0 0 0 15,0-1 0-15,0 1 0 0,0 1 0 0,0-1 0 0,0 0 0 16,0 0 0-16,0-1 0 0,0 3 0 0,0-3 0 0,0 1 0 16,0 0 0-16,0 1 0 0,0-1 0 0,0-1 4 0,0 3-4 15,0-3 0-15,0 1 0 0,0 0 0 0,0 1 0 0,0-1 0 0,0 1 0 16,0-1 0-16,0 0 0 0,0 1 0 0,0-2 0 0,0 1 0 16,0 2 0-16,0-3 0 0,0 1 0 0,0 0 0 0,0 1-16 15,0-1 20-15,0-1 0 0,0 3 0 0,0-2-4 0,0-1 0 16,0 2 0-16,0-1 0 0,0 0 4 0,0 1-4 0,0-1 0 15,0-1 0-15,0 1 4 0,0 0-4 0,0 1 0 0,0-1 0 0,0 0 0 16,0 1 0-16,0-1 0 0,0-1-4 0,0 1 4 16,0 1 0-16,0-1 0 0,0 0 0 0,0-1 0 0,0 3 0 0,0-3 0 15,0 1 4-15,0 2-4 0,0-3 0 0,0 1 0 0,0 0 0 16,0-1 0-16,0 3 0 0,0-3 0 0,0 1 0 0,0 0 0 16,0-1 0-16,0 1 0 0,0-1 0 0,0-1 0 0,0 3 0 0,0-2 0 15,0 1 0-15,0-2 0 0,0 1 0 0,0-1 0 0,0 2 0 16,0-2 0-16,0 2 0 0,0-2 0 0,0 0 0 0,0 2 0 15,0-2 0-15,0 0 0 0,0 1 0 0,0-1 0 0,0 2 0 16,0-2 0-16,0 1 0 0,0-1 0 0,0 2 0 0,0-2-4 16,0 2 4-16,0-2-4 0,0 1 8 0,0 1-4 0,0-2-20 0,0 2 24 15,0-2 0-15,3 2 0 0,-3-1 0 0,0-1-4 0,0 2 0 16,0 0 0-16,3-2 0 0,-3 1 0 0,0 1 0 0,0-2 0 16,0 2 0-16,0-1 0 0,3 1 0 0,-3 0 0 0,0-2 0 15,0 1 4-15,0 1-4 0,0 0 0 0,0-1 0 0,0 1 0 16,3-2 0-16,-3 2 0 0,0-1 0 0,0 1 0 0,0 0 0 15,0-2 0-15,0 1 0 0,0 1 0 0,3 0-4 0,-3-2 4 0,0 2 0 16,0-1 0-16,0 1 0 0,0-2 0 0,3 2 0 0,-3-1 4 16,0-1-4-16,0 2 0 0,0 0 0 0,0-1 0 0,3-1 0 15,-3 2 0-15,0-1 0 0,0-1 0 0,0 2 0 0,3 0 0 16,-3-2 0-16,0 2 0 0,0-1 0 0,0-1 0 0,0 2 0 16,0 0 0-16,0-1-4 0,3-1 4 0,-3 2 4 0,0 0-4 0,0 0 0 15,3-2 0-15,-3 1 0 0,0 1 0 0,0 0 0 16,3-1 0-16,-3-1 0 0,0 2 0 0,3-1 0 0,-3 1 0 0,0-2 0 15,0 2 0-15,0-1 0 0,0-1 0 0,0 2 0 0,0 0 0 0,0-2 0 16,0 2 0-16,0-1 0 0,0-1-4 0,0 2 4 16,0-2 0-16,0 2 0 0,0-1-4 0,0-1 8 0,0 2-4 0,0-2 0 15,0 2 0-15,0-1 0 0,0-1 0 0,0 2 0 0,0-2 0 16,0 2 0-16,0-1 0 0,0-1 0 0,0 2 0 0,0 0 0 16,0-2 0-16,0 1 0 0,0-1 0 0,0 2 0 0,0 0 0 15,0-2 0-15,0 1 0 0,0 1 0 0,0 0 4 0,0-2-4 16,0 1-4-16,0 1 4 0,0-2 0 0,3 2 0 0,-3 0 0 0,0-2 0 15,0 1 4-15,0 1-4 0,0-2 0 0,0 2 0 0,0-2 0 16,0 1 0-16,0-1 0 0,0 2 0 0,0 0 0 0,0-2 0 16,0 1 0-16,0-1 0 0,0 2 0 0,0-2 0 0,0 0 0 15,0 2 0-15,0-2 0 0,0 1 0 0,0-1 0 0,0 0 0 16,0 0 0-16,0 2 0 0,0-2-20 0,0 0 24 0,0 0 0 0,0 2 0 16,0-2-4-16,0 0 0 0,0 2 0 0,0-2 0 0,0 1 4 15,0-1-4-15,0 2 0 0,0-1 4 0,0-1-4 0,0 2 0 16,0-2 0-16,0 0 0 0,0 2 4 0,0-2-4 0,0 0 0 15,0 2 0-15,0-2 0 0,0 0 0 0,0 0 0 0,0 1 0 16,0-1 0-16,0 0 0 0,0 0 0 0,0 2 0 0,0-2 0 16,0 0 0-16,0 2 0 0,0-2 0 0,0 0 0 0,0 1 0 0,0-1 0 15,0 0 0-15,0 0 0 0,0 0 0 0,0 0 4 0,0 0-4 16,0 0 0-16,0 0 0 0,0 2 0 0,0-2 0 0,0 0 0 16,0 1 0-16,0-1-4 0,0 0 4 0,0 2 0 0,0-2 4 0,0 0-4 15,0 0 0-15,0 2 0 0,0-2 0 0,0 0 0 16,0 2 0-16,0-2 0 0,0 0 4 0,0 0-4 0,0 0 0 0,0 1 0 15,0-1 0-15,0 0 0 0,0 0 0 0,0 2 0 0,0-2 0 16,0 0 4-16,0 2-8 0,0-2 0 0,0 1 4 0,0-1 0 16,0 0 0-16,0 0 4 0,0 0-4 0,0 0-4 0,0 0 4 15,0 0 0-15,0 0 4 0,0 2-4 0,0-2-4 0,0 0 4 16,0 0 4-16,0 0-8 0,0 0 8 0,0 2-4 0,0-2 0 0,0 0 0 16,0 1 0-16,0-1 0 0,0 2 0 0,0-2 0 0,0 2 0 15,0-2 0-15,0 0 0 0,0 1 0 0,0-1 0 0,0 2 0 16,0-2 0-16,0 0 0 0,0 2 0 0,0-2 0 0,0 1 0 15,0-1 4-15,0 0-4 0,0 2-4 0,0-2 4 0,0 2 0 16,0-2 0-16,0 0 0 0,0 1-4 0,0-1 4 0,0 0 0 0,0 2 0 16,0-2 0-16,0 0 4 0,0 0-4 0,0 2 0 0,0-2 0 15,0 0 0-15,0 0 0 0,0 0 0 0,0 0 0 0,0 1 0 16,-3-1 4-16,3 0-8 0,0 2 8 0,0-2 0 0,0 0-4 0,0 2 0 16,0-2 0-16,0 0 0 0,0 2 0 0,0-2 0 15,0 0-16-15,0 1 20 0,0-1 0 0,0 2-4 0,0-2 0 0,0 0 0 16,0 2 0-16,0-2 0 0,0 0 0 0,0 0 0 0,-3 0 0 15,3 1 0-15,0-1 0 0,0 0 0 0,0 0 4 0,0 2-4 16,0-2 0-16,0 0 0 0,0 0 0 0,0 2 0 0,0-2 0 0,0 0 0 16,0 0 0-16,0 1 0 0,0 1 0 0,0-2 0 0,0 2 4 15,0-2-4-15,0 1 0 0,0-1 0 0,-3 0 0 16,3 2 0-16,0-2 0 0,0 0 0 0,0 0 0 0,0 2 0 0,0-2 0 16,0 0 0-16,0 0 0 0,0 0 0 0,0 0 0 0,0 0 0 15,0 0 0-15,0 0 0 0,0 0 0 0,0 0 0 0,0 0 0 16,0 0 0-16,0 0 0 0,0 0 0 0,0 0 0 0,0 1 0 0,0-1 0 15,0 0 0-15,0 0 4 0,0 2-4 0,0-2-4 16,0 0 4-16,0 0 0 0,0 0 0 0,0 0 0 0,0 2 0 0,0-2 0 16,0 0 0-16,0 0 0 0,0 0 0 0,0 0 0 0,0 0 0 15,0 0-4-15,0 0 4 0,0 0 0 0,0 0 0 0,0 0 0 16,0 0 0-16,0 0 0 0,0 0 0 0,0 0 0 0,0 0 0 16,0 0 0-16,0 0 0 0,0 0 4 0,0 0-4 0,0 0 0 15,0 0 4-15,0 0-4 0,0 0 0 0,0 0 0 0,0 0 0 0,0 0 0 16,0 0 0-16,0 0 0 0,0 0 4 0,0 0-4 0,0 0 4 15,0 0-4-15,0 0 4 0,0 0-4 0,0 0 0 0,0 0 0 16,0 0 0-16,0 0 0 0,0 0 0 0,0 0-4 0,-3 0-4 0,3 0-8 16,0 0-12-16,0 0-24 0,0 0-28 0,-3-2-32 15,3 0-52-15,0 1-68 0,-3 1 20 0,3-4 44 0,-3 3 32 0,3-1 24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9:22.70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1B4DA7F7-060A-4BCE-AF68-2158B61A483F}" emma:medium="tactile" emma:mode="ink">
          <msink:context xmlns:msink="http://schemas.microsoft.com/ink/2010/main" type="writingRegion" rotatedBoundingBox="28403,2706 28714,2706 28714,3398 28403,3398"/>
        </emma:interpretation>
      </emma:emma>
    </inkml:annotationXML>
    <inkml:traceGroup>
      <inkml:annotationXML>
        <emma:emma xmlns:emma="http://www.w3.org/2003/04/emma" version="1.0">
          <emma:interpretation id="{C6EBDAEB-2FAC-46AA-A923-36BA9B3A67E4}" emma:medium="tactile" emma:mode="ink">
            <msink:context xmlns:msink="http://schemas.microsoft.com/ink/2010/main" type="paragraph" rotatedBoundingBox="28403,2706 28714,2706 28714,3398 28403,3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9B9C50-43DB-47CD-A2C9-75E52D3DE88A}" emma:medium="tactile" emma:mode="ink">
              <msink:context xmlns:msink="http://schemas.microsoft.com/ink/2010/main" type="line" rotatedBoundingBox="28403,2706 28714,2706 28714,3398 28403,3398"/>
            </emma:interpretation>
          </emma:emma>
        </inkml:annotationXML>
        <inkml:traceGroup>
          <inkml:annotationXML>
            <emma:emma xmlns:emma="http://www.w3.org/2003/04/emma" version="1.0">
              <emma:interpretation id="{46558E34-9BDF-4022-AB6A-33F393D2BD4B}" emma:medium="tactile" emma:mode="ink">
                <msink:context xmlns:msink="http://schemas.microsoft.com/ink/2010/main" type="inkWord" rotatedBoundingBox="28403,2706 28714,2706 28714,3398 28403,3398"/>
              </emma:interpretation>
            </emma:emma>
          </inkml:annotationXML>
          <inkml:trace contextRef="#ctx0" brushRef="#br0">2873-642 19 0,'0'0'80'0,"0"0"0"0,0 0-8 0,0 0-32 16,-3 0-8-16,3 0-4 0,0 0 0 0,0 0-8 0,0 0 0 0,0 0 0 15,0 0-4-15,0 0 0 0,0 0 0 0,0 0-4 0,0 0-4 16,0 0 0-16,0 0 4 0,0 0-8 0,0 0 4 0,0 0 0 15,0 0 0-15,0 0-4 0,0 0 0 0,0 0 4 0,0 0 4 16,0 0 0-16,0 0 0 0,0 0 0 0,0 0-4 0,0 0 0 0,0 2 0 16,0-2 0-16,0 0 4 0,0 1 0 0,0-1-4 15,0 2 0-15,0-2 0 0,0 1-4 0,0-1 0 0,0 2 0 0,0 0 0 16,0-2 4-16,0 1-4 0,0 1 0 0,0 0 4 0,0-2 0 16,0 2 0-16,3-1-4 0,-3 1 0 0,0 0 4 0,0-2-4 15,3 1 0-15,-3 1 4 0,3 0 0 0,0-2 0 0,-3 1 0 0,3 1 0 16,-3-2-4-16,3 2-8 0,0-1 16 0,-3-1-4 0,3 2 4 15,0 0 0-15,-3-1-8 0,3-1 4 0,-3 2 0 0,3 0 0 16,0-1 0-16,-3-1 0 0,3 2 0 0,-3 0 0 0,3 0-4 16,0-1 0-16,-3 1 4 0,3-2-4 0,-3 2 0 0,2-1 0 15,-2 1 4-15,4 0-4 0,-4-1 0 0,3 1 4 0,-3 0-4 0,2-1-4 16,-2 1 4-16,4 0-4 0,-4-1 4 0,3 1 0 0,-3-2 0 16,2 3-4-16,-2-1 0 0,4-2 0 0,-4 2 4 0,3 1 0 15,-3-3-4-15,2 4 0 0,-2-3 4 0,3 1 0 0,-3-1-4 16,4 2 4-16,-4-2-4 0,2 0 4 0,-2 1-4 0,3 0 4 15,-3 0 0-15,0-1-4 0,4 1 0 0,-4 0 0 0,2-1 4 0,-2 1-4 16,3 0 4-16,-3-1 0 0,0 1 4 0,4 1-12 0,-4-3 4 16,2 2 0-16,-2 1 4 0,3-3-4 0,-3 2 4 0,3 1-4 15,-3-3 0-15,3 2 4 0,-3 0 0 0,0 0-4 0,3-1 4 16,-3 1-20-16,3 0 20 0,-3-1 4 0,3 1-4 0,-3 0 0 16,3-1-4-16,-3 1 4 0,3 0-8 0,-3-1 4 0,3 1 0 15,-3 0 4-15,0-1-4 0,3 1 4 0,-3 0-4 0,3-2 0 0,-3 3-4 16,0-3 8-16,3 2-4 0,-3 0 4 0,3 1-4 0,-3-3 0 15,3 2-4-15,-3-1 8 0,0 1-4 0,3 0 0 0,-3-1 4 16,3 1-4-16,-3-1-4 0,0 1 4 0,3 0 4 0,-3 0 0 0,0-2 0 16,3 1 0-16,-3 1 0 0,3 0-4 0,-3-2 0 15,0 1 0-15,3 1 0 0,-3 0 0 0,0-2 4 0,3 1-8 0,-3 1 8 16,0-2-4-16,3 2 4 0,-3-1-4 0,0-1 0 0,3 2 0 16,-3 0-4-16,0-2 4 0,3 1 0 0,-3 1 0 0,0-2 0 15,3 2 0-15,-3-1 0 0,3-1 0 0,-3 2 0 0,0 0 0 16,3 0 0-16,-3-2 4 0,3 1 0 0,-3 1-4 0,3-1 0 15,-3-1 4-15,0 2-4 0,3 0 0 0,-3 0 0 0,0-1 0 16,3-1 0-16,-3 2 0 0,3 0 0 0,-3-1-4 0,0-1 4 0,0 2-4 16,3 0 8-16,-3-2-4 0,0 1 0 0,0 1 0 15,0-2 4-15,3 2-4 0,-3-1 4 0,0 1-4 0,0-2 4 0,3 2-4 16,-3 0 0-16,0-1 0 0,3 1 0 0,-3-2 0 0,0 2 0 16,0-1 4-16,3 1-4 0,-3-2 4 0,3 2-4 0,-3-1 0 15,3-1 0-15,-3 2 0 0,0 0-4 0,3-2 4 0,-3 1 0 0,3 1 0 16,-3-2 0-16,0 1 0 0,3-1 0 0,-3 2 4 15,3 0-4-15,-3-2-4 0,0 2 4 0,3-2 0 0,-3 1 4 0,3-1 0 16,-3 2-4-16,0-2 0 0,3 2 0 0,-3-2-4 0,0 1 4 16,0-1 0-16,3 2 0 0,-3-2 0 0,0 2 0 0,0-2 0 15,0 0 0-15,3 1 4 0,-3-1-4 0,0 2 0 0,3-2 0 16,-3 2 0-16,0-2-4 0,0 1 8 0,0-1-4 0,3 2 0 0,-3-2 0 16,0 2 0-16,0-2-4 0,0 1 0 0,3-1 4 15,-3 2 4-15,0-2 0 0,0 0-4 0,0 2 0 0,0-2 0 0,0 0 0 16,3 0 0-16,-3 1 0 0,0-1 0 0,0 0 4 0,0 0-4 15,0 0 0-15,0 0 0 0,0 2 0 0,0-2 0 0,0 0-4 16,0 0 4-16,0 0-4 0,3 0 8 0,-6 0-8 0,6 0 4 0,-3 2 0 16,0-2 0-16,0 0 0 0,0 0 0 0,0 0 0 0,0 0 0 15,0 0 4-15,0 0-8 0,0 0 0 0,0 0-20 0,0 0-12 16,0 0-28-16,0 0-24 0,0 0-80 0,0 0-52 0,0 0 40 16,-3 0 28-16,3 0 32 0</inkml:trace>
          <inkml:trace contextRef="#ctx0" brushRef="#br0" timeOffset="2849.1519">2861-595 11 0,'0'0'84'0,"0"0"-4"15,0 0-8-15,0 0-32 0,0 2-8 0,0-2 0 0,0 0-8 0,0 0-4 16,0 0-4-16,0 0 0 0,0 0 0 0,0 0-4 16,0 1 0-16,0-1-4 0,0 0 4 0,0 2 0 0,0-2-4 0,0 0 0 15,0 0-4-15,0 2 0 0,0-2 4 0,0 1 0 0,0-1-4 16,0 2 8-16,0-2-4 0,0 0 0 0,0 2 0 0,0-1 0 15,0-1-4-15,0 2 4 0,0-2 0 0,0 2 0 0,3-1 0 0,-3-1 4 16,0 2 0-16,0 0-4 0,0-1 4 0,0-1-8 0,3 2 4 16,-3-1 4-16,0 1-8 0,3 0 0 0,-3-2 4 0,0 2 0 15,3 0-4-15,-3-1 0 0,0 1 4 0,3 0 0 0,-3-1 0 16,3 1-16-16,-3-1 20 0,0 2-4 0,3-2 0 0,-3 2 0 16,0-1 0-16,3 0 4 0,-3-1-8 0,3 1 4 0,-3 0 0 15,3-1 0-15,-3 3-4 0,0-3 8 0,3 1-8 0,-3 0 8 0,3-1 0 16,-3 1-8-16,3 1 4 0,-3-1 0 0,0 0 0 0,3-1 0 15,-3 1-4-15,0 2 4 0,3-3-4 0,-3 1 0 0,3 0 0 16,-3 1 4-16,0-1-4 0,3-1 4 0,-3 3-4 0,0-3 4 16,3 1-4-16,-3 0 0 0,0 1 0 0,3-1 0 0,-3-1 0 15,0 3 4-15,2-2-4 0,-2 1 4 0,4-1-4 0,-4-1 0 0,0 3-4 16,3-3 4-16,-3 1-4 0,0 1 4 0,2-1 0 0,-2 1 4 16,4-1-4-16,-4 0-4 0,0 1 0 0,3-1 4 0,-3 1-4 15,0-1 4-15,2-1-4 0,-2 3 0 0,4-3 0 0,-4 1 4 16,0 1-4-16,3-1 4 0,-3 0 0 0,0 1 0 0,2-1-4 15,-2-1 0-15,3 1 4 0,-3 2 0 0,0-3 0 0,4 1 0 0,-4 1-4 16,2-1 4-16,-2 0-4 0,0-1 4 0,3 3-4 16,-3-3 4-16,4 1 0 0,-4 2-4 0,0-3 0 0,2 1 4 0,-2 1-4 15,0-1 4-15,3 0-4 0,-3 1 4 0,4-1-4 0,-4-1 4 0,0 1 0 16,2-1-4-16,-2 3 0 0,0-2 4 0,0-1 0 16,3 3 0-16,-3-3 0 0,0 1-8 0,0 0 4 0,3-1 4 15,-3 1-4-15,0 0 4 0,0 1 0 0,3-1-4 0,-3-1 0 0,0 1 0 16,0 0 0-16,3-1 0 0,-3 1 0 0,0 0 4 15,3 1-4-15,-3-1 0 0,0 0-4 0,3-1 4 0,-3 1 4 0,0 0-4 16,0 1 0-16,3-1 0 0,-3-1 0 0,0 1-4 0,3 0 4 16,-3-1 0-16,0 1 0 0,0 0 0 0,3-1 0 0,-3 1 4 15,0 0-4-15,3 1 0 0,-3-1 0 0,0 0 0 0,0-1 0 0,3 1 4 16,-3 0-4-16,0-1 0 0,0 1 0 0,3-1 0 16,-3 1 0-16,0 0 4 0,3 1 0 0,-3-1-4 0,0 0 4 0,0-1 4 15,3 3-8-15,-3-3 0 0,0 1 4 0,3 1-4 0,-3-1 4 16,3 1 0-16,-3-1-4 0,0 0 4 0,3 1-8 0,-3-1 8 15,0 1 4-15,3-1-4 0,-3-1 0 0,3 3-8 0,-3-2 4 0,0 1 0 16,3-1 4-16,-3-1-4 0,3 1 0 0,-3 1 4 0,0-1-4 16,3 0 4-16,-3 1 0 0,3-1 0 0,-3 0-4 0,0-1 4 15,3 1-4-15,-3 1 4 0,3-1 0 0,-3 0-4 0,0-1 4 16,3 1 0-16,-3 0 0 0,0 1 0 0,3-1-4 0,-3-1 0 16,0 1 4-16,3-1 0 0,-3 1 0 0,0 0 0 0,3 0-4 0,-3 0 4 15,0-1-4-15,3 1 4 0,-3-1 0 0,0 1 0 0,0-2-4 16,3 3 4-16,-3 0 0 0,0-3 0 0,3 2-4 0,-3 0 4 15,0 0 0-15,3 0 0 0,-3-1 0 0,0 1 0 0,3 0 0 16,-3-1-4-16,3 1 0 0,-3 0 4 0,0-1 0 0,3 1 0 16,-3 0 0-16,0 0-4 0,3-1 4 0,-3 1 0 0,0-1 0 0,0 1 0 15,3 0 0-15,-3-1-4 0,0-1 4 0,3 2-4 16,-3 0 0-16,0 0 4 0,0-1-4 0,3 1 4 0,-3 0-4 0,0-2 4 16,0 1-4-16,0 1 0 0,3 0 4 0,-3-2-4 0,0 1 4 15,0 1 0-15,0 0-4 0,3-1 4 0,-3-1-4 0,0 2 4 16,0 0-4-16,0-1 8 0,0 1-8 0,0 0 4 0,0-1-4 15,3 1 0-15,-3 0 4 0,0-2-4 0,0 2 4 0,0-1-4 0,0 1 0 16,3-1 0-16,-3 1 0 0,0 0 4 0,0-1 0 16,3 1-4-16,-3-2 0 0,0 2 0 0,0-1 4 0,0 1-4 0,0 0 4 15,3-2-4-15,-3 2 4 0,0-1-4 0,0 1 0 0,0-2 0 16,0 2 0-16,0-1 4 0,0 1-4 0,0-2 0 0,0 2 0 16,0-1 4-16,0 1-4 0,0-2 4 0,0 2-4 0,0-1 0 0,0-1 0 15,0 2 0-15,0 0 0 0,0-2 0 0,0 1 0 0,3-1 0 16,-3 2 4-16,0 0-20 0,0-2 20 0,0 1 0 0,0-1-4 15,0 2 4-15,0 0 0 0,0-2-4 0,0 2 0 0,0-1 0 16,3-1 4-16,-3 2-4 0,0-2 0 0,0 1 0 0,0-1 0 16,3 2 4-16,-3 0-4 0,0-2 0 0,3 2 0 0,-3-2 0 0,0 1 4 15,0-1 0-15,0 2 0 0,0 0 0 0,0-2-4 0,0 1 0 16,0-1 0-16,3 2 0 0,-3-2 0 0,0 2 4 0,0-2-4 16,0 1 0-16,3-1 4 0,-3 2-4 0,0 0 0 0,0-2 0 15,0 1 0-15,0-1 4 0,0 2 0 0,0-2-4 0,3 1 0 16,-3-1 0-16,0 3 0 0,0-3 4 0,0 1 0 0,0-1-4 0,0 2 0 15,0-2 0-15,0 2 0 0,3-2 0 0,-3 1 0 16,0-1 0-16,0 2 4 0,0-2-4 0,0 2 4 0,0-2-4 0,2 1 0 16,-2-1 4-16,0 2-4 0,0-1 4 0,0-1 0 0,0 3 4 0,0-3-8 15,4 1 4-15,-4-1-4 0,0 1 4 0,0-1 0 16,0 0-4-16,0 2 0 0,0 0 4 0,0-2-4 0,0 0 4 0,3 2-4 16,-3-2 0-16,0 1 8 0,0-1-4 0,0 2 0 0,2-2 0 15,-2 2 0-15,0-2-4 0,0 1 4 0,0 1 0 0,4-2 0 16,-4 2 0-16,0-2-4 0,0 1 0 0,3 1 4 0,-3 0-4 15,0-2 0-15,0 1 4 0,0-1 0 0,2 2 4 0,-2 0-8 0,0-2 4 16,0 0-4-16,0 1 4 0,0 1 0 0,4-2 0 16,-4 0 0-16,0 2 0 0,0-2 0 0,0 1 0 0,0-1 0 0,0 2 0 15,0-2-4-15,0 0 4 0,0 2 0 0,0-2 0 0,0 0-4 16,3 2 0-16,-3-2 4 0,0 0 0 0,0 1-4 0,0-1 0 16,0 2 0-16,0-2 4 0,0 0 0 0,0 0 0 0,0 2 0 15,2-2-4-15,-2 0 0 0,0 0 4 0,0 1 0 0,0-1 0 16,0 0-4-16,0 2 4 0,0-2-4 0,0 0 0 0,0 0 0 0,0 2 4 15,0-2 0-15,3 0-4 0,-3 0 0 0,-3 1 4 0,6-1 0 16,-3 0-4-16,0 0 0 0,0 0 0 0,0 0 4 0,0 0 0 16,0 0 0-16,0 0 0 0,4 0-4 0,-8 0 0 0,4 0 4 15,4 2 0-15,-8-2-4 0,8 0 4 0,-4-2 0 0,0 2-4 16,0 2 0-16,0-2 4 0,0 0-4 0,0 0 4 0,-4 0 0 0,4 0 0 16,0 0 0-16,0 0 0 0,0 0 0 0,0 0 0 0,0 0 4 15,0 0-4-15,0 0 0 0,0 0 4 0,0 0-4 0,0 0 0 16,0 0-4-16,0 0 4 0,0 0 0 0,0 0-4 0,0 0 0 15,0 0-4-15,0 0 8 0,0-2-8 0,0 2-4 0,0 0-4 16,0-1-8-16,0-1-8 0,0 0-20 0,0 1-20 0,0 1-20 16,0-2-12-16,-3 0-32 0,3-1-28 0,0 1-56 0,-2-1-36 0,2 1 44 15,-3 0 36-15,-1-1 36 0,4 1 24 0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9:54.68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0-1 19 0,'0'0'104'0,"0"0"-12"0,0 0-16 0,0 0-24 0,0 0-12 0,0 0-8 16,0 0-8-16,3 0-4 0,-3 0-4 0,0 0-4 0,3 0 0 16,-3 0-4-16,3 0-4 0,0 0-8 0,0 0 0 0,0 0-12 15,0 0-20-15,0 0-28 0,0 0-40 0,0 0-20 0,0 0 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9:37.79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3B133081-2880-4F2E-BDEC-C848FFB7DA78}" emma:medium="tactile" emma:mode="ink">
          <msink:context xmlns:msink="http://schemas.microsoft.com/ink/2010/main" type="inkDrawing" rotatedBoundingBox="25026,4198 25421,2861 25651,2929 25257,4266" semanticType="callout" shapeName="Other">
            <msink:sourceLink direction="with" ref="{7FE20363-9FD3-4D1E-A9F6-76835797F485}"/>
          </msink:context>
        </emma:interpretation>
      </emma:emma>
    </inkml:annotationXML>
    <inkml:trace contextRef="#ctx0" brushRef="#br0">-3839-87 63 0,'0'1'80'0,"0"-1"-8"0,0 2-4 16,0-2-28-16,0 1-4 0,0-1-8 0,0 2-8 0,0 0 0 16,0 0-4-16,0-2 0 0,0 1 0 0,0-1-16 0,0 2 16 0,0-2-4 15,0 2 0-15,0-1 0 0,0 1 0 0,0-2 0 16,0 2-4-16,0-1 0 0,0 1 0 0,0 0 0 0,-3-1 4 0,3 1 0 15,0 0-4-15,0-1 0 0,0 1 0 0,-3 1 0 0,3-1 0 16,0 0 4-16,-3 0-4 0,3-1 4 0,0 2-4 0,0-1 0 16,-3 0-4-16,3 1 0 0,0-1 0 0,-3 0 4 0,3 1 0 15,0-1-4-15,-3-1 0 0,3 3 4 0,0-1-4 0,-3-1 4 16,3 1 4-16,-3 1-4 0,3-1 0 0,-3-1 0 0,3 1 0 0,-3 2 0 16,0-2 0-16,3 1 0 0,-3-1-4 0,0 0 0 0,0 1 4 15,3 1 0-15,-3-2 4 0,0 0-8 0,3 1 4 0,-3-1 0 16,0 2 0-16,1-1 0 0,2-1-4 0,-4 2 0 0,1-2 4 15,3 1-4-15,-2-1 0 0,-2 2 4 0,4-1 0 0,-3-1-4 16,1 2 4-16,2-2-4 0,-4 2 4 0,4 0-4 0,-3-1 0 0,1 1 0 16,-1 0 0-16,3 0 4 0,-4 0-4 0,4 0 0 15,-2 0 0-15,-1 0 0 0,3 0 0 0,-3 0 0 0,0 0-4 0,3 2 0 16,-3-2 8-16,0 0 0 0,3 0-4 0,-3 2 0 0,0-3 4 0,3 2-4 16,-3-1 0-16,0 1 0 0,3-1 0 0,-3 1 0 15,0-1-4-15,3 0 4 0,-3 0 4 0,3 0-4 0,-3 0-4 16,3 0 8-16,-3 0-4 0,3 0 0 0,-3 0 0 0,3 0 0 0,-3 0-4 15,0 0-4-15,3 0 8 0,-3 0 4 0,3 0-8 16,-3 0 8-16,3 0-4 0,-3 0-4 0,3 0 4 0,-3 0-4 0,3 2 4 16,-3-2-4-16,3 0 0 0,-3 0 0 0,3 0 4 0,-3 0-4 0,0 2 0 15,3-2 0-15,-3 0 0 0,3 2 0 0,-3-2 4 16,3 0 0-16,-2 2-4 0,2-2 0 0,-4 0 0 0,4 1 0 0,0-1 4 16,-3 2 0-16,3-2-4 0,-2 0 0 0,2 2 0 0,-4-2 4 15,4 0-4-15,-3 0-4 0,3 2 4 0,0-2 0 0,-2 0 4 16,2 0-4-16,-4 0-16 0,4 2 20 0,0-2 0 0,-2 0 0 0,2 0 0 15,-3 0-4-15,3 0 0 0,-3 0 4 0,3 0 4 0,-3 0-8 16,3 0 0-16,0 0 4 0,-3 0 0 0,3-1 0 0,-3 1-4 16,3-2 0-16,-3 2 8 0,3 0-4 0,0-2-4 0,-3 1 0 15,3-1 8-15,0 2-8 0,-3-2-4 0,3 1 4 0,0-1 4 16,-3 1 0-16,3-1-4 0,-3 0 0 0,3 1 4 0,0-1 0 16,-3 1-4-16,3 0 0 0,-3 0 0 0,3-1 4 0,-3 1 0 0,3-1 0 15,-3 0-4-15,3 1 0 0,-3-1 0 0,3 0 0 0,-3 1 4 16,3-1-4-16,-3 0 4 0,3 1 0 0,-3-1 0 0,3 0 0 15,-3 1-4-15,3-3 0 0,0 3 4 0,-3-1-4 0,3 1 4 16,-3-1-4-16,0 0 0 0,3 2 0 0,-3-1 0 0,3-1 4 0,0 0-4 16,-3 1 0-16,0 1 0 0,3-2 0 0,-3 1 4 15,3 1-4-15,-3-2 0 0,3 0 0 0,-3 2 0 0,3-1 0 16,-3 0 4-16,3 0 0 0,-3 0 0 0,3 0-4 0,-3 0 0 0,0 1 0 16,3-2 4-16,-3 1-4 0,3 1 0 0,-2-2 0 0,-1 0 0 15,3 3 0-15,-4-3 0 0,4 0 0 0,-2 0 4 0,2 1-8 16,-3 1 8-16,3-2-4 0,0-1 0 0,-4 3 0 0,4-2 0 15,-2 1-4-15,2-1 4 0,-3 0 0 0,3 1 4 0,-4-1 0 16,4 1 0-16,-2-1-4 0,2 0 4 0,0 0-4 0,-3 1 0 0,3-1 0 16,-3 1 0-16,3-1 0 0,-3 0 0 0,3-1 0 0,0 1-4 15,0 1 4-15,0-3 4 0,-3 3-4 0,3-3 0 0,0 3 0 16,0-2 0-16,0-1-4 0,0 2 4 0,0-1 4 0,0 0-4 16,-3 0 0-16,3-1 0 0,0 3 0 0,0-3 0 0,0 1 0 15,-3 0 0-15,3-1 0 0,0 3 0 0,0-3 0 0,-3 1 0 0,3-1 0 16,0 3 0-16,-3-2 0 0,3 0 4 0,0 1 0 0,-3-2-8 15,3 1 4-15,0 1 0 0,0 0-4 0,-3 0 8 0,3-2-4 16,0 3 0-16,-3-3 0 0,3 1 0 0,0 1 4 0,-3-1-4 0,3 0 0 16,0 1 0-16,0-1-4 0,-3 1 4 0,3-1 4 15,0 1 0-15,0-1-4 0,0 0 0 0,-3-1 0 0,3 3 0 0,0-3 0 16,0 1 0-16,-3 1 0 0,3-1 0 0,0 0 0 0,0 1 0 16,0-1 0-16,-3-1 0 0,3 1 0 0,0 1 0 0,-3-1 0 15,3 0 0-15,0 0 0 0,-3 1 0 0,3-1 0 0,0-1-4 0,-3 3 4 16,3-3 0-16,0 1 0 0,0-1 0 0,0 1 0 0,-3 0 0 15,3 0 0-15,0 1 0 0,0-1 0 0,-3-1 0 0,3 1 0 16,0 0 0-16,0-1 4 0,0 3-4 0,-2-3 0 0,2 1 0 16,0 0 0-16,-4-1 0 0,4 1 0 0,0 0 0 0,-3 1 0 15,3-1 0-15,0 0 0 0,-2 1 0 0,2-1 0 0,0-1 0 0,-4 2 0 16,4-1 0-16,0 0 0 0,-3 0 0 0,3 1 0 16,0-1 0-16,0-1 0 0,0 1-4 0,-2 0 4 0,2-1 0 15,0 1 0-15,0 0 0 0,0 0 0 0,0-1 4 0,0-1-4 0,0 2-4 16,0 0 4-16,0-1 0 0,0-1 0 0,-4 2 0 0,4 0 0 15,0-1 0-15,0-1 0 0,0 2 0 0,0-2 0 0,0 1 4 16,0 1-4-16,0-2 0 0,-3 2 0 0,3 0 0 0,0-1 0 16,0-1 0-16,0 2 0 0,0 0 0 0,0-1 0 0,0 1 0 0,0-2 0 15,0 2 0-15,-2 0 0 0,2-1 0 0,0 1 0 0,0-1 0 16,0-1 0-16,0 2 0 0,0 0 0 0,-3-1 0 0,3-1 0 16,0 2 0-16,0 0 0 0,0-1-4 0,0-1 4 0,0 3 0 15,0-2 0-15,0 0 0 0,-4-1 4 0,4 2-4 0,0 0 0 0,0 0 0 16,0-2-4-16,0 1 4 0,0 1 0 0,0 0 0 15,0-2 0-15,0 1 0 0,0 1 0 0,0-2 0 0,0 2 0 0,0-1 0 16,-2-1 0-16,2 2 0 0,0 0 0 0,0-2 0 0,0 2 0 16,0-1 0-16,0-1 0 0,0 2 0 0,0-1 0 0,0-1 0 15,0 2 4-15,-3 0-4 0,3-2 0 0,0 1 0 0,0-1 0 0,0 2-4 16,0-2 4-16,0 2 4 0,0-2-4 0,0 2 0 0,0-2 0 16,0 0 0-16,0 1 0 0,0-1 0 0,0 2 0 0,0-2-4 15,0 0 4-15,0 2 0 0,0-2 0 0,0 1 0 0,0-1 0 16,0 0 0-16,0 2 0 0,0-2 0 0,0 2 0 0,-3-2 0 15,3 1 0-15,0 1 0 0,0-2 0 0,0 0 0 0,0 1 0 0,0 1 0 16,0-2 0-16,0 2 0 0,0-2 0 0,-3 2 0 16,3-2 0-16,0 1 0 0,0 1 0 0,0-2 0 0,0 2 0 0,0-1 0 15,0-1 0-15,0 2 0 0,0-2 0 0,0 2 0 0,0-1 0 16,-3-1 0-16,3 2 0 0,0-2 0 0,0 2 0 0,0-2 0 16,0 1 0-16,0 1 0 0,0-2 0 0,-3 0 0 0,3 2 0 0,0-2 0 15,0 0 0-15,0 1 0 0,0-1 0 0,0 2 0 0,0-2 0 16,0 2 0-16,0-2-16 0,0 0 20 0,0 1 0 0,-3-1-4 15,3 2 0-15,0-2 0 0,0 0 0 0,0 2 0 0,0-2 0 16,0 2 0-16,0-2 4 0,0 0-4 0,-3 1 0 0,3-1 0 16,0 0 0-16,0 2 0 0,0-2 0 0,0 0 0 0,0 2 0 15,0-2 0-15,0 0 0 0,0 0 0 0,0 1 0 0,0-1 0 0,0 0 0 16,0 0 0-16,0 0 0 0,0 0 0 0,0 0 0 0,0 0 0 16,0 0 0-16,0 2 0 0,0-2 0 0,0 0 0 0,0 0 4 15,0 2-4-15,0-2 0 0,0 0 0 0,-3 0 0 0,3 1 0 16,0-1 0-16,0 0 0 0,0 0-4 0,0 0 4 0,0 2 0 15,0-2 0-15,0 0 0 0,0 0 0 0,0 0 0 0,0 0 0 0,0 0 0 16,0 0 0-16,0 0 0 0,0 0 0 0,0 0 0 0,0 0 0 16,0 2 0-16,0-2 0 0,0 0 0 0,0 0 0 0,0 0 0 15,0 0 0-15,0 0 0 0,0 0 0 0,0 0 0 0,0 0 0 16,0 0-16-16,0 0 20 0,0 0 0 0,0 0 0 0,0 0-8 16,0 0 4-16,0 0 0 0,0 0 4 0,0 0-4 0,0 1 0 0,0-1 0 15,0 0 0-15,0 0 0 0,0 0 0 0,0 0 0 0,0 0 0 16,0 0 0-16,0 0 0 0,0 0 0 0,3 0 0 0,-3 0 4 15,0 2-4-15,3-2 0 0,-3 0 0 0,0-2 0 0,0 2 0 0,3 2 0 16,-3-2 0-16,3-2 0 0,-3 2 0 0,3 0 0 16,-3 2 0-16,3-2 0 0,-3 0 0 0,3 0 0 0,-3 0 4 0,3 0-4 15,-3 0 0-15,2 0 0 0,-2 0 0 0,4 0 0 0,-1 0 4 16,-3 0-4-16,2 0 0 0,1 0 0 0,-3 0 0 0,4 0 0 16,-2 0 0-16,-2 0 0 0,3-2 4 0,1 2-4 0,-2 0 4 0,1 0 0 15,-3 0-4-15,4 0 0 0,-2 0 0 0,-2 0 0 16,3-1 0-16,0 1-4 0,0 0 4 0,-3 0 0 0,3 0 0 0,0 0 0 15,-3 0 0-15,3 0 0 0,0-2 4 0,-3 2-4 0,3 0-16 16,0 0 16-16,-3 0 0 0,3 0 0 0,0 0 0 0,-3 0 4 16,3 0 0-16,0-2-4 0,-3 2 4 0,3 0-4 0,0 0 0 15,-3 0 0-15,3 0 0 0,0 0 0 0,0 0 4 0,-3 0-4 16,3 0 0-16,0 0 0 0,-3 0 4 0,3 0-8 0,-1 0 4 0,-2 0 0 16,4 0 0-16,-1-1 4 0,-1 1-4 0,-2 0 0 0,4 0 0 15,-1 0 0-15,-3 0 0 0,2-2 0 0,-2 2 0 0,4 0 0 16,-1 0 4-16,-3 0-4 0,2 0 0 0,-2-2 0 0,3 2 0 15,0 0 0-15,-3 0 0 0,3 0 0 0,-3 0 0 0,3 0 0 16,-3 0 0-16,3 0 0 0,0-1 0 0,-3 1 0 0,3 0 4 16,-3 0-4-16,3 0 0 0,-3 0 0 0,3 0 0 0,-3 0 0 0,3 0 0 15,-3 0-4-15,3 0 4 0,-3 0 0 0,3 0 0 0,-3 0 4 16,3 0-4-16,-3 0 0 0,3 0 0 0,-3 0 0 0,0 0 0 16,3 0 0-16,-3 0 0 0,3 0 0 0,-3 0-16 0,3 0 16 15,-3 0 4-15,0 0-4 0,3 0 0 0,-3 0 4 0,3 0-4 16,-3 0 0-16,0 0 4 0,3 0-4 0,-3 0 4 0,3 0-4 0,-3 0 0 15,0 0 0-15,3-2 0 0,-3 2 0 0,3 0 0 0,-3 0 0 16,0 0 0-16,3 0 0 0,-3 0 0 0,0 0 0 0,3 0 0 16,-3-2 0-16,3 2 0 0,-3 0 0 0,0 2 0 0,3-2 0 15,-3 0 4-15,0 0-4 0,0 0 0 0,3 0 0 0,-3 0 0 16,0 0 0-16,3 0 0 0,-3 0 0 0,0 0 0 0,0 0 0 0,3 0 0 16,-3 0 0-16,0 0 4 0,0 0-4 0,0 0 0 0,0 0 0 15,0 0 0-15,0 0 4 0,0 0-4 0,0 0 0 0,0 0 0 16,3 0 0-16,-3 0 0 0,0 0 0 0,0 0 0 0,0 0 0 0,0 0 0 15,0 0 0-15,0 0 0 0,0 0-4 0,0 0 0 0,0 0 0 16,0 0-8-16,0 0-8 0,0 0-12 0,0 0-36 0,0 0-48 16,0 0-84-16,0 0-44 0,-3 0 16 0,3 0 72 0,0 0 24 15,0-2 28-15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0:36.52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6522AB26-0752-4218-BCB7-86B83B84B5C9}" emma:medium="tactile" emma:mode="ink">
          <msink:context xmlns:msink="http://schemas.microsoft.com/ink/2010/main" type="writingRegion" rotatedBoundingBox="25528,6756 28317,5717 28443,6055 25654,7094">
            <msink:destinationLink direction="with" ref="{FDDE76FB-EF65-4C1B-A28C-91F549A4A843}"/>
          </msink:context>
        </emma:interpretation>
      </emma:emma>
    </inkml:annotationXML>
    <inkml:traceGroup>
      <inkml:annotationXML>
        <emma:emma xmlns:emma="http://www.w3.org/2003/04/emma" version="1.0">
          <emma:interpretation id="{66AD7C8F-4570-473F-8B60-46FB19724B56}" emma:medium="tactile" emma:mode="ink">
            <msink:context xmlns:msink="http://schemas.microsoft.com/ink/2010/main" type="paragraph" rotatedBoundingBox="25528,6756 28317,5717 28443,6055 25654,7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83112E-5739-43FE-88FB-ED4FFEF44C06}" emma:medium="tactile" emma:mode="ink">
              <msink:context xmlns:msink="http://schemas.microsoft.com/ink/2010/main" type="line" rotatedBoundingBox="25528,6756 28317,5717 28443,6055 25654,7094"/>
            </emma:interpretation>
          </emma:emma>
        </inkml:annotationXML>
        <inkml:traceGroup>
          <inkml:annotationXML>
            <emma:emma xmlns:emma="http://www.w3.org/2003/04/emma" version="1.0">
              <emma:interpretation id="{2B637D37-6D9D-4F0F-B094-BE5F7759EEBE}" emma:medium="tactile" emma:mode="ink">
                <msink:context xmlns:msink="http://schemas.microsoft.com/ink/2010/main" type="inkWord" rotatedBoundingBox="25528,6756 26714,6314 26840,6653 25654,70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8 19 0,'0'-2'80'0,"0"2"0"16,0 0-8-16,0-1-28 0,0 1-4 0,0-2-4 0,0 2-8 15,0-2 0-15,0 2-4 0,0 0-4 0,0 0 0 0,0 0-4 16,0-1 0-16,0 1 0 0,0 0 4 0,0 0-8 0,0 0 0 0,0 0 0 16,0 0 4-16,0 0-4 0,0 0 0 0,0 1 4 0,0-1-4 15,0 0 0-15,0 0 0 0,0 0 0 0,0-1 4 0,0 1-16 16,0 0 20-16,0 0 0 0,0 1 0 0,2-1 0 0,-2 0 0 16,0 0 0-16,0 0 8 0,0 0-4 0,4 0 4 0,-4 0 0 15,0 2-4-15,0-2 4 0,3 2 0 0,-3-1-8 0,2-1 0 16,-2 2 4-16,0 0-4 0,4 1 4 0,-4-1-4 0,3 1 0 0,-3 0 0 15,2-1 0-15,-2 1 0 0,0 1 0 0,3-1 0 0,-3 2 0 16,4-1-4-16,-4-1 0 0,2 2 4 0,-2 0-4 0,3 0 0 16,-3 0 0-16,4-1 0 0,-4 2 0 0,2-1 0 0,-2 0 0 15,3 2 0-15,-3 0-8 0,4-2 4 0,-4 1 0 0,2 1 0 16,-2 0-4-16,3 0 0 0,-3 2-4 0,3-3 4 0,-3 1 0 0,0 1-4 16,3-1 4-16,-3-1 0 0,3 3 0 0,0-2-4 15,-3 1 0-15,3-1 4 0,-3 1 0 0,3-1-4 0,-3-1 4 0,3 1-8 16,0 0 4-16,-3 0 0 0,3-1 0 0,0 1 0 0,-3-2-4 15,3 2 4-15,0-2 0 0,-3 0-4 0,3 0-8 0,0-2 16 16,0 3 0-16,-3-3 0 0,3 0 4 0,0 2-4 0,0-3 4 0,-3 1 0 16,3 0 4-16,0-1-8 0,0 2 4 0,0-3 4 0,0 1-4 15,0 0 0-15,0-1-4 0,0 1 0 0,0-2 4 0,0 2-4 16,-3-2 4-16,3 0-4 0,3 0 0 0,-6 0 0 0,3 0-4 16,0-2 4-16,0 2 0 0,0-2-8 0,0 1 0 0,0-1 0 15,0-1 0-15,0 1 0 0,0-2-8 0,0 1 4 0,0 0-4 0,0-1-4 16,0 1-8-16,0 0-12 0,0-2-16 0,0 1-4 0,0-1-16 15,0 2-12-15,3 0-8 0,-3-2-20 0,0-1-16 0,-1 3-32 16,2-2-52-16,-1 2-32 0,-1-1 44 0,-2-1 28 0,4 2 40 16,-1-2 20-16</inkml:trace>
          <inkml:trace contextRef="#ctx0" brushRef="#br0" timeOffset="487.6933">300 120 47 0,'0'0'116'0,"0"2"-12"0,0-2-12 0,0 0-28 0,0 2-12 15,0-2-4-15,0 2 0 0,0-2-4 0,0 1-8 0,0-1 4 0,0 2-4 16,0 0-4-16,0-1 4 0,0 1-4 0,0 0 4 0,0-1 4 16,0 2 0-16,0-1-4 0,0 0 0 0,0 2-4 15,0-1 4-15,3 0 8 0,-3 1-4 0,0-1 0 0,0 0 0 0,0 1 0 16,0 1 0-16,0-2 0 0,0 1-4 0,0-1 0 0,3 2-4 15,-3-1 0-15,0-1-4 0,0 0 0 0,3 0-4 0,-3 1 0 16,0-1-4-16,3 1 0 0,-3-1-4 0,3 0 4 0,-3-1-4 0,3-1 0 16,-3 3-4-16,3-3 4 0,-3 1-4 0,3 0 0 0,-3 0-4 15,3-1 0-15,-3 1 0 0,3-2 0 0,0 2-4 0,-3-2 0 16,3 0 0-16,0 1 0 0,-3-1-4 0,3 0 0 0,-3 0 0 16,3 0 0-16,0 0-4 0,0-1 4 0,-3-1-8 0,3 2 0 15,-3-2-4-15,3-1-4 0,0 1-8 0,-3 0-12 0,3-1-8 0,-3 0-8 16,3 0-12-16,-3-1-12 0,3-1 0 0,-3 2-16 0,3-2-16 15,-3 1-12-15,0 0-20 0,0-2-44 0,0 1-32 0,0 0 32 16,0 0 32-16,0 0 28 0</inkml:trace>
          <inkml:trace contextRef="#ctx0" brushRef="#br0" timeOffset="746.0045">291-44 23 0,'0'-2'124'0,"-3"2"-8"0,3 0-12 0,-3 0-28 15,3 2 0-15,0-2-8 0,-3 0-4 0,3 0-4 0,0 0-4 0,0 0-24 16,0 0 20-16,0 0 0 0,0 0-4 0,0 0-4 0,0 0-8 16,0 0 0-16,0 0-4 0,0 0-4 0,0 0-8 0,0 0 0 15,0 0-4-15,0 0 0 0,0 0-4 0,0 0-4 0,0 0-4 0,0 0-4 16,0 0 0-16,0 0-4 0,0 0-4 0,0 0-4 0,0 0-4 15,0 0-24-15,0 0-28 0,3 2-24 0,-3-2-40 0,0 0-68 16,3 1-8-16,-3-1 36 0,3 0 36 0,-3 0 24 0</inkml:trace>
          <inkml:trace contextRef="#ctx0" brushRef="#br0" timeOffset="1457.0895">569 6 67 0,'0'-1'100'0,"0"1"-8"0,0-2-4 15,0 0-28-15,0 2-8 0,3-1-4 0,-3-1-4 0,0 0-4 16,-3 2 4-16,3-1-4 0,0 1 0 0,-3-2 4 0,3 2 0 0,0 0-12 15,-3-1 4-15,3 1-4 0,0 0 4 0,-3 0 0 0,0 0-4 16,3 0-8-16,-3 0 4 0,0 0 4 0,0 0-8 0,3 0 0 16,-3 1 0-16,0-1-16 0,0 2 20 0,0-1-4 0,0-1 4 15,0 2-4-15,0 0 0 0,3-1 0 0,-3 1 0 0,0 0-4 16,0 1 0-16,0-1 0 0,0 1 0 0,3 1 0 0,-3-1-4 0,0-2 0 16,3 3 0-16,-3-1 0 0,3 1 0 0,0-3-4 0,0 3 4 15,-3-1 0-15,3 0 0 0,0 1-4 0,0-1 4 0,0-1 0 16,0 1-4-16,3 0 0 0,-3 1 4 0,0-1 0 0,3-1 0 15,0 1 0-15,-3 1 0 0,3-3-4 0,0 3 0 0,0-1 0 16,0-1-4-16,0 1 0 0,0 0-4 0,0-1 4 0,0 1 0 0,3-1-4 16,-3 0 4-16,0 0 0 0,3-1-4 0,-3 1-4 0,0 0 4 15,3-2 0-15,-3 1-4 0,3-1 0 0,-3 0-4 0,3 0-4 16,-3 0 0-16,3-1-12 0,-3-1-4 0,3 0-12 0,-3 1-12 16,0-1-12-16,3-2-12 0,-3 1-8 0,3 0-16 0,-3-1-16 15,0 1-12-15,3-2-28 0,-3 0-40 0,0 0-32 0,0-2 28 16,0 2 44-16,3-2 24 0</inkml:trace>
          <inkml:trace contextRef="#ctx0" brushRef="#br0" timeOffset="2159.5702">694-32 71 0,'0'0'96'16,"0"0"-8"-16,-2 1-8 0,2-1-20 0,0 0-8 0,0 0-4 15,0 0-4-15,0 0-4 0,0 0-8 0,0 0 0 0,0 0-4 16,0-1 0-16,0 1 0 0,0 0 0 0,0-2 0 0,0 2-4 0,0-2 0 16,0 2 4-16,0-1 0 0,2-1-4 0,-2 0 12 0,0 1-4 15,4-1-12-15,-4 0 8 0,0 1-4 0,3-1 4 0,-1-2-8 16,-2 3 0-16,3-1 0 0,1 0-4 0,-4 1 0 0,2-1-4 16,1 0-4-16,1 2 0 0,-4-1 0 0,2 1 0 0,1 0 0 15,-3 0-4-15,4 0 0 0,-2 0 0 0,-2 0-4 0,3 1 0 16,-3 1 4-16,3 0 0 0,-3-1 0 0,0 1-4 0,3 1 0 0,-3-1 0 15,0 2 4-15,0-1-4 0,0 0 0 0,0 1 0 0,0-1 0 16,0 2 0-16,0-2 0 0,0 3 0 0,0-3 0 0,0 2 0 16,-3 0 0-16,3-2 0 0,0 2 0 0,0 0 0 0,0-1 0 15,0-1 0-15,0 2 0 0,0-2 0 0,0 1 0 0,0-1 0 16,-3 1 4-16,3-3-4 0,0 3 0 0,0-3 0 0,0 1 4 0,3 0 0 16,-3-1 0-16,0 1 0 0,0 0 4 0,0-2 4 0,0 1 0 15,0-1 4-15,0 0 0 0,3 0 4 0,-3 0 0 0,0 0 8 16,3 2 0-16,-3-2 4 0,3 0-4 0,-3 0 0 0,3-2 0 15,0 2-4-15,-3 0-4 0,3-1-4 0,0-1 0 0,0 0-4 16,0 2-4-16,-3-1 0 0,3-3 0 0,0 3-8 0,0-1-4 0,0-1-8 16,-3 1-12-16,3-2-16 0,0 3-16 0,0-3-20 0,0 1-24 15,0 0-32-15,-3 0-44 0,3-1-72 0,-3 1 12 0,3-1 44 16,0 1 36-16,0-2 28 0</inkml:trace>
          <inkml:trace contextRef="#ctx0" brushRef="#br0" timeOffset="3229.7926">862-247 35 0,'0'-2'112'0,"0"2"-12"0,0 0-8 0,0 0-24 0,-3 0-4 15,6-1-8-15,-3 1-4 0,0 0-8 0,0 0 0 16,0 0-4-16,0 0-4 0,0 0 0 0,0 0-4 0,0 0 0 0,0 0 0 16,0 0 4-16,0 0 0 0,0 1 0 0,0-1-8 0,0 2 4 15,0 1-4-15,3-1 0 0,-3-1 0 0,0 3 4 0,3 1-4 16,0-2 0-16,-3 2 0 0,3 0 0 0,-3 0 0 0,3 2-4 16,0 0-4-16,0 0 4 0,0-1-8 0,0 3 0 0,0-3 0 0,-1 1 0 15,2 2 0-15,-1-3 0 0,-1 3 0 0,2-3 0 16,1 3-4-16,-1-3-4 0,-4 1-4 0,5 0 4 0,-5 0 0 0,3-2-4 15,1 0 0-15,-2 0 4 0,1 0 0 0,-3 0-4 0,4-2 0 16,-2 2 0-16,-2-2-4 0,3-1 4 0,-3 1-4 0,0-1 0 16,0 0 4-16,4-1 0 0,-4-1 4 0,0 2 0 0,0-2 0 0,0 0-4 15,0 0 0-15,0 2 0 0,0-4 4 0,0 2-4 0,0-2 0 16,0 2 0-16,0-1-4 0,0-1 4 0,0 0-4 0,0 1 0 16,0-3 0-16,0 3 0 0,0-2 0 0,-4-1-4 0,4 1 4 15,0 0 0-15,0-1 0 0,0-1 0 0,0 2 0 0,0-2 0 16,0 1 0-16,0 1 0 0,0-1 0 0,0 0 0 0,0 0 0 15,0 1 0-15,4-1 0 0,-4 3-4 0,0-3 4 0,0 3 0 16,2-3 0-16,-2 3 0 0,3-1 0 0,-3 0 0 0,3 1 0 0,-3-1 0 16,3 2 0-16,-3-2 0 0,3 1 0 0,0 1-4 0,-3-2 4 15,3 0 0-15,0 2 0 0,-3 0 0 0,3 0 0 0,0 0 4 16,0-2-8-16,-3 2 4 0,3 0 0 0,0 0 0 0,0 0 0 0,0 0 0 16,-3 0 0-16,3 0-4 0,0 0 4 0,0 0 0 15,0 2 0-15,-3-2 0 0,3 0 0 0,0 2-4 0,0-2 4 0,-3 2 4 16,3-2-8-16,0 1 0 0,0 1 4 0,0 0 4 0,-3-1 0 15,3 1-4-15,0 0 0 0,-3-1 0 0,3 1 0 0,0 1 0 16,-3-1 0-16,3 0 0 0,0-1 4 0,-3 1 0 0,3 1-4 16,-3-1 0-16,3 0 4 0,-3 0 0 0,3 1-4 0,-3-2 0 0,0 3 0 15,0-2 0-15,0 1 0 0,0-1 4 0,0 1 0 0,0-1-4 16,0 1 0-16,-3-1 0 0,3 1 0 0,-3 1-4 0,3-1 0 16,-3-1 4-16,0 1-4 0,0 0 0 0,0-1-4 0,0 1 0 15,-3-1-4-15,3-1-8 0,0 1-8 0,-3 0-12 0,3-1-16 16,0-1-4-16,0 2-24 0,-3-2-20 0,3-2-20 0,0 1-28 0,0-1-60 15,0 0-8-15,0-1 40 0,0 0 36 0,0 0 24 0</inkml:trace>
          <inkml:trace contextRef="#ctx0" brushRef="#br0" timeOffset="3872.074">1104-222 95 0,'0'0'104'0,"0"0"-8"0,-3-2-8 0,3 2-32 16,0-1-4-16,0 1-4 0,0-2-4 0,0 0-4 0,0 2 4 0,0-2-4 15,0 1 0-15,0-1 0 0,0 0-4 0,0 1-4 0,0-3 0 16,0 3 0-16,0-1-4 0,0 1 0 0,0-3 4 0,0 3-12 16,0-2 0-16,3 2 0 0,-3-2 0 0,3 1 0 0,-3 0 0 0,3-1 0 15,-1 1 0-15,-2-1 0 0,4 1-4 0,-1 1 0 0,-1-3 0 16,2 2 0-16,-4 1 0 0,3-1 0 0,-1 0-4 0,2 2-4 16,-1-1 0-16,-3 1 0 0,2 0 0 0,1-2 0 0,1 2 0 15,-4 0 4-15,2 0 0 0,1 2 0 0,1-2-4 0,-4 1 0 16,2 1 0-16,1 0 0 0,-3-1 0 0,4 1 4 0,-2 0 0 0,-2 1 0 15,3-1-4-15,-3 1 4 0,3 1 0 0,-3-1 0 0,3 0 4 16,-3 0-4-16,3 1 0 0,-3 0-4 0,0-1 4 0,3 0-4 16,-3 0 4-16,0 1 0 0,3-1 0 0,-3 1-4 0,3-1 0 15,-3 0 0-15,3 1 0 0,-3-1 0 0,0-1 0 0,3 1-4 16,-3-1 0-16,3-1 0 0,-3 1-4 0,3 0 8 0,-3-1-8 0,3 1 4 16,-3-2-4-16,3 2 4 0,-3-2-4 0,3 0 4 15,0 0-4-15,-3 0 0 0,3 0-8 0,0-2 0 0,-3 0-4 0,3 2-4 16,0-1-12-16,0-1-8 0,-3 0-12 0,3 1-12 0,0-1-8 15,0-1-12-15,-3 1-16 0,3-1-16 0,0 1-24 0,-3-1-40 16,0 1-40-16,3-1 24 0,-3 1 32 0,0 0 32 0,0-1 28 0</inkml:trace>
          <inkml:trace contextRef="#ctx0" brushRef="#br0" timeOffset="4317.8793">1187-231 87 0,'-3'-1'112'0,"3"1"-12"15,0 0-8-15,0 0-32 0,0 0-4 0,0 0-8 0,0-2 0 16,0 2-4-16,0 0-4 0,0 0 0 0,-3 0 0 0,3 0-8 16,0 0-4-16,0 0 0 0,-3 2-4 0,3-2 0 0,0 0 0 0,-3 0-4 15,3 0 0-15,-3 1 8 0,3-1-4 0,-3 2-4 16,0 0 0-16,3 0 4 0,-2-1 0 0,-2 1 4 0,4 1-4 0,-3 1 0 16,1-3 0-16,-2 4 4 0,4-1-4 0,-3-1 0 0,1 0-4 15,2 3 4-15,-4-3-4 0,1 2-4 0,3-1 0 0,0 0 0 16,-2 0 0-16,2-1 0 0,0 2 0 0,0-1-4 0,0-1 0 0,0 0-4 15,0 0 4-15,0 1 0 0,0-1-4 0,0-1 0 16,0 1 0-16,2-1 0 0,-2 0 0 0,3-1 0 0,-3 1-4 0,4-2 0 16,-4 2 4-16,2-2-20 0,1 0 20 0,1 0-4 0,-2 0 4 15,1 0-8-15,3-2 0 0,-3 0 0 0,0 1-12 0,3-3 0 16,-3 3-12-16,3-3-12 0,-3-1-12 0,3 2-12 0,0 0-24 0,-3-2-28 16,3-1-36-16,0 1-64 0,-3-1-24 0,3 1 44 0,-3-2 32 15,0 2 28-15,3-2 32 0</inkml:trace>
        </inkml:traceGroup>
        <inkml:traceGroup>
          <inkml:annotationXML>
            <emma:emma xmlns:emma="http://www.w3.org/2003/04/emma" version="1.0">
              <emma:interpretation id="{AC17C471-0146-44C6-B0A4-BD21637B4239}" emma:medium="tactile" emma:mode="ink">
                <msink:context xmlns:msink="http://schemas.microsoft.com/ink/2010/main" type="inkWord" rotatedBoundingBox="27021,6417 28133,6002 28159,6072 27047,64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87.3909">1600-313 75 0,'0'0'124'0,"0"0"-12"0,0 0-16 15,0 0-32-15,0 0-8 0,0 0-8 0,0 0-8 0,0 0-12 16,0 0 0-16,0 0-8 0,3 0-4 0,-3-2-4 0,0 2 0 16,2 0-4-16,-2 0 0 0,3-1-4 0,-3 1 0 0,4 0 0 0,-4 0 0 15,2 0-8-15,-2 0-4 0,3-2 0 0,-3 2 4 16,4 0-4-16,-4 0-8 0,2 0 0 0,-2 0-8 0,3 0-4 0,-3 0-8 16,4 0-12-16,-4 0-16 0,2 0-24 0,-2 0-20 0,3-2-12 15,-3 2 4-15</inkml:trace>
          <inkml:trace contextRef="#ctx0" brushRef="#br0" timeOffset="5360.5216">1677-340 71 0,'0'0'92'0,"0"0"-12"0,0 0-8 0,0 0-28 0,0 0-12 16,3 0 0-16,-3 0-8 0,0 0-4 0,0 0-4 0,0 0 0 15,3 0-8-15,-3 0 0 0,0 0-4 0,3 0-4 0,-3 0 4 16,3 0-4-16,-3 0 0 0,0 0-4 0,3 0 0 0,-3 0-4 15,3 0-8-15,-3-1-24 0,0 1-32 0,3 0-28 0,-3 0-24 16,0-2 12-16</inkml:trace>
          <inkml:trace contextRef="#ctx0" brushRef="#br0" timeOffset="4984.1566">1498-272 63 0,'0'0'124'0,"0"0"-8"0,0 0-8 0,0 0-28 15,0 1-8-15,0-1-8 0,0 0-8 0,0 0-8 0,0 0-8 16,0 0-12-16,0 0 0 0,0-1-4 0,0 1-8 0,0 0 0 16,0 1-4-16,0-1-4 0,0 0 0 0,0 0 0 0,3 0-4 15,-3-1 0-15,0 1-4 0,3 0 0 0,-3 0 0 0,3 0-8 16,-3 0 0-16,3 0-4 0,0 0-4 0,-3 0-16 0,3 0-16 0,0 0-12 15,0 0-24-15,0 0-40 0,0-2-36 0,-3 2 8 16,3 0 32-16</inkml:trace>
          <inkml:trace contextRef="#ctx0" brushRef="#br0" timeOffset="5570.3579">1767-385 27 0,'0'0'128'0,"0"0"-16"0,0 0-12 0,0 0-32 0,0 0-16 16,0 0-4-16,0 0-12 0,0 0-8 0,0 0-4 0,0 0-4 16,0 0 0-16,3 0-8 0,-3 0-4 0,0 0-4 0,0-2 0 15,3 2 0-15,-3 0-4 0,0 0-4 0,3-1 0 0,-3 1-8 16,3 0 0-16,-3-2-8 0,3 2-8 0,-3 0-16 0,3-2-16 0,-3 2-32 16,3-1-24-16,-3 1-16 0,3-2 16 0</inkml:trace>
          <inkml:trace contextRef="#ctx0" brushRef="#br0" timeOffset="5728.9335">1871-424 83 0,'0'0'96'0,"0"0"-16"0,0 0-8 0,0 0-32 16,0 0-8-16,0 0-4 0,0 0-8 0,0 0-4 0,0-2 0 15,3 2-8-15,-3-1 4 0,3 1-8 0,-3 0 0 0,3-2 0 16,-3 2-4-16,3 0-4 0,-3-2-4 0,3 1-16 0,0 1-16 0,0-2-28 15,0 2-24-15,-3-1-24 0,3 1 4 0</inkml:trace>
          <inkml:trace contextRef="#ctx0" brushRef="#br0" timeOffset="5891.4957">1973-462 15 0,'3'0'112'16,"-3"0"-12"-16,0 0-12 0,0 1-36 0,0-2-8 0,0 1-8 15,0 0-8-15,0 0-8 0,0 0-4 0,0-2-4 0,0 2-4 16,3-2-4-16,-3 2 0 0,0-1-4 0,3 1-4 0,-3-2 0 0,3 2-4 16,-3-2-8-16,3 1-20 0,0 1-32 0,-3-2-32 0,3 0-24 15,-3 1 12-15</inkml:trace>
          <inkml:trace contextRef="#ctx0" brushRef="#br0" timeOffset="6059.0501">2074-513 23 0,'0'0'108'0,"0"0"-16"15,0 0-16-15,0 0-28 0,-3 0-12 0,3 0-4 0,0 0-8 16,0 0-8-16,0 0-4 0,3 0-8 0,-3 0-4 0,0 0-12 0,3 0-24 16,-3 0-28-16,3 0-28 0,-3-1-28 0,0 1 8 0</inkml:trace>
          <inkml:trace contextRef="#ctx0" brushRef="#br0" timeOffset="6223.6087">2158-545 35 0,'0'-1'96'0,"0"1"-12"0,0 0-12 15,0 0-28-15,0 0-8 0,0 0-12 0,0 0-4 0,0 0-4 16,3 0-8-16,-3 0-4 0,0-2-12 0,3 2-28 0,-3-2-28 0,3 2-36 15,-3-1-20-15,3-1 16 0</inkml:trace>
          <inkml:trace contextRef="#ctx0" brushRef="#br0" timeOffset="6384.1815">2230-583 55 0,'0'0'80'15,"0"-2"-8"-15,0 2-12 0,0 0-24 0,2-2-8 0,-2 2-8 16,0-1-4-16,4 1 0 0,-4-2-12 0,3 0 0 0,-1 2-16 0,-2-1-20 16,4-1-24-16,-1 2-32 0,-3-2-20 0</inkml:trace>
          <inkml:trace contextRef="#ctx0" brushRef="#br0" timeOffset="6566.6906">2313-634 19 0,'0'0'104'0,"0"0"-16"16,0 0-8-16,0 0-32 0,0 0-12 0,0 0-4 0,0 0-8 15,0 0-4-15,0 0-4 0,0 0-4 0,3 0-4 0,-3 0 0 16,0 0-4-16,3 0 0 0,-3 0-4 0,0 0-4 0,3 0-8 0,-3 0-4 16,3-1-16-16,-3 1-24 0,3 0-16 0,0-2-12 0,-3 2-12 15,3-2-8-15</inkml:trace>
          <inkml:trace contextRef="#ctx0" brushRef="#br0" timeOffset="6732.2467">2391-664 3 0,'0'0'76'0,"3"-2"-4"0,-3 2-8 15,3-1-32-15,0 1-4 0,-3-2-4 0,3 2-8 0,0 0-4 0,-3-2 4 16,3 2-4-16,0-1-12 0,0 1 4 0,-3-2-20 0,3 2-8 15,0-2-8-15,0 2-16 0,0-1-12 0,0-1-4 0,0 2-8 16</inkml:trace>
          <inkml:trace contextRef="#ctx0" brushRef="#br0" timeOffset="6889.8264">2502-704 71 0,'0'0'84'0,"0"0"-8"0,3 0-4 0,-3-2-32 15,0 2-8-15,0-2-12 0,2 2 0 0,-2-1-12 0,3 1 4 16,-3-2-4-16,4 2-4 0,-4-2 4 0,2 1-12 16,1 1-4-16,-3-2-4 0,4 0-20 0,-2 2-24 0,-2-2-24 0,3 2-24 0,-3-1-8 15</inkml:trace>
          <inkml:trace contextRef="#ctx0" brushRef="#br0" timeOffset="7081.3132">2576-741 35 0,'0'0'84'0,"0"0"-16"0,0 0 0 0,0 0-36 16,0 0-8-16,0 0 0 0,0 0-12 0,3-2 0 15,-3 2-4-15,0 0-4 0,3-2-28 0,-3 2-20 0,3 0-24 0,-3-1-16 16,3 1-20-16</inkml:trace>
        </inkml:traceGroup>
        <inkml:traceGroup>
          <inkml:annotationXML>
            <emma:emma xmlns:emma="http://www.w3.org/2003/04/emma" version="1.0">
              <emma:interpretation id="{EB55534F-E1F3-4D11-AE1C-BE3551A0D828}" emma:medium="tactile" emma:mode="ink">
                <msink:context xmlns:msink="http://schemas.microsoft.com/ink/2010/main" type="inkWord" rotatedBoundingBox="28366,5889 28379,5884 28382,5889 28368,5895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7437.6424">2821-859 59 0,'0'0'104'0,"0"0"-12"16,0 0-12-16,0 0-36 0,0 0-8 0,0 0-12 0,0 0-8 16,0 0-12-16,0 0-16 0,0 0-44 0,0 0-52 0,0 0-24 15,0-2 20-15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1:02.21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0 575 43 0,'0'0'92'0,"3"0"-20"0,-3 0-4 0,0 0-28 0,0 0-8 16,0 0-4-16,0 0-8 0,0 0-4 0,3 0 0 0,-3 0 0 0,0 0-4 15,0 0 0-15,0 0 0 0,0 0-4 0,0 0 4 0,3 0-4 16,-3 0 0-16,0 0 4 0,0 0 0 0,3 0 0 0,-3 0 0 16,0 0-8-16,3 0 4 0,-3 0 0 0,3 0 0 0,-3 0 0 15,3 0 0-15,-3 0 4 0,0-1-4 0,3 1-4 0,-3 0 4 16,0-2 0-16,3 2 0 0,-3 0 0 0,3 0-4 0,-3 0 0 0,3 0-4 16,-3 0 4-16,3-2-16 0,-3 2 16 0,3 0 4 15,-3 0 0-15,3 0-4 0,-3 0 0 0,3 0 0 0,-3 0 0 16,3 0 0-16,0 0 0 0,-3 0-4 0,3 0 8 0,0-1-4 0,0 1 0 15,0 0-4-15,-3 0 4 0,3-2-4 0,0 2 4 0,0 0-4 16,0 0 4-16,0-2-4 0,-1 2 4 0,2-1 0 0,-1 1 0 16,-1 0 0-16,2-2 0 0,-1 2-4 0,-1 0 4 0,2-2 0 15,-1 2-4-15,2 0 4 0,-1-2 0 0,-2 1 0 0,1 1-4 16,1 0 4-16,-2-2 0 0,1 2-4 0,3-1 0 0,-3 1 0 0,0-2 0 16,0 2 0-16,0 0 0 0,3 0 4 0,-3 0 0 0,0 0 0 15,0-2-4-15,3 2 4 0,-3 0 0 0,0 0 0 0,0 0-4 16,3 0 4-16,-3-1-8 0,0 1 4 0,0 0 4 0,3 0-8 0,-3-2 4 15,0 2 4-15,3-2-4 0,-3 2 0 0,0-2 0 16,3 2 0-16,-3-1 0 0,0 1 0 0,0 0 4 0,3-2-4 0,-3 2 0 16,3 0 4-16,-3 0-4 0,0-2 4 0,3 2-8 0,-3 0 4 15,3 0 0-15,-3 0 0 0,0-1 0 0,3 1 0 0,-3 0 0 16,3 0 0-16,-3-2 4 0,0 2 0 0,2 0 0 0,-1-2-4 16,1 2 0-16,-1 0 0 0,-1-1 0 0,3 1 0 0,-3-2 0 15,2 2 0-15,-1-2 0 0,1 2 4 0,1 0-4 0,-3-1 0 0,3 1-4 16,-3-2 8-16,3 2 0 0,0-2 0 0,-3 1-4 0,3 1 0 15,0 0 0-15,-3 0 0 0,3-2 0 0,-3 2 4 0,3-2-4 16,-3 2 0-16,3 0-4 0,-3-1 8 0,3 1 0 0,-3 0-4 0,0 0-4 16,3-2 4-16,-3 2 0 0,3-2 4 0,-3 2 0 15,0-2 0-15,3 2 0 0,-3-1-4 0,0 1 4 0,3-2-4 0,-3 2 0 16,3-1 0-16,-3-1 0 0,0 2 0 0,3-2-4 0,-3 2 8 16,0-1-4-16,3 1 0 0,-3-2 0 0,3 0-4 0,-3 2 4 15,0-1 4-15,2-1 0 0,-1 2-4 0,1-2 0 0,-1 2 0 0,-1-2 0 16,3 2 0-16,-3-1 4 0,-1 1 0 0,5-2 0 15,-5 2-8-15,1 0 4 0,1-2-4 0,1 2 4 0,-1 0 4 0,-2 0-4 16,1 0 4-16,3-1-8 0,-3 1 8 0,0 0-8 0,3-2 4 16,-3 2 0-16,0 0 0 0,3-2 0 0,-3 2 0 0,0-1 0 15,3 1 4-15,0-2-4 0,-3 0 0 0,3 2 0 0,-3-1 0 16,3 1 4-16,-3-2-8 0,3 0 8 0,0 2-8 0,-3 0 8 16,3-1-4-16,-3-1-4 0,3 2 4 0,-3 0 0 0,3 0 4 15,-3-2-8-15,3 2 12 0,-3 0-8 0,0-1-4 0,3 1 4 0,-3 0 0 16,0 0 0-16,3 0 0 0,-3-2-4 0,0 2 0 0,0 0 8 15,3 0-4-15,-3-2 0 0,-1 2 0 0,2 0 4 0,1 0-4 16,-1 0 0-16,-1 0-4 0,-1-2 8 0,2 2 0 0,1 0-4 0,-2 0-4 16,1-1 12-16,-1 1-4 0,-1 0-8 0,2-2 0 15,-1 2 4-15,3 0 0 0,-3-1 4 0,-1 1-4 0,1 0-4 0,1 0 4 16,-2-2 0-16,1 2 0 0,1 0 4 0,-2 0-4 0,1-2 0 16,1 2 0-16,-2 0 4 0,1 0 0 0,0 0-8 0,0 0 4 15,0 0 8-15,0 0-12 0,0 0 4 0,0 0 0 0,0 0 0 0,3-2 4 16,-3 4-4-16,0-4-4 0,0 2 4 0,0 0 4 0,0 0-4 15,0 0 0-15,0 0 0 0,3 0 4 0,-3-1-4 0,0 1 0 16,0 0 0-16,0 0 0 0,0 0 0 0,3-2 0 0,-3 2 0 16,0 0 0-16,0 0 0 0,3 0 4 0,-3-2 0 0,0 2-4 15,0 0 4-15,3 0-4 0,-3 0 4 0,0 0-4 0,0 0 0 16,3-1-4-16,-3 1 8 0,0 0-4 0,0 1 0 0,0-2-4 16,0 2 4-16,0-2 0 0,3 2 0 0,-3-1 4 0,0 0 0 0,0 0-4 15,0 0 4-15,0 0-4 0,-1 0-4 0,5 0 4 0,-5 0 4 16,2 0-4-16,-1-1 4 0,-1 1-4 0,2 0 0 0,-1 0 0 15,-1 0 0-15,1 0-4 0,3 0 8 0,-3 0-20 0,1 0 20 0,-2 0 0 16,1 0 0-16,3 0-4 0,-3 0 0 0,0 0 4 16,0-2-4-16,0 2 4 0,3 0 0 0,-3 0 0 0,0 0-4 15,0 0 0-15,3-2 0 0,-3 2 4 0,0 0 0 0,0 0-4 0,3 0 4 16,-3-1-4-16,0 1 0 0,0 0 0 0,0 0 4 0,0 0-8 16,0 0 4-16,3 0 0 0,-3 0 0 0,0 0-4 0,0 0 4 15,0 0 4-15,-3 0 0 0,3 0 0 0,0 0-4 0,0 0 0 0,0 0 4 16,0 0-4-16,0 0 4 0,0 0 0 0,0 0-4 0,0 0 0 15,0 0 0-15,0 0 0 0,0 0 8 0,0 0-4 0,0 0 0 16,0 0-4-16,0 0 0 0,0 0 4 0,0 0-4 0,0 0 0 16,0 0 0-16,0 0 0 0,0 0 0 0,0 0 0 0,0 0 0 15,0-2 4-15,0 2 0 0,-1 0-4 0,2 0 0 0,1-2 0 0,-1 2 0 16,-1 0 0-16,-1-1 0 0,2 1 0 0,-1 0 4 0,2-2-4 16,-1 2 4-16,-2 0-4 0,1 0 0 0,1 0 0 0,1 0 4 15,-1 0-4-15,-2 0 4 0,1 0-4 0,0 0 0 0,3 0 0 16,-3 0 0-16,0 0 0 0,0 0 0 0,0 0 0 0,3 0 4 15,-3 0-4-15,0 0 0 0,0 0 0 0,0 0 0 0,0 0 4 16,3 0-4-16,-3 0 4 0,0 0-4 0,0 0 0 0,3 0 0 16,-3 0 0-16,0 0 0 0,0 0 4 0,0 0-8 0,3 0 4 0,-3 0 4 15,0 0-4-15,0 0 0 0,0 0 0 0,3 0 0 0,-3-1 4 16,0 1-4-16,0 0 0 0,3-3 0 0,-3 3 0 0,0-1 0 16,0 1 0-16,3 0 4 0,-3-2-4 0,0 2 0 0,0-2 4 15,3 2-8-15,-3 0 4 0,0 0 4 0,0-1-4 0,3 1 0 0,-4 0 0 16,2 0 0-16,1 0-4 0,-1 0 4 0,-1 0 0 0,-1 0 0 15,2 1 0-15,-1-1 0 0,-1 0 0 0,5 0 0 0,-5 0 0 16,1 0 0-16,1 0 0 0,-2 0 0 0,1 0 0 0,1-1 0 0,-2 1 4 16,1 0-4-16,0 0 4 0,0 0-4 0,3 0-4 15,-3 0 8-15,0 0-4 0,0 0 0 0,0-2 0 0,0 2 0 0,3 0 0 16,-3-2 0-16,0 2 0 0,0-1 0 0,3 1 0 0,-3 0 4 16,0-2-4-16,3 2 4 0,-3 0-8 0,0-1 8 0,3-2-4 15,-3 3 0-15,3 0 4 0,-3 0 0 0,3 0-8 0,-3 0 4 16,0 0 0-16,3 0 0 0,-3-1 0 0,3 1 0 0,-3 0 0 15,0 0 0-15,3 1 4 0,-3-2-4 0,0 1 0 0,0 0 0 16,3 0 0-16,-3 0 0 0,0-2 4 0,0 2-4 0,3 0 0 0,-3-1 4 16,0 1 0-16,-1 0-4 0,2 0 0 0,1-2-4 15,-1 2 4-15,-1 0-4 0,-1-2 4 0,2 2 0 0,1 0 0 0,-2 0 0 16,1 0 0-16,-1-1 0 0,-1 1 0 0,5 0 0 0,-5 0 4 16,2 0-4-16,-1 0 0 0,2-2 0 0,-1 2 4 0,-2 0 0 15,1-2-4-15,1 2 4 0,1 0 0 0,-1-1-4 0,-2 1 0 0,4-2-16 16,-3 2 20-16,0 0 0 0,3-2 0 0,-3 2 0 0,0 0-4 15,3-1 4-15,-3 1-4 0,0 0 4 0,0-2 0 0,3 2 0 16,-3 0-4-16,3-2 0 0,-3 2 4 0,0 0 0 0,3-1-4 16,-3 1 0-16,3 0 0 0,-3-2 0 0,3 2 0 0,-3-2 0 15,0 2 0-15,3 0 0 0,-3 0-4 0,3-1 4 0,-3 1 4 16,3 0-4-16,-3 0 0 0,3 0 0 0,-3 0 4 0,3-2-4 16,-3 2 0-16,3-2 4 0,0 2 0 0,-3 0 0 0,3 0 0 15,-3 0 0-15,2-2 0 0,2 2 0 0,-5 0 0 0,5 0-4 0,-1-1 0 16,-3 1 0-16,2 0 0 0,1 0-4 0,1 0 8 0,-5 0-4 15,5 0 0-15,-2 0 4 0,1 0 0 0,-3-2-4 0,3 2 0 16,0 0 4-16,0 0 0 0,-3 0 0 0,3 0-8 0,-3-2 4 0,3 2 4 16,0 0 0-16,-3 0 0 0,3 0-4 0,0-1 4 15,-3 1-4-15,3 0 0 0,-3-2 0 0,3 2 0 0,-3 0-4 0,3 0 8 16,0 0-4-16,-3 0 0 0,3 0 0 0,-3 0 0 0,3 0 4 16,-3-2 0-16,0 2 0 0,3 0-4 0,-3 0 0 0,3 0 0 15,-3 0 0-15,3 0 0 0,-3 0 0 0,3-1 4 0,-3 1-4 0,-1 0 0 16,5-2 4-16,-5 2-4 0,5 0 0 0,-5 0 0 0,5 0-4 15,-5 0 8-15,5-2-4 0,-5 2 0 0,5 0 0 0,-5 0 0 16,5-1 0-16,-2 1 0 0,-2 0 0 0,3 0 4 0,-3-2-4 16,3 2 0-16,-3-2 0 0,3 2 0 0,0 0 0 0,-3 0 4 15,3 0-4-15,0 0 0 0,-3-1 0 0,3 1 4 0,-3 0-4 0,3 0 4 16,-3 0-8-16,3 0 4 0,-3-2 0 0,3 2 0 16,0 0 0-16,-3-2 0 0,3 2 0 0,-3-1 0 0,3 1 4 0,-3 0-8 15,3 0 8-15,-3-2-4 0,3 0-4 0,-3 2 4 0,3 0 0 16,-3 0 0-16,0-2 4 0,3 2 0 0,-3 0-4 0,3 0 0 15,-3-1-4-15,-1 1 4 0,5 0 0 0,-5 0-16 0,5 0 20 0,-5-2 0 16,2 2-4-16,1 0 4 0,-2-2-4 0,1 2 0 16,1 0 0-16,-1 0 0 0,-2-1 4 0,1 1-4 0,3 0 0 0,-3-2 0 15,0 2 0-15,0 0 4 0,3 0-4 0,-3-2 0 0,0 2 0 16,3-1 0-16,-3 1 0 0,0 0 0 0,3 0 0 0,-3-2 0 16,0 0 0-16,3 2 0 0,-3 0 4 0,0-1-8 0,3 1 4 15,-3-2 0-15,0 2 0 0,3 0 0 0,-3-2 0 0,0 2 0 0,0-1 4 16,3-1-4-16,-3 2 0 0,0 0 0 0,3-2 0 0,-3 2 0 15,0-1 0-15,3-1 0 0,-3 2 0 0,0 0 0 0,0-2 0 16,3 2 0-16,-3-2 0 0,0 2 0 0,3-1 0 0,-3 1 0 16,0-2 0-16,3 2 0 0,-3 0 0 0,0-1 0 0,0 1 0 15,-1 0 4-15,2-2-4 0,1 2 0 0,-1-2 4 0,-1 2-4 0,-1 0 0 16,2-1-4-16,-1 1 4 0,-1-2 0 0,1 2 0 16,1-2-4-16,1 2 4 0,-1-1 0 0,-1 1 4 0,-1-2-4 0,2 2 0 15,-1-2 0-15,-1 2 0 0,1-2 0 0,3 2 0 0,-3 0 0 16,1-1-4-16,-2 1 0 0,1 0 4 0,1-2 4 0,-2 2-4 15,1-2 0-15,0 2 0 0,0 0 0 0,0-1 0 0,0 1 0 0,0 0-4 16,0 0 8-16,-3 0-4 0,3-2-4 0,0 2 4 0,0 0 4 16,-3-1-4-16,3 1-4 0,0 0 8 0,-3 0-4 0,3 0 0 15,0 0-4-15,-3 0 4 0,3-2 0 0,-3 2 0 0,3 0 0 16,-3 0 0-16,3 0 0 0,-3 0 0 0,0-2 0 0,3 2 4 16,-3 0 0-16,3 0-4 0,-3-2 0 0,3 2 0 0,-3 0 0 0,3-1 4 15,-3 1-8-15,3 0 4 0,-3-2 0 0,3 2 0 0,-3-2 0 16,3 2 0-16,-3 0 0 0,3 0 0 0,-3-1 0 0,3 1 0 15,0 0 0-15,0 0 0 0,-3-2 0 0,3 2 0 0,0 0 0 16,-3-2 0-16,3 2 0 0,0 0 0 0,-3 0 0 0,3-1 0 16,0 1 0-16,0 0-16 0,-3 0 16 0,3-2 0 0,0 2 4 15,0-2 0-15,0 2-4 0,-3 0 0 0,3 0 0 0,0-2 0 0,0 2 0 16,0 0 0-16,-3 0 0 0,3-1 0 0,0 1 0 16,0-1 0-16,0 1 4 0,0 0-4 0,-3-3 0 0,3 3 0 0,0 0 0 15,0 0 0-15,0-1 0 0,-3 1 0 0,3 0 0 0,0 0 0 16,-3 0 0-16,2 0 0 0,2-2 0 0,-4 2 0 0,3 0 0 15,-3 0 0-15,2 0 0 0,-2 0 0 0,4 0 0 0,-4 0 0 0,3-2 0 16,-3 4 0-16,0-4 0 0,2 2 0 0,-2 0 0 0,4 0 0 16,-4 0 0-16,0 0 0 0,3 0 0 0,-1 0 0 0,-2 0 0 15,3 0 0-15,-3 0 0 0,4 0 0 0,-2-1 0 0,1 1 0 0,-3 0 4 16,4 0-4-16,-2 0 0 0,1 0 0 0,1 0 0 16,-4 0 0-16,2-2 0 0,1 2 0 0,0 0 0 0,0 0 0 0,-3-2 0 15,3 4 0-15,0-4 0 0,0 2 0 0,-3 0 0 0,3 0 0 16,0 0 0-16,0 0 0 0,-3-1 0 0,3 1 4 0,0 0 0 15,0 0-4-15,-3-2 0 0,3 2 0 0,0 0 0 0,0 0 0 16,0 0 0-16,-3 0 0 0,3 0 0 0,0-1 0 0,0 1 0 16,0 0 0-16,-3 0-4 0,3 0 4 0,0 0 0 0,-3 0 0 0,3 0 0 15,-3 0 0-15,3 0 0 0,-3-2 0 0,3 2 0 0,-3 0 0 16,3 0 4-16,-3-2-4 0,0 2 0 0,3 0 0 0,-3 0 0 16,0 0 0-16,3 0 0 0,-3 0 0 0,3-2 0 0,-3 2 0 15,0 0 0-15,3 0 0 0,-3 0 0 0,3 0 0 0,-3-1 0 16,3 1 0-16,-3 0 0 0,3-2 0 0,-3 2 0 0,3 0 0 0,-3 0 0 15,3-2 0-15,-3 2 0 0,3 0 0 0,-3 0 0 0,3 0 0 16,-3 0 0-16,3 0 0 0,-3 0-4 0,0-1 4 0,3 1 0 16,-3 0-4-16,0 0 4 0,3 0 0 0,-3 0 0 0,0-2 4 15,3 2-4-15,-3 0-4 0,3 0 4 0,-3 0 0 0,0 0 4 16,3 0-4-16,-3 0-4 0,3-2 4 0,-3 2 0 0,3 0 0 16,-3 0 0-16,3 0 0 0,-3 0 0 0,0 0 0 0,3 0 0 0,-3 0 0 15,3 0 0-15,-3 0 0 0,0-2 0 0,0 2 0 0,3 0 0 16,-3 0 0-16,0 0 0 0,0 0 0 0,0 0 0 0,0 0 0 15,0 0 0-15,0 0 0 0,0 0 0 0,0 0 0 0,0 0 0 0,0 0 0 16,0 0 0-16,0 0 0 0,0 0 0 0,0 0 0 16,0 0 0-16,0 0 0 0,0 0 0 0,0 0 0 0,0 0 0 0,0 0 0 15,0 0 0-15,0 0 0 0,0 0 0 0,0 0 4 0,-3 0-4 16,3 0 0-16,0 2 0 0,-3-2 0 0,3 0 0 0,0 0 0 16,-3 2 0-16,3-2 0 0,-3 2 0 0,0-1 0 0,3-1 0 0,-3 2 0 15,0 0 0-15,0-1 0 0,0 1 0 0,0 0 0 0,0 0 0 16,0-1 0-16,0 1 0 0,0-1 0 0,0 1 4 0,0 0-4 15,-3 1 4-15,3-1-4 0,0-1 0 0,-3 3 0 0,3-3 0 16,-3 1 0-16,3 2 0 0,-3-3 0 0,3 3 0 0,-3-3 0 16,3 1-4-16,-3 1 4 0,3-1 0 0,-3 0 0 0,3 1 0 15,-3-1 0-15,3 1 0 0,-3-1 0 0,3 1 0 0,-3-1 0 16,3 1 0-16,-3-1 0 0,4 0 0 0,-2 1 0 0,-1-1 0 0,1 1 0 16,1-2 0-16,1 1 0 0,-5 2 0 0,5-1 0 0,-1-1 0 15,-1-1 0-15,2 3 0 0,-5-1 0 0,5-1 0 0,-1 1 0 16,-1-1 0-16,2 1 0 0,-1-1 0 0,0 1 0 0,0-1 0 0,0 1 0 15,0 1 0-15,0-3 0 0,0 3 0 0,0-3 0 16,0 3 0-16,0-3 0 0,0 3 0 0,0-1 0 0,3-1 0 0,-3 1 0 16,0 1 0-16,0-3 0 0,0 3 0 0,0-3 0 0,0 3-4 15,3-3 4-15,-3 3 0 0,0-1 0 0,0-1 0 0,0 1 0 16,3-1 0-16,-3-1 0 0,0 2 0 0,0 0 0 0,3 0 0 0,-3-2 0 16,0 1 0-16,3 0-16 0,-3-1 20 0,3 1 0 0,-3 0-4 15,3-1 4-15,-3 2-4 0,3-2 0 0,0 1 0 0,-3-2 4 16,3 1-4-16,0 1 0 0,0-2 0 0,0 0 0 0,0 2 0 15,0-2 0-15,0 0 0 0,0 0 4 0,0 0-4 0,0 0 0 16,0 0 0-16,0 0 0 0,0 0 0 0,0 0 0 0,0 0 0 16,0 0 0-16,0 0 0 0,0 0 0 0,0 0 0 0,0 0 0 0,0 0 0 15,0 0 4-15,0 0-4 0,0 0 0 0,0 0 0 0,0 0 0 16,3 0 0-16,-3 0 0 0,0 0 0 0,3 0 0 0,-3 0 0 16,3-2 0-16,-3 2 0 0,3 0 0 0,0-2 0 0,-3 2 0 15,3-1 0-15,0 1 0 0,-3-2 4 0,3 2-4 0,0-1 0 16,-3 1 0-16,3-3 0 0,0 2 4 0,0 1-8 0,-3 0 8 0,3 0-8 15,0-2 4-15,0 2 0 0,0 0 0 0,-3 0 4 0,3-2-4 16,0 2 0-16,0 0 0 0,0-1 0 0,-3 1 0 0,3 0 0 16,0-2 0-16,0 2 0 0,0 0 0 0,-3-2 0 0,3 1 4 15,0 1 0-15,0-2-8 0,0 2 4 0,0-1 0 0,-3 1 0 16,3-3 0-16,0 3 0 0,-1-1 4 0,2 1-4 0,-1 0 0 0,-1-2 0 16,-2 2 0-16,4-1 0 0,-1 1 0 0,-1-2 0 15,2 2 0-15,-1 0 0 0,-3-2 0 0,2 2 0 0,1 0 0 0,1-1 0 16,-2 1 0-16,1-2 0 0,1 2 4 0,-4 0-4 0,2-2-4 15,1 2 4-15,1-1 4 0,-2-1-4 0,1 2 0 0,-3-2 0 16,3 1 0-16,0 1 0 0,0-2 0 0,0 0 0 0,0 1 0 0,0 1 0 16,0-2 0-16,0 0 0 0,0 2 4 0,0-1 0 0,0-1-4 15,3 0 0-15,-3 2 0 0,0-2 0 0,0 2 0 0,0-1 4 16,0-1-4-16,0 2 0 0,3-2 0 0,-3 2 0 0,0-1 4 16,0-1-8-16,0 2 4 0,0-2 0 0,3 2 0 0,-3-1 0 15,0 1 0-15,0-2 0 0,0 0 0 0,3 2 0 0,-3-1 0 0,0 1 4 16,3-2-4-16,-3 0 0 0,3 2 0 0,-3-1 0 0,3 1 0 15,-3-2 0-15,3 2 4 0,-3-2-4 0,3 2 4 0,0-1 0 16,-1 1-4-16,-1-2 0 0,1 2 0 0,2-2 0 0,-5 2 0 16,5 0 0-16,-2 0 0 0,-1-2 0 0,1 2 0 0,-1-1 0 15,1 1 0-15,-1 0 0 0,1-2 0 0,-2 2 0 0,0 0 0 0,3-2 0 16,-3 2 0-16,0-1 0 0,0 1 0 0,3-2 0 0,-3 2 0 16,0-2 0-16,0 2 0 0,0-1 0 0,3 1 0 0,-3-2 0 15,0 2 0-15,0-2 0 0,0 1 0 0,0 1 0 0,0-2 0 16,0 2 4-16,3-2-4 0,-3 2 0 0,0-1 4 0,0-1-4 15,0 2 0-15,0 0 0 0,3-2 0 0,-3 1 0 0,0 1 0 16,0-2 0-16,3 2 0 0,-3-2 0 0,3 2 0 0,-3-2 4 0,3 1-4 16,-3 1 0-16,3-2 0 0,-3 2 0 0,3 0 0 15,0-1 0-15,-3-1 4 0,3 2-4 0,0-2 0 0,-3 2 0 0,3-1 0 16,-1 1 0-16,2-2 4 0,-5 2-4 0,5-2 0 0,-2 1 0 16,-1 1 0-16,1-2 0 0,1 0 0 0,-3 0-4 0,3 2 4 15,0-1 4-15,-3-1-4 0,3 0 0 0,-2 2 0 0,-2-1 0 0,4-1 0 16,-3 1-4-16,3-1 4 0,-3 2 0 0,0-2 0 0,0 0 4 15,3 1-4-15,-3 1 0 0,0-2 0 0,0 0 0 0,0 1 4 16,0 1-4-16,0-2 0 0,0 0 0 0,0 2 0 0,3-1 0 16,-6-1 0-16,6 2 4 0,-3-2-4 0,0 2 0 0,0-2 4 15,0 1-8-15,0 1 4 0,0-1 0 0,0-2 0 0,3 3 0 0,-3-1 4 16,0-1-8-16,0 0 4 0,0 2 0 0,3-1 0 0,-3-1 0 16,0 2 0-16,0-2 0 0,3 1 0 0,-3-1 0 0,0 1 0 15,3 1 0-15,-3-2 0 0,-1 0 0 0,5 0 0 0,-5 2 4 16,5-1-4-16,-4-1 0 0,3 0 0 0,-3 1 0 0,-1-1 4 15,5 2-8-15,-5-2 4 0,5 0 4 0,-5 1-20 0,5 1 16 0,-5-2 0 16,1 1 0-16,3 1 4 0,-3-2 0 0,1 0-4 0,1 1 0 16,-2 1 0-16,0-2 4 0,3 0-4 0,-3 1 0 0,0-1 4 15,0 0-4-15,3 2 0 0,-3-2 0 0,0 1 0 0,3-1 0 0,-3 0 4 16,0 1-4-16,0-1-4 0,3 0 4 0,-3 1 4 16,0-1-4-16,3 0 0 0,-3 0 0 0,0 1 0 0,0 1 0 15,0-2 0-15,0 1 0 0,0-1 0 0,3 0-4 0,-6 1 8 0,6-1-4 16,-3 2 0-16,-3-2 0 0,3 0 4 0,0 1-4 0,0 1 0 15,0-2 4-15,0 0-4 0,0 1-4 0,0 1 4 0,0-2 0 16,0 0 4-16,-3 1-8 0,3 1 4 0,0-2 0 0,0 0 0 16,0 1 0-16,0-1 0 0,0 2 4 0,0-2-4 0,0 1-4 15,0-1 4-15,0 0 0 0,0 1 0 0,-1-1 0 0,2 0 0 0,-1 0 0 16,-1 1 0-16,2-1 4 0,-1 2-4 0,-1-1 0 0,2-1 0 16,-1 0 0-16,-1 1 0 0,1-1 0 0,1 2 0 0,-2-2-4 15,1 1 4-15,1-1 0 0,-4 2 0 0,2-2 0 0,1 0 0 16,1 2 0-16,-4-1-4 0,2-1 4 0,1 2 0 0,0-2 0 15,-3 1 0-15,3 1 0 0,0-2 0 0,0 1 0 0,-3 1 0 0,3-2 0 16,0 0 0-16,0 0 0 0,0 2 4 0,0-1-4 0,0-1 0 16,-3 2 0-16,3-2 0 0,0 2 0 0,0-1 0 0,0-1 0 15,0 2 0-15,-3-2 0 0,3 2 0 0,0-1 0 0,0-1 0 16,0 2 0-16,0-2 0 0,-3 2 0 0,3-2 0 0,0 2 0 16,0-1-4-16,0 1 4 0,-3-2 0 0,3 2 0 0,0-2 0 0,0 1 0 15,-3 1 0-15,3-2 0 0,0 2 0 0,0-2 0 0,-3 2 0 16,3-1 4-16,0-1-4 0,0 2 0 0,0-2 0 0,-3 2 0 15,3-1 0-15,0 1-4 0,0-2 4 0,0 0 0 0,0 2 0 0,0-1 0 16,-3 1 0-16,3-2 0 0,0 2 4 0,0-2-8 16,0 2 4-16,0-1-20 0,0 1 24 0,-3-2 0 0,3 2-4 0,0-1 0 15,0 1 4-15,-3-3-4 0,3 3 0 0,0-1 0 0,0 1 4 16,-3-2-4-16,3 2 0 0,-1-2 0 0,-2 2 0 0,4-1 0 16,-1 1 0-16,-1-2 4 0,-2 2-4 0,4-1-4 0,-1 1 4 15,-3-2-4-15,2 2 4 0,2-2 0 0,-1 2 0 0,-3-1 0 0,2 1 4 16,1-3-8-16,-3 3 0 0,4 0 4 0,-2-1 0 15,-2 1-4-15,3-2 4 0,-3 2 0 0,4-1 0 0,-2 1 0 0,-2 0 0 16,3-2 0-16,-3 2 0 0,0 0-4 0,4-2 8 0,-4 2-4 16,2-1-4-16,-2 1 4 0,3 0 0 0,0-2 0 0,-3 2 0 15,0-2 0-15,3 2 0 0,-3-1 0 0,3 1 0 0,0 0 4 16,-3-2-8-16,3 2 0 0,-3-2 4 0,3 1 0 0,-3 1 0 16,3 0 0-16,-3-2-4 0,3 2 4 0,-3 0 0 0,3 0 0 0,-3-2 0 15,3 2 0-15,-3 0 0 0,0 0 0 0,3 0-4 0,-3-2 4 16,0 2 0-16,3 0 0 0,-3 0 0 0,0 0 4 0,0 0 0 15,0-1-4-15,3 1 0 0,-3-2 0 0,0 2 0 0,0 0-4 16,3 0 4-16,-3-1 0 0,0 1 0 0,0 0 0 0,0 0 0 16,0 0 0-16,0 0 0 0,0-2-4 0,3 2 4 0,-3 0 4 0,0 0-4 15,0-2 0-15,3 2-4 0,-3 0 4 0,0-2 0 0,0 2 4 16,3 0-4-16,-3 0 0 0,0 0 0 0,0 0 0 0,0-1 0 16,3 1-4-16,-3 0 4 0,0 0-4 0,0 0 4 0,0 0 0 0,3 0 0 15,-3 0 0-15,0 0 0 0,0 0 0 0,0-2 0 16,0 2 0-16,0 0 0 0,0 0 0 0,0 0 0 0,3 0 0 0,-3 0 0 15,0 0 0-15,0 0 0 0,-3 0 4 0,3 0 0 0,0 0-8 16,0 0 4-16,0 0 0 0,0 0 0 0,0 0 0 0,0 0 4 16,0 0-4-16,0 0 0 0,0 0 0 0,0 0-4 0,0 0 0 0,0 0 4 15,0 0-4-15,0 0 4 0,0 0-8 0,0 0 0 0,0 0-8 16,0 0-8-16,0 0 0 0,0 0-16 0,0 0-12 16,0 0-20-16,0 0-16 0,-3 0-32 0,3 0-60 0,-3 0-28 0,3 0 36 15,-3-2 36-15,0 2 24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1:11.387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3 1744 67 0,'0'0'80'0,"3"0"-4"0,-3 0-8 0,0 0-32 16,3 0-4-16,-3 0-8 0,0 0-4 0,3 0 4 0,-3 0-4 0,0 0-4 15,3 0-4-15,-3-2 0 0,0 2 4 0,0 0-4 0,3-1 0 16,-3 1 0-16,0 0 0 0,3-2 0 0,-3 1-4 0,0 1 0 16,3-2 0-16,-3 0 4 0,3 1-8 0,-3 1 4 0,3-4 0 15,-3 4 0-15,3-2-4 0,0 1 4 0,-3-1 4 0,3-1-8 16,0 1 4-16,0 1-4 0,-3-1 4 0,3 0 0 0,0 1 0 0,0-3-4 16,0 2 8-16,0 1-4 0,0-3 0 0,0 3 0 0,0-3 0 15,0 3 0-15,0-1-4 0,0-1 8 0,0 1-4 0,0 0 4 16,0-1 0-16,-1 1-4 0,2-1 0 0,-1 1 4 0,-1-1-4 15,2 1 4-15,-1-1-4 0,-1 1 0 0,5-1 0 0,-5-1 4 16,1 3-4-16,1-3 4 0,-2 1-4 0,1 1 4 0,3-1-4 0,-3-1 0 16,1 1-20-16,-2 0 24 0,4 0 0 0,-3 1-4 0,3-1 0 15,-3-1 0-15,3 1 0 0,-3-1-4 0,0 1 0 0,3 0 0 16,0-1 0-16,-3 1 4 0,3 0-4 0,-3-1 0 0,3 1 4 0,-3-1-4 16,3 1 0-16,-3 0 0 0,3-1-4 0,-3 1 8 15,3 0-8-15,0-1 8 0,-3 1-4 0,0 0 4 0,3-1-4 0,-3-1 4 16,3 2 0-16,-3-1-4 0,0 1 4 0,0 0-4 0,3-1 4 15,-3 1-4-15,0 1 0 0,0-1 4 0,0 0-4 0,0-1 4 16,0 1-4-16,0 1 0 0,0-1 4 0,0 0 4 0,0-1-8 16,0 1-4-16,-1-1 4 0,2 1-4 0,-1 0 4 0,-1-1 4 15,2 1-8-15,1 0 4 0,-1-1 0 0,-1 1 0 0,-1-1 0 16,1-1 4-16,1 2-4 0,1 0 0 0,-1-1-4 0,-2 1 4 0,1-2 0 16,3 2 0-16,-3-1 0 0,0 1 0 0,0 0 0 0,0-1 0 15,3-1 0-15,-3 2 0 0,0-1 0 0,3 1 4 0,-3-2-4 16,0 2 4-16,3-1-4 0,-3-1 0 0,3 2 0 0,-3-2 0 0,3 1 4 15,-3 2-8-15,3-2 8 0,-3-1-4 0,0 1 0 0,3 1 0 16,-3-1-4-16,3 1 0 0,-3 2 0 0,0-3 0 0,3 1 0 16,-3-1 4-16,0 3-4 0,0-2 4 0,3 1 0 0,-3-2-4 15,0 3 0-15,0-1 4 0,3 1-4 0,-3-3-4 0,0 2 4 16,0 1 0-16,0-1 0 0,0 0 0 0,0-1 0 0,0 1 0 16,0 1 4-16,0-1-4 0,0 0 4 0,3-1-4 0,-3 1 4 15,-1 1-4-15,2-3 0 0,-1 3 0 0,-1-1 0 0,5 0 0 0,-5-1 0 16,1 1 0-16,1 0 0 0,-1-1 0 0,3 2-4 0,-3-3 8 15,-1 2-4-15,2 1 0 0,1-1 0 0,-2-1 0 0,1 1 0 16,-2 0 0-16,1 1 0 0,1-1 0 0,-2 0 4 0,1 0-4 0,1 1 0 16,-2-1 0-16,1 2 0 0,-3-1 0 0,3-1 0 15,0 0 0-15,-3 2 0 0,3-1 0 0,0-1 0 0,-3 2-16 0,3-2 20 16,0 1 0-16,-3 1-4 0,3-2 0 0,-3 0 4 0,3 2 0 16,0-2 0-16,-3 1-4 0,3-1 4 0,0 0-4 0,-3 1 0 15,3 1 0-15,0-2 0 0,0 1 0 0,-3-1 0 0,3 0 4 0,0 0-4 16,0 1 0-16,0 1 0 0,-3-2 0 0,3 0 0 0,0 1 0 15,-3 1 0-15,3-2 0 0,-3 0 0 0,3 2 0 16,0-1 0-16,-3 1 0 0,0-2 0 0,3 0 0 0,-3 2 0 0,3-2 4 16,-3 2-4-16,3-1 0 0,-3 1 0 0,3-2 0 0,-3 0 0 15,3 2 0-15,-3-1 0 0,3-1-4 0,0 2 4 0,-3-2 0 16,3 1 4-16,0-1-4 0,0 0-4 0,-3 2 4 0,3-1 0 0,0-1 0 16,0 0 0-16,0 0 4 0,0 2-4 0,0-1 0 0,-3-1 4 15,3 2-4-15,0-1 4 0,0-1-4 0,-3 2-4 0,3-2 4 16,-3 2 0-16,3-2 0 0,-3 1 0 0,3 1 0 0,-3 0 0 15,3-2 0-15,-3 2 0 0,3-2-4 0,-3 2-16 0,3-1 24 16,-3 1 0-16,3-2-4 0,-3 2 0 0,3-1 0 0,-3-1 4 0,3 2-4 16,0-2 0-16,-3 2 4 0,3-1-4 0,-1-1 0 0,-2 0 0 15,4 2 0-15,-1-2 0 0,-1 1 4 0,-2 1 0 0,4-2-4 16,-1 0 4-16,-3 2-4 0,2-1 0 0,2-1-4 0,-4 2 4 16,3-2 0-16,-1 1 0 0,1-1 0 0,-3 2 0 0,4-2 0 15,-2 1-4-15,1 1 4 0,1-2 0 0,-4 0 4 0,2 2-4 0,1-1 0 16,1-1 0-16,-2 0 0 0,1 1 4 0,0-1-4 0,0 2 0 15,0-2 4-15,0 0-8 0,-3 1 4 0,3-1 0 0,0 0 0 16,0 1 0-16,0 1 0 0,0-2 0 0,0 0 4 0,0 1-4 16,0 1-4-16,0-2 4 0,0 0 0 0,0 1 0 0,0 1 0 15,0-2 0-15,0 0 0 0,3 1 0 0,-6-1 0 0,6 0 0 16,-3 1 0-16,0 1 0 0,0-2-4 0,0 0 4 0,0 0 0 0,0 1 0 16,0-1 0-16,0 0-16 0,3 1 20 0,-3-1 0 15,0 1 4-15,0-1-8 0,0 0 0 0,3 1 0 0,-3-1 0 0,0 0 0 16,0 0 4-16,3 1-4 0,-3-1 0 0,0 0 0 0,0 1 0 15,0-1 0-15,3 0 0 0,-3 2 4 0,0-1 0 0,0-1-4 16,2 1 0-16,-1-1 0 0,-1 0 0 0,-1 2-4 0,5-2 4 0,-5 1 0 16,2-1 0-16,1 2 4 0,-2-2-4 0,1 1 0 0,1-1 0 15,-1 0 0-15,1 2 0 0,-1-2 0 0,1 1 0 0,1-1 4 16,-3 0-8-16,3 1 4 0,-3 1 0 0,3-2 0 0,0 0 0 16,-3 1 0-16,3-1 0 0,-3 0 4 0,3 1-4 0,0 1 0 15,-3-2 0-15,3 0 0 0,-3 1 4 0,3-1-4 0,0 0 0 0,-3 1 0 16,3-1 0-16,-3 2 0 0,3-2 0 0,-3 0-4 0,3 1 4 15,0-1 0-15,-3 0 0 0,3 1 4 0,-3-1-4 0,3 2 0 16,-3-2 4-16,3 1-4 0,0-1 0 0,-3 0 0 0,3 1 4 16,-3-1 0-16,2 1 0 0,-1-1-4 0,1 0 0 0,-1 0 0 15,1 2 4-15,-1-1-4 0,1-1 4 0,-2 0-8 0,3 1 4 0,-3-1 0 16,3 0 0-16,-3 1 0 0,3-1 0 0,-3 0 0 0,3 1 4 16,-3-1-4-16,3 0 0 0,-3 0 0 0,3 1 0 0,0-1 0 15,-3 1 0-15,3-1 0 0,0 0 0 0,0 0 0 0,-3 1 0 0,3-3 4 16,0 3-4-16,0-1 0 0,0 0 0 0,0 1 0 15,0-1 0-15,0-1 4 0,0 1-4 0,0 0 0 0,0 1 4 0,0-1-4 16,-3 0 0-16,3 1 0 0,0-1 0 0,0 0 0 0,0 0 0 16,0 1 0-16,-3-1 0 0,2 0 0 0,2 1 0 0,-5-1 0 15,5 1-4-15,-1-1 4 0,-1 0-4 0,-2 1 4 0,4 1 0 16,-5-4 4-16,5 4-4 0,-1-2 0 0,-3-1 0 0,2 1 0 16,-1 2 4-16,1-3 0 0,1 1-4 0,-3 1-4 0,3-1 4 15,-3 1 0-15,0-1 0 0,3 0 0 0,-3 0 0 0,0 1 0 0,0-1-20 16,3 0 28-16,-3 1-4 0,-3-1 0 0,3 0 0 0,0 0-4 15,0 1 0-15,0-1 0 0,0 0 0 0,0 1 0 0,-3-1 0 16,3 0 0-16,0 1 4 0,-3-1-4 0,3 0-4 0,0 1 4 16,-3-1 0-16,3 0 0 0,-3 1 4 0,3-1-4 0,-3-1 4 15,3 1-4-15,0 0 0 0,-3 0 0 0,3 1 0 0,0 0 0 0,-3-2-4 16,3 2 4-16,-3-1 0 0,3 0 0 0,0-1 0 0,0 1-4 16,-3 1 4-16,3-1 4 0,-3 0-4 0,3 0 0 0,0 1 4 15,-3-2-8-15,3 1 4 0,0 0 0 0,0 0 0 0,-3-1 0 16,3 2 4-16,0-1-8 0,0-1 4 0,0 1 0 0,-3 0 0 15,6-1 4-15,-3 1-4 0,0-1-4 0,0-1 4 0,0 3 0 0,3-3 0 16,-3 1 0-16,3 1 0 0,-3-1 0 0,3 0 0 0,0 1 0 16,-1-1 0-16,2-1 0 0,-1 1-4 0,-1 1 4 0,2-1 0 15,-2-1 0-15,1 1 0 0,1 1 0 0,-2-1 4 0,1 0-4 16,3-1-4-16,-3 3 4 0,0-3 0 0,0 1 0 0,0 1 0 16,0-1 0-16,0 0 0 0,0 1 0 0,0-1 0 0,0 1 0 0,-3-2 4 15,3 1 0-15,0 1 0 0,-3-1-8 0,3 1 4 0,-3-1 0 16,0 2 0-16,3-1 0 0,-3 0 4 0,0-1-4 0,0 1 0 15,0 0 0-15,-3 1 0 0,3-1 0 0,0 0 0 0,0 0 0 16,-3 1 0-16,3-1 0 0,0 0 0 0,-3 2-4 0,3-1 4 16,-3-1 0-16,3 0 0 0,-3 1 0 0,0 1 0 0,3-2 0 0,-3 0 4 15,3 1-8-15,-3 1 4 0,3-2-4 0,-3 0 4 0,3 1 0 16,-3-1 0-16,3 0 0 0,-3 2 0 0,3-2 0 0,-3 1 0 16,3-1 4-16,-1 0-4 0,-2 1 0 0,4-1 0 0,-1 0 0 15,-1 1 0-15,-2-1 0 0,4 1-4 0,-1-1 4 0,-1 0 4 16,2 1-4-16,-4-1 0 0,3 0 0 0,-1 1 0 0,1-1 0 0,1 0 0 15,-2 0 0-15,-2 1 0 0,3-1-16 0,1 0 20 0,-2 1 0 16,1-1 0-16,1-1-4 0,-2 1 0 0,1 0 0 0,0 1 0 16,0-1 0-16,0 0 0 0,0 0 0 0,0-1 0 0,0 2 4 15,0-1-4-15,0 0 0 0,3-1 0 0,-3 1 0 0,0 0 0 16,0 1 0-16,0-3 0 0,3 3 4 0,-3-1-4 0,0 0 0 16,0-1 0-16,3 1 0 0,-3 1 0 0,0-1 0 0,0 0 0 0,3-1 0 15,-3 1 0-15,0 0 0 0,3 1 0 0,-3-1 0 0,0-1 0 16,0 1 0-16,3 1 0 0,-3-1 0 0,0 0-4 0,3 1 4 15,-3-3 0-15,0 2 0 0,3 1 0 0,-3-1 0 0,3 0 0 0,-3-1 0 16,3 1 0-16,-3 1 0 0,3-1-4 0,-3 1 4 16,3-3 0-16,-1 2 0 0,-1 1 0 0,1-1 0 0,2-1 0 0,-5 1 0 15,5 0 0-15,-2 0 0 0,-1-1 0 0,1 1 4 0,1 1-4 16,-3-3 0-16,3 3 0 0,0-1 0 0,-3 0 0 0,3-1 0 16,-3 1 0-16,3 1 0 0,-3-1 0 0,3 0 0 0,-3 1 4 15,3-3-4-15,-3 2 4 0,0 1-4 0,3-1-4 0,-3 0 4 0,0 1 0 16,3-1 0-16,-3 0 0 0,0 1 0 0,0-1 0 0,3 1 0 15,-3-1 0-15,0 0 0 0,3 1 0 0,-3-3 0 0,0 2 0 16,0 1 0-16,0-1 0 0,3 0 0 0,-3-1 0 0,0 1 0 16,3 1 0-16,-3-3 0 0,0 3 0 0,0-1-4 0,0 0 4 15,3 0 0-15,-3-1 0 0,0 1 0 0,3 1 0 0,-4-3 0 16,2 3 0-16,-1-1 0 0,-1 0 0 0,5 1 0 0,-5-3 0 0,2 3 0 16,1-1 0-16,-2 0 0 0,1-1 0 0,-1 1 0 0,3 1-4 15,-3-1 4-15,3-2 0 0,-3 3 0 0,-1-1 0 0,5 0-4 16,-2 1 8-16,-1-3-4 0,1 3-4 0,-1-2 0 0,1 1 4 0,1 0 0 15,0-1 0-15,0 1 0 0,-3 0 0 0,3-1 0 16,0 1 0-16,0 0 0 0,0-1 0 0,0 2 0 0,0-1 0 0,0 0 0 16,-3-1-4-16,3 1 0 0,0 1 4 0,0-1-4 0,-3 0 8 15,3 0-4-15,-3 1 0 0,3-1 0 0,-3 0 0 0,3 1 0 16,-3-1 0-16,0 0 0 0,3 1 0 0,-3-1 0 0,0 0 0 0,0 1-4 16,0-3 4-16,3 3 0 0,-3-1 0 0,0 0-4 0,0 1 4 15,3-1 0-15,-3-1 0 0,-1 1-4 0,2 0 4 0,1-1 4 16,-1 1-4-16,-1 0 0 0,3-1 0 0,-3 1 0 0,2-1-4 15,-1 1 4-15,-2-1-4 0,5 1 0 0,-5 0 4 0,5 1-4 16,-5-3 4-16,1 3 0 0,0-1 0 0,3-1-4 0,-3 1 0 16,0 1 8-16,3-1-4 0,-3 0 0 0,0 1 0 0,0-1 0 0,0-2 0 15,0 3 0-15,0-1 0 0,3 0 0 0,-6-1 0 0,6 1 0 16,-3 1 0-16,0-1 0 0,0-1 0 0,0 1-4 0,0 0 0 16,0-1 4-16,0 1 0 0,0 1 0 0,0-1 0 0,0-1 0 15,0 1 0-15,0 0 0 0,0 0-4 0,0 1 4 0,0-3 0 16,3 3-20-16,-3-1 24 0,0 0-4 0,0 1 0 0,0-1 0 0,0 0 4 15,0 1-4-15,0-1 0 0,0 0 4 0,0 1-4 16,0-3 4-16,-3 4-4 0,3-1 0 0,0-3 0 0,0 4-4 0,0-2 4 16,0 1 0-16,-3-1 0 0,3 1-4 0,0-1 0 0,0 0 0 15,0 1 4-15,-3-1 0 0,2 0 0 0,2 2 0 0,-1-1-4 16,-3-1 4-16,2 0-4 0,2 0 4 0,-1 1-4 0,-1 1 4 0,2-2-4 16,-1 0 0-16,-3 1 0 0,2-1 4 0,1 0 0 15,1 1 0-15,-2-1-4 0,1 2 0 0,1-1 0 0,-4-1 4 0,2 0 0 16,1 0 0-16,1 1-4 0,-2-1 4 0,1 0-4 0,-3 1 4 15,3-1 0-15,0 2-4 0,-3-2 4 0,3 0-4 0,0 1 0 16,0-1 4-16,-3 2-4 0,3-2 4 0,-3 1 0 0,3-1 0 0,0 2 0 16,0-2-4-16,-3 1 4 0,3-1 0 0,0 0-4 0,0 2 0 15,-3-1 0-15,3-1 0 0,0 0 0 0,0 1-12 0,0 1 16 16,0-2 0-16,0 0 0 0,0 1-4 0,0-1 4 0,0 0 0 16,0 0 0-16,-3 2 0 0,3-1-4 0,0-1 0 0,0 0 4 15,0 1 0-15,0-1 0 0,0 1-4 0,0 1 0 0,-3-2 0 0,3 0 0 16,0 1 0-16,0-1 4 0,-3 0-4 0,3 1 0 0,0-1-4 15,0 0 8-15,0 0-4 0,0 1 0 0,0 1 0 0,-3-2 0 16,3 0 0-16,0 1 0 0,0-1 0 0,0 0 4 0,-3 2 0 16,3-1-4-16,0-1 0 0,0 0 4 0,-3 2-4 0,3-1 4 15,-3-1-4-15,3 2 0 0,0-2 4 0,-3 2-4 0,3-2 4 0,-3 2-4 16,3-1 0-16,-3 1 4 0,3 0-4 0,-3-2 0 0,0 2 4 16,3-2-4-16,-3 2 0 0,0 0 4 0,3-1 0 0,-3 1-4 15,0 0 4-15,2-2 0 0,-2 2 0 0,0 0 0 0,4-2 0 16,-4 1-4-16,3 1 4 0,-3-2 0 0,2 2 0 0,-2-2 0 15,4 1-4-15,-1-1 0 0,-3 2 4 0,2-2-20 0,-2 1 20 16,4-1-4-16,-1 2 0 0,-3-2 0 0,2 1 0 0,1-1 0 0,-3 2 4 16,4-2 0-16,-2 1-4 0,-2-1 4 0,3 2 0 15,-3-2 0-15,4 0-4 0,-2 1 4 0,-2 1-4 0,0-2 4 0,3 0 0 16,-3 1 0-16,4 1 4 0,-4-2-4 0,2 0 0 0,-2 2-4 16,0-1 0-16,0 1 4 0,0-2 0 0,3 2 0 0,-3-1 0 15,0 1 0-15,0 0-4 0,0-2 4 0,0 2 4 0,0 0-4 0,0 0 0 16,0 0-4-16,0 0 4 0,0 0 4 0,0 0-4 0,0 0 0 15,0 0 0-15,0 0 0 0,0 0-4 0,0 0 0 0,0 0 8 16,0 0-4-16,0 0 0 0,0 0 0 0,0 0 0 0,0 0 0 16,0 0 0-16,0 0-4 0,0 0 0 0,0 0 0 0,0 0 0 15,0 0 0-15,0 0 4 0,0 0 0 0,0 0 0 0,0 0 0 0,0 0 0 16,0 0 0-16,0 0 0 0,0 0-4 0,0 0 4 0,0 0 0 16,0 0 4-16,0 0-24 0,0 0 24 0,0 2 0 0,-3-2 0 15,3 1-4-15,0-1 0 0,-2 2 0 0,2-1-4 0,0 1 4 16,-4 0 0-16,1-1 4 0,3 1-4 0,-2 0 0 0,-2 1 0 15,4-1 0-15,-3 1 0 0,1 1 0 0,-2-3 0 0,1 3 4 16,1-1-4-16,-1 0 0 0,3 1-4 0,-4-1 4 0,2 0 0 0,-1 1 4 16,-3 1 0-16,3-2-4 0,-1 1 4 0,2 1-4 0,-1-2 0 15,0 0 4-15,0 3 0 0,0-3-4 0,0 2 0 0,-3-2 4 16,3 0-4-16,0 2 0 0,0-1 0 0,0 1 4 0,0-2-4 16,-3 2 4-16,3-1 0 0,0 1 0 0,0-2-8 0,0 2 4 15,0-1 0-15,-3 1 0 0,6 0 0 0,-6-2 0 0,3 2 0 0,0 0 4 16,0 0-8-16,0 0 4 0,0-1 0 0,0 1 0 15,-3-1 4-15,3 2 0 0,0-1-4 0,0 1 0 0,0-1 0 0,0 0 4 16,-3 0-4-16,6 1 0 0,-6-1 0 0,3 0 0 0,0 0 4 16,0 1 0-16,0-1 0 0,0 0 0 0,0 1-4 0,3-1 0 15,-3 0 4-15,0-1 0 0,0 0 0 0,0 1-4 0,0 0 4 16,3-2-4-16,-3 2 4 0,0 0 0 0,3-1 0 0,-3 1-4 0,1-2 0 16,-2 2 4-16,4-1 0 0,-3 1-4 0,1-2 0 15,2 0 0-15,-4 2-4 0,1 1 4 0,3-3 0 0,-2 2 0 0,-2-2 4 16,4 2-8-16,-3-1 0 0,1 1 8 0,2-2-8 0,-3 2 4 15,3-2 0-15,-4 2 4 0,2-1-4 0,2 1 4 0,-3-2-4 16,3 1 0-16,-4 1 4 0,4-2-8 0,-2 0 4 0,2 1 0 0,-3-1 4 16,3 0 0-16,-4 2 0 0,4-1 0 0,-2-1 0 0,2 1-4 15,-3-1 0-15,3 0 0 0,-3 2 0 0,3-2 0 0,-3 1 0 16,3 0 4-16,-3-1 0 0,0 2 0 0,3-2 0 0,-3 0 0 16,3 3-4-16,-3-3 4 0,0 0-4 0,3 2 4 0,-3-1-4 15,3 1 0-15,-3-2 4 0,3 0 0 0,-3 1-4 0,3 1 4 0,0-2-16 16,-3 1 16-16,3-1 0 0,-3 2 8 0,3-2-12 0,0 1 4 15,-3-1 0-15,3 1 0 0,-3-1-4 0,3 0 4 0,0 0 0 16,-3 1-4-16,3-1 4 0,0 1-4 0,-3-1 4 0,3 0-4 16,-3 1 4-16,3-3-4 0,-3 3 4 0,3-1 0 0,-3-1-4 15,3 1 0-15,-3 0 4 0,3-1-4 0,-3 2 4 0,3-3-4 16,0 2 0-16,-3-1 0 0,3 2 0 0,-3-3 0 0,3 3 0 16,-3-3 0-16,3 1 0 0,-3 1 0 0,3-1 0 0,0 0 0 0,-3-1 0 15,3 1 8-15,0 0-8 0,-3 0 0 0,3-1 0 0,0 1 0 16,0 0 0-16,-3-1 0 0,3 1 0 0,0-2 4 0,0 2 0 15,-3-1-4-15,3 1 0 0,0-1 0 0,0-1 0 0,-3 2 0 16,3 0 0-16,0-2 0 0,0 1 0 0,0 1 0 0,0 0 4 16,-3-2-4-16,3 1 4 0,0-1-4 0,0 2 0 0,0 0 0 15,-3-2 0-15,3 2 4 0,0-1-4 0,0-1 4 0,-3 2-20 16,3-2 20-16,0 2-4 0,0-1 4 0,0-1-4 0,0 2 0 0,0-2 4 16,0 2-4-16,0-2 0 0,0 0 0 0,-3 0 0 0,3 1 4 15,0-1-4-15,0 0 0 0,0 0 0 0,0 0 0 0,0 0 0 16,0 0 0-16,0 0 0 0,0 0 0 0,0 0 0 0,0 0 4 0,0 0-4 15,0 0 0-15,0 2 0 0,0-2 4 0,0 0 0 16,0 0-4-16,0 0 0 0,0 0 0 0,0 0 0 0,0 0 4 0,0 0 0 16,0 0-4-16,0 0 0 0,0 0 0 0,0-2 4 0,0 2 0 15,3 0-4-15,-3 0 0 0,0 0 0 0,3-1 0 0,-3 1 0 16,0-2 0-16,3 2 0 0,-3-2 0 0,3 1 0 0,-3 1 0 0,3-2 0 16,-3 0 0-16,3 2 0 0,-3-1 0 0,3-1 0 0,-3 0-4 15,0 2 4-15,3-2 0 0,-3 1-4 0,3 1 0 0,-3-2-4 16,0 0 0-16,0 2-12 0,3-1-12 0,-3-1-16 0,0 2-24 15,0-2-24-15,0 1-40 0,0-1-60 0,0 1-16 0,0-1 40 16,0 0 28-16,0 1 28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1:14.36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1204 0 31 0,'0'2'100'0,"0"-2"-16"0,-3 1-12 16,3 2-28-16,0-3-4 0,0 1-8 0,0 1-4 0,0-2-4 15,0 1-4-15,0 1 0 0,0-2 0 0,0 2 0 0,0 0-4 0,0-2 0 16,0 1 0-16,0-1 0 0,-3 2 0 0,6-2 0 0,-6 1 0 15,3-1-4-15,0 2 0 0,0 0 4 0,0-2 0 0,0 1 4 16,-3-1-4-16,3 2 4 0,0 0 0 0,0-2 0 0,-3 2 4 16,3-1 0-16,-3 1 0 0,3 0 0 0,-3-1-4 0,3 1-4 15,0 0 8-15,-3-1-8 0,3 1 0 0,-3 0 4 0,3 1 0 0,-3-1-4 16,3-1-4-16,-3 3 4 0,0-3 0 0,3 1-4 0,-3 1-4 16,0-1 0-16,3 2 0 0,-3-3 4 0,0 3 0 0,0-3 0 15,3 3-4-15,-3-3 4 0,0 2 0 0,0 1 0 0,1-1 0 0,-2-1-4 16,1 1 4-16,0 1 0 0,0-1-4 0,-3 1 0 0,3-1 0 15,0 0 0-15,0 0-4 0,1 1 4 0,-2-1 0 0,-1 1-4 16,1-1 4-16,1 0-4 0,1 1 0 0,-5-1 4 0,5 0 0 16,-1 1 0-16,-1-1-4 0,2 0 0 0,-1 1 4 0,-3-1-4 15,3 1 0-15,-1-1 0 0,2 0 0 0,-1 1 0 0,0-1 0 16,0-1 0-16,0 1 0 0,0 0 0 0,0 1 0 0,0-1 0 16,0-1 0-16,0 1 0 0,0 0-4 0,0 1 4 0,0-1 0 0,0-1-4 15,0 1 0-15,0 1 4 0,0-1 0 0,0 0 0 0,-3 1-16 16,3-3 16-16,0 3-4 0,0-1 4 0,0 0-4 0,0 1 4 15,0-2 0-15,0 3-4 0,0-4 0 0,0 3 4 0,0-1 0 0,0 0-4 16,0 1 4-16,0-1-4 0,0-1 4 0,0 1 0 16,0 1 0-16,0-1-4 0,0 0 0 0,0-1 4 0,0 1 0 0,0 0-4 15,0 1 0-15,0-1 4 0,3-1 0 0,-3 1-4 0,0 1 4 16,0-1-4-16,0-2 0 0,0 3 0 0,0-1 0 0,0 1 4 16,0-1 0-16,0 1-4 0,0-1 0 0,0-1 0 0,0 1 0 15,1 0 0-15,-2 1 0 0,1-1 0 0,1 0-4 0,-2-1 4 16,1 2 0-16,1-1 0 0,-2 0 0 0,1 1 0 0,1-1 0 15,-1 0 0-15,3 0 0 0,-4 1 0 0,2-1 0 0,-1-1 4 0,-1 1-4 16,2 1 0-16,-1-1 0 0,-1 0 0 0,2 1 4 0,-1-3 0 16,0 3-4-16,0-1 0 0,3 1 0 0,-3-1 0 0,0-1 0 15,0 1 0-15,0 0 0 0,0 1 0 0,0-3 4 0,0 3-4 0,0-1 0 16,0-1 0-16,0 1 0 0,0 1 0 0,0-3 0 16,0 3 4-16,0-3-4 0,0 3 0 0,0-1 0 0,0 0-4 0,-3-1 0 15,3 1 4-15,3-1 0 0,-6 1 0 0,3 1 0 0,3-2 4 16,-6 1-4-16,3-2 0 0,0 3 0 0,0-1 0 0,0 0 0 15,0-1-4-15,0 2 8 0,0-3-4 0,0 3 0 0,0-1 0 16,0 0 0-16,0-1 0 0,0 1 4 0,0 1-4 0,0-1 0 16,0-1 0-16,0 1 0 0,0 0 0 0,3-1 0 0,-3 2 0 0,0-1 0 15,0-1 0-15,0 1 0 0,3 0 0 0,-3-1 0 0,0 1 0 16,0 0 0-16,0 0 0 0,3 0 0 0,-3 0 0 0,1 1 0 16,-2-1 4-16,1 0-4 0,1-1-4 0,2 1 4 0,-4 1 0 0,1-1-4 15,1 0 4-15,-2 1 0 0,1-1 0 0,1 0 0 16,-1 1 4-16,-1-1-4 0,4 0 0 0,-2-1 0 0,-1 1 4 0,-1 1-4 15,2-1 0-15,-1 1 0 0,-1-3 0 0,4 3 0 0,-2-1 0 16,-1-2 0-16,0 3 0 0,0-1 0 0,3 1 0 0,-3-3 4 16,0 3-4-16,0-2-4 0,0 1 4 0,3 0-4 0,-3-1 4 0,0 1 0 15,0 0 4-15,0 1-4 0,0-2 0 0,0 1 0 16,0 0 0-16,0-1 0 0,0 1 0 0,0 1 4 0,0-1-4 0,0-1 0 16,0 1 0-16,0 0 0 0,0 1 0 0,0-1 0 0,0-1 4 15,0 1-4-15,3-1 0 0,-3 1 0 0,0 1 0 0,0-3 0 16,0 3 0-16,0-3 0 0,3 3 0 0,-3-2 0 0,0 1 0 0,0-1 4 15,3 1-4-15,-3-1 0 0,0 1 0 0,0-2 0 0,0 3 0 16,3-3 0-16,-3 3 0 0,0-2 0 0,0 1-4 0,3-1 8 16,-3-1-4-16,0 3 0 0,0-3 0 0,0 3 4 0,3-3-8 15,-3 3 4-15,0-3 0 0,0 1 4 0,0 1-4 0,3-1 0 16,-3 2 4-16,0-3-4 0,0 1 0 0,0 1 0 0,0-1-4 0,3 2 4 16,-3-3 0-16,1 1-16 0,-2 1 16 0,1-1 8 0,1-1-8 15,2 1 4-15,-4 1 0 0,1-1-8 0,1 0 4 0,-2 1 0 16,4-1 0-16,-3 0 0 0,1-1 0 0,2 3 4 0,-3-3 0 15,-1 1-4-15,2 1 0 0,2-1 0 0,-3 0 0 0,-1-1-4 16,2 3 8-16,2-3-4 0,-3 3 0 0,-1-3 0 0,2 3 0 16,2-3 0-16,-3 3 0 0,0-1 0 0,-1-1 0 0,2 1 0 0,-1 1 0 15,-1-1 4-15,2-1-4 0,2 1 0 0,-3 0 0 16,-1 1 0-16,2-1-4 0,2-1 8 0,-3 1-8 0,0 0 4 0,3 1 0 16,-3-3 0-16,0 3 4 0,3-2-4 0,-3 1 0 0,0 0 0 15,3-1 0-15,-3 1 0 0,3-1 0 0,-3-1 0 0,3 3 0 16,-3-3 0-16,0 3 0 0,3-2 0 0,-3-1 0 0,3 1 0 15,-3 1 0-15,0-1 0 0,0 0 0 0,3 1 4 0,-3-1-4 0,0 1-4 16,0-1 4-16,3 1 0 0,-3-1 0 0,0 1 0 0,0-1 0 16,3 1-16-16,-3 1 20 0,0-3-4 0,0 3 4 0,0-3-4 15,0 3 4-15,3-1-4 0,-3-1 4 0,0 1-8 0,0-1 0 16,3 1 4-16,-3 1 0 0,0-3 4 0,3 3-4 0,-3-3 0 0,0 2 0 16,0-1 0-16,3 0 0 0,-3 1 0 0,0-1 0 0,3 1 0 15,-3-1 0-15,0 0 0 0,3 1 0 0,-3-1 0 0,0-1 0 16,0 3 0-16,3-3 0 0,-3 1 4 0,3 0-4 0,-3-1 0 15,0 3 0-15,0-2-4 0,3-1 4 0,-2 1 0 0,2 0 0 16,-4 1 0-16,1-1 0 0,3-1 0 0,-3 1 0 0,0 1 4 0,0-1-8 16,3 0 4-16,-3 1 0 0,0-1 0 0,0-1 0 15,0 3 0-15,3-3 0 0,-2 1 0 0,-2 2 0 0,1-3-4 0,3 3 0 16,-2-3 4-16,-2 1 0 0,1 1 0 0,3-1 4 0,-2 1 0 16,-2-1-8-16,4-1 4 0,-3 3 0 0,1-2 0 0,-1 1 0 15,3-1 0-15,-4-1 0 0,2 3 0 0,2-3 0 0,-3 3 0 0,-1-3 0 16,2 3 0-16,-1-2 0 0,3 1 4 0,-4 0-4 0,2-1 0 15,-1 1-4-15,0 1 4 0,0-3-4 0,0 3 0 0,3-1 4 16,-3-1 0-16,0 1 4 0,0 1 0 0,0-1-4 0,0-1 0 0,3 1 4 16,-3 1-4-16,0-1-4 0,0-2 4 0,3 3 0 15,-3-1 0-15,0-1 0 0,3 1-4 0,-3 1 4 0,0-3 0 0,3 3 4 16,-3-1-4-16,0-2 0 0,3 3 0 0,-3-3 0 0,0 3 0 16,0-2 0-16,3 1 0 0,-3-1 0 0,0-1 0 0,0 3 0 15,3-3 0-15,-3 3 0 0,0-3 0 0,3 1 0 0,-3 1 4 16,0-1-8-16,0 0 4 0,3-1 0 0,-3 1 0 0,0 2 0 15,3-3 0-15,-3 1 0 0,3-1 0 0,-3 1 0 0,3 0 0 0,-3 0-4 16,3-1 4-16,0 1-4 0,-3 0 4 0,3-1 0 0,-3 1 0 16,3 0-4-16,0-1 4 0,0 1 4 0,-3 0-4 0,3-1 0 15,0 1 0-15,-3 0 4 0,3-2-4 0,0 2 0 0,0-1 0 0,-3 1 0 16,3 0 0-16,-3-1-4 0,3 1 4 0,-3 0-4 16,3 1 8-16,-3-3-4 0,3 1 4 0,-3 3-4 0,0-3-4 0,3 1 0 15,0 0 4-15,-3-1 0 0,3-1 0 0,-3 2 0 0,3 0 0 16,0 0 0-16,0-1 0 0,-3-1 0 0,3 2 0 0,0 0 0 15,0-2 0-15,0 1 0 0,0-1 0 0,0 2 0 0,0-2 0 0,0 0 0 16,-3 2 0-16,3-2 0 0,0 1 0 0,0-1 0 0,0 0 0 16,0 2 0-16,0-2 0 0,-3 0 0 0,3 0 0 0,0 0 0 15,0 0 0-15,0 0 4 0,0 0-4 0,0 0 0 0,0 0-4 16,0 0 4-16,0 0-4 0,0 0 4 0,0 0-4 0,0 0 0 16,0 0 0-16,-3 0-4 0,3 0-8 0,0 0-8 0,0 0-8 15,-3 0-8-15,3 0-8 0,0 0-16 0,0 0-24 0,0 0-24 16,-3 0-40-16,3-2-60 0,-3 2-4 0,3-1 36 0,0-1 32 15,0 0 32-15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7:35.98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019291B2-203C-4F9C-8A0F-DD571DD72BA5}" emma:medium="tactile" emma:mode="ink">
          <msink:context xmlns:msink="http://schemas.microsoft.com/ink/2010/main" type="inkDrawing" rotatedBoundingBox="32651,18588 32684,5802 33080,5803 33047,18590" semanticType="callout" shapeName="Other"/>
        </emma:interpretation>
      </emma:emma>
    </inkml:annotationXML>
    <inkml:trace contextRef="#ctx0" brushRef="#br0">334 0 63 0,'0'0'88'0,"0"0"-8"0,0 0-8 15,0 0-28-15,0 0 0 0,0 0-4 0,0 0-8 0,0 0-20 16,0 0 12-16,0 0 0 0,0 0-4 0,0 0 0 0,0 0-4 16,0 0 0-16,0 0 0 0,0 0-8 0,0 0 4 0,0 0 0 0,0 0 0 15,0 0-4-15,0 0 0 0,0 0 0 0,0 0 0 16,0 0 4-16,0 0-4 0,0 0 0 0,0 0 0 0,0 0 0 0,0 0 0 15,0 0 8-15,0 0 0 0,0 0-4 0,0 0 4 0,0 0 0 16,0 0 0-16,0 0 0 0,0 0 0 0,0 0-4 0,0 5 4 16,0-5 0-16,0 0 0 0,0 5 0 0,0-5-4 0,0 5 0 0,0-5 4 15,0 6-4-15,0-6 0 0,0 5 0 0,0-5 4 16,0 5-4-16,0-5 4 0,0 7-4 0,0-3 0 0,0-4 0 0,0 5-4 16,0-5 8-16,0 0-4 0,0 6 0 0,0-1 0 0,0-5 0 15,0 5-4-15,0-1 4 0,0-4 4 0,0 6 0 0,0-1-4 16,0 0 0-16,0-5-4 0,0 5 0 0,0 1 0 0,0-1 0 15,0 1 0-15,0-1 0 0,0-1 0 0,-9 2 0 0,9 0 0 16,0-2-4-16,0 1 0 0,0 1 4 0,0-1-4 0,0 0 0 0,0 1 0 16,0-1 0-16,0 0 0 0,0 6 4 0,0-6-4 0,0 0 4 15,0 0-8-15,0 1 0 0,0-2 0 0,0-4 4 0,0 11 0 16,0-6 0-16,0-5 0 0,0 5 0 0,0 1-4 0,0-1 4 16,0 0 4-16,0 1-8 0,0-2 0 0,0 2 4 15,0-1 4-15,0 0-8 0,0 0 0 0,0 1 0 0,0-1 4 0,0 0 0 16,0 0-4-16,0 1 4 0,0-2 0 0,0 2-4 0,0 0 4 0,0 4-4 15,0-6 0-15,0 2 0 0,0-1 0 0,0 0 0 0,-9-5 0 16,9 11 0-16,0-6 4 0,0-5-4 0,0 6 0 0,0-1 4 16,0 0-4-16,0 0 0 0,0 1 0 0,0-1 4 0,0 0-4 15,0 0 0-15,0 0 4 0,0 1 0 0,0-1 0 0,0 0-4 16,0 0 4-16,0 1-4 0,0-2 4 0,0-4-4 0,0 6 4 0,0-1-4 16,0 1 0-16,0-1 4 0,0-5-24 0,0 4 24 0,0 2 0 15,0-6 0-15,0 5 0 0,0 0 0 0,0-5 0 0,0 6-4 16,0-6 0-16,0 5 4 0,0-5 4 0,0 5-8 0,0-5 4 0,0 5-4 15,0-5 0-15,0 0 8 0,0 0-4 0,0 0-4 16,0 6 0-16,0-6 0 0,0 0 4 0,0 0 0 0,0 0-4 0,0 5 0 16,0-5 4-16,0 0-4 0,0 5 4 0,0-5-4 0,0 0 4 15,-10 6 0-15,10-6-4 0,0 5 0 0,0 0 0 0,0-5 0 16,0 0 4-16,0 5-4 0,0 0 4 0,0 0 0 0,0-5-4 16,0 5 4-16,0-5 0 0,-9 6-8 0,9-1 4 0,0-5 0 15,0 5 0-15,0 0 0 0,0 1 4 0,0-6-4 0,0 5 0 0,0 1 0 16,0-1 0-16,0 0 4 0,0-1 0 0,0 2 0 0,0-6-4 15,0 5 0-15,0 0 0 0,0 1 4 0,0-1 0 0,0 0-4 16,0 1-4-16,0-6 4 0,0 5 0 0,0-1 0 0,0 2 0 16,0-1 0-16,0-5 0 0,0 5 0 0,0 0 0 0,0 1 4 15,0-1-4-15,0 0 4 0,0-5-4 0,0 6 0 0,0-1 0 0,0 0 0 16,0 0 4-16,0-5-4 0,0 6 0 0,0-1 0 0,0 0 0 16,0 0 4-16,0 1 0 0,0-2-4 0,0 2 0 0,0-6 0 15,0 5 0-15,0 0 0 0,0 1 0 0,0-1 0 0,0 0 4 0,0 0-4 16,0 1 0-16,0-2 0 0,0 7 0 0,0-11 0 15,0 10 0-15,0-4 0 0,0-1 0 0,0 0 4 0,0 0-4 16,0 1 0-16,0-1 0 0,0 0-4 0,0 1 4 0,0-1 0 0,0 0 0 16,0 0 0-16,0 1 0 0,0-2 0 0,0 1-4 0,0 1 8 15,0-1-4-15,0 0-4 0,0 1 4 0,0-1 0 0,0 0 4 16,0 1-4-16,0-2 0 0,0 2 0 0,0-1 4 0,0 0-8 0,0 0 4 16,0 1 4-16,0-1-4 0,0 0-4 0,0 0 4 15,0 1 0-15,0-1 0 0,0 0 4 0,0 0-4 0,0 6 0 0,0-7 0 16,0 2-12-16,0-1 16 0,0 0 0 0,0 1-4 0,0-1 0 15,0 0 4-15,0 6-4 0,0-6 0 0,0 0 0 0,0 1 0 16,0-2 4-16,0 7-4 0,0-6 0 0,0 1 0 0,0-2 0 0,0 2 0 16,0-1 0-16,0 5 0 0,0-4 0 0,0-1 0 0,0 0 4 15,0 5 0-15,0-5-8 0,0 1 4 0,0 4 0 0,0-4 0 16,0-1 0-16,0 6-4 0,0-6 4 0,0 0 0 0,0 5 0 16,0-5 0-16,0 6 0 0,0-5 4 0,0-2-4 0,0 7 0 15,0-6 0-15,0 0 4 0,0 6-4 0,0-6-4 0,0 0 4 16,0 5 0-16,0-4-4 0,0 4 8 0,0-4 0 0,0 4-4 15,0-5 0-15,0 5 0 0,0-4 0 0,0 4 4 0,0-5-4 0,0 6 0 16,0-6 0-16,0 6 0 0,0-6-4 0,0 6 4 0,0-6 0 16,0 5 0-16,0-4 0 0,0 3 0 0,0-3 0 0,0 5-4 15,0-6 4-15,0 5 0 0,0 0 4 0,0-5-8 0,0 6 0 0,0-2 4 16,0-2 4-16,0 3 0 0,0-4-8 0,0 4 0 16,0 0 4-16,0-5 4 0,0 7-4 0,0-3 0 0,0-3 0 0,0 4 0 15,0 1 0-15,0-6 0 0,0 5-4 0,0-5 4 0,0 6 0 16,0 0 0-16,0-6 4 0,0 5 0 0,0-5-4 0,0 6 0 15,0-1 0-15,0-5 0 0,0 7 0 0,0-3 0 0,0-4 0 16,0 6 0-16,0 0-4 0,0-6 4 0,0 5 0 0,0 0 0 16,0 1 0-16,0-5 0 0,0 4 4 0,0 0-8 0,0-5 4 15,0 6 0-15,0-1 0 0,0 0 4 0,0-4 0 0,0 4-12 0,0 1 8 16,0-6 4-16,0 6-4 0,0-1 0 0,0 0 0 0,0 1 0 16,0-5 0-16,0 3 0 0,0 2 0 0,0 0-4 0,0-2 8 15,0 1-4-15,0 1 0 0,0 0 0 0,0-5 0 0,0 4 0 0,0 5 0 16,0-10 0-16,0 11 0 0,0-12 0 0,0 8 4 15,0 4-4-15,0-6 0 0,0 0-4 0,0 2 4 0,0-3-12 0,0 2 16 16,0 0-4-16,0 4 0 0,0-5 4 0,0 1-4 0,0-2 0 16,0 8 4-16,0-6-4 0,0-1 0 0,0 0 0 0,0 6 0 15,0-6 0-15,0 2 0 0,0-2 0 0,0 0-4 0,0 5 4 16,0-4 0-16,0-1 0 0,0 1 4 0,0 0-4 0,0-1 0 0,0 0 4 16,0 0-4-16,0 1 0 0,0 0 0 0,0-1 4 0,0 1-4 15,0 4-4-15,0-10 4 0,0 12 0 0,0-7 0 0,0 0 0 16,0 0 0-16,9 0 0 0,-9 0 0 0,0-4-4 0,0 10 8 15,0-12-4-15,0 8 0 0,0-2 0 0,0 0 0 0,0 1 0 0,0-1 0 16,10 1 0-16,-10 0 0 0,0-6 0 0,0 5 0 16,0 0 0-16,0 0 0 0,0 1 0 0,0 0-4 0,0-5 4 0,9 4 0 15,-9 0 4-15,0 0-4 0,0-5 0 0,0 6 0 0,0 1 0 16,0-3 0-16,0-4 0 0,9 6-4 0,-9-1 8 0,0-5-4 16,0 5 0-16,0 1 0 0,0-5 0 0,0 5 0 0,0-7 0 15,0 7 4-15,0-6-4 0,0 5 0 0,0-5 0 0,0 6 0 0,0-1-4 16,0-4 4-16,0 4 0 0,10-4 4 0,-10 3-4 15,0-3 0-15,0 4-4 0,-10 1 4 0,10-1 0 0,0-4 0 0,0 4 0 16,0 0 0-16,0 0 0 0,0-4 0 0,0 4-4 0,0 0 4 16,0-4 4-16,0 10-4 0,0-11 0 0,0 5 0 0,0 1 4 15,0-1-4-15,0 1-4 0,0-6 4 0,0 6 4 0,0-1-8 0,0 0 4 16,0 1 4-16,0-1-4 0,0-5 0 0,0 6 4 0,0 0-4 16,0-1 4-16,0 0-4 0,0 1 0 0,0-7-4 0,0 7 0 15,0 0 0-15,0 0 4 0,0-1 0 0,0 0 0 0,0-5 0 16,0 6 0-16,0-1 0 0,0 1 4 0,0 0-8 0,0-1 4 15,0-6 4-15,0 7-4 0,0-1 0 0,0 1 0 0,0-5 0 0,0 5 0 16,0-1 0-16,0-1 0 0,0-3 0 0,0 4 0 16,0 1-4-16,0-7 4 0,0 8 0 0,0-2 0 0,0 0-4 0,0 1 4 15,0-6 4-15,0 5-4 0,0 1 0 0,0-6 0 0,0 7 4 16,0-3-4-16,0 1-4 0,0-4 4 0,0 4 0 0,-9 1 0 16,9-1 0-16,0 1 0 0,0-1 4 0,0-5-4 0,0 5 0 0,0 1 0 15,0 0-4-15,0-1 4 0,0 1 0 0,0-1 0 0,-9-5-4 16,9 5 4-16,0 1 0 0,9 0 0 0,-9-1 4 0,0 1-4 15,0-6 0-15,0 5 0 0,-9 0 0 0,9 1 0 0,9-1-4 16,-9 1 4-16,-9 0 0 0,9-6 0 0,0 5 0 0,0 0 0 16,0 1 0-16,0-1 0 0,0 1 4 0,0 0-4 0,0-1 4 0,0 0-4 15,0 0 0-15,0 1 4 0,0 0-4 0,0-6 0 0,0 10 0 16,0-5 0-16,-10 1-4 0,10 0 4 0,0-1 0 16,0 1 0-16,0-1 0 0,0 1 0 0,0-1 0 0,0 0 0 0,0 1-4 15,0 5 4-15,0-6 0 0,0 0 0 0,-9 1 0 0,9-1 0 16,0 1 4-16,0-1-4 0,0 1 0 0,0 4 0 0,0-5 0 15,0 1 0-15,0 5 0 0,0-5 0 0,0-1-4 0,0 0 8 0,0 1-8 16,0-1 4-16,0 1 0 0,-9-1 4 0,18 1 0 16,-18 4-4-16,9-10 0 0,0 11 0 0,0-6 0 0,0 1 0 0,0 0 0 15,0-2 0-15,0-3 0 0,0 4 0 0,0 1 0 0,0-1 0 16,0 1-4-16,0-1 4 0,0 1 0 0,0-1 0 0,0 0 4 16,0 1-8-16,0-6 8 0,0 6-4 0,0 0 0 0,0-2 0 0,0 2 4 15,0-6-4-15,0 6 0 0,0-1 0 0,0 1 0 0,0-6 0 16,0 5 0-16,0 0 0 0,0-4 4 0,0 4-8 0,0 1 4 15,0-6 0-15,0 6 0 0,0-1 0 0,0 0 0 0,0-5 0 16,0 6 0-16,0-6 4 0,0 6-8 0,0-1 4 0,0-4 0 16,0 4 0-16,0-5-4 0,0 5 4 0,0-5 4 0,0 6-4 0,0-6 0 15,0 6 0-15,0-6 0 0,0 5 0 0,0-5 0 16,0 6 0-16,0-6 0 0,0 6 0 0,0-6 0 0,0 6 0 0,-10-6 0 16,10 6 0-16,0-7 0 0,0 6 4 0,0-3-4 0,0 2 0 15,0-3 0-15,-9 4 0 0,9-4 0 0,0 4 4 0,0-5-4 16,0 5 0-16,0-5 0 0,0 6 0 0,0-5 0 0,0-1 0 15,0 5-4-15,0-5 4 0,0 0 0 0,0 6 0 0,0-6-4 0,0 0 4 16,0 6 0-16,0-6 0 0,0 0 0 0,0 0 0 0,0 6 0 16,0-6 0-16,0 1-4 0,0 4 4 0,0-4 0 0,0-2 0 15,0 1 0-15,0 6 0 0,0-5 0 0,0-2 4 0,0 7-4 16,0-6 0-16,0 6-4 0,0-6 8 0,0 0-4 0,0 4 0 0,0-3 0 16,0 5 0-16,0-6 0 0,0 6 0 0,0-6 0 0,0 6 0 15,0-1 0-15,0-5 0 0,0 5 0 0,0-4 0 0,0 4 0 16,0-4 4-16,0 4-4 0,0-5 0 0,0 6 0 0,0-7 0 15,0 8-4-15,0-8 8 0,0 7-4 0,0 0 0 0,0-6 0 16,0 5 0-16,0-5 0 0,0 5 0 0,0-4 0 0,0 4 0 16,0-6 0-16,0 8 0 0,0-1 0 0,0-6-4 0,0 5 8 0,0-5-4 15,-9 5 4-15,9 1-4 0,0-6 0 0,0 6 0 0,0 0 0 16,0-1 4-16,0-5-4 0,0 5 0 0,-9 1-4 0,9-6 4 16,0 6 0-16,0-1 0 0,0 1 0 0,0-6 0 0,0 5 0 15,0-1 0-15,0 3 4 0,0-2-4 0,0-4 0 0,0 4 4 16,0 1-4-16,0-1 0 0,0 0 0 0,0-4 0 0,0 5-4 0,-10-1 8 15,10 0-4-15,0 1 0 0,0-6 0 0,0 5 0 0,0 0 0 16,0 1 0-16,0 0 4 0,0-6-4 0,0 6 0 0,0-2 0 16,0 2 0-16,0-1 0 0,0-4 0 0,0 4 0 0,0 1 0 15,0-1 0-15,0 0 0 0,0-5 0 0,0 5 4 0,0 2-4 16,0-2 0-16,0-4 4 0,0 4-4 0,0 0 0 0,0 0 0 0,0-4 4 16,0 4-4-16,0 2 0 0,0-3 0 0,0-3 0 0,0 4 0 15,0 0-4-15,0 0 8 0,0 1-4 0,0 0-4 0,0-6 8 16,0 6-4-16,0-1 4 0,0 0-4 0,0 0 0 0,0 1 0 15,0 0 0-15,0-6 4 0,0 6-8 0,0-1 4 0,0 0 4 16,0 0-4-16,0-3 0 0,0 2 4 0,0 2-4 0,0-1 4 0,0 1-4 16,0-7 4-16,0 7-4 0,0 0 4 0,0-2-4 0,0-3 0 15,0 5 0-15,0 0 0 0,0-2 4 0,0-3-4 0,0 3 0 16,0 3 4-16,0-7-4 0,0 6 0 0,0-1 0 0,0-5 0 0,0 5 0 16,0 1 0-16,0-6 0 0,0 6 0 0,0-1 0 15,0-4 4-15,0 4-4 0,0 0 0 0,0-5-4 0,0 6 8 0,-9-1 0 16,9 1-4-16,0-6-4 0,0 6 4 0,0-1 4 0,0 0-4 15,0-5 0-15,-9 6 4 0,9 0-4 0,0-1 0 0,0 1-4 16,0-6 8-16,0 5-4 0,0 0 0 0,0 0 0 0,0 1 4 16,0-5-4-16,0 5 4 0,0-1-4 0,0 0-4 0,0 0 4 0,0 1 4 15,0-6-4-15,0 7 0 0,0-3 0 0,0 2 0 16,0-2 0-16,0 2 0 0,0-1-4 0,0-4 8 0,0 5-4 0,0 0 4 16,0-1-4-16,0-1 0 0,0 2 0 0,0 0 0 0,0-2-4 15,0 3 4-15,0-2 0 0,0 0 4 0,0 1-4 0,0-6 0 16,0 7 0-16,0-3 4 0,0 7 0 0,0-11-4 0,0 5 0 15,0 0 0-15,0 1 0 0,0 0 0 0,0-1 0 0,0 1 4 16,0-1-4-16,0 0 0 0,0 1 0 0,0-1 0 0,0 6 4 0,0-5-4 16,0-1 0-16,0 0 0 0,0 1 4 0,0-1-4 0,0 2 0 15,0-3 0-15,0 2 0 0,0-1 0 0,0 0 4 0,0 0-4 16,0 1-4-16,0 0 4 0,0-7 0 0,0 8 0 0,0-2 0 16,0 0 0-16,0 1 0 0,-10-1 0 0,10 1 0 0,0 0 0 15,0-7 0-15,0 7 0 0,0-1 0 0,0 0 0 0,0 1 4 16,0 0-4-16,0-1-20 0,0 0 24 0,0 1 0 0,0-6 0 0,-9 6 0 15,18-2 0-15,-9 3-8 0,0-2 4 0,0 0 4 0,0 1-4 16,0-1 4-16,0 1-4 0,-9-1 4 0,9 1-4 0,9-1 0 16,-9 0 0-16,0-4 0 0,-9 4 4 0,9 1-4 0,0-1 0 0,0 1 0 15,0-1 0-15,0 0 0 0,0 1 0 0,0-1 0 16,0 1 4-16,0 0-4 0,0-1 0 0,0 0 4 0,0 0-4 0,0 1-4 16,0 0 4-16,0-1 0 0,0 1 0 0,0-1 0 0,0 0 0 15,0 1 0-15,0-1 0 0,0 1 0 0,0-2 0 0,0 2 0 16,0 0 0-16,0-1 0 0,0 1 0 0,0-1 4 0,0 1-4 15,0-1 4-15,0 1 0 0,0-1 0 0,0 0-4 0,0 1 0 16,0 0 4-16,0-2 0 0,0 2-4 0,0-1 0 0,0 1 0 0,0 0-4 16,0-1 4-16,0 1 4 0,0-1-4 0,0 1 4 15,0-1 0-15,0 0-4 0,0 1 0 0,0-1 0 0,0 0 4 0,0 1-24 16,0-1 24-16,0 6 0 0,0-11 0 0,0 6-4 0,0 0 0 16,0-1 0-16,0 0 0 0,0 1 4 0,0-1-4 0,0 1 0 15,0-1 4-15,0 1 0 0,0-1-4 0,0 0 4 0,0 1-4 16,0-1 0-16,0 0 4 0,9 2-4 0,-9-3 0 0,0-4 0 0,0 6 0 15,0 0 0-15,0-1 0 0,0 1 0 0,0-1 0 16,10-4-4-16,-10 3 4 0,0 2 4 0,0 0-8 0,0-6 4 0,9 5 4 16,-9 1 0-16,0-1-4 0,0 1 0 0,0-6 0 0,0 5 4 15,0 1-4-15,0-1 4 0,0-4 0 0,0 3-4 0,0 2 0 16,0-1 0-16,9-4 0 0,-9 4 0 0,0 1 0 0,0-1 0 0,0-4 0 16,0 4 0-16,0 1 0 0,0-7 0 0,0 7 0 15,0 0 0-15,0-1 0 0,0-4 0 0,0 3 0 0,0 2 0 0,0-1 4 16,0 1-4-16,0-6 4 0,0 6-4 0,0-1 0 0,0 0-4 15,0 1 4-15,0-1 0 0,0-4 4 0,10 4-4 0,-10 1 4 16,0-1-4-16,0 0 0 0,0 1 0 0,0-1 0 0,0 1 0 0,0-1 0 16,0-4 0-16,0 4 0 0,0 0 0 0,0 0-4 0,0 1 8 15,0 0-4-15,0-1 0 0,0-4 0 0,0 4-4 0,0 0 8 16,0 0 0-16,0 1-4 0,0 0 4 0,0-1-4 0,0 0 0 16,0 1 0-16,0-1 0 0,0 1 0 0,0-1 0 0,0 1 4 15,0-1-4-15,0 1 0 0,0 0 0 0,0-2 4 0,0 2-4 0,0-1 4 16,0 1-4-16,0-1-4 0,0 1 4 0,0-1 0 15,0 6 0-15,0-11 0 0,0 11 0 0,0-5 0 0,0-2 4 0,0 2-4 16,0-1 4-16,0 1-4 0,0 0 0 0,0-1 0 0,0 0 0 16,0 0 0-16,0 6 0 0,0-5-4 0,0 0 8 0,0-1-4 15,0 0-4-15,0 0 4 0,0 1 0 0,9 5 4 0,-9-6-4 0,0 1 0 16,0-1 0-16,0 0 0 0,0 6 0 0,0-5 4 0,0 0-4 16,9-1 4-16,-9 0-4 0,0 0 4 0,0 6-4 15,0-5 0-15,0-1 0 0,0 1 4 0,0 4-4 0,0-6 4 0,0 3-4 16,0 4 0-16,0-6 0 0,0 1 0 0,0 4 0 0,9-4 0 15,-9 0 0-15,0 4 0 0,0-4 0 0,0 4-4 0,0-6 4 16,0 3 0-16,10 4-4 0,-10-6 4 0,0 5 0 0,0-4 0 0,0-1 0 16,0 6 4-16,0 0-4 0,0-6 4 0,0 0-4 0,0 6 0 15,9-5 0-15,-9 5-4 0,0-6 4 0,0 5 0 0,0 1 0 16,0-4 0-16,0 3-4 0,9-5 8 0,-9 5 0 0,0-3-4 16,0-3 0-16,0 8 0 0,0-7 4 0,10 4-4 0,-10-3 0 15,0 0 0-15,0 5 4 0,0-5-4 0,0 3 0 0,9-3 0 0,-9 1 4 16,0-3-4-16,0 8 0 0,0-8-4 0,0 6 4 0,0-4 0 15,0 0 0-15,0 5 0 0,9-6 0 0,-9 0 0 0,0 1 0 16,0 6 0-16,0-8 0 0,10 2 0 0,-10-1 4 0,0 5 0 0,0-4-4 16,0-1 0-16,0 2 0 0,0 3-4 0,9-5 4 15,-9 0 0-15,0 1 0 0,0 5 4 0,0-6-4 0,0 1 4 0,9-1-4 16,-9 5 0-16,0-4 4 0,0 0-4 0,0-1 4 0,0 6-8 16,0-6 4-16,0 0 0 0,0 0 0 0,9 7 0 0,-9-6 4 15,0-1-4-15,0 5-4 0,0-4 4 0,0-1 0 0,0 6 4 16,0-5-4-16,0 4 4 0,10-5 4 0,-10 0-8 0,0 7 0 15,0-6 0-15,0-2 4 0,0 7-4 0,0 0 0 0,9-7 0 0,-9 3 4 16,0 3-8-16,0-5 4 0,0 6 4 0,0-5-4 0,0-1 0 16,0 6 4-16,0-6-4 0,0 6 0 0,0-6 0 0,0 6 4 15,0-5 0-15,9-1-4 0,-18 5 0 0,18-4-4 0,-9 5 4 16,0-5 0-16,0-1 0 0,0 5 0 0,0-4 0 0,0-1 0 16,0 2 0-16,0 3 0 0,0-5 4 0,0 0-4 0,0 5 4 0,0-3 0 15,0-2 0-15,0 0-4 0,0 0 4 0,0 6 0 0,0-5-4 16,0-1-20-16,0 1 20 0,0-1 8 0,0 1-4 0,0-1-4 15,0 5 0-15,0-4 4 0,0 0-8 0,0-1 0 0,0 0 4 16,0 1 0-16,0-1 0 0,0 1 4 0,0 0-4 0,0-1 0 16,0 0 0-16,0 6 0 0,0-6 0 0,0 1 0 0,0 0 4 15,0-1-4-15,0 0 0 0,0 0 0 0,0 1 0 0,0 0 0 0,0 4 4 16,0-4-4-16,0-1 0 0,0 0 0 0,0 1 0 0,0-1 0 16,0 1 0-16,0 0 0 0,0-2 0 0,0 2 0 0,0-1 4 15,-9 1-4-15,9 0 0 0,0-1 4 0,0 0-4 0,0 1 0 0,0-1-4 16,0 1 4-16,0-1 4 0,-9 1-4 0,9-2 0 15,0 2 0-15,0 0-4 0,0-6 4 0,0 11 0 0,0-11 0 0,0 5 4 16,0 1 0-16,0-1-4 0,0 1 0 0,-10-1 4 0,10 1-4 16,0-1 0-16,0 1 0 0,0-1 4 0,0 0-4 0,0 1 4 15,0-1-4-15,0 1 0 0,0 0 0 0,-9-6-4 0,9 5 4 0,0 1-16 16,0-1 16-16,0-5 0 0,0 5 4 0,0 1 0 0,0 0 0 16,0-7 0-16,0 7-4 0,0-1 0 0,0-4 0 0,0 4 0 15,0-4-4-15,0 4 8 0,0-5-4 0,0 5 0 0,0-5 0 16,0 7 0-16,-9-8 0 0,9 7 0 0,0-6 0 0,0 6 4 15,0-6 0-15,0 5-4 0,0-4 0 0,0 4 0 0,0-5 4 16,-9 0-4-16,9 6 0 0,0-6 4 0,0 6-4 0,0-7 4 16,0 2-4-16,0 4 0 0,0-5 0 0,-10 6 0 0,10-6 0 0,0 0 0 15,0 6 0-15,0-6-4 0,0 6 4 0,0-6 0 0,0 0 0 16,-9 5 0-16,9-5 0 0,0 1 0 0,0-1 0 0,0 6 0 16,0-6 0-16,0 6 0 0,0-7 4 0,0 2-4 0,-9-1 0 15,9 5 4-15,0-6-4 0,0 3-4 0,0 3 8 0,-10-4-4 0,10-1 0 16,0 0 4-16,0 6-4 0,0-6 0 0,0-1-4 0,0 7 4 15,0-6 0-15,-9 1 0 0,9-1 0 0,0 5-16 0,0-4 20 16,0-1 0-16,0 0 0 0,0 6-4 0,0-6 4 0,0 0 0 16,0 6-8-16,0-7 8 0,-9 2-4 0,9-1 0 0,0 0 0 0,0 6 0 15,0-6 4-15,0 1 0 0,0 3-4 0,0-4-4 16,-10 1 4-16,10-1 0 0,0 0 4 0,0 6-4 0,0-6-4 0,0 1 4 16,0-1 0-16,0 0 0 0,0 5 0 0,-9-5 0 0,9 0 0 15,0 1 0-15,0 0 0 0,0-2 4 0,0 2-4 0,0-1 0 16,0 0 0-16,0 0 0 0,0 1 0 0,0 4 0 0,0-10 0 15,0 10 4-15,0-5-4 0,0 1 4 0,0-1-4 0,0 0 4 0,0-5-8 16,0 11 8-16,0-6-4 0,0-5 0 0,0 5-4 16,0 1 0-16,0-1 4 0,0 0 4 0,0 0-4 0,0 0 0 0,0-5 0 15,0 5 0-15,0 1 0 0,-9 0 0 0,9-2 0 0,0 1 4 16,0-5-4-16,0 6 0 0,0-1 4 0,0 0-4 0,0-5 0 16,0 6-4-16,0-1 0 0,0 0 4 0,0 0-20 0,0 0 24 0,0 0 4 15,0 0-4-15,0-5-4 0,0 6 0 0,0-1 0 0,0 1 4 16,0-1-4-16,-9 0 0 0,9 0 0 0,0 1 0 0,0-1 0 15,0 0 8-15,0 0-4 0,0 0-4 0,0 0 0 0,0-1 0 16,0 3 0-16,0-2 4 0,0 0-4 0,0 1 0 0,0-1 0 16,0 0 0-16,0 0 4 0,0 1-8 0,0-1 4 0,0-1 0 15,0 3-4-15,0-3 8 0,0 1-4 0,0-5 0 0,0 6-4 16,0-1 4-16,0 1 0 0,0-1 0 0,0 0 0 0,0 0 0 0,0 0 0 16,0-5 0-16,0 5 4 0,0 0-4 0,0 0 0 0,-10 1 0 15,10-1 4-15,0-1-4 0,0 3 4 0,0-2-4 0,0 0 4 16,0 0-4-16,0 1 4 0,0-1-8 0,0 0 4 0,0 0 0 0,0 0 0 15,0 0 4-15,0 2-8 0,0-3 4 0,0 1 4 0,0-5-4 16,0 5-4-16,0 1 8 0,0-1-4 0,0 0 0 0,0-5 0 16,0 6 0-16,0-1-12 0,0 0 12 0,0-5 4 0,0 5 0 0,0 0-4 15,0-5 4-15,0 5-4 0,0 0 0 0,0-5 0 16,0 6 0-16,0 0 0 0,0-6 0 0,0 4 0 0,0-4-4 0,0 6 4 16,0-1 4-16,0-5-4 0,0 5 0 0,0-5 0 0,0 0 0 15,0 6 0-15,0-6 0 0,0 5 0 0,0-5 0 16,0 5 0-16,0-5 0 0,0 5 0 0,0-5 0 0,-9 5 0 0,9-5 0 15,0 5 0-15,0-5 0 0,0 5 0 0,0-5 0 0,0 6 0 16,0-6 0-16,0 5 0 0,0-5 0 0,0 0 0 0,0 0 0 16,0 5 0-16,0-5 0 0,0 0 0 0,0 6 0 0,0-6 0 0,0 0 0 15,0 0 0-15,0 0 0 0,0 0 0 0,0 5 0 16,0-5 0-16,0 0 0 0,0 5 0 0,0-5 0 0,0 5 0 0,0-5 0 16,0 0 0-16,0 0 0 0,0 0 0 0,0 0 0 0,0 6 0 15,0-6 0-15,0 0 0 0,0 0 0 0,0 0 0 0,0 0 0 16,0 0 0-16,0 0 0 0,0 0 0 0,0 0 0 0,0 0 0 0,0 0 0 15,0 0 0-15,0 5 0 0,0-5 0 0,0 0 0 16,0 0 0-16,0 0 0 0,0 5 0 0,0-5 0 0,0 0 0 0,0 0 0 16,0 0 0-16,0 0 0 0,0 0 0 0,0 5 0 0,0-5 0 0,0 0 0 15,0 0 0-15,0 0 0 0,0 0 0 0,0 0 0 16,0 0 0-16,0 0 0 0,0 0 0 0,0 0 0 0,0 0 0 0,0 0 0 16,0 0 0-16,0 0 0 0,0 0 0 0,0 5 0 0,0-5 0 15,0-5 0-15,0 5 0 0,0 0 0 0,0 0 0 0,0 0 0 16,0 0 0-16,0 0 0 0,0 0 0 0,0 0 0 0,0 0 0 15,-9 0 0-15,9 0 0 0,0 0 0 0,0 0 0 0,0 0 0 16,-10 0 0-16,10 0 0 0,0 0 0 0,0 0 0 0,-9 0 0 0,9 0 0 16,-9 0 0-16,9 0 0 0,0 5 0 0,-10-5 0 0,10 0 0 15,0 0 0-15,-9 0 0 0,9 0 0 0,0 0 0 0,-9 0 0 16,9 0 0-16,0 0 0 0,-9 0 0 0,9 0 0 0,0 0 0 16,-10 0 0-16,10 0 0 0,0 0 0 0,-9 0 0 0,9 0 0 15,0 0 0-15,0 0 0 0,-9 0 0 0,9 0 0 0,0 5 0 16,-10-5 0-16,10 0 0 0,-9 0 0 0,9 0 0 0,0 0 0 0,0 0 0 15,-9 0 0-15,9 0 0 0,0 0 0 0,-10 0 0 0,10 0 0 16,0 0 0-16,0 0 0 0,-9 0 0 0,9 0 0 0,0 0 0 16,0 0 0-16,0 0 0 0,-9 0 0 0,9 0 0 0,0 0 0 15,0 0 0-15,-8 0 0 0,8 0 0 0,0 0 0 0,0 0 0 16,-11 0 0-16,11 0 0 0,0 0 0 0,-9 0 0 0,9 0 0 0,0 0 0 16,0 0 0-16,0 0 0 0,0 0 0 0,-8 0 0 0,8 0 0 15,0 0 0-15,0 0 0 0,0 0 0 0,0 0 0 0,0 0 0 16,0 0 0-16,0 0 0 0,0 0 0 0,-11 0 0 0,11 0 0 15,0 0 0-15,0 0 0 0,0 0 0 0,0 0 0 0,0 0 0 16,-9 0 0-16,9 0 0 0,0 0 0 0,0 0 0 0,0 0 0 0,9 0 0 16,-18 0 0-16,9 0 0 0,0 0 0 0,0 0 0 0,0 6 0 15,0-6 0-15,0 0 0 0,0 0 0 0,0 0 0 16,0 0 0-16,0 0 0 0,0 0 0 0,0 6 0 0,0-6 0 0,0 0 0 16,0 0-4-16,0 0-32 0,0 4-16 0,0-4-12 0,0 0-28 15,0 0-32-15,0 0-28 0,0 0-52 0,-8 0-72 0,8 0-12 16,0 0 56-16,-11 0 48 0,11-4 36 0,0-2 28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1:18.30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 3 11 0,'0'0'96'0,"0"0"-24"0,0 0 8 16,0-2-32-16,0 2-4 0,0 0-8 0,0 0-4 0,0 0-4 16,0 0 0-16,0 0-4 0,0-1 0 0,0 1-4 0,0 1-4 0,0-1 4 15,0 0-4-15,0 0 0 0,0 0 0 0,0 0 0 0,0 0-4 16,0 0-4-16,0 0 4 0,0 0-4 0,0 0 4 0,0 0-4 15,0 0 0-15,0 0 0 0,3 0-4 0,-3 0 4 0,0 2 0 16,0-2 4-16,2 2 0 0,-2-1 0 0,0-1-4 0,0 2 4 16,4 0 4-16,-4 1-4 0,0-1 0 0,3 1 0 0,-3-1-4 15,0 1 8-15,2 1-8 0,-2-1 8 0,0 0-8 0,0 1 0 0,3 1 0 16,-3-2 0-16,0 0 4 0,0 2 0 0,4 1 0 0,-4-3-4 16,0 2 0-16,2 0-4 0,-2-2 4 0,0 2-4 0,3 0-4 15,-3 0 8-15,0 0-4 0,4-1 0 0,-4 1 4 0,0 0-4 0,3 0 0 16,-3 0-4-16,0-2 0 0,2 2 4 0,-2 0 0 15,0 0-4-15,4 1 0 0,-4-3 0 0,0 2-16 0,3 0 20 0,-3 0 0 16,0 0 0-16,0-2 4 0,2 2 0 0,-2 0 0 16,0 0-8-16,3 0 4 0,-3-1 0 0,0 1 0 0,0 0-4 0,4-2 4 15,-4 3-4-15,0-3 4 0,2 2-4 0,-2 0 0 0,0-2 4 16,0 2-4-16,3-1 4 0,-3-1 0 0,0 2-4 0,0 0 4 16,4-2-8-16,-4 1 8 0,0 1 0 0,0-2-12 0,2 0 8 0,-2 2 0 15,0-1 0-15,3-1 0 0,-3 1 4 0,0-1-4 16,0 0-4-16,0 2 4 0,4-1 4 0,-4-1-4 0,0 0 0 0,0 1 0 15,2-1 0-15,-2 0 0 0,0 1 0 0,3-1 0 0,-3 0 4 16,0 1-4-16,3-1 0 0,-3 1 0 0,0 0 4 0,0 0-4 16,3-1-4-16,-3 1 4 0,3-1 0 0,-3 3 0 0,0-4 0 0,3 2 0 15,-3-1-8-15,0 2 8 0,0-1-4 0,3-1 4 0,-3 0 4 16,0 1-8-16,3 1 4 0,-3-2 0 0,0 1 0 16,3-1-4-16,-3 0 8 0,0 1-4 0,3-1 0 0,-3 0 0 0,0-1-4 15,3 1 4-15,-3 1-4 0,0-3 4 0,3 3 0 0,-3-1 0 0,0-1 0 16,3 1 4-16,-3-1-4 0,0-1 4 0,0 3-4 15,3-3-4-15,-3 1 4 0,0 2-4 0,3-3 4 0,-3 1-4 0,0 1 4 16,3-1-4-16,-3 0 4 0,0 1 0 0,0-1 4 0,0 1 0 16,0-1-8-16,3 1 8 0,-3-1-8 0,0 1 4 0,0-1 0 15,0 1-4-15,3-1 0 0,-3 1 4 0,0-1-4 0,0 1 4 0,0 1 4 16,3-3-8-16,-3 1 4 0,0 1 4 0,0-1-8 16,0 0 4-16,0-1 0 0,3 1-4 0,-3 2 4 0,0-3 4 0,0-1 0 15,0 2-8-15,0-1 4 0,0 1 0 0,0 0 4 16,3-2-8-16,-3 1 0 0,0 1 4 0,0-2 0 0,0 2 0 0,0-1 0 15,0-1 0-15,0 2 0 0,0 0 4 0,3-2 0 0,-3 2-8 16,0-1 0-16,0-1 0 0,0 2 4 0,0 0 0 0,0-1 0 16,0-1 4-16,0 2-20 0,3 0 20 0,-6-1-4 0,6-1 4 0,-3 2 0 15,0 0-4-15,0-2-4 0,0 1 8 0,0-1-4 0,0 2 0 16,0-2 0-16,0 0 0 0,0 0 0 0,0 0 0 0,0 2 0 16,0-2 0-16,0 0 4 0,0 0-4 0,0 0 0 0,0 0 0 0,0 0-4 15,0 0 4-15,0 0 0 0,0 0 0 0,0 0 0 16,3 1 0-16,-3-1 0 0,0 2 0 0,0-2 0 0,0 2 0 0,0-2 0 15,0 1 0-15,0-1 0 0,0 2 0 0,0 0 0 0,0-2 0 16,0 2 4-16,0-1-4 0,0-1 0 0,3 0-4 0,-6 2 4 16,3-2 0-16,3 0 0 0,-3 0 0 0,0 2 4 0,0-2-4 15,0 0 0-15,0 0 4 0,0 0-8 0,0 1 4 0,0-1 0 0,0 0-4 16,3 0 4-16,-6 0 4 0,6 2-8 0,-3-2 4 0,0 0 4 16,0 0-4-16,0 0 4 0,0 0 0 0,0 0-8 0,0 0 0 15,0 0 4-15,0 0 0 0,0 0 0 0,3 0 0 0,-3 0 0 16,0 0 4-16,0 0-4 0,0 0 0 0,0 0 0 0,0 0 4 15,0 0-4-15,0 0 0 0,3 0 0 0,-3 0 4 0,0 0-4 0,0 0 4 16,0 0-4-16,3 0 4 0,-3 0 0 0,0 0 4 0,3 0-4 16,-3 0 0-16,3 0-4 0,-3 0 0 0,0 0 4 0,3 0-4 15,-3 0 0-15,0 0 0 0,3-2 0 0,-3 2 0 0,0-1-4 16,3 1 8-16,-3 0 0 0,3-2-4 0,-3 2 0 0,3 0 4 16,-3-2-4-16,3 1 0 0,-3 1 4 0,3 0-8 0,0-2 8 15,-3 2 0-15,3-2-4 0,-3 2 0 0,3-2 4 0,0 2-8 16,0-1 4-16,-3 1 0 0,3-2 0 0,0 2 4 0,0-2-4 0,-3 2 4 15,3-1 0-15,0 1-4 0,0-2 0 0,-3 0 0 16,3 2 0-16,0-1 0 0,-3 1 0 0,3-2 0 0,0 2 4 0,-3 0 0 16,3-2-8-16,-3 2 0 0,3-1 4 0,-1 1 4 0,-2-2-8 0,0 2 8 15,4 0-4-15,-4-2 0 0,3 2 0 0,-3 0 0 16,2 0 4-16,-2-1-4 0,4 1 0 0,-4 0 4 0,0-2-4 0,3 2 0 16,-3-2 0-16,2 2 0 0,-2 0 4 0,4-1 0 0,-4 1 0 15,3-2-4-15,-3 2 4 0,2-2-4 0,-2 2 0 0,0-2 0 16,3 1 0-16,-3 1 4 0,4-2-4 0,-4 2 0 0,2-2 0 0,-2 2 0 15,3 0 0-15,-3-1 4 0,4 1-4 0,-4 0-4 0,0 0 4 16,2 0-4-16,-2 0 0 0,0 0 0 0,3 0 0 0,-3 0 0 16,4 0-4-16,-4-2-8 0,0 2-8 0,0 0-12 0,0 0-20 15,0-2-8-15,2 2-28 0,-2 0-40 0,0-1-56 0,0-1 4 16,0 2 32-16,0-1 28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1:21.14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291 0 51 0,'0'2'88'0,"0"-2"-16"0,0 0-4 0,0 0-28 16,0 0-8-16,-3 2-4 0,3-2-4 0,0 1-4 0,0-1-4 15,-3 2 0-15,3-2 0 0,0 2 0 0,-3-1-4 0,3 3-4 16,-3-2 4-16,3-1 0 0,-3 3 0 0,3-3 0 0,-3 2-4 0,3-1 4 16,-3 2-4-16,3-1 0 0,-3 0 0 0,0 1 0 0,3-1 4 15,-3 1 0-15,3-1 0 0,-3 0-4 0,3 2 4 0,-3-1 0 16,0 1 0-16,0 0 0 0,3-1-4 0,-3 2 4 0,0-1 4 15,0 0-4-15,0 1 0 0,0 0-24 0,0 0 28 0,0-1 0 16,0 2 0-16,0 0-4 0,0 0 0 0,-3-1-4 0,3 1 4 0,0 0 0 16,0-1-4-16,0 1 0 0,-3 0 0 0,4-1-4 15,-2 1 4-15,1 0 0 0,-3 0-4 0,3-1 0 0,1 1 0 0,-2 0-4 16,1 0 4-16,-2-1 0 0,1 1 0 0,2-1 0 0,-1 2-4 16,-1-2 4-16,-1 1 0 0,1 0-4 0,2-1 0 0,-1 1 4 15,0 0-4-15,0 1 4 0,0-1-4 0,-3 2 0 0,3-3 0 16,0 3 0-16,0-3 0 0,0 2 0 0,0 1 0 0,0-2 0 15,0 1 0-15,0 0 0 0,0 1 0 0,-3-3 0 0,3 3 4 16,0-2 4-16,0 0-4 0,0 1 0 0,0-2-4 0,0 1 0 0,0 0-4 16,0 0 4-16,0-1 0 0,0 2 0 0,0-2 0 15,0 1 0-15,0-2 0 0,0 2 0 0,3-1-4 0,-3 1 8 0,0-2-4 16,0 0 0-16,0 1 0 0,3 0 0 0,-3 0-4 0,0-1 4 16,3 2 0-16,-3-2 0 0,0 0 0 0,3 0-4 0,-3 2 8 15,3-2-4-15,-3 0 0 0,0 2 0 0,3-2 0 0,-3 0 0 0,3 2 0 16,0-2 0-16,-3 0 0 0,3 1 0 0,-3 0-4 0,3 0 4 15,0-1 0-15,0 1 0 0,-3 0 0 0,3-1 0 0,0 0 0 16,0 0 4-16,0 0-8 0,0 0 8 0,0 0-8 0,0 0 4 0,0 0 0 16,0 0-4-16,0 0 8 0,0 0-4 0,0-1-4 15,0 1 4-15,0-2 0 0,0 1 0 0,0-1 0 0,0 0 4 0,0 1-8 16,0-1 4-16,0 0 0 0,0 1 4 0,0-3-4 0,0 3 0 16,0-3-4-16,0 3 4 0,0-3 4 0,0 1-4 0,0 0-4 15,0 1 8-15,0-1-4 0,0 0 0 0,0-1 0 0,0 1 0 16,0 0 0-16,0-1 4 0,0-1-4 0,0 2 0 0,0-1 0 0,0 1-4 15,0 0 4-15,0-2 0 0,0 2 0 0,0-1 0 16,0-1 0-16,0 2 0 0,0-2 0 0,0 2-4 0,0-2 0 0,0 0 4 16,0 0-20-16,0 0 28 0,0 0-4 0,0 1 0 0,0-1-4 15,0 0 0-15,3 0 0 0,-3 0 4 0,0 0 4 0,3 0-4 16,-3 0-4-16,3-1 0 0,-3 1 0 0,3 1 8 0,-3-1-8 0,3 0 8 16,0 0-8-16,0 0 4 0,-3 0 4 0,3 0-4 0,0 0 0 15,0 0 0-15,0 0 0 0,0 0 0 0,0-1 0 0,0 1 0 16,3 0 4-16,-3 0-4 0,0-2 4 0,0 2-4 0,3 0 4 15,-3-2 0-15,3 1-4 0,-3 1-4 0,3-2 8 0,0 2-4 16,-3-2-4-16,3 0 4 0,0 2 4 0,0-1-8 0,0 1 0 0,0-2 4 16,0 2 0-16,0-1 0 0,0-1 0 0,3 2 0 0,-3-2 0 15,-1 2-4-15,4-1 4 0,-2-1 0 0,2 2-4 0,-4-2 0 16,4 0 4-16,-3 2-4 0,0-1 0 0,3-1 0 0,-3 0 0 16,3 2 0-16,-3-1-4 0,3-1 4 0,-3 0 0 0,3 1 0 15,-3-1 0-15,3 0 4 0,-3 1-4 0,0 1 0 0,3-2 4 16,-3 0-4-16,0 1 0 0,3-1 0 0,-3 0 4 0,0 1-4 0,0-1 8 15,3 0-4-15,-3 0 4 0,-1 1-8 0,2-1 0 16,-5 1 4-16,5 1-4 0,-1-2 0 0,-1 0 0 0,2 1 0 0,-5 1 4 16,5-2-4-16,-2 0 0 0,-1 1 4 0,1 1-4 0,-2-2 0 15,3 0 4-15,1 0 4 0,-5 2-4 0,5-1 0 0,-2-1 0 16,-2 0 4-16,3 2-4 0,0-1 0 0,0-1 4 0,0 0-4 0,0 1 0 16,0-3 4-16,3 3-4 0,-3-1 4 0,0 0-4 15,3 1-4-15,-3-3 4 0,0 4-4 0,3-3 0 0,-3 1 0 0,0 0-4 16,0 1 0-16,0 1 0 0,-3-2 4 0,3 2-4 0,-3-1 0 15,0 1-4-15,0 0-4 0,0-2-12 0,-3 2-28 0,3 2-32 16,-3-2-44-16,0 0-88 0,0 0 8 0,-3 1 28 0,3-1 40 0,-3 0 24 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8:56.29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D92B2A6-C9A2-4E7C-A0F3-6248EDA50D71}" emma:medium="tactile" emma:mode="ink">
          <msink:context xmlns:msink="http://schemas.microsoft.com/ink/2010/main" type="inkDrawing" rotatedBoundingBox="6432,10036 9175,8736 9260,8913 6517,10214" semanticType="callout" shapeName="Other">
            <msink:sourceLink direction="with" ref="{62FF154F-E861-4DED-86A2-7CBAC4A2CE47}"/>
            <msink:sourceLink direction="with" ref="{C1755A88-CB22-4B69-9546-2CC8D07B27BB}"/>
            <msink:sourceLink direction="with" ref="{D9B5184F-B76C-4603-8618-F9BA17ED0663}"/>
          </msink:context>
        </emma:interpretation>
      </emma:emma>
    </inkml:annotationXML>
    <inkml:trace contextRef="#ctx0" brushRef="#br0">163 1208 59 0,'0'0'80'16,"0"0"-12"-16,0 0 0 0,0 0-36 0,0 0-4 0,0 0-4 0,0 0-4 15,0 1 0-15,0-1-4 0,0 0-4 0,0 2-4 0,0-2 0 16,0 2-4-16,0-1 4 0,-3-1 0 0,3 2 0 0,0 0-4 16,-3-1 4-16,3-1-8 0,-3 2 0 0,3 0 0 0,-3-1 4 15,3 1-4-15,-3-2 0 0,3 2 0 0,-3 0 0 0,0-1 0 16,3 1 0-16,-3-1 4 0,3 1-4 0,-3 0 0 0,0 0 4 0,0-1-4 15,3 1 0-15,-3-2 0 0,3 2 0 0,-3-1 0 0,0 1 4 16,3 0 0-16,-3-1 0 0,0 1 0 0,3-2-4 0,-3 2 0 16,3-1 0-16,-3 1 4 0,0 0-4 0,3-2 4 0,-3 2 0 15,3-1-4-15,-3 1 0 0,3-2 4 0,-3 2-4 0,3-1 4 16,-3-1 0-16,0 2-4 0,3 0 0 0,0-2-12 0,-3 1 16 0,0 1 0 16,3 0 0-16,-3-2 0 0,3 1 0 0,-3 1 0 0,0 0 0 15,3-2-4-15,-3 1 4 0,0 1-4 0,3-1 0 0,-3 1 4 16,0-2-4-16,3 2 4 0,-3 0-4 0,0 0 0 0,0-1 4 15,3 1-4-15,-3-1 0 0,0 1 0 0,0 0 4 0,0-1-4 16,3 2 0-16,-3-3 4 0,0 1-4 0,0 2 4 0,3-3-4 0,-3 2 4 16,0 0 0-16,0-1-4 0,1 1 4 0,2 0-4 0,-4-1 0 15,1 1 0-15,3-2 4 0,-2 2 0 0,-2-1 0 0,1 1-4 16,3 0 0-16,-2 0 0 0,-2-1 4 0,4-1-4 0,-3 2 0 16,1-1 0-16,2 1 0 0,-3 0 4 0,-1-1-4 0,4 1 0 15,-2 0 0-15,-1 0 0 0,-1-1 0 0,4 1 0 0,-2 0 0 16,-1-2 0-16,3 3 0 0,-4-3 0 0,2 2 4 0,2-1 0 0,-3 1-4 15,0 0 0-15,3-1 0 0,-3 1 0 0,0 0 4 0,0-2-4 16,3 1 0-16,-3 1 0 0,3 0 4 0,-3-1-4 0,0 1 0 16,3 0 0-16,-3-2 4 0,0 2-4 0,0-1 0 0,3 1 4 15,-3-1-4-15,0 1 0 0,3 0 0 0,-3-1-4 0,0 1 4 16,3 0 4-16,-3-1 0 0,0 1-4 0,0 0 0 0,3-2 0 0,-3 2 0 16,0-1 0-16,0 1 0 0,3 0 0 0,-3-1 0 0,0 1-4 15,0 0 4-15,0-1 0 0,0 1 0 0,3 0 0 0,-3-1 0 16,0 1 0-16,0 0 0 0,0-1 4 0,0 1-4 0,0 0 0 15,0-1 0-15,3 1 4 0,-3 0-8 0,0 1 4 0,0-1 0 16,0-1 0-16,0 1 0 0,3 0 0 0,-3 0 0 0,0-1 0 0,0-1 0 16,0 2 4-16,3 0-4 0,-3-1 0 0,0 1 0 0,3 0 4 15,-3-1-4-15,0-1 0 0,3 2 0 0,-3 0 0 0,0-1 0 16,3 1 0-16,-3-1 0 0,0 2 0 0,3-2 0 0,-3 1 0 0,0 0 0 16,0-1 0-16,3 1 0 0,-3 0 0 0,1-1-4 15,-2 1 8-15,4-1-24 0,-3 2 24 0,1-2 0 0,2 0-4 0,-4 1 0 16,1 0 0-16,3 0 0 0,-2-1 4 0,-2 1 0 0,4 0 0 15,-3-1-4-15,3 1 0 0,-2 0-4 0,2-2 4 0,-3 1 4 16,-1 1-4-16,4 0 0 0,-2-1 0 0,2 1 0 0,-3 0 0 16,3-1 0-16,-4 1 0 0,4 0 0 0,-2-1 0 0,2 1 0 15,-3 0 0-15,-1 0 0 0,4-2 0 0,-2 1 0 0,2 1 0 16,-3 0 0-16,3-1 0 0,-3 1 0 0,0 0 0 0,3-1 0 0,-3 1 0 16,3 0 0-16,-3-1 4 0,0 1-4 0,3 1 0 0,-3-3 0 15,0 4 0-15,3-3 0 0,-3 1 4 0,3 0-4 0,-3 0 0 16,0-1 0-16,3-1 0 0,-3 2 0 0,3 0 0 0,-3-1 0 0,3 1 0 15,-3-1 0-15,0 1 4 0,3 0-4 0,-3-1 0 0,3 1 0 16,-3 0 0-16,0-2 0 0,3 2 0 0,-3-1 0 0,3 1 0 16,-3 0 0-16,3-1 0 0,-3 1 0 0,3 0 0 0,-3-2 0 15,0 1 0-15,3 1 4 0,-3 0-4 0,3-1 0 0,-3 1 0 16,0 0 0-16,3-2 0 0,-3 1-4 0,3 1 4 0,-3 0 0 16,3-1 0-16,-3-1 0 0,3 2 0 0,-3 0 0 0,3 0 0 15,0-2-4-15,-3 1 4 0,3 1 4 0,-3-1-4 0,3-1 0 0,-3 2 0 16,3 0 0-16,0-2 0 0,-3 2 0 0,3-1 0 0,0-1 4 15,-3 2-4-15,0 0 0 0,3-2 0 0,-3 1 0 0,3 1 4 16,-3 0-4-16,3-1 0 0,-3-1 0 0,0 2 0 0,3 0 0 16,-3-1 0-16,3-1 0 0,-3 2 0 0,0-1 0 0,3 2 0 15,-3-2 0-15,3-1 0 0,-3 2 4 0,0 0-4 0,3-2 0 0,-3 1 0 16,3 1 0-16,-3-2 0 0,0 2 0 0,0-1 0 0,3 1 0 16,-3-2 0-16,0 1 0 0,0 1 0 0,3 0 0 0,-3 0 0 15,1-2 0-15,-2 1 0 0,1 1 0 0,3 0 0 0,-2-1 0 0,-2-1 0 16,1 2 0-16,3 0 0 0,-2-1 0 0,-2 1 4 0,1-2-8 15,3 2 4-15,-2-1 0 0,-1 1 0 0,-1-2 0 0,2 2 0 16,2-1 0-16,-3 2 0 0,-1-2 0 0,2-1 4 0,2 1-4 16,-3 1 0-16,-1 0 0 0,4-2 0 0,-2 2 0 0,2-1 0 15,-3 1 0-15,0-2 0 0,0 2 0 0,3-1 0 0,-3-1 0 16,3 2 0-16,-3 0 0 0,-1-1 0 0,2-1 0 0,2 2 0 0,-3 0 0 16,-1 0 0-16,2-2 0 0,2 1 0 0,-3 1 0 15,0-1 0-15,3-1 4 0,-3 2-4 0,0 0 0 0,0-2 0 0,3 1 0 16,-3 1 4-16,0 0-4 0,0-2-4 0,0 2 4 0,0-1 0 15,0 1 0-15,3 0 0 0,-3-2 0 0,0 1 0 0,0 1 0 16,0 0 0-16,0-1 0 0,0 1 0 0,0-2 4 0,0 2-4 0,0-1 0 16,0 1 0-16,0 0 4 0,0-2-4 0,0 1 0 15,3 1 4-15,-3 0-4 0,0-1 0 0,0-1 0 0,0 2 0 0,0 0-4 16,3 0 4-16,-3-2 0 0,0 1-16 0,3 1 24 0,-3-2-4 16,0 1 0-16,0 1-4 0,3 0 0 0,-3-2 4 0,0 1-4 15,3 1 0-15,-3-2 0 0,3 2 0 0,-3-1 0 0,3-1 0 0,-3 2 0 16,0 0 0-16,3-2 4 0,-3 2-4 0,3-1 0 15,-3 1 0-15,0-2 0 0,3 2 0 0,-3-1 4 0,1 1-4 0,2-1 0 16,-4 1 0-16,1-2 0 0,1 2 0 0,2 0 0 0,-4-1 0 16,1 1 0-16,0 0 0 0,0-1 0 0,0 1 0 0,0 0 0 15,3-1 0-15,-2 1 0 0,-2 0 0 0,1 1 0 0,1-1 0 0,-2 0 0 16,1-1 0-16,1 1 0 0,-2 0 0 0,1-1 0 0,1 1 0 16,-1 1 4-16,-1-1-4 0,2 0 4 0,-1-1-4 0,-1 1 4 15,2 0-4-15,-1-1 0 0,-1 1 0 0,2-1 0 16,-1 2 0-16,0 0 0 0,0-1 4 0,0-1-4 0,-3 1 0 0,3-1 0 15,0 1 0-15,0 0 0 0,0-1 0 0,0 2 0 0,0-2 0 16,0 0 0-16,0 1 0 0,0 0-16 0,0 0 24 0,0-1-4 16,0 1 0-16,3 0-4 0,-3-1 4 0,0-1-4 0,0 2 4 0,0 0-4 15,0-1 4-15,0 1 0 0,0 0-4 0,0 0 0 0,0-1 0 16,0 1-4-16,0-2 4 0,0 1 0 0,0 1 4 0,3 0-4 16,-6-1 0-16,3 1 0 0,0 0 0 0,0 0 0 0,0-1 0 15,0 1 0-15,0 0 0 0,0-1 0 0,0 1 0 0,0 0 0 16,-3-1 0-16,3 1 0 0,0 0 4 0,0-1-4 0,-3 1 0 0,3 0 0 15,0-1 4-15,-3 1-4 0,3 1 0 0,1-1 0 0,-5 0 0 16,5 0 0-16,-2-1 0 0,-1 1 0 0,1 0 0 0,-1-1 0 16,2 2 0-16,-1-1 0 0,-1 0 0 0,1-1 0 0,-1 1 0 15,1 0 0-15,2 0 0 0,-4-1 0 0,3 1 0 0,0 1 0 0,-3-3 0 16,3 4 0-16,-3-3 0 0,3 1 4 0,0 0-4 0,-3-1 0 16,3 1 4-16,0 0-4 0,-3-1 0 0,3 1 4 0,0 0-4 15,-3-1-16-15,3 1 20 0,-3 0 0 0,3 0 0 0,0-1-4 16,-3 1 4-16,3-1-4 0,0 1 4 0,0 0 0 0,0 0-4 15,-3-1 4-15,3 1-4 0,0 0 0 0,0-1 0 0,0 1 4 0,0 0-4 16,0-1 0-16,-3 1 0 0,6 0 4 0,-6-2-4 0,3 1 0 16,3 1 4-16,-3-1-4 0,0 2 4 0,0-2-4 0,0 1 0 15,0-2 4-15,0 2-4 0,0-1 0 0,0 1 0 0,0-1 0 16,1-1 0-16,-2 2 0 0,1 0 4 0,1-1-4 0,-2 2 0 16,1-3 4-16,1 1-4 0,-2 1 0 0,1-2 4 0,1 1-4 0,-1 1 0 15,-1-2 0-15,2 2 0 0,-1-1 4 0,3 1-8 16,-4-2 8-16,-1 2-4 0,1-1 0 0,2 1 4 0,-1-2-4 15,0 3 0-15,-3-1 0 0,3-2 0 0,0 3 0 0,-3-1 0 0,3-2 0 16,-3 3 0-16,3-1 0 0,0 0 0 0,-3 0 0 0,3-1 0 16,-3 1 0-16,3 1 0 0,0-1 4 0,-3 0-4 0,3-1 4 15,-3 1-20-15,3 2 20 0,0-3-4 0,-3 1 0 0,3-1 4 0,0 3-4 16,-3-3 0-16,3 1 0 0,0 0 0 0,0 0 0 0,-3-1 0 16,3 3 0-16,0-3 4 0,0 1-4 0,0 0 0 0,0-1 4 15,-3 1-4-15,3-1 0 0,0 1 4 0,0 0-4 0,0 0 0 16,0-1 0-16,0 1 0 0,0 0 0 0,0-2 0 0,0 3 4 15,1-3-4-15,-2 2-4 0,1-1 4 0,1 1 0 0,-2 0 0 0,1-1 0 16,1 1 0-16,-2 0 4 0,1-1-4 0,1 1 0 0,-1 0 0 16,-1-2 0-16,2 1 0 0,-1 1 0 0,-1 0 0 0,2 0-4 15,-1-1 8-15,-1 1-4 0,-1-2 0 0,2 2 0 0,-1-1 0 16,2 1 0-16,-5-1 0 0,5 1 0 0,-1 0 0 0,-3 0 0 16,3-1 0-16,-3 1 0 0,3 0 0 0,-3 1 0 0,3-1 0 0,-3-1 4 15,0 1-4-15,0 0 0 0,3 0-4 0,-3 1 8 16,0-1-4-16,0-1 4 0,0 1-4 0,0 0 0 0,0-1-20 0,0 2 24 15,3-1 0-15,-6 0-4 0,6 0 4 0,-6-1 0 0,6 1 0 16,-3 1-4-16,0-1-4 0,0 0 4 0,1 0 0 0,-2-1 0 16,1 1 0-16,0 1 4 0,0-1-4 0,1-1 0 0,-2 1 0 0,1 0 0 15,1 2 0-15,-2-3 0 0,2 0 4 0,-1 1-4 0,-1 0 0 16,2 0-4-16,-1 1 4 0,0-1 0 0,0-1 0 0,0 1 4 16,0 0 0-16,0-1-8 0,0 1 4 0,0 0 0 0,0 0 0 15,0 1 4-15,0-2-4 0,-3 1 4 0,3 0-8 0,0-1 4 16,0 1 0-16,0 0 0 0,-3 0-4 0,3 1 4 0,0-1 0 0,-3-1 0 15,3 1 0-15,0 0 0 0,-3-1 0 0,3 1 0 0,-3 1 0 16,4-1 0-16,-4 0 4 0,2-1-4 0,-2 1 0 0,4 1 0 16,-4-1 4-16,3 0-4 0,-3-1 0 0,3 1 0 0,-3 1 0 15,3-1 4-15,-3 0-4 0,3-1 0 0,0 3-4 0,-3-3 4 16,3 1 0-16,0 0 0 0,-3 1 0 0,3-1 0 0,0 0 0 0,-3-1 0 16,3 1 0-16,0 1 0 0,-3-1 0 0,3 0-4 0,-3-1 4 15,3 3-4-15,0-3 4 0,-3 1 4 0,3 0-4 0,-2-1 0 16,1 3-4-16,-2-2 4 0,3-1 4 0,-2 3-4 0,-1-3 0 15,3 1 4-15,-3 1-4 0,0-1-4 0,3 0 4 0,-3 1 0 0,0-1 0 16,0 1 0-16,3-1 0 0,-3-1 0 0,0 1 0 16,0 2 4-16,0-3-8 0,3 1 8 0,-3 1-4 0,0-1 0 0,3-1 0 15,-3 3-4-15,0-3 4 0,3 2 0 0,0-2 4 0,-3 1-8 16,3 1 0-16,-3-1 4 0,4-1-4 0,-4 3 4 0,2-3 0 16,2 1 4-16,-1 0 0 0,-1 1-4 0,-2-1 0 0,4 0 0 0,-2-1 4 15,2 2-4-15,-1-1-4 0,-1 0 4 0,2 0 4 16,-1-1-8-16,0 1 4 0,0 0 0 0,0-1 4 0,0 1-4 0,0 1 0 15,0-3 4-15,3 2 0 0,-3 1-4 0,0-3 0 0,0 2 0 16,3 0 0-16,-3-1-12 0,0 1 12 0,3 0 4 0,-3-1-4 16,3 1 0-16,0-2 4 0,-3 2-4 0,3 0 0 0,0-1 0 15,-3 1 0-15,3-2 0 0,0 2-4 0,0-1 4 0,0-1 0 16,0 2 0-16,0 0 0 0,1-2 0 0,-2 1 0 0,1 1 0 0,0-2 4 16,0 1-4-16,0 1 0 0,0-2 0 0,0 2 0 0,3 0 0 15,-3-2 0-15,0 1 0 0,1 1-4 0,-2 0 4 0,1-2 0 16,1 1 0-16,-2 1 0 0,1-2 0 0,1 2 0 0,-2-1 0 0,4-1 0 15,-3 2 0-15,1-2 0 0,-1 2 0 0,-1-1-4 16,2-1 4-16,-1 2 0 0,-1 0 0 0,2-2 0 0,-1 1 0 0,-1 1 0 16,2-2 0-16,-1 2 0 0,0-1 0 0,0 1 0 0,0-2 0 15,0 2 4-15,0 0-4 0,-3-1 0 0,3-1 0 0,3 2 0 16,-3 0 0-16,0-2-4 0,0 1 4 0,0 1 0 0,0-2 0 0,3 1 0 16,-3-1 0-16,3 2 4 0,-3-2-4 0,3 0 0 15,0 2 0-15,-3-2 0 0,3 0 0 0,0 0 0 0,0 0 0 0,0 0 0 16,0 0-4-16,0 0 4 0,0 0 0 0,0 0 0 0,0 0 0 15,0 0 0-15,0 0 0 0,3 0 0 0,-3 0 4 0,0 0-4 16,0 0-4-16,3 0 4 0,-3 0 0 0,0 0-8 0,3 0 4 0,0-2-16 16,-3 2-12-16,3 0-16 0,0-2-36 0,0 2-56 0,0-1-36 15,-3-1 32-15,3 2 20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06.99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1A5CFEC-A4DC-45BF-A375-C8763ABB8236}" emma:medium="tactile" emma:mode="ink">
          <msink:context xmlns:msink="http://schemas.microsoft.com/ink/2010/main" type="inkDrawing" rotatedBoundingBox="6481,10077 7524,10390 7518,10411 6474,10098" shapeName="Other"/>
        </emma:interpretation>
      </emma:emma>
    </inkml:annotationXML>
    <inkml:trace contextRef="#ctx0" brushRef="#br0">-2534 2557 55 0,'0'0'84'0,"0"1"-12"0,0-1-4 0,0 2-32 16,0-2-8-16,0 0-20 0,0 2 16 0,0-2-4 0,0 0-4 16,0 0 0-16,0 0-4 0,0 1 0 0,0-1-4 0,3 0 4 15,-3 0-4-15,0 0 0 0,3 2 0 0,-3-2 0 0,0 0 4 16,3 2-4-16,-3-2 4 0,0 2 0 0,3-2 0 0,0 1-4 0,-3-1 0 16,2 2 0-16,-2 0 0 0,4-2-4 0,-1 0 4 0,-1 1-4 15,2-1 4-15,-4 2 0 0,5-2-4 0,-1 2 4 0,-1-2 0 16,-1 1-4-16,1-1 0 0,3 0 0 0,-3 2 0 0,1-2 0 15,1 2 4-15,-1-2-4 0,1 1 0 0,1-1 0 0,-3 0 0 16,3 2 0-16,0-2 0 0,-2 2 4 0,1-2-4 0,1 1-4 0,-3-1 4 16,3 0 0-16,0 2 0 0,-3 0-4 0,3-1 8 0,0-1-8 15,0 2 4-15,-3-2 0 0,3 2 0 0,0-1-4 0,-3-1 0 16,3 2 4-16,0 0 0 0,-3-2 0 0,3 2 0 0,0-1 0 0,-3 1 0 16,3 0 0-16,0-1 0 0,-3 1 0 0,3-2-4 0,0 2 4 15,0-1-16-15,-3 1 20 0,2 2 0 0,2-3-4 16,-5 1 0-16,5-1 0 0,-1 1 0 0,-3 0-4 0,2 1 4 0,2-1 0 15,-5 0 0-15,5-1 0 0,-1 1-4 0,-3 1 4 0,2-1 0 16,1 0-4-16,1-1 8 0,-5 1-4 0,5-1 0 0,-2 1 0 16,-2 0-4-16,3 1 4 0,0-1-4 0,0 0 4 0,0-1 0 0,0 3-4 15,0-3 4-15,0 1 4 0,0 1-4 0,0-1-4 16,0 0 0-16,0 1 4 0,0-1 0 0,0-1-4 0,0 1 4 0,0 2-4 16,0-3 0-16,0 1 0 0,0 0 4 0,0 1 0 0,0-2-4 15,3 1 4-15,-3 0 0 0,0 0-4 0,0-1 0 0,0 1 4 16,-1 0-4-16,2-1 4 0,2-1 0 0,-3 2-4 0,-1 0 0 15,2-1 0-15,-2 1 4 0,1 0-4 0,1 0 0 0,-2-1 4 16,1 3-4-16,0-3 4 0,0 1 0 0,0 0-8 0,0-1 4 0,0 2 4 16,-3-1-4-16,3 0 4 0,0 0-8 0,-3 1 8 0,3-1-4 15,-3-1-4-15,3 3 4 0,-3-3 0 0,3 1 4 0,-3 0-4 16,3-1 0-16,-3 1 4 0,3 0-4 0,-3-1 0 0,3 1 4 0,0 0-4 16,-3-1 4-16,3 1 0 0,0-2 0 0,-3 2-4 15,3 0-4-15,0-2 8 0,0 1-8 0,0 1 4 0,0-2 0 0,0 2 0 16,-3-2 0-16,6 1 0 0,-7 1 0 0,7-2 4 0,-2 2 0 15,-2-2-4-15,1 1 0 0,1 1 0 0,-2-2 0 0,1 2 0 16,0-2 4-16,0 1-8 0,-3 1 0 0,3-2 0 0,0 2 4 0,0 0 4 16,0-1-4-16,-3 1 4 0,3-2-4 0,0 1 0 0,-3 1 0 15,3 0-4-15,-3 0 8 0,3-1-4 0,-3 1 4 0,3 0-4 16,-3-1 0-16,3 1 4 0,-3 0 0 0,0-1 0 0,3-1-4 16,-3 2 4-16,0 0-4 0,3-1 0 0,-3 1 0 0,0-2 0 15,3 2 0-15,-3-1 4 0,0 1 0 0,3-2-4 0,-3 2 0 16,3-1 4-16,-3-1 0 0,0 2 0 0,3 0-4 0,-3-2 4 15,3 2-4-15,-3-2 0 0,-1 1 0 0,5 1 4 0,-5-2 0 16,1 1 0-16,3-1-4 0,-3 2 0 0,1 0 0 0,-2-2 0 0,1 1 0 16,1 1 0-16,-2-2 0 0,1 2 4 0,0-1-4 0,0-1 0 15,0 2 0-15,-3 0-4 0,3-2 4 0,0 2 4 0,0-2-4 16,-3 1 4-16,3 1-4 0,1-2 0 0,-2 0-4 0,1 2 4 16,-3-2 0-16,3 1 0 0,0-1 4 0,0 2 0 0,0-2-4 15,-3 0 4-15,3 2 0 0,0-2-4 0,0 0 4 0,-3 0-8 0,3 0 8 16,0 0-8-16,-3 0 4 0,3 0 0 0,-3 1 0 0,3-1 4 15,-3 0-4-15,0-1 0 0,0 1 4 0,3 1 0 0,-3-1-4 16,0 0 0-16,0 0 0 0,0 0 0 0,0 0 0 0,0 0 0 0,0 0 0 16,0 0 0-16,0 0 0 0,0 0 4 0,0 0 0 0,0 0-8 15,0 0 4-15,0 0 4 0,0 0-4 0,0 0 0 16,0 0 0-16,0 0 0 0,0 0 4 0,0 0-20 0,0 0 20 0,0 0 4 16,0 0-4-16,0 0-4 0,0 0 4 0,0 0 0 0,0 0 0 15,0 0 0-15,0 0 0 0,0 0 0 0,0 2 0 0,0-2 0 16,0 0-4-16,0 0 4 0,0 0-4 0,0 0 4 0,0 2-4 15,0-2 0-15,0 0 4 0,0 0-4 0,0 0 0 0,0 0 0 16,0 0 0-16,0 0 0 0,0 1 0 0,0-2 0 0,0 2 0 0,0-1 0 16,0 0 0-16,0 0 0 0,0 0 0 0,0-1 0 0,0 2 0 15,0-1 0-15,0-1 0 0,0 2 0 0,0-1 0 0,0 0 0 16,0 0 4-16,0 0-4 0,0 0 0 0,0 0 0 0,0 0 0 0,0 0 0 16,0 0-4-16,0 0 4 0,0 0-4 0,0 0 0 0,0 0-12 15,-3 0-12-15,3 0-16 0,0 0-20 0,0 0-28 16,-3 0-64-16,3 0-52 0,0 0 32 0,-3 0 32 0,3 0 28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00.56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47CCA4B-27EE-4EED-9C0B-28C15D93CE75}" emma:medium="tactile" emma:mode="ink">
          <msink:context xmlns:msink="http://schemas.microsoft.com/ink/2010/main" type="inkDrawing" rotatedBoundingBox="8422,11652 9004,8705 9193,8742 8612,11689" semanticType="callout" shapeName="Other">
            <msink:sourceLink direction="with" ref="{62FF154F-E861-4DED-86A2-7CBAC4A2CE47}"/>
            <msink:sourceLink direction="with" ref="{D9B5184F-B76C-4603-8618-F9BA17ED0663}"/>
            <msink:sourceLink direction="with" ref="{A4BAEDB7-7D73-4422-B126-043EAA68B018}"/>
          </msink:context>
        </emma:interpretation>
      </emma:emma>
    </inkml:annotationXML>
    <inkml:trace contextRef="#ctx0" brushRef="#br0">5293-2072 11 0,'0'0'92'0,"0"0"-12"0,0 0-4 0,0 0-36 0,0 0-4 0,0 0-4 16,0 0-12-16,0 0 0 0,0 2 0 0,0-2-4 0,0 0-4 15,0 2 4-15,0-2 0 0,0 1 0 0,0-1-4 0,0 2 0 16,0-2-4-16,0 2 0 0,0-1 0 0,0 1 4 0,0-2-4 0,0 2-4 15,-3 0 4-15,3-1 0 0,0 1 0 0,-3-1 0 16,3 3 0-16,0-2-4 0,0-1 0 0,-3 3 0 0,3-3 4 0,-3 3 0 16,3-3 0-16,0 3 0 0,0-3-4 0,-3 3 0 0,3-2 0 15,0 1 0-15,0 0 4 0,-3-1 0 0,3 1 0 0,0-1 0 16,0 1-4-16,-3 1 0 0,3-3 4 0,0 2-4 0,-3 1 4 16,3-2-4-16,0 1 4 0,-3 0 0 0,3-1-4 0,-3 1 0 15,3 0 4-15,0-1 4 0,-3 2-8 0,3-2 4 0,0 1-4 16,-3 0-4-16,3-1 4 0,0 1 4 0,-3 1-4 0,3-2 0 0,0 1 0 15,-3 0 0-15,3 0 0 0,-3 1 0 0,3-2 0 0,-3 1 0 16,3 0 0-16,0 1 0 0,-3-1 0 0,0 0 0 0,3 1 0 16,-3-1 0-16,3 0 0 0,-3 1 0 0,3-1-4 0,-3 0 4 15,3 1 0-15,-3-1 0 0,3 0 0 0,-3 1 0 0,0-1 0 16,3 1 0-16,-3-1-4 0,3 0 0 0,-3 1 8 0,3-1-4 0,-3 2 0 16,0-2 0-16,3 1 0 0,-3-1 0 0,3 0-4 15,-3 1 4-15,0 1 0 0,3-2-4 0,-3 1 8 0,3 1-4 0,-3-2-4 16,0 1 4-16,3 1-8 0,-3-2 4 0,3 0 4 0,-3 3-4 0,3-4-4 15,-3 4 12-15,0-1 0 0,3-2-8 0,-3 2 4 16,3 0-8-16,-3-2 4 0,3 2 0 0,-3 1 4 0,3-1-4 0,-3-2 4 16,3 2-4-16,-3 0-4 0,3 0 4 0,-3 0 0 0,0-1 0 15,3 1 4-15,-3-1-4 0,3 0 0 0,-3 1 0 0,3 0 4 16,-3-2-4-16,0 2 4 0,3 0-4 0,-3-1 4 0,3 1-4 0,-3-2 0 16,3 2 0-16,-2-2 0 0,2 3 0 0,-4-1 4 15,4-2-4-15,0 0 4 0,-3 2-8 0,3-2 4 0,-2 3 0 0,2-3 4 16,-4 2-8-16,4-2 8 0,-3 3-8 0,3-3 8 0,-2 2 0 15,2 0-8-15,-4-2 4 0,4 2 4 0,-3-1-8 16,1 1 4-16,2-2 0 0,-3 2-4 0,3-1 4 0,-4 1 0 0,4-2 0 16,-2 2 0-16,2 0 4 0,-3-1-4 0,3 1 0 0,-4-2-4 15,4 2 4-15,0 0 4 0,-2-2-4 0,2 2 0 0,-3-1 0 16,3 1 0-16,-4 0 4 0,4 0 0 0,0 0-8 0,-2-2 8 0,2 2-8 16,-3 0 4-16,3 0 4 0,-3 0 0 0,3 0-4 0,-3 1 0 15,3-1 4-15,-3 1-8 0,3-1 4 0,-3 0 0 0,0 0 0 16,3 1 0-16,-3-1 0 0,3-1 0 0,-3 1 0 0,3 0-20 15,-3 1 24-15,0-1-4 0,3 0 4 0,-3-2 0 0,3 2 0 16,-3 0-4-16,0 0 0 0,3 0 4 0,-3 0-4 0,3-1 0 0,-3 1 0 16,3 0 0-16,-3-2 0 0,0 2 4 0,3 0-4 0,-3 0-4 15,3-2 4-15,-3 2 0 0,0-1 0 0,3 1 0 0,-3-2 0 16,3 2 0-16,-3 0 4 0,0-1-4 0,3 1-4 0,-3 0 8 0,0-2-4 16,3 2 0-16,-3-1 4 0,3 1-4 0,-3 0 0 15,0 0 0-15,0-1 0 0,3 2 0 0,-3-3 0 0,0 2 0 16,0 1 0-16,3-2 4 0,-3 1-4 0,0 0 4 0,3 2-8 0,-3-2 4 15,0 0 0-15,3 0 0 0,-3 0-4 0,0 0 8 0,0 2-4 16,3-2 0-16,-3 0 0 0,3 2 0 0,-3-2 0 0,0 0 0 16,3 2 0-16,-3-2 0 0,3 0-4 0,-3 0 4 0,0 1 0 15,3-1 0-15,-3 1 0 0,0-1 0 0,3-1 0 0,-3 3 4 16,0-2-4-16,3 0 0 0,-3 1 0 0,3-1-16 0,-3 0 20 0,0-1 0 16,3 2-4-16,-3-3 4 0,3 2 0 0,-3 0-4 0,3 0-4 15,-2 0 4-15,2-2 0 0,-4 2 4 0,4 1-8 0,-3-1 8 16,3-2 0-16,-2 2-4 0,2 0 0 0,-4-2 0 0,4 2 0 0,-3 1 0 15,1-3 0-15,2 2 0 0,-4 0 0 0,4 0 0 0,-3-2 4 16,3 2-4-16,-2 0 4 0,2-1-4 0,-3 1 4 0,-1 0-4 16,4-2 0-16,0 2 0 0,-2 0 0 0,2 0 0 0,-3-1 0 15,3 1 0-15,-4 0-4 0,4 0 4 0,0-2 4 0,-2 2-8 16,2 0 4-16,0 0 0 0,-3 0 0 0,3 0 0 0,0 1 0 16,-4-2 0-16,4 1 4 0,-2 0 0 0,2 1-4 0,0-1 0 0,0 1-4 15,-3-1 8-15,3 1 0 0,-3-2 0 0,3 2-8 16,0-3 8-16,-3 2-4 0,3 0 4 0,0 0-4 0,0 0 0 0,0-2 0 15,-3 3 4-15,3-1-8 0,0-2 4 0,0 2 0 0,0 0-4 16,-3-2 4-16,3 2-16 0,0 0 20 0,0-1 0 0,-3 1 0 16,3-2 0-16,0 2 0 0,0-1-4 0,-3 1 0 0,3-2 0 0,0 2 0 15,0 0-4-15,-3-2 0 0,3 2 0 0,0-1 4 16,-3 0 4-16,3 2-4 0,0-3 4 0,0 2-8 0,-3-1 4 0,3 1 4 16,0 0-4-16,0-2 0 0,-3 2 0 0,3-2 0 0,0 2 4 15,-3 0 0-15,3 1-8 0,0-3 4 0,0 2 0 0,-3 0 0 16,3 0 0-16,0 0 4 0,0 0-8 0,-3 0 4 0,3 0 4 0,0 0-4 15,-3 0 0-15,3 2-4 0,0-2 4 0,0 0 0 0,-3 0 0 16,3 2 0-16,0-2 0 0,0 0 0 0,-3 1 4 0,3 0-4 16,0-1 4-16,0 1 0 0,-3 0-4 0,3-1 0 0,0 0 0 15,0-1-4-15,0 2 4 0,-3-1 0 0,3 0 4 0,0 0-4 16,-3 0 0-16,3 0 0 0,0 0 0 0,0 0 0 0,-3 0 0 16,3 0 0-16,0 2 0 0,-3-4 0 0,3 2 0 0,0 0 4 15,0 0-4-15,-3 0-20 0,3 0 28 0,0 0-8 0,0 0 4 16,0 1-4-16,-3-2 0 0,3 0 0 0,0 1-4 0,0 0 4 0,-3 0 0 15,3 0 4-15,0-2-4 0,-3 2 0 0,3 0 0 0,0 0 0 16,0 1 0-16,-3-1 0 0,3-2 4 0,0 2-4 0,0 0 4 16,-3 0-4-16,3 0-4 0,0 0 4 0,0 0 0 0,0 0 0 15,-3 0 4-15,3 1-8 0,0 0 4 0,0-1 4 0,-3 0-4 16,3 0 0-16,0 0 0 0,0 2 0 0,-3-2 0 0,3 2 0 0,0-2 4 16,-3 0-4-16,3 1 0 0,0 0 0 0,-3-2 0 0,3 2 0 15,0-2 0-15,0 2 0 0,0-1 4 0,0 0-4 0,0 0-4 16,-3 1 4-16,3-2 0 0,0 1-4 0,0 0 4 0,0 0 0 15,0 0 0-15,-3-2 0 0,3 4 0 0,0-4 0 0,0 3 0 16,0-1 0-16,-3-1 0 0,3 1 4 0,0-1-4 0,-3 1-4 16,3 0 8-16,0 0-8 0,0 0 4 0,0 0 4 0,0 0-4 0,-3 0-20 15,3 0 20-15,0 2 4 0,0-2 0 0,0 0 0 0,0 0-4 16,-3 0 0-16,3 2 0 0,0-2 0 0,0 0 0 0,0 2 4 16,-3-2 0-16,3 0-4 0,0 1 0 0,0-1-4 0,0 1 8 15,0 0-4-15,0-1 4 0,0 0-4 0,0 2-4 0,-3-2 4 16,3 0 0-16,0 2 0 0,0-2 0 0,0 0 0 0,-3 0 0 0,3 0 0 15,0 0 4-15,0 0-4 0,0 0-4 0,0 0 4 0,-3 0 0 16,3 0 4-16,0 0-4 0,0-1 0 0,0 1 0 0,0 0 0 16,0-2 0-16,0 2 4 0,-3 0-4 0,3-1 4 0,0 1-4 15,0-1 0-15,-3 0-4 0,3 1 0 0,0-2 4 0,0 2 4 16,0-1 0-16,-3 1-4 0,3-2 0 0,0 2 4 0,-3-1-4 16,3 1 0-16,0-2 0 0,0 0-4 0,0 2 4 0,0-1-4 0,0 1 0 15,-3 0 4-15,3-2 0 0,0 2 0 0,0-2 0 0,0 3-4 16,0-3 8-16,0 2 0 0,-3-2-4 0,3 3-16 0,0-4 20 15,0 4 0-15,0-3-4 0,0 2 4 0,0-1-4 0,0 1 4 16,0-2-8-16,0 2 4 0,0-2 4 0,-3 2-4 0,3-1 0 16,0 1 0-16,0-2 0 0,0 2 4 0,0 0-4 0,0-1-4 0,0 0 8 15,-3 2-4-15,3-3 0 0,0 2 0 0,0 0 0 0,0-2 0 16,0 3 4-16,-3-1-4 0,3-2 4 0,0 2-4 0,0 0 0 16,0 0 0-16,0-2-4 0,-3 2 4 0,3-1 0 0,0 1 4 15,0 0 0-15,0-2-8 0,0 2 8 0,-3 0 0 0,3-1-4 16,0 1 0-16,0-2 0 0,0 2 0 0,0 0 0 0,0-2 0 0,-2 3 0 15,2-1 0-15,0-2 0 0,0 2 4 0,0 0-4 16,0-2 0-16,0 2 0 0,0-1 0 0,0 1 0 0,0 0 4 0,0-2-4 16,-4 2 0-16,4 0 0 0,0-1 4 0,0-1-8 0,0 2 4 15,0-1 4-15,0 1-4 0,0-2 0 0,0 0 0 0,0 2 0 16,0-1 0-16,0-1 0 0,0 0 0 0,0 2-16 0,0-1 20 16,0-1 0-16,0 0 0 0,-3 2-4 0,3-1 0 0,0-1 0 0,0 1 0 15,0 1 0-15,0-2 0 0,0 0 0 0,0 2 4 16,0-1 0-16,0 1-4 0,0-2 4 0,0 1-8 0,0-1 4 0,0 0 0 15,0 2 0-15,0-1 0 0,0-1 0 0,0 0 0 0,0 1 4 16,0-1-4-16,0 0 4 0,0 1-4 0,0-1 0 0,0 0-4 16,0 1 4-16,0-1 0 0,0 1 0 0,0-1 4 0,0 0 0 0,0 1-4 15,0-3 4-15,0 3-4 0,0-1 0 0,0 1 0 0,0-1 4 16,0 0-4-16,0 1 4 0,0-1-4 0,0 0-4 0,0 0 4 16,0 1-4-16,0-1 4 0,0 1 4 0,0-1-8 0,0 0 0 15,0 1 4-15,0-1 0 0,0 0 4 0,0 1-4 0,0-1 0 16,0 1 0-16,0-1 0 0,0 0 0 0,0 1-4 0,0-1 4 15,0 0 0-15,0-1 0 0,0 1 0 0,0 1 4 0,0-1-4 0,0-1-4 16,0 1 4-16,0-1-16 0,0 1 24 0,0 1-8 0,0-3 4 16,0 2-4-16,0-1 0 0,0 2 0 0,0-3 4 0,0 3 0 15,0-3-4-15,0 1 0 0,0 2 4 0,0-3-4 0,0 1 0 16,0-1 0-16,0 3 0 0,0-3 0 0,0 1 4 0,0 0-4 16,0-1 4-16,0 1-4 0,0 0 0 0,0 0 0 0,0-2 0 15,0 1-4-15,0 1 4 0,0 0 0 0,0-2 0 0,0 1 0 16,0-1-4-16,0 2 4 0,0 0 0 0,0-2 0 0,0 1 0 0,0-1-4 15,0 2 4-15,0-2 4 0,0 2-4 0,0-2 4 0,0 1-4 0,0 1 0 16,0-2 0-16,0 2 0 0,0-1 0 0,0 1 0 16,0 0 4-16,0-1 0 0,0 1-4 0,0 0 4 0,0-1-4 0,0 3 4 15,0-2-4-15,0-1 0 0,0 1 0 0,0 1 0 0,0-1 0 16,0 0 0-16,0 1 0 0,0-1 0 0,0-1 0 0,0 1 0 16,0-1 0-16,0 3 0 0,0-2 0 0,0-1 0 0,0 1-4 15,0 0 4-15,0-2-16 0,0 2 20 0,0-1-4 0,0 1 0 16,0-1 4-16,0 1 0 0,0-2-4 0,0 2 4 0,0-1 0 0,0-1-8 15,0 0 8-15,0 2-4 0,0-2 0 0,0 0 4 0,0 0 0 16,0 0-4-16,0 2-4 0,0-2 8 0,0 0-4 0,0 2 0 16,0-2 0-16,0 0 0 0,0 0 0 0,0 1-4 0,0-1 0 15,0 2 8-15,0-2-4 0,0 0 4 0,0 2-8 0,0-2 4 16,0 1 4-16,0-1-8 0,0 0 8 0,0 0-8 0,0 2 8 16,0-2-8-16,0 2 12 0,0-1-12 0,0-1 4 0,0 2 0 15,0-2-4-15,0 2 12 0,0-1-12 0,0-1 4 0,0 2-4 0,0 0 0 16,0-2 4-16,0 1 4 0,0 1 0 0,0 0-4 0,0-2 0 0,0 1 0 15,0 1 0-15,0-2 0 0,0 2 0 0,0-1 0 16,0 1 0-16,0-2 0 0,0 2 0 0,0-2 0 0,0 2-4 0,0-2 0 16,0 0 0-16,0 0 4 0,0 0 4 0,0 1-4 0,0-1-16 15,0 0 20-15,0 0 0 0,0 0 0 0,0-1 0 0,0 1-4 16,0 1 0-16,0-1 0 0,0 0 0 0,0 0 0 0,0 2 4 16,0-2-4-16,0 2 0 0,0-2 0 0,0 0 0 0,0 1 0 15,0-1 0-15,0 0 0 0,0 0 0 0,0 2 4 0,0-2-4 0,0 0 0 16,0 0 0-16,0 0 0 0,0 0 0 0,0 0 0 0,0 0 0 15,0 0 0-15,0 0 0 0,0 0 0 0,0 0 0 0,0 0 0 16,0 0 0-16,0 0 0 0,0 0-4 0,0 0 0 0,0 0-4 0,0 0 8 16,0 0-8-16,0 0 4 0,0 0-8 0,0 0-8 15,0 0-8-15,0 0-12 0,0 0-12 0,0-2-12 0,0 2-16 0,0 0-40 16,0-1-44-16,0 1-24 0,0 0 32 0,-2-2 28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8:48.0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E177A48-37A4-454A-8130-9F681BAAB108}" emma:medium="tactile" emma:mode="ink">
          <msink:context xmlns:msink="http://schemas.microsoft.com/ink/2010/main" type="writingRegion" rotatedBoundingBox="9210,8359 10289,7867 10493,8315 9414,8807"/>
        </emma:interpretation>
      </emma:emma>
    </inkml:annotationXML>
    <inkml:traceGroup>
      <inkml:annotationXML>
        <emma:emma xmlns:emma="http://www.w3.org/2003/04/emma" version="1.0">
          <emma:interpretation id="{D92EFAEF-F36D-4B28-8250-4ACDE51E9593}" emma:medium="tactile" emma:mode="ink">
            <msink:context xmlns:msink="http://schemas.microsoft.com/ink/2010/main" type="paragraph" rotatedBoundingBox="9210,8359 10289,7867 10493,8315 9414,8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B20E6B-E642-484E-A874-DCE96E73CF1A}" emma:medium="tactile" emma:mode="ink">
              <msink:context xmlns:msink="http://schemas.microsoft.com/ink/2010/main" type="line" rotatedBoundingBox="9210,8359 10289,7867 10493,8315 9414,8807"/>
            </emma:interpretation>
          </emma:emma>
        </inkml:annotationXML>
        <inkml:traceGroup>
          <inkml:annotationXML>
            <emma:emma xmlns:emma="http://www.w3.org/2003/04/emma" version="1.0">
              <emma:interpretation id="{D9B5184F-B76C-4603-8618-F9BA17ED0663}" emma:medium="tactile" emma:mode="ink">
                <msink:context xmlns:msink="http://schemas.microsoft.com/ink/2010/main" type="inkWord" rotatedBoundingBox="9210,8359 10289,7867 10493,8315 9414,8807">
                  <msink:destinationLink direction="with" ref="{6D92B2A6-C9A2-4E7C-A0F3-6248EDA50D71}"/>
                  <msink:destinationLink direction="with" ref="{D47CCA4B-27EE-4EED-9C0B-28C15D93CE75}"/>
                  <msink:destinationLink direction="with" ref="{726DD5B8-C55B-41AD-A5CD-FD57C5D08AED}"/>
                </msink:context>
              </emma:interpretation>
            </emma:emma>
          </inkml:annotationXML>
          <inkml:trace contextRef="#ctx0" brushRef="#br0">1184 412 47 0,'-2'0'96'0,"-2"-2"-20"16,1 2-8-16,3-2-32 0,-2 2-8 0,-2 0 0 0,1 0-8 16,1-2 4-16,2 2-4 0,-4 0-4 0,1 0-4 0,0 0 4 15,0 0-4-15,0 0 0 0,0 0 0 0,-3 2-4 0,3-2 4 0,1 0-4 16,-2 2 4-16,-1 0-4 0,1-2 0 0,1 1 4 0,-2 1-4 16,1-1 0-16,-1 3 0 0,1-3 0 0,-1 3 4 0,1-1-4 15,-1 1 0-15,2-1 4 0,0 0-4 0,0 1 4 0,-3-1 0 16,3 0-4-16,0 2 0 0,0-1 4 0,3 1 0 0,-3-2-4 15,0 2 4-15,0 0 4 0,3-2-4 0,-3 3 0 0,3-1 0 0,0 0 0 16,0 0 4-16,-3 0 0 0,3 0-4 0,0 0 4 0,0 0-4 16,0 2 0-16,0-2 0 0,0 0-4 0,3 2 4 0,-3-2 0 15,0 0 4-15,3 2-8 0,0-3 8 0,-3 3-4 0,3-2 0 16,0 0-4-16,0 2 0 0,0-2 0 0,0 2 0 0,3-2 0 16,-3 0 4-16,3 1-4 0,-3-1 0 0,3 0-4 0,-3 1 0 15,3-1 0-15,-1 0 0 0,-1 0 0 0,1 0-4 0,2 0 4 16,-2-2 4-16,1 2-4 0,-3-2-4 0,3 2 8 0,0-3-28 0,0 1 28 15,1 1 0-15,-2-1-4 0,1-1 0 0,1-1 0 0,-2 1-8 16,1 0 4-16,0-2 0 0,0 2 0 0,0-2 0 0,0 0 0 16,0 0-4-16,0 0 4 0,-3 0 0 0,3-2-4 0,0 0 4 0,0 2-4 15,-3-3 0-15,3 3 0 0,-3-2 4 0,3-1 0 0,-3 1 0 16,3 0 0-16,-3 1 8 0,0-3-8 0,3 3 0 16,-3-3 0-16,0 3 0 0,0-3 0 0,0 1 4 0,0 1-4 0,0-1 0 15,-1 1 0-15,-2-1 0 0,4 0-4 0,-1-1 8 0,-1 1-4 16,2 1 4-16,-4-1 0 0,3 0-4 0,0-1 0 0,0 1 4 15,0-1-4-15,-3 1 0 0,3 0-4 0,-1-2 4 0,-2 1 0 0,4 1 0 16,-1 0 4-16,-3-3-4 0,2 3 0 0,-2-2 0 0,4 2 0 16,-4 0 0-16,3-3-4 0,-3 3 8 0,2 0-4 0,-2-3 0 15,0 4 0-15,0-2 0 0,0 1 4 0,0-1 0 0,0 1-4 16,0 0-4-16,0-1 4 0,0 1-4 0,0-1-12 0,0 3 16 16,0-3 4-16,0 1 0 0,0 1-4 0,0-1 0 0,-2 1 0 0,2 0 0 15,0-1 0-15,-3 1 0 0,3 1 0 0,-4-3 4 16,4 3 4-16,0-3-8 0,-2 3 0 0,-1-1 8 0,-1-1-8 0,4 1 0 15,-2-1 0-15,-1 1 0 0,3-1-4 0,-3 1 4 0,0-2 0 16,3 3 0-16,-3-2 4 0,0 1 0 0,-1-1-4 0,4 1 0 16,-2-1 0-16,-1 1 0 0,-1-2 4 0,4 3-4 0,-2-1 0 0,-1-1 0 15,0 1 0-15,0 0 0 0,3-1 0 0,-3 1 0 0,0 1 4 16,0-1-4-16,3 0-4 0,-3 1 0 0,0-1 4 0,0 0 4 16,0 1-4-16,3-1 0 0,-3 2-4 0,0-2 0 0,0 2 12 0,0 0-12 15,0 0 4-15,0 0-4 0,3 0 0 0,-3 0-4 16,0 0 8-16,0 0 4 0,0 0-4 0,0 0 0 0,0 0 0 0,0 2-8 15,0-2 4-15,0 2-4 0,0-2 0 0,0 1-4 0,0-1-12 16,0 2-12-16,0-2-24 0,0 2 4 0,-3-1-12 0,3 1-24 16,0 0-40-16,0-1-52 0,-3 1 20 0,3-2 24 0,-3 3 24 15</inkml:trace>
          <inkml:trace contextRef="#ctx0" brushRef="#br0" timeOffset="-952.4978">1160 482 63 0,'0'0'104'15,"0"-2"-12"-15,0 2-8 0,0 0-28 0,0 0-8 0,0 0 0 0,0 0-8 16,0 0 4-16,0 0-4 0,0-2 0 0,0 2-4 0,0 0 4 15,0 0-4-15,0 0-4 0,0 0 0 0,0 0-4 0,0 0 0 16,0 0 0-16,0-1 0 0,0 1 4 0,0 0-8 0,0 0-4 16,0 0 4-16,0 0-8 0,0 0 0 0,0 0 0 0,0 0-4 15,0 1 0-15,0-1 0 0,0 0 0 0,0 0 0 0,0 0 0 0,0 0 4 16,0 2 0-16,0 0 0 0,0 0 0 0,0-1 0 0,0 1-4 16,0 0 4-16,4 1-4 0,-4-1 0 0,0 1 0 0,0 0 0 15,2 1-4-15,-2 1 0 0,0-2 0 0,0 2 4 0,3-1-4 16,-3-1 0-16,0 2-4 0,4-2 0 0,-4 2 0 0,2-1 0 15,-2 1-4-15,0-2 0 0,3 1 0 0,-3-1 0 0,0 1 0 16,4-2 4-16,-4 2-4 0,2-1 0 0,-2-1 0 0,3 1 0 0,-3-3 4 16,0 4-4-16,3-2 0 0,-3-2 0 0,0 0 0 0,0 1 0 15,0-1 0-15,3 0 4 0,-3 0-4 0,0 0 4 0,3 0 0 16,-3-1-4-16,0 1 4 0,3-2 0 0,-3 0-8 0,3 0 0 16,-3 1 4-16,3-1 0 0,-3 0 0 0,3-1-4 0,0 1 4 15,0-1 4-15,0 0-4 0,-3-1 0 0,3 1 0 0,0 0-4 0,0-1 4 16,0 1 0-16,0 1 0 0,0-1 4 0,0-1-4 0,0 1 0 15,0 0 0-15,0 1 0 0,-3-1 0 0,3 1-4 0,0 0 4 16,0 0 0-16,-3 1 0 0,3-1 0 0,-3 0 0 0,3 1-4 16,0 1 4-16,-3-2 4 0,0 2-4 0,3 0-4 0,-3 0 4 15,3 0-4-15,-3 0 8 0,3 0-4 0,-3 0 0 0,0 0-4 0,3 0 4 16,-3 0 4-16,0 0 0 0,3 0-4 0,-3 2 0 16,0-2 0-16,0 0 0 0,3 1 0 0,-3 1 0 0,0-2 0 0,0 2 4 15,3-1-4-15,-3 1 4 0,0 2-4 0,0-3 4 0,0 3-4 16,0-3 4-16,0 3 0 0,0-1-4 0,0 0 0 0,0 1 0 15,0-2 0-15,0 1 4 0,0 0 0 0,0 2-4 16,0-1 0-16,0-1 4 0,0 0-4 0,0 1-12 0,0-1 20 0,0 0 0 0,0 3-4 16,0-3 0-16,0 0-4 0,0 0 4 0,0 1 4 0,0-1-4 15,0 1-4-15,0-1 0 0,0 0 4 0,0-1 0 0,0 2-4 16,0-3 0-16,0 1 4 0,0-1-4 0,0 1-4 0,0 0 0 16,0-2 4-16,0 1-4 0,0-1 0 0,0 2-4 0,0-2-8 15,0 0-8-15,0 0-20 0,0 0-8 0,0 0-20 0,0-2-20 0,0 1-12 16,0 1-20-16,0-2-32 0,0-1-36 0,0 1 0 0,-3 1 36 15,3-3 28-15</inkml:trace>
          <inkml:trace contextRef="#ctx0" brushRef="#br0" timeOffset="-5639.7968">360 922 59 0,'0'0'96'0,"-3"0"-12"0,3 0-8 15,0 0-28-15,-3 0-24 0,3 0 12 0,0 0 0 0,0 0-4 16,0 0-4-16,0 0-4 0,0 0 4 0,0 0-8 0,0 0 0 0,0 0-4 15,0 0 4-15,0 0 0 0,0 0 0 0,0 0 4 0,0 0 4 16,0 0 0-16,0 0 4 0,0 0 0 0,0 0-4 0,3 2 8 16,-3-2 0-16,3 0-4 0,-3 2-4 0,3-2 4 0,-3 1 4 0,3-1-4 15,0 2 4-15,-3-2 0 0,3 1-4 0,0-1 0 16,3 3 0-16,-3-2 0 0,0-1-4 0,0 1 0 0,0-1-4 0,0 2 0 16,3-2 0-16,-3 0 0 0,3 2 0 0,-3-2-4 0,3 0-4 15,0 0-8-15,-3 2 4 0,3-2-4 0,0 1 0 0,-3-1-4 16,3 0 0-16,-3 0 4 0,3 0-4 0,-3 0 0 0,-1 2-4 0,1-2 0 15,1 0 0-15,-2 0 0 0,1 0 0 0,1 0 0 0,-2 0-4 16,-2 0-4-16,3 0-4 0,-3 0 0 0,4 0-8 0,-4 0-16 16,0 0-12-16,0 0-8 0,0 0-12 0,0 0-20 0,2 0-12 15,-2 0-16-15,0 0-32 0,0 0-44 0,0-2-12 0,0 2 32 16,0-1 36-16,0 1 24 0</inkml:trace>
          <inkml:trace contextRef="#ctx0" brushRef="#br0" timeOffset="-4767.0962">462 799 75 0,'-3'-1'92'0,"-1"-1"-16"0,2 2-8 15,2-2-28-15,-3 1-8 0,-1 1-4 0,2-2 0 0,-1 2 0 16,-1-2-8-16,-1 2 0 0,5 0 0 0,-6 0-4 0,3-1 0 16,0 1 0-16,-1 0 0 0,-1 0-4 0,1 0 4 0,2 0 0 0,-1 0-4 15,-3 0 4-15,3 0-4 0,0 0 0 0,0 0 4 16,-3 0-8-16,3 0 4 0,0 1-4 0,0-1 4 0,0 0 0 0,-3 2 0 15,3-2-4-15,0 2 0 0,0-1 0 0,0-1 0 0,-3 2 0 16,3 0 4-16,0-1-4 0,0 1 0 0,0 2 4 0,0-3-4 16,-3 3 0-16,3-3 0 0,0 1-4 0,0 1 0 0,0-1 0 0,0 1 0 15,0 1 4-15,0-1-4 0,0 0 0 0,0-1 0 0,0 1 0 16,0 3 0-16,0-3 0 0,0 0 0 0,0 0 4 0,3 3 0 16,-2-1-4-16,-2-2 4 0,1 2-4 0,3 0 0 0,-2 0 0 15,2 0 4-15,-4 0 0 0,4 0 0 0,-3 0 4 0,3 0-8 16,0 2 4-16,0-2 4 0,0 2-8 0,-2-2 8 0,2 1 0 15,0 0-4-15,0 0 0 0,2-1 4 0,-2 2 0 0,0-2-4 16,3 0 0-16,-3 2-4 0,4-2 0 0,-4 0 8 0,2 2-4 0,-2-2 4 16,3 0-8-16,1 0 8 0,-4 0 0 0,2 0-4 0,4 0 4 15,-3-2-4-15,-3 2 0 0,6-1-4 0,-3 1 4 0,0-2 0 16,0 2 0-16,0-2-4 0,0 1 4 0,3-1-4 0,-3 0 4 0,3-1 0 16,-3 2-4-16,0-1 0 0,3-1 0 0,0 1 0 15,-3-1 0-15,3-1 0 0,-3 1 0 0,3 1 0 0,0-3 0 0,0 2 0 16,-3 0 0-16,3 0 0 0,0-2 0 0,0 1 0 0,-3-1-4 15,3 0 0-15,0 0 4 0,-1 2 0 0,2-2 0 0,-1-2-4 16,-3 2 0-16,2 0 0 0,2-1-16 0,-1 1 20 0,-3-2 0 16,3 0 0-16,-1 0 0 0,2 1-4 0,-5-1 4 0,5 0-4 15,-2 1 0-15,-1-3 0 0,1 3 0 0,1-3 4 0,-3 1 0 16,0 1-4-16,3-1 0 0,-3 0 4 0,3-1-4 0,-3 1 0 0,0-1 0 16,0 1 0-16,0 0 0 0,0-1 0 0,0 1 0 0,0 0 0 15,0-2 0-15,0 1 0 0,0-1 0 0,0 0 0 0,0 0 0 16,0 0-4-16,-3 0 4 0,3 0 0 0,0 0 0 0,0 0 4 0,-3 0-4 15,3-2 0-15,-3 2 0 0,3 0-4 0,-3-2 4 0,3 2 0 16,-3 0 0-16,0 0 0 0,0-2 4 0,3 3-4 0,-3-1-4 16,0-1 4-16,0 3 0 0,0-2 0 0,0 0 0 0,0 0 0 15,-3 2 0-15,3-2 0 0,0 1 0 0,0-1 0 0,-3 2 0 16,3-2 0-16,0 1 0 0,-3 1 0 0,3 0 0 0,-3-2 0 0,3 1 0 16,-3 1 0-16,0-2 0 0,3 2 0 0,-3-1 0 15,0 1 0-15,0-1-16 0,0 1 20 0,3 0 0 0,-3-1-4 0,-3 1 4 16,3 0-4-16,0-1 4 0,0 3-4 0,0-1-4 0,-3-1 0 15,3 1 0-15,-3 0 0 0,0 0 0 0,3 2-4 0,-3-1 0 16,0 1-4-16,1-2-4 0,-2 2-12 0,1 0-4 0,1 0-4 0,-2 0-12 16,2 0-12-16,-1 0-8 0,-1 2-12 0,2-2-4 15,-1 1-28-15,0 1-36 0,0-2-32 0,3 2 20 0,-3 0 28 0,3-2 28 16</inkml:trace>
          <inkml:trace contextRef="#ctx0" brushRef="#br0" timeOffset="-5981.879">429 862 35 0,'0'0'100'0,"0"0"-12"16,3-2-8-16,-3 2-28 0,0-2-4 0,0 2-8 0,0 0 0 0,0 0 0 15,0 0 0-15,0 0-4 0,0-1-8 0,0 1 0 0,3 0 0 16,-3 0-4-16,0 0 0 0,0 0-4 0,-3 0 0 0,3 0-4 15,0 1 4-15,0-2 0 0,0 1 4 0,0 1 4 0,0-1 4 0,0 2 0 16,0-2 0-16,0 2 4 0,0-1 0 0,0 1 0 16,0 1-4-16,0-1 0 0,0 1-4 0,0 1 0 0,0-1-4 0,0 2-4 15,0 0 4-15,-3 0-8 0,3 0 4 0,0 0-4 16,-3 2 0-16,3-2-4 0,-3 0 4 0,3 2 0 0,-3-2-4 0,3 2-4 16,0-2-4-16,-4 0 4 0,4 1 0 0,0-1-4 0,-2 0 0 0,2 1 0 15,0-1 0-15,0 0 0 0,0-2-4 0,0 0 4 16,0 2-4-16,0-1 4 0,0-1-4 0,0-1 0 0,0 1 0 0,0-1 0 15,0 1 0-15,0-1 0 0,0 0 0 0,-3-1 0 0,3 1 0 16,0-2 0-16,0 1 0 0,0 1-4 0,0-2 0 0,0 2 0 16,0-2 0-16,0 0 0 0,-4 0-4 0,4 0-4 0,0 0-4 0,0 0-4 15,-2 0-4-15,2 0-4 0,0 0-8 0,0 0-4 16,0 0-8-16,-3 0-8 0,3 0-4 0,0-2-8 0,0 0 0 0,0 2-8 16,-3-1 0-16,3-1-4 0,0 1-24 0,-3-1-20 0,3 0-8 15,0-1-16-15,0 0 24 0</inkml:trace>
          <inkml:trace contextRef="#ctx0" brushRef="#br0" timeOffset="-3048.5698">859 803 19 0,'0'0'96'16,"0"0"-12"-16,0 0-4 0,0 0-28 0,0-2-4 0,0 2-8 0,0 0-16 15,0 0 16-15,0-2 0 0,0 2-4 0,0-1-4 0,0 1 4 16,0-2-4-16,0 2 4 0,0 0-4 0,0-2 4 0,0 2 0 16,0 0-4-16,0 0 0 0,0 0 0 0,0 0 0 0,0 0 4 15,0 0-4-15,0 0-8 0,0 0 4 0,0 0-4 0,0 0-8 16,0 0 0-16,0 0 0 0,0 0 0 0,0 0-4 0,0 0 4 0,0 0 0 15,0 0-4-15,3 0 0 0,-3 0 4 0,0 2-4 0,0-2 4 16,0 2 0-16,0-1 0 0,0-1-4 0,3 2 4 0,-3 2 0 16,0-3-4-16,0 3 0 0,0-3-4 0,0 3 4 0,0-1 0 0,0 0-4 15,0 1 0-15,0-1-4 0,0 2 4 0,0-2-4 16,0 1 0-16,0-1 0 0,0 0 0 0,0 2 0 0,0-1-4 0,0-1 8 16,0 1-8-16,0-1 0 0,0 0 4 0,0 1-4 0,0-1 0 15,0-1 4-15,0 1 0 0,0-1-4 0,0-1 4 0,0 1 0 16,0 0 0-16,0 0-4 0,0-2 4 0,0 0 0 0,0 1-20 0,0-1 20 15,0 0 4-15,0 0-4 0,0 0 4 0,0 0-4 0,0-1 0 16,0 1-4-16,3-2 4 0,-3 2 0 0,0-2-4 0,3 0 0 16,-3 1 4-16,2-1-4 0,-2 0 0 0,4-1 0 0,-1 1 0 15,-1-1 4-15,2 0 0 0,-4-1-4 0,3 1 4 0,-1 0-8 16,2 1 4-16,-1-2 0 0,-1 1 0 0,-2 0 0 0,3 0 0 0,1-1 0 16,-2 2 0-16,1-1 0 0,1 0-4 0,-4 1 4 0,2 0 0 15,1-1-4-15,1 1 4 0,-2 1 0 0,-2-1 0 0,3 0 0 16,0 1 0-16,0 1 0 0,-3-2 0 0,3 0 4 0,-3 2-4 15,3 0-4-15,0 0 4 0,-3 0-4 0,3-1 4 0,-3 1 0 16,3 0 0-16,0 0 0 0,-3 0-4 0,3 0 8 0,-3 0-4 16,3 0 0-16,-3 0 0 0,0 0 0 0,3 1 4 0,-3-1-8 15,3 0 4-15,-3 2 4 0,3-2 0 0,-3 2-4 0,3-1 0 16,-3-1 4-16,0 2-4 0,3 0 0 0,-3-1-16 0,3 3 20 0,-3-3-4 16,0 3 8-16,3-3-4 0,-3 3 0 0,0-3-4 0,0 3 4 15,0-2 0-15,0 1 0 0,0-2-4 0,0 3 4 0,0-1 0 16,0 1-4-16,0-3 0 0,0 3 4 0,0-1 0 0,0 0 0 15,0 1-4-15,0-3 4 0,0 3 0 0,0-1 0 0,0 0 0 16,0 1 0-16,0-1-4 0,0-1 4 0,0 1 0 0,0 1-4 0,0-3 4 16,0 3 0-16,0-3 0 0,0 3 0 0,0-1 0 0,0-2-4 15,0 1 4-15,0 0 0 0,0 0-4 0,0 0 4 0,0-1-4 16,0 1 4-16,0 0-4 0,0-1 0 0,3 1 0 0,-3-2 4 0,0 1 0 16,0 2-4-16,0-3-4 0,0 1 4 0,0-1-4 15,0 1 0-15,0-1 0 0,0 0-4 0,0 0 4 0,0 0-4 0,0 2-8 16,0-2 0-16,0 0-16 0,0 0-8 0,0 0-12 0,0 0-16 15,0 0-20-15,0-2-16 0,0 2-20 0,0-1-28 0,0 1-48 16,-3-1-16-16,3-2 44 0,0 2 8 0,0-1 56 0</inkml:trace>
          <inkml:trace contextRef="#ctx0" brushRef="#br0" timeOffset="-1973.1403">886 717 75 0,'0'-1'92'0,"0"1"-16"0,-4 0-8 15,4 0-32-15,-2 0-4 0,2-2-4 0,0 2 0 0,-3 0-4 16,3 0-4-16,-4 0 0 0,4 0 0 0,-2 0-4 0,-1 0 0 0,3 0 0 15,-3 0 0-15,0-2-4 0,0 2-4 0,3 0 8 16,-3 0-4-16,0 2 0 0,0-2 0 0,0 2 0 0,0-2 0 0,0 1 0 16,3 1 0-16,-3-2 0 0,0 2-4 0,0-1 4 0,0 1 0 15,0 0 0-15,0-1 4 0,0 3-8 0,0-3 0 0,0 3 0 16,0-3 0-16,0 3 0 0,3-3 0 0,-3 3 4 0,0-1-4 16,0-1 0-16,0 1 0 0,0 2 4 0,0-2-4 0,3 1 4 0,-3-1 0 15,0 2-4-15,0-1 0 0,3 1 0 0,-3-2 4 0,0 2 4 16,3 0-8-16,-3 0 8 0,3 0-4 0,-3 0 4 0,3 0 0 15,0 0-4-15,0 0 0 0,0 0 0 0,0 0 4 0,0 1-4 16,0-2 0-16,0 1-4 0,3 1 4 0,-3-1 0 0,3 0 0 16,-3 0-4-16,3 1 4 0,0-1 0 0,0 1 0 0,0-1 0 15,0 0-4-15,0 0 0 0,0 0 4 0,3 1-4 0,-3 0-4 0,3-1 4 16,-3-1 0-16,3 1-4 0,0 1 0 0,-3-1 0 0,3-2 0 16,0 2 4-16,0 0-4 0,0-2 0 0,0 1 4 0,0 1-4 15,0-2 0-15,0 1 0 0,-1-3 0 0,2 3 0 0,2-3 0 0,-4 3 0 16,1-3-4-16,3 1 0 0,-2 0 0 0,-2-2-16 15,4 0 20-15,-3 1 0 0,0-1 0 0,3 0 0 0,-3 0-4 0,3 2 0 16,-3-2 0-16,0 0 4 0,3-2 0 0,-3 2-4 0,0-1 0 16,0 1 0-16,0-2 0 0,0 2 0 0,0-2 0 0,-3 1 0 15,3-1 0-15,0 0 0 0,-3 1 0 0,3-1 0 0,-3 0 0 16,0-1 4-16,3 1-4 0,-3-1 0 0,0 1 0 0,0-1 0 0,0 1 0 16,0-1 0-16,0-1 0 0,0 3 0 0,-1-3 0 15,2 1 0-15,-1 0 0 0,-1-1 0 0,2 1 0 0,-1-2 4 0,-1 1-8 16,-2 1 4-16,4-2 0 0,-1 2 0 0,-1-3 0 0,-2 3 0 15,3-2 0-15,1 2 0 0,-4-2 0 0,2 2 0 0,1-2 0 16,-3 1 0-16,0 1 0 0,4-2 0 0,-4 1 0 0,0 1 0 0,2 0 0 16,-2-1 0-16,0 1 0 0,0 0 0 0,0-1 0 0,0 1 0 15,0-1 0-15,0 1 0 0,0 0 0 0,0-1 0 0,0 3 0 16,0-3 4-16,0 1-8 0,0 0 4 0,0-1 0 0,0 3 0 16,0-3 0-16,-2 1 0 0,2 0 0 0,0-1-4 0,0 3 4 15,-4-3 0-15,4 1 4 0,-3-1 0 0,3 1-4 0,-2 1 0 0,2-1 0 16,-4 0 0-16,1-1 4 0,1 3-4 0,2-3 0 0,-3 1 0 15,-1 1 0-15,2-1-4 0,-1-1 4 0,-1 3 0 0,2-3 0 16,-1 1 0-16,-1 2 0 0,2-3 0 0,-4 2 0 0,3 1 0 16,0-3 0-16,-3 3 0 0,3-1 0 0,0-1 0 0,-3 1 0 15,3 0 0-15,-3 1 0 0,3-1 0 0,-3 0 0 0,3 1 4 16,0 1-4-16,-3-2 0 0,3 0 0 0,-3 2 0 0,3-1 0 0,-3 1 0 16,3 0 0-16,-3 0 0 0,3 0 0 0,-3-2-4 0,3 2 4 15,-3 0 0-15,3 0 0 0,0 0 0 0,-3 0 0 0,3 0 0 16,0 0 0-16,-3 0 0 0,3 0 0 0,-3 2 0 0,3-4 0 15,0 4 0-15,0-2-4 0,-3 0 0 0,3 0 0 0,0 1 0 0,0-1 0 16,-3 2-4-16,3 0-20 0,1-2 20 0,-2 1-12 16,1 1 0-16,1 0-12 0,-2-2-12 0,1 1-8 0,1 1-16 0,-1 0-8 15,-1-2-16-15,2 1-36 0,2 1-48 0,-3-2-8 0,-1 0 28 16,4 2 32-16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5:08.146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-2 0 11 0,'0'0'36'16,"0"0"0"-16,0 0 0 0,0 0-20 0,0 0 4 0,0 0-4 0,0 0 0 15,0 0 0-15,0 0 0 0,0 0 0 0,0 0 8 0,0 0-4 16,0 0 0-16,0 0-4 0,0 0-4 0,0 0 4 0,0 0 0 16,0 0-4-16,0 0-4 0,0 0 0 0,0 0 4 0,0 0-4 0,0 0 0 15,0 0-4-15,0 0 4 0,0 0-4 0,0 0 4 16,0 0-12-16,0 0 4 0,0 0 8 0,0 0-24 0,0 0 16 0,0 0 8 16,0 0-4-16,0 0 0 0,0 0 4 0,0 0-4 0,0 0 0 15,0 0-4-15,0 0 4 0,0 0 0 0,0 0 0 0,0 0 0 16,0 0 0-16,0 0-8 0,0 0 8 0,0 0-4 0,0 2 4 15,0-2 0-15,0 0 0 0,0 2 0 0,0-2 0 0,4 0 0 16,-4 3 0-16,0-1 0 0,0-2 0 0,4 2 0 0,-4-2-4 0,0 2 8 16,4-2-4-16,-4 2 0 0,0 0 0 0,4-2 0 0,-4 3-4 15,4-3 4-15,-4 2 0 0,0 0 0 0,3-2 0 0,-3 2 0 16,0-2 0-16,5 2 0 0,-5 0 4 0,3-2-4 0,-3 2 0 16,4 1 0-16,-4-2-4 0,0-1 4 0,4 3 0 0,-4-1 0 15,4 0-4-15,-4-2 0 0,3 2 4 0,-3 0-4 0,0 1 4 0,4-1 0 16,-4 0 0-16,4 0 0 0,-4 0 0 0,4 0 0 0,-4 1 0 15,4-1 8-15,-4 0-4 0,4 0-4 0,-1-2-4 0,-3 4 4 16,4-2 0-16,-4-2 0 0,4 3 0 0,-4 1 0 0,4-4 0 16,-4 2-4-16,4 0 4 0,-4 0 0 0,3 0 0 0,-3 0 0 15,5 1 0-15,-2-3-4 0,-3 2 0 0,4 0 4 0,-4 0 0 16,4 1-4-16,-4-3 4 0,4 2-4 0,-4 0 0 0,3 0 0 0,-3 0 0 16,4 0 4-16,-4 0 0 0,4-2-4 0,-4 2 0 0,4 1 0 15,-4-1 0-15,4-1 0 0,-4 3 4 0,4-3-4 0,-4 1 4 16,3 0-4-16,-3 1 4 0,4-1-4 0,-4 0 0 0,4-2 4 15,-4 2-4-15,4 0 4 0,0 0-4 0,-4 0 4 0,3 1-4 16,-3-1 0-16,5 0 0 0,-2 0 0 0,-3 1 4 0,4-3 0 0,-4 1-4 16,4 2 0-16,0-1 0 0,-4-2 0 0,3 2 4 0,2 0-4 15,-5-2 0-15,3 2 0 0,1 0 0 0,-4 1 4 0,4-3-4 16,0 2 4-16,-1-2-4 0,-3 1 0 0,4 2 4 0,0-1-4 0,0-2 0 16,0 2 0-16,0 0 0 0,0 1 0 0,-1-3 0 15,-3 2 4-15,4 0-24 0,0 0 24 0,0-2 0 0,-1 2 0 0,2 0 0 16,-2 0-4-16,1-2 0 0,0 3 4 0,3-1 0 0,-2 0-4 15,-5 0 4-15,7 1-4 0,-3-3 0 0,0 1 0 0,0 2 0 16,-1-1 0-16,1-2 0 0,0 2 0 0,0 0 0 0,0 0 0 16,0-2 0-16,-1 2 4 0,1 0-4 0,0 1 0 0,0-3-4 15,-1 2 4-15,5 0 0 0,-4-2 4 0,0 2-4 0,0 0 0 0,0 0 0 16,-1 1 0-16,1-3 0 0,0 2 0 0,0 0 0 0,-4 0 0 16,4 0 0-16,0-2 0 0,-1 2 4 0,2 0 0 0,-2 1-4 15,1-1 0-15,-4 0 0 0,3 0 4 0,2-2 0 0,-2 3-4 16,1-2-4-16,0 1 4 0,-4 1 0 0,4-1 0 0,0 0 4 15,0-2-4-15,-1 2 4 0,-3 0-8 0,4 0 4 0,0-2-4 0,0 3 4 16,0-1 0-16,-4 0 0 0,3-2 0 0,2 2 0 0,-2 0 4 16,1-2 0-16,-4 2-4 0,4 1 0 0,0-3 0 0,-1 2 0 15,2 0-4-15,-2-2 8 0,1 2-4 0,0 0 0 0,-4-2-4 16,4 2 4-16,-1 0 0 0,1-2 4 0,0 3-4 0,0-1 0 16,0-2 0-16,0 2-4 0,0 0 8 0,-1-2-4 0,1 2 0 15,-4 0 0-15,4-2 4 0,0 3-4 0,-1-1 0 0,2-2 0 0,-2 2 0 16,-3 0 4-16,4-2-8 0,0 2 4 0,0 0 0 15,-4-2 0-15,3 2 4 0,1 1 0 0,-4-3-4 0,4 2 0 0,0-2-4 16,-4 0 8-16,4 2-4 0,0-2 0 0,-4 2 0 0,4-2 0 0,-1 0 0 16,-3 0 0-16,4 2 0 0,-4-2 0 0,4 0 0 15,0 0 0-15,-4 2-4 0,3-2 4 0,-3 0 0 0,5 0 0 0,-2 3 4 16,-3-3-4-16,4 0 0 0,-4 2 0 0,4-2-4 0,0 0 4 16,-1 0 4-16,-3 0-4 0,5 2 0 0,-5-2 0 0,3 0 0 15,1 0 0-15,0 0 0 0,-4 0 0 0,4 0 0 0,-4 0 0 16,4 0 0-16,-1-2 0 0,-3 2 4 0,4 2-4 0,-4-2 0 0,4 0 0 15,0 0-4-15,-4 0 4 0,4 0 0 0,-4 0 4 0,4 0-4 16,-4 0 0-16,3 0 0 0,-3 0 0 0,4 0 0 0,-4 0 0 16,4 0 0-16,-4 0 0 0,4 0 0 0,-4 0 0 0,3 0 0 15,-3 0 0-15,5 0 0 0,-5 0 0 0,3 0 0 0,1 0 0 16,-4 0 0-16,4 0 0 0,-4 0 0 0,0 0 0 0,4 0 0 16,-4 0 0-16,4 0 0 0,-1 0 0 0,-3 0 0 0,0 0 0 0,4 0 0 15,0 0 0-15,-4 0 0 0,4 0 0 0,-4 0 0 0,0 0 4 16,4 0-4-16,-4 0 0 0,4 0 0 0,-4 0-4 0,3 0 4 15,-3 0 0-15,5 0 0 0,-5 0 0 0,3-2 0 0,-3 2 0 0,0 0 0 16,4 0 0-16,-4-2 0 0,0 2 0 0,4 0 0 16,-4-3 0-16,0 3 0 0,0 0 0 0,0-2 0 0,4 2 0 0,-4-2 0 15,0 2 0-15,0-2 0 0,0 2 0 0,0 0 0 0,0-2 0 16,0 2 4-16,3-2-4 0,-3 2 0 0,0-3-16 0,0 3 20 16,0-2 0-16,0 0 0 0,4 2 0 0,-4-2-4 0,0 0 4 15,0 0-4-15,0 0 0 0,0-1 0 0,0 1 4 0,0 2 0 0,0-4-4 16,0 2 0-16,0 0-4 0,4-1 8 0,-4 1 0 0,0 0-4 15,0-2 0-15,0 2 0 0,0 0 0 0,0-3 0 0,0 3 0 16,0-2 0-16,0 2 0 0,0-1 0 0,0-1 0 0,0 2 0 16,0-2 4-16,0 1-4 0,0 1 0 0,0-2 0 0,0 2 4 0,0 0-4 15,0-3 0-15,0 3 0 0,0 0 0 0,0-2 0 0,-4 2 0 16,4 0 0-16,0-3 0 0,0 3 0 0,0-2 0 0,-4 2 0 16,4-1 0-16,0-1 0 0,-3 2 0 0,3-2 4 0,-4 2-4 15,4-2 0-15,-4 1 0 0,4-1 0 0,-4 2 0 0,1-1 4 16,3-1-4-16,-5 2 0 0,5-2 4 0,-3 2 0 0,-1-1-4 15,4-1 0-15,-4 2 0 0,4-1-4 0,-4 2 4 0,0-4 0 16,4 3 4-16,-4 0 0 0,1 0-20 0,3 0 20 0,-4-3-4 16,4 4 0-16,-4-2 0 0,4 1 4 0,-4-2 0 0,4 1-8 0,-4 1 8 15,4-2 0-15,-3 2-4 0,3 0 0 0,-5-3 0 0,5 3 0 16,0-1 0-16,-3-1 0 0,3 3 4 0,-4-4-4 0,4 3 4 16,-4 0-4-16,4 0 0 0,0-2-4 0,-4 2 8 0,4 0-4 0,0-1 4 15,-3 1-8-15,3 0 4 0,-4-3 0 0,4 3 0 16,-4 0 0-16,4 0 0 0,0 0 0 0,-4 0 0 0,4 0 4 0,-4 0-4 15,4-1-4-15,-4 1 0 0,4 0 8 0,-3 0 0 0,3 2-8 16,-4-2 4-16,4 0-4 0,-4 0 8 0,4-1 0 0,-4 3-8 16,4-2 4-16,0 0 0 0,-4 2 8 0,4-2-8 0,0 2-4 0,-3-2 4 15,3 2 4-15,0-2-8 0,0 2 0 0,0-3 4 0,-5 3 4 16,5-2 0-16,0 2-4 0,0 0 0 0,0-2 0 0,0 2 0 16,0 0 4-16,0 0-8 0,0-2 8 0,0 2-4 0,0 0 0 15,0 0 0-15,0 0 0 0,0 0 0 0,0 0 0 0,0 0 0 16,0 0 0-16,0 0 0 0,0 0 0 0,0 0 0 0,0 0 4 15,0 0-4-15,0 0 0 0,0 0 0 0,0 0 0 0,0 0 0 0,0 0 0 16,0 0 0-16,0 0 0 0,0 0 0 0,0 0 0 0,0 0 0 16,0 0-4-16,0 0 4 0,0 0 0 0,5 0 0 0,-5 0 0 15,0 0 0-15,0 0 0 0,3 0-4 0,-3 0 4 0,4-2 0 16,-4 2 0-16,4 0 0 0,-4 2 0 0,4-4 0 0,0 4 0 0,-1-2 0 16,1 0 0-16,0 0 0 0,0 0 0 0,0 0 0 0,0 0-4 15,-1 0 4-15,1 0 0 0,4 0 0 0,-5-2-4 0,5 2 4 16,-4 0-4-16,4 0 4 0,-4 0 0 0,3 0 0 0,1-3 0 0,-4 3 0 15,3 0 0-15,1-1 4 0,0 1-8 0,-1-3 8 16,1 3-4-16,0 0 0 0,-1-2 0 0,1 2 0 0,0 0 0 0,0 0 0 16,-1 0 4-16,1 0 0 0,0 0-4 0,-1 0 0 0,1 0-4 15,-1 0 4-15,-3 0 0 0,4 0 0 0,0 0 0 16,-1 0 0-16,1 0 4 0,0 0-8 0,-5 0 12 0,5 0-12 0,-1 0 0 16,1 0 0-16,-4 0 4 0,4 0 0 0,-1 0 4 0,1 0 0 15,-1 0-8-15,-2 0 8 0,2 0-4 0,1 0 4 0,0 0-8 16,-1 0 4-16,-3 0 4 0,4 0-4 0,-1 0 0 0,1 0 0 0,0 0 0 15,0 0-4-15,-1 0 4 0,1 0 0 0,-5 0-4 16,5 0 8-16,0 0-4 0,-1 0 0 0,-3 0 0 0,4 0-4 0,-1 0 4 16,-2 0 4-16,2 0-4 0,1 0 0 0,-5 0 0 0,5 0-4 15,-4 0 4-15,4 0 4 0,-5 0-4 0,5 0 0 0,-4 0 0 16,3 0 4-16,-2 0-8 0,2 0 8 0,-3 0 0 0,0 0-4 16,4 0 0-16,-5 0 0 0,1 0 4 0,0 0-4 0,0 0 0 0,3 0 0 15,-3 0 4-15,0 0 0 0,0 0-8 0,0 0 4 0,0 0 0 16,-1 0 0-16,5 0 0 0,-4 0-4 0,-1 0 8 0,2 0-4 15,-2 0 0-15,1 0 0 0,0 0-4 0,0 2 8 0,-4-2 0 16,3 0-4-16,1 0 0 0,0 0-4 0,0 3 8 0,0-3-8 0,0 0 8 16,-4 0-4-16,4 1 4 0,-1-1-4 0,1 0 0 0,0 0 4 15,0 3 0-15,-1-3-4 0,2 0 0 0,-5 0 0 0,3 0 0 16,1 0 0-16,0 2 4 0,0-2-4 0,-1 0 4 0,5 0 0 0,-4 0-4 16,0 0-4-16,0 0 4 0,0 0 4 0,-1 0-4 15,5 0 4-15,-4 0 0 0,4 0-4 0,-5 0 4 0,5 2-4 0,-4-2 0 16,4 0 4-16,-1 0 0 0,1 0-4 0,0 0 4 0,-1 0-4 15,1 0 4-15,4 2-4 0,-5-2 4 0,4 0 0 0,-3 0 0 16,4 2 0-16,-5-2 0 0,5 0 4 0,-1 0-4 0,-3 3 0 16,4-3 0-16,-1 2 0 0,-4 0 0 0,5-2-4 0,0 2 0 15,-5-2 4-15,4 2 0 0,-3 0 0 0,4-2 0 0,-4 3 0 16,3-3 0-16,-3 2 0 0,-1 0-4 0,1 0 0 0,3-2 0 0,-3 2 4 16,-1 0-8-16,1-2 4 0,0 2 4 0,0-2 0 0,-5 3 4 15,5-1-4-15,0 0 0 0,-1-2-4 0,1 0 4 0,-1 2 0 16,1 0 0-16,-4-2 0 0,4 2 0 0,0-2 0 0,-1 2 0 15,-3-2 0-15,4 2-8 0,-1-2 4 0,-3 3 0 0,4-3 0 16,-1 0-4-16,-3 2 4 0,4-2 0 0,-4 2 4 0,3-2-4 0,1 2 0 16,-4-2 0-16,3 3 4 0,-3-3-4 0,4 2 0 0,0-2 4 15,-5 2-4-15,5-2 0 0,0 2 4 0,-4-2-4 0,3 0 0 16,1 0 0-16,0 0 0 0,-1 2 0 0,1-2 0 0,-4 0 0 16,4 0 0-16,-1 0 4 0,4 0-4 0,-3 2 0 0,0-2 0 15,-1 0 0-15,1 0 0 0,0 2 0 0,0-2 0 0,-1 2 4 0,1-2 4 16,3 0-4-16,-3 0-8 0,-1 3 0 0,1-3 4 15,0 2 0-15,0-2 0 0,-1 1 0 0,1-1 0 0,0 0 0 0,-1 4 0 16,1-4 0-16,0 0 0 0,-1 1 0 0,1-1 0 0,-1 2 0 16,1-2 0-16,0 2 0 0,-1-2 4 0,-2 3-4 0,2-3 0 15,1 2 0-15,-1 0 0 0,1-2 4 0,0 2-4 0,-1-2 0 0,-3 2 0 16,4 0-4-16,0-2 8 0,-1 2 0 0,1-2 0 0,-1 3-8 16,1-1 0-16,0-2 8 0,-1 2 0 0,1-2 0 15,-1 2-4-15,5 1 4 0,-4-3-4 0,0 1-4 0,-1-1 8 0,1 3-8 16,-1-1 4-16,1-2-4 0,0 2 8 0,-1-2 0 0,1 2 0 0,-1-2-8 15,1 2 4-15,0 0 0 0,-1-2 0 0,1 3 0 16,0-3 0-16,-4 2 0 0,3-1 0 0,1-1 0 0,0 3 0 0,-4-3 0 16,3 2 0-16,1 0-4 0,-5-2 8 0,5 2 0 0,-4 1-8 15,4-3 8-15,-4 2-8 0,3-2 8 0,-3 2-8 0,4-2 0 16,-4 2 8-16,4 0-8 0,-5-2 8 0,4 2 0 0,-2 0-8 16,2-2 8-16,-3 3-4 0,4-1-4 0,-4-2 4 0,3 2 4 15,-3 0-4-15,4-2-16 0,-5 3 16 0,2-2 4 0,2 2-4 0,-3-3 4 16,3 2-4-16,-3 0 4 0,4 0-4 0,-4-2 4 0,3 2 0 15,-3 0-4-15,4-2 0 0,-4 2 0 0,4 1 0 0,-5-1 0 16,5-2 0-16,-4 2 4 0,4 0 0 0,-5-2-4 0,5 2 0 0,-4 0 0 16,3-2 0-16,1 3 0 0,-4-1 0 0,4-2 4 15,-5 2-4-15,5 0 0 0,-1-2 0 0,-2 2 0 0,2 0 0 0,-3-2 0 16,3 2-4-16,1 1 4 0,-4-3 4 0,4 2-4 0,-4 0 0 16,3 0 0-16,-3-2 4 0,4 3-4 0,-4-2 0 0,3 1-4 15,-3 1 4-15,3-3 0 0,-2 2-4 0,-2 0 4 0,5 0 4 16,-4 0-4-16,3 0 0 0,-3-2-4 0,0 3 4 0,4-1 0 15,-4 0-4-15,-1 0 4 0,5-2 4 0,-4 2 0 0,-1 0-4 0,2-2 0 16,2 3 0-16,-3-1 0 0,4 0 0 0,-4-2 0 0,-1 2 0 16,5 0 0-16,-4 0 0 0,3-2 0 0,-2 2 0 0,-2-2 0 15,5 3-16-15,-4-1 20 0,-1-2 0 0,5 2 0 0,-4-2-4 16,4 0 4-16,-5 2-4 0,1-2 0 0,4 2 0 0,-4-2 0 0,0 2 4 16,0-2-4-16,3 3 4 0,-3-3-8 0,0 2 8 0,-1-2-8 15,5 2 4-15,-4 0 0 0,0-2 0 0,0 2 0 0,-1 0 0 16,5-2 4-16,-4 2-4 0,0 1 0 0,4-3-4 0,-5 2 12 15,1-2-8-15,4 2 0 0,-5 0 0 0,5-2-4 0,-4 2 4 0,4 0-4 16,-5-2 4-16,5 3 0 0,-4-1 0 0,4 0 0 0,-1 0 0 16,-3-2 4-16,4 2 0 0,0 0 0 0,-5 1-8 0,5-1 4 15,-1 0 0-15,1 0 0 0,-4-2 0 0,4 2-4 0,-1 0 4 16,1 0 0-16,-4 1 0 0,4-1 0 0,0 0 4 0,-1-2-4 16,1 2 4-16,-5 0-4 0,5 0-4 0,0 1 4 0,-1-2 0 0,1 2 0 15,0-1 8-15,0 0-12 0,-1 0 4 0,1-2 4 0,0 3 0 16,-1-1 0-16,1 0-4 0,-5 0 0 0,9 0-16 15,-8 0 16-15,4-2 4 0,-1 2 4 0,1 1-4 0,0-1 0 0,-1 0-4 16,1 0 0-16,-1 0-4 0,1 0 4 0,0 1 0 0,-1-1 0 16,1 0 0-16,-4 0 0 0,7 0 0 0,-7 0 4 0,4 0-4 15,0 1 0-15,-1-2 0 0,5 2 4 0,-5-1 0 0,1 0 0 16,0 0-4-16,-1 1 0 0,1-1 4 0,0 2-4 0,3-2 0 0,-3 0 4 16,-1 0-4-16,1 1 0 0,0-1 0 0,-1 0-4 0,1 0 4 15,3 0 0-15,-3 0 0 0,0 0 4 0,-1 1-4 0,1-1 4 16,0 0-4-16,-1 0 0 0,-3 0 0 0,4 0 4 0,-1 1 0 15,1-2-4-15,0 2 0 0,-1-1 0 0,1 0 0 0,0-2 4 0,-4 2-4 16,3 1 0-16,1-1 0 0,-1 0 0 0,-2 0 4 16,2 0 0-16,-3-2 0 0,3 2-4 0,1 0 0 0,-4 0 0 0,4-2 4 15,-4 3-4-15,3-1 4 0,-3-1 0 0,3-1 0 0,-2 4 0 16,-2-3-4-16,5 1 0 0,-4-2 4 0,-1 3-4 0,5-1 4 16,-4 0-4-16,0-2 4 0,3 2-4 0,-3 0 4 0,4 0-4 0,-4-2 4 15,0 2-4-15,3 0 4 0,-3 1-4 0,4-3 0 16,-5 2 4-16,5 0 0 0,-4 0-4 0,4-2 0 0,0 3 0 0,-5-2 0 15,5 2 0-15,0-3 4 0,-5 2-4 0,5-2 0 0,-4 2 0 16,4 0 4-16,-1-2-4 0,-3 2 0 0,4 0 0 0,-1 1 0 16,-3-3 4-16,4 2 0 0,-4-1-4 0,3-1 0 0,-3 3 0 0,4-1 0 15,-4-2 4-15,4 2 0 0,-1 0-4 0,-3 1 0 0,3-3 0 16,-3 2 4-16,0 0-4 0,4 0-4 0,-4 0 4 0,3-2 0 16,-3 2 4-16,4 1-4 0,0-3 0 0,-5 2 0 0,5 0 0 15,-4 0 0-15,3 0 4 0,1-2-4 0,-4 3 0 0,3-3 4 16,1 1 0-16,0 2-4 0,-4-1 0 0,3-2 0 0,1 2 4 0,-1-2 0 15,1 2-4-15,0 0 0 0,-4-2 4 0,3 2-4 0,1-2 0 16,0 2 0-16,-1 1 0 0,1-3 4 0,-1 2 0 0,1 0 0 16,0 0-4-16,-4 0 0 0,4-2 0 0,-1 2 0 0,1 1-4 15,-1-1 8-15,1 0-4 0,0 0 0 0,-1 0 0 0,1 0 0 16,-1 0 0-16,5 1 0 0,-4-1 0 0,-1-2 0 0,1 2 0 16,0 0 0-16,4 0 0 0,-5 0 0 0,1-2 4 0,-1 2-4 0,5 1 0 15,-5-1 0-15,1-2 0 0,0 2 0 0,0 0 0 0,3 0 0 16,-4 0 0-16,1 1 0 0,0-1 0 0,-1 0 0 0,1 0 0 15,0 0 0-15,0 0 4 0,-1 1-4 0,1-1 0 0,0 0 0 16,-1 2 0-16,1-4 0 0,-1 4 0 0,1-1 0 0,0-1 0 16,-1 0 0-16,-3 0 0 0,4 0 4 0,0 0-4 0,-1 1 4 0,-3-1-4 15,3 0 0-15,1 0 0 0,0 0 0 0,0 0 0 0,-1 1 0 16,-3-3 0-16,4 2 0 0,-1 0 0 0,1 0 0 0,-1 0 0 16,-2 0 0-16,2 0 4 0,1 1-4 0,0-1 0 0,-1 0 0 15,1 0 0-15,-1-2 4 0,1 2-4 0,0 0 0 0,-1 1 0 16,1-1 0-16,0 0 0 0,-1-2 4 0,1 2-4 0,0 0 0 0,0 0 4 15,-5-2-4-15,5 3 0 0,-1-1 0 0,1 0 0 0,-4-2 0 16,4 2 0-16,-1 0 0 0,-3-2 0 0,4 2 0 0,0 0 0 16,-5 1 0-16,5-3 0 0,-4 1 0 0,-1 2 0 0,5-3 0 0,-4 2 0 15,4 0 0-15,-5-2 0 0,5 2 0 0,-4 1 0 16,0-3 0-16,4 2 4 0,-5-2 0 0,5 2 0 0,-4 0-4 0,-1 0 4 16,5-2-8-16,-4 2 4 0,0-2 0 0,0 2 0 0,4-2 0 15,-5 3 0-15,1-3 4 0,4 2 0 0,-4 0-4 0,-1-2 0 16,1 2 0-16,4-2 0 0,-4 2 0 0,0 0 4 0,4-2 0 15,-5 3-4-15,1-3 0 0,4 2 0 0,-5-2 0 0,1 2 0 16,4 0 0-16,-4-2 4 0,0 2-4 0,3 0 0 0,-3-2 0 0,0 2 0 16,3-2 0-16,-2 3 0 0,-2-2 4 0,5-1-4 0,-4 3 0 15,3-1 0-15,-3-2 0 0,4 2 4 0,-4 0-4 0,3-2 4 16,-3 3-4-16,4-3-4 0,-5 2 4 0,5 0 0 0,0-2 0 16,-4 2 0-16,4 0 0 0,-1 0 0 0,1-2 0 0,-1 2 0 15,1 1 4-15,0-3-4 0,-1 2 0 0,1 0 0 0,-1 0 4 16,1-2-4-16,0 2 0 0,-1 0 0 0,1 0 0 0,0 1 0 0,0-3 4 15,-1 2 0-15,1 0-4 0,-4 0 0 0,3 0 0 0,1 0 0 16,-1 1 0-16,1-3 0 0,0 1 0 0,-4 2 0 0,3-1 4 16,1 0 0-16,0 0-4 0,-4 1 0 0,4-1 0 0,-1 0 0 15,-4 0 0-15,5 0 0 0,0 0 0 0,0 0 4 0,-4 1-4 16,3-1 0-16,-3 0 0 0,4-1 0 0,0 3 0 0,-1-3 0 0,-3 1 0 16,3 1 0-16,1-1 0 0,-4 0 0 0,4 0 0 0,-1 0 0 15,-3 0 0-15,4 0 0 0,0 0 4 0,-1 1-4 0,1-1 0 16,-5 0 0-16,5 0 4 0,0 1-4 0,-1-1 0 0,1 0-16 0,-4 0 16 15,4 0 8-15,-1 2-8 0,1-2 0 0,-1 1 4 16,-2-1-4-16,2-1 0 0,1 4 0 0,0-3 0 0,-1 0 0 0,1 1 4 16,-4-1-4-16,3 2 0 0,1-2 4 0,0 0-4 0,-5 1 0 15,5 1 0-15,-1-2-4 0,1 0 4 0,-4 2 0 0,4-1 0 16,-1-1 4-16,1 0-4 0,-4 2 0 0,4-2 0 0,-1 0 0 16,-3 1 4-16,3 1-4 0,1-2 0 0,-4 0 0 0,4 0 0 15,0 1 4-15,-1-1-4 0,-3 0 4 0,4 0-4 0,-1 0 0 0,-3 0 0 16,4 0 4-16,-1 1-8 0,-3-1 4 0,4-2 0 0,0 2 4 15,-1 0-4-15,-3 0 0 0,4 0 0 0,-1 1 0 0,-3-1 4 16,4 0-4-16,-1 0 0 0,1-2 0 0,0 2 0 0,-4 0 0 16,3 0 0-16,1 1 0 0,0-3 0 0,-5 2 0 0,5 0 4 15,0 0-8-15,0-2 8 0,-1 2 0 0,1 0-4 0,0-2 0 0,-1 3 0 16,1-3 0-16,-1 2 0 0,1-2-4 0,0 2 8 0,-1 0-4 16,-3-2 4-16,7 2-4 0,-3-2 0 0,0 0-4 0,-4 2 4 15,3 0 0-15,1-2 0 0,0 0 0 0,-1 3 0 0,1-3 4 0,-1 2-4 16,1-2 0-16,0 2 0 0,-4-2 0 0,4 2 0 15,-1-2 0-15,-3 2 0 0,4-2 0 0,-1 2 0 0,-3-2 0 16,4 3 0-16,-1-3 4 0,-2 2-4 0,2-2 0 0,1 2 0 0,-1-2-4 16,-3 2 4-16,4-2 0 0,-1 2 0 0,-3-2 0 0,4 2 0 15,-1-2 4-15,-2 3-4 0,2-1 4 0,1-2-4 0,-1 2 0 16,-3-2 0-16,4 2 0 0,-1 0 0 0,1-2 0 0,-4 2 0 0,3-2 0 16,1 2-4-16,0 1 4 0,-1-1 4 0,1-2-4 15,0 2 4-15,-1 0-4 0,1-2 0 0,0 2 0 0,0-2 0 0,3 2 0 16,-4 1 0-16,1-1 0 0,0-2 0 0,4 2 0 0,-5-2 0 15,1 2 0-15,3 0 0 0,-3 0 4 0,3-2-4 0,-3 3 0 16,-1-1 0-16,5 0 0 0,-4-2 0 0,3 2 0 0,-3 0 0 0,0 0 0 16,3 1 0-16,-4-1 4 0,1-1-8 0,4-1 4 15,-4 3 0-15,-1-1 0 0,1 0 0 0,4 0 0 0,-5 1-4 0,1-1 4 16,3 0 0-16,-3 0 4 0,-1-2-4 0,5 2 0 0,-5 0 0 16,1 0 0-16,0 1 4 0,-1-1 0 0,1 0-8 0,4-2 4 15,-5 2 0-15,1 0 0 0,0 0 0 0,-1 1 0 0,5-1 4 16,-4 0-4-16,-1 0 0 0,1 0-4 0,3 0 4 0,-3 1 4 15,0-1-4-15,-1-1 0 0,1 2 0 0,3-1 0 0,-3 0 0 0,-1-2 0 16,1 2 0-16,0 1 4 0,0-1-4 0,-1 0 4 0,1 0-4 16,0 0 0-16,3 0 0 0,-7 0 4 0,7 1-4 0,-7-3 0 15,4 2 0-15,0 0 0 0,-1 0 0 0,1 0 4 0,-1 0-4 0,1-2 0 16,-4 3 0-16,4-1 4 0,0 0 0 0,-1 0-8 16,-3 0 4-16,3-2 0 0,1 2 0 0,0 0 0 0,-4 1 0 0,3-2 4 15,-3-1-20-15,4 3 20 0,0-1 0 0,-5 0-4 0,5 0 0 16,-4 1 4-16,3-1-4 0,-3-2 4 0,4 2-4 0,-4 0 0 15,3 0 0-15,-3 0 4 0,4 0-4 0,-5 1 0 0,5-1 4 0,-4 0-4 16,4-1 0-16,-5 3 4 0,5-4-8 0,-4 1 4 0,4 1 0 16,-4 1 0-16,3-1 4 0,-3 0-4 0,4 0 4 0,-4-2-4 15,-1 2 0-15,5 0 0 0,-1 0 4 0,-2-2-4 0,2 2 4 16,-3 1-4-16,4-1 0 0,-5-2 0 0,5 2 0 0,-4-2 0 16,4 2 0-16,0 1 0 0,-5-3 0 0,5 2 0 0,-1 0 0 0,1-2 0 15,0 2 0-15,-4-2 4 0,3 2-4 0,1-2 0 0,-1 2 0 16,1-2 4-16,0 2-4 0,-1-2 0 0,1 2 4 0,0 1-4 15,-1-3 0-15,1 0 0 0,0 2 0 0,-4-2 4 0,7 2-4 16,-7-2 0-16,3 2 0 0,5-2-4 0,-8 2 8 0,7-2-4 16,-3 2 0-16,-4-2 0 0,7 3 0 0,-7-3-4 0,7 2 8 15,-6-2-4-15,2 2 4 0,1 0-8 0,0-2 4 0,-1 2 0 0,1-2 0 16,-1 2 0-16,1 0 0 0,-4 1 0 0,4-3 0 16,-1 2-4-16,1 0 4 0,0 0 0 0,-1-2 0 0,-3 2 0 0,4 1-4 15,-1-3 8-15,1 1-4 0,-4 2 0 0,3-3 0 0,1 2 4 16,0 0-4-16,-1 0 0 0,-3-2 0 0,4 2 0 0,0 0 0 15,-1-2 4-15,1 3-4 0,-4-1 0 0,3-2 0 0,1 2 0 0,0 0 0 16,0-2 0-16,-1 2 4 0,1 0-4 0,-1-2 0 16,-3 2 4-16,8 1-4 0,-9-3 0 0,5 2 0 0,0 0 0 0,0-2 0 15,-1 2 0-15,1 0 4 0,-1-2-4 0,1 2 0 0,0 0 0 16,3-2 0-16,-3 3 0 0,0-3 4 0,-1 2-4 0,1 0 0 16,0-2 4-16,-1 2-4 0,1 0 0 0,-1-2 0 0,5 2 4 0,-4 1-4 15,-1-3 4-15,1 2-4 0,0 0 0 0,-1-2 0 0,1 2 0 16,0 0 0-16,-1-2 4 0,1 2-4 0,-1 0 0 0,1 1 0 15,0-3 0-15,-1 2 0 0,1 0-4 0,-1-2 8 0,1 2-4 16,4 0 0-16,-8 0 4 0,3-2-4 0,1 3 0 0,0-1 0 16,0-2 0-16,-1 2 0 0,1-2 0 0,-1 2 4 0,1 0-8 0,0-2 4 15,-1 2 0-15,1-2 4 0,-1 3-4 0,1-3 0 0,0 2 0 16,-1-2 0-16,1 2 0 0,-4-2 0 0,4 0 0 0,-1 2 0 16,1-2 0-16,0 2 0 0,-4-2 0 0,3 2 0 0,1-2 0 15,-5 2 0-15,5-2 0 0,0 3 4 0,-4-3-8 0,3 2 8 16,-3-2-4-16,4 2 4 0,-4-2-4 0,3 0 0 0,1 2-4 0,-4-2 4 15,4 2 4-15,-5-2-4 0,5 2 4 0,-4-2-4 0,4 3 0 16,-5-3 0-16,5 2 0 0,0-2 0 0,-5 2 0 0,5-2 0 16,0 0 0-16,-4 2 4 0,3-2-4 0,1 2 0 0,0-2-4 0,-5 2 4 15,5 1 0-15,0-3 0 0,-1 2 0 0,-3-2 0 16,4 2-4-16,-1-2 8 0,1 2-8 0,0-2-8 0,-1 2 12 16,-3 0 0-16,4-2 4 0,0 2-4 0,-1-2 0 0,1 0 0 0,-1 3 4 15,1-3 0-15,0 0-4 0,-1 0 0 0,1 2 0 16,0-2 0-16,-1 0 4 0,1 2-4 0,0-2 0 0,0 2 0 0,-1-2 0 15,1 0 0-15,-5 2-4 0,5 0 4 0,0-2 0 0,-1 3 0 16,1-3 0-16,-4 2 0 0,4 0 0 0,-1-2 0 0,-3 2 0 16,4-2 0-16,0 0 4 0,-5 2-4 0,5-2 0 0,-4 0 0 0,-1 0 0 15,5 0 0-15,-4 2 0 0,4-2 0 0,-4 0 0 0,-1 0 4 16,5 0 0-16,-4 0-4 0,0 0 0 0,0 0 4 0,4 3-4 16,-5-3 0-16,1 0 0 0,-1 0 0 0,2 0 0 0,-2 2 0 15,1-2 0-15,0 0-4 0,4 1 4 0,-8-1 0 0,7 3-4 16,-3-3 4-16,-4 0 4 0,8 2-4 0,-4-2 0 0,-4 0-4 15,3 0 4-15,2 0 0 0,-2 2 0 0,1 0 0 0,0-2 0 16,0 0 0-16,-1 0 0 0,1 0-16 0,0 0 20 0,0 3-4 0,0-3 4 16,0 0-4-16,-1 0 0 0,1 2 0 0,0-2 0 0,0 0 0 15,0 0 0-15,-1 0 0 0,2 0 4 0,-2 2-4 0,1-2 4 16,0 0 0-16,3 2-4 0,-2-2 0 0,-2 0 0 0,1 0-4 0,4 2 8 16,-5-2-8-16,1 0 4 0,0 2 0 0,4-2 0 0,-4 0 0 15,0 0 0-15,-1 0 0 0,1 0 0 0,4 0 0 0,-5 0 0 16,2 0 0-16,-2 0 0 0,1 0 0 0,0 0 0 0,0 0 0 0,-4 2-4 15,3-2 0-15,1 0 8 0,0 0-8 0,-4 3 4 16,4-3 4-16,0 0-4 0,-4 0 0 0,4 0 0 0,-4 0 0 0,4 0 0 16,-4 0 0-16,0 2 0 0,3-2 4 0,-3 0-4 0,4 0 0 15,-4 0 0-15,4 2-4 0,-4-2 4 0,4 0 0 0,-4 0 0 16,4 2 0-16,-4-2 0 0,4 0 0 0,-4 0 0 0,3 2 0 16,-3-2 0-16,4 0 0 0,-4 0 0 0,4 0 0 0,-4 0 4 15,4 0-4-15,-4 0-16 0,3 0 16 0,-3 0 4 0,0 0-4 16,5 0 0-16,-5 0 4 0,3 0 0 0,-3 0-4 0,4 2 0 0,-4-2 4 15,4 0-4-15,-4 0 0 0,4 0 0 0,-4 0 0 0,0 0 4 16,4 0-4-16,-4 0 4 0,3 0-8 0,-3 0 4 0,0 0-4 16,0 0 8-16,4 0 0 0,-4 0-4 0,0 0 0 0,0 0 0 15,0 0 0-15,0 0 0 0,0 0 0 0,0 0 4 0,0 0-4 16,0 0 0-16,0 0 0 0,0 0 0 0,0 0 0 0,4 0 0 0,-8 0-4 16,4 0 4-16,4 0 0 0,-4 0 0 0,0 0 0 0,0 0 0 15,0 0 0-15,0 0 0 0,0 0 0 0,0 0-4 0,4 0 0 16,-4 0-8-16,0 0-12 0,0 0-12 0,0 0-12 0,4 0-12 15,-4 0-8-15,0 0-16 0,4 0-24 0,-4 0-24 0,0 0-56 16,0 0-44-16,3-2 20 0,-3 2 40 0,0-2 36 0,5 2 24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5:13.688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-1-1 11 0,'0'0'84'0,"0"3"-8"0,0-3-4 0,0 0-24 16,0-3-8-16,0 3-8 0,0 0-4 0,0 0 0 0,0 0-8 15,0 0 0-15,0 0 0 0,0 0-4 0,0 0 0 0,0 0 0 0,0 0-4 16,0 0 0-16,0 0 0 0,0 0 0 0,0 0-16 15,0 0 16-15,0 0-4 0,0 0 4 0,0 0-4 0,0 0-4 0,0 0 4 16,0 0-4-16,0 0 0 0,0 0 0 0,0 0 4 0,0 0-4 16,0 0 0-16,0 0 4 0,0 0 0 0,0 0 0 0,0 3 0 15,0-3 0-15,0 2 0 0,0 0 0 0,0-2-4 0,0 2 0 0,0 0 4 16,0 0 0-16,4 1 4 0,-4 1 0 0,0 0-4 0,4 0 4 16,-4 1-4-16,0-1 4 0,4 0 4 0,-1 1-4 0,-3 1-4 15,4 1 4-15,-4-3-4 0,4 2-4 0,0 0 4 0,-4 1 8 16,3 0-8-16,-3-1 4 0,5 1 0 0,-2-1-8 0,-3 0 8 15,4 1-4-15,0-1-4 0,-4 1 4 0,4-1 0 0,-1 1 0 0,-3-1-4 16,5 1 0-16,-2 0 0 0,1-1-4 0,0 0 4 16,-4-2 0-16,4 3 0 0,0-1 0 0,-1 1 0 0,1-1-4 0,0 1 4 15,0 0-4-15,0-4 0 0,-4 4 0 0,4-1 4 0,-1 1-4 16,1-1 4-16,0 1-4 0,0-3 0 0,-1 2 0 0,2-1 4 16,-2 1-4-16,1 1 0 0,-4-3 4 0,4 0-4 0,0 3 4 0,0-3-4 15,-1 1 0-15,-3 1 0 0,4-2 0 0,0 1 0 16,-4-1 0-16,4 0 0 0,0 1 0 0,-4-1-4 0,4 0 4 0,-1 0 0 15,-3-1 0-15,5 1-4 0,-5 0 4 0,3 1 4 0,-3-3-4 16,4 2 4-16,-4-2 0 0,0 3-4 0,4-3 4 0,-4 0 0 16,0 2 0-16,4-2 0 0,-4 0-8 0,0 1 8 0,3-1-4 15,-3 0 0-15,0 0-4 0,0 0 4 0,4 0 0 0,-4 0 0 0,0 0 0 16,0 1 0-16,0-3 0 0,4 2 0 0,-4 0 0 16,0 0 0-16,0 0 0 0,0-2 0 0,0 3 0 0,0-1 0 0,4 0 0 15,-4-2 0-15,0 0 0 0,0 0 0 0,0 2 0 0,0-2 0 16,0 0 0-16,0 0 0 0,0 0 0 0,0 0 0 0,0 0 0 15,0 0 4-15,0 0-4 0,0 0 0 0,0 0 0 0,0 0 0 0,0 0 0 16,0 0 4-16,0 0-24 0,0 0 24 0,0 0 0 0,0 0 4 16,0 0-4-16,0 0 0 0,0 0 0 0,0 0-4 0,0 0-4 15,0-2 4-15,0 2 0 0,4-2 0 0,-4 2 4 0,0-2-4 16,0-1 0-16,4 1-4 0,-4 0 4 0,0 0 8 0,3 0-8 16,-3-3 0-16,4 3 0 0,-4-2-4 0,0 2 4 0,4 0 0 15,-4 0-4-15,0-1 8 0,4-1 0 0,-4 2-8 0,4 0 4 16,-4 0 4-16,3 0-8 0,-3-1 4 0,0 1 4 0,5 0-4 15,-5 0-4-15,0 0 4 0,3 2-4 0,-3-2 8 0,0-1-8 0,4 1 4 16,-4 2 0-16,0-2 0 0,0 2 0 0,0 0 0 0,0 0 0 16,0-2 0-16,0 2 4 0,0 0-4 0,0 0 0 0,0 0 0 15,0 0-4-15,0 0 4 0,0 0 0 0,4 0 0 0,-4 0 4 0,0 0-8 16,0 0 0-16,0 0 4 0,0 0 0 0,0 0 0 16,0 0 0-16,0 0 0 0,0 0 0 0,0 0 0 0,0 0 0 0,0 0 0 15,0 0 0-15,4 0 0 0,-4 0 0 0,0 0 4 0,0 0 0 16,0 0-8-16,0 0 4 0,3 0 0 0,-3 0 0 0,0 0 0 15,0 0 4-15,5 0-4 0,-5 2 0 0,0-2-4 0,3 2 8 16,-3-2-8-16,4 0 8 0,-4 2-4 0,0 1 0 0,4-1 4 0,-4-2-4 16,0 2 0-16,4 0 0 0,-4 0 4 0,3 3 0 0,-3-3-4 15,4 0 0-15,0 2 0 0,-4-2 0 0,4 0 0 0,-4 3 0 16,4-1 0-16,-4-2 0 0,4 2 4 0,0 1-4 0,-4-1 4 16,3-2-4-16,1 3 4 0,-4-1 0 0,4 2-4 0,0-1 0 15,-1-1 0-15,2 0 4 0,-5 0-4 0,3 1 0 0,1-1 0 0,0 0 0 16,0 1 0-16,-1-1 4 0,1 1-4 0,0-1 0 0,0 0 4 15,0 0-4-15,0 0 0 0,0 0 4 0,-1 1-4 0,1-1 0 16,0 1 0-16,0-3 4 0,-1 2-4 0,5 0 0 0,-4 1 0 16,0-1 4-16,0 0-8 0,-1-1 4 0,2 1 0 0,-2 0-4 15,5-2 4-15,-4 3 4 0,0-1-4 0,-1-2 4 0,1 2-4 16,4-2 4-16,-4 3-8 0,0-3 8 0,-1 2-4 0,2-2 0 16,2 3 0-16,-4-3 4 0,2 0-8 0,2 2 4 0,-3-2 4 0,0 1-4 15,0 1 0-15,3-2 0 0,-3 0 0 0,0 2 0 0,0-2 0 16,3 1-4-16,-2-1 4 0,-2 2 4 0,5-1-4 0,-4-1 4 15,-1 2-4-15,1-2 0 0,0 0 4 0,0 2-4 0,4-1 0 16,-5-1 0-16,1 3 4 0,0-4-4 0,0 3 0 0,0-1 0 16,4-1 4-16,-8 0 4 0,7 2-4 0,-3-2-4 0,0 1 0 15,-1 1 8-15,2-2 0 0,-2 0 0 0,1 3-4 0,0-3 0 0,0 0 4 16,-1 0 0-16,1 0 0 0,0 0 0 0,0 0 0 0,-4 3-4 16,4-3 4-16,0 0 0 0,0 0-4 0,-1 0 0 0,-3 1 0 15,4-3 0-15,0 2 0 0,0 0-4 0,-4 0 4 0,3-2-4 0,2 2 4 16,-2 0 0-16,-3-2-4 0,4 3 4 0,0-1 0 15,0-2 0-15,-4 2-4 0,3-2 4 0,1 2 0 0,0 0-4 0,-4-2 4 16,4 0-4-16,0 2 0 0,-4-2 0 0,4 3 4 0,0-1 0 16,-4-2 0-16,3 2-4 0,1-2 4 0,0 0 0 0,-4 2-4 15,4 0 4-15,-1-2 0 0,-3 2-4 0,5-2 4 0,-2 2-4 0,-3-2 4 16,4 3 0-16,0-1-4 0,0-2 4 0,-4 2-4 0,3-2 4 16,2 2 0-16,-2 0 0 0,-3-2 0 0,4 2 0 0,0-2-4 15,0 3 4-15,-4-1 0 0,4-2-4 0,-4 2 4 0,3-2 0 16,1 2 0-16,-4-2 0 0,0 2-4 0,4-2 0 0,-4 0 0 15,4 0 4-15,-4 0-4 0,4 2 4 0,-4-2 4 0,0 0-8 16,4 0 0-16,-4 0 0 0,0 3 0 0,3-3 0 0,-3 0 0 16,5 2 4-16,-5-2 0 0,3 0 0 0,-3 2 0 0,0-2 0 0,4 0-4 15,-4 0 0-15,3 0 4 0,-3 2-4 0,5-2 4 0,-5 0-4 16,3 0 4-16,1 0-4 0,-4 0 4 0,4 0-4 0,-4 0 0 16,4 0 4-16,-4 0-4 0,4 0 0 0,-4 0 4 0,0 0 4 15,4 0-8-15,-4 0 4 0,3 0 0 0,-3 0 0 0,4 0 0 16,-4 0-4-16,4 0 4 0,-4 0 0 0,4 0-4 0,-4 0 4 0,0 0 4 15,4 0-12-15,-4 0 4 0,0 0 4 0,0 0-4 0,0 0 0 16,0 0 0-16,0 0 0 0,0 0 4 0,0 0-4 0,0 0-4 16,0 0 0-16,0 0-4 0,0 0-16 0,0 0-16 0,0 0-24 15,0 0-36-15,0 0-48 0,0 0-84 0,0 2-12 0,-4-2 48 0,4 0 36 16,0 0 28-16,-4 0 24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9-20T21:46:40.07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1" timeString="2020-09-20T21:48:39.636"/>
    </inkml:context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BA020F8-B032-4E60-90A8-A6594BCBCE50}" emma:medium="tactile" emma:mode="ink">
          <msink:context xmlns:msink="http://schemas.microsoft.com/ink/2010/main" type="writingRegion" rotatedBoundingBox="9016,7531 11212,7531 11212,9003 9016,9003"/>
        </emma:interpretation>
      </emma:emma>
    </inkml:annotationXML>
    <inkml:traceGroup>
      <inkml:annotationXML>
        <emma:emma xmlns:emma="http://www.w3.org/2003/04/emma" version="1.0">
          <emma:interpretation id="{2B1043A9-DDFF-4FCB-AC2D-DA30873B5751}" emma:medium="tactile" emma:mode="ink">
            <msink:context xmlns:msink="http://schemas.microsoft.com/ink/2010/main" type="paragraph" rotatedBoundingBox="9016,7531 11212,7531 11212,9003 9016,9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D639B2-C846-4584-BB5B-8FC3333A48C6}" emma:medium="tactile" emma:mode="ink">
              <msink:context xmlns:msink="http://schemas.microsoft.com/ink/2010/main" type="line" rotatedBoundingBox="9016,7531 11212,7531 11212,9003 9016,9003"/>
            </emma:interpretation>
          </emma:emma>
        </inkml:annotationXML>
        <inkml:traceGroup>
          <inkml:annotationXML>
            <emma:emma xmlns:emma="http://www.w3.org/2003/04/emma" version="1.0">
              <emma:interpretation id="{45174458-45EF-4ABD-A284-D77220D33EDE}" emma:medium="tactile" emma:mode="ink">
                <msink:context xmlns:msink="http://schemas.microsoft.com/ink/2010/main" type="inkWord" rotatedBoundingBox="11139,8696 11212,8696 11212,9003 11139,90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2126 1475 0,'0'-8'516,"0"0"-516,0 0 16,8-8-1,-8-1 1,8 9-1,0 0 1,-8 0 0,0 0-1,8-8 1,-8 8 15,0 0-15,8 8-16,-8-8 15,0-1-15,8 1 16,-8 0 0,0-8-1,0 8 1,0 0-16,8 0 16,-8 0-16,0 0 15,0 0-15,8 0 16,-8-9-1,0 9 1,0 0-16,0 0 16,0 0-1,0 0 1,9 8 0,-9-8-16,0 0 15,0 0 32</inkml:trace>
        </inkml:traceGroup>
        <inkml:traceGroup>
          <inkml:annotationXML>
            <emma:emma xmlns:emma="http://www.w3.org/2003/04/emma" version="1.0">
              <emma:interpretation id="{0B8A7822-B91A-400E-B5CB-18FBBA6D2916}" emma:medium="tactile" emma:mode="ink">
                <msink:context xmlns:msink="http://schemas.microsoft.com/ink/2010/main" type="inkWord" rotatedBoundingBox="9016,7531 10466,7531 10466,8778 9016,8778"/>
              </emma:interpretation>
            </emma:emma>
          </inkml:annotationXML>
          <inkml:trace contextRef="#ctx1" brushRef="#br1">733 302 31 0,'0'0'104'0,"0"0"-16"0,0 0-8 0,0 0-28 0,0 0 0 0,0 0-4 16,0 0 0-16,0 0-4 0,3 0-4 0,-3 0 0 0,3 0 0 15,-3 0-4-15,3 2 4 0,-3-2 0 0,3 1 0 0,0-1 0 16,0 0 0-16,0 2-4 0,0-2 0 0,0 2 0 0,3 0-8 0,-3-2 0 16,0 1 4-16,3-1-4 0,-3 2-4 0,3-2-4 0,-3 2 0 15,3-2 0-15,-3 0-4 0,3 1-4 0,-3-1 0 0,3 0 0 16,-3 2-4-16,3-2 0 0,-3 0-4 0,3 2 0 0,-3-2 0 16,0 0 0-16,3 0 0 0,-3 0-4 0,0 0-4 0,0 0 8 15,0 0-8-15,0 1 4 0,0-1-4 0,0 0-4 0,-3-1-4 0,3 1-4 16,0 0-8-16,-3 0-20 0,2 0-12 0,-2 0-36 0,0 0 8 15,4 0-24-15,-4 1-48 0,0-2-44 0,0 1 28 0,0-2 24 16,0 2 28-16</inkml:trace>
          <inkml:trace contextRef="#ctx1" brushRef="#br1" timeOffset="-307.1782">814 239 79 0,'0'0'96'0,"0"0"-8"0,0 0-8 16,3 0-28-16,-3 0-4 0,0 0-8 0,0 0-4 0,0 0 0 16,0 0-4-16,0 0 0 0,0 0 0 0,0 0 0 0,0 0-8 15,0 0 0-15,0 0 0 0,0 0 0 0,0 0-8 0,0 0 0 0,0 0 0 16,0 0 0-16,0 0 0 0,0 0 8 0,0 0 0 0,0 0 4 15,0 0 0-15,0 0 4 0,0 1 0 0,0-1 0 0,0 2 0 16,0-2-4-16,0 1 0 0,0 1 4 0,0 1-4 0,0-1 0 16,0 1 0-16,0-1-4 0,-3 2 0 0,3-1 0 0,0 2-4 15,0 0 0-15,-3-2 0 0,3 2-4 0,0 0 0 0,0-1 4 16,-3 1-4-16,3 1-4 0,0-1 0 0,-3 1 0 0,3-1-4 0,0 1-4 16,0-1 0-16,0 0 4 0,-3 2-4 0,3-2 0 0,0 0 0 15,0 0 4-15,0 0-4 0,0-1-4 0,0 1 4 0,0 0 0 16,0-2-4-16,0 1 0 0,0-1 0 0,0 0 0 0,0 0 0 15,0 1 0-15,0-3 0 0,0 3 0 0,0-2 0 0,0-1 0 16,0 1 0-16,0-2 0 0,0 2-4 0,0-2 0 0,0 1 0 0,0-1-4 16,0 0-4-16,0 0 0 0,0 0-8 0,0 0-8 15,0 0-12-15,0 0-4 0,-3 0-8 0,3-1-12 0,0-1-8 0,0 2-8 16,-3-2-8-16,3 1-4 0,0-1-8 0,-3-2-32 0,3 3-20 16,-3-3-20-16,3 3 16 0,-3-2 32 0</inkml:trace>
          <inkml:trace contextRef="#ctx1" brushRef="#br1" timeOffset="932.5049">847 208 11 0,'-3'0'100'0,"0"0"-16"0,0 0-12 0,0 0-28 0,0 0-8 0,0 0-4 15,0 0-4-15,0 2 0 0,0-4-4 0,0 2-4 0,0 0 0 16,0 0-4-16,0 0 4 0,0 0-4 0,0 0 0 0,0 0 0 16,-3 0 0-16,3 0-4 0,0 2 0 0,0-2 0 0,0 0 0 15,0 2 4-15,0-2 0 0,-3 1-4 0,3-1 0 0,0 2 0 0,0-1 0 16,0 1 0-16,0 0 0 0,-3-1-4 0,3 1 4 0,0 0-4 16,0 1 4-16,0-1 0 0,0 0 4 0,0 1-8 0,-3-1 4 15,3 1-4-15,0 0 0 0,0-1 4 0,0 1 0 0,0 1-4 0,1-1 4 16,-2 1 0-16,1-1 0 0,1 0-8 0,-2 1 4 15,4-1 4-15,-3 2 0 0,1-2 0 0,-2 1 0 0,4 1 0 16,-3-2-4-16,1 2 4 0,2-2-16 0,0 2 24 0,-3-1-8 0,3 1 0 16,-4 0 4-16,4 0 0 0,0 0-4 0,0 0 0 15,0 0 0-15,0 0-4 0,0 0 4 0,0 0 0 0,0 0 0 0,0 2-4 16,0-2 0-16,0 0 4 0,0 0-4 0,0 0 4 0,4 0 0 16,-4-2 0-16,3 3-4 0,-3-1 4 0,2 0-4 0,1 0 0 15,1-2 4-15,-4 2-4 0,2 0 0 0,5-1 0 0,-5-1 0 0,1 2 0 16,1-2 0-16,1 2 0 0,-2-1 0 0,0-1 0 0,3 0 0 15,0 1 0-15,-3-1-4 0,3 1 0 0,-3-1 0 0,3-1 4 16,0 1 0-16,0-2 0 0,0 3 0 0,-3-2-8 0,3-1 0 16,0 1 0-16,3 0 4 0,-3 0 0 0,0-2-4 0,0 1 4 15,0-1-4-15,0 0 0 0,0 0 0 0,0 2 4 0,0-2-4 0,0 0 0 16,0-2 4-16,0 2-4 0,0-1 0 0,0 1 4 0,-1-2-4 16,2 0 0-16,-5 0 0 0,5 2 0 0,-5-1-4 0,5-1 4 15,-5 0 0-15,5 0 0 0,-5-1 0 0,1 2 0 0,3-1 0 16,-3 0 0-16,1 1 0 0,-2-3 0 0,1 3 0 0,0-1 4 15,0 0-8-15,0-1 4 0,0 1 0 0,0 0 0 0,-3-1 0 0,3 1 4 16,0-1-4-16,0 1 0 0,-3-1 0 0,3 0 0 0,0 1 4 16,-3-1-4-16,3-1 0 0,0 1 0 0,-3-1 0 0,3 1 0 15,-3 0 0-15,3 0 0 0,-3-1 0 0,3-1 0 0,-3 2 0 0,3-1 0 16,-3-1 0-16,0 2 0 0,3-2 0 0,-3 0 0 16,3 1 0-16,-3-1 0 0,0 2 0 0,0-2 4 0,3 0-8 15,-3 2 4-15,0-2 0 0,0 1 0 0,0-1 0 0,0 2 0 0,0-1 0 16,0-1 0-16,0 2 0 0,0 0 0 0,0-2 0 15,0 1 0-15,-3 1 0 0,3-1 0 0,0 1 0 0,0 0 0 0,-3 0 0 16,3-1 0-16,-3 1 0 0,3-1 0 0,0 1 0 0,-3 0 0 16,0-1 0-16,3 1 0 0,-3 1 0 0,0-1 0 0,3 0 0 15,-3 1 4-15,0-1-4 0,3 1 0 0,-3-2 0 0,0 3 0 0,0-3 0 16,0 3 0-16,3-1 0 0,-3-1 0 0,0 1 4 0,0 1-4 16,0-1-4-16,0 0 4 0,0 0 0 0,-2 1 4 0,1-1-4 15,1 0 4-15,1 1-4 0,-5 1 0 0,5-2 0 0,-5 2 0 16,5-2-4-16,-1 0 0 0,-3 2 4 0,3-1-4 0,-3 1 4 15,3 0-4-15,-1-2 0 0,2 2 0 0,-4 0-4 0,3 0-4 0,0 0-4 16,-3 0-4-16,3 0-12 0,0 0 0 0,0 0-8 0,0 0-4 16,0 0-8-16,0 0-12 0,0 0-12 0,0 0-8 0,-3 2-16 15,3-2-40-15,3 0-36 0,-3 1-8 0,0-1 32 0,0 2 28 16</inkml:trace>
          <inkml:trace contextRef="#ctx1" brushRef="#br1" timeOffset="-2200.7329">312 442 3 0,'0'0'104'0,"0"0"-12"16,0 0-12-16,0 0-28 0,0-2-8 0,0 2-8 0,0 2-4 15,0-2-4-15,0 0-4 0,0 0 0 0,0 0 0 16,0 0 0-16,0 0 8 0,0 0-4 0,3 0 0 0,-3 0 0 0,0 0 4 16,3 0 4-16,-3 0 0 0,3 0 0 0,-3 0 4 0,3 0-4 15,0 0 4-15,0 0-20 0,-3 0 20 0,6 0-4 0,-3 0 4 0,0 0-4 16,3 0 4-16,-3 0-4 0,3 0-4 0,-3 0 0 0,3 0-4 15,0 0 0-15,0 0-4 0,-3 1 4 0,3-1-4 0,0 0 0 16,0 0-4-16,0 2 0 0,0-2 0 0,-1 1 0 0,2-1 0 0,-1 2-4 16,0-2 0-16,0 2 0 0,-3 0-4 0,3-2 0 15,-1 1-4-15,2 1 4 0,-5-2-4 0,5 2-4 0,-5-2 4 0,1 1 0 16,1-1 0-16,-2 2-4 0,1-2 0 0,1 0 0 0,-2 2 0 16,1-2-4-16,-3 0 0 0,4 0 0 0,-4 0 4 0,0 0 0 15,0 0-4-15,2 0 0 0,-2 0 0 0,0 0 0 0,0 0 4 16,0 0-4-16,0 0 0 0,0 0 4 0,0 0-4 0,0 0-4 0,0 0 4 15,0 0-4-15,0 0 4 0,0 0-4 0,0 0 0 16,0 0 0-16,0 0-4 0,0 0-4 0,0 0-8 0,0 0-8 0,0 0-12 16,0 0-12-16,0 0-8 0,0 0-4 0,0 0-20 0,0 0-12 15,0 0-32-15,0 0 0 0,0-2-28 0,0 2-40 0,0-2 4 16,0 2 36-16,-2-1 28 0</inkml:trace>
          <inkml:trace contextRef="#ctx1" brushRef="#br1" timeOffset="-2697.4039">420 374 19 0,'0'-1'72'16,"0"1"0"-16,3 0-4 0,-3 0-32 0,0 0-8 0,0-2-4 15,0 2 0-15,0-2-8 0,3 2 4 0,-3-1-4 0,0 1 0 16,0 0 0-16,0-2 0 0,3 2-4 0,-3-2 0 0,0 2-4 0,0-1 4 16,0-1 0-16,3 2 4 0,-3-2 0 0,0 1 4 0,0 1 0 15,0 0 4-15,0-2-4 0,0 2 4 0,0 0 0 0,0 0 4 16,0-2 4-16,0 2 4 0,0 0 0 0,0 0-4 0,0 0-16 0,0 0 20 15,0 0 0-15,0 0 0 0,0 0 0 0,0 2-8 0,0-4 0 16,0 4 0-16,0-2 0 0,0-2-4 0,0 2-4 0,0 0-4 16,0 0 0-16,0 0 4 0,0 0-4 0,0 0 8 0,0 2-8 15,0-2 4-15,0 0 4 0,0 2 0 0,0-1 0 0,0-1 0 16,0 2-4-16,0 0 8 0,0 1-4 0,0-1 0 0,0 1 0 0,0-1 0 16,0 1 4-16,0 1-4 0,0 1-4 0,-3-2 4 0,3 0-4 15,0 2-4-15,0-1 4 0,-3 1 0 0,3 0-4 16,0 0 0-16,-3-2-4 0,3 2 0 0,-3 0 4 0,3 2-4 0,0-2-4 15,-4 0 0-15,4 0 4 0,-2 0-4 0,2 0 0 0,-3 0 0 16,3 0 0-16,0 0 0 0,-4 0 0 0,4 0 0 0,-2 1 0 16,2-2 4-16,-3 0-8 0,3 1 0 0,0-2-4 0,-3 2 4 15,3-2 0-15,0 1-4 0,-3-1 4 0,3 1 0 0,0-1-4 16,0 0 0-16,-3 1 0 0,3-3 4 0,0 3-4 0,0-2 0 0,0 1 0 16,0-1 0-16,0-1 0 0,0 1 4 0,0 0-4 0,0-2 0 15,0 1-4-15,0-1 4 0,0 0 0 0,0 2 4 0,0-2-4 16,0 0 0-16,0 0-4 0,0 0 4 0,0 0-4 0,0 0 0 15,0 0 4-15,0 0-4 0,0 0 0 0,0 0-4 0,0 0 0 16,0 0-4-16,-3-2-12 0,3 2-8 0,0 0-8 0,0-1-16 0,0 1-8 16,0-2-12-16,0 0-4 0,0 1-12 0,0-1-8 0,0 0-12 15,0-1-8-15,0 1-12 0,0-1-32 0,0 1-32 0,0-1 4 16,0-1 40-16,0 1 32 0</inkml:trace>
          <inkml:trace contextRef="#ctx1" brushRef="#br0" timeOffset="-139167.2442">788 132 35 0,'0'5'80'16,"0"-5"0"-16,0 0-8 0,0 0-32 0,0-5-4 0,0 5-8 0,0 0 0 15,0 0-4-15,0 0-4 0,0 0 0 0,0-4 0 16,0 4 0-16,0 0-4 0,0 0 0 0,0 0 0 0,0 0 0 0,0-5 0 16,0 5-4-16,0 0 4 0,0 0-4 0,0 0 4 0,-8 0-4 15,8-5 4-15,0 5-4 0,0 0-4 0,0 0 4 0,-9-5 0 16,9 5 4-16,0 0-4 0,0-5 0 0,-9 5-4 0,9-4 4 0,-8 4 0 15,8 0 0-15,0-6 4 0,-9 6-4 0,9 0-4 0,0 0 0 16,-8 0 4-16,8 0 0 0,-8 0 4 0,8 0-8 0,-8 0 4 16,8 0 0-16,-10 0-4 0,10 0-4 0,-8-4 8 0,8 4 0 15,-8 0 4-15,-2 0-4 0,10 0-24 0,-8 0 28 0,8 0 0 16,-8 0-8-16,8-5 4 0,-9 5 0 0,1 0 0 0,8 0 0 16,-9 0 0-16,1 0 4 0,8 0-8 0,-9 0 0 0,9 0 0 15,-8 0-4-15,0 0 4 0,8 0 8 0,-10 0-8 0,2 0 0 0,8 0 0 16,-8 0-4-16,8 0 0 0,-10 0 4 0,2 0 0 0,8 0 0 15,-8 0 0-15,8 0-4 0,-8 0 0 0,8 0 0 0,-9 0 0 16,9 0 0-16,-9 0 0 0,9 0 4 0,-8 0-4 0,8 0 0 0,-9 0 4 16,9 0-4-16,-8 0 0 0,8 0 0 0,-8 5 0 15,-2-5 0-15,10 0 0 0,0 4 0 0,-8-4 4 0,8 0-4 0,-8 6 0 16,8-2 0-16,-8-4 0 0,-2 5 0 0,10-5 0 0,0 5-4 16,-8 0 4-16,8-5-4 0,-8 5 8 0,-1-1-4 0,9-4 0 15,-8 5 0-15,8 0-4 0,-9 0 4 0,0-5-4 0,9 4 4 16,-8 1-4-16,8 0 4 0,-8-5-4 0,-2 5 4 0,10-1-4 0,-8-4 4 15,8 7-4-15,-8-4 4 0,0 2 0 0,8-5 0 16,-10 5 0-16,10 0 0 0,-8-5-4 0,8 4 4 0,-8 1-4 0,8-5 4 16,-9 5 0-16,9 0 0 0,-8-5 0 0,8 4 0 0,-9-4 0 15,9 5 0-15,-9 0 0 0,9-5-4 0,-8 5 4 0,8-1 0 16,-8 2-4-16,8-6 0 0,-8 5 0 0,-2-1 0 0,10 1 4 0,-8-5-4 16,8 5 0-16,-8-1 0 0,-2 1 0 0,10 0 4 0,-8-5-4 15,8 5 0-15,-8-1 0 0,-1 2 0 0,9-2 0 0,-8 1 0 16,-1 0 0-16,9 0 0 0,-8-1 4 0,-1 2-4 0,9-2 4 15,-8-4 0-15,8 5 0 0,-8-1-4 0,8 2-4 0,-10-2 8 16,10-4-4-16,-8 5 0 0,8 0 4 0,-8 0 0 0,8-5-4 0,0 4-4 16,-10 2 4-16,10-6 0 0,0 5 0 0,-8-1 0 0,8-4 4 15,0 4-4-15,0 2 4 0,-8-2-4 0,8 1 4 16,-8-5 0-16,8 5-4 0,0 0 0 0,-9-1 0 0,9 2 0 0,-8-3 0 16,8 3-16-16,-9-2 24 0,9 6-4 0,-9-5-4 0,9 0 0 15,0 0 0-15,-8-1 4 0,8 2 0 0,-8 3-4 0,8-4 0 0,0 0 0 16,-10-1 0-16,10 0 4 0,0 7-4 0,-8-7 0 15,8 1 4-15,0 0-4 0,0 5 0 0,0-6 0 0,-8 1 4 16,8 6-4-16,0-7 4 0,0 0-4 0,0 6 0 0,-8-5 4 0,8 4-4 16,0-4 0-16,0 4 0 0,0-4 0 0,0 5 0 0,-10-5 4 15,10 5 4-15,0-1-8 0,0-4 0 0,0 4 4 0,0-4 0 16,0 5-4-16,0 1 4 0,0-8-4 0,0 6 0 0,0-3 0 0,0 3 0 16,0-4 0-16,0 4 0 0,0-4 4 0,0 5-4 15,0-6 0-15,0 2 4 0,0 3 0 0,0-4-4 0,0 4 4 0,0-3-4 16,0 3 4-16,0-5-4 0,0 2 0 0,0 3 4 0,0-4-4 15,0 0 4-15,0 5 0 0,0-6 0 0,0 1-4 0,0 5 4 16,0-6-4-16,0 6 0 0,0-5 4 0,0-1 0 0,10 7-16 0,-10-7 16 16,0 6 4-16,0-6-4 0,8 1-4 0,-8 5 4 0,0-6 0 15,8 5 4-15,-8 2-4 0,8-6-4 0,-8 3 4 0,10 3 0 16,-2-7 0-16,-8 6-4 0,8-5 4 0,-8 4-4 0,9 1 4 16,-9-4 0-16,9 2 0 0,-9-3 0 0,8 5-4 0,-8-5 4 15,9 4 0-15,-1-4 0 0,-8-1 0 0,8 6 0 0,0-5-4 0,-8 0 0 16,10 0 0-16,-2 0 4 0,-8 4 0 0,8-4-4 15,2 0 0-15,-2-1 0 0,-8 1 4 0,8 0 0 0,1 0-4 0,-1-1 4 16,1 3 0-16,-9-4-8 0,8 2 4 0,1 5 4 0,-1-6 0 16,0 1-4-16,2 0 0 0,-2 0 0 0,0-1 4 0,2 1-4 15,-2 0 4-15,0 0-4 0,0 0 4 0,1-5-4 0,0 5 0 0,-1 0 4 16,1-1-4-16,-1 1 4 0,0 0 0 0,2-1 0 16,-2-4-4-16,0 5 0 0,0 0 4 0,2-5-4 0,-2 5 4 0,0-5 0 15,1 5 0-15,0-5-4 0,-1 0 0 0,1 5 4 0,-1-5 0 16,0 0 0-16,2 3-4 0,-2-3 0 0,0 0 0 0,0 0 4 15,2 0-4-15,-2 0 4 0,0 6-4 0,1-6 0 0,-1 0 0 16,1 0 0-16,0 0 0 0,-1 0 0 0,0 0 0 0,0 5 0 0,2-5 0 16,-2 0 4-16,0 0-4 0,2 0 4 0,-2 0-4 15,0 0 0-15,1 5 4 0,-1-10-4 0,1 5 0 0,-1 0 4 0,1 0 0 16,-1 0-4-16,0 0 0 0,2 5 0 0,-2-10 4 0,10 5 0 16,-10 0 0-16,0 0-4 0,0 0-4 0,1 0 4 0,8 0-4 15,-8 0 8-15,-1 0 0 0,0 0-4 0,2 0 4 0,6-5 0 0,-8 5-8 16,2 0 8-16,-2-6 0 0,9 6-4 0,-9 0 4 0,1-3-4 15,0-2 0-15,7 5 4 0,-8-5-4 0,2 0 0 0,-2 5 4 16,0-5 0-16,2 0-4 0,6 5 0 0,-7-4 0 0,-1 4 4 16,0-5-4-16,1 0 0 0,0 5 4 0,-1-4-4 0,0 4 4 15,2-5 0-15,-2 0-4 0,0 5 0 0,1-5 4 0,0 0 0 0,-1 0 0 16,1 5 0-16,-1-5-4 0,0 1 0 0,1-1 4 0,-9 5-4 16,9-5 0-16,-1 0 0 0,0 1 0 0,2-2 0 0,-2 2 4 15,0-1-8-15,1 2 8 0,0-4 0 0,-1 3-4 0,0-1 4 16,1 0 0-16,-1 0 0 0,-8 1-4 0,8-6 0 0,2 5 0 15,-2 1 4-15,0-1-4 0,2-5 0 0,-2 5 0 0,-8 0 0 16,8 0 0-16,0 1 0 0,2-6 0 0,-10 6 0 0,8-1 0 0,-8 0 0 16,8-5 0-16,1 6-4 0,-9 0 8 0,8-2-4 15,-8-4 4-15,8 6 0 0,-8-1-4 0,10-5 0 0,-10 5 0 0,8-4 0 16,-8 3 0-16,8 2 4 0,-8-5-4 0,8 4 0 0,-8-4 0 16,10-1 0-16,-10 5-4 0,8-5 4 0,-8 1 0 0,8 4 0 15,-8-4-4-15,9 3 4 0,-9-3 4 0,0 4-4 0,9-4 0 0,-9 4-4 16,0-5 4-16,8 0 0 0,-8 6 0 0,0-6 0 15,9 4 4-15,-9-3-4 0,0 5 8 0,0-5-8 0,0-1 0 0,0 5-4 16,0-4 4-16,8 4-4 0,-8-5 4 0,0 5 0 0,0-5-4 16,0 1 4-16,0 4 0 0,8-4 4 0,-8 3-4 0,0-3 0 15,0-1 0-15,0 6-4 0,0-6 4 0,0 5 0 0,0-4 0 0,9 4 0 16,-9-4 0-16,0 3 0 0,0-3 0 0,0-1 0 0,0 5 0 16,0-4 0-16,0 4 0 0,0-4 0 0,0 4 0 0,0-5 4 15,0 6-4-15,0-6 0 0,0 5 0 0,0 0 0 0,0-4 4 16,0 4-4-16,0-5 4 0,0 6-8 0,0-1 4 0,0-1 4 15,0-2-4-15,0 3 4 0,0 0-4 0,0 0 0 0,0-5 0 0,0 6 0 16,0-1 4-16,0 0-4 0,0 0 4 0,0 1 0 0,0-2-4 16,0 2 0-16,0-2-4 0,0 3 0 0,0-3 4 0,0 2 4 15,0-1-4-15,0 0 0 0,0 0 0 0,0 1 0 0,0-2 8 16,0 2-4-16,0 0-8 0,0-1 4 0,0-1 0 0,-9 2 0 16,9-1-16-16,0 0 20 0,0 0 0 0,-8 1 0 0,8-2 0 0,0 2-4 15,-8-1 4-15,8 1 0 0,0-2 0 0,-9 2 0 0,9-6 0 16,0 5 0-16,-8 1 0 0,8-2-4 0,0 6 0 15,0-4 4-15,-9-1-4 0,9 0 8 0,0 0-4 0,-9 1 0 0,9-1-4 16,0 5 4-16,0-5-4 0,-8 1 0 0,8-1 0 0,0 5 0 16,-8-6 4-16,8 2-4 0,-10-1 0 0,10 5 4 0,0-5-4 15,-8 0 4-15,8 1 0 0,0 4-4 0,-8-5 0 0,8 0 0 0,-8 0 0 16,8 5 0-16,0-4 0 0,-10-1 0 0,10 5 4 16,-8-5-4-16,8 0 0 0,-8 5 0 0,8-3 4 0,-9-4-4 0,9 7 0 15,0-4 0-15,-8 4 0 0,8-5 4 0,-8 5-4 0,8-5 0 16,-10 5 4-16,10-5-8 0,-8 5 8 0,8-4-4 0,-8 4 4 15,0-5 0-15,8 5-4 0,-10-5 0 0,10 5 0 0,-8-5-4 0,8 5 8 16,-8 0-4-16,8-4 0 0,-10 4 0 0,10-5 0 0,-8 5 0 16,8-5 0-16,-8 5 0 0,8 0 0 0,-9-5 4 15,9 5-4-15,-8-5 0 0,0 5-4 0,8 0 0 0,-9-4 4 0,9 4 0 16,-9-6 0-16,9 6 4 0,-8 0 0 0,8 0-4 0,-8-4-4 16,8 4 4-16,-10-5 0 0,2 5-4 0,8 0 4 0,-8-4-4 0,8 4 4 15,-9 0 0-15,9 0 0 0,-9-6 0 0,1 6 0 0,8-4 0 16,-8 4 0-16,-1-5 0 0,9 5 4 0,-8 0 0 0,-1 0-4 15,9-5 0-15,-9 5 0 0,9 0 0 0,-8 0 0 0,0-5 0 16,-2 5 0-16,10 0 0 0,-8 0 4 0,8 0-4 0,-8 0 0 16,-1 0 0-16,9 0 0 0,-9 0 0 0,9-4-4 0,-8 4 4 0,0 0 0 15,8 0 0-15,-9 0 0 0,1 0 0 0,8 0 0 0,-8-4 0 16,-2 4 0-16,10 0 0 0,-8 0 0 0,8 0-4 0,-8-6 0 16,-2 6 8-16,10 0-4 0,-8 0 0 0,0 0 4 0,8 0-4 0,-8 0-4 15,-1-5 4-15,9 5 0 0,-9 0-20 0,1 0 24 16,8-4-4-16,-9 4 4 0,9 0-4 0,-8 0 4 0,0 0-4 0,8-6 0 15,-10 6 0-15,10 0 0 0,-8 0 0 0,8-4 0 0,-8 4 4 16,8 0-4-16,-8 0 0 0,8 0 0 0,-10 0 0 0,10 0 0 16,0-5 0-16,-8 5-4 0,8 0 4 0,-8-4 0 0,8 4 0 15,-9-6 0-15,9 6 0 0,0 0 0 0,-9-4 0 0,9 4 4 16,-8 0-4-16,8-5 0 0,0 5 0 0,-9 0 4 0,9 0-4 16,-8 0 0-16,8 0 0 0,-8 0 0 0,8 0 0 0,0 0 0 0,-8 0-4 15,8 0 4-15,-10 0 0 0,10 0 0 0,0 0 4 0,-8 0-4 16,8 0 0-16,-8 0 0 0,8 0 0 0,0 0 0 0,0 0-4 15,0 0 0-15,0 0 4 0,0 0 0 0,0 0-4 0,-10 0 4 16,10 0-4-16,0 0 4 0,0 0-4 0,0 0 4 0,0 0 0 16,0 0 0-16,0 0-4 0,0 0 0 0,0 0 0 0,0 0-4 0,-8 5-4 15,8-5-4-15,0 0 0 0,0 4-4 0,0-4-12 0,0 0-4 16,0 6-8-16,0-6-16 0,0 4-12 0,0-4-12 0,0 5-12 16,0-5-16-16,0 4-28 0,0 2-44 0,0-6-72 0,0 4 40 15,0 1 32-15,0-5 32 0,0 6 32 0</inkml:trace>
          <inkml:trace contextRef="#ctx1" brushRef="#br1" timeOffset="-1131.3767">437 294 79 0,'-2'0'92'0,"2"0"-12"0,-3 0-12 0,3 0-24 0,-3 0-8 16,3 0-4-16,-3 0 0 0,0 0-4 0,3 0 0 0,-3 0 0 15,-1 0-4-15,4 0 0 0,-2 0 0 0,-1 0-4 0,-1 0 0 16,2 0 0-16,2 0 0 0,-3 0 0 0,0 0 0 0,0 0-4 16,0 0 4-16,0 0-4 0,0 0-4 0,0 2 8 0,0-2-4 15,0 0 0-15,0 1 0 0,0-1 0 0,0 2 0 0,0-2-4 16,3 1 4-16,-3 1-4 0,0 0 4 0,0-1 0 0,0-1-8 0,0 4 8 16,0-2-8-16,0-1 8 0,0 1 0 0,0 1-4 0,0-1 0 15,0 0 4-15,0 1-4 0,0-1 0 0,0 1 0 0,0-1-8 16,0 1 4-16,0 0 8 0,0 1-8 0,0-1 4 0,0 1 0 0,0-1-8 15,0 0 0-15,3 1 0 0,-3-1 8 0,0 0-8 16,0 1 4-16,3 1 0 0,-3-2 0 0,0 1-4 0,0-1 0 0,3 2 4 16,-2-2-4-16,-2 0 0 0,4 1 4 0,-3 1-4 0,1-2 0 15,2 3 4-15,-4-3 0 0,4 2 0 0,-3-2-4 0,3 2 4 16,-2-1-4-16,2 1 0 0,0-2 8 0,0 2-4 0,-4 0 0 0,4-2 0 16,0 2 4-16,0 1 0 0,0-3-8 0,0 2 8 15,0-2 0-15,0 2 0 0,4-1-4 0,-4 1 0 0,0-2 4 0,2 0-4 16,1 2 0-16,-3-1 4 0,4-1-4 0,-4 2 4 0,2-2-4 15,1 1 4-15,1-1 0 0,1 1-4 0,-2-1 0 0,0 0 0 16,3 1 0-16,-3-1-4 0,3 1-16 0,-3-3 24 0,3 3-4 0,-3-1 4 16,3 0-8-16,0-1 0 0,-3 2 0 0,3-3 0 15,0 2 0-15,-3-1 4 0,3 0-4 0,0-1 0 0,0 3 0 0,-3-3 0 16,3-1 0-16,0 2-4 0,-3 0 4 0,3 0-8 0,0-2 4 16,0 1 0-16,-1-1 0 0,-1 0 0 0,1 0 4 0,2 2-4 15,-1-2 0-15,-3 0 0 0,2 0 0 0,2-2 0 0,-1 2 4 0,-1 0 0 16,-1-1 0-16,1 1-4 0,2-2 0 0,-5 2 0 0,5-2-4 15,-5 2 4-15,5-2 4 0,-5 1-4 0,5-1 0 0,-5 0 0 16,1 2 0-16,0-3 0 0,3 1 0 0,-3 0 0 0,0 1 0 16,0 0-4-16,0-1 4 0,0 0 0 0,0 0 4 0,3 1-4 15,-3-3 0-15,0 3-4 0,0-3 4 0,0 3 0 0,0-3 4 16,0 2-4-16,-3-1 0 0,3 0 0 0,0 1 4 0,0-1-4 0,0-1-4 16,-3 1 4-16,3-1 0 0,0 3 0 0,-3-3 0 0,3 1 0 15,-3 0 0-15,3-1 4 0,-3 1-4 0,3 0 4 0,-3 0-4 16,0-1 0-16,0 1 0 0,3-1-4 0,-3 1 4 0,0 0 0 15,0-1-4-15,0 1 4 0,0 0 4 0,0-1 0 0,0-1-4 16,0 2-4-16,0-1 4 0,0 1 0 0,0 0 0 0,0-1 0 0,0-1 0 16,0 2 4-16,0-1 0 0,0 1-8 0,0 0 4 0,0-1-4 15,0 1 4-15,0 0 0 0,0-1 4 0,0 1-4 0,-3 0 0 16,3-1 0-16,-3 1 0 0,3-1 0 0,-3 1 0 0,3 0 0 16,-3 1 0-16,0-1 0 0,0-1 4 0,0 1-4 0,0 0 0 15,3-1 0-15,-3 1 0 0,-3 1 4 0,6-1-4 0,-3 0 0 0,-3-1 0 16,3 3-4-16,0-3 0 0,0 1 4 0,0 1 0 15,0 0 0-15,0-1 0 0,0 1 0 0,0 1 4 0,0-3-4 0,0 4 0 16,0-1 0-16,0-1 0 0,0 0 0 0,0 1-4 16,-3-1 4-16,3 0 0 0,1 2 0 0,-2-1 0 0,-1 1 0 0,1 0 4 15,1-2-8-15,1 2 4 0,-2 0-4 0,-1 0 4 0,2 0 0 0,-1-2-4 16,-1 2 0-16,1 2 0 0,2-2 0 0,-5 0 0 0,5 2-4 16,-1-2-4-16,0 1 0 0,-3-1-12 0,3 0-4 0,-1 2-4 15,-1-2-8-15,1 2-8 0,2-1-4 0,-4-1 0 0,3 2-4 16,0 0-16-16,-3-1-16 0,3-1-12 0,-3 2-20 0,3 0-44 15,0-2-40-15,-3 1 28 0,3 1 32 0,0-2 32 0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4:14.7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F0B21D-D7F0-488F-8AC6-6FB2E9178833}" emma:medium="tactile" emma:mode="ink">
          <msink:context xmlns:msink="http://schemas.microsoft.com/ink/2010/main" type="inkDrawing" rotatedBoundingBox="14166,8663 15101,9325 15061,9382 14125,8719" semanticType="callout" shapeName="Other">
            <msink:sourceLink direction="with" ref="{62119874-7205-4568-A31F-317407673ED7}"/>
            <msink:sourceLink direction="with" ref="{C750672C-A9BE-4314-BE2B-BC793157C667}"/>
            <msink:sourceLink direction="with" ref="{F1743ABF-01A8-4BD3-B01C-EA4C0DDA1AA0}"/>
          </msink:context>
        </emma:interpretation>
      </emma:emma>
    </inkml:annotationXML>
    <inkml:trace contextRef="#ctx0" brushRef="#br0">5153 1135 7 0,'0'0'84'0,"0"0"-8"0,0 0-8 0,0 0-24 15,0 0-8-15,0 0-4 0,0 0-12 0,0 0 0 0,0 0 0 16,0 0-4-16,0 0 4 0,0 0-8 0,0 0 0 0,0 0 4 0,0 0-4 15,0 0 0-15,0 0 0 0,0 0 0 0,0 0 0 0,0 0-4 16,0 0 0-16,0 0 4 0,0 0-16 0,0 0 20 0,0 0 0 16,0 0 0-16,0 2 0 0,0-2 0 0,0 2 0 0,5-2 4 15,-5 2 0-15,0-2 0 0,0 2 0 0,0-2 0 0,3 3 0 16,-3-1 0-16,0 0-4 0,4 0 4 0,-4 0 4 0,0 3-8 0,3-3 4 16,-3 0-4-16,0 0 0 0,0 2 0 0,5-2 0 0,-5 1-4 15,0-1 4-15,3 2 0 0,-3-2-4 0,4 0 0 0,-4 3 0 16,4-3 0-16,-4 2 4 0,4-2-8 0,0 1 4 0,-4 1-8 15,4-2 4-15,-4 0 0 0,3 3 0 0,1-3 4 0,0 2 0 16,-4-2-8-16,4 0 4 0,0 3 4 0,-1-3-4 0,2 2 0 16,-2-2 0-16,1 3 0 0,0-3 0 0,-4 2 0 0,4-2-4 0,-1 2 4 15,2-1 0-15,-2 1 0 0,1 0-4 0,0-2 0 16,0 3 4-16,-1-1 0 0,1-2-4 0,0 3 0 0,0-1 4 0,0 0-4 16,0-2 0-16,0 3 0 0,-1-1 4 0,1 0 0 0,0 0 0 15,0 1 0-15,4-3-4 0,-5 2 0 0,1 1 4 0,0-1 0 16,0 0 4-16,-1 0-4 0,1 1 0 0,0-3-4 0,4 2 0 0,-4 0 0 15,0 1 4-15,-1-1-4 0,1-2-4 0,0 2 0 0,3 1 4 16,-2-1 0-16,-2-1 0 0,1 1 0 0,4 0 0 0,-5-2 4 16,2 2 0-16,2 1 0 0,-3-4-4 0,0 4 0 0,0-3 0 15,3 3 0-15,-3-1 0 0,0-2 4 0,4 2 0 0,-5-2-4 16,1 3 4-16,4-1 0 0,-5-1 0 0,2 1-4 0,2-2 4 0,-3 2 0 16,0 0-4-16,0-2 4 0,3 2-4 0,-3-1 4 15,0 1 0-15,4-2-4 0,-5 3 4 0,2-1 0 0,-2-2-8 0,4 2 8 16,-2-1 0-16,-2 1-8 0,5-2 8 0,-4 1-4 0,0 0 0 15,0 0 4-15,-1 1-4 0,5-2 4 0,-4 0-4 0,0 2 4 16,-1-2-4-16,5 3 0 0,-4-3 0 0,0 0 0 0,0 1 0 0,4 1 0 16,-5-2 0-16,1 2 0 0,0-2 0 0,3 0 4 15,-3 3-4-15,0-3-16 0,4 1 20 0,-4-2 0 0,0 3-4 0,-1-1 0 16,5-1 0-16,-4 2 0 0,4-2 0 0,-5 0 0 0,1 1 4 16,4 1-4-16,-5-2 0 0,5 0 0 0,-4 3 0 0,0-3 0 15,4 0 0-15,-5 0 0 0,1 0 0 0,4 2-4 0,-5-4 4 16,2 5 0-16,2-3 0 0,-3 0 0 0,0 0-4 0,4 0 4 0,-5 1 0 15,1-1-4-15,4 0 4 0,-4 0 0 0,-1 0 0 0,1 0 0 16,0 1 0-16,4-1 0 0,-4 0 0 0,-1 0 0 0,1 0-4 16,0 0 4-16,0 1-4 0,-1-1 0 0,5 0 0 0,-4-2 4 15,0 2-4-15,0 0 0 0,0 0 0 0,0 0 0 0,-1 1 4 16,1-1-4-16,0 0 0 0,0 0 0 0,0 0 0 0,-1-2 0 0,2 2 0 16,-2 1 0-16,1-1 0 0,0 0 4 0,-4 0 0 0,4 0 0 15,-1 0-4-15,1 3 4 0,0-5-8 0,0 4 4 0,-4-2-4 16,4 0 4-16,0 0 0 0,-4 1 0 0,3-1 0 0,1 0 0 15,-4 0 4-15,4 2 0 0,-4-1-4 0,4-1 4 0,-4 0-4 16,4 0 0-16,-4 0 0 0,0 0 0 0,3 0 4 0,-3 1-4 0,5-1 4 16,-5 0-4-16,3 0 0 0,-3 0 4 0,4 0 0 0,-4-2 0 15,4 3 0-15,-4-2 4 0,4 2-8 0,-4-1-4 0,3 0 4 16,-3-2 0-16,5 2 0 0,-5 0 0 0,3 1 0 0,-3-1 0 0,4 0 4 16,-4 0-4-16,4-2 0 0,0 2 8 0,-4 0-4 15,3 0-4-15,-3 1 4 0,4-1-4 0,-4-2 0 0,4 2 0 0,-4 0 4 16,4 0 0-16,-4 0-4 0,0-2 0 0,4 3 0 0,-4-1 0 15,4-2 0-15,-4 2 4 0,0 0 0 0,4-2-4 16,-4 2 4-16,0 0-4 0,3 0 4 0,-3-2-4 0,0 2 4 0,0 1 0 16,4-3 0-16,-4 2 0 0,0 0 0 0,4-2-4 0,-4 2 4 15,0 1-4-15,4-3 0 0,-4 1 8 0,0 2-4 0,0-3 0 16,3 2 0-16,-3 0-4 0,0-2 0 0,5 2 4 0,-5 0-20 0,3-2 20 16,-3 2 4-16,0 1-4 0,4-3 0 0,-4 2 0 0,0-2 0 15,4 1 0-15,-4 2 0 0,0-3 0 0,4 2 0 0,-4-2 0 16,3 2 0-16,-3 0-4 0,0-2 0 0,0 3 4 0,0-3 0 15,4 2 0-15,-4 0-4 0,0-2 4 0,0 2 4 0,4-2-4 16,-4 0 0-16,0 2 0 0,0-2 0 0,0 2-4 0,0-2 0 0,0 0 0 16,0 2 0-16,0-2 0 0,0 0 0 0,4 0 0 0,-4 0 0 15,0 3 0-15,0-3 0 0,0 0 0 0,0 0 0 0,0 0 0 16,0 0 0-16,0 0 0 0,0 0 0 0,0 0 0 0,0 0 0 16,0 0 0-16,0 0 0 0,0 0 0 0,0 0 0 0,0 0 0 15,0 0 0-15,0 0 0 0,0 0 0 0,0 0 0 0,0 0 0 0,0 0 0 16,0 0 0-16,0 0 0 0,0 0 0 0,0 0 0 0,0 0 0 15,0 0 0-15,0 0 0 0,0 0 0 0,0 0 0 0,0 0 0 16,0 0 0-16,-4-3-28 0,4 3-44 0,-4 0-24 0,0-2-24 16,4 0-28-16,-3 0-36 0,-1 2-56 0,0-4-52 0,0 2 44 15,-4-1 44-15,5-1 44 0,-1-1 28 0,-4 2 24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7:51.4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3E97A5D-BFD7-4097-A2FB-DC07B115A6AC}" emma:medium="tactile" emma:mode="ink">
          <msink:context xmlns:msink="http://schemas.microsoft.com/ink/2010/main" type="writingRegion" rotatedBoundingBox="1647,17708 418,18752 205,18502 1434,17458"/>
        </emma:interpretation>
      </emma:emma>
    </inkml:annotationXML>
    <inkml:traceGroup>
      <inkml:annotationXML>
        <emma:emma xmlns:emma="http://www.w3.org/2003/04/emma" version="1.0">
          <emma:interpretation id="{8BED7642-56A1-4B37-B6CA-73E50DA5E743}" emma:medium="tactile" emma:mode="ink">
            <msink:context xmlns:msink="http://schemas.microsoft.com/ink/2010/main" type="paragraph" rotatedBoundingBox="1647,17708 418,18752 205,18502 1434,17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26791C-BF23-4819-8F84-579A6975C4A8}" emma:medium="tactile" emma:mode="ink">
              <msink:context xmlns:msink="http://schemas.microsoft.com/ink/2010/main" type="line" rotatedBoundingBox="1647,17708 418,18752 205,18502 1434,17458"/>
            </emma:interpretation>
          </emma:emma>
        </inkml:annotationXML>
        <inkml:traceGroup>
          <inkml:annotationXML>
            <emma:emma xmlns:emma="http://www.w3.org/2003/04/emma" version="1.0">
              <emma:interpretation id="{37BEAE0F-4556-4763-B64C-EE51C5E4708E}" emma:medium="tactile" emma:mode="ink">
                <msink:context xmlns:msink="http://schemas.microsoft.com/ink/2010/main" type="inkWord" rotatedBoundingBox="1647,17708 1433,17890 1221,17639 1434,174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 55 3 0,'0'0'96'16,"0"0"-8"-16,0-5-12 0,0 5-28 0,0 0-4 0,0 0-12 0,0 0 0 15,0 0-4-15,0 0-4 0,0-5 0 0,0 5 0 0,0 0-24 16,0 0 24-16,0 0-4 0,0 0 4 0,0 0-4 0,0 0 0 16,0-6 0-16,0 6 0 0,0 0-4 0,0 0 0 0,0 0 4 15,0 0-4-15,0 0 0 0,0 0 0 0,0 0 4 0,0 0 0 16,0 0-4-16,0-5 4 0,0 5-8 0,0 0 4 0,0 0 0 0,0 5-4 15,0-5 0-15,0-5-4 0,0 5 0 0,0 0 0 0,0 0 0 16,0 0 0-16,0 0 0 0,0 0 0 0,0 0-4 0,0 0 0 16,-9 0 4-16,9 5 0 0,0-5-4 0,0 0 4 0,0 6-8 15,0-6 8-15,0 5-4 0,0-5 0 0,0 5 0 0,0 0 0 16,0-5 0-16,0 6 0 0,0-2 0 0,-11 2 4 0,11-1 0 0,11 0 0 16,-11 0 0-16,0-1 0 0,0 3 0 0,0-2 0 0,0 0 0 15,0 1-4-15,0-1 4 0,0 0-8 0,0 0 4 0,0 1 0 16,0-1 0-16,0-1 4 0,0 3-4 0,0-3 0 0,0 1 0 15,0 1-4-15,0-1 4 0,0-5 0 0,0 5 4 0,9 0-4 16,-9 1 0-16,0-6 0 0,8 5 0 0,-8 0 0 0,0 0 0 0,11-5 4 16,-11 6-8-16,9-1 8 0,-9-5 0 0,0 5 0 0,8 0 4 15,-8-5-8-15,11 6 8 0,-11-2-4 0,0-4-4 0,9 6 0 16,-9-1 4-16,8 0 0 0,-8-5 4 0,9 6-4 0,-9-6 0 0,0 5 0 16,11-5 0-16,-11 5 0 0,8-5 0 0,-8 0 0 15,9 0 0-15,-9 6-4 0,0-6 0 0,11 0 8 0,-11 4 0 16,8-4-8-16,-8 0 4 0,9 0-4 0,-9 0 4 0,11 0-4 0,-11 0 0 15,8 0 0-15,-8 0 0 0,9 0 4 0,-9 0-4 16,0 0 0-16,9 0 0 0,-9 0 0 0,0 0-4 0,10 0 4 0,-10 0-4 16,9 0 0-16,-9 0 4 0,0 0 0 0,9 0-4 0,-9 0 4 15,0 0 0-15,10 0 4 0,-10 0-4 0,0 0 4 0,9-4 0 16,-9 4 0-16,0-6 0 0,9 6 0 0,-9 0 0 0,0-5 0 0,10 0-4 16,-10-1 0-16,0 6 4 0,0-5-20 0,0 0 20 0,9-1 0 15,-9 2 0-15,0-2 0 0,0 6 0 0,9-5-4 0,-9 0-4 16,0 0 4-16,0-1 0 0,0 6 0 0,0-5 0 0,0 0 0 15,0 0 0-15,0-1 0 0,10 1 0 0,-10 5 0 0,-10-5-4 16,20 0 0-16,-10-1 0 0,0 1 4 0,0 1 0 0,0-3-4 0,0 3 0 16,0 4 0-16,0-5 0 0,0-1 4 0,0 1-4 15,0 5 4-15,0-5 0 0,0 0 0 0,0-1 0 0,0 6-4 0,0-5 0 16,0 5-4-16,0-5 4 0,0-2 0 0,0 7 0 0,0-4 0 16,0-1 0-16,0 5 0 0,0-5 0 0,0 5 4 0,0-5 0 15,0-1 0-15,-10 6-4 0,10-4 0 0,0 4 0 0,0-6 0 0,0 6 0 16,-9-5 4-16,9 0-4 0,0 5 4 0,-9-5-4 0,9 5 0 15,0-6 0-15,0 6 0 0,-10-5 0 0,10 5 0 0,-9-6 0 16,9 1 0-16,0 5-4 0,-9-4 4 0,9 4 0 0,0 0 0 0,-10-6 0 16,10 1-12-16,0 5 16 0,0 0 0 0,-9 0-4 15,9-5 8-15,0 5-4 0,-9 0 0 0,9 0-8 0,0 0 4 0,-10 0 0 16,10 0 4-16,0 0-4 0,0 0 4 0,-9 0-4 0,9 0 0 16,0 0 0-16,-9 0 0 0,9 0 4 0,-8 0 0 0,8 0-4 15,0 0 0-15,-11 0 0 0,11 0 4 0,-9 0-4 0,9 0 0 0,0 0-4 16,-8 0 8-16,8 0-4 0,-11 0 0 0,11 0 0 0,0 0 0 15,-9 0 0-15,9 0 0 0,-8 0 0 0,8 0 0 0,0 0 0 16,-11 0 0-16,11 0 4 0,0 0-8 0,-9 0 4 0,9 0-4 16,-8 0 8-16,8 0-4 0,0 0 0 0,-9 5-4 0,9-5 4 15,0 0 0-15,-11 5-4 0,11-5 4 0,0 0 0 0,-8 6 0 0,8-2-4 16,0-4 0-16,-9 5 0 0,9 1-4 0,0-1-4 0,-11 1-4 16,11-1-16-16,0 0-12 0,-8 0-16 0,8 1-12 0,0 4-24 15,-9-5-24-15,9 0-36 0,-11 4-64 0,11-2-24 0,-8 3 48 16,8-4 32-16,-9 4 36 0,9-5 32 0</inkml:trace>
        </inkml:traceGroup>
        <inkml:traceGroup>
          <inkml:annotationXML>
            <emma:emma xmlns:emma="http://www.w3.org/2003/04/emma" version="1.0">
              <emma:interpretation id="{A69C91B2-0AC7-481B-9E4C-48736704D243}" emma:medium="tactile" emma:mode="ink">
                <msink:context xmlns:msink="http://schemas.microsoft.com/ink/2010/main" type="inkWord" rotatedBoundingBox="1518,17816 417,18751 209,18506 1309,17570"/>
              </emma:interpretation>
              <emma:one-of disjunction-type="recognition" id="oneOf1">
                <emma:interpretation id="interp1" emma:lang="" emma:confidence="0">
                  <emma:literal>„Do</emma:literal>
                </emma:interpretation>
                <emma:interpretation id="interp2" emma:lang="" emma:confidence="0">
                  <emma:literal>„B</emma:literal>
                </emma:interpretation>
                <emma:interpretation id="interp3" emma:lang="" emma:confidence="0">
                  <emma:literal>„D</emma:literal>
                </emma:interpretation>
                <emma:interpretation id="interp4" emma:lang="" emma:confidence="0">
                  <emma:literal>„</emma:literal>
                </emma:interpretation>
                <emma:interpretation id="interp5" emma:lang="" emma:confidence="0">
                  <emma:literal>„DO</emma:literal>
                </emma:interpretation>
              </emma:one-of>
            </emma:emma>
          </inkml:annotationXML>
          <inkml:trace contextRef="#ctx0" brushRef="#br0" timeOffset="3651.4463">148 155 63 0,'0'0'84'0,"0"0"-12"0,0 0-4 15,0 0-28-15,0 0-8 0,0 0-4 0,0 0-4 0,0 0 0 16,0 0-8-16,0 0 4 0,0 0-4 0,0 0-4 0,0 0 0 0,0 0 0 16,0 0-4-16,0 0 0 0,0 0 0 0,0 0 4 15,0 0-4-15,0 0 0 0,0 0-4 0,0 0 0 0,0 0 4 0,0 0 0 16,0 0 4-16,0 0-4 0,0 0 0 0,0 0-4 0,0 0 0 16,0 0 0-16,0 0 4 0,0 0 0 0,0 0 0 0,0 0-4 15,0 0 0-15,0 0 4 0,0 0-4 0,0 0 4 0,0 0-4 0,0 0 0 16,0 0 4-16,0 0-4 0,0 0 0 0,0 0 4 15,0 0 0-15,0 0 0 0,0 0-4 0,0 0-4 0,0 0 4 0,0 0-4 16,0 0 0-16,0 0 0 0,0 0 4 0,0 0 0 0,0 0-4 16,0 0 0-16,0 0 0 0,0 0 4 0,0 0-4 0,0 0 4 15,0 0-4-15,0 0 0 0,0 0 0 0,0 0 0 0,0 0 0 0,0 0 0 16,0 0 0-16,0 0 0 0,0 0 4 0,0 0-4 0,0 0 4 16,0 0-4-16,0 0 0 0,0 0 0 0,0 0 4 0,0 0-4 15,0 0 4-15,0 0 0 0,0 0 0 0,0 0 0 0,0 0 0 16,0 0 0-16,0 0 0 0,0 0 0 0,0 0-4 0,0 0 4 15,0 0 0-15,0 0 0 0,0 0 0 0,0 0 0 0,0 0 4 0,0 0-4 16,0 0 0-16,0 0 0 0,0 0 0 0,0 0 0 0,0 0 4 16,0 0-4-16,0 0 8 0,0 0 0 0,0 0-4 0,0 0 0 15,0 0 0-15,0 0 4 0,0 0 0 0,0 0 0 0,0 0 0 16,0 0 0-16,0 0-4 0,0 0 0 0,0 0 4 0,0 0 0 16,0 0-8-16,0 0 4 0,0 0 8 0,0 0 0 0,0 0 0 0,0 0-4 15,0 0 0-15,0 0 0 0,0 0-4 0,0 0 0 16,0 0 4-16,0 0-4 0,0 0 0 0,0 0 4 0,0 0-4 0,0 0 4 15,0 0 0-15,0 0 0 0,0 0 0 0,0 4-4 0,-11-4 4 16,11 0-8-16,0 0 4 0,0 5 0 0,-9-5 0 0,9 6 0 16,-8-6 4-16,8 5-4 0,-11 0 0 0,11-5 4 0,-9 5 4 15,9 1-12-15,-8-1 4 0,8 0-4 0,-9 0 4 0,-2 6-4 0,11-6 0 16,-8 0 12-16,-1 1-8 0,9-2 4 0,-11 7-8 16,3-6 4-16,-1 1 0 0,9 4 0 0,-11-4-4 0,3-2 0 0,8 1 0 15,-9 6 0-15,0-6 4 0,-1 0-4 0,10 6-4 0,-9-6 4 16,0 1-4-16,9-1 4 0,-10 6 0 0,1-7-4 0,9 1 4 15,-9 6-4-15,-1-5 4 0,10-2-4 0,-9 7 0 0,0-6 4 0,9 6-4 16,-9-6 0-16,9 5 0 0,-10-5 0 0,1 6 0 0,9-6 0 16,-9 6 0-16,-1-6 0 0,10 5 4 0,-9-4 0 0,0-1-4 15,9 5 4-15,-10-5-4 0,10 0-4 0,-9 1 4 0,9 0 0 16,-9 3 0-16,9-3 0 0,-9-1 0 0,9 0 4 0,-10 1-4 16,10-1 4-16,-9 0-4 0,0 0 0 0,9 0 0 0,-10 0 0 0,10 0 0 15,-9 1 4-15,0-1-4 0,9 1 0 0,-10 4 0 0,1-5 0 16,9 1 4-16,-9 4-4 0,0-5 0 0,-1 0 0 0,10 0 0 15,-9 6 4-15,0-6-8 0,-1 0 8 0,10 1-4 0,-9-1 0 16,0 0 4-16,-1 0-4 0,10 1 4 0,-9-1 0 0,9-5-4 16,-9 4 0-16,9 3-4 0,-8-7 4 0,8 4 4 0,-11 1-8 0,11-5 0 15,-9 6 4-15,9-6 0 0,0 5 0 0,-8-5 4 16,8 6-4-16,-11-6 0 0,11 5 0 0,0-5 0 0,-9 5 4 0,9-5-8 16,-8 5 8-16,8 0-8 0,-11-5 0 0,11 5 0 0,0-5 4 15,-9 5 0-15,9 0 0 0,-8-5 0 0,8 6 0 0,-11-1 0 16,11-1 0-16,-9-4 0 0,9 7 0 0,-8-2 0 0,-1 0 0 0,9-5 0 15,-11 5 0-15,11 1 0 0,0-6-4 0,-8 5 8 0,8 0-8 16,-9-5 4-16,9 5 0 0,-11-5 4 0,11 5 0 0,0-5-4 16,-8 5 0-16,8-5-16 0,0 0 16 0,0 0 4 0,-9 7-4 15,9-7 4-15,0 0-4 0,0 0-4 0,0 4 4 0,0-4 4 16,0 0-4-16,-11 0-4 0,11 0 4 0,0 0 4 0,0 5-4 0,0-5 0 16,0 5-4-16,0-5 8 0,0 0-4 0,0 0 4 0,-8 0-4 15,8 0 0-15,0 6 0 0,0-6 0 0,0 0-4 0,0 5 4 16,0-5 4-16,0 5-4 0,0-5-4 0,-9 0 4 0,9 6 0 15,0-6 0-15,-9 5 0 0,9-5 0 0,0 5 0 0,-10 0 0 16,10-5 0-16,0 5 4 0,-9-5-4 0,9 5 0 0,-9 0 0 0,9-5 4 16,-10 6 0-16,10 0-4 0,0-6 0 0,-9 4-4 0,9 2 4 15,-9-6 0-15,9 5 0 0,-10 0 0 0,10-5 0 0,-9 6 0 16,9-6 0-16,0 5 4 0,-9-5-4 0,9 5 4 0,0-5-4 16,0 0 4-16,0 0-4 0,-9 0-4 0,9 5 4 0,0-5 0 15,0 0 4-15,0 0-8 0,0 0 4 0,0 5-4 0,-10-5 4 0,10 0 0 16,0 0 0-16,0 5 0 0,0-5 0 0,0 0 0 0,0 0 0 15,0 5 0-15,0-5 4 0,0 0-8 0,0 0 0 0,0 0 4 16,-9 0 0-16,18 0 4 0,-9 0-4 0,0 0 4 0,0 0 0 16,0 0-4-16,0 6-4 0,0-6 4 0,0 0 0 0,0 0 0 15,-9 5 0-15,9-5 0 0,0 0 0 0,0 0 0 0,0 5 4 0,-9-5-4 16,9 6-4-16,0-6 8 0,0 5-4 0,-10-5-4 0,10 0 4 16,0 5 0-16,0-5 4 0,0 0-4 0,0 5 0 0,0-5 0 15,-9 0 0-15,9 0 0 0,0 6 0 0,0-6 0 0,0 0 0 0,0 0 0 16,0 0 0-16,0 0-4 0,0 0 4 0,0 0 0 15,0 0 0-15,0 0 4 0,-9 5-8 0,9-5 4 0,0-5 0 0,0 10 0 16,0-5 0-16,0 0 0 0,0 0-4 0,0 0 4 0,0 0 0 16,0 0 0-16,0 0 0 0,0 0 4 0,0 0-4 0,0 0 0 15,0 5 0-15,-10-5 0 0,10 0 0 0,0 0 0 0,0 0-16 16,0 5 20-16,0-5 0 0,0 0 0 0,0 0 0 0,0 0-4 16,0 0 0-16,0 0 0 0,0 0-4 0,0 0 0 0,-9 0 4 15,18 0 4-15,-9 0-4 0,0 5-4 0,-9-10 8 0,9 10-4 0,0-5 4 16,0 0-4-16,0 0-4 0,0 0 4 0,0 0 0 0,0 5 0 15,-9-5 4-15,9 0-4 0,0 6 0 0,0-6 4 0,0 0-4 16,-9 0-4-16,9 0 4 0,0 6 0 0,0-6 0 0,0 0 4 16,0 0-4-16,0 0 4 0,0 0-4 0,0 0 0 0,0 0 0 15,0 0-4-15,0 0 8 0,0 0 0 0,0 0-8 0,0 0 0 0,0 0 4 16,0 0 4-16,0 0-4 0,0 0 0 0,0 0 0 0,0 0 0 16,0 0-4-16,0 0 4 0,0 0 0 0,0 0 0 0,0 0 0 15,-10 0 0-15,10 0 4 0,0 0-4 0,0 0 0 0,0 0 0 0,0 0 0 16,0 0-4-16,0 0 8 0,0 0-4 0,0 0 0 0,0 0 4 15,0 0-4-15,-9 0 0 0,9 0 0 0,0 0-16 0,0 0 20 16,-9 0 0-16,9 0 0 0,0 0 0 0,0 0-4 0,-10 0 0 16,10 0 0-16,0 0 0 0,-9 0 4 0,9 0-4 0,-9 0 4 15,9 0-4-15,-10 0 0 0,10 0 0 0,0 0 4 0,-9 0 0 0,9 0-4 16,-9 0-4-16,9 0 4 0,0-6 0 0,-9 6 0 16,9 0 4-16,-10-6 0 0,10 6 0 0,-9-5 0 0,9 0-4 0,0 5 4 15,-9-5-4-15,9 0 4 0,0 0-4 0,-10-1 0 0,10 1 4 16,0 0-4-16,0 5 0 0,0-5 0 0,0-1 0 0,-9 1 0 15,9 5 0-15,0-5 4 0,0-1-4 0,0 6 0 0,0-5 4 0,0 0-4 16,0 0 0-16,0 5 0 0,0-5 0 0,0 0 4 0,0 5 0 16,0-5 0-16,0-1 0 0,0 6-4 0,0-5 0 0,0 0 0 15,0 5 0-15,9-6 0 0,-9 2 4 0,0 4-4 0,0-6-4 16,0 0 4-16,10 6 0 0,-10-5 0 0,9 5 0 0,-9-5 4 16,9 5-4-16,-9 0 0 0,10-5-16 0,-10 5 20 0,9 0-4 0,-9 0 0 15,9 0 4-15,-9 0-4 0,9 0 4 0,1 0-4 16,-10 0 0-16,9 0 4 0,0 0 0 0,-9 5-8 0,10 0 4 0,-1-5 0 15,0 5 4-15,-9-5-4 0,10 6 0 0,-1 0 0 0,0-2 0 16,0 2 0-16,-9-1 0 0,10 0 0 0,-1 6 0 0,0-6 4 16,-9 0-8-16,10 5 4 0,-10-5-4 0,9 1 8 0,0 4-4 0,-9-4 0 15,0-1 4-15,0 5 0 0,10-4-4 0,-10-1-4 16,0 5 4-16,0-5 0 0,0 0 0 0,0 1-4 0,0 0 4 0,0-2 0 16,0 1 0-16,0 1 4 0,-10 5 0 0,10-6-4 0,0 0-4 15,-9 0 4-15,9-5 4 0,-9 5-4 0,-1-1 0 0,10 2 4 16,-9-6-4-16,0 6 4 0,-1-6-4 0,1 5 4 0,0-5 0 0,0 0-4 15,-1 5 4-15,10-5-4 0,-9 0-4 0,0 0 4 0,-1 0-4 16,1 0 4-16,0-5 4 0,-1 5-4 0,10-5 0 0,-9 5 0 16,9-6-4-16,-9 6-12 0,0-6 20 0,9 6-4 0,-10-4 4 15,10-1 0-15,0 0 0 0,0 0-4 0,-9 0 0 0,9-1 0 16,0 1 0-16,0-1 4 0,0-3-4 0,0 3 0 0,0 0 0 0,0 1 4 16,0-5-4-16,0 5 0 0,0-6 0 0,0 6-4 0,0 0 4 15,0-6-4-15,0 6 8 0,0 0-4 0,0-6 0 0,9 6 0 16,-9 0-4-16,0 0 4 0,0 0 0 0,10 0 0 0,-10-1 0 15,9 6 0-15,-9-5 0 0,9 5 0 0,-9-5 0 0,9 5 0 16,1 0 0-16,-1 0 0 0,-9 0 0 0,9 0 0 0,1 0 0 0,-10 5 0 16,9 0 0-16,0-5 0 0,-9 6 0 0,10-1 0 0,-1 0 4 15,-9 0-4-15,9 5 0 0,-9-5 0 0,9 1 0 0,-9 4 0 16,10 1 0-16,-10-6 4 0,0 6-4 0,0-1 0 0,0-5 0 16,0 5 4-16,0 2-4 0,0-3-4 0,0 2 4 0,-10 0 0 15,10-6 0-15,-9 5 4 0,9 0-4 0,-9-4 0 0,0 4 0 16,9-4 0-16,-10-1 4 0,1 0 0 0,0 0-4 0,-1 1 0 0,1-6 0 15,0 5 0-15,-1-5 0 0,1 0 0 0,0 0 0 0,0 0 0 16,-1 0 0-16,1-5 0 0,9 5 0 0,-9-6-4 0,-1-4 0 16,1 5 4-16,0-1 4 0,9-4-4 0,-10 4 0 0,10-4-4 15,-9 0 4-15,9 0 4 0,-9-1-4 0,1 0-4 0,8-5 4 16,0 6 0-16,0-5 0 0,0 4 0 0,-11 1-4 0,11-1 8 0,0-5-4 16,0 6-4-16,0 0 4 0,0-1 0 0,0 1 0 0,11 0 0 15,-11 4 0-15,0-5 0 0,8 6 0 0,-8 0 0 0,9 0 0 16,-9 0 0-16,9 5-4 0,-9-5 0 0,10 5 4 0,-1 0 4 15,0 0-4-15,-9 5 0 0,10-5 4 0,-1 5-4 0,0 0 0 16,1 0 0-16,-1 0 0 0,0 0 0 0,-9 7-4 0,9-8 4 0,1 7 0 16,-1-6 0-16,0 6 0 0,-9-1 4 0,10 0-8 0,-10 1 8 15,9-1-4-15,-9 1 0 0,0-1 0 0,0-4 0 0,0 4-16 16,0 0 20-16,0 1 0 0,0-1 0 0,-9 1 0 0,9-6-4 16,-10 6 4-16,10-6 0 0,-9 5-4 0,0-6 4 0,-1 2-4 15,1 0 0-15,9-6 0 0,-9 5 0 0,-10-5-4 0,19 5 4 0,-9-5 0 16,0 0 0-16,-1-5 4 0,1 5-4 0,0-5 4 0,-1-1-4 15,10 0 0-15,-9 2 0 0,0-1-4 0,9-5 8 0,-8 5-4 16,8-6 0-16,0 0-4 0,-11 1 4 0,11-1 0 0,0 1 4 0,0 0-8 16,0 4 4-16,0-4 0 0,0-1 0 0,0 1 0 15,0-1 4-15,0 6-8 0,0-5 4 0,0 5 0 0,11 0-4 0,-11-1 4 16,0 1-4-16,8 0 4 0,-8-1-4 0,9 2 8 0,-9 4-4 16,9 0 0-16,1-6 0 0,-10 6-4 0,9 0 4 0,0 0 0 15,1 0 0-15,-1 6 0 0,0-6 4 0,-9 4-4 0,10-4 0 0,-1 6 0 16,0-1-4-16,-9 0 8 0,9 1-4 0,1 4 0 0,-10-5 0 15,9 0 0-15,-9 5 4 0,9-4-4 0,-9 4 0 0,0 1 0 16,0-6 0-16,0 6 4 0,0-1 0 0,0-5-4 0,0 5 0 16,0-4 4-16,0 4-4 0,-9-5 4 0,9 1-8 0,-9 5 4 15,9-6 0-15,-10 0 4 0,10 0-4 0,-9-5 4 0,0 0-4 16,9 5 0-16,-9-5-4 0,-1 0 0 0,1 0 4 0,0 0 0 16,9 0 0-16,-10-5 0 0,1 5 0 0,0-5 0 0,9 0 0 15,-10 0-4-15,10-1 8 0,-9-5-4 0,9 6 0 0,-9-5 0 0,9 4 0 16,0-4 0-16,-8 0 0 0,8-1 0 0,0 1 0 0,0-1 0 15,0 6 4-15,0-6-4 0,0 1 0 0,0 0-4 0,0 0 4 16,0 4 4-16,0-4-4 0,0 4 0 0,8 2 0 0,-8-8 0 16,9 7 4-16,-9 0-4 0,0 0 0 0,9 5 0 0,-9-5-4 15,10 5 4-15,-1 0 0 0,0-5 0 0,-9 5-4 0,10 0 4 0,-1 0 0 16,0 0 0-16,-9 5 0 0,10-5 0 0,-1 5 0 0,-9-5 4 16,9 5-4-16,-9 0 0 0,0 0 0 0,0-5 0 0,0 6-8 15,0 0 8-15,9-2 0 0,-9 2 0 0,0 4-4 0,0-4 0 0,-9-1-4 16,9 5-8-16,0-5-16 0,0 0-20 0,-9 0-24 15,9 6-36-15,-9-6-36 0,9 1-68 0,-10-1-52 0,10-5 52 0,-9 5 36 16,0-5 36-16,-1 0 28 0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4:02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E15D6C-6A9D-4CED-847E-433A5BD6C3A5}" emma:medium="tactile" emma:mode="ink">
          <msink:context xmlns:msink="http://schemas.microsoft.com/ink/2010/main" type="inkDrawing" rotatedBoundingBox="13105,9763 13712,10219 13701,10233 13095,9778" semanticType="callout" shapeName="Other">
            <msink:sourceLink direction="with" ref="{F4362A92-8D84-4413-9DA6-D65B4BE9B85E}"/>
            <msink:sourceLink direction="with" ref="{F1743ABF-01A8-4BD3-B01C-EA4C0DDA1AA0}"/>
          </msink:context>
        </emma:interpretation>
      </emma:emma>
    </inkml:annotationXML>
    <inkml:trace contextRef="#ctx0" brushRef="#br0">4082 2250 7 0,'0'0'96'0,"0"0"-16"0,0 0-8 0,0 0-28 0,0 0-4 16,0 0-8-16,0 0-4 0,0 0 0 0,0 0-8 0,0 0 0 16,3 0-4-16,-3 2 4 0,0-2 0 0,4 0-4 0,-4 3 0 15,4-3 0-15,0 2-12 0,-4-2 16 0,3 2 4 0,2 0-4 0,-5 0-4 16,3-2 0-16,1 2 0 0,0 0 0 0,-4 3 4 16,4-3 0-16,0 0 0 0,0 1-4 0,3-2 0 0,-3 4 0 0,0-3 0 15,0 0 4-15,-1 2-4 0,5-2 4 0,-4 2-4 0,0-1 0 16,3 1 0-16,-3-2-4 0,4 3 4 0,-4-1 0 0,3-2 4 15,-3 2-4-15,4 1 4 0,-4-1-4 0,3 0 0 0,1-2-8 16,-4 3 0-16,3-1 8 0,1 0-4 0,-4 3-4 0,4-3 4 16,-1 1 0-16,-3-1 0 0,4 2 4 0,-1-1-4 0,-3 1 0 15,4-2 0-15,-1 3 0 0,1-3 0 0,-4 2 0 0,4 1 0 0,-1 0 0 16,1-1 0-16,-4 0 0 0,3 1 0 0,1-1-4 0,0 1 0 16,0-1 0-16,-1 1 0 0,1-1 0 0,3 1 0 0,-3-1 4 15,-1 1-8-15,5-1 0 0,-4 1 4 0,-1-1 0 0,5 1-4 16,-4-1 0-16,-1 1 0 0,4-1 0 0,-3 0-4 0,0-1 4 15,0 1-20-15,-1 1 24 0,1-3 0 0,3 2-4 0,-7 1 0 0,4-3 0 16,0 3 0-16,-1-3 0 0,1 2 4 0,-1-1 0 0,-3-1-4 16,4 2 0-16,0-1 0 0,-5-1 0 0,5 0 0 0,-4 0 0 15,4 1 4-15,-5-1-4 0,5 1 4 0,-4-1 0 0,0 0-4 16,3-2 0-16,-3 3 4 0,0-2-4 0,0 1 0 0,0-1 4 16,-1-1-4-16,2 1 0 0,-2 1 0 0,1-2 0 0,0 0 4 0,-4 0-4 15,4 0 0-15,-1-2 4 0,-3 3 0 0,5-1-4 0,-5-2 0 16,3 2 0-16,-3-2 0 0,0 0 0 0,0 0-8 0,4 2 4 15,-4-2 4-15,0 0-4 0,0 0 0 0,0 0 4 0,0 0 0 0,0 0 0 16,0 0 0-16,0 0 0 0,0 0-4 0,0 0 4 16,0 0-4-16,0 0-4 0,0 0-4 0,0 0 0 0,-4 0 0 0,4-2-8 15,0 2-16-15,-3 0-12 0,3-2-20 0,-5 2-8 0,5-2-24 16,-3-1-28-16,3 1-44 0,-4 0-60 0,0 0 8 0,0 0 16 16,1-2 60-16,-2-1 28 0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3:06.8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7594DC-4FD4-45B1-BDFC-E29FB9B32379}" emma:medium="tactile" emma:mode="ink">
          <msink:context xmlns:msink="http://schemas.microsoft.com/ink/2010/main" type="inkDrawing" rotatedBoundingBox="13301,7610 13301,7612 13286,7612 13286,7610" shapeName="Other"/>
        </emma:interpretation>
      </emma:emma>
    </inkml:annotationXML>
    <inkml:trace contextRef="#ctx0" brushRef="#br0">4273 84 15 0,'0'0'56'0,"0"0"4"15,0 0 8-15,0 0-24 0,0 0-12 0,0 0-4 0,0 0-8 16,0 0-4-16,0 0 0 0,0 0-4 0,0 0 0 0,0 0-4 16,0-2-4-16,0 2-4 0,0 0-4 0,0 0-24 0,0 0-20 15,0 0-28-15,0 0-32 0,0 0 0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5:37.995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4270BA4-80E0-498B-A122-AC02A16EB2B3}" emma:medium="tactile" emma:mode="ink">
          <msink:context xmlns:msink="http://schemas.microsoft.com/ink/2010/main" type="writingRegion" rotatedBoundingBox="15366,9325 16584,9608 16510,9925 15292,9642"/>
        </emma:interpretation>
      </emma:emma>
    </inkml:annotationXML>
    <inkml:traceGroup>
      <inkml:annotationXML>
        <emma:emma xmlns:emma="http://www.w3.org/2003/04/emma" version="1.0">
          <emma:interpretation id="{E2D1FA0F-1732-42BA-BC64-847AD7FD5686}" emma:medium="tactile" emma:mode="ink">
            <msink:context xmlns:msink="http://schemas.microsoft.com/ink/2010/main" type="paragraph" rotatedBoundingBox="15366,9325 16584,9608 16510,9925 15292,9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CBF761-AF19-4F04-ADDD-3FC074544F27}" emma:medium="tactile" emma:mode="ink">
              <msink:context xmlns:msink="http://schemas.microsoft.com/ink/2010/main" type="line" rotatedBoundingBox="15366,9325 16584,9608 16510,9925 15292,9642"/>
            </emma:interpretation>
          </emma:emma>
        </inkml:annotationXML>
        <inkml:traceGroup>
          <inkml:annotationXML>
            <emma:emma xmlns:emma="http://www.w3.org/2003/04/emma" version="1.0">
              <emma:interpretation id="{CB5AA450-AFA0-4F37-9010-F7DB2447FF21}" emma:medium="tactile" emma:mode="ink">
                <msink:context xmlns:msink="http://schemas.microsoft.com/ink/2010/main" type="inkWord" rotatedBoundingBox="15366,9325 16584,9608 16510,9925 15292,9642">
                  <msink:destinationLink direction="with" ref="{6BE923D7-35A9-4BD1-AD11-7B2E860D284B}"/>
                  <msink:destinationLink direction="with" ref="{1B604146-703A-4537-9822-F6311985ADC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6309 1996 51 0,'0'0'80'0,"0"0"-8"0,0 0-4 0,0 0-28 0,0 0-8 16,0 0-4-16,0 0-4 0,0 0 0 0,0 0-4 0,0 0-4 0,0 0 0 15,0 0 0-15,0 0-4 0,0 0-4 0,0 0 0 0,0 0 0 16,0 0 0-16,0 0-4 0,0 0 0 0,0 0 0 0,0 0 0 16,0 0 0-16,0 0 0 0,0 0 0 0,0 0 0 0,0 0 0 15,0 0 0-15,0 0 0 0,0 0 0 0,0 0 0 0,0 0-4 16,0 0 0-16,0 0 4 0,0 0-4 0,0 0 0 0,0 0 4 0,0 0 0 15,0 0-4-15,0 0 0 0,0 2 4 0,0-2-4 0,0 0 0 16,0 0 4-16,0 3-4 0,0-3 4 0,0 2 0 0,0-2 0 16,0 2 0-16,0-2 0 0,0 2 0 0,0-2 0 0,0 0 0 15,4 2 4-15,-4 0-4 0,0-2 0 0,4 0 4 0,-4 0 0 16,4 2 0-16,-4-2 4 0,3 0-8 0,-3 3 0 0,5-3 4 0,-2 0 0 16,1 0 0-16,-4 0 0 0,4 0 0 0,0 2-4 15,-4-2 4-15,3 0-4 0,2 0 0 0,-2 0 0 0,-3 0 0 0,4 0 0 16,0 0 4-16,-4 0-4 0,4-2 4 0,0 4-20 0,-4-2 20 15,3 0 0-15,-3 0 0 0,4 0 0 0,-4 0-4 0,4 0 4 16,0-2-4-16,-4 2-4 0,0 0 4 0,4-3 0 0,-4 3-4 0,4 0 4 16,-4-2 0-16,0 2 0 0,3 0 0 0,-3-2-4 0,0 2 4 15,0-2 0-15,5 2 0 0,-5-2-4 0,0 0 4 0,3 2-4 16,-3-2 0-16,0 2 0 0,0-3 0 0,0 3 0 0,4-2 4 16,-4 2-4-16,0-2 4 0,0 2 0 0,0-2 0 0,3 0-4 15,-3 2 0-15,0-3 4 0,0 1 0 0,0 2-4 0,0-2 4 16,0 2 0-16,0-2-4 0,0 0 8 0,0 2-8 0,0-2 0 0,0 0 4 15,0 2 0-15,0-3 4 0,0 1-8 0,0 2 0 0,0-1 0 16,0 1 0-16,0-3 0 0,0 1 0 0,0 2 0 0,0-2 4 16,0 2-4-16,0-3 0 0,0 1 0 0,-3 2 0 0,3-2 0 15,0 2 0-15,0-2 4 0,-4 2-4 0,4-2-4 0,0 2 12 16,-3 0-12-16,3 0 4 0,-5-2 0 0,5 2 0 0,0 0 4 0,-3 0-4 16,3 0 0-16,-4 0 0 0,4 0 0 0,0 0 0 0,-4 0 4 15,4 0-8-15,0 0 4 0,-4 0 0 0,4 0 0 0,-4 0-4 16,4 0 4-16,-4 0 0 0,4 0 0 0,-3 0 4 0,3 0-4 15,-4 0-4-15,4 0 4 0,-4 0 0 0,4 0 4 0,-4 0-8 16,4 0 4-16,-4 0 4 0,4 0 0 0,-3 0 0 0,3 2 0 0,-5-2-12 16,5 0 4-16,-3 2 0 0,3-2 4 0,-4 2-4 0,4-2 8 15,-4 0 0-15,4 2 0 0,0 0-4 0,-4-2 0 0,4 3 0 16,-3-3 0-16,3 2-4 0,-5 0 4 0,5 1 0 0,0-3 0 16,-3 1-4-16,3 1 4 0,0-2-4 0,-4 3 8 0,4-1 0 15,0 0-4-15,-4 0-4 0,4 0 4 0,0-2 0 0,0 2 0 0,-4 0 0 16,4 1 4-16,0-1-8 0,0 0 4 0,0 2 4 0,0-1-4 15,0-1 0-15,0 0 0 0,-3 2 0 0,3-2-4 0,0 0 8 16,0 3 0-16,0-3-20 0,0 0 12 0,0 2 12 0,0-2-8 0,0 3 0 16,0-3 0-16,0 2 0 0,0-2 0 0,0 3-4 15,0-1 8-15,0-2-4 0,0 3 4 0,0-3-4 0,0 2 0 0,3 0-4 16,-3-2 4-16,0 3-4 0,0-1 4 0,4-2 0 0,-4 3 4 16,4-1 0-16,-4-2 0 0,4 2-4 0,-4-1 0 0,3 1 4 15,2 0-4-15,-5-2-4 0,3 1 8 0,1-1 0 0,-4 2-4 16,4-2 8-16,0-2-8 0,-1 2 8 0,2 0 0 0,-5 1-4 15,3-1 4-15,1-2-8 0,0 2 8 0,0-2-8 0,0 0 8 16,-4 0 4-16,3 0-12 0,1 2 12 0,0-2-4 0,0-2 0 0,0 2-4 16,0 0 8-16,-4-2-4 0,3 2-4 0,2-2 4 0,-2 2 0 15,1-3-4-15,-1 1 0 0,-3 0 0 0,5 2 0 0,-2-2 0 16,1-2 0-16,-4 4 0 0,4-5-4 0,0 3 0 0,0 0 0 16,-4 0 0-16,4 0-4 0,-1 0 4 0,1-1-4 0,-4-1 0 15,4 2-8-15,0 0-8 0,0-3-8 0,-1 3-20 0,2-2-16 0,-5 2-16 16,3-3-32-16,1 1-52 0,0 2-24 0,-4-2 36 0,4-1 32 15,-1 1 20-15</inkml:trace>
          <inkml:trace contextRef="#ctx0" brushRef="#br0" timeOffset="869.0642">6524 1884 15 0,'3'0'84'0,"-3"0"4"0,0 0-8 0,0 0-28 16,0 0-8-16,0 0-12 0,0 0-4 0,5 0-4 0,-5 0 0 15,0 0 0-15,0 2-4 0,0-2 0 0,0 3-4 0,3-3 4 16,-3 2 0-16,0 0-4 0,0 0 4 0,0 0 4 0,0 2-4 15,0-1 0-15,0 1 0 0,0 1 0 0,0-2 0 0,0 2 0 16,0-1 0-16,0 0 0 0,0 0 0 0,0 3-4 0,0-2 0 16,0-1 4-16,0 2-4 0,0-2 0 0,0 3 0 0,0-3-4 0,0 3-4 15,0-1 0-15,0-2 4 0,0 3 0 0,0 0 8 0,0-1-4 16,0 0 0-16,0 1 0 0,0-1 0 0,0 1-8 0,0-1 4 16,0 1-4-16,0-1 4 0,0 1 0 0,0-1 0 0,0 1 0 15,0-1-4-15,0 1 0 0,0-1 0 0,0 1 0 0,0-1-4 16,0 1 4-16,0-3-4 0,0 2 0 0,0-1 4 0,0-1-4 0,4 0 0 15,-4 0 0-15,0 1 4 0,0-1-4 0,4-2 0 0,-4 0 0 16,0 2 0-16,4-1-4 0,-4-1 0 0,3 0 4 0,-3-2 0 16,5 2-4-16,-5-2 0 0,3 0 0 0,-3 2 0 0,4-2 0 15,0 0 0-15,-4 0 4 0,4 0-4 0,-4 0 0 0,3 0 4 16,1 0-4-16,0-2 0 0,0 2 0 0,0-2 0 0,-4 2-4 0,4-2-4 16,3 0-8-16,-3-1-4 0,0 2-4 0,0-2-16 15,-1 1-12-15,2-2-12 0,-2 0-12 0,1 1-8 0,0-1-32 0,0 0-44 16,-1 0-28-16,1-1 36 0,0 1 24 0,0 0 24 0</inkml:trace>
          <inkml:trace contextRef="#ctx0" brushRef="#br0" timeOffset="2866.1477">7067 2117 3 0,'0'0'100'16,"0"0"-8"-16,4 0-12 0,-4 0-28 0,0 0-8 0,0 0-8 0,0 0 0 15,4 0-8-15,-4 0 0 0,0 0 0 0,0 0 0 16,0 0 0-16,0 0 0 0,0 0 0 0,0 2 0 0,0-2 0 0,-4 0 0 16,4 2 0-16,0 0 0 0,0-2 0 0,-4 3-4 0,4-1 0 15,-3 0 0-15,3 0-8 0,-5 0 4 0,2 0 0 0,-1 0-4 16,0 3 0-16,0-3 0 0,1 0 0 0,-1 0 4 0,-4 0-8 15,4 1 0-15,0-2 4 0,1 2-4 0,-5-1 0 0,4 0-4 16,0 0 0-16,1-2 0 0,-2 2 4 0,2 1 0 0,-1-1 0 0,0-2 0 16,0 0 0-16,1 0 0 0,3 2 0 0,-5-2-4 0,5 0 4 15,0 0-4-15,-3 0 0 0,3 0 0 0,0 0-4 0,0 0 0 16,0 0 0-16,0 0 4 0,0 2-4 0,0-2 0 0,0 0 8 16,0 2-4-16,0-2 0 0,0 0 0 0,3 2 4 0,-3 0 4 15,0-2 0-15,0 3 4 0,5-1 0 0,-5 0 4 0,0 0 4 0,3 0 0 16,1 0 4-16,-4 1-4 0,4-1 4 0,0 2-4 0,-1-2 0 15,2 0 0-15,-5 2 0 0,3-1 0 0,1 1 0 0,0-2-4 16,0 3-4-16,0-1-24 0,-4-2 20 0,3 2 0 0,1 1 4 16,0-3-4-16,0 2-4 0,-4-2-4 0,4 2 0 0,0-1-4 15,-4 1 4-15,3-2-4 0,1 0-4 0,-4 0 4 0,4 0-4 16,0 1 4-16,-4-3-4 0,3 2 0 0,-3-2 0 0,5 0-8 0,-5 0 0 16,3 2-12-16,-3-2-20 0,4 0-20 0,-4 0-24 0,4-2-24 15,-4 2-40-15,4-2-40 0,-4-1-76 0,0 1-4 0,4 0 52 16,-4-2 40-16,3 2 36 0,-3-3 24 0</inkml:trace>
          <inkml:trace contextRef="#ctx0" brushRef="#br0" timeOffset="2330.3252">6929 1987 51 0,'0'0'104'16,"0"0"-12"-16,0 0-8 0,0 0-32 0,0 0-8 0,0 0-8 16,0 0-4-16,0 0 0 0,0 0 0 0,0 0-4 0,0 0 0 0,0 0 0 15,0 3 0-15,0-1 0 0,0 0 4 0,0 0-4 0,0 3 4 16,0-3-4-16,0 2 0 0,0 0 4 0,0 3-4 0,0-1-4 16,0 1-4-16,0 1 4 0,0 1 4 0,0-3-12 0,0 5 4 15,-3-2-4-15,3-1 0 0,0 1 0 0,0 2 0 0,0-2 0 16,0-1 0-16,-4 1-4 0,4-1-4 0,0 1 4 0,0 0-4 0,0-1 0 15,0-1-4-15,0-1 0 0,0 0 0 0,0 1-4 0,0-1 4 16,0-1-4-16,0-1 4 0,0 0-4 0,0 0 0 0,0 1 0 16,0-3-4-16,0 0 4 0,0 3-12 0,0-3 0 0,0-2-8 0,0 2-4 15,0-2-8-15,0 0-12 0,4 0-8 0,-4 0-16 16,0 0-12-16,3-2-12 0,-3 0-40 0,0 0-32 0,4-1 0 0,-4-1 24 16,4 2 36-16</inkml:trace>
          <inkml:trace contextRef="#ctx0" brushRef="#br0" timeOffset="4092.0027">7197 2134 75 0,'0'0'100'15,"0"0"-16"-15,0 0-4 0,0 0-28 0,0 0-4 0,0 0 0 16,0 0-4-16,0 0 0 0,4 0 4 0,-4 0 0 0,4 0-4 0,-4 0 0 15,4 0 4-15,0 0-8 0,-4 0-4 0,4 0-4 0,-1 0 4 16,1 0-4-16,4 2-8 0,-4-2 0 0,0 0-4 0,0 2-8 16,-1-2 4-16,5 3-8 0,-4-3 0 0,-1 2-4 0,5-2 0 15,-4 2 4-15,0 0-4 0,3 0 0 0,-3-2-4 0,0 2-4 16,4 1-12-16,-4-3-20 0,0 0-16 0,3 1-32 0,-3-1-40 0,0 0-76 16,-1 0 4-16,5 0 36 0,-4 0 28 0,0 0 28 0</inkml:trace>
          <inkml:trace contextRef="#ctx0" brushRef="#br0" timeOffset="3717.0089">7244 2005 59 0,'3'0'96'0,"-3"2"-8"0,0-2-12 0,0 2-24 16,0 0-4-16,0-2-8 0,0 5 0 0,0-3-4 0,0 0-4 0,0 2 0 15,0 0 0-15,0 3-4 0,0-1 0 0,0-1 0 0,0 1 0 16,0 1 0-16,0 1 0 0,0-1-4 0,0 1 4 0,0-1 0 16,-3 2-4-16,3-1-4 0,0-1 4 0,0 1-4 0,-4 1 0 15,4-1 0-15,0-1-4 0,-4 2 4 0,4-3 0 0,-4 3-4 16,4-3 0-16,0 0 4 0,0 3-20 0,0-2 24 0,-4-3-4 0,4 2 0 16,0 1-4-16,0-1 0 0,0 1-4 0,0-3 0 0,0 2 4 15,0-1-4-15,0 1-4 0,0-2 4 0,0 1-4 0,4-1 4 16,-4 0-4-16,0 1-4 0,0-1 0 0,4 1 0 0,-4-4 4 15,0 4-4-15,4-3 0 0,0 2 0 0,-4-2 0 0,3 0 0 16,1 2-4-16,-4-4 0 0,4 3 0 0,0-1 0 0,-1 0 0 0,2-2 0 16,-2 2 0-16,1-2 0 0,0 0-4 0,0 0 0 0,-1 3-4 15,1-3-4-15,0-3-4 0,0 3-8 0,0-2-8 0,0 2-8 16,0-2-12-16,-1 0-8 0,1-1-16 0,-4 2-12 0,4-2-20 16,0-1-32-16,-4 2-40 0,0-2 4 0,3-1 28 0,-3 1 32 15</inkml:trace>
          <inkml:trace contextRef="#ctx0" brushRef="#br0" timeOffset="1628.0128">6703 2069 39 0,'5'0'96'16,"-5"3"-16"-16,0-1-8 0,0-2-28 0,0 2-12 0,3 0 0 16,-3-2-8-16,0 2 0 0,4 0 0 0,-4 1-4 0,4-3-4 0,-4 2 0 15,0-2 0-15,4 2 0 0,-4-2 0 0,4 0-4 0,-4 0 0 16,3 2 0-16,1-2 0 0,-4 0 0 0,4 0-4 0,0 0 0 16,0 0 4-16,-4 0 0 0,4 0-4 0,-1 0 4 0,2 0-4 15,-2 0 0-15,-3 0-4 0,4 0 4 0,-1 0-4 0,-3 0 4 16,5 0-4-16,-2 0 0 0,-3-2 4 0,4 2-4 0,-4 0 8 0,4-2-8 15,-4 2 4-15,0-2-4 0,0 2 0 0,4 0 0 0,-4-3 0 16,0 1 0-16,0 0-4 0,0 2 4 0,0-2 0 0,0 0-4 16,0 0 4-16,0-1 0 0,0 3 0 0,0-2-4 0,0 0 0 0,0 0 4 15,0 0-4-15,0 0 0 0,0 0 0 0,0-1 0 16,0 1 4-16,0 0-4 0,0 0 0 0,-4 0 4 0,4 0-8 0,0-1 8 16,0 1-4-16,0 0 0 0,-4 0 0 0,4 2 0 0,-4-2 0 15,4 0 0-15,0 2 0 0,-3-3-4 0,-2 1 4 0,5 2 4 16,-3 0-4-16,3 0 0 0,-4 0 0 0,1 0-16 0,3 0 16 0,-5-2 0 15,2 2 4-15,3 0 0 0,-4 0-4 0,0 2 0 0,0-2 4 16,4 0-4-16,-4 2 4 0,0 1-4 0,1-3 4 0,-1 2 0 16,4-2 0-16,-4 2 0 0,0 0 0 0,0 0 0 0,4 0 4 15,-3 1 0-15,3-1-4 0,-5 2 0 0,2-2 4 0,3 0 4 16,-4 1-4-16,4 1 0 0,-4-2 0 0,4 2 4 0,0-2 0 16,0 3 0-16,0-1-4 0,-4 0 4 0,4-1-4 0,0 3 4 15,0-4 0-15,0 3 4 0,0-1 4 0,0 0-8 0,0 1 4 0,0-1-4 16,4 0 0-16,-4 0 4 0,0 1-4 0,4-1 4 0,-4 0 0 15,4 1 0-15,-4-1 0 0,3 0 0 0,-3 1-4 0,5-1 4 16,-2-2 0-16,1 2-4 0,0 1 0 0,0-3 0 0,0 0 0 0,-1 2 0 16,1-2 0-16,0 0-4 0,0 1 0 0,0-1 0 15,-4-2 4-15,4 2-8 0,-1-2 4 0,2 2-8 0,-2-2 4 0,1 0 0 16,-1 0-4-16,2 0 0 0,-2 0-16 0,1 0 20 0,-4-2 0 16,4 2 0-16,0-2-4 0,0 0-4 0,0-1 0 0,-1 1-12 15,1 0-8-15,0-2-12 0,0 2-12 0,0-3-20 0,-1 1-20 0,2-3-24 16,-2 1-44-16,1 2-60 0,-4-3 28 0,4 1 32 0,0 0 28 15,-1-3 20-15</inkml:trace>
          <inkml:trace contextRef="#ctx0" brushRef="#br0" timeOffset="5096.3188">7366 2218 59 0,'0'-2'88'0,"0"0"-12"0,4 2-8 16,-4-3-24-16,0 3-12 0,4 0 0 0,-4 0 0 0,0-2-8 16,0 2 4-16,3 0-4 0,-3 0 0 0,0 0 0 0,4 2 4 0,-4-2-4 15,0 3 0-15,0-1 0 0,4 0 4 0,-4 0 0 0,0 1 4 16,4 1-4-16,-4 0 0 0,4 0-4 0,-4 1-4 0,4-2 4 15,-4 4-4-15,0 0 0 0,3-1-4 0,-3 3-4 0,4-2 4 16,-4-1-4-16,4 2 4 0,-4-2 0 0,4 1-4 0,-4 2 0 16,3-3 0-16,-3 1 4 0,0 0 0 0,5-1 0 0,-5 0-8 0,3-2 0 15,-3 3 0-15,0-3 0 0,4-2-4 0,-4 3-4 0,0-3 0 16,4 2 4-16,-4-2 4 0,0-2-4 0,0 2 8 0,0-2-4 16,0 3 4-16,4-3-4 0,-4-3 0 0,0 3 0 0,0-2 4 0,4 2 0 15,-4-4-8-15,3 2 4 0,-3-2 0 0,4 1-4 16,-4-1 4-16,4-2-4 0,0 1 0 0,0 1 4 0,0-3 0 0,-1 1-4 15,2 0 0-15,-2-1 0 0,1 3 0 0,-1-3 0 0,2 1-4 16,-2-1 0-16,-3 3 0 0,4-2 0 0,0 1 0 0,0 1 0 16,0 0 4-16,-4 2-4 0,4-1 0 0,-1-1 0 0,-3 2-4 15,4 0 0-15,-4 2-4 0,4-2 0 0,-4 2-4 0,4 0-8 16,-4-2-8-16,0 2-12 0,4 0-16 0,-4 0-8 0,0 0-12 16,3 0-12-16,-3 0-28 0,0 0-48 0,0 2-28 0,0-2 32 0,0 0 28 15,0 2 32-15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3:54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39E4C2-413C-4C8F-B9CE-DDDB4EAB29D7}" emma:medium="tactile" emma:mode="ink">
          <msink:context xmlns:msink="http://schemas.microsoft.com/ink/2010/main" type="inkDrawing" rotatedBoundingBox="13815,8195 13990,8753 13954,8764 13779,8206" semanticType="callout" shapeName="Other">
            <msink:destinationLink direction="with" ref="{9CC04B00-5A2F-48C8-8F10-88E9AD52CB78}"/>
          </msink:context>
        </emma:interpretation>
      </emma:emma>
    </inkml:annotationXML>
    <inkml:trace contextRef="#ctx0" brushRef="#br0">4774 685 19 0,'0'0'92'0,"0"0"-8"16,0 0-12-16,0 0-28 0,0 0-4 0,0 0-12 0,0 0-4 15,0-2-4-15,0 2 0 0,0 0 0 0,0 0-4 0,0-3 0 16,0 3 0-16,0 0 0 0,0-1 0 0,0 1 0 0,0 0-4 15,0-3 0-15,0 3 4 0,0 0 0 0,0 0 0 0,0 0 0 16,0 0-4-16,0 0 4 0,0 0-4 0,0 0 0 0,0 0 0 0,0 0 0 16,0 0 0-16,0 0 0 0,0 0 0 0,0 0 0 0,0 0 0 15,0 0 0-15,0 0 0 0,0 0 0 0,0 0 4 0,0 0 0 16,0 0 0-16,0 0 4 0,0 0-4 0,0 0 4 0,0 0 0 16,0 0 4-16,0 0 0 0,0 0-4 0,0 0-4 0,0 3 8 15,0-3-4-15,0 1 0 0,0-1-16 0,4 3 20 0,-4-1 0 16,0 0-4-16,0 0 4 0,4 0 0 0,-4 3-4 0,0-3 0 0,4 2 0 15,-4 0 0-15,4 1-4 0,-4-1 4 0,4 0 0 16,-1 1-8-16,-3-1 4 0,4 0 0 0,-4 3-4 0,4-3 0 0,-4 2 0 16,4-1-4-16,-1 1 4 0,-3 1 0 0,5-3 0 0,-2 2-4 15,-3 1 4-15,4-3 0 0,0 3 0 0,0-1-4 0,-4 1-4 16,3-1 4-16,2 1 0 0,-2-1 0 0,1 3 0 0,0-3-4 0,-4 1 4 16,4-1 0-16,0 3 0 0,-1-3-4 0,-3 3 4 0,4-3 0 15,0 3 0-15,0-3-4 0,0 3 4 0,-4 0-4 0,4-1 0 16,-1 1 0-16,-3-3 4 0,4 3 0 0,0-1-4 0,-4 1 0 15,4 0 0-15,-1-1 0 0,-3 1 4 0,5-1-4 0,-5 1 0 16,3 0 0-16,1-3 0 0,-4 2 0 0,4 1 0 0,-4 0-4 0,4-3 4 16,-4 3 0-16,4 0 0 0,-4-3-4 0,3 2 4 0,-3-1 0 15,0 2 0-15,4-3 0 0,-4 1 0 0,4 1-4 0,-4-1 4 16,4-1 0-16,-4 1-4 0,0-1 4 0,0-1 0 0,4 1 0 16,-4 0 0-16,0-1 0 0,4 1-4 0,-4-2 4 0,0 1-4 15,0-1 4-15,0 0 0 0,0 1 0 0,0-1 0 0,0-2-4 16,0 3 0-16,0-3 0 0,0 0 0 0,0 0 0 0,0 0 0 0,0 0 0 15,3 0-4-15,-6 1 8 0,3-1-4 0,3-2 0 16,-6 2 0-16,3-2 0 0,0 0 4 0,3 2-4 0,-3-2 0 0,0 0 0 16,0 0 0-16,0 0 0 0,0 0 0 0,0 0 0 0,0 0 0 15,-3 0 0-15,3 0 0 0,0 0 0 0,0 0 0 0,0 0-8 16,0 0-4-16,0 0-8 0,0 0-8 0,0 0-16 0,0 0-16 0,0 0-20 16,0 0-16-16,0-2-16 0,0 2-28 0,0-2-32 15,-4 0-64-15,4-1 12 0,-4 1 40 0,4-2 32 0,-4 0 28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3:55.7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BD6A65-72C5-4940-8429-5F1652611D49}" emma:medium="tactile" emma:mode="ink">
          <msink:context xmlns:msink="http://schemas.microsoft.com/ink/2010/main" type="inkDrawing" rotatedBoundingBox="13803,8161 14600,8193 14598,8243 13800,8211" shapeName="Other">
            <msink:destinationLink direction="with" ref="{D753217A-A069-4C6C-80CA-29884616D49B}"/>
          </msink:context>
        </emma:interpretation>
      </emma:emma>
    </inkml:annotationXML>
    <inkml:trace contextRef="#ctx0" brushRef="#br0">4790 633 11 0,'0'2'88'0,"0"-2"-8"0,0 0-8 15,0 2-20-15,0-2-12 0,0 0-8 0,0 0-4 0,0 0 0 16,0 3-4-16,0-3 0 0,0 0-4 0,0 0 0 0,0 2 0 16,0-2 0-16,0 0 0 0,0 0 0 0,0 0-4 0,0 0 4 0,0 2-4 15,0-2 4-15,0 0-4 0,0 3 0 0,4-3 4 16,-4 1 0-16,0 1 0 0,3-2-4 0,-3 3 0 0,4-1 4 0,0-2 0 16,0 2-4-16,-4 0 4 0,3 0 4 0,2-2-8 0,2 2 4 15,-3 0-4-15,0 0 4 0,-1 1 0 0,5-3 0 0,-4 2 0 16,4 0-4-16,-4 0-4 0,3 1 4 0,1-2 0 0,0-1-4 0,-1 3 8 15,1-3-4-15,0 2-4 0,-1-2-4 0,5 2 4 16,-5-2 4-16,1 0-8 0,0 2 4 0,3-2-4 0,-3 0 0 0,-1 0 4 16,5 2-4-16,-4-2 0 0,3 0 0 0,-3 0 0 0,3 0 0 15,-3 0 0-15,4 0 0 0,-5 0 0 0,4 0 0 0,-3 0 0 16,4 0 0-16,-1 2 0 0,-3-2-4 0,3 0 4 0,1 0-4 0,-1-2 0 16,1 4 4-16,-1-2-4 0,-3 0 4 0,3 0-8 0,1 0 8 15,-1 0-8-15,1 0 4 0,-1 0-4 0,1 0 4 0,-5 0-4 16,5 0 0-16,-1 0 4 0,1 0 0 0,-1 0 0 0,-3 0-4 15,3 0 0-15,1 0 0 0,-4 0 4 0,3 0-4 0,-3 0 0 16,-1 0 0-16,1 0 0 0,3 0 4 0,-3 0 0 0,0 0 0 0,-1 0-4 16,1 0 4-16,0 0 0 0,-4 0-4 0,3 0 4 15,1 0-4-15,0 0 0 0,-1-2 0 0,-3 2 4 0,4 0-4 16,0 0 0-16,-5 0 0 0,5-2 4 0,-4 2-4 0,3 0 8 0,-3 0-8 16,0 0 4-16,4 0-4 0,-4 0 0 0,-1 0 4 0,5 0-4 15,-4 0 0-15,-1 0 0 0,2 0 0 0,-2 0 0 0,1 0 4 16,-4 0 0-16,4 0-4 0,0 0 0 0,-1 0 0 0,-3 0 4 0,5 0-4 15,-5 0 4-15,3 0 0 0,-3 0-4 0,4 0 0 0,-4 2 0 16,4-2 4-16,-4 0-4 0,0 2 4 0,4-2-4 0,-4 3 4 16,0-3-4-16,4 0 0 0,-4 0 0 0,0 0 4 0,3 2 0 15,-3-2-4-15,4 0 0 0,-4 0 4 0,0 0 0 0,0 0 0 16,0 0 0-16,0 0 0 0,0 0 4 0,4 0-8 0,-4 0 0 0,0 0 8 16,0 0-4-16,0 0 4 0,0 0-4 0,0 0 0 0,0 0 0 15,0 0 4-15,0 0-4 0,0 0 0 0,0 2 4 0,0-2 0 16,0 0 0-16,4 0-4 0,-8 0 4 0,8 0 0 0,-8 0-4 15,8 0 4-15,-4 0-4 0,0 0 4 0,-4 0 0 0,4 0-4 16,4 0-4-16,-4 0 4 0,-4 0 4 0,4 0 0 0,0 0 0 0,0 0 0 16,0 0 0-16,0 0-8 0,0 0 4 0,0 0 0 0,0 0 0 15,0 0 0-15,0 0 0 0,0 0-4 0,0 0 4 0,0 0 0 16,0 0-4-16,0 0 0 0,0 0 0 0,0 0-4 0,0 0 0 16,0 0-4-16,0 0-16 0,0 0-20 0,0 0-12 0,0 0-20 15,0 0-20-15,0 0-24 0,0 0-32 0,-4 0-56 0,4 0-48 0,-4 0 48 16,1 0 40-16,-1 2 28 0,4-2 28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3:59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53217A-A069-4C6C-80CA-29884616D49B}" emma:medium="tactile" emma:mode="ink">
          <msink:context xmlns:msink="http://schemas.microsoft.com/ink/2010/main" type="inkDrawing" rotatedBoundingBox="14284,8482 14642,8271 14652,8288 14294,8499" semanticType="callout" shapeName="Other">
            <msink:sourceLink direction="with" ref="{36BD6A65-72C5-4940-8429-5F1652611D49}"/>
            <msink:sourceLink direction="with" ref="{C750672C-A9BE-4314-BE2B-BC793157C667}"/>
            <msink:sourceLink direction="with" ref="{F1743ABF-01A8-4BD3-B01C-EA4C0DDA1AA0}"/>
          </msink:context>
        </emma:interpretation>
      </emma:emma>
    </inkml:annotationXML>
    <inkml:trace contextRef="#ctx0" brushRef="#br0">5628 747 39 0,'0'0'92'0,"0"0"-16"16,0 0-4-16,0 0-28 0,0 0-4 0,4 0-4 0,-4 0-4 15,0 0-4-15,0 0 0 0,0 0-4 0,0 0 0 0,0 0 4 16,-4 0-4-16,4 0 0 0,0 0-4 0,0 0 0 0,0 0-4 0,0 0 0 16,0 0 0-16,0 0 0 0,0 0 0 0,0 0 4 0,0 2-4 15,0-2 0-15,0 0 0 0,-4 3 4 0,4-3 0 16,0 2-4-16,-4 0 4 0,4 0 0 0,-3 0-4 0,-2-2 0 0,5 5 0 16,-3-3 0-16,-1 0 0 0,1 2 0 0,-2-2-4 0,2 3 4 15,-1-3 0-15,0 0 0 0,0 2-4 0,0-1 0 0,0 1-4 16,1-2 0-16,-1 0 8 0,0 2-4 0,-4-1 0 0,5 1-4 0,-2-2 0 15,2 0-4-15,-1 3 4 0,-4-3-4 0,5 0 4 16,-2 2-4-16,-2-2 0 0,3 0 4 0,0 3-8 0,-3-3 4 0,3 2 0 16,0-2 0-16,-4 3 0 0,4-3-4 0,1 2 4 0,-5-2-4 15,4 0 0-15,-4 3 4 0,5-3-4 0,-5 2 4 0,4-2 0 16,1 1 0-16,-5-1-4 0,4 2 0 0,0-2-4 0,-4 0 8 16,5 0-4-16,-1 0 4 0,0 3-4 0,0-3 0 0,-4 0 0 15,5 0-4-15,-1 0 8 0,0 1-4 0,0-1 0 0,1 0 0 0,-2 2 0 16,-2-2 0-16,3 1 0 0,0-1 4 0,0 0-4 0,1 0 0 15,-1 0 0-15,0 0 4 0,0 3-8 0,0-3 4 0,0 0 0 16,1 0-4-16,-1 0 4 0,0 0 4 0,0 0-8 0,1 1 4 16,-2-3 0-16,2 2 0 0,-1 0 0 0,4 0 0 0,-4-2 4 15,4 0-4-15,-4 0 0 0,4 2 0 0,-4-2 0 0,4 0 0 0,0 0 0 16,0 0 0-16,0 0 0 0,0 0 0 0,-3 0 4 0,3 0 0 16,0 0-4-16,0 0 0 0,0 0-4 0,3 0 8 0,-3 0 0 15,0 0-4-15,0 0 4 0,-3 0-4 0,3 0 0 0,0 0 0 16,0 0 0-16,0 0 0 0,0 0 0 0,0 0 0 0,-4 0 0 0,4 0-16 15,0 0 20-15,0 0 0 0,0 0-4 0,0 0 4 16,-4 0-4-16,4 0 4 0,0 0-4 0,0 0 0 0,0 0 0 0,0 0 0 16,0 0 0-16,0 0 0 0,-4 0 0 0,4 0 0 0,0 0 0 15,0 0 0-15,0 0 0 0,0 0 0 0,0 0 0 0,0 0 0 16,0 0 0-16,0 0 4 0,0 0-4 0,0 0-4 0,0 0 8 0,0 0 0 16,0 0-4-16,0 0-4 0,0 0 0 0,0 0 4 0,0 0-4 15,0 0 0-15,0 0 0 0,0 0 0 0,0 0 0 0,0 0-4 16,0 0-4-16,0 0-8 0,0 0-8 0,0 0-16 0,0 0-24 15,0 0-20-15,0 0-32 0,0 0-64 0,0 0-20 0,0-2 36 16,0 2 32-16,0 0 28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3:47.2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119F38-4493-44C3-B6DD-908AC8B48B29}" emma:medium="tactile" emma:mode="ink">
          <msink:context xmlns:msink="http://schemas.microsoft.com/ink/2010/main" type="writingRegion" rotatedBoundingBox="12253,9608 12911,9608 12911,10039 12253,10039"/>
        </emma:interpretation>
      </emma:emma>
    </inkml:annotationXML>
    <inkml:traceGroup>
      <inkml:annotationXML>
        <emma:emma xmlns:emma="http://www.w3.org/2003/04/emma" version="1.0">
          <emma:interpretation id="{2086223A-6E91-4526-9BB1-EE7925FCCB51}" emma:medium="tactile" emma:mode="ink">
            <msink:context xmlns:msink="http://schemas.microsoft.com/ink/2010/main" type="paragraph" rotatedBoundingBox="12253,9608 12911,9608 12911,10039 12253,10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4DAFBC-A598-47CD-800C-E1114A8C7AA3}" emma:medium="tactile" emma:mode="ink">
              <msink:context xmlns:msink="http://schemas.microsoft.com/ink/2010/main" type="line" rotatedBoundingBox="12253,9608 12911,9608 12911,10039 12253,10039"/>
            </emma:interpretation>
          </emma:emma>
        </inkml:annotationXML>
        <inkml:traceGroup>
          <inkml:annotationXML>
            <emma:emma xmlns:emma="http://www.w3.org/2003/04/emma" version="1.0">
              <emma:interpretation id="{F4362A92-8D84-4413-9DA6-D65B4BE9B85E}" emma:medium="tactile" emma:mode="ink">
                <msink:context xmlns:msink="http://schemas.microsoft.com/ink/2010/main" type="inkWord" rotatedBoundingBox="12253,9608 12911,9608 12911,10039 12253,10039">
                  <msink:destinationLink direction="with" ref="{21E15D6C-6A9D-4CED-847E-433A5BD6C3A5}"/>
                  <msink:destinationLink direction="with" ref="{CEBDA116-EECD-4AF7-8C44-9183A07DD671}"/>
                </msink:context>
              </emma:interpretation>
            </emma:emma>
          </inkml:annotationXML>
          <inkml:trace contextRef="#ctx0" brushRef="#br0">3400 2080 27 0,'0'0'84'0,"0"0"0"0,0 0-8 0,0 0-28 15,0 0-8-15,0 0-4 0,0 0-4 0,0 0-8 0,0 0 0 16,0 0-4-16,0 0 0 0,0 0-4 0,0 0 4 0,0 0-4 15,0 0 0-15,0 0-4 0,-4 0 4 0,4 0-4 0,0 0 0 16,0 0 0-16,0 0 4 0,-3 0-8 0,3 0 4 0,0 0-4 0,0 0 4 16,-5 0 0-16,5 0 0 0,-3 0-4 0,3 2 4 0,-4-2 0 15,4 0 0-15,0 3 0 0,-4-3 0 0,4 0 0 0,0 2-4 16,-4 0 4-16,4-2-4 0,-3 2 4 0,3 0-4 0,-4 0 0 0,4 1 0 16,-4-3 0-16,4 2-4 0,-4 0 4 0,0 0 0 15,4 0 0-15,-4-2 0 0,4 2 0 0,-3 1 0 0,-1-1-4 0,0 0 0 16,4 2 4-16,-4-4-8 0,0 4 4 0,4-1 0 0,-3-1 0 15,-2 0 0-15,5 0 0 0,-3 0 4 0,-1 0 0 0,4 0-4 16,-4 1 4-16,4-1-4 0,-4 0 4 0,4 0-4 0,-3 0 0 16,-2 0-4-16,5 1 0 0,-3-2 0 0,3 2 8 0,-4-1 0 15,0 0 0-15,4 0-4 0,-4 0 4 0,4 3 4 0,-3-3-8 16,-1 0 4-16,4 0 0 0,-4 2 0 0,0-1-8 0,4-1 8 0,-4 2-4 16,0-2 4-16,4 0-4 0,-4 3 0 0,4-3 0 0,-3 0 0 15,-1 2-4-15,4-2 4 0,0 0 0 0,-4 1-4 0,4 1 0 16,0-2 4-16,-4 1 0 0,4 1-4 0,0-2-8 0,0 2 8 15,0-2 0-15,0 3 4 0,0-3-4 0,-3-1 0 0,3 4 0 16,0-3 0-16,0 3 0 0,0-3 0 0,0 2 0 0,0-2 4 0,3 2-4 16,-3 1-4-16,0-3 0 0,-3 3 4 0,3-4 0 0,0 4 4 15,0-3 0-15,3 2-16 0,-3 0 20 0,0 0-4 0,0-1 0 16,0 1 0-16,4 1 0 0,-4-3-4 0,0 2 4 0,4 0-4 16,-4 1 4-16,0-1-4 0,4-2 0 0,-1 2-4 0,-3 1 4 15,4-1 0-15,-4 0 0 0,4 1 0 0,0-1 4 0,-4 0-4 0,4 1 0 16,0-1 0-16,-4 0 0 0,4 0 0 0,-1 1 4 0,1-1 0 15,-4 0-4-15,4 1 4 0,0-1-8 0,-1 0 4 0,2-2 0 16,-2 3 0-16,1-1 4 0,0 0-4 0,0-1 0 0,-1 1 0 16,2 0 0-16,2 0 0 0,-3-1 0 0,0 1 0 0,3 0 0 15,-3 0 4-15,0-1 0 0,4 1-4 0,-4-2-4 0,3 2 4 0,-3-1 4 16,3 1-4-16,1-2 0 0,-4 2 4 0,4-1-4 0,-1-1 4 16,-3 2-4-16,4-2 4 0,0 0 0 0,0 1-4 0,-5-1 4 15,4 0-4-15,1 0 0 0,0 0 0 0,-4 0 4 0,4-2-4 16,-1 2 4-16,-3 1 0 0,4-3-4 0,0 2 0 0,-1-2 0 15,1 0-12-15,-1 0 16 0,-3 2-4 0,4-2 4 0,-1 0 0 0,1 0 0 16,0 0-4-16,0 0 4 0,-1 0 0 0,-3 0-4 0,3 0 4 16,1 0 0-16,0 0-4 0,-1 0 4 0,1 0-4 0,0 0 0 15,0-2 4-15,-5 2 0 0,5 0-4 0,-1-2 0 0,1 2 4 16,0-3-4-16,-4 3 0 0,4-2 0 0,-1 0 0 0,-3 0 4 16,4 0-4-16,-5 0 0 0,5 0 0 0,-4-1 0 0,4 1 0 15,-5 0 0-15,1-2-4 0,4 2 4 0,-5-1 4 0,2 1-4 0,2-2 0 16,-3 2 0-16,0 0 4 0,3-3-4 0,-3 3 0 15,0-2 0-15,4 2 0 0,-4-3 0 0,-1 3 0 0,5-2 0 0,-4 2 4 16,-1-3-4-16,2 1 0 0,-2 2 0 0,1-2 4 0,0 2-4 16,0-3 0-16,0 1 0 0,0 2 4 0,-1-3-4 0,-3 3 0 15,4 0 0-15,0-2 4 0,0 2-4 0,-4-3 0 0,4 4 0 0,-1-4 0 16,-3 3 0-16,5 0-4 0,-2-3 4 0,-3 3 0 0,4-2-20 16,-4 2 24-16,4 0-4 0,0-3 4 0,-4 3 0 0,3-2 0 15,-3 2 0-15,5-3-4 0,-5 3 0 0,0-2 4 0,3-1-4 0,-3 3 4 16,4-2-4-16,-4 2 0 0,0-2 0 0,0-1 0 15,0 3 0-15,0-2 0 0,4 0 0 0,-4-1 0 0,0 3 0 0,0-3 0 16,0 1 0-16,0 2 0 0,0-2 0 0,0 0 0 0,0 2 4 16,0-2-4-16,-4-1 4 0,8 3-4 0,-4-3 0 0,0 1 0 15,-4 2 0-15,4-2 0 0,0 2 0 0,0-3 4 0,0 3-4 0,-4-3 0 16,4 2 0-16,0 0 0 0,-3-1 0 0,3 2 4 0,-5-2-4 16,5 0 0-16,-3 1 0 0,3-1 0 0,-4 2 0 0,4-3 4 15,-4 3 0-15,4-2-4 0,-4 0 0 0,4 2 0 0,-3-3 0 16,3 3 0-16,-5-2 0 0,2 2 0 0,-1-3 4 0,4 3-4 15,-4 0 0-15,0-2 0 0,0 2 4 0,1-1 0 0,3 1 0 16,-4 0 0-16,0 0-4 0,0-3 4 0,0 4-20 0,0-2 20 16,1 1 4-16,-2 2-4 0,-2-2 0 0,7 0 0 0,-8 0 0 0,5 0 0 15,-1-1-4-15,0 3 0 0,0-2 4 0,0 0 0 0,0 2 0 16,1-2-4-16,-1 2 4 0,0-2 0 0,0 2 0 0,0-2 4 16,1 2-4-16,-2 0 4 0,2 0-4 0,-1-2 4 0,0 2-4 0,0 0 0 15,1 0-4-15,-1 0 4 0,-4-3 0 0,4 3-4 16,0 0 0-16,1 0 4 0,-1 0-4 0,0-2 0 0,0 2 4 0,0 0-4 15,1-2 0-15,-2 2 0 0,-2 0 0 0,3 0 4 0,0 0-4 16,1 0 0-16,-2 0 0 0,-2 0 0 0,3 0 4 0,0 0-4 16,1 0 0-16,-1 0 0 0,-4 0 0 0,4 0 0 0,0 0 0 0,0 0 0 15,1 0 0-15,-5 0 4 0,4 0-4 0,1 0 0 0,-2 0 0 16,2 0 4-16,-1 0-4 0,0 0 0 0,0 0 4 16,-3-2-4-16,7 2 0 0,-8 0 4 0,4 0-4 0,4 0 0 0,-4 0 0 15,-3 0 4-15,7 0 0 0,-4 0-16 0,0 0 16 0,0 0-4 16,0 0 4-16,0 0 0 0,1 0-4 0,-1 0 0 0,0 0 4 15,4 0-4-15,-4 0 4 0,1 0 0 0,-2 0-4 0,5 0 0 0,-3 0 0 16,-1 0-4-16,4 0 8 0,-4 0-4 0,4 0 0 0,-4 0 0 16,0 0 0-16,4 0 0 0,-3 0 0 0,3 0 0 0,-4 0 4 15,0 0-4-15,4 0 0 0,-4 0 0 0,4 0-4 0,-4 0 4 16,0 0 0-16,4 0 0 0,-3 0 4 0,-2 0-4 0,5 2 0 16,-3-2 0-16,-1 0 0 0,4 0 0 0,-3 0 0 0,-2 0 4 15,5 2-8-15,-3-2 4 0,-1 0 4 0,4 0-4 0,-4 0 0 16,4 0 0-16,-4 0 0 0,0 2 0 0,4-2-4 0,-4-2 8 0,4 2-4 15,-3 0-4-15,3 0 4 0,0 0 0 0,-4 0 4 0,4 0-4 16,-4 0 0-16,4 0 0 0,0 0-4 0,0 0 4 0,0 0 0 16,0 0-4-16,0 0 0 0,0 0 0 0,0 0 0 0,0 0 0 0,0 0-4 15,0 0-8-15,0 0-4 0,0 0-8 0,0 0-12 16,0 0-8-16,0 0-20 0,-4 0-16 0,4 0-24 0,0 0-32 0,0 0-60 16,-4 0-12-16,4 0 40 0,0 0 32 0,-3 0 28 0</inkml:trace>
          <inkml:trace contextRef="#ctx0" brushRef="#br0" timeOffset="-2260.9526">3347 2295 43 0,'0'-2'80'0,"0"2"-12"0,0 2 0 0,0-4-32 16,0 2-4-16,0 2-4 0,0-4-4 0,0 2 0 0,0 0-4 15,0 0-4-15,0 0 4 0,0 0-4 0,0 0 0 16,0 0 0-16,0 2 0 0,0-2 4 0,0 0 0 0,0 0 0 0,0 0 0 16,0 0 4-16,0 0-4 0,0 0 0 0,0 0 4 0,0 0 0 15,0 0-4-15,0 0 4 0,0 0-4 0,0 0 4 0,0 0 0 16,0 0 0-16,0 0-8 0,0 0 4 0,0-2-4 0,0 2 4 0,0 0 0 15,0 0 4-15,0 0-8 0,0 0 4 0,0 0-4 0,0 0 0 16,0 0-4-16,0 0 4 0,0 0 0 0,0 0-8 0,0 0 4 16,0 0-4-16,0 0 4 0,0-2 4 0,0 2-4 0,0 0 4 15,0-2-8-15,0 2-4 0,0 0 8 0,0 0-8 0,0 0 4 16,0-2 0-16,0 2 0 0,0 0 0 0,0 0 0 0,0 0 0 0,0 0-4 16,0 0 0-16,3 0 4 0,-3 0-4 0,0 0 0 0,0 0 4 15,4 0-4-15,-4 0 0 0,0 0 4 0,0-2 4 0,4 2-8 16,-4 0 4-16,4 0 0 0,-4 0-4 0,0 0 4 0,4 0 0 15,-4 0-16-15,0 0 16 0,4 0 0 0,-4 0 0 0,3 0 4 16,-3 0-4-16,4 0 0 0,-4 0-4 0,0 0 4 0,4 0-8 0,-4 0 8 16,4 0-4-16,-4 0 0 0,3 0 0 0,2 0 0 0,-5 0 0 15,3 0 4-15,-3 0 0 0,4 0 0 0,0 0-4 0,-4 0-4 16,4 2 4-16,-4-2 0 0,4 0 4 0,-1 0 0 0,-3 0-4 0,4 2 4 16,0-2 0-16,-4 0 0 0,4 0 0 0,0 0-4 15,-4 2 0-15,4-2 0 0,-1 0 0 0,-3 0 4 0,5 2-4 0,-5-2 0 16,3 0 0-16,1 0 0 0,-1 0 0 0,-3 0 0 0,5 0 0 15,-2 0 0-15,1 0 0 0,0 0 0 0,-4 2 0 0,4-2 0 16,0 0 0-16,0 0 0 0,-1 3 0 0,1-3-4 0,0 1 4 16,0-1 0-16,0 0 0 0,-1 0 0 0,2 0 0 0,-2 0 0 15,1 0-4-15,0 0 4 0,0 3 0 0,-1-3 0 0,1 0-4 0,-4 0 0 16,4 0 0-16,0 0 8 0,0 0-4 0,0 0-4 0,-1 2 0 16,1-2 0-16,0 0 4 0,0 0-4 0,0 0 0 0,-4 0 4 15,4 0 0-15,0 0-4 0,-1 0 0 0,1 0 0 0,-4 0 4 16,4 2 0-16,0-2 0 0,-1 0-4 0,-3 0 0 0,5-2 0 15,-2 2 0-15,-3 0 0 0,4 0 0 0,0 0 0 0,0 2 0 16,-4-2 0-16,3 0 0 0,1 0 0 0,0 0 0 0,-4 0 0 0,4 0 0 16,0 0 0-16,0 0 0 0,-4 0 0 0,4 0 0 0,-1 0 4 15,1 0 0-15,-4 0 0 0,4 0-4 0,0 2 0 0,-4-2 0 16,3 0 4-16,2 0-4 0,-5 0 0 0,3 0 4 0,1 0-4 16,-4 0 0-16,4 0 0 0,0 0 0 0,-4 0 0 0,3 0 0 15,2 0 0-15,-5 0 0 0,3 0 0 0,-3 0 4 0,4 0-8 0,0 0 8 16,-4 3-4-16,4-3 0 0,-4 0 0 0,4 0 0 0,-4 0 0 15,3 0 0-15,-3 0 0 0,4 0 0 0,-4 0 0 0,4 0 0 16,-4 0 0-16,4 0 0 0,-4 0 0 0,4 0 0 0,-4 0 0 0,4 0 0 16,-4 0-4-16,0 2 8 0,0-2-4 0,3 0 4 15,-3 0-4-15,0 0 0 0,0 0-4 0,4 0 4 0,-4 0 0 0,0 0-4 16,0 0 4-16,0 0 0 0,0 0 4 0,0 0-4 0,0 0 0 16,0 0 0-16,0 0-4 0,0 0 8 0,0 0-4 0,0 0 0 15,0 0 0-15,0 0 0 0,0 0 0 0,0 0 0 0,0 0 0 16,0 0 0-16,0 0 4 0,0 0-8 0,0 0 8 0,0 0-4 15,0 0 0-15,0 0 4 0,0 0-4 0,0 0 0 0,0 0 0 16,0 0 0-16,0 0 0 0,0 0 0 0,0 0 0 0,0 0 0 0,0 0-4 16,0 0-4-16,0 2-8 0,-4-2-8 0,4 0-16 0,0 0-16 15,0 2-12-15,-3-2-12 0,3 2-20 0,0-2-24 0,-4 0-32 16,0 0-60-16,0 2-12 0,4-2 36 0,-4 0 40 0,0 0 32 16,1 0 16-16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4:01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BDA116-EECD-4AF7-8C44-9183A07DD671}" emma:medium="tactile" emma:mode="ink">
          <msink:context xmlns:msink="http://schemas.microsoft.com/ink/2010/main" type="inkDrawing" rotatedBoundingBox="13071,9700 13507,9271 13524,9288 13088,9717" semanticType="callout" shapeName="Other">
            <msink:sourceLink direction="with" ref="{F4362A92-8D84-4413-9DA6-D65B4BE9B85E}"/>
            <msink:sourceLink direction="with" ref="{F1743ABF-01A8-4BD3-B01C-EA4C0DDA1AA0}"/>
          </msink:context>
        </emma:interpretation>
      </emma:emma>
    </inkml:annotationXML>
    <inkml:trace contextRef="#ctx0" brushRef="#br0">4070 2181 39 0,'0'0'84'16,"0"0"-12"-16,0 0-8 0,0 0-24 0,0 3-8 0,0-3 0 15,0 0-8-15,0 0-4 0,0 0-4 0,0 0 4 0,0 0-4 0,0 0 0 16,0 0-4-16,0 0 0 0,0 0 0 0,0 0 0 0,0 0 0 16,0 0 0-16,0 0-4 0,0 0 4 0,0 0 0 0,0 0-4 15,0 0 0-15,0 0 0 0,0 0 0 0,0 0 0 0,0 0 0 0,0 0 4 16,0 0 0-16,0 0 4 0,0 0 0 0,0 0-4 15,0 0 0-15,0 0 0 0,0 0 4 0,4 0 0 0,-4-3 4 0,0 3-4 16,4-2 0-16,-4 2 0 0,4-2 4 0,-4 0 0 0,3 0 0 16,1 0-4-16,0 0 0 0,0-3-4 0,-4 3 4 0,3-2 0 15,2 0-4-15,-2-1-8 0,5-1 16 0,-4 1-4 0,0 1 4 0,3-2-4 16,-3-1 0-16,0 1-4 0,4-1 0 0,-1-1 0 0,-3 1 0 16,4-1-4-16,-1 1-4 0,-3-2 4 0,4 1 0 0,0 1 0 15,-1-1-4-15,1-1 4 0,-4 0-8 0,3 3 4 0,1-3-4 16,0 1 4-16,0 1-4 0,-1-1 4 0,-3 1 0 0,3 1-4 15,1-2 0-15,0 1 4 0,-4 0 0 0,3 1 0 0,1-1-4 0,-4 1 4 16,4-3-4-16,-1 3 0 0,1-1 0 0,-1 1 0 0,-3-1 4 16,4 1-4-16,-1 0 4 0,1-3 0 0,0 2-4 0,0 1 0 15,-1 0-4-15,1-1 8 0,-5 1-4 0,5-1-4 0,0 3 4 16,-1-3 0-16,1 1 4 0,-4 2 0 0,4-1-4 0,-1-1 0 16,-3 2 0-16,4 0 0 0,-5-1 4 0,2 3 0 0,2-3-8 0,-3 3 4 15,0-2 4-15,-1 2-4 0,2-2 0 0,-2 2 0 16,1-1 0-16,0 1 0 0,0 0 4 0,-4 0-4 0,4 0 0 0,-4 2-20 15,3-2 24-15,-3 2 0 0,0 0-4 0,0-3 4 0,4 3 0 16,-4 0 0-16,0 0 0 0,0 0 0 0,0 0 0 0,0 0 0 16,0 0-4-16,0 0 4 0,0 0 0 0,0 0 0 0,0 0 0 15,0 0 0-15,0 0-4 0,0 0 0 0,0 0 0 0,0 0 4 0,0 0 0 16,0 0-4-16,0 0 0 0,0 0 0 0,0 0 0 16,0 0-4-16,-4 0 4 0,4 3-4 0,0-3 0 0,0 0 0 0,0 0 0 15,0 2-12-15,0-2-8 0,-3 2-8 0,3 0-8 0,0-2-20 16,-4 2-16-16,4 0-8 0,-4 1-32 0,4-3-48 0,-4 4-28 15,4-2 36-15,0-2 24 0,-4 2 24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4:09.4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119874-7205-4568-A31F-317407673ED7}" emma:medium="tactile" emma:mode="ink">
          <msink:context xmlns:msink="http://schemas.microsoft.com/ink/2010/main" type="inkDrawing" rotatedBoundingBox="13604,9501 15058,9312 15068,9391 13615,9580" semanticType="enclosure" shapeName="Other">
            <msink:destinationLink direction="with" ref="{A8F0B21D-D7F0-488F-8AC6-6FB2E9178833}"/>
          </msink:context>
        </emma:interpretation>
      </emma:emma>
    </inkml:annotationXML>
    <inkml:trace contextRef="#ctx0" brushRef="#br0">4602 2052 35 0,'0'0'80'0,"0"0"-4"16,0 0-12-16,0 0-24 0,0 0-8 0,0 0 0 0,0 0-8 0,0 0-4 15,0 0-4-15,0 0 0 0,0 0-4 0,0 0 4 16,0 0-4-16,0 0 0 0,0 0-4 0,0 0 0 0,0 0 4 0,0 0-4 16,0 0 4-16,0 0-4 0,4 0 4 0,-4 0-4 0,0 0 0 15,0 0 4-15,0 0-4 0,3-2 0 0,-3 2 0 0,0-2 0 16,5 2 0-16,-5 0 0 0,0-2 4 0,3 2-4 0,-3-2 0 16,0-1-4-16,4 3 4 0,-4-2 0 0,0 0 4 0,0 2-8 15,4-2 0-15,-4 2 0 0,0 0 0 0,0-2 0 0,4 2 4 0,-4 0 0 16,4-2-4-16,-4 2 4 0,0 0 0 0,4-3 0 0,-4 1 0 15,3 2-4-15,-3 0 4 0,4-2-4 0,0 0 4 0,-4 2 0 16,4-2-4-16,0 2 4 0,-1-2 0 0,-3 0 0 0,5-1-4 16,-2 3 0-16,1-2 4 0,0 0 0 0,0 2 0 0,-1-2 0 15,2 0-4-15,-2 2 0 0,1-2 4 0,0 0 0 0,0-1-4 0,-1 1 0 16,5 0 0-16,-4 2 0 0,0-2 0 0,4 0 0 0,-5-1 4 16,5 1-4-16,-1 0 4 0,-2 0-8 0,2 0 8 0,1 0-8 15,-1 0 0-15,1-1 0 0,0 1 4 0,-1 1-4 0,1 1 8 0,-1-3-8 16,1 1 0-16,0 0 0 0,0 2 4 0,3-3-4 15,-3 1 4-15,-1 0-4 0,5 0 4 0,-4 2-4 0,-1-2 0 0,5 0 4 16,-5 0-4-16,5 2 4 0,-5-2 0 0,5-1-4 0,-4 3 4 16,3-2-4-16,-3 0 0 0,3 0 0 0,1 2 8 0,-4-3-4 15,3 2-4-15,-4-2 4 0,5 1-4 0,-4 0 0 0,3 2 4 16,-3-2 4-16,3 0 0 0,-3 0-4 0,4-1 0 0,-5 1 0 16,4 1 0-16,-3-2-4 0,4 1 0 0,-5 0 0 0,5 0 4 15,-4 2 0-15,3-3 0 0,-4 1-28 0,5 0 32 0,0 2-4 0,-5-2-4 16,5 0 0-16,0 2 8 0,-5-2-4 0,4 0-4 0,1 2 4 15,-4 0 0-15,3-3 0 0,1 3 0 0,-1 0 0 0,0-2 4 16,1 2-4-16,-1 0-4 0,1-2 4 0,0 2 0 0,-1 0 0 16,1-2-4-16,-5 2 0 0,4 0 8 0,1-3-4 0,0 3-4 15,-1-1 8-15,1 1-12 0,-5-3 12 0,4 3-4 0,1 0-4 0,0-2 4 16,-5 2 0-16,5-2-4 0,0 2 0 0,-5-2 4 0,4 2 0 16,1-2-4-16,-4 2 0 0,3-2 0 0,0 2 0 0,-3-2-4 15,4 2 4-15,-4-3 0 0,3 3 4 0,0-1-4 0,-3-2 4 16,4 3-4-16,-1 0 0 0,-4-2 0 0,5 2 0 0,-1-2 4 15,-3 2-4-15,4-2 0 0,-5 2 4 0,5 0 0 0,-4 0 4 16,-1 0-8-16,4-3 4 0,-3 3-4 0,0 0-4 0,0 0 4 0,-1 0 0 16,1 0 0-16,0 0 8 0,-1-2 0 0,1 2-8 0,0 0 0 15,-1 0 0-15,1 0 4 0,0 0-4 0,-1 0 4 0,-3-2 0 16,4 2 0-16,0 0-4 0,-5 0 4 0,5 0 4 0,-1 0-4 16,-3 0-4-16,4 0 4 0,-4 0-4 0,0 0 4 0,3 0-4 15,-3 0 0-15,0 0 0 0,0 0 4 0,4 0 0 0,-5 0 0 0,1 0 0 16,0 0 0-16,0 0 0 0,4 0 0 0,-5 0 0 0,1 0 0 15,0 0 0-15,0 0 0 0,-1 0 4 0,1 0 0 0,4 0 0 16,-4 0 0-16,0 0 0 0,0 0 0 0,-1 0-4 0,1 0 4 16,0 0 0-16,0 0 0 0,-4 0 0 0,3 0 0 0,2 0-4 15,-2 0 0-15,1 0 8 0,0 0 0 0,-4 2-4 0,4-2 0 0,-1 0-4 16,-3 0 0-16,4 0 0 0,-4 0 4 0,4 0-4 0,-4 0 4 16,0 0 0-16,0 0 0 0,4 0-4 0,-4 0 4 0,0 0 4 15,0 0-4-15,0 0 4 0,0 0-4 0,0 0-4 0,0 0 4 16,0 0 0-16,0 0 0 0,0 0 0 0,0 2-4 0,0-2 0 15,0 0-20-15,0 0 24 0,0 0-4 0,0 0 0 0,0 0-4 0,0 0 4 16,0 0-4-16,0 0 4 0,0 0-4 0,0 0-4 0,0 0 0 16,0 0-8-16,0 0-16 0,0 0-20 0,0 0-16 0,0 0-24 15,0 0-40-15,-4 0-52 0,4-2-68 0,-4 2 20 0,4 0 48 16,-4 0 36-16,1-2 24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20.144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0 51 0,'0'0'80'16,"0"3"-4"-16,0-3-12 0,3 2-28 0,-3-2 0 0,0 0-8 16,0 0 0-16,0 0-8 0,0 0 0 0,0 0-20 0,-3 2 20 15,3-2-4-15,0 0 0 0,0 0 0 0,0 0 0 0,0-2 0 16,0 2 0-16,0 0 0 0,0 0 4 0,0 0 0 0,0 0-4 15,0 2 4-15,0-2 4 0,0 0 0 0,0 0 0 0,0 0 0 0,0 0 0 16,0 0 0-16,0 0 0 0,0 0 0 0,0 2 0 0,0-2 0 16,0 0 0-16,0 0-4 0,0 0 0 0,0 0 8 15,0 0 0-15,0 3-4 0,0-3-4 0,0 0-4 0,0 0 4 0,0 0 0 16,0 2-4-16,0-2 0 0,0 0 4 0,0 0-4 0,0 0 0 16,0 0 0-16,0 0 0 0,0 2-4 0,0-2 0 0,0 0 4 15,0 0-4-15,0 0 0 0,0 0 0 0,0 2 0 0,0-2 0 0,0 0 0 16,0 2 0-16,0-2 0 0,0 2 0 0,0-2 0 0,0 2-4 15,0-2 4-15,0 0-4 0,0 3 0 0,0-3 4 0,0 0 0 16,0 0-4-16,0 2 4 0,0-2-4 0,3 2 4 0,-3-2 0 16,0 0 0-16,0 0-4 0,4 2 0 0,-4-2 0 0,0 0 0 15,0 0 4-15,0 0-4 0,4 0 4 0,-4 2-4 0,0-2 4 16,0 0 0-16,0 0 0 0,0 0 0 0,0 0-4 0,0 2 8 16,4-2-4-16,-4 0 0 0,0 3-4 0,0-3 4 0,0 0 0 0,3 0 0 15,-3 0-4-15,0 2 0 0,0-2 0 0,5 0 0 0,-5 0 0 16,0 0 0-16,0 2 0 0,0-2 0 0,3 0 0 0,-3 0 0 15,0 0-4-15,0 0 0 0,0 2 0 0,0-2 0 0,0 2 0 0,4-2 0 16,-4 0 0-16,0 2 0 0,0-2 0 0,4 0 0 0,-4 3 4 16,0-3 0-16,4 2 0 0,-4-2-4 0,0 0 0 0,3 1 0 15,-3-1 0-15,0 0 4 0,4 0 0 0,-4 3 0 0,0-3 0 16,0 0-4-16,4 2 0 0,-4-2 4 0,0 2 0 0,4-2-4 16,-4 0 0-16,0 0 4 0,4 2-4 0,-4-2 0 0,0 3-4 0,0-1 0 15,4-2 4-15,-4 0 0 0,0 0 0 0,4 2-4 0,-4-2 4 16,0 2-4-16,3-2-16 0,-3 0 24 0,0 2-4 0,4-2 0 15,-4 0 4-15,0 0-4 0,0 0 0 0,4 2-4 0,-4-2 4 16,0 0-4-16,4 0 4 0,-4 3-4 0,0-3 0 0,0 0 4 16,3 0-4-16,-3 2 4 0,0-2 0 0,0 0 0 0,5 2-4 0,-5-2 0 15,0 2 4-15,3 0 0 0,-3-2-4 0,0 0 0 0,4 3 0 16,-4-3 0-16,0 0 0 0,4 1 0 0,-4-1 0 0,4 3 0 16,-4-3 0-16,0 0 0 0,3 0 0 0,-3 2 4 0,0-2-4 15,5 0 0-15,-5 0 4 0,0 2-4 0,3-2 4 0,-3 0-4 16,4 2 0-16,-4-2 0 0,4 0-4 0,-4 0 8 0,0 2-4 0,4-2 4 15,-4 0-4-15,0 0 0 0,4 2 0 0,-4-2 0 0,3 0 4 16,-3 0 0-16,0 0-4 0,4 0 0 0,-4 2 0 16,0-2 0-16,4 0 0 0,-4 0 0 0,4 3 0 0,-4-3 0 0,4 0 0 15,-4 1 0-15,0-1 0 0,4 0 0 0,-4 0 0 0,0 0 0 16,3 3 0-16,-3-3-8 0,4 0 8 0,-4 0 8 0,0 0-8 16,4 0 0-16,-4 2 0 0,4-2 0 0,-4 0 0 0,3 2 0 0,-3-2 0 15,5 0 0-15,-5 2 0 0,3-2 0 0,-3 0 0 0,4 0 0 16,-4 0 0-16,4 3 0 0,-4-3 0 0,4 0 0 0,-4 0 0 15,4 0 0-15,-1 0 0 0,-3 2 0 0,4-2 0 0,-4 0 0 16,4 0 0-16,-4 2 0 0,4-2 0 0,0 0 0 0,-4 2 0 16,4-2 0-16,-4 2 0 0,3-2 0 0,1 0 0 0,-4 0 0 0,4 0 0 15,-4 2 0-15,4-2 0 0,-1 0 0 0,-3 2 0 0,5-2 0 16,-5 0 0-16,3 3 0 0,1-3 0 0,-4 0 0 0,4 0 0 16,-4 2 0-16,4-2 0 0,-4 2 0 0,4-2 0 0,0 2 0 15,-4-2 0-15,3 0 0 0,-3 0 0 0,4 0 0 0,-4 0 0 16,4 3 0-16,-4-3 0 0,4 0 0 0,-4 1 0 0,4-1 0 0,-4 0 0 15,3 0 0-15,-3 2 0 0,4-2 0 0,-4 0 0 0,4 3 0 16,-4-3 0-16,4 2 0 0,-4-2 0 0,4 0 0 0,-4 0 0 16,4 2 0-16,-4-2 0 0,3 0 0 0,-3 2 0 0,4-2 0 15,-4 0 0-15,4 2 0 0,-4-2 0 0,4 2 0 0,0-2 0 16,-4 0 0-16,4 0 0 0,-4 0 0 0,3 0 0 0,-3 3 0 0,4-3 0 16,-4 0 0-16,4 0 0 0,-4 2 0 0,4-2 0 0,-4 0 0 15,4 0 0-15,-4 0 0 0,4 0 0 0,-4 2 0 0,0-2 0 16,3 0 0-16,-3 0 0 0,4 0 0 0,-4 2 0 0,4-2 0 0,-4 0 0 15,4 2 0-15,-4-2 0 0,4 0 0 0,-4 0 0 16,0 0 0-16,3 2 0 0,-3-2 0 0,5 0 0 0,-5 0 0 0,0 0 0 16,3 0 0-16,-3 3 0 0,4-3 0 0,-4 0 0 0,4 0 0 15,-4 0 0-15,0 0 0 0,4 0 0 0,-4 2 0 0,0-2 0 16,3 2 0-16,-3-2 0 0,4 0 0 0,-4 2 0 0,0-2 0 16,4 0 0-16,-4 2 0 0,4-2 0 0,-4 0 0 0,0 2 0 15,4-2 0-15,-4 0 0 0,4 0 0 0,-4 2 0 0,3-2 0 16,-3 0 0-16,4 0 0 0,-4 0 0 0,0 0 0 0,4 2 0 0,-4-2 0 15,4 0 0-15,-4 0 0 0,0 3 0 0,4-3 0 16,-4 0 0-16,3 2 0 0,-3-2 0 0,5 2 0 0,-5-2 0 0,3 2 0 16,-3-2 0-16,4 0 0 0,-4 0 0 0,0 2 0 0,4-2 0 15,-4 0 0-15,4 2 0 0,-4-2 0 0,3 0 0 0,-3 3 0 16,5-3 0-16,-5 0 0 0,3 2 0 0,-3-2 0 0,4 0 0 0,-4 2 0 16,4-2 0-16,-4 0 0 0,4 2 0 0,-4-2 0 15,3 0 0-15,1 0 0 0,-4 0 0 0,4 2 0 0,-4-2 0 0,4 0 0 16,0 2 0-16,-4-2 0 0,4 0 0 0,0 2 0 0,-4-2 0 0,3 0 0 15,1 3 0-15,-4-3 0 0,4 0 0 0,-4 0 0 16,4 2 0-16,-1-2 0 0,-3 0 0 0,5 0 0 0,-5 0 0 0,0 0 0 16,3 0 0-16,-3 0 0 0,4 0 0 0,-4 0 0 0,4 2 0 15,-4-2 0-15,0 0 0 0,4 0 0 0,-4 2 0 0,3-2 0 16,1 0 0-16,-4 2 0 0,4-2 0 0,-4 3 0 0,4-3 0 16,0 0 0-16,0 2 0 0,0-2 0 0,-1 2 0 0,1-2 0 15,0 2 0-15,0-2 0 0,-1 0 0 0,2 0 0 0,-2 0 0 0,1 2 0 16,0-2 0-16,0 0 0 0,-1 2 0 0,2-2 0 0,-2 2 0 15,1-2 0-15,0 0 0 0,-4 2 0 0,4-2 0 0,0 0 0 16,-4 0 0-16,3 3 0 0,1-3 0 0,-4 2 0 0,4-2 0 16,-4 0 0-16,4 0 0 0,-4 0 0 0,4 0 0 0,-4 0 0 15,4 0 0-15,-4 2 0 0,3-2 0 0,2 0 0 0,-5 0 0 0,3 0 0 16,1 2 0-16,-4-2 0 0,3 0 0 0,2 0 0 0,-2 2 0 16,1-2 0-16,0 0 0 0,0 2 0 0,0-2 0 0,0 0 0 15,-1 0 0-15,1 2 0 0,0-2 0 0,0 0 0 0,0 0 0 0,-1 0 0 16,2 0 0-16,-5 3 0 0,3-3 0 0,1 0 0 0,0 2 0 15,-4-2 0-15,4 2 0 0,-4-2 0 0,3 2 0 0,1-2 0 16,-4 2 0-16,4-2 0 0,0 2 0 0,-4-2 0 0,4 0 0 16,0 0 0-16,-1 3 0 0,-3-3 0 0,4 0 0 0,0 0 0 15,0 2 0-15,-4-2 0 0,4 0 0 0,-1 2 0 0,2-2 0 0,-2 0 0 16,1 0 0-16,0 0 0 0,-4 0 0 0,4 2 0 16,-1-2 0-16,2 0 0 0,-5 0 0 0,3 0 0 0,1 0 0 0,0 0 0 15,-4 0 0-15,4 0 0 0,-4 0 0 0,3 0 0 0,1 0 0 16,-4 0 0-16,4 0 0 0,-4 0 0 0,4 2 0 0,-4-2 0 15,4 0 0-15,-4 0 0 0,4 0 0 0,-4 0 0 0,4 0 0 16,-4 2 0-16,3-2 0 0,-3 0 0 0,4 0 0 0,0 0 0 16,-4 0 0-16,4 0 0 0,-1 2 0 0,2-2 0 0,-2 0 0 15,1 0 0-15,0 0 0 0,0 0 0 0,-1 3 0 0,1-3 0 0,0 0 0 16,0 0 0-16,0 0 0 0,0 0 0 0,0 0 0 0,-1 2 0 16,1-2 0-16,0 0 0 0,-4 0 0 0,4 0 0 0,0 0 0 15,-4 0 0-15,4 0 0 0,-4 2 0 0,3-2 0 0,-3 0 0 0,4 0 0 16,-4 0 0-16,4 0 0 0,-4 0 0 0,0 0 0 0,4 0 0 15,-4 0 0-15,0 0 0 0,3 0 0 0,-3 0 0 0,0 0 0 16,5 0 0-16,-5 0 0 0,3 0 0 0,-3 0 0 0,4 0 0 16,-4 0 0-16,4 0 0 0,0 0 0 0,0 0 0 0,-4 2 0 15,3-2 0-15,1 0 0 0,0 0 0 0,0 2 0 0,0-2 0 0,0 0 0 16,-1 0 0-16,2 2 0 0,-2-2 0 0,1 0 0 16,-1 0 0-16,-3 0 0 0,5 0 0 0,-2 0 0 0,-3 0 0 0,4 0 0 15,-4 0 0-15,0 0 0 0,4 0 0 0,-4 0 0 0,0 0 0 16,0 0 0-16,4 0 0 0,-4 0 0 0,0 0 0 0,0 0 0 15,4 2 0-15,-4-2 0 0,0 0 0 0,0 0 0 0,4 0 0 0,-4 0 0 16,3 0 0-16,-3 0 0 0,4 0 0 0,-4 0 0 16,0 0 0-16,4 0 0 0,-4 0 0 0,4 0 0 0,-4 0 0 0,4 0 0 15,-4 0 0-15,3 0 0 0,-3 0 0 0,5 0 0 0,-5 0 0 16,0 0 0-16,3 0 0 0,-3 0 0 0,0 0 0 0,4 0 0 16,-4 0 0-16,0 0 0 0,0 0 0 0,0 0 0 0,4 0 0 0,-4 0 0 15,0 3 0-15,0-3 0 0,4 0 0 0,-4 0 0 0,0 0 0 16,0 0 0-16,3 0 0 0,-3 0 0 0,0 0 0 0,4 0 0 15,-4 0 0-15,4 0 0 0,-4 2 0 0,0-2 0 0,4-2 0 16,-4 4 0-16,0-2 0 0,0 0 0 0,4 0 0 0,-4 0 0 16,0 0 0-16,0 0 0 0,0 0 0 0,4 0 0 0,-4 0 0 0,0 0 0 15,0 0 0-15,3 0 0 0,-3 0 0 0,0 0 0 0,0 0 0 16,0 2 0-16,4-4 0 0,-4 2 0 0,0 0 0 0,0 2 0 16,4-2 0-16,-4 0 0 0,0 0 0 0,0 0 0 0,4 0 0 15,-4 0 0-15,0 0 0 0,0 0 0 0,0 0 0 0,0 0 0 16,4 0 0-16,-4 0 0 0,0 0 0 0,0 0 0 0,0 0 0 0,3 0 0 15,-3 0 0-15,0 0 0 0,0 0 0 0,0 0 0 0,5 0 0 16,-5 0 0-16,0 0 0 0,0 0 0 0,0 0 0 0,0 0 0 16,0 0 0-16,0 0 0 0,0 0 0 0,0 0 0 0,0 0 0 0,3 0 0 15,-3 0 0-15,0 0 0 0,0 0 0 0,0 0 0 16,0 0 0-16,0 0 0 0,0 0 0 0,0 0 0 0,4 0 0 0,-4 0 0 16,0 0 0-16,0 0 0 0,0 0 0 0,0 0 0 0,0 0 0 15,0 0 0-15,0 0 0 0,4 0 0 0,-4 0 0 0,0 0 0 16,0 0 0-16,0 0 0 0,0 0 0 0,0 0-76 0,0 0-44 0,0 0-32 15,-4 0-36-15,4 0-64 0,-4 0-60 0,4-2 48 0,0 2 48 16,-3 0 44-16,-2-2 32 0,2-1 24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6:34.805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1E083A17-C456-40F9-8288-9F14A8DADDEA}" emma:medium="tactile" emma:mode="ink">
          <msink:context xmlns:msink="http://schemas.microsoft.com/ink/2010/main" type="inkDrawing" rotatedBoundingBox="800,12072 846,18052 729,18053 683,12073" shapeName="Other"/>
        </emma:interpretation>
      </emma:emma>
    </inkml:annotationXML>
    <inkml:trace contextRef="#ctx0" brushRef="#br0">160 11365 31 0,'0'0'60'0,"0"0"4"15,0 0 4-15,0-5-32 0,0 10 4 0,0-5-8 0,0 0-8 0,0 0 4 16,0 0-8-16,0 0-4 0,0 0 0 0,0 0-4 16,0 0-4-16,0 0 4 0,0 0-4 0,0 0 0 0,0 0 0 0,0 0 0 15,0 0-4-15,0 0 4 0,0 0-4 0,0 0 0 0,0 0 0 16,0 0 0-16,0 0-4 0,0 0 0 0,0 0 4 0,0 0-4 15,0 0 0-15,0 0 4 0,0 0 0 0,0 0-4 0,0 0 4 0,0 0 0 16,0 0 0-16,0 0-4 0,0 0 0 0,0 0 8 0,0 0-4 16,0 0 0-16,0 0 0 0,0 0 0 0,0 0 0 0,0 0 0 15,0 0 4-15,0 0-4 0,0 0 0 0,0 0 0 0,0 0-4 16,0 0 4-16,0 0 0 0,0 0 4 0,0 0-4 0,0 0-4 16,0 0 4-16,0 0 0 0,0 0 0 0,0 0 0 0,0 0 4 0,0 0 0 15,0 0-4-15,0 0 0 0,0 0 0 0,0 0-4 0,0 0 4 16,0 0 0-16,0 0 0 0,0 0-4 0,0 0 4 0,0 0 0 15,0 0 0-15,0 0 0 0,0 0 0 0,0 0 0 0,0 0 0 16,0 0 0-16,0 0 0 0,0 0 0 0,0 0 0 0,0 0 0 16,0 0 0-16,0 0 0 0,0 0 0 0,0 0 4 0,0 0 0 0,0 0 0 15,0 0 0-15,0 0 0 0,0 0 0 0,0 0 4 16,0 0 0-16,0 0 4 0,0 0 0 0,0 0 0 0,0 0 4 0,0 0-8 16,0 0 8-16,0 0-4 0,0 0 0 0,0 0-4 15,0 0 4-15,0 6-4 0,0-6 4 0,0 0-4 0,0 5 0 0,0-5 4 16,0 5-4-16,0-5 4 0,0 5-4 0,0-5-4 0,0 5 0 15,0 0-4-15,11 1 4 0,-11-6-8 0,0 4 8 0,0 2-4 0,0-1 4 16,0-5-4-16,0 6 4 0,0-1 0 0,0 1 0 16,0-1 0-16,0-5-4 0,0 5 0 0,0 0 0 0,0 0 4 0,0 0-8 15,0 5 8-15,0-4 0 0,9-1-8 0,-9-1 4 0,0 4 0 16,0-4-4-16,0 1 4 0,0 1 4 0,0-1 0 0,0 4-4 16,0-3 0-16,0-1 4 0,0 0-4 0,0 0 0 0,0 1 0 0,0-1 0 15,0 1 0-15,0-1 0 0,0 1-4 0,0 4 4 0,0-10 0 16,8 9 0-16,-16-3-4 0,8-1 4 0,8 0 0 0,-8 1 0 15,0-1 0-15,0-1 0 0,0 2 0 0,0 0 0 0,0-1 0 16,0 0 0-16,0 0-4 0,0 0 0 0,0 0 0 0,0 1 4 16,0-1-4-16,0-5 4 0,0 5 0 0,0 2 0 0,0-3-4 0,0 1 0 15,0-5 0-15,0 5 4 0,0 1-4 0,0-1 0 16,0-5 0-16,0 5-12 0,0 0 12 0,0 0 0 0,0 0 8 0,0-5-4 16,0 5-4-16,0 1 4 0,0-1-4 0,9 0 4 0,-9 1-4 15,0-2 0-15,0 2 0 0,0 0 0 0,0-1 4 0,0 5-4 16,0-5 0-16,0 0 0 0,0 0 4 0,0 1 0 0,11-1-4 0,-22 0 0 15,22 1 0-15,-11-1 4 0,0 0-4 0,0 1 0 0,0-1 0 16,0 0 0-16,0 0 4 0,0 0-4 0,0 0 4 0,0 0-4 16,0 1 8-16,0-1-8 0,0 0 0 0,0 1 4 0,0 0-4 15,0-2 4-15,0 1-4 0,0 1 4 0,0-1 0 0,0 0-4 16,0 0 4-16,0 0 0 0,0 6 0 0,0-7 0 0,0 2 0 0,0-1-4 16,0 1 4-16,0-1-4 0,0-1 0 0,0 3 4 0,0-2 0 15,0-1-4-15,0 2 0 0,0 4 4 0,0-10 0 0,0 5-4 16,0 1 4-16,0-1 0 0,0 0-4 0,0 2 4 0,0-3-4 15,0-4 0-15,0 5 4 0,0 1 0 0,0-2 0 0,0 2 0 16,0-1-4-16,0 0 0 0,0 0 0 0,0 0 0 0,0 0 0 0,0 1 0 16,0-1 4-16,0 1-4 0,0-1 4 0,0-1 0 0,0 2-4 15,0-1 0-15,0 0 0 0,0 0 0 0,0 1 0 0,0-1 0 16,0 6 4-16,0-6-4 0,0-1 4 0,0 4 0 0,0-4-4 16,0 1 0-16,0 0 0 0,0 5 4 0,0-5 0 0,0 1 0 15,0-1-4-15,0 0 4 0,0 6-4 0,0-6 0 0,0 0 0 0,0 1 4 16,0-1-4-16,0 0 0 0,0 0 0 0,0 0 0 15,0 0 0-15,0 1 0 0,0 4 4 0,0-5-4 0,0 1 0 0,0-2 0 16,0 2 4-16,0 0-4 0,0-1 0 0,-11 0 0 0,11 0 4 16,0 5-4-16,0-5 0 0,0 1 4 0,0-1-4 0,0 0 0 15,0 1 0-15,0-1 0 0,0 0 0 0,0 1 4 0,0-1-4 0,0 0 0 16,0 0 0-16,0 0 0 0,0 0-4 0,0 0 4 0,0 1 4 16,0-1-4-16,0 0 4 0,0 1-4 0,0-2-20 0,0 2 20 15,0-1 0-15,0-5 4 0,0 6-4 0,0-1 4 0,0 0 0 16,0 0 0-16,0 0-4 0,0 0 4 0,0 1 0 0,0-1-8 15,0 0 4-15,0 1-4 0,0-1 8 0,0 0 0 0,0-1-4 16,0 3 0-16,0-3 0 0,0 1 0 0,0 1 0 0,0-1 0 0,0 0 0 16,0 6 0-16,0-6 0 0,0 0 0 0,0 0 0 0,0 1 0 15,0-1 4-15,0 0-4 0,0 0 0 0,0 1 0 0,0-1 4 16,0 5-8-16,0-5 4 0,0 1 0 0,0-1 0 0,0 0-4 16,0 1 4-16,0-1 0 0,0-1 0 0,0 2 0 0,0-1 0 15,0 0 0-15,0 0 0 0,0 1 0 0,0 4 4 0,0-4-4 0,0-1 0 16,0 0 0-16,0 1 0 0,0-1 4 0,-9 0-4 0,9 0 0 15,0 0 0-15,0 1 0 0,0-2 0 0,0 2 0 0,0-1 0 16,0 0-4-16,0 0 8 0,0 1-4 0,0 4 4 0,0-10-4 16,0 10 4-16,0-4 0 0,0-1-8 0,0 0-12 0,0 6 20 15,0-6 0-15,0 0 0 0,0 0-4 0,0 6 0 0,0-6 4 0,0 1 0 16,0 4-4-16,-8-5 0 0,8 0 0 0,0 6 0 0,0-6 0 16,0 5 4-16,0-4-8 0,0-1 4 0,0 6 0 0,0-6-4 15,0 5 4-15,0-5 4 0,0 0-8 0,0 1 4 0,0 4 0 16,0-5 0-16,0 1 0 0,0-2 4 0,0 2-4 0,0 0 0 15,0 3-4-15,0-4 4 0,0 1 0 0,0-1 0 0,0 0 0 0,0 1 0 16,0-1 0-16,0 0 0 0,0 1 0 0,0-1 0 0,0 0 4 16,-9 0-4-16,9 1 0 0,0 3 0 0,0-3 4 0,0-1-4 15,0 1 0-15,0-1 0 0,0 0-4 0,0 5 4 0,0-5 0 0,0 1 4 16,0-1-4-16,0 0 0 0,0 0 0 0,0 1-4 16,-11 4 4-16,11-5 0 0,0 0 0 0,0 1 4 0,0-1 0 0,0 6-4 15,0-6 0-15,-8-1 0 0,8 3-4 0,0-3 4 0,0 6 0 16,-9-4 0-16,9-1-16 0,0 6 16 0,0-6 4 0,0 0 0 15,0 6 0-15,0-6-4 0,0 0 0 0,0 6 0 0,0-7 4 0,-11 2-4 16,11 4 0-16,0-4 0 0,0-1 0 0,0 6 4 0,0-6-4 16,0-1 0-16,0 7 0 0,-8-6 4 0,8 0-8 0,0 1 4 15,0 4 0-15,0-4 0 0,0-1 0 0,0 0 0 0,0 6 0 16,0-7 0-16,0 7-4 0,0-5 4 0,0-2 0 0,0 7 0 16,0-6 0-16,0 0 0 0,0 6 4 0,-9-6-4 0,9 0-4 0,0 5 4 15,0-4 0-15,0-1 0 0,0 6 0 0,0-6 0 0,0 0 0 16,0 0 0-16,0 1 0 0,0-1 0 0,0 0 4 0,0 0-4 15,0 0 0-15,0 0 0 0,0 0 4 0,-11 2-8 0,22-3 4 16,-11 1 0-16,0 1-4 0,0-6 4 0,0 5 0 0,0 0 0 16,0 1 0-16,0-1 4 0,0 0-4 0,0 0 4 0,0 0-4 0,0 0 0 15,0 0 0-15,0 1 0 0,0-1 0 0,0 1 0 0,0-1 0 16,0 0-16-16,0 0 16 0,0 1 0 0,0 4 4 16,0-5 0-16,0 0-4 0,0 0 0 0,0 6 0 0,0-6 0 0,0 6 0 15,0-6 0-15,0 5 0 0,0-4 0 0,0 4 0 0,0 0 0 16,0-5 4-16,0 6 0 0,0-5-8 0,0-2 4 0,0 7 0 0,0-6 0 15,0 0 0-15,0 1 4 0,0-1-4 0,0 5 0 16,0-6-4-16,0 2 4 0,0 0 0 0,0-1 4 0,0 6-4 0,0-6 0 16,0 0 0-16,0 6 0 0,0-7 0 0,0 1 4 0,0 1-4 15,0 4 0-15,0-4 0 0,0-1 0 0,0 6-4 0,0-6 4 16,0 0 0-16,0 0 0 0,0 0-4 0,0 0 4 0,0 0 4 0,0 1-4 16,0 0 0-16,0-2 0 0,0 7 0 0,0-6-4 0,0 1 4 15,0-1 0-15,0 0 0 0,0 0 0 0,0 0 4 0,0 0-4 16,0 0-4-16,0 1 4 0,0-1 0 0,0 0 0 0,0 1 0 0,0-1 0 15,0 0 0-15,0 0 0 0,0 1 0 0,0-1 0 16,0 0 4-16,0 0 0 0,0 0-4 0,0 0 0 0,0 1 0 0,0 0 0 16,0-2 0-16,0 7 0 0,0-6-4 0,0 1 4 0,0 4 0 15,0-5 0-15,0 5 4 0,0-5-8 0,0 0 4 0,0 6 4 16,0-5-4-16,0 4 0 0,0-5 0 0,0 6 0 0,0-6 0 16,0 5 0-16,0-5 0 0,0-1 0 0,0 8 0 0,0-7 0 15,0 1-4-15,0 4 4 0,0-5 0 0,0 6 0 0,0-7 0 16,0 7 0-16,0-6 4 0,0 6-4 0,0-5 0 0,0 4 0 0,0-5 0 15,0 6 0-15,0-7 0 0,9 1 0 0,-9 6 0 16,0-7 0-16,0 2 0 0,0 0 0 0,0-1 0 0,0 0 0 0,0 1 0 16,0-1 0-16,0 0 0 0,0 0 0 0,0 0 4 0,0 0-4 15,0 2 0-15,0-7 0 0,0 4 0 0,0 1 0 0,0-5 0 16,8 5-4-16,-8 1 4 0,0-6 4 0,0 6-8 0,0-2 4 0,0-4 0 16,0 6 0-16,0-1 0 0,0 0 0 0,0 0-20 15,0 0 24-15,0 0 0 0,0-5 0 0,0 5 0 0,11 1 0 0,-11-2 0 16,0 2-4-16,0 0 0 0,0-1 0 0,0 6 0 0,0-6 4 15,0 0-8-15,0 0 4 0,0 0 0 0,0 5 0 0,0-4-4 16,0 4 8-16,0-4-4 0,0 0 0 0,0 3 4 0,0 2-4 0,0-6 0 16,0 5 0-16,0-5 0 0,0 7 0 0,0-8 0 0,0 7 0 15,0 0 0-15,0-6 0 0,0 0 0 0,0 5-4 0,0-6 4 16,0 7 0-16,0 0 4 0,0-7-4 0,0 8 0 0,9-7 0 16,-9 1 0-16,0 4 0 0,0-6 4 0,0 7-4 0,0-6-4 15,0 6 0-15,0-6 4 0,0 6-4 0,0-5 4 0,8 3 4 0,-8-4-4 16,0 0-4-16,0 6 8 0,0-6 0 0,0 1-4 15,0-1 0-15,0 6 0 0,0-6 0 0,0 0 0 0,0 0 0 0,0 0 0 16,0 0 0-16,0 0 0 0,0 1 0 0,0-1 0 0,0 0-4 16,0 2 4-16,0-3 0 0,0 1 0 0,0 0-16 0,0 1 20 15,0-1 0-15,11 0 0 0,-11 0-4 0,0 5 0 0,0-5 0 0,0 1 0 16,-11-1 4-16,11 0 0 0,0 1-4 0,0 0 0 0,0 4 4 16,0-5-4-16,0 5 0 0,0-5 0 0,0 5 0 0,0-4 4 15,0 4 0-15,0-4-4 0,0 4 0 0,0 1-4 0,0-1 4 0,0-5 0 16,0 5 0-16,0 1 0 0,0 0 0 0,0-1-4 15,0 1 4-15,0-6 0 0,0 5 0 0,0 0 0 0,0 0 0 0,0-4 0 16,0 5-4-16,0 0 8 0,0-1-4 0,0-6 0 0,0 7-4 16,0 0 4-16,0-6-4 0,0 4 4 0,0-1 4 0,0 1-4 15,0-3 0-15,0 3 0 0,0 2 4 0,0-6 0 0,0 5-4 16,11 1 0-16,-11-5 0 0,0 5 0 0,0-7 0 0,0 6 0 16,0-5 0-16,0 6 0 0,0 0 4 0,9-6-4 0,-9-1 0 0,0 8 0 15,0-7-4-15,0 0 0 0,8 0 4 0,-8 5 0 0,0-4 0 16,0-1 0-16,0 0-20 0,0 2 24 0,0-3 0 0,0 1 0 15,0 0 0-15,0 1 0 0,0-1-4 0,0 0 0 0,0 0 0 0,0 0 4 16,0 0-4-16,0 0 0 0,0 1-4 0,0-1 4 16,0 0 0-16,0 1 0 0,0-2 0 0,0 2 4 0,0 0-8 0,0-1 4 15,0 0 0-15,0 0 0 0,0 0 0 0,0 5 4 0,0-4-4 16,0-1 0-16,0 0 0 0,0 1 0 0,0-1 0 0,0 6 0 16,0-6 0-16,0 0 0 0,0 5 4 0,0-5-4 0,0 6-4 15,0-6 0-15,0 0 4 0,9 7 0 0,-9-8 0 0,0 7 0 0,0-7 0 16,0 7 4-16,0-6-4 0,0 6 0 0,0-7 0 15,0 8-4-15,0-7 4 0,0 0 0 0,0 5 0 0,0-5 0 0,0 0 4 16,0 6 0-16,0-6-8 0,0 6 4 0,0-6 0 0,11 7 0 16,-11-8 0-16,0 6 0 0,0-5 4 0,-11 6-4 0,22-6 0 15,-11 0-4-15,0 5 0 0,0-4 4 0,0 5 0 0,0-6 0 0,0-1 0 16,0 2 4-16,0-1-4 0,0 0 0 0,0 0 0 16,0 1 0-16,8-1-4 0,-8 0 4 0,0 1 0 0,0 4 0 0,0-4 0 15,0-1 4-15,0 0-4 0,0 0 0 0,0 0 0 0,0 5 0 16,0-4-4-16,0-1 4 0,0 0 0 0,0 0 0 0,0 1 4 15,0-1-4-15,0 1-4 0,0-1 4 0,0 0 0 0,0 0 0 0,0 0 4 16,0 0 0-16,9-5-4 0,-9 5 0 0,-9 1 0 16,9-1 0-16,9 0 0 0,-9 1 0 0,0-1 0 0,0-5 0 0,0 10 0 15,0-10-4-15,0 6 8 0,0 4-4 0,0-5 0 0,0 0-4 16,0 0 4-16,0 1 0 0,0-1 0 0,0 5 0 0,0-4 4 16,0 4-4-16,0-4-4 0,0 3 8 0,0-3 0 0,0 4-4 0,0 1 0 15,0-6 0-15,0 6 0 0,0-7-4 0,0 8 8 0,0-8-8 16,0 1 0-16,0 6 4 0,0-6 0 0,0 0 4 0,0 1-4 15,0-1-4-15,0 0 4 0,0 6 0 0,0-6 0 0,0-1-16 16,0 3 20-16,0-3-4 0,0 1 0 0,0 1 0 0,0-1 4 16,0 0 0-16,0 1 0 0,0-1 0 0,0 5-4 0,0-5 0 0,0 1 0 15,0-1 0-15,0 0 4 0,0 0-8 0,0 1 4 0,0-1-4 16,0 0 8-16,0 0-4 0,0 1-4 0,0-1 0 0,0 5 0 16,0-4 4-16,0-1 4 0,0-1-4 0,0 2 4 0,0-1-4 15,0 0 0-15,0 1 0 0,0 4 4 0,0-5-4 0,0 6 0 16,0-6 4-16,0 6-4 0,0-6 0 0,0 5-4 0,0-4 4 0,0 4 0 15,0-5 0-15,0 5 0 0,0-4-4 0,0 5 4 16,0-6 0-16,0-1 0 0,0 7 0 0,0-6 4 0,0 0-4 0,0 1 0 16,0-1 0-16,0 0-4 0,0 1 0 0,0-1 4 0,0 0 0 15,0 0 0-15,0 1 0 0,0-6 0 0,0 4 0 0,0 1 4 16,0 1-4-16,0-6 0 0,0 6 0 0,0-2 0 0,0-4 0 0,0 6 0 16,0-1 0-16,0 0 0 0,0 0 4 0,0 1-4 0,0-6 0 15,0 5-4-15,0 0 4 0,0 0 0 0,0 1 0 0,0-2 0 16,0 2 0-16,0-1 0 0,0 0 0 0,0 1 4 0,0 4-4 15,0-5 0-15,0-5 0 0,0 6 0 0,0-2 0 0,0 2 0 16,0-1 0-16,0 0 0 0,0 0 0 0,0-5-4 0,0 6 4 0,0-1 0 16,0 0 4-16,0 0-8 0,0-5 0 0,0 6 4 0,0-1-4 15,0 0 4-15,0 1 0 0,0-1 4 0,0 0-4 0,0 0 0 16,0 1 0-16,0-2 0 0,0 1 0 0,0 1 4 0,0-1 0 16,0 6-4-16,0-6 0 0,0 0 0 0,0 1 0 0,0 4-4 15,0-5 4-15,0 0 0 0,0 4-4 0,0-2 4 0,0-2 0 16,0 0 0-16,0 6 0 0,0-6 0 0,0 0 0 0,0 1 0 0,0-1 0 15,0-1 0-15,0 3 0 0,0-3 0 0,0-4 0 16,0 5 0-16,0 1 0 0,0-1 0 0,0-5 0 0,0 5 0 0,0 0 0 16,0-5 0-16,0 6 0 0,0-1 0 0,0-5 0 0,0 5 0 15,0 0 0-15,0 1 0 0,0-1 0 0,0-5 0 0,0 5 0 16,0 0 0-16,0 1 0 0,0-2 0 0,0 2 0 0,0-1 0 0,0 0 0 16,0-5 0-16,0 11 0 0,0-11 0 0,0 5 0 0,0 1-4 15,0-2 8-15,0 1-4 0,0-5 0 0,0 5-4 0,0 1 8 16,0-1-4-16,0-5 0 0,0 5 0 0,0 1 0 0,0-1 0 15,0-5 0-15,0 5 0 0,0 1 0 0,0-6 4 0,0 5-4 16,0 0 0-16,0-5 4 0,0 6-8 0,0-6 4 0,0 4 0 0,0-4 0 16,0 5 4-16,0-5-4 0,0 5 0 0,0-5 0 15,0 0-4-15,0 0 4 0,0 6 0 0,0 0 0 0,0-6 0 0,0 4 0 16,0-4 4-16,0 6-8 0,0-6 0 0,0 5 8 0,0-5 0 16,0 5-8-16,0-5 8 0,0 5-8 0,0 1 4 0,0-6 0 15,0 5 0-15,0-5-4 0,0 5 4 0,0-5 0 0,0 0 4 0,0 5-4 16,0-5 0-16,0 0 0 0,0 0 0 0,0 0 0 0,0 0 4 15,0 5-8-15,0-5 4 0,0 0 4 0,0 5 0 0,0-5-4 16,0 0-4-16,0 0 0 0,0 6 0 0,0-1 8 0,0-5-4 16,0 5 4-16,0-5-4 0,0 6 0 0,0-6-4 0,0 5 4 15,0 0 0-15,0-5 4 0,0 5-4 0,0-5 0 0,0 0-4 0,0 6 0 16,0-1 4-16,0-5 4 0,0 0 0 0,0 5-4 0,0-5-4 16,0 5 8-16,0-5-4 0,0 0 0 0,0 5 0 0,0-5-4 15,0 0 4-15,0 5 0 0,0-5 0 0,0 0 0 0,0 0 0 16,0 6 0-16,0-6 0 0,0 0 4 0,0 6-4 0,0-6-4 15,0 0 4-15,0 4 0 0,0 1 0 0,0-5 0 0,0 0 0 0,0 6 0 16,0-6-4-16,0 5 4 0,0-5 0 0,0 5 0 0,0-5 0 16,0 6 4-16,0-6-4 0,0 5 4 0,0 0-8 0,0-5 4 15,0 5 0-15,0-5 0 0,0 0-4 0,0 5 4 0,0-5 0 0,0 0 0 16,0 0 0-16,0 0 0 0,0 5 0 0,0-5 0 16,0 0 0-16,0 0 0 0,0 0 0 0,0 0 0 0,0-5 0 0,0 5 0 15,0 0 0-15,0 0 0 0,0 0 0 0,0 0 0 0,0 5 4 16,0-5-4-16,0 0-4 0,0 0 8 0,0 0-4 0,0 0-4 15,0 0 8-15,0 0-8 0,0 0 4 0,0 0-4 0,0 0 0 0,0 0-4 16,0 0 0-16,0 0 0 0,0 0-8 0,0 0-4 16,0-5-12-16,0 5-16 0,0 0-8 0,0 0-16 0,0-5-32 0,0 5-48 15,0 0-80-15,0 0-8 0,0-5 44 0,0 5 40 0,-9-5 28 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23.027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219 1 31 0,'0'0'88'0,"0"0"-8"0,0 0-8 0,0 0-20 16,0 0-12-16,0 0-4 0,0 0-4 0,0 0 0 0,0 0-4 0,0 0 0 15,0 0 0-15,0 0-4 0,0 0 0 0,0 0 0 16,-4 0 0-16,4 0 0 0,0 0 4 0,0 0 0 0,0 2 4 0,-3-2 0 16,3 0 0-16,0 2 4 0,0-2-4 0,0 2 0 0,-5-2 0 15,5 3 0-15,-3-1-4 0,3 0 0 0,0-2 4 0,-4 2-4 16,4 0 0-16,0 0 0 0,-4 0 0 0,4 1 0 0,-4-1 4 16,4 0-8-16,0 0 4 0,-3 1 0 0,3-3-4 0,0 1 0 15,-4 1 4-15,4 1 0 0,0-1-4 0,-4 0 8 0,4-2-4 0,0 2 4 16,-4 0-4-16,4 0 0 0,0-2 0 0,-4 2-4 0,4 1 4 15,0-1-4-15,-4-2-4 0,4 4-4 0,-3-2 0 0,3 1 0 16,0-3 8-16,-4 2-8 0,4 2-4 0,-4-4 4 0,0 4-4 16,4-2 4-16,0 1 0 0,-4-1-4 0,1 0-4 0,3 2 0 15,-5-2 4-15,5 0 0 0,0 1-4 0,-3 1 4 0,3-2 0 0,-4 0-4 16,4 3-16-16,-4-3 24 0,4 0 0 0,-4 0-4 0,4 2 0 16,0-1 0-16,-3-1 0 0,3 0-12 0,-5 2 0 0,5-2 0 15,-3 1 0-15,3-1 0 0,0 0 0 0,-4 2 0 0,4-2 0 0,-4 0 0 16,4 1 0-16,0-1 0 0,-4 2 0 0,4-2 0 0,0 0 0 15,-3 1 0-15,3 1 0 0,-4-2 0 0,4 0 0 0,-4 3 0 16,4-3 0-16,-4 0 0 0,4 2 0 0,0-2 0 0,-4 0 0 16,4 3 0-16,0-3 0 0,-4 2 0 0,4-2 0 0,-4 1 0 15,4 1 0-15,0-2 0 0,-3 2 0 0,3-2 0 0,-4 2 0 0,4-1 0 16,0-1 0-16,-4 2 0 0,4-2 0 0,0 3 0 16,-4-3 0-16,4 0 0 0,0 2 0 0,0-1 0 0,-3 1 0 15,3-2 0-15,0 0 0 0,0 2 0 0,0-1 0 0,0-1 0 0,-5 2 0 16,5-2 0-16,0 2 0 0,0-2 0 0,0 3 0 0,-3-3 0 15,3 3 0-15,0-3 0 0,0 2 0 0,0-2 0 0,-4 2 0 16,4 1 0-16,0-3 0 0,-4 3 0 0,4-4 0 0,0 3 0 16,0 1 0-16,0-3 0 0,0 2 0 0,-4-2 0 0,4 3 0 15,0-1 0-15,0-2 0 0,0 2 0 0,0 1 0 0,0-1 0 0,0-2 0 16,0 3 0-16,0-2 0 0,-3 2 0 0,3-3 0 16,0 3 0-16,0-1 0 0,0 0 0 0,-5 0 0 0,5 1 0 0,0-1 0 15,0 0 0-15,0 1 0 0,0-1 0 0,0 0 0 0,-3 1 0 0,3 1 0 16,0-2 0-16,0 1 0 0,0 1 0 0,0-2 0 15,-4 3 0-15,4-2 0 0,0-2 0 0,0 4 0 0,-4-3 0 0,4 3 0 16,0-3 0-16,0 0 0 0,0 3 0 0,0-3 0 0,0 0 0 16,-4 1 0-16,4-1 0 0,0 0 0 0,0 1 0 0,0-1 0 15,0 0 0-15,0 1 0 0,-4-1 0 0,4 0 0 0,0 1 0 0,0-1 0 16,0 0 0-16,0-2 0 0,0 3 0 0,0-1 0 16,0 0 0-16,0 1 0 0,0-1 0 0,-3-2 0 0,3 2 0 0,0 0 0 15,0 1 0-15,0-3 0 0,0 3 0 0,0-1 0 0,0-2 0 16,0 2 0-16,0 1 0 0,0-3 0 0,0 2 0 0,0-2 0 15,0 3 0-15,0-1 0 0,0-2 0 0,0 2 0 0,0 1 0 0,0-1 0 16,0-2 0-16,0 2 0 0,0 1 0 0,0-1 0 16,0 0 0-16,0-2 0 0,0 3 0 0,0-1 0 0,0 0 0 0,0 1 0 15,0-1 0-15,0 0 0 0,0 1 0 0,0-1 0 0,-4 0 0 16,4-2 0-16,0 3 0 0,0-1 0 0,0 0 0 0,0 0 0 16,0-1 0-16,0 0 0 0,0 2 0 0,0 0 0 0,0-1 0 0,0-2 0 15,-4 2 0-15,8 0 0 0,-8 1 0 0,8-1 0 0,-4-1 0 16,0 1 0-16,0 0 0 0,-4 0 0 0,4 1 0 0,0-3 0 15,0 4 0-15,0-2 0 0,0 1 0 0,0-1 0 0,0 0 0 0,0 1 0 16,0 1 0-16,0-2 0 0,0 1 0 0,0 1 0 16,0-2 0-16,0 3 0 0,0-3 0 0,0 3 0 0,0-3 0 15,0 2 0-15,0 1 0 0,0-3 0 0,0 3 0 0,0-3 0 0,0 2 0 16,0 1 0-16,0-3 0 0,0 3 0 0,0-3 0 0,4 2 0 16,-4-1 0-16,0 1 0 0,0-1 0 0,4 1 0 0,-4-2 0 15,3 3 0-15,-3-3 0 0,0 3 0 0,4-3 0 0,-4 2 0 16,4-1 0-16,-4 1 0 0,4-1 0 0,-4 1 0 0,4-2 0 0,-4 2 0 15,3-1 0-15,-3 2 0 0,0-3 0 0,5 0 0 0,-5 3 0 16,3-3 0-16,-3 2 0 0,0-1 0 0,4 1 0 0,-4-2 0 16,4 0 0-16,-4 3 0 0,4-2 0 0,-4-1 0 0,0 2 0 15,3-1 0-15,-3-1 0 0,0 2 0 0,5-1 0 0,-5-1 0 16,3 2 0-16,-3-2 0 0,0 1 0 0,4-1 0 0,-4 3 0 0,0-3 0 16,0 0 0-16,4 1 0 0,-4 2 0 0,0-4 0 0,4 2 0 15,-4 1 0-15,0-2 0 0,0 1 0 0,0-1 0 0,0 1 0 16,3 1 0-16,-3-2 0 0,0 0 0 0,0 1 0 0,0-1 0 0,0 2 0 15,0-1 0-15,4-1 0 0,-4 0 0 0,0 1 0 0,0-1 0 16,4 1 0-16,-4-1 0 0,0 0 0 0,0 0 0 0,0 0 0 16,4 1 0-16,-4-1 0 0,0 0 0 0,0-1 0 0,0 1 0 15,4 0 0-15,-4-2 0 0,0 3 0 0,0-1 0 0,0 0 0 16,0-2 0-16,0 3 0 0,0-3 0 0,0 2 0 0,0 0 0 0,0-1 0 16,0 1 0-16,0-2 0 0,0 2 0 0,0-1 0 15,0 1 0-15,4 0 0 0,-4-2 0 0,0 3 0 0,0-3 0 16,0 2 0-16,0-2 0 0,4 3 0 0,-4-3 0 0,0 2 0 0,0-2 0 15,0 3 0-15,3-3 0 0,-3 2 0 0,0-2 0 0,0 2 0 16,0-1 0-16,0-1 0 0,0 2 0 0,0-2 0 0,4 3 0 16,-4-1 0-16,0-2 0 0,0 2 0 0,0-1 0 0,4 1 0 15,-4-2 0-15,0 2 0 0,0-1 0 0,4 0 0 0,-4 0 0 16,0 1 0-16,0-2 0 0,0 3 0 0,0-1 0 0,0-2 0 0,0 2 0 16,0-1 0-16,0 1 0 0,0-2 0 0,0 2 0 0,3 1 0 15,-3-3 0-15,0 2 0 0,0-2 0 0,0 3 0 0,0-4 0 16,5 4 0-16,-5-1 0 0,0-1 0 0,0 1 0 0,0-2 0 15,0 2 0-15,0 1 0 0,3-3 0 0,-3 2 0 0,0 0 0 16,0-1 0-16,0 1 0 0,0 0 0 0,0-2 0 0,0 3 0 0,0-1 0 16,0-2 0-16,4 2 0 0,-4 1 0 0,0-3 0 0,0 2 0 15,4 0 0-15,-4 1 0 0,0-3 0 0,0 3 0 0,0-2 0 16,4 0 0-16,-4 1 0 0,0 0 0 0,0 0 0 0,0-2 0 0,0 3 0 16,3-1 0-16,-3-1 0 0,0 1 0 0,0 0 0 0,0-2 0 15,0 2 0-15,0-1 0 0,0 1 0 0,0 0 0 0,0-2 0 16,5 3 0-16,-5-3 0 0,0 2 0 0,0 0 0 0,0-1 0 15,0 1 0-15,3-2 0 0,-3 3 0 0,0-4 0 0,0 2 0 16,0 1 0-16,0 0 0 0,0-2 0 0,0 1 0 0,4 1 0 16,-4-2 0-16,0 0 0 0,0 2 0 0,0-1 0 0,0-1 0 15,0 2 0-15,0-2 0 0,0 2 0 0,0-1 0 0,0-1 0 0,0 2 0 16,4-2 0-16,-4 0 0 0,0 3 0 0,0-3 0 0,0 0 0 16,0 2 0-16,0-2 0 0,4 1 0 0,-4-1 0 0,0 2 0 15,0-2 0-15,4 0 0 0,-4 1 0 0,0-1 0 0,0 2 0 0,0-2 0 16,0 0 0-16,0 1 0 0,0-1 0 0,3 0 0 0,-3 0 0 15,0 0 0-15,0 0 0 0,0 0 0 0,0 1 0 0,4-1 0 16,-4 0 0-16,0 0 0 0,0 0 0 0,4 0 0 0,-4-2 0 16,0 3 0-16,0-1 0 0,0-2 0 0,0 2 0 0,0 0 0 15,0-2 0-15,0 0 0 0,0 2 0 0,0-2 0 0,0 0 0 0,0 0 0 16,0 0 0-16,0 0 0 0,0 0 0 0,0 0 0 16,0 0 0-16,0 0 0 0,0 0 0 0,0 0 0 0,0 0 0 0,0 0 0 15,0 0 0-15,0 0 0 0,0 0 0 0,0 0 0 0,0 0 0 16,0 0 0-16,0 0 0 0,0 0 0 0,0 0 0 0,0 0 0 15,0 0 0-15,0 0 0 0,0 0-72 0,0 0-80 0,0 0-44 0,0 0-72 16,0-2-64-16,0 2 48 0,0-2 56 0,0 0 40 16,0 0 36-16,0-1 32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24.98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1 55 0,'0'0'108'0,"0"0"-8"0,0 0-12 16,0 0-28-16,0 0-4 0,0 0-8 0,0 0-4 0,0 0-4 0,0 0-8 15,0 0-4-15,0 0 0 0,0 0 0 0,0 0 0 0,0 0 0 16,0 0 4-16,0 2 4 0,0-2-4 0,0 2-4 0,0-2 4 15,0 3 0-15,0-3-4 0,0 2 0 0,0 0 4 0,0 0-4 16,0 0 0-16,0 0-4 0,0 3 0 0,0-4 0 0,0 4 0 16,0-1 0-16,0 1-4 0,0-3 0 0,0 2 0 0,0 0 0 0,0 1 0 15,0 1 0-15,0-1 0 0,0-1 0 0,0 0 0 0,0 3 4 16,0-3 0-16,0 0 0 0,0 3 8 0,0-1-4 0,0 1-4 16,0-3-4-16,0 2 0 0,0 1 0 0,0-1-4 0,0 0 0 15,0 1 0-15,0 0 0 0,0-1-8 0,0-2 8 0,0 3 0 16,0-1-4-16,0-1 0 0,0 1-4 0,0-2 4 0,0 3 0 0,0-3 0 15,0 1-4-15,0 1-4 0,3-2 8 0,-3 0 0 16,0 1-8-16,5-1 0 0,-5 3 4 0,0-3 0 0,3 0 0 0,-3 0 0 16,4 1-4-16,-4-1 4 0,0 1-4 0,4-1 4 0,-4 0 0 15,0-2 4-15,0 2 0 0,0-1 4 0,0 1-4 0,4-2 0 16,-4 0 4-16,0 0 0 0,0 0-4 0,0 1 4 0,0-1-4 0,0 0-4 16,0 0-8-16,-4-2 0 0,4 2 0 0,4 0 0 0,-4 1 0 15,0-3 0-15,0 2 0 0,0 0 0 0,0 0 0 0,4-2 0 16,-4 2 0-16,0 0 0 0,0-2 0 0,3 2 0 0,-3 1 0 15,0-3 0-15,4 2 0 0,-4 0 0 0,0-2 0 0,0 2 0 16,4 0 0-16,-4 0 0 0,0-2 0 0,4 2 0 0,-4 1 0 0,0-1 0 16,0 0 0-16,4-2 0 0,-4 2 0 0,0 0 0 0,0 0 0 15,0 1 0-15,4-1 0 0,-4 0 0 0,0 0 0 0,0-2 0 16,3 2 0-16,-3 0 0 0,0 1 0 0,0-1 0 0,0 0 0 16,0 0 0-16,5 0 0 0,-5 0 0 0,0 0 0 0,3 1 0 15,-3-1 0-15,0 0 0 0,4 0 0 0,-4 0 0 0,0 0 0 0,3 1 0 16,-3-1 0-16,5 0 0 0,-5 0 0 0,3 0 0 0,-3 0 0 15,4 1 0-15,-4-1 0 0,0 0 0 0,4 0 0 0,-4-2 0 16,4 2 0-16,-4 0 0 0,4 0 0 0,-4-2 0 0,4 3 0 16,-4-3 0-16,0 2 0 0,3-2 0 0,-3 0 0 0,0 2 0 15,0-2 0-15,0 0 0 0,0 0 0 0,0 0 0 0,0 2 0 0,0-2 0 16,0 0 0-16,0 0 0 0,4 2 0 0,-4-2 0 0,0 0 0 16,0 2 0-16,0-2 0 0,0 0 0 0,0 0 0 0,0 3 0 15,4-3 0-15,-4 0 0 0,0 2 0 0,0-2 0 0,0 0 0 16,4 2 0-16,-4-2 0 0,0 0 0 0,0 0 0 0,0 0 0 0,0 0 0 15,4 2 0-15,-8-2 0 0,8 0 0 0,-4 0 0 16,0 0 0-16,0 2 0 0,0-2 0 0,0 0 0 0,0 2 0 0,0-2 0 16,3 0 0-16,-3 3 0 0,0-3 0 0,0 0 0 0,0 2 0 15,0-2 0-15,0 0 0 0,0 1 0 0,0-1 0 0,0 0 0 16,5 0 0-16,-5 3 0 0,0-3 0 0,0 2 0 0,0-2 0 0,3 2 0 16,-3-2 0-16,0 0 0 0,0 0 0 0,0 0 0 15,0 3 0-15,4-3 0 0,-4 0 0 0,0 0 0 0,0 2 0 0,0-2 0 16,0 0 0-16,0 2 0 0,0-2 0 0,0 0 0 0,0 0 0 15,4 0 0-15,-4 0 0 0,0 2 0 0,0-2 0 0,4 0 0 16,-4 0 0-16,0 2 0 0,0-2 0 0,0 0 0 0,3 0 0 0,-3 0 0 16,0 0 0-16,0 2 0 0,0-2 0 0,0 0 0 15,0 0 0-15,0 2 0 0,0-4 0 0,0 2 0 0,0 2 0 0,0-2 0 16,0 0 0-16,4 0 0 0,-4 0 0 0,0 0 0 0,0 0 0 16,0 0 0-16,4 2 0 0,-4-2 0 0,0 0 0 0,0 0 0 15,0 0 0-15,4 3 0 0,-4-3 0 0,0 0 0 0,0 0 0 0,0 2 0 16,0-2 0-16,4 0 0 0,-4 0 0 0,0 0 0 0,0 0 0 15,4 2 0-15,-4-2 0 0,0 0 0 0,0 0 0 0,3 0 0 16,-3 2 0-16,0-2 0 0,0 0 0 0,0 0 0 0,4 0 0 16,-4 2 0-16,0-2 0 0,0 0 0 0,0 0 0 0,0 0 0 15,0 0 0-15,0 3 0 0,0-3 0 0,0 0 0 0,0 0 0 0,0 0 0 16,4 0 0-16,-4 0 0 0,0 0 0 0,0 0 0 0,0 0 0 16,0 0 0-16,0 2 0 0,0-2 0 0,0 0 0 0,0 0-100 15,0 0-52-15,0 0-64 0,0 0-76 0,0 0-36 0,0-2 60 16,4 2 52-16,-4-3 40 0,0 1 32 0,0 0 28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27.492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86 0 31 0,'-4'1'84'0,"4"-1"0"16,0 2-12-16,-4-2-28 0,4 3-12 0,-3-3-20 0,3 2 20 15,0 0-12-15,-5 0 0 0,5 0 0 0,-3 0-4 0,3 1 4 16,-4 1 0-16,4-2-4 0,-3 2 0 0,-2-1 0 0,5 1 0 0,-3 0 0 15,-1 0 4-15,4 1 0 0,-4 1 0 0,0 1 4 0,4-3 0 16,-4 2 0-16,0 1-4 0,1-1 8 0,3 3 0 0,-4-2 0 16,0 1 0-16,0 1-4 0,4-3 0 0,-4 3-4 0,1 0 4 0,3-1 0 15,-5 3 0-15,5-2 0 0,-3-1-4 0,3 3 4 16,0 0-8-16,0-3-4 0,0 3 8 0,-4 0-8 0,4 0 4 16,0 2 0-16,0-3 0 0,0 4 0 0,0-2 4 0,0 1-4 0,0 0 0 15,0 0 0-15,0 2 0 0,0-2 0 0,0 2 0 16,0-2 0-16,0 2-4 0,0 0 0 0,0-2 0 0,0 2 4 0,0-2 0 15,0 2-4-15,0-2 4 0,0 0 0 0,4 0 0 0,-4 0 0 16,0 2 0-16,0-2 0 0,0 0 0 0,0-1-4 0,0 1-4 16,3 0 4-16,-3 0 0 0,0 0 0 0,0 2-20 0,0-2 20 0,0 0 0 15,5 2 0-15,-5 1-4 0,0-2 0 0,0 1 0 0,0-2 0 16,0 2-4-16,3 0 4 0,-3 1 0 0,0-2 0 0,0-1 0 16,4 2 0-16,-4-2 0 0,0 2 0 0,0-2 0 0,4 0-4 15,-4 0 4-15,0-2-4 0,0 2 0 0,4-2-4 0,-4 2 8 16,0-3 0-16,4 1-4 0,-4 2 0 0,0-2 0 0,3 0 0 0,-3-1 4 15,4 3-4-15,-4-2 0 0,4 0 4 0,-4 2-4 0,4-2 0 16,-4 1-4-16,4-1 0 0,0 0 4 0,-4 2 0 0,3-2 0 16,2-1 0-16,-5 1 0 0,3 2 0 0,1-2 0 0,-4 0 0 0,3-1 0 15,2-1 0-15,-5 2 0 0,3-3-4 0,-3 3 0 16,4-2 4-16,-4-1 0 0,4 1-4 0,-4-3 4 0,4 3-4 0,-4-1 4 16,4-1-4-16,-4 2 0 0,0-3 4 0,4 1 0 0,-4-1-8 15,0 3 8-15,3-3-8 0,-3 1 8 0,4-1-4 0,-4 1 0 16,0-1 4-16,4 3-20 0,-4-3 24 0,4 1-4 0,-4 1-4 15,0-1 4-15,4-1 0 0,-4 3 0 0,0-3 0 0,0 1-4 0,0 1 0 16,0-1 0-16,0 1 0 0,0-2 4 0,0 3-4 16,0-2 4-16,0-1 0 0,0 3-4 0,0-3-4 0,0 1 4 0,0-1 0 15,0 0 0-15,0 1 0 0,3 0 0 0,-3-1 0 0,0 1 4 16,0-3-4-16,0 2 0 0,5-1 0 0,-5-1-4 0,3 2-4 16,-3-1 0-16,4-1-4 0,-4 0-4 0,4 1-12 0,0-3-12 15,-1 2-20-15,-3 0-24 0,4 1-28 0,0-3-28 0,-4 2-44 16,4-2-76-16,0 0 0 0,-4 1 44 0,4 1 44 0,-4-4 36 0,3 2 24 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29.278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-4-2 51 0,'0'2'88'0,"0"0"-12"15,0-2-12-15,0 3-24 0,0-1-8 0,0 0-8 0,0-2 0 16,0 2-4-16,0 0 0 0,0 0 0 0,0-2-4 0,0 2-4 0,0 0 4 15,4 1-4-15,-4-3 4 0,4 2 0 0,-4 0 0 0,3-2 0 16,1 2 0-16,-4 0 0 0,4 0 4 0,0 1 0 16,0-1 0-16,0 0 4 0,3 0-4 0,-3 0 0 0,0 0 0 0,3 0 0 15,-2 3-4-15,2-3 0 0,1 0-4 0,-1 3 4 0,1-3 0 16,0 2-4-16,-1-2 0 0,1 0 0 0,0 2 0 0,3-1 0 16,-3 1-4-16,0-2 0 0,3 2 0 0,-3-2 4 0,3 3-4 0,-3-1 0 15,4-2 0-15,-2 3 0 0,-2-1 4 0,4-2-4 0,-1 2 4 16,-3-2-4-16,3 3 0 0,1-3 0 0,-1 2 0 0,1 0-4 15,-1-1 0-15,1 1 4 0,0-2-4 0,-1 2 4 0,4-1 4 16,-3-1-4-16,-1 2-4 0,5-2 4 0,-1 3-4 0,0-3 0 16,-4 0 4-16,5 0-8 0,-1 0 4 0,4 2-4 0,-4-1 8 15,1-1-8-15,3 2 4 0,-4-2-4 0,0 0 8 0,5 1-8 16,-1 1 4-16,-4-2 0 0,4 0-4 0,1 3 4 0,-5-3 0 0,4 2 0 16,0-2-4-16,0 2 0 0,-3 1 0 0,6-3 0 0,-2 2 8 15,-1-2-4-15,0 3-4 0,0-3 0 0,4 2 0 0,-4 1 0 16,0-3 4-16,4 2 0 0,-3 0 0 0,2-1-4 0,-2 1 4 0,-2 0-4 15,6 0 0-15,-5 1 4 0,0-3-4 0,0 2 4 16,4 1-4-16,-4-1 0 0,1 0 4 0,-2 0 0 0,2 1 0 0,-1-1-4 16,0 0 4-16,0 1 0 0,4-1-24 0,-4 0 24 0,0 1 0 15,0-3 4-15,1 2-8 0,3 1 4 0,-4-1 0 0,0 0 0 16,0-2 0-16,0 2-4 0,0-2 0 0,4 2 0 0,-3 1 0 0,-2-3 4 16,2 3-4-16,-1-1 0 0,4-2 4 0,-4 0 0 0,0 2-4 15,0-1 4-15,0 1-8 0,0-2 0 0,4 1 8 0,-3-2 0 16,-1 4-8-16,0-3 0 0,0 0 0 0,0 0 0 0,-4 0 0 15,5 0-8-15,-1-2-4 0,-4 3-4 0,0-1-20 0,1 0-12 16,-1-2-28-16,-3 2-28 0,-1-2-68 0,1 0-48 0,-1 0 40 0,-3 0 36 16,-1 0 28-16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31.30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23 1 35 0,'0'0'80'15,"0"0"-4"-15,0 0-12 0,0 0-24 0,-4 0-4 0,4 0-4 0,0 0-8 16,0 0 0-16,-4 0-4 0,4 2-8 0,0-2 4 0,-3 0-4 16,3 0 4-16,0 0-4 0,-5 2 0 0,5-2-4 0,-3 0-4 15,3 2 0-15,0-2 0 0,0 2 0 0,0-2 4 0,0 2 0 0,0-2-4 16,-4 3 4-16,4-3 0 0,0 2-4 0,0-2 4 16,0 2-4-16,0-2 0 0,0 2 4 0,0-2-4 0,0 2 0 0,0-2 4 15,0 3 0-15,0-3 0 0,0 1 0 0,0-1 0 0,0 3 0 16,0-1 0-16,0-2 0 0,0 2 4 0,0 0-4 0,0-2 8 15,0 2-4-15,0 0 4 0,0 0 0 0,4 1 0 0,-4-2 0 16,0 2-4-16,3-1 8 0,-3 0 0 0,5 0 0 0,-2 1 4 16,-3-1 0-16,4 0-4 0,4 0 0 0,-5 2-16 0,2-2 24 0,-2 1-4 15,5 1 0-15,-4-2 0 0,3 1-4 0,-3 0-4 0,4 0 0 16,0-1 0-16,0 2 0 0,-1-2 0 0,4 0 4 0,-3 3-4 16,4-3 0-16,-5 0 4 0,5 2-4 0,-1-1 0 0,1-1 0 15,3 0 0-15,-4 0 0 0,5 2 0 0,-1-2 0 0,1 0-4 0,-1 1 4 16,4 1 0-16,-4-2-4 0,4 2 0 0,0-1-4 0,1-1 0 15,-1 2-4-15,0 0 0 0,0-2-4 0,4 3 0 16,-4-1 0-16,0 1 0 0,0-1 0 0,0 0 0 0,1 0-4 0,-1 1-4 16,0-1-4-16,0 0-8 0,0 3-16 0,0-3-16 0,1 0-24 0,-5 1-28 15,4 1-32-15,-4-2-48 0,4-2-48 0,-3 5 36 16,3-5 40-16,-4 2 32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4:06.4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EAB820-7439-4C47-89BB-A0CEE796C10D}" emma:medium="tactile" emma:mode="ink">
          <msink:context xmlns:msink="http://schemas.microsoft.com/ink/2010/main" type="writingRegion" rotatedBoundingBox="13738,9158 13838,10206 13611,10227 13512,9180"/>
        </emma:interpretation>
      </emma:emma>
    </inkml:annotationXML>
    <inkml:traceGroup>
      <inkml:annotationXML>
        <emma:emma xmlns:emma="http://www.w3.org/2003/04/emma" version="1.0">
          <emma:interpretation id="{48F95318-E003-46D5-BCF0-27EE9A1743F2}" emma:medium="tactile" emma:mode="ink">
            <msink:context xmlns:msink="http://schemas.microsoft.com/ink/2010/main" type="paragraph" rotatedBoundingBox="13738,9158 13838,10206 13611,10227 13512,9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F61B5E-1FCB-46BB-88E3-FCB7FFA21439}" emma:medium="tactile" emma:mode="ink">
              <msink:context xmlns:msink="http://schemas.microsoft.com/ink/2010/main" type="line" rotatedBoundingBox="13738,9158 13838,10206 13611,10227 13512,9180"/>
            </emma:interpretation>
          </emma:emma>
        </inkml:annotationXML>
        <inkml:traceGroup>
          <inkml:annotationXML>
            <emma:emma xmlns:emma="http://www.w3.org/2003/04/emma" version="1.0">
              <emma:interpretation id="{F1743ABF-01A8-4BD3-B01C-EA4C0DDA1AA0}" emma:medium="tactile" emma:mode="ink">
                <msink:context xmlns:msink="http://schemas.microsoft.com/ink/2010/main" type="inkWord" rotatedBoundingBox="13729,9159 13829,10206 13611,10227 13512,9180">
                  <msink:destinationLink direction="with" ref="{CEBDA116-EECD-4AF7-8C44-9183A07DD671}"/>
                  <msink:destinationLink direction="with" ref="{21E15D6C-6A9D-4CED-847E-433A5BD6C3A5}"/>
                  <msink:destinationLink direction="with" ref="{6BE923D7-35A9-4BD1-AD11-7B2E860D284B}"/>
                  <msink:destinationLink direction="with" ref="{A8F0B21D-D7F0-488F-8AC6-6FB2E9178833}"/>
                  <msink:destinationLink direction="with" ref="{D753217A-A069-4C6C-80CA-29884616D49B}"/>
                  <msink:destinationLink direction="with" ref="{9CC04B00-5A2F-48C8-8F10-88E9AD52CB78}"/>
                </msink:context>
              </emma:interpretation>
            </emma:emma>
          </inkml:annotationXML>
          <inkml:trace contextRef="#ctx0" brushRef="#br0">4621 2345 7 0,'0'-2'88'0,"0"2"-8"15,0 0-8-15,0 0-24 0,0 0-8 0,0-2-4 0,0 2-4 16,0-3-8-16,0 3 0 0,0-2 0 0,0 2 0 0,0 0 0 15,0-1-4-15,0 1 4 0,0 0 0 0,0-3 0 0,0 3 0 0,0 0 0 16,0 0 0-16,0 0 0 0,0 0 4 0,0 0-4 16,0 0 0-16,0 0 0 0,0 0-4 0,0 0 4 0,0 0-8 0,0 0 0 15,0 0 0-15,0 0 4 0,0 0 0 0,0 0-4 0,0 0 4 16,0 0 0-16,0 0 4 0,0 0-8 0,0 0 8 0,0 0-8 16,0 0 8-16,0 0-8 0,4 0 4 0,-4 3 0 0,0-3-4 0,0 0 4 15,4 1-4-15,-4-1 4 0,4 2-4 0,-4 1 4 0,0-1-4 16,4 0-4-16,-4 0 0 0,3 0 0 0,-3 3 0 0,4-1 0 15,-4-2 0-15,4 2 0 0,-4-1 0 0,4 1 0 0,-4 0 0 16,4 0 0-16,-1 1-4 0,-3-1 4 0,5 0 0 0,-5 1 0 16,3-1 0-16,1 2 0 0,-4 1 0 0,4-3 0 0,0 3 0 0,-4-3 0 15,3 2 0-15,2 1 0 0,-2-1 0 0,-3 1-4 0,4-1 4 16,0 1-4-16,-4-1 4 0,4 1-4 0,-1-1-4 0,-3 1 8 16,4-1-4-16,0 1 0 0,-4-3-4 0,4 2 4 0,0 1 0 15,-4-1-4-15,4-1 0 0,-4 1 4 0,4-2-4 0,-1 3-4 16,-3-3 4-16,4 3 4 0,-4-3-4 0,4 2 0 0,-4-2 0 15,4 1 0-15,-4 1-4 0,3-1 4 0,-3-1-4 0,0 0 4 0,5 3 0 16,-5-3-4-16,3 0 0 0,-3 1 4 0,0-1-4 0,4 0 0 16,-4 0 4-16,0 1 0 0,4-3 0 0,-4 3 0 0,0-1 0 15,4-2-4-15,-4 2 4 0,0-2 0 0,0 3-4 0,3-3 0 16,-3-1 4-16,0 3-4 0,0-3 0 0,0 1 4 0,0 0 0 16,0 1-4-16,0-3 0 0,0 2 0 0,0 0 0 0,0-2 0 0,0 0 0 15,0 0 4-15,4 0-4 0,-4 0 0 0,0 2 0 0,0-2 4 16,0 0-4-16,0 0 0 0,0 0 0 0,0 0 4 0,0-2-8 15,0 2 4-15,0 0 0 0,0 0 0 0,0 0-4 0,0 0 8 16,0 2-4-16,0-2 0 0,0 0 4 0,0 0-4 0,0 0 4 16,0 0-4-16,0 0-4 0,0 0 4 0,0 0 0 0,0 0 0 15,0 0 0-15,0 0-8 0,0 0-4 0,0 0 0 0,0 0-12 0,0 0-12 16,0-2-20-16,0 2-20 0,-4 0-20 0,4-2-28 0,0 2-28 16,-3-2-56-16,3-1-44 0,0 3 28 0,-4-2 40 0,4-1 40 15,-4-1 24-15</inkml:trace>
          <inkml:trace contextRef="#ctx0" brushRef="#br0" timeOffset="-2263.2717">4518 1805 7 0,'0'0'72'0,"0"0"8"0,0 0-16 0,0 0-20 0,0 0-8 0,0 0-4 16,-4 0-4-16,4 0-4 0,0 0-4 0,0 0 0 15,0 0-4-15,0 0-4 0,0 0 4 0,0-3-4 0,0 3 0 16,0 0-4-16,0-1 4 0,0 1-4 0,0 0 4 0,0-3 0 0,0 3 0 15,4-2 0-15,-4 2 0 0,0-2 0 0,0 0 0 0,0-1 0 16,4 1 0-16,-4 2 0 0,4-2 0 0,-4 0 0 0,3 0 0 16,-3 0-4-16,4 0 0 0,-4 0 4 0,4-1-4 0,0 1 4 15,-1 0 0-15,-3 0-4 0,5-2 0 0,-2 1 0 0,1 1-4 16,0-2 0-16,0 2 0 0,0-2-4 0,-4 1 8 0,3-1-4 0,5 2-4 16,-4 0 4-16,0-2 0 0,0 1-4 0,-1-1 4 0,2 0-4 15,-2 2 4-15,1-3-4 0,-1 3 8 0,2 0-4 0,-2-2 0 16,1 2-4-16,0-3 4 0,0 3-4 0,0 0 4 0,-4 0-4 15,4-3 0-15,-1 3 0 0,1 0 4 0,0 0-4 0,0 0 0 16,0 0 4-16,-4 0 0 0,3-1-4 0,2 1 4 0,-2 0-4 0,-3 0 0 16,4 0 0-16,0 0 0 0,-4 2 0 0,4-3 4 0,-1 1-4 15,-3 0 0-15,5 2 0 0,-5-2-4 0,3 0 4 0,1 2 4 16,-4-2 0-16,4-1-4 0,-4 3 4 0,0-2 4 0,4 2-4 0,-4-2-4 16,3 0 0-16,-3 2 0 0,4-2 0 0,-4 2 0 15,0-2 0-15,4 2 4 0,-4-2-20 0,0 2 20 0,4 0 0 0,-4 0 0 16,0-3 0-16,0 3-4 0,0 0 0 0,0 0 4 0,0 0 0 15,0 0-4-15,0 0 0 0,0 0 4 0,0 0-4 0,0 0 4 16,0 0 0-16,0 0 0 0,0 0 0 0,0 0 4 0,0 0-4 0,0 0 4 16,0 0-4-16,0 0 0 0,0 0 0 0,0 0 0 0,0 0 4 15,0 0-4-15,0 0 0 0,0 0 0 0,0 0-4 0,0 0-4 16,-4 0 8-16,4 0-4 0,0 3 4 0,0-3-4 0,-4 0 4 16,4 2-4-16,0-2-4 0,0 0 4 0,-4 2 4 0,4 0-8 15,-3-2 4-15,-1 2 0 0,4 0 4 0,-4-2 0 0,4 2-4 16,-4 3 0-16,4-5 4 0,-3 2-4 0,-2 2 0 0,5-2 4 15,-3 1-4-15,-1-1-4 0,0 0 0 0,0 2 0 0,4-2 4 16,-3 3 0-16,-2-3-4 0,2 2 4 0,-1-2 0 0,0 3-4 0,0-1 4 16,0-2 0-16,1 2 0 0,-1-1-4 0,0 1 0 0,0-2 4 15,0 2 0-15,0-2 0 0,1 3-4 0,-5-3 0 0,8 2-4 16,-4-2 0-16,-4 2-8 0,8-1-4 0,-3 1-4 0,-1-2-8 16,0 3 0-16,0-3-4 0,0 0-8 0,0 0-4 0,1 2-16 15,-1-2-32-15,0 1-32 0,0-3-16 0,4 2 28 0,-4 0 16 0</inkml:trace>
        </inkml:traceGroup>
        <inkml:traceGroup>
          <inkml:annotationXML>
            <emma:emma xmlns:emma="http://www.w3.org/2003/04/emma" version="1.0">
              <emma:interpretation id="{99BEFD81-4DD1-440A-9CA0-D0F56DB7C234}" emma:medium="tactile" emma:mode="ink">
                <msink:context xmlns:msink="http://schemas.microsoft.com/ink/2010/main" type="inkWord" rotatedBoundingBox="13742,9193 13774,9535 13581,9554 13548,9211"/>
              </emma:interpretation>
            </emma:emma>
          </inkml:annotationXML>
          <inkml:trace contextRef="#ctx0" brushRef="#br0" timeOffset="-1376.4621">4729 1667 15 0,'0'0'84'0,"0"-2"-4"0,0 4-8 0,0-2-28 15,0 0-4-15,0 0-4 0,0 0-4 0,0 0-4 0,0 0 0 16,0 0 0-16,0 0-4 0,0 0 0 0,0 0-4 0,0 0 4 16,0 0 0-16,0 0-4 0,0 0 0 0,0 0-4 0,0 0 0 15,0 0 0-15,0 0 0 0,0 0 0 0,0 0 0 0,0 0-4 16,0 2 0-16,0 0 0 0,-4 0 4 0,4-2 0 0,0 5 4 0,0-3 0 15,-4 2 0-15,4 0 0 0,-4 1 0 0,4 1-4 16,-4-1 4-16,4 1-4 0,-4 0-4 0,0 3 8 0,4-2 0 0,-3-1-4 16,-1 3 0-16,4-1 0 0,-4 1-4 0,0-1 0 0,1 1-4 0,-2-3 4 15,5 3-8-15,-3 0 8 0,-1-1-8 0,0 0 0 16,0 1 4-16,1 0 0 0,-2 0 0 0,2 0-8 0,-1-1 4 0,0 0 4 16,0-1-4-16,0 2 0 0,1-1 0 0,-1-1 0 0,0 2-4 15,0-3 4-15,0 2 0 0,0-2-4 0,1 1 0 0,-2 2 0 16,2-3 4-16,-1 1-8 0,1 0 4 0,-2-4 4 15,5 4 0-15,-3-3-4 0,-1 0 4 0,0 3-4 0,4-3-4 0,-4-1 0 16,4 1 4-16,-4 0 0 0,4-2 0 0,-4 0 0 0,4 1 0 0,0-1 0 16,0 0 4-16,-3 0-4 0,3 0 4 0,0-2 0 0,0 2-4 15,0-2-4-15,0 0 4 0,0 0 0 0,0 0 0 0,0 0 0 16,0 0 0-16,0 0 4 0,0 0-4 0,0 0 0 0,0 0 0 16,0 0-4-16,0 0 8 0,0 0-4 0,0 0 0 0,0 0 0 15,0 0 0-15,0 0 4 0,0 0-20 0,0 0 24 0,0 0-4 0,0 0 0 16,0 0 0-16,0 0 0 0,0 0-4 0,0 0 4 0,0 0-4 15,0 0 4-15,0 0 0 0,0 0 0 0,0 0 0 0,0 0-4 16,0 0 0-16,0 0 4 0,0 0-4 0,0 0 0 0,0 0 4 16,0 0 0-16,0 0 0 0,0 0 0 0,0 0-4 0,0 0 0 15,0 0 0-15,0 0 4 0,0 0-4 0,0 0 0 0,0 0 0 16,0 0 0-16,0 0 0 0,0 0 0 0,0 0-4 0,0 0-4 0,0 0-4 16,0 0-4-16,0 0-4 0,0 0-16 0,0 0-8 15,0 0-8-15,0 0-20 0,0 0-12 0,0 0-20 0,0-2-44 0,0 2-40 16,0-2 12-16,0 0 44 0,0 2 24 0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4:12.1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E923D7-35A9-4BD1-AD11-7B2E860D284B}" emma:medium="tactile" emma:mode="ink">
          <msink:context xmlns:msink="http://schemas.microsoft.com/ink/2010/main" type="inkDrawing" rotatedBoundingBox="13654,9850 15292,9789 15296,9886 13657,9946" semanticType="callout" shapeName="Other">
            <msink:sourceLink direction="with" ref="{CB5AA450-AFA0-4F37-9010-F7DB2447FF21}"/>
            <msink:sourceLink direction="with" ref="{F1743ABF-01A8-4BD3-B01C-EA4C0DDA1AA0}"/>
          </msink:context>
        </emma:interpretation>
      </emma:emma>
    </inkml:annotationXML>
    <inkml:trace contextRef="#ctx0" brushRef="#br0">4648 2401 23 0,'0'0'84'0,"0"0"-4"0,-4 0-12 0,4 0-32 0,0 0-4 16,0 0-4-16,0 0-8 0,0 0-4 0,4 0 4 0,-4 0-8 16,0 0-4-16,0-2 8 0,0 2-8 0,0 0 0 0,0 0 0 15,4 0-4-15,-4 0 4 0,0 0 0 0,0 0 0 0,0 0-4 16,0 0 0-16,0 0 4 0,4 0-4 0,-4 0 4 0,0 0-20 16,-4 0 24-16,8 0-4 0,-4 0 0 0,0 0 4 0,0 0-4 0,0 0 0 15,0 0 0-15,0 0 4 0,0 0-4 0,0 0 0 16,0 0 0-16,0 0 0 0,3 0-4 0,-3 0 4 0,0 0 0 0,0 0 0 15,0 0 4-15,0 0-4 0,0 0 4 0,0 0-4 0,0 0 0 16,0 0 4-16,0 0 0 0,0 0 0 0,0 0-4 0,0 0 4 16,0 0 0-16,0 0 0 0,0 0 4 0,0 0-4 0,5 0 0 0,-5 0 0 15,0 0 0-15,0 0 0 0,0 0-4 0,0 0 4 0,0 0 0 16,0 0-4-16,0 0 4 0,0 0 0 0,0 0-4 0,3 0 4 16,-3 0-4-16,0 0 4 0,0 0-4 0,0 0 0 0,0 0 4 15,0 0-4-15,0 0 0 0,0 0 8 0,4 0-8 0,-4 0 8 16,0 0 0-16,0 0-4 0,0 0 0 0,0 0-4 0,0 0-4 0,4 0 4 15,-4 0 0-15,0 0 4 0,0 0-4 0,4 0 8 0,-4 0-8 16,0 0 0-16,0 0 0 0,0 0-12 0,0 0 20 0,0 0-4 16,0 0 0-16,3 0 0 0,-3 0 0 0,0 0-4 0,0 0 4 15,0 0-4-15,0 0-4 0,0 0 0 0,0 0 4 0,0 0 0 16,0 0 0-16,5 0-4 0,-5 0 0 0,0 0 0 0,3 0 4 16,-3 0 0-16,0 0 0 0,4 0-4 0,-4 0 0 0,4 0 4 0,-4 0-4 15,4 0 0-15,-4 0 0 0,3 0 0 0,-3 0 0 0,4-2 4 16,-4 2 0-16,4 0-4 0,-4 0 0 0,4 0 0 0,-4-3 0 15,4 3 0-15,-4 0 0 0,0 0 0 0,0-2 0 0,4 2 0 16,-4 0 0-16,0 0 0 0,0 0 0 0,0 0 0 0,0 0-4 16,0 0 4-16,0 0 0 0,0 0 0 0,0 0 0 0,0 0 0 0,0 0 0 15,0 0-4-15,0 0 4 0,0 0 0 0,0 0-4 16,0 0 4-16,0 0 0 0,0 0 0 0,0 0 4 0,0 0-8 0,0 0 4 16,0 0 0-16,0 0 0 0,0 0 0 0,0 0-4 0,0 0 4 15,0 0 0-15,0 0 0 0,0 0-20 0,4 0 20 0,-4 0 4 16,0 0-4-16,0 0 0 0,0 0 0 0,3 0-4 0,-3 0 8 15,0 0-4-15,4 0 0 0,-4-1 0 0,0 1 4 0,4 0 0 0,-4 0-4 16,4-3 0-16,-4 3 0 0,3-2 4 0,-3 2-8 16,5 0 0-16,-5-2 0 0,3 2 8 0,1 0-4 0,-4-2 0 0,4 2-4 15,0 0 0-15,-1-3 0 0,1 3 0 0,0 0 0 0,-4 0 0 16,4-2 4-16,0 2 4 0,0 0-8 0,0 0 4 0,-4-2 0 16,3 2-4-16,1 0 0 0,0-2 0 0,0 2 4 0,-1-2-4 0,-3 2 0 15,5 0-4-15,-2-2 4 0,1 2 0 0,0 0 4 0,0-2 0 16,0 2 0-16,0 0-4 0,-1 0 0 0,1-3 4 0,0 3-4 15,0 0 0-15,0-2-4 0,-1 2 4 0,1-2 4 0,0 2 0 16,4 0-4-16,-4-2 0 0,-1 2 0 0,1-2 0 0,4 2 0 16,-4 0-4-16,0-2 8 0,3-1 0 0,-3 3-4 0,4 0 4 15,-5 0-4-15,5-2-16 0,-4 2 20 0,0 0 0 0,3 0-4 16,-2 0 4-16,-2 0 0 0,5-2 0 0,-4 2 0 0,-1 0-4 0,1 0 4 16,4-2-4-16,-4 2 0 0,0 0 0 0,3-2 0 0,-3 2 0 15,0 0 0-15,3-2 0 0,-2 2-4 0,2 0 4 0,-3-3 4 16,0 3-8-16,4 0 8 0,-5-2 0 0,1 2 0 0,4 0-4 15,-4 0-4-15,3 0 8 0,-3 0 0 0,4-1-4 0,-4 1 0 16,3-3 4-16,-3 3-8 0,0 0 4 0,4 0 4 0,-5-2-4 16,5 2-4-16,-4-2 8 0,3 2-4 0,-3 0-4 0,4-2 0 0,-4 2 4 15,3 0 0-15,-2-3 4 0,2 3-4 0,-4-2 4 0,5 2 0 16,0 0-4-16,-4-2 0 0,4 2 0 0,-5 0 0 0,5 0 0 16,-4-2 0-16,3 2 0 0,-2-2 0 0,2 2-4 0,1 0 4 0,-5-2 4 15,5 2-4-15,0 0 0 0,-1-2 0 0,-3 2 0 16,4 0 4-16,0-3-4 0,-1 1-4 0,-3 2 4 0,4 0 4 0,0-2-20 15,-1 2 20-15,1 0 0 0,-5 0 0 0,5-2-4 0,0 2 4 16,0-3-4-16,-1 3 4 0,1 0-4 0,-5 0 4 0,5 0-4 16,0 0 0-16,-1-1 0 0,1 1 0 0,-4 0 0 0,4 0 0 0,-1 0 0 15,-3 0 4-15,4 0-4 0,0 0 0 0,-5 0 0 0,5 0-4 16,-4 0 8-16,4 0-4 0,-5 0 4 0,5 0 0 0,-4 0-4 16,3 0 0-16,-3 0 4 0,4 0-4 0,0 0 0 0,-5 0 0 15,5 0 4-15,-4-3-4 0,4 3 4 0,-1 0-4 0,-3-2 4 16,4 2 0-16,-1 0-4 0,-3-2 4 0,4 2-4 0,-1-2 0 0,-2 2 0 15,2 0-4-15,1-2 4 0,0 2 0 0,-5 0 0 0,5 0 0 16,-1 0 0-16,1 0 0 0,0 0 4 0,-4 0-4 0,3 0 0 16,1 0 0-16,-4 0 4 0,4 0-4 0,-1 0 0 0,1 0-4 15,-5 0 4-15,5 0 0 0,0 0 0 0,-4 0 0 0,3 0 4 16,1 0-4-16,-1 0 0 0,-2 0 4 0,2 0 0 0,1 0-4 16,0 0 4-16,-5 0-4 0,5 0 4 0,0 0-4 0,-5 0 0 0,5 0 4 15,0 2 0-15,-1-2 0 0,-3 0-4 0,4 0 4 16,0 0-4-16,-5 0 0 0,5 0 0 0,-4 0 4 0,4 2-4 0,-1-2 0 15,-3 0 4-15,4 0-4 0,-5 0 0 0,5 0 4 0,-4 2 0 16,4-2-8-16,-5 0 8 0,5 0-4 0,-4 0 0 0,4 0 4 16,-5 0-4-16,5 0 0 0,-4 0 0 0,0 0 0 0,4 2 4 0,-5-2-4 15,5 0 0-15,-4 0-4 0,-1 0 8 0,5 0-4 16,-4 0 0-16,4 0 0 0,-5 0 0 0,1 3 0 0,4-6 4 0,-4 6 0 16,0-3-4-16,3 0 4 0,-3 0-4 0,0 0 0 0,0 1 0 15,4-1-4-15,-5 0 8 0,1 0-4 0,0 3-4 0,3-3 4 16,-3 2 0-16,0-2-4 0,0 0 8 0,0 2 0 0,0-2-4 0,0 2 4 15,-1-2-4-15,1 0 0 0,0 3 4 0,0-3-4 0,-1 0 4 16,2 2 0-16,-2-2-4 0,1 0 4 0,4 2-4 0,-4-2 0 16,0 0 0-16,-1 2 0 0,1-2 0 0,0 0 4 0,0 2 0 15,0-2 0-15,-1 2-4 0,5-2 0 0,-4 0 0 0,0 0 0 16,0 0 0-16,-1 2 4 0,5-2-4 0,-4 3 0 0,0-3 0 16,0 0 0-16,3 2 4 0,-3-2 4 0,0 2-8 0,0-2 0 0,0 2 8 15,-1-2-8-15,1 3 0 0,0-2 4 0,0-1 0 16,0 0 0-16,-1 2 0 0,2-2 0 0,-2 3 0 0,1-3-4 0,0 2 0 15,0-2 0-15,-4 0 4 0,3 0 0 0,-3 0 0 0,4 0 0 16,0 2 4-16,-4-2 0 0,4 0-4 0,-4 0 0 0,0 0 4 16,4 0 4-16,-4 2 0 0,0-2-4 0,4 0-4 0,-4 2 4 0,0-2-4 15,0 0 4-15,0 0-4 0,4 0 0 0,-4 2 0 0,0-2 0 16,0 0 0-16,0 0 4 0,0 0-4 0,0 3 0 0,0-3 0 16,0-3 0-16,0 3 4 0,3 3-4 0,-3-3 4 0,0 0-4 15,0 0 0-15,0 0 0 0,0 2-4 0,4-2 0 0,-4 0 0 16,0 0 0-16,0 2 0 0,4-2 0 0,-4 0 0 0,0 0 0 0,0 0 0 15,0 0 0-15,0 0 0 0,0 0 0 0,0 0 0 0,0 0 0 16,0 0 0-16,0 0 0 0,0 0 0 0,0 0 0 0,0 0 0 16,0 0 0-16,0 0 0 0,0 0 0 0,0 0 0 0,0 0 0 15,0 0 0-15,4 0 0 0,-4 0 0 0,0 0 0 0,0 0 0 16,0 0 0-16,0 0 0 0,0 0 0 0,0 0 0 0,0 0 0 16,0 0 0-16,-4 0 0 0,4 0 0 0,4 0 0 0,-4 0 0 0,0 0 0 15,0 0 0-15,0 0 0 0,0 0 0 0,0 0 0 0,0 0 0 16,0 0 0-16,-4 0 0 0,4 0 0 0,0 0 0 0,-4 0-68 15,4 0-36-15,-4 0-28 0,4 0-36 0,-3 0-56 0,-1-2-72 16,0 2 12-16,0-2 52 0,-4-1 44 0,1 1 40 0,-1 0 24 0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5:43.71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65C608D4-B77A-4B2F-A537-C40A5C485BBB}" emma:medium="tactile" emma:mode="ink">
          <msink:context xmlns:msink="http://schemas.microsoft.com/ink/2010/main" type="writingRegion" rotatedBoundingBox="16630,9667 23031,10219 22925,11454 16523,10902"/>
        </emma:interpretation>
      </emma:emma>
    </inkml:annotationXML>
    <inkml:traceGroup>
      <inkml:annotationXML>
        <emma:emma xmlns:emma="http://www.w3.org/2003/04/emma" version="1.0">
          <emma:interpretation id="{9B6668B3-E000-4516-8292-04658CA80C66}" emma:medium="tactile" emma:mode="ink">
            <msink:context xmlns:msink="http://schemas.microsoft.com/ink/2010/main" type="paragraph" rotatedBoundingBox="16630,9667 22992,10215 22914,11116 16552,10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2DD286-D9E3-479A-B864-7D7FAE8A12C8}" emma:medium="tactile" emma:mode="ink">
              <msink:context xmlns:msink="http://schemas.microsoft.com/ink/2010/main" type="line" rotatedBoundingBox="16630,9667 22992,10215 22947,10734 16585,10186"/>
            </emma:interpretation>
          </emma:emma>
        </inkml:annotationXML>
        <inkml:traceGroup>
          <inkml:annotationXML>
            <emma:emma xmlns:emma="http://www.w3.org/2003/04/emma" version="1.0">
              <emma:interpretation id="{7F7A16DE-5EB9-448F-9CA8-6CB7F262B675}" emma:medium="tactile" emma:mode="ink">
                <msink:context xmlns:msink="http://schemas.microsoft.com/ink/2010/main" type="inkWord" rotatedBoundingBox="16617,9809 17264,9865 17232,10231 16586,101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7623 2283 71 0,'0'0'96'0,"0"0"-16"0,0 0-8 0,0 0-24 0,0 0-24 0,0 0 12 15,0 0 0-15,0 2-8 0,0-2 0 0,0 0-4 0,0 2 0 16,0-2 0-16,0 2-4 0,-5 0 0 0,5 0 4 0,0 0 4 16,0 1 0-16,-3-2 0 0,3 4 4 0,-4-3-4 0,4 3 0 0,0-1 4 15,-4 0-4-15,4 0 0 0,-4 1-4 0,4 2 4 0,-3-4 0 16,3 2-4-16,0 1 0 0,0-1-4 0,0 1 0 0,0-2 0 16,0 3 0-16,0-3 0 0,0 0 0 0,0 3-4 0,0-2 0 15,0-2 0-15,3 4 0 0,-3-3-4 0,4 0 0 0,0 1 0 16,-4-1 0-16,4-2-4 0,-1 3 0 0,2-3 0 0,-2 0 0 0,5 2 0 15,-4-2-4-15,-1-2 4 0,5 3 0 0,-4-3 0 0,4 2-4 16,-4-2 4-16,3 0-4 0,1 0 4 0,-5-2-4 0,5 2 0 16,-4-3 0-16,4 1 0 0,-5 0 0 0,5 0 0 0,-4 0 0 15,0 0 0-15,0 0 0 0,0-3-4 0,-1 1 4 0,1 2 0 16,0-3-4-16,-4 3 0 0,4-2-20 0,0 0 24 0,-4-1 0 0,0 1-4 16,0 2 4-16,0-2 0 0,4-1 0 0,-4 1-4 0,0 0-4 15,-4-1 4-15,4 1 0 0,0 0 0 0,-4-3 0 0,4 3 0 16,-4 0 0-16,4-1-4 0,-4 1 4 0,0 0 0 0,4-1 4 15,-3 3-4-15,-1-2 0 0,0 0-4 0,0 2 8 0,0-3-8 16,1 3 0-16,-2 0 4 0,2-1 0 0,-1 2-4 0,0 1 4 16,0-3 0-16,1 3-4 0,-2 0-4 0,2 0 0 0,-1 0 0 0,0 0-4 15,0 3-4-15,1-2-4 0,-1-1-8 0,0 3-4 0,0-1 0 16,0 0-12-16,0 3-4 0,0-3-12 0,1 0-12 0,-1 2-4 16,0-2-16-16,0 3-32 0,4-3-40 0,-3 0-12 0,3 0 28 15,-5 2 32-15,5-2 20 0</inkml:trace>
          <inkml:trace contextRef="#ctx0" brushRef="#br0" timeOffset="943.4822">7852 2315 79 0,'0'-2'96'0,"0"2"-12"15,0 0-8-15,0-2-24 0,0 2-4 0,0 0-4 0,0 0 0 16,0-3-8-16,0 3-4 0,0 0-4 0,0 0 0 0,0 0-4 16,0 0 0-16,0 0-4 0,0 0-4 0,0 0 0 0,0 0-16 0,0 0 20 15,0 0 4-15,0 0 0 0,0 0 0 0,0 3 0 0,0-3 0 16,0 2-4-16,0-2 4 0,0 2 0 0,0 0 0 0,-4 0 4 16,4 0-8-16,0 3 0 0,0-1-4 0,0-2 4 0,0 2-4 15,0 3 0-15,0-3 0 0,0 0-4 0,0 3 0 0,0-3-4 16,0 1 0-16,0-1 0 0,0 2 4 0,0-1-4 0,0-1 0 0,0 1 0 15,0 1 0-15,0-2 0 0,-4 0-4 0,8 0 0 0,-4 1 0 16,0-1 0-16,0 1-4 0,0-3 4 0,0 2-4 0,0-2 0 16,0 2 4-16,0-1-4 0,4-1 4 0,-4 0-4 0,0 0 4 15,0-2-4-15,4 0 0 0,-4 2 0 0,0-2 4 0,0 0 0 16,4 0-4-16,-4 0 4 0,0 0 0 0,4-2-4 0,-4 2 4 16,3-2-4-16,-3 2 4 0,4-2-4 0,-4 0 0 0,4-1 0 0,0-1 0 15,0 2 0-15,-4 0 0 0,3-2 0 0,1 1 0 0,0-1 0 16,-4 0 0-16,4 1 0 0,0-1 0 0,-4 2 8 0,4 0-8 15,-1-2 0-15,-3 1 0 0,5 0 0 0,-2 0 0 0,-3 1 4 16,4 0-4-16,-4-3 0 0,4 3 0 0,-4 0 0 0,4 0-4 16,-1 0 4-16,-3 0 0 0,4 0 0 0,-4-1-4 0,4 1 4 0,-4 0 0 15,4 2 0-15,-4-2 0 0,4 0 0 0,-4 0 0 0,0 2 0 16,4-3 4-16,-4 1-4 0,3 2 4 0,-3 0 0 0,0 0-4 16,4 0 4-16,-4 0-4 0,0-2 0 0,0 2 4 0,0 0-4 0,4 0 4 15,-4 0 0-15,0 0 0 0,4 0 0 0,-4 2 4 16,0-2 0-16,4 0-4 0,-4 0 4 0,0 0 0 0,3 2 0 0,-3 1 0 15,0-3 4-15,5 2-4 0,-5 0 0 0,0 0 4 0,3 0 4 16,-3 0-4-16,4 1 4 0,-4 1 0 0,0-2-4 0,4 2 4 16,-4-2 0-16,0 3-4 0,4-3 4 0,-4 3-4 0,0-4 0 15,0 4-4-15,0-1 4 0,0-2-4 0,0 2 4 0,0 1-8 16,0-3 4-16,0 2-4 0,0 1 0 0,0-1 0 0,0-2-4 0,0 2 0 16,0 1 0-16,0-3 0 0,0 2 0 0,0-2 0 0,0 0 0 15,0 3 0-15,0-3-4 0,0 0 4 0,0 0-4 0,0-2-4 16,0 2-8-16,0-2-4 0,0 2-8 0,0-2-4 0,0 0-8 15,0 0-8-15,0 3 0 0,0-3-8 0,0 0-4 0,0-3-8 16,0 3-16-16,0-2-12 0,0 2-16 0,0-2-28 0,0 0-36 0,0 0-12 16,0-3 32-16,0 3 28 0,0-2 24 0</inkml:trace>
          <inkml:trace contextRef="#ctx0" brushRef="#br0" timeOffset="2088.4865">8089 2345 63 0,'0'-2'108'0,"0"2"-8"15,0-2-8-15,0 2-28 0,0-3-12 0,0 1-4 0,0 2 0 16,0 0 0-16,0 0 0 0,0 0-8 0,0 0 0 0,0 0 0 0,0-1-8 16,0 1-4-16,0 0 0 0,0 0-4 0,0 0 0 0,0 0-4 15,0 1 0-15,0-1 8 0,0 0 0 0,0 0-8 0,0 0 4 16,0 2 0-16,0-2 4 0,0 3-4 0,0-1 0 0,0 0 0 16,0 0-4-16,0 0 0 0,0 3-4 0,0-1 0 0,0-2 0 15,0 2-16-15,0 1 12 0,0 1 0 0,0-2 0 0,0-1-4 16,0 1 0-16,0 1-4 0,0-2 4 0,0 2-4 0,0-1 0 0,4 0 4 15,-4-2-4-15,0 3-4 0,4-1 4 0,-4-2-4 0,4 3 0 16,0-3 0-16,-4 0 4 0,4 2-4 0,-1-2 0 0,1 1 4 16,0 1-4-16,0-2 0 0,-1-2 0 0,2 2 4 0,-2-2 0 15,1 2 0-15,0-2-4 0,0 0 0 0,-1-2 0 0,2 2 0 16,-2-2 0-16,1 0 0 0,0 0 0 0,0 0 0 0,0-3 0 0,-1 3 0 16,5-2 0-16,-4 0 0 0,-4 1 0 0,4-1 0 0,0 0-4 15,-1-1 4-15,1 1 0 0,-4 2 0 0,4-2 0 0,0-1 0 16,-4 4 0-16,4-4-4 0,-4 1 4 0,4 1 0 0,-4 1 0 0,0-2 0 15,3 2 0-15,-3 0 0 0,0-3 0 0,0 3 0 16,0 0 0-16,0 0 4 0,4 2-4 0,-4-2 4 0,0 0 0 0,0-1 0 16,0 3 0-16,0 0 0 0,0-2 4 0,0 2 0 0,0 0-16 15,0 0 24-15,0 0-4 0,0 0 0 0,0 0 0 0,0 0 0 16,0 0 0-16,0 0 0 0,0 0 4 0,0 0 0 0,0 0-4 0,0 2 4 16,0-2 0-16,0 3 0 0,0-1 4 0,0 0-4 0,0-2 0 15,0 4-4-15,0-2 8 0,0 1 0 0,0 1-4 0,0 0 4 16,0 0-4-16,0 1 4 0,0-1 0 0,0 2-4 0,0-1 0 15,0 1 0-15,0-2 0 0,0 3 4 0,0 0-4 0,0-1 4 16,0 3-4-16,0-3 4 0,0 3-4 0,0-1 0 0,0 1 0 16,0 0 0-16,0-1-4 0,0 1 0 0,0-1 0 0,0 1-8 15,0 0-4-15,0-1 0 0,0 1 0 0,0 0 0 0,0-3 0 0,0 3 0 16,0-3 0-16,0 2 0 0,0-1 0 0,0 0 0 0,0-3 0 16,0 2 0-16,0 1 0 0,0-3 0 0,0 0 0 0,-4 1 0 15,4-1 0-15,0 0 0 0,0 0 0 0,0-1 0 0,-3 1 0 16,3-2 0-16,0 1 0 0,-4-1 0 0,4 0 0 0,-4 2 0 15,0-2 0-15,4-2 0 0,-4 2 0 0,0 0 0 0,1 1 0 16,-1-1 0-16,0-1 0 0,0 3 0 0,0-3 0 0,-3 1 0 0,3 0 0 16,0-2 0-16,0 5 0 0,-3-3 0 0,2-2 0 0,-2 2 0 15,3 0 0-15,0 0 0 0,-4-2 0 0,5 2 0 0,-1-2 0 16,-4 0 0-16,5 3 0 0,-1-3 0 0,0 0 0 0,-4 0 0 0,4 0 0 16,1 0 0-16,-1 0 0 0,0-3 0 0,0 3 0 15,0-2 0-15,1 2 0 0,3-2 0 0,-5 0 0 0,2 2 0 0,-1-2 0 16,4 2 0-16,-4-2 0 0,4 0 0 0,-4-1 0 0,4 1 0 15,0 2 0-15,0-2 0 0,-3 1 0 0,3 1 0 0,0 0 0 16,0 0 0-16,0 0 0 0,0 0 0 0,0-4 0 0,0 4 0 0,0 0 0 16,0 0 0-16,0 0 0 0,0 0 0 0,0 0 0 0,0 0 0 15,0 4 0-15,0-4 0 0,0 0 0 0,0 0 0 0,0 0 0 16,0 0 0-16,0 0 0 0,0 0 0 0,0 0 0 0,0 0 0 16,0 0 0-16,0 0 0 0,0 0 0 0,0 0 0 0,0 0 0 15,0 0 0-15,0 0 0 0,0 0 0 0,0 0 0 0,0 0 0 0,0 0 0 16,0 0 0-16,0 0 0 0,0 0 0 0,0 0 0 15,0 0 0-15,0 0 0 0,0 0 0 0,0 0 0 0,0 0 0 0,0 0 0 16,0 0 0-16,0 0 0 0,0 0 0 0,0 0 0 0,0 0 0 16,0 0 0-16,0 0 0 0,0 0 0 0,0 0 0 0,0 0 0 15,0 0 0-15,0 0 0 0,0 0 0 0,0 0 0 0,0 0 0 0,0 0 0 16,0 0 0-16,0 0 0 0,0 0 0 0,0 0 0 16,0 0 0-16,0 0 0 0,0 0 0 0,0 0 0 0,0 0 0 15,0 0 0-15,0 0 0 0,0 0 0 0,0 0 0 0,0 0 0 0,0 0 0 16,0 0 0-16,0 0-4 0,0 0-8 0,0 0 0 0,0 0-4 15,0 0 0-15,0 0-4 0,0 0-4 0,0 0 0 0,0 0-4 16,0 0-8-16,0 0-24 0,0 0 8 0,0 0-12 0,0 0-8 0,-5 0-8 16,5 0-4-16,0 0-20 0,0 0-20 0,-3 0-24 15,3 0-36-15,0 0-44 0,-4 0 16 0,4 0 40 0,-4 0 36 0,4 0 24 16</inkml:trace>
        </inkml:traceGroup>
        <inkml:traceGroup>
          <inkml:annotationXML>
            <emma:emma xmlns:emma="http://www.w3.org/2003/04/emma" version="1.0">
              <emma:interpretation id="{7FA354C1-2CD5-4665-A8CF-9E77B5F16E8F}" emma:medium="tactile" emma:mode="ink">
                <msink:context xmlns:msink="http://schemas.microsoft.com/ink/2010/main" type="inkWord" rotatedBoundingBox="17581,10100 19848,10295 19845,10329 17578,101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09.1173">8706 2586 7 0,'3'0'108'0,"-3"0"-16"15,0 0-8-15,0 2-28 0,0-2-8 0,0 0-4 0,0 0-4 16,5 0-8-16,-5 0 0 0,0 0-8 0,0 0-4 0,0 0 0 16,3 0-4-16,-3 0-4 0,0 0 4 0,0 3-4 0,4-3-4 0,-4 0-4 15,4 0 0-15,-4 2 0 0,0-2 0 0,4 0 0 0,-4 2 0 16,3-2 0-16,-3 2-4 0,4-2 0 0,-4 2-4 0,0-2 0 16,4 2 0-16,-4-2-8 0,4 3-8 0,0-3-8 0,-4 0-12 0,4 2-36 15,-4-2-36-15,4 0-20 0,-4 0 0 0,3 0 28 16</inkml:trace>
          <inkml:trace contextRef="#ctx0" brushRef="#br0" timeOffset="3751.4678">8867 2610 51 0,'0'0'104'0,"0"0"-12"0,0 0-12 15,0 0-28-15,0 0-8 0,0 2-4 0,0-2-4 0,0 0-12 16,0 0 0-16,0 0 0 0,0 0-4 0,3 0-20 0,-3 0 16 15,0 0 0-15,0 0-4 0,4 0 0 0,-4 0-8 0,0 0 0 16,4 2 0-16,-4-2-4 0,4 0 4 0,-4 0 0 0,0 0-4 0,4 0 0 16,-4 2 0-16,3-2-4 0,-3 0-4 0,4 3 4 0,-4-3-8 15,0 0-12-15,4 2-16 0,0-2-20 0,-4 0-28 0,4 0-24 16,0 0-16-16,-4 0 8 0</inkml:trace>
          <inkml:trace contextRef="#ctx0" brushRef="#br0" timeOffset="3912.0386">8989 2627 11 0,'0'0'104'0,"0"0"-12"0,0 0-16 0,0 0-24 0,0 2-8 15,0-2-4-15,0 0-8 0,4 0 0 0,-4-2-4 16,0 2 0-16,0 0-8 0,4 0-4 0,-4 2 0 0,0-2 0 0,3 0-4 16,-3 0-4-16,0 0 0 0,4 0-4 0,-4 2 0 0,4-2 0 15,-4 0 0-15,4 0-4 0,0 2 0 0,0-2-4 0,-4 3 0 16,3-3 0-16,1 0-12 0,0 0-8 0,0 2-12 0,0-2-28 15,-1 0-32-15,2 0-24 0,-5 2-16 0,3-2 28 0</inkml:trace>
          <inkml:trace contextRef="#ctx0" brushRef="#br0" timeOffset="4099.5369">9150 2647 43 0,'0'0'100'0,"3"0"-12"0,-3 0-12 0,0 0-28 0,4 0-4 15,-4 0 0-15,0 0-12 0,4 0-4 0,-4 0-4 0,0 2-4 16,4-2-4-16,-4 0-4 0,4 0 0 0,0 2 0 0,-4-2-4 16,4 0 0-16,-4 0-4 0,3 2 0 0,1-2 0 0,0 0-4 15,-4 0-4-15,4 2-8 0,-1-2-4 0,2 0-12 0,-2 0-24 16,-3 0-32-16,4 0-32 0,0 0-20 0,-4 0 20 0</inkml:trace>
          <inkml:trace contextRef="#ctx0" brushRef="#br0" timeOffset="4323.9373">9322 2662 7 0,'4'2'120'16,"-4"-1"-16"-16,0-1-12 0,0 0-28 0,0 4-12 0,0-4-12 0,0 0-8 16,0 0-4-16,0 0-4 0,0 1-8 0,0-1 0 0,4 0-8 15,-4 0 4-15,0 0-8 0,3 0 0 0,-3-1 0 0,5 1-4 16,-5 0 0-16,3 0 0 0,1 1-4 0,-4-1-8 0,4 0-12 15,0 0-16-15,-1 0-28 0,-3 0-36 0,4 0-36 0,0 0 8 16,0 0 32-16</inkml:trace>
          <inkml:trace contextRef="#ctx0" brushRef="#br0" timeOffset="4475.5307">9479 2679 91 0,'0'2'108'0,"0"-2"-12"0,0 2-12 15,0-2-32-15,0 2-8 0,0-2-4 0,0 0-8 0,0 0-4 16,4 0-4-16,-4 0-4 0,0 0-4 0,0 0-4 0,3 0 0 0,-3 0-8 16,5 0 4-16,-2 0 0 0,-3 0-8 0,4 0 0 0,0 0-4 15,0 0-4-15,-1 0-8 0,2 0-8 0,-2 0-16 0,1 0-20 16,0 0-40-16,0 0-28 0,0 0-8 0,-1 0 20 0</inkml:trace>
          <inkml:trace contextRef="#ctx0" brushRef="#br0" timeOffset="4650.067">9644 2689 51 0,'0'0'108'0,"0"0"-8"0,0 0-16 0,0 3-28 0,0-3-8 0,0 0-8 16,0 0-8-16,0 0-8 0,0 2 0 0,0-2-4 0,0 0-4 16,3 0-4-16,-3 0-4 0,4 0-4 0,-4 0 0 0,0 0-4 15,4 0-4-15,0 0 0 0,0 0-4 0,0 0-8 0,-1 0-20 16,1 0-20-16,0 0-36 0,0 0-32 0,0 0-28 0,-1 0 44 0</inkml:trace>
          <inkml:trace contextRef="#ctx0" brushRef="#br0" timeOffset="4836.565">9777 2696 55 0,'0'0'108'0,"0"2"-12"0,0-2-12 15,0 3-28-15,-3-3-8 0,3 0-4 0,0 0-8 0,0 0-4 0,0 1-4 16,0-1-4-16,0 0-4 0,0 0-4 0,3 0-4 0,-3 0 0 15,0 0-4-15,0 0-4 0,5 0 0 0,-5 0 0 0,3 0 0 16,1 0-4-16,-4 0 0 0,4 0 0 0,0 0-4 0,-1 0-4 0,1 0-8 16,0 0-8-16,0 0-8 0,0 0-8 0,0 0-24 15,0 0-20-15,-1 0-24 0,1 0-12 0,0 0 4 0</inkml:trace>
          <inkml:trace contextRef="#ctx0" brushRef="#br0" timeOffset="5008.1054">9923 2702 27 0,'4'3'116'0,"-1"-3"-8"0,-3 0-12 0,0 0-32 16,0 0-8-16,5 0-8 0,-5 2-4 0,0-2-8 0,0 0 0 16,0 0-8-16,0 0 0 0,0 0-4 0,0 0-4 0,0 0-4 15,0 0 0-15,3 0-4 0,-3 0-4 0,0 0 0 0,4 0 0 0,-4 2-4 16,4-2-4-16,0 0 0 0,-4 0-4 0,4 0-8 0,-1 2-8 16,-3-2-8-16,4 0-8 0,0 0-8 0,0 0-20 0,-4 0-20 15,4 0-28-15,0 0-16 0,-4 0-8 0,3 0 28 0</inkml:trace>
          <inkml:trace contextRef="#ctx0" brushRef="#br0" timeOffset="3270.7555">8571 2573 75 0,'0'0'100'0,"0"0"-8"16,0 0-8-16,-3 0-28 0,6 0-12 0,-6 0-8 0,3 0 0 16,0 0-4-16,3 0-8 0,-3 0-4 0,0 0 0 0,0 0-4 0,0 0-4 15,0 0 0-15,-3 0-4 0,3 0-4 0,0 0 4 0,0 0-4 16,0 0 0-16,0 0-4 0,3 0 4 0,-3 0-4 0,0 0 4 16,0 0-4-16,0 0 0 0,0 0-4 0,5 0 0 0,-5 0 0 0,0 3-24 15,0-3 12-15,3 0-8 0,-3 0-8 0,0 0-20 16,4 1-32-16,-4-1-36 0,0 0-20 0,4 3 28 0</inkml:trace>
          <inkml:trace contextRef="#ctx0" brushRef="#br0" timeOffset="5169.6737">10065 2724 39 0,'3'0'108'0,"-3"0"-12"16,4 0-12-16,-4 2-32 0,0-2-8 0,0 0-8 0,0 0-4 16,0 0-8-16,0 0-4 0,0 0-4 0,0 0 0 0,0 0-4 15,0 0 0-15,0 0-4 0,0 0-4 0,0 0 0 0,0 0 0 0,0 0-8 16,0 0-4-16,0 0-4 0,0 0-8 0,0 0-16 15,4 0-32-15,-4 0-32 0,0 0-28 0,0 0 0 0,4 0 28 0</inkml:trace>
          <inkml:trace contextRef="#ctx0" brushRef="#br0" timeOffset="5359.886">10183 2733 7 0,'4'0'132'0,"-4"2"-16"0,0-2-8 15,0 2-24-15,0-2-8 0,0 2-4 0,0-2-4 0,0 0-8 16,0 2-8-16,0-2-12 0,0 0 0 0,0 0-12 0,0 0-4 0,0 0-4 16,0 0 0-16,0 0-8 0,0 0 0 0,0 0-8 15,0-2 4-15,0 4-4 0,0-2-4 0,0 0-8 0,0 0-8 0,0 0-16 16,0 0-16-16,0 0-24 0,0 0-40 0,0 0-52 0,0 0-24 16,0 0 44-16,0 0 20 0</inkml:trace>
          <inkml:trace contextRef="#ctx0" brushRef="#br0" timeOffset="139305.6878">10336 2752 3 0,'0'0'48'0,"0"0"8"0,0 0 16 0,0 0-20 16,0 0-8-16,0 0-4 0,0 0-8 0,0 0-8 0,0 0 4 15,0 0-12-15,0 0 4 0,0 0 0 0,0 0-4 0,0 0 0 16,0 0 0-16,0 0 0 0,0 0 0 0,0 0 0 0,0 0 4 0,0 0 0 15,0 0 0-15,0 0 0 0,0 0 0 0,0 0 0 0,0 0-4 16,0 0 4-16,0 0 0 0,0 0 0 0,0 0-4 0,0 0 4 16,0 0 0-16,0 0-4 0,0 0 0 0,0 0 0 0,0 0 0 15,0 0-4-15,0 0 4 0,0 0-4 0,0 0 0 0,0 0 4 16,0 0-4-16,0 0-4 0,0 0 0 0,0 0 4 0,0 0 0 0,0 0-4 16,0 0 0-16,0 0-4 0,0 0-24 0,0-2 20 0,4 2 4 15,-4 0 0-15,0 0-4 0,0 0 4 0,0 0-4 0,4 0 0 16,-4 0-4-16,0 0 4 0,0 0-4 0,4 0-4 0,-4 0-8 15,0 0-4-15,0 0-12 0,3 0-12 0,-3 0-12 0,0 0-8 16,0 0-28-16,0 0-32 0,5 0-36 0,-5 0 4 0,0 0 32 0</inkml:trace>
          <inkml:trace contextRef="#ctx0" brushRef="#br0" timeOffset="139669.7138">10447 2757 19 0,'0'0'100'0,"0"0"-8"0,0 0-8 0,0 0-28 0,0 0-8 0,0 0 0 15,0 0-4-15,4 0-4 0,-4 0-8 0,0 0 0 0,0 0-4 16,0 0 0-16,0 0 0 0,0 0-4 0,0 0 0 0,0 0 0 0,0 0 0 16,0 0 0-16,0 0-8 0,0 0 0 0,0 0 0 0,0 0 0 15,0 0-4-15,0 0 0 0,0 0-4 0,0 0 0 0,0 0-4 16,0 0 0-16,0-3 0 0,0 3 0 0,0 0-4 0,0 0 4 16,0 0-8-16,0 0 8 0,4 0 0 0,-4 0-4 0,0 0-4 15,0 0 4-15,0 0-4 0,4 0-4 0,-4 0 4 0,0 0-8 0,4 0-4 16,-4 0-4-16,0 0-8 0,4 0-8 0,-4 0-12 15,0 0-4-15,3 0-8 0,-3 0-16 0,4 0-16 0,-4 0-20 0,0 0-20 16,4 0 4-16</inkml:trace>
          <inkml:trace contextRef="#ctx0" brushRef="#br0" timeOffset="139943.9806">10574 2763 31 0,'0'0'96'0,"0"0"-16"0,3 0-12 0,-3 0-24 15,0 0-4-15,0 0-12 0,5 0 0 0,-5 0 0 0,0 0-4 16,0 0 0-16,0 0-4 0,0 0-4 0,0 0 0 0,0 0-4 16,0 0 0-16,0 0 0 0,0 0-4 0,0 0 4 0,0 0-4 15,0 0 0-15,0 0 0 0,0 0-4 0,0 0-4 0,0 0 4 0,0 0-4 16,0 0 0-16,0 0 4 0,0 0-4 0,0 0 0 0,0 2 0 15,0-2-4-15,3 0 0 0,-3 0 0 0,0 0 0 0,0 0 0 16,4 2-4-16,-4-2-8 0,4 2-12 0,-4-2-12 0,4 0-36 16,-4 0-24-16,3 2-20 0,-3-2-4 0,4 0 24 0</inkml:trace>
          <inkml:trace contextRef="#ctx0" brushRef="#br0" timeOffset="140181.346">10708 2773 67 0,'0'0'84'0,"0"0"-12"16,0 0-4-16,0 0-32 0,0 0-8 0,0 0 0 0,0 0-4 0,0 0-4 16,0 0-4-16,0 0-4 0,0 0-4 0,0 0 4 0,0 0-4 15,4 3-4-15,-4-3 4 0,0 0 0 0,0 0-4 0,0 0-4 0,3 0 4 16,-3 0 0-16,0 0-4 0,4 0 0 0,-4 0 0 0,0 0-4 15,4 0 0-15,-4 0 4 0,0 2-4 0,0-2 4 0,4 0-12 16,-4 0-12-16,0 2-36 0,3-2-40 0,-3 0-24 0,0 0 8 16</inkml:trace>
          <inkml:trace contextRef="#ctx0" brushRef="#br0" timeOffset="140407.7395">10815 2782 71 0,'0'0'92'0,"0"0"-8"0,0 0-12 0,0 0-32 0,0 0-4 0,0 0-4 15,0 0-8-15,0 0-4 0,4-2-4 0,-4 2 0 0,0 0-4 16,0 0-4-16,4 0 0 0,-4 0-4 0,0 0 0 0,3 0 0 16,-3 0 0-16,0 0 0 0,0-2 0 0,4 2-4 0,-4 0 0 15,0 0 0-15,0 0-4 0,0 0 0 0,0 0 0 0,4 2 0 0,-4-2-8 16,0 0-4-16,0 0-16 0,0 0-20 0,0 0-36 0,0 0-24 15,0 0-12-15</inkml:trace>
        </inkml:traceGroup>
        <inkml:traceGroup>
          <inkml:annotationXML>
            <emma:emma xmlns:emma="http://www.w3.org/2003/04/emma" version="1.0">
              <emma:interpretation id="{1DA650CA-1FA4-4139-A06B-174A652E3A46}" emma:medium="tactile" emma:mode="ink">
                <msink:context xmlns:msink="http://schemas.microsoft.com/ink/2010/main" type="inkWord" rotatedBoundingBox="20054,10312 20276,10331 20274,10353 20052,103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1097.8941">11167 2799 51 0,'-4'0'88'0,"8"0"-12"0,-4 0-8 0,0 0-28 0,0 0-28 0,0 0 20 16,0 0-8-16,0 0-4 0,0 0-8 0,0 0 0 0,0 0 0 16,0 0 0-16,0 0-4 0,0 0-4 0,0 0 0 0,4 0-4 15,-4 0-4-15,0 0 4 0,0 0-12 0,0 2-24 0,0-2-28 16,4 0-32-16,-4 0-24 0,0 0 12 0</inkml:trace>
          <inkml:trace contextRef="#ctx0" brushRef="#br0" timeOffset="140911.3904">11041 2786 63 0,'0'0'92'0,"0"0"-12"15,0 0-8-15,4 0-28 0,-4 0-8 0,0 0-8 0,0 0-4 0,0 0-4 16,0 0-4-16,3 0-4 0,-3 0-4 0,0 0 0 0,4 0 0 16,-4 0-4-16,0 0 0 0,0 0 0 0,4 0 0 0,-4 0-4 15,0 0-4-15,4 0 4 0,-4 3 0 0,0-3 0 0,4 0-4 0,-4 2 8 16,4-2-4-16,-4 0-4 0,3 2-12 0,-3-2-16 0,4 2-40 15,-4-2-28-15,4 2-20 0,0-2 4 0</inkml:trace>
          <inkml:trace contextRef="#ctx0" brushRef="#br0" timeOffset="141321.2953">11255 2810 51 0,'4'0'80'0,"-4"0"-4"16,0 0-16-16,4 0-24 0,-4 0 0 0,0 0-12 0,0 0-8 15,0 0 0-15,0 0-4 0,0 0-4 0,0 0 0 0,0 0-4 0,0 0 0 16,0 0 4-16,0 0-8 0,0 0 4 0,0 0-12 0,0 0-20 16,0 0-28-16,0 0-44 0,0 0-24 0,0 0 16 0</inkml:trace>
        </inkml:traceGroup>
        <inkml:traceGroup>
          <inkml:annotationXML>
            <emma:emma xmlns:emma="http://www.w3.org/2003/04/emma" version="1.0">
              <emma:interpretation id="{8A18317C-3456-4A66-BE6E-F9DE80933A09}" emma:medium="tactile" emma:mode="ink">
                <msink:context xmlns:msink="http://schemas.microsoft.com/ink/2010/main" type="inkWord" rotatedBoundingBox="20744,10173 20871,10184 20860,10318 20732,103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2676.6678">11753 2677 23 0,'0'0'96'15,"0"0"-8"-15,0 0-8 0,0-3-28 0,0 3-8 0,0 0-4 16,0 0 0-16,0-2-4 0,4 2-4 0,-4-2 0 0,0 2 0 0,0-1-4 16,3 1 4-16,-3-4 0 0,0 3 0 0,4 1 0 15,-4-2 4-15,4 2 0 0,0-3 0 0,-4 3 0 0,4 0-4 16,0-2 0-16,-1 0 4 0,1 2-12 0,0 0-4 0,0 0-4 0,-1 0 0 16,-3 0 0-16,5-2-4 0,-2 2-4 0,1 0 4 0,-4 0-8 15,4 0 4-15,-4 0-4 0,4 0 0 0,-4 0 0 0,0 2 0 16,0-2 0-16,0 0-4 0,0 2 0 0,0-2 0 0,0 2 0 0,0 1 0 15,0-3 4-15,0 2-4 0,0-1 4 0,-4 3 0 16,4-3-4-16,-4 1 0 0,4 0 4 0,-4 3-4 0,4-3 0 0,-3 0 0 16,-2 2 0-16,2-2 0 0,-1 1 4 0,0 1-4 0,0-2 0 15,1 2 0-15,-5 1 0 0,8-3 0 0,-8 2 0 0,4-2 4 16,1 3-8-16,-1-1 4 0,0-2 0 0,0 2 0 0,0-1 4 0,4 1 0 16,-3-2 0-16,-2 0-8 0,2 0 4 0,3 0 0 0,-4 3 0 15,4-3-4-15,0-2 4 0,-4 2 0 0,4 1 4 0,0-2 0 16,0-1-4-16,0 3 0 0,0-3 4 0,0 2 4 0,0-2 0 15,0 2 0-15,0 0 12 0,0-2 4 0,4 2 0 0,-4-2 4 16,4 2 0-16,-4-2 0 0,3 2 0 0,-3 1 4 0,5-3 0 0,-2 2-4 16,1-2-4-16,0 2 8 0,0-2-8 0,0 2 0 0,-1-2 0 15,1 0-4-15,0 0 0 0,0 0 0 0,0 2-4 0,3-2 0 16,-3 0-8-16,0 0 0 0,0 0 0 0,-1 0 0 0,2 0 0 16,-2 0-4-16,-3 0 0 0,4 0 0 0,0 0 0 0,0 0-4 15,0 0 4-15,-4 0-4 0,4 0-4 0,-4 0 0 0,3 0-12 0,-3 0-8 16,4 0-12-16,-4 0-16 0,4 0-16 0,-4 0-16 0,0 0-12 15,4 0-20-15,-4 0-28 0,0 0-56 0,4 0-44 0,-4-2 28 16,0 2 44-16,3 0 36 0,-3-2 24 0</inkml:trace>
        </inkml:traceGroup>
        <inkml:traceGroup>
          <inkml:annotationXML>
            <emma:emma xmlns:emma="http://www.w3.org/2003/04/emma" version="1.0">
              <emma:interpretation id="{7F201A37-643C-47C8-9985-75304D7A04DF}" emma:medium="tactile" emma:mode="ink">
                <msink:context xmlns:msink="http://schemas.microsoft.com/ink/2010/main" type="inkWord" rotatedBoundingBox="21067,10049 22508,10174 22463,10692 21022,1056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8412.3233">13272 2664 51 0,'0'-2'112'0,"0"2"-4"0,0 0-8 0,0-3-28 0,0 3-8 15,0 0 0-15,0 0 4 0,0-2-4 0,0 2 0 0,0 0 4 16,0 0-8-16,0-2-4 0,0 2 0 0,0 0 0 0,0 0 0 16,0 0-4-16,0-2 0 0,0 2-8 0,0 0-4 0,0 0 0 15,0 0-4-15,0 0-4 0,0 0-8 0,0 0-4 0,0 0-4 16,0 0-4-16,0 0-4 0,0 0 0 0,0 0 0 0,0 0-4 0,0 0 0 16,0 0-4-16,0 0 0 0,-3 0 0 0,3 0-8 0,0 0-4 15,-4 2-12-15,4-2-12 0,0 0-8 0,-4 2-12 0,4 0-8 16,-4-2-16-16,4 3-24 0,0-3-12 0,-4 2-40 0,4-1-60 0,0 3 20 15,0-4 36-15,-3 3 28 0,3-1 28 0</inkml:trace>
          <inkml:trace contextRef="#ctx0" brushRef="#br0" timeOffset="149474.2834">13380 2931 75 0,'0'0'100'0,"0"0"-28"0,0 0 8 0,0-2-28 15,0 2-8-15,0 0-4 0,0 0 0 0,0 0-4 0,0 0 0 16,0-3-4-16,0 3 0 0,0 0-4 0,0 0-4 0,0 0 0 15,0 0-4-15,0 0-4 0,0 0 0 0,-4 0 0 0,4 3 0 16,0-3 0-16,-4 0 4 0,4 0-4 0,-4 0 4 0,1 0 4 0,-2 2 0 16,2 0-4-16,-1-2 8 0,0 2 0 0,0 0 0 0,-3 0-8 15,3 1 4-15,0-2 0 0,-4 2 0 0,4 1 0 0,1-2 0 16,-2 3 0-16,2-3-4 0,-1 2-4 0,1-2 0 0,-2 0 0 16,5 3 0-16,-3-3-4 0,3 0 0 0,-4 2 0 0,4-1-4 15,0-1 4-15,0 0 0 0,0 0 0 0,4 0 0 0,-4 0 0 16,3 0 0-16,-3 1-4 0,5-3 4 0,-2 1 0 0,1 2 0 0,-1-1-8 15,5-2 0-15,-4 2 0 0,0-2 0 0,0 0 0 16,4 0 0-16,-5 2-4 0,1-2 0 0,0 0 0 0,4 0 0 0,-5 0-8 16,2 0 0-16,-2 0-8 0,1 0-12 0,0 0-16 0,0 0-12 15,-1 0-16-15,1-2-28 0,0 2-16 0,0 0-44 0,0-2-48 16,-4 0 0-16,4-1 40 0,-1 2 32 0,1-2 24 0</inkml:trace>
          <inkml:trace contextRef="#ctx0" brushRef="#br0" timeOffset="149091.504">13303 2877 3 0,'0'0'108'0,"0"0"-12"16,0 0-8-16,0 0-28 0,0 0-8 0,0 0-4 0,0 0-8 16,0 0 0-16,0 0-4 0,0-2-8 0,0 2 0 0,0 0 0 15,0-2 0-15,0-1-4 0,0 3 0 0,0-2-4 0,0 0 4 16,0 0-4-16,0 0-4 0,4 0 8 0,-4-1-4 0,0 1 0 0,3-2-4 15,-3 2 0-15,5 0 4 0,-5 0 0 0,3-1-4 0,1 1 8 16,-4 0-4-16,4 0 0 0,0 0-4 0,0 0 4 0,0-1-4 16,-1 1 8-16,5 0 0 0,-4 0-4 0,0 2-4 0,-1-2 4 0,2 0-4 15,-2 2 0-15,1-3 0 0,0 3-4 0,-4 0 0 16,4 0-16-16,-1-2 20 0,1 2-4 0,-4 0 0 0,4 0 0 0,0 0 0 16,-4 0-4-16,4 0-4 0,-4 2 4 0,0-2 4 0,4 3-4 15,-4-3-4-15,0 2 4 0,0-2 0 0,3 2 0 0,-3 0 0 16,0 0 0-16,0 0 0 0,4 1 4 0,-4 1 0 0,0 0 0 0,0-2-4 15,0 3 4-15,0-1-4 0,0 0 4 0,0 1 0 16,0-3-4-16,0 4 4 0,0-1 0 0,0-3-4 0,0 4 0 0,0-2 0 16,0 1 4-16,0-1 0 0,0 0-4 0,0 1 0 0,0-1 4 15,0 0-8-15,0-1 0 0,0 1 4 0,0 0-4 0,0 0 4 16,0-1-4-16,0 1 0 0,0-2 0 0,0 0 0 0,0 3 0 16,0-4 0-16,0 2 0 0,0-1 0 0,0 0-4 0,0 0 0 15,0-2 4-15,0 3 0 0,0-3 0 0,0 0-4 0,0 2 4 0,0-2 0 16,4 0 0-16,-4 0 0 0,0 0-4 0,4 0 0 0,0 2 0 15,-4-2 4-15,3-2-4 0,2 2 0 0,-5 0 0 0,3 0-4 16,1-2-4-16,0 2 0 0,0 0 0 0,-1-3-8 0,2 3-16 0,-2-2-8 16,-3 0-20-16,4 0-12 0,0-1-16 0,-4 2-20 15,4-2-12-15,-4-1-28 0,0 2-44 0,0 0-28 0,3 0 28 16,-3-1 36-16,0-1 28 0</inkml:trace>
          <inkml:trace contextRef="#ctx0" brushRef="#br0" timeOffset="143753.7854">12147 2750 15 0,'0'-2'104'0,"0"2"-12"0,0-3-8 15,0 3-28-15,0-2-8 0,0 0 0 0,0 2-4 0,0-2-4 0,0 2 0 16,0-2-8-16,0 2 0 0,0-2 0 0,0 2-8 0,0 0 0 15,-4 0 0-15,4 0 0 0,0 0-4 0,-4-2 0 0,4 2-4 16,-3 0 0-16,3 0-4 0,-4 0 4 0,4 0 0 0,-4 2 0 0,0-2-4 16,0 0 0-16,0 0 0 0,0 2 0 0,1-2 0 0,-1 2-4 15,0-2 0-15,0 2 0 0,1-2 8 0,-2 2-8 0,2 0 8 16,-1 1-4-16,-4-1-4 0,5 0 4 0,-2 0 0 0,2 1-4 16,-1-2 0-16,0 2-4 0,0-1 4 0,0 0 0 0,1 0 0 15,-1 2 4-15,4-2-4 0,-4 1 4 0,4-1 0 0,-4 0-8 0,4 0 4 16,0 2-16-16,0-1 20 0,0-1-4 0,0 2 4 0,0-2-4 15,0 0 0-15,4 3 0 0,-4-3 4 0,4 0 0 0,0 0-4 16,-1 1 0-16,1 0 0 0,0 0 0 0,0-3 0 0,0 2-4 16,4 0 0-16,-1 0 0 0,-3-2-4 0,3 0 0 0,-2 2 0 15,2-2-4-15,1 0 4 0,-5 0-4 0,5 0 0 0,0 0-4 0,-4 0-4 16,3 0-8-16,-3 0-4 0,0 0-20 0,3 0-8 0,-2-2-12 16,-2 2-12-16,5 0-12 0,-4-2-20 0,-1 2-32 0,2-2-24 15,-2 0-4-15,1-1 32 0,0 1 20 0</inkml:trace>
          <inkml:trace contextRef="#ctx0" brushRef="#br0" timeOffset="143379.7861">12097 2715 43 0,'0'0'84'16,"0"0"4"-16,0-2-8 0,0 2-32 0,0-2-8 0,0 2-4 0,0-2-4 16,0 2-4-16,0-2-4 0,0 0 4 0,0-1-4 15,0 3 0-15,0-1 4 0,0-2 0 0,0 1-4 0,0 2-4 0,0-2 0 16,0 0 4-16,0-1-4 0,0 1 0 0,0 2 0 0,0-2 4 16,4 0-4-16,-4 0 8 0,4 0-4 0,-4 2 4 0,0-2 0 15,4-1-4-15,-1 3 0 0,1-2 0 0,-4 0 4 0,4 1-8 0,0 1 8 16,0-4-4-16,0 4-4 0,0-1 0 0,-4 1-4 0,3 0 0 15,1 0 0-15,0 0-4 0,-4-2 0 0,4 2 0 0,-1 0 0 16,-3 0-4-16,5 2 0 0,-5-2 0 0,0 1-4 0,3-1 0 16,-3 4 0-16,0-3 4 0,0-1-4 0,0 2 0 0,4 0 0 15,-4 3 0-15,0-3 4 0,0 0-4 0,0 2 4 0,0 1 0 16,0-1 0-16,0-2 0 0,0 2-4 0,-4 1 4 0,4-1 0 0,0 3-4 16,0-4 4-16,-3 2 0 0,3 2-16 0,0-3 16 0,0 0 0 15,-5 3 0-15,5-3-4 0,0 2 0 0,-3 1 4 0,3-3 0 16,0 3 4-16,0-3-8 0,-4 0 4 0,4 3 0 0,0-3-4 15,0 0 0-15,0 1 0 0,0-1 4 0,4-2-4 0,-4 2 4 16,3 1-8-16,-3-3 8 0,0 0-4 0,5 0 0 0,-2 0 0 0,-3 0 0 16,4 1-4-16,0-1 4 0,-4-2-4 0,4 2 0 0,-1-2-4 15,2 0 0-15,-2 0 0 0,1 2-4 0,-4-2-8 0,4 0-4 16,0 0-8-16,-4 0-12 0,0 0-8 0,4 0-12 0,-4 0-12 16,0-2-12-16,0 2-16 0,3 0-16 0,-3-2-32 0,0 2-36 15,0-2-8-15,-3-1 36 0,3 1 28 0,0 0 28 0</inkml:trace>
          <inkml:trace contextRef="#ctx0" brushRef="#br0" timeOffset="144388.0891">12331 2750 59 0,'0'0'100'0,"4"0"-12"15,-4 0-4-15,0 0-28 0,0 0-4 0,0 0-4 0,0 0 0 0,0 0-4 16,0 0-8-16,0 0-4 0,0 0-4 0,0 0-4 0,0 0 8 16,0 0-4-16,0 0 4 0,0 0 0 0,0 0 0 0,0 2 8 15,0-2 4-15,0 2-8 0,0 1 4 0,0-2 0 0,0 2-4 16,0 1 0-16,0-2-4 0,0 2 0 0,0 1-4 0,0-1-4 15,0 0 0-15,0 3-4 0,0-1 0 0,0 1 4 0,0-1-16 0,0 0 16 16,0 1-4-16,0 2 0 0,0-3 4 0,0 3-4 0,0-3 0 16,0 3 0-16,0-3 0 0,0 3-4 0,0-1 0 0,0 1-4 15,0-2 0-15,3 1 0 0,-3-1 0 0,0 1-4 0,0-1 0 16,0 1 0-16,0-1 0 0,0-1 0 0,0 1 0 0,0-1 0 16,0 1-4-16,0-1 0 0,0 1 4 0,0-3-4 0,0 2 0 15,0-2 0-15,0 1 4 0,0-1-4 0,0 1-4 0,0-1 4 0,0 0 0 16,0-2-4-16,-3 3 4 0,3-3 0 0,0 0 0 15,-4 0 8-15,4 0 0 0,0 0 4 0,-4 1-8 0,4-3 4 0,-4 2-4 16,4-2 0-16,-4 0-4 0,4 0 0 0,-4 0 0 0,1 0 0 16,3 0 0-16,-5 0 0 0,2 0 0 0,-1-2-4 0,1 2 0 15,-2-3 4-15,2 1-4 0,-1 2 0 0,0-2 0 0,-4 0 0 0,4 0 4 16,1 0-4-16,-1 0 0 0,0-3-4 0,-4 3 0 0,5-2 0 16,-2 2 0-16,2 0 0 0,-1-3-20 0,-4 3 16 0,5 0-4 15,-1-2-4-15,0 1-12 0,0 1-8 0,4 0-12 0,-4 0-8 16,0-2-4-16,1 4-4 0,3-5-4 0,0 3-8 0,-4 0-16 15,4-2-12-15,0 2-16 0,0-3-32 0,0 3-48 0,0-2-8 0,0 0 44 16,4-1 32-16,-4 1 28 0</inkml:trace>
          <inkml:trace contextRef="#ctx0" brushRef="#br0" timeOffset="144576.5845">12415 2569 59 0,'-4'-2'116'16,"4"0"-12"-16,-4 2-8 0,0-2-20 0,4 0-8 0,-3-1 0 0,3 3-4 15,-4-2 0-15,4 2-12 0,-4-2-4 0,0 2-4 0,4-2-8 16,0 2-4-16,-3 0-4 0,3 0-8 0,-5 0 0 0,5 0-4 15,0-2-4-15,0 2-4 0,0 0-4 0,0 0 0 0,0 0-4 0,0 2 0 16,0-2-8-16,0 0-4 0,0 2-20 0,0 0-16 0,0-2-16 16,0 2-24-16,0-2-44 0,0 3-56 0,0-1 16 15,0 0 32-15,0 0 24 0</inkml:trace>
          <inkml:trace contextRef="#ctx0" brushRef="#br0" timeOffset="145816.2689">12438 2724 3 0,'0'0'104'0,"0"-3"-12"16,0 3-12-16,0-1-28 0,0 1-8 0,0-2 0 0,0 2-4 15,0 0-4-15,4 0 0 0,-4-3-4 0,0 3 0 0,0 0 0 16,0 0-8-16,0 0-4 0,0 0 0 0,0 0-4 0,0 0 0 16,0 0 0-16,0 0 0 0,0 0 4 0,0 0 0 0,0 3 4 15,0-3 0-15,0 2-4 0,0-2 0 0,0 1 0 0,0 2 0 0,0-1 4 16,0 2 4-16,0-1-8 0,0 1 4 0,3-2-4 0,-3 2-4 15,0 3 0-15,0-3 0 0,0 0 0 0,5 1-4 0,-5 1 0 16,0-2-4-16,3 3 4 0,-3-3-4 0,4 3 0 0,-4-3 0 16,4 2-8-16,-4-1 4 0,4-1 0 0,-4 0 0 0,3 1 0 15,-3-1 0-15,4 0 0 0,-4-2 0 0,0 3 0 0,4-3-4 0,-4 0 0 16,0 0 0-16,4-2 4 0,-4 0-4 0,0 2 4 0,0-2-4 16,0 0 0-16,4 0 4 0,-4 0-20 0,0 0 20 0,0 0 0 15,4 0 0-15,-4 0 0 0,4 0 4 0,-4-2-8 0,0 2 8 0,3-2-8 16,1 2 4-16,-4-2-4 0,4 2 0 0,0-2 0 15,-1 0 0-15,-3-1 0 0,5 1 4 0,-2-2-4 0,1 2 4 16,-4 0-4-16,4-3 0 0,0 4 4 0,-1-2-4 0,-3-1 0 0,5 2 0 16,-2-1 4-16,-3 1-8 0,4 0 4 0,0 0 4 15,-4-2-4-15,4 2 0 0,-4-1 4 0,4 1 0 0,-4 2-4 0,3-2 0 16,-3 0 0-16,4 0 4 0,-4 2 0 0,0-2-4 0,4 2 0 16,-4-3 0-16,0 3 4 0,0 0-4 0,0 0 4 0,0 0-4 15,0-2 0-15,4 2 0 0,-4 0 0 0,0 0 4 0,0 0 0 0,0 0-4 16,0 0 0-16,0 0 0 0,0 2 4 0,0-2-4 0,0 0-4 15,0 0 4-15,0 3 0 0,0-3 4 0,4 2 0 0,-4-2 0 16,0 2-4-16,0 0 0 0,0 0 0 0,4 3 0 0,-4-3 4 16,0 2-4-16,0-2 0 0,0 2 0 0,0 1 4 0,3-1 0 15,-3-1-4-15,0 0 4 0,0 2-4 0,0-1 0 0,4 0 0 0,-4 1 0 16,0-3 0-16,4 2 0 0,-4 1 0 0,0-1 4 0,0-2-4 16,4 2 0-16,-4-2 0 0,0 3 4 0,3-3-4 0,-3 0 0 15,5 0 0-15,-5-2 0 0,3 2 0 0,-3-2 4 0,4 3-4 16,0-3 4-16,-4 0-4 0,4 0 0 0,0 0 0 0,-1 0 0 15,1-3 4-15,-4 1-4 0,4 2 0 0,0-2 4 0,0 0-4 0,0 0 0 16,-1 0-4-16,5-1 4 0,-8 1 0 0,4 0 0 0,0-2 0 16,0 2 0-16,-1-3 0 0,1 3 0 0,0-2 0 0,0 2 0 15,0-3 4-15,0 1-4 0,-1 2 0 0,-3 0 0 0,4-3 0 0,0 3 0 16,0-2 0-16,0 2 0 0,-1 0 0 0,-3 0 0 16,5-1 0-16,-2 1 0 0,-3 0 0 0,4 0 0 0,0 0 4 0,-4 0 0 15,4 2 0-15,-4-2-4 0,3-1 4 0,2 3 0 0,-5-2 0 16,3 2-16-16,-3 0 20 0,4-2 0 0,-4 2 0 0,4 0 0 15,-4 0 0-15,0 0 4 0,0 0-4 0,4 0 4 0,-4 0 0 16,0 0 0-16,3 2 4 0,-3-2 0 0,0 2 4 0,0-2-4 16,4 3 0-16,-4-1 0 0,0 0 0 0,4 2 0 0,-4-2 0 15,0 0 0-15,4 3-4 0,-4-1 0 0,0-1-4 0,0 0 0 0,4 2 4 16,-4-1-4-16,0-2 0 0,0 3-4 0,0-1 0 0,4 0 0 16,-4-2 0-16,0 3 0 0,0-1-4 0,0-2 4 0,4 2-4 15,-4-1 0-15,0 1-8 0,0-2-4 0,3 0-12 0,-3 3-12 16,0-3-20-16,0 0-12 0,4 2-20 0,-4-4-24 0,4 2-28 15,-4 0-60-15,4 1-56 0,-4-3 36 0,3 0 44 0,2 0 36 0,-2 0 20 16</inkml:trace>
          <inkml:trace contextRef="#ctx0" brushRef="#br0" timeOffset="146580.2243">12894 2784 3 0,'3'-2'104'15,"-3"0"-12"-15,4 0-8 0,-4 0-32 0,0 2-4 0,4-3-4 16,-4 3-8-16,0-2 0 0,0 2-4 0,4-2 0 0,-4 2 0 15,0 0-8-15,0 0 0 0,0 0-4 0,0 0-4 0,0 0 0 0,0-2 0 16,0 2 0-16,0 0 0 0,0 0 0 0,0 0 0 0,0 2 4 16,0-2-4-16,0 2 4 0,0-2 0 0,0 2 4 0,0 1-8 15,0-1 8-15,0 0-4 0,0 2 4 0,0-2 0 0,0 3-4 0,0-1 0 16,0 2 4-16,0-1-4 0,0 2-4 0,4-4 8 16,-4 4 0-16,0-1-4 0,3-1-4 0,-3 1 0 0,4 1 0 0,-4-3-8 15,4 2 4-15,-4-1 0 0,4 1 0 0,0-1-4 0,0-1 0 16,-1 0-4-16,2 0 4 0,-2 1 0 0,1-3 0 0,-1 2 0 15,2-2 0-15,-2 1 0 0,1-1 4 0,0-2-4 0,0 2 4 16,0-2-4-16,0 2-4 0,-1-2 0 0,1 0 0 0,0-2 0 16,4 2 4-16,-5-2-4 0,2 0 0 0,-2-1 0 0,1 1 0 0,4 0-4 15,-5-2 4-15,1 2-4 0,0-3 4 0,0 3-4 0,0-4 0 16,0 1 4-16,-1 1-4 0,1 0 4 0,0-3-4 0,0 1 0 16,-4-1 0-16,4 3 0 0,-1-2 0 0,-3-1-4 0,5 1 4 15,-5 0 0-15,0-1-4 0,0 2 4 0,3-1 0 0,-3 2 0 16,0-1-4-16,0 1 0 0,0 0 0 0,0 2-8 0,-3-3 4 0,3 3-4 15,0 2-4-15,-5-2-8 0,5 2-4 0,-3 0-8 0,3 0-4 16,-4 0 0-16,4 0-8 0,-4 0-4 0,4 2-8 0,-4-2-8 16,0 2-4-16,1 0-4 0,3-2-16 0,-4 3-24 0,0-1-20 0,4-2-16 15,-4 2 12-15,4 0 24 0</inkml:trace>
          <inkml:trace contextRef="#ctx0" brushRef="#br0" timeOffset="147896.7028">13200 2823 55 0,'0'-2'96'0,"0"2"-8"0,0 0-8 0,0-2-28 0,0 2-4 0,0 0-4 16,0 0-4-16,0-3 0 0,0 3-4 0,0 0 4 15,0 0-4-15,0 0 0 0,0 0-4 0,0 0-4 0,0-2 0 16,0 2-4-16,0 0 0 0,0 0-4 0,0 0 0 0,0 0-4 15,0 0-4-15,0 0 4 0,0 0 4 0,0 2 4 0,0-2 0 0,0 3 0 16,0-3 0-16,0 2 0 0,0 0 4 0,0 0 0 0,0 0 0 16,-4 3 0-16,4-3 0 0,0 2 4 0,0 0-8 0,0 1 0 15,-4 1-4-15,4-2 4 0,0 3-4 0,-4-3 0 0,4 3-4 16,0-1 0-16,-4 1 0 0,4-3 0 0,0 2 0 0,0 1-4 16,-4-1 4-16,4-1 0 0,0 1-4 0,0 1 0 0,0-1-4 0,0 1 0 15,0-1-4-15,0-2 4 0,0 3-4 0,0-1 0 0,0 1 4 16,0-1-4-16,0 1 4 0,0-3-4 0,0 2 0 0,0 1 0 15,0-3-4-15,0 3 4 0,0-1-4 0,0-2 0 0,0 3 0 0,0-1 0 16,0-1 0-16,0 1 0 0,0-2 0 0,0 0 0 16,0 3 4-16,0-2-4 0,0-1 0 0,0 0 0 0,0 0 0 0,0 1 0 15,0-2 0-15,0 2 0 0,0-3 0 0,0 1 0 0,0-1-4 16,0 0 8-16,0 0-4 0,0 0 0 0,0-2 4 0,0 0-4 16,0 0 0-16,0 2 0 0,0-2 0 0,0 0 0 0,0 0 0 15,0 0 4-15,0 0-4 0,-3 0 0 0,3 0 0 0,-4 0 0 16,0 0 0-16,4-2 0 0,-4 2 0 0,1 0 0 0,-2 0 0 0,2-2-4 15,-1 2 4-15,0 0 0 0,-3-2 0 0,3 2 0 0,0-2 0 16,-4 2-4-16,4 0 4 0,0-2 0 0,-3 2 4 0,3 0-4 16,-3 0-4-16,2 0 8 0,-2 0-4 0,3 0 0 0,-3 0 0 15,2 0 4-15,-2 0 0 0,3 0-8 0,-4 0 4 0,5 0 0 16,-5 2-4-16,4-2 4 0,0 0 0 0,0 2 4 0,-3-2-4 0,3 2 0 16,0 0 0-16,1-2 0 0,-2 2 0 0,2 0 0 0,-1 0-4 15,0-2 4-15,4 3 0 0,-4-1 0 0,4-2 0 0,-4 2 4 16,4 0-4-16,0-2 0 0,-3 0 0 0,3 3 0 0,0-3 0 0,0 0 0 15,0 0-4-15,0 1 4 0,0-1 4 0,0 0 0 16,0 0 0-16,0 0 8 0,0 0 0 0,0 0 0 0,0 0-4 0,0 0 4 16,0-1-4-16,0 1-4 0,0 0 4 0,0 0 0 0,0 0-4 15,0-3 4-15,0 3 0 0,0-2-4 0,3 0 0 0,-3 2 0 16,0-2 0-16,0-1-4 0,0 1 4 0,4 0-4 0,-4 0 0 16,0-2 0-16,0 2 4 0,4 0-4 0,-4-1 0 0,0 1 4 0,0-3-4 15,4 4 4-15,-4-1-4 0,0-1 0 0,4 1-4 16,-4 0 8-16,0 0-4 0,0-2 0 0,3 2 0 0,-3 0 0 0,0-1-4 15,5 1 8-15,-5 0-8 0,3 0 4 0,-3-1 4 0,4 3-4 16,-4-1 0-16,4-2 0 0,-4 1 0 0,4 2 0 0,-4-2 0 16,3 0 0-16,-3 0 0 0,4 2 0 0,0-2 0 0,-4 2 0 0,4-3 0 15,0 1 0-15,0 2 0 0,-4 0 0 0,3 0 0 16,-3-2-20-16,4 2 20 0,0 0 0 0,-4 0-4 0,4 0-4 0,-4 0-4 16,0 0-12-16,4 0-12 0,-4 0-8 0,0 0-16 0,0 0-12 15,0 0-16-15,0 0-16 0,0 0-24 0,0 0-40 0,0 0-56 16,0 0-4-16,0 0 44 0,0-2 32 0,0 2 32 0</inkml:trace>
          <inkml:trace contextRef="#ctx0" brushRef="#br0" timeOffset="147002.096">13180 2849 83 0,'0'0'96'0,"0"-2"-8"16,0 2-12-16,0-2-20 0,0 2-8 0,0-3-4 0,0 3-4 16,0 0 0-16,0 0-4 0,0 0 0 0,0 0-4 0,0 0-8 15,0 0 0-15,0 0 0 0,0 0 0 0,0 0 8 0,0 0 0 16,0 0-20-16,0 3 20 0,0-3-4 0,0 2 0 0,0 0 0 0,0-2 4 16,0 2-4-16,0 0-4 0,0 2 0 0,0-1-4 0,0-1 4 15,0 2 0-15,0 0-8 0,0 1 0 0,0-1 0 0,0-2 0 16,0 2-4-16,0 1 0 0,0-1 0 0,0 0 0 0,0-1 0 0,0 1-4 15,0-2 0-15,0 2 0 0,0-1 4 0,0-1-8 16,0 2 0-16,0-4 0 0,0 2 0 0,0 0 0 0,0 0-4 0,0-2 0 16,0 0 0-16,0 0 0 0,0 3 4 0,0-3-4 0,0 0 4 15,0 0-4-15,0 0 0 0,0 0 0 0,0 0 0 0,0 0-8 16,0 0-4-16,0 0-8 0,0 0-12 0,0-3-20 0,0 3-16 16,0 0-20-16,0 0-12 0,0-2-32 0,0 0-44 0,-3 2-28 0,3-2 36 15,0 0 36-15,0 0 24 0</inkml:trace>
        </inkml:traceGroup>
        <inkml:traceGroup>
          <inkml:annotationXML>
            <emma:emma xmlns:emma="http://www.w3.org/2003/04/emma" version="1.0">
              <emma:interpretation id="{837D4D5C-871E-4E00-BEA2-4BDCFE57DD37}" emma:medium="tactile" emma:mode="ink">
                <msink:context xmlns:msink="http://schemas.microsoft.com/ink/2010/main" type="inkWord" rotatedBoundingBox="22564,10357 22977,10392 22960,10587 22548,10551"/>
              </emma:interpretation>
              <emma:one-of disjunction-type="recognition" id="oneOf5">
                <emma:interpretation id="interp5" emma:lang="" emma:confidence="0">
                  <emma:literal>ce</emma:literal>
                </emma:interpretation>
                <emma:interpretation id="interp6" emma:lang="" emma:confidence="0">
                  <emma:literal>ze</emma:literal>
                </emma:interpretation>
                <emma:interpretation id="interp7" emma:lang="" emma:confidence="0">
                  <emma:literal>Ce</emma:literal>
                </emma:interpretation>
                <emma:interpretation id="interp8" emma:lang="" emma:confidence="0">
                  <emma:literal>cel</emma:literal>
                </emma:interpretation>
                <emma:interpretation id="interp9" emma:lang="" emma:confidence="0">
                  <emma:literal>Cel</emma:literal>
                </emma:interpretation>
              </emma:one-of>
            </emma:emma>
          </inkml:annotationXML>
          <inkml:trace contextRef="#ctx0" brushRef="#br0" timeOffset="149928.7836">13674 2860 83 0,'0'-3'92'0,"0"1"-8"0,0 0-12 0,0 2-28 0,0-2 4 0,4 0-12 15,-4 2-4-15,0-2 0 0,-4 2-4 0,4-2 0 0,0 2 0 16,0-3-4-16,-3 3 0 0,3-2 0 0,-5 2-4 0,5 0 0 0,-3 0 4 16,3 0 4-16,-4 0-4 0,0-2 0 0,0 4 4 0,1-2-4 15,-1 0 8-15,0 2 0 0,-4 1 4 0,4-1-4 0,1 0 8 16,-5 0-4-16,4 0 0 0,-3 0 4 0,2 3-4 0,-2-1 0 15,3 0-4-15,-3 1-4 0,3-1 0 0,-4 0-8 0,4 0 4 16,0 3-4-16,1-3 4 0,-1 1-4 0,0-1-4 0,4 0 4 0,-4 1-4 16,4 1 4-16,-4-4 0 0,4 2-4 0,0 1-4 0,0-1 8 15,4 0-8-15,-4-1 4 0,4 1-4 0,0 0-4 0,0-2 4 16,-1 3 0-16,1-3-4 0,0 2 0 0,0-2 0 0,0 0 0 16,3 3-4-16,-3-3 0 0,4 0-4 0,-5-2 4 0,5 2-4 15,-4 0 0-15,4-2-4 0,-4 3 0 0,3-3-4 0,-3 0-4 0,4 0-8 16,-4 2-12-16,-1-2-16 0,1 0-12 0,4-2-8 0,-5 2-12 15,5 0-20-15,-4-3-12 0,0 1-20 0,4 2-36 0,-4-2-44 16,-1 0 12-16,5 0 36 0,-4 2 32 0,3-2 24 0</inkml:trace>
          <inkml:trace contextRef="#ctx0" brushRef="#br0" timeOffset="150452.0969">13793 2943 79 0,'0'0'100'0,"0"0"-12"0,0 0-12 16,0 0-28-16,0 0-4 0,-4 0-4 0,4 0-8 0,4 0 4 15,-8 0-4-15,4 0 0 0,0 0 0 0,4 0 0 0,-4 3-4 16,0-3 8-16,0 0-4 0,4 0-8 0,-4 2 4 0,4-2 4 16,-1 2-4-16,-3-2 0 0,5 0 0 0,-2 2 4 0,1-2-4 15,0 3-8-15,0-3 4 0,-1 0-4 0,1 2 0 0,0-2 0 0,0 0-4 16,0 0 0-16,0 0-4 0,-1 0 0 0,5 0-4 15,-8 0 0-15,8 0-4 0,-5 0 4 0,2-2 0 0,-5 2-4 0,3-3 0 16,1 3 0-16,0-2 0 0,0 0 0 0,-1 2 0 0,2-2 0 16,-5-1 0-16,3 2-4 0,-3-4 0 0,4 3 0 0,-4 0 0 15,0-2 0-15,4 1 0 0,-4-1 4 0,0 2-4 0,0-2 0 0,0 2 0 16,0-3 0-16,-4 1 0 0,4 2 0 0,0-3 0 0,-4 3 0 16,4-2 0-16,-3 0 0 0,-2 1-16 0,5-1 20 0,-3 2 0 15,-1 0 0-15,0 0 0 0,0-3 0 0,1 3 0 0,-2 2 0 16,-2-2-4-16,3 2 4 0,0-2 0 0,-3 2 4 0,3 0 4 15,0 0 4-15,-4 0 0 0,4 2 4 0,-3 0 4 0,3 0 4 0,-3 1 0 16,-1-1 4-16,4 2-4 0,-4-2 8 0,1 2-4 0,3 1 0 16,-4-1-4-16,4 0 0 0,0 3-4 0,1-3 4 0,-5 1 0 15,4 1-4-15,0 0-4 0,0-1 8 0,1-1 0 0,3 3-4 16,-4-1 0-16,4-2 4 0,0 3 0 0,0-3-4 0,0 3 4 16,0-3-4-16,0 0-4 0,4 3 0 0,-1-3 0 0,-3 2-8 0,4-2-12 15,0 1 0-15,4 2 0 0,-4-3 0 0,3 0 0 0,-3 0 0 16,4 1 0-16,-1-3 0 0,1 2 0 0,-4 0 0 0,8-1 0 15,-5-1 0-15,1 0 0 0,-1 2 0 0,1-4 0 0,0 0-40 16,3 2-16-16,-3-2-28 0,0 0-28 0,3 0-24 0,-4 0-32 16,1-2-48-16,0 0-72 0,-1 0 20 0,5-2 52 0,-4 1 40 0,-1-1 32 15,1-2 28-15</inkml:trace>
        </inkml:traceGroup>
      </inkml:traceGroup>
      <inkml:traceGroup>
        <inkml:annotationXML>
          <emma:emma xmlns:emma="http://www.w3.org/2003/04/emma" version="1.0">
            <emma:interpretation id="{614281E1-29D5-4E04-BE9E-D027CFA98CEA}" emma:medium="tactile" emma:mode="ink">
              <msink:context xmlns:msink="http://schemas.microsoft.com/ink/2010/main" type="line" rotatedBoundingBox="18886,10432 22321,10766 22290,11081 18855,10748"/>
            </emma:interpretation>
          </emma:emma>
        </inkml:annotationXML>
        <inkml:traceGroup>
          <inkml:annotationXML>
            <emma:emma xmlns:emma="http://www.w3.org/2003/04/emma" version="1.0">
              <emma:interpretation id="{786B2469-2319-429B-A877-A3EEAB72FDB1}" emma:medium="tactile" emma:mode="ink">
                <msink:context xmlns:msink="http://schemas.microsoft.com/ink/2010/main" type="inkWord" rotatedBoundingBox="18886,10432 20670,10605 20639,10921 18855,1074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502.7356">9908 3019 27 0,'0'0'104'0,"0"-2"-16"16,0 2-8-16,0 0-28 0,0 0-12 0,0 0 0 0,0 0-4 15,0 0 0-15,0 0-8 0,0 0 4 0,0 0-8 0,0 0 0 16,0 0-4-16,-4 0 0 0,4 0 0 0,0 0 4 0,0 0-4 15,-4 0 4-15,4 0-4 0,-4 0 8 0,4 2-4 0,-4-2 0 0,4 2 0 16,-3 0 4-16,-1 1-4 0,0-1 0 0,4 0 4 0,-4 0-4 16,0 2 0-16,1-2-4 0,3 3-4 0,-5-1 4 0,2 0-4 15,3 0-4-15,0 1 0 0,-4-1 4 0,4 1 0 0,0-1-4 0,0 0 4 16,0 0 0-16,0 1 0 0,0 0-4 0,4-2 0 0,-4 2 0 16,3-1 0-16,2 0-4 0,-2-2 0 0,1 3-4 0,0-1-16 15,0-2 20-15,0 2 4 0,-1-1-4 0,5 1 0 16,0-2-4-16,-4 0 4 0,3 0-4 0,1 1 0 0,-5-3 0 0,5 2 0 15,0-2-4-15,-4 0 0 0,3 1 0 0,-3-2 4 0,4 1 0 16,-4 0-4-16,3-2 4 0,-3 2-4 0,0-3 0 0,0 1 0 16,-1 0 0-16,2 0 0 0,-2-2 0 0,1 1 0 0,-4 2 0 0,4-2 0 15,-4-1 0-15,4-1 0 0,-4 3 0 0,0-2 0 16,4 0 0-16,-4 2 0 0,0-3 0 0,0 2 0 0,0-2 0 0,0 0 0 16,0 1 4-16,0 0-4 0,0 0-4 0,-4-1 0 0,4 3 0 15,-4-5 0-15,4 6 4 0,-4-4 0 0,4 1 0 0,-4 0 0 16,4 1 0-16,-3-1 0 0,-2 2 0 0,2-2-4 0,-1 2 4 0,0-1-4 15,0 1 8-15,1 2-4 0,-1-2 0 0,0 2 0 0,0-2-4 16,-4 2 0-16,5 0 4 0,-1 0-4 0,0 0 4 0,0 2-4 16,-3-2 0-16,2 2 0 0,2 0-4 0,-1-2-16 0,0 3 16 15,0-1-8-15,1 0-4 0,-1 0 0 0,0 0-4 0,4 0-8 16,-4 0-8-16,0 1 4 0,4-1-8 0,0 0-8 0,-4 2 0 16,4-4-4-16,0 2-4 0,0 2-8 0,0-4-28 0,0 3-28 15,4-1-24-15,-4 0-8 0,0 0 36 0</inkml:trace>
          <inkml:trace contextRef="#ctx0" brushRef="#br0" timeOffset="27956.5214">10145 3067 23 0,'0'-3'108'0,"0"1"-12"0,0 2-12 0,0-2-48 0,4 0 16 0,-4-1-4 15,0 2-8-15,0-2-4 0,-4 1-4 0,4 2 0 16,0-2-4-16,0 0-4 0,-4 0 0 0,4 0-4 0,0 2 0 0,-3-3-4 16,3 3 0-16,0-2 0 0,-5 2 0 0,2 0-4 0,3 0 4 15,-4 0-4-15,0 0 0 0,4 2 0 0,-4-2 0 0,4 3 0 16,-4-3-4-16,1 2 0 0,3 0 0 0,-4 0-4 0,4 0 0 0,0-2 0 16,-4 2-4-16,4 2 0 0,0-4 0 0,0 5 4 0,0-3-4 15,-4 0 8-15,8 1-4 0,-4-1-4 0,0 0 4 0,4 0 0 16,-4 0 0-16,4 0 4 0,-4 0-4 0,3 0 4 0,-3 1 0 15,4-1 0-15,0-1-4 0,0 3 0 0,0-3-4 0,-1 1 4 16,2 1 0-16,-2-1 0 0,1 2 0 0,0-2 4 0,0 0-8 16,-1 0 4-16,1 3-4 0,0-3 4 0,0 2 0 0,0-1-4 0,0-2 0 15,-1 2 4-15,1 1-4 0,0-2 4 0,-4 2-4 0,4-1 0 16,-4-1-4-16,4 2-16 0,-4-2 24 0,0 0 0 0,0 0 0 16,0 3 0-16,0-3-4 0,0-2 0 0,0 4-4 0,0-4 4 15,-4 2 8-15,4 1-8 0,-4-1 0 0,4-2 0 0,-4 2-4 16,4-2 4-16,-4 0 4 0,1 0-8 0,-1 2 8 0,4-2-4 15,-4 0 0-15,0-2-4 0,0 2 0 0,0 0 0 0,4-2 0 16,-3 2 0-16,-1-2-4 0,4-1-8 0,-4 1-8 0,4 0-8 0,-4 0-12 16,4 0-4-16,0 0-4 0,0-3-12 0,0 3-28 0,0-3-28 15,0 2-32-15,0-2 4 0,0 1 28 0</inkml:trace>
          <inkml:trace contextRef="#ctx0" brushRef="#br0" timeOffset="28628.7227">10309 3017 7 0,'0'0'112'0,"-3"0"-12"0,3 0-12 0,0 0-28 16,0 2-8-16,-4-2-4 0,4 0 0 0,0 0-4 0,0 0 0 15,4 0 4-15,-4 0-4 0,0 0 0 0,3 2-4 0,1-2 0 16,-4 0-4-16,4 0 0 0,0 2-8 0,0-2 4 0,0 0-12 16,0 0 4-16,3 3-4 0,-3-3-8 0,3 0 4 0,-2 0-4 15,-2 2-4-15,5-2 0 0,-4 0 0 0,-1 0-4 0,5 2 0 0,-4-2-4 16,0 2-4-16,0-2 0 0,0 2-4 0,3-2-12 0,-3 2-16 16,0-2-20-16,-4 2-16 0,4 1-20 0,0-3-52 0,-1 2-40 15,2-2 12-15,-5 0 32 0,3 0 24 0</inkml:trace>
          <inkml:trace contextRef="#ctx0" brushRef="#br0" timeOffset="28348.4726">10348 2952 71 0,'0'0'92'0,"3"0"-16"0,-3 0-12 0,5 0-20 15,-5 0-8-15,0 0 0 0,3 0 0 0,-3 0-4 0,0 3 0 0,0-3 0 16,0 2 0-16,0 0 0 0,0 0 0 0,0 0 0 0,0 2 4 16,0-1-4-16,0 1 4 0,0 0-4 0,0 1 0 0,0 1-4 15,-3-2 0-15,3 2 4 0,0 1 0 0,0 0 4 0,-5-1-8 16,5 1 0-16,-3-1-4 0,3 0 0 0,-4 1 4 0,4 2-4 16,-4-3 4-16,4 1-4 0,-4 1-4 0,1-2 0 0,3 0-4 15,0 1-16-15,-4 0 16 0,4-1 0 0,0 1 0 0,0-1-4 0,0 1 0 16,0-3 0-16,0 2-8 0,0-1 4 0,0-1-4 0,4 2 0 15,-4-1 0-15,3-1 0 0,1-2-4 0,-4 3 0 0,4-1 0 16,0 0 0-16,-1-1 0 0,2-2-4 0,2 4 0 0,-3-3-4 0,3 0 0 16,-2 0-12-16,2-2-4 0,-3 2-20 0,4-2-12 15,-5 0-16-15,5-2-12 0,-4 2-8 0,0-2-20 0,3 0-32 0,-2 0-32 16,-2-3-8-16,1 4 36 0,-1-4 24 0</inkml:trace>
          <inkml:trace contextRef="#ctx0" brushRef="#br0" timeOffset="29296.5234">10497 3129 95 0,'0'0'104'16,"0"0"-12"-16,0-2-8 0,0 2-32 0,0 0-4 0,4-3 0 15,-4 2-4-15,4-2-4 0,-4 1 4 0,4 0-4 0,-1 0 0 16,1-1 8-16,0 1-8 0,0-2 4 0,0 2 0 0,0 0 0 0,3 0-4 16,-3-3-8-16,4 3 0 0,-5 1-4 0,2-3 0 15,2 4-4-15,-3-1-4 0,0 1 0 0,4-2-4 0,-5 2 0 0,1 0 0 16,0 0-4-16,-4 0 4 0,4 0-4 0,-1 2 4 0,-3-2-4 16,4 1 0-16,-4 3 4 0,4-3 0 0,-4 1 0 0,0 1 0 15,0-1 0-15,0 2 0 0,0-2 0 0,0 2-4 0,0 1 0 0,0-1 0 16,0 1 0-16,0-1 0 0,0 0 0 0,0 0 0 0,0 3 4 15,0-3-4-15,0 2 0 0,0-1 4 0,0 1 0 16,0-1-8-16,0 1 4 0,0 0 0 0,0-1-4 0,0 1 0 0,0 1 0 16,0-3 0-16,0 2 0 0,0-1-4 0,0-1 0 0,0 2 0 15,0-1 0-15,0-1 0 0,0 0-4 0,0-2 4 0,0 3-4 16,0-1 4-16,0-2-4 0,0 3 4 0,4-3 0 0,-4 0-4 16,0 0 4-16,0 0-8 0,4 0 4 0,-4 1-4 0,4-1-4 15,-4-2-16-15,4 2 12 0,-4-2-4 0,3 0-16 0,-3 0-16 0,0 2-12 16,4-2-8-16,-4 0-12 0,0 0-16 0,0 0-12 0,0-2-20 15,4 2-36-15,-4-2-40 0,0 0 0 0,0-1 44 0,0 1 28 16,0 2 24-16</inkml:trace>
          <inkml:trace contextRef="#ctx0" brushRef="#br0" timeOffset="29642.4564">10631 3187 31 0,'0'0'124'0,"0"-2"-8"0,0 2-12 0,0 0-28 15,0-2 0-15,0 2-4 0,0-3-8 0,0 3 0 0,0-1-12 16,-4 1 0-16,4 0-12 0,0-3 0 0,0 3-4 0,-3-2-4 16,3 2-4-16,-4 0 0 0,4 0-8 0,-4 0-4 0,0-2 0 15,4 2 0-15,-4 0-4 0,0 2 4 0,0-2 0 0,1 2-4 0,-1-2-4 16,0 3 4-16,0-3 0 0,1 1 0 0,-2 2 0 0,2-1 0 16,-1 0 0-16,0 0 4 0,-3 0 0 0,7 0 0 0,-8 3-4 15,4-3 0-15,4 0 0 0,-4 2 4 0,0-2-4 0,0 1 0 16,1 1-4-16,3-2 4 0,-4 0-4 0,4 2 0 0,-4-1 0 15,4-1 0-15,0 0-4 0,-4 0 0 0,4 2 0 0,0-4 0 16,0 5 0-16,0-3 0 0,0 0 0 0,4 0 4 0,-4 0 0 0,0-2 0 16,4 2-4-16,-4 1 4 0,4-1-4 0,-1 0 0 15,-3 0 0-15,4-2 0 0,0 2 0 0,0-2 0 0,0 2-4 0,-1-2 0 16,2 0 0-16,-2 0-4 0,1 0 4 0,0 0-8 0,0 0-8 16,-1 0-12-16,2 0-16 0,-2 0-8 0,1-2-20 0,0 2-20 15,0-2-12-15,-1 0-16 0,5 0-32 0,-8 0-44 0,4-1-8 0,0-1 40 16,4 2 32-16,-5-2 28 0</inkml:trace>
          <inkml:trace contextRef="#ctx0" brushRef="#br0" timeOffset="30345.1124">10746 3111 91 0,'-4'0'104'0,"4"0"-12"0,0 0-8 0,-4 0-24 16,4 3-4-16,0-3-4 0,0 0 0 0,0 0 0 0,4 2-4 16,-4-2 0-16,4 0-8 0,0 0 4 0,0-2-8 0,-1 2 0 15,1 0-4-15,0 2 0 0,4-2-8 0,-4 0-8 0,4 0 0 16,-5 2 0-16,4-2 0 0,1 0-8 0,0 2-4 0,-4-2 0 15,4 0 0-15,-1 3 0 0,1-3-4 0,-4 1-4 0,-1 2-4 0,5-3 0 16,-4 2-4-16,0-2-12 0,0 2-12 0,-1 0-16 0,1-2-12 16,0 0-20-16,-4 2-32 0,4-2-36 0,-4 0-24 0,4 0 28 15,-4 0 28-15</inkml:trace>
          <inkml:trace contextRef="#ctx0" brushRef="#br0" timeOffset="30058.1031">10834 3004 11 0,'0'0'112'16,"0"0"-12"-16,4 0-12 0,-4 0-28 0,0 0-4 0,0 2-4 16,0-2 0-16,0 2-4 0,0 1 0 0,0-1 0 0,0-2-4 15,0 4 0-15,0-2 0 0,-4 2 0 0,4-1 0 0,0 1-4 0,0 0-4 16,-4 3 4-16,4-3-4 0,-4 2 0 0,4-2 4 15,-3 3 0-15,3 0-8 0,-4-1 0 0,0 0 0 0,4 0-4 0,-4 1 0 16,0 2 0-16,0-3 0 0,1 3-4 0,3-3 0 0,-5 3 4 16,2-2-4-16,3-1-4 0,-4 3-4 0,4-3 4 0,-3 1-4 15,3 1 4-15,0-1-8 0,-5-1 0 0,5 0-4 0,0-1 0 0,0 1 0 16,0 1 0-16,0-3-4 0,0 0 0 0,0 1 0 16,5-1 0-16,-5 0 0 0,3 0 0 0,-3 1 0 0,4-3-4 0,-4 2 0 15,3-2 0-15,2 3-4 0,-2-3 4 0,1 0-4 0,0 0 0 16,0 0-8-16,4 1 0 0,-5-3-12 0,1 2-16 0,4-2-16 15,-4 0-12-15,4 0-8 0,-5 0-12 0,1 0-20 0,4 0-8 0,-5-2-28 16,1-1-48-16,0 1-8 0,0-2 16 0,0 2 36 0,0-3 32 16</inkml:trace>
          <inkml:trace contextRef="#ctx0" brushRef="#br0" timeOffset="31032.2743">10930 3189 15 0,'0'-2'124'0,"0"0"-8"0,3 2-12 16,-3-2-28-16,5-1 0 0,-5 2-4 0,3-2-12 15,-3 1-4-15,0 2 0 0,4-2-8 0,-4 0-4 0,4 2-4 0,-4-2 0 16,4 2-4-16,-4-3-4 0,0 3-4 0,3 0-8 0,-3-2 0 16,4 2 4-16,-4 0-4 0,0 0 4 0,0 0-4 0,4 2 4 15,-4-2 4-15,0 3 0 0,0-1 0 0,0 0 0 0,0 0-4 0,0 3 0 16,0-4 0-16,0 4-4 0,0-1 4 0,0 0-8 15,0 1 0-15,0-1 0 0,0 2-4 0,0 1 4 0,0-3-8 0,0 3 4 16,0-3-8-16,0 2 4 0,0 1-4 0,0-1 0 0,0-1 0 16,0-1 0-16,0 2 0 0,0-1-4 0,0-1 0 0,4 0 0 15,-4 1 4-15,0-1 0 0,0 0-4 0,0 1 4 0,4-3-4 0,-4 0 0 16,4 0 0-16,-4 0 0 0,0 0 0 0,4-2 4 0,-4 3-4 16,3-3 0-16,-3 0 0 0,4-3 0 0,0 3 0 0,-4-2 4 15,4 0-4-15,-4 0 0 0,3 0 0 0,2-3-4 0,-2 3 0 16,1-2 4-16,0 0-4 0,0-1 0 0,-1-1 0 0,2 2 0 15,-2-1 0-15,1-1 0 0,0 1 4 0,0-1-4 0,0 2 0 0,-1-1 4 16,1 1 0-16,0 0 0 0,0-1 0 0,0 1 0 16,-4 0-4-16,4 2 4 0,-1 0-4 0,1-3 0 0,0 5 4 0,-4-2 0 15,4 0 0-15,-4 0 0 0,3 2 0 0,2-2 4 0,-5 2-4 16,3-3 0-16,1 3 0 0,-4 0 0 0,4 0 4 0,-4 0-4 16,4 0 4-16,0 0-4 0,-4 0 4 0,3 0-4 0,-3 0 4 0,4 0-4 15,0 0 4-15,-4 0-4 0,4 0 4 0,-4 3 0 0,4-3-4 16,-4 0 4-16,4 2-4 0,-4 0 4 0,3 0 0 0,2 0 0 15,-5 0 0-15,3 1 0 0,-3-1 4 0,0 2 0 0,4 0 0 16,-4-2-4-16,0 3 8 0,0-1-4 0,0 0-4 0,0 1 4 16,0-1 0-16,0 0 0 0,0 1-4 0,0-1 0 0,0 0 0 0,0 1 0 15,0-1 4-15,0-2-8 0,0 2 0 0,0 1 0 0,0-1 4 16,0-2 0-16,0 2-4 0,0 1 0 0,0-3 0 0,-4 2 0 16,4-2-4-16,0 1 0 0,0 1 0 0,0-2-8 0,0 0-4 15,0 0-16-15,-3 0-12 0,3 1-16 0,0-3-12 0,0 2-16 16,-5 0-24-16,5-2-16 0,0 0-36 0,0 0-40 0,0 2-16 0,0-2 40 15,0 0 32-15,0 0 32 0</inkml:trace>
          <inkml:trace contextRef="#ctx0" brushRef="#br0" timeOffset="31440.1815">11259 3251 3 0,'0'-2'124'0,"4"2"-12"0,-4 0-16 15,0 0-32-15,0 0-16 0,0 0-4 0,0 0-4 0,0 0-8 0,0 0 0 16,0 0 0-16,0 2 0 0,0-2 0 0,0 3 0 0,0-1 0 16,0-2 0-16,0 2 0 0,0 0-8 0,0 0 4 0,0 3 0 15,0-3 0-15,0 2-4 0,0-2 8 0,0 2-4 0,0 1-4 16,0-1 4-16,0 0-4 0,0 1 0 0,0-1 0 0,0 0 0 16,0 1-4-16,0-1 4 0,0-2-8 0,0 2 0 0,0 1 0 0,0-1-4 15,0 0 0-15,4-1-4 0,-4 1 0 0,4-2-4 0,-4 0 0 16,3 3 0-16,-3-3 0 0,4 0 0 0,0 0-4 0,-4-2-4 15,4 2 0-15,-1-2-4 0,2 0-8 0,-2 2-12 0,-3-4-20 16,4 2-24-16,0 0-20 0,-4-2-20 0,4 0-36 0,-4 0-44 16,3-3-8-16,-3 3 40 0,4-2 36 0</inkml:trace>
          <inkml:trace contextRef="#ctx0" brushRef="#br0" timeOffset="31625.6853">11336 3116 43 0,'0'0'120'0,"-4"0"-12"0,4 0-12 0,-4-2-24 16,0 2-4-16,4 0-8 0,0 0-8 0,0 0-4 0,-4 0-8 15,4 0-4-15,0 0-8 0,0 0-4 0,0 0-4 0,0 0-8 16,0 0-4-16,0 0 0 0,0 0-4 0,0 0-4 0,0 0-4 16,4 0-8-16,-4 0-16 0,0 0-16 0,0 0-28 0,0 0-60 0,0 0-44 15,0 0 20-15,0 0 28 0</inkml:trace>
          <inkml:trace contextRef="#ctx0" brushRef="#br0" timeOffset="32256.2948">11497 3288 95 0,'0'-2'112'0,"0"0"-12"16,0 0-12-16,0-1-28 0,0 1-8 0,0 0 0 0,0 0-4 15,0 0-4-15,0 2-4 0,3-2 0 0,-3 0-4 0,0-1 0 16,4 3 0-16,-4-2-4 0,4 0 0 0,0 2 0 0,-1-2 4 15,1 0 0-15,0 2-4 0,0-2 4 0,0 2 4 0,3-3-4 0,-3 3 0 16,0 0-16-16,0 0 16 0,3 0 0 0,-2-2-4 0,-2 2-4 16,5 0-4-16,-4 0 0 0,-1 2-4 0,2-2-4 0,-2 3 0 15,1-1 0-15,0-2 0 0,-4 2-4 0,4 0 0 0,-1 0 0 16,-3 0 0-16,0 3-4 0,0-3 0 0,4 2 4 0,-4 0 0 16,0-1-4-16,0 1 4 0,-4 0 0 0,4 1 0 0,0-1 0 0,0 0 0 15,-3 1 0-15,3-1 0 0,-4-2 0 0,4 4 0 0,-4-3 0 16,4 1-4-16,0 0 0 0,-4 1 0 0,4-1 4 0,-3-2-4 15,3 2-4-15,0-1 4 0,0 1-4 0,-5-2 0 0,5 2 0 16,0-2 4-16,0 2-4 0,5-1 0 0,-5-1 4 0,0 0-4 16,0 0 0-16,3 1-4 0,-3-1 4 0,4 0-4 0,-4 0 0 0,4-2 0 15,-4 2 0-15,4 0-4 0,-1-2-4 0,1 2-4 0,-4-2-4 16,4 0-8-16,0 3-16 0,-4-3-8 0,4 0-16 0,0 0-12 16,-4 0-16-16,0 0-20 0,4 0-20 0,-4 0-28 0,0-3-44 15,0 3-24-15,0-2 32 0,0 2 40 0,0-2 28 0</inkml:trace>
        </inkml:traceGroup>
        <inkml:traceGroup>
          <inkml:annotationXML>
            <emma:emma xmlns:emma="http://www.w3.org/2003/04/emma" version="1.0">
              <emma:interpretation id="{94756D68-2572-4CA6-943D-1BDF051D86F6}" emma:medium="tactile" emma:mode="ink">
                <msink:context xmlns:msink="http://schemas.microsoft.com/ink/2010/main" type="inkWord" rotatedBoundingBox="22042,10792 22316,10819 22312,10855 22039,10828"/>
              </emma:interpretation>
            </emma:emma>
          </inkml:annotationXML>
          <inkml:trace contextRef="#ctx0" brushRef="#br0" timeOffset="55348.3649">13027 3301 39 0,'0'0'104'0,"0"0"-8"16,0 0-12-16,0 0-28 0,0 0-4 0,0-2-4 0,0 2-4 15,0 0 0-15,0 0-4 0,0-2 0 0,0 2 0 0,0 0 4 16,0-2 0-16,0 2 4 0,4 0-4 0,-4-3 4 0,4 1-8 16,-4 2 0-16,4-2 0 0,0 0-4 0,0 2 0 0,-1-2 0 15,1 0-4-15,0 2 0 0,4-3 0 0,-5 1-4 0,5 2 0 0,0 0 0 16,-1 0-12-16,-2-2 0 0,2 2 0 0,1 0-4 0,-1 0-4 15,1 0 0-15,0 0 0 0,-1 2-4 0,1-2 0 0,-1 2-4 16,1 1 0-16,0-1 0 0,-1 0 0 0,5-2-4 0,-4 2-4 0,-1 0-4 16,1 0-4-16,0 1-12 0,-1 1-12 0,1-2-12 15,-1 2-16-15,5-1-20 0,-8-1-12 0,4 0-24 0,-1 0-48 0,1 0-40 16,0 0 28-16,-5 0 44 0,2 1 28 0</inkml:trace>
        </inkml:traceGroup>
      </inkml:traceGroup>
    </inkml:traceGroup>
    <inkml:traceGroup>
      <inkml:annotationXML>
        <emma:emma xmlns:emma="http://www.w3.org/2003/04/emma" version="1.0">
          <emma:interpretation id="{1077821D-0B55-4888-8FCB-5D051E8AAE99}" emma:medium="tactile" emma:mode="ink">
            <msink:context xmlns:msink="http://schemas.microsoft.com/ink/2010/main" type="paragraph" rotatedBoundingBox="20510,10672 22974,10980 22914,11455 20451,111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54D031-7C7F-4D39-99EA-7DDC430D8CF2}" emma:medium="tactile" emma:mode="ink">
              <msink:context xmlns:msink="http://schemas.microsoft.com/ink/2010/main" type="inkBullet" rotatedBoundingBox="20487,10857 20613,10873 20601,10969 20475,10953"/>
            </emma:interpretation>
            <emma:one-of disjunction-type="recognition" id="oneOf7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0" timeOffset="32662.0766">11569 3364 75 0,'0'0'112'0,"4"-3"-16"16,-4 1-8-16,4 2-28 0,-4-2-4 0,0 0-4 0,0 0-20 0,0 2 16 15,0-2-8-15,0 0 0 0,3 2-4 0,-3-3 0 0,-3 1 0 16,3 2-4-16,0 0-4 0,-4-2 4 0,4 2 0 0,0 0 0 16,-4 0-4-16,4 0 0 0,-4 0 0 0,1 0-4 0,3 0 0 0,-5 0 4 15,2 0 0-15,-1 0 0 0,0 0-4 0,0 2 4 16,0-2-4-16,-3 2 4 0,3-2 0 0,0 3 0 0,0-1-4 0,0 0 0 15,-3 0 8-15,3 2-4 0,0-2 0 0,1 2 4 0,-2-1-4 16,2 1 0-16,-1-2-4 0,0 3 4 0,0-1-8 0,0-2 4 16,4 2-4-16,-4 1 0 0,4-3-4 0,-3 0 0 0,3 2-4 15,0-1 4-15,0 1 0 0,0-2-4 0,0 0-4 0,3 0 0 16,-3 0 0-16,4 1 0 0,-4-2-4 0,4 2 8 0,0-1-4 16,0 0-4-16,0-2-4 0,-1 0 4 0,2 2-8 0,-2-2 0 0,5 0 0 15,-4 0-8-15,3 0-12 0,-3 0-20 0,4 0-20 0,-1 0-24 16,-3-2-20-16,4 2-32 0,-1-2-28 0,-2 0-56 0,2-1-40 15,1 2 40-15,-5-2 44 0,5 1 36 0,-4-2 28 0</inkml:trace>
      </inkml:traceGroup>
      <inkml:traceGroup>
        <inkml:annotationXML>
          <emma:emma xmlns:emma="http://www.w3.org/2003/04/emma" version="1.0">
            <emma:interpretation id="{55AA8F2D-53DD-4D0E-89C6-0123C6DFBE03}" emma:medium="tactile" emma:mode="ink">
              <msink:context xmlns:msink="http://schemas.microsoft.com/ink/2010/main" type="line" rotatedBoundingBox="20629,10687 22974,10980 22914,11455 20570,11163"/>
            </emma:interpretation>
          </emma:emma>
        </inkml:annotationXML>
        <inkml:traceGroup>
          <inkml:annotationXML>
            <emma:emma xmlns:emma="http://www.w3.org/2003/04/emma" version="1.0">
              <emma:interpretation id="{8539BCC6-46D4-48EA-B15E-B137F7A62894}" emma:medium="tactile" emma:mode="ink">
                <msink:context xmlns:msink="http://schemas.microsoft.com/ink/2010/main" type="inkWord" rotatedBoundingBox="20599,10934 20753,10953 20741,11054 20586,1103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616.9597">11684 3430 3 0,'0'0'60'0,"0"0"0"0,0 0 0 0,0 0-20 0,0 0-4 16,0 0-4-16,-4 0-12 0,4 0-4 0,0 0 0 0,0 0-4 0,0 0-4 16,0 0 0-16,0 0-4 0,0 0 0 0,0 0-4 0,0 0 8 15,-4 0-4-15,4 0 0 0,0 0-4 0,0 0 0 0,0 0 4 16,0 0-4-16,0 0 0 0,0 0 0 0,0 0 0 0,0 0 0 0,0 0 0 15,0 0 4-15,-4 0-4 0,4 0 0 0,0 0 0 16,0 0 0-16,0 0 0 0,0 0 0 0,0 0 0 0,0 0 0 0,0-2 8 16,0 2-4-16,0 0 0 0,0 0 0 0,0 0 0 0,0-2 0 15,0 2 0-15,0 0 0 0,0 0 0 0,0 0 0 0,0 0 0 16,0 0 4-16,0 0-4 0,0-2 0 0,0 2 0 0,0 0 4 16,0 0 0-16,0 0 0 0,0 0 0 0,0 0 0 0,0 0 0 15,0 0-20-15,0 0 20 0,0-3 4 0,0 3 0 0,0 0-4 0,0 0 4 16,0 0 0-16,0 0 4 0,0 0 0 0,0 0 0 0,0 0 4 15,0 0 0-15,0 0 0 0,0 0 4 0,0 0-4 0,0 0 0 16,0 0 0-16,0 0 4 0,0 0-4 0,0 0 0 0,0 0-4 16,0 0 0-16,0 0 0 0,0-1 0 0,0 1 0 0,0 0 0 15,0 0 4-15,0 0-4 0,0 0 4 0,0 0 0 0,0 0 0 0,0 0 0 16,0-3-4-16,0 3 0 0,0 0-4 0,0 0 4 0,0 0 0 16,0 0-4-16,0 0 4 0,0 0 0 0,0 0 0 0,0 0-4 15,0 0 0-15,0 0 0 0,0 0 0 0,0 0 0 0,0 0-4 16,0 0 0-16,0 0-4 0,-4 0 0 0,4 0 0 0,-3 0 0 15,3 0-4-15,-4 0 4 0,4 0 4 0,-4 0-4 0,0 0 0 0,1 3 4 16,-2-3-4-16,2 0-4 0,-1 1 4 0,0-1 4 0,4 3-4 16,-4-3 0-16,1 2-4 0,-1-2 0 0,0 2-16 0,0 0 20 15,0 1 0-15,0-1 0 0,0 0 0 0,1 0 0 0,3 0-4 16,-4 0 4-16,0-2 0 0,4 2 0 0,-4 1-4 0,1-1 8 0,3 0-8 16,0 0 0-16,-5 0 0 0,5 0 4 0,0 0 0 15,0 1-8-15,0-1 4 0,0 0 4 0,0 0-4 0,0 0 4 0,0 0-4 16,0 1 4-16,0-3 0 0,0 4 0 0,0-4 0 0,5 2 0 15,-5 0 0-15,0 0 4 0,3 1-4 0,-3-1 0 0,4 0-4 16,0 0 4-16,-4 0 0 0,4 0-4 0,-1 0 4 0,1 1-4 0,4-1 0 16,-4 0 0-16,0-2 0 0,3 1 0 0,-3 3 0 15,4-3 0-15,-5-1-8 0,5 2 0 0,0-2-4 0,-4 0-16 0,3 3-16 16,1-3-20-16,-4 0-20 0,4 0-28 0,-1 0-40 0,1 0-52 16,-5-3-8-16,5 3 36 0,-4-2 32 0,4 1 32 0</inkml:trace>
        </inkml:traceGroup>
        <inkml:traceGroup>
          <inkml:annotationXML>
            <emma:emma xmlns:emma="http://www.w3.org/2003/04/emma" version="1.0">
              <emma:interpretation id="{75F19AEA-E31B-4CA4-9C96-CDEA6224010F}" emma:medium="tactile" emma:mode="ink">
                <msink:context xmlns:msink="http://schemas.microsoft.com/ink/2010/main" type="inkWord" rotatedBoundingBox="21285,10769 22974,10980 22914,11455 21226,1124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2211.7529">12307 3463 7 0,'0'0'88'0,"0"0"-4"0,0 0-12 0,0 0-28 0,0-3-8 15,0 3-4-15,0 0-8 0,0-2 0 0,0 2-4 0,0 0 0 16,0-2 0-16,0 2-4 0,0-2 0 0,0 0 0 0,0 2 0 15,0-2 0-15,0 0 0 0,0-1 0 0,0 3-4 0,0-2 4 16,0 0 0-16,0 0 0 0,0 2 0 0,0-2 4 0,0 2 4 0,0-2-4 16,0 0 4-16,0 2 8 0,0-3-4 0,0 3 0 0,0-2 0 15,0 2 0-15,0 0-4 0,0-2 0 0,0 2-8 0,0 0 4 16,0 0-4-16,0 0 0 0,0 0 0 0,0 0 0 0,0 0-4 16,0 0 0-16,0 0-4 0,0 0 4 0,0 0-4 0,0 0 0 15,0 2 4-15,0 0 4 0,0-2 0 0,0 3 0 0,-3-1 4 16,3 0-4-16,0 2 4 0,0-2 0 0,-4 3 0 0,4-1 0 0,0 2 0 15,0 1 0-15,-3-1 4 0,3 0-4 0,-5 1 0 0,5 2 0 16,-3-1 0-16,3 0-4 0,-4 4 0 0,4-4 0 0,-4 3 0 16,4 0 0-16,-4 0-8 0,4-1 4 0,-4-1 0 0,4 2 0 15,0-1-4-15,-4 1 0 0,4-2 0 0,-3-1 0 0,3 3 0 16,-4-2-4-16,4-3 0 0,0 3 4 0,0-3-4 0,-4 1 0 0,4-1 0 16,0-1 0-16,0 1 0 0,0-2-4 0,0 1 0 0,-4-1 0 15,4-2 0-15,0 0 0 0,0 0 0 0,0 1 0 0,0-3 0 16,0 2 0-16,0-2 0 0,0 0 0 0,0 0 0 0,0 2-4 15,0-2-4-15,0 0-4 0,0-2-4 0,0 2-8 0,0-2-8 16,0 2-8-16,0-3-8 0,0 1-8 0,0 2-4 0,0-2-4 16,0 0-8-16,0 0-12 0,0 0-4 0,0-1-8 0,0-1-16 15,0 2-32-15,0-2-40 0,0-1 12 0,0 1 28 0,0 2 28 0</inkml:trace>
          <inkml:trace contextRef="#ctx0" brushRef="#br0" timeOffset="52776.2407">12250 3463 43 0,'0'-3'104'0,"0"1"-12"0,0 0-12 0,0 0-28 0,0 0-8 16,0 0-8-16,0-3 4 0,0 3-8 0,0 0-4 0,0-2 0 15,0 2-8-15,0-3 4 0,0 3-8 0,0-2 0 0,4 1 0 16,-4-1 0-16,4 2 0 0,-4-2 0 0,4 2-4 0,0 0 0 0,-4 0 0 16,3-3 0-16,1 3 0 0,0 0 4 0,4 0-4 0,-4 2 0 15,-1-2 0-15,2-1 4 0,-2 3-4 0,4-2 0 0,-2 2 0 16,-2 0 0-16,5 0 0 0,-4 0-4 0,4 0 4 0,-5 0-8 15,1 0 4-15,4 2 0 0,-4-2 0 0,4 3 0 0,-5-1 0 16,5 0 0-16,-4 0 0 0,-1 0-4 0,5 0 0 0,-4 1 4 16,0 1-4-16,3-2 0 0,-3 2 0 0,0 1 0 0,0-1 0 15,0 0 4-15,0-2 0 0,0 3-4 0,-1-1 0 0,-3 0 0 0,4 1 0 16,0-1-4-16,-4 0 4 0,0 0 0 0,4 3 0 0,-4-5 0 16,0 2 0-16,0 0-4 0,0 1 0 0,0-3 4 0,0 3-4 15,0-3 4-15,0 2 4 0,0-2-4 0,0 2 0 0,0-1 0 16,0-1-4-16,-4 1 0 0,4 1-20 0,0-3 20 0,-4 1 4 15,4 1 0-15,-4-1 0 0,1 0-4 0,3 0 4 0,-4 0 0 16,0 0-4-16,0 0 0 0,0 0 0 0,0 1 4 0,0-1-4 0,1-2 0 16,-1 2 0-16,0-2-4 0,0 2 4 0,1-2 4 0,-5 0-4 15,4 0 0-15,0 3 0 0,0-3-4 0,1 0 0 0,-2 0 4 16,5 0-4-16,-3 0-4 0,-1 0 4 0,4 0-4 0,-4 0-8 0,4 0 0 16,-4 0 4-16,4 0-8 0,0 0-12 0,0 0-4 15,-4 0 0-15,4 0-12 0,0 0 0 0,0 0-4 0,4 0-4 0,-4 0-24 16,0 0-24-16,0 0-24 0,4 0-20 0,-4 0 24 0,4 0 16 15</inkml:trace>
          <inkml:trace contextRef="#ctx0" brushRef="#br0" timeOffset="53275.9048">12495 3491 79 0,'4'0'92'0,"-4"0"-12"0,0-2-8 16,4 2-28-16,-4 0-8 0,0 0-4 0,0 0-4 0,4 0-4 0,-4 0-4 16,0 0 0-16,0 0 0 0,0 0-4 0,0 0 0 0,0 0 0 15,0 0 0-15,0 2 0 0,0-2 0 0,-4 2 0 0,4 0-4 16,0 0 4-16,0 0 0 0,-4 0 0 0,4 3 0 0,0-2 0 16,-4 1 0-16,4-1 0 0,0 2-4 0,-3-1 0 0,3 2-4 15,0-1 4-15,0-1 0 0,0 1-4 0,-4-1 0 0,8 0 0 0,-4 0-4 16,0 1 8-16,3-2-4 0,-3 2 0 0,4-1 0 0,-4 1-4 15,4-3 0-15,0 2 4 0,-1-2-4 0,2 1 4 0,-2 1 0 16,5-2-20-16,-4 0 20 0,-1-2-4 0,5 3 8 0,-4-2-8 16,4-1 4-16,-4 0-4 0,3 0 4 0,-3 0-4 0,4 0 0 15,-4 0 0-15,3 0-4 0,-3-1 0 0,0-2 4 0,4 1 0 16,-5 0 0-16,1 0-4 0,0 0 4 0,0-1-4 0,0-1 0 0,-4 2 0 16,3-2 0-16,1-1 0 0,-4 3 0 0,4-3-4 0,-4 2 4 15,4-2-4-15,-4 1 4 0,0 0 0 0,0 0-4 0,0-1 8 16,0-2-4-16,4 3 0 0,-4 0 0 0,-4 0 0 0,4-1 0 0,0 2 0 15,0-2 0-15,-4-2 0 0,4 5 0 0,-4-2 0 16,4 0 4-16,-4-1-4 0,4 3 0 0,-3-2 0 0,-1 1 0 0,0 2 0 16,0-2 0-16,0 1-4 0,1 0 4 0,-2 0-4 0,-2 2 8 15,3 0-8-15,0-2 8 0,1 2-4 0,-5 0 0 0,4 0-4 16,0 0 0-16,0 0 0 0,-3 2 0 0,3-2-4 0,0 2 0 0,0-2 0 16,1 2 0-16,-5 0-4 0,8 1-4 0,-4-2-12 0,0-1-8 15,0 3-8-15,1-1-4 0,3 2 0 0,-5-1-12 0,5-1-20 16,0 0-32-16,0 0-24 0,0-2-12 0,0 2 32 0</inkml:trace>
          <inkml:trace contextRef="#ctx0" brushRef="#br0" timeOffset="54131.6148">12718 3509 31 0,'3'-1'116'16,"-3"1"-16"-16,0-2-12 0,4 0-28 0,-4-1-8 0,4 1-4 0,-4 0-4 15,4 2 0-15,-4-2-4 0,0 0 0 0,3 0-4 16,-3 2 0-16,0-2 0 0,5 2 0 0,-5-3 0 0,0 3-8 0,0 0 0 16,0-2 4-16,0 2-4 0,0 0-4 0,0 0 0 0,0 0 0 15,0 0-8-15,0 0 0 0,0 0-4 0,0 2 4 0,0 1-4 16,0-3 4-16,0 2-4 0,0 0-16 0,-5 0 20 0,5 0 0 0,0 2 0 15,0-1-4-15,-3 1 0 0,3 1 0 0,0-2-4 0,-4 2 4 16,4 1-4-16,0-2 0 0,0 1-4 0,-4 1 0 0,4-1 4 16,0 1 0-16,0-2-4 0,0 3 0 0,0-3-4 0,0 0 4 15,0 3 0-15,4-3-4 0,-4 0 4 0,0 1-4 0,4-1 0 16,-4 1 4-16,0-4-4 0,3 4 4 0,2-3 0 0,-5 2 0 16,3-2 0-16,1 0 0 0,0-2-4 0,-4 3 4 0,4-3 0 15,-1 2 0-15,1-2 0 0,0 0 0 0,0 0 0 0,0 0-4 0,-4-2 0 16,4 2 0-16,0-3 4 0,-1 1-4 0,1 0 4 0,0 0 0 15,0 0 0-15,-1 0-4 0,2 0 0 0,-2-1 0 0,1 2 4 16,0-2 0-16,0 1-4 0,-4 0 4 0,3 0 0 0,1 0-4 0,-4-1 4 16,4 3-4-16,0-2 4 0,-4 2-4 0,0 0 4 15,4 0 0-15,-4 0 0 0,0-2 0 0,0 2 0 0,0 0 0 0,4 0 0 16,-4 2-4-16,0-2 4 0,0 2 0 0,0-2 0 0,4 3-4 16,-4-1 4-16,0-2 0 0,0 2-4 0,0 0 4 0,3 0 0 15,-3 1 0-15,4-2 0 0,-4 2-4 0,4 1 4 0,-4-2 0 16,0 0-4-16,4 0 4 0,-4 0 0 0,0 1 0 0,3 1 4 0,-3-4-4 15,5 2 0-15,-2 0 0 0,-3 0 0 0,4 1 0 16,-4-1 0-16,4 0 0 0,0-2 0 0,-4 2 4 0,3-2 0 0,2 0-4 16,-2 2 4-16,-3-2 0 0,4 0 0 0,0 0 0 0,0 2-4 15,0-4 4-15,-1 2 0 0,1 0 0 0,0-2-8 0,0 0 4 16,0 2 0-16,0-2-4 0,-1 0 8 0,5-1-8 0,-4 1 4 0,-1 0 0 16,2-2 0-16,-2 2-4 0,-3-3 0 0,4 1 0 0,0 0 0 15,-4-1 4-15,4 1-4 0,-4 0 4 0,4-3 0 0,-4 3 0 16,0 0-4-16,0-3 0 0,0 0 0 0,0 4 4 0,0-4-4 15,0 3 4-15,0-2-4 0,0 1 0 0,0 1 0 0,0-3 0 16,-4 3 0-16,4 0 0 0,0 2 0 0,-4-3 0 0,4 0-4 16,-4 4 0-16,4-1 0 0,-4 0 0 0,1-1 0 0,-2 1 0 15,2 0-4-15,-1 2 0 0,1-2-4 0,-2 2-4 0,2 0-4 0,-1 0-12 16,0 0-4-16,0 0-8 0,0 0-8 0,-3 0-4 0,3 2-16 16,0-2-8-16,0 2-20 0,0 0-16 0,1-2-44 0,-2 3-44 15,2-3 8-15,-1 2 36 0,4 0 28 0,-4-2 28 0</inkml:trace>
          <inkml:trace contextRef="#ctx0" brushRef="#br0" timeOffset="54974.5322">13100 3426 71 0,'0'0'100'15,"0"0"-12"-15,0 0-4 0,0 0-28 0,0 0-4 0,0 0-4 16,0 0 0-16,0 0-8 0,0 0 0 0,0 0 0 0,0 0-4 0,0 0 0 16,0 0-4-16,0 0 0 0,0 0-4 0,0 0 0 15,0 0-4-15,0 0 0 0,0 2 0 0,0-2 0 0,0 2 0 0,0 1 0 16,0-1-4-16,0 0-4 0,4 2 4 0,-8-2 4 0,4 3-4 15,0-1 0-15,0 0 0 0,0 3 4 0,-3-1-4 0,3-2 4 16,0 3 0-16,-5-1 0 0,5 1 0 0,-3-1 4 0,3 1-8 16,-4 0 0-16,4 1 0 0,-4-2 0 0,4 0 0 0,-4 1 0 15,4 0-4-15,0 1 0 0,-3-1-4 0,3-1 4 0,0 0-4 16,0 1-4-16,0-1 0 0,0-1-16 0,0 1 20 0,0 1 0 0,-5-3 0 16,5 0-4-16,0 0 0 0,5 3-4 0,-5-5 8 0,0 2-4 15,3 1-4-15,-3-1 0 0,0-2 4 0,4 0 0 0,-4 3-4 16,4-3-4-16,0 0 0 0,-1 0 4 0,2 0 0 0,-2-2-4 0,1 2 0 15,0-2-4-15,3 0 4 0,-3 3-8 0,0-3 4 16,4 0-4-16,-4 0-4 0,3-3-4 0,-3 3-4 0,4-2-8 0,-5 2-8 16,2-2-12-16,2 0-4 0,-3 0-8 0,0-3-8 0,-1 3-12 15,1 0-8-15,0-2-4 0,0 0-8 0,0-1-24 0,-4 1-32 16,4-3-32-16,-4 3 24 0,4-2 32 0,-4 0 24 0</inkml:trace>
          <inkml:trace contextRef="#ctx0" brushRef="#br0" timeOffset="55921.8309">13341 3583 31 0,'0'2'104'0,"0"-2"-12"0,-3 0-12 0,3 0-32 0,0 0-8 0,0 0-4 16,-4 0-4-16,4 0-4 0,-4 0 0 0,4 0-4 0,0 0 0 16,-4 2-4-16,0-2 0 0,4 3-4 0,-4-1 0 0,4 0 4 15,-3 0 0-15,3 0 0 0,-5 1 0 0,5-2 0 0,-3 4 0 0,3-1 0 16,-4-2 4-16,4 2-16 0,0 1 12 0,0-1 4 15,-3 0-4-15,3 1 4 0,0-1 0 0,0 0-4 0,0 1-4 16,0-1 0-16,0 0 0 0,0 1 4 0,3-1-4 0,-3 0 4 0,4 0 0 16,-4-1-4-16,3 1-4 0,2 0 4 0,-5 1 0 0,3-3-4 15,1 2-4-15,4-2 4 0,-4 0 0 0,0 0 0 0,3 1-4 16,-3-1 0-16,4 0 0 0,-5-2-4 0,5 2 0 0,-4-2 4 0,4 0-4 16,-5 0 4-16,5 0-4 0,-4 0 0 0,4-2 0 15,-5 2-4-15,1-2-4 0,0 0 4 0,4-3 0 0,-5 3 0 0,2-2 0 16,-5 2 0-16,3-3 0 0,1 1 0 0,0 0-4 0,-4-3 0 15,4 3 4-15,-4-2 0 0,0 1 0 0,0-1 0 0,3-1 0 16,-3 1 0-16,-3-1 0 0,3-1 0 0,0 1-4 0,-4 1 4 0,4-1 0 16,-4 1 0-16,0 0 0 0,1-1 0 0,-2 3 0 0,2-3 0 15,-1 3 0-15,0 1 0 0,0 0 4 0,-3-2-4 0,3 3 0 16,-4 0 0-16,4 2 4 0,-3 0-4 0,3-2-4 0,-4 2 0 16,5 2 4-16,-2-2-4 0,-2 2 0 0,3-2 0 0,0 2 0 15,0 0-4-15,1 1-4 0,-1 0 4 0,4 0-8 0,-4-1-8 0,4 0-4 16,-4 3-8-16,4-3-12 0,0 0-4 0,0 2-4 0,0-2-4 15,0 1-4-15,4-1-4 0,-4 0-20 0,4 0-28 0,0 0-24 16,-1-2-16-16,1 3 28 0</inkml:trace>
          <inkml:trace contextRef="#ctx0" brushRef="#br0" timeOffset="56334.7294">13579 3415 51 0,'0'-2'108'0,"0"0"-8"0,0 0-12 15,0 2-32-15,0-2-8 0,4 2-4 0,-4 0-4 0,0-2-4 16,0 2-4-16,0 0 0 0,0 0-4 0,0 0-4 0,0 0 4 16,0 2-4-16,0 0 4 0,0 0 0 0,0 0 0 0,0 0 4 15,0 3-4-15,-4-1 0 0,4 0 0 0,0 3-4 0,0-1 4 0,-4 1 0 16,4 1 0-16,-4 1 0 0,0-1-4 0,4 1 0 0,-4 2 0 16,4 0 0-16,-3-1 0 0,-1 1-4 0,4 0 0 0,-4 2-24 15,4-3 24-15,-4 1-8 0,4 0 0 0,-4 0 0 0,4-1-4 16,-3 1 0-16,3-2 0 0,0-1-4 0,-5 1 0 0,5 0-4 15,0-1 0-15,0-1 0 0,0-3-4 0,0 2 4 0,0 1-4 0,0-3-4 16,0 1-4-16,0-3-4 0,0 2-8 0,0-2-12 16,0 0-20-16,0-2-12 0,0 2-16 0,0-2-16 0,0 0-20 0,0 0-44 15,0 0-28-15,0-2 24 0,0 0 32 0,5 0 28 0</inkml:trace>
          <inkml:trace contextRef="#ctx0" brushRef="#br0" timeOffset="56689.7761">13659 3605 63 0,'0'0'136'0,"4"0"-16"0,-4 0-24 0,0-3-16 15,0 3-8-15,0 0-8 0,3-1-12 0,-3 1 0 0,0 0-12 0,0 0-4 16,0 0-8-16,0 0-4 0,0 0 0 0,-3-3-4 0,3 3-4 16,-4 0 0-16,4 0-4 0,-4 0 0 0,4 0 0 0,-4 3-4 15,1-3 0-15,-1 1 8 0,-4-1-4 0,4 3 4 0,0-3-8 16,-3 2 4-16,-1 0 4 0,4 0 0 0,-4 0 4 0,1 2-4 15,3-1 4-15,-3 1 0 0,-1-2 0 0,4 2 0 0,-4 1 0 0,5-3 4 16,-1 2 0-16,0 0 0 0,0-1 0 0,0 1 0 16,1 0-4-16,3-2 4 0,-5 3 0 0,5-1-4 0,0-2 4 0,0 2-4 15,0 1 0-15,0-1 0 0,0-2 4 0,0 3-4 0,5-1-4 16,-5-2 4-16,3 2-4 0,1-2-4 0,-4 3 8 0,4-1-8 16,0-2 0-16,0 3-4 0,-1-3 4 0,1 0 0 0,0 2-4 0,0-2 0 15,0 1 0-15,3-1 0 0,-3 0-4 0,0 2-4 16,0-2 4-16,4-2-4 0,-5 2 4 0,1 1-24 0,0-3 16 0,4 2-8 15,-5-2-4-15,1 0-20 0,0 0-20 0,0 0-16 0,0 2-20 16,0-4-20-16,-1 2-20 0,1 0-24 0,0-2-56 0,0-1-28 16,-1 1 40-16,-3 0 36 0,5 0 36 0</inkml:trace>
          <inkml:trace contextRef="#ctx0" brushRef="#br0" timeOffset="57520.1462">13809 3704 35 0,'0'0'116'0,"0"0"-16"0,0 0-12 16,0 2-28-16,0-2 0 0,0 0 0 0,0 0-8 16,0 0 0-16,0 0-4 0,0 0 0 0,0 0 0 0,3 0-4 0,-3 0-4 15,4 0 0-15,0 0-4 0,-4 0-4 0,4 0 0 0,-1 0-4 16,5 0-4-16,-4 0 0 0,0 0 0 0,3 0-4 0,-3 0-4 16,4 0 0-16,-4-2 0 0,4 2 0 0,-5-3 0 0,5 3-4 0,-4-2-4 15,4 0 0-15,-5 0 0 0,1 0 0 0,0 0-4 0,3-3 4 16,-3 3-4-16,0-2 0 0,-4 0 0 0,4 1-4 0,0-1 4 15,-4 2-4-15,4-2 4 0,-4-1-4 0,0 1 4 0,0 2 0 16,0-2-4-16,0-1 4 0,-4 3-4 0,4-2 0 0,-4 2 4 16,0-3 0-16,0 3-4 0,0 0 4 0,1 0 4 0,-5 2 0 0,4-2-4 15,-4 2 0-15,5 0 4 0,-5 0 0 0,1 0 0 0,-1 0 0 16,4 2-4-16,-4-2 4 0,1 2-4 0,3 0 4 0,-4 0 0 16,4 1-8-16,0 1 4 0,-3-2 0 0,3 2 0 0,0-2-4 15,4 3 4-15,-3-3-4 0,3 2 4 0,-5 1-4 0,5-3 4 16,0 2 0-16,-3 0 0 0,3 1 0 0,0-3 0 0,3 2 0 0,-3 0 0 15,0-1 0-15,5 1 0 0,-5 0 4 0,3 0 0 0,-3-1 0 16,4 1 0-16,0 0-4 0,-4-2 0 0,4 3 0 0,-1-1 0 16,1-2 0-16,0 3 0 0,4-1 0 0,-4-2 0 0,-1 2 0 15,1 1 0-15,0-3 0 0,0 2 0 0,3-2 0 0,-2 3 0 16,-2-1 0-16,1-2-4 0,0 2 4 0,0 1-4 0,-1-3 0 16,2 2 0-16,-2-2 4 0,1 3 0 0,0-4 0 0,-4 4-4 0,4-3 0 15,-4 3 0-15,0-3 4 0,3 2-4 0,-3-2 4 0,0 0 0 16,0 3 4-16,0-3-4 0,0 2 4 0,-3-2 4 0,3 3 0 15,0-3 4-15,-4 2 0 0,0-2 0 0,0 3 0 0,1-3-4 16,3 2 8-16,-5-2-4 0,2 0 4 0,-5 3 0 0,4-3-8 16,1 0 0-16,-2 2 0 0,-2-2-4 0,3 0 0 0,0 3 0 0,-3-3-4 15,3 0 4-15,0 0-4 0,0 0 0 0,0 3-4 0,4-3 0 16,-4 0 4-16,1 0-4 0,3 0 0 0,-4 0-4 0,4 1-4 16,0-2-8-16,0 2-4 0,0-1-24 0,0 0-28 0,0 0-20 15,-4 1-32-15,8-1-28 0,-4 0-48 0,0-2-68 0,0 0 24 16,4 2 48-16,-4-2 32 0,3 0 40 0,1 2 20 0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4:18.4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604146-703A-4537-9822-F6311985ADCD}" emma:medium="tactile" emma:mode="ink">
          <msink:context xmlns:msink="http://schemas.microsoft.com/ink/2010/main" type="inkDrawing" rotatedBoundingBox="14451,7786 22687,9485 22244,11633 14008,9934" semanticType="callout" shapeName="Other">
            <msink:sourceLink direction="with" ref="{0ADDCDC9-04BF-456A-9C0B-ABCFD7120D1F}"/>
            <msink:sourceLink direction="with" ref="{CB5AA450-AFA0-4F37-9010-F7DB2447FF21}"/>
          </msink:context>
        </emma:interpretation>
      </emma:emma>
    </inkml:annotationXML>
    <inkml:trace contextRef="#ctx0" brushRef="#br0">5299 933 35 0,'0'0'68'0,"0"2"4"15,0-4-8-15,0 4-24 0,0-2-4 0,0 0-4 0,0 0-4 0,0 0-8 16,0 0 0-16,0 0-4 0,4 0 0 0,-4 0 0 0,0 0-8 0,0 0 0 15,0 2 0-15,0-2 0 0,0 0 0 0,0 0 0 16,0 0 0-16,0 0-4 0,0 2 4 0,0-2 0 0,0 0 0 0,0 0 0 16,0 0 4-16,0 0-4 0,3 2-4 0,-3-2 4 0,0 0-4 15,0 0 0-15,5 2 0 0,-5-2 4 0,0 0-4 0,0 0 4 16,0 0 0-16,0 2 0 0,0-2 0 0,0 0-4 0,0 0 4 16,0 0 0-16,3 0 4 0,-3 3 0 0,0-3 0 0,0 0 4 15,0 0 0-15,0 2 0 0,0-2-4 0,4 2 0 0,-4-2 4 0,0 2 0 16,4-2 0-16,-4 2-4 0,0-2 4 0,0 2-8 0,4 1 4 15,-4-3 0-15,0 2 4 0,0 0 0 0,3 0 0 0,-3-2-4 16,0 2 4-16,4 0 0 0,-4-2 4 0,0 2 0 0,4 1-4 16,-4-2-4-16,0 2 4 0,4-3 0 0,-4 2 0 0,4 0-4 15,-4 0-4-15,4 1-4 0,-4-1 8 0,4 0-4 0,-4 0 4 0,0 0 0 16,3 0-4-16,-3 0-4 0,4 1 4 0,-4-1 4 0,4-2-4 16,-4 2 0-16,4 0-4 0,-1 1 4 0,-3-2 0 0,5 1 0 15,-5 1 0-15,3-1 0 0,1 0 0 0,0 0 4 0,-4 0-4 0,4 3 0 16,-1-4 0-16,2 2 0 0,-2-1 4 0,-3 0 0 15,4 0 0-15,0 0-4 0,0 3 0 0,0-3 0 0,-1 0 4 0,1 0-4 16,0 2 0-16,0-1-4 0,0-1 4 0,0 3 0 0,-4-4-4 16,3 1 4-16,1 3 0 0,0-3-4 0,0 2 4 0,-1-2 0 15,2 2 0-15,-2-1 0 0,1 1 0 0,-4-2 0 0,4 3 0 16,0-3 0-16,0 2 0 0,-1-2 0 0,1 2 0 0,0-1 0 0,0 1 0 16,0-1 0-16,0 0 0 0,-1-1 4 0,2 3 0 15,-2-3-4-15,1 2-4 0,-1-2 4 0,2 3 0 0,-2-3 0 0,1 2 0 16,0-1-4-16,0 1 8 0,0-2-4 0,0 2-4 0,-1-2 0 15,5 3 4-15,-4-3-4 0,0 2 4 0,-1 0-4 0,2-1 0 16,-2 1 0-16,5 0 0 0,-4 1 0 0,-1-3 0 0,2 2 0 16,-2 0 0-16,5-1 0 0,-4 1 0 0,-1 0-4 0,1 0 12 15,4-1-8-15,-4 1 0 0,0 0 0 0,0 1 4 0,3-1-8 0,-3-2 4 16,3 2 0-16,-2 1 0 0,2-3 0 0,-3 2-16 16,3 0 20-16,-3 1 0 0,4-1 0 0,0 0-4 0,-4 1 4 0,3-3-4 15,-3 2 0-15,3 0 0 0,1 1 0 0,0-1 0 0,-4 0-4 16,4 0 4-16,-5 1 0 0,5-1-4 0,0-2 4 0,-5 5-4 15,5-5 0-15,-4 2 4 0,0 1 0 0,3-1-4 0,-3 0 0 0,4 0 0 16,-5 1 4-16,2-1-4 0,-2 0 0 0,5 1 4 0,-4-1-4 16,0 1 0-16,0-4 0 0,3 4 0 0,-3-1 0 15,0 0 4-15,0 1-4 0,-1-4-4 0,2 4 4 0,-2-1 0 0,1 1 4 16,0-3-4-16,3 2 0 0,-3 0 4 0,0-1-4 0,0 1 0 16,0-2 0-16,0 2 0 0,-1-1 0 0,5 1-4 0,-4-2 0 15,0 0 8-15,-1 2-4 0,5-1 0 0,-4-2 0 0,0 4 4 0,0-3 0 16,4 0-8-16,-5 0 4 0,5 3 4 0,-4-3-4 0,3 0 4 15,1 2-4-15,-4-1 0 0,4-1 4 0,-1 0-4 0,1 3 0 16,-5-4 0-16,5 1 4 0,0 3-4 0,-1-3 0 0,1 0 4 0,0 0-4 16,3 2 4-16,-3-2-4 0,-1 1 8 0,1 1-8 15,4-2 0-15,-4 1 4 0,-1 1-4 0,5-2 4 0,-5 2-8 0,1-2 4 16,3 3 4-16,-3-3-4 0,0 3 0 0,3-4 0 0,-3 3 0 16,0-1 0-16,-1 1 4 0,5-2-4 0,-4 2-4 0,-1-1 8 15,1 1-4-15,-1-2 0 0,1 3 0 0,0-3 4 0,-1 2 0 16,1-2-4-16,-1 0 4 0,1 2-4 0,0-1 4 0,-1-1-4 15,1 0 4-15,-4 0-4 0,4 2 4 0,-1-1-8 0,1-1 4 0,0 0 4 16,-1 0-4-16,1 0 4 0,-1 0 0 0,-2 3-4 0,2-3 4 16,1 0 0-16,0 0-4 0,-5 0 4 0,5 1 0 0,0-1-4 15,0 0 0-15,-1 0 0 0,-3 0 4 0,3 0-4 0,1 0 4 16,0 3-4-16,-1-5 4 0,1 4 0 0,0-2 0 0,0 0 0 16,-1 1-4-16,-3-1 0 0,8 0 4 0,-5 0 0 0,1 0 0 0,-1 0 0 15,1 1-4-15,0-1-16 0,-1 0 24 0,1 2 0 0,-1-2-4 16,1 0-4-16,0 1 0 0,3-1 4 0,-3 0 0 0,0 0 0 15,-1 0-4-15,1 0 0 0,-1 1 0 0,1-1 4 0,0 2-4 0,-1-4 0 16,1 4 0-16,0-2 4 0,-4 1 0 0,3-1-4 16,1 0 0-16,0 0 4 0,-1 0 0 0,-2 0-4 0,2 1 0 0,1-2 0 15,-1 2 0-15,-3-1 4 0,4 2-4 0,-1-2 4 0,-3 1-4 16,4-1 4-16,-1 0-4 0,1 0 4 0,0 0-4 0,-4 0 0 16,3 0 0-16,1 1 0 0,0-3 4 0,-1 2-4 0,-3 0 0 15,4 0 0-15,0 0 4 0,-1 0-4 0,1-2 0 0,0 3 4 16,3-1-4-16,-4 0 4 0,1-2 0 0,0 2 0 0,0 0-4 15,-1-2 0-15,4 2 0 0,-3 0 0 0,0 0 0 0,-1 1 0 0,5-3 0 16,-4 2 0-16,-1 0 0 0,5 0 0 0,-4 1 0 16,-1-2 0-16,1 2 0 0,3-1 0 0,-3 0 0 0,0 0 0 0,-1 0 0 15,5-2 0-15,-5 2 0 0,1 1 0 0,-1-1 0 0,1-1 0 0,4 2 0 16,-4-3 0-16,-1 2 0 0,1 0 0 0,4 0 0 16,-5-2 0-16,1 3 0 0,-1-1 0 0,1-2 0 0,0 2 0 0,3 0 0 15,-3-2 0-15,0 2 0 0,-1-2 0 0,1 2 0 0,0-2 0 16,-1 2 0-16,1-2 0 0,-1 3 0 0,1-3 0 0,0 2 0 15,-1-2 0-15,1 2 0 0,-1-2 0 0,1 2 0 0,0-2 0 0,-1 3 0 16,1-3 0-16,0 0 0 0,-4 1 0 0,3-1 0 16,1 3 0-16,0-3 0 0,-1 0 0 0,1 0 0 0,-1 2 0 0,1-2 0 15,0 2 0-15,0-2 0 0,-1 0 0 0,1 2 0 0,0-2 0 16,0 0 0-16,-1 2 0 0,1-2 0 0,-1 2 0 0,1-2 0 16,0 2 0-16,-1 1 0 0,1-3 0 0,-1 1 0 0,1-1 0 0,0 0 0 15,-1 3 0-15,1-3 0 0,-4 2 0 0,4-2 0 16,-1 0 0-16,1 2 0 0,0-2 0 0,-1 0 0 0,1 2 0 0,-4-2 0 15,7 0 0-15,-7 3 0 0,4-3 0 0,-1 0 0 0,1 0 0 16,0 0 0-16,-1 0 0 0,5 0 0 0,-4 2 0 0,-1-2 0 16,1 0 0-16,0 2 0 0,-1-2 0 0,5 0 0 0,-5 0 0 0,1 0 0 15,3 2 0-15,-3-2 0 0,0 0 0 0,3 2 0 0,1-2 0 16,-4 0 0-16,-1 0 0 0,4 0 0 0,1 0 0 0,-4 0 0 16,3 2 0-16,-3-2 0 0,3 0 0 0,-3 0 0 0,4 2 0 15,-5-2 0-15,4 0 0 0,-3 3 0 0,0-3 0 0,3 0 0 16,-3 0 0-16,0 2 0 0,3-2 0 0,-3 2 0 0,0-2 0 0,3 0 0 15,-3 2 0-15,-1-2 0 0,1 3 0 0,3-3 0 0,-3 1 0 16,-1-1 0-16,1 0 0 0,0 0 0 0,0 2 0 16,3-2 0-16,-3 0 0 0,-1 0 0 0,1 3 0 0,4-3 0 0,-5 2 0 15,1-2 0-15,3 0 0 0,-3 2 0 0,0-2 0 0,3 0 0 16,-3 2 0-16,4-2 0 0,-5 0 0 0,4 2 0 0,-3-2 0 16,4 0 0-16,-1 0 0 0,-3 0 0 0,3 2 0 0,-3-2 0 0,4 0 0 15,-5 0 0-15,5 3 0 0,-5-3 0 0,5 0 0 0,-5 0 0 16,5 0 0-16,-4 0 0 0,-1 1 0 0,5-1 0 0,-5 3 0 15,1-3 0-15,3 0 0 0,-3 0 0 0,-1 2 0 0,1-2 0 16,4 2 0-16,-4-2 0 0,-1 0 0 0,1 0 0 0,-1 0 0 16,1 0 0-16,0 0 0 0,-4 0 0 0,4 2 0 0,-1-2 0 0,1 0 0 15,-5 0 0-15,5 3 0 0,0-3 0 0,-4 0 0 16,3 0 0-16,-3 0 0 0,4 2 0 0,-5-2 0 0,5 0 0 0,-4 0 0 16,4 0 0-16,-5 2 0 0,5-2 0 0,-4 0 0 0,4 0 0 15,-4 0 0-15,-1-2 0 0,1 2 0 0,4 0 0 0,-5 2 0 16,2-2 0-16,2 0 0 0,-3 0 0 0,0 0 0 0,-1 2 0 0,2-2 0 15,-2 0 0-15,5 0 0 0,-4 0 0 0,0 2 0 0,-1-2 0 16,1 0 0-16,0 0 0 0,4 2 0 0,-4-2 0 0,-1 0 0 16,1 0 0-16,0 0 0 0,3 0 0 0,-2 0 0 0,-2 0 0 15,1 2 0-15,0-2 0 0,4 0 0 0,-4 0 0 0,-1 2 0 16,1-2 0-16,0 3 0 0,4-3 0 0,-5 0 0 0,2 0 0 0,-2 0 0 16,5 0 0-16,-4 2 0 0,-1-2 0 0,1 0 0 15,0 0 0-15,4 0 0 0,-4 0 0 0,-1 2 0 0,1-2 0 0,4 0 0 16,-4 0 0-16,-1 0 0 0,5 3 0 0,-4-3 0 0,0 0 0 15,0 1 0-15,4-1 0 0,-5 0 0 0,1 2 0 0,4-2 0 16,-5 0 0-16,1 0 0 0,0 0 0 0,4 0 0 0,-4 0 0 0,0 3 0 16,-1-3 0-16,1 0 0 0,0 0 0 0,0 2 0 15,-1-2 0-15,2 0 0 0,-2 0 0 0,1 0 0 0,0 0 0 0,0 0 0 16,-4 2 0-16,3-2 0 0,1 0 0 0,0 0 0 0,-4 0 0 16,4 0 0-16,0 0 0 0,0 0 0 0,-4 0 0 0,4 0 0 15,-1 0 0-15,-3 0 0 0,4 0 0 0,0 0 0 0,-4 0 0 0,4 0 0 16,-4 0 0-16,3 0 0 0,2 0 0 0,-5 0 0 0,0 0 0 15,3 0 0-15,1 0 0 0,-4 0 0 0,4 0 0 0,-4 0 0 16,4 0 0-16,-4 0 0 0,4 0 0 0,0 0 0 0,-4 0 0 16,3 0 0-16,1 0 0 0,-4 0 0 0,4 0 0 0,0 0 0 15,0 0 0-15,-1 0 0 0,1 0 0 0,0 0 0 0,0 0 0 0,4 0 0 16,-5 0 0-16,2 0 0 0,2 0 0 0,-3 0 0 0,3 0 0 16,-3 0 0-16,4 0 0 0,-4 0 0 0,3 0 0 0,-3 0 0 15,4 0 0-15,-1 0 0 0,-2 0 0 0,2 0 0 0,1 0 0 16,-5 0 0-16,5 0 0 0,-4 0 0 0,4 0 0 0,-1 0 0 15,-3 0 0-15,4 0 0 0,0 2 0 0,-5-2 0 0,5 0 0 0,-4 0 0 16,4 0 0-16,-1 2 0 0,-3-2 0 0,4 0 0 16,-5 0 0-16,5 2 0 0,-4-2 0 0,4 2 0 0,-5-2 0 0,5 3 0 15,-4-3 0-15,4 0 0 0,-5 0 0 0,5 2 0 0,-4-2 0 0,4 0 0 16,-5 0 0-16,1 0 0 0,4 2 0 0,-4-2 0 16,4 0 0-16,-5 0 0 0,1 0 0 0,4 0 0 0,-5 0 0 15,1 2 0-15,4-2 0 0,-4 0 0 0,0 0 0 0,3 2 0 0,-3-2 0 16,0 0 0-16,0 0 0 0,4 0 0 0,-5 0 0 0,1 0 0 15,0 0 0-15,0 0 0 0,-1 0 0 0,2 0 0 0,-2 0 0 16,1 0 0-16,0 0 0 0,0 0 0 0,-1 0 0 0,1 0 0 0,0 0 0 16,0 0 0-16,-4 0 0 0,4 0 0 0,0 0 0 15,0 0 0-15,-1 0 0 0,-3 3 0 0,4-3 0 0,-4 0 0 0,4 0 0 16,0 0 0-16,-4 0 0 0,3 0 0 0,-3 0 0 0,0 0 0 16,5 0 0-16,-5 0 0 0,0 0 0 0,0 0 0 0,3 0 0 15,-3 0 0-15,0 0 0 0,0 0 0 0,0 0 0 0,0 0 0 16,0 0 0-16,0 0 0 0,0 0 0 0,0 0 0 0,0 0 0 15,0 0 0-15,0 0 0 0,-3 0 0 0,3 0-40 0,-5 0-96 0,5 0-40 16,-3-3-60-16,-1 3-92 0,0-2 32 0,-3 2 48 0,3-2 48 16,-4 0 40-16,0 0 28 0</inkml:trace>
    <inkml:trace contextRef="#ctx0" brushRef="#br0" timeOffset="3369.1403">6283 2394 11 0,'0'0'92'0,"0"0"-12"16,0 0-8-16,0 0-28 0,0 0-8 0,0 0-4 0,0 0-4 0,0 0 0 15,3 0-8-15,-3 0-4 0,0 0 0 0,0 0 0 16,0 0 0-16,0 0 0 0,0 0-4 0,0 0 0 0,0 0 0 0,0 0 4 15,0 0 0-15,0 0-4 0,0 0 4 0,0 0 0 0,0 0 0 16,5 0-4-16,-5 0 4 0,0 0 4 0,0 0-4 0,0 0 0 16,0 0 4-16,0 0-4 0,0 0 8 0,0 0 0 0,0 0-4 0,3 0-4 15,-3 0 4-15,0 0-4 0,0 0 4 0,0 0 0 0,4 0-4 16,-4 0 0-16,0 0 0 0,0 0 4 0,0 0 0 0,4 0-4 16,-4 0 8-16,0 0-8 0,4 0 0 0,-4 0 4 0,3 0-4 15,-3 0 0-15,0 0 0 0,5 0 0 0,-5 0 0 0,3 0 0 16,-3 0 4-16,4 0-4 0,-4 0 0 0,4 0 0 0,0 0-4 0,0 0 0 15,-4 0 0-15,3 0 0 0,1 0 0 0,0 0 4 0,0 0-4 16,-4 0 0-16,4 0 0 0,0 0-4 0,-1 0 4 0,1 0 0 16,0 0 4-16,0 0-4 0,-1 3-4 0,2-6 4 0,2 6-4 15,-7-3 4-15,8 0 0 0,-4 2 0 0,-4-2-4 0,4 0 4 16,-1 2 0-16,5-2-4 0,-8 0 0 0,4 0 0 0,0 2 0 16,-1-2 0-16,2 2 0 0,-2-2-4 0,1 0 0 0,0 0 4 0,0 2-4 15,-1-2 4-15,1 0 0 0,4 0 0 0,-4 0-4 0,0 0 0 16,-1 0 0-16,1 0 0 0,0 0 4 0,0 2-4 0,3-2 0 15,-2 0 0-15,-2 3 0 0,1-3 4 0,4 0-4 0,-5 2 4 16,2-2-4-16,-2 0 0 0,5 2-4 0,-4-2 0 0,-1 2 4 16,1-2 0-16,4 2 0 0,-4-2 0 0,0 3 4 0,0-3-4 0,3 0 0 15,-3 2 0-15,0-2 0 0,-1 2-4 0,2-2 4 0,2 2 0 16,-3-2-8-16,0 2 8 0,-1-2 0 0,1 2 0 0,0 0-4 16,4-2 4-16,-4 3 0 0,0-3-4 0,-1 2 0 0,1 0 4 15,4-2 0-15,-5 2-4 0,2-2 4 0,-2 2 0 0,1 0 0 16,4-2-4-16,-5 2 4 0,2-2 0 0,2 3-4 0,-3-3 4 0,0 0-4 15,3 2 4-15,-3-2 0 0,4 0 4 0,-4 2-4 0,0-2 0 16,4 2 0-16,-5-2 0 0,1 2 0 0,-1-2-4 0,5 0 0 16,-4 0 0-16,0 2 0 0,4-2 4 0,-4 0 0 0,-1 3-4 15,1-3 0-15,4 2 4 0,-4-2-4 0,-1 0 4 0,2 0-4 16,-2 2 8-16,1-2-8 0,0 0 8 0,3 2-8 0,-3-2 4 0,0 2 0 16,0 0 0-16,4-2 0 0,-5 3 4 0,1-3-4 0,4 2 0 15,-4-2-4-15,4 2 4 0,-5 0 0 0,5 0 4 0,-4-2-4 16,4 2 0-16,-1 1 0 0,-3-1 4 0,3 0-4 0,1 0 0 15,-4 0 0-15,4 0 0 0,-1 0 0 0,1 1 0 0,-1-3-4 16,-2 2 4-16,2 0 4 0,1 0-4 0,0 0 0 0,-1 0 4 16,1 1-4-16,-4-1 0 0,3 0 0 0,1 0 0 0,0 0 0 0,-5 0 0 15,5-2-20-15,-1 3 20 0,-2-1 4 0,2 0 0 0,1 0 0 16,-4 0-4-16,3 0 4 0,1 0-4 0,-4 1 0 0,3-1 0 16,1 0 0-16,-4 0-4 0,4 0 0 0,-1 0 0 0,-3 1 0 15,4-1 0-15,-1 0 0 0,-3 0 0 0,4 0 0 0,-1 0 0 16,-2 0 0-16,2 1 0 0,1-2 0 0,-1 2 0 0,-3-1 0 0,4 0 0 15,-1 0 0-15,-3 0 0 0,4 1 0 0,-1-1 0 0,-2 0 0 16,2 0 0-16,1 0 0 0,0 0 0 0,-5 1 0 0,5-1 0 16,-1 0 0-16,1 0 0 0,0 0 0 0,0 0 0 0,-5 0 0 15,5 1 0-15,-1-1 0 0,1 0 0 0,0 0 0 0,-1 0 0 16,-2 0 0-16,2 0 0 0,1 0 0 0,-1 1 0 0,1-3 0 0,0 2 0 16,-1 0 0-16,1 0 0 0,-1 1 0 0,1-1 0 0,-4 0 0 15,4 0 0-15,-1 0 0 0,1 0 0 0,0 0 0 0,-4 0 0 16,4-2 0-16,-1 3 0 0,-3-1 0 0,3-1 0 0,1 3 0 15,-4-3 0-15,4 1 0 0,-5 0 0 0,5-2 0 0,0 3 0 16,-5-1 0-16,5 0 0 0,-4 0 0 0,0 0 0 0,3 0 0 0,-3-2 0 16,4 2 0-16,-4 1 0 0,3-1 0 0,-3 0 0 0,0 0 0 15,4 1 0-15,-4-3 0 0,0 1 0 0,3 2 0 0,-3-1 0 16,0 0 0-16,4 0 0 0,-5 0 0 0,5-2 0 0,-4 2 0 16,3 1 0-16,-3-1 0 0,0-2 0 0,4 1 0 0,-4 2 0 15,3-1 0-15,-3-2 0 0,3 2 0 0,-2 0 0 0,2 1 0 0,-3-1 0 16,4-2 0-16,-4 2 0 0,3 0 0 0,-3-2 0 0,4 2 0 15,-5 0 0-15,5 0 0 0,-4-2 0 0,4 3 0 0,-5-1 0 16,5 0 0-16,-4-2 0 0,4 2 0 0,-5 1 0 0,5-3 0 0,-4 1 0 16,3 2 0-16,-2-1 0 0,2-2 0 0,-3 2 0 15,3 0 0-15,-2 0 0 0,2-2 0 0,-3 2 0 0,3 0 0 0,-3 1 0 16,4-1 0-16,-4-2 0 0,4 2 0 0,-5 0 0 0,5 0 0 16,-1-2 0-16,-2 2 0 0,2 1 0 0,-3-1 0 0,3-2 0 15,1 2 0-15,-4 0 0 0,4 0 0 0,-4-2 0 0,3 2 0 0,1 0 0 16,0 1 0-16,-5-1 0 0,5-2 0 0,-1 2 0 15,-2 0 0-15,2 1 0 0,1-2 0 0,-1 1 0 0,-3-2 0 0,4 3 0 16,0-1 0-16,-5 0 0 0,5-2 0 0,-1 2 0 0,1 0 0 16,-4 0 0-16,4 1 0 0,0-3 0 0,-1 2 0 0,-3 0 0 15,4 0 0-15,0 0 0 0,-1 0 0 0,1 1 0 0,-5-1 0 16,5-2 0-16,0 2 0 0,-1 0 0 0,-3 0 0 0,4 0 0 16,0 0 0-16,-1 1 0 0,1-1 0 0,-1 0 0 0,1 0 0 0,0 0 0 15,-1 0 0-15,1 1 0 0,0-1 0 0,0 0 0 0,-1 0 0 16,1 0 0-16,0 0 0 0,-1 0 0 0,4 1 0 0,-3-1 0 15,0 0 0-15,0 0 0 0,3 0 0 0,-3 0 0 0,-1 1 0 16,1-1 0-16,-1 0 0 0,5 0 0 0,-4 0 0 0,-1 0 0 16,1 1 0-16,4-1 0 0,-4 0 0 0,-1 0 0 0,1 0 0 15,-1 0 0-15,5 0 0 0,-5 1 0 0,1-1 0 0,0 0 0 16,0 0 0-16,-1 0 0 0,1 0 0 0,3 1 0 0,-3-2 0 0,-1 2 0 16,1-1 0-16,0 0 0 0,0 0 0 0,-1 1 0 0,1-3 0 15,0 2 0-15,-1 0 0 0,1 0 0 0,-1 0 0 0,5 0 0 16,-4 0 0-16,-1 1 0 0,1-3 0 0,0 2 0 0,-1 0 0 15,1 0 0-15,0 0 0 0,-1-2 0 0,1 2 0 0,-1 1 0 0,1-1 0 16,0-2 0-16,-1 2 0 0,1 0 0 0,-4 0 0 0,4-2 0 16,-1 2 0-16,1 0 0 0,0-2 0 0,-5 3 0 0,5-2 0 15,-4-1 0-15,3 3 0 0,1-1 0 0,-4-2 0 0,4 2 0 16,-5 0 0-16,5-2 0 0,-4 3 0 0,4-1 0 0,-5-2 0 16,5 2 0-16,-4 0 0 0,0-2 0 0,4 2 0 0,-5-2 0 0,5 2 0 15,-4 0 0-15,-1 1 0 0,5-3 0 0,-4 2 0 0,0 0 0 16,3-2 0-16,-3 2 0 0,0 0 0 0,4-2 0 0,-4 2 0 15,0-2 0-15,3 2 0 0,-3 1 0 0,0-3 0 0,4 2 0 0,-5-2 0 16,1 2 0-16,4 0 0 0,-5-2 0 0,1 2 0 0,4-2 0 16,-4 2 0-16,0 1 0 0,3-3 0 0,-3 1 0 0,4-1 0 15,-5 3 0-15,5-3 0 0,-4 2 0 0,4 0 0 0,-4-2 0 16,3 0 0-16,-3 2 0 0,4 1 0 0,-1-3 0 0,-3 2 0 16,4-2 0-16,0 2 0 0,-5-2 0 0,5 2 0 0,-4-2 0 0,4 2 0 15,-1 0 0-15,-3-2 0 0,4 2 0 0,-1-2 0 0,-3 2 0 16,4-2 0-16,-1 3 0 0,1-3 0 0,-4 2 0 0,4-1 0 15,-5-1 0-15,5 4 0 0,0-3 0 0,-4-1 0 0,3 2 0 16,1-2 0-16,-4 3 0 0,4-1 0 0,-1-2 0 0,-3 2 0 16,3 0 0-16,-2-2 0 0,2 2 0 0,1-2 0 0,-4 2 0 0,-1 0 0 15,5-2 0-15,-4 2 0 0,4 1 0 0,-5-3 0 16,5 2 0-16,-4 0 0 0,-1-2 0 0,5 2 0 0,-4-2 0 0,0 3 0 16,0-3 0-16,0 1 0 0,0 2 0 0,3-3 0 0,-3 2 0 15,0-2 0-15,0 2 0 0,-1-2 0 0,2 2 0 0,-2-2 0 16,-3 2 0-16,4-2 0 0,0 2 0 0,0-2 0 0,-1 3 0 0,1-3 0 15,0 2 0-15,0-2 0 0,-4 1 0 0,4-1 0 0,0 3 0 16,-1-3 0-16,-3 2 0 0,4-2 0 0,0 0 0 0,0 2 0 16,0-2 0-16,-4 2 0 0,3-2 0 0,2 0 0 0,-2 3 0 15,-3-3 0-15,4 2 0 0,0-2 0 0,0 0 0 0,-1 2 0 16,-3-2 0-16,5 2 0 0,-2-2 0 0,1 2 0 0,-4-2 0 16,4 2 0-16,0-2 0 0,-1 0 0 0,-3 0 0 0,4 3 0 0,0-3 0 15,-4 2 0-15,4-2 0 0,-4 2 0 0,4-2 0 16,0 2 0-16,0-2 0 0,-4 0 0 0,3 2 0 0,-3 1 0 0,4-3 0 15,0 0 0-15,-4 1 0 0,4 2 0 0,-1-3 0 0,-3 2 0 16,5-2 0-16,-2 2 0 0,-3-2 0 0,4 2 0 0,0 0 0 16,-4-2 0-16,4 2 0 0,-1-2 0 0,-3 2 0 0,4 1 0 0,0-3 0 15,0 2 0-15,-4 0 0 0,4-2 0 0,0 2 0 16,0 0 0-16,-4-2 0 0,3 2 0 0,1 1 0 0,0-1 0 0,0-2 0 16,-4 2 0-16,3 0 0 0,2-2 0 0,-2 2 0 0,1 0 0 15,0 0 0-15,0-2 0 0,-1 3 0 0,2-3 0 0,-2 2 0 16,1 0 0-16,-4-2 0 0,4 2 0 0,0-2 0 0,0 2 0 0,-1 0 0 15,1-2 0-15,0 0 0 0,0 2 0 0,0 1 0 0,0-3 0 16,-1 2 0-16,-3-2 0 0,5 2 0 0,-2-2 0 0,1 2 0 16,-1 0 0-16,2-2 0 0,-2 0 0 0,-3 2 0 0,4-2 0 15,0 3 0-15,0-1 0 0,-4-2 0 0,4 2 0 0,0-2 0 16,-1 0 0-16,-3 2 0 0,4-2 0 0,-4 0 0 0,4 0 0 16,-4 2 0-16,4-2 0 0,-4 2 0 0,4-2 0 0,-4 0 0 15,3 0 0-15,-3 3 0 0,0-3 0 0,5 0 0 0,-5 0 0 0,0 0 0 16,0 0 0-16,0 2 0 0,0-2 0 0,0 0 0 0,0 0 0 15,0 0 0-15,0 0 0 0,0 0 0 0,0 0 0 0,0 0 0 16,0 0 0-16,0 0 0 0,0 0 0 0,0 0 0 0,0 0 0 0,0 0 0 16,0 0 0-16,0 0 0 0,0 0 0 0,0 0 0 15,0 0 0-15,0 0 0 0,0 0 0 0,0 0 0 0,0 0 0 0,0 0 0 16,0 0 0-16,0 0 0 0,0 0 0 0,0 0 0 0,0 0 0 16,0 0 0-16,0 0 0 0,0 0 0 0,0 0 0 0,0 0 0 15,0 0 0-15,0 0 0 0,0 0 0 0,0 0 0 0,0 0 0 0,0 0 0 16,0 0 0-16,0 0 0 0,0 0 0 0,0 0 0 0,0 0-52 15,-5-2-56-15,5 2-24 0,0-3-32 0,-3 3-44 0,3-2-56 16,0 0-32-16,-4 0 52 0,4 0 28 0,-4-3 60 0,0 3 32 0</inkml:trace>
    <inkml:trace contextRef="#ctx0" brushRef="#br0" timeOffset="24164.255">9422 1994 15 0,'0'0'32'0,"0"0"28"16,0 0 0-16,0 0-20 0,0 0-4 0,0 0 4 0,0 0-8 15,0 0-4-15,0 0-8 0,0 0 0 0,0 0-4 0,0 0 4 0,0 0-4 16,0 0-4-16,0 0 0 0,0 0-4 0,0 0 0 15,0 0 0-15,0 0-4 0,0 0 4 0,0 0 0 0,0 0-4 0,0 0 0 16,0 0 0-16,0 0 0 0,0 0 0 0,0 0 4 0,0 0-4 16,0-2 4-16,0 2 4 0,4 0-4 0,-4 0 0 0,0 0 0 15,4 0 0-15,-4-2 4 0,3 2 0 0,-3 0 0 0,4 0 0 0,-4 0 0 16,4 0 0-16,-4 0-4 0,4 0 4 0,-4 0 0 16,4 0 0-16,-4 0-4 0,4 0 4 0,-4-3-4 0,4 3 4 0,-4 0-8 15,3 0 4-15,1 0 0 0,-4 0-4 0,4-2 4 0,0 2 0 16,-4 0 0-16,3 0-4 0,2 0 0 0,-2 0 0 0,-3 0 4 15,4-2-4-15,0 2 0 0,0 0 0 0,-1 0 0 0,2 0 0 0,-2 0 0 16,1 2 4-16,0-2 0 0,0 0-4 0,0 0 4 16,-4 0 0-16,7 0-4 0,-3 0 0 0,-4 0 4 0,8 0 0 0,-4 0 0 15,-1 0 0-15,2 0 0 0,-2 0-4 0,1 0 0 0,-1 0 0 16,5 0 0-16,-4 0 0 0,0 0 0 0,0 0 4 0,4 0 0 16,-5 0-4-16,5 0 0 0,-4 0 4 0,3 0 0 0,-2 0-4 0,2 0 4 15,-3 0 0-15,3 0-4 0,-3 0 0 0,4 0-4 0,-4 0 4 16,3 0-4-16,-3 0 0 0,4 0 4 0,-4 0-4 0,4 0 0 15,-1 0 8-15,-3 0-4 0,3 0 0 0,1 2 4 0,-4-2-4 16,4 0-4-16,-1 0 4 0,-3 0 4 0,4 0-4 0,0 0 8 16,-5 0-8-16,5 0 8 0,-1 0-8 0,-2 0 0 0,2 3 0 0,1-3 0 15,-5 0 0-15,5 0-4 0,0 0 4 0,-4 0-4 0,3 0 4 16,1 0-4-16,-4 0 0 0,4 0 8 0,-1 0-4 16,1 0 0-16,-5 0 4 0,5 0-4 0,-4 0 0 0,4 2 0 0,-1-2-4 15,-3 0 0-15,0 0-16 0,4 0 20 0,-4 0 0 0,4 0 0 16,-5 0 0-16,1 0 4 0,4 0-4 0,-5 0 0 0,1 0 0 15,0 0 4-15,4 0 0 0,-4 0-8 0,-1 0 4 16,5 0 0-16,-4 0 0 0,0 0 4 0,-1 0-4 0,5 0 0 0,-4 0 0 16,0 0 0-16,3 0 0 0,-3 0 4 0,0 0-8 0,0 0 4 0,0 0 0 15,3 0 4-15,-3 0-4 0,0 0 0 0,0 0-4 0,3 0 4 16,-2 0 0-16,-2 0 0 0,1 0 0 0,0 0 0 0,0 0-4 16,-1 0 0-16,2 0 4 0,-2 0 0 0,5 0 0 0,-8 0 0 0,4 0 0 15,3 0 0-15,-7 0 0 0,8 0 0 0,-4 0 0 16,0 0-4-16,0 0 4 0,-1 0-4 0,1 0 4 0,-4 0-4 0,8 0 4 15,-5 0-4-15,-3 0 4 0,8 0 0 0,-4 0 0 0,0 0-4 16,0 0 4-16,-1 0 0 0,2 0-4 0,-2 0 0 0,1 0 0 16,0 0 4-16,0 0-4 0,0 0 0 0,-1 0 0 0,1 0 4 0,0 0 0 15,0 0 0-15,4-2-4 0,-5 2 4 0,1 0-4 0,4 0 0 16,-5 0 4-16,2-3-4 0,2 3 4 0,-3 0 0 0,4-2 0 16,-1 2-4-16,-3 0 4 0,4 0-4 0,-1-2 0 0,-2 2 0 15,2 0 0-15,1 0 4 0,-5 0-4 0,5 0 0 0,0 0 4 16,-4 0 0-16,3-2-4 0,-3 2 0 0,4 0 4 0,0 0-4 0,-5 0 0 15,5-2 4-15,-4 2 0 0,3 0-4 0,-3-2 4 16,4 2-4-16,-4 0 4 0,3 0-4 0,-3 0 0 0,4-2 0 0,-4 2 0 16,3 0 4-16,-3 0-4 0,4 0 4 0,-5-3-4 0,5 3 0 15,0 0 4-15,0 0-4 0,-5 0 4 0,5-2-4 0,0 2 4 16,-1-1 0-16,1 1 0 0,-1 0 0 0,1-3-4 0,4 3 4 0,-4 0 0 16,-1-2-4-16,1 2 4 0,3 0-4 0,-3 0 4 0,3 0-4 15,-3 0 4-15,4 0 0 0,-5 0-4 0,5 0 0 0,-4 0 0 16,3 0 4-16,1 0 0 0,-5-2 0 0,4 2-4 0,1 0-16 0,0 0 20 15,-1 0 0-15,1 0 0 0,-1 0 0 0,1 0 0 16,-1 0-4-16,0 0 4 0,1 0-4 0,-1-3 0 0,1 3 0 0,-1 0 0 16,1 0 4-16,-1 0-4 0,1 3 0 0,0-3 0 0,-2-3 0 15,2 3 4-15,0 0-4 0,-1 0 0 0,1 0 4 0,-1 0-4 16,-3 0 0-16,3 0 4 0,1 0-4 0,-5 0 4 0,5 0-8 16,0 0 8-16,-1 0-4 0,-4 0 0 0,5 0 0 0,-4 0 0 15,3 0 0-15,-3 0 0 0,3 0 0 0,-3 0 0 0,4 0 0 0,-5 0 4 16,4 0-4-16,-3 0 0 0,4 0 0 0,-5 0 0 0,5 0 4 15,-1 0-4-15,-3 0 0 0,4 0 0 0,-5 0 0 0,5 0 0 16,-1 0 4-16,-3 0-4 0,4 0 4 0,-2 0-4 0,-2 0 0 16,4 0 0-16,-1 0 0 0,-3 0 0 0,3 0 0 0,1 0 4 15,-1 0-4-15,-3 0 0 0,4 0 0 0,-5 0 0 0,5 0 0 16,-1 0 0-16,-3 0 0 0,4 0 0 0,-5 0 0 0,4 0 0 0,-3 0 0 16,4 0 0-16,-5-2 0 0,5 2 0 0,-4 0 0 0,-1 0 4 15,4 0-4-15,-3 0 0 0,0 0 0 0,3 0 0 0,-3 0 0 16,0 0 4-16,3 0-4 0,-3 0 0 0,3 0 4 0,-3 0-8 15,0 0 4-15,3 0 4 0,-3 0-4 0,4 0-4 0,-5 0 4 16,4-2 0-16,-3 2 0 0,0 0 4 0,3 0-4 0,-3 0 4 0,4 0 0 16,-5 0-4-16,4 0 0 0,-3 0 0 0,0-2 0 0,3 2 0 15,-3 0 0-15,4 0 4 0,-5 0 0 0,4 0-4 0,-3 0 0 16,0 0 0-16,3 0-4 0,-3 0 4 0,0-2 0 0,3 2 0 16,-3 0 0-16,0 0 4 0,3-2-4 0,-3 2 0 0,-1 0 4 15,1 0-8-15,3 0 4 0,-3-2 0 0,0 2 0 0,-1 0 0 0,1 0 0 16,0 0-4-16,-1 0 4 0,1-2 4 0,4 2-4 15,-5 0 4-15,1-3-4 0,-1 3 0 0,1 0 0 0,0-2 0 0,3 2 0 16,-3 0 0-16,0-2 0 0,-1 2 4 0,1 0-4 0,4-2 0 0,-5 2 0 16,1 0 0-16,0-3 0 0,-1 3-4 0,1 0 4 15,3 0 0-15,-7-1 0 0,4 1 0 0,3 0 0 0,-7 0 0 0,3-3 4 16,1 3 0-16,0 0-4 0,0-2 0 0,-1 2 0 0,1 0 0 16,-4 0 0-16,3 0 0 0,1 0 4 0,-4-2-4 0,4 2 0 15,-1 0 0-15,-3 0 0 0,4-2-4 0,-4 2 8 0,3 0-4 0,1 0 0 16,-4 0-4-16,4 0 4 0,-5 0 0 0,5-2 4 15,-1 2-4-15,-2 0 0 0,2 0 0 0,1 0 0 0,-1 0 0 0,1 0 4 16,0 0-4-16,-1-2 0 0,1 4 0 0,-1-4 0 0,1 2 0 16,0 0 0-16,-1 0 4 0,1 0-8 0,0 0 4 0,0 0 0 15,-1 0 0-15,1 0 4 0,0 0-4 0,3 0 0 0,-4 0 0 16,1-3 0-16,0 3 0 0,0 0 0 0,-1 0 0 0,5 0 0 16,-5 0 0-16,1 0 0 0,-1 0 0 0,1 3 0 0,0-3 0 0,4 0 0 15,-5 0 0-15,1 0-16 0,-1-3 20 0,1 3-4 0,0 0 4 16,3 0-4-16,-3 0 4 0,0 0-4 0,-1 0 0 0,1 0 0 15,4 0 0-15,-5 0 0 0,1 0 4 0,0 0-4 0,-1 0 0 0,1 0 0 16,3 0 4-16,-3 0-4 0,0 0-4 0,-1 0 0 16,1-2 4-16,3 2 0 0,-3 0 0 0,-1 0 0 0,1 0 0 0,0 0 4 15,0 0 0-15,-1 0-4 0,-3 0 0 0,4 0-4 0,-1 0 4 16,1 0-4-16,-1 0 8 0,-2-1-4 0,2 1 0 0,1 1 0 16,-1-2 0-16,-3 1 0 0,4 0 0 0,0 0 0 0,-5 0 0 15,5 0 0-15,-1 0 0 0,-2 0 0 0,2-3 0 0,1 3 0 16,-4 0 0-16,3 0 0 0,1 0 0 0,0 0 0 0,-5 0 0 15,5-2-4-15,0 2 4 0,-4 0 0 0,3 0 0 0,1 0 0 0,-4 0 0 16,3 0 0-16,-3 0 4 0,4 0-4 0,-4 0 0 0,4-2 0 16,-5 2 0-16,5 0 0 0,-4 0 0 0,-1 0 4 0,5 0-4 15,-4 0-20-15,0-2 24 0,3 2 0 0,-3 0 0 0,0 0 0 0,0 0-4 16,4 0 0-16,-4 0 4 0,-1 0-4 0,1-3 0 16,4 3 0-16,-5 0 0 0,2 0 0 0,-2 0 4 0,1-2-4 0,4 2 0 15,-5 0-4-15,2 0 8 0,-2 0-4 0,1 0 0 0,4 0 4 16,-4 0-4-16,-1 0 0 0,5 0-4 0,-4 0 4 0,0 0 0 15,0 0 0-15,3 0 0 0,-3 0 0 0,0 0 0 0,0 0-4 0,3-2 4 16,-3 2 0-16,0 0 4 0,0 0-4 0,0 0 0 16,3 0 0-16,-3 0 0 0,0-2 0 0,0 2 0 0,3 0-4 0,-2-2 4 15,-2 2 0-15,1 2 4 0,4-4-4 0,-5 2 0 0,5 0 0 16,-4 0 0-16,4 0-4 0,-5-2 8 0,5 2-4 0,-4 0 4 16,3 0-4-16,-2 0 0 0,2 0 0 0,-3 0 0 0,3 0 4 0,-3 0 0 15,4 0-4-15,-4 0 0 0,0 0-4 0,3 0 4 0,-3 0 0 16,0 0 0-16,0 0 0 0,0 0 0 0,0 0 0 0,-1 0 0 15,1 0 0-15,0 0 0 0,0 0 0 0,-1 0-4 0,2 0 4 16,-2 0 0-16,-3 0 4 0,4 0-4 0,0 0 0 0,0 0 0 16,-4 0 0-16,4 0-4 0,-1 0 4 0,-3 0 0 0,4 0-4 0,0 0 4 15,-4 0 0-15,4 0 0 0,0 0 0 0,-4 0 0 16,4 0 0-16,-1 0 4 0,-3 0-4 0,4 0 0 0,-4 0 0 0,4 0 0 16,0 0 0-16,-1 0 0 0,-3 0 4 0,5 0-8 0,-2 0 8 15,-3 0-4-15,4 0 0 0,0 0 0 0,0 0 0 0,-4 0 0 16,4 0 0-16,-4 0 0 0,4 0 0 0,-1 0 4 0,-3 0-4 0,4 0 0 15,-4 0-4-15,4 0 4 0,-4 0 0 0,0 0 4 0,4 0-4 16,-4 0-4-16,0 0 8 0,0 0 0 0,0 0-8 0,0 0 4 16,0 0-4-16,0 0 4 0,0 0-4 0,0 0-4 0,0 0-8 15,0 0-24-15,0 2-24 0,0-2-20 0,0 2-36 0,0-2-52 16,0 0-100-16,-4 2 28 0,4-2 48 0,-4 0 36 0,0 2 28 16</inkml:trace>
    <inkml:trace contextRef="#ctx0" brushRef="#br0" timeOffset="27444.6427">9629 3284 11 0,'0'0'36'0,"0"0"0"0,0 0 8 16,0 0-16-16,0 0 4 0,0 0 4 0,0 0 0 0,0 0-4 15,0 0-4-15,0 0 0 0,0 0-4 0,0 0 0 0,0 0-8 16,0 0 0-16,0 0 0 0,0 0-4 0,0 0 0 0,0 0 0 0,0 0 0 16,0 0 0-16,0 0 0 0,0 0 0 0,0 0 4 15,0 0-4-15,0 0 4 0,0 0-4 0,0 0 4 0,0 0-4 0,0 0 0 16,0 0 4-16,0 0 0 0,0 0-4 0,0 0 4 0,0 0 0 15,0 0 0-15,0 2 0 0,0-2 4 0,0 0 0 0,0 2 0 16,0-2-4-16,0 0 4 0,0 2-20 0,0-2 28 0,4 2-8 0,-4-2 8 16,3 3-4-16,-3-3 0 0,0 2 0 0,4-2-4 0,0 2 4 15,-4-2-8-15,4 2 4 0,0-2 0 0,0 2-4 0,-1-2 0 16,1 0 0-16,0 2 0 0,0-2 0 0,0 3 0 0,-1-3 4 16,2 0-4-16,-2 0 4 0,5 2-4 0,-4-2 0 0,-1 2 0 15,5-2-4-15,-4 2 0 0,0-2 0 0,3 0 0 0,-3 2 0 16,4-2 0-16,-4 2-4 0,0-2 0 0,3 0 0 0,-3 2 4 15,0-2-4-15,3 3 0 0,-2-3-4 0,-2 0 0 0,1 2 4 0,4-2 0 16,-5 2 0-16,1-2-4 0,0 0 4 0,4 2-4 0,-4-2 4 16,0 2-4-16,-1-2 4 0,1 0 0 0,0 2 0 0,0-2 4 15,0 3-4-15,0-3 0 0,-1 2 4 0,1-2 0 0,0 2 0 0,0-2 0 16,-1 0-4-16,5 0 0 0,-4 2 4 0,0-2 0 16,0 0 0-16,0 2 0 0,-1-2 0 0,5 0 0 0,-4 0 0 0,0 0 0 15,0 2-4-15,4-2-12 0,-5 0 12 0,4 0 4 0,-2 0-4 16,-2 0 0-16,5 0-4 0,-4 3 4 0,0-3 0 0,0 0 0 15,3 0 0-15,-3 0 0 0,0 0 0 0,3 2-4 0,-2-2 0 0,-2 0 4 16,1 2-4-16,0-2 4 0,3 0 0 0,-3 0-4 0,0 0 0 16,0 2 0-16,4-2 0 0,-5 0-4 0,1 2 0 0,0-2 4 15,4 0 0-15,-5 2 0 0,2-2 0 0,2 0 0 0,-3 0 0 16,0 0 0-16,4 2 0 0,-5 1-4 0,5-3 0 0,-4 0 0 16,-1 1 4-16,5-1-4 0,-4 3 4 0,4-3 0 0,-1 2 0 15,-3 0 4-15,4-2-8 0,-5 2 4 0,5 1 0 0,0-1 0 0,-1-2 0 16,1 2 0-16,0 0 0 0,0 0 0 0,-1-2-4 0,1 2 4 15,0 0-4-15,-1 1 4 0,1-1 0 0,0 0 0 0,-1 0 0 16,1 0 0-16,3 0 0 0,-3 1 0 0,0-1 0 0,3 0 0 16,-3 0 0-16,3 0 0 0,-3 0 0 0,3 0 0 0,-3 1 0 15,3-2-16-15,-3 2 20 0,4 1-4 0,-5-2 0 0,5 1 0 16,-5-1 0-16,5 0 0 0,-4 2 4 0,3-2 0 0,-3 0 0 16,3 1-4-16,-3-1-4 0,3 2 0 0,1-2 4 0,-4 0 0 0,3 0-4 15,-4 1 4-15,5-1 0 0,-4 0 0 0,3 2 0 0,-3-2 0 16,3 1-4-16,-3-2 0 0,4 2 4 0,-1-1-4 0,-3 0 4 15,3 0-4-15,-3 1 4 0,4-1 0 0,-1 2-4 0,1-4 0 0,-5 4 0 16,4-2 0-16,1 1 0 0,0-1 0 0,-1 0 0 16,1-1 0-16,-1 3 0 0,1-3 0 0,-1 1 0 0,0 1 0 0,1-1 0 15,-1 0 0-15,1 0 0 0,-1 0 0 0,1 0 0 0,-1 0 0 16,1 0 0-16,-5 1 0 0,5-1 0 0,-1 0 0 0,1 3 0 16,-4-3 0-16,3 0 0 0,-3 0 0 0,3 0 0 0,1 0 0 0,-5 0 0 15,1 0 0-15,3 1 0 0,-3 0 0 0,4-3 0 0,-5 5 0 16,1-3 0-16,4 0 0 0,-5 1 0 0,1-1 0 0,3 0 0 15,-3-2 0-15,0 4 0 0,-1-4 0 0,4 2 0 0,-3 1 0 16,0-1 0-16,-1 0 0 0,5 0 0 0,-4 0 0 0,-1-2 0 16,1 3 0-16,4-2 0 0,-5 2 0 0,1-1 0 0,0 0 0 0,3 0 0 15,-3-2 0-15,-1 2 0 0,1 0 0 0,0 0 0 0,0 1 0 16,2-1 0-16,-2 0 0 0,0 0 0 0,0 0 0 0,-1 0 0 16,1 1 0-16,0-1 0 0,0 0 0 0,-1 0 0 0,1-2 0 15,0 2 0-15,3 0 0 0,-4 0 0 0,1 1 0 0,0-1 0 16,0 0 0-16,-1 0 0 0,1 0 0 0,0-2 0 0,-1 2 0 0,1 1 0 15,-1-1 0-15,1-2 0 0,0 2 0 0,-1 0 0 0,5-2 0 16,-4 2 0-16,-1 0 0 0,1 0 0 0,0-2 0 0,-1 3 0 16,1-1 0-16,-1-2 0 0,5 2 0 0,-4 0 0 0,-1 0 0 15,1-2 0-15,0 2 0 0,-1 1 0 0,5-3 0 0,-5 2 0 16,1 0 0-16,0 0 0 0,0-2 0 0,3 2 0 0,-4 0 0 0,1 0 0 16,0-2 0-16,-1 3 0 0,1-1 0 0,0-2 0 0,3 2 0 15,-3 0 0-15,-1 0 0 0,1-2 0 0,0 2 0 16,-1 1 0-16,1-1 0 0,0-2 0 0,0 2 0 0,-1 0 0 0,1 0 0 15,0 0 0-15,-1 1 0 0,1-1 0 0,-1-2 0 0,1 2 0 16,0 0 0-16,-1 0 0 0,1 0 0 0,-1 0 0 0,1 1 0 16,0-1 0-16,0 0 0 0,-1-2 0 0,1 2 0 0,0 0 0 0,-1 0 0 15,1 1 0-15,0-1 0 0,0 0 0 0,-1-2 0 0,1 2 0 16,-1 0 0-16,1 0 0 0,0 1 0 0,-1-3 0 0,1 2 0 16,-1 0 0-16,1 0 0 0,0 0 0 0,-1-2 0 0,1 2 0 15,0 1 0-15,0-1 0 0,-1-2 0 0,1 1 0 0,0 2 0 16,-1-1 0-16,1 0 0 0,0 0 0 0,-1-2 0 0,1 3 0 15,-1-1 0-15,1 0 0 0,0 0 0 0,-1-2 0 0,1 2 0 0,-1 0 0 16,-2 0 0-16,2 1 0 0,1-1 0 0,-1 0 0 0,1-2 0 16,0 2 0-16,-1 0 0 0,-2 0 0 0,2 1 0 0,1-1 0 15,-1 0 0-15,-3 0 0 0,4-2 0 0,-1 2 0 0,-3 0 0 16,4 1 0-16,-1-1 0 0,-2-1 0 0,2 2 0 0,1-1 0 0,-5 0 0 16,5 0 0-16,0 1 0 0,-4-1 0 0,3 0 0 0,-3 0 0 15,4 0 0-15,0 0 0 0,-5 0 0 0,5 1 0 0,-4-1 0 16,4 0 0-16,-1 0 0 0,-3-2 0 0,3 4 0 0,1-1 0 15,-4-1 0-15,4 0 0 0,-4 0 0 0,3 0 0 0,1 0 0 16,-5 0 0-16,5 1 0 0,0-2 0 0,-1 2 0 0,-2 1 0 0,2-2 0 16,1 1 0-16,-1-1 0 0,-3 0 0 0,4 0 0 0,0 0 0 15,0 0 0-15,-1 0 0 0,1 1 0 0,-5-1 0 0,5-2 0 16,0 2 0-16,-1-1 0 0,-3 3 0 0,4-4 0 0,-1 1 0 0,-2 1 0 16,2 1 0-16,-3-3 0 0,3 2 0 0,1 0 0 15,-4 0 0-15,4-2 0 0,-5 2 0 0,5-2 0 0,-4 2 0 0,3-2 0 16,-2 2 0-16,2 0 0 0,-3-2 0 0,3 3 0 0,-2-3 0 15,2 2 0-15,-3-2 0 0,0 0 0 0,3 0 0 0,-3 2 0 16,4-2 0-16,-4 0 0 0,0 2 0 0,3-2 0 0,-3 0 0 0,0 3 0 16,4-3 0-16,-5 0 0 0,1 0 0 0,4 2 0 15,-5-2 0-15,1 0 0 0,0 2 0 0,4-2 0 0,-4 0 0 0,0 2 0 16,-1-2 0-16,5 0 0 0,-4 2 0 0,0-2 0 0,0 2 0 16,-1-2 0-16,1 0 0 0,4 0 0 0,-5 2 0 0,2-2 0 15,-2 0 0-15,1 2 0 0,4-2 0 0,-4 3 0 0,-1-3 0 16,1 0 0-16,0 0 0 0,4 2 0 0,-4-2 0 0,-1 0 0 15,2 0 0-15,-2 2 0 0,4-2 0 0,-2 0 0 0,-2 2 0 0,1-2 0 16,0 0 0-16,0 0 0 0,4 2 0 0,-5-2 0 0,1 0 0 16,0 2 0-16,0-2 0 0,0 3 0 0,4-3 0 0,-5 2 0 15,1-2 0-15,0 0 0 0,0 2 0 0,-1-2 0 0,5 2 0 0,-4 0 0 16,0-2 0-16,0 0 0 0,-1 2 0 0,1-2 0 16,4 2 0-16,-4-2 0 0,-1 3 0 0,2-3 0 0,-2 2 0 0,5-2 0 15,-4 2 0-15,-1 0 0 0,2-2 0 0,2 0 0 0,-3 2 0 16,0 1 0-16,-1-3 0 0,1 1 0 0,0-1 0 0,0 3 0 15,4-3 0-15,-4 2 0 0,-1 0 0 0,1-2 0 0,0 2 0 16,0-2 0-16,-1 2 0 0,2 0 0 0,-2-2 0 0,5 3 0 16,-4-1 0-16,-1-2 0 0,2 2 0 0,-2-2 0 0,1 2 0 15,0-2 0-15,0 2 0 0,0-2 0 0,-1 2 0 0,5 0 0 0,-4-2 0 16,0 3 0-16,0-3 0 0,-1 2 0 0,1-2 0 0,0 2 0 16,0-2 0-16,0 2 0 0,0 0 0 0,-1-2 0 0,1 0 0 15,0 2 0-15,0-2 0 0,0 2 0 0,-1-2 0 0,-3 3 0 16,4-3 0-16,0 0 0 0,0 0 0 0,0 2 0 0,0-2 0 15,-1 0 0-15,-3 2 0 0,5-2 0 0,-2 0 0 0,-3 2 0 0,4-2 0 16,-4 0 0-16,4 0 0 0,-4 2 0 0,4-2 0 0,-4 0 0 16,3 0 0-16,-3 0 0 0,4 0 0 0,-4 0 0 0,0 0 0 15,0 2 0-15,0-2 0 0,4 0 0 0,-4 0 0 0,0 0 0 16,0 0 0-16,0 0 0 0,0 0 0 0,0 0 0 0,0 0 0 16,0 3 0-16,0-3 0 0,0 0 0 0,0 0 0 0,0 0 0 0,4 0 0 15,-4 0 0-15,0 0 0 0,0 0 0 0,0 0 0 0,0 0 0 16,0 0 0-16,4 0 0 0,-4 0 0 0,0 0 0 0,0 0 0 15,0 0 0-15,0 0 0 0,0 0 0 0,0 0 0 0,4 0 0 0,-4 0 0 16,0 0 0-16,0 0 0 0,0 0 0 0,3 0 0 16,-3 0 0-16,4 0 0 0,-4 0 0 0,0 0 0 0,4 0 0 0,-4 0 0 15,4 0 0-15,-4 0 0 0,4 0 0 0,-4 0 0 0,3 0 0 16,-3 0 0-16,5 0 0 0,-5 0 0 0,3 0 0 0,-3 0 0 16,4 2 0-16,-4-2 0 0,4 0 0 0,0 0 0 0,-4 0 0 0,3 0 0 15,-3 0 0-15,4 0 0 0,-4 0 0 0,4 0 0 16,0 0 0-16,-4 0 0 0,4 0 0 0,-4 0 0 0,0 2 0 0,4-2 0 15,-4 0 0-15,4 0 0 0,-4-2 0 0,0 2 0 0,3 0 0 16,-3 0 0-16,4 2 0 0,-4-2 0 0,0 0 0 0,4 0 0 16,-4 0 0-16,0 0 0 0,4 0 0 0,-4 0 0 0,0 0 0 0,0 0 0 15,0 0 0-15,4 0 0 0,-4 0 0 0,0 0 0 16,0 0 0-16,0 0 0 0,0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0,4 0 0 0,-4 0 0 0,0 0 0 16,0 0 0-16,0 0 0 0,0 0 0 0,0 0-36 0,3 0-52 0,-3 0-28 16,0 0-16-16,4 0-28 0,-4 0-48 0,0 0-88 0,0 0 16 15,0 0 52-15,0-2 44 0,0 2 32 0,0 0 32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8:04.417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7 0,'0'0'92'0,"0"0"-8"0,0 0-12 0,0 0-24 15,0 0-8-15,3 0-4 0,-3 0-8 0,0 0 0 0,0 0-8 16,0 0 0-16,0 0-4 0,0 0 0 0,0 0 0 0,0 0-4 16,0 0 4-16,0 0-4 0,0 0-4 0,0 0 4 0,0 0-4 15,0 0-4-15,0 0 0 0,0 0 0 0,0 0 4 0,0 0-4 0,0 0 0 16,0 0 0-16,0 0-4 0,0 0 0 0,4 0 0 0,-4 0 0 15,0 0 0-15,0 0 0 0,4 0-4 0,-4 0 0 0,4 0 0 16,-4 0 0-16,0 0 0 0,3 0-4 0,-3 0-4 0,0 0-8 16,4 0-12-16,-4 0-28 0,4 0-32 0,-4 0-28 0,4 0-12 15,-4 0 24-15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7:12.19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42037EBF-3CA3-471D-8366-2E2AC7D8A806}" emma:medium="tactile" emma:mode="ink">
          <msink:context xmlns:msink="http://schemas.microsoft.com/ink/2010/main" type="writingRegion" rotatedBoundingBox="227,20028 264,20028 264,20044 227,20044"/>
        </emma:interpretation>
      </emma:emma>
    </inkml:annotationXML>
    <inkml:traceGroup>
      <inkml:annotationXML>
        <emma:emma xmlns:emma="http://www.w3.org/2003/04/emma" version="1.0">
          <emma:interpretation id="{9DC525BC-08CD-43C4-9B9D-5034916E1E85}" emma:medium="tactile" emma:mode="ink">
            <msink:context xmlns:msink="http://schemas.microsoft.com/ink/2010/main" type="paragraph" rotatedBoundingBox="227,20028 264,20028 264,20044 227,20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AEA525-8945-45D7-AB4B-4B10C908D28A}" emma:medium="tactile" emma:mode="ink">
              <msink:context xmlns:msink="http://schemas.microsoft.com/ink/2010/main" type="line" rotatedBoundingBox="227,20028 264,20028 264,20044 227,20044"/>
            </emma:interpretation>
          </emma:emma>
        </inkml:annotationXML>
        <inkml:traceGroup>
          <inkml:annotationXML>
            <emma:emma xmlns:emma="http://www.w3.org/2003/04/emma" version="1.0">
              <emma:interpretation id="{11542E2F-B303-459F-A001-50A171058DD5}" emma:medium="tactile" emma:mode="ink">
                <msink:context xmlns:msink="http://schemas.microsoft.com/ink/2010/main" type="inkWord" rotatedBoundingBox="227,20028 264,20028 264,20044 227,20044"/>
              </emma:interpretation>
            </emma:emma>
          </inkml:annotationXML>
          <inkml:trace contextRef="#ctx0" brushRef="#br0">0 20 103 0,'9'-5'112'0,"2"-1"-20"15,-11 6-12-15,8-5-32 0,-8 5-8 0,0 0-8 0,9 0-4 16,-18 0 0-16,9 0-4 0,0 0 0 0,0 0 0 0,-8 0 0 0,8 0-8 16,0 0 0-16,0 0-4 0,0 0 0 0,0 0-4 0,0 0 0 15,0 0-4-15,0 0-4 0,-11 0 0 0,11 0-4 0,0 0-12 16,11 0-36-16,-11 5-64 0,-11-5-68 0,11 0 32 0,0 6 28 16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01.24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A530F35-717E-4EB2-876E-3300F53AF23C}" emma:medium="tactile" emma:mode="ink">
          <msink:context xmlns:msink="http://schemas.microsoft.com/ink/2010/main" type="inkDrawing" rotatedBoundingBox="18338,9566 18977,9519 18978,9533 18339,9580" shapeName="Other"/>
        </emma:interpretation>
      </emma:emma>
    </inkml:annotationXML>
    <inkml:trace contextRef="#ctx0" brushRef="#br0">9486 2028 23 0,'0'3'76'0,"0"-1"-4"0,0-2-4 0,0 0-28 16,0 0-4-16,0 0-8 0,0 0-16 0,0 0 16 0,0 0 0 15,0 0-4-15,0 0-4 0,0 0-4 0,0 2 0 0,0-4-4 16,5 4 0-16,-5-2 0 0,0-2 0 0,3 4 0 0,-3-2 0 0,0-2 0 16,4 2-4-16,0 0 0 0,-4 0 4 0,4 2-4 0,-1-2 0 15,-3 0 4-15,5 0 0 0,-2 0-4 0,-3 0 4 0,4 0-4 16,0 0 0-16,0 0 4 0,0 0-4 0,-4 0 0 0,3 0-4 15,1 0 0-15,0 0 0 0,0 0 0 0,0 0-4 0,0 0 4 16,-1 0 4-16,-3 0-4 0,4 0 0 0,0-2 0 0,0 2 0 16,-1 0 0-16,2 0 0 0,-2 0 0 0,1 0 0 0,4-2 0 15,-4 2 0-15,-1 0 0 0,1-3 0 0,0 3 0 0,0-2 0 16,4 2-4-16,-5-2 0 0,1 2 4 0,0-2-4 0,3 2 0 0,-2 0 0 16,-2-2 4-16,1 2-4 0,0 0 4 0,4 0-4 0,-4-2 4 15,-1 2-4-15,1 0 4 0,0 0 0 0,0-2-4 0,0 2 0 16,-1 0 4-16,2 0-4 0,-2 0-16 0,-3-3 20 0,4 3 0 0,0 0-4 15,0 0 0-15,-4 0 0 0,3 0 4 0,1 0-4 16,-4 0 0-16,4 0 0 0,-4 0 0 0,4 0 0 0,-4 0 0 0,4-2 0 16,-4 2 0-16,4 0 0 0,-4 0 0 0,0 0 4 0,0 0-4 15,0 0 0-15,3 0-4 0,-3 0 8 0,0 0 0 0,0 0-4 16,0 0 0-16,0 0 0 0,0 0 4 0,0-2-4 0,0 4 0 0,0-2 0 16,0 0 0-16,0 0 0 0,0 0 0 0,0 0 4 0,0 0-4 15,0 0 0-15,0 0 4 0,0 0-4 0,-3 0 4 0,3 0-4 16,0 0 4-16,0 0-4 0,-4 0 4 0,4 0-8 0,-4 0 4 15,0 0 0-15,0 0 0 0,0 0 0 0,1 0 0 0,-1 0 0 16,0 0 0-16,0 0 0 0,-4 2-4 0,5-2 8 0,-5 0-4 0,0 3 4 16,5-3-4-16,-5 2-4 0,0-2 8 0,1 2-4 0,2-2-4 15,-2 2 4-15,-1 0 0 0,1-2 0 0,-1 2-4 0,4-2 4 16,-3 0 0-16,-1 2 0 0,0-2 0 0,5 0 0 0,-5 0 0 16,0 0 0-16,4 3 0 0,-3-3 0 0,-1 0 0 0,4 0-4 15,-3 0 4-15,3 0 0 0,-4 0 0 0,4 0 0 0,-4 2-4 0,5-2 4 16,-1 0 0-16,-4 0-4 0,5 0 8 0,-2 0-4 15,2 0 0-15,-1 0-4 0,-4 0 4 0,5 0 0 0,-1 0 0 0,0 0 0 16,0 2 0-16,0-2-4 0,0 0 4 0,0 0 0 0,1 0 0 16,-1 0 0-16,0 0 0 0,0 0 0 0,1 0 0 0,-2 2 0 15,2-2 4-15,-1 0-8 0,0 2 0 0,0-2 0 0,-4 0 4 0,5 0 0 16,-1 0 0-16,0 2 0 0,0-4 0 0,0 4 0 16,1-2-4-16,-1 0 4 0,0 0-4 0,0 0 4 0,0 0 0 0,0 0 0 15,4 0 0-15,-3 0 0 0,-1 0 0 0,0 0 4 0,0 0-4 16,4 0 0-16,-3 0 0 0,3 0 4 0,-5 0 0 0,5 0-4 15,-3 0 0-15,3 0 4 0,-4 0 0 0,4 0-4 0,0 0 0 16,0 0-20-16,0 0 20 0,0 0 4 0,0 0-4 0,0 0 4 16,0 0 0-16,0 0 0 0,0 0-8 0,0 0 4 0,0 0 4 0,0 0-4 15,0 0 0-15,0 0 0 0,0 0 0 0,0 0 0 0,0 0 0 16,0 0 0-16,0 0 0 0,0 0 0 0,0 0 0 0,0 0 0 16,0 0 0-16,0 0 0 0,0 0 0 0,0 0 0 0,0 0 0 15,0 0 0-15,0 0 0 0,0 0 0 0,0 0 0 0,0 0 0 0,0 0 0 16,0 0 0-16,0 0 0 0,0 0 0 0,0 0 0 0,0 0 0 15,0 0-4-15,0 0 4 0,0 0 0 0,0 0 0 0,0 0 0 16,0 0 0-16,0 0 0 0,0 0 0 0,0 0 0 0,0 0 0 16,0 0 0-16,0 0 0 0,0 0 4 0,0 0-8 0,0 0 4 15,4 0 0-15,-4 0 0 0,0 0 0 0,3 0 0 0,-3-2 0 0,5 2 4 16,-5 0-8-16,3 0 4 0,1 0 4 0,-4-2-4 16,4 2 4-16,3 0-4 0,-7 0-4 0,4 0 4 0,0 0 0 0,0 0 0 15,4 0 0-15,-5 0 0 0,1 0 0 0,0-2 0 0,4 4 0 16,-5-2 0-16,5 0 0 0,-4 0-4 0,4 0 4 0,-5 0 4 15,5 0-4-15,-4 0-4 0,4 0 0 0,-1 0 8 0,1 0-4 0,-4 0 0 16,4 0 0-16,-1 0 0 0,1 0 0 0,0 0 0 0,-1 0 4 16,1 0-4-16,0 0 0 0,-1 0 0 0,1 0 4 0,-4-2-4 15,3 2 0-15,1 0 0 0,0-2 0 0,-1 2 0 0,1 0 0 16,0-2 0-16,-1 2 0 0,1-3 0 0,-1 1 4 0,1 2-4 16,0-2 4-16,3 0 0 0,-3 0-4 0,0 2-4 0,-1-2 4 0,1 2 0 15,0-2 0-15,-1-1 0 0,1 3 0 0,-1 0 0 0,1-2 4 16,-4 2 0-16,4 0 0 0,-1 0-4 0,1 0-4 0,0 0 4 15,-1 0 0-15,1-2 0 0,-4 2 4 0,4 0-4 0,-1 0 0 16,1 0 0-16,-5 0 0 0,5 0-4 0,0 0 4 0,-4 0 0 16,3-2 0-16,1 2 0 0,-4 0 0 0,4-2 0 0,-1 2 0 0,1 0 4 15,-5 0-4-15,5 0 0 0,0 0 0 0,-1-2 0 0,1 2-4 16,-4 0 4-16,4 0-4 0,-1 0 4 0,1 0 0 0,-4 0 4 16,4 0-4-16,-5 0 0 0,5 0-4 0,-4 0 0 0,-1 0 0 15,5 0 0-15,-4 0-8 0,0 0-8 0,0-2-12 0,0 4-16 16,-1-4-16-16,-3 2-48 0,4 0-40 0,0-3 0 0,-4 3 24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8:31.42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DCCC9A7-01FD-41C6-83E5-E5218FD7C3BC}" emma:medium="tactile" emma:mode="ink">
          <msink:context xmlns:msink="http://schemas.microsoft.com/ink/2010/main" type="inkDrawing" rotatedBoundingBox="30861,3617 30997,4769 30214,4861 30079,3709" shapeName="Other"/>
        </emma:interpretation>
      </emma:emma>
    </inkml:annotationXML>
    <inkml:trace contextRef="#ctx0" brushRef="#br0">5307 344 7 0,'-3'0'84'0,"6"0"0"0,-3 0-12 0,0 0-24 0,0 0-12 0,0 0-8 15,0 0 0-15,0 0-4 0,0 0-4 0,0 0 0 0,0 0 0 16,0 0 0-16,0 0 0 0,0 0-16 0,0 0 16 0,0 0-4 15,0 0 0-15,0 0 4 0,0-2 0 0,0 2-4 0,0 0 4 0,0 0 0 16,0 0 4-16,0 0-4 0,0-1 0 0,0 1 4 0,0 0-4 16,0-2 0-16,0 2 0 0,0 0 0 0,0-2-4 0,0 2 4 15,0 0 0-15,0 0 0 0,0-1 0 0,0 1-4 0,0 0 0 16,0-2-4-16,0 2 0 0,0 0 4 0,-3-2-4 0,3 2 4 0,0 0 0 16,0-1 0-16,0-1-8 0,-3 2 4 0,3 0 0 15,0 0 0-15,-3-2 0 0,3 2 4 0,0-1-4 0,-3 1 4 16,3 0-4-16,0-2 0 0,-3 2 4 0,3 0-4 0,0 0 4 0,-3-2-4 15,3 2 4-15,0 0-4 0,-3-1 0 0,3 1-4 16,0-2 4-16,0 2-4 0,-3 0 0 0,3 0 0 0,0-2 0 0,-3 2 4 16,3 0-4-16,0 0-4 0,0 0 4 0,-3 0 0 0,3 0 0 15,0 0 0-15,0 0-4 0,0 0 0 0,-3 0 4 0,3 0-4 16,0-2 0-16,0 2 4 0,0 0-16 0,0 0 16 0,0 0-4 0,0 0 0 16,-3-1 4-16,3 1-4 0,0 0 0 0,0 0 4 0,-3 0-4 15,3 0 0-15,0-2 4 0,0 2-4 0,-3 0 0 0,3 0 0 16,-3 0 0-16,3-2 0 0,0 2 0 0,-3 0 0 0,3 0-4 0,0 0 4 15,-3 0 0-15,3-1 4 0,-3 1-4 0,3 0 4 0,-3 0-4 16,3 0 0-16,0-2 4 0,-3 2 0 0,3 0-4 0,-3 0 4 16,3 0-8-16,-2 0 8 0,2 0-4 0,-4-2 0 0,4 2 0 15,-3 0 0-15,3 0 0 0,-2 0 0 0,2 0 0 0,0-1-4 16,-4 2 4-16,4-1 0 0,-3 0 0 0,3-1 0 0,-2 1-4 0,2 0 4 16,-4 0 0-16,4 0 0 0,-3 0 0 0,3 0 0 15,-2 0-4-15,2 0 4 0,-3 0 0 0,3 0 0 0,-4-2 0 0,4 2 0 16,-2 0-4-16,-1 0 4 0,3 0-4 0,-4 0 0 0,2 0 4 15,2-2 0-15,-3 2-4 0,3 0 0 0,-4 0 4 0,2 0 0 16,2 0-24-16,-3-2 28 0,0 4 0 0,3-2-4 0,-4 0 0 0,2-2 0 16,2 2 0-16,-3 0 0 0,-1 0 0 0,4 0-4 15,-2 0 0-15,-1 0-4 0,3 0 8 0,-4 0 0 0,2 0-4 0,-1 0 4 16,3 0 0-16,-3 0 0 0,0 0 0 0,3 0 0 0,-3 0-4 16,0 0 4-16,3 0-4 0,-3 0 0 0,0 0 0 0,3 0 0 15,-3 0 4-15,3 0 0 0,-3 0-4 0,3 0-4 0,-3 0 4 16,3 0 0-16,-3 0 0 0,3 0 0 0,-3 0 0 0,3 0 4 0,-3 0-4 15,3 0 0-15,-3 0 0 0,0 0 4 0,3 0-4 16,-3 0 0-16,0 0 4 0,3 0-4 0,-3 0 0 0,0 0 0 0,0 0 0 16,3 0 0-16,-3 0 0 0,0 0 0 0,0 0 4 0,0 0 0 15,0 0-4-15,0 0 0 0,0 0 0 0,3 2 0 0,-3-2 4 16,0 0 0-16,0 0-4 0,0 0-4 0,0 2 4 0,0-2 0 16,0 0-4-16,0 2 4 0,0-2 0 0,0 1 0 0,0-1 0 0,0 2 0 15,3-2 0-15,-3 0 0 0,0 0-4 0,0 2 0 0,0-2 4 16,3 1 0-16,-3-1 0 0,1 0 0 0,2 0 0 0,-4 2 4 15,4-2 0-15,-3 0 0 0,0 0 0 0,3 2 0 0,-3-2-4 16,3 1 0-16,-3-1 0 0,0 0 0 0,3 2 0 0,-3-2 0 16,0 0-4-16,3 2 8 0,-3 0-4 0,3-2 0 0,-2 1 0 15,-2-1 0-15,4 0 0 0,-3 2 0 0,3-2 0 0,-2 2 0 0,-2-1 0 16,4-1-4-16,-3 2 4 0,3-2 0 0,-2 2 4 0,-2-2-4 16,1 1 0-16,3-1 4 0,-2 2-4 0,2-2 0 0,-3 2 0 15,-1-1 0-15,4-1 0 0,-2 2 4 0,-1-2-8 0,-1 2 0 16,4-1 4-16,-2-1 0 0,-1 2 0 0,3 0 0 0,-4-2 0 15,2 1 0-15,2-1 4 0,-3 2-4 0,0-1 0 0,0-1 0 16,3 3 0-16,-3-2 0 0,0-1 0 0,0 2 0 0,3 0 0 0,-3-2 0 16,0 1 0-16,3 1 0 0,-3-2 0 0,0 1 0 0,0-1 0 15,3 2 0-15,-3 0 0 0,0-2 0 0,3 1 0 0,-3 2 0 16,3-3-4-16,-3 1 4 0,0 0 0 0,0-1 0 0,3 2 0 0,-3 0 0 16,0 0 0-16,0-2 0 0,3 1-4 0,-3 1 4 15,0 0 4-15,0-2-8 0,3 1 4 0,-3 1 0 0,0 0 0 0,0-2 0 16,3 1 4-16,-3 1-4 0,0-2 4 0,3 2-8 0,-3 0 4 15,0-2 0-15,3 1 0 0,-3 1 0 0,3-2-4 0,-3 1 4 16,3-1 0-16,-3 2 0 0,3-2 0 0,0 2 0 0,-3-2-4 16,3 1 4-16,-3 1 0 0,3-2 0 0,-3 2 0 0,3-2 0 15,-3 2 0-15,3-1 4 0,0-1-4 0,-3 2 0 0,3-2 0 0,-3 2 4 16,3-1-4-16,-3 1 0 0,3-2 0 0,-3 2 0 0,0-1 0 16,3 1-4-16,-3 0 4 0,0-2 0 0,3 1 0 0,-3 1-4 15,0 0 4-15,3-1 0 0,-3 1 4 0,0-2-4 0,3 2 0 0,-3-1 0 16,0 1 0-16,3 0 4 0,-3 0-4 0,3-2 4 0,-3 1-4 15,3 1 0-15,-3-2 0 0,3 2 0 0,-3-1 0 0,3 1 0 16,-2-2 0-16,2 1 0 0,-4 1 0 0,4 0 0 0,-3-2 0 16,3 1 0-16,-2 1 0 0,2 0 0 0,-4 0 0 0,4-1 0 15,-3 1 0-15,1 0 0 0,2-1 0 0,-4 1 0 0,1 0 0 16,1-1 0-16,2 3 0 0,-3-3-4 0,-1 1 0 0,2 0 8 16,-1-1-8-16,3 1 0 0,-4 0 4 0,2-1-4 0,2 3 8 15,-3-2-4-15,-1-1-4 0,4 1 4 0,-2-1 0 0,2 1 4 0,-3 0-4 16,0 0 0-16,3-1 0 0,-3 1 4 0,3 0-4 0,-3-1-4 15,3 1 4-15,-3 0-4 0,3-1 4 0,0 1 0 0,-3 0 0 16,3-1-4-16,-3 1 0 0,3-1 0 0,-3 2 8 0,3-2 0 0,0 1-4 16,-3 0 0-16,3-1 4 0,-3 1 0 0,3-1-4 15,-3 3 0-15,3-3 4 0,0 2-4 0,-3-2 0 0,3 1 4 0,-3-1-4 16,3 1 4-16,-3 0-20 0,3-1 16 0,0 1 4 0,-3 1-4 16,3-1 0-16,0 0 0 0,-3-1 0 0,3 1 0 0,-3 1 0 15,3-1 0-15,0 0 0 0,-3-1 4 0,3 3-8 0,0-2 4 0,-3-1 0 16,3 3 4-16,0-3-4 0,-3 1 4 0,3 1-4 15,0-1 0-15,-3 2 4 0,3-3-4 0,-3 2 0 0,3-1 0 0,0 1 0 16,-3-1 0-16,3 2 0 0,0-1 0 0,-3-1 0 0,3 1 0 16,0-1 0-16,-3 1 0 0,3 0 0 0,0-1 0 0,-3 1 4 15,3 1-4-15,0-3-4 0,0 3 4 0,-3-3 0 0,3 3 4 0,0-1-4 16,0-1 0-16,-3 1 4 0,3 0-4 0,0 1 0 16,-3-2-4-16,3 1 0 0,0 0 4 0,0-1 0 0,-3 1 0 0,3 1 0 15,0-1 0-15,-3-1 4 0,3 1-4 0,0 0 0 0,0-1 0 16,0 2 0-16,-3-1 0 0,3-1-4 0,0 1 4 0,0 0 0 15,-3-1 0-15,3 1 0 0,0 1 4 0,0-3-4 0,0 3 0 16,-3-1-20-16,3-1 24 0,0 1 4 0,0-1-8 0,0 1 4 16,0 0 0-16,0-1-4 0,0 1 0 0,-3 0 4 0,3-1 0 15,0 0 0-15,0 2-4 0,0-3 0 0,0 3 0 0,0-3 0 0,0 1 0 16,0 1 0-16,0-1-4 0,0 0 4 0,-3 1 4 0,6-1-4 16,-6 1 0-16,3-1 4 0,0 1-8 0,0-1 0 0,0 0 4 15,0 1 4-15,0 0-4 0,-3-1 0 0,3 1 0 0,0-1 0 0,0 1 0 16,0-1 0-16,0 1 0 0,0 1 0 0,0-3 0 0,0 3 0 15,0-1 0-15,0-1 0 0,0 1 0 0,0-1 0 0,0 1 4 16,0-1-4-16,0 1 0 0,-3-1 4 0,3 1-8 0,0 1 4 16,0-3 0-16,0 3 4 0,0-3-4 0,0 3 0 0,0-3 0 15,0 3 0-15,0-1 0 0,0 0 0 0,0-1 0 0,0 2-4 16,0-1 8-16,0-1-4 0,0 1 0 0,0 0 0 0,0 1 0 16,0-1 0-16,0 0 4 0,0 1-4 0,0-3 0 0,0 2 0 15,0 1-16-15,0-1 20 0,0-1 0 0,0 1 0 0,0 1 0 0,0-3 0 16,0 3-4-16,0-2 0 0,0 1 0 0,0-1 4 0,0 1-4 15,0-1 4-15,0 1-4 0,0-1 0 0,0-1 0 0,0 1 0 16,0 2 0-16,0-3 0 0,0 1 0 0,0-1 0 0,0 1 0 16,0 0 0-16,0 1 0 0,0-1 0 0,0 0 0 0,0-1 0 15,0 1 0-15,0 0 0 0,0-1 0 0,0 1 0 0,3 0 0 0,-3-1 0 16,0 1 0-16,0 0 0 0,0-1 0 0,0 1 0 0,3 1 4 16,-3-1-4-16,0 0 4 0,0 0-4 0,3-1 4 0,-3 3 0 15,0-3 0-15,0 1 0 0,0 0 0 0,0 1-8 0,3-2 4 0,-3 1-4 16,0 0 4-16,0 0 0 0,0 1 0 0,0-1 0 15,3-1 0-15,-3 1 4 0,0 1-4 0,0-1 4 0,3 0 0 16,-3-1-4-16,0 1 4 0,0 0-4 0,0-1 0 0,3 3 4 0,-3-3 4 16,0 1-4-16,0 0 0 0,3 0 0 0,-3-1-4 15,0 1 4-15,0 0-4 0,0-1 4 0,3 2 4 0,-3-1-4 0,0 0-4 16,0 0 4-16,3-1 0 0,-3 1-4 0,0 1 4 0,0-1 0 0,0 0-4 16,0 1 0-16,3-1 0 0,-3 0 4 0,0-1 0 15,0 0-4-15,0 3 4 0,0-2-4 0,3-1 4 0,-3 3 0 0,0-3 0 16,3 1-4-16,-3 0 4 0,0 1-4 0,0-1 4 0,0 0 0 15,3-1 0-15,-3 3 0 0,0-3 0 0,0 1 0 0,0 0-4 16,0 1 4-16,3-1 4 0,-3-1-4 0,0 1-4 0,0 1 4 16,3-1 0-16,-3 0 0 0,0-1 0 0,3 1 0 0,-3 2 0 15,0-3 0-15,0 1 0 0,0 0-4 0,3 1 0 0,-3-1 4 0,0-1 0 16,0 1-4-16,0 0 4 0,0 1 0 0,0-1 4 0,0-1-8 16,3 1 4-16,-3 0 0 0,0 1-4 0,0-1 4 0,0 0 0 15,3-1 0-15,-3 3 0 0,0-3 0 0,0 1-4 0,0 0 0 0,3 1 0 16,-3-2 0-16,0 1 0 0,0 2 0 0,3-3 0 0,-3 1 0 15,0 1 0-15,0-1 0 0,0 0 0 0,3 1 0 0,-3-1 0 16,0 1 0-16,0-1 0 0,3-1 0 0,-3 1 0 0,0 1 0 16,3-1 0-16,-3 2 0 0,0-3 0 0,3 1 0 0,-3 1 0 15,0-1 0-15,3 1 0 0,-3-1 0 0,3 0 0 0,-3 1 0 16,0-1 0-16,3-1 0 0,-3 1 0 0,3 1 0 0,-3-1 0 16,3 0 0-16,-3 0 0 0,3 1 0 0,-3-1 0 0,3-1 0 0,-3 1 0 15,3 0 0-15,-3 1 0 0,3-2 0 0,-3 1 0 0,3 2 0 16,0-3 0-16,-3 1 0 0,3 1 0 0,-1-1 0 0,-2 0 0 15,4 1 0-15,-1-1 0 0,-1 1 0 0,2-1 0 0,-4-1 0 0,3 3 0 16,-1-3 0-16,2 1 0 0,-4 2 0 0,3-3 0 16,-1 1 0-16,1 1 0 0,-3-1 0 0,4 0 0 0,-2-1 0 0,1 1 0 15,-3 1 0-15,4-1 0 0,-2 0 0 0,-2 1 0 0,3-1 0 16,1-1 0-16,-2 1 0 0,1 0 0 0,-3 1 0 0,3-1 0 16,0 0 0-16,-3-1 0 0,3 1 0 0,0 0 0 0,-3-1 0 15,3 1 0-15,0 0 0 0,-3-1 0 0,3 1 0 0,0 0 0 0,-3-1 0 16,3 1 0-16,0 0 0 0,-3-1 0 0,3 1 0 15,0-2 0-15,-3 2 0 0,3 0 0 0,-3-1 0 0,3 1 0 0,0-1 0 16,-3 1 0-16,3 0 0 0,0-1 0 0,-3 1 0 0,3-2 0 16,0 2 0-16,-3-1 0 0,3 1 0 0,-3 0 0 0,3 0 0 15,-3-1 0-15,3 1 0 0,0-2 0 0,-3 2 0 0,0-1 0 0,3 1 0 16,-3-2 0-16,3 2 0 0,-3-1 0 0,3-1 0 16,-3 2 0-16,3 0 0 0,-3-2 0 0,3 1 0 0,-3 1 0 0,0 0 0 15,3-2 0-15,-3 1 0 0,3-1 0 0,-3 2 0 0,0 0 0 16,3-2 0-16,-3 0 0 0,0 1 0 0,3-1 0 0,-3 0 0 15,0 0 0-15,3 2 0 0,-3-2 0 0,0 0 0 0,0 2 0 0,0-2 0 16,0 0 0-16,0 0 0 0,3 0 0 0,-3 2 0 0,0-2 0 16,0 0 0-16,0 0 0 0,0 1 0 0,0-1 0 0,3 2 0 15,-3-2 0-15,0 0 0 0,3 0 0 0,-3 2 0 0,0-2 0 16,0 0 0-16,0 0 0 0,3 0 0 0,-3 0 0 0,0 0 0 16,3 0 0-16,-3 0 0 0,3 0 0 0,-3 0 0 0,0 1 0 0,3-1 0 15,-3 0 0-15,3 0 0 0,-3 0 0 0,3 2 0 0,-3-2 0 16,3 0 0-16,-3 0 0 0,3 0 0 0,0 2 0 0,-3-2 0 15,3 0 0-15,0 0 0 0,-3 0 0 0,3 0 0 0,0 1 0 16,0-1 0-16,-3 0 0 0,3 2 0 0,0-2 0 0,0 2 0 16,-3-2 0-16,2 1 0 0,2-1 0 0,-1 0 0 0,-1 2 0 0,-2-2 0 15,4 2 0-15,-1-2 0 0,-1 0 0 0,2 0 0 0,-4 1 0 16,3-1 0-16,-1 0 0 0,1 0 0 0,1 0 0 0,-4 0 0 16,2 0 0-16,1 0 0 0,1 2 0 0,-4-2 0 0,2 0 0 15,1 0 0-15,-3 0 0 0,4 0 0 0,-2 0 0 0,1 2 0 16,-3-2 0-16,3 0 0 0,-3 1 0 0,3-1 0 0,0 0 0 0,0 0 0 15,-3 0 0-15,3 0 0 0,0 2 0 0,-3-2 0 16,3 0 0-16,1 0 0 0,-2 2 0 0,1-2 0 0,-3 0 0 0,3 2 0 16,0-2 0-16,0 0 0 0,0 1 0 0,0-1 0 0,0 0 0 0,0 1 0 15,0-1 0-15,0 2 0 0,0-2 0 0,0 0 0 16,0 0 0-16,0 2 0 0,0-2 0 0,0 0 0 0,0 0 0 0,0 0 0 16,0 0 0-16,0 0 0 0,0 0 0 0,0 0 0 0,0 0 0 15,0 0 0-15,0 0 0 0,0 0 0 0,0 0 0 0,0 2 0 16,0-2 0-16,0 0 0 0,0 0 0 0,0 0 0 0,0 0 0 0,0 0 0 15,-3 0 0-15,3 0 0 0,0 0 0 0,0 0 0 16,0 0 0-16,0 0 0 0,0 0 0 0,-3 0 0 0,3 0 0 0,0 0 0 16,0 0 0-16,0 0 0 0,-1 0 0 0,2 0 0 0,-1 0 0 15,-1 0 0-15,2 0 0 0,-1 0 0 0,-1 0 0 0,2 0 0 16,-1 0 0-16,0 0 0 0,-1 0 0 0,2 0 0 0,-1 0 0 16,-1 0 0-16,2 0 0 0,-1 0 0 0,-1 0 0 0,2 0 0 15,-4 0 0-15,3 0 0 0,-1 0 0 0,1 0 0 0,-3 0 0 0,4 0 0 16,-2 0 0-16,-2 0 0 0,3 0 0 0,1-2 0 0,-4 2 0 15,2 0 0-15,-2 0 0 0,3-2 0 0,-3 2 0 0,4 0 0 16,-2-2 0-16,-2 2 0 0,3-1 0 0,0 1 0 0,-3 0 0 0,3 0 0 16,-3-1 0-16,3 1 0 0,-3 0 0 0,3-2 0 15,-3 2 0-15,3 0 0 0,0 0 0 0,-3-2 0 0,3 2 0 0,-3 0 0 16,3-2 0-16,-3 2 0 0,3-1 0 0,-3 1 0 0,3-2 0 16,0 2 0-16,-3 0 0 0,3-2 0 0,0 2 0 0,-3 0 0 15,3 0 0-15,0-1 0 0,0 1 0 0,0 0 0 0,-3 0 0 0,3-2 0 16,0 2 0-16,0 0 0 0,0-2 0 0,0 2 0 15,0 0 0-15,0 0 0 0,-3 0 0 0,3-1 0 0,0 1 0 0,0 0 0 16,0-2 0-16,0 2 0 0,0 0 0 0,0 0 0 0,0-2 0 16,-3 2 0-16,3 0 0 0,0 0 0 0,0 0 0 0,-3-1 0 15,3 1 0-15,0 0 0 0,-3 0 0 0,3 0 0 0,-3 0 0 0,3 0 0 16,-3-2 0-16,3 2 0 0,-3 0 0 0,3 0 0 16,-3 0 0-16,3-2 0 0,-3 2 0 0,3 0 0 0,-3-1 0 0,3 1 0 15,-3-2 0-15,3 2 0 0,0-2 0 0,0 2 0 0,-3-1 0 16,3 1 0-16,0 0 0 0,0-2 0 0,0 2 0 0,0-2 0 15,0 2 0-15,-1-2 0 0,-2 2 0 0,4 0 0 0,-1-1 0 16,-1 1 0-16,2 0 0 0,-1-2 0 0,-1 2 0 0,2-2 0 16,-4 2 0-16,3 0 0 0,-3 0 0 0,2 0 0 0,1-1 0 15,-3 1 0-15,0 0 0 0,4 0 0 0,-4 0 0 0,0 0 0 0,0 0 0 16,0 0 0-16,2 0 0 0,-2 0 0 0,0 0 0 0,0 0 0 16,0 0 0-16,0 0 0 0,0-2 0 0,0 2 0 0,0 0 0 15,0 0 0-15,0 0 0 0,0-2 0 0,0 2 0 0,3 0 0 0,-3 0 0 16,0 0 0-16,0-1 0 0,0 1 0 0,0 0 0 0,4 0 0 15,-4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0,0-2 0 16,0 2 0-16,0 0 0 0,0 0 0 0,0-2 0 0,0 2 0 15,-4 0 0-15,4-1 0 0,0 1 0 0,0 0 0 0,0-2 0 0,-3 2 0 16,3-2 0-16,0 2 0 0,-2 0 0 0,2-1-64 16,-4 1-96-16,4-2-40 0,-3 0-72 0,1 1-64 0,-1 1 52 0,-1-2 56 15,2 0 44-15,-1-1 36 0,-1 1 28 0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0:21.29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20D0A62-080E-484F-8CFB-677620956A37}" emma:medium="tactile" emma:mode="ink">
          <msink:context xmlns:msink="http://schemas.microsoft.com/ink/2010/main" type="inkDrawing" rotatedBoundingBox="27991,5455 28730,5553 28724,5594 27985,5497" rotationAngle="-448316512" semanticType="callout">
            <msink:sourceLink direction="with" ref="{FDDE76FB-EF65-4C1B-A28C-91F549A4A843}"/>
            <msink:sourceLink direction="with" ref="{E932D079-DD61-41F5-93F6-11435C983301}"/>
          </msink:context>
        </emma:interpretation>
      </emma:emma>
    </inkml:annotationXML>
    <inkml:trace contextRef="#ctx0" brushRef="#br0">-1334 2488 19 0,'0'0'48'0,"0"0"4"0,0 0-20 16,0 0 0-16,0 0 4 0,0 0 4 0,0 0-8 0,0 0 4 16,0 0-4-16,0 0-8 0,0 0 0 0,0 0 0 0,0 0-4 15,0 0-4-15,0 0 0 0,0 0 0 0,0 0 0 0,0 0 0 0,0 0 0 16,0 0-4-16,0 0 4 0,0 0-4 0,0 0 0 0,0 0 0 15,0 0 4-15,0 0-4 0,0 0 0 0,0 0 0 0,0 0-4 16,0 0 0-16,0 0 4 0,0 0-4 0,0 0 0 0,0 0 0 16,0 0 0-16,0 0 0 0,0 0 0 0,0 0 0 0,0 0 4 15,0 0-4-15,0 2 0 0,0-2 4 0,0 1-4 0,0-1 0 0,0 2 4 16,0-2-4-16,3 2 8 0,-3-1-4 0,0 1 0 0,2-2-4 16,2 2 0-16,-4 0 4 0,3-1 0 0,-1 1-4 0,2 0 4 15,-1-1 4-15,-1 1-4 0,2 0 0 0,-1-1-4 0,2-1 4 0,-1 2 0 16,-1-1 0-16,3 1 0 0,-3 0 4 0,3 0-8 15,-1-2 8-15,2 1 0 0,-2 1-4 0,1-2-8 0,1 2-12 0,-2-1 20 16,1-1-8-16,0 2 4 0,0 0 4 0,0-2-4 0,0 2-4 16,3-2 0-16,-3 1 8 0,0 1-4 0,0-2 0 0,0 2 0 15,3-1 0-15,-3-1-4 0,0 2 4 0,0-2-4 0,0 1 0 16,0 1 0-16,0-2 0 0,0 2 0 0,3-1 0 0,-3-1 0 16,0 2 4-16,0 0-4 0,0 0 0 0,0-2 0 0,0 1 0 0,0 1 0 15,-1 0 0-15,2-1 0 0,-1 1 0 0,2-2 0 0,-2 2 0 16,1-1 0-16,2 1 0 0,-4 0 0 0,1-1 0 0,3 1 0 15,-3-2 0-15,3 2 0 0,-3-1 0 0,3-1-4 0,-3 2 4 16,3 0-4-16,-3-2 4 0,0 1 0 0,3-1 0 0,-3 2 0 16,0-2 0-16,0 2-4 0,0-2 0 0,3 1 0 0,-3-1 4 15,0 0 0-15,0 0-4 0,-3 2 0 0,3-2 0 0,0 0 0 0,0 2 4 16,0-2 0-16,0 0 0 0,-3 0-4 0,3 0 4 0,-1 0-4 16,2 0 0-16,-5 0 0 0,5 0-12 0,-5 0 16 0,5 0 0 15,-2 2 0-15,-1-2 4 0,1 0-4 0,-2-2 0 0,3 2 0 16,0 0 0-16,-3 0-4 0,0 0 0 0,3 0 4 0,-3 0-4 15,3 2 0-15,-3-2-4 0,3 0 8 0,-3 0 0 0,0 1-4 0,0-1 4 16,3 0-4-16,-3 0 0 0,0 0 0 0,0 2 0 0,0-2 0 16,0 0 0-16,0 0 0 0,0 0 0 0,0 0 4 0,0 0-4 15,0 2 0-15,0-4 0 0,0 2 4 0,0 2-4 0,0-4 4 0,0 4-4 16,0-2 0-16,3 0 0 0,-3 0 4 0,0 0-4 16,0 0 4-16,0 1-4 0,0-1 0 0,0 0 0 0,0 0 0 0,3 0 0 15,-3 0 0-15,0 0 0 0,0 0 0 0,3 0 0 0,-3 0 4 16,-1 0 0-16,2 0-4 0,1 0 4 0,-1 0-4 0,-1 0 0 15,-1 0 4-15,2 0-8 0,-1 0 4 0,-1 0 0 0,1 0 0 16,1 0 0-16,-2 0 0 0,-2 0 0 0,3 0 0 0,1 0 0 16,-4 0 0-16,2 0 0 0,-2 0-16 0,0 0 20 0,0 0 0 0,3 2 0 15,-3-2-4-15,0 0 4 0,0 0-4 0,0 0 4 16,0 0-4-16,0 0 4 0,0 0-4 0,0 0 0 0,0 0 4 0,0 0 0 16,0 0 0-16,0 0-4 0,0 0 0 0,0 0 0 0,0 0 0 15,0 0 4-15,0 0-4 0,0 0 4 0,0 0-4 0,0 0 0 16,0 0 0-16,0 0 4 0,0 0 0 0,0 0-4 0,0 0 0 0,0 0 0 15,0 0 0-15,0 0 4 0,0 0-4 0,0 0 0 0,0 0 0 16,0 0 4-16,0 0-4 0,0 0 4 0,0 0 0 0,0 0-4 16,0 0 0-16,0 0 4 0,0 0 0 0,0 0 0 0,0 0 0 0,0 2-4 15,0-2 0-15,0 0 0 0,0 0 0 0,0 0 0 16,0 0 4-16,0 0 0 0,0 0 0 0,0 0-4 0,0 0 0 0,0 0 4 16,0 0-4-16,0 0 0 0,-3 0 0 0,3 0 0 0,0 0 0 15,0 1 0-15,0-1 4 0,0 0-4 0,0 0 4 0,-2 0-4 16,2 0-4-16,0 0 4 0,0 0 4 0,0 2-4 0,-4-2 0 0,4 0 4 15,0 0-8-15,0 0 4 0,0 0 4 0,0 0 0 16,0-2-4-16,0 2 0 0,0 2 4 0,0-2 0 0,0 0-4 0,0 0 0 16,0 0 0-16,0 0 0 0,0 0 0 0,0 0 0 0,0 0 0 15,0 0 0-15,-3 0 0 0,3 0 0 0,0 0 4 0,0 0-4 16,0 0 0-16,0 0 4 0,0 0-4 0,0 0 4 0,0 0 0 16,0 0-4-16,-2 0 4 0,2 0-4 0,0 0 4 0,0 0-4 15,0 0 4-15,0 0 0 0,0 0 4 0,0 0 0 0,0 0-4 16,0 0 4-16,0 0-4 0,0 0 4 0,0 0-4 0,0 0 4 0,0 0 0 15,0 0 0-15,0 0-4 0,0 0 4 0,0 0-4 0,0 0 0 16,0 0 4-16,0 0-4 0,0 0 0 0,0 0 4 0,0 0-4 16,0 0 0-16,0 0 0 0,0 0 0 0,0 0-4 0,0 0 4 0,0 0-4 15,0 0 4-15,0 0-4 0,0 0 0 0,0 0-4 0,0 0-12 16,0 0 20-16,0 0 0 0,0 0 0 0,0 0-4 0,0 0 4 16,0 0-4-16,0 0 4 0,0 0 0 0,0 0-4 0,0 0 0 15,0 0 0-15,0 0-4 0,0 0 4 0,0 0 0 0,0 0 4 16,0 0-4-16,0 0-4 0,0 0 4 0,0 0 0 0,0 0-4 0,0 0 0 15,0 2 0-15,0-2-4 0,0 0 0 0,0 1-4 16,0-1-12-16,0 2-4 0,0-2-12 0,0 2-16 0,0 0-8 0,0-2-20 16,-4 1-20-16,4 1-16 0,0-1-36 0,0-1-68 0,-3 2 4 15,3-2 36-15,-2 2 32 0,2 0 32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10.01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6EC13B9-0966-49AA-8753-04771014F9FB}" emma:medium="tactile" emma:mode="ink">
          <msink:context xmlns:msink="http://schemas.microsoft.com/ink/2010/main" type="inkDrawing" rotatedBoundingBox="23323,11916 23548,9323 23869,9351 23644,11943" semanticType="callout" shapeName="Other">
            <msink:sourceLink direction="with" ref="{0ADDCDC9-04BF-456A-9C0B-ABCFD7120D1F}"/>
            <msink:sourceLink direction="with" ref="{C07F65E2-3699-453A-A2D2-5980D0CF758A}"/>
          </msink:context>
        </emma:interpretation>
      </emma:emma>
    </inkml:annotationXML>
    <inkml:trace contextRef="#ctx0" brushRef="#br0">414 0 63 0,'0'0'84'0,"0"0"-4"0,0 0-12 0,0 0-28 0,0 0-4 16,0 0-8-16,0 0-8 0,0 0 4 0,0 0-4 0,0 0 0 16,0 0-4-16,0 0 4 0,0 0-8 0,0 0 4 0,0 0 0 15,0 0-4-15,0 0 4 0,0 0-4 0,0 0 0 0,0 0 4 0,0 0-4 16,0 0-12-16,0 0 20 0,0 0 0 0,0 0 0 0,0 0 4 16,0 0 0-16,0 0-4 0,0 0 4 0,0 0 0 0,0 0 4 15,0 0-8-15,0 0 0 0,0 0 0 0,0 0 8 0,0 0-12 16,0 0 8-16,0 0 0 0,0 0-4 0,0 0-4 0,0 0 0 0,0 0 0 15,0 0 8-15,0 0 0 0,0 0-4 0,0 0 4 0,0 0 0 16,0 2-4-16,0-2 0 0,0 0 4 0,0 1 0 0,-4 2-4 16,4-3 0-16,0 2 0 0,-4 0 0 0,4 0 0 0,0 1-4 15,-4-1 0-15,4 0 4 0,0 0 0 0,-3 0-4 0,3 0 0 16,0 0 0-16,-4 1 0 0,4-1 0 0,0 0 0 0,-4 0 0 0,4 2 0 16,0-1-4-16,-4-3 4 0,4 4-4 0,0-2 0 15,0 0 0-15,0 0 0 0,-4 0 0 0,4 1-4 0,0-2 0 0,0 2 0 16,0-1 0-16,-3 0-4 0,3 3 4 0,0-3 0 0,0 0 0 15,-5 0 0-15,5 0 8 0,0 2-4 0,0-1 0 0,-3-1-4 16,3 2-16-16,0-1 20 0,0-2 0 0,0 4 0 0,-4-3 4 0,4 2-4 16,0-2-4-16,-4 3 0 0,4-1 0 0,0-2 0 15,-4 2 0-15,4 1 0 0,0-3 0 0,-3 2 4 0,3 0-4 0,0 1 0 16,-4-1 0-16,4-1-4 0,0 0 4 0,-4 2 0 0,4-1 0 16,0 0 0-16,-4 1 0 0,4-1 0 0,0 0 0 0,0 1 4 15,-4-1 0-15,4 0 0 0,0-2-4 0,-4 5 0 0,4-5 4 0,0 2-12 16,-3 1 0-16,3-1 0 0,0 2 0 0,-4-1 0 0,4-1 0 15,-4 0 0-15,4 1 0 0,-4-1 0 0,4 0 0 16,0 3 0-16,-4-3 0 0,4 0 0 0,-3 1 0 0,3-1 0 0,-5 3 0 16,5-3 0-16,0 0 0 0,-3 1 0 0,3-1 0 0,-4 0 0 15,4 0 0-15,0 1 0 0,-4-1 0 0,4-2 0 0,0 2 0 16,-4 1 0-16,4-1 0 0,0 0 0 0,-3-1 0 0,3 1 0 0,0 0 0 16,-5-2 0-16,5 3 0 0,0-1 0 0,-3-2 0 0,3 2 0 15,0-2 0-15,-4 3 0 0,4-1 0 0,0-2 0 0,-4 3 0 16,4-3 0-16,0 2 0 0,-4-2 0 0,4 2 0 0,0-2 0 15,-3 3 0-15,3-1 0 0,0-1 0 0,-4 1 0 0,4-2 0 16,0 2 0-16,-4 0 0 0,4 1 0 0,-4-4 0 0,4 4 0 16,0-1 0-16,-4 1 0 0,4-1 0 0,0-2 0 0,-4 2 0 15,4 1 0-15,-4-1 0 0,4-1 0 0,0 1 0 0,-3 0 0 0,3 0 0 16,0-2 0-16,-4 3 0 0,4-1 0 0,-4 0 0 0,4-2 0 16,0 3 0-16,0-1 0 0,-4-2 0 0,4 2 0 0,0-1 0 15,-3 1 0-15,3 1 0 0,-5-4 0 0,5 4 0 0,0-1 0 0,-3 0 0 16,3-2 0-16,0 3 0 0,0-1 0 0,-4 0 0 15,4-1 0-15,-4 1 0 0,4 0 0 0,0 0 0 0,-4 1 0 0,4-1 0 16,0 0 0-16,-3 1 0 0,3-1 0 0,-5-2 0 0,5 2 0 16,0 1 0-16,-3-1 0 0,3 0 0 0,0 1 0 0,-4-1 0 15,4 0 0-15,0 1 0 0,-4-1 0 0,4 0 0 0,0 0 0 0,-4 1 0 16,4-1 0-16,0 0 0 0,-4 1 0 0,4-1 0 0,0 0 0 16,-3 1 0-16,3-3 0 0,0 2 0 0,-4 1 0 0,4-1 0 15,0 0 0-15,0-2 0 0,-4 3 0 0,4-1 0 0,0 0 0 16,-4 1 0-16,4-3 0 0,0 2 0 0,0 0 0 0,-4-1 0 15,4 1 0-15,0 0 0 0,0 0 0 0,-4 1 0 0,4-3 0 0,0 2 0 16,0 1 0-16,-3-1 0 0,3 0 0 0,0 0 0 0,0-1 0 16,0 1 0-16,-4 0 0 0,4 0 0 0,0-1 0 0,0 1 0 15,0 0 0-15,-4-2 0 0,4 3 0 0,0-1 0 0,0-2 0 16,0 2 0-16,0-1 0 0,0 1 0 0,0 0 0 0,0-2 0 16,0 2 0-16,0-1 0 0,0 1 0 0,-4 1 0 0,4-3 0 0,0 2 0 15,0-2 0-15,0 2 0 0,0 1 0 0,0-3 0 0,0 3 0 16,0-4 0-16,0 3 0 0,0 1 0 0,-3-3 0 0,3 2 0 15,0 0 0-15,0-1 0 0,0 1 0 0,0 1 0 0,0-4 0 16,0 4 0-16,-5-1 0 0,5 0 0 0,0-1 0 0,0 0 0 16,-3 2 0-16,3-1 0 0,0-1 0 0,0 1 0 0,0 0 0 0,0-2 0 15,0 3 0-15,0-1 0 0,0 1 0 0,-4-1 0 16,4 0 0-16,0 0 0 0,0-2 0 0,0 3 0 0,0-1 0 0,0 0 0 16,-4 1 0-16,4-1 0 0,0 0 0 0,0 3 0 0,0-3 0 15,0 1 0-15,0-2 0 0,0 2 0 0,0-1 0 0,0 0 0 16,0 1 0-16,-4-1 0 0,4 0 0 0,0 1 0 0,0-1 0 15,0 0 0-15,0 1 0 0,-4-1 0 0,4 0 0 0,0 1 0 0,0-3 0 16,0 2 0-16,0 0 0 0,0 1 0 0,0-1 0 16,-3 0 0-16,3-2 0 0,0 3 0 0,0-1 0 0,0-2 0 0,0 3 0 15,-4-1 0-15,4-2 0 0,0 2 0 0,0-2 0 0,0 3 0 16,0-1 0-16,-4-2 0 0,4 3 0 0,0-1 0 0,0-2 0 16,-4 2 0-16,4 1 0 0,0-3 0 0,0 2 0 0,-4 0 0 0,4-1 0 15,0 1 0-15,0-2 0 0,0 2 0 0,0 1 0 16,-4-3 0-16,4 2 0 0,0-2 0 0,0 3 0 0,0-4 0 0,0 4 0 15,0-3 0-15,0 3 0 0,0-3 0 0,0 2 0 0,-3-2 0 16,3 2 0-16,0-1 0 0,0 1 0 0,0-2 0 0,-5 2 0 16,5-2 0-16,0 3 0 0,0-1 0 0,0-2 0 0,-3 3 0 0,3-4 0 15,0 4 0-15,0-1 0 0,-4 1 0 0,4-3 0 0,0 2 0 16,0 0 0-16,-3-2 0 0,3 3 0 0,0 0 0 0,0-4 0 16,0 4 0-16,-5-1 0 0,5-2 0 0,0 2 0 0,0-2 0 15,0 3 0-15,0-1 0 0,0-2 0 0,0 2 0 0,0-1 0 16,0 1 0-16,0-2 0 0,0 2 0 0,-3-1 0 0,3 0 0 15,0 0 0-15,0 1 0 0,0 1 0 0,0-3 0 0,-4 2 0 16,4-2 0-16,0 3 0 0,0-3 0 0,0 0 0 0,0 2 0 0,-4-1 0 16,4 1 0-16,0-2 0 0,0 2 0 0,-4-2 0 0,4 0 0 15,0 3 0-15,0-3 0 0,0 2 0 0,0-2 0 0,0 0 0 16,0 3 0-16,0-3 0 0,0 0 0 0,-4 2 0 0,4-2 0 0,0 1 0 16,0 1 0-16,0-2 0 0,0 0 0 0,0 0 0 0,0 0 0 15,-4 3 0-15,4-3 0 0,0 0 0 0,0 0 0 0,0 0 0 16,0 1 0-16,0 1 0 0,0-2 0 0,0 0 0 0,0 0 0 0,0 1 0 15,-3-1 0-15,3 2 0 0,0-2 0 0,0 0 0 16,0 0 0-16,0 1 0 0,0 1 0 0,0-2 0 0,0 0 0 0,0 0 0 16,0 3 0-16,0-3 0 0,0 0 0 0,0 0 0 0,-4 3 0 15,4-3 0-15,0 0 0 0,0 2 0 0,0-2 0 0,-4 0 0 16,4 3 0-16,0-3 0 0,0 2 0 0,0-2 0 0,0 1 0 16,0 1 0-16,-4-2 0 0,4 2 0 0,0-1 0 0,0-1 0 15,0 2 0-15,0-2 0 0,0 2 0 0,0-1 0 0,0 1 0 0,0-2 0 16,-4 0 0-16,4 3 0 0,0-3 0 0,0 2 0 0,0 0 0 15,0-2 0-15,0 3 0 0,-3-3 0 0,3 2 0 0,0-2 0 16,-5 3 0-16,5-3 0 0,0 2 0 0,0-2 0 0,0 3 0 0,0-4 0 16,0 4 0-16,-3-1 0 0,3-1 0 0,0 1 0 15,0-2 0-15,0 2 0 0,0-2 0 0,0 3 0 0,0-3 0 16,-4 2 0-16,4 0 0 0,0-1 0 0,0 1 0 0,0 0 0 0,0-2 0 16,0 2 0-16,-4 1 0 0,4-3 0 0,0 3 0 0,0-1 0 15,0-2 0-15,0 2 0 0,0-2 0 0,0 3 0 0,0-2 0 16,0 1 0-16,0-1 0 0,-4 0 0 0,8 1 0 0,-8-2 0 15,4 2 0-15,0 0 0 0,0-1 0 0,0 1 0 0,0 1 0 16,0-3 0-16,0 2 0 0,0 0 0 0,0 0 0 0,0-1 0 0,0 0 0 16,0 2 0-16,0-3 0 0,0 3 0 0,-3-1 0 0,3 0 0 15,0-2 0-15,3 3 0 0,-3-3 0 0,0 2 0 0,0 0 0 16,0-1 0-16,0 1 0 0,0-2 0 0,0 2 0 0,0-2 0 16,0 1 0-16,-3 1 0 0,3-2 0 0,0 2 0 0,0-1 0 15,0-1 0-15,0 0 0 0,0 2 0 0,0-2 0 0,0 0 0 0,0 1 0 16,0-1 0-16,0 0 0 0,0 0 0 0,0 0 0 0,0-2 0 15,0 2 0-15,0 1 0 0,0-1 0 0,0 0 0 0,0 0 0 16,0-2 0-16,0 2 0 0,0 0 0 0,0 0 0 0,0 1 0 16,0-3 0-16,0 2 0 0,0 0 0 0,0 0 0 0,0 0 0 15,0-2 0-15,0 2 0 0,0 1 0 0,0-1 0 0,0 0 0 0,0-2 0 16,0 2 0-16,0 0 0 0,0 0 0 0,0-2 0 0,0 2 0 16,0 1 0-16,0-1 0 0,0 0 0 0,0 0 0 0,0-2 0 15,0 2 0-15,0 0 0 0,0 1 0 0,0-1 0 0,0 0 0 0,0 0 0 16,0 0 0-16,0 0 0 0,0 1 0 0,0-1 0 15,0 0 0-15,0 0 0 0,0 0 0 0,0 0 0 0,0 0 0 0,0 3 0 16,0-5 0-16,0 4 0 0,0-2 0 0,0 0 0 0,0 3 0 16,0-3 0-16,0 0 0 0,0 0 0 0,0 3 0 0,0-3 0 15,0 0 0-15,0 2 0 0,0 1 0 0,0-3 0 0,0 2 0 16,0-2 0-16,0 2 0 0,0-1 0 0,0 1 0 0,0-2 0 0,0 2 0 16,0 1 0-16,0-1 0 0,0-2 0 0,0 2 0 0,0 1 0 15,0-1 0-15,0 0 0 0,0 1 0 0,0-4 0 0,3 4 0 16,-3-1 0-16,0 1 0 0,0-1 0 0,0 0 0 0,0 1 0 15,4-1 0-15,-4 0 0 0,0 1 0 0,0-1 0 0,4 0 0 0,-4 0 0 16,0-1 0-16,4 1 0 0,-4 0 0 0,0 1 0 0,0-1 0 16,3 0 0-16,-3 0 0 0,0 1 0 0,5-2 0 0,-5 1 0 15,0-1 0-15,0 2 0 0,3-1 0 0,-3 0 0 0,0 0 0 16,0 1 0-16,4-3 0 0,-4 3 0 0,0-1 0 0,0-2 0 16,0 2 0-16,4 0 0 0,-4 1 0 0,0-3 0 0,0 2 0 0,4 1 0 15,-4-3 0-15,0 2 0 0,4-2 0 0,-4 2 0 0,0-1 0 16,0 1 0-16,0-2 0 0,3 3 0 0,-3-4 0 0,0 4 0 15,0-3 0-15,4 0 0 0,-4 2 0 0,0-1 0 0,0-1 0 16,4 0 0-16,-4 0 0 0,0 0 0 0,0 2 0 0,4-1 0 16,-4-1 0-16,0 0 0 0,0 0 0 0,0 0 0 0,0-2 0 15,4 2 0-15,-4 0 0 0,0 1 0 0,4-1 0 0,-4 0 0 16,0 0 0-16,0-2 0 0,0 2 0 0,0 0 0 0,0 1 0 16,0-3 0-16,3 2 0 0,-3 0 0 0,0 0 0 0,0-2 0 0,0 2 0 15,0 0 0-15,0-2 0 0,5 2 0 0,-5-2 0 0,0 3 0 16,0-1 0-16,0-2 0 0,0 2 0 0,0-2 0 0,0 2 0 15,0 0 0-15,3-2 0 0,-3 2 0 0,0-2 0 0,0 3 0 0,0-3 0 16,0 2 0-16,0-2 0 0,0 2 0 0,0-2 0 16,0 0 0-16,0 2 0 0,0-2 0 0,0 0 0 0,0 2 0 0,0-2 0 15,0 2 0-15,0-2 0 0,0 0 0 0,0 0 0 0,0 3 0 16,0-3 0-16,0 0 0 0,0 2 0 0,0-2 0 0,0 0 0 16,0 2 0-16,0-2 0 0,0 0 0 0,0 2 0 0,0-2 0 0,0 2 0 15,0-2 0-15,0 2 0 0,0-2 0 0,0 2 0 16,0-2 0-16,0 3 0 0,0-1 0 0,0-2 0 0,0 2 0 0,0 0 0 15,0 0 0-15,0 0 0 0,0-2 0 0,0 3 0 0,0-1 0 16,0 0 0-16,0 0 0 0,0 0 0 0,4-2 0 0,-4 2 0 16,0 1 0-16,0-1 0 0,3 0 0 0,-3 0 0 0,0-2 0 0,0 2 0 15,0 0 0-15,5 0 0 0,-5 1 0 0,0-1 0 0,0 0 0 16,0 0 0-16,3-2 0 0,-3 2 0 0,0 0 0 0,0 1 0 16,0-1 0-16,4 0 0 0,-4 0 0 0,0 0 0 0,0 0 0 15,0 1 0-15,4-1 0 0,-4-1 0 0,0 2 0 0,0-1 0 16,4 0 0-16,-4 0 0 0,0-2 0 0,0 3 0 0,0-1 0 0,4 0 0 15,-4 0 0-15,0 0 0 0,0 0 0 0,0 0 0 16,4 1 0-16,-4-3 0 0,0 2 0 0,0 0 0 0,0 0 0 0,0 0 0 16,3 0 0-16,-3-2 0 0,0 3 0 0,0-1 0 0,0 0 0 0,0-2 0 15,0 2 0-15,0 0 0 0,0 0 0 0,0-2 0 16,0 3 0-16,4-3 0 0,-4 2 0 0,-4-2 0 0,8 1 0 16,-4-1 0-16,0 0 0 0,0 3 0 0,0-3 0 0,0 0 0 0,0 2 0 15,0-2 0-15,0 0 0 0,0 2 0 0,0-2 0 0,0 0 0 16,0 0 0-16,0 2 0 0,0-2 0 0,0 3 0 0,0-3 0 15,0 0 0-15,0 2 0 0,0-2 0 0,0 0 0 0,0 2 0 16,0-2 0-16,0 0 0 0,0 2 0 0,0-2 0 0,0 0 0 16,0 0 0-16,0 2 0 0,4-2 0 0,-4 2 0 0,0-2 0 0,0 0 0 15,0 0 0-15,0 0 0 0,0 3 0 0,0-3 0 16,0 2 0-16,0-2 0 0,4 0 0 0,-4 2 0 0,0-2 0 0,0 2 0 16,0-2 0-16,0 2 0 0,0-2 0 0,0 3 0 0,0-2 0 0,4-1 0 15,-8 3 0-15,4-3 0 0,4 2 0 0,-4-2 0 16,0 0 0-16,0 0 0 0,0 0 0 0,0 0 0 0,0 0 0 0,0 2 0 15,0-2 0-15,0 0 0 0,0 0 0 0,0 0 0 0,0 0 0 16,0 0 0-16,0 0 0 0,0 0 0 0,0 2 0 0,0-2 0 16,0 0 0-16,0 0 0 0,0 0 0 0,0 0 0 0,3 0 0 15,-3 2 0-15,0-2 0 0,0 0 0 0,0 0 0 0,0 0 0 16,0 0 0-16,0 0 0 0,5 2 0 0,-5-2 0 0,0 0 0 0,0 0 0 16,0 2 0-16,0-2 0 0,0 0 0 0,0 3 0 0,3-3 0 15,-3 0 0-15,0 0 0 0,0 0 0 0,0 0 0 0,4 0 0 16,-4 0 0-16,0 0 0 0,0 0 0 0,0 0 0 0,0 0 0 15,0 1 0-15,0-1 0 0,0 0 0 0,4 0 0 0,-4 0 0 16,0 3 0-16,0-3 0 0,0 0 0 0,4 2 0 0,-4-2 0 0,0 0 0 16,0 2 0-16,0-2 0 0,3 0 0 0,-3 2 0 0,0-2 0 15,0 0 0-15,0 0 0 0,0 0 0 0,0 0 0 0,4 0 0 16,-4 0 0-16,0 3 0 0,0-3 0 0,4 0 0 0,-4 0 0 16,0 0 0-16,4 0 0 0,-4 0 0 0,0 2 0 0,0-2 0 15,4 2 0-15,-4-2 0 0,0 0 0 0,0 0 0 0,4 0 0 0,-4 0 0 16,0 2 0-16,0-2 0 0,3 0 0 0,-3 2 0 0,0-2 0 15,0 0 0-15,0 0 0 0,4 0 0 0,-4 2 0 0,0-2 0 16,0 0 0-16,4 2 0 0,-4 1 0 0,0-3 0 0,4 2 0 0,-4-2 0 16,0 2 0-16,4-2 0 0,-4 2 0 0,0-2 0 15,0 3 0-15,3-2 0 0,-3 1 0 0,0-2 0 0,5 3 0 0,-5-1 0 16,0-2 0-16,3 2 0 0,-3 0 0 0,0 0 0 0,0 0 0 16,4-2 0-16,-4 3 0 0,4-1 0 0,-4 0 0 0,0-2 0 15,4 2 0-15,-4 0 0 0,0-2 0 0,0 2 0 0,0-2 0 16,3 0 0-16,-3 3 0 0,0-3 0 0,0 0 0 0,0 0 0 0,0 2 0 15,0-2 0-15,0 0 0 0,0 0 0 0,0 0 0 16,0 0 0-16,0 0 0 0,0 0 0 0,0 0 0 0,0 0 0 0,0 0 0 16,5 0 0-16,-5 0 0 0,0 0 0 0,0 2 0 0,0-2 0 15,0 0 0-15,3 0 0 0,-3 2 0 0,0-2 0 0,0 0 0 16,0 0 0-16,0 2 0 0,0-2 0 0,0 2 0 0,0-2 0 0,4 0 0 16,-4 0 0-16,0 2 0 0,0-2 0 0,0 0 0 15,0 0 0-15,0 0 0 0,0 0 0 0,0 0 0 0,4 2 0 0,-4-2 0 16,0 0 0-16,0 3 0 0,0-3 0 0,0 0 0 0,0 0 0 15,4 2 0-15,-4-2 0 0,0 0 0 0,0 0 0 0,0 2 0 16,0-2 0-16,0 0 0 0,0 0 0 0,3 0 0 0,-3 0 0 0,0 0 0 16,0 2 0-16,0-2 0 0,0 0 0 0,0 0 0 15,4 0 0-15,-4 0 0 0,0 0 0 0,0 2 0 0,0-2 0 0,0 0 0 16,0 0 0-16,0 0 0 0,0 0 0 0,0 0 0 0,0 0 0 16,0 0 0-16,0 0 0 0,0 0 0 0,0 0 0 0,0 0 0 15,0 0 0-15,0 0 0 0,0 0 0 0,0 2 0 0,0-2 0 16,0-2 0-16,0 2 0 0,0 2 0 0,0-2 0 0,0 0 0 0,0 0 0 15,0 0 0-15,0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0,-4-2 0 16,4 2 0-16,0-2 0 0,-3 2-112 0,-1-2-48 0,4 0-44 15,-4 0-52-15,0-3-64 0,1 3 40 0,-2-2 52 0,2 0 48 16,-1-1 32-16,0 1 32 0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9:02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32861A-DD58-4DD8-BF07-AC97AD75C9B7}" emma:medium="tactile" emma:mode="ink">
          <msink:context xmlns:msink="http://schemas.microsoft.com/ink/2010/main" type="writingRegion" rotatedBoundingBox="30920,6455 30736,8087 29881,7990 30065,6358"/>
        </emma:interpretation>
      </emma:emma>
    </inkml:annotationXML>
    <inkml:traceGroup>
      <inkml:annotationXML>
        <emma:emma xmlns:emma="http://www.w3.org/2003/04/emma" version="1.0">
          <emma:interpretation id="{F9842FCF-906A-4493-B7C5-878D0B5A661D}" emma:medium="tactile" emma:mode="ink">
            <msink:context xmlns:msink="http://schemas.microsoft.com/ink/2010/main" type="paragraph" rotatedBoundingBox="30920,6455 30736,8087 29881,7990 30065,6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12F8D8-E9C2-4866-ACCC-C614154C4BA1}" emma:medium="tactile" emma:mode="ink">
              <msink:context xmlns:msink="http://schemas.microsoft.com/ink/2010/main" type="line" rotatedBoundingBox="30920,6455 30736,8087 29881,7990 30065,6358"/>
            </emma:interpretation>
          </emma:emma>
        </inkml:annotationXML>
        <inkml:traceGroup>
          <inkml:annotationXML>
            <emma:emma xmlns:emma="http://www.w3.org/2003/04/emma" version="1.0">
              <emma:interpretation id="{FDEC93AF-BAF8-4D6D-9EAE-0002FFEED5C1}" emma:medium="tactile" emma:mode="ink">
                <msink:context xmlns:msink="http://schemas.microsoft.com/ink/2010/main" type="inkWord" rotatedBoundingBox="30920,6455 30736,8087 29881,7990 30065,63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636 4512 67 0,'0'0'88'15,"0"0"-12"-15,0 0-8 0,0 0-24 0,0 0-8 0,0 0 0 16,0 0-8-16,0 0 0 0,0 0-4 0,0 0 0 0,0 0-4 15,0 0-4-15,0 0 0 0,0 0 0 0,0 2 0 0,0-2 0 0,0 0 0 16,0 0 0-16,0 0 0 0,0 2 0 0,0-2 0 0,0 0 0 16,0 2 0-16,0 0 0 0,0-2 4 0,0 0 0 0,0 3 0 15,4-1 0-15,-4 0 4 0,4-2 4 0,-4 2-4 0,3 0-4 16,2-2 8-16,-2 2 0 0,1 0 0 0,0 1-4 0,0-1 0 16,0-2-4-16,3 2 0 0,-3 0 0 0,4 0 0 0,-1 0-4 15,-3 1 0-15,4-1 0 0,0 2 0 0,-1-2-4 0,1 0 4 16,0 1-4-16,0-1 0 0,0 2-4 0,-1-2 4 0,1 0-4 0,-1 3 0 15,1-3 0-15,0 0 0 0,-1 2 0 0,1-2 0 0,-4 0 0 16,4 3 0-16,-1-3-4 0,-2 0 0 0,2 2 4 0,-3-2-4 16,0 1 4-16,4 1-4 0,-4-2 4 0,-1 0 0 0,1 0-4 0,0 1 0 15,0-1 0-15,0 0 4 0,0 2 0 0,-1-4 0 16,1 2-4-16,0 0 4 0,-4 1 0 0,4-1 0 0,0 0-4 16,-1 0 0-16,-3-2 4 0,5 2 0 0,-5 0 0 0,3-2-4 0,1 3 0 15,-4-3 4-15,4 2-4 0,-4-2 4 0,4 2 0 0,-4-2 4 16,4 0-4-16,0 2-4 0,-4-2 4 0,4 0 0 0,-1 0-4 15,-3 0 0-15,4 0-4 0,-4 0 4 0,4 2-4 0,-4-2 8 0,4 0-4 16,-4-2-4-16,4 4 4 0,-4-2 0 0,0 0 0 16,0 0-4-16,0 0 4 0,0 0 0 0,0 0 0 0,0 0 0 0,0 0-4 15,0 0 0-15,0 0 0 0,0 0-4 0,0 0-4 0,-4 0-8 16,4 0-8-16,0 0-12 0,-4 0-16 0,4 0-12 0,-4 0-12 16,4-2-28-16,-4 2-24 0,1 0-44 0,-1-2-52 0,4 2 4 0,-4-2 44 15,0 2 32-15,0-2 28 0</inkml:trace>
          <inkml:trace contextRef="#ctx0" brushRef="#br0" timeOffset="-975.3911">617 4538 51 0,'0'-3'84'0,"0"3"-4"0,0-2-8 0,0 2-32 16,0-2-4-16,0 2-4 0,0-2-4 0,0 2 0 0,0-2-8 15,0 2 4-15,0-2 0 0,0 2 0 0,-4-2 4 0,4 2 0 0,0 0 0 16,0 0-4-16,0-3 4 0,0 3-4 0,0 0 4 0,0 0 4 16,0 0 0-16,0 0 0 0,0 0-4 0,0 0 0 0,0 0-4 15,0 0-4-15,0 0 4 0,0 0-8 0,0 0 0 0,0 0 4 16,0 0-4-16,0 0 8 0,0 0-4 0,0 0 4 0,0 0 0 16,0 3 0-16,0-3 0 0,0 2 0 0,0 0 0 0,0 0 0 0,4 0 4 15,-4 0-4-15,0 0 0 0,3 3 4 0,-3-1 0 0,0 0 0 16,4 1 0-16,0 1 4 0,-4 1 0 0,4-3 0 0,0 2 0 15,0 1-4-15,0-1 4 0,-1 1-4 0,2-1 0 0,2 3 0 0,-3-3-4 16,0 3 0-16,3-1-8 0,-3 1 0 0,0 0-4 16,4-1 4-16,-4 1-16 0,3 2 16 0,-3-3 0 0,0 3 0 0,4 0-4 15,-4 0 4-15,-1-1 0 0,5 1-8 0,-4 0 4 0,0 2-4 16,0-3 4-16,0 3 0 0,4-2-4 0,-5 0 0 0,1 2 0 16,0-3 0-16,0 1-4 0,0 0 4 0,-1 0-8 0,-3 0 4 15,4-1 0-15,0-1 4 0,0 2-4 0,0-3-4 0,0 1 4 16,-1 0 0-16,2-1-4 0,-2 1 0 0,1 0 4 0,0-3 0 0,0 1 0 15,-4-1-4-15,4 1 4 0,-1-1 0 0,2 0-4 0,-2 1 0 16,-3-3 0-16,4 1 0 0,0-1 0 0,-4 2 4 0,4-4-4 16,-4 3 0-16,4-1 0 0,-4-2 0 0,4 0 0 0,-4 0 0 15,4 1 0-15,-4-1 0 0,0 0 0 0,3 0 0 0,-3-2 0 16,0 0 0-16,4 2 4 0,-4-2-4 0,0 0 0 0,0 0-4 16,4 0 4-16,-4 2 0 0,0-2 4 0,0 0-8 0,0 0 4 0,0 0 4 15,4 0-4-15,-4 0 0 0,0 0 4 0,0 3-4 0,0-3 0 16,0 0 0-16,0 0 0 0,0 0 0 0,4 2-4 0,-4-4 4 15,0 4 4-15,0-2-4 0,4 0 0 0,-4 0 0 0,0 0 0 16,0 0 0-16,0 0 0 0,3 0 0 0,-3 0 0 0,4 0 0 16,0 0 0-16,-4 0 0 0,4 0 0 0,-4-2 0 0,4 2 0 0,-1 0 0 15,2-3 0-15,-2 3 0 0,1-2 0 0,0 0 0 0,0 0 0 16,0 0 0-16,0 0 0 0,0-1 0 0,3 1 0 0,-3-2 0 16,0 2 0-16,4 0 0 0,-4-3 0 0,-1 3 0 0,5-2 0 0,0 0 0 15,-4-1 0-15,3 3 0 0,1-2 0 0,0-3 0 16,-1 3 0-16,1 0 0 0,0 0 0 0,0-3 0 0,3 1 0 0,-3-1 0 15,3 1 0-15,-3-1 0 0,4 1 0 0,-1-3 0 0,1 3 0 16,0-3 0-16,-1 0 0 0,0 1 0 0,1-1 0 0,0 0 0 16,-1-1 0-16,1 1 0 0,-1 0 0 0,5-1 0 0,-5 1 0 15,1-2 0-15,0 3 0 0,-1-1 0 0,1 0 0 0,-5 1-16 16,5-1 20-16,-4 1-4 0,3 1 4 0,-3-1-4 0,0 1 0 0,-1 0 4 16,1 1-4-16,0 0 4 0,-1-1-4 0,1 3 0 0,-4-2-4 15,4 1 4-15,-4-1 0 0,-1 1 0 0,5 1 0 0,-4-2-4 16,0 1 4-16,3 1 0 0,-2 0 0 0,-2-1 0 0,1 1 0 15,0 0 0-15,4 2 0 0,-5-3 0 0,2 1 4 0,-2 2-4 16,-3 0-4-16,4 0 8 0,0 0-8 0,0-1 4 0,-4 1 0 16,0 2 4-16,4-2-4 0,-4 2 0 0,0 0 0 0,0 0 0 0,0 0 0 15,0 0 0-15,0 0 0 0,0 0 0 0,0 0-4 0,0 0 4 16,0 0-4-16,0 0 0 0,0 0 4 0,0 0-4 0,0 0-4 16,0 0-4-16,0 0-8 0,0 0-12 0,0 0-8 0,0 0-16 15,0 0-24-15,0 0-20 0,-4 0-20 0,4 0-32 0,-4 0-36 16,4 0-64-16,-4 0-16 0,0 0 48 0,1 0 48 0,-2 0 28 0,2 0 24 15</inkml:trace>
          <inkml:trace contextRef="#ctx0" brushRef="#br0" timeOffset="756.5749">1037 4695 3 0,'0'0'104'0,"0"0"-12"15,0 0-16-15,0 0-24 0,0 0-8 0,0 0-4 0,0 0-8 0,0 0-4 16,0 0 0-16,4 0 0 0,-4 0-8 0,0 0 4 0,3 0-4 16,-3 0 4-16,5 0-4 0,-2 0 0 0,-3 0-4 0,4 0 4 15,0-2-4-15,4 2 0 0,-5 0 4 0,2-3 0 0,2 3 0 0,1-2 0 16,-4 2 0-16,3-2 4 0,1 2-4 0,0-2 4 15,0 0 0-15,-1 2-8 0,1-2 4 0,-1 2-4 0,5-3 4 0,-4 1-4 16,0 2 4-16,3-2 0 0,-3 2-4 0,3 0 0 0,-3-2 0 16,3 2 0-16,-3-2-4 0,4 2-4 0,-4-2 0 0,3 2 0 15,-3-2 4-15,4 2-8 0,-4-3 0 0,-1 3 8 0,1-2-4 16,3 2 0-16,-3-2-4 0,0 2 4 0,-1-2 0 0,1 2-4 16,0-2 4-16,-4 2-4 0,4-2 0 0,-1 2 4 0,-3-2-4 0,4 2 0 15,0-3 0-15,-5 3 0 0,1-2 0 0,4 2-4 0,-5-2 4 16,2 2 0-16,2 0 0 0,-3 0 0 0,0-2 0 0,0 2 0 15,-1 0-4-15,-3 0 4 0,5 0 0 0,-2 0-4 0,1 0 0 0,-4 0 0 16,4 0 0-16,-4 0 4 0,4-2-4 0,-4 2 0 16,0 0 0-16,4 0 4 0,-4 2-4 0,0-4 0 0,0 4 0 0,0-2 0 15,0 0 4-15,0 0-8 0,0 0 4 0,0 0 0 0,0 0-4 16,0 0 4-16,0 0-4 0,0 0-4 0,0 0 0 0,0 0-8 16,0 0-8-16,0 0-20 0,0 0-24 0,0 0-24 0,0 0-32 0,0 0-60 15,0 0-36-15,-4 0 36 0,0 0 36 0,4 0 28 16</inkml:trace>
          <inkml:trace contextRef="#ctx0" brushRef="#br0" timeOffset="-2435.9092">1246 3472 71 0,'0'0'88'0,"0"0"-12"0,5 0-12 0,-5 0-20 16,0 2-12-16,0-2 4 0,0 0-8 0,0 2-4 0,0-2 0 15,0 2-8-15,0-2 4 0,0 2-4 0,0 0 0 0,0 0 4 16,0 1 0-16,0-1 0 0,0 0-4 0,0 2 4 0,0-2 0 0,0 3 4 16,0-3-4-16,0 2 4 0,0 0-4 0,0-1 4 0,0 1 4 15,0 0-4-15,0 1 4 0,0-1 0 0,0 2 0 0,0-1-4 16,0-1 0-16,0 2 4 0,0-1 0 0,0 1-4 0,0 1 0 15,-5-3-4-15,5 2 4 0,0 1-4 0,0-1 0 0,0 3 0 16,-3-3 4-16,3 1-4 0,0 1 0 0,-4-1 0 0,4 1-4 16,0 1 4-16,-4-2 4 0,4 2-4 0,-4-1-4 0,4 1 0 15,-3-1 0-15,3 1 0 0,0 0 0 0,-5-1 0 0,5 1-20 16,0-1 20-16,-3 1 0 0,3 0 0 0,-4-1-4 0,4 1 4 0,-4-1-4 16,4 1 0-16,-4 0 4 0,4-1-4 0,-4 1 0 0,1-1-8 15,3 1 8-15,-5 0-4 0,5-1 4 0,-3 1-4 0,3-3 0 16,-4 3-4-16,4-1 4 0,-4 2 0 0,0-4 0 0,4 2 0 0,-3-2-4 15,3 3 0-15,0-2 0 0,-4 1 0 0,4-1 0 16,-4 1 0-16,4-1 0 0,-4 1 4 0,4-1-8 0,0 1 4 0,-4-1 0 16,4 1 4-16,0-1-4 0,-4 1 0 0,4 1-4 0,-4 0 4 15,4-2 0-15,0 1 0 0,-3 1 0 0,3-1-4 0,0-2 0 16,-5 3 8-16,5 0-4 0,-3 0 0 0,3-3 0 0,-4 3 0 0,4-3-4 16,-4 3 0-16,4-3 4 0,-4 3-4 0,4-3 0 0,-3 1 0 15,3 1 4-15,-4-1 0 0,4-1 0 0,0 1-4 0,-4-1 0 16,4 1 4-16,-4-1 0 0,4 1-4 0,-4-1 4 0,4 0 0 15,0 1-4-15,-4-1 0 0,4 1 0 0,0-3 4 0,-4 3-4 16,4-1 0-16,0 0 0 0,0 1 0 0,-3-1 0 0,3 1 0 16,0-1 0-16,0-1 0 0,-5 1 0 0,5 0 0 0,0 1 4 0,-3-1 0 15,3 1-4-15,0-3 4 0,-4 2-4 0,4 1 0 0,0-1 0 16,0 1 4-16,0-1 0 0,0 1-4 0,-4-1 0 0,4 1 0 16,0-1 0-16,0 1 0 0,0-1 0 0,0 1 0 0,0-1 0 15,0 0 4-15,0 1-4 0,0-1 4 0,0 1-4 0,0-1 0 16,0-1 0-16,0 1 4 0,0 1-4 0,0-3 0 0,0 2 0 15,0-1 0-15,0 1 0 0,0-2 0 0,0 1 0 0,0-1 0 16,0 3 0-16,0-3 4 0,0 0-4 0,0 1 0 0,0-1 0 0,0 2 0 16,0-1 0-16,0-1 0 0,-4 0 0 0,4 1 0 0,0-1 0 15,0 0-4-15,0 1 4 0,0-1 0 0,0 0-4 16,0 1 8-16,0-1 0 0,0 0-8 0,0-2 8 0,-3 3 0 0,3-3-8 16,0 2 0-16,0-2 4 0,3 2-20 0,-3-1 28 0,0-1-4 15,0 2 0-15,-3-2 0 0,3 0-4 0,0 0 4 0,0 1 0 16,0-1-4-16,0 2 0 0,0-2 0 0,0 0 0 0,0 1 0 0,0-1 0 15,0 0 0-15,0 2 0 0,0-2-4 0,0 0 0 0,0 1 4 16,0-1 0-16,0 2 0 0,0-2 0 0,0 0 0 0,0 1 0 16,-4-1 0-16,4 0-4 0,0 0 4 0,0 0 0 0,0 0 0 0,0 0 0 15,0 1 4-15,0-1-4 0,0 0 0 0,0 0 0 16,0 0 0-16,0 0 0 0,0 0 0 0,0 1 0 0,0-1 0 0,0 0 0 16,0 0 0-16,0 0 0 0,0 0 0 0,0 1 4 0,0-1-4 15,0 0 0-15,0 0 0 0,0 0 0 0,-4 0 0 0,4 0 0 16,0 1 0-16,0-1-4 0,0 0 4 0,-4 2 0 0,4-2 4 15,0 1 0-15,0-1-4 0,0 0 0 0,0 0-4 0,0 1 8 16,0-2-4-16,0 1 0 0,-4 1 4 0,4-1-4 0,0 0 4 0,0 0-4 16,0 0 0-16,0 0 0 0,0 0 0 0,0 0 4 0,0-2 0 15,0 3-4-15,0-1 0 0,0-2 4 0,-4 2-4 0,4-2 0 16,4 0 0-16,-8 2 0 0,4-2 0 0,0 0 0 0,4 0 4 16,-8 0-4-16,8 0 0 0,-4 0 0 0,0 0 0 0,-4 0-4 15,4-2-4-15,0 0 0 0,0 2-8 0,0-2-20 0,0-1-24 16,0 1-28-16,0 0-24 0,0 0-36 0,0-2-36 0,0 0-80 0,-4-1 8 15,4 1 40-15,0-2 40 0,-3-1 36 0,3 1 24 0</inkml:trace>
          <inkml:trace contextRef="#ctx0" brushRef="#br0" timeOffset="-3937.3054">1024 3424 35 0,'0'0'80'0,"4"0"-12"0,-4 0-4 0,0 0-28 0,0 0-4 0,0 0-8 16,3 0-4-16,-3 0-4 0,0 0 0 0,0 0-4 0,0 0 4 15,0 0-4-15,0 0-4 0,5 0 0 0,-5 0 0 0,0 0 0 16,0 0 0-16,0 0-4 0,0 0 4 0,0 0 0 0,0 0 0 0,0 2 0 16,0-2 4-16,0 3-4 0,0-3 4 0,0 2-4 0,0 0 4 15,0 0 0-15,0 0-4 0,0 0 4 0,0 1 0 0,0-1-4 16,0 2 4-16,0-2 0 0,0 2 0 0,0 1 0 0,0-3 4 15,0 2 0-15,0 0-4 0,0 1 0 0,0-1 4 0,0-2-4 16,0 2 0-16,0 1 4 0,0-1 0 0,-5 3 0 0,5-3 0 0,0 0-8 16,0 0 0-16,0 1 4 0,-3-1 0 0,3 0 4 15,0 1-8-15,0 1 0 0,-4-2 4 0,4 1 0 0,0-1 4 16,0 2-8-16,0-1 4 0,0 1-4 0,0-1 4 0,-4 1-4 0,4 0 4 16,0-1 0-16,0 1 0 0,0 1-4 0,0 0 4 0,-4-1-4 15,4 2 8-15,0-1-4 0,0-1-4 0,-4 3 0 0,4-3 4 16,0 3 0-16,0-3-4 0,0 3 8 0,0-2-8 0,-3 1 4 0,3-1 0 15,0 1-4-15,0-1 4 0,0 1 0 0,-5-1 0 16,5-1-4-16,0 1 0 0,0 1 4 0,-3-1-4 0,3-1 0 0,0 1 0 16,0-1 0-16,-4 3 0 0,4-3 0 0,0 1 0 0,-4-1 0 15,4 1 0-15,0 1-4 0,-4-1 4 0,4-1 0 0,0 1-4 16,0 1 0-16,-3-1 0 0,3-1 0 0,0 3 0 0,0-3 0 0,-5 1 4 16,5 1-4-16,0-1 4 0,-3 1-4 0,3-1 0 0,-4 1 0 15,4-1-4-15,0 1 0 0,-4-1 4 0,4 1 0 0,0-1 0 16,-4 1 0-16,4-1-4 0,0 2 0 0,-4-3 4 0,4 3 0 15,0-3-4-15,0 3 4 0,-3-1 0 0,3-1-4 0,0 1 4 16,-5-1-4-16,5 2 0 0,0-3 4 0,-3 2 0 0,3 1-4 0,0-2 4 16,0 2-4-16,-4-1 0 0,4-2 0 0,0 3 4 0,-4 0-4 15,4-3 0-15,-4 3 4 0,4-3-4 0,0 1 0 0,0 1 0 16,0-1 4-16,-3-1-4 0,3 3 4 0,0-3-4 0,0 1 4 16,0-1-4-16,0 1 0 0,-4-1 0 0,4 1 0 0,0-1 0 15,0-2 0-15,0 3 0 0,0-1-4 0,0 1 8 0,0-3-4 0,0 2-16 16,0 1 20-16,0-1-4 0,-4-1 4 0,4 1-4 15,0-2 0-15,0 3 4 0,0-3 0 0,0 3-4 0,0-3 0 0,0 2 0 16,0-1 4-16,-4 1-4 0,4-2 0 0,0 3 0 0,0-3 0 16,0 3 4-16,-4-3-4 0,4 2 4 0,0 1-4 0,0-3 0 15,0 3 0-15,0-3 0 0,-4 2 0 0,4-1 0 0,0 1 0 16,0-2 0-16,0 3-4 0,0-3 4 0,0 0 0 0,0 3 0 0,0-3 0 16,0 1 0-16,0 1 0 0,-4-2 0 0,4 1 0 15,0-1 0-15,0 2 0 0,0-1 0 0,0-1 0 0,0 0 0 0,-3 3 0 16,3-3 0-16,0 0 0 0,0 1 0 0,0-1 0 0,0 0 0 15,0 3 0-15,0-3 0 0,0 1 0 0,0-1 0 0,0 0 0 16,-5 3 0-16,5-3 0 0,0 0 4 0,0 1-4 0,0-1 0 0,0 0 0 16,0 1 0-16,0-1 0 0,0 0 0 0,0 1 4 0,0-1-4 15,-3 0 0-15,3-2 4 0,0 3-4 0,0-1 0 0,0 0-4 16,0-2 8-16,0 3-4 0,-4-1 0 0,4-2 0 0,0 2 0 16,0-2 0-16,0 3 0 0,0-3 0 0,0 2 0 0,0-2 0 15,0 1 4-15,0-1-4 0,0 2 0 0,0-2 0 0,0 0 0 0,-4 0 0 16,4 1 0-16,0-1 4 0,0 0-4 0,0 0 0 0,0 0 0 15,0 0 0-15,-4 1 0 0,4-3 0 0,0 2 0 0,0 0 0 16,-3 0 0-16,3 0 0 0,0 0 0 0,0 0 0 0,0 1 0 16,-4-1 4-16,4 0-4 0,0 0-4 0,0 0 4 0,0 0 4 15,0 0-4-15,0 1 0 0,0-1 0 0,-4 0 0 0,4 0 0 0,0-2 0 16,0 2 0-16,0 0 0 0,0-2-4 0,-4 3 4 16,4-1 0-16,0-2 0 0,0 0 0 0,0 0 4 0,0 2 0 0,0-2-4 15,0 0 0-15,0 0 0 0,-4 0 0 0,4 0-4 0,0 0 4 16,0 0 0-16,0 0-4 0,0 0 0 0,0 0-4 0,0 0-4 15,-4 0-8-15,4 0-8 0,0-2-12 0,0 2-28 0,-4-2 16 16,4-1-24-16,0 1-20 0,-3 0-24 0,3-2-60 0,0-1-52 0,-4 1 44 16,4 0 32-16,0-3 32 0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6:54.12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D0EB2AA-0AE2-42F4-BCD7-941344C15B51}" emma:medium="tactile" emma:mode="ink">
          <msink:context xmlns:msink="http://schemas.microsoft.com/ink/2010/main" type="inkDrawing" rotatedBoundingBox="22300,9432 22790,9387 22791,9393 22301,9439" semanticType="underline" shapeName="Other">
            <msink:sourceLink direction="with" ref="{D8D7D2E6-1B0A-423E-B2D3-B6C2A0F7528C}"/>
          </msink:context>
        </emma:interpretation>
      </emma:emma>
    </inkml:annotationXML>
    <inkml:trace contextRef="#ctx0" brushRef="#br0">-95 160 27 0,'4'0'92'0,"-4"0"-8"0,0 0-8 16,0 0-28-16,0 0-4 0,3 0-8 0,-3 0-8 0,0 0-4 16,5 0 0-16,-5 0-4 0,3 0-4 0,-3 0 4 0,4 0-4 15,-1 0 0-15,-3 0 0 0,5 0 0 0,-2 0 0 0,1 0 0 16,-4 0 0-16,4 0 0 0,0 0 0 0,0 0-4 0,0 0 4 16,-1 0-4-16,1 0 4 0,0 0-4 0,0 0 4 0,0-2-4 0,-1 2 0 15,2 0 0-15,-2 0 0 0,1 0 4 0,-4 0-4 0,4-2 0 16,0 2 0-16,-1 0 0 0,1 0 0 0,0 0 0 0,-4 0-4 15,4 0 4-15,0-2-4 0,0 2 0 0,-1 0 0 0,1 0 4 16,0 0-4-16,0-3 0 0,0 3 0 0,4-2 0 0,-5 2 0 16,1 0 8-16,0 0-4 0,3-2 0 0,-2 2-8 0,2-2 8 15,1 2 0-15,-5 0-4 0,5 0-4 0,0 0 4 0,-4 0-8 0,3-3 4 16,1 3 0-16,-1 0 0 0,-2 0 0 0,2-2 0 0,1 2 0 16,-5 0 0-16,5-2 4 0,0 2 0 0,-4 0-4 0,3 0 0 15,-3-2 4-15,4 2-8 0,-4 0 8 0,3 0 4 0,-3 0-4 16,4 0-4-16,-5 0-4 0,2 0 0 0,2 0 8 0,-3 0-4 15,0-3 0-15,3 3 0 0,-3 0 0 0,0 0 0 0,4-1 4 0,-4 1-20 16,-1 0 16-16,5-3 4 0,-4 3 0 0,-1-2 0 0,5 2-4 16,-4 0 0-16,4 0 0 0,-4-2 0 0,3 2 0 0,-3 0 0 15,0 0 4-15,4 0-8 0,-5 0 4 0,5-2 0 0,-4 2-4 16,0 0 4-16,0 0-4 0,3 0 4 0,-3-3-4 0,0 6 4 16,0-6-4-16,0 3 0 0,-4 0 0 0,3 0 0 0,1 0 0 0,0 0 0 15,-4 0 0-15,0-2 0 0,4 4 0 0,-4-4 4 16,0 4-4-16,4-2 0 0,-4 0 0 0,0 0 0 0,0 0 0 0,0 0 0 15,0 0 0-15,0 0 0 0,0-2 4 0,0 2-4 0,0 0 0 0,0 0 0 16,0 0 0-16,0 0 0 0,0 0 4 0,0 0-4 16,0 0 0-16,0 0 4 0,0 0-4 0,0 0 0 0,0 0 0 0,0 0 0 15,0 0 0-15,0 0 0 0,0 0 0 0,0 0 0 0,0 0 0 16,0 0 0-16,0 0 0 0,0 0 0 0,0 0 4 0,0 0-4 16,0 0 4-16,0 0-4 0,0 0-4 0,0 0 0 0,0 0 4 0,0 0 0 15,-4 0 0-15,4 0 4 0,0 0-8 0,0 0 4 16,0 0 0-16,-4 0-4 0,4 0 4 0,0 0 0 0,-4 0 0 0,4 0 0 15,0 0 4-15,-4 0-4 0,4 0-4 0,-3 0 4 0,3 0 0 16,-4 0 0-16,4 0-4 0,-4 0 8 0,4 0-4 0,-4 0-4 16,4 0 4-16,0 0-4 0,-4 0 4 0,4 0 0 0,0 0-4 15,0 0 0-15,-4 0 4 0,4 0-4 0,0 0 0 0,0 0 0 16,0 0 0-16,0 0 0 0,0 0 4 0,0 0-4 0,0 0-4 0,0 0 0 16,0 0 0-16,0 0-4 0,0 0-4 0,0 0 0 0,0 0 0 15,0 0-12-15,0 0-8 0,0 0-12 0,0 0-4 0,0 0-12 16,4 0-8-16,-4 0-8 0,0 0-32 0,0 0-40 0,4 0-32 15,-4 0 36-15,4 0 28 0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8:35.210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05A37BA9-429F-4504-96FB-2A64F6176495}" emma:medium="tactile" emma:mode="ink">
          <msink:context xmlns:msink="http://schemas.microsoft.com/ink/2010/main" type="writingRegion" rotatedBoundingBox="30104,2920 30168,4997 25597,5138 25533,3061"/>
        </emma:interpretation>
      </emma:emma>
    </inkml:annotationXML>
    <inkml:traceGroup>
      <inkml:annotationXML>
        <emma:emma xmlns:emma="http://www.w3.org/2003/04/emma" version="1.0">
          <emma:interpretation id="{E4B921C5-F786-4144-AC59-65D68644A87E}" emma:medium="tactile" emma:mode="ink">
            <msink:context xmlns:msink="http://schemas.microsoft.com/ink/2010/main" type="paragraph" rotatedBoundingBox="30123,3533 30168,4997 29777,5009 29732,35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1BBFCB-BE6A-4998-BB56-3EB6E5DD69C5}" emma:medium="tactile" emma:mode="ink">
              <msink:context xmlns:msink="http://schemas.microsoft.com/ink/2010/main" type="line" rotatedBoundingBox="30123,3533 30168,4997 29777,5009 29732,3545">
                <msink:destinationLink direction="with" ref="{C6E104F2-43F3-4CBD-BD37-CA54F13F85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677C32-7361-4B2D-B3A1-4FFC87A239C1}" emma:medium="tactile" emma:mode="ink">
                <msink:context xmlns:msink="http://schemas.microsoft.com/ink/2010/main" type="inkWord" rotatedBoundingBox="30123,3533 30132,3836 29741,3848 29732,3545"/>
              </emma:interpretation>
            </emma:emma>
          </inkml:annotationXML>
          <inkml:trace contextRef="#ctx0" brushRef="#br0">4551 1293 15 0,'0'0'92'0,"0"0"-12"0,0 2-8 0,0-2-32 16,0 0 0-16,0 0-8 0,0 0-4 0,0 0-4 0,0 0-4 15,0 0 4-15,0 0-4 0,0 0 0 0,0 0-4 0,0 0 4 16,0 0-4-16,0 0 4 0,3 0 0 0,-3 0-4 0,0 0 0 0,0 0 0 15,0 0 0-15,0 0 4 0,0 0-4 0,0 0 4 0,4 0 4 16,-4 0 0-16,0 0-4 0,0 0 4 0,0 0 4 0,0 0 0 16,2-2-4-16,-2 2 4 0,0 0-4 0,0-1 0 0,0 1 4 15,0 0-8-15,0-2 4 0,0 2 0 0,0-2-4 0,0 2 4 16,0-2 0-16,0 2 0 0,0-1 0 0,0-1-4 0,0 2 0 16,0-2 0-16,0 2 0 0,0-1-4 0,0 1 0 0,0-2 4 15,0 2-4-15,0-2 0 0,0 2 0 0,0-1-4 0,0 1 0 0,0-2 0 16,0 2 0-16,0-2 0 0,0 2-4 0,0-1 4 0,0-1 0 15,0 2 4-15,0-2-8 0,0 2 4 0,0-1 0 0,0 1 4 16,0-2-4-16,0 2-4 0,0-2 4 0,0 1-4 0,0 1 0 0,0-2 4 16,0 2 0-16,-2-2 0 0,2 0-4 0,0 2-4 15,0-1 4-15,-4 1 4 0,4-2-4 0,0 1 0 0,-3 1-4 0,3 0 4 16,0-2-4-16,-2 0 4 0,2 2-4 0,-4-1 4 0,4 1 0 16,-3-2-4-16,3 0-4 0,-2 2 4 0,2-1 0 0,-4-1 0 15,1 2-4-15,3-2 0 0,-2 0 4 0,2 2 0 0,-3-1 0 0,-1-1 0 16,2 2 0-16,2-2-4 0,-3 2 4 0,-1-1-4 0,2-1 4 15,2 2-4-15,-3-2 0 0,-1 2 0 0,2 0 4 0,2-1-4 16,-3 1 0-16,0 0 4 0,0-2-4 0,3 2 4 0,-3 0 0 16,0 0 0-16,0 0-4 0,3 0 0 0,-3 0-16 0,0 0 20 15,0 0 0-15,3 0-4 0,-3 0 8 0,0 0-8 0,0 0 0 16,0 0 4-16,3 0 0 0,-3 0 0 0,0 0-4 0,3 0 0 16,-3 0 4-16,0 2-4 0,0-2 0 0,3 1 4 0,-3-1 0 15,0 0-4-15,0 2 0 0,3 0 4 0,-3-2-4 0,0 1-4 0,0 1 4 16,3-2 0-16,-3 2 0 0,0-1 4 0,0 1-4 0,0 0 0 15,3 0 0-15,-3-2 0 0,0 1 4 0,0 1-4 0,3 0-4 16,-3-1 4-16,0 1 4 0,0 0-4 0,3-2 0 0,-3 1 0 16,0 1 4-16,3-1 0 0,-3 1-4 0,0 0 0 0,3 0 0 15,-3-1 0-15,3-1 0 0,-3 2 0 0,0 0 0 0,3-1 0 0,-3 1 0 16,3 1 0-16,-3-1 4 0,0 0-4 0,3-1 0 0,-3 1 4 16,3 1 0-16,-3-1-4 0,0 0 0 0,3 1 0 0,-3-1 0 15,3 1 4-15,-3-1-4 0,3 1 0 0,-3-1 0 0,3 1 0 0,-3-1 0 16,3 1 4-16,-3-1-24 0,3 2 24 0,0-3 0 15,-3 2-4-15,3-1 4 0,-3 2 0 0,3-3 0 0,0 3 0 16,0-1-4-16,-2-1 0 0,2 1 0 0,0-1 4 0,-4 1-4 16,4-1 0-16,0 1 0 0,-3-1 0 0,3 1 0 0,0 1 0 0,0-3 0 15,-2 2 0-15,2-1-4 0,0 1 4 0,0-1 0 0,0 1 0 16,0 1 4-16,-4-2-4 0,4 1 0 0,0 0 0 0,0-1-4 0,0 1 4 16,0 1 0-16,0-1 4 0,-3-1-8 0,3 1 8 15,0 0-4-15,0 1 4 0,0-1-4 0,0 1 4 0,-2-3-8 0,2 3 4 16,0-1 0-16,0 0 0 0,0 1 4 0,0-1-8 0,0 0 8 15,0 1-4-15,0-1-4 0,0 0 8 0,0 1-4 0,0-1 0 16,0 0 0-16,0 1 0 0,0 0 0 0,0-1 0 0,0 0 0 16,0 0 4-16,0 1 0 0,0-1-4 0,0 0 0 0,0 2 0 15,0-1 0-15,0-1 4 0,2 1-4 0,-2 1 0 0,0-2-4 0,0 0 4 16,3 1 0-16,-3 1-16 0,0-2 20 0,4 0 4 0,-4 1-8 16,0 1 4-16,2-2 4 0,-2 1-4 0,3-1 0 0,-3 0-4 15,4 1 4-15,-4-1-4 0,2 0 4 0,-2 1-4 0,3-1 0 16,-3 0 0-16,3 1 4 0,-3-1-4 0,3 0 0 0,-3 1 0 0,3-2 4 15,0 1-4-15,-3 0 0 0,3-1 4 0,-3 1-4 0,3-1 4 16,0 1-4-16,0-1 0 0,-3 1 4 0,3-1 0 0,0 0 0 16,-3 1-4-16,3-1 0 0,0 0 4 0,0 0 0 0,0 1 0 15,0-2-4-15,-3 1 4 0,3-1 0 0,0 1 0 0,0 0 0 0,0-1 0 16,0 1 0-16,0 0 0 0,0 0-4 0,0-1 4 16,0 1 4-16,0 0-4 0,0-2 0 0,0 1 0 0,0 1 0 0,0 0 0 15,0-2 0-15,0 1-4 0,0 1 4 0,-3-2-4 0,3 2 4 16,0-2-4-16,0 1 4 0,0-1 0 0,0 2 0 0,0-2 0 15,0 0 0-15,0 2 0 0,0-2-4 0,0 0 0 0,0 0 4 0,-3 0-20 16,3 0 24-16,0 0-4 0,0 0 0 0,0 0 0 16,-3 0 0-16,3 0 0 0,0 0-4 0,0 0 8 0,-3 0-4 0,3 0-4 15,0 0 4-15,0 0 0 0,-3 0 0 0,2 0 0 0,2 0-4 16,-4 0 0-16,3 0 4 0,-1 0-4 0,-2-2 0 0,4 2 0 16,-1 0 0-16,-3-2 0 0,2 2 0 0,2-1 0 0,-4 1 0 15,3-2 0-15,-3 2 0 0,2-2 0 0,1 1 0 0,-3 1 0 0,4-2 0 16,-4 0 0-16,2 1 0 0,-2 1 0 0,0-2 0 15,3 2 0-15,-3-2 0 0,4 1 0 0,-4 1 0 0,2-2 0 0,-2 0 0 16,0 2 0-16,0-2 0 0,3 1 0 0,-3-1 0 0,0 2 0 16,4-2 0-16,-4 1 0 0,0-1 0 0,0 1 0 0,0-2 0 15,2 2 0-15,-2 0 0 0,0-1 0 0,0 0 0 0,0 0 0 0,0 1 0 16,0-1 0-16,0 0 0 0,0 1 0 0,0-3 0 16,0 4 0-16,0-1 0 0,0-1 0 0,0 0 0 0,0 0 0 0,0 1 0 15,0-1 0-15,0 1 0 0,0 1 0 0,0-2 0 0,0 0 0 16,0 1 0-16,0-1 0 0,0 0 0 0,0 0 0 0,0 2 0 15,0-1 0-15,0-1 0 0,0 0 0 0,0 1 0 0,0-1 0 0,0 0 0 16,0 1 0-16,0-1 0 0,0 0 0 0,0 1 0 16,0-1 0-16,0 0 0 0,0-1 0 0,-2 3 0 0,2-3 0 0,0 1 0 15,0 0 0-15,-4 0 0 0,4 1 0 0,0-1 0 0,-3 1 0 16,3-1 0-16,0 0 0 0,-2 0 0 0,2 1 0 0,-4-1 0 16,4 1 0-16,0-1 0 0,-3 0 0 0,3 0 0 0,-2 2 0 0,2-1 0 15,0-1 0-15,0 0 0 0,-4 1 0 0,4 1 0 0,-3-2 0 16,3 0 0-16,0 2 0 0,-2-1 0 0,2-1 0 0,-3 0 0 15,3 2 0-15,0-1 0 0,-4 1 0 0,4-2 0 0,-2 0 0 16,2 2 0-16,-3-1 0 0,3 1 0 0,-4-2 0 0,4 2 0 16,-2-2 0-16,-1 2 0 0,3 0 0 0,-4-1 0 0,4 1 0 0,-2 0 0 15,2 0 0-15,-3 0 0 0,3 0 0 0,-3 0 0 16,0 0 0-16,3 0 0 0,-3 0 0 0,3 0 0 0,-3 0 0 0,3 0 0 16,-3 0 0-16,0 0 0 0,3 0 0 0,-3 0 0 0,3 0 0 15,-3 0 0-15,0 0 0 0,3 0 0 0,-3 0 0 0,3 0 0 16,-3 0 0-16,0 0 0 0,3 0 0 0,-3 0 0 0,3 0 0 15,-3 0 0-15,3 0 0 0,-3 0 0 0,3 1 0 0,-3-1 0 0,3 0 0 16,-3 2 0-16,3-2 0 0,-3 0 0 0,3 2 0 16,-3-2 0-16,3 1 0 0,0-1 0 0,-3 2 0 0,3 0 0 0,0-2 0 15,-3 1 0-15,3-1 0 0,-3 2 0 0,3-2 0 0,-3 2 0 16,3-1 0-16,-3-1 0 0,3 2 0 0,0-2 0 0,-3 2 0 16,3-1 0-16,-3-1 0 0,3 2 0 0,-3-2 0 0,3 2 0 0,0-1 0 15,-3-1 0-15,3 2 0 0,0 0 0 0,0-2 0 0,0 2 0 16,-3-1 0-16,3-1 0 0,0 2 0 0,0-1 0 0,0 1 0 15,-3 0 0-15,3 0 0 0,0-1 0 0,0 1 0 0,0-1 0 0,-3 1 0 16,3 0 0-16,0 0 0 0,0 1 0 0,-3-1 0 16,3-1 0-16,0 1 0 0,0 0 0 0,0 1 0 0,0-1 0 0,0-1 0 15,0 1 0-15,0 0 0 0,0 1 0 0,0-1 0 0,0-1 0 16,0 3 0-16,0-2 0 0,0-1 0 0,0 1 0 0,0 1 0 16,0-1 0-16,0-1 0 0,0 3 0 0,0-2 0 0,0-1 0 0,0 1 0 15,0 1 0-15,0-1 0 0,0 0 0 0,0-1 0 0,0 1 0 16,0 2 0-16,0-3 0 0,0 0 0 0,0 2 0 0,0-2 0 15,0-1 0-15,0 2 0 0,0-1 0 0,0 1 0 0,0-2 0 16,0 2 0-16,0-2 0 0,0 0 0 0,0 1 0 0,0-1 0 16,0 0 0-16,0 0 0 0,0 0-4 0,0 0-12 0,0 0-12 15,0 0-4-15,0 0 0 0,0 0-16 0,0 0-12 0,0 0-20 16,0 0-12-16,0 0-36 0,0 0-12 0,3 0-40 0,-3 0-60 0,0 0-20 16,0 0 36-16,0-1 40 0,0 1 40 0,3-2 28 0</inkml:trace>
          <inkml:trace contextRef="#ctx0" brushRef="#br0" timeOffset="1650.9207">4196 389 59 0,'0'2'96'0,"0"-2"-12"0,3 2-8 16,-3-2-24-16,0 0-4 0,0 0-4 0,0 0-8 0,0 2-4 15,0-2 4-15,0 0-4 0,0 0-4 0,0 0 0 0,0 0 0 16,0 0 4-16,0 0 0 0,0 0 4 0,0 0-4 0,0 0 0 16,0 0 0-16,0 0 4 0,0 0 0 0,0-2-4 0,0 2 0 0,0 0 0 15,0-2-12-15,0 0 12 0,3 2-8 0,-3-1 4 16,0-1-4-16,3 0-4 0,-3-1 4 0,3 1 0 0,-3-1-8 0,3-1 4 16,0 2-4-16,-3-2 0 0,3 0 4 0,0 1-8 0,0 0 4 0,-3-3-4 15,3 3 0-15,0-2-4 0,0 2 0 0,0-2 0 16,-3 0 0-16,3 0 0 0,0 0-4 0,0 1 0 0,0-1 4 0,-3 0-4 15,3 0 4-15,0 0 0 0,-3 0 0 0,3 2-4 0,-1-2 0 16,-2 0-16-16,4 0 20 0,-1 2 0 0,-3-1 0 0,2-1 4 16,-2 2-4-16,4-1-4 0,-4-1 4 0,0 2 0 0,3 0 0 0,-3-1-4 15,0 3 4-15,0-3 0 0,2 1 0 0,-2-1 0 0,0 3-4 16,0-2 4-16,0 1-4 0,0 0 4 0,0 0-4 0,0-1 4 16,0 1 0-16,0 1 0 0,0-1 0 0,0 0 0 0,0 2 0 15,4-1 0-15,-4-1-8 0,0 2 4 0,0-2 0 0,0 2 0 16,0 0 0-16,0 0 0 0,0 0 0 0,0-2 0 0,0 2 0 15,0 0 0-15,3 0 0 0,-6 0 0 0,6 0-4 0,-3 0 4 16,0 0-4-16,0 2 4 0,0-2-4 0,-3 0 4 0,3 0-4 16,0 0 0-16,0 0 4 0,0 0-4 0,0 0 0 0,0 0 4 0,0 0-4 15,0 0 4-15,3 0-4 0,-3 0 0 0,0 0 0 0,0 0 4 16,0 0 0-16,0 2 0 0,0-2 0 0,0 2 0 0,0-1 0 16,0-1 4-16,0 2 0 0,0 0 0 0,3-1 0 0,-3 3-16 15,0-3 24-15,0 3-4 0,0-2-4 0,0 1 4 0,0 0 0 16,0 0-4-16,0 1 8 0,0 1-8 0,0-2 4 0,0 1-4 0,0 1 0 15,0 0 4-15,0 0 0 0,0 0-4 0,0 0 4 0,0 0 0 16,0 0 0-16,0 0 0 0,0 2 0 0,0-3-4 0,0 3 8 16,0-2-4-16,0 2 0 0,0-2 0 0,0 2-4 0,0-2-8 0,0 2 0 15,0-2 0-15,0 2 0 0,0-2 0 0,0-1 0 16,0 4 0-16,0-4 0 0,0 1 0 0,0 2 0 0,0-2 0 0,0 0 0 16,0 0 0-16,0 0 0 0,0 0 0 0,0-1 0 0,0 1 0 15,0 0 0-15,0-2 0 0,0 2 0 0,0-2 0 0,0 1 0 16,0-1 0-16,0 1 0 0,0-1 0 0,0 0 0 0,0 0 0 0,0-1 0 15,0 2 0-15,0-3 0 0,0 1 0 0,0 0 0 0,0-1 0 16,0 1 0-16,0 0 0 0,0-2 0 0,0 0 0 16,0 1 0-16,0-1 0 0,0 0 0 0,0 0 0 0,0 0 0 0,0 0 0 15,0 0 0-15,0 0 0 0,0 0 0 0,0 0 0 0,0 0 0 16,0 0 0-16,0 0 0 0,0-1 0 0,0 1 0 0,0-2 0 16,0 2 0-16,0-2-12 0,0 1-52 0,0-1-20 0,0 0-20 15,0 1-20-15,0-1-16 0,0-2-28 0,-3 1-40 0,3 1-68 16,0-1 24-16,0 0 48 0,0 0 36 0,0-3 32 0</inkml:trace>
        </inkml:traceGroup>
        <inkml:traceGroup>
          <inkml:annotationXML>
            <emma:emma xmlns:emma="http://www.w3.org/2003/04/emma" version="1.0">
              <emma:interpretation id="{D0FC467D-0589-4116-AA1F-35117E4FE2AF}" emma:medium="tactile" emma:mode="ink">
                <msink:context xmlns:msink="http://schemas.microsoft.com/ink/2010/main" type="inkWord" rotatedBoundingBox="30100,4565 30114,4999 29869,5006 29855,4573"/>
              </emma:interpretation>
            </emma:emma>
          </inkml:annotationXML>
          <inkml:trace contextRef="#ctx0" brushRef="#br0" timeOffset="2970.8166">4450 242 3 0,'0'-2'104'0,"0"2"-12"0,-3 0-12 0,3 0-32 0,0-2-4 16,-3 2-4-16,3 0-4 0,0-1-4 0,0 1 0 0,-3-2 0 15,3 2 0-15,0-2 0 0,-3 2 0 0,3-2 0 0,0 2 0 16,0-1 4-16,0-1 0 0,0 2 0 0,-3-2-4 0,3 2 0 16,0-1 0-16,0 1-4 0,3-2 4 0,-3 1-4 0,0 1 0 15,3-2-4-15,-3 0 0 0,0 0 0 0,3 1-4 0,-3-1 4 0,3 0 0 16,0 1 0-16,0-1 0 0,0 0 0 0,0 1 0 0,0-1 0 16,0 0 0-16,0 0-4 0,0 1 0 0,0 0 0 0,0-2-20 15,0 2 20-15,3-1-4 0,-3 2 0 0,0-2-4 0,0 2-4 16,3-1 4-16,-3 1 0 0,-1 0-4 0,2 0 0 0,-1 0-4 15,-1 0 0-15,5 1 4 0,-7-1 0 0,2 2-4 0,2 0 0 0,-1-1 0 16,-1 2 0-16,1-2 0 0,1 2 0 0,-4-1 0 0,2 1 0 16,-2-1 0-16,3 1 4 0,-3 2 0 0,0-1 0 0,0-1-4 15,0 0 8-15,4 1-4 0,-4 1-4 0,0-2 4 0,-4 2 0 16,4-1 0-16,0 1 0 0,-3 0 0 0,3-2 0 0,-2 2-4 16,2 0 4-16,-4-2-4 0,4 2 0 0,-3 0 4 0,1-1-4 0,2 1 0 15,-3-2 4-15,-1 2 0 0,2-1-4 0,2-1-4 0,-3 2 0 16,3-3 0-16,-4 1 4 0,4 1-4 0,-2-1 0 0,2-1 0 15,-3 1 4-15,3-1-4 0,0-1 4 0,0 1-4 0,0 0 0 0,0-2 0 16,0 1 4-16,0-1 0 0,-4 0-8 0,4 2 4 16,0-2 0-16,0 0 4 0,4 0 0 0,-4 0-20 0,0 0 24 0,0 0-4 15,0 0 0-15,0 0 0 0,0 0-4 0,0-2 4 0,0 4 0 16,0-2 0-16,0 0-4 0,3 0 4 0,-3-2 0 0,2 2 4 16,-2 0-8-16,4-1 4 0,-1 1 0 0,-3-2 0 0,2 2-8 15,2-2 8-15,-1 2 0 0,-3 0-4 0,2 0 0 0,1-1 4 16,1 1 0-16,-2 0 0 0,1 0-4 0,-3-2 0 0,4 2 0 15,-2 0 0-15,1 2 4 0,-3-2-4 0,4 0 0 0,-2 1 0 0,-2-1 0 16,3 0 0-16,0 2 0 0,-3 0 4 0,3-2 0 0,-3 1 0 16,3 1 0-16,-3 0-4 0,3-1 4 0,-3 3-8 0,3-3 4 15,-3 1 0-15,0 2 4 0,3-1-4 0,-3-1 4 0,0 1 0 0,3 0 0 16,-3 0-4-16,0 0 4 0,0-1 0 0,0 2-8 16,3-1 8-16,-3 1 0 0,0-1 0 0,0 0 0 0,0 1 0 0,0-1 0 15,0 0-4-15,0 1 0 0,0-1 4 0,0 1 0 0,0-1 0 16,0-1-4-16,0 1 4 0,0 0-16 0,0-1 16 0,0 1 0 15,0 1 0-15,0-3 0 0,0 3 4 0,0-1-8 0,0-1 8 16,-3 1-4-16,3-1-4 0,0 1 4 0,-3-1-4 0,3 1 0 16,0-1 0-16,-3 1 4 0,3-1 0 0,-3 1 0 0,0-1-4 0,3 1 4 15,-3-1 0-15,0 0-4 0,0 1 8 0,0-1 0 0,3-1-4 16,-2 1 4-16,-2 0 0 0,1-1-4 0,1 1 0 0,-2-2 0 16,1 2 4-16,1-1-4 0,-2-1 0 0,1 0 0 0,1 0 0 15,-1 2 0-15,-3-2 4 0,3 0-4 0,-1 0 0 0,2 0 0 16,-1 0 0-16,-3 0-4 0,3 0 4 0,0 0-4 0,0 0 0 15,0-2 0-15,0 2 0 0,0 0 0 0,0 0 0 0,0-1-4 0,0 1 0 16,0-2-4-16,0 2-8 0,0-2-8 0,0 1-16 0,0-1-16 16,0 0-20-16,0 1-28 0,0-1-12 0,0-1-32 0,3 1-36 15,-3 0-60-15,0-1-24 0,0 1 44 0,0-1 44 0,3 1 32 16,-3-1 32-16</inkml:trace>
        </inkml:traceGroup>
      </inkml:traceGroup>
    </inkml:traceGroup>
    <inkml:traceGroup>
      <inkml:annotationXML>
        <emma:emma xmlns:emma="http://www.w3.org/2003/04/emma" version="1.0">
          <emma:interpretation id="{74ED1E16-2F6F-4BA2-9747-F919A4A31876}" emma:medium="tactile" emma:mode="ink">
            <msink:context xmlns:msink="http://schemas.microsoft.com/ink/2010/main" type="paragraph" rotatedBoundingBox="29621,3587 28488,4346 27896,3463 29029,2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0C9624-28AB-4E45-9B62-4FF72F8B2D3D}" emma:medium="tactile" emma:mode="ink">
              <msink:context xmlns:msink="http://schemas.microsoft.com/ink/2010/main" type="line" rotatedBoundingBox="29621,3587 28488,4346 27896,3463 29029,2704"/>
            </emma:interpretation>
          </emma:emma>
        </inkml:annotationXML>
        <inkml:traceGroup>
          <inkml:annotationXML>
            <emma:emma xmlns:emma="http://www.w3.org/2003/04/emma" version="1.0">
              <emma:interpretation id="{F2344DDA-78A4-4276-8833-1C296FD2C834}" emma:medium="tactile" emma:mode="ink">
                <msink:context xmlns:msink="http://schemas.microsoft.com/ink/2010/main" type="inkWord" rotatedBoundingBox="29621,3587 28488,4346 27896,3463 29029,2704">
                  <msink:destinationLink direction="with" ref="{7FE20363-9FD3-4D1E-A9F6-76835797F48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36851.5829">3097-382 27 0,'0'0'72'16,"0"0"4"-16,0 0-12 0,0 0-28 0,0 0-4 0,0 0-4 0,0 0-8 15,0 0-4-15,0 0 0 0,0 0-4 0,0 0-4 0,0 0 0 16,0 0 0-16,0 0-4 0,0 0 4 0,3 0 0 0,-3 0-4 16,0 0 0-16,-3 0 4 0,3 0 0 0,3 0-4 0,-6 0 0 15,3 0 0-15,3 0 0 0,-3 0 0 0,0 0 0 0,0 0 0 16,0 0 0-16,0 0 4 0,0 0-4 0,0 0 0 0,0 0 0 0,0 0 0 16,0 0 0-16,0 0 0 0,0 0 0 0,0 0 0 0,3 0 0 15,-3 0-4-15,0 0 4 0,0 0 0 0,0 0 4 0,3 0-4 16,-3 0-4-16,0 0 4 0,3 0 0 0,-3 0 0 0,0 2 0 15,3-2-4-15,-3 0 0 0,0 2 0 0,0-2 0 0,3 0 4 16,-3 1 0-16,0-1 0 0,3 2 0 0,-3-1 0 0,0-1 0 16,3 2 0-16,-3-2 0 0,3 2 0 0,-3 0-16 0,0-2 16 0,3 1 0 15,-3 1 4-15,0-2-4 0,3 2 0 0,-3-2 0 16,3 1-4-16,-3 1 4 0,0-2-4 0,3 2 0 0,-3-1 4 0,0-1-4 16,2 2 0-16,-2 0 4 0,4-2 0 0,-4 1-4 0,0 1 0 0,3 0 0 15,-3-2 0-15,2 1 0 0,-2 1 0 0,0 0 4 16,4-2-4-16,-4 1 4 0,3 1 0 0,-3 0-4 0,2-2 0 0,-2 2 4 15,0-1-4-15,4 1 0 0,-4-2 0 0,3 2 4 0,-3-1 0 16,2 1-4-16,-2 0 0 0,3 0 4 0,-3-1-4 0,4-1 0 16,-4 2 0-16,2-1 0 0,-2 1 0 0,0 0 0 0,3-1 0 0,-3 1 4 15,4 0 0-15,-4-1-4 0,2 1 0 0,-2 0 0 16,3 0 4-16,-3-1-4 0,4 1 0 0,-4 0 0 0,2-1 0 0,-2 1 0 16,3 0-4-16,-3-1 4 0,3 1 0 0,-3-1 0 0,3 1 0 15,-3 2 0-15,3-3 0 0,-3 1 0 0,3 0 0 0,0-1 0 16,-3 1 0-16,3 0 0 0,-3-1 4 0,3 3-4 0,-3-3 0 15,4 1 0-15,-4 0 0 0,2-1 0 0,-2 1 0 0,3 0 0 16,-3-1 4-16,3 1-4 0,-3 0 0 0,3 0 0 0,-3-1 0 0,3 1 0 16,-3-1 0-16,3 1 0 0,-3 0 0 0,3 0 0 0,-3-1 0 15,3 1 0-15,-3 0 0 0,3-2 0 0,0 1 0 0,-3 1 4 16,3 0-4-16,-3-1 4 0,3 1-8 0,-3 0 4 0,3-2 0 0,-3 1 0 16,3 1 0-16,0 0 0 0,-3 0 0 0,0-1 4 15,3 1-4-15,0-2-4 0,-3 2 4 0,3-1 0 0,-3 1 0 0,0 0 4 16,3-2-8-16,0 1 8 0,-3 1-4 0,3 0 0 0,-3-1 0 15,0-1 0-15,3 2 0 0,-3 0 0 0,3-1 0 0,-3-1 0 16,3 2 0-16,-3-1 0 0,3 1 4 0,-3-2-4 0,3 2 0 16,-3-2 0-16,0 2 0 0,3 0 0 0,-3-2 0 0,3 1 0 0,-3-1 0 15,3 2 0-15,-3-1 0 0,3-1 0 0,-3 2 4 16,3-2-4-16,-3 2 4 0,3-1-4 0,-3-1 0 0,3 3 0 0,-3-3 0 16,3 1 0-16,-3-1 0 0,3 1 0 0,-3 1 4 0,3-2-4 15,-3 2 0-15,3-2 0 0,0 2 0 0,-3-1 0 0,3-1 0 16,-3 2 0-16,3-2 0 0,-3 2 0 0,3-1 0 0,-3-1 0 0,3 2 0 15,-3-2 4-15,3 2-4 0,0-1 0 0,-3-1 4 16,3 2-4-16,-3 0 0 0,2-2 0 0,-2 2 0 0,4-1 0 0,-4-1 0 16,3 2 0-16,-3-1 0 0,2-1 0 0,-2 2 4 0,4-2-4 15,-4 2 4-15,0-1-4 0,3-1 0 0,-3 2 0 0,2-2 4 16,-2 2-4-16,4 0 0 0,-4-2 0 0,3 1 0 0,-3-1 0 16,3 2 0-16,-3 0 0 0,2-2 4 0,2 1 0 0,-4 1-4 0,3-2 4 15,-1 2-4-15,-2-1 4 0,4 1 0 0,-1-2-4 0,-3 2 0 16,2-1 4-16,2-1 0 0,-1 2 0 0,-1 0-4 0,-2-1 0 15,3-1 4-15,1 2 0 0,-2 0-4 0,1-1 0 0,1-1 4 16,-2 2-4-16,1 0 4 0,1 0 0 0,-2-1 0 0,1 1-4 0,0-2 4 16,0 1 0-16,0 1 0 0,0 0-4 0,0-1 0 15,0 1 4-15,0-2-4 0,0 2 4 0,0-1-4 0,0 1 0 0,0 0 0 16,0 0 0-16,0-2 4 0,0 1-4 0,0 1 4 0,-3 0-4 16,3-2 4-16,0 1 0 0,0 1 0 0,0 0-4 0,0-1 0 15,-3-1 4-15,3 2 0 0,0 0-4 0,0-1 4 0,0 1-4 16,-3-2 0-16,3 2 4 0,0-1-4 0,0 1 4 0,0-2 0 15,0 2-4-15,0-1 4 0,-3 1 0 0,3-2 0 0,0 2 0 16,0 0 0-16,-3-1-4 0,3-1 0 0,0 2 0 0,0-1 4 0,-3 1-4 16,3 0 4-16,0 0 0 0,-3-1 0 0,3-1 0 0,0 2-4 15,-3 0 4-15,3-1 0 0,0 1-4 0,-3 0 4 0,3-1-4 16,0 1 0-16,-3 0 4 0,3-1 0 0,0 1 0 0,-3-1 0 0,3 2-4 16,-3-3 4-16,3 1 0 0,0 3 0 0,-3-4-20 15,3 1 20-15,0 1 0 0,-3 0-4 0,3-1 4 0,-3 1-4 0,3-1 0 16,-1-1 0-16,-2 3 0 0,4-2 4 0,-4 0 0 0,3 1-4 15,-1 0 4-15,-2-2-4 0,4 2 0 0,-4-1 4 0,3 1 0 16,-3 0 0-16,2-1-4 0,-2 1 4 0,4-2-4 0,-4 2 0 0,3-1 4 16,-1 1-4-16,-2 0 0 0,3-1 4 0,-3 1 0 0,4 0-4 15,-2-2-4-15,-2 1 4 0,3 1 0 0,-3 0 0 0,4-1 4 16,-4 1 0-16,2 0 0 0,1 0 0 0,-3-1 0 0,4 1-4 16,-2 0-4-16,-2-1 8 0,3 1-4 0,-3 0 4 0,3-1 0 15,0 1 0-15,-3 0-4 0,3-1 0 0,0 1 0 0,-3 0 0 0,3-1 0 16,-3 1 4-16,3-2-4 0,0 2 4 0,-3-1 0 15,3 1-8-15,-3 0 8 0,3 0-8 0,0-1 4 0,-3-1 0 16,3 2 4-16,-3 0 4 0,3-1-12 0,-3 1 8 0,3-2 0 0,0 1-4 16,-3 1 4-16,3 0 4 0,-3-2-28 0,3 1 28 0,0 1-8 15,-3 0 4-15,3-2 0 0,-3 2 0 0,3-1 0 0,0-1 0 16,-3 2 0-16,3 0 0 0,-3-2 0 0,3 1-4 0,0 1 4 16,0-2 0-16,-3 2 0 0,3-1 0 0,0-1 0 0,0 2-4 15,-3 0 0-15,3-2 4 0,0 1-4 0,0 1 4 0,0-2 0 0,0 2 0 16,0-1-4-16,0-1 0 0,-3 2 0 0,3 0 0 0,0-2 4 15,0 1-4-15,0 1 4 0,0-2 0 0,0 2 0 0,0 0 0 16,0-2 0-16,-3 1-4 0,3 1 4 0,0-2 0 0,-3 1-4 0,3-1 0 16,0 2 0-16,-3-2 4 0,3 2-4 0,0-2 4 15,-3 2-4-15,3-2 4 0,-3 1-4 0,3-1 0 0,0 2 4 0,-3-2-4 16,3 2 0-16,-3-2 0 0,3 1 4 0,-1-1-4 0,-2 2 0 16,4-2 4-16,-1 2 0 0,-3-1-4 0,2-1 0 15,2 2 0-15,-4-2 0 0,3 2 0 0,-1-2 0 0,-2 1 0 0,4-1-4 16,-1 2 0-16,-1-2 8 0,-2 1-20 0,3-1 20 0,1 3-4 15,-4-3 8-15,2 1-4 0,1-1 4 0,-3 0-8 0,4 2 8 16,-2-2-8-16,-2 0 4 0,3 2 0 0,1-2-4 0,-4 1 4 0,2-1-4 16,1 2 0-16,-3-2 0 0,3 0 0 0,0 2 0 15,-3-1 0-15,3-1 0 0,0 2 4 0,-3-2-4 0,3 1 0 0,0-1 0 16,-3 2 0-16,3-2 0 0,-3 2 0 0,3-2 4 0,0 0-4 16,-3 2 0-16,3-2 0 0,-3 1 4 0,3-1-4 0,-3 2 0 15,3-2 0-15,-3 2 0 0,3-2 4 0,-3 1-4 0,3-1 0 0,-3 0 0 16,3 0 4-16,-3 2-4 0,3-2 0 0,-3 0 0 0,3 0 0 15,-3 2 4-15,3-2-4 0,-3 0 0 0,0 0 4 0,3 1 0 16,-3-1-4-16,3 0 0 0,-3 2 0 0,3-2 0 0,-3 2 4 0,3-2-4 16,-3 0 4-16,3 1-4 0,0 1 0 0,-3-2 0 0,0 0 0 15,3 0-4-15,-3 0 4 0,3 2 0 0,-3-2 0 0,3 0 0 16,-3 0-16-16,3 0 20 0,-3 0 0 0,3 1 0 0,-3-1-4 16,0 0 4-16,3 0 0 0,-3 3-4 0,3-3 0 0,-3 0 0 15,0 0 4-15,3 1 0 0,-3-1-4 0,0 1 0 0,3-1 0 16,-3 0 4-16,3 2 0 0,-3-2-4 0,3 0 0 0,-3 2 0 0,3-2-4 15,-3 0 4-15,3 0 4 0,-3 2-4 0,0-2 0 0,3 0 0 16,-3 0 0-16,3 0 0 0,-3 1 0 0,3-1 0 0,-3 0 0 16,0 0 0-16,3 2 0 0,-3-2 0 0,0 0 0 0,0 0 4 15,3 0-4-15,-3 2 0 0,0-2 0 0,0 0 0 0,3 0 0 0,-3 0 0 16,0 0 0-16,0 0 0 0,3 1 0 0,-3-1 0 16,0 0-4-16,0 0 4 0,0 0 0 0,0 2 0 0,3-2 0 0,-3 0 4 15,0 2-4-15,3-2 0 0,-3 0 4 0,0 1-4 0,3-1 4 16,-3 0-4-16,3 0 0 0,-3 2 0 0,0-2 0 0,3 0 0 15,-3 0 0-15,3 0 0 0,-3 0 4 0,0 2-4 0,3-2 0 16,-3 0-20-16,0 0 24 0,3 2 0 0,-3-2 0 0,0 0-4 0,3 0 0 16,-3 0 0-16,0 0 4 0,0 0 0 0,0 0-4 15,0 1 0-15,2-1 0 0,-2 0 0 0,0-1 0 0,0 2 0 0,0-1 0 16,0 0 0-16,4 0 0 0,-4 2 0 0,0-2 0 0,3 0 0 16,-3 1 0-16,0-1 0 0,2 0 0 0,-2 0 0 0,4 2 4 15,-4-2-4-15,0 0 0 0,3 2 0 0,-3-2 0 0,2 0 0 16,-2 0 0-16,4 1 0 0,-4-1 0 0,0 0 0 0,3 0 0 15,-3 0 0-15,2 0 0 0,-2 0 0 0,0 0 0 0,3 2 0 0,-3-2 0 16,0 0 0-16,0 0 0 0,0 0 0 0,0 0 0 0,0 0 0 16,0 0 4-16,0 0 0 0,0 2-4 0,0-2 0 0,0 0 0 15,4 0 0-15,-4 0 0 0,0 0 0 0,0 0 0 0,0 0 0 16,0 0 0-16,0 0 0 0,0 0 0 0,2 0 0 0,-2 0 0 16,0 2 0-16,0-2 0 0,0-2 0 0,0 2 0 0,0 2-16 0,0-2 20 15,0-2 0-15,0 2-4 0,0 0 4 0,0 2-4 0,0-2 0 16,0 0 0-16,0 0 0 0,0 0 4 0,0 0-4 0,0 0 0 15,0 0 4-15,0 0-4 0,0 0 0 0,0 0 0 0,0 0 0 0,0 0 0 16,0 0 4-16,0 0 0 0,0 0-4 0,0 0 0 0,0 0 0 16,0 0 0-16,0 0 0 0,0 0 0 0,0 0 0 0,0 0 4 15,0 0-4-15,0 0 4 0,0 0 0 0,0 0-4 0,0 0 4 16,0 0 0-16,0 0-4 0,0 0 4 0,0 0 0 0,0 0 0 16,0 0 0-16,0 0 0 0,0 0 0 0,0 0 4 0,0 0 0 0,0 0-4 15,0 0 0-15,0 0 4 0,0 0-4 0,0 0 0 0,0 0 0 16,0 0 0-16,0 0 4 0,0 0-4 0,0 0 0 0,0 0-4 15,0 0 8-15,0 1 0 0,0-1-4 0,0 0 0 0,0 0-4 16,0 0 0-16,0 0 4 0,0 0 0 0,0 0-4 0,0 0 4 16,0 0 0-16,0 0 0 0,0 0 0 0,0 0-16 0,0 0 16 15,0 2 4-15,0-2-4 0,0 0 4 0,0 2-4 0,-2-2 4 0,2 0 0 16,0 1 0-16,-4-1-8 0,4 2 4 0,0-2 0 16,-3 0-4-16,3 2 4 0,-2-2 0 0,-1 1 0 0,3-1-4 0,-4 0 0 15,4 2 0-15,-2-2 4 0,2 0 4 0,-3 2-4 0,3-2-4 16,-4 0 4-16,2 1-4 0,2-1 4 0,-3 0 0 0,3 2 0 15,-4-2 0-15,4 0 0 0,-2 2 0 0,-1-2 0 0,3 1 0 0,-3-1-4 16,3 2 4-16,-3-2 0 0,0 2 0 0,3-2-4 0,-3 1 0 16,0-1 0-16,0 2 4 0,3 0-4 0,-3-2-4 0,0 2 4 15,0-1 0-15,0-1 0 0,0 2 0 0,3-2 0 0,-3 1 8 16,0 1-4-16,0 0-4 0,0-2 0 0,0 1 4 0,0 1 0 16,0-2 0-16,3 2-4 0,-3-1 0 0,0-1 0 0,0 2 0 0,0 0 0 15,0-2 4-15,0 2 0 0,3-2 0 0,-3 1 0 16,0 1 0-16,0-2 0 0,0 2-20 0,3-2 16 0,-3 1 0 0,0 1 4 15,0-2 0-15,0 1-4 0,0-1 4 0,3 2 0 0,-3 0 0 16,0-2 0-16,0 2-4 0,0-2 0 0,0 1 0 0,0 1 0 16,3-2-4-16,-3 2 4 0,0-1 4 0,0-1-4 0,0 2 4 0,0 0-4 15,0-1-4-15,0-1 8 0,0 2 0 0,0 0-4 0,0-2 4 16,0 2-4-16,0-1 4 0,0 1-8 0,0-2 4 0,1 2 0 16,-2-1 0-16,-1 1 4 0,1-2-4 0,1 2 0 0,1-1 4 15,-2-1-4-15,1 2 0 0,1 0 0 0,-5-1 0 0,5-1 0 16,-1 2 0-16,-1 0 0 0,2-1-4 0,-1 1 8 0,-3-2 0 0,3 2-4 15,0-1 0-15,0 1 0 0,0-1 0 0,0-1 0 0,-3 3 0 16,3-2 0-16,0 1 0 0,0 0-4 0,0-1 4 0,-3 1 4 16,3-1 0-16,0-1-4 0,0 2 4 0,0 0-4 0,-3-1 0 15,3 2 4-15,0-2-4 0,-3 0 0 0,3 1 0 0,0 0 4 16,0 0-4-16,-3-1-16 0,3 1 20 0,0 0 4 0,-3-1-4 16,3 1 0-16,-3 0-4 0,3-1 0 0,0 1 0 0,-3 0 4 15,3 0 0-15,-3-1 0 0,3 1 0 0,-3-1-4 0,3 1 0 0,-3 0 0 16,3 1 0-16,0-1 4 0,-3 0-4 0,3-1 0 0,0 1 4 15,-3 0-4-15,3-1 0 0,1 1-4 0,-2 0 4 0,1-1 0 16,-3 1-4-16,3 0 4 0,1-1 4 0,-1 1-4 0,-1 0 0 16,2-1 0-16,-1 1 0 0,-1 0 0 0,-1-1 0 0,1 1 4 0,2 0-4 15,-1 0 0-15,0-2 0 0,-3 1 0 0,3 1 0 16,0 0 0-16,0-1 0 0,0 1-4 0,-3-1 4 0,3 1 0 0,0 0 0 16,0-1 0-16,0 1 0 0,-3 0 0 0,3 0 0 0,0-1 0 15,-3-1 4-15,3 2-4 0,0 0 0 0,0-1 0 0,0 1 0 16,-3 0 0-16,3-1 0 0,-3 1 0 0,3-2 0 0,0 2 4 0,-3-1-8 15,3 1 4-15,-3 0 0 0,3-1 4 0,-3 1-4 0,3 0-16 16,-3-1 20-16,0 1-4 0,3 0 4 0,-3 0-4 0,0-1 4 16,3 1-4-16,-3-1 0 0,3 1 4 0,-2 0 0 0,-2 0 0 0,5-1-4 15,-5 3-4-15,5-4 4 0,-2 1 0 0,-1 1 4 16,2 0-4-16,-1-1 0 0,2 1 0 0,-1 0 0 0,-1-2 0 16,2 1 0-16,-1 1 0 0,-1-2 0 0,2 1 0 0,-1 2 0 0,0-3 0 15,3 1-4-15,-4 1 0 0,2-2 0 0,-1 2 4 0,-1-1 0 16,2 1 0-16,-1-2 0 0,-1 1 0 0,2 1 0 0,-1-2 0 15,0 2 0-15,0-1 4 0,0 2-4 0,0-2 0 0,0-1 4 16,0 2-4-16,0-1 0 0,0-1 0 0,0 2 0 0,0 0 0 16,0-2 0-16,0 1 0 0,0 1 4 0,0-2-4 0,0 2 0 0,0-1 0 15,3-1 0-15,-3 2 4 0,0-2-4 0,0 2 0 0,0-2 0 16,0 1-4-16,0-1 4 0,0 2 0 0,0-2-4 0,0 2 4 16,0-1 0-16,0-1 0 0,-3 2 0 0,3 0 0 0,0-2 0 15,0 1 0-15,0 1 0 0,0-2-4 0,-3 2 4 0,3 0 0 16,0-1 0-16,0-1 0 0,0 2 0 0,0 0 0 0,0-2 0 0,0 1 0 15,1-1 0-15,-2 2 0 0,1-2 0 0,0 2 0 0,3-2 0 16,-3 1 0-16,0-1 0 0,0 2 0 0,3-2 0 0,-3 2 0 16,0-2 0-16,0 2 0 0,3-2 0 0,-2 1 0 0,-2-1 0 15,4 2 0-15,-3-2 0 0,1 1 0 0,2 1 0 0,-4-2 0 16,1 2-4-16,3-2 4 0,-2 1 4 0,-2-1-4 0,4 2 0 0,-3-2 0 16,3 2 0-16,-2-2 4 0,2 2-4 0,-3-2 4 0,-1 0-4 15,4 1 0-15,-2-1 0 0,2 2 0 0,-3-2 0 0,-1 2 0 16,4-2 0-16,-2 0 4 0,2 1-4 0,-3 1-4 0,-1-2 4 15,4 2 0-15,-2-1 0 0,-1-1 0 0,0 2 0 0,3-2 0 16,-3 1 0-16,0 1 4 0,0-2-4 0,0 2 4 0,0 0-4 16,0-2 0-16,0 1-4 0,0-1 4 0,0 2 4 0,0 0-4 0,0-2 0 15,0 1 0-15,0 1 0 0,0-2 0 0,0 2-4 16,0-1 4-16,0-1 0 0,0 2 0 0,0-2 0 0,3 2 0 0,-3-1 4 16,0-1-8-16,0 2 0 0,3-2 4 0,-3 0 4 0,0 2-8 15,0-2 4-15,3 0 4 0,-3 0-4 0,3 1 0 0,-3-1 0 16,3 0 4-16,-3 0-4 0,3 2 0 0,-3-2 0 0,3 2-4 0,0-2 4 15,-3 0 0-15,3 0 0 0,-3 1 0 0,3 1 0 0,-3-2 0 16,3 2-4-16,-3-2 4 0,3 0 0 0,-3 2 0 0,3-2 0 16,-3 1 4-16,3-1-4 0,-3 2 0 0,3-2 0 0,-3 0 0 0,3 0-4 15,-3 2 8-15,0-2-8 0,3 1 4 0,-3-1 4 16,3 2-4-16,-3-2 0 0,0 1 0 0,3-1-4 0,-3 0 4 0,0 2-4 16,0-2 4-16,0 2 0 0,0 0 4 0,3-2-8 0,-3 1 4 15,0-1 0-15,0 2 0 0,0 0 0 0,0-2 0 0,1 1-4 16,-2-1 4-16,1 2-4 0,1 0 4 0,-2-2 0 15,1 1 0-15,1-1 0 0,-2 2 0 0,1-2 0 0,1 2 0 0,2-2 0 16,-3 0 0-16,-1 2 0 0,2-2 0 0,2 0 0 0,-3 0 4 16,3 1-8-16,-4-1 4 0,4 0 0 0,0 0 0 0,-2 0 0 15,2 2 0-15,-3-2 0 0,3 0 0 0,0 0 0 0,-4 2-4 0,4-2 4 16,-2 1 4-16,2-1-8 0,0 2 4 0,-3-2 4 0,3 2-8 16,-3-2 4-16,0 0 0 0,3 1-4 0,-3-1 4 0,3 2 0 15,-3-2 0-15,3 1 0 0,-3-1 0 0,0 0 0 0,3 2 0 16,-3-2 0-16,3 0 4 0,-3 0-4 0,0 2 0 0,3-2-4 15,-3 0 4-15,3 2 0 0,-3-2 0 0,3 0 0 0,-3 1 0 0,0-1 0 16,3 0 0-16,-3 0 0 0,3 2 0 0,-3-2 0 0,3 2 0 16,-3-2 0-16,3 1 0 0,-3-1-4 0,3 2 8 0,-3-2-8 15,3 0 4-15,-3 2 0 0,3-2 4 0,-3 0-4 0,3 0 0 16,-3 2 0-16,3-2 0 0,-3 0 0 0,3 1 0 0,-3-1 0 16,3 0 0-16,-3 2 0 0,3-2 0 0,-3 1 0 0,0-1 0 0,3 2-4 15,-3-2 4-15,3 2-4 0,-3-2 4 0,0 0 0 0,3 1 0 16,-3-1 0-16,0 0 0 0,3 0 4 0,-3 2-4 15,3-2 0-15,-3 0-4 0,3 2 0 0,-3-2 8 0,3 0-8 0,-3 1 4 16,3-1 0-16,-3 0 0 0,3 3 0 0,-3-3-4 0,3 1 4 16,-3-1 0-16,3 1 0 0,-3-1-4 0,3 0 8 0,-3 2-8 15,3-2 4-15,-3 0 4 0,3 0-4 0,-3 2 0 0,3-2 0 16,0 0 0-16,-3 0 4 0,3 0-4 0,0 0 4 0,-3 0-4 16,3 0 0-16,0 2 0 0,0-2 0 0,0 0 0 0,0 0 4 0,0 0-4 15,0 0 0-15,0 0 4 0,0 0-4 0,0 0-4 0,0 0 8 16,0 0-8-16,0 0 4 0,0 0 0 0,0 0 0 0,-3 0 0 15,3 0 0-15,0 0 0 0,0 0 0 0,3 0 0 0,-3 0-4 0,-3 0 4 16,3 0 4-16,0 0-4 0,0 0 0 0,0 0 0 0,0 0-4 16,0 0 4-16,0 0-4 0,0 0 4 0,0 0 0 0,0 0 0 15,0 0 0-15,0 0 0 0,0 0 0 0,0 0 0 0,0-2 0 16,0 2 0-16,0-2 0 0,0 2 4 0,3-2-4 0,-3 1-4 16,0 1 0-16,0-1 4 0,0-2 0 0,3 2 0 0,-3-1 0 0,3 0 0 15,-3-1 0-15,0 1 0 0,3 1 4 0,-3-1-4 0,3 1 0 16,0-1-4-16,-3 0 4 0,3 0 0 0,0 1 4 0,-3-3-4 15,3 4 0-15,-3-3 0 0,3 1 4 0,0 0-4 0,-3 1-4 16,3-1 4-16,-3-1 0 0,3 1 0 0,0 1 0 0,-3-1 4 16,3-1-4-16,0 1 0 0,0 0-4 0,0-1 8 0,-3 1-4 15,3-1 0-15,0 1 0 0,0-1 0 0,0 1-4 0,0-2 8 16,0 3-4-16,0-2 0 0,0-1 0 0,0 3 0 0,0-3 0 16,0 1 0-16,0 1 4 0,0-1-4 0,-3 1 0 0,3-1-20 0,0 1 24 15,0-1 0-15,0-1 0 0,0 1 0 0,0 1-4 0,0-1 0 16,0-1 0-16,0 1 0 0,0 0 0 0,-3 0 0 0,6-1 0 15,-3 3 0-15,-3-5 0 0,6 5 0 0,-4-3 0 0,2 1-4 0,-1 0 4 16,-1-1 0-16,2 1 4 0,-1 0-4 0,-1 1 0 0,2-1 0 16,-1-1 0-16,-1 2 0 0,1-1 4 0,1 1-4 0,-2 1 0 15,1-1 0-15,1-1 0 0,-4 1 0 0,2 0 0 0,1 1 0 0,1-1 4 16,-4 0-4-16,2-1-4 0,1 1 8 0,-3 1 0 16,3-1-8-16,0 1 4 0,-3-2 0 0,3 2 4 0,0-3-4 0,-3 3 0 15,3-1 0-15,0 1 0 0,-3-1 4 0,3 0-4 16,0-2 0-16,-3 3 0 0,3-1 0 0,0 1 0 0,-3-1 0 0,3 0 0 15,0 1 0-15,-3-1 0 0,3 0 0 0,0 1 4 0,-3-1-4 16,3 0-4-16,-3 1 4 0,3 1 0 0,-3-2-4 0,3 0 4 16,0 0 0-16,-3 2 0 0,3-1 4 0,-3-1-4 0,0 2 0 0,3-1 0 15,-3-1 0-15,3 2 0 0,-3-2 0 0,3 0 0 0,-3 2 0 16,0-1 0-16,3 1 0 0,-3-2 0 0,3 0 0 16,-3 2 0-16,3-1 0 0,-3-1-4 0,3 2 8 0,-3-2-8 0,3 1 8 15,-3 1-4-15,3-2-4 0,-3 0 8 0,3 2 0 0,-3-1-4 16,0 1 0-16,3-2 0 0,-3 0 0 0,3 2 0 0,-3-1 0 15,3-1 0-15,-3 2 0 0,0-2 4 0,3 2-4 0,-3-1 0 0,3-1 0 16,-3 2 4-16,0-2-4 0,3 2-4 0,-3-2 0 0,0 2 4 16,0-1 0-16,0 1 4 0,3-2-4 0,-3 2 4 0,0-2-4 15,0 2-4-15,3-1 4 0,-3 1 0 0,0-2 0 0,3 2 4 16,-3-1-4-16,0 1 0 0,3-2 4 0,-3 2 0 0,0 0-8 16,0-2 4-16,0 2 4 0,0 0-4 0,3 0 0 0,-3 0 4 0,0 0-4 15,0 0 0-15,0 0 0 0,0 0 0 0,0 0 0 0,0 0 0 16,0 0 0-16,-3 0-20 0,3 0 24 0,0 0 0 0,0 0 0 15,0 0 0-15,3 0-4 0,-3 0 4 0,0 0-4 0,0 0 0 16,-3 0-4-16,3 0 4 0,0 0-4 0,0 0 0 0,0 0-4 16,0 0-4-16,0 0-12 0,0 0-20 0,0 0-16 0,0 0-20 0,0 0-36 15,0 0-44-15,0 0-88 0,0 0-12 0,0 0 44 16,0 0 44-16,0 0 32 0,-3 0 28 0</inkml:trace>
        </inkml:traceGroup>
      </inkml:traceGroup>
    </inkml:traceGroup>
    <inkml:traceGroup>
      <inkml:annotationXML>
        <emma:emma xmlns:emma="http://www.w3.org/2003/04/emma" version="1.0">
          <emma:interpretation id="{3E573422-7C31-471C-95F8-359AB6FE251F}" emma:medium="tactile" emma:mode="ink">
            <msink:context xmlns:msink="http://schemas.microsoft.com/ink/2010/main" type="paragraph" rotatedBoundingBox="25542,3346 28293,3435 28282,3770 25531,3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C7F39F-57D0-404B-8BA8-9E80DB2DD214}" emma:medium="tactile" emma:mode="ink">
              <msink:context xmlns:msink="http://schemas.microsoft.com/ink/2010/main" type="line" rotatedBoundingBox="25542,3346 28293,3435 28282,3770 25531,3681"/>
            </emma:interpretation>
          </emma:emma>
        </inkml:annotationXML>
        <inkml:traceGroup>
          <inkml:annotationXML>
            <emma:emma xmlns:emma="http://www.w3.org/2003/04/emma" version="1.0">
              <emma:interpretation id="{507A4541-1927-4CE8-A99F-E7A417D6B1E2}" emma:medium="tactile" emma:mode="ink">
                <msink:context xmlns:msink="http://schemas.microsoft.com/ink/2010/main" type="inkWord" rotatedBoundingBox="25542,3346 26691,3383 26680,3718 25531,3681">
                  <msink:destinationLink direction="with" ref="{7FE20363-9FD3-4D1E-A9F6-76835797F48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3091.497">0-1 35 0,'0'0'68'0,"0"0"4"16,0 0-4-16,0 0-28 0,0 0-4 0,0 0-8 0,0 0 0 15,0 0-8-15,0 0 0 0,0 0-4 0,0 0 0 0,0 0 0 16,3 0 0-16,-3 0-4 0,0 0 0 0,0 0 0 0,0 0-4 0,0 0 4 15,0 0-4-15,0 0 4 0,0 0 0 0,0 0-4 0,0 0 4 16,2 0 0-16,-2 0 0 0,0 0 0 0,0 0 0 0,4 0 4 16,-4 0-4-16,0 0 4 0,0 0 0 0,3 0 0 0,-3 0 0 15,0 2 4-15,2-2 0 0,-2 0 0 0,0 2 0 0,0-2 0 16,0 2 0-16,4-1-4 0,-4 1 0 0,0 0 0 0,0-1 0 0,0 1 4 16,0 0 0-16,0 1-4 0,0-1 0 0,0 1 0 0,0 0 4 15,0 1 0-15,0-3 0 0,0 3-8 0,0-1 0 0,0 1 0 16,0-1 0-16,0 0-4 0,0 1 4 0,0-1 4 0,0 2-4 0,0-2 4 15,0 1-8-15,0 1 4 0,0-2 0 0,0 2 0 16,0 0 0-16,0-1 0 0,0 1 0 0,0 0-4 0,0 0 0 0,0 0 0 16,0 0-4-16,0 0 0 0,0 0 0 0,0 0 0 0,0 0 0 15,0 0 0-15,0 0 0 0,0 0 0 0,0 0 0 0,0 0 0 16,0 0-4-16,0 0 4 0,0 2 0 0,0-4 0 0,0 2 0 0,0 0 0 16,0 0 0-16,0 0-4 0,0 1 4 0,0-1 0 15,0-2-4-15,0 2 0 0,0-1 0 0,0 0 4 0,0 1 0 16,0-1 0-16,3 1-4 0,-3 0 0 0,0-2 4 0,0 1-4 0,2 1 0 15,-2-2 4-15,0 0-4 0,3 3 0 0,-3-3 0 0,4 0 4 16,-4 0-4-16,2 1 0 0,-2-3 0 0,3 3 4 0,-3-1-4 16,4-1 4-16,-4 1 0 0,2-1-4 0,-2-1 0 0,3 1 4 0,1 0-4 15,-4 0 0-15,2-1 0 0,-2 1 0 0,3-2 4 16,-3 2-4-16,3-2 0 0,-3 0 0 0,3 1 0 0,0-1 0 0,-3 0 4 16,3 0 0-16,0 0 0 0,-3 0-4 0,3 0 0 0,-3 0 0 15,3 0 4-15,0 0 0 0,-3-1 0 0,3 1-4 0,0-2 0 16,-3 2 0-16,3 0 0 0,0-2 4 0,-3 1-4 0,3 1 0 15,0-2-4-15,0 0 0 0,-3 0-4 0,3 1 0 0,0-1-4 16,0 1-4-16,-3-1-12 0,3 0-16 0,0 1 0 0,0-1-20 0,-3 0-4 16,3 0 0-16,0-1-12 0,-3 1-8 0,3 1-16 0,0-1-24 15,-3 0-28-15,3 1-16 0,-3-2 32 0,3 1 28 0</inkml:trace>
          <inkml:trace contextRef="#ctx0" brushRef="#br1" timeOffset="73859.1549">206 65 35 0,'0'0'112'0,"0"2"-8"0,0-2-12 0,0 0-32 0,0 0-8 16,0 0-8-16,-3 0-4 0,3 2 0 0,0-2-4 0,0 0 0 15,3 0-4-15,-3 0-4 0,0 0 0 0,0 0 4 0,0-2-4 16,0 4 0-16,0-4-4 0,0 2 0 0,0 2-8 0,0-2 0 0,0 0 0 15,0 0 0-15,0 0 0 0,0 0-8 0,0 0 0 0,0 0 0 16,0 1-4-16,0-1 0 0,0 0-4 0,0 0 4 0,0 2-4 16,0-2 0-16,0 2 0 0,0-2 0 0,0 1-4 0,0-1-8 15,0 2 0-15,0-2-16 0,0 1-20 0,0 1-12 0,3-2-20 16,-3 2-56-16,0-2-52 0,0 1 32 0,3-1 24 0,-3 2 24 0</inkml:trace>
          <inkml:trace contextRef="#ctx0" brushRef="#br1" timeOffset="73532.8105">161 211 55 0,'0'0'96'0,"0"0"-12"0,0 0-8 0,0 0-28 0,0 0-4 16,0 0-8-16,0 0-4 0,0 2 0 0,3 0-4 0,-3-2 0 0,0 1-4 16,0 1 0-16,0 0 0 0,0 0-4 0,0 1 4 0,0-2 0 15,0 3 4-15,0-1-4 0,0 1 0 0,0-3 0 0,0 3 0 16,0-1-4-16,0 0 4 0,0 1-4 0,0-1 4 0,0 2-4 0,0-3 4 16,0 3-4-16,0-3 0 0,0 1-20 0,0 0 20 0,0 0-4 15,0 1 4-15,0-3-4 0,0 3-4 0,0-2 0 0,3 1 0 16,-3-1-4-16,0-1 0 0,3 1 4 0,-3 1-4 0,3-1 0 15,-3 0 0-15,3-1 0 0,-3 1 0 0,3 0 0 0,0-1-4 16,-3 1 4-16,3-2 0 0,0 2 0 0,0-2-4 0,-3 1 0 0,3-1 0 16,0 0-4-16,0 0 4 0,0 2-4 0,0-4 4 0,0 4-4 15,0-4 0-15,-1 2 4 0,2-1-4 0,-4 1 0 0,3-2 0 16,-1 0 0-16,2 1-4 0,-1 1 0 0,-1-2 4 0,2 0-4 16,-1 1-4-16,-1-3-4 0,1 2-8 0,1 1-8 0,-4-2-4 15,2-1-8-15,1 3-12 0,1-3-4 0,-4 1-4 0,2-1 0 16,-2 1-8-16,3 0-36 0,-3 0-40 0,0-1-28 0,4 1 28 0,-4-2 24 15</inkml:trace>
          <inkml:trace contextRef="#ctx0" brushRef="#br1" timeOffset="74547.3344">450 201 39 0,'0'0'104'0,"0"0"-16"0,0-2-12 0,0 2-28 15,0 0-8-15,-2 2-4 0,2-2-4 0,0 0-4 0,0 0 0 16,-3 0 0-16,3 0 0 0,-4-2-4 0,4 2 0 0,-2 0 0 0,2 0 0 15,-3 0 0-15,-1 0-4 0,2 0 4 0,2 0-4 0,-3 0 0 16,0 0-4-16,0 2 0 0,3-2 0 0,-3 0-4 0,0 2 0 16,0-2 4-16,0 2-4 0,3-1 4 0,-3-1-8 0,0 2 4 15,0 0 0-15,3-1 4 0,-3 1 0 0,0 1 0 0,3-1 0 16,-3 0-4-16,0 1 4 0,3-1 0 0,-3 1 0 0,3-1-4 16,-3 1 0-16,3 1-8 0,-3-3 4 0,3 3 0 0,-3-1 0 0,3-1 0 15,0 1 0-15,0 0 8 0,0 1-8 0,0-1 4 0,0 0 0 16,0 1-4-16,0-1 4 0,0-1-4 0,0 3 4 0,0-4 0 15,0 3-4-15,0-1 0 0,0 1 0 0,3-1 0 0,-3-1-4 16,3 1 4-16,-3 0 0 0,3-1 0 0,0 1 0 0,-3-1 0 16,3 0 0-16,0-1 0 0,0 1 0 0,0 0 0 0,0-1 0 0,0 1 0 15,0-2-4-15,0 2 0 0,3-2 4 0,-3 0-8 16,0 2 4-16,0-2 0 0,0 0 4 0,3 0-4 0,-3-2-4 0,-1 2 0 16,2-2 4-16,1 2-4 0,-1-2 0 0,-1 1-4 0,-1-1 0 15,5 0-4-15,-5 1-4 0,1-1-8 0,3 0-8 0,-3-1-16 16,3 1-8-16,-3-1-16 0,0 1-16 0,3-1-4 0,-3 1-24 0,0-1-48 15,0 1-36-15,0-1 24 0,3-1 32 0,-3 3 24 16</inkml:trace>
          <inkml:trace contextRef="#ctx0" brushRef="#br1" timeOffset="75140.7251">576 222 75 0,'0'0'104'0,"0"0"-16"0,0 0-12 0,0 0-28 0,0 0-4 16,0 0-8-16,0 0-4 0,0 0-4 0,0 0-4 0,3-2 4 0,-3 2-4 15,3 0-4-15,0 0 0 0,-3-2 0 0,3 2 4 0,0 0-4 16,0 0 0-16,0 0-4 0,0 0-4 0,0-2 0 0,0 2 0 16,-3 0 0-16,3 0-4 0,0 0 4 0,0 2-4 0,0-2 0 0,0 2 4 15,-3 0 0-15,3-1-4 0,0-1 4 0,-3 2-8 16,0-1 4-16,0 3 0 0,0-3-4 0,0 1 0 0,0 2 4 0,0-1-4 15,0 0 0-15,0 1 4 0,-3-1-4 0,3 0-8 0,-3 2 8 16,0-1 0-16,3 1-4 0,-3-2 4 0,0 2 0 0,0-2-4 16,0 2 0-16,0-1 0 0,0 1 0 0,0-2 0 0,0 2 4 0,3-1-8 15,-3-1 4-15,0 2 4 0,3-2-4 0,-3 1 0 0,3-1 0 16,-3-1 4-16,3 1-4 0,0-1 0 0,0 1 4 0,0-1 0 16,-3 0-4-16,3-1 0 0,3 1 4 0,-3 0 4 0,0-1 0 15,0 1 4-15,3 0 0 0,-3-2 8 0,3 1 0 0,-3-1 0 16,3 2 0-16,0-1 0 0,-3-1 4 0,3 0 0 0,0 3-4 0,0-3 0 15,0 0 0-15,-3 0 0 0,3 0 0 0,0 0 0 0,0 0-4 16,0 0 4-16,0 0 0 0,0 0-8 0,0 0 0 0,0 0 0 16,0 0 0-16,0 0-4 0,0-3 4 0,0 3-8 0,0 0 0 15,0-1 0-15,-1-1-4 0,2 2 4 0,-1-1-4 0,-1-1 0 16,2 0-4-16,-1 1 0 0,-3-1 0 0,2-1-12 0,2 1-8 0,-1 0-20 16,-1-1-8-16,1 1-20 0,1-1-20 0,-4 1-8 0,3-1-36 15,-1-1-52-15,-2 1-20 0,4 0 44 0,-1-1 24 0,-3 1 24 16</inkml:trace>
          <inkml:trace contextRef="#ctx0" brushRef="#br1" timeOffset="75967.5534">773 104 43 0,'0'0'116'0,"0"0"-8"15,0 0-12-15,0 0-28 0,0 0-12 0,0 0-8 0,0 0-8 16,0 0-8-16,0 0-4 0,0 0 0 0,0 0 0 0,0 0-8 15,0 0 0-15,0 0 4 0,0 0 0 0,0 1 4 0,0-1-4 16,0 2 8-16,3 0-8 0,-3 1 8 0,0-1-4 0,0 1 0 16,0 1 0-16,0-1-8 0,3 0 4 0,-3 2 0 0,0-1 0 0,0 1 0 15,3 0 0-15,-3-1-4 0,0 2 0 0,0 1 0 0,0-3 0 16,0 2-4-16,0-1 0 0,0 0-4 0,0 1 0 0,0-1 0 16,3 0 0-16,-3 1-4 0,0 0 8 0,0-1-8 0,3 1 0 15,-3-2 0-15,0 1-4 0,0 2 0 0,3-2 0 0,-3 0 4 16,0 0-8-16,0 0 4 0,0-1 4 0,0 1-8 0,0-2 4 0,0 2-4 15,3-2 0-15,-3 1 0 0,0-3 4 0,0 3-4 16,0-2 0-16,0 1 4 0,0-3-4 0,0 2 0 0,0-1 0 0,0-1 4 16,0 0 0-16,0 2-4 0,3-2 4 0,-3 0-4 0,0 0 4 15,0 0 0-15,0 0-4 0,0-2 0 0,0 2 4 0,3-1-4 16,-3-1 0-16,3 0 0 0,-3 1 4 0,3-1-4 0,-3-2 0 0,3 3 0 16,-3-3 4-16,3 1-8 0,0 0 4 0,-3 0 0 0,3-1 0 15,-3-1 0-15,3 2 0 0,0-1 0 0,-3 1 0 0,3 0 0 16,-3-1 0-16,3 1 0 0,0 0 4 0,-3-1-4 0,3 2 0 15,-3-1 0-15,3 1 0 0,0-1 0 0,-3 2 0 0,3-1-4 16,-3 0 4-16,3 0 0 0,0 2-4 0,-3-1 4 0,3-1-4 0,0 0 4 16,-3 2 0-16,3 0 0 0,0-1 0 0,-3 1 4 0,3 0 0 15,0 0 0-15,-3 0-4 0,3 0 0 0,0 0 0 0,-3 0-4 16,3 0 0-16,0 1 4 0,0-1 4 0,-3 0-4 0,3 2 0 16,0 0-4-16,0-2 8 0,0 1 0 0,-3 1-4 0,2 0 0 15,2 0 0-15,-1-1 4 0,-1 1-4 0,2-1 0 0,-1 3 0 16,-1-3 0-16,2 3 0 0,-4-1 0 0,3-1 0 0,-1 1 0 0,1-1 0 15,1 1 0-15,-4 1 0 0,2-1 0 0,1-1 0 0,-3 1-4 16,4 0 8-16,-4 1 0 0,0-1-4 0,2-1 0 0,-2 1 0 16,0 0 0-16,0 1 4 0,0-3 0 0,0 3 0 0,0-2-4 15,0 1 4-15,-2-1 0 0,2-1-4 0,0 2-4 0,-4-1 8 16,1 0-4-16,3 0 4 0,-2-1-4 0,-2 1 4 0,1 0 0 0,1-1-4 16,-1-1 0-16,-3 2 0 0,3-2 0 0,-3 0 0 15,-1 2 0-15,5-2 0 0,-4 0 0 0,0 0 0 0,0 0-4 0,3 0 4 16,-3 0 0-16,0 0 0 0,0 0 0 0,3 0-4 0,-3-2 4 15,3 2 0-15,-3 0 0 0,3-2-4 0,0 1 0 0,0-1-4 16,0 0-4-16,3 1-8 0,-3-1-12 0,0 0-8 0,3-1-12 0,0 0-12 16,-3-1-12-16,3 1-12 0,0-1-20 0,0-1-36 0,3 2-52 15,-3 0 0-15,0-2 32 0,3 0 28 0,0 0 32 0</inkml:trace>
          <inkml:trace contextRef="#ctx0" brushRef="#br1" timeOffset="76623.8017">1036 211 7 0,'0'0'104'0,"0"0"-8"0,0 0-16 0,-3 0-28 0,3 0-4 16,0 0-4-16,0 0-4 0,0 0 4 0,-3 0-4 0,3 0-4 0,0 0 0 15,-3 0 0-15,3 0 4 0,0 0-4 0,0 0 4 16,0 0-8-16,0 0 8 0,0-1-4 0,0 1-4 0,-3 0 0 0,3-2-8 16,0 2 4-16,0-2-4 0,0 1-8 0,0 1 0 0,3-2 4 15,-3 0-4-15,0 0 0 0,3 1-4 0,-3 0 0 0,0-2 0 16,3 2 0-16,0-1 0 0,-3 0 4 0,3 1 0 0,0-1-4 0,0-1 4 16,0 1-4-16,0 2 4 0,0-2-20 0,0 1 20 0,0-1 0 15,0 0-4-15,0 2 0 0,0 0 0 0,0-1 0 0,0 1 4 16,0 0-4-16,0 0-4 0,0 0 4 0,0 0-4 0,-3 0 0 15,3 0 0-15,0 1-4 0,0 1 0 0,-3-2 4 0,3 2-4 16,0-1 4-16,-3 1-4 0,3 0 0 0,-3-1 0 0,3 3 0 0,-3-3 4 16,3 3 0-16,-3 0-4 0,0-2 4 0,3 2 0 0,-3-1 0 15,0 1 0-15,2-1 0 0,-2 0 0 0,0 1 0 0,0 1 0 16,0-2 0-16,0 0 0 0,0 3 0 0,0-3 0 0,4 0-4 16,-4 1 0-16,0 1 4 0,0-2 0 0,0 0 0 0,0 1 0 15,3-1-4-15,-3 1 0 0,0-1 0 0,0-2 0 0,2 3 0 16,-2-3 0-16,0 1 0 0,4 0-8 0,-4-1 4 0,0 3 4 0,0-4 0 15,3 2-4-15,-3-1 4 0,0 1-8 0,0-2 0 0,0 2 4 16,2-2 0-16,-2 1 4 0,0-1-4 0,0 2 0 0,0-2 0 16,0 0-4-16,0 0 0 0,0 0-20 0,0 0 16 0,0 0-8 15,0 0-12-15,0 0-12 0,0 0-8 0,4 0-12 0,-4 0-12 16,0 0-8-16,0-2-16 0,0 2-12 0,0-1-16 0,0-1-40 0,0 0-36 16,-4 1 16-16,4-1 28 0,0 0 32 0,0 0 28 0</inkml:trace>
          <inkml:trace contextRef="#ctx0" brushRef="#br1" timeOffset="76960.896">1108 231 7 0,'0'0'124'0,"0"0"-12"0,0 0-12 16,-3-1-32-16,3 1-4 0,0 0-8 0,0 0-4 0,0 0-4 15,-3 0 0-15,3-2-4 0,0 2-8 0,0 0-4 0,0 0 0 16,-3 0-4-16,3 0-20 0,0 0 24 0,0-2-8 0,-3 2 0 0,3 2 4 15,0-2 0-15,0 2 0 0,-3-2-4 0,3 1-4 0,-3 1 8 16,3-2-4-16,-3 2 4 0,0 0-4 0,3-1 0 0,-3 1-4 16,0 0-4-16,3 1 4 0,-3-1-4 0,3 1 4 0,-3-1-4 15,0 1-4-15,0 0 4 0,3 1-4 0,-3-3-4 0,3 3 4 16,-3-1 0-16,0 0-4 0,3 1 4 0,0-3-4 0,-3 3-4 0,3-1 0 16,0 1 0-16,0-3 4 0,0 3 0 0,-3-3-4 0,3 2 0 15,0-1 0-15,0 0 4 0,3 1-4 0,-3-1-4 0,0 0 4 16,3-2 0-16,-3 1 0 0,3 1 0 0,-3-2 0 0,3 2-4 15,-3-2 4-15,3 1 0 0,0-1-4 0,0 0-4 0,0 0 4 16,3 0 0-16,-3-1-12 0,0 1-16 0,3-2-24 0,-3 0-20 0,3 1-32 16,-3-1-32-16,3-1-76 0,-1 1-28 0,2-2 36 0,-1 1 44 15,-1 0 28-15,2-2 20 0</inkml:trace>
        </inkml:traceGroup>
        <inkml:traceGroup>
          <inkml:annotationXML>
            <emma:emma xmlns:emma="http://www.w3.org/2003/04/emma" version="1.0">
              <emma:interpretation id="{5D103A68-DB51-4538-BB49-786CC2C8FE47}" emma:medium="tactile" emma:mode="ink">
                <msink:context xmlns:msink="http://schemas.microsoft.com/ink/2010/main" type="inkWord" rotatedBoundingBox="27000,3591 28287,3633 28285,3675 26998,3634"/>
              </emma:interpretation>
            </emma:emma>
          </inkml:annotationXML>
          <inkml:trace contextRef="#ctx0" brushRef="#br1" timeOffset="77963.2127">1457 278 91 0,'0'0'112'15,"0"0"-12"-15,0 0-4 0,0 0-28 0,0 0-12 0,0 0-4 0,0 0 0 16,0 0-8-16,0 0-4 0,0 0-4 0,0 0-8 0,0 0 0 16,0 0-4-16,0 0 0 0,0 0-8 0,0 0 0 0,0 0 0 15,3 0-4-15,-3 0 0 0,0 0-4 0,0 0-4 0,3 0 0 16,-3 0 0-16,0 0 0 0,3 0 4 0,-3 2-4 0,0-2 0 15,3 0-8-15,-3 0 0 0,0 0 4 0,3 2 0 0,-3-2-4 0,0 0 0 16,3 1-8-16,-3-1 0 0,0 0-12 0,3 2-8 0,-3-2-4 16,0 0-12-16,3 2-8 0,-3-2-12 0,0 0-36 0,3 0-32 15,-3 0-20-15,0 0 28 0,0 0 24 0</inkml:trace>
          <inkml:trace contextRef="#ctx0" brushRef="#br1" timeOffset="78196.5919">1577 282 79 0,'0'0'104'0,"2"0"-12"0,-2 0-16 0,0 1-24 0,0-1-8 0,3 0 0 16,-3 0-4-16,0 0-4 0,4 0-8 0,-4 0-4 0,3 0 0 16,-3 0-4-16,0 0 4 0,2 0-8 0,-2 0 4 0,0 0-8 15,4 0 0-15,-4 0 0 0,0 0-4 0,0 0-4 0,3 0 0 16,-3 0 0-16,0 0 0 0,0 0-4 0,2 0 0 0,-2 0 0 15,0 0 0-15,4 0 0 0,-4 0-4 0,0 0-4 0,0 0-20 0,3 0 12 16,-3 2-8-16,0-2-12 0,0 0-16 0,2 0-28 0,-2 0-32 16,3 2-32-16,-3-2 8 0,0 0 32 0</inkml:trace>
          <inkml:trace contextRef="#ctx0" brushRef="#br1" timeOffset="78394.06">1690 278 59 0,'0'0'100'0,"0"0"-12"0,0 0-12 16,0 0-32-16,0 0-8 0,0 0-4 0,0 0-4 0,0 0 0 15,3 0-8-15,-3 0 0 0,0 0-4 0,3 0-4 0,-3 0 0 0,0 0-4 16,3 0-4-16,-3 0 0 0,3 0-4 0,-3 0 0 0,3 0 0 16,-3 0-4-16,3 0 4 0,-3 0-4 0,3 0-4 0,-3 0-8 15,3 0-8-15,-3 0-24 0,3 0-36 0,-3 0-24 0,3 0-16 0,-3 0 16 16</inkml:trace>
          <inkml:trace contextRef="#ctx0" brushRef="#br1" timeOffset="78600.5105">1783 278 67 0,'3'0'96'0,"-3"0"-12"0,0 0-12 0,0 0-28 0,0 0-4 16,0 2-4-16,0-2-8 0,0 0-4 0,0 0-4 0,0 0-4 15,3 0 0-15,-3 0-4 0,3 0 0 0,-3 0-4 0,0 0-4 16,3 0 0-16,-3 0 0 0,3 0-4 0,-3 0 0 0,2 0 0 16,2 0-4-16,-4 0 0 0,3 0-20 0,-1 0 12 0,-2 0-4 0,4 0-8 15,-1 0-32-15,-3 0-28 0,2 0-32 0,2 0-12 0,-1 0 32 16</inkml:trace>
          <inkml:trace contextRef="#ctx0" brushRef="#br1" timeOffset="78776.0375">1899 280 39 0,'0'0'112'0,"3"0"-16"0,-3 0-12 0,0 0-32 15,0 0-8-15,3 0-8 0,-3 0-8 0,0 0-4 0,0 0-4 0,3 0 0 16,-3 0-8-16,0 0 4 0,3 0-4 0,-3 0-4 16,3 0-4-16,-3 0 0 0,0 0 0 0,3 0-4 0,0 0-4 0,0 0-4 15,-3 0 0-15,3 0-8 0,0 0-16 0,-3 0-32 0,3 0-44 16,0 0-36-16,-3 0 20 0,3 0 24 0</inkml:trace>
          <inkml:trace contextRef="#ctx0" brushRef="#br1" timeOffset="78957.553">2018 278 71 0,'0'0'92'0,"0"0"-16"0,0 0-8 0,0 0-28 15,0 0-8-15,0 2-4 0,0-2-4 0,0 0-8 0,0 0 0 0,4 0-4 16,-4 0-4-16,0 0 0 0,3 0-4 0,-3 0-4 0,2 0-4 16,2 0-8-16,-4 0-32 0,3 0-28 0,-1 0-36 0,-2 0-20 15,4 0 24-15</inkml:trace>
          <inkml:trace contextRef="#ctx0" brushRef="#br1" timeOffset="79158.0155">2123 277 7 0,'0'0'108'16,"0"1"-16"-16,0-1-12 0,0 0-32 0,0 0-8 0,0 2-4 15,0-2-8-15,0 0-4 0,0 0-4 0,0 0-4 0,0 0 0 0,3 0-4 16,-3 0-4-16,3 0 0 0,0 0-4 0,-3 0-4 0,3 0 0 16,0 0 0-16,0 0-4 0,0 0 0 0,0 0-4 0,0 0-8 15,3 0-12-15,-3 0-24 0,0 0-24 0,0 0-32 0,3 0-16 0,-3 0 24 16</inkml:trace>
          <inkml:trace contextRef="#ctx0" brushRef="#br1" timeOffset="79304.6225">2240 287 11 0,'0'0'108'0,"0"2"-16"0,0-2-16 0,0 0-24 16,0 0-8-16,0 0-4 0,3 0-8 0,-3 0-4 0,0 0 0 0,0 0-8 15,2 0 0-15,-2 0-4 0,4 0-4 0,-4 0-4 0,3 0 0 16,-1 0-4-16,-2 0 0 0,4 0-4 0,-1 0-4 0,-1 0-4 15,1 0-4-15,1 0-8 0,-2 0-12 0,1 0-28 0,1 0-24 16,-2 0-28-16,1 0-16 0,1 0 20 0</inkml:trace>
          <inkml:trace contextRef="#ctx0" brushRef="#br1" timeOffset="79634.74">2497 287 75 0,'0'0'100'0,"0"0"-16"0,0 2-28 0,0-2-4 0,0 0-12 15,0 0-4-15,0 1-4 0,0-1-8 0,0 0-4 0,3 0 0 0,-3 0-8 16,2 0-4-16,-2 0 0 0,4 0 0 0,-4-1-4 0,3 1-4 16,-1 0-4-16,1 1-4 0,1-1-12 0,-2-1-16 0,1 1-36 15,3 0-28-15,-3 0-32 0,1-2 16 0</inkml:trace>
          <inkml:trace contextRef="#ctx0" brushRef="#br1" timeOffset="79796.3081">2628 282 63 0,'0'0'96'0,"0"1"-20"0,3-1-4 15,-3 0-36-15,0 2-8 0,3-2 0 0,-3 0-12 0,0 2 0 16,0-2-20-16,3 0 12 0,-3 2-4 0,0-2-4 0,3 1-12 15,-3-1-32-15,0 0-40 0,3 0-36 0,-3 2 8 0</inkml:trace>
          <inkml:trace contextRef="#ctx0" brushRef="#br1" timeOffset="79984.8026">2745 285 35 0,'0'0'120'0,"0"0"-16"0,0 0-12 16,0 0-32-16,0 0-8 0,0 0-8 0,0 0-8 0,0 0-4 16,0 0-8-16,0 2 0 0,0-4-8 0,0 2-4 0,0 0 0 15,0 0-4-15,0 0-8 0,0 0-4 0,0 0-8 0,0 0-8 16,0 0-36-16,0 0-28 0,0 0-60 0,0 0-4 0,0 0 24 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1:18.445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1EB49E22-69B4-4513-866C-6E7869AE5EEC}" emma:medium="tactile" emma:mode="ink">
          <msink:context xmlns:msink="http://schemas.microsoft.com/ink/2010/main" type="writingRegion" rotatedBoundingBox="25883,8698 31958,8916 31846,12014 25771,11795"/>
        </emma:interpretation>
      </emma:emma>
    </inkml:annotationXML>
    <inkml:traceGroup>
      <inkml:annotationXML>
        <emma:emma xmlns:emma="http://www.w3.org/2003/04/emma" version="1.0">
          <emma:interpretation id="{55B83919-89E1-484B-AEDB-6ACB363A5D0B}" emma:medium="tactile" emma:mode="ink">
            <msink:context xmlns:msink="http://schemas.microsoft.com/ink/2010/main" type="paragraph" rotatedBoundingBox="25876,8715 31948,8914 31846,12013 25774,11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AA6AB-E578-4850-AA7A-14F06B22B1F9}" emma:medium="tactile" emma:mode="ink">
              <msink:context xmlns:msink="http://schemas.microsoft.com/ink/2010/main" type="inkBullet" rotatedBoundingBox="25925,8753 26664,8780 26647,9253 25908,922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18 95 51 0,'0'0'88'0,"0"0"-8"0,0 0-4 16,0 0-28-16,0 0-8 0,0 0-4 0,0 0-4 0,0-3 0 16,0 3 0-16,0-1-4 0,0 1 4 0,0-3-4 0,0 3 0 15,0 0 0-15,0-2 4 0,0 0-4 0,0 2 0 0,0-2 4 16,0 2 0-16,0-2 0 0,0 2-8 0,0-2 4 0,0 2 0 15,0-2 0-15,0-1-4 0,0 3 0 0,0-1-4 0,0-2 4 0,0 3-4 16,0-2 0-16,0 0 0 0,0 0 0 0,0-1 0 0,0 1-4 16,0 0 4-16,-4 0-4 0,4 0 0 0,0 0 0 0,0 0 0 15,-3-1-4-15,3 1 0 0,0 0 0 0,0 0 0 0,-5-1 0 0,5 2 0 16,-3-2 0-16,3 1 0 0,-4-2 0 0,4 2-4 16,0 0 0-16,-4-3 4 0,4 4-4 0,-4-2 0 0,4-1 0 0,-3 2 0 15,3-3 0-15,-4 3 0 0,4-2 0 0,-4 2 4 0,4-3-4 16,-4 3 4-16,0-2-4 0,4 2 0 0,-4 0 0 0,1-3 0 15,3 3 4-15,-4 0-4 0,0-2 0 0,4 2 0 0,-4 0-4 0,0-1 8 16,1-1-4-16,-2 2 0 0,2 0-4 0,-1-1 0 0,0-1 4 16,0 2 0-16,1 0-4 0,-2-2 4 0,2 2-4 0,-1-1 0 15,0 1 0-15,0 0 0 0,-3-2 0 0,3 2 0 0,0 0 0 16,0-1 0-16,-4 1 0 0,5 0-4 0,-1 0 0 0,-4 0 0 16,5 0-4-16,-5-1 8 0,0 1-4 0,4 0 0 0,-3 0 0 0,3 2 4 15,-4-2-4-15,0 0 4 0,1-1-8 0,3 3 4 16,-4-2 0-16,1 0 0 0,3 2 4 0,-4-2-4 0,0 0 0 0,5 2 0 15,-5-2-16-15,0 2 20 0,5 0 0 0,-5 0-4 0,0 0 4 16,4 0-4-16,-3 0 0 0,-1-2 4 0,0 2 0 0,5 0-4 16,-5 0 0-16,0 0 0 0,1 0 0 0,-1 2 0 0,0-2 0 15,1 0 0-15,-1 0 0 0,0 0 4 0,1 0-4 0,-1 0-4 16,0 0 8-16,5 2-4 0,-5-2 4 0,0 0-4 0,1 2 0 16,-1-2-4-16,0 2 4 0,0-2 4 0,1 2-4 0,3-2 0 0,-3 2 0 15,-1 1 0-15,4-1 4 0,-4-2-4 0,1 2 0 0,3 0-4 16,-4 0 4-16,5-2 0 0,-5 2 0 0,4 1 0 0,-4-1-4 15,5 0 8-15,-5 0-4 0,4 0 4 0,0-2-4 0,-3 2 0 0,3 3 0 16,0-3 0-16,0 0 0 0,-4 0 0 0,4 0 0 16,1 0 0-16,-1 1 0 0,0-1-4 0,0 0 0 0,-4 0 4 0,8 2 0 15,-7-2 0-15,3 0 4 0,0 1-8 0,0 1 4 0,1-2-4 16,-1 0 4-16,0 3 0 0,0-3 0 0,0 0 4 0,0 2-4 16,1-2 0-16,-1 3 0 0,0-3 0 0,0 0 0 0,1 2 4 0,-2-2-4 15,2 3 0-15,-1-3 0 0,0 2 0 0,0 0 0 16,0-1 0-16,0 1 0 0,1 1 0 0,-1-4 0 0,0 4 0 0,0-1 0 15,4 0 0-15,-4 1-4 0,1-4 8 0,-1 4-8 0,4-1 4 16,-4 1 0-16,4-1 0 0,-4 0 0 0,4 1 0 0,-4-1 0 16,4-2-4-16,0 2 4 0,-4 1 0 0,4-1 0 0,0 0 0 0,0-2 4 15,0 2-4-15,0 1 4 0,0-3-4 0,0 2 0 0,0 1 0 16,0-3 4-16,0 2-4 0,0 1 0 0,0-1 0 16,0-2 0-16,0 2 0 0,0 1 0 0,0-1 0 0,0 0 0 0,0 0 0 15,0 1 4-15,0-3-4 0,0 2 0 0,0 1 4 0,4-1 0 16,-4 0 0-16,4 0 0 0,-4 1-4 0,4-3 4 0,-4 2-4 15,4 0 0-15,-4 1 4 0,4-3 0 0,-1 2-4 0,1 1 4 16,-4-3-4-16,4 2 4 0,0-2 4 0,0 3 0 0,-4-3-20 16,3 2 20-16,1-2 4 0,0 0 0 0,0 3-4 0,0-3 4 0,0 2-4 15,-1-2 4-15,2 0-4 0,-2 3 0 0,1-3-4 0,0 0 0 16,0 2 0-16,3-1 4 0,-3 1-4 0,0-2 0 0,0 0-4 16,3 0 8-16,-3 3-4 0,4-3 4 0,-4 0-4 0,-1 2 0 15,5-4 0-15,-4 5 0 0,4-3 0 0,-5 0 0 0,5 0 0 16,-4 0 0-16,0 0 0 0,4 1 0 0,-5-3 0 0,1 2 0 0,4 0 4 15,-5 0 0-15,2 0-4 0,2 0 0 0,-3-2 4 0,0 3-4 16,-1-1 0-16,2-2 0 0,-2 2 4 0,1 0-4 0,0-2 0 16,3 2 0-16,-3 0-4 0,-4-2 4 0,4 2 0 0,0-2 4 0,0 3-4 15,0-3 0-15,0 0 0 0,-1 2 0 0,1-2-4 16,0 2 0-16,-4-2 0 0,4 0 0 0,-1 0 0 0,-3 2 4 0,5-2-4 16,-2 0 0-16,-3 0 0 0,4 0 4 0,-4 0 0 0,4 2-4 15,-4-2 4-15,4 0 0 0,-4 0 0 0,4 0-4 0,-4 0 0 16,0 0 4-16,0 0-4 0,0 0 0 0,0 0 0 0,0 0 0 0,4 0-4 15,-4 0 4-15,0 0 0 0,0 0 0 0,-4 2 0 16,4-2 0-16,0 0 0 0,0 0-4 0,0 0 4 0,0 0-8 0,0 3 0 16,0-3-4-16,0 0 0 0,0 0-8 0,0 0-16 0,0 2-16 15,0-2-28-15,0 2-28 0,0-2-20 0,-4 0-44 0,4 0-64 16,-4 2-60-16,4-2 52 0,-4 0 48 0,4 0 32 0,-4 0 28 16</inkml:trace>
      </inkml:traceGroup>
      <inkml:traceGroup>
        <inkml:annotationXML>
          <emma:emma xmlns:emma="http://www.w3.org/2003/04/emma" version="1.0">
            <emma:interpretation id="{8ACB51EE-0E7D-4085-B37E-8102AB8CE83D}" emma:medium="tactile" emma:mode="ink">
              <msink:context xmlns:msink="http://schemas.microsoft.com/ink/2010/main" type="line" rotatedBoundingBox="26608,8724 31524,8901 31501,9532 26585,9355"/>
            </emma:interpretation>
          </emma:emma>
        </inkml:annotationXML>
        <inkml:traceGroup>
          <inkml:annotationXML>
            <emma:emma xmlns:emma="http://www.w3.org/2003/04/emma" version="1.0">
              <emma:interpretation id="{C0BE923F-C700-4F90-BC6F-C79344114A75}" emma:medium="tactile" emma:mode="ink">
                <msink:context xmlns:msink="http://schemas.microsoft.com/ink/2010/main" type="inkWord" rotatedBoundingBox="26601,8929 26755,8934 26750,9079 26596,9073"/>
              </emma:interpretation>
            </emma:emma>
          </inkml:annotationXML>
          <inkml:trace contextRef="#ctx0" brushRef="#br0" timeOffset="-5911.8286">-5 50 71 0,'0'-2'100'0,"-4"2"-8"15,4 0-12-15,-3 2-24 0,3-4-8 0,-4 2-4 0,4 2-4 16,0-2-4-16,-4 0-8 0,4 0 0 0,-4 0-4 0,4 2-4 15,-4-2 0-15,4 0 0 0,0 2-4 0,-4 0 0 0,4 0 0 16,0 0 0-16,-3 1-8 0,3-1 4 0,0 0-4 0,0 0 4 16,-4 2 0-16,4-1-4 0,0-1 4 0,0 0 0 0,0 2 0 0,0-2 0 15,0 3 0-15,0-4 4 0,0 2-4 0,0 1 4 0,0-2-4 16,0 3 0-16,0-3 0 0,0 2 8 0,0-2 0 0,0 3 0 16,0-3 0-16,0 2-8 0,0-1 4 0,4 0 0 0,-4 0 0 0,0 1 4 15,3-2-4-15,1 2 0 0,-4-2 0 0,4 3-4 16,-4-3 0-16,4 2 4 0,0-1 0 0,0-1-4 0,-1 2 0 0,1-2 0 15,0 0 0-15,0 0 0 0,-1 0-4 0,2 1 0 0,-5-1 4 16,3 0 0-16,5 1-4 0,-8-3 4 0,4 1-4 0,0-1 0 16,-1 0 0-16,1 0 0 0,0 0 0 0,0 0-4 0,0 0 0 0,0-1 0 15,-1 1 4-15,2-3 0 0,-2 1-4 0,1 2 0 0,-4-2 4 16,3-1-4-16,2 1 0 0,-2 2 4 0,-3-2 0 16,4-2-4-16,0 2 0 0,-4 0 0 0,4 0 0 0,-4-1 0 0,4 1 0 15,0 0 0-15,-4 0 0 0,3-3-4 0,-3 3 4 0,4 0 0 16,-4-2-4-16,0 2 4 0,4 0-4 0,-4-3 4 0,0 4-4 15,0-4 4-15,0 3 4 0,0-3-4 0,4 3-4 0,-4-2 4 0,0 2 0 16,0 0 0-16,0-3-4 0,0 3 4 0,-4-2-4 16,4 1 0-16,0-1 4 0,0 2 0 0,-4 0 0 0,4-2 0 0,0 2-4 15,-4 0 0-15,4-1 4 0,-3-1 0 0,3 2-4 0,-4 0 4 16,0 0 0-16,0-1-4 0,4 1 0 0,-4 0 4 0,0-2 0 16,1 4-4-16,-2-2 4 0,2 0-4 0,-1-1 0 0,1 1 4 15,-2 2-4-15,2 0-4 0,-1 0 4 0,0-2 0 0,0 2-4 16,0 0 0-16,0 0 0 0,1 0-8 0,-5 0-4 0,8 2 0 0,-8-2-8 15,5 2-4-15,-2 1-16 0,2-1-8 0,-1 0-16 0,0-2-12 16,0 2-20-16,4 0-16 0,-3 2-40 0,-1-1-64 0,0-1 12 16,0 2 40-16,0 0 32 0,0-1 28 0</inkml:trace>
        </inkml:traceGroup>
        <inkml:traceGroup>
          <inkml:annotationXML>
            <emma:emma xmlns:emma="http://www.w3.org/2003/04/emma" version="1.0">
              <emma:interpretation id="{66F0427A-7813-45B2-ACCF-A0DEC4C3AA6B}" emma:medium="tactile" emma:mode="ink">
                <msink:context xmlns:msink="http://schemas.microsoft.com/ink/2010/main" type="inkWord" rotatedBoundingBox="27224,8824 27356,8829 27345,9146 27212,91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4522.8685">585-64 23 0,'0'0'88'0,"0"0"-8"0,3 0-8 0,-3-2-28 0,0 2-4 0,0 0-4 16,0 0 0-16,0 0-4 0,0 0 0 0,0 0-4 15,0 0 4-15,0 0-4 0,0 0-4 0,0 0 0 0,0 0-12 0,0 0 12 16,0 0 4-16,0 0-8 0,4 0 0 0,-4 0 4 0,0 0-4 16,0 0-4-16,0 0 0 0,0 0 0 0,4 0 0 0,-4 0-8 15,0 0 8-15,0 0-4 0,0 0 4 0,4 0-4 0,-4 0 4 0,0 0 0 16,4 0 4-16,-4 0-4 0,0 0 4 0,0 0 0 15,4 2 4-15,-4-2-4 0,0 2-4 0,0-2 0 0,0 2 8 0,0 0 0 16,0 0-4-16,0 0 4 0,0 3-8 0,0-1 4 0,0 0-4 16,0 1 0-16,0-1 0 0,0 0 0 0,0 3-4 0,0-3 4 15,0 2-4-15,0 1 0 0,0-1 0 0,0 1-4 0,0 0 4 16,0-1-4-16,0 2 0 0,0-2 0 0,0 1 0 0,0 0 0 0,0 1 0 16,0-1 0-16,-4 0 0 0,4 1 0 0,0-2 0 15,0 0 0-15,0 3 4 0,0-2-4 0,0-1 0 0,-4 1 0 0,4 0 0 16,0-1 0-16,0 0 0 0,0 2 0 0,0-1 0 0,0 0 0 15,0-1 0-15,0 0-4 0,0 1-20 0,0-3 24 0,0 3 0 16,0-3 0-16,0 2 0 0,0-1-4 0,0-1 0 0,0 1 0 0,0-1 0 16,0 0 0-16,0-2 0 0,0 2 4 0,0-1-4 15,0-1 4-15,4 0-4 0,-4 0-4 0,0 2 0 0,4-4 4 0,-4 3 0 16,0-1 0-16,4 0 0 0,-4-2-4 0,0 0 4 0,3 0 0 16,-3 2 0-16,4-2 0 0,-4 0-4 0,0 0 4 0,4 0-4 15,-4 0 0-15,4 0 0 0,-4 0 4 0,3 0 0 0,-3 0 0 0,5 0 0 16,-2 0-4-16,-3-2 0 0,4 2 0 0,0 0-4 0,-4-2 0 15,4 2 0-15,-1-2-4 0,2-1-8 0,-2 3-4 0,1-2-12 16,0 0-16-16,0 0-12 0,0 0-8 0,-4-3-12 0,3 3-12 16,1 0-8-16,0 0-20 0,0 0-32 0,0 0-40 0,0 0-12 15,-1 0 36-15,-3-1 28 0,5-1 32 0</inkml:trace>
        </inkml:traceGroup>
        <inkml:traceGroup>
          <inkml:annotationXML>
            <emma:emma xmlns:emma="http://www.w3.org/2003/04/emma" version="1.0">
              <emma:interpretation id="{27A1FB98-F658-45F2-B90E-C9C89531EE89}" emma:medium="tactile" emma:mode="ink">
                <msink:context xmlns:msink="http://schemas.microsoft.com/ink/2010/main" type="inkWord" rotatedBoundingBox="27662,8828 29722,8902 29702,9468 27641,93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1744.5946">1511 198 67 0,'0'0'112'0,"0"0"-12"0,0 0-12 16,0 0-32-16,0 0-8 0,0 0-4 0,0 0-8 0,0 0-4 0,0 0 0 15,0 0 0-15,0 0 0 0,0 2-4 0,0-2 0 0,-4 2 0 16,4 1 0-16,0-1 0 0,0 0 0 0,-4 0-4 0,4 3 4 16,0-3 0-16,-3 2-8 0,3-2 4 0,0 2 0 0,0 1-4 0,0-1 0 15,-4 0 0-15,4-2 0 0,0 3-8 0,0-1 8 16,0 0-4-16,0-1 0 0,4 1-4 0,-4-2 0 0,0 2-4 0,3-1 4 15,1-1-4-15,-4 0 8 0,4 2-8 0,0-2 4 0,-4 0-4 16,4 1 4-16,0-1-4 0,3 0 4 0,-3-2-4 0,0 2 4 16,0 0 0-16,3-2 0 0,-3 0 0 0,0 0 0 0,4 0-4 0,-5 2 4 15,2-2-4-15,2-2-4 0,-3 2 0 0,3-2 4 0,-3 2-4 16,0-2 4-16,0 0-4 0,0 0 0 0,0-1 0 0,-1 1 0 16,1-2 0-16,0 2-4 0,0 0 0 0,0-3 4 0,-4 1-4 15,3 2 4-15,-3-2 0 0,5-1-4 0,-5 3 0 0,0-2-4 16,0-1 4-16,0 1 0 0,0 2 0 0,0-2 0 0,-5 1 0 0,5-1 0 15,-3 0 0-15,3 0 0 0,-4 2 0 0,0-3 0 0,0 3 0 16,0 0-4-16,1 0 0 0,-1-1 0 0,0 1-4 0,-4 2 0 16,4-2 0-16,-3 2-4 0,3 0-8 0,-3-2-8 0,2 4-4 15,2-2-8-15,-5 0-8 0,4 2-16 0,0 0-8 0,1-2-8 16,-1 3-12-16,0-1-28 0,0 0-40 0,0-2-24 0,0 2 16 0,4-2 32 16,-3 2 24-16</inkml:trace>
          <inkml:trace contextRef="#ctx0" brushRef="#br0" timeOffset="-93106.9509">1014 241 3 0,'0'-4'112'0,"0"0"-8"0,0-1-12 15,0 3-32-15,0-2-8 0,0 0-8 0,0 2-4 0,0-1-4 16,0-1 0-16,0 2 0 0,0 0-8 0,0-3 0 0,0 3-4 0,0 0-4 15,3 0 0-15,-3-3 8 0,0 3-8 0,4 0 8 0,-4 1-8 16,4-2 8-16,0 1-4 0,0 0-4 0,-4-1 4 0,3 1-4 16,1 0-12-16,0 0 20 0,4 0 0 0,-4 0-4 0,-1 0-8 15,2 2 4-15,-2-2-4 0,1 2 0 0,-1 0-4 0,5-3 0 16,-4 3-4-16,0 0 4 0,0 0 0 0,0 0-4 0,3 0 0 0,-3 0-4 16,0 3 4-16,0-3-4 0,0 0 0 0,-1 2 0 15,2 0 0-15,-2 0 0 0,1-2 0 0,0 2 0 0,-4 2-4 0,4-2 4 16,-1 1 0-16,-3-1-4 0,4 3 4 0,-4-4-4 0,4 3 0 15,-4-1 4-15,0 1 0 0,0-2-4 0,0 2 0 0,0 1 0 16,0-3 0-16,0 2 0 0,-4 1 0 0,0-3 4 0,4 2-8 16,-3 0 4-16,-1-2-4 0,0 3-4 0,0-1 4 0,1 0-4 0,-2-1 0 15,2 1 0-15,-5-2-4 0,4 2-12 0,0-1-4 16,1-1-12-16,-1 0-4 0,0-2-8 0,0 2-8 0,4-2-4 0,-4 2 0 16,4-2-20-16,-4-2-16 0,4 2-36 0,0-2-24 0,0 0 16 15,0 0 32-15</inkml:trace>
          <inkml:trace contextRef="#ctx0" brushRef="#br0" timeOffset="-93504.8863">1014 239 71 0,'0'-2'100'0,"0"2"-12"0,0-2-8 0,3 0-28 0,-3-1-4 16,0 1-4-16,0 0-4 0,0 0 4 0,4 2-4 0,-4-2-4 0,0 2-4 15,4-2 0-15,-4 2 4 0,0 0-20 0,0 0 16 0,0-2 0 16,0 2-4-16,0 0 0 0,0 0 0 0,0 0-4 0,0 2-4 16,0-2 4-16,0 2 0 0,0 0 0 0,0 2-4 0,0-2 8 0,0 3-4 15,0-3 0-15,4 4 0 0,-4-1 0 0,0 1 0 0,0 1-4 16,0-1-4-16,0 3 0 0,0-1 0 0,0 3 0 0,0-2 0 16,0 0-4-16,0 1 0 0,0 1-4 0,4-2 0 0,-4 1-4 15,-4 1 4-15,8-2 0 0,-4 2-8 0,0-1 0 0,0-1 4 16,0 0-4-16,0 1 0 0,0-1 0 0,0-1 4 0,0-1-4 0,0 2 0 15,0-3 0-15,0 0 0 0,0-1-4 0,0 1 0 0,0-2 0 16,0 1-4-16,0-1 0 0,0 0-4 0,0-1-4 16,0-1-8-16,0 0-8 0,0-2-16 0,0 2-8 0,0-2-8 0,0 0-4 15,0-2-4-15,0 2-4 0,0-2-8 0,0 0-16 0,0-1-16 16,0-1-20-16,0 2-16 0,0-2 16 0,0-1 28 0</inkml:trace>
          <inkml:trace contextRef="#ctx0" brushRef="#br0" timeOffset="-92245.256">1228 196 31 0,'0'0'112'16,"0"0"-8"-16,0-2-12 0,0 2-28 0,4-2-8 0,-4 2-4 0,0 0-4 15,3-3 0-15,-3 3-4 0,0-2 0 0,4 2-4 0,-4-2 0 16,0 2 0-16,4-1-4 0,-4 1 0 0,4-3 0 0,-4 3 0 16,4-2-4-16,-4 2-8 0,0 0 4 0,4 0-4 0,-4 0-4 15,4 0 0-15,-4 0 0 0,3 0-4 0,-3 0 0 0,4 0 0 16,-4 0 0-16,4 0 0 0,-4 0-4 0,4 2 0 0,-4 1 0 16,3-3 0-16,-3 1-12 0,5 1 16 0,-5 0 0 0,3 1 0 15,-3 1 0-15,4-2-4 0,-4 2 0 0,0 1 0 0,4-1-4 16,-4 1 0-16,0-1 4 0,4 0-4 0,-4 2 0 0,0-1 0 0,3-1-4 15,-3 0 0-15,0 3 4 0,5-3 0 0,-5 1-4 0,0-1 4 16,3 2-4-16,-3-1 0 0,0-3 0 0,4 2 0 0,-4 0 0 16,0-1 0-16,0-1 0 0,0 2-4 0,0-2 8 0,4-2 0 0,-4 0 0 15,0 2 4-15,0-2 0 0,0 0 4 0,0 0 0 16,4-2-4-16,-4 2 0 0,0-2 0 0,4 0-4 0,-4 0 0 0,3-3 0 16,-3 3-4-16,4-2 0 0,0 0 0 0,-4-1 0 0,4-1-4 15,0 2 0-15,0-3 0 0,-4 3 4 0,3-1-4 0,1-1 0 16,0 2 4-16,0-3 0 0,-1 3 0 0,-3 0 0 0,5-1 0 0,-2 1-4 15,1 2 0-15,-4-3 0 0,4 3-4 0,0-2 4 0,-4 2 0 16,4 0 0-16,-4 2 0 0,3-3 0 0,-3 1-4 0,4 2 0 16,-4-2-16-16,0 2 16 0,4 0-4 0,-4 0-12 0,4 0-12 15,-4 0-12-15,0 0-12 0,0 0-16 0,0 0-16 0,0 0-16 16,0 0-12-16,0 0-36 0,0 0-52 0,0 0-12 0,4 0 32 0,-4 0 40 16,0 0 28-16</inkml:trace>
          <inkml:trace contextRef="#ctx0" brushRef="#br0" timeOffset="-90923.7917">1710 138 87 0,'-4'0'104'0,"4"0"-12"0,0 0-12 0,0 2-28 16,-3-2-4-16,3 0 4 0,0 0-8 0,0 2 8 0,3-2-4 15,-3 0 0-15,0 0-4 0,4 2-4 0,-4-2 4 0,4 0-4 16,0 2-4-16,-1-2 0 0,2 0-4 0,-2 0-8 0,1 0 4 0,0 2-8 16,0-2 0-16,3 0-4 0,-3 3 0 0,4-3-4 15,-4 2-4-15,0-2-4 0,3 0 4 0,-3 2-4 0,3-2 0 0,-2 2-8 16,2-2 8-16,-3 3-4 0,0-3-8 0,4 2 0 0,-5-2-8 15,1 2-12-15,0-2-20 0,0 0-12 0,0 0-20 0,-1 0-24 16,1 0-52-16,-4 0-36 0,4 2 20 0,-4-2 32 0,4 0 32 16</inkml:trace>
          <inkml:trace contextRef="#ctx0" brushRef="#br0" timeOffset="-91197.7403">1775 17 91 0,'0'0'108'0,"4"-1"-12"15,-4 1-16-15,0 0-24 0,0 0-4 0,0 0-4 0,4 0-8 16,-4 0-4-16,0 0 0 0,3 0-4 0,-3 0-4 0,0 1 0 16,0-1-4-16,5 0 4 0,-5 3 0 0,0-1-4 0,0 0 4 0,0 0 0 15,0 0 0-15,3 0-4 0,-3 3 4 0,0-1 4 0,0 0-4 16,-3 3-4-16,3-3 4 0,0 2 0 0,0 1 0 0,-5-1 0 16,5 1 0-16,0-1 0 0,0 0 4 0,-3 3-4 0,3-2 0 15,-4-1-4-15,4 3 0 0,-4-1 0 0,4-1-4 0,-4 1 0 16,4 1 0-16,-3-2-4 0,3 1 4 0,0-1-4 0,0 1-4 0,-4-1 0 15,4 1 0-15,0-1-4 0,0-1 0 0,0 1 0 0,0-1-4 16,0 1 4-16,4-1-4 0,-4-2 0 0,0 3 0 0,3-3 0 16,1 1-20-16,-4-1 24 0,4 0 0 0,0 1-4 0,-1-1-4 15,-3-2 4-15,5 2-4 0,2-2 4 0,-3 1 0 0,0-1-4 16,-1 0-4-16,2 0 4 0,2 0-4 0,-3-2-4 0,0 0 4 0,0 2-8 16,-1-2-4-16,1 0-8 0,0 0-12 0,0-2-8 15,0 2-8-15,0-2-4 0,-1 0-12 0,2 0-8 0,-5 0-8 0,3-3-4 16,-3 3-4-16,0-2-16 0,4 2-28 0,-4-3-32 0,0 1-12 15,0 0 32-15,-4-1 32 0</inkml:trace>
          <inkml:trace contextRef="#ctx0" brushRef="#br0" timeOffset="-90403.9049">1997 209 91 0,'0'0'100'15,"-3"0"-12"-15,3 0-8 0,0 2-48 0,-5-2 20 0,2 2-4 16,3-2-4-16,-4 3 0 0,0-1-8 0,4-2 0 0,-4 2 0 16,4 2-8-16,-4-2 8 0,1 0-8 0,3 0 4 0,0 3-8 0,-4-1 0 15,4-2 8-15,0 3-8 0,-4-3 0 0,4 2-4 16,0 0 0-16,0-1 0 0,0 1-4 0,4 0 0 0,-4-2 0 0,0 3 0 16,4-1 0-16,-4-2 0 0,3 2 0 0,1-1 0 0,0 1 0 15,-4-2 0-15,4 0 4 0,0 0-4 0,4 3-4 0,-5-3 0 16,1 0 4-16,4 0 0 0,-5-2 0 0,5 2-4 0,-4-2 0 0,4 0-4 15,-1 3 0-15,-3-3 0 0,4-3 0 0,0 3 0 0,-1 0 0 16,-3-2-4-16,3 0 4 0,1 0 0 0,-4 0-8 0,4-3 4 16,-5 3-4-16,2-2 4 0,-2 2-4 0,1-3 0 0,4 1 0 15,-8 0 0-15,4 0 0 0,-1-1 0 0,-3 1 0 0,4-3 0 16,-4 3 0-16,0 0 0 0,4-1 0 0,-8 1 0 0,4 0 0 0,0-1 0 16,0-1-16-16,-4 2 16 0,1 0 4 0,-1-1-4 15,4 1 0-15,-4 2 0 0,-4-3 4 0,5 1-8 0,-2 2 0 0,2-3 0 16,-1 3 0-16,-4 0-4 0,5 2-4 0,-5-1-4 0,4-2-8 15,-4 3-4-15,5 0-12 0,-5 0-12 0,4 0-16 0,-4 3-16 16,4-2-12-16,-3-1-36 0,3 2-52 0,-3 0-12 0,2 1 40 16,-2-1 28-16,3 0 20 0</inkml:trace>
          <inkml:trace contextRef="#ctx0" brushRef="#br0" timeOffset="-89250.9907">2261 220 63 0,'0'0'108'0,"0"-2"-8"0,0 2-12 0,0 0-28 0,0-2-4 15,0 2-4-15,0 0-4 0,0-3-4 0,0 3-4 0,4 0 0 0,-4 0-4 16,0 0 0-16,0 0 0 0,0-2-4 0,0 2-4 0,4 0 0 16,-4 0 0-16,0 0-8 0,0 0-4 0,4 2 4 0,-4-4 0 15,0 4-4-15,0-2 4 0,0 3-4 0,0-3-4 0,4 2 4 16,-4-2-8-16,0 2 0 0,0 0 8 0,0 0-4 0,0 0 0 15,0 2-4-15,3-1 4 0,-3 1-4 0,0 0 0 0,0 1 0 0,5-1 0 16,-5-2 0-16,0 2-4 0,0 1 0 0,3 1 4 0,-3-4-4 16,0 3-4-16,0-1 4 0,4 0 0 0,-4 1-4 0,4-1 4 15,-4 0 0-15,4-2-4 0,-4 3 0 0,3-3 4 0,-3 2-4 16,0-2 0-16,4 1 0 0,-4-3 0 0,4 2 0 0,-4 0 4 16,0-2 0-16,4 0 0 0,-4 0 0 0,0 2 0 0,4-2 0 0,-4 0 0 15,4 0 0-15,-4-2-4 0,0 2 4 0,3-2-4 0,-3 2 4 16,4-2 0-16,-4-1-4 0,4 1 4 0,-4 2-4 0,4-2 4 15,-4-2-4-15,4 2 4 0,-1-1-4 0,-3-1 4 0,5 0-4 0,-2 2 0 16,-3-3 0-16,4 3 0 0,0-2 0 0,-4 0 4 16,4 1-4-16,-4-1 4 0,3 0-4 0,2 2 0 0,-5-1 0 0,3-1 4 15,-3 2 0-15,4-2 0 0,-4 1 0 0,4 1 0 0,-4 0 0 16,4 0 8-16,-4 0-8 0,0 0 4 0,3-1 0 0,-3 1-4 16,4 0 4-16,-4 2-20 0,4-2 24 0,-4 0 0 0,4 2-4 0,-4-2 4 15,0 0-4-15,4 2 0 0,0-2 4 0,-4 2 0 16,4-3 0-16,-1 3 0 0,-3 0-4 0,4 0 0 0,0 0 0 0,-4-2 0 15,4 2 0-15,-4 0 0 0,3 0 0 0,-3 0 0 0,5 0-4 16,-5 0 4-16,3 2-8 0,-3-2 8 0,4 3 0 0,-4-3-4 16,4 2 0-16,-4-2-4 0,4 2 8 0,-4-2-4 0,0 2 0 15,3 0 4-15,-3 0 0 0,5 0-4 0,-5 0 0 0,3 3 0 16,-3-3 4-16,0 0-4 0,4 0-4 0,-4 3 4 0,4-3 0 16,-4 0 4-16,0 2-4 0,4-2 0 0,-4 3 0 0,4-1-4 0,-4-2 4 15,0 3 0-15,0-1 0 0,0-2 0 0,0 2 0 0,3 1 0 16,-3-3-4-16,0 2 4 0,0-2-4 0,0 3 0 0,0-3 0 15,0 2 0-15,0-2 0 0,0 0 0 0,-3 1 0 0,6-1 0 16,-6 0 0-16,3 0-4 0,3-2-4 0,-3 2 4 0,0-2-8 16,0 2-4-16,0-2-12 0,0 0-12 0,0 0-12 0,0 0-8 0,-3 0-8 15,3 0-12-15,0 0-12 0,0 0-8 0,0 0-4 0,0 0-12 16,3 0-28-16,-3-2-32 0,0 2-20 0,0-2 44 0,0 0 28 16</inkml:trace>
          <inkml:trace contextRef="#ctx0" brushRef="#br0" timeOffset="-88807.1756">2629 230 71 0,'0'0'124'16,"0"0"-8"-16,0 0-12 0,0 0-28 0,0 0-12 0,0 0-4 0,0 0-8 15,0 0-4-15,0 0-8 0,0 0-4 0,0 0-4 0,0 0-28 16,0 0 24-16,0 0 0 0,0 0-4 0,0 0 0 0,0 3 4 15,-4-1-4-15,4-2 4 0,0 2 0 0,-4 0 0 0,4 2-4 0,0-1 4 16,-4 1-4-16,4-2-4 0,-3 2 0 0,3 1-4 16,-4-1 4-16,4 0-4 0,0 1 0 0,-4 1-4 0,4-2 0 0,0 1-4 15,0-1 0-15,0 0 0 0,0 1 0 0,0-3 0 0,4 2 0 16,-4 1-4-16,4-3 4 0,-4 2 0 0,3-2-4 0,1 2 4 16,-4-1 0-16,4-1-4 0,0 0 0 0,0 0 0 0,4 0 0 15,-5 0 4-15,1-2-8 0,0 3 0 0,3-3 0 0,-2 0 0 16,-2 0 4-16,5-3 0 0,-4 3 0 0,-1-2-4 0,5 0 0 0,-4 0 0 15,0 0 8-15,0 0-8 0,0-3 4 0,-1 3-8 0,-3-2 4 16,4 0 0-16,0-1-4 0,-4 1 4 0,0 0 0 0,4-1 0 16,-4 1 0-16,0-3-4 0,0 3 4 0,0 0 0 0,0-3 0 0,-4 3 0 15,4 0 0-15,0-1-4 0,-4 1-16 0,0 0 20 16,4 2 0-16,-3-3 0 0,-1 3 0 0,0 0 0 0,0 0 0 0,0 2-4 16,0-2 0-16,-3 2-4 0,3 0 4 0,0 0 0 0,-3 0 0 15,2 2 0-15,-2 0-8 0,3 0 0 0,-3-2-4 0,2 2-8 16,2 0-8-16,-5 1-8 0,4-1-8 0,0 0-16 0,1 0-12 0,-1 0-8 15,4 0-16-15,-4 1-28 0,4-1-36 0,-4-2-20 0,4 0 32 16,0 2 28-16</inkml:trace>
          <inkml:trace contextRef="#ctx0" brushRef="#br0" timeOffset="-88568.81">2771 32 47 0,'0'-4'108'0,"3"-2"-12"0,-3 1-12 0,0 1-28 15,0 2-12-15,0 0-4 0,0 0-4 0,0-1-12 0,-3 3 0 16,3-2-8-16,0 2 0 0,0 0-4 0,-4 0-4 0,4-2 0 0,0 2 0 16,0 2-4-16,-4-2 0 0,4 2 0 0,-4 1 0 0,4-1-4 15,0 0 0-15,-4 0 0 0,4 2 0 0,-4-1-4 0,4 1 4 16,-4 0-4-16,1 0-4 0,3 0-8 0,-4 3-20 0,0 0-52 0,0-3-44 15,1 2-16-15,-2-1 28 0</inkml:trace>
          <inkml:trace contextRef="#ctx0" brushRef="#br0" timeOffset="-87826.798">2801 235 31 0,'4'0'124'0,"-4"0"-16"0,0 0-8 16,4 0-48-16,-4 0 12 0,0 0-4 0,0 0-8 0,3 0 0 0,-3 0-4 15,0 0-4-15,5 0-4 0,-5 0-4 0,0 0-4 0,3 2-4 16,-3-2-4-16,0 0 4 0,0 2-4 0,4-2-4 0,-4 2-4 16,0-2-4-16,0 2 4 0,0 1-4 0,0-1 0 0,0 2 0 15,0-2 4-15,0 3 0 0,0-1-4 0,0 0-4 0,0 1 4 16,0-1 4-16,0 2-8 0,0-1 4 0,0-1-4 0,0 2 0 0,4-1 0 15,-4 1 0-15,0-1 0 0,0 1-4 0,4-2 4 0,-4 1-4 16,4 1 4-16,-4-2-4 0,3-1 4 0,-3 1 0 0,4-2 0 16,-4 2 0-16,4-2 0 0,0-2 4 0,-4 3-4 0,4-3 0 0,0 2 0 15,-1-2 0-15,-3-2 0 0,4 2 0 0,0-3 0 16,0 1-4-16,-1 0 0 0,2 0 0 0,-2 0-4 0,1-2 4 0,0 1-4 16,0 1 0-16,0-2 0 0,-1 2 0 0,1 0 4 0,0-3-4 15,0 3 0-15,0 0 0 0,0 0 0 0,-4 0 0 0,3 0-16 16,-3-1 20-16,5 3 0 0,-5 0 0 0,3-2 0 0,-3 2 0 15,0 0-4-15,4 0 4 0,-4 0-4 0,0 0 4 0,0 0 0 0,0 2-4 16,0-2 4-16,0 3 0 0,0-1 0 0,4-2 0 16,-4 2-4-16,0 0 4 0,0 0 0 0,4 2-4 0,-4-1 0 0,0-1 4 15,3 2-4-15,-3-2 4 0,4 3 0 0,-4-3-4 0,0 2 4 16,4-2-4-16,-4 2 4 0,4-1 0 0,-4 1 0 0,4-2 0 16,-4 0 0-16,4 0 0 0,-1 1 0 0,1-2 0 0,-4 2 4 15,4-3 0-15,0 2 0 0,0-2 0 0,-1 0 0 0,2 0-4 16,-2 2 0-16,1-4 4 0,4 2-4 0,-5-2 8 0,2 2-8 0,-2-4 0 15,5 1 0-15,-4 1 0 0,-1 0 4 0,1-2 0 0,0-1-4 16,0 3 0-16,0-2 4 0,0 0 0 0,0-3-4 0,-1 3 0 16,-3-3 0-16,4 3 0 0,-4-2-4 0,4-1 0 0,-4 1 0 15,0-1 0-15,0 1 4 0,0-1 0 0,0 1-24 0,-4-1 24 16,4 1 0-16,0-1 0 0,-4 3-4 0,1-2-4 0,3 1 4 0,-4 1-4 16,0 0-4-16,0 1 0 0,0-1-4 0,0 2-8 0,0 0-16 15,-3 2-16-15,3-2-8 0,-3 2-16 0,2 0-16 0,-2-2-20 16,3 2-24-16,-3 0-48 0,2 0-36 0,-2 2 28 0,3-2 36 0,-4 0 36 15</inkml:trace>
        </inkml:traceGroup>
        <inkml:traceGroup>
          <inkml:annotationXML>
            <emma:emma xmlns:emma="http://www.w3.org/2003/04/emma" version="1.0">
              <emma:interpretation id="{F8A611C2-E17B-4FA7-9B61-772F9D66C2D5}" emma:medium="tactile" emma:mode="ink">
                <msink:context xmlns:msink="http://schemas.microsoft.com/ink/2010/main" type="inkWord" rotatedBoundingBox="30236,9075 30451,9083 30446,9209 30232,92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86427.5448">3594 284 87 0,'0'3'108'0,"0"-1"-12"0,0-2-8 0,0 2-24 0,0 0-8 16,0 0 4-16,0-2 0 0,3 2 0 0,-6-2-4 0,6 3 4 15,-3-1 0-15,0-2-8 0,0 2 8 0,4-2 4 0,-4 2 0 0,4-2 4 16,-4 2 0-16,4-2 0 0,-1 0-4 0,-3 2 0 0,5-2-4 15,2 0 8-15,-3 0-8 0,0 0-4 0,0 0-4 0,3 0 0 16,-3 3-4-16,4-3 0 0,-4 0-8 0,3 0 0 0,-3-3-4 16,3 3-4-16,1 0-4 0,0 0-28 0,-4 0 0 0,3 0 0 15,1 0 0-15,0 0 0 0,-1 3 0 0,1-3 0 0,-4 0 0 0,4 0 0 16,-1 0 0-16,-3 0 0 0,4 0 0 0,-4 0 0 16,-1 0 0-16,5 0 0 0,-4 0 0 0,0 0 0 0,-1 0 0 0,2 0 0 15,-5 0 0-15,3 0 0 0,-3 0 0 0,4 0 0 0,-4 0 0 16,0 0 0-16,0 0 0 0,0 0-32 0,0 0-60 0,4 0-24 15,-4 0-24-15,0 0-32 0,0 0-48 0,-4 0-80 0,4 0 28 0,0 0 56 16,0 0 36-16,0 0 36 0,0-3 28 0</inkml:trace>
          <inkml:trace contextRef="#ctx0" brushRef="#br0" timeOffset="-86790.5727">3609 198 27 0,'0'0'108'0,"0"0"-16"0,0 0-8 16,0 0-24-16,0 0-4 0,0 0 8 0,0 0 0 0,0 0-4 15,0 0 0-15,0 0 0 0,3 0-8 0,-3 0 8 0,0 0-8 16,5 0 0-16,-5 0 0 0,3 0 0 0,1 0 4 0,-4 0 0 15,4 0-4-15,0 0 4 0,3 0 0 0,-3 0-4 0,0 0 0 0,4 0 0 16,-4 0-4-16,3 0-4 0,1 0-4 0,0-2 0 0,-1 2-8 16,1 0-4-16,-1 0 0 0,1-2 0 0,0 2-8 0,-1 0 0 15,1 0 0-15,-1 0-8 0,1-2 0 0,0 2-20 0,0 0 16 0,-4 0 4 16,3 0-8-16,-3 0 0 0,0 0 4 0,0 0-8 16,-1 0 4-16,2 0 0 0,-5 0-4 0,3 0 0 0,-3 0-4 15,0 0 8-15,0 0-8 0,0 0 4 0,0 0-4 0,0 0-8 0,0 0-4 16,0 0-4-16,0 0-16 0,0 0-8 0,-3 0-8 0,3 2-12 15,-5-2-16-15,5 0 0 0,-3 2-20 0,-1-2-12 0,4 0-12 16,-4 2-16-16,-4-2-24 0,5 0-40 0,-1 0 0 0,-4 2 36 16,4-2 32-16,0 0 32 0</inkml:trace>
        </inkml:traceGroup>
        <inkml:traceGroup>
          <inkml:annotationXML>
            <emma:emma xmlns:emma="http://www.w3.org/2003/04/emma" version="1.0">
              <emma:interpretation id="{3D8925F5-8FC5-4434-9A2B-F8DB3C5E784D}" emma:medium="tactile" emma:mode="ink">
                <msink:context xmlns:msink="http://schemas.microsoft.com/ink/2010/main" type="inkWord" rotatedBoundingBox="30975,8881 31524,8901 31504,9443 30955,9424"/>
              </emma:interpretation>
              <emma:one-of disjunction-type="recognition" id="oneOf4">
                <emma:interpretation id="interp4" emma:lang="" emma:confidence="0">
                  <emma:literal>7</emma:literal>
                </emma:interpretation>
                <emma:interpretation id="interp5" emma:lang="" emma:confidence="0">
                  <emma:literal>]</emma:literal>
                </emma:interpretation>
                <emma:interpretation id="interp6" emma:lang="" emma:confidence="0">
                  <emma:literal>Q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-79985.8972">4367 7 15 0,'0'0'104'0,"0"0"-12"0,0 0-12 16,0 0-32-16,0 0 0 0,0 0-8 0,0 0 0 0,0 0-8 0,0 0 0 15,0 0-4-15,0 0 0 0,0 0 0 0,0 0-4 0,0 0 0 16,0 0 0-16,4 0 0 0,-4 0 4 0,0 0 0 0,3 0 0 16,-3 0-8-16,0 0 4 0,5 0-4 0,-5 0 12 0,3 0-4 0,1 0 0 15,-4 0 0-15,3 0 0 0,2 0-4 0,-2 0-4 16,1-3 4-16,0 3-4 0,0 0 0 0,4 0 4 0,-5-2-4 0,1 2 4 15,4 0-4-15,-4 0 0 0,4 0 0 0,-1-2-4 0,1 2 0 16,-5 0 4-16,5 0-4 0,0 0 0 0,-1 0 0 0,-3 0-4 16,4 0 0-16,-1 0 0 0,1 0 0 0,0 0-4 0,-1 0 0 0,1 0 0 15,0 0-4-15,-1 0 0 0,1 0 0 0,0 0 0 0,0 0 0 16,-1 0 0-16,4 0 0 0,-3 0 0 0,0 2-4 16,-1-2 4-16,1 0-4 0,0 2 0 0,0-2 4 0,-1 0 0 0,1 3-4 15,3-1 4-15,-3-2-4 0,-1 2 0 0,1-2 4 0,0 2 0 16,3 1-4-16,-3-3 0 0,0 1 0 0,-1-1 4 0,1 3-8 0,-1-3 4 15,1 2 0-15,0-2 0 0,0 2 0 0,-1-2 0 0,-3 2 0 16,4-2 0-16,-1 0 0 0,1 2 0 0,-4-2 0 0,4 2 0 16,-5-2 0-16,1 0 0 0,4 2 0 0,-4-2 0 0,0 0 0 15,-1 3 0-15,1-3 0 0,-4 0 0 0,4 1 0 0,0-1 0 16,-4 0 0-16,4 0 0 0,-4 0 0 0,0 0 0 0,0 0 4 16,0 3-4-16,0-3 0 0,0 0 0 0,3 2 0 0,-3-2 0 15,0 0 0-15,0 0 0 0,0 0 0 0,0 0 0 0,5 0 0 16,-5 2 0-16,0-2 0 0,0 0 0 0,3 2 0 0,-3-2 0 0,4 3 0 15,-4-3 0-15,0 0 0 0,0 0 0 0,0 2-4 0,4-2 4 16,-4 2 0-16,0-2 0 0,0 2 0 0,0-2 0 0,0 2 4 16,0-2-4-16,0 2 0 0,0-2 0 0,4 2 0 0,-4 1 0 0,0-3 4 15,0 2-4-15,0-2 4 0,0 2-4 0,0 0 0 16,0 1 0-16,0-3 0 0,0 1 0 0,0 2 0 0,0-1 4 0,0 0-4 16,0 0 8-16,0 2-4 0,0-2 0 0,0 1 0 0,0 1 0 15,0 0 8-15,0-2-4 0,0 3 4 0,0-1 0 0,0 0 0 16,0 1 0-16,0 1 0 0,0-2 0 0,0 1-4 0,0 1 8 0,0 0-4 15,0-1-4-15,-4 1 0 0,4 1 0 0,0-1-4 0,-4-2 0 16,4 3 4-16,0-1-4 0,0 1 0 0,-4-1 4 0,4 1 0 16,-3-1-4-16,3 1 0 0,-5-1 0 0,5-2 0 0,-3 3 0 15,3-1-4-15,-4 1 4 0,4-1 0 0,-4 1 4 0,4-1-8 16,-4 1 4-16,4-1 0 0,0 1 0 0,-4-1 4 0,4 3 0 0,-3-3 0 16,3 1-4-16,0-1 4 0,-4 1 0 0,4 1 0 0,0-1 0 15,-4-1 0-15,4 1 0 0,0-1-4 0,-4 0 0 0,4 1 4 16,0 0 0-16,-4-1-4 0,4 0 4 0,0 1-4 0,0-1 0 15,-4 1 4-15,4-1-4 0,0 1 4 0,-3-3 0 0,3 2-4 16,-4 1 4-16,4-1-4 0,0-1 0 0,0 1 0 0,-4-2 0 16,4 3 4-16,0-3-8 0,-4 0 4 0,4 3 0 0,0-2-4 15,-3-1 4-15,3 0 0 0,0 0 0 0,0 0-4 0,0 0 0 16,0-1 4-16,0 1 4 0,0 1-4 0,0-3 0 0,0 0-4 0,-5 2 0 16,5-2 0-16,5 0 4 0,-5 1-4 0,0-1 4 0,0 0-4 15,0 0 0-15,0-2 0 0,0 0 0 0,0 3 4 0,0-3 0 16,0 0-8-16,0 0 4 0,0 0-4 0,0 0 4 0,0 0 0 0,0 0 4 15,-5 0 0-15,5 0-4 0,0 0 0 0,0 0 0 16,0 0 4-16,0 0-4 0,0 0-4 0,0 0-4 0,-3 0-4 0,3 0 0 16,0 0-4-16,-4 0-4 0,4-3-8 0,0 3-8 0,-4 0-12 15,4-2-12-15,-4 0-12 0,4 2-8 0,-4-2-4 0,4-1-4 16,-3 1-12-16,-1 0-8 0,4 0-8 0,-4-2-8 0,0 2-20 0,0-3-28 16,4 3-16-16,-4-3 12 0,1 4 36 0,-2-4 24 0</inkml:trace>
          <inkml:trace contextRef="#ctx0" brushRef="#br0" timeOffset="-79367.5683">4371 470 75 0,'0'0'88'0,"0"0"-8"0,0 0-8 0,0 0-32 15,0 0 0-15,0 0-8 0,0 0-16 0,0 0 20 0,0 0-4 16,0 0 0-16,0 0 0 0,0 0 0 0,0 0 4 0,0 0 0 0,0 0-4 16,0 2 8-16,0-2-4 0,0 0 0 0,3 2 4 0,-3-2 0 15,0 0-4-15,5 0 4 0,-5 2-8 0,3-2 4 0,1 0 4 16,-4 0-4-16,3 0 0 0,2 0 4 0,-2 2 0 0,5-2 0 16,-4 0-8-16,0 0 0 0,0 2-4 0,3-2 0 0,-3 2-4 15,4-2 4-15,-5 3-8 0,5-3 0 0,-4 2 0 0,4-2 0 16,-1 2 0-16,1 0-4 0,-4 1 0 0,3-2 4 0,1-1-8 0,0 3 4 15,0-1 0-15,-1-2 0 0,1 2 0 0,0 0 0 0,3-2 0 16,-4 2 4-16,5 0-4 0,-4-2 4 0,3 2-4 0,0-2 0 16,1 3-4-16,-4-3-4 0,3 0 4 0,1 0 0 0,-1 0 0 15,1 1 0-15,-1-1-4 0,0 0 0 0,-3 0 0 0,4 0 0 16,-1 0 0-16,-3 0 0 0,3 0-4 0,-3 3 4 0,-1-3 0 0,1 0-4 16,0 2-12-16,0-2 20 0,-4 2-8 0,3-2 4 15,-3 0 0-15,0 2-4 0,0-2 0 0,-1 3 0 0,2-3-4 0,-5 0 4 16,3 0 0-16,-3 0 0 0,4 0 0 0,-4 0-4 0,0 0 4 15,0 0 0-15,0 0-4 0,0 0 4 0,0 0 0 0,0 0-4 16,0 0 0-16,0 0 0 0,0 0 0 0,0 0 0 0,0 0 0 0,0 0 4 16,0 0-8-16,0 0 0 0,0 0-4 0,0 0-4 15,0 0-8-15,0 0-12 0,0 0-20 0,0 0-28 0,0 0-24 0,0 0-12 16,0 0-32-16,-4 0-24 0,4 0-48 0,-3 0-48 0,3 0 36 16,-5 0 40-16,2 0 40 0,-1 0 32 0</inkml:trace>
          <inkml:trace contextRef="#ctx0" brushRef="#br0" timeOffset="-81090.9581">4371 43 71 0,'0'0'92'0,"0"0"-16"0,0-2-4 0,0 2-32 16,0 0 0-16,0-2-16 0,0 2 12 0,0-3-4 0,0 3 0 15,0-1 0-15,0 1-4 0,0-3 0 0,0 3 4 0,0 0 0 16,0 0 0-16,0-2-4 0,0 2-4 0,0 0 0 0,0 0 0 0,0 0 0 15,0 0-4-15,0 0-4 0,0 0 0 0,0 0 0 0,0 0 0 16,0 0 4-16,0 0-4 0,0 0-4 0,0 0 0 0,0 0 4 16,0 0 0-16,0 0 8 0,0 0-4 0,0 0 8 0,0 2-4 0,0-2 0 15,0 3 0-15,0-2 0 0,0-1 0 0,0 5-4 16,0-3 4-16,0 0 0 0,0 3-4 0,0-1-4 0,0 0 4 0,0 1-4 16,0 1 4-16,0-2-4 0,0 3 0 0,0-1 0 15,0 0 0-15,0 1 0 0,-4 0-4 0,4-1 0 0,0 1 4 0,0-1-4 16,0 0 4-16,0 3 0 0,0-3 0 0,-4 1-4 0,4 0 4 15,0 1 0-15,0-2 0 0,0 1-4 0,-4-1 4 0,4 3-4 16,0-3 0-16,0 1 0 0,0 0-4 0,0-1 0 0,0 0 0 16,0 1 0-16,0-1 0 0,-4 1-4 0,4-1 0 0,0 1 4 0,0-3 0 15,0 3 0-15,0-1-4 0,0-2 4 0,0 3-4 0,0-3 0 16,0 3 0-16,-4-3 0 0,4 0 0 0,0 3 0 0,0-3 0 16,0 0-4-16,0 1 0 0,0-3 0 0,0 2 0 0,0 0 0 0,0-1 4 15,0 1-4-15,0-2 4 0,0 0-4 0,0 0 0 0,0 0 0 16,0 1-4-16,0-1 4 0,0 0 0 0,-3-2 0 0,3 0 0 15,0 2 4-15,0-2 0 0,0 0-4 0,0 0 0 0,0 0 0 16,0 0 4-16,0 0-4 0,0 0 0 0,0 0 0 0,0 0 0 16,0 0 0-16,0 0 0 0,0 0 0 0,0 0-4 0,0 0 0 15,0 0-4-15,0 0 4 0,-4 0-4 0,4 0 0 0,0 0-4 16,0 0-12-16,-4 0-8 0,4 0-8 0,0 0-8 0,0 0-8 0,-4-2-8 16,4 2-4-16,0-2-8 0,-4 0-12 0,4-1-12 0,0 1-8 15,-3 0-12-15,3 0-28 0,0-2-28 0,-5 2-12 0,5-3 8 16,0 1 60-16</inkml:trace>
        </inkml:traceGroup>
      </inkml:traceGroup>
      <inkml:traceGroup>
        <inkml:annotationXML>
          <emma:emma xmlns:emma="http://www.w3.org/2003/04/emma" version="1.0">
            <emma:interpretation id="{BF72AEE5-ADC7-4CB1-B9A5-FC393F933515}" emma:medium="tactile" emma:mode="ink">
              <msink:context xmlns:msink="http://schemas.microsoft.com/ink/2010/main" type="line" rotatedBoundingBox="25898,9465 31692,9655 31673,10254 25878,10065"/>
            </emma:interpretation>
          </emma:emma>
        </inkml:annotationXML>
        <inkml:traceGroup>
          <inkml:annotationXML>
            <emma:emma xmlns:emma="http://www.w3.org/2003/04/emma" version="1.0">
              <emma:interpretation id="{4BDB9C7B-E7E8-48F6-A093-9E2AC1B6BAA5}" emma:medium="tactile" emma:mode="ink">
                <msink:context xmlns:msink="http://schemas.microsoft.com/ink/2010/main" type="inkWord" rotatedBoundingBox="25892,9636 26751,9664 26737,10093 25878,10065"/>
              </emma:interpretation>
            </emma:emma>
          </inkml:annotationXML>
          <inkml:trace contextRef="#ctx0" brushRef="#br0" timeOffset="1969.8551">33 1013 39 0,'0'0'104'0,"0"0"-12"0,0 0-8 0,0 0-28 0,0 0-4 16,0 0-4-16,0 0-4 0,0 0-4 0,0 0 0 0,0 0-4 15,0 0 4-15,0 0-8 0,0-2 4 0,0 2 0 0,0 0-4 16,0-2-8-16,0 2 8 0,0-2 0 0,0 2-4 0,0-2 4 0,0 2 0 16,0-2-8-16,0-1 4 0,0 3 0 0,0-2-4 15,0 2 0-15,0-2 0 0,0 0-4 0,0 2 4 0,4-2 0 16,-4 0-4-16,0 2 0 0,0-3-4 0,0 1 4 0,0 0 0 0,0 0 0 16,0 0-4-16,0 2 0 0,0-2 0 0,4-1 4 15,-4 1-8-15,0 1 4 0,0-2 0 0,0 1-4 0,0 0 4 0,0 0-4 16,-4-1 0-16,4 1-4 0,0 0 0 0,0 0 4 0,0-2-8 15,0 2 4-15,0-1-4 0,0-1 4 0,0 2-4 0,0-1 4 16,0-1-4-16,0 2 0 0,-4-2 0 0,4 0 4 0,0 2 0 0,-3-2 0 16,3 1-4-16,-4-1 4 0,4 2-4 0,-4-3 4 0,4 3-4 15,-4-2 0-15,0 2 0 0,4-3 0 0,-3 3 0 0,-2-2 4 16,5 0-4-16,-3 2 0 0,-1-3 0 0,0 3 4 0,0-2-4 16,1 2 4-16,-1-2-4 0,0 1 0 0,0-1 0 0,0-1 0 15,0 3 0-15,1-2 0 0,-1 2 4 0,0-2-4 0,-4 2-4 0,5-3 4 16,-2 3 0-16,2-2-4 0,-1 2 4 0,-4-3 0 0,5 3 0 15,-2-2-4-15,2 2 0 0,-5 0 0 0,4-3 4 0,1 3 0 16,-1 0-4-16,-4 0 0 0,4-1 4 0,0 2-4 0,-3-2 4 16,3 1 0-16,-4 0-4 0,5 0 4 0,-5 0 0 0,4 0 0 15,-4 2-4-15,5-3 0 0,-5 1 4 0,0 2 0 0,4-2-4 0,-3 2 4 16,3-2-4-16,-4 0 0 0,4 2 0 0,-3-2 0 0,3 2 0 16,-4 0 0-16,5 0 0 0,-5 0 4 0,4-2-8 0,-4 2 4 15,4 0 0-15,-3 0 0 0,3 0 4 0,-4 0 0 0,4 0 0 0,-3 0-8 16,3 0 4-16,-3 0 0 0,2 0 4 0,-2 0-4 15,-1 0-4-15,0 0-12 0,1 0 20 0,3 0-4 0,-4 0 0 16,1 0 4-16,-1 0-4 0,0 0 4 0,1 0 0 0,-1 2-8 0,0-2 4 16,1 0-4-16,3 0 4 0,-4 2 4 0,1-2-8 15,-1 2 4-15,4-2 0 0,-3 2 0 0,2 0 0 0,-2-2 0 0,-1 2 0 16,5 1 0-16,-5-1 0 0,4 0 0 0,0 0 4 0,-4-2-4 16,5 2 0-16,-5 0 4 0,4 1 0 0,1-2-8 0,-5 2 4 15,4-1 4-15,0 0-4 0,0 0-4 0,-4 0 4 0,5 1 0 0,-1-1 0 16,0 0 0-16,0 2 0 0,-3-2-4 0,3 0 4 0,0 1 4 15,0-1-4-15,0 2 0 0,-3-2 0 0,3 0 0 0,0 1 0 16,0-1 0-16,1 2 0 0,-2-2 0 0,-2 0 0 0,3 0 0 16,0 3 0-16,0-3 0 0,-3 0 0 0,3 0 4 0,0 3-8 15,0-3 0-15,0 0 4 0,1 0 0 0,-1 2 0 0,0-2 0 0,0 1 0 16,1-1 0-16,-2 2 0 0,2-2 0 0,-1 0 0 0,0 3-20 16,0-3 24-16,0 0-4 0,0 0 4 0,1 2-4 0,-1-2 4 15,0 1 0-15,0-1-4 0,0 2 0 0,1-1 0 0,3-2 0 16,-4 4 0-16,0-3 0 0,0 0 0 0,4 2 4 0,-4-2-4 15,0 2 0-15,4-1 0 0,-3 1 0 0,-1-2 0 0,4 3 0 16,-4-3 0-16,4 2-4 0,-4-2 4 0,4 3 0 0,-4-3 0 0,4 2 0 16,-4 0 0-16,4-2-4 0,-3 3 4 0,3-3 0 15,0 2 0-15,-4 1 0 0,4-3 0 0,0 2 0 0,0 0 0 0,0-1 0 16,-4 1 0-16,4 0 0 0,0 0 0 0,0 1 0 0,0-3 0 16,0 3 0-16,0-2 0 0,0 2-4 0,0-1 8 0,0 0-4 15,0 1 0-15,0-1 4 0,4 0 0 0,-4 1-4 0,0-1 0 0,0 0 0 16,4 1 0-16,-4-1 0 0,0 0 4 0,3 0 0 0,-3 1-4 15,4-1 0-15,0 0 0 0,-4 1 0 0,4-1 4 0,0-2-4 16,0 3 0-16,-1-1 0 0,-3 0 4 0,4-2-4 0,4 3 4 16,-4-1-4-16,0-2 0 0,-1 2 4 0,1-1 0 0,4 1 0 15,-4-2-4-15,-1 0 4 0,5 3 0 0,-4-3-4 0,4 0 0 0,-5 0 0 16,5 0 4-16,-4 0-4 0,4 1-4 0,-5-3 8 0,5 2 0 16,0 0 0-16,-4-2-4 0,3 2 0 0,-3 0 0 0,4-2 0 15,-5 0 4-15,5 2-4 0,-4-2 0 0,4 0 0 0,-5 0 0 16,1 0 0-16,4 2 0 0,-4-2-4 0,0 0 4 0,3 0 4 15,-3 0 4-15,0 0-8 0,0 0 0 0,-1-2 4 0,2 2 4 0,-2 0-8 16,1 0 0-16,0 2-4 0,0-2 4 0,-1 0 4 0,2 0 4 16,-5 0-8-16,3 0 0 0,1 0 0 0,-4 0 4 0,0 0 0 15,4 0 0-15,-4 0-4 0,0-2 4 0,4 2-4 0,-4 0 0 16,0 0 0-16,0 0 0 0,0 0-4 0,0 0 8 0,0-2-8 16,0 2 4-16,0 0 0 0,3 0-4 0,-3 0 4 0,0 0 0 15,0 0 0-15,0 0 0 0,4 0 0 0,-4 0 4 0,0 0 0 0,0 0 0 16,0 0-8-16,0 0 0 0,4 0 4 0,-4 0-4 0,0 0 0 15,0 0 0-15,0 0-8 0,0 0 4 0,0 0-8 0,0 0-16 16,0 0-20-16,0 0-24 0,0 0-20 0,0 0-20 0,-4 0-40 16,4 0-64-16,0 0-60 0,0 0 40 0,-4 0 48 0,4 0 40 15,-3 2 24-15</inkml:trace>
          <inkml:trace contextRef="#ctx0" brushRef="#br0" timeOffset="-4584.3816">14 941 19 0,'0'-2'104'0,"0"2"-12"0,0 0-8 0,-3 0-28 15,3 0-4-15,0 0-4 0,-5 0-8 0,5 0 4 0,-3 0-8 16,-1 0-4-16,4 0 0 0,-4 0 4 0,4 0-4 0,-4 0 0 16,4 0 0-16,-3 0-4 0,-1 0 0 0,4 0-4 0,-4 0 4 15,4 2-4-15,-4-2-4 0,4 2 0 0,-4-2 4 0,4 2-4 0,-4-2 0 16,1 3 4-16,3-1-8 0,-4 0 0 0,4 0-4 0,-4 0 0 16,4 0 0-16,0 3-4 0,-4-3 4 0,4 0 0 0,0 3 0 15,-4-4-4-15,4 1 4 0,0 3 0 0,0-3 0 0,0 2 0 0,0-2 0 16,0 3 0-16,0-3 0 0,0 0 0 0,0 2 0 15,0-1 0-15,0 1 0 0,4-2 0 0,-4 2-4 0,0-2 0 0,4 3 0 16,-4-3 0-16,0 0 0 0,4 2 0 0,-4-2-4 0,4 1 4 16,-1 1 0-16,1-2-4 0,-4 0 4 0,4 0 0 0,0 3 0 15,0-3-4-15,0 0 4 0,-4 0 4 0,3 3-4 0,1-5 4 0,0 2-4 16,0 0 0-16,-1 0 0 0,2-2 0 0,-2 2 4 0,1-2 0 16,0 0 0-16,0 0 0 0,0 2 4 0,-1-2-4 0,1 0 0 15,0-2-4-15,0 2 4 0,0 0-4 0,0-2 0 0,-1 0 0 16,2 2 0-16,-5-2 0 0,3 0-4 0,1-1 0 0,-1 1 0 15,-3 0 0-15,5 0 4 0,-5 0-4 0,3-3 4 0,1 3-8 16,-4 0 4-16,4-2 0 0,-4 2-4 0,4-3 0 0,-4 4 0 16,4-4 4-16,-4 3 0 0,4-3-4 0,-4 1 0 0,0 2 4 15,3-2-4-15,-3-1 4 0,0 3-4 0,0-2 0 0,0 2 0 0,0-3 4 16,4 3-4-16,-4-2 0 0,0 0 0 0,0-1 0 0,0 4 0 16,0-4 0-16,0 3 0 0,0-3 4 0,-4 3-4 0,4-2 0 15,0 2 0-15,0-2 0 0,0-1 0 0,0 3 0 0,0-3 0 16,0 4 0-16,0-2 0 0,-3-1 0 0,3 2 0 0,0 0 0 15,0 0 4-15,-4-3-20 0,4 4 20 0,-4-2 0 0,0 1 0 0,4 0-4 16,-4 2 0-16,4-2 0 0,-4-1 0 0,1 3 4 0,-2-2-4 16,5 0 0-16,-3 2 0 0,-1 0 0 0,1 0 0 0,-2-2 0 15,2 2 0-15,-1 0-4 0,0 0 8 0,0 0-4 0,-4 2-4 16,5-2 0-16,-1 2-4 0,0-2-4 0,0 2-4 0,-3 1-4 16,2-1-12-16,2 0-12 0,-1 0-8 0,0 2-20 0,-3-1-8 0,3 1-16 15,0-2-20-15,0 2-28 0,0 1-40 0,-3-1-48 0,3 0 44 16,0-2 32-16,-4 3 32 0,5-1 24 0</inkml:trace>
        </inkml:traceGroup>
        <inkml:traceGroup>
          <inkml:annotationXML>
            <emma:emma xmlns:emma="http://www.w3.org/2003/04/emma" version="1.0">
              <emma:interpretation id="{18250051-112E-4B4D-B657-63BCDD74C10D}" emma:medium="tactile" emma:mode="ink">
                <msink:context xmlns:msink="http://schemas.microsoft.com/ink/2010/main" type="inkWord" rotatedBoundingBox="27311,9625 27613,9635 27602,9963 27301,9953"/>
              </emma:interpretation>
            </emma:emma>
          </inkml:annotationXML>
          <inkml:trace contextRef="#ctx0" brushRef="#br0" timeOffset="-77529.6462">688 739 11 0,'0'0'108'0,"0"0"-12"0,0-2-12 0,0 2-28 0,0 0-8 0,0 0-4 16,0 0 0-16,4 0-8 0,-4 0 0 0,0 0-8 0,0 0 0 15,0 0 0-15,0 0-4 0,0 0 0 0,0 0-4 0,0 0 0 16,0 0 0-16,0 0 0 0,0 0 0 0,0-2 0 0,0 4 0 0,0-2 4 15,4 0 0-15,-4 0 0 0,0 0 0 0,0 2 4 0,0 0 4 16,0 0-8-16,0-2 0 0,0 5 4 0,4-3 0 0,-4 2-4 16,0 0 4-16,0 1-4 0,0-1 0 0,0 2 0 0,0 1-8 15,0-1 4-15,-4 0 0 0,4 1-4 0,0 2 0 0,0-3 0 16,0 1 0-16,0 1 0 0,-4 1-4 0,4-3 0 0,0 3 0 0,-4 0 0 16,4-3 4-16,0 3-4 0,-4-1 0 0,4-1-4 0,-4 1 4 15,4-1 0-15,-3 2 0 0,3-3 0 0,0 2-4 0,-4-2 0 16,4 1 0-16,-4 2 0 0,4-3 0 0,0 1 0 0,0 0 4 15,-4-1 0-15,4-2 0 0,0 2-4 0,0 1 4 0,0-3-4 16,0 1 0-16,0-1 0 0,0 2 0 0,0-4 0 0,0 3 0 0,0-1-4 16,0-1 0-16,0 0 4 0,0 0 0 0,0-1 0 15,4 0 0-15,-4 0 0 0,0 0 4 0,4 0 0 0,-4-2-4 0,4 0 4 16,-4 2 0-16,3-2 0 0,1 0-4 0,0 0 0 0,-4 3 0 16,4-3-4-16,0 0 4 0,0 0-4 0,-1 0 0 0,2-3 4 15,-2 3-4-15,1 0-8 0,-1-2 4 0,2 2 0 0,-2-2 0 16,1 2-4-16,0-2 0 0,0 0-4 0,0 2 0 0,0-2-4 0,-1 0-8 15,1-1-4-15,0 1-12 0,0 1-16 0,0-2-12 16,-4 1-8-16,3 0-4 0,2 0-16 0,-2-1-12 0,1 3-12 0,-4-2-16 16,4 0-32-16,0 0-40 0,-4 0 4 0,3 2 36 0,-3-2 36 15,4 0 24-15</inkml:trace>
          <inkml:trace contextRef="#ctx0" brushRef="#br0" timeOffset="-77124.7313">956 1053 99 0,'0'4'144'0,"0"-1"-12"0,0-1-8 0,0 0-24 0,0 0-8 15,0 0-4-15,0-2-4 0,0 2-8 0,0 0-4 16,0-2-4-16,0 0 0 0,0 0-4 0,0 0 0 0,0 0-8 0,0 0-4 15,0 0-8-15,0 0 0 0,0 0-8 0,0 0-8 0,0 0 0 16,0 0-8-16,0 0 0 0,0 0-4 0,0 0 0 0,0 0-8 16,0 0-4-16,0 0 0 0,0 0-4 0,0 0-4 0,0 0-12 0,0 0-16 15,0 0-24-15,0 0-24 0,0 0-24 0,0 0-36 16,0-2-40-16,0 2-72 0,4-2 20 0,-4 0 44 0,0 2 36 0,4-2 28 16</inkml:trace>
        </inkml:traceGroup>
        <inkml:traceGroup>
          <inkml:annotationXML>
            <emma:emma xmlns:emma="http://www.w3.org/2003/04/emma" version="1.0">
              <emma:interpretation id="{2751CE2F-A970-455E-8B56-FA7CB52D396A}" emma:medium="tactile" emma:mode="ink">
                <msink:context xmlns:msink="http://schemas.microsoft.com/ink/2010/main" type="inkWord" rotatedBoundingBox="27861,9530 30385,9612 30371,10024 27847,994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73506.6741">1568 735 15 0,'0'0'108'0,"0"0"-8"15,0 0-12-15,0 0-32 0,0 0-8 0,0 0-4 0,0 0-8 0,0 0-4 16,0 0-4-16,0 0 0 0,0 0-4 0,0 0 0 0,0 0 0 15,0 2 0-15,0-2 0 0,0 2 4 0,0 0 4 0,0 0 0 16,0 0-4-16,0 3 4 0,0-3-4 0,0 2 0 0,0 3-4 16,0-3 4-16,0 2 0 0,0 1 0 0,0-1-4 0,0 0 0 15,0 1 4-15,0 2-4 0,-3-3 4 0,3 3 0 0,0-1-4 16,0 1 4-16,-4-1 0 0,4-1 0 0,0 2 0 0,0-1-4 0,0 0-4 16,0 1 0-16,0 0 0 0,0 0 4 0,0-3-8 0,0 3 4 15,0-1-4-15,0-2 0 0,0 3-4 0,0-2 0 0,0-1-4 16,0 3 0-16,0-3 0 0,0 1-4 0,0-1 0 0,0 1 4 15,0-1-4-15,0 1 0 0,0-3 0 0,0 2 0 0,0-1 0 16,0-1-4-16,0 0 0 0,0 1 0 0,0-1-4 0,0-2 0 0,0 0 0 16,4 0 0-16,-4 0-4 0,0 1-8 0,3-3-12 0,-3 2-8 15,0-2-12-15,5 0-8 0,-5 0-4 0,3-2-12 0,-3-1-8 16,4 1-12-16,-4 2-8 0,4-4-16 0,-4 2-36 0,0 0-24 16,4-3-4-16,-4 2 36 0,3-2 28 0</inkml:trace>
          <inkml:trace contextRef="#ctx0" brushRef="#br0" timeOffset="-73009.0053">1710 934 31 0,'0'2'104'0,"0"1"-12"0,0-3-12 0,0 2-24 16,-4 0-12-16,4-2 0 0,0 2-4 0,0 1 0 0,4-1 0 15,-4-2 0-15,0 2-4 0,0-2-4 0,4 2 0 0,-4-2 4 16,0 2-4-16,4-2 0 0,-1 2 0 0,-3-2-4 0,5 0-4 16,-2 2 4-16,1-2 0 0,0 0 0 0,3 0-4 0,-3 0-8 15,0 3 0-15,0-3 0 0,4 0 0 0,-4 0 0 0,-1 0-4 0,1 0 0 16,4-3-4-16,-5 3 0 0,2-2 0 0,-2 2-4 0,1 0 0 15,0 0 0-15,0-2-4 0,-1 0 0 0,2 2 4 0,-2-2 0 16,-3 0 0-16,4 0 0 0,-4-1 0 0,4 1 0 0,-4-2-4 16,0 1-12-16,0 1 20 0,0-2-4 0,0 2-4 0,0 0 0 15,0-3 4-15,0 3 0 0,0-2-8 0,0 2 8 0,0-1 0 0,-4 1-4 16,4-2-4-16,-4 2 4 0,4-1-4 0,-3-1 4 0,3 2 0 16,-5 0 4-16,2-1-4 0,-1 1 0 0,4 2 0 0,-4-2 4 15,0 2-4-15,1-2 0 0,-2 2 0 0,2 0 4 0,-1 0-4 16,0 0 4-16,-3 2 0 0,3-2-4 0,0 2 0 0,0-2-4 15,0 5 4-15,0-5 0 0,0 4 0 0,1-2 4 0,-1 0 0 16,0 3-4-16,0-3 4 0,1 2-4 0,-2 1 4 0,2-1 0 0,3 0 4 16,-4 1 4-16,0 1 0 0,4-1 4 0,-4-1 4 15,1 3 4-15,3-3 0 0,0 2 0 0,0-1 0 0,-4 2 0 0,4-3 0 16,0 2 4-16,0-1-8 0,0 1 4 0,0-2 0 0,4 1 0 16,-4-1 0-16,3 0-4 0,-3 1-4 0,4-1 0 0,-4 1 0 15,4-4-4-15,0 4 0 0,-1-3 0 0,2 3 0 0,-5-3-20 0,7 0 20 16,-3 0-4-16,0 0 0 0,-1-2-4 0,1 2 8 0,4-2-8 15,-4 3 0-15,4-3 0 0,-5 0-4 0,1 0-4 0,4-3 0 16,-5 3 0-16,5-2-4 0,0 0-4 0,-4 0-16 0,4 0-8 16,-5 0-16-16,5 0-16 0,-4-1-4 0,3-1-8 0,-3 1-12 15,4 0-12-15,-4-2-8 0,0 1-12 0,4-1-36 0,-5 1-32 0,1 0 4 16,-1-3 28-16,2 3 32 0</inkml:trace>
          <inkml:trace contextRef="#ctx0" brushRef="#br0" timeOffset="-72668.9165">1967 778 7 0,'0'0'116'0,"0"2"-16"16,0-2-4-16,0 2-32 0,0 0-4 0,0 0 0 0,0 0 0 0,0 1-4 16,0 1 4-16,0 0-4 0,0 0-4 0,0 1 0 15,0 1 0-15,0 1 0 0,0-1-4 0,0 1 0 0,0-1-8 0,0 2 0 16,-4 1-4-16,4 0-4 0,0-3-4 0,0 2-4 0,0 1-4 16,0-2 0-16,0 1 0 0,0 1-4 0,0-2-4 0,0-1-4 15,0 3 0-15,0-3-4 0,0 1 0 0,0-1 0 0,0 0-4 16,0 1 0-16,0-1-8 0,0 1 0 0,0-1-8 0,0-1-12 15,0 1-8-15,0-2-12 0,0 1-24 0,0-1 8 0,0 0-12 0,0-2-8 16,0 1-8-16,0-1-32 0,0 0-28 0,0-2-24 0,0 0 24 16,0 0 32-16</inkml:trace>
          <inkml:trace contextRef="#ctx0" brushRef="#br0" timeOffset="-72331.8188">2055 913 19 0,'0'-2'132'0,"4"0"-12"0,-4 2-12 0,3 0-32 15,-3 0-8-15,0 0-8 0,4 0-8 0,-4 0-4 0,0 0-8 16,0 0 8-16,0 0-4 0,0 0-8 0,0 0 4 0,0 0 0 16,0 2-8-16,0-2 4 0,-4 2-4 0,4 1 0 0,-3-3 0 15,3 1 0-15,0 4 0 0,-4-3-4 0,0 0 4 0,0 2-8 0,4 1 4 16,-4-4 4-16,0 4-4 0,0-1-4 0,1 1-4 0,-1-1 0 16,0 0 4-16,0 1 0 0,1-3 0 0,3 2-4 0,-5 0 4 15,2 1 0-15,-1-1 0 0,4 0-4 0,-4-2 0 0,4 3 0 16,-4-1-4-16,4 0 0 0,0-1-4 0,0 1 0 0,0-2-4 15,-3 2 0-15,3-2 4 0,0 3 0 0,0-3 0 0,0 3-4 0,3-4 0 16,-3 1 0-16,0 1 0 0,4 1-4 0,-4-2 4 0,4 0 0 16,-4 0 0-16,4 0-4 0,-4 1 0 0,3-1 0 0,2-2 0 15,-2 2-4-15,-3-2 4 0,4 2-4 0,0-2 0 0,0 0-4 16,-1 2 4-16,5-2-4 0,-4 0 0 0,0 0-8 0,0 0 0 16,0-2-8-16,3 2-16 0,-3-2-16 0,0 2-12 0,4-2-12 0,-5 0-8 15,1-1-16-15,0 1-16 0,3 2-16 0,-2-4-32 0,-2 2-40 16,1-2-20-16,0-1 40 0,0 1 36 0,3 0 32 0</inkml:trace>
          <inkml:trace contextRef="#ctx0" brushRef="#br0" timeOffset="-71540.933">2223 898 75 0,'-3'2'120'16,"-2"-2"-12"-16,5 0-8 0,-3 2-20 0,-1-2-12 0,4 0-8 15,-4 2 0-15,4-2-8 0,0 0-8 0,0 0 4 0,0 0-4 0,0 0 0 16,0 0-4-16,0 0-4 0,4 0 4 0,0 0-8 0,-4 0 4 16,3 0 0-16,2 0-4 0,-2 0-4 0,1 0-4 0,-1 0-4 15,5 0 0-15,-4 0-4 0,4 0 0 0,-4 0-4 0,3 0-4 0,-3 0 0 16,4 0-4-16,-1 0 4 0,-2 0-4 0,2 3-8 0,1-3 0 15,-5 0-4-15,5 2-8 0,-4-2-12 0,0 0-24 0,3 2-24 16,-3-2-28-16,0 2-48 0,0-2-56 0,0 3-8 0,-1-3 48 16,2 0 24-16,-2 0 32 0</inkml:trace>
          <inkml:trace contextRef="#ctx0" brushRef="#br0" timeOffset="-71791.2626">2269 752 59 0,'4'-2'112'0,"-4"2"-8"0,4-2-12 0,-4-1-28 0,3 3-8 16,-3 0-8-16,0-2-4 0,0 2-4 0,5 0 0 0,-5 0 8 16,0 0-4-16,0 2 0 0,0 1 0 0,0-3 8 0,0 2-8 15,0 0 0-15,0 2 4 0,0 0-4 0,0-1 0 0,0 1 0 16,0 2-4-16,0-1 0 0,0 1 0 0,0 1-4 0,0-1 4 15,0 3-4-15,-5-3 0 0,5 3-4 0,0-1 0 0,-3-1 0 0,3 1-4 16,-4 1 0-16,4 0-4 0,0-1-4 0,-4 1 0 0,4-3 0 16,-4 3-4-16,4-1 0 0,-4-1 0 0,4 1-4 0,0-1 0 15,0 1 0-15,0-1 0 0,-3-1-4 0,3 1 0 0,0-1-4 16,3 1 0-16,-3-3 0 0,0 2-4 0,0-1 4 0,4-1 0 16,-4 0-4-16,4 3 4 0,0-5 0 0,-4 2-4 0,4 1 0 15,-1-3 0-15,2 2 0 0,-2-2 0 0,1 3-4 0,0-3-4 0,0 0 0 16,-1-2-4-16,1 2-8 0,0 1-12 0,0-3-16 0,0 1-12 15,0-1-12-15,-1 0-8 0,1 0-16 0,0-1-8 0,-4 1-8 16,4-3-4-16,-4 1-28 0,0 0-28 0,4 0-24 0,-4-3 16 16,0 3 32-16,0-2 28 0</inkml:trace>
          <inkml:trace contextRef="#ctx0" brushRef="#br0" timeOffset="-74069.1689">1259 936 75 0,'0'0'88'0,"0"0"-12"0,0 0-8 16,0 0-28-16,0 0-4 0,0 0-4 0,0 0-8 0,0 0-4 15,0 0 0-15,0 0-4 0,0 0 0 0,0 0 0 0,0 0-4 16,0 0 4-16,0 0 0 0,0 0 0 0,0 0 0 0,0 0 0 0,0 0 4 16,0 0 0-16,0 0 0 0,0 0 4 0,3 0 0 0,-3 0-4 15,0 0 4-15,4 0 0 0,-4 0 0 0,4 0 0 0,0 0-4 16,-1 0 8-16,-3 0-4 0,5 0 0 0,2 0-4 0,-3 0-4 15,0 0 4-15,-1 0-4 0,2 0 0 0,-2 0-4 0,1-1 0 16,0 1-4-16,0-3 0 0,0 3 4 0,-1-2 0 0,1 2-4 16,0-2-4-16,-4 0 4 0,4 0 0 0,0 0-4 0,-4 0-4 0,4-1 4 15,-4 2-4-15,3-2 4 0,-3 1 0 0,0 0-4 0,0 0 4 16,0-1-4-16,0 1 0 0,0 0 4 0,0 0-4 0,0 0 0 16,4 0 0-16,-8 0 4 0,4-1-8 0,0 1 4 0,0 0 0 15,-3 1 0-15,3-3 4 0,0 3-8 0,-4-1 8 0,4-1 0 16,-4 1-4-16,4 2 0 0,-4-2-4 0,0 0 12 0,0 0-8 0,1 2 4 15,3 0-8-15,-4-2 8 0,0 2-8 0,0 0 0 0,0 0 4 16,1-2-4-16,-2 2 8 0,-2 2 0 0,3-2-8 0,0 0 0 16,1 2 4-16,-2-2 0 0,2 2-4 0,-1 0 12 0,-4 0-8 15,8 0-4-15,-7 1 0 0,3-1 4 0,0-1-4 0,4 4 4 16,-4-1 0-16,0-1 0 0,0 1 0 0,1 0 0 0,-1 0 0 0,4 1 4 16,-4-1-4-16,4 0 0 0,-4 3 4 0,4-3 0 15,-3 0-4-15,3 3 0 0,0-3 0 0,0 3 0 0,-5-1 4 0,5-2-4 16,0 3 4-16,0-2 0 0,0 1 0 0,5-2 0 0,-5 0 0 15,0 3 4-15,3-3 4 0,1 3 0 0,-4-3 4 0,4 0 0 16,0 0 0-16,-1 1 0 0,1-1 4 0,0 0 0 0,0 1-4 0,0-1 4 16,4-2-4-16,-5 0 0 0,5 0 0 0,-1 3 0 0,-2-3 0 15,2-2-4-15,1 2 0 0,0-2 0 0,-1 0-4 0,-3 2 0 16,4-4-4-16,-1 2-4 0,1 0 4 0,0-2 0 0,-1 2-4 16,-3-2 4-16,3-1-4 0,1 1 0 0,-4 0-8 0,4-2 0 15,-4 2-8-15,3 0-8 0,-3-1-12 0,0 0-16 0,4 0-24 0,-5-1 4 16,1 2-24-16,4-3-16 0,-5 1-28 0,2 2-48 0,-2-2-16 15,1-1 28-15,0 1 40 0,0 0 20 0</inkml:trace>
          <inkml:trace contextRef="#ctx0" brushRef="#br0" timeOffset="-70854.7675">2476 930 43 0,'4'-2'108'0,"-8"0"-12"0,4 0-8 0,0 0-28 0,0 2-4 16,0-2-4-16,0-1-8 0,0 3 0 0,0-1 4 0,4 1-4 16,-4-3 4-16,0 1 0 0,0 2-4 0,0-2 4 0,3 2 0 15,-3-2-12-15,4-1 0 0,-4 3 0 0,0 0-4 0,4 0 0 0,-4 0 0 16,4-2-8-16,0 2-4 0,-4 0 0 0,4 0 0 0,-4 2 0 15,3-2 0-15,-3 3 4 0,4-1 0 0,-4 0-4 0,4 0 0 16,-4 2-4-16,4-1 0 0,-4 1 0 0,3 0 0 0,-3 0-4 16,5 0 4-16,-5 3-8 0,0 0 0 0,3-3 0 0,-3 2-4 15,4 1 0-15,-4-1 0 0,4-1 0 0,-4 1 4 0,0-2-4 0,4 3-4 16,-4-1 0-16,4-1 4 0,-4-1 0 0,0 0-4 0,3 1 0 16,-3-3 4-16,4 0-4 0,-4 3 4 0,0-5 0 0,4 1 0 15,-4-1 0-15,0 2 0 0,4-2 0 0,0 0 0 0,-4-2 0 0,4 2 0 16,-1-1 0-16,-3-2 0 0,5-1-4 0,-2 2 0 15,1-3 0-15,4 3 0 0,-5-2 4 0,1 0-4 0,4-3 0 16,-4 3 4-16,3-3-8 0,-3 1 4 0,4 1 0 0,-4-1 0 0,4 2 0 16,-5-3-4-16,5 3 4 0,-4-2 0 0,-1 1-8 15,5 1 4-15,-4 0 0 0,0-1-4 0,0 1-4 0,-1 2-8 0,1 0-12 16,0 0-8-16,-4-1-8 0,4 2-8 0,-4 1-20 0,4-3-20 16,-4 3-16-16,0 0-40 0,0 0-48 0,0 0-8 0,0 0 32 15,-4 0 36-15,4 0 28 0</inkml:trace>
          <inkml:trace contextRef="#ctx0" brushRef="#br0" timeOffset="-70394.9971">2778 948 67 0,'4'0'120'0,"-4"0"-16"0,0-3-8 0,4 3-36 0,-4 0-8 15,0-2-4-15,0 2-8 0,0 0 0 0,0 0 0 0,0 2-4 16,0-2 0-16,-4 3 4 0,4-1-4 0,-4 0 0 0,4 0-4 16,0 0 4-16,-4 0-4 0,4 0 0 0,-3 3 0 0,3-1 0 15,-4 0-4-15,4 1-4 0,-4-1 0 0,4 0 0 0,0 3-4 0,-4-3 4 16,4 0-4-16,0 1 0 0,0-1 0 0,0 0 0 15,0 3-4-15,4-5 0 0,-4 3 4 0,4-2-4 0,-4 2-4 0,4-1 4 16,-1-2 0-16,1 0 0 0,0 3-4 0,0-3 0 0,-1 0 0 16,2 0 0-16,2 0-4 0,-3-2 4 0,3 3-4 0,-2-3 0 15,2 0-4-15,-3 0 4 0,4 0-4 0,-1-3-4 0,1 3 4 0,0-2 0 16,-5-2-4-16,5 2 4 0,-1-1 0 0,-2-1-4 0,2 2 4 16,-3-2-20-16,0 2 16 0,0-3 4 0,-1-1-4 0,1 2 4 15,-4-1 0-15,4 1-4 0,-4-2 0 0,0 1 0 0,-4 1-4 16,4-3 0-16,-4 3 4 0,1 0-4 0,-1-3 0 0,-4 3 0 15,4 0 0-15,-4 2-4 0,1-3-4 0,-1 3 0 0,1-2-4 0,-1 4-12 16,0-2-4-16,-3 0-8 0,3 2-4 0,0 0-8 0,-3 0-12 16,4 2-4-16,-1-2-12 0,0 2-16 0,1-2-16 0,-1 2-36 15,0 0-40-15,0 0 12 0,5 0 32 0,-5 1 24 0</inkml:trace>
          <inkml:trace contextRef="#ctx0" brushRef="#br0" timeOffset="-69451.5248">2970 926 63 0,'0'-2'112'16,"0"2"-12"-16,0-2-12 0,0 2-28 0,0 0-8 0,0-2-4 15,0 2 0-15,0 0-4 0,0 0-4 0,0-3-4 0,0 3 0 16,0 0 0-16,0 0-8 0,0 0 0 0,0 0 0 0,0 0-4 0,3 0 0 16,-3 0-8-16,0 0 4 0,0 0 0 0,4 3-4 15,-4-3 4-15,0 0 0 0,0 2-4 0,4-2 0 0,-4 2 0 16,4 0-4-16,-4 2-4 0,4-2 0 0,-4 2 0 0,3-1 4 0,-3 1-8 15,5 1 0-15,-5-1 0 0,3 0 8 0,-3 0-8 0,4 3 0 16,-4-2 0-16,4-2-4 0,0 2 0 0,-4-1 4 0,3 0-4 16,-3 3 0-16,5-5 0 0,-2 2-4 0,-3 1 4 0,4-1 4 15,0-2 0-15,-4 2-4 0,4-1 0 0,-4-1 0 0,3 0 4 16,1-2-4-16,-4 2 0 0,4-2 4 0,-4 3-4 0,4-3 0 0,0 0 0 16,-4 0 0-16,4-3 0 0,0 3 0 0,-1-2 4 0,1 0-4 15,-4 0 0-15,4-1 0 0,0 1 0 0,-1 0 0 0,2-2-4 16,-2 2 0-16,1 0 4 0,0-3 0 0,-4 3 4 0,4-2-4 15,-1 2 0-15,1-3 4 0,0 3-4 0,0-2 0 0,0 2 4 16,-4-1 0-16,4 0-4 0,0 0 4 0,-1 1 0 0,-3 0 4 0,4 0 0 16,-4-1 0-16,4 1 0 0,-4 2 4 0,4-2 0 0,-4 0 0 15,3 2 0-15,-3 0 0 0,5-2 0 0,-5 2-4 0,0 0 4 16,3 0 0-16,-3 0-4 0,0 0 4 0,4 0-4 0,-4 0 4 16,0 0-4-16,0 0 0 0,4 0 4 0,-4 0-4 0,0 0 0 15,4 0 4-15,-4 2-4 0,3-2-4 0,-3 0 4 0,0 2-4 0,5 0 4 16,-5-2-4-16,0 2 0 0,3 1 0 0,-3-1 0 0,4 0 4 15,-4 0-4-15,0 2 0 0,4-2 0 0,-4 1 0 0,0 1 0 16,4-2 0-16,-4 0 0 0,4 3 0 0,-4-3-4 0,0 2 0 0,3-2 4 16,-3 3-4-16,0-3 0 0,4 2 0 0,-4-2 0 15,0 2 0-15,0-1 0 0,0-1 0 0,4 2 0 0,-4-1 0 0,0 0 0 16,0 0-4-16,0-1 4 0,0 0-4 0,0 0 0 0,0 2 0 16,0-4-20-16,0 2 16 0,0 1-8 0,0-1-8 0,0-2-12 15,0 2-16-15,0-2-12 0,0 0-20 0,0 2-16 0,0-2-12 0,0 0-32 16,0 0-28-16,-4 0-24 0,4-2 28 0,0 2 32 15,0-2 28-15</inkml:trace>
          <inkml:trace contextRef="#ctx0" brushRef="#br0" timeOffset="-68989.7589">3326 948 95 0,'0'0'104'0,"3"0"-12"0,-3 0-12 0,0 0-28 0,0 0-4 16,0 0-20-16,0 0 16 0,0 2-4 0,0 0 0 0,-3-2 0 15,3 2-4-15,0 0 4 0,0 0-4 0,-4 3 4 0,4-3-4 0,0 2-4 16,-4 0-4-16,4 1 8 0,-4-1-4 0,4 0-4 0,-4 1-4 16,4-1 0-16,-4 2 0 0,4-1 0 0,-3-1 0 0,3 0-4 15,-4 3 0-15,4-3-4 0,0 0 0 0,0 1-4 0,0-1 0 0,0 0 0 16,0-2-4-16,0 5 0 0,0-5 0 0,4 2-4 15,-4 1 4-15,3-3 0 0,-3 2 0 0,4-2 0 0,0 0 0 0,0 3-4 16,0-3 4-16,0-2-4 0,-1 2 0 0,5-2 0 0,-4 2 0 16,3-2-4-16,-3 0 0 0,4 0 4 0,-4-2 0 0,3 0-4 15,1 0 4-15,0 0-4 0,-4-1 4 0,3 1-4 0,-3-2 0 16,4 0 0-16,-4-1 0 0,3 1 4 0,-3 0-4 0,0-1 0 0,-4-1-4 16,4 2 4-16,-1-1-4 0,-3-1 4 0,0 2-4 15,0-3 4-15,0 1 0 0,0 1-4 0,-3-1 4 0,3 2-4 0,-4-3 4 16,0 3-4-16,0-1 0 0,0 2 0 0,1 0 0 0,-1-1 0 15,-4 2 4-15,4-1-8 0,-3 3 0 0,-1-2 0 0,1 2 4 16,-5 2-4-16,4-2-4 0,0 3 0 0,1-1-4 0,-1 0 0 0,1 0-4 16,-5 2-8-16,8-2 0 0,-7 1-12 0,7-1-4 15,-4 2-16-15,4-2-8 0,-3 0-4 0,3 3-8 0,4-3-28 0,-4-2-24 16,0 2-28-16,4-2 4 0,0 2 28 0</inkml:trace>
          <inkml:trace contextRef="#ctx0" brushRef="#br0" timeOffset="-68759.3748">3479 750 63 0,'0'-7'116'15,"3"3"-16"-15,-3 0-12 0,4-1-24 0,-4 1-8 0,0 2-8 0,0 0 0 16,0-1-12-16,0 1-4 0,0 0-8 0,0 2-4 0,0 0 0 15,0-2-8-15,0 2-4 0,0 2 0 0,-4-2 0 0,4 2 0 16,-3 0-4-16,3 1 0 0,0-1-4 0,-4 2 0 0,0-2 4 0,4 3-4 16,-4 1 0-16,0-2-4 0,0 1 0 0,1 1-4 15,-1 1-8-15,0 1-8 0,0-1-12 0,1-1-20 0,-2 1-44 0,-2 1-52 16,3-1 0-16,0 1 28 0</inkml:trace>
          <inkml:trace contextRef="#ctx0" brushRef="#br0" timeOffset="-68159.6156">3524 999 59 0,'5'-2'116'0,"-5"0"-12"0,3 2-12 0,-3-2-28 15,0 2-8-15,0 0-4 0,4 0-8 0,-4-2-8 0,0 2-4 16,0 0-4-16,0 0-8 0,0 0 0 0,0 0-4 0,-4 0 4 16,4 2 0-16,0-2-4 0,0 2 0 0,0-2 0 0,0 2 4 15,0 0-4-15,0 0-4 0,0 1 4 0,0-1-4 0,0 0 0 0,0 2 0 16,0 0-4-16,0 1 4 0,0-1-8 0,0 0 0 0,0 1 8 16,0-1-24-16,0 2 24 0,0-1-4 0,0-1-4 0,0 3 0 15,0-3 0-15,0 0 0 0,0 3 0 0,0-3 0 0,0 0-4 16,0 0 0-16,4-1 4 0,-4 1-4 0,4 0 4 0,-4-2 0 15,0 1 0-15,4-1 0 0,-1-2-4 0,1 2 0 0,0-2 0 0,-4 2 4 16,8-2-4-16,-4 0 0 0,0-2 0 0,-1 2 0 0,1-2 4 16,0 0-4-16,0-1 0 0,-1 1 4 0,2 0 0 0,2 0-4 15,-3 0 0-15,0 0 0 0,-1-1-4 0,2 1 4 0,-5 0-4 16,3 0 4-16,1 0 0 0,0 2 0 0,0-2 0 0,-4 2 0 16,4 0 0-16,-4 0 0 0,3 0 4 0,-3 0 0 0,0 2 4 15,4-2-4-15,-4 2 0 0,0 0 0 0,4 0 0 0,-4 0 0 0,4 1 0 16,-4-1 0-16,0 0 0 0,4 0 0 0,-4 2 0 15,4-1 8-15,-4-1-4 0,0 2-4 0,3-2 4 0,1 0 4 0,-4 1-4 16,4-1 4-16,-4 2-4 0,4-2 4 0,-4-2 0 0,3 2 4 16,-3 1 0-16,5-3 0 0,-5 2 4 0,3-2-4 0,1 0 0 15,0 0-4-15,0-2 4 0,-4-1-4 0,4 3 0 0,-1-2-4 0,1-2 4 16,-4 2 0-16,4-3-4 0,0 1 0 0,0 0 0 0,0 2-4 16,-4-5 0-16,3 3-4 0,2-3 8 0,-5 1-8 0,0-1 4 15,0 1-4-15,3 0 0 0,-3-3 0 0,0 2 0 0,-3-1-4 16,3 1 4-16,-5-1 0 0,5 1-4 0,-3 1 0 0,-1-1-4 15,0 1 0-15,0-1 0 0,0 3-8 0,4 0-4 0,-7-3-16 0,3 6-12 16,0-2-12-16,0-1-16 0,-3 4-20 0,2-2-16 0,2 2-36 16,-1 0-52-16,-4 0 8 0,5 0 36 0,-1 0 32 0</inkml:trace>
        </inkml:traceGroup>
        <inkml:traceGroup>
          <inkml:annotationXML>
            <emma:emma xmlns:emma="http://www.w3.org/2003/04/emma" version="1.0">
              <emma:interpretation id="{7BAB97AA-F4D1-4C29-B3BA-E5B6605685B4}" emma:medium="tactile" emma:mode="ink">
                <msink:context xmlns:msink="http://schemas.microsoft.com/ink/2010/main" type="inkWord" rotatedBoundingBox="30685,9733 31689,9766 31673,10248 30670,10216"/>
              </emma:interpretation>
            </emma:emma>
          </inkml:annotationXML>
          <inkml:trace contextRef="#ctx0" brushRef="#br0" timeOffset="-64117.3677">4470 1085 43 0,'4'0'96'0,"-4"-2"-16"0,4 2-8 0,-4 0-28 0,4-2-8 16,-4 2-8-16,3 0-4 0,-3-2 0 0,0 2 0 0,4 0-4 15,-4 0-4-15,0-2 0 0,0 2 0 0,4 0-4 0,-4 0 0 16,0 0 0-16,0-2 0 0,0 2 4 0,0 0-4 0,0 0 0 0,0 0 0 16,0 0 0-16,0 0 0 0,0 0 0 0,0 0 0 0,0 0 0 15,0 2 0-15,0-2 0 0,0 0 0 0,0 0 0 0,0 0 0 16,0 0 0-16,0 0 0 0,0 0-4 0,0 0 0 0,0 0 0 0,4 0 0 15,-4 0 0-15,0 0-4 0,0 0 4 0,0 0 0 16,0 0 0-16,0 0-4 0,0 2 8 0,0-2-4 0,0 2 0 0,0-2 0 16,0 2 0-16,0 0 4 0,0-2 4 0,0 2-8 0,0 1 8 15,0-1 0-15,0 2-4 0,0-2 0 0,0 3 0 0,0-3 4 16,0 2 0-16,-4-2-4 0,4 3 0 0,0-1 0 0,-4 0 4 0,4-2-4 16,0 3 0-16,-4-1 0 0,4 0 4 0,-3 1 0 0,3 1 0 15,-4-2 0-15,4 1 0 0,-4-1 0 0,4 3 0 0,-4-3 0 16,4 0 0-16,0 3 0 0,-4-3 0 0,4 2-4 0,0-1 0 15,-4-1 0-15,4 2 4 0,0-2 0 0,-3 3-4 0,3-3 4 16,0 3-4-16,0-3 0 0,0 1 0 0,0 1 0 0,0-2 0 0,0 1 4 16,0 1-4-16,0-2-4 0,0 0 0 0,0 1 4 0,0-1-4 15,0 1 4-15,0-1-4 0,0 0 0 0,0 0 0 0,0 1 4 16,0 0-4-16,0-4 0 0,-4 3 0 0,4-1 0 0,0 1 0 16,0-2 0-16,0 0-4 0,0 2 4 0,0-1 0 0,0-1 0 15,0 0-4-15,0-2 4 0,0 2 0 0,0 1-4 0,0-3 0 0,0 0 0 16,0 1 4-16,0-1-4 0,0 0 0 0,0 0 4 15,0 0-4-15,0 0 4 0,0 0 0 0,0 0 0 0,0 0 0 0,0 0 4 16,0 0-4-16,0 0 4 0,0 0 0 0,0 0 0 0,0 0-4 16,0 0 0-16,0 0 0 0,0 0 0 0,0 0 4 0,0 0-4 15,0 0-4-15,0 0 4 0,0 0-4 0,0 0 0 0,0 0 4 0,0 0 0 16,4 0 0-16,-4 0 0 0,0 0-4 0,0 0 0 0,3 0 0 16,-3 0 0-16,4 0 0 0,-4 0-4 0,4 0 8 15,0 0-4-15,-4 0 0 0,4 0-4 0,0 0 0 0,-1 0 4 0,1 0 0 16,0 0 0-16,0 0-4 0,0 0 4 0,-1 0-4 0,2 0 4 15,-2 0-4-15,5 0 0 0,-4 0-16 0,-1 0 20 0,5 0 0 16,-4 0 4-16,4 0-4 0,-1 0 0 0,1 3 0 0,-4-3 0 0,7 0 0 16,-3 0 4-16,-1 0-4 0,5 0 0 0,-4 0 0 0,3 0 0 15,-3 0 0-15,3 0 0 0,1 0 0 0,-1 0-4 0,1 0 4 16,-1 0-4-16,1 0 4 0,-5 0 0 0,5 0 0 0,-1 0-4 16,1 0 4-16,-4 0-4 0,3 0 4 0,-3 0-4 0,3 0 4 15,-3 0-4-15,4 0 4 0,-5 0-4 0,1 0 4 0,-1 0-8 0,1 0 4 16,0 0 0-16,-1 0 0 0,1 0 0 0,-1-3 0 0,1 3 4 15,0 0-4-15,-1 0 0 0,1-1 4 0,0 1-4 0,-1-3 0 16,-3 3 0-16,4-2 0 0,0 2 0 0,-1 0 0 0,1-2 0 16,-1 2 0-16,1 0 0 0,0 0 0 0,-1 0 0 0,-2-2 0 15,2 2 0-15,1 0 0 0,-4 0 0 0,3 0 0 0,-3 0 0 0,0 2 0 16,0-2 0-16,0 0 0 0,-1 0 0 0,-3 0 0 0,4 0 0 16,-4 0 0-16,0 0 0 0,4 0 0 0,-4 0 0 0,0 0 0 15,0 0 0-15,0 0 0 0,0 0 0 0,0 0 0 0,0 0 0 16,0 0 0-16,0 0 0 0,0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15,0 0 0-15,0 0 0 0,0 0 0 0,0 0 0 0,0 0 0 16,0 0 0-16,0 0 0 0,0 0 0 0,0 0 0 0,0 0 0 16,0 0 0-16,0 0 0 0,0-2 0 0,0 2 0 0,0-3 0 15,0 3 0-15,0-2 0 0,4 0 0 0,-4 0 0 0,0 0 0 0,0 0 0 16,0 0 0-16,0-3 0 0,3 3 0 0,-3-3 0 0,0 2 0 16,0-2 0-16,0 1 0 0,0 0 0 0,0 0 0 0,0-1 0 15,0 1 0-15,0-3 0 0,0 3 0 0,0 0 0 0,0-1 0 16,0 1 0-16,0 2 0 0,0-2 0 0,0-1 0 0,0 3 0 15,0 0 0-15,0 0 0 0,0 0 0 0,0 0 0 0,0-1 0 0,0 3 0 16,0-2 0-16,0 2 0 0,0-2 0 0,0 2 0 0,0 0 0 16,0 0 0-16,-3 0 0 0,3 0 0 0,0 0-40 0,0 0-8 15,0 0-12-15,0 0-16 0,0 0-12 0,-4 0-16 0,4 0-16 0,0 0-24 16,0 0-24-16,-4 0-48 0,4 0-44 0,-4 0 32 16,4 0 44-16,-3 2 40 0,3-2 24 0</inkml:trace>
          <inkml:trace contextRef="#ctx0" brushRef="#br0" timeOffset="-66367.3474">4504 870 59 0,'0'0'104'0,"0"0"-8"0,0 0-12 0,5 0-24 0,-5 0-8 16,0 0-4-16,0 0 0 0,0 0-8 0,0 0-4 0,0 0-8 0,0 0 4 15,0 0-4-15,0 0 4 0,0 0 0 0,0 2 4 0,0-2 0 16,0 2 4-16,0-2 0 0,0 5 0 0,0-5-8 0,0 5 4 15,0-4 0-15,0 3-4 0,0 1-4 0,0-1 8 0,0 0-4 16,-5 3-4-16,5 0 0 0,0-3 0 0,0 2 0 0,0 0 0 16,-3 1 0-16,3 2-4 0,0-3 4 0,0 0-4 0,0 3 4 0,-4-3-8 15,4 3 4-15,0 0 0 0,0-1-4 0,0 1-4 0,0 0-4 16,0 0 4-16,0-1 0 0,0 0 0 0,0 1 0 0,0 0 0 16,0-1-4-16,0 1-4 0,0-1 0 0,0 1 0 0,-4-2-4 0,4-1 0 15,0 1 0-15,0-1 0 0,0 1 0 0,0-1-4 16,0-2 4-16,-4 1 0 0,4-1-4 0,0 0 4 0,0 1-4 0,0-3 0 15,0 0 0-15,0 0 0 0,0 0 0 0,0 0-4 0,0-2 0 16,0 3 4-16,0-3 0 0,0 0-4 0,0 0-4 16,0 0 0-16,0 0-8 0,0 0-8 0,-4 0-8 0,4-3-8 0,0 3-12 15,0-2-8-15,0 0-8 0,0 0-4 0,0-2-12 0,0 1-4 0,0-1-8 16,0 2-8-16,0-2-8 0,0-3-24 0,0 1-24 16,0-1-24-16,0 3 28 0,0-3 28 0</inkml:trace>
          <inkml:trace contextRef="#ctx0" brushRef="#br0" timeOffset="-65655.2519">4516 885 75 0,'0'0'100'0,"0"0"-8"0,0-1-8 0,0 1-32 15,0 0-4-15,0 0-4 0,0 0-4 0,0 0 0 0,0-4 0 16,0 4-4-16,0 0 4 0,4-1-4 0,-4 1 4 0,4 0-4 16,-1 0 0-16,-3 0-4 0,5 0 4 0,-2-2 4 0,1 2-4 15,4-3-8-15,-5 3 0 0,5-2 0 0,0 2 4 0,0 0 0 16,-1-2-4-16,1 2 0 0,3 0-4 0,-3-2 0 0,3 2-4 16,1-2 0-16,-1 2-4 0,1 0 0 0,-1 0-4 0,1 0 0 0,-1 0-8 15,1 0 4-15,-1 0-4 0,5 0 0 0,-5 0 0 0,1 0 0 16,-1 0 0-16,1 0-4 0,-1 2 4 0,-3-2 0 0,3 2-4 15,1-2 0-15,-5 2 0 0,5-2 0 0,-5 0 0 0,1 2 0 0,3-2 0 16,-3 3 0-16,0-1 0 0,-1-2 0 0,-2 0 0 16,2 0 0-16,1 0 0 0,-1 0 0 0,-3 0 0 0,4 1 0 0,-4-1 0 15,3 0 0-15,-3 0 0 0,4 0 0 0,-5 0 0 0,2 0 0 16,-2 0 0-16,1 0 0 0,4 4 0 0,-5-4 0 0,2 0 0 16,-5 1 0-16,3-1 0 0,1 0 0 0,0 2 0 0,-4-2 0 0,0 0 0 15,4 2 0-15,-4 1 0 0,4-3 0 0,-4 2 0 0,0-2 4 16,0 2-4-16,0 0 4 0,0-2 0 0,0 2 4 0,0 0-4 15,0 0 0-15,0 3 0 0,0-3-4 0,0 0 0 0,0 2 4 16,0-1 0-16,0 1 0 0,0 0 4 0,0 0 0 0,0 0 4 16,0 1 0-16,0-1 0 0,0 1-4 0,0 1 4 0,0-2 0 15,0 3 0-15,0-1 0 0,0-1 0 0,0 1-16 0,0 1 20 16,0-1-4-16,0 1 8 0,0-1-4 0,0 0-4 0,0 3 8 0,0-3 0 16,0 3-4-16,0-3 0 0,0 3 0 0,0-2-4 0,0 1 0 15,0 1 4-15,0-3-4 0,0 3 4 0,0 0 0 0,0-1-8 16,0-1 4-16,0 1 0 0,0 1-4 0,0-3 8 0,0 3-4 0,0-2 0 15,0-1-4-15,0 3 0 0,0-3 0 0,-4 3 0 16,4-3 0-16,0 1-4 0,0-1 4 0,-4 1 0 0,4-1-4 0,0 0 4 16,-4 1 0-16,4-1-4 0,0 1 4 0,-4-3 0 0,4 3 0 15,-3-3-4-15,3 2 0 0,0-2-4 0,-5 1 4 0,5-1 0 16,0 1-4-16,0-3 4 0,0 2-4 0,0-2 4 0,0 2 0 0,0-1 0 16,0-1 0-16,0-2-4 0,0 1 0 0,0 3 0 0,0-4 0 15,0 0 0-15,0 0 0 0,0 1 0 0,0-1-8 16,-3 0 4-16,3 0-4 0,0 0 0 0,0 0-4 0,-4-1-8 0,4 1-4 15,0 0-12-15,-4-4-8 0,4 3-16 0,-4 1-12 0,4-2-12 16,-3-1-8-16,-2 1-8 0,5 0-16 0,-3 0-12 0,-1 0-16 16,0 0-24-16,4-2-44 0,-4 1 0 0,1-1 40 0,-1 2 32 0,0-3 28 15</inkml:trace>
          <inkml:trace contextRef="#ctx0" brushRef="#br0" timeOffset="-67321.7941">4041 1023 91 0,'0'2'140'0,"0"1"-8"0,0-3-4 0,0 0-28 0,0 1-4 16,0-1-4-16,0 0-4 0,4 0 0 0,-4 2 0 0,0-2-4 16,4 0-4-16,-4 3 0 0,4-3-8 0,-4 0-8 0,4 2-4 15,-1-2-12-15,1 2-4 0,0-2-4 0,0 2-4 0,0 0-8 16,0-2-8-16,4 2-4 0,-5 0-4 0,1-2 0 0,0 3 0 0,3-1-4 16,-3-2-4-16,0 2-4 0,0-2 0 0,0 2-4 0,3-2-8 15,-3 2-8-15,0-2-16 0,0 3-20 0,3-3-28 0,-2 0-24 16,-2 0-32-16,5 0-40 0,-4 2-72 0,-1-4 0 0,5 4 44 0,-4-4 44 15,4 2 32-15,-5 0 24 0</inkml:trace>
          <inkml:trace contextRef="#ctx0" brushRef="#br0" timeOffset="-67533.2268">4080 941 99 0,'0'0'112'0,"0"0"-16"16,0 0-8-16,0 0-28 0,-4 0 4 0,4 0 0 0,4 0 0 15,-8 0-4-15,8 0-4 0,-4 0-16 0,0 0 20 0,0 0 0 16,0 0-4-16,3 0 0 0,-3 0 0 0,5 2 4 0,-2-2 0 0,-3 0-8 16,4 0 4-16,4 2-4 0,-5-2-4 0,1 3 4 0,4-3-12 15,-4 2 0-15,3-2-8 0,-3 2 0 0,4-2-8 0,-1 2-4 16,1-2-4-16,0 2 0 0,-1-2-4 0,1 2-4 0,0-2 4 16,-1 2-8-16,1 1 0 0,-4-3 0 0,4 2-4 0,-1 0 0 15,-3-2-4-15,0 2 0 0,0 1-4 0,-1-2-8 0,2-1-16 0,-5 2-8 16,3-2-16-16,-3 3-16 0,0-1-16 0,0-2-24 0,0 2-16 15,-3-2-28-15,-2 2-36 0,2-2-40 0,-1 2 36 0,0-2 36 16,-3 0 32-16,-1 0 24 0</inkml:trace>
        </inkml:traceGroup>
      </inkml:traceGroup>
      <inkml:traceGroup>
        <inkml:annotationXML>
          <emma:emma xmlns:emma="http://www.w3.org/2003/04/emma" version="1.0">
            <emma:interpretation id="{0229F12A-CFDB-4E0A-AEF3-F94D99AEC3C6}" emma:medium="tactile" emma:mode="ink">
              <msink:context xmlns:msink="http://schemas.microsoft.com/ink/2010/main" type="line" rotatedBoundingBox="25818,10375 31589,10508 31575,11081 25805,10947"/>
            </emma:interpretation>
          </emma:emma>
        </inkml:annotationXML>
        <inkml:traceGroup>
          <inkml:annotationXML>
            <emma:emma xmlns:emma="http://www.w3.org/2003/04/emma" version="1.0">
              <emma:interpretation id="{BC2E2E5D-7CF5-4D1B-A5EC-387E70FCA646}" emma:medium="tactile" emma:mode="ink">
                <msink:context xmlns:msink="http://schemas.microsoft.com/ink/2010/main" type="inkWord" rotatedBoundingBox="25815,10494 26639,10513 26630,10905 25806,10886"/>
              </emma:interpretation>
            </emma:emma>
          </inkml:annotationXML>
          <inkml:trace contextRef="#ctx0" brushRef="#br0" timeOffset="3800.3673">-82 1858 75 0,'0'0'92'0,"5"0"-4"0,-5 0-12 0,0 0-24 16,0 0-8-16,0 0-4 0,0-2-4 0,0 2 0 0,3 0-4 15,-3-2 0-15,0 2-4 0,0 0 4 0,0-2-4 0,0 2 0 16,0-2 0-16,0 2 4 0,0-2 0 0,0-1 4 0,4 3-4 0,-4-2 0 16,0 0 4-16,0 0-4 0,0 0 0 0,0 2-8 0,0-2 4 15,4-1 0-15,-4 1 0 0,0 0 0 0,0 2 0 16,0-4 0-16,0 2-4 0,0 0 0 0,0-1 0 0,0 2-4 0,0-2 0 16,0 1-4-16,0 0 4 0,0-2 0 0,0 1 0 0,0 1-4 15,0-2 0-15,0 2 0 0,0 0 0 0,0-3-20 0,0 3 20 16,-4-3 0-16,4 4 0 0,0-4 0 0,0 3-4 0,-4-2 0 0,4 2-4 15,0-3 0-15,-3 1 0 0,3 2 4 0,-5-2 0 16,5 1 0-16,-3-1 0 0,3 2-4 0,-4-2 0 0,0 0-4 0,4 1 4 16,-4 0 0-16,4-1 0 0,-3 1 0 0,-1 0 0 0,4-1-4 15,-4 2 4-15,0-2 0 0,0 2 0 0,0 0-4 0,0-3 0 16,1 3 0-16,-1 0-4 0,0-2 4 0,0 1 0 0,1 1-4 0,-2-2 4 16,2 2 0-16,-1 0 0 0,-4-1-4 0,5-1 4 0,-1 2-4 15,-4 0 4-15,4 0-4 0,-4-3 4 0,5 3-4 0,-5 0-4 16,4 0 4-16,-4 0 0 0,1 0 0 0,3 0 0 0,-3-1 0 0,-1 1 4 15,0 0-4-15,0 0 4 0,1-1-4 0,-1 2 0 16,0-2 0-16,1 3 4 0,-1-2-4 0,0 0 0 0,1 0-4 0,-1 2 4 16,0-2 0-16,1 0 4 0,-1 2-4 0,1-2 0 0,-1-1 0 15,0 3-4-15,-3-2-12 0,3 2 20 0,0 0 0 0,1 0 0 16,-1-2 0-16,1 2-4 0,3 0 4 0,-4 0-8 0,0 0 4 16,0 0 4-16,5 0-4 0,-5 0-4 0,1 0 8 0,3 0 0 15,-4 0-8-15,4 0 4 0,-4 0 4 0,5 0-4 0,-5 0-4 0,4 0 0 16,-4 0 4-16,5 2 0 0,-5-2 4 0,4 0-4 0,-4 2 0 15,5-2 4-15,-5 3-4 0,4-3 0 0,-3 2 0 0,3-2 0 16,-4 2 0-16,4 0 0 0,-3 0-4 0,3-2 4 0,-4 2 0 16,5 0 4-16,-2 1-4 0,-2-2 0 0,3 2 0 0,-4-1 0 15,5 0 0-15,-1 0 0 0,-4 1 0 0,4-1 0 0,-3-2 0 16,3 4 4-16,0-2-4 0,-3 0-4 0,2 0 8 0,2 1-4 0,-1-1 0 16,-4 0 0-16,4 0 4 0,0 0-4 0,1 0-4 0,-1 0 4 15,-4 1-4-15,4-1 0 0,1 0 4 0,-1 0 0 0,0 0 0 16,0 0 0-16,0 1 0 0,0-2 0 0,1 2 0 0,-1-1-4 15,0 0 4-15,0 0 4 0,0 3-4 0,0-3 0 0,1 0 0 16,-1 0 0-16,0 0 0 0,0 0 4 0,4 0-4 0,-4 1 0 0,0-1-4 16,1-1 4-16,-1 4 0 0,4-3 0 0,-4 1 4 0,0 1-8 15,0-2 0-15,4 0 4 0,-3 2 0 0,-2 1 0 0,2-3 4 16,3 2-4-16,-4-1 0 0,0 1 0 0,4 0 4 0,-4-2-4 16,1 2 0-16,3 1 0 0,-4-1 4 0,4 0-8 0,-4-2 4 15,4 3 0-15,-4-1 0 0,4 0 0 0,0 1 4 0,0-1 0 0,-4 1-4 16,4-4 0-16,0 4 0 0,0-1 0 0,0 0 0 0,0 1 0 15,0-1 0-15,0-2-4 0,0 2 4 0,0 1 0 0,0-1 0 16,0 0 0-16,0 1 0 0,0-3 4 0,0 2-4 0,0 0 0 16,0 1 0-16,0-1 0 0,0 0 0 0,0-2 0 0,0 3 0 15,0-1 0-15,0 0 0 0,0 1 0 0,4-3 4 0,-4 2 0 16,0 0-4-16,4 1 0 0,-4-3 4 0,4 2-4 0,-4 1 4 0,4-3-20 16,-1 2 20-16,1-2 0 0,0 3 0 0,0-3 0 0,-1 2 4 15,2-2 0-15,-2 2 0 0,1-1-4 0,0-1 4 0,4 0-4 16,-5 0 4-16,1 2-4 0,0-1 4 0,4-1-4 0,-4 0 0 15,3 0-4-15,1 0 4 0,-4 0-4 0,3-2 0 0,1 3 0 16,-4-1 4-16,4 0 0 0,-1 0-4 0,1-2 4 0,-1 2-4 0,1 0 4 16,0-2 0-16,-1 0 4 0,1 0-4 0,0 2-4 0,-4-2 0 15,3 0 0-15,1 0 4 0,0 0-4 0,-5 3 0 0,5-3 0 16,0 0 4-16,-5 0-4 0,5 0 4 0,-4 0 0 0,0 0-4 16,3 0 4-16,-3 0 0 0,0 1-4 0,0-1 0 0,0 0 0 15,0 0 0-15,0 0 0 0,-4 0 0 0,3 0 0 0,1 0 4 0,0 0-4 16,-4 0 4-16,4 0-4 0,-4 0 0 0,3 0 0 0,-3 0 0 15,5 0 8-15,-5 0-4 0,0 0 0 0,0 0-4 0,0 0 4 16,3 0 0-16,-3 0-4 0,0 0 4 0,0 0 4 0,0 0-8 0,0 0 8 16,0 0 0-16,0 0-4 0,0 0-4 0,0 0 4 15,-3 0-4-15,3 0 4 0,3 0-4 0,-3 0 4 0,0 0-4 0,0 0 0 16,0 0 4-16,0 0-4 0,0 0-4 0,0 0 0 0,0 0 0 16,0 0 0-16,0 0-4 0,-3 0-4 0,3 0-4 0,0 0-4 15,0 0-24-15,0 0-20 0,0 0-24 0,0 0-24 0,0 0-20 16,0 0-32-16,0 0-64 0,0 0-52 0,0 0 40 0,0 0 44 15,0 0 40-15,0 0 32 0</inkml:trace>
          <inkml:trace contextRef="#ctx0" brushRef="#br0" timeOffset="-3392.5724">-85 1848 11 0,'0'-3'108'0,"-4"3"-8"16,4-2-12-16,0 0-32 0,0 2-8 0,0 0 0 0,0-2-8 16,0 2 0-16,0 0-4 0,0 0-4 0,0 0 0 0,0 0-4 15,0 0 4-15,0 0-4 0,0 0-4 0,-4 0 0 0,4 0-4 0,0 0 0 16,-4 0 0-16,4 2 0 0,-3-2 4 0,3 0-4 0,-4 2 0 15,4-2-4-15,-4 2 0 0,0 1 0 0,4-1 0 0,-4 0 0 16,0 0 0-16,4 0 0 0,-4 2 0 0,4-1 0 0,-3 1-4 0,3-2 0 16,-4 2 0-16,4-2-4 0,0 3 4 0,0-3-4 15,0 2 0-15,0-2 0 0,0 3 4 0,0-3-4 0,-4 2 0 0,4-2 0 16,0 3 0-16,4-3 4 0,-4 0-4 0,0 0 4 0,0 2 0 16,4-1 0-16,-4-1 0 0,3 0 0 0,-3 0 0 0,4 0 0 15,-4 0 0-15,4 1 4 0,0-1-4 0,0-2 0 0,0 2 0 16,0 0 0-16,-1-2 4 0,1 0-4 0,0 0 0 0,0 0 4 15,-1 2-4-15,2-2 0 0,-2 0-4 0,1 0 0 0,0-2 0 0,0 2 4 16,-1 0 0-16,2-2 0 0,-2 2 0 0,1-2 0 0,0 0-8 16,0-1 4-16,0 3 0 0,-4-4 0 0,3 2 0 0,1 0 0 15,0-3 0-15,-4 3 0 0,4-2 0 0,0 0 0 0,-4-1-8 16,4 1 0-16,-4 0 4 0,3-1 4 0,-3 1-8 0,0 0 4 16,4-1 0-16,-4 1 0 0,0 0-4 0,0 0 8 0,0-1-8 0,0 1 0 15,0 2 4-15,0-2-4 0,0-1 0 0,0 3 0 0,0-2 8 16,0 2-4-16,0-3-4 0,0 3 0 0,0-2 4 0,-4 2-4 15,4-3 0-15,0 4 0 0,0-2 0 0,-3-1 0 0,3 2-4 0,-4 0 4 16,4-1 4-16,-4 1 0 0,0 0-4 0,0 0 0 16,4 0 0-16,-4 0-4 0,1-1 4 0,3 1-4 0,-4 2 0 15,0 0 4-15,4-2-4 0,-4 2-8 0,0 0 4 0,1 0 0 0,3 0-4 16,-5 2 0-16,2-2-8 0,-1 2-8 0,4 1-12 0,-4-1-12 16,0 0-16-16,1 2-8 0,3-2-12 0,-5 3-16 0,2-3-16 15,-1 2-32-15,4 0-56 0,-4 1 0 0,0-1 44 0,1 2 28 0,-1-1 24 16</inkml:trace>
        </inkml:traceGroup>
        <inkml:traceGroup>
          <inkml:annotationXML>
            <emma:emma xmlns:emma="http://www.w3.org/2003/04/emma" version="1.0">
              <emma:interpretation id="{22A245DF-9E0B-4766-818F-733F7D4D432D}" emma:medium="tactile" emma:mode="ink">
                <msink:context xmlns:msink="http://schemas.microsoft.com/ink/2010/main" type="inkWord" rotatedBoundingBox="27154,10425 27488,10433 27479,10852 27144,1084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0738.9211">539 1563 75 0,'0'-2'96'0,"0"2"-12"0,0-2-8 0,0 0-24 15,0 2-8-15,0-2-8 0,0 0 4 0,0 0-4 0,0 2-4 16,0-3 0-16,0 3-4 0,0-2 0 0,0 0 0 0,0 2 4 15,0-2-8-15,0 0 8 0,0 2 0 0,0-2 0 0,0 2-4 0,0 0 4 16,0 0 0-16,0-3 0 0,0 3 0 0,0 0-8 16,0 0 0-16,0 0-4 0,0 0 0 0,0 0-4 0,0 0 4 0,4 0 0 15,-4 0-4-15,0 3 4 0,0-3 0 0,0 2 0 0,4 0 4 16,-4 0 0-16,0 0 0 0,0 0 4 0,0 3-4 0,0-1-4 16,0 0 0-16,0 1 8 0,3 1-8 0,-3 1 0 0,0-1 4 15,0 1 0-15,-3-1-8 0,3 3 0 0,0-3 4 0,0 3-4 16,0-1-4-16,-4 1 0 0,4 0 0 0,0-1 0 0,-4 1 0 0,4-1 0 15,-4 1-4-15,4 1 0 0,0-1 0 0,-4 2-4 0,0-2 4 16,4 1-4-16,-4-1 0 0,4 2-4 0,-3-1 8 0,3 1-4 16,-4 0 0-16,4 0 0 0,-4 0 4 0,4 0-4 0,0-3 4 0,0 3-8 15,0-1 4-15,-4-1 4 0,4 2 0 0,0-3 0 16,0 1 0-16,0 0 0 0,0-1 0 0,4-1 4 0,-4-1-4 0,0 1 0 16,4-3-4-16,-4 2 4 0,4-1 0 0,-4-1-4 0,3 0 0 15,-3-1 0-15,4-1 4 0,0 2 0 0,0-4 0 0,-4 2-4 16,4 0 0-16,0-2 8 0,0 0-4 0,-1 0 0 0,1 0 0 15,0 0 0-15,0-2 0 0,-1 0-4 0,2-2 0 0,-2 2 0 16,5-3 0-16,-4 1-4 0,-1 0 0 0,1-1-4 0,4-1 4 16,-4 1-4-16,0-1 0 0,0 0-4 0,3-1-4 0,-3 1-4 0,0-3-12 15,-1 2-16-15,2 1-8 0,-2 0-12 0,1-1-12 0,0 3-16 16,0-3-12-16,-4 3-20 0,3-2-16 0,-3 1-32 0,0 1-44 16,5 0-8-16,-5-1 40 0,0 4 36 0,0-2 28 0</inkml:trace>
          <inkml:trace contextRef="#ctx0" brushRef="#br0" timeOffset="-50412.7957">838 1908 87 0,'0'2'172'0,"0"0"-8"15,0 0-12-15,0 0-32 0,3 1 0 0,-3-1-4 0,0-2-16 16,0 2-4-16,0-2-16 0,-3 0-4 0,3 2-8 0,0-2-8 16,0 0 0-16,0 0-8 0,0 0-8 0,0 0 0 0,0 0 0 0,0-2-12 15,0 2 0-15,0 0 0 0,0 0-4 0,0 0-12 16,0 0 0-16,0 2-8 0,0-2 4 0,0 0-8 0,0 0-4 0,0 0-4 15,0 0-12-15,0 0-24 0,0 0-24 0,0 0-24 0,0 0-24 16,0 0-44-16,0 0-60 0,0 0-76 0,0 0 48 0,0 0 44 16,0 0 36-16,0-2 32 0,0 2 28 0</inkml:trace>
        </inkml:traceGroup>
        <inkml:traceGroup>
          <inkml:annotationXML>
            <emma:emma xmlns:emma="http://www.w3.org/2003/04/emma" version="1.0">
              <emma:interpretation id="{5AC10282-4CA3-425E-8B23-BF70FC52E5EE}" emma:medium="tactile" emma:mode="ink">
                <msink:context xmlns:msink="http://schemas.microsoft.com/ink/2010/main" type="inkWord" rotatedBoundingBox="27790,10420 30182,10476 30172,10908 27780,108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6365.6604">1871 1798 95 0,'0'0'116'0,"0"0"-12"0,0 0-12 16,0 0-32-16,0 0-8 0,0 0-8 0,-4 2-4 0,4-2-4 15,0 0-4-15,0 0-4 0,-3 2-4 0,3-2-4 0,0 3 0 16,-5-3 0-16,2 4 0 0,3-4-4 0,-4 4 4 0,0-1 0 0,0 1 0 15,0-2-4-15,4 2 4 0,-4 0-4 0,1 1 4 0,-1 1 4 16,0-4-8-16,0 5 0 0,0-3 4 0,1 0 0 0,-2 1-4 16,2-1 0-16,-1 2 0 0,4-1 0 0,-4-3 0 0,0 4 0 15,4-4 0-15,-3 3 0 0,3-1 0 0,0-2 8 0,-5 3-4 16,5-1-4-16,0-2 4 0,0 2 0 0,0-2 0 0,0 1 4 0,5-1 0 16,-5 2-20-16,3-2 20 0,-3 0-4 0,4 1 0 0,-4-1 0 15,4 0 0-15,0 0-4 0,-1-2 0 0,2 2 0 0,-5 0-4 16,7-2 0-16,-3 3-4 0,0-3 4 0,0 0-4 0,-1 0 0 15,1 0 0-15,0 0-4 0,0 0 0 0,0 0-4 0,0 0 4 16,-1 0-4-16,2 0 0 0,-2 0 0 0,1 0-4 0,-1 0 4 0,2 0-8 16,-2 0-8-16,1 0-4 0,0 0-12 0,-4 0-4 15,4 0-16-15,0 0-12 0,0 0-12 0,-1 0-4 0,1 0-16 0,0-3-8 16,0 1-12-16,0 0-44 0,-4 2-40 0,3-4 12 0,2 2 36 16,-2-1 32-16</inkml:trace>
          <inkml:trace contextRef="#ctx0" brushRef="#br0" timeOffset="-45969.7212">1997 1636 31 0,'0'0'100'0,"0"0"-8"0,0 0-16 0,0-1-24 0,0 1-12 16,0 0-4-16,0 0 0 0,0 0 0 0,0 0 0 0,0 0 0 0,0 0-4 16,0 0 0-16,0 1 4 0,0-1 0 0,0 3 8 0,0-1-4 15,0 0-4-15,0 0-4 0,0 1 0 0,0 1 0 0,0 0 4 16,0 0-4-16,0 3-4 0,0-1 0 0,0 1 0 0,0-1 0 16,0 3 0-16,0 0 8 0,0-1 0 0,0 1-4 0,0-1 4 15,0 1-4-15,0 1 0 0,0-1 0 0,4 2-4 0,-4 0 0 0,0-1-4 16,0 1 0-16,4-2 0 0,-4 2 0 0,0-1 0 0,4 1-4 15,-4-2-4-15,3 1 0 0,-3-1 0 0,0 0 0 0,5-1-4 16,-5 1 0-16,3 0-4 0,-3-3 0 0,0 0-4 0,4 1 4 0,-4-3-4 16,0 1 4-16,4 1-4 0,-4-4-4 0,0 3 0 15,0-3 0-15,0 0-4 0,4 0-4 0,-4-2 4 0,0 2-12 0,0-2 0 16,0 2-8-16,0-2-8 0,0 0-16 0,3-2-12 0,-3 2-12 16,0-2-8-16,0 0-16 0,0 0-12 0,4 0-8 0,-4-1-16 15,0-1-36-15,0 2-24 0,4-2 8 0,-4-1 36 0,0 1 32 16</inkml:trace>
          <inkml:trace contextRef="#ctx0" brushRef="#br0" timeOffset="-45442.1328">2093 1826 91 0,'0'0'108'0,"0"0"-8"15,0 2-12-15,0-2-28 0,0 2-8 0,0-2-8 0,0 2 0 0,0-2-4 16,0 3 0-16,0-1-4 0,4-2-4 0,-4 2 0 0,0 0-4 15,0 0 0-15,3 0 0 0,-3 1 0 0,5-1 0 0,-5 0 4 16,3-2-4-16,1 2-8 0,-4 0 0 0,4 0 0 0,0 0-4 16,0-2 0-16,-1 3 0 0,1-3-4 0,0 2 0 0,4-2 0 15,-4 0-4-15,-1 2 4 0,1-2 0 0,4 0-4 0,-5 0-4 0,2 0 4 16,-2 0-8-16,1 0 4 0,0 0 0 0,0-2 0 0,0 2 0 16,-1 0 0-16,1-2-4 0,0-1 0 0,-4 3 0 0,4-2 0 15,-4 2 4-15,4-2-4 0,-4 0 4 0,0 0-4 0,4 0 0 0,-4 0-4 16,0-3 8-16,0 3-4 0,0 0 0 0,0 0 4 15,0 0-8-15,-4-1 4 0,4 1 4 0,0 0-4 0,-4 2 0 0,4-2 0 16,-4 0 0-16,4 0 0 0,-4 2 0 0,4-2 0 0,-4 2 0 16,4 0 0-16,-3-3 4 0,-1 3-8 0,0 0 8 0,0 0 0 15,4 0 0-15,-4 0-8 0,1 0 4 0,-2 3 0 0,2-3 0 16,-1 2 0-16,0-2 0 0,0 2 0 0,1 0 4 0,-1 0 0 16,0-2 0-16,0 2 0 0,4 3-4 0,-4-3 4 0,0 0 0 0,1 2 0 15,-1 1 0-15,4-3 4 0,-4 2 0 0,0-2-4 0,4 2 4 16,-4 1 0-16,4-1 4 0,-3 0 0 0,3-2 4 0,-5 3 0 15,5-1 4-15,0 0 0 0,0 1 0 0,0 1 0 0,0-1 0 16,-3-1 4-16,3 0-4 0,0 0 4 0,3 3-4 0,-3-3-4 16,0 1 8-16,5-1-4 0,-5 0 0 0,3 1-4 0,-3-1 0 0,4 0 0 15,-4 0-4-15,4-1 0 0,0 1 0 0,0-2-4 0,-1 0 0 16,1 0-4-16,0 1 4 0,0-1-4 0,0 0 0 0,0-2 0 16,-1 2-4-16,5-2 4 0,-4 0-8 0,-1 0-4 0,5 0 0 15,-4-2-8-15,4 2-4 0,-1-2-20 0,-3 0-16 0,4-1-20 16,0 1-12-16,0 0-20 0,-5-2-20 0,4 2-32 0,1-3-44 15,0 1-32-15,-4 0 40 0,4-1 36 0,-1 1 36 0</inkml:trace>
          <inkml:trace contextRef="#ctx0" brushRef="#br0" timeOffset="-44484.6921">2388 1856 59 0,'0'-2'100'0,"0"0"-12"0,0 0-8 0,0 0-24 15,0 2-8-15,0-3-4 0,0 1 0 0,0 0-4 0,0 2 0 16,0 0 0-16,0-2 0 0,0 2-4 0,0 0-4 0,0-2-4 16,0 2-4-16,0 0 4 0,0 0-4 0,0 2-4 0,0-2 0 0,0 2 0 15,-4 0 0-15,4 0 0 0,0 1 0 0,0 1 0 0,-4-2 4 16,4 2-8-16,0 1 8 0,-4-1-8 0,4 2 0 0,0 1 0 16,0-3 4-16,0 3-4 0,-3-1 0 0,3 1 0 0,0-1 0 0,0 0 0 15,0-1 0-15,3 1 0 0,-3-1 4 0,0 1-4 16,0 1 0-16,4-3 0 0,0 0 0 0,-4 0 0 0,4 1-4 0,-4-1 4 15,3 0-4-15,1-1-20 0,0 1 20 0,0 0 0 0,0-2-4 16,0 1 4-16,0-1-4 0,-1 0 0 0,1-2 0 0,0 0 0 16,0 2-4-16,4-2 0 0,-5-2 0 0,1 2 0 0,4-2 0 15,-5 0 0-15,2-1-4 0,-2 1 0 0,5-2 0 0,-4 0 0 0,0 1 4 16,-1-3-4-16,1 2 0 0,0-1 4 0,0-1-4 16,0-1-4-16,-4 3 4 0,4-2 0 0,-4-1 0 0,3 1 0 0,-3-1 0 15,0-1 0-15,0 1 0 0,0 1 0 0,-3-1 0 0,-1 1 0 16,4-1-4-16,-4 1 4 0,0 1 0 0,0-1 0 0,0 2 0 15,-3-1 0-15,3 1 0 0,0 2-4 0,-3 0 0 0,2 0 4 0,-2-1 0 16,-1 3-4-16,5 0 0 0,-5 0 0 0,4 3 0 0,-4-3 0 16,5 2-4-16,-5 0-4 0,4 0 4 0,-4 2-8 0,4 1-4 15,1-3-12-15,-1 2 0 0,0-2-8 0,0 3-12 0,1-1 0 16,-2 0-16-16,2-2-4 0,3 3-12 0,0-1-4 0,-4-2-28 16,4 2-40-16,0-1-24 0,0 1 20 0,0-2 28 0,0 0 28 15</inkml:trace>
          <inkml:trace contextRef="#ctx0" brushRef="#br0" timeOffset="-48404.0021">1147 1760 63 0,'0'0'96'0,"0"-3"-8"0,0 1-12 0,0 2-28 16,0-2-8-16,0 0-4 0,0-1-4 0,0 3 0 0,0-2-4 16,0 0 4-16,0 2-4 0,0-2-4 0,0 2 0 0,0 0-4 0,0-2 0 15,0 2 0-15,0 0 0 0,0 0-24 0,0 0 24 16,0 0-4-16,0 0 4 0,0 0 4 0,0 0 0 0,0 0-4 0,0 0-4 16,0 2 4-16,0-2-4 0,0 2 0 0,0 0 0 0,0 0-4 15,0 1 4-15,0 1-4 0,0-2 4 0,0 2-4 0,0 1 4 16,0 1-8-16,0-1 4 0,4 1 0 0,-4 0-4 0,0 1 0 0,0-1 0 15,0 1 0-15,4 1 0 0,-4-1-4 0,0-1-4 16,4 1 8-16,-4-1-8 0,0 3 4 0,4-3 0 0,-4 1 4 0,0-1-4 16,0-2 0-16,0 1-4 0,0 1 0 0,4-1 4 0,-4-3 0 15,0 2-4-15,0-2 0 0,0 0 0 0,0 1 0 0,0-1 0 16,0-2 0-16,0 2 4 0,0-2-4 0,0 0 4 0,3 0 4 16,-3-2-8-16,0 2 0 0,4-2 0 0,-4-1 4 0,0 1-4 15,4 0 4-15,-4 0-4 0,4-2 8 0,0 1-8 0,-4-1 0 16,3 2 0-16,-3-2 0 0,5-1 0 0,-2-1 0 0,-3 2 0 0,4-1 0 15,-4 1 0-15,4 0-12 0,0-3 16 0,-4 3 0 0,3 0 0 16,-3-1-4-16,5 1 4 0,-2 0 0 0,-3 2-4 0,4-2 0 16,-4 1 0-16,4-1 4 0,-4 2-4 0,4 0 0 0,-4-1 0 15,3 1 0-15,-3 0 0 0,4 0 0 0,-4 0 4 0,0 0-4 16,4-1 4-16,-4 3-4 0,4-2 0 0,-4 0 4 0,0 2 0 0,4-2 0 16,-4 2 0-16,4-3 0 0,-4 3 4 0,4-1 0 0,-4 1 0 15,3 0 0-15,-3-2 0 0,0 2-4 0,4 0 4 0,0 0-4 16,-4 0 0-16,4 0 4 0,-4 0 0 0,3 0 0 0,-3 0-4 0,5 0 0 15,-5 0 4-15,3 0-4 0,-3 2 4 0,4-2-4 16,-4 1 0-16,4 2 0 0,-4-1 0 0,0-2 0 0,4 2 0 0,-4 3 0 16,3-3 4-16,-3 0-4 0,0 2 0 0,5 1 0 0,-5-1 4 15,0 0 0-15,3-1 0 0,-3 1-4 0,0 0 4 0,0 2-4 16,0-1 4-16,0-1 0 0,0 0 0 0,4 3 0 0,-4-3-4 0,0 2 4 16,0-1-4-16,0 1 0 0,0-2 4 0,0 3-8 0,0-3 0 15,-4 3 0-15,8-3 4 0,-8 0-4 0,4 3 4 0,0-3-4 16,4 0 0-16,-4 1 0 0,0-3 0 0,0 2-4 0,0-2 0 15,0 1 0-15,0 1-4 0,0-2 0 0,4-2-12 0,-4 0-4 16,0 2-12-16,0-2-12 0,4 0-20 0,-4 0-20 0,4 2-20 0,-4-4-40 16,3 2-64-16,-3-2-4 0,4 0 36 0,-4 0 36 0,4 0 32 15</inkml:trace>
          <inkml:trace contextRef="#ctx0" brushRef="#br0" timeOffset="-47106.6774">1435 1820 43 0,'0'-3'108'0,"0"2"-12"0,0-2-12 16,0 1-28-16,0 0-4 0,3 2-8 0,-3-2-4 0,0 2-8 15,0-2 0-15,-3 2-4 0,3 0 0 0,0 0-8 0,0-3 0 0,0 3-4 16,0 0 0-16,0 0 0 0,0 0 4 0,0 0 0 16,0 3 0-16,0-3 4 0,0 2 0 0,0 0-4 0,0 0 0 0,3 0 0 15,-3 1 0-15,0-2 0 0,0 4-4 0,0-3-4 0,0 2 4 16,0 3 0-16,4-3-4 0,-4 0 4 0,0 3 0 0,0-3-4 16,4 2 0-16,-4-1 0 0,0 1-4 0,0-2 0 0,4 1 0 15,-4 1-4-15,0-1 0 0,4 1 0 0,-4-2-4 0,0 1 4 16,4-1 4-16,-4 0-4 0,3 1 0 0,-3-3 4 0,4 2-8 0,0-2 0 15,-4 0 4-15,4 1 0 0,-4-1 0 0,4 0 0 0,-1 0 0 16,-3-2-4-16,4 0 4 0,0 2 0 0,-4-2 0 0,4 0-4 16,0 0 4-16,-4 0 0 0,4-2 0 0,-1 2-4 0,-3-2 4 0,4 0-4 15,-4 0 0-15,4 2 0 0,0-5 0 0,0 3 0 16,-4 0 0-16,4 0 0 0,-4 0 0 0,3-3 0 0,1 3 0 0,-4-2 0 16,4 0 4-16,-4 1-4 0,4-1 0 0,0 2 0 0,-4 0 4 15,0-3-4-15,4 3 0 0,-4-2 0 0,3 2 0 0,-3 0 4 16,0-1 0-16,0 1 0 0,4 0 0 0,-4-2 0 0,0 4 0 0,0-2 0 15,0 0 0-15,0-1 0 0,0 1 0 0,0 2 0 0,0-2 0 16,0 2 4-16,0-2 0 0,0 2-4 0,0 0 4 0,0 0-4 16,4 0 0-16,-4 0-4 0,0-2 4 0,0 2 0 0,0 0 0 15,0 0 0-15,0 0 0 0,0 0 0 0,0 2 0 0,0-2-4 16,4 0 0-16,-4 0 4 0,0 2 0 0,0-2 0 0,4 2 0 0,-4-2 0 16,0 2 0-16,0 1 0 0,3-1 0 0,-3 0 4 0,0 2-4 15,5-2 0-15,-5 0 0 0,3 3 0 0,-3-3 4 0,0 2 0 16,4-2-4-16,-4 1-4 0,0 1 4 0,4-2 0 0,-4 0-4 15,0 3 4-15,4-3 0 0,-4 0-4 0,3 0 0 0,-3 0 4 16,0 2-4-16,4-1 4 0,-4-1-4 0,0 0 0 0,4 0 0 0,-4-2 0 16,0 2 0-16,4 0 0 0,-4 1-8 0,0-1 0 0,4 0 0 15,-4-2-4-15,0 2-4 0,4 0-8 0,-4-2-12 0,0 2-4 16,0-2-8-16,3 0-8 0,-3 3-16 0,0-3-4 0,4 0-8 16,-4 0-16-16,0 0-48 0,4 0-40 0,-4 0 12 0,0 0 32 15,4 0 32-15</inkml:trace>
          <inkml:trace contextRef="#ctx0" brushRef="#br0" timeOffset="-46745.6444">1718 1680 87 0,'0'0'96'0,"0"-2"-12"0,0 2-8 0,0-3-24 0,0 1-8 15,0 2-8-15,0 0 0 0,0 0 0 0,0 0-8 0,0-2 0 16,0 2 0-16,0 0-4 0,0 0 0 0,0 2-4 0,0-2 4 16,0 0 0-16,0 2 0 0,0 1 4 0,0-1-4 0,0 2 0 15,0-2 0-15,0 3 0 0,0-1-4 0,0 0-4 0,0 3 0 16,0-3 8-16,0 2-4 0,0 2-4 0,0-1 0 0,0 0 4 0,0 1-4 15,0 1-4-15,0-3 0 0,0 3-4 0,3 0 0 0,-3-1 0 16,0 1-8-16,0 0 4 0,5-1-4 0,-5 1 0 0,0-1 4 16,0 1-4-16,3 0-4 0,-3-3 4 0,4 0-8 0,-4 3 4 15,4-3-8-15,-4 1-8 0,0-3-12 0,4 3-16 0,-4-3-12 16,3 0-12-16,-3 1-20 0,0-3-44 0,4 0-44 0,-4 0 16 0,4 0 28 16,-4-2 24-16</inkml:trace>
          <inkml:trace contextRef="#ctx0" brushRef="#br0" timeOffset="-43823.4629">2602 1858 55 0,'0'-4'120'0,"0"2"-16"0,0 0-8 0,4-3-28 0,-4 3 0 0,0 0-4 15,0-2-8-15,4 2-4 0,-4-1 0 0,0 1 0 0,4-2 0 16,-4 2-4-16,3 0 4 0,-3-3-12 0,4 4 4 0,0-2-4 16,-4 1 0-16,4 0-4 0,0 0 0 0,-1 0-4 0,2-1-4 0,-5 3 0 15,3-2-4-15,1 2 0 0,-4 0 4 0,4 0-4 0,0 2 0 16,-4-2 0-16,3 3 0 0,-3 1-4 0,5-2 0 0,-5 3-4 15,0-4 0-15,3 6 0 0,-3-3 0 0,0 0 0 0,0 3 0 16,0-1-4-16,0 1-4 0,0-1 0 0,0-1 0 0,0 1 0 16,0 0-4-16,0 1 0 0,4-1-4 0,-4 1 8 0,0-3-4 0,0 3 0 15,4-3 0-15,-4 0 0 0,4 1-4 0,-4-1 0 16,3 0 0-16,-3 1 0 0,4-3 4 0,0 0-4 0,-4 0 4 0,4 0 0 16,0 0-4-16,0 1 4 0,-4-3-4 0,4 0 0 0,-1 0 0 15,1 0 0-15,0 0 0 0,0-3 0 0,-1 1 4 0,2 0-4 16,-2 0 0-16,1-2 0 0,0 1-4 0,3-1 0 0,-3 0 4 0,0-1 0 15,0 1 4-15,0 0 0 0,0-3-4 0,0 3 0 16,-1 0 4-16,1-1 0 0,0 1 0 0,-4 0 0 0,4-3 0 0,-1 3 0 16,-3 0 0-16,5-1 8 0,-2 3-4 0,-3-2 0 0,4 2 4 15,-4-2 0-15,4-1 4 0,-4 3-8 0,0 0 4 0,4 0 0 16,-4 0 0-16,0-1-4 0,0 1 4 0,0 2 0 0,3 0-4 0,-3-2 0 16,0 2 0-16,0 0 0 0,0 0 4 0,0 0-4 0,5 0 0 15,-5 0 4-15,0 0-4 0,0 2 4 0,3-2-8 0,-3 2 4 16,4 1 0-16,-4-3 0 0,0 2 0 0,4 0-4 0,-4 0 0 15,4 0 0-15,-4 3 4 0,0-1 0 0,4-2-4 0,-4 2 0 16,0 1 0-16,3-1 0 0,-3-2 0 0,0 2-4 0,0 1 0 16,0-1 4-16,4 0 4 0,-4 1-8 0,0-1-4 0,0 0 8 0,0 1-4 15,0-1 0-15,0 0-4 0,0-2-12 0,0 3 16 0,0-1-4 16,0 0-4-16,4-2-4 0,-4 3-8 0,0-3-4 0,0 0-12 16,0 2-8-16,0-1-12 0,4-1-12 0,-4 0-8 0,0-2-12 15,0 2-4-15,0-2-8 0,4 0-4 0,-4 2-8 0,0-2 4 16,4 0-4-16,-4 0-16 0,3 0-8 0,-3-2-16 0,4 2-12 15,0-2 8-15,-4 2 32 0</inkml:trace>
          <inkml:trace contextRef="#ctx0" brushRef="#br0" timeOffset="-43276.5378">3015 1848 75 0,'0'-3'124'0,"5"1"-16"0,-5 2-8 0,0-2-32 16,3 0-4-16,-3 0-4 0,0 2-8 0,0-2-4 0,0 2 0 15,0 0-4-15,0-3-4 0,0 3-8 0,0 0 8 0,0 0-4 16,0 0-4-16,0 0 0 0,0 0-4 0,0 3 0 0,0-1 4 0,0 0 0 16,0 0-4-16,0 0 0 0,0 3 4 0,0-3-4 0,0 2 0 15,0 0 4-15,0 1-4 0,0-1 0 0,0 0-4 0,0 3 8 16,0-3-8-16,0 2 0 0,0-1 4 0,0 1-8 0,0-1 4 16,0-1 0-16,0 2-4 0,0-1 0 0,4-1-4 0,-4 2 4 15,0-1-4-15,0-1 0 0,4 0-4 0,-4 1 0 0,4-1 4 0,-1 0-4 16,1 1-4-16,0-1 4 0,0-2-4 0,0 2 0 0,0-1 0 15,0-1 0-15,-1 2-4 0,5-2 0 0,-4-2 0 0,-1 2 0 16,2-2 0-16,2 3 0 0,-3-3 0 0,3 0 0 0,-3 0 0 16,0-3 0-16,4 3 0 0,-4-2-4 0,0 0 4 0,-1-2-4 15,5 2 0-15,-4-3 0 0,-1 1 0 0,2 0-4 0,2-1 4 16,-7 1 4-16,4-2-4 0,0-1 0 0,-1 1-4 0,-3-1 4 0,5-2-4 16,-5 3-12-16,0-3 20 0,0 1-4 0,0-1 0 0,0 0 0 15,-5 1 4-15,5-1-8 0,-3 3 4 0,-1-3-4 0,0 1 4 16,0-1 0-16,-4 3 0 0,5-1-4 0,-5 3 0 0,1-3 4 15,-1 5-8-15,0-2 0 0,-3 2 0 0,3 2 0 0,-4-2-8 16,5 4 0-16,-4-2-4 0,3 2-12 0,-4 0 0 0,1 2-8 0,3-1-8 16,-3 1 0-16,3 0-8 0,-4 0-4 0,5 1-12 0,-1-1-16 15,1-2-8-15,3 2-12 0,-4 1-12 0,4-3-36 0,0 2-36 16,1-2 0-16,3 1 40 0,-4-1 28 0</inkml:trace>
          <inkml:trace contextRef="#ctx0" brushRef="#br0" timeOffset="-43114.9699">3138 1617 75 0,'0'-4'128'0,"0"2"-16"0,0-2-8 0,0-1-28 15,0 3-8-15,0 0-8 0,0-2 0 0,0 2-12 0,0-1-4 0,0-1-8 16,0 2-4-16,4-1-8 0,-4 2-4 0,0 1 0 0,0-3-4 15,0 3 4-15,0 0 0 0,0 0-8 0,0 0 0 0,0 3-4 16,0-2 0-16,0 2-4 0,0-1-4 0,0 2 4 0,0-1-4 0,0 1 0 16,0 2 0-16,-4-1-4 0,4 1-8 0,-4-2-4 0,4 5-12 15,-4-3-12-15,4 1-12 0,-3 2-12 0,-1-3-32 0,0 3-44 16,4-1-36-16,-4 1 20 0,0-1 32 0</inkml:trace>
          <inkml:trace contextRef="#ctx0" brushRef="#br0" timeOffset="-42532.528">3253 1888 47 0,'4'-2'132'0,"-4"2"-12"0,4-2-8 0,-4 2-28 16,3-2-8-16,-3 0-4 0,0 0-8 0,4-1-8 0,-4 1-8 15,0 0 0-15,4 0-4 0,-4 2-4 0,0-2-4 0,4 0-4 16,-4 2-4-16,0 0 0 0,4-2 0 0,-4 2 0 0,0 0 0 0,3 2-4 16,-3-2 0-16,0 2 4 0,0-2 0 0,4 2 0 15,-4 0-4-15,0 0 0 0,0 3-4 0,0-3 0 0,0 2 0 0,4 0-4 16,-4 1 0-16,0-1-4 0,0 0 0 0,4 1 0 0,-4-1-4 16,0 0 0-16,4 1-4 0,-4-1 4 0,0 0-4 0,4 1 0 15,-1-1-4-15,-3-2 4 0,4 2 0 0,0-1-4 0,-4-1 4 0,4 0 0 16,0 0-4-16,-4 0 0 0,4-2 0 0,-1 2 4 0,1-2 0 15,0-2-4-15,0 2-4 0,0-2 0 0,3 2 8 0,-3-2 0 16,0 0-4-16,0 0 0 0,0-1-4 0,-1 1 8 0,2 0-4 16,2-2 0-16,-3 2 0 0,0-1 0 0,-1 1-4 0,-3 0 8 15,4 2-4-15,0-2 0 0,-4 2 0 0,4-2 0 0,-4 2 0 0,4 0 0 16,-4 0 4-16,4 0-4 0,-4 2 4 0,0-2-4 0,0 2 4 16,3-2 0-16,-3 2-4 0,0 0 0 0,4 1 4 0,-4-1 0 15,4 0 0-15,-4 0 0 0,0 0 0 0,4 0 0 0,0 1 0 16,-4 1 4-16,3-2 0 0,-3 0-4 0,5 2 4 0,-2-1 0 15,-3 1 0-15,4-2 0 0,0 0 0 0,-4 0 0 0,4 1 4 0,-1-1-4 16,1 0 0-16,-4 0 4 0,4-2 0 0,0 0-4 0,0 2 4 16,0-2-4-16,-1 0 4 0,-3-2 0 0,8 2-4 0,-8-2 4 15,4 0 0-15,0 0 0 0,-1-3-4 0,2 3-4 0,-2-2 4 16,1-1-4-16,0 3 0 0,0-2 0 0,-1-2 0 0,2-1-4 16,-5 3 0-16,3-3 4 0,-3 1-4 0,0-1 4 0,4 1-4 15,-4-3 0-15,0 3-4 0,0-3 0 0,0 3 4 0,-4-3 0 0,4 3 0 16,0-3-4-16,-3 3-4 0,3-1-4 0,-5 3 0 0,2-3-4 15,-1 3-8-15,0 0-8 0,0-1-12 0,1 4-16 0,-2-4-12 16,-2 5-8-16,3-2-20 0,-4 2-16 0,5-2-16 0,-5 2-24 16,0 0-56-16,4 0-8 0,-3 0 36 0,3 0 40 0,0 0 28 15</inkml:trace>
        </inkml:traceGroup>
        <inkml:traceGroup>
          <inkml:annotationXML>
            <emma:emma xmlns:emma="http://www.w3.org/2003/04/emma" version="1.0">
              <emma:interpretation id="{64A3A6D9-6A3A-4FD3-AFA6-4484D23A7EBA}" emma:medium="tactile" emma:mode="ink">
                <msink:context xmlns:msink="http://schemas.microsoft.com/ink/2010/main" type="inkWord" rotatedBoundingBox="30529,10689 30711,10693 30708,10813 30526,1080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41728.6778">3888 1906 87 0,'0'2'164'0,"0"-2"-12"0,0 2-8 0,0 0-32 0,0 0-8 16,0-2-4-16,0 0-4 0,0 2-8 0,4-2-8 15,-4 0-8-15,4 0 0 0,0 0-12 0,-4 0-4 0,3 0-8 0,1 0-4 16,4 0-8-16,-4 0-12 0,4 0 0 0,-5 0-4 0,5 0-4 16,-1 0-4-16,1 0-4 0,0 0 0 0,-1 0-8 0,1 0 0 15,-4 3-8-15,4-3-4 0,-1 0-12 0,1 0-12 0,-4 0-20 16,4 0-24-16,-1 0-32 0,-3 2-28 0,0-2-64 0,4 0-56 0,-5 0 36 16,1 0 44-16,0 0 36 0,0-2 32 0</inkml:trace>
          <inkml:trace contextRef="#ctx0" brushRef="#br0" timeOffset="-41911.1905">3942 1809 43 0,'0'0'132'0,"0"2"-8"0,0-2-8 0,0 0-28 0,0 0-12 16,0 2-4-16,0-2-4 0,0 0-4 0,0 0 0 0,0 3-12 0,0-3 0 15,3 0 4-15,-3 0-4 0,5-3 0 0,-2 3-4 16,-3 0 0-16,4 0 0 0,4-2 4 0,-5 2-8 0,2 0-4 0,2-2 0 16,-3 2-8-16,4 0-4 0,-1-2-4 0,-3 2-4 0,4 0-4 15,-1-2-4-15,1 2-4 0,-4 0-4 0,4-3 0 0,-5 3-4 16,5 0 0-16,-4 0-4 0,0 0 0 0,-1 0-8 0,1 3-4 0,0-3-12 16,-4 2-8-16,4-2-12 0,-4 2-8 0,0-2-12 0,0 2-16 15,0 0-20-15,0 1-20 0,0-3-40 0,-4 1-56 0,0 4 16 16,0-5 40-16,1 4 32 0,-1-2 24 0</inkml:trace>
        </inkml:traceGroup>
        <inkml:traceGroup>
          <inkml:annotationXML>
            <emma:emma xmlns:emma="http://www.w3.org/2003/04/emma" version="1.0">
              <emma:interpretation id="{AA1A052F-5C8D-4B3B-B13C-795D4CF478FD}" emma:medium="tactile" emma:mode="ink">
                <msink:context xmlns:msink="http://schemas.microsoft.com/ink/2010/main" type="inkWord" rotatedBoundingBox="31045,10555 31587,10568 31575,11081 31033,1106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40389.8838">4417 1738 71 0,'0'-2'100'0,"0"0"-8"0,0-1-12 0,0 1-24 0,0 1-8 0,0 1-4 16,0-4-4-16,0 3 0 0,3-1-4 0,-3-1 0 0,0 3-4 15,4-2 4-15,-4 0-4 0,4 0 4 0,0 0-4 0,0 0 8 16,-1 2-12-16,2-2 12 0,-2 0-4 0,5-1 0 0,-4 1-4 16,3 0-4-16,1 0 0 0,0-1 0 0,-1 2 0 0,1-2 0 15,4 1 0-15,-5 2-4 0,4-2-4 0,-3 0-4 0,4 0 0 0,-1 2-4 16,1-2 0-16,-1 2-4 0,0-3 4 0,1 3-8 15,-1 0 4-15,1 0-4 0,0 0-4 0,-1-2 0 0,1 2 0 0,-1 0 4 16,1 0-4-16,-1 2 0 0,0-2 0 0,1 0 0 0,-1 0 0 16,-3 0 4-16,4 0-4 0,-5 0 0 0,5 0 0 0,-5 0 0 15,5 0 0-15,-5 0 4 0,1 0 0 0,0 0-8 0,-1 0 4 0,1 0 0 16,-4 0 0-16,4 0 4 0,-5 0-4 0,1 0 4 0,0 0-4 16,0 0 0-16,0 0 0 0,-1 0 4 0,-3 3 4 0,0-3-4 15,5 0 0-15,-5 2 0 0,0-2 4 0,0 2-4 0,0 0 4 16,0 0 0-16,0-2 0 0,0 2 0 0,0 1 4 0,3-2 0 15,-3 4-4-15,0-3 4 0,0 0 0 0,0 1 4 0,0 1 0 0,0 0 0 16,0-2-4-16,0 2 0 0,4 2 4 0,-4-1 0 0,0 0 0 16,0 1-4-16,0-2 0 0,0 3 4 0,0-1-8 0,0 3 4 15,0-3 0-15,0 2 0 0,0 1 0 0,0-2 0 0,4 4 0 16,-4-2 0-16,0-1 0 0,0 0-4 0,4 1 0 0,-4 0 4 16,0 1 0-16,0-1 0 0,0 0 0 0,0-1 0 0,0 1 0 0,3 0-4 15,-3-1-4-15,0 1 0 0,0-1 4 0,0 1 0 0,0-2 0 16,0 1-4-16,0-1 4 0,5 1 0 0,-5-1 0 0,0-1 0 15,0 1-4-15,3-1 4 0,-3 1 0 0,0-1-4 0,4 1 4 0,-4-3-4 16,0 2 0-16,0-1 0 0,0 1 0 0,0-2 0 16,0 1 4-16,0 1-4 0,0-2-4 0,0 0 4 0,0 1 0 15,0-1-4-15,0 1 4 0,0-1 0 0,0 0 0 0,0-2 0 0,0 3 0 16,0-1-4-16,0-2 4 0,0 2 0 0,0 1 0 0,0-3-4 16,0 2-16-16,0-2 24 0,0 1 0 0,0 1-8 0,0-2 4 15,0 0 0-15,0 3-4 0,0-3 4 0,0 0-4 0,0 0 4 16,0 0 0-16,0 2-4 0,0-4 0 0,-4 3 0 0,4-1-4 15,0 0 4-15,0-2 0 0,0 1 0 0,0-1-4 0,-3 4-4 0,3-4-4 16,0 0 0-16,0 0-12 0,-5 0-12 0,5 0-20 0,-3 0-16 16,3 0-16-16,0-4-16 0,-4 3-16 0,0 1-20 0,4-2-24 15,-4 0-36-15,1-1-44 0,-2-1 20 0,2 2 40 0,-1 0 36 16,0-2 24-16</inkml:trace>
          <inkml:trace contextRef="#ctx0" brushRef="#br0" timeOffset="-41075.0257">4405 1714 11 0,'4'-2'116'0,"-4"2"-8"0,0-2-8 0,0 2-28 0,0 0-8 0,0 0-20 16,0 0 16-16,0-2-8 0,0 2-8 0,0 0 0 0,0 0 0 15,0 0 0-15,0 0 0 0,0 0 8 0,0 2-4 0,4-2 0 16,-4 2 0-16,0 0 4 0,0 0 0 0,0 3 0 0,0-3-4 0,0 3 0 16,0-2 0-16,0 4 0 0,0-3 0 0,0 5-4 0,0-3-4 15,0 3 0-15,0-1 4 0,0 1-8 0,0 0 0 0,0 1-4 16,0-1-4-16,0 2 0 0,0-1 0 0,0 1-4 0,0-2-4 15,0 2 0-15,4-1 0 0,-4-1-4 0,0 2 0 0,0-3 0 16,0 1-8-16,0 0 4 0,0-3-4 0,0 1 4 0,0 1-4 0,0-1 0 16,0-3-4-16,0 2-4 0,0 1 4 0,0-3-4 0,0 1 4 15,0-3-4-15,0 2-4 0,0-2 0 0,0 3-4 0,0-3-4 16,0-2 4-16,0 2-4 0,0-2-4 0,0 2-4 0,0-2 0 16,0 0-16-16,0 0-4 0,0 0-12 0,0 2-8 0,0-4-16 15,0 2-8-15,0-2-4 0,0 2-12 0,0-2-8 0,0 0-4 0,0-1-4 16,0 1-20-16,0 0-32 0,0-2-28 0,0-1 12 0,0 3 36 15,0-2 32-15</inkml:trace>
          <inkml:trace contextRef="#ctx0" brushRef="#br0" timeOffset="-39779.5134">4459 2128 59 0,'-4'2'96'0,"4"0"-8"16,0-2-12-16,-4 0-24 0,4 0-8 0,0 0-4 0,0 2 0 0,0-2-4 15,0 0 0-15,0 0 0 0,0 0 0 0,0 0-20 0,0 0 20 16,0 0 0-16,0 0 0 0,0 0 0 0,0 0 0 0,0 0-4 15,0 0 4-15,0 0 8 0,0 2-4 0,0-2 0 0,0 0 4 16,4 2 0-16,-4-2 0 0,4 0 4 0,-4 3 0 0,3-3 0 16,1 0 0-16,0 0 4 0,0 2 0 0,0-2-8 0,3 0 4 0,1 2-8 15,0-2 4-15,0 0-8 0,-1 0-4 0,4 0 4 0,1 1-8 16,-1-1-4-16,1 0 4 0,3 0-8 0,-3 0 0 0,3 4-4 16,-4-4 0-16,5 1 0 0,-1-1-4 0,1 2 0 0,-1 1 0 15,0-3-4-15,0 2 0 0,-3 0 0 0,4 0 0 0,-1 0 0 16,-4 0-4-16,1 0 0 0,-1-2-4 0,5 2 4 0,-9 1-4 15,4-1 0-15,1 0 0 0,-4 0 4 0,-1 1 0 0,5-3-4 0,-4 2 4 16,-1 0-8-16,-3-2 4 0,3 2 0 0,1-2 0 0,-4 0 4 16,4 0-4-16,-5 0 4 0,1 0-8 0,0 2 4 0,0-2 0 15,0 0-4-15,0 0 4 0,0-2-20 0,-1 2 16 0,-3 0 0 0,4 0-8 16,-4 0-4-16,0 0-12 0,0 0-20 0,0 0-24 16,0 0-24-16,0-2-20 0,0 2-32 0,0 0-36 0,-4-2-52 0,4 2-40 15,-3-2 48-15,-1-1 44 0,4 3 36 0,-4-2 28 0</inkml:trace>
        </inkml:traceGroup>
      </inkml:traceGroup>
      <inkml:traceGroup>
        <inkml:annotationXML>
          <emma:emma xmlns:emma="http://www.w3.org/2003/04/emma" version="1.0">
            <emma:interpretation id="{95D4297B-1C56-4AFA-8416-D2AF89CA5391}" emma:medium="tactile" emma:mode="ink">
              <msink:context xmlns:msink="http://schemas.microsoft.com/ink/2010/main" type="line" rotatedBoundingBox="25877,11134 31873,11403 31846,12014 25850,11745"/>
            </emma:interpretation>
          </emma:emma>
        </inkml:annotationXML>
        <inkml:traceGroup>
          <inkml:annotationXML>
            <emma:emma xmlns:emma="http://www.w3.org/2003/04/emma" version="1.0">
              <emma:interpretation id="{4D34E2A9-1539-4358-AD01-D8C3DCE897EE}" emma:medium="tactile" emma:mode="ink">
                <msink:context xmlns:msink="http://schemas.microsoft.com/ink/2010/main" type="inkWord" rotatedBoundingBox="25873,11220 26618,11254 26599,11672 25854,11639"/>
              </emma:interpretation>
              <emma:one-of disjunction-type="recognition" id="oneOf10"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°</emma:literal>
                </emma:interpretation>
                <emma:interpretation id="interp16" emma:lang="" emma:confidence="0">
                  <emma:literal>o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9750.8752">-74 2621 19 0,'0'0'100'0,"0"0"-12"15,0 0-8-15,0 0-28 0,0 0-4 0,0 0 0 0,0 0 0 0,0 0-8 16,0 0 0-16,0 0-4 0,0-3 0 0,0 3-4 0,0 0 0 15,0-2-4-15,0 2 4 0,0 0-4 0,0-2 0 0,0 2 0 16,0-2 4-16,0 0-4 0,0 2 0 0,0-2 0 0,0 0 4 16,0 0-8-16,0-1-4 0,0 1 0 0,0 2 4 0,0-2-4 15,0 0 4-15,0-1-4 0,0 1-4 0,0-2 4 0,4 2-4 16,-4 0 4-16,0 0 0 0,0 0-4 0,0-3 0 0,0 4 0 16,0-4 0-16,0 3-4 0,0-3 0 0,0 1 0 0,4 0 0 0,-4 2 0 15,0-3-4-15,-4 1 4 0,4-1 0 0,0 1-4 0,0 0-4 16,0 0 4-16,0 0-4 0,0-1 4 0,0 1 0 0,0 0 0 15,0 1-4-15,0-1 0 0,0 0 0 0,0 0-4 0,0-1 4 0,0 1-4 16,0 1 0-16,-4 0 4 0,4-2 0 0,0 1-4 16,-3 2 4-16,3-3 0 0,0 1 0 0,-5 2-4 0,5-2 4 0,-3 1-4 15,-1-1 0-15,4 2 0 0,-4-2 0 0,0-1 4 0,4 3-4 16,-3-2 0-16,-1 0 0 0,0 2 0 0,4-3 0 0,-4 3 0 16,0-2 4-16,0-1-4 0,0 3 4 0,1 0 0 0,-1-2-4 0,0 2 0 15,0-3 0-15,1 3 0 0,-5 0 4 0,4 0-4 0,0 0 0 16,0-3 0-16,-3 5 0 0,3-2-4 0,-4 0 4 0,0 0 0 15,5 0 0-15,-5 0 0 0,0-1 0 0,1 1 0 0,-1 2 0 16,1-2 0-16,-1 0 4 0,0 2-4 0,-3-2 0 0,3 2 0 16,0-2-4-16,-3 2 4 0,3-3 0 0,0 3 0 0,-3 0 4 15,3 0-4-15,-3 0 0 0,3 0 0 0,-3 0 4 0,3 0-8 16,0 0 8-16,-3 0-4 0,3 0 0 0,1 0 0 0,-5 0 0 0,5 0 0 16,-1 0 0-16,0 0 0 0,1 0 0 0,-1 0 0 0,-4 3 0 15,9-3 0-15,-5 2-4 0,0-2 4 0,0 2 0 0,1-2 0 16,3 2 0-16,-3 0 0 0,-1-2 4 0,4 2-4 0,-4 1 0 15,5-1 0-15,-5 0 0 0,4 0 0 0,-4 0 0 0,5 0 4 16,-5 0-4-16,4 3 0 0,0-3 0 0,-4 0 0 0,5 0 0 16,-5 0 4-16,4 3-8 0,1-3 4 0,-5 0 0 0,4 2 0 0,-4-1 0 15,4-1 0-15,1 0 0 0,-1 2 0 0,-4-2 0 0,4 1 0 16,0-1 0-16,1-1 0 0,-1 2 0 0,0-1 0 0,0 2 0 16,1-1 0-16,-2-1 0 0,2 0 4 0,-1 0-4 0,0-2 0 0,0 4 0 15,0-2 0-15,4 1 4 0,-4-1-4 0,1 0 0 16,-1 0 0-16,4 0-4 0,-4 0 4 0,0 3 0 0,0-3 0 0,1 0 0 15,-1 2-16-15,4-1 20 0,-4 0-4 0,0 0 4 0,0 1-4 16,0-2 4-16,1 3-4 0,3-1 4 0,-4-2 0 0,0 2 0 16,0-1-4-16,4 1 0 0,-4-2 4 0,0 2-4 0,1 1 4 0,3-3-4 15,-4 2 0-15,4 0 0 0,-4-1 0 0,0 1 4 0,4 0-8 16,0 1 4-16,-4-1 0 0,4 0 4 0,-4 0 0 0,4 1 0 16,0-2 0-16,-3 2-4 0,3 0 4 0,0 1 0 0,-4-2 0 15,4 0 0-15,0 3 0 0,0-2-4 0,0-1 0 0,-4 0 4 16,4 0 0-16,0 3 0 0,0-3 0 0,0 0 0 0,0 1 4 0,0-1 0 15,0 0 0-15,0 1 0 0,0-1 0 0,0-2 0 0,0 3 4 16,4-1 0-16,-4 0 0 0,0 0-4 0,4-2 4 0,-4 3 0 16,0-1-4-16,3 0 4 0,1-2 0 0,-4 3-4 0,4-1 4 15,0-2-4-15,0 2 4 0,0-1 0 0,-4 1 0 0,3-2 0 16,1 0-4-16,0 3 0 0,-4-3 0 0,4 0 4 0,0 2-4 0,0-2-12 16,-1 0 16-16,1 1 0 0,0-1 0 0,0 0 0 15,-4 0 0-15,4 0 4 0,3-2-4 0,-3 2 0 0,0 1 0 0,0-3 0 16,0 2-4-16,-1-2 4 0,5 0-8 0,-4 0 0 0,0 0 4 15,3 2-8-15,-2-2 4 0,-2 0 0 0,5 0 0 0,-4 0 0 16,3 0 0-16,-3 0 0 0,4 0 0 0,-4 0 0 0,-1 0 0 0,1 0 0 16,4 2-4-16,-4-2 0 0,-1 0 0 0,2 0 0 0,-2 2 0 15,1-2 0-15,-4 0 0 0,4 0 0 0,0 0 0 0,-4 0 0 16,3 2 0-16,-3-2 0 0,0-2 0 0,0 2 0 0,0 0 0 16,0 0 0-16,4 0 0 0,-4 0 0 0,0 0 0 0,0 0 0 15,0 0 0-15,-4 0 0 0,4 0 0 0,0 0 0 0,0 0 0 16,0 0 0-16,0 0 0 0,0 0 0 0,0 0 0 0,0 0 0 0,0 0 0 15,0 0 0-15,0 0 0 0,0 0 0 0,0 0 0 16,0 0 0-16,0 0 0 0,0 0 0 0,0 0-4 0,0 0-20 0,0 0 16 16,0 0-8-16,0 0-8 0,0 0-8 0,0 0-16 0,0 0-20 15,0 0-20-15,0 0-16 0,0 0-28 0,0 0-40 0,0 0-64 16,0 0-48-16,0 0 44 0,0-2 44 0,0 2 36 0,-3-2 36 0</inkml:trace>
          <inkml:trace contextRef="#ctx0" brushRef="#br0" timeOffset="8323.2943">-108 2616 63 0,'0'0'92'0,"0"0"-12"0,0-2-8 16,0 2-28-16,0 0-4 0,0 0-4 0,0 0 0 0,0 2 0 16,0-4 0-16,0 4-4 0,0-2 0 0,0 0 0 0,0 0 0 15,0 0 0-15,0 0-4 0,0 0 0 0,0 0 4 0,0 0 0 0,0 0-4 16,0 0 0-16,0 0-4 0,0 0 0 0,-4 0 0 0,4 0-4 15,0 0 0-15,0 0 4 0,-4 0-8 0,4 0 0 0,0 0 0 16,-4 2 0-16,4-2-4 0,0 3-4 0,-4-3 4 0,1 2 0 16,3 0-4-16,-4 0 0 0,4 0 0 0,-4 0 0 0,4 3-4 15,-4-3 4-15,4 2 0 0,-3-2 4 0,3 3-4 0,-5-1-4 0,5-2 8 16,0 3-4-16,-3-1 0 0,3-2 0 0,0 2 4 0,0 0-4 16,0-1 0-16,0 1 0 0,0 0 4 0,0-2 0 0,0 3 0 15,0-3 0-15,0 2 0 0,0-2 0 0,0 2 0 0,3-1 4 0,-3-1 0 16,0 2 0-16,5-2 0 0,-5 0 0 0,0 3 0 15,3-3 0-15,1 0 0 0,-4 0 0 0,4 0 0 0,0 0 0 0,-1 1 0 16,1-1 4-16,-4 0-4 0,4 0 0 0,0 0 0 0,0 0 4 16,0-2 0-16,0 0-8 0,-1 3 4 0,1-3-4 0,-4 0 4 15,4 0 0-15,0 0-28 0,-1 0 24 0,2-3 0 0,-2 3 0 0,1-2 0 16,0 2 4-16,-4-2-8 0,4 0 4 0,-1 0-4 16,-3 0 0-16,5-1-4 0,-5-1 0 0,3 2-4 0,1-2 4 15,-4 2 0-15,4-3-4 0,-4 3 0 0,0-2 4 0,4-1-4 0,-4 1 0 16,0 0 0-16,0 2 0 0,0-3-4 0,4 1 4 0,-4 0 0 15,0 0 0-15,0-1 0 0,0 1 0 0,0 0-4 0,0 1 4 16,0-1 0-16,0 0 0 0,0 0 4 0,0-1-4 0,-4 1 0 0,4 0 0 16,0-1 4-16,0 3-4 0,0-2 0 0,-4 0 0 15,4-1 0-15,0 3 0 0,-4-2-4 0,4 0 4 0,-4 2 0 0,4-3 0 16,-3 3-4-16,3 0 4 0,-5-1 0 0,2 1 0 0,-1 0 0 16,4 0-4-16,-4 0 0 0,4 2-4 0,-4 0 0 0,1-2 0 15,-2 2-4-15,5 0 0 0,-3 0 4 0,-1 0-8 0,0 2-8 0,4-2-8 16,-4 2-12-16,1-2-16 0,-1 2-4 0,0 0-12 15,4 0-20-15,-4 1-36 0,0-1 8 0,0 0-28 0,0 0-56 0,4 1-12 16,-3-1 40-16,-1 2 36 0,0-2 24 0</inkml:trace>
        </inkml:traceGroup>
        <inkml:traceGroup>
          <inkml:annotationXML>
            <emma:emma xmlns:emma="http://www.w3.org/2003/04/emma" version="1.0">
              <emma:interpretation id="{31C8AF0F-984E-44D2-AA1C-1B2B47FC6800}" emma:medium="tactile" emma:mode="ink">
                <msink:context xmlns:msink="http://schemas.microsoft.com/ink/2010/main" type="inkWord" rotatedBoundingBox="27063,11366 27427,11383 27411,11734 27047,1171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38013.4022">439 2485 55 0,'0'0'96'0,"0"0"-8"0,0 0-12 16,0-2-24-16,0 2-8 0,0 0-4 0,0-3 0 0,0 3 0 0,4 0-4 15,-4 0 0-15,0-1 0 0,0 1-4 0,0 0-4 0,0 0 0 16,0 0 4-16,4 0-4 0,-4 0 0 0,0-2 0 0,0 2 0 16,4 0 8-16,-4 2 0 0,0-2 4 0,0 1-8 0,0 2-4 15,0-1 8-15,0 0-8 0,0 0 4 0,0 1-4 0,0 1 4 16,0 0-4-16,0 0-4 0,0 1 4 0,0 1 0 0,0 1 0 16,0-1-4-16,0 1-4 0,0 1 4 0,-4 1 0 0,4-3 0 0,0 4 0 15,-4 0-8-15,4-2 4 0,0 3-4 0,-4-2 0 16,4 1 4-16,-4 1-8 0,1-2 4 0,3 1 0 0,-4 1 0 0,0 0 0 15,4-2-4-15,-4-1 0 0,4 1 0 0,0 1 0 0,-3-3-4 16,3 2 0-16,0-3 4 0,0 3 4 0,0-3 0 0,-5 1-4 16,10-3 0-16,-5 2 0 0,0 1 0 0,0-3 0 0,3 0 0 0,-3 1 0 15,0-1 0-15,4 0 0 0,0 1 0 0,-4-1 4 16,4-2 0-16,-1 3-4 0,-3-3 4 0,4 0 0 0,0 0 0 0,0 0 0 16,4 0-4-16,-5 0 0 0,1 1 0 0,0-3 0 0,0 2-4 15,0-2 0-15,4 0-4 0,-5 2 0 0,1-4-4 0,0 2 0 16,3 0 0-16,-2-2 0 0,-2 2 0 0,1-3 0 0,4 1 0 0,-5 0 0 15,1 0 0-15,0 0 0 0,0 0-12 0,0 0-4 16,0-3-8-16,0 3-8 0,-1-2-8 0,1 2-12 0,0-3-16 0,-4 1-12 16,4 2-16-16,-1-3-4 0,2 1-16 0,-5 0-20 0,3 2-4 15,-3-3-36-15,0 1-48 0,4 0-4 0,-4 2 52 0,0-3 24 16,4 3 36-16</inkml:trace>
          <inkml:trace contextRef="#ctx0" brushRef="#br0" timeOffset="-37700.7563">761 2825 51 0,'0'2'172'0,"4"1"-8"0,-4-1-12 15,0 2-32-15,0-2 0 0,0-2-4 0,0 2-8 0,0-2 0 16,0 3-8-16,0-3 4 0,0 0-4 0,0 0-4 0,0 0-4 16,0 0-4-16,0 0-4 0,3 0-4 0,-3 0-4 0,0 0-16 15,0-3-8-15,0 3-48 0,5 0-4 0,-5 0 0 0,0 0 0 16,0 0 0-16,0 0 0 0,0-2 0 0,0 2 0 0,0 0 0 0,0 0 0 16,0 0 0-16,0 0 0 0,0 0 0 0,0 0 0 15,0 0 0-15,0 0 0 0,0 0-88 0,0 0-52 0,0 0-40 0,0 0-48 16,0 0-92-16,0-2 24 0,0 2 56 0,0-2 48 0,0 2 40 15,0-2 28-15</inkml:trace>
        </inkml:traceGroup>
        <inkml:traceGroup>
          <inkml:annotationXML>
            <emma:emma xmlns:emma="http://www.w3.org/2003/04/emma" version="1.0">
              <emma:interpretation id="{CCFD5962-5DEF-40DF-A9AF-42DF6DE7C6D7}" emma:medium="tactile" emma:mode="ink">
                <msink:context xmlns:msink="http://schemas.microsoft.com/ink/2010/main" type="inkWord" rotatedBoundingBox="27725,11265 30569,11392 30547,11889 27703,1176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29770.8874">1672 2722 19 0,'0'0'112'0,"0"0"-12"0,0 0-12 15,0 0-28-15,0-2-4 0,0 2-8 0,0 0-4 0,4 0-4 16,-4 0-4-16,0 0 0 0,0 0-4 0,0 0 4 0,0 0 0 0,0 0 0 15,0 0 0-15,0 0 0 0,0 0 0 0,0 0 4 0,0 2 0 16,0-2-12-16,0 0 4 0,0 2 0 0,0 0 0 0,0 0 0 16,0 0-4-16,0 0 0 0,0 3-4 0,0-3 4 0,0 2 0 15,0 1-4-15,0-1 0 0,0 0 0 0,0 1-8 0,0-1 4 16,3 0 0-16,-3 0-4 0,0 3 0 0,0-3 4 0,4 1-4 0,-4-1-4 16,4 0 4-16,-4 3-8 0,4-3 4 0,-4 0-4 0,4 1-4 15,0-1 0-15,0 0 0 0,-1 1 0 0,1-3 0 16,0 2 0-16,0 0-4 0,-1-1 4 0,2 0 0 0,2 0-4 0,-3-1 4 15,0 0 0-15,3 0-8 0,-3 1 8 0,0-3 0 0,4 2-4 16,-4-2 0-16,3 0 0 0,-3 0 0 0,0 0 0 0,4 0 0 16,-5-2-4-16,1-1 4 0,4 3 0 0,-5-2 0 0,2 0 0 0,-2-3-4 15,5 4 4-15,-4-1 0 0,0-3-4 0,-1 3 0 16,1-2 4-16,0-1 0 0,0 1 0 0,0 2 0 0,0-2 0 0,-1-1 0 16,2 1 0-16,-5 0 4 0,3 2-4 0,1-3 0 0,-4 1 0 15,3 0 0-15,-3 1 0 0,5-1 4 0,-5 2-8 0,3 0 4 16,-3-3 0-16,0 3 4 0,4 0-4 0,-4 0 4 0,0 0-4 0,0 0 0 15,0 0 4-15,0-1-4 0,0 3 0 0,0 0 4 0,0-2 0 16,0 2-4-16,0 0 0 0,0 0 0 0,0-2 0 0,0 2 0 16,4 0 0-16,-8 0 0 0,8 0 4 0,-4 0 4 0,0 0-4 15,0 2 0-15,0-2 4 0,4 2 0 0,-4-2 4 0,0 3 0 16,4-3-4-16,-4 2 8 0,0 0 0 0,4 0 0 0,-4 0 0 0,0 0 0 16,3 3 0-16,-3-3 0 0,4 2 0 0,-4 0 0 0,4-1 4 15,-4 1-8-15,4-2 4 0,0 2 0 0,-4-1 0 0,3 1-4 16,-3 0 4-16,5-2 0 0,-2 3-4 0,-3-3 0 0,4 2 4 0,0-2-8 15,-4 3 4-15,4-3 0 0,-1 0-4 0,-3 0 0 16,4 2-4-16,0-1 0 0,-4-1 0 0,4-1-4 0,0 2 4 0,-4-1 0 16,4 0-4-16,-1 0-4 0,-3 1-4 0,4-3 4 0,0 2-4 15,0-2-8-15,-4 0 0 0,4 2-24 0,-1-2 24 0,2 0-24 16,-2-2-8-16,1 2-16 0,0-2-8 0,0-1-12 0,-1 3-12 16,2-2-8-16,-2-2-16 0,5 1-20 0,-4 0-36 0,3 0-48 15,1-1 0-15,-4 0 40 0,4-1 36 0,-1-1 28 0</inkml:trace>
          <inkml:trace contextRef="#ctx0" brushRef="#br0" timeOffset="-28979.5391">2059 2646 31 0,'0'0'112'0,"0"0"-12"15,0 0-12-15,0 0-28 0,0 0-4 0,0 0-4 0,0 0-4 0,0 0 4 16,0 0-4-16,0 0 4 0,0 0 4 0,0 0-4 0,3 0 4 15,-3 0-8-15,4 0 8 0,-4 0-4 0,4 0 4 0,0 0-4 16,-1 0-4-16,2 0 0 0,2 0-4 0,1 0 0 0,0 0-8 0,-5-2-8 16,9 2-4-16,-5-2-4 0,1 2-4 0,0 0-4 15,3 0 0-15,-3-2-4 0,0 2-4 0,3 0-4 0,-3 0-4 0,-1-2-4 16,1 2-4-16,0 0-12 0,0 0-20 0,-1 0-16 0,1 2-32 16,-5-2-28-16,5 0-52 0,-4 0-64 0,4 0 16 0,-5 2 40 15,5-2 36-15,-4 0 28 0</inkml:trace>
          <inkml:trace contextRef="#ctx0" brushRef="#br0" timeOffset="-29325.6111">2165 2485 71 0,'0'0'104'0,"0"0"-12"15,0 0-8-15,0-2-28 0,5 2-4 0,-5 0-4 0,0 2 0 16,0-2 0-16,3 2-4 0,-3-2 4 0,0 5 0 0,0-3-4 16,0 0 0-16,0 0 0 0,0 2 4 0,0 1-8 0,0-1-4 15,4 0 4-15,-4 3-4 0,-4-3 4 0,4 2 0 0,0 1-4 16,0-1 4-16,0 3 0 0,0-3-8 0,0 2 4 0,0 2 0 0,-3-2 0 16,3-2 0-16,0 3-4 0,0 2 0 0,-5-2 0 0,5-1-4 15,0 1 4-15,0-1-4 0,0 1-4 0,-3 0 0 0,3-1 0 16,0 1-4-16,0-1 0 0,0 1 0 0,0 0-4 0,0-3-4 15,0 3 4-15,3-3-4 0,-3 3-8 0,0-3 4 0,5 1 0 16,-5-1-4-16,0 1 4 0,3-1 0 0,-3-2-4 0,4 3 0 0,-4-3-4 16,4 3 0-16,0-3 0 0,-4 0 0 0,4 1 0 0,-1-1 4 15,-3-2-8-15,4 2 4 0,0-1 0 0,0 1 0 0,0-2-8 16,0 0 0-16,-1 0 0 0,2 1 0 0,-2-3-4 0,1 2-8 0,-1-2-4 16,2 0-8-16,-2 2-12 0,1-4-8 0,4 2-8 15,-8 0-8-15,8-2-12 0,-5-1 0 0,1 1-20 0,0 0-8 0,0-2-4 16,0 2-20-16,-4-3-36 0,3 1-28 0,2 0 8 0,-5-1 32 15,3 1 32-15</inkml:trace>
          <inkml:trace contextRef="#ctx0" brushRef="#br0" timeOffset="-31807.5308">1074 2670 7 0,'0'0'104'0,"0"-2"-8"0,0 2-12 0,0-2-28 0,0 2-8 16,0 0-4-16,0-2 0 0,0 2-4 0,0 0 0 0,0 0-8 16,0 0 0-16,0 0-4 0,0 0 0 0,0 0 0 0,0 0-4 15,0 0 0-15,0 0 0 0,0 0 8 0,0 0 0 0,0 0 0 16,0 0 0-16,0 0-4 0,0 0 4 0,0 2 4 0,0-2-12 0,0 2 4 16,0-2 0-16,0 2-4 0,0 0 4 0,0 0-4 0,5 3 0 15,-5-3 0-15,0 0-4 0,0 2 0 0,0 1 0 0,0-1-4 16,0 0 4-16,0 0 0 0,0 1-4 0,3-1 0 0,-3 3 0 0,0-3 0 15,0 0 0-15,0 3 0 0,4-3-4 0,-4 0 4 0,0 3-4 16,0-3 0-16,0 0 0 0,4 1-4 0,-4 1 4 0,0-2-24 16,0 1 28-16,0-1-4 0,0 0 0 0,0 1-8 0,4-1 4 15,-4-2 0-15,0 3-4 0,0-1 0 0,0-2 0 0,0 2 0 16,4-2 0-16,-4 1 0 0,0 1-4 0,0-2 0 0,0 0 4 0,0 0 0 16,0-2-4-16,0 3 4 0,0-3 0 0,0 0 0 15,0 2 0-15,0-2 0 0,0 0 4 0,0 0 0 0,0 0-8 0,0 0 0 16,0 0 4-16,0-2 0 0,4 2 0 0,-4 0-4 0,0-3 0 15,0 1-4-15,3 0 8 0,-3 2 0 0,0-2-4 0,0 0 4 16,4 0-4-16,-4-3 0 0,0 3 0 0,4-2 0 0,-4 2-4 0,0-3 8 16,4 1-4-16,-4 2 0 0,0-2 0 0,4-1 4 0,-4 3-8 15,3-2 8-15,-3-1-8 0,0 3 4 0,5-2 0 0,-5 0 0 16,0 2 0-16,3-3 4 0,-3 1-4 0,4 2-4 0,-4-3 4 16,0 3 4-16,4 0-4 0,-4-2-4 0,4 2 0 0,-4-1 4 15,0 1 0-15,3-2 4 0,-3 2-4 0,4 0-16 0,-4 0 20 0,4-1-4 16,-4 1 0-16,4 2 0 0,-4-2 0 0,4 0-4 0,-4 2 8 15,0-2-4-15,4 2 0 0,-4-2 0 0,3 2 0 0,-3 0 0 16,4 0 0-16,-4 0 0 0,0 0 0 0,0 0 0 0,4 0 0 16,-4 0-4-16,0 0 8 0,4 0 0 0,-4 0-4 0,4 0 4 15,-4 0-4-15,0 0 0 0,3 0 0 0,-3 0 4 0,0 0-4 16,5 2-4-16,-5-2 4 0,3 0 0 0,-3 2 0 0,4 0-4 16,-4-2 8-16,4 2 0 0,-4-2-8 0,0 2 4 0,4 1 4 0,-4-1-4 15,3 0 0-15,-3 0 0 0,0 0 4 0,5 0 0 0,-5 0-8 16,0 3 4-16,3-3 4 0,-3 0-4 0,0 0 4 0,4 0-4 15,-4 3 0-15,0-3 4 0,0 2 0 0,0-2-4 0,0 3 0 16,4-3 0-16,-4 2 4 0,0-2 0 0,0 3 0 0,0-1-4 0,0-2 4 16,4 2-4-16,-4-1 4 0,0 1 0 0,0 0 0 15,0-2-4-15,0 3 0 0,3-3 0 0,-3 2-4 0,0 0 8 0,0-1-4 16,0 1 4-16,0-2-4 0,0 0 0 0,0 3 0 0,0-3 0 16,0 0 0-16,0 0 0 0,4 0 0 0,-4 0 0 0,0 1 0 15,0-1-4-15,0-2 0 0,0 0-4 0,0 1-8 0,4-1 0 0,-4 0-8 16,0 0-12-16,4 0-16 0,-4 0-16 0,4 0-20 0,-4 0-24 15,4 0-32-15,-4-1-64 0,4-1-44 0,-1-1 36 0,1 1 48 16,0 0 24-16,0-2 36 0</inkml:trace>
          <inkml:trace contextRef="#ctx0" brushRef="#br0" timeOffset="-30524.7304">1381 2741 55 0,'0'0'104'15,"0"0"-16"-15,0 2-8 0,-4-2-32 0,4 0-4 0,0 0-8 16,0 0-4-16,0 2-4 0,0-2 4 0,0 3-8 0,0-3 4 0,0 2-4 15,0-2 0-15,0 0 0 0,0 2 0 0,4-2 4 0,-4 2 0 16,0 0-4-16,4 0 4 0,-4-2 4 0,4 3-4 0,-4-1 4 16,3 0-4-16,-3-2 4 0,4 2 0 0,0 0 0 0,0-2-8 15,0 2 4-15,0-2 0 0,-1 0-16 0,1 0 16 0,0 2 0 16,0-2-4-16,-1 0 0 0,2 0-4 0,-2 0 0 0,1 0 0 16,0 0 0-16,0 0-4 0,0-2 0 0,0 2 0 0,-1-2-4 0,1 2 0 15,0 0 0-15,0-2-4 0,-4 2 4 0,4-2-4 0,-1 0 0 16,-3 0-4-16,0-1 0 0,4 3 0 0,-4-4 0 0,0 2 0 15,0 0 0-15,0 0 0 0,0-1-4 0,0 1 0 0,0-2 0 0,0 2 0 16,0 0 0-16,0-1 4 0,0-1-4 0,-4 2-4 16,4 0 4-16,0 0 0 0,-3 0 4 0,3-3-4 0,0 3-4 0,-4 0 4 15,0 2 0-15,4-2 0 0,-4 0-4 0,0 2 4 0,1-3 4 16,3 3-4-16,-4 0 0 0,0 0 0 0,0 0 0 0,0 0 0 16,0 0-4-16,1 3 4 0,-2-3 0 0,2 2 0 0,-5-2 0 0,4 2 0 15,1 0 0-15,-1 2 0 0,-4-1 0 0,4-1 0 0,0 0 0 16,1 2 0-16,-5 0 0 0,4-1 0 0,0 1 0 0,1 0 0 15,-2 1 0-15,2-3-16 0,-1 2 20 0,0 0-4 0,4 1 4 16,-4-1-4-16,1 0 4 0,3 3 0 0,0-3-4 0,-4 0 4 16,4 1-4-16,0-1 4 0,0 0 0 0,0 3 0 0,0-3 0 0,0 0 4 15,4 3 4-15,-4-3 0 0,3 1 0 0,1 1 0 0,-4-2 4 16,4 1 0-16,3-1 0 0,-2 0 0 0,-2 1 0 0,1-1 0 16,4 0 0-16,-4 0-4 0,3-1 0 0,1 1-4 0,-4-2 4 15,3 0 0-15,1 0-8 0,-1 1 4 0,-2-3-4 0,2 2 4 16,1-2-8-16,0 0 0 0,-1 0 0 0,1-2 0 0,-4 2-4 0,3-3-4 15,1 1 0-15,0 0-8 0,-1 0-4 0,-3 0-12 16,4-3-12-16,-1 3-12 0,-3 0-12 0,4-2-12 0,-4 0-12 16,3-1-16-16,1 1-12 0,-4 0-36 0,0-1-44 0,4-1-16 0,-5 2 44 15,1-1 24-15,0-1 32 0</inkml:trace>
          <inkml:trace contextRef="#ctx0" brushRef="#br0" timeOffset="-28267.433">2391 2707 95 0,'0'0'104'0,"0"-3"-12"15,0 1-8-15,0 0-28 0,0 2-4 0,0-2-4 0,0 2 0 0,0-2-8 16,0 2 0-16,0-2-4 0,0 2-4 0,0 0 0 0,0 0 4 16,0 0-4-16,0 0-4 0,0 0 0 0,0 0 0 0,0 0 0 15,0 2 0-15,0 0-4 0,0 0 4 0,0 0-4 0,0 0 0 16,0 3 4-16,0-3 0 0,0 2 0 0,4 1-4 0,-4-1 0 15,0 2 0-15,4 1 0 0,-4-1-4 0,4-1 4 0,-4 1-4 0,4 1 0 16,0-1-4-16,-4 0-4 0,4 1 0 0,-4-1 0 0,3 1 4 16,1-3 0-16,-4 3 0 0,4-3 0 0,0 0-4 0,-4 1 4 15,3-1-4-15,-3-2 0 0,5 0 0 0,-2 0 0 0,-3 1 4 16,0-3-4-16,4 2 0 0,0-2 0 0,-4 0-4 0,4-2 4 16,-4 2-8-16,3-3 4 0,2 1 0 0,-2-2-4 0,1 2 4 15,0-3-4-15,0 1 0 0,0-2 0 0,-1 1-4 0,1-1 0 0,0-1 0 16,4 1 0-16,-4-1 0 0,-1 1 0 0,5-3-4 0,-4 3 0 15,-1-1-4-15,5 1 0 0,-4-1-8 0,0 3 0 0,0-2-4 16,0 1-8-16,-4 1-12 0,3 0-8 0,1 2-8 0,-4-1-8 0,4 1-16 16,-4 0-12-16,4 2-8 0,-4-2-16 0,0 2-20 15,4 0-32-15,-4 0-28 0,0 0 28 0,4 0 32 0,-4 2 28 0</inkml:trace>
          <inkml:trace contextRef="#ctx0" brushRef="#br0" timeOffset="-27649.0979">2721 2726 11 0,'0'0'108'0,"0"0"-4"0,0 0-12 16,0 2-28-16,0-2-12 0,0 0 0 0,0 0-4 0,0 0 0 15,0 0-4-15,0 2 0 0,0-2 0 0,0 2-8 0,-4 1 0 0,4 1 4 16,0-2-4-16,0 0 0 0,-4 3-4 0,4-1 0 0,0 0-4 16,-4 1 0-16,4-1 4 0,0 2-8 0,0-1 4 0,0 1-4 15,-3-2 0-15,3 1-4 0,0 1 0 0,0-1 0 0,0 1-4 0,0-2 0 16,0 1 4-16,3-1-8 0,-3 0 4 0,0 1 0 15,4-1-4-15,-4 0 0 0,4 1 0 0,0-3 0 0,-4 2 4 0,3-2-4 16,2 2-4-16,2-1 4 0,-3-1-4 0,0 0-4 0,-1 2 4 16,5-4 0-16,-4 2 0 0,4-2 0 0,-4 2-4 0,3-2 0 15,1 3 0-15,-5-3 0 0,5 0-4 0,0 0 0 0,-1 0 4 0,-2-3-4 16,2 1 4-16,1 2 0 0,-1-2 0 0,1 0-4 0,0 0 0 16,-4 0 0-16,3 0 0 0,1-3 0 0,-5 3 0 0,2-3 0 15,2 4 0-15,-3-4 0 0,0 1 4 0,0 0-4 0,-4 2 0 16,0-5 0-16,3 3 0 0,-3 2 0 0,0-5 0 0,0 3 0 15,0 0 0-15,-3-1 0 0,3-1 0 0,-4 1 0 0,4 1 0 16,-4-2 0-16,0 1 0 0,0 1 0 0,-4-2 0 0,5 3 0 16,-1-3-4-16,-4 4 4 0,5-3 0 0,-5 3-4 0,0 0-4 0,4 0 4 15,-3 0-4-15,-1 2-8 0,1 0-4 0,-1 0-12 0,0 0-8 16,4 0-12-16,-4 2-12 0,1 0-12 0,-1 0-16 0,5 0-12 16,-5-2-32-16,4 5-56 0,-4-3-8 0,4-2 36 0,1 2 28 0,-1 0 28 15</inkml:trace>
          <inkml:trace contextRef="#ctx0" brushRef="#br0" timeOffset="-26742.4393">2977 2769 63 0,'0'-2'112'16,"0"0"-8"-16,0 0-16 0,0 0-24 0,4-1-8 0,-4 1 0 16,4 0-4-16,-4 0 0 0,0 0-4 0,4 0 4 0,-4-1-8 15,3 3-4-15,-3-2 4 0,0 0-4 0,5 2 0 0,-5 0-8 16,0-2 0-16,0 2-4 0,0 0 0 0,3 0-4 0,-3 0 4 0,0 0 0 15,0 0-4-15,0 2-4 0,0-2 4 0,4 2 0 0,-4 0 0 16,0-2 0-16,0 5 4 0,4-3-4 0,-4 0 0 0,0 0-4 16,4 3 0-16,-4-1 0 0,0 0 0 0,3 0 0 0,-3 1 0 15,0-1 0-15,5 0-4 0,-5 3 4 0,0-3-4 0,3 3 0 0,-3-3-4 16,0 0 4-16,4 3-8 0,-4-3 0 0,4 0 0 16,-4 3 0-16,0-3-4 0,4 1 0 0,-4-2 0 0,3 2 0 0,-3-3 0 15,0 3-4-15,4-3 4 0,-4 2 0 0,0-2-4 0,4 0 4 16,-4 0-4-16,4-2 4 0,-4 3 0 0,0-3 0 0,4 0-4 15,-4 0 0-15,0 2 4 0,4-4 0 0,-4 2-4 0,4 0 0 0,-4-3 4 16,3 1 0-16,-3 0-4 0,4 0-4 0,-4 0 8 16,4 0-8-16,0 0 4 0,-1-1 0 0,-3-1 0 0,5 2 0 15,-2-2 0-15,1 2 0 0,-4-3 0 0,4 3 0 0,0-2 4 0,-1 2-4 16,-3-3 0-16,4 3 0 0,-4-2 0 0,4 2 0 0,0-3 0 16,-4 3 0-16,4-2 0 0,-4 2 0 0,4 0 0 0,0-3 0 15,-4 3 0-15,3 0 0 0,-3 0 0 0,0 0 0 0,4-1 0 0,-4 1 0 16,4 2 0-16,-4-2 0 0,0 0 0 0,4 2 4 15,-4-2-4-15,0 2 0 0,3-2 4 0,-3 2-4 0,0 0 4 0,5 0 0 16,-5 0-4-16,0 0 4 0,3-3 0 0,-3 3 0 0,4 0 4 16,-4 0 0-16,0 0 0 0,4 3 0 0,-4-3-4 0,0 0 0 15,4 0 4-15,-4 0 0 0,3 0 0 0,-3 2 0 0,0-2 0 0,5 2-4 16,-5-2 4-16,3 2-4 0,-3 0 4 0,4 0-4 16,-4 1 4-16,4-1 4 0,-4 0-8 0,0 0 0 0,4 2 0 0,-4-1 0 15,0 1 0-15,4-2 4 0,-4 2-4 0,0-2 0 0,3 1 4 16,-3 1-8-16,0-2 4 0,4 2-4 0,-4-1 4 0,0 1-4 15,4 0 4-15,-4-2-4 0,4 3 0 0,-4-4 4 0,0 2-4 16,0 1-8-16,4-2 8 0,-4 3-8 0,4-3 0 0,-4 0-4 0,0 0-4 16,3 0-8-16,-3 3-8 0,4-3-16 0,-4-2-8 0,0 2-4 15,4 0-12-15,-4 0-12 0,4-2-4 0,-4 2-8 0,0-2-12 16,3 3-8-16,-3-3-20 0,5 0-44 0,-5-3-28 0,3 3 20 16,-3-2 32-16,4 2 32 0</inkml:trace>
          <inkml:trace contextRef="#ctx0" brushRef="#br0" timeOffset="-26313.4208">3383 2776 55 0,'0'0'136'0,"0"0"-16"0,0 0-12 0,0 0-32 0,0 0-8 15,-4 0-8-15,4 0-4 0,0 0-8 0,0 0-4 0,0 0-4 16,-3 0-4-16,3 0 4 0,0 2 0 0,0-2-4 0,-5 2 4 15,5-2-8-15,-3 2 0 0,3 0 0 0,-4 0 0 0,4 3 0 0,-4-3-4 16,4 0-4-16,0 2 4 0,-4 1-4 0,4-3 4 0,0 2-4 16,-4 0 0-16,4 1-4 0,0-1 4 0,0 0-8 0,0 1 0 15,0-1 0-15,0-2 0 0,0 3 0 0,4-2-4 0,-4 0 0 16,0 1-4-16,4 1 4 0,0-3-4 0,-4 2 0 0,4-2 0 16,-1 0 4-16,2 3-4 0,-2-3 0 0,1-2 0 0,0 2-4 0,3 0 0 15,-3 0 0-15,4-2 0 0,-4 0 0 0,3 0 0 16,1 0-4-16,0 0 4 0,-5 0 0 0,5-2 0 0,0 2-4 0,-1-2 0 15,-3-2 4-15,4 1-4 0,-4 1-4 0,3 0 8 0,-3-2-4 16,0 0 4-16,0 1-4 0,0-1 0 0,-1-2 0 0,-3 1 0 16,0 1 0-16,0 0-4 0,5-1 0 0,-10-1 4 0,5 2-4 15,0-3 4-15,-3 3 0 0,-1 0 0 0,0-1-4 0,0 1 0 0,0 0 0 16,1-1 0-16,-5 1 0 0,4 2-4 0,-4-3 0 16,1 5-8-16,-1-2 0 0,5 2-8 0,-9-2-4 0,8 2-12 0,-7 2-8 15,3-2-4-15,0 2-8 0,1-2-8 0,-1 3-8 0,4-1-8 16,-4 0-8-16,1 0-12 0,3 0-28 0,-4 0-48 0,4-2-12 15,1 3 40-15,-1-3 24 0</inkml:trace>
          <inkml:trace contextRef="#ctx0" brushRef="#br0" timeOffset="-26092.0131">3524 2492 95 0,'0'-5'108'0,"-3"3"-12"0,3 2-8 0,-4-2-36 0,4 2-4 16,-4 0-4-16,0 0-8 0,4 0-4 0,-3 0-8 0,-2 0-4 0,5 2 4 15,-3-2-8-15,-1 2 0 0,0 0-4 0,4 1-4 16,-4 1 0-16,4-2-4 0,-4 2 0 0,1 1 0 0,3 1-4 16,-4-2 0-16,4 3-4 0,-4-1-4 0,0 0 0 0,4 3-8 0,-4-2-12 15,4 1-16-15,0-1-48 0,-4 1-68 0,4-1-8 0,0 1 44 16</inkml:trace>
          <inkml:trace contextRef="#ctx0" brushRef="#br0" timeOffset="-25381.914">3682 2789 71 0,'0'-3'116'0,"0"3"-12"0,0-2-8 16,0 2-28-16,0-2-8 0,0 0-8 0,0 2-4 0,0-2-4 0,0 2-8 15,0 0 0-15,3 0-8 0,-3-2 0 0,0 2 8 0,0 0-8 16,0 0 0-16,0 2 0 0,0-2 4 0,0 2 8 0,0 0-12 16,0 0 4-16,0 0-4 0,0 1 0 0,0 1 0 0,0-2 0 0,0 2-4 15,0 1 0-15,0-1-4 0,0 2 0 0,0-1-4 16,0 1 0-16,0-1-4 0,0 1 0 0,0-2 0 0,0 2-4 0,0-1 0 15,0 2 0-15,0-3-4 0,0 2 4 0,0-1 0 0,4-1-4 16,-4 0 0-16,0 1 0 0,4-1 0 0,-4 0 0 0,4-2 0 16,-4 1 0-16,4-1 0 0,-1-2 0 0,-3 1 4 0,4-1-4 0,0 0 0 15,0 0 0-15,0-1 0 0,0 1-4 0,-1-2 0 0,2-1 8 16,-2 1-4-16,1-2 0 0,-1 2-4 0,2 0 0 0,-2-3 0 16,1 3 0-16,0 0 4 0,0 0 0 0,0 0 0 0,0-1 0 15,-4 1 0-15,3 0-4 0,-3 2 4 0,0 0 0 0,4-2-4 16,-4 2 4-16,0 0 0 0,4 0 0 0,-4 0 4 0,0 0-4 0,4 2 4 15,-4-2 0-15,0 2 0 0,4 0 0 0,-4 1 4 0,0-1-4 16,3-2 0-16,2 2 4 0,-5 2 0 0,3-2 0 16,-3 1-4-16,4 1 0 0,0-2 0 0,-4 2 0 0,4-1 0 0,-1-1 0 15,2 2 4-15,-5-2 0 0,3 0 0 0,1 0 0 0,0 1-4 16,0-3 0-16,-1 0 0 0,1 2 0 0,4-2 0 0,-4 0 0 16,0 0-20-16,0-2 20 0,-1 2 0 0,5-3-4 0,-4 1 4 15,-1 0-4-15,2-3 0 0,-2 4 0 0,5-4 0 0,-8 1 0 16,4 0-4-16,-1-1 0 0,1 1 4 0,-4-2-4 0,4 1 0 0,-4-1 0 15,4 2-4-15,-4-3 0 0,0 1 0 0,0-1-4 0,0 3 0 16,0-3 4-16,0 1-4 0,0-1-4 0,-4 1 0 0,4 2-4 16,-4-3-16-16,4 3-12 0,-4 0-8 0,4-1-12 0,-3 1-12 0,3 0-20 15,-4 1-12-15,0 1-12 0,0 0-32 0,4 2-48 16,-3-2-28-16,-2 2 44 0,5 0 36 0,-3 0 28 0</inkml:trace>
        </inkml:traceGroup>
        <inkml:traceGroup>
          <inkml:annotationXML>
            <emma:emma xmlns:emma="http://www.w3.org/2003/04/emma" version="1.0">
              <emma:interpretation id="{7E9E243C-898C-40EE-9F6D-71BFCFB934BD}" emma:medium="tactile" emma:mode="ink">
                <msink:context xmlns:msink="http://schemas.microsoft.com/ink/2010/main" type="inkWord" rotatedBoundingBox="30825,11668 30995,11676 30990,11782 30820,1177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24681.7877">4183 2860 83 0,'0'0'136'0,"0"2"-12"0,0 0-4 0,0-2-28 0,0 0-8 16,0 2-4-16,0-2 0 0,0 0-12 0,0 0 4 0,0 0-4 15,4 0 0-15,0 0-4 0,-4 0-8 0,3 0-4 0,1 0 0 16,0 2-4-16,0-2-8 0,0 0 0 0,4 2-4 0,-5-2-4 0,5 3-4 16,-4-3-4-16,4 2-4 0,-1 0-8 0,-3-2 0 15,3 2-4-15,1 0 0 0,-4-2-4 0,4 2 0 0,-4-2-8 16,3 3-8-16,-3-3-4 0,3 2-12 0,-2-2-24 0,-2 0-24 0,5 0-24 15,-4 0-44-15,-1 2-84 0,2-2-36 0,-2 0 40 0,1-2 48 16,0 2 32-16,4 0 28 0</inkml:trace>
          <inkml:trace contextRef="#ctx0" brushRef="#br0" timeOffset="-24917.1546">4206 2782 63 0,'0'0'120'0,"0"0"-8"0,0 0-8 0,0 0-28 0,0 0-12 16,0 0-4-16,0 0 0 0,0 0-8 0,4 0 4 0,-4 0 0 0,0 0 0 15,4 0-4-15,0 0-4 0,-1 0 4 0,-3 0 0 0,4 0 0 16,4 0-8-16,-5 0 0 0,2 0 0 0,2 0-8 0,-3 0 0 16,3 0-8-16,1 0-4 0,-4 0-4 0,4 0-4 0,-1 0-4 0,1 2-4 15,-4-2 0-15,4 0 0 0,-1 2-4 0,-3-2 0 16,3 0-8-16,-2 3 4 0,-2-1-8 0,1-2 0 0,0 2-4 0,0 0-12 15,0 0-12-15,-1-2-16 0,-3 2-8 0,4 1-12 0,-4-1-12 16,0 0-16-16,0 0-20 0,0-2-40 0,-4 2-40 0,1 0 12 16,3-2 36-16,-4 2 32 0</inkml:trace>
        </inkml:traceGroup>
        <inkml:traceGroup>
          <inkml:annotationXML>
            <emma:emma xmlns:emma="http://www.w3.org/2003/04/emma" version="1.0">
              <emma:interpretation id="{B14AF9B7-4904-468D-9EB1-CC82B81A07C9}" emma:medium="tactile" emma:mode="ink">
                <msink:context xmlns:msink="http://schemas.microsoft.com/ink/2010/main" type="inkWord" rotatedBoundingBox="31304,11377 31873,11403 31846,12014 31277,1198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23788.1758">4665 2565 67 0,'0'0'100'0,"0"0"-8"0,0 0-12 16,0 0-28-16,0 0-8 0,0 0 0 0,0 0-4 0,0 0-4 16,0 0 4-16,0 0 0 0,0 0 0 0,0 2 4 0,0-2 4 15,0 5 0-15,0-4 0 0,0 1 4 0,0 3-4 0,0-1-8 16,0 2-4-16,0 1 0 0,0 0 0 0,0 1 0 0,-3 1-4 16,3-1 4-16,0 3-4 0,0-2 0 0,-4 2 0 0,4-1 4 0,0 1-4 15,0 2-4-15,0-3 4 0,0 1-4 0,0 2 0 16,0-2-4-16,-4 2 0 0,4-2 4 0,0-1-4 0,0 3 0 0,4-2-4 15,-4 0 0-15,0 0-4 0,0 0 0 0,0-3 0 0,0 3-4 16,0-2 0-16,0-1-4 0,0 1 0 0,0-1-4 0,0 1 0 16,0-2 4-16,0-1-4 0,0 0-4 0,0 1 4 0,0-3-4 0,0 1 0 15,0-1 0-15,0 0-8 0,0-1 4 0,0-2-4 16,0 2 4-16,0-1 0 0,0-2-4 0,0 2-8 0,0-2 0 0,0 0-4 16,0 0-12-16,0 0-8 0,0-2-12 0,0 0-8 0,0-1-12 15,0 2-4-15,0-2-16 0,0-1-8 0,0 2-16 0,0-3-12 16,0 1-32-16,0-2-40 0,0 1 12 0,0-2 36 0,0 1 28 0</inkml:trace>
          <inkml:trace contextRef="#ctx0" brushRef="#br0" timeOffset="-23051.1496">4669 2575 27 0,'0'0'104'16,"0"-2"-12"-16,0 1-8 0,0 1-28 0,0-4-4 0,0 4-8 0,0-1-4 16,0-1 0-16,4 2-8 0,-4-2 8 0,4-1-4 0,-4 1-4 15,3 0 8-15,2 2-4 0,-2-4 0 0,1 2 4 0,0 0-8 16,4-1 0-16,-1 1 4 0,1-2 0 0,0 1-4 0,0 2 0 0,-1-2-8 15,1-1 4-15,3 2-8 0,-3 0 0 0,3-2-4 16,1 1 0-16,-4 1 0 0,3 0 0 0,0 0-4 0,1 0 0 0,-1 2-4 16,1-2 0-16,-1 2 0 0,1 0 0 0,-1-3 0 0,1 3 0 15,-1 0 0-15,1 0-4 0,-1 0 4 0,0 0-4 0,1 0 0 16,-1 0 0-16,1 0 0 0,0 0 0 0,-1 3 0 0,1-3 0 0,-1 0-16 16,1-3 16-16,-1 3 0 0,-3 3 0 0,3-3 0 0,-3 0 0 15,3 0 0-15,-3 2-4 0,0-2 4 0,-1 0-4 0,1 2 0 16,0-2 0-16,-5 2 0 0,1-2 0 0,0 2 0 0,0-2 0 15,0 2 0-15,-1 1 0 0,1-3 4 0,-4 2-4 0,4-2 0 16,-4 0 4-16,0 2 0 0,4-2-4 0,-4 0 4 0,0 2 0 0,4-2-4 16,-4 2 0-16,0-2 4 0,0 2 0 0,4 0 0 0,-4-2 0 15,0 3 0-15,0-2 0 0,0 2 0 0,3-1 0 0,-3 0 0 16,0 0 4-16,0 3 0 0,0-1 0 0,0-2 0 0,0 2 0 16,0 1 4-16,0-2-4 0,0 4 0 0,0-2 4 0,0-1 0 15,0 2 4-15,0 1 0 0,0-3-4 0,0 3 0 0,0-1 0 16,0 3 0-16,0-3 4 0,0 1 0 0,0 1 0 0,0-1 0 0,0 2 0 15,0-1 0-15,0 1 0 0,0-1-4 0,0 1 0 0,0-3 0 16,0 3 0-16,0-1 0 0,0 1 4 0,0 2-4 0,0-3-12 16,0 1 16-16,0 0 4 0,0-1-4 0,0 1 4 0,4 0-8 15,-4-1 4-15,0 1 0 0,0-1-4 0,0 1 4 0,0 0-4 16,4-1 4-16,-4 1 0 0,0 0 0 0,0-1 0 0,0 1 0 0,0-1 0 16,0 3 0-16,0-3-4 0,0 1 0 0,0 0-8 15,0 2-4-15,0-3 0 0,0 1 0 0,0 1 0 0,0-1 0 0,0 2 0 16,0-2 0-16,0-1 0 0,0 1 0 0,0-3 0 0,0 3 0 15,0 0 0-15,0-3 0 0,0 0 0 0,0 1 0 0,0-1 0 16,0 1 0-16,0-3 0 0,0 3 0 0,0-3 0 0,0 0 0 0,0 1 0 16,0-1 0-16,0 0 0 0,0 0 0 0,0-1 0 0,0 1 0 15,0-2 0-15,0 0 0 0,0 2 0 0,0-4 0 0,0 3 0 16,0-1 0-16,0 0 0 0,0 0 0 0,0-2 0 0,0 0 0 16,0 2 0-16,0-2 0 0,0 0 0 0,0 0 0 0,0 0 0 15,0 0 0-15,0 0 0 0,0 0 0 0,0 0 0 0,0 0-16 0,0 0-28 16,-4 0-12-16,4 0-12 0,0 0-16 0,0 0-12 0,-4-2-12 15,4 2-16-15,-3-2-20 0,3 0-20 0,-4 0-32 0,0-1-40 16,4 1 12-16,-4-2 44 0,0 2 36 0,4-2 24 0</inkml:trace>
          <inkml:trace contextRef="#ctx0" brushRef="#br0" timeOffset="-22319.1077">4723 3049 35 0,'0'2'76'0,"0"-2"16"0,0 2-12 0,0-2-28 16,0 0-4-16,0 3-4 0,0-3-4 0,0 0 0 0,0 0-8 0,0 2 4 16,0-2-4-16,0 0-4 0,0 0-4 0,0 0 0 0,0 0 4 15,0 0-4-15,0 0 4 0,0 2-4 0,0-2 0 0,0 0 0 16,0 2 4-16,0-2 0 0,0 0 4 0,0 2-4 0,0 0 4 16,4-2 0-16,-4 2 0 0,0-2 0 0,3 3 0 0,-3-3 0 15,5 2 0-15,-5-2 4 0,3 2 0 0,1-2 4 0,-1 0 0 0,2 0-4 16,-2 2 4-16,1-2 0 0,4 0-4 0,-4 0 0 0,3 0-4 15,-3 0 0-15,4 0 0 0,-1 0 0 0,-2 0 0 0,2 0-4 16,1 0 0-16,-1 0-4 0,1 0-4 0,3 0 0 0,-3 0-4 0,0 0 4 16,0 0-4-16,3 0 0 0,-4 0 0 0,5 0 0 15,-4 0-4-15,3 0 0 0,-3 0 0 0,3 0-4 0,1 0 4 0,-4 0-4 16,3 2 4-16,1-2 0 0,-5 0-4 0,5 0 0 0,-1 3 0 16,-3-3-4-16,3 0 4 0,0 2-4 0,-3-2 0 15,4 2 0-15,-5 0 0 0,5-2 0 0,-4 2 4 0,-1-2-8 0,1 0 0 16,0 0 0-16,-1 2 0 0,1-2 0 0,0 0 0 0,-5 0 0 15,5 0 0-15,-4 0 0 0,3 0 0 0,-3 0 0 0,4 0 0 16,-4 0 0-16,0 0 0 0,-1 0 0 0,1 0 0 0,0 0 0 0,0 0 0 16,0 0 0-16,-4 0 0 0,4 0 0 0,-1 0 0 0,-3 0 0 15,4 0 0-15,-4 0 0 0,4 0 0 0,-4 0 0 0,0 0 0 16,0 0 0-16,4 0-16 0,-4 0-4 0,0 0-4 0,0 0-8 16,0 0-4-16,0 0 0 0,0 0-12 0,0 0-8 0,0 0-8 15,0 0-16-15,0 0-12 0,0 0-16 0,0 0-20 0,0 0-20 0,0 0-32 16,0 0-48-16,0 0-4 0,0-2 44 0,0 2 36 0,0 0 36 15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9:44.24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-3-2 135 0,'0'0'148'0,"4"2"-12"16,-4-2-4-16,0 0-24 0,0 0-12 0,0 2-4 0,0-2-8 0,0 0-4 16,0 0-28-16,0 0 16 0,0 0-4 0,0 0-8 0,0 0 0 15,0 0-8-15,0 0-8 0,0 0-4 0,0 0-4 0,0 0-4 16,0 0-4-16,0 0-8 0,0 0 4 0,0 0-12 0,0 0 4 0,0 0-8 16,0 0 0-16,0 0 0 0,0 0-4 0,0 0-8 0,0 0-12 15,0 0-12-15,0 0-20 0,0 0-16 0,0 0-32 0,0 0-24 16,0 0-36-16,0 0-76 0,0-2 12 0,0 2 40 0,0 0 28 15,0-2 28-15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0:23.52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DDE76FB-EF65-4C1B-A28C-91F549A4A843}" emma:medium="tactile" emma:mode="ink">
          <msink:context xmlns:msink="http://schemas.microsoft.com/ink/2010/main" type="inkDrawing" rotatedBoundingBox="25082,6730 28558,5095 28976,5983 25500,7618" semanticType="enclosure" shapeName="Other">
            <msink:sourceLink direction="with" ref="{6522AB26-0752-4218-BCB7-86B83B84B5C9}"/>
            <msink:destinationLink direction="with" ref="{E786C089-9CBD-4628-BDCE-D557DD27E17F}"/>
            <msink:destinationLink direction="with" ref="{F20D0A62-080E-484F-8CFB-677620956A37}"/>
          </msink:context>
        </emma:interpretation>
      </emma:emma>
    </inkml:annotationXML>
    <inkml:trace contextRef="#ctx0" brushRef="#br0">3438-1 11 0,'0'0'76'16,"0"0"4"-16,0 0-8 0,0 0-28 0,0 0-4 0,0 0-8 16,0 0-4-16,0 0 0 0,0 0-4 0,0 0-8 0,0 0 0 15,0 0-4-15,0 0 4 0,0 0 0 0,0 0-4 0,0 0 0 16,0 0 0-16,0 0 0 0,0 0 4 0,0 0 0 0,0 0 0 15,0 0 0-15,0 0-4 0,0 0 4 0,0 0 0 0,0 0-4 0,0 0 4 16,0 0 0-16,0 0-4 0,0 0 4 0,0 0-4 0,-3 0 4 16,3 0 0-16,0 0 0 0,-4 0 4 0,4 0-4 0,-2 0 0 15,2 0 0-15,-3 0-4 0,3 0 4 0,-4 2-4 0,2-2 4 0,-1 0 4 16,-1 2-8-16,2-2 4 0,-1 2 0 0,0-1 0 16,0-1 0-16,0 2 4 0,0 0-4 0,0-1 0 0,-3-1-8 15,3 2 0-15,0 1 4 0,0-3 4 0,-3 2-4 0,3 0 4 0,0-1-4 16,-3 1 4-16,3-2 0 0,0 2-4 0,-3-1 4 0,3 1-4 15,0 0 4-15,-3-1 0 0,3 1-4 0,-3 0-4 0,3-1 4 16,-3 1 0-16,3 0 0 0,-3-1 0 0,0 1 0 0,3 1 0 16,-3-1 0-16,0 0-4 0,0-1 4 0,0 1 0 0,0 2 0 15,0-3 0-15,0 1-4 0,0 0 0 0,1 1 0 0,-2-1 4 0,1-1-8 16,-3 3 4-16,4-3 0 0,-2 3 0 0,-2-3 0 0,4 3 0 16,-1-3 4-16,-3 3-4 0,3-2 0 0,-3 1 0 0,3 0 0 15,-3-1 0-15,3 1 4 0,-3 0-4 0,3 1 0 0,-3-1 0 16,3-1 0-16,-3 1-4 0,3 1 4 0,-3-1-4 0,3 0 4 15,-3 1 4-15,3-1-8 0,0-1 0 0,-3 1 0 0,3 1 4 0,0-1-4 16,0-1 4-16,-3 1-8 0,3 0 4 0,1 1 0 0,-2-3 0 16,1 3-4-16,-2-1 4 0,2 1-8 0,-3-1 4 0,0 0 0 15,0-1 4-15,3 1 0 0,-6 1-4 0,3-1 0 0,0 0 0 16,0 2 4-16,-3-1-4 0,0-1 0 0,0 0 0 0,0 1 0 16,0-1 0-16,0 2 4 0,0-1-4 0,-3-1 0 0,4 0 0 0,-5 1 0 15,2 1 0-15,-1-2 4 0,0 0-4 0,0 2 4 0,0-1-4 16,0-1 0-16,0 2 0 0,0-1 0 0,-3-1-4 0,3 2 8 15,0-2-4-15,-3 2 0 0,3-1 4 0,0-1-4 0,-2 1 0 0,1 0 0 16,-2 0 0-16,0-1-4 0,1 0 8 0,2 3 0 16,-3-3-4-16,0 0 4 0,0 1-4 0,3-1 0 0,-3 0 0 0,0 1 0 15,3-1 4-15,-3 2-4 0,4-2 0 0,-4 1 0 0,2-1 0 16,-1 1-4-16,2-1 4 0,0 2 0 0,-3-2 4 0,3 0-4 16,-3 1-4-16,3-1 4 0,-3 1 0 0,0 1 4 0,3-2-4 15,-3 0 4-15,4 3 0 0,-4-3 0 0,3 0-4 0,0 2 0 16,-3 0 0-16,3-1 0 0,0-1 4 0,0 2-4 0,0 0 0 15,-3 0 0-15,3-1 0 0,0 1 4 0,-3-1-4 0,4 0 0 0,-4 1-4 16,2 0 4-16,-1-1 4 0,-1 0-4 0,3 1 0 0,-3 0 4 16,0-1-4-16,3 1 0 0,-3 0 0 0,0-2 0 0,3 2 0 15,-3 0 0-15,3-1 0 0,-3 1-4 0,3 0 4 0,1-2 0 16,-4 2 0-16,3 0 0 0,-3-1 4 0,0 1 0 0,3-2-4 16,-3 2-4-16,0-1 4 0,3 0 0 0,-3 1 0 0,0-1 0 0,3 1-4 15,-3-2 0-15,4 2 8 0,-4 0 0 0,3-1-4 0,-3 1 0 16,3 0 0-16,0-2 0 0,0 2 0 0,-3-1 4 0,3 1-4 15,0 0 4-15,0-2-8 0,-3 2 4 0,4 0-4 0,-4-1 4 16,2 1 0-16,2-1 0 0,-4 0 0 0,3 1 0 0,0 0 0 16,0 0 4-16,0 0 0 0,-3-2 0 0,3 2 0 0,0 1-4 0,3-1 0 15,-3 0 0-15,0 0-4 0,0 0 4 0,3 1 4 0,-2-1-8 16,-2 1 4-16,5-1 0 0,-4 0 0 0,0-1 0 0,0 1 0 16,0 1-4-16,0-1 4 0,0 0 0 0,0 0 0 0,0 0 0 0,0 0 0 15,0-2 0-15,0 2-4 0,3 0 4 0,-2 0 0 16,2 0 0-16,-3-1 0 0,3 1 0 0,-3 0 0 0,3-2 0 15,0 2 4-15,0-2-4 0,0 3 0 0,-3-1 0 0,3-2 4 0,0 2-4 16,-3-2 0-16,3 2 0 0,0-1 0 0,-3 1 0 0,3-2 0 16,-3 1 0-16,3 1 0 0,1-2 0 0,-4 0 4 0,3 2-4 15,0-1 0-15,0-1-4 0,0 2 4 0,0-1 0 0,3-1 0 16,-3 0 4-16,0 1-4 0,3 1 0 0,-3-2 0 0,3 1-4 16,-3-1 4-16,3 0 0 0,0 0 0 0,-3 2 0 0,3-1 0 0,0-1 0 15,0 1 0-15,0-1 0 0,0 0 0 0,-2 1 0 0,2 1 0 16,0-4 0-16,0 4 4 0,0-1-4 0,0-1 0 0,0 1 4 15,0-1-4-15,0 0-4 0,0 1 4 0,0-1 0 0,0 0 0 16,0 1 0-16,3-1 0 0,-3-1 0 0,3 1 4 0,-3 1-8 16,3-1 8-16,0-1-4 0,1 1 0 0,-2 0 4 0,1-1-8 0,1 1 4 15,1-1 0-15,-1 0 0 0,2 1 0 0,-3-1 0 0,3-1 4 16,-1 1-4-16,-1 0 0 0,1-1 0 0,1 3 0 0,1-3 0 16,-1-1 4-16,-1 2-4 0,2 0 0 0,-1-1 4 0,-1 1-4 15,2 0 0-15,2-2 0 0,-3 1 0 0,-1 1 0 0,4-2 0 16,-2 2 0-16,2-2 0 0,-3 2 0 0,3-2 0 0,-3 0 0 0,3 1 0 15,-3-1 0-15,3 0 0 0,0 0 0 0,0 0-4 0,0 0 4 16,-3 0 0-16,3 0 4 0,0 0-4 0,0 2 0 0,0-2 0 16,-3 0 4-16,3 0-4 0,0 1 0 0,0-1 0 0,0 0 0 15,-3 0 0-15,3 0 0 0,0 0 0 0,0 0 0 0,0 0 0 16,0 2 0-16,-3-2 0 0,3-2 0 0,0 2 0 0,0 0 4 16,0 0-4-16,0 0 0 0,0 0 0 0,0 0-4 0,0 0 0 0,0 0 4 15,-3 0 0-15,3 0-4 0,3 0 0 0,-3 0 0 16,0 0-4-16,0 0 0 0,0 0-12 0,0 0-12 0,0 0-20 0,0 0-12 15,0 0-20-15,0 0-24 0,3 0-28 0,-3 0-60 0,3-1-68 16,-3-1 36-16,3 1 36 0,0-1 32 0,3-2 36 0</inkml:trace>
    <inkml:trace contextRef="#ctx0" brushRef="#br0" timeOffset="5365.2543">3563 87 7 0,'0'0'56'0,"0"0"8"16,0 0-8-16,0 0-16 0,0 0-4 0,0 0-4 0,0 0-8 15,0 0 0-15,0 0-8 0,0 0-4 0,0 0 4 0,0 0-24 0,0 0 20 16,0 0 0-16,0 0-4 0,0 0-4 0,0 0 4 16,0 0-4-16,0 0 0 0,0 0 0 0,0 0 0 0,0 0 0 0,0 0 0 15,0 0 0-15,0 0-4 0,0 0 0 0,0 0 4 16,0 0-4-16,0 0 0 0,0 0 4 0,0 0 0 0,0 0 0 0,0 0 0 15,0 0 0-15,0 0 0 0,0 0 0 0,0 0 4 0,0 0-4 16,0 0 0-16,0 0 0 0,0 0 4 0,0 0-4 0,0 0 0 16,0 0 0-16,0 0 0 0,0 0 0 0,0 0-4 0,0 0 4 0,0 0 0 15,0 0 0-15,0 0-4 0,0 0 4 0,0 0 0 0,0 0-4 16,0 0 0-16,0 0 0 0,0 0 0 0,0 0 0 0,0 0 0 16,0 0 4-16,0 0-4 0,0 0 8 0,0 0 0 0,0 0 0 0,0 0-4 15,0 0 4-15,0 0 0 0,0 0 4 0,0 0 0 0,0 0 4 16,0 0-4-16,0 0 0 0,0 0 0 0,0 0 0 0,0 0 0 15,0 0 0-15,0 0 0 0,0 0 0 0,0 0-16 0,0 0 20 16,0 0 0-16,0 0-4 0,0 0 4 0,0 0-4 0,0 0 4 16,0 0 0-16,0 2 0 0,0-2-4 0,0 0 0 0,0 0 4 15,0 0 0-15,0 0-4 0,0 0 4 0,0 0-4 0,0 0 0 16,0 0 0-16,0 0-4 0,0 0 0 0,0 0 8 0,0 0 0 16,0 1 0-16,0-1 0 0,0 0 0 0,0 0-4 0,0 2-4 0,0-2 4 15,-3 0 4-15,3 2 0 0,0-2 0 0,0 1-4 0,0-1 0 16,-3 2 4-16,3-2 0 0,0 2-4 0,-3-1 4 0,3-1-4 15,-3 2 4-15,3-2 0 0,-3 1 0 0,3 1 0 0,-3 0 0 0,3 0 4 16,-3-1-4-16,0 1 0 0,3 0 0 0,-3 1 0 16,0-1 0-16,3-1 0 0,-3 1-4 0,0 1 0 0,3-1 4 0,-3 0-4 15,0 1 0-15,0-1 0 0,0 1 0 0,3-1 4 0,-3 0 0 16,0 1-8-16,0-1 0 0,0 1 0 0,0 0 0 0,0-1 0 16,1 1 0-16,-2-1-4 0,1 1 4 0,0 1 0 0,0-1 0 0,0 1 0 15,0-3-4-15,0 3 0 0,-3-1 0 0,4 0 0 0,-2 0 0 16,1 1-4-16,-3-1 4 0,3 1 4 0,1-1 0 0,-5 0 0 15,5 1 0-15,-5-1 0 0,5 0 0 0,-5 1 0 0,5-1-4 16,-5 1 4-16,2-1-4 0,2 0-4 0,-3 2 8 0,0-1-4 16,0-1 4-16,0 0-4 0,0 2 0 0,0-1 0 0,-3-1 0 0,3 2-4 15,0 0 0-15,-3-2 4 0,0 3 0 0,3-1-4 16,-3 0 0-16,0 0 0 0,0 0 4 0,0 0-4 0,0 0 0 0,0 0 0 16,0 0 0-16,-3 2 4 0,3-2-4 0,-2 0 4 0,2 1 0 15,-3 1-4-15,-1 0 0 0,5-2 0 0,-4 1 0 0,0 3 4 16,0-2 0-16,0-1-4 0,0 1 0 0,-3 2 0 0,3-1 0 15,0-1 0-15,0 1 4 0,0 1-4 0,0-1 4 0,-3-1-4 16,3 1 0-16,0 0 0 0,1 1 0 0,-1-2 4 0,3 1-4 16,-3-1 0-16,0 1 4 0,3-1-8 0,-3 0 4 0,0-1 0 0,3 1 0 15,-3 0-4-15,0 0 4 0,3-1-4 0,-3 1 8 0,0 0-4 16,3-1 0-16,-3 1 0 0,0-2 0 0,0 2 0 0,1 0 0 16,-2-1 0-16,1 1 0 0,1-2 0 0,-1 2 0 0,0 0 0 0,-1-1 0 15,2 1 0-15,-1 1 4 0,0-1-4 0,0 0 4 16,0 1-4-16,0-1 0 0,0 1 0 0,0-1 0 0,0 1 0 0,0 1 0 15,-3-2 0-15,3 1 0 0,0 0 0 0,-3 1 0 0,4-1 0 16,-5-1 0-16,2 1 0 0,-1 1 0 0,3-3 0 0,-6 3 0 16,6-3 0-16,-6 3 0 0,3-2 0 0,0 1 0 0,0-1 0 15,0 1 0-15,-3-1 0 0,3 1 0 0,0 1 0 0,1-3 0 0,-4 3 0 16,3-3 0-16,0 3 0 0,-3-1 0 0,3-1 0 16,-3 2 0-16,0-1 0 0,0 0 0 0,3 1 0 0,-3-1 4 0,0 0-4 15,0 2 0-15,1-1 0 0,-1 0 0 0,0 0 0 0,0 0 0 16,0 1-20-16,0-2 20 0,0 1 4 0,0 1 0 0,3-2 0 15,-3 2-4-15,0-1 0 0,0-1 0 0,3 0 0 0,-2 1 0 0,-1-1 4 16,0 0-4-16,3-1 0 0,-3 2 0 0,0-1-4 0,3-1 8 16,-3 1-4-16,0-1 0 0,3 1 0 0,0-1 0 0,0 2-4 15,-3-3 8-15,3 2-4 0,0-1 0 0,1 2 0 16,-2-3 0-16,2 3 0 0,-1-1 0 0,0 1 0 0,0-1 0 0,0-1 0 16,0 1 0-16,0 1 0 0,0-1 0 0,0 0 0 0,0 1 0 15,0 0 0-15,0-1 0 0,1 0 0 0,-2 0 0 0,2 1 0 16,2-1 0-16,-3-1 0 0,0 1 0 0,3 1 0 0,0-2 0 15,-3 1 0-15,3-2 0 0,-3 3 0 0,3-2 0 0,0-1-4 0,-3 3 4 16,3-2 0-16,-3-1 0 0,3 1 0 0,-2 0 0 0,1-1 0 16,-1 3 0-16,2-3 0 0,0 1 0 0,-3 0 4 0,3-2-4 15,0 2 0-15,0-1 0 0,0 1 0 0,0 0-4 0,0 0 8 16,0 0-4-16,0-1 4 0,0 2-4 0,0-1 0 0,3 0 0 16,-2-1 0-16,-1 1 0 0,3 0 0 0,-3 0 0 0,-1-1 4 0,2 1-4 15,-1 0 0-15,3 0 0 0,-3-2 0 0,0 1 0 0,0 1-4 16,0-2 4-16,0 2 0 0,0-2-4 0,3 2 4 0,-3-3 0 15,3 2 4-15,-3 0 0 0,3-1-8 0,-3 0 4 0,4 1 0 0,-1-1 0 16,0 0 0-16,0 0 0 0,0-2 0 0,0 2 0 16,0 0 0-16,3-1-4 0,-3 1 8 0,3-2-4 0,-3 2 0 0,3 0 0 15,0-2 0-15,-3 1 0 0,3-1 0 0,0 2 0 0,0-1 0 16,0-1 0-16,-3 0 0 0,3 0 0 0,0 1 0 16,0-1 4-16,0 1-8 0,0-1 4 0,0 0 0 0,0 1 0 0,0-3 0 15,3 3 0-15,-6-1 0 0,6 0 4 0,-3 1-4 0,0-1 4 0,1 0-8 16,-2 1 4-16,1-2 0 0,1 2 0 0,-2 0 0 15,-2-1 0-15,4 1 0 0,-1-1 0 0,-1 0 0 0,2 2-16 0,-1-1 16 16,0-1 4-16,0 3-4 0,0-4 4 0,-3 4 0 0,3-3 0 16,3 0-4-16,-6 2-4 0,6-1 4 0,-3 1 4 0,0-2-4 15,0 2 0-15,0-1 0 0,3-1 0 0,-3 2 4 0,0-1-4 0,0-2 0 16,3 2 0-16,-3-1-4 0,3 1 4 0,-3-1 0 16,3 0 4-16,0 1-4 0,-3-2 0 0,3 1-4 0,0 0 4 15,-3-1 0-15,3 1 0 0,0-1-4 0,0 1 4 0,0-1 4 0,0 0-4 16,0-1 0-16,1 1 0 0,-2 0-4 0,1 1 4 0,1-3 0 15,2 2 0-15,-4-1 0 0,4 1 0 0,-3 0 0 0,1-2 0 16,2 1 4-16,-4 1-4 0,4-2 0 0,-3 2 0 0,3-2 0 16,0 1 4-16,-2 1-8 0,2-2 4 0,0 2 0 0,-3-2 0 0,3 2 0 15,0-2 0-15,-4 1 0 0,4 1 0 0,0-2 0 0,-2 1 0 16,2 1 0-16,0 0 0 0,-3-2 0 0,3 2 0 0,-4-1 0 16,4 1 0-16,-2 0 0 0,2-2 0 0,-3 1 0 0,3 1 0 15,-4 0 0-15,4-1 0 0,-2 1 0 0,2 0 0 0,-3-1 0 16,0 1 0-16,3 0 0 0,-3 0 0 0,3-1 0 0,-3 1-4 15,0-1 4-15,3 1 4 0,-3 0-4 0,3-1 0 0,-3 1 0 0,3 0-4 16,-3-1 4-16,0 1 0 0,3-2 0 0,0 2 0 0,-3 0 0 16,3-1 0-16,-3-1 4 0,3 2-4 0,0 0 0 0,-3-2 0 15,3 0 0-15,0 0 4 0,0 1-8 0,0-1 4 0,0 0 0 16,0 0 0-16,0 0 0 0,0 0 4 0,0 0-4 0,0 0 4 16,0 0-4-16,0 0 4 0,0 0-4 0,0 0 0 0,0 0 0 0,0 0 0 15,0 0 0-15,0 0 0 0,0 0 0 0,0 0 0 0,0 0 0 16,0 0 0-16,0 0 0 0,0 0 4 0,0 0 0 0,0 0 0 15,0 0-4-15,0 0 4 0,0 0-4 0,0 0 0 0,0 0 0 16,0 0 4-16,0 0 0 0,0 0 0 0,0 0 0 0,0 0 0 16,0 0 0-16,0 0 4 0,0 0-8 0,0 0 0 0,0 0 4 0,0 0 4 15,0 0 0-15,0 0-4 0,0 0 0 0,0 0 0 0,0 0 0 16,0 0 0-16,0 0 0 0,0 0 0 0,0 0 0 0,0 0-4 16,0 0 0-16,0 0-4 0,0 0 4 0,0 0 0 0,0 0 0 15,0 0-12-15,0 0 4 0,0 0-8 0,0 0 0 0,0 0-16 16,0 0-8-16,0 0-24 0,0 0-20 0,0 0-28 0,0-1-36 0,0 1-40 15,0-2-92-15,0 0 12 0,0 1 56 0,0-1 40 0,0-2 32 16,-3 1 24-16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4:19.52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E769B41-F5FC-485E-AC55-34354F27F6CB}" emma:medium="tactile" emma:mode="ink">
          <msink:context xmlns:msink="http://schemas.microsoft.com/ink/2010/main" type="inkDrawing" rotatedBoundingBox="10121,3980 21858,3943 21859,4101 10122,4139" semanticType="underline" shapeName="Other">
            <msink:destinationLink direction="with" ref="{7E8DF9BF-162D-4C98-9251-F718C3FF5DD4}"/>
          </msink:context>
        </emma:interpretation>
      </emma:emma>
    </inkml:annotationXML>
    <inkml:trace contextRef="#ctx0" brushRef="#br0">-1 147 7 0,'0'0'60'16,"0"0"-4"-16,0 0 4 0,0 0-20 0,5 0 0 0,-5 0-12 16,-5 0 4-16,10 0-4 0,-5 0-8 0,0 0-4 0,0 0 0 15,0 0-4-15,0 0-4 0,0 0 4 0,0 0 0 0,0 0 0 16,0 0-4-16,0 0 0 0,0 0-4 0,0 0 4 0,0 0 0 0,0 0 0 15,0 0-4-15,0 0 0 0,0 0 4 0,0 0 0 16,0 0 0-16,0 0 0 0,0 0 0 0,0 0 0 0,0 0 4 0,0 0-8 16,0 0 4-16,6 0 0 0,-6 0 0 0,0 0 4 0,0 0-4 15,0 0-12-15,0 0 20 0,6 0-4 0,-6 0 4 0,0 0-4 16,0 0-4-16,0 3 4 0,6-3 0 0,-6 0 0 0,0 0 0 0,6 0 0 16,-6 0 4-16,0 0 0 0,6 0-4 0,-6 3 4 0,0-3 4 15,6 0-4-15,-6 0-4 0,5 0 4 0,1 0 0 0,-6 0 0 16,7 0-4-16,-2 0 4 0,1 0 0 0,0 0-4 0,-6 0 0 15,6 0 0-15,0 0 0 0,0 0-4 0,5 0 8 0,-4 0-4 16,-1 0-4-16,-1 0 0 0,7 0 0 0,-6 0 4 0,0 0-4 0,6 0 0 16,-7 0 0-16,8 0-4 0,-8 0 0 0,7 0 0 0,-6 0 0 15,6 0 8-15,-1 0-4 0,-4 0-4 0,4 0 0 0,1 0 0 16,-6 0 0-16,6 0 0 0,-1 0 4 0,1 0-8 0,-6 0 4 16,6 0 0-16,0 0 0 0,0 0 4 0,-7 0-4 0,7-3 4 15,0 3-4-15,0 0 4 0,0-3-4 0,-6 3 4 0,6 0-4 16,-1 0 0-16,1 0 0 0,-6-4 0 0,6 4 0 0,-6 0-16 0,6 0 20 15,-1 0 0-15,-5 0 0 0,6 0 0 0,-7 0-4 0,8 0 0 16,-8 0 0-16,7 0 0 0,-6 0 4 0,6 0-4 0,-6 0 0 16,-1 0 0-16,8 0 0 0,-8 0 0 0,7 0 4 0,-6 0 0 15,1 0-4-15,4 0 0 0,-6 0 4 0,8 0 0 0,-8 0-4 16,7 0 0-16,-6 0 0 0,6 0 4 0,-6 0 0 0,6 0-4 0,-6 0 0 16,6 0 0-16,-7-3 0 0,7 3 4 0,-6-3 0 0,5 3 0 15,1 0-4-15,1-4 4 0,-2 4 0 0,1-3-4 0,-1 0 0 16,1 3 0-16,1-4 0 0,-2 4 0 0,1-3 0 0,6 3 0 15,-7-2 0-15,1-3-4 0,6 5 4 0,-7 0 0 0,1-3 0 16,6 3-4-16,-6 0 0 0,0-3 0 0,0 3 4 0,-1 0-4 0,1 0 4 16,0 0 0-16,0 0-4 0,0 0 0 0,-1 0 0 15,1 0 0-15,-6 0 0 0,6 0 0 0,0 0 0 0,-6 0 4 0,5 0-4 16,-5 0 0-16,6 0 0 0,-6 0 0 0,0 0 4 0,6 0 0 16,-6 0 0-16,-1 0 0 0,7 0 0 0,-6 0-4 0,0 0 4 15,6 0-4-15,-7 0 4 0,2 0-4 0,4 0 0 0,-5 0 0 0,0 0 4 16,6 0 0-16,-6 0 0 0,0 0-4 0,6 0 0 0,-6 0 0 15,-1 0 4-15,7 0-4 0,-6 0 0 0,6 0 4 0,-6 0-4 16,6 0 4-16,-6 0-4 0,5 0 0 0,1 0 4 0,-6 0 0 16,6 0-4-16,-7 0 0 0,8 0 0 0,-1 0 0 0,-1 0 8 15,-5 0 0-15,6 0-8 0,0 0 4 0,-1 0 0 0,7 0 0 0,-6 0 0 16,-1 0 4-16,7 0-4 0,-6 0 4 0,0 0 0 0,5 0 0 16,1 0-4-16,-6 0 0 0,6-3 0 0,0 3 0 0,-7 0 0 15,7-4 0-15,-6 4 4 0,6 0-4 0,-7-3 0 0,7 3 0 16,-6 0 0-16,6-3 4 0,-7 3-4 0,1 0 0 0,-1 0-4 15,7 0 4-15,-6 0-4 0,1-4 8 0,-2 4 0 0,1 0-4 0,-1 0 0 16,1 0-4-16,0 4-16 0,0-4 24 0,0 0-4 0,-6 0-4 16,6 0 4-16,-1-4 0 0,1 4 0 0,-6 4 0 0,6-4-4 15,-1 0 4-15,-4 0-4 0,4 0 4 0,1 0 0 0,-6 0-4 16,6 0 0-16,-1 0 4 0,1 0 0 0,0 0 0 0,0 0 0 16,0 0 0-16,-1 0-4 0,1 0 4 0,0 0 0 0,0 0-4 15,5-4 4-15,-4 4 0 0,-2 0 0 0,7 0 4 0,-6 0-4 0,6-3 0 16,-7 3 0-16,7-3 0 0,-1 3 4 0,-4 0 0 0,4-3 0 15,-5 3-4-15,5-4 0 0,-5 4-4 0,0 0 0 0,5 0 0 16,-4-3 4-16,-1 3 0 0,5 0 0 0,-5 0 0 0,0 0 0 16,-1 0 0-16,1 0-4 0,0 0 0 0,0 0 0 0,0 0 0 15,6 0 0-15,-7 0 0 0,1 0 0 0,-1 0 0 0,2 0 4 0,-1 0 0 16,-1 0 0-16,1 0 0 0,-1 0 0 0,2 0 0 0,-1 0 0 16,-1 0 0-16,1-3 0 0,-1 3 0 0,2 0 0 0,-1 0 0 15,-1 0 0-15,1 0 0 0,-1 0 0 0,1 0 0 0,1 0 0 16,-2 0 0-16,1 0 0 0,-1 0 4 0,1 0-4 0,1 0 0 15,-2 0 4-15,1 0-4 0,-1 0 0 0,1 0 0 0,1 0 0 0,-8 0 0 16,7 0 4-16,0 0-4 0,0 0-4 0,-1 0 4 0,-4 0 0 16,4 0 0-16,1 0 0 0,-1 0 0 0,1 0 4 0,-6 0 0 15,6 3-8-15,0-3 0 0,0 0 0 0,-7 0 4 0,7 3 0 0,1-3 0 16,-8 0 0-16,7 4 0 0,-6-4 0 0,5 3 4 16,-4-3-8-16,4 3 4 0,-5-3 0 0,6 3-4 0,0-3 0 0,-6 4 0 15,-1-4 0-15,7 0 0 0,-6 0 0 0,0 0 0 0,6 0 0 16,-6 3 0-16,5-3 0 0,-4 0 0 0,-1 0 0 0,5 0 0 15,-5 0 0-15,0 0 0 0,6 0 0 0,-6 0 0 0,-1 3 0 16,2-3 0-16,4 0 0 0,-5 0 0 0,0 4 0 0,0-4 0 16,6 0 0-16,-6 0 0 0,-1 0 0 0,8 3 0 0,-8-3 0 15,1 0 0-15,6 0 0 0,-6 0 0 0,6 0 0 0,-7 0 0 0,8 0 0 16,-2 0 0-16,-5 0 0 0,6 0 0 0,0 0 0 0,0 0 0 16,-1 0 0-16,1 0 0 0,-6 0 0 0,12 0 0 0,-13 0 0 15,7 0 0-15,6 0 0 0,-6 0 0 0,0 0 0 0,0 0 0 16,-1 0 0-16,1 0 0 0,-1 0 0 0,2 0 0 0,4 0 0 15,-4 0 0-15,-2 0 0 0,1 0 0 0,6 0 0 0,-7 0 0 0,1 0 0 16,6 0 0-16,-7 0 0 0,1 0 0 0,1-3 0 0,3 3 0 16,-3 0 0-16,4 0 0 0,-4 0 0 0,-2-4 0 0,7 4 0 15,-6-3 0-15,5 3 0 0,-5 0 0 0,6-3 0 0,-6 3 0 16,5 0 0-16,-5-4 0 0,5 4 0 0,1 0 0 0,-6 0 0 0,5 0 0 16,1 0 0-16,-6-3 0 0,6 3 0 0,0 0 0 0,0-3 0 15,-1 3 0-15,1 0 0 0,-7 0 0 0,7-3 0 0,0-1 0 16,0 4 0-16,0-3 0 0,-1 3 0 0,-5-3 0 0,5 3 0 15,1-4 0-15,0 4 0 0,-6-4 0 0,5 4 0 0,-5 0 0 16,6 0 0-16,-6-2 0 0,-1 2 0 0,7 0 0 0,-6 0 0 16,-1 0 0-16,2 0 0 0,-2 0 0 0,7-4 0 0,-6 4 0 0,0 0 0 15,-1 0 0-15,1 0 0 0,0 0 0 0,0 0 0 0,0 0 0 16,-1-3 0-16,1 3 0 0,0 0 0 0,5 0 0 0,-4 0 0 16,-1 0 0-16,-1 0 0 0,7 0 0 0,-6 0 0 0,6 0 0 0,-7-3 0 15,7 3 0-15,-6 0 0 0,6 0 0 0,-1 0 0 16,-5 0 0-16,5 0 0 0,1 0 0 0,0 0 0 0,-7 0 0 0,7 0 0 15,0 0 0-15,0 0 0 0,-6 0 0 0,6 0 0 0,-1 0 0 16,0 0 0-16,-5 0 0 0,6 0 0 0,-6 0 0 0,5 0 0 16,1 0 0-16,-6 0 0 0,6 0 0 0,-7 0 0 0,7 0 0 0,-6 0 0 15,6 0 0-15,0 0 0 0,-7 0 0 0,7 0 0 16,-6 0 0-16,6 0 0 0,-1 0 0 0,1 0 0 0,-7 0 0 0,7 0 0 16,0 0 0-16,-6 0 0 0,5 0 0 0,1 0 0 0,0 0 0 15,-1 0 0-15,1 0 0 0,0 0 0 0,-6 0 0 0,6 0 0 16,-1 0 0-16,1 0 0 0,-6 0 0 0,6 0 0 0,-1 0 0 0,-5 0 0 15,5 0 0-15,-5 0 0 0,6 0 0 0,-7 0 0 16,2 0 0-16,-1 0 0 0,5 0 0 0,-5 0 0 0,0 0 0 0,-1 0 0 16,1 0 0-16,0 0 0 0,0 0 0 0,0 0 0 0,-1 0 0 15,1 0 0-15,0 0 0 0,0 0 0 0,0 0 0 0,-1 0 0 16,1 0 0-16,1-3 0 0,-8 3 0 0,13 0 0 0,-7-4 0 16,1 4 0-16,1 0 0 0,-2 0 0 0,1-3 0 0,-1 3 0 0,1-3 0 15,6 3 0-15,-7 0 0 0,1-4 0 0,6 4 0 0,-6 0 0 16,0 0 0-16,5 0 0 0,-4 0 0 0,4 0 0 0,-5 0 0 15,5 0 0-15,-4 0 0 0,4 0 0 0,-5 0 0 0,5 0 0 16,1 0 0-16,-6 0 0 0,5 0 0 0,1 0 0 0,-6 0 0 16,6 0 0-16,0 0 0 0,-7 0 0 0,7 0 0 0,0 0 0 15,-1 0 0-15,1 0 0 0,0 0 0 0,-6 0 0 0,5 0 0 16,1 0 0-16,-1-3 0 0,1 3 0 0,-6 0 0 0,6-3 0 0,0 3 0 16,-1 0 0-16,1-4 0 0,-6 4 0 0,11-3 0 0,-11 3 0 15,6-3 0-15,0 3 0 0,-1 0 0 0,1-4 0 0,-1 4 0 16,1 0 0-16,0 0 0 0,0 0 0 0,0 0 0 0,-1 0 0 15,-5 0 0-15,5 0 0 0,1 0 0 0,-6 0 0 0,6 0 0 16,0 0 0-16,-7 0 0 0,7 0 0 0,-6 0 0 0,6 0 0 0,-7 0 0 16,1 0 0-16,6 0 0 0,-7 0 0 0,1 0 0 0,6 0 0 15,-7 0 0-15,2 0 0 0,-1 0 0 0,-1 0 0 0,7 0 0 16,-6 0 0-16,-1 0 0 0,1 0 0 0,1 0 0 0,-2 0 0 0,1 0 0 16,-1 0 0-16,7 0 0 0,-6 0 0 0,0 0 0 0,5 0 0 15,-5 0 0-15,0 0 0 0,0 0 0 0,5 0 0 0,-4 0 0 16,4 0 0-16,-5 0 0 0,5 0 0 0,-4 0 0 0,4 0 0 15,1 0 0-15,-7 0 0 0,7 0 0 0,-6 0 0 0,6 0 0 16,-1 0 0-16,-5 0 0 0,6 0 0 0,0 0 0 0,-7 0 0 0,7 0 0 16,0 0 0-16,-6 0 0 0,5 0 0 0,-5 0 0 0,6 0 0 15,-1 0 0-15,-5 0 0 0,6 0 0 0,0 0 0 0,-7 0 0 16,7 0 0-16,0 0 0 0,-6 0 0 0,6 0 0 0,-1 0 0 16,-5 0 0-16,6-3 0 0,-1 3 0 0,1 0 0 0,0 0 0 15,-7 0 0-15,7 0 0 0,0-3 0 0,0 3 0 0,-1 0 0 0,7-4 0 16,-6 4 0-16,-1 0 0 0,1 0 0 0,0 0 0 15,0 0 0-15,-1 0 0 0,0 0 0 0,1 0 0 0,0 0 0 0,0 0 0 16,-6 0 0-16,6 0 0 0,-1 0 0 0,-5 0 0 0,5 0 0 16,-4 0 0-16,4 0 0 0,-5 0 0 0,0 0 0 0,-1 0 0 15,1 0 0-15,0 0 0 0,0 0 0 0,0 0 0 0,-1 0 0 0,1 0 0 16,-6 0 0-16,6 0 0 0,-1 0 0 0,-4 0 0 0,4 0 0 16,-5 0 0-16,6 0 0 0,-6 0 0 0,0 0 0 0,5 0 0 15,-4 0 0-15,-2 0 0 0,7 0 0 0,-6 0 0 0,0 0 0 16,0 0 0-16,0 0 0 0,-1 0 0 0,2 0 0 0,-1 0 0 15,-1 0 0-15,1 0 0 0,0 0 0 0,0 0 0 0,-6 4 0 16,6-4 0-16,0 0 0 0,0 0 0 0,-1 0 0 0,2 0 0 0,-1 0 0 16,-1 3 0-16,1-6 0 0,0 6 0 0,-6-3 0 0,6 0 0 15,0 0 0-15,0 0 0 0,0 0 0 0,6 0 0 0,-6 0 0 16,-1 0 0-16,1 0 0 0,0 0 0 0,6 0 0 0,-6 0 0 16,0 3 0-16,6-3 0 0,-6 0 0 0,5 0 0 0,1 0 0 15,-6 0 0-15,6 4 0 0,0-4 0 0,-1 0 0 0,1 0 0 0,0 0 0 16,0 0 0-16,5 0 0 0,-5 0 0 0,0 3 0 0,6-3 0 15,-6-3 0-15,-1 6 0 0,7-3 0 0,0-3 0 0,-6 6 0 16,6-6 0-16,-7 3 0 0,7 3 0 0,-6-3 0 0,6 0 0 16,-7 0 0-16,7 0 0 0,-1 0 0 0,-4 0 0 0,3 0 0 15,-3 3 0-15,-1-3 0 0,6 0 0 0,-7 0 0 0,7 4 0 0,-6-4 0 16,-1 0 0-16,7 3 0 0,-6-3 0 0,-1 0 0 0,7 3 0 16,-6-3 0-16,6 0 0 0,-7 4 0 0,1-4 0 0,0 0 0 15,5 0 0-15,-5 0 0 0,1 0 0 0,-2 3 0 0,1-3 0 0,0 0 0 16,-1 0 0-16,2-3 0 0,-8 3 0 0,7 3 0 15,0-3 0-15,-6 0 0 0,5 3 0 0,-5-3 0 0,6 0 0 0,-6 0 0 16,6 4 0-16,-6-4 0 0,6 0 0 0,-7 0 0 0,8 0 0 16,-8 3 0-16,7-3 0 0,0 0 0 0,-6 0 0 0,5 0 0 15,-5 0 0-15,6 0 0 0,0 0 0 0,-6 0 0 0,6 3 0 16,-1-3 0-16,1 0 0 0,0 0 0 0,0 0 0 0,0 3 0 16,-1-3 0-16,1 4 0 0,0-4 0 0,5 2 0 0,-4-2 0 0,4 0 0 15,-5 0 0-15,5 0 0 0,1 4 0 0,0-4 0 0,0 0 0 16,0 0 0-16,-1 0 0 0,7 0 0 0,-6 4 0 0,5-4 0 15,-5 0 0-15,5 0 0 0,-5-4 0 0,5 4 0 0,2 0 0 16,-2 4 0-16,-5-4 0 0,5 0 0 0,1 0 0 0,-1 3 0 16,-5-3 0-16,5 0 0 0,2 3 0 0,-9-3 0 0,9 0 0 0,-2 4 0 15,-5-4 0-15,5 3 0 0,-5-3 0 0,6 3 0 0,-7-3 0 16,1 0 0-16,6 3 0 0,-7-3 0 0,1 0 0 0,0 0 0 16,0 4 0-16,5-4 0 0,-5 0 0 0,0 3 0 0,-1-3 0 0,1 3 0 15,-1-3 0-15,1 0 0 0,0 0 0 0,-1 4 0 16,-4-4 0-16,4 0 0 0,1 0 0 0,-7 3 0 0,2-3 0 15,4 0 0-15,-5 0 0 0,0 0 0 0,0 0 0 0,-1 0 0 0,-5 0 0 16,6 0 0-16,0 0 0 0,-6 0 0 0,6 0 0 0,-7 0 0 16,1 3 0-16,6-3 0 0,-6 0 0 0,-1 0 0 0,2 0 0 15,-1 0 0-15,-1 0 0 0,2 0 0 0,-2 0 0 0,-5 0 0 0,6 0 0 16,0 3 0-16,0-3 0 0,-6 0 0 0,6 0 0 16,-1 5 0-16,-5-5 0 0,7 2 0 0,-1-2 0 0,-1 0 0 0,2 0 0 15,-2 0 0-15,1 0 0 0,6 3 0 0,-6-3 0 0,-1 0 0 16,8 0 0-16,-8 0 0 0,7 0 0 0,0 0 0 0,-6 0 0 15,5 0 0-15,2 0 0 0,-1 0 0 0,-1 0 0 0,1 0 0 0,-1 0 0 16,2 0 0-16,4 4 0 0,-5-4 0 0,0 0 0 0,0 0 0 16,6 0 0-16,-7 0 0 0,1 0 0 0,6 0 0 0,-7 0 0 15,7 0 0-15,-6 0 0 0,-1 0 0 0,7 3 0 0,-6-3 0 16,6 0 0-16,-7 0 0 0,7-3 0 0,-6 6 0 0,6-3 0 16,-7 0 0-16,1 0 0 0,6 0 0 0,-6 3 0 0,0-3 0 0,0 0 0 15,-1 0 0-15,1 0 0 0,0 0 0 0,0 0 0 0,0 0 0 16,-1 4 0-16,-4-4 0 0,4 0 0 0,-5 0 0 0,0 0 0 15,6 0 0-15,-6 0 0 0,-1 0 0 0,1 0 0 0,0 0 0 16,0 3 0-16,-6-3 0 0,6 0 0 0,0 0 0 0,-6 0 0 16,6 0 0-16,-6 3 0 0,6-3 0 0,-6 0 0 0,6 0 0 0,-6 0 0 15,6 0 0-15,-6 0 0 0,5 0 0 0,-5 0 0 16,0 0 0-16,6 0 0 0,-6 0 0 0,0 0 0 0,6 0 0 0,-6 0 0 16,6 0 0-16,-6 4 0 0,0-4 0 0,6 0 0 0,-6 0 0 15,6 0 0-15,0 3 0 0,-6-6 0 0,5 6 0 0,-5-6 0 16,7 3 0-16,-1 3 0 0,-1-3 0 0,-5 0 0 0,6 0 0 15,0 0 0-15,0 0 0 0,0 0 0 0,0 0 0 0,-6 0 0 16,6 0 0-16,-1 0 0 0,-5 0 0 0,7 0 0 0,-1 0 0 16,-6 0 0-16,5 0 0 0,-5 0 0 0,6 0 0 0,-6 0 0 0,6 0 0 15,-6 0 0-15,0 0 0 0,6 0 0 0,-6 0 0 0,0 0 0 16,0 0 0-16,0 0 0 0,6 0 0 0,-6 0 0 0,0 0 0 16,6 0 0-16,-6 0 0 0,0 0 0 0,6 0 0 0,-6 0 0 0,0 0 0 15,0 0 0-15,5 0 0 0,-5 0 0 0,7 0 0 0,-7 0 0 16,0 0 0-16,6 0 0 0,-6 0 0 0,0 0 0 0,0 0 0 15,0 0 0-15,5 0 0 0,-5 0 0 0,0 0 0 0,0 0 0 16,0 0 0-16,6 0 0 0,-6 0 0 0,0 0 0 0,0 0 0 16,0 0 0-16,0 0 0 0,0 0 0 0,0 0 0 0,0 0 0 15,0 0 0-15,0 0 0 0,0 0 0 0,0 0 0 0,0 0 0 16,0 0 0-16,0 0 0 0,0 0 0 0,0 0 0 0,0 0 0 0,0 0 0 16,0 0 0-16,0 0 0 0,0 0 0 0,0 0 0 0,0 0 0 15,0-3 0-15,0 3 0 0,0 0 0 0,0-4 0 0,0 4 0 16,0 0 0-16,0-3 0 0,0 3 0 0,0-3 0 0,0-1 0 0,0 1 0 15,-6 3-52-15,6-7-84 0,0 4-48 0,-5 1-64 16,-1-3-84-16,-1 2 32 0,2 0 56 0,-1 0 48 0,0-4 40 0,0 4 32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7:43.99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3A4C46F-A5F4-4B64-86F2-38BDF96C331B}" emma:medium="tactile" emma:mode="ink">
          <msink:context xmlns:msink="http://schemas.microsoft.com/ink/2010/main" type="writingRegion" rotatedBoundingBox="1201,1772 806,329 1179,227 1574,1670"/>
        </emma:interpretation>
      </emma:emma>
    </inkml:annotationXML>
    <inkml:traceGroup>
      <inkml:annotationXML>
        <emma:emma xmlns:emma="http://www.w3.org/2003/04/emma" version="1.0">
          <emma:interpretation id="{0966A193-C69F-4ADE-AAF5-15E6B7E25C0C}" emma:medium="tactile" emma:mode="ink">
            <msink:context xmlns:msink="http://schemas.microsoft.com/ink/2010/main" type="paragraph" rotatedBoundingBox="1201,1772 806,329 1179,227 1574,1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48908F-3384-4EC6-B4AC-435A390B86EB}" emma:medium="tactile" emma:mode="ink">
              <msink:context xmlns:msink="http://schemas.microsoft.com/ink/2010/main" type="line" rotatedBoundingBox="1201,1772 806,329 1179,227 1574,1670"/>
            </emma:interpretation>
          </emma:emma>
        </inkml:annotationXML>
        <inkml:traceGroup>
          <inkml:annotationXML>
            <emma:emma xmlns:emma="http://www.w3.org/2003/04/emma" version="1.0">
              <emma:interpretation id="{30C0E3E8-78EF-413F-8B9E-AFD3CD691DA0}" emma:medium="tactile" emma:mode="ink">
                <msink:context xmlns:msink="http://schemas.microsoft.com/ink/2010/main" type="inkWord" rotatedBoundingBox="1201,1772 851,494 1224,392 1574,16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160-2 7 0,'0'0'84'0,"0"0"-8"0,0 0-8 16,0 0-24-16,0 0-4 0,0 0-8 0,0 0-8 0,0 0 0 16,0 0-8-16,0 0 0 0,0 0 0 0,0 0 0 0,0 0-4 15,0 0 0-15,0 0-4 0,0 0 4 0,0 0 0 0,0 0-4 16,-8 0 4-16,8 0 0 0,0 0-4 0,0 0 4 0,0 0 0 15,0 0 0-15,0 0 0 0,-9 0 0 0,9 0 0 0,0 0-4 0,0 0 0 16,0 0 4-16,-11 0 0 0,11 0 0 0,0 0 0 16,0 0 0-16,-8 0 0 0,8 0-4 0,0 0 4 0,-9 0-4 0,9 0 0 15,0 0 4-15,0 0 0 0,-9 0 0 0,9 6 0 0,0-6 0 16,0 0 0-16,-10 0-4 0,10 5 4 0,0-5 0 0,-9 5-4 16,9-5 0-16,0 0 0 0,-9 4-4 0,9-4 4 0,0 6-4 0,0-2 0 15,-10-4 4-15,10 6-4 0,0-6 0 0,-9 5 4 0,9-5-4 16,0 6 4-16,0-6 0 0,-9 5 0 0,9-5-4 0,0 4-4 15,0 3 4-15,-10-7 0 0,10 5 4 0,0-5-8 0,0 5 8 16,-9-5 0-16,9 6-8 0,0-2 8 0,0-4 0 0,-9 5-4 16,9 0 0-16,0-5 4 0,0 6-8 0,0-1 8 0,0 0 0 0,-9-5 0 15,9 7-8-15,0-3 4 0,0 1 0 0,0 1 0 0,0-1-4 16,0 1 0-16,0-6 0 0,0 4 4 0,0 1 0 0,0 0-4 16,0 0 8-16,-10 0-8 0,10 1 0 0,0-1 0 0,0 1 4 15,0-1-4-15,0-1 0 0,0 2 0 0,0 0 0 0,0 4 0 16,0-10 0-16,0 5 0 0,0 0 0 0,0 0 4 0,0 1 0 0,0-1 0 15,0 0 0-15,0 0-8 0,0 6 4 0,0-6 0 16,0 1 0-16,0-1 0 0,0 0 4 0,0 0 0 0,0 0 0 16,0 0-4-16,0 0 0 0,10 1-12 0,-10-1 12 0,0 0 4 0,0 1 0 15,0 0-4-15,9-2 4 0,-9 2-4 0,0-6 4 0,9 5 0 16,-9 0-4-16,9 0 4 0,-9-5-4 0,0 5 0 0,10 0 0 16,-10 0 0-16,9-5 0 0,-9 6 0 0,0-6 4 0,9 4-4 0,-9 2 0 15,10 0 4-15,-10-6-4 0,9 5 0 0,-9 0 0 0,9 1 0 16,1-6 0-16,-10 5 0 0,9-5 4 0,-9 5-4 0,9-5 0 15,-9 5 0-15,8-5 4 0,-8 0-8 0,11 0 4 0,-2 0 0 16,-9 0 0-16,8 5 0 0,-8-5 0 0,11 0 0 0,-2 0 0 16,-9 0 0-16,8 0 0 0,3-5 4 0,-11 5-4 0,9 0 4 0,-9-5-4 15,8 5 0-15,-8 0 0 0,9-5 4 0,-9 5-8 16,11-5 0-16,-3-1 4 0,-8 6-4 0,9-5 4 0,-9 0 0 0,11-1 0 16,-11 0 4-16,8 6 0 0,-8-4-4 0,9-2 0 0,-9 6 0 15,0-5 0-15,11 0-4 0,-11 5 8 0,0-5 0 0,8 0-4 16,-8 5-16-16,9-5 20 0,-9 5 4 0,0-5-8 0,9 5 4 15,-9-6 0-15,0 2 0 0,0 4 0 0,10-6-4 0,-10 0 0 0,9 6 0 16,-9-5 4-16,0 0 0 0,0-1-4 0,9 1 0 16,-9 0 0-16,0 0 0 0,0 0 0 0,0 5 0 0,0-5 0 0,10 0 4 15,-10-1-4-15,0 1 0 0,0 0 0 0,0-1-4 0,0 1 4 16,0 0 4-16,0 0-4 0,0 5 0 0,0-6-4 0,0 1 8 16,0 0 0-16,0 0-8 0,0 5 4 0,0-5 4 0,0 0 0 0,0 5 0 15,0-6-4-15,0 0 4 0,0 6-4 0,0-4 4 0,0-1-4 16,0-1 4-16,0 6 0 0,0-5 0 0,0 5-4 0,0-6 0 15,0 1 0-15,0 5 4 0,0-5 0 0,0 5-4 0,0-5 4 16,0 0-4-16,0 5 0 0,0-4 0 0,0 4 4 0,0-6 0 16,0 6 0-16,0-5 0 0,0 5 0 0,0-6-4 0,-10 6 4 15,10 0 0-15,0-5 0 0,0 5-4 0,-9-4 4 0,9 4 0 0,0 0 0 16,-9 0 4-16,9 0-4 0,0-7 0 0,-10 7 0 0,10 0 0 16,0 0 0-16,-9 0 0 0,9-5 0 0,-9 5 0 0,9 0 0 15,0 0-4-15,-8 0 4 0,8 0 0 0,0-5 0 0,0 5 0 16,-11 0 0-16,11-6 0 0,0 6 0 0,-9 0 0 0,9 0 0 0,0 0-4 15,-8 0 4-15,8 0-4 0,0 0 4 0,0 0-4 16,-11 0 4-16,11 0 0 0,0 0-4 0,-9 0 0 0,9 0 4 0,0 0-4 16,-8 0 0-16,8 0 4 0,0 0-4 0,-11 0 4 0,11 0-4 15,0 0 0-15,0 0 0 0,-9 0 4 0,9 0-4 0,0 0 0 16,-8 0 0-16,8 0 4 0,0 0-4 0,-9 0 0 0,9 0 0 0,0 0 4 16,0 0-4-16,-11 0 0 0,11 0 0 0,0 0 0 0,-8 0 4 15,8 0-4-15,0 0 0 0,0 0 0 0,0 0 0 0,-9 0 0 16,9 0 0-16,0 0 0 0,0 0 0 0,-11 0 0 0,11 0-4 0,0 0 8 15,0 0-4-15,0 0 0 0,0 0 0 0,-8 0 0 16,8 0 4-16,0 0-4 0,0 0 0 0,-9 0 0 0,9 6 0 0,0-6 0 16,0 0 0-16,-11 0 0 0,11 5 0 0,0-5 0 0,0 0 0 15,-8 5 0-15,8-5 0 0,0 0-4 0,0 7 4 0,-9-7 0 16,9 4 0-16,0-4 0 0,0 5 0 0,-9-5-4 0,9 6 0 0,0-6 4 16,-10 0-4-16,10 5-4 0,0 1-4 0,0-6-4 0,-9 0-16 15,9 4-4-15,-9 1-12 0,9-5-16 0,0 5-20 16,-10 0-16-16,10-5-48 0,-9 5-60 0,9 1 16 0,-9-1 28 0,-1 1 36 15,10-1 24-15</inkml:trace>
          <inkml:trace contextRef="#ctx0" brushRef="#br0" timeOffset="14904.6257">-80-854 11 0,'0'0'92'0,"0"0"-12"0,0 0-8 0,0-5-28 16,0 5-8-16,0 0-8 0,0 0-4 0,0 0-4 0,0-5-4 16,0 5 0-16,0 0-8 0,0 0 4 0,0 0-4 0,0 0-4 15,0-5 4-15,0 5-4 0,0 0 4 0,0 0 0 0,0 0-4 0,0 0 0 16,0 0 4-16,0 0 0 0,0 0-4 0,0 0 4 15,0 0 4-15,0 0-4 0,0 0 4 0,0 0 0 0,0 0 0 16,0 0 0-16,0 0 0 0,0 0 4 0,0 0 0 0,0 0 0 0,0 0-4 16,0 0 4-16,0 0 0 0,0-5 4 0,0 5-4 0,0 0 4 15,0 0 4-15,0 0 0 0,0 0-4 0,0 0 4 0,0 0 4 16,0 0-4-16,0 0 0 0,0 0 0 0,0 0 4 0,0 0-4 0,0 0 4 16,0 0-4-16,0 0 4 0,0 0-4 0,0 0 0 15,0 0 0-15,0 0 0 0,0 0 0 0,0 0 0 0,0 0-4 0,0 0 0 16,0 0-4-16,0 0 4 0,0 0-8 0,0 0 4 0,0 0-4 15,0 0 0-15,0 0-4 0,0 0 0 0,0 0 4 0,0 0-4 16,0 0 0-16,0 0 0 0,0 0 0 0,0 0 4 0,0 0 0 16,0 0 0-16,0 0 0 0,0 5 4 0,0-5 0 0,0 0 4 15,0 5-4-15,0-5 4 0,0 5-4 0,0-5 0 0,9 5 0 0,-9 0-4 16,0-5 4-16,0 6-4 0,0-1 0 0,9-1 0 0,-9 2 0 16,0 0 0-16,0-1 0 0,0 0-16 0,9 1 20 0,-9-1 0 15,0 0 0-15,0 0-4 0,0 0 0 0,0 0 4 0,0 6-8 16,0-6 0-16,0 0 0 0,0 1-4 0,10 4 4 0,-10-4 4 0,0-1-8 15,0 5 4-15,0-5-4 0,0 5 0 0,9-4 0 0,-9 4 0 16,0-4 0-16,0 4-4 0,0-4 4 0,0 4 0 0,0 0 0 16,9-5-4-16,-9 0 4 0,0 6 0 0,0-6 0 0,0 6-4 15,0-6 4-15,0 6 0 0,10-6-4 0,-10 5 0 0,0-5 4 0,0 0-4 16,9 7 0-16,-9-8 0 0,0 1 4 0,9 6 0 0,-9-5-4 16,0 4 4-16,0-5 0 0,0 0-4 0,10 5 0 0,-10-5 4 15,0 6 0-15,0-5 0 0,0 4 0 0,0-5-4 0,0 6 0 16,9-6 0-16,-9-1 0 0,0 2 4 0,0 3-4 0,0-1 4 15,0-4 0-15,0 7 0 0,9-6-4 0,-9 0 0 0,0 0 0 0,0 1 0 16,0-2 0-16,0 1 0 0,0 6 0 0,9-6 0 16,-9 1 0-16,0-1 4 0,0 1-4 0,0-2 4 0,0 7-4 0,0-11 0 15,0 10 0-15,0-5 4 0,10 0-4 0,-10 1 0 0,0-1 0 16,0-1 0-16,0 2 0 0,0 0 0 0,0-1 0 0,0 0 0 16,0 1 0-16,0-6 0 0,9 5 4 0,-9 0-4 0,0 0 4 15,0 0-4-15,0 0 0 0,0 0 0 0,9-5-4 0,-9 6 4 16,0-1 0-16,0 0 4 0,0 1-4 0,0 0 0 0,0-2-4 0,0 2 4 15,0-1 0-15,10 0 0 0,-10-5 0 0,0 5 0 0,0 0 0 16,0 0 0-16,0 0 0 0,0 1 0 0,9-2 0 0,-18 2 0 16,18 0 0-16,-9-1-4 0,0-5 4 0,0 5 0 0,0 1 4 15,9-1-4-15,-9 0 0 0,0-5 0 0,0 5 0 0,0 0 0 0,0 0 0 16,0 0 0-16,0-5 0 0,0 6 0 0,0-1 0 16,0 0 0-16,0-5 0 0,0 6-4 0,10 0 4 0,-10-6 0 0,0 4 0 15,0 1 0-15,0-5 0 0,0 6 4 0,0-1-4 0,0 0 0 16,0-5-20-16,0 5 24 0,0 0 0 0,0 0 0 0,9-5-4 15,-9 6 0-15,0-6 4 0,0 4-4 0,0 2 0 0,0-6 0 0,0 5 4 16,0 1-8-16,0-6 4 0,0 5 0 0,9-5 0 0,-9 6 4 16,0-6-4-16,0 5 0 0,0 0 4 0,0-5-4 0,0 4 0 15,0-4-4-15,0 6 4 0,0-6 0 0,0 4 0 0,0-4 0 16,8 6 0-16,-8-6-4 0,0 5 4 0,0-5 0 0,0 6 0 16,0-6 4-16,0 5-4 0,0-1 0 0,0-4 0 0,0 7 0 0,11-2 0 15,-11 0 0-15,0 1 0 0,0-6 0 0,0 4-4 16,0 1 4-16,0 0 0 0,0-5 0 0,0 6 0 0,0-1 0 0,0 0 0 15,0-5 0-15,9 7 0 0,-9-7 0 0,0 4 0 0,0-4 0 16,0 0 0-16,0 5 0 0,0-5 0 0,0 0 0 0,0 0 0 16,0 6 0-16,0-6 4 0,0 0-8 0,0 0 4 0,0 0 0 0,0 5 0 15,0-5 0-15,0 6 4 0,0-6-4 0,0 0 0 0,0 4 0 16,8-4 0-16,-8 5 0 0,0-5 0 0,0 5 0 0,0-5 0 16,0 5 0-16,0-5 0 0,0 5 0 0,0 1 0 0,0-6 0 15,0 5 0-15,0-5 0 0,0 6 0 0,0-6 0 0,0 0 0 16,0 5 0-16,0-5 0 0,0 0-4 0,0 0 4 0,0 0 0 0,0 0 0 15,0 0 0-15,0 0 0 0,0 0 0 0,0 0 0 0,0 4 4 16,0-4 0-16,0 0-4 0,0 0 0 0,0 0 0 16,0 0-4-16,0 0 4 0,0 0 0 0,0 0 0 0,0 0 0 0,0 6 0 15,0-6 0-15,0 0 0 0,0 0 0 0,0 0 0 0,0 0 0 16,0 0 0-16,0 0 0 0,0 0 0 0,0 0 0 0,0 0 0 16,0 0 0-16,0 0 0 0,0 0 4 0,0 0-4 0,0 0 4 15,0 0-4-15,0 0 4 0,0 0-4 0,0 0 0 0,0 0-4 16,0 0 0-16,0 0-4 0,0 0-4 0,0 0-4 0,0 0-16 0,0 0-20 15,-8-6-28-15,8 6-24 0,0-4-24 0,-9 4-36 0,-2-5-48 16,11-1-68-16,-8-5 28 0,-1 6 44 0,0-5 36 0,-1 1 36 16,1-8 28-16</inkml:trace>
        </inkml:traceGroup>
        <inkml:traceGroup>
          <inkml:annotationXML>
            <emma:emma xmlns:emma="http://www.w3.org/2003/04/emma" version="1.0">
              <emma:interpretation id="{5D3451D4-AA69-4600-BB14-EAC46EA297EF}" emma:medium="tactile" emma:mode="ink">
                <msink:context xmlns:msink="http://schemas.microsoft.com/ink/2010/main" type="inkWord" rotatedBoundingBox="905,594 830,322 1126,241 1200,513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„</emma:literal>
                </emma:interpretation>
                <emma:interpretation id="interp5" emma:lang="" emma:confidence="0">
                  <emma:literal>„B</emma:literal>
                </emma:interpretation>
              </emma:one-of>
            </emma:emma>
          </inkml:annotationXML>
          <inkml:trace contextRef="#ctx0" brushRef="#br0" timeOffset="16892.3302">-136-859 59 0,'0'0'88'16,"0"5"-8"-16,0-5-4 0,0 0-32 0,0 0-8 0,0 0-4 16,-10 0-4-16,10 0 0 0,0 0-4 0,0 0 0 0,0 0 0 0,0 0-4 15,0 0 8-15,0 0-8 0,0 0 0 0,0 0 0 16,0 0 0-16,0 0 0 0,0 0 4 0,0 0-4 0,0 0 0 0,0 0 4 15,0 0 0-15,0 0 0 0,0 0 0 0,0-5 0 0,0 5-4 16,0-5 0-16,0 5 0 0,0-5 4 0,0 5-8 0,0-5-4 16,0-1 4-16,0 2 4 0,0-2-4 0,0 1-4 0,0-1 4 0,0 1 0 15,0-5-4-15,0 5 0 0,0 0-4 0,0-1 0 0,0 1-4 16,0 0 8-16,10-1-8 0,-10 1 8 0,0 0-4 16,0 0-4-16,9-2 0 0,-9 3 4 0,9-1 0 0,-9 0-4 0,10 0 0 15,-10-1 4-15,9 6-4 0,-9-5 0 0,0 0-4 0,9 0 4 16,-9 5 0-16,10 0 0 0,-10 0-4 0,0 0 4 0,9-5-4 15,-9 5 4-15,9 0 0 0,-9 0-4 0,9 0 4 0,-9 5 0 0,0-5 0 16,10 0-4-16,-10 5 4 0,9 0-4 0,-9-5 4 16,9 5-4-16,-9 1 0 0,0-6 0 0,10 5 0 0,-10 0 4 0,9 4-4 15,-9-2 4-15,9-2 0 0,-9 5-4 0,0-4 4 0,0-1-4 16,0 6 0-16,0-6 0 0,10 6 4 0,-10-2 0 0,0-3-4 16,0 5 0-16,0-1 0 0,0-5 0 0,0 5 4 0,-10-5-4 0,10 6 0 15,0-6 4-15,-9 5-4 0,9-4 0 0,-9 4 0 0,9-4 0 16,-10 4 4-16,1-5-4 0,0 0 0 0,-1 0 0 0,1 0 0 15,0 1 0-15,0-1 4 0,-1 0 0 0,1 1-20 0,-10-6 20 16,10 0 0-16,0 5-4 0,-1-5 4 0,-8 0 0 0,9 0-4 16,-1-5 0-16,1 5 4 0,0-6 0 0,-1 6 0 0,1-5 0 0,0 0-4 15,-1-1 0-15,10 1 0 0,-9 0 4 0,0 0-4 0,9 0 0 16,-8 0 0-16,8-6 0 0,-11 6 0 0,11 0 0 0,0-7 0 16,0 8 4-16,0-7-4 0,0 6 0 0,0-5 0 0,0 0 0 15,0 4 4-15,0-4 0 0,0-1-4 0,0 6 0 0,11-5 0 16,-11 5 0-16,8-6 0 0,-8 6 0 0,9-6 0 0,-9 6-4 0,9 0 4 15,-9 0 0-15,10-6 4 0,-1 6-4 0,0 0 0 0,1 0 0 16,-1-1 0-16,-9 1 0 0,9 5 0 0,1-5 0 0,-1 0 0 16,0 5 0-16,0 0 4 0,1-5-4 0,-1 5 0 0,0 0 0 0,1 0 4 15,-1 0-4-15,0 5 0 0,-9-5 4 0,10 5-4 0,-1 0 0 16,0 0 0-16,-9 1 0 0,9-1-4 0,-9 5 4 0,10-6 0 16,-10 8 0-16,0-7 4 0,0 6 0 0,9-1-4 0,-9 1 0 15,0 0 0-15,0-7 0 0,0 7 4 0,0 0 0 0,0-1-4 16,0 0 0-16,-9 0 0 0,9-5 0 0,-10 6 0 0,10-1 0 0,-9-4 0 15,9 4 0-15,-9 1 4 0,0-6-4 0,-1 0 4 16,1 0-4-16,0 0 0 0,-1 0 0 0,1 1 0 0,0-6 0 16,-1 5 0-16,1-5 0 0,0 0 4 0,0 0 0 0,-1 0 0 0,1-5-4 15,0 5 4-15,-1-6-8 0,10 1 4 0,-9 0 0 0,9-5 0 16,0 5 4-16,-9 0 0 0,9-6-4 0,0 6 0 0,0-7 0 16,0 3 0-16,0-2 4 0,0 1-4 0,0 0 0 0,0 0 0 15,0 4 0-15,9-5 4 0,-9 2-4 0,9 3-4 0,-9-4 4 16,10 4 4-16,-10-4-4 0,9 4 0 0,0-4 4 0,-9 10-4 0,10-12 4 15,-1 8 0-15,0-1 0 0,0 5-4 0,1-5 4 0,-1 5 0 16,0-5-4-16,1 5 4 0,-1 0 0 0,0 0 0 0,1 0 0 16,-1 5-4-16,0-5-16 0,0 5 20 0,-9 0 0 0,10-1 0 15,-1 3-4-15,-9-2 4 0,9 5-4 0,-9-4 0 0,0-1 4 16,0 6-4-16,0-1 0 0,0 0 4 0,0 1-4 0,0 0 0 0,0-7 0 16,-9 7 0-16,0-1 0 0,-1 0 4 0,10 1-4 0,-9-7 0 15,-9 8 0-15,8-7 0 0,1 0 4 0,0 6-4 0,-1-11 0 16,1 5 0-16,-10-5 0 0,10 0 4 0,0 0 0 0,0 0 4 0,-1 0-8 15,1-5 4-15,0 0-4 0,-1-1 4 0,10 1 0 16,-9-6-4-16,9 5 0 0,-9-3 0 0,9-2 0 0,0 6 0 0,-10-5 0 16,10-1 0-16,0-4-4 0,0 4 8 0,0 7-4 0,0-7 4 15,0 0-4-15,0 1 0 0,0 4 0 0,10-4 0 0,-10 5 0 16,0-2 0-16,9 3 0 0,-9-1 0 0,9 0 0 0,-9 0 0 16,10 5 0-16,-1-6 0 0,-9 6 0 0,9 0 0 0,1 0 0 15,-1 0 0-15,0 0 0 0,0 0 0 0,1 0 0 0,-1 0 0 0,0 6 0 16,1-1 0-16,-1-5 0 0,0 5 0 0,1 0 0 0,-1-1 0 15,0 8 0-15,-9-7 0 0,9 0 4 0,-9 6-4 0,0 0 4 16,0-6-4-16,0 6 0 0,0-2 0 0,0 2 0 0,0-1 0 16,-9 1 4-16,9-1-4 0,-9 0 0 0,0 1 4 0,-1-7 0 15,1 8-4-15,0-7 0 0,-1 0 0 0,-8 6-4 0,8-11 4 16,1 5 0-16,0-5 0 0,0 0 0 0,-1 0 4 0,1 0 0 0,0-5 0 16,-1 5-4-16,1-11 0 0,0 6-4 0,9 0 4 0,-10-7 4 15,10 3-8-15,0-2 4 0,0 1-4 0,0 0 4 0,-9-6 0 16,9 5 0-16,0 2 4 0,9-7-4 0,-9 5 0 0,0 0 0 15,0 1 4-15,10-2-4 0,-10 3 0 0,9-1-4 0,-9 4 4 16,9 1 4-16,-9-5-4 0,10 10 0 0,-1-5 0 0,0 0 0 0,-9 5 0 16,10-6 0-16,-1 6 0 0,0 0 0 0,0 0 0 0,1 0 4 15,-1 0-4-15,-9 6 0 0,9-6 0 0,1 5 4 0,-1 0-20 16,0 0 20-16,-9 0-4 0,10 0 4 0,-10 1-4 0,9 4 4 0,-9-1-4 16,0 3 0-16,0-2 0 0,0 1 0 0,0 0 0 15,0 5 4-15,-9-7-4 0,9 2 4 0,-10-1-8 0,1 1 8 0,0 4-4 16,-1-4 0-16,1-6 4 0,0 5 0 0,-1-4-4 0,-8-1 0 15,9 0 0-15,-1 1 0 0,1-6 0 0,0 0 0 0,-1 0 4 16,10-6-4-16,-9 1 0 0,0 0 4 0,9-1-8 0,0-4 0 16,-10-1 8-16,10 1-4 0,0 0-4 0,0-1 4 0,0-4 0 15,0 4 0-15,0-4 0 0,0 4 0 0,10 1 0 0,-10-1 4 0,0 1-4 16,9-1-4-16,-9 1 4 0,9 5 0 0,-9-1 4 0,0 1 0 16,10 5-4-16,-10-5 4 0,9 5-4 0,-9 0 4 0,0 5 0 15,9 0-4-15,-9-5-4 0,0 6 4 0,0 4-4 0,0-5 4 0,0-1-4 16,0 8-8-16,0-7-8 0,0 6-20 0,0-6-24 15,0 6-36-15,0-6-56 0,0 6-84 0,-9-7-16 0,9 1 44 0,0 1 44 16,0-1 32-16,0 1 28 0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9:29.74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7FE20363-9FD3-4D1E-A9F6-76835797F485}" emma:medium="tactile" emma:mode="ink">
          <msink:context xmlns:msink="http://schemas.microsoft.com/ink/2010/main" type="inkDrawing" rotatedBoundingBox="25515,2811 28706,3325 28690,3423 25500,2909" rotationAngle="-448316512" semanticType="callout">
            <msink:sourceLink direction="with" ref="{F2344DDA-78A4-4276-8833-1C296FD2C834}"/>
            <msink:sourceLink direction="with" ref="{507A4541-1927-4CE8-A99F-E7A417D6B1E2}"/>
            <msink:destinationLink direction="with" ref="{3B133081-2880-4F2E-BDEC-C848FFB7DA78}"/>
          </msink:context>
        </emma:interpretation>
      </emma:emma>
    </inkml:annotationXML>
    <inkml:trace contextRef="#ctx0" brushRef="#br0">-629 418 7 0,'0'2'48'0,"0"-2"8"0,0 0 12 15,0 0-20-15,0 0-8 0,0 0 0 0,0 2-12 0,0-2 4 16,0 0-8-16,0 0-4 0,0 0 0 0,0 0-8 0,0 0-4 15,0 1 0-15,0-1 0 0,0 0 0 0,0 0-4 0,0 0-4 0,0 0 4 16,0 0 0-16,0 0-4 0,0 0 4 0,0 0 0 0,0 0 0 16,0 0-4-16,0 0 4 0,0 0 0 0,0 0-4 0,0 0 4 15,0 0-4-15,0 0 4 0,0 0 0 0,0 0 0 0,0 0-4 16,0 0 4-16,0 0 0 0,0 0 0 0,0 0 0 0,0 0 4 16,0 0-4-16,0 0 0 0,0 0 0 0,0 0 4 0,0 0-8 0,0 0 4 15,0 0 0-15,0 0 0 0,0 0 0 0,0 0 0 0,0 0-4 16,0 0 4-16,0 0-4 0,0 0 8 0,0 0-4 0,0 0 0 15,0 0-4-15,0 0 8 0,0 0-4 0,0 0 4 0,0 0 0 16,0 0-4-16,0 0 0 0,0 0 0 0,0 0 4 0,0 0-4 16,0 0 4-16,0 0-4 0,0 0 4 0,0 0 0 0,0 0-4 0,0 0 0 15,0 0 4-15,0 0-4 0,0 0 0 0,0 0 0 0,0 0 8 16,0 0-12-16,0 0 0 0,0 0 4 0,0 0-4 0,0 0 4 16,0 0 0-16,0 0 0 0,0 0 0 0,0 0 0 0,0 0 0 15,0 0 0-15,0 0 0 0,0 0 0 0,0 0 0 0,0 0 0 16,0 0 0-16,0 0 0 0,0 0 4 0,0 0 0 0,0 0-4 0,0 0 4 15,0 0 0-15,0 0 0 0,0 0 0 0,0 0 4 0,0 0-4 16,0 0 0-16,0 0 0 0,0 0 0 0,0 0 0 0,0 0 0 16,0 0-4-16,0 0 4 0,0 0 0 0,0 0-4 0,0 0 0 0,0 0 4 15,0 0 0-15,0 0 0 0,0 0-4 0,0 0 4 16,0 0-4-16,0 0 4 0,0 0 0 0,0 0-4 0,0 0 4 16,0 0 0-16,0 0 0 0,0 0 4 0,0 0-4 0,0 0 0 0,0 0 0 15,0 0-4-15,0 0 4 0,0 0 0 0,0 0-4 0,0 0 0 16,0 0 0-16,0 0-20 0,0 0 28 0,0 0 0 0,0 0 0 15,-3 0-4-15,3 0 0 0,0 0 0 0,0 0-4 0,0 0 0 0,0 0 0 16,0 0 0-16,0 0 0 0,0 0 0 0,0 0 4 16,-4-1 4-16,4 1-4 0,0 0 4 0,0 0-4 0,-2 0-4 0,2 0 8 15,0 0-4-15,-3 0 0 0,3-2 0 0,0 2 0 0,-4 0 0 16,4 0 0-16,-2 0-4 0,2 0 4 0,-3 0 0 0,3 0-4 16,-3 0 4-16,3 0 0 0,-3 0-4 0,3-2 4 0,-3 2-4 0,3-1 0 15,-3 2 0-15,3-1 0 0,0 0 0 0,-3-1-4 0,3 1 4 16,-3 0 0-16,3 0-4 0,0 0 4 0,-3 0 0 0,3 0 0 15,0 0 0-15,0-2 0 0,-3 2 0 0,3 0 0 0,0 0-4 16,-3 0 4-16,3 0 0 0,0-2 0 0,-3 2 0 0,3 0 0 16,0 0-4-16,-3-2 4 0,3 2-4 0,-3 0 4 0,3 0-4 15,-3 0 4-15,3 0-4 0,-3 0 4 0,3-1 0 0,-3 1-4 16,0 0 4-16,3 0-4 0,-3 0 0 0,3 0 0 0,-3-2 8 0,0 2-8 16,3 0 4-16,-3 0 0 0,3 0 0 0,-3-2 0 0,0 2-4 15,3 0 0-15,-3-1 4 0,0 1 0 0,3 0-4 0,-3 0 0 16,0 0 4-16,3 0 0 0,-3 0-4 0,3 0 4 0,-3-2-4 15,0 2 4-15,3 0 0 0,-3 0 0 0,0-2 0 0,3 2 0 16,-3 0 0-16,0 0-4 0,3 0 4 0,-3-1-4 0,0 1 4 0,3 0-8 16,-3 0 8-16,0 0-4 0,3-2 4 0,-3 2-4 0,0 0 4 15,3 0 0-15,-3 0-4 0,0 0 0 0,3-2 4 0,-3 2 0 16,0 0-4-16,3 0 4 0,-3-1 0 0,0 1-4 0,3 0 4 16,-3 0-4-16,0 0 0 0,3-2 8 0,-3 2-4 0,0 0-4 0,3-2 4 15,-3 2 0-15,3 0 0 0,-3-1 0 0,0 1 4 16,0 0-8-16,3 0 0 0,-2-2 4 0,2 2 0 0,-4 0 0 0,1 0 0 15,3-2 0-15,-2 2 0 0,-2-1 0 0,4 1 4 0,-3 0-20 16,1-2 20-16,2 2-4 0,-4-2 0 0,1 2 0 0,1 0 4 16,2 0-4-16,-3-2-4 0,-1 2 4 0,2 0 0 0,-1 0 0 0,-1-1 0 15,4 1-4-15,-2 0 4 0,-1-1 0 0,-1 1-4 16,2 0 4-16,-1 0 0 0,0 0-4 0,0-3 0 0,0 3 4 0,0 0 0 16,0 0 0-16,0-1 0 0,0 1-4 0,0 0 4 0,0 0-4 15,0-2 4-15,0 2 0 0,3 0-4 0,-3 0 0 0,0 0 4 16,0 0 0-16,0 0-4 0,0-1 4 0,0 1-4 0,0 0 0 15,0 0 0-15,0 0 0 0,0-2 4 0,0 2 0 0,0 0 0 16,0 0-4-16,3 0 0 0,-3 0 4 0,0 0-4 0,0 0 0 0,0-2 4 16,0 2-4-16,0 0 0 0,0-1 4 0,0 1-4 0,0-2 4 15,0 2-4-15,3 0 0 0,-3 0 0 0,0-2 4 0,0 2-4 16,0 0 0-16,0-1 4 0,0 1-4 0,0 0 4 0,0 0-4 0,0-3 0 16,0 3 0-16,0 0 4 0,0-1-4 0,0 1 0 15,0-2 0-15,0 2 0 0,0 0 0 0,0-1 4 0,0-1 0 0,0 2-4 16,1-2 0-16,-2 2 0 0,1 0 0 0,1-1 0 0,2 1 0 15,-4-2 0-15,1 2 0 0,1-2 0 0,-2 2-4 0,1-1 4 16,1 1 4-16,-1-2-4 0,-1 2 4 0,2-2-4 0,-1 2 0 16,-1-1 0-16,2 1 0 0,-1-2 0 0,-1 2 0 0,2-2 0 0,-1 2 0 15,0 0 8-15,0-2-8 0,3 2 4 0,-6 0 0 16,3-1-4-16,3 1-4 0,-6-2 4 0,3 2 0 0,0 0 0 0,0-1 4 16,0 1-4-16,0-2 4 0,0 2-4 0,0 0 4 0,-3-2-4 15,3 2 4-15,0-2 0 0,0 2-4 0,-3 0 0 0,3 0-4 16,0-1 4-16,0 1 4 0,0 0-4 0,-3 0 4 0,3-2-4 15,0 2 0-15,-3 0 0 0,3-2 4 0,0 2-4 0,0 0 4 16,0-1-4-16,-3 1 4 0,3-2-4 0,0 2 0 0,-3 0 0 0,3-2 0 16,0 2 0-16,-3-1 0 0,3 1-16 0,-3-2 20 0,3 2-4 15,0 0 4-15,0 0 0 0,-3-2-4 0,4 2 4 0,-5-1-8 16,5 1 4-16,-2-2 4 0,-1 2 0 0,1-2-4 0,1 2 0 16,-2-1-4-16,1 1 8 0,2-2-4 0,-5 2 4 0,5 0-4 0,-1-2 0 15,-4 2 4-15,5-1-4 0,-1 1 0 0,-3-2 0 0,3 2 0 16,-1-2 0-16,2 2 0 0,-5-2 0 0,5 2 0 0,-1-1 0 15,0 1 0-15,0-2 4 0,0 2-4 0,0 0 0 0,0-2 0 16,0 2 0-16,0-1 0 0,0 1 0 0,0-2 4 0,0 2-4 16,0-2 0-16,0 2 0 0,0 0 0 0,0-1 0 0,0 1 4 15,0-2-4-15,0 2 0 0,0-1 4 0,0 1-4 0,0 0 0 16,0-2 0-16,0 2 0 0,0-2 0 0,0 2 4 0,0-2-4 0,3 2 4 16,-3-1-4-16,0 1 0 0,0 0 0 0,0-2 0 0,0 2 0 15,0-2 0-15,0 2 0 0,0-1 0 0,0 1 0 0,0-2 0 16,0 2 0-16,0-2-20 0,0 2 24 0,0-1 0 0,0 1 0 15,0-2-4-15,0 2 0 0,0-2 0 0,-3 1 4 0,3 1-4 16,0 0 0-16,0-2 0 0,-3 0 0 0,3 2 0 0,0-1 0 16,-2 1 0-16,1-2 0 0,1 2-4 0,-3-2 4 0,3 1 0 0,-3 1 0 15,1-2 0-15,2 2 4 0,-3-2 0 0,3 2-4 0,-3-2 0 16,-1 2 0-16,5-1 0 0,-4 1 0 0,0-2 0 0,3 2 0 16,-3-2 0-16,0 2 0 0,0-1 0 0,0 1 0 0,3 0 0 0,-3-2 0 15,0 2 0-15,0 0 0 0,3-1 0 0,-3 1 0 16,0 0 0-16,0-2-4 0,3 2 8 0,-3 0-4 0,3-2 0 0,-3 2 0 15,0 0 0-15,3-2 4 0,-3 2-4 0,3-1 0 16,0 1 4-16,-3-2-4 0,3 2-4 0,-3-2 4 0,3 2 4 0,0 0-8 16,-3-1 4-16,3 1 4 0,0-2-8 0,-3 2 0 0,3-2 4 15,1 2 0-15,-2 0 0 0,-1-1 4 0,1 1 0 0,1-2-4 16,1 2 0-16,-5-2 0 0,5 2 0 0,-1-2 0 0,-1 2 0 0,2-1 4 16,-5 1-4-16,5-1 0 0,-1 1 0 0,-1 0 0 0,-1-3 0 15,2 3 0-15,0-1 0 0,0 1 0 0,0-2 0 0,-3 2-4 16,3-2 4-16,0 2 0 0,0-1 0 0,-3 1 0 0,3-2 4 15,0 2-4-15,0 0 0 0,-3-1 4 0,3 1-4 0,0-2 0 16,-3 2 4-16,3-2-4 0,0 2 0 0,-3 0 0 0,3-2 0 16,0 2 0-16,-3-2 0 0,3 2 0 0,0-1 0 0,-3 1 0 0,3-2-4 15,0 2 4-15,-3-1 0 0,3 1 0 0,-3 0 0 0,3-2 0 16,-3 2-4-16,3-2 8 0,0 2-4 0,-3-1 0 0,3 1 0 16,-3-2 0-16,3 2 0 0,-3-2 0 0,3 1 0 0,-3 1 0 15,3-2 0-15,-3 2-4 0,3 0 4 0,-3-2-4 0,3 1 8 16,-2 1-4-16,1-2 4 0,-1 2-4 0,1 0 4 0,-1-2-8 15,1 2 4-15,-1-1 0 0,2 1 0 0,0-2 0 0,-3 2 0 0,3 0 0 16,-3-2-4-16,3 2 4 0,0 0 0 0,0-2 0 0,-3 2 0 16,3-1 0-16,0 1 0 0,-3 0 0 0,3-2-4 0,0 2 8 15,0 0 0-15,-3-2-4 0,3 2 0 0,0-1 0 0,0 1 0 16,-3-2 0-16,3 2-4 0,0-2 0 0,-3 2 4 0,3 0 0 16,0-1 0-16,0 1 0 0,-3-2 0 0,3 2 0 0,0 0 0 0,0-2 4 15,-3 2-8-15,3-1 4 0,0 1 0 0,-3-2 0 0,3 2 4 16,-3 0-4-16,3-2 0 0,0 0 4 0,-3 2-4 0,3-1 0 15,0 1 0-15,-3-2 0 0,3 1 0 0,-3 1 4 0,3-2-4 16,-3 2 0-16,3-2 0 0,-2 0 0 0,1 2 0 0,-1-1-4 16,1-1 0-16,-1 2 4 0,-2-2 0 0,5 1 0 0,-5 1 4 0,2-2-4 15,1 0 0-15,-1 2 0 0,1-1 0 0,-1-1 0 16,-1 0 0-16,0 2 0 0,3-1 0 0,-3 1 0 0,0-2-4 0,0 0 0 16,3 2 4-16,-3-1 0 0,0 1 0 0,3-2-16 0,-3 0 20 15,0 2 0-15,0-1 0 0,3-1 0 0,-3 2 0 0,3-2 0 16,-3 0-4-16,0 2 0 0,3-1 0 0,-3-1 0 0,0 2 0 15,3-1 4-15,-3-1-4 0,3 2 0 0,-3-2 4 0,0 1-4 16,3 1-4-16,-3-2 4 0,3 0 0 0,-3 2 0 0,3-1 0 0,-3-1 0 16,0 2 4-16,3-2-4 0,-3 2 0 0,3-2 0 0,-3 1 4 15,1 1-4-15,2-2-8 0,-3 2 8 0,-1-2 0 0,5 1 0 16,-5 1 0-16,2-2 0 0,2 2 0 0,-3 0 0 0,0-2 0 16,3 1 0-16,-3 1 4 0,0-2-4 0,3 2 0 0,-3 0 0 0,0-1 0 15,0 1 0-15,3-2 0 0,-3 2 0 0,0-2-4 0,0 2 8 16,0 0-4-16,0 0-4 0,3-2 4 0,-3 2 0 0,0-1 0 15,0 1 0-15,0-2-4 0,0 2 4 0,0 0 0 0,0-2 0 16,0 2 0-16,0 0 4 0,0-1-8 0,0 1 4 0,0 0 0 16,0-2 0-16,1 2 4 0,-2 0-4 0,1-2 0 0,1 2 0 0,-2-2 0 15,2 2 4-15,-1 0-4 0,-1 0 0 0,2-1 0 0,-1 1 0 16,0 0 0-16,0 0 0 0,0-2 4 0,0 2-4 16,0 0 0-16,3-2 0 0,-3 2 0 0,0 0 0 0,0-1 0 0,0 1-4 15,0 0 8-15,0 0-8 0,3 0 4 0,-3-2 0 0,0 2 0 16,0-2-4-16,0 2 8 0,0 0-4 0,0 0 0 0,3-1 0 15,-3 1 0-15,0 0 0 0,0-2-4 0,0 2 0 0,3 0 4 0,-3 0 0 16,0-2 0-16,1 2 4 0,-2 0 0 0,5-1-4 0,-5 1 0 16,1 0-4-16,1 0 4 0,-2-2 0 0,5 2 0 0,-5 0-4 15,2-2 4-15,-1 2 4 0,3-1-4 0,-3 1 4 0,0 0-4 16,0 0-4-16,3-2 0 0,-3 2 4 0,0 0-4 0,3-2 4 16,-3 2 4-16,0 0-4 0,3-1 0 0,-3 1 0 0,0 0 0 0,3-2 4 15,-3 2 0-15,3-2-4 0,-3 2 0 0,3 0-4 0,-3-2 4 16,3 2 0-16,-3 0 0 0,3-1 0 0,-3 1 0 0,3 0-4 15,0-2 4-15,-3 2 0 0,3-1 4 0,-3 1-4 0,3 0 4 0,-3-2-4 16,3 2 0-16,0-2 0 0,-3 2 0 0,3 0 0 16,-3-1 0-16,4 1 4 0,-5 0 0 0,5-2-4 0,-2 2-4 0,-1 0 0 15,1-2 4-15,-1 2 4 0,2 0-4 0,-3-1 4 0,3 1-4 16,-3 0 0-16,3-2 0 0,-4 2-4 0,5-2 4 16,-5 2 0-16,5 0 0 0,-5-1 4 0,2 1-4 0,1 0 0 0,-1-2 0 15,-1 2 0-15,3-2 0 0,-3 2 0 0,3 0 0 0,-3-2 0 16,0 2 4-16,0 0-4 0,3-1 0 0,-3 1 0 0,0-2 0 15,0 2 0-15,3 0 0 0,-3-2 0 0,0 2 0 0,0 0-4 0,0 0 8 16,0-1 0-16,3 1-4 0,-3 0-4 0,0 0 0 16,0-2 4-16,0 2 0 0,3 0-4 0,-3 0-4 0,0 0 4 0,0-2 4 15,3 2 0-15,-3 0 0 0,3-1 4 0,-3 1-4 0,1 0 0 16,1 0-20-16,-1 0 24 0,1-2 0 0,-1 2-4 0,1-2 0 16,1 2 0-16,-2 0 0 0,1 0 0 0,2 0 4 0,-1 0-4 0,-3-1 4 15,3 1 0-15,-1 0-8 0,-1 0 8 0,2-2-8 0,0 2 4 16,0-2 4-16,-3 2-4 0,3 0 4 0,0 0-4 0,0 0 4 15,0 0-4-15,0-2 0 0,-3 2 0 0,3 0 0 0,0 0-4 16,0 0 4-16,-3-1 0 0,3 1 0 0,0 0 0 0,0-2 0 16,0 2 0-16,0 0 0 0,0 0 0 0,0-1 0 0,0 1 4 15,0 0-4-15,0 0 0 0,-3-2 0 0,3 2 4 0,0 0-4 16,0 0 0-16,0 0 0 0,0 0 0 0,0 0 0 0,-3-2 0 16,3 2-4-16,0 0 4 0,0 0 0 0,0 0 4 0,-3-2-4 0,3 2-4 15,0 0 4-15,0 0 0 0,0 0 4 0,-3 0-4 0,3-1-4 16,0 1 4-16,0 0 0 0,0 0 0 0,-3 0 0 0,3 0 0 15,1-2 0-15,-2 2 0 0,1 0 0 0,1 0 0 0,-5 0 4 0,5 0-8 16,-1-2 4-16,-1 2 0 0,2 0 4 0,-5 0-8 16,5 0 8-16,-1-1-8 0,-1 1 0 0,2 0 4 0,-1 0 4 0,-3 0-8 15,3 0 4-15,0 0 4 0,0 0-4 0,0 0 0 0,0 0 0 16,0 0 4-16,0-2-4 0,0 4-4 0,0-4 4 0,0 2 0 16,0 0-4-16,0 0 4 0,0 0-4 0,0 0 4 0,0 0 0 0,0 0 4 15,0 0-4-15,0 0 0 0,0-2 0 0,0 4 0 0,0-2 0 16,0 0 4-16,0 0-4 0,0 0-4 0,0 0 4 0,0 0 0 15,-3 0 0-15,3 0 4 0,0 0-4 0,0 0 0 0,0 0 0 16,0 0 0-16,0 0 0 0,0 0 0 0,0 0 0 0,0 0 0 16,-3 0 4-16,3 0-4 0,0 0 0 0,0 0 0 0,0 0 0 15,0 0 4-15,0 0-4 0,0 0 0 0,0 0 0 0,-3 0 0 16,6 0 0-16,-6 0 4 0,4 0-4 0,-2 0-4 0,1 0 4 16,1 0-4-16,-2 0 4 0,1-2 0 0,1 2 0 0,-2 2-16 0,1-2 20 15,1 0-4-15,-1 0 0 0,-1 0 4 0,2 0-4 0,-1 0 0 16,3 0 4-16,-4 0-4 0,2 0 0 0,-1 0 0 0,-1 0 4 15,2 0-4-15,-1 0 0 0,0 0 0 0,0 0 0 0,0 0-4 16,0 0 4-16,0 0 0 0,0 0 0 0,3 0 0 0,-3 0 0 0,0 0 0 16,3 0 0-16,-3 0 0 0,0 0 0 0,3 0-4 0,0 0 4 15,-3 0 4-15,3 0-4 0,0 0 0 0,0 0 0 0,0 0-4 16,0 0 4-16,0 0 0 0,0 0 0 0,0 0 0 0,0 0 0 16,0 0 0-16,0 0-4 0,0 0 0 0,0 0 0 0,0 0-4 0,0 0-4 15,0 0-8-15,0 0-12 0,0 0-28 0,3 0-24 0,0 0-24 16,-3 0-44-16,3-2-72 0,0 2-68 0,-3 0 48 0,6-1 44 15,-3 1 40-15,0-2 32 0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0:16.92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932D079-DD61-41F5-93F6-11435C983301}" emma:medium="tactile" emma:mode="ink">
          <msink:context xmlns:msink="http://schemas.microsoft.com/ink/2010/main" type="inkDrawing" rotatedBoundingBox="27973,5397 29812,4914 29821,4945 27981,5429" rotationAngle="-448316512" semanticType="enclosure">
            <msink:destinationLink direction="with" ref="{F20D0A62-080E-484F-8CFB-677620956A37}"/>
          </msink:context>
        </emma:interpretation>
      </emma:emma>
    </inkml:annotationXML>
    <inkml:trace contextRef="#ctx0" brushRef="#br0">493 1966 63 0,'0'0'76'0,"0"0"-4"15,0 0-8-15,0 0-24 0,0 0-8 0,0 0-4 0,0 0-8 16,0 0 0-16,0 0 0 0,0 0-4 0,0 0 0 0,0 0 0 16,0 0 0-16,0 0-4 0,0 0 0 0,0 0 0 0,0 0 0 0,0 0 0 15,0 0 4-15,0 0 0 0,0 0 0 0,0 0 0 0,0 0-4 16,0 0 4-16,0 0-4 0,0 0-4 0,0 0 4 0,0 0 0 15,0 0 0-15,0 0 0 0,0 0 0 0,0 0 0 0,0 0-4 0,0 0 0 16,0 0 4-16,0 0-4 0,0 0 4 0,0 0 4 16,0 0-4-16,0 0 4 0,0 0-20 0,0 0 20 0,0 0 0 0,0 0 4 15,-2 0 0-15,2 0 0 0,0 0-4 0,-3 0 0 0,3 0 4 16,0 0-4-16,-4 0 4 0,2 0 0 0,2 0-4 0,-3 1-4 16,3-1 4-16,-4 0 0 0,2 0-4 0,-1 0 0 0,3 0 4 15,-3 2 0-15,0-2-4 0,3 1-4 0,-3-1 4 0,0 0 0 16,0 0 0-16,0 2-4 0,3-2 0 0,-3 0 4 0,0 2 0 15,0-2-8-15,0 0 4 0,0 2 0 0,0-2 0 0,0 1 0 0,0-1-4 16,0 0 4-16,0 2 0 0,0-2 0 0,-3 2-4 0,3-2 0 16,0 1 0-16,0-1 4 0,0 2 0 0,-3-2-4 0,3 2 4 15,0-2 0-15,-3 1-4 0,3-1 0 0,0 2 0 0,-3-2 4 16,3 2 0-16,-3-2-4 0,3 2 0 0,-3-2 0 0,0 1 4 16,3-1-4-16,-2 1-4 0,-2 2 4 0,4-2 0 0,-3-1 0 0,0 2 0 15,0-2 0-15,4 1 4 0,-5 1-4 0,1 0 0 0,1-2-4 16,-2 1-12-16,2 1 20 0,-1 0-4 0,3 0 4 0,-3-2-4 15,-1 1 0-15,2 1 0 0,-1 0 0 0,0-1 0 0,3 1-4 16,-3 0 4-16,0-2 0 0,0 1 0 0,0 1-4 0,0 0 4 16,3-1 0-16,-3 1-4 0,0 0 4 0,0-1 0 0,0 1 0 0,0 0-4 15,3-1 4-15,-3-1 0 0,0 2 0 0,0 0 0 16,0 0-4-16,0-1 0 0,3 1 0 0,-3 0 0 0,0-1 0 0,0 1 4 16,0 0-4-16,0-2 0 0,3 1 0 0,-3 1 4 0,0 0 0 0,0-1-8 15,1 1 4-15,-2 0 4 0,1 0-4 0,1-1 0 16,-2 1 4-16,2-1-4 0,-1 1 0 0,-1 0 0 0,2 1 4 0,-1-3-4 15,0 4-4-15,0-3 4 0,0 1 0 0,0-1 4 0,0 1 0 16,-3 0-4-16,3 0 0 0,0-1 0 0,0 1 0 0,0 0-4 16,0-1 4-16,-3 1 0 0,3 0 0 0,0-1 0 0,0 1 0 15,0 0 0-15,0 1 0 0,0-1 0 0,0-1 0 0,0 1 0 0,0 0 4 16,0-1-4-16,-3 3 0 0,3-3 0 0,0 1 4 0,1 0-4 16,-4 0 4-16,2 1-4 0,2-1 0 0,-4-1-4 0,3 3 4 15,-1-3-4-15,-1 1 4 0,2 1 0 0,0-1 0 0,-3 1-4 16,3-1 4-16,0 0 0 0,-3 1 0 0,3-1 0 0,0 1 0 15,-3-1 0-15,3 0 0 0,0 1 0 0,0-1 0 0,-3 1 4 16,3-2-4-16,0 1 0 0,0 2 0 0,-3-3 0 0,3 1 0 0,0 0 0 16,-3 1 0-16,3-1-4 0,0-1 8 0,-2 1-4 0,1 1 0 15,1-1 0-15,-3 0 0 0,4-1 0 0,-4 3-4 0,2-3 4 16,-2 1 0-16,4 2 0 0,-4-3 0 0,2 1 4 0,-2 0-4 0,4 1 0 16,-4-1 0-16,0-1 0 0,3 3 0 0,-3-3 0 15,0 1 0-15,0 0 0 0,3 1 0 0,-3-1 0 0,0 0 0 0,0-1 4 16,0 2-4-16,0-1 0 0,0 0-4 0,0 0 8 0,0 1-4 15,0-1 0-15,-3-1 0 0,3 1 0 0,0 0-20 0,0 1 24 16,-2-2 0-16,2 1 0 0,0 0-4 0,-3 1 0 0,3-1 0 16,-3 0 0-16,3-1 0 0,-3 3 4 0,3-3 0 0,-3 1-4 0,3 0-4 15,-3-1 4-15,3 3-4 0,-3-3 8 0,3 1-4 16,-3 1 0-16,3-1 0 0,0 0 0 0,-3 0 0 0,3-1 0 0,0 3 0 16,0-3 0-16,1 1 4 0,-1 0-4 0,-4-1 0 0,5 1 0 15,-1 0 0-15,0-1 0 0,0 1 4 0,3 0-4 0,-3-1 0 16,0 1 0-16,0 0-4 0,0-1 4 0,0 1 4 0,3 0-8 0,-3-2 4 15,3 2-4-15,-3-1 4 0,0 1 0 0,3 0 0 0,0-1 4 16,-3 1-4-16,3-1 4 0,0-1-4 0,0 2 0 0,0 0 0 16,1 0 0-16,-2-1 0 0,1 1 0 0,1 0 0 0,2-2 0 15,-3 1 4-15,-1 1-8 0,5 0 4 0,-5-1 4 0,5 1-8 16,-4 0 4-16,3 0 0 0,-3-2-4 0,3 1 0 0,-3 0 8 16,3 1-4-16,-3 0 0 0,3-2 0 0,-3 2 0 0,3-1-4 15,-3 1 4-15,3 0 0 0,0-1 0 0,-3 1 0 0,3-2 0 0,-3 2-4 16,3 0 8-16,-3-1 0 0,3 1-4 0,-3 0 0 0,3-1-4 15,0 1 4-15,-3-2 4 0,3 3-4 0,-3-3 0 0,3 2 0 16,-3 0 0-16,3-1 4 0,-3 1 0 0,3 0-8 0,-3-1 4 0,3 1 0 16,0 0 0-16,-3-1 0 0,3 1-4 0,-3 0 4 15,3 0 0-15,-3-1 0 0,3 1 4 0,1 0-8 0,-5-2 4 0,5 3 0 16,-2-3-4-16,-1 2 8 0,2-1-4 0,-1 1 4 0,-1 0-4 16,1-1 0-16,2 1 0 0,-1-2 0 0,-1 1 0 0,1-1 4 15,1 3-4-15,-1-2 0 0,-1-1 0 0,2 0 0 0,2 2-4 0,-3-2 4 16,-1 0 0-16,4 0 0 0,-2 0 0 0,2 0-4 0,-3 1 4 15,3-1 4-15,-4 0-4 0,4 0 0 0,0 0 0 0,-2 0 4 16,2 0-4-16,-3 2-4 0,3-2 4 0,0 2 0 0,-3-2 0 16,3 0 0-16,-3 0 0 0,3 0 4 0,0 2 0 0,0-2-4 15,-3 0 0-15,3 0 4 0,0 0-4 0,0 0 0 0,0 0 4 0,-3 0-8 16,3 0 4-16,0 0 0 0,0 0 4 0,0 0-4 0,0 0 0 16,0 0 4-16,0 0-4 0,0 0 0 0,0 0 4 0,0 0 0 15,0 0 0-15,0 0-4 0,0 0 0 0,0 0 0 0,0 0 0 16,0 0 4-16,0 0-4 0,0 0 0 0,0 0-4 0,0 0 4 15,0 0 0-15,0 0 0 0,0 0-4 0,0 0 0 0,0 0-4 0,0 0 0 16,0 0-8-16,0 0-12 0,0 0-20 0,0 0-24 0,3-2-12 16,-3 2-36-16,3-2-52 0,-3 0-76 0,3-1 20 0,3 2 40 15,-4-3 36-15,5 1 28 0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6:52.71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012BDAE-D778-44EE-8A0F-7098F44749E9}" emma:medium="tactile" emma:mode="ink">
          <msink:context xmlns:msink="http://schemas.microsoft.com/ink/2010/main" type="inkDrawing" rotatedBoundingBox="22393,9374 23716,9266 23719,9295 22396,9403" semanticType="underline" shapeName="Other">
            <msink:sourceLink direction="with" ref="{D8D7D2E6-1B0A-423E-B2D3-B6C2A0F7528C}"/>
          </msink:context>
        </emma:interpretation>
      </emma:emma>
    </inkml:annotationXML>
    <inkml:trace contextRef="#ctx0" brushRef="#br0">0 134 11 0,'0'0'44'0,"0"0"8"0,0 0 0 0,0 0-24 0,0 0 0 16,0 0 0-16,0 0 8 0,0 0-16 0,0 0 0 0,0 0-4 0,0 0 4 15,0 0-4-15,0 0-4 0,0 0 0 0,0 0 4 0,0 0-4 16,0 0 0-16,0 0 4 0,0 0-8 0,0 0 0 0,0 0 0 15,0-2 0-15,0 2 0 0,0 0 0 0,4 0-4 0,-4 0 0 16,0 0 4-16,0-2 0 0,0 2-4 0,0 0 4 0,0 0 0 16,0 0 0-16,0 0 0 0,0 0 0 0,0 0 0 0,0-2 4 15,4 2-4-15,-4 0 4 0,0 0-4 0,0 0 0 0,0 0 0 0,0 0 0 16,4 0 0-16,-4-2 0 0,0 2 0 0,0 0 4 0,0-3-4 16,0 3 0-16,4 0 0 0,-4 0 0 0,0 0 4 0,0-2 0 15,0 2-4-15,0 0 0 0,0 0 0 0,4 0 0 0,-4-2 0 16,0 2 4-16,0 0-4 0,3 0 0 0,-3 0 0 0,0 0 4 0,0-2-4 15,0 2 0-15,4 0 4 0,-4 0-4 0,0 0 4 0,0 0-4 16,0-3-4-16,0 3 4 0,0 0 0 0,0 0 4 0,0 0-4 16,0 0 0-16,0 0 0 0,0 0-4 0,4 0 0 0,-4 0 4 0,0 0 0 15,0 0-4-15,4 0-4 0,-4 0 8 0,0 0 0 16,0 0-4-16,0 0 0 0,4 0 0 0,-4 0 4 0,0 0-4 0,0 0 0 16,0 0 0-16,0 0 0 0,0 0 4 0,0 0-4 0,0 0 0 15,3 0 0-15,-3 0 0 0,0 0 4 0,0 0 0 0,0 0-4 16,5 0 4-16,-5 0 0 0,0 0-4 0,0 0 4 0,3 0 0 15,-3 0 0-15,0 0 4 0,0 0-8 0,0 0 0 0,0 0 0 16,0 0 0-16,4 0 4 0,-4 0 0 0,0 0 0 0,0 0-4 16,0 0 0-16,0 0 0 0,4 0 4 0,-4 0-4 0,0 0 4 0,0 0-4 15,4 0 0-15,-4 0 0 0,0 0 0 0,3 0 0 0,-3 0 4 16,0 0 0-16,0 0-4 0,5 0 4 0,-5 0-4 0,0 0 4 16,3 0 0-16,-3 0 0 0,0 0-4 0,4 0 4 0,-4 0 0 15,0 0 0-15,4 0 0 0,-4 0-4 0,0-2 0 0,4 2 4 16,-4 0-4-16,3 0 4 0,-3 0 0 0,4 0 0 0,-4 0-4 0,0 0 4 15,4 0 0-15,0 0-4 0,-4 0 0 0,4 0 0 0,-4-2 0 16,4 2 0-16,-4 0 0 0,4 0 4 0,-1 0-4 0,-3 0 0 16,4 0 0-16,-4 0 0 0,4 0 0 0,-4 2-4 0,4-2 4 15,-1 0 0-15,-3 0-4 0,0 0 4 0,5 0 0 0,-5 0-4 16,3 0 4-16,1 0 0 0,-4 0-4 0,0 0 4 0,4 0 0 0,0 0 0 16,-4 0 0-16,3 0 4 0,-3 0-4 0,5 0 0 15,-2 0 0-15,-3 0 0 0,4 0 0 0,-4 0 0 0,4 0-4 0,-4 0 4 16,4 0 0-16,0 0 0 0,-4 0 0 0,3 0 4 0,-3 0-4 15,4 0 0-15,-4 0 0 0,0 0 0 0,4 0 0 0,-4 0 0 16,0 0 0-16,4 0-4 0,-4 0 4 0,0 0 0 0,4 0 0 0,-4 0 0 16,0 0 0-16,0 0-4 0,0 0 4 0,0 0-4 0,0 0 0 15,0 0 4-15,0 0 0 0,4 0 0 0,-4 0-4 0,0 0 0 16,0 0 0-16,0 0 0 0,0 0 0 0,0 0 0 0,0 0 0 16,0 0 0-16,0 0 0 0,0 0 0 0,0 0 4 0,0 0-4 15,0 0 0-15,0 0 0 0,0 0 4 0,0 0-4 0,0 0 0 0,0 0-4 16,0 0 4-16,0 0 0 0,0 0-4 0,0 0 4 15,0 0 0-15,0 0 0 0,0 0 4 0,3 0-4 0,-3 0-4 0,0 0 4 16,0 0 0-16,0 0 0 0,0-2 0 0,0 2 0 0,4 0 4 0,-4 0-4 16,0 0 0-16,0 0 0 0,0 0 0 0,4 0 0 15,-4 0 0-15,0 0 0 0,4-3 0 0,-4 3 0 0,3 0 0 0,-3 0 0 16,5-2 0-16,-5 2 0 0,3 0 0 0,1 0 4 0,0 0-4 16,-4-2 4-16,4 2 0 0,0 0-4 0,-1-2 0 0,-3 2 0 15,4 0 0-15,0 0 4 0,0 0-4 0,-4-3 0 0,4 3 4 0,0 0 0 16,-1-2-4-16,-3 2 0 0,4 0 4 0,0 0-4 15,-4 0 4-15,4 0 0 0,-1 0 0 0,2-2 0 0,-5 2 0 0,3 0 0 16,1-2-4-16,0 2 4 0,-4 0-4 0,4 0 4 0,0-2 0 16,0 2 0-16,-1 0 0 0,1-3 0 0,-4 3 0 0,4 0 0 15,0 0 0-15,0 0 0 0,-1-2-4 0,1 2 4 0,0 0 4 16,0 0-4-16,0-2 0 0,0 2 0 0,-1 0 0 0,1-2 0 16,0 2 0-16,4 0 0 0,-4-3 0 0,-1 3 0 0,1-2 0 15,4 2 0-15,-4-2 0 0,0 2 4 0,3 0-4 0,-3 0 0 0,4 0 0 16,-5 0 0-16,5-2 0 0,-4 2 4 0,0 0 0 0,3 0 0 15,-3 0-4-15,0 0 4 0,4 0 0 0,-4 0-4 0,-1 0 0 16,1 0-20-16,4 0 24 0,-4-3 0 0,-1 6 0 0,2-6 0 0,-2 3-4 16,1 0 0-16,4 0 0 0,-5 0 0 0,2 0 0 0,-2 0 0 15,1 0 0-15,4 0-4 0,-5 0 0 0,1 0 0 0,0 3 0 16,4-6 0-16,-4 3 4 0,0 0 0 0,-1 0-4 0,5 0 0 16,-4 0 4-16,-1 0 0 0,2 0 0 0,-2 0 0 0,1 0 4 15,0 0-4-15,0 0-4 0,-1 0 4 0,1 0 0 0,0 0-4 0,0 0 0 16,0 0 0-16,0 0 4 0,0 0 0 0,-1 0-4 15,1 0 0-15,0 0 8 0,0 0-8 0,4 0 4 0,-8 0 0 0,7 0-4 16,-3 0 4-16,0 0-4 0,-1 0 4 0,2 0 0 0,-2 0-4 16,1-2 0-16,0 2 0 0,0 0 0 0,3 0 0 0,-3 0 4 15,0 0 0-15,0 0 0 0,0 0 0 0,0-2-4 0,-1 2 0 16,5 0 4-16,-4 0-4 0,-1 0 4 0,2 0-4 0,-2-3 4 16,1 6 0-16,4-3 0 0,-4-3-4 0,0 3 0 0,-1 0 4 0,1 0 0 15,0-2-4-15,0 2 0 0,3 0 4 0,-2 0 0 0,-2 0 0 16,1 0-4-16,0 0 0 0,0 0 4 0,-1-2-4 0,1 2 0 15,0 0 4-15,0 0-4 0,0 0 4 0,0 0-4 0,-1 0 0 16,1-2 0-16,0 2 4 0,0 0-4 0,3 0 4 0,-2 0-4 16,-2 0 4-16,1 0-4 0,0-2 0 0,0 2 0 0,4 0 4 0,-5 0-4 15,1 0 0-15,0 0 0 0,3 0 0 0,-3-3 4 0,0 3-4 16,0 0-4-16,4 0 4 0,-4-2 0 0,-1 2 0 0,5 0 4 16,-4 0 0-16,-1 0-8 0,2-2 8 0,-2 2 0 0,5 0 0 15,-4 0-4-15,-1 0 0 0,1 0 0 0,0 0-4 0,0 0 4 16,0 0 0-16,0 0 4 0,0 0-4 0,-1 0 4 0,1 0-4 15,0 0-4-15,0 0 0 0,0 0 8 0,-4 0-8 0,4 0 4 0,-1 0 0 16,1 0 0-16,0-2 0 0,0 2 0 0,-4 0 4 0,3 0-4 16,2-3 0-16,-2 3 4 0,1 0 0 0,0 0-24 0,4 0 20 15,-5-2 4-15,1 2 0 0,0 0-4 0,0 0 4 0,0 0-4 16,0-2 4-16,-1 2-4 0,2 0 4 0,-2 0-4 0,1 0 0 16,-1 0 4-16,2-2-4 0,-2 2 4 0,-3 0-4 0,4 0 0 0,0 0-4 15,-4 0 8-15,4-3-4 0,0 3 0 0,-4 0-4 0,4 0 8 16,-1-1-4-16,-3 1-4 0,4 0 4 0,0 0 0 0,0 0 0 15,0 0 0-15,-4-3 0 0,3 3-4 0,2 0 4 0,-2 0 0 0,1 0 4 16,0 0-4-16,0 0 0 0,-1 0 0 0,1 0-4 16,0 0 4-16,0-2 4 0,0 2-4 0,0 0 0 0,-1 0 0 0,1 0-4 15,0 0 4-15,0 0 0 0,-4 0 0 0,4-3 0 0,-1 3 0 16,-3 0 0-16,5 0 0 0,-2 0 0 0,-3 0 0 0,4 0 0 16,0 0 4-16,-4-2-8 0,4 2 4 0,-4 0-4 0,3 0 8 0,2 0-4 15,-5 0 0-15,3-2 0 0,1 2 0 0,-4 0 0 0,4 0 0 16,0-2 0-16,-4 2 0 0,3 0 0 0,1 0 4 0,-4 0-4 15,4-3 0-15,0 3 0 0,-4 0-4 0,4 0 4 0,-4 0 0 16,4-2 4-16,0 2-4 0,-4 0 4 0,3 0-4 0,-3 0 0 16,4 0 0-16,-4-2 0 0,4 2-4 0,-4 0 4 0,4 0 0 0,-4-2 0 15,3 2 0-15,-3 0 0 0,5-2 0 0,-5 2 4 0,3 0-8 16,-3 0 4-16,4 0 0 0,-4 0 4 0,0 0-4 0,4-3 0 16,-4 3-4-16,4 0 4 0,-4 0-4 0,0 0 4 0,3 0 0 15,-3 0 4-15,0 0-4 0,0 0 0 0,5-2 4 0,-5 2-4 16,0 0 0-16,0 0-4 0,0 0 0 0,0 0 4 0,0 0 0 15,0-2-4-15,0 2 8 0,3 0-4 0,-3 2 0 0,0-4 0 0,0 2-4 16,0 0 8-16,0 0 0 0,0 0-4 0,0 0 0 16,0 0 0-16,4 0 0 0,-4 0 0 0,0 0 0 0,0-2 0 0,0 2 0 15,0 0 0-15,0 0 0 0,0 0 0 0,0 0 0 0,0 0 0 16,0 0-4-16,0 0-16 0,0 0 24 0,0 0 0 0,0 0-4 16,0 0 8-16,0 0-4 0,0 0-4 0,0 0-4 0,0 0 4 0,0 0 0 15,0 0 4-15,0 0-4 0,0 0-4 0,0 0 4 16,0 0 0-16,0 0 0 0,0 0 0 0,0 0 4 0,0 0-4 0,0 0-4 15,0 0 4-15,0 0 0 0,0 0 0 0,0 0 0 0,0 0 0 16,0 0 0-16,0 0 4 0,0 0-8 0,0 0 8 0,0 0-4 16,0 0 0-16,0 0 0 0,0 0-4 0,0 0 0 0,0 0 4 0,0 0-8 15,0 0-4-15,0 0-8 0,0 0-8 0,0 0-12 0,0 0-16 16,0 0-20-16,-4 0-20 0,4 2-12 0,-3-2-28 0,3 0-28 16,-5 2-60-16,2-2-52 0,-1 2 44 0,0-2 44 0,0 3 36 15,-4-3 28-15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6:55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F0CB543-E034-4EE5-97E5-8078DE127AFE}" emma:medium="tactile" emma:mode="ink">
          <msink:context xmlns:msink="http://schemas.microsoft.com/ink/2010/main" type="inkDrawing" rotatedBoundingBox="22545,9428 23208,9411 23208,9422 22546,9439" semanticType="strikethrough" shapeName="Other">
            <msink:sourceLink direction="with" ref="{D8D7D2E6-1B0A-423E-B2D3-B6C2A0F7528C}"/>
          </msink:context>
        </emma:interpretation>
      </emma:emma>
    </inkml:annotationXML>
    <inkml:trace contextRef="#ctx0" brushRef="#br0">150 170 71 0,'3'0'92'0,"5"0"-12"0,-4 0-12 0,4 0-28 16,-4 0-4-16,3 0-8 0,1-3 0 0,0 3-4 0,3-2-4 0,-4 2-4 15,1-2 0-15,4 2 0 0,-1 0-4 0,-3-3 0 0,3 3 0 16,1-2 0-16,-1 2 0 0,1 0-8 0,-1-2 4 0,-3 2 0 15,3 0 0-15,1 0-4 0,-1 0 0 0,-3 0 0 0,4 0 0 16,-1 0 0-16,-3 0 4 0,-1 0-8 0,5 0 4 0,-5 0 0 16,1 0-4-16,0 0 4 0,3 0 0 0,-3 0 0 0,0 0 0 0,-1 0-4 15,1 0 0-15,-1 0 8 0,1 0-4 0,4 0 0 0,-4 0 0 16,-1 0 0-16,1 0 0 0,-1 0 0 0,5 0 0 0,-4 0 0 16,-1 0 0-16,4 0 0 0,-3 0 0 0,4 0 0 0,-5 0-16 0,5 0 16 15,-4 0 0-15,3 0 0 0,-4 0 0 0,5 0 0 16,-4 0 0-16,3 0-4 0,-3 0 0 0,3-2 0 0,-3 2 0 0,0 0 0 15,-1-2 0-15,1 2-4 0,-1 0 4 0,1 0-4 0,0 0 0 16,0-3 0-16,-1 3-4 0,-3 0 0 0,4 0-8 0,-4 0-8 16,4 0-8-16,-5-2-20 0,5 2-36 0,-4 0-36 0,3-2-28 0,-3 2 32 15,0-3 28-15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0:31.717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D5888C70-AAE2-4B18-90B3-4A488DD4B4DF}" emma:medium="tactile" emma:mode="ink">
          <msink:context xmlns:msink="http://schemas.microsoft.com/ink/2010/main" type="writingRegion" rotatedBoundingBox="25269,6659 25483,6659 25483,7630 25269,7630"/>
        </emma:interpretation>
      </emma:emma>
    </inkml:annotationXML>
    <inkml:traceGroup>
      <inkml:annotationXML>
        <emma:emma xmlns:emma="http://www.w3.org/2003/04/emma" version="1.0">
          <emma:interpretation id="{A7DEA6A2-96DA-4A9A-A08C-864ECD7801FC}" emma:medium="tactile" emma:mode="ink">
            <msink:context xmlns:msink="http://schemas.microsoft.com/ink/2010/main" type="paragraph" rotatedBoundingBox="25269,6659 25483,6659 25483,7630 25269,7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9B69FD-B801-485E-9EFD-0F0EE0ADEE1D}" emma:medium="tactile" emma:mode="ink">
              <msink:context xmlns:msink="http://schemas.microsoft.com/ink/2010/main" type="line" rotatedBoundingBox="25269,6659 25483,6659 25483,7630 25269,7630"/>
            </emma:interpretation>
          </emma:emma>
        </inkml:annotationXML>
        <inkml:traceGroup>
          <inkml:annotationXML>
            <emma:emma xmlns:emma="http://www.w3.org/2003/04/emma" version="1.0">
              <emma:interpretation id="{57F2F937-A958-46CF-AB69-450001B1DFA3}" emma:medium="tactile" emma:mode="ink">
                <msink:context xmlns:msink="http://schemas.microsoft.com/ink/2010/main" type="inkWord" rotatedBoundingBox="25269,6659 25483,6659 25483,7630 25269,7630"/>
              </emma:interpretation>
            </emma:emma>
          </inkml:annotationXML>
          <inkml:trace contextRef="#ctx0" brushRef="#br0">235 3778 67 0,'0'0'96'0,"0"0"-12"0,0 0-8 15,0 0-28-15,0 0-8 0,0 0 0 0,0 0-4 16,0 0-4-16,0 0 0 0,0 0-8 0,0 0 0 0,0 0-4 0,0 0 0 15,0 0 4-15,0 0-8 0,0 0 0 0,0 0-16 0,0 0 16 16,0 0 4-16,0 0 0 0,0 0-4 0,0 0 4 0,0 0 4 16,0 0-4-16,0 0-4 0,0 2 4 0,0-2-4 0,0 1 0 0,0-1 0 15,0 2 0-15,0 0 0 0,3-1 0 0,-3 1 0 0,0 0-4 16,0 1 4-16,3-1-4 0,-3 1 0 0,0-1 4 0,3 1-4 16,-3 0 4-16,0 1-4 0,3-1 0 0,-3 0-4 0,0 1 0 15,3-1-4-15,-3 1 4 0,3-1 8 0,-3 0-8 0,0 1 4 16,2-1-4-16,-2 2 4 0,0-1 0 0,4-1 4 0,-4 2-4 15,2-1 0-15,-2 0 4 0,0 0 0 0,3 1-4 0,-3-2 0 16,0 2 0-16,4-1 0 0,-4 0 0 0,2 0 0 0,-2 1-4 0,0 0 4 16,3-2-4-16,-3 2-4 0,0 0 4 0,4-1 0 0,-4 1 0 15,2 0-4-15,-2 0 4 0,0-2-4 0,3 2 4 0,-3 0 0 16,0 0 0-16,3-1-4 0,-3 1 0 0,0 0 4 0,3 0 0 16,-3 0 0-16,0 0-4 0,3 0-16 0,-3 0 24 0,0 0-4 15,0 0 0-15,3 1-4 0,-3-2 0 0,0 1 4 0,0 0-4 16,3 0 0-16,-3 0-4 0,0 0 0 0,3 0 4 0,-3 1 0 0,0-1 0 15,0 0 0-15,0-2 0 0,3 2-4 0,-3 0 0 0,0 0 4 16,0 0 0-16,3 0-4 0,-3 0 4 0,0-2 0 0,0 3-4 16,3-1-4-16,-3-2 4 0,0 2 4 0,0 0-4 0,3-2 0 0,-3 2 0 15,0 1 0-15,0-2 0 0,3 0 0 0,-3 1 0 16,0-2 8-16,0 2-8 0,0 0 0 0,3-1 0 0,-3 1 4 0,0-2-4 16,0 2-4-16,3 0 4 0,-3-2 4 0,0 3 0 0,0-3-8 15,0 2 4-15,0-2 0 0,3 1 0 0,-3 1 4 0,0-2-4 16,0 0 0-16,0 3 0 0,0-3 0 0,0 0 0 0,0 1 4 0,0-1 0 15,3 0-4-15,-3 1 0 0,0-1-4 0,0 0 4 16,0 1 4-16,0-1-8 0,3 1 4 0,-3-1 0 0,0 0 0 0,0 0 0 16,0 1 4-16,3-1 0 0,-3 1-4 0,0-1 0 0,0 0 4 15,0 1-8-15,0-1 0 0,0 0 0 0,0 1 4 0,3-1-4 16,-3 1 4-16,0-1 4 0,0 0 0 0,0-1-4 0,0 1 0 16,0 1 0-16,0-1 0 0,3 0 0 0,-3-1-4 0,0 1 8 15,0 1-4-15,0-1 4 0,0 1-4 0,0-1 0 0,0-2-4 0,3 3 4 16,-3-1 0-16,0 1-4 0,0-1 4 0,0 0 4 0,0-1 0 15,0 1-4-15,0 1-4 0,0-1 0 0,3 0 8 0,-3-1-4 16,0 1 0-16,0 1 0 0,0-1 0 0,0 1 0 0,0-3 0 0,0 3 0 16,0-1 4-16,0-1-4 0,3 1 0 0,-3 0 0 0,0 1 0 15,0-3 0-15,0 3 0 0,0-1 0 0,0-1 4 0,0 1-4 16,0 1 0-16,3-1 0 0,-3-2 0 0,0 3 0 0,0-1 0 16,3 1 0-16,-3-3 0 0,0 3 0 0,0-1 0 0,0-1-4 15,0 1 4-15,0 0-4 0,3-1 4 0,-3 1 0 0,0 1-4 0,0-2 4 16,0 1 0-16,3-1 0 0,-3 1-4 0,0-1 8 15,0-1-4-15,0 3 0 0,2-3 0 0,-2 3-4 0,0-3 0 16,0 3 4-16,4-3 4 0,-4 1-4 0,0 2 0 0,0-3 0 0,3 2 0 16,-3-1 0-16,0 0 0 0,0 1 0 0,0-1 0 0,2-1-4 15,-2 3 8-15,0-2-4 0,0-1 0 0,0 1-4 0,3 0 4 16,-3 1 0-16,0-2 0 0,0 1 0 0,0 2 4 0,0-3 0 0,4 3-4 16,-4-3 0-16,0 3 0 0,0-3 0 0,2 3 0 15,-2-3-4-15,3 3 8 0,-3-1 0 0,0-1-4 0,0 1 0 0,4-1 0 16,-4 1 0-16,0-1 0 0,2 1-4 0,-2-1 4 0,0 0 0 15,0-1 0-15,3 1 0 0,-3 1 0 0,0-1 0 0,0 0 0 16,0 0 0-16,0-1-4 0,0 1 8 0,4 0-4 0,-4-1 0 0,0 3 0 16,0-2 0-16,0-1 0 0,0 0 0 0,0 1 0 0,2 0-4 15,-2 1 4-15,0-1 0 0,0 0-4 0,0-1 4 0,3 1-16 16,-3 0 20-16,0-1 0 0,0 1 0 0,0 0 0 0,0 0-4 16,0-1-4-16,0 1 4 0,0-1 4 0,0-1-4 0,3 2 0 15,-3 1 0-15,0-1 0 0,0 0 0 0,0 0 0 0,0-1 0 0,0 1 0 16,3 0 0-16,-3-1-4 0,0 3 4 0,0-3-4 15,0 1 4-15,3 0 0 0,-3 1 4 0,0-1-4 0,0-1 0 0,0 1 0 16,3 1 0-16,-3-1 0 0,0 0 0 0,0 0 0 0,0-1 0 16,0 1-4-16,0-2 4 0,0 1 0 0,3 1 0 0,-3 0 0 15,0-2 0-15,0 2 0 0,0-1 4 0,0 1-8 0,0-2 8 16,0 2-4-16,0-1-4 0,0 1 4 0,0 0 4 0,0-2-8 16,0 1 4-16,3 1-4 0,-3 0 4 0,0-1 0 0,0 1 0 0,0-2-4 15,0 2 4-15,3 0 0 0,-3-1 0 0,0-1 0 0,0 2 0 16,0-1 0-16,0-1 0 0,0 2 0 0,0-2 0 0,3 2 0 15,-3-1 0-15,0-1 0 0,0 2-4 0,0-2 8 0,0 0-4 16,0 2 0-16,0-2-4 0,0 1 0 0,0-1 4 0,0 0 0 0,0 2 0 16,0-2 0-16,3 0 0 0,-3 2 0 0,0-2 0 0,0 2-4 15,0-2 4-15,0 1 4 0,0-1-4 0,3 2-4 0,-3-2 8 16,0 2-8-16,0-1 8 0,0-1-4 0,0 2-4 0,3 0 4 16,-3-1 0-16,0 1 0 0,0-2 4 0,0 2-8 0,0-2 0 0,0 1 0 15,0-1 4-15,0 0 4 0,0 2-4 0,0-2 4 16,0 0-8-16,0 0 4 0,0 0 0 0,0 0 0 0,0 0 4 0,0 0-4 15,0 0 0-15,0 0-4 0,0 0 0 0,0 0 8 0,0 0-4 16,0 0 0-16,0 0-4 0,0 0 8 0,0 0 0 0,0 0-4 16,0 0-4-16,0 0 4 0,0 0 0 0,0 0 4 0,0 0-8 0,0 0 4 15,0 0 0-15,0 0 0 0,0 0-4 0,0 0 4 0,0 0-4 16,0 0 4-16,0 0 4 0,0 0-4 0,0 0 4 0,0 0-4 16,0 0 0-16,0 0 0 0,0 0 0 0,0 0 0 0,3 0 0 15,-3 0 0-15,0-2 0 0,0 2 4 0,0-1-4 0,0 1 0 16,0-2 0-16,0 2 0 0,0-2 0 0,3 1 4 0,-3-1 0 0,0 2-4 15,0-2 0-15,0 1 0 0,3-1 4 0,-3 0-8 0,0 1 4 16,0-1 4-16,0 0-8 0,0 2 4 0,0-2-4 0,3 1 4 16,-3 1 0-16,0-2 0 0,0 2 0 0,0-2 0 0,0 2 0 0,0-1 0 15,0 1 0-15,0 0-4 0,0 0 0 0,0-2 0 0,0 2-4 16,3 0-8-16,-3 0-8 0,0 0-20 0,-3 0-16 0,6 0-32 16,-3-2-28-16,0 2-80 0,0 0-56 0,0-1 32 0,0 1 44 15,0-2 40-15,0 1 20 0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2:00.05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40B1D7C-74EB-4441-A23B-15721160BCCE}" emma:medium="tactile" emma:mode="ink">
          <msink:context xmlns:msink="http://schemas.microsoft.com/ink/2010/main" type="inkDrawing" rotatedBoundingBox="26835,12566 32814,12341 32817,12429 26838,12654" shapeName="Other"/>
        </emma:interpretation>
      </emma:emma>
    </inkml:annotationXML>
    <inkml:trace contextRef="#ctx0" brushRef="#br0">0 238 11 0,'4'0'72'15,"-4"0"0"-15,0 0-4 0,0 0-28 0,4 0-8 0,-4 0-4 0,0 0-4 16,0 0-4-16,0 0-4 0,0 0 0 0,0 2 0 0,0-2-4 16,0 0 4-16,0 0-8 0,0 0 4 0,0 0 0 0,0 0-4 15,0 0 0-15,0 0-4 0,3 0 4 0,-3 0 0 0,0 2 0 16,0-4 4-16,5 4 0 0,-5-2 0 0,0 0 4 0,3 0 0 16,-3 0 0-16,4 0-4 0,-4 3 0 0,4-3 0 0,0 0 0 0,-4 0 4 15,3 0-4-15,1 0-4 0,0 0 0 0,-4 0 0 0,4 0-4 16,0 0 0-16,0 0 0 0,0 0 0 0,-1 0 0 0,-3 0 4 15,4 0-8-15,0 0 4 0,0 0 0 0,-1 0-4 0,2 0 0 16,-2 0 0-16,1 0 4 0,0 0-4 0,0 0 0 0,-1 0 4 16,2 0-4-16,-2 0 4 0,1 0-4 0,0 0 4 0,0 0-4 0,0 0 8 15,3 0-8-15,-3 0 4 0,0 0 0 0,4 0-4 0,-5 0 8 16,5 0-4-16,-4 0-4 0,4 0 0 0,-5 0 0 0,1 0 0 16,4 0 0-16,-4 0 0 0,3 0 0 0,-3 0 4 0,0 0-4 15,4 0 0-15,-5 0 0 0,2 0 4 0,-2 0-4 0,5 0 0 16,-4 0 0-16,-1 0 4 0,1 0-4 0,0 0 0 0,0 0 0 0,0 0 0 15,0 0 0-15,-1 0 4 0,1 0-4 0,0 0 0 0,0 0 4 16,0 0-4-16,-1 0 0 0,2 0 4 0,2 0-4 0,-3 0 4 16,3 0-4-16,-2 0 8 0,2 0-8 0,-3 0 8 0,3 0-4 15,1 0 0-15,0 0-4 0,0 0 0 0,-1 0 4 0,1 0-4 0,0-3 4 16,-1 3-4-16,1 0 4 0,3 0-4 0,-3 0 0 0,0-2 4 16,-1 2 0-16,4 0 0 0,-3 0 0 0,0-2 0 0,-1 2 0 15,1 0 0-15,4 0-8 0,-5 0 4 0,1 0 0 0,0 0 4 16,-1 0-8-16,5 0 4 0,-4 0 0 0,-1 0 0 0,1 0 4 15,0 0-8-15,-1 0 8 0,1 0-4 0,-1 0 0 0,1 0 4 16,0 0-8-16,-1 0 12 0,1 0-8 0,0 0 4 0,-1 0-4 0,5 0 0 16,-5 0 0-16,1 0 0 0,0 2 4 0,-1-2-4 0,1 0 4 15,0 0-4-15,-1 0 0 0,5 0 4 0,-4 0-4 0,-1 2 4 16,1-2 0-16,-1 0-4 0,1 0 0 0,4 0 4 0,-4 0-4 0,-1 0 4 16,1 0-4-16,-1 0 0 0,1 3 0 0,0-3 0 15,-1 0 0-15,5 0 0 0,-4 0 0 0,-1 0 4 0,1 0 0 0,-1 0-4 16,1 0 4-16,0 0-4 0,-1 0 0 0,1 0 0 0,4 0 4 15,-5 0-4-15,1 0 0 0,0 0 0 0,-1 0 4 0,1 0-4 16,-1 0 0-16,1 0 0 0,0-3 0 0,-1 3 4 0,5 0 0 16,-4-2-4-16,-1 2 4 0,1 0-4 0,-1-2 0 0,1 2 0 0,0-2 0 15,4 2-4-15,-5-2 0 0,1-1 8 0,-1 3-4 16,5-2 4-16,-4 2-4 0,-1-2 0 0,4 2 4 0,-3 0-4 0,4-2 0 16,-4 2 0-16,-1 0 0 0,5-2 4 0,-5 2 0 0,1 0-8 15,0-2 4-15,3 2 0 0,-4-2 0 0,1 2 0 0,0 0 4 16,3-2-4-16,-3 2 0 0,0 0 0 0,-1-3 0 0,1 3 0 0,4-2 0 15,-5 2 4-15,1 0-4 0,0-2 0 0,-1 2 0 0,1 0 4 16,-1 0 0-16,5-3-4 0,-4 3 0 0,-1 0 0 0,1 0 0 16,0-1 0-16,-1 1-4 0,1 0 8 0,0 0-4 0,-1 0 0 15,1 0 0-15,-1 0 4 0,1 0-4 0,0 0 4 0,-4-2-8 16,3 4 4-16,1-4 0 0,0 4 0 0,-1-4 0 0,1 4-16 0,-1-2 20 16,1 0 0-16,0 0-4 0,-1 0 0 0,1 0 0 15,0-2 4-15,-1 2-4 0,1 0 4 0,0 0-4 0,0 0 0 0,-1 0 0 16,4 0 0-16,-3 0 4 0,0 0 0 0,-1-3-4 0,1 3-4 15,0 0 4-15,0 0 0 0,-1 0 0 0,4-2 0 0,-3 2 0 16,0 0 0-16,-1 0 4 0,1-2 0 0,0 2 0 0,0 0-4 0,-1-2 0 16,1 2-4-16,0 0 4 0,0-2 0 0,2 2 4 15,-2-2 0-15,0 2-4 0,0-3 0 0,-1 3 0 0,1 0 0 0,0-2 0 16,0 2 0-16,-1-2 4 0,1 2-4 0,-1 0 4 0,1-2-4 16,0 2 0-16,-1-2 0 0,1 2 0 0,-1 0 4 0,1 0 0 15,0 0-4-15,-1-2 0 0,1 2 0 0,-4-3 0 0,4 3 0 0,-1 0 4 16,1-2-4-16,0 2 0 0,-1-2 0 0,1 2 0 15,-1 0 0-15,1-2 0 0,4 2 0 0,-4-2 0 0,-1 2 0 16,1-2 0-16,-1 2 4 0,1-2-4 0,4 2 4 0,-5-3-24 0,1 3 24 16,0-2-4-16,-1 2 4 0,1-2-4 0,3 2 4 0,-3-2 0 15,0 2-4-15,0-2 4 0,-1 0 0 0,4-1-4 0,-3 3 0 16,0-2-4-16,-1 2 4 0,1-2 0 0,3 0 0 0,-3 0 4 0,0 2-4 16,-1-2 0-16,1 0 4 0,0-1-8 0,3 3 4 0,-3-2 0 15,-1 2 0-15,1-2 0 0,0 0 4 0,-1 2-4 0,1-2 0 16,0 0-4-16,-1 2 4 0,5-3 0 0,-4 3 0 0,-1-2 0 15,1 2 4-15,-1 0 0 0,1-2-4 0,0 2 0 0,-1 0 0 16,5-2 0-16,-4 2-4 0,-1-2 4 0,1 2 0 0,4 0 4 0,-5 0 0 16,1 0-8-16,3-2 4 0,-3 2 0 0,0 0 0 15,3 0 0-15,-3 0 0 0,4 0 0 0,-5-3 0 0,1 3-4 0,3-2 4 16,-3 2-4-16,-1 0 8 0,5 0-4 0,-5 0 4 0,1-2-4 16,4 2 4-16,-4 0-4 0,-1 0-4 0,4 0 4 0,-3-2 0 15,0 2 0-15,3 0 4 0,-3 0-4 0,4 0 0 0,-5-2 0 0,1 2 0 16,3 0 0-16,-3-2 0 0,3 2 0 0,-3 0 4 15,-1 0 0-15,5 0-4 0,-4 0 0 0,3 0 0 0,-3-2 4 0,3 2-4 16,-3 2 0-16,0-4 0 0,3 2 0 0,0 0 0 0,-3 2 0 16,4-4 4-16,-5 4 0 0,5-2-4 0,-4 0 0 0,3-2 4 15,1 2-4-15,-5 0 0 0,5 2 0 0,-1-2 0 0,-3 0 0 16,4 0 4-16,-5 0-4 0,4 0 0 0,1 0 0 0,-1 0 4 0,-3 0-4 16,4 0 0-16,-5 0 0 0,5 0 0 0,-1 0 4 15,-3 0-4-15,3 0 4 0,-3 0 0 0,4 0-4 0,-5 0 0 0,4 0 4 16,-3 0-4-16,4 0 0 0,-4 0 0 0,3 0 0 0,-3 0-4 15,-1 0 8-15,5 0-8 0,-5 0 8 0,5 0 0 0,-4 0 0 16,3 0-4-16,-3 0-4 0,-1 0 8 0,5 0 0 0,-1 0-4 0,-3 0 0 16,3 0 4-16,-3 0-4 0,4 0 4 0,-5 0 0 0,5 0-4 15,-1 0 0-15,-3 0 0 0,4 0 4 0,-1 0-4 0,-4 0 0 16,5 0 4-16,-1 0-4 0,-3 0 0 0,3 0 0 0,1 0 0 16,-1 0 4-16,-3 0-4 0,4 0 4 0,-1 0 0 0,-3 0 0 15,3 0-4-15,-3 0 4 0,4 0-4 0,-1 0 0 0,-4 0 0 0,5 0-4 16,-4 0 4-16,3 0 0 0,0 0 0 0,-3 0 0 15,0 0 0-15,4 0 0 0,-5 0 0 0,5 0 0 0,-5 0 4 0,5 0-4 16,-5 0 0-16,1 0 0 0,4 0 4 0,-5 0-4 0,1 0 4 16,3 0 0-16,-3 0 0 0,0 0 0 0,3 0 0 0,-4 0-4 15,1 0 0-15,4 0 0 0,-4 0 0 0,-1 0 4 0,5 0-4 0,-4 0 4 16,-1 0-4-16,1 0 0 0,3 0 0 0,-3 0 4 0,-1 0-4 16,1 0 0-16,0 0 4 0,0 0 0 0,-1 0-4 0,1 0 4 15,0 0-8-15,-1 0 4 0,1 0 0 0,-1 0 0 0,1 0 0 16,-4 0 0-16,4 0 0 0,-1 0 4 0,1 0 0 0,0 0 0 15,-1 0-20-15,-3 0 16 0,3 0 4 0,1 0 0 0,0 0 0 0,0 0 0 16,-5 0 0-16,5 0 0 0,0 0 0 0,-1 0-4 0,1 0 0 16,-1 0 0-16,-2 0-4 0,2 0 4 0,1 0 0 0,-1 0 0 15,1 0 4-15,0 0-4 0,-4 0 0 0,4 0 0 0,-1 0 4 16,1 0-4-16,-1 0 0 0,1 0 0 0,0 0 0 0,-1 0 4 16,1 0-4-16,-1 0 4 0,1 0 0 0,0 0-4 0,-1 0 0 15,1 0 0-15,0 0 4 0,-1 0 0 0,5 0-4 0,-4 0 0 0,-1 0-4 16,1 0 8-16,4 0-4 0,-5 0 0 0,1 0 0 15,-1 0 0-15,5 0 0 0,-4 0 4 0,-1 0-4 0,1 0 0 0,3 0-4 16,-3 0 4-16,-1 0 0 0,5 0-4 0,-4 0 0 0,-1 0 4 0,1 0 0 16,4 0 0-16,-4 0 4 0,-1 0 0 0,4 0-4 15,-3 0 0-15,0 0 0 0,-1 0 0 0,5 0 0 0,-5 0 0 0,1 0 4 16,4 0-4-16,-5 0 0 0,1 0 0 0,0 0 0 16,3 0 0-16,-3 0 4 0,0 0-8 0,3 0 4 0,-4 0 0 0,5 0 4 15,-4 0-4-15,-1 0 4 0,5 0-4 0,-1 0 0 0,-3 0 0 0,4 0 0 16,-5 0 0-16,4 0 0 0,-3 0 0 0,4 0 0 15,-5 0 0-15,5-2 4 0,-1 2-4 0,-3 0-4 0,4-3 4 0,-5 3 4 16,5-2 0-16,-1 2-4 0,-3 0 0 0,4 0 0 0,-5 0 0 16,4 0 0-16,-3-2 0 0,0 2 0 0,3 0 0 0,-3 0 0 15,-1 0 0-15,1 0 0 0,4 0 0 0,-5 2 0 0,1-2 0 16,0 0 0-16,-1 0 0 0,1-2 0 0,-1 2 0 0,5 0 0 16,-4 0 0-16,0 0 0 0,-1 0 0 0,1 0 0 0,-1 0 4 15,1 0-4-15,0 0 0 0,-1 0 0 0,1 0 0 0,-1 0 0 0,1 0 4 16,0 0-4-16,-1 0 0 0,1 0-4 0,0 0 4 0,0 0 4 15,-1 0-4-15,1 0 0 0,0 0 0 0,-1 0 0 0,1 0 0 16,0 0 0-16,-1 0 0 0,1 0 0 0,-1 0 0 0,1 0 0 16,0 0 0-16,-1 0 0 0,1 0 0 0,-1 0 4 0,1-2-4 0,0 2 0 15,0 0 0-15,-1-2-4 0,1 2 4 0,0 0 4 0,-1 0-4 16,5 0 0-16,-8 0 0 0,3 0 4 0,5 0-4 0,-8-2 0 16,7 2 4-16,-3 0 0 0,-4 0-4 0,7 0 0 0,-7-3 0 0,8 3 0 15,-9 0 0-15,5-2 0 0,-1 2 0 0,1-2 0 16,0 2 0-16,-1 0 0 0,1 0 0 0,0-2 0 0,0 2 0 0,-1-2 0 15,-3 2 0-15,3 0 0 0,1-2 4 0,0 2-4 0,-1 0 4 16,-3 0-4-16,4-2 0 0,0 2-4 0,-1-3 4 0,-3 3 0 16,4 0 0-16,0-2 0 0,-1 2 4 0,-3 0-4 0,3 0 0 15,1-2 0-15,-4 2 0 0,4 0 0 0,-1-2 0 0,-3 2 0 16,4 0-4-16,0 0 4 0,-5 0 0 0,5-2 0 0,-4 2 0 16,4 0 0-16,-5-2 0 0,5 2 4 0,-4 0-4 0,3 0-4 0,-3 0 4 15,4-3 0-15,-4 3 4 0,0 0-20 0,4-2 20 0,-5 2 0 16,4-2-4-16,-2 2 0 0,-2 0 0 0,5 0 4 0,-4 0-4 15,4 0 4-15,-5-2-4 0,1 2 0 0,4 0 0 0,-4-2 0 0,-1 2 0 16,5 0 0-16,-4 0 0 0,4 0 0 0,-5 0 0 16,1 0 4-16,4 0-4 0,-4 0 0 0,3 0 0 0,-3 0 0 0,4-2 4 15,-4 2-4-15,4 0 0 0,-5 0-4 0,5 0 4 0,-4 0 0 16,4 0 0-16,-5 0 4 0,5-2-4 0,-4 2 0 0,3 0 0 16,-3 0 0-16,4 0 0 0,-4 0 0 0,3 0 0 0,-3 2 0 15,0-4 0-15,3 2-4 0,-2 0 8 0,2 2-4 0,-3-2 0 16,0 0 0-16,-1 0 0 0,5 0 0 0,-4 0 0 0,0 0 0 0,4 0 0 15,-5 0 0-15,1 0 0 0,0 0 0 0,0 0 0 0,4 0 0 16,-5 0 0-16,1 0 0 0,0 0 0 0,0 0 4 0,4 0-4 16,-5 0 0-16,1 0 4 0,0-2-8 0,0 2 4 0,0 0 0 0,-1 0 0 15,1 0-16-15,0 0 20 0,0 0-4 0,4 0 0 16,-8 0 4-16,8-3 0 0,-5 3-4 0,1 0 0 0,-1 0 0 0,2 0 4 16,-2 0-4-16,1 0 0 0,0 0 0 0,0 0 0 0,0 0 4 15,0 0-8-15,-1 0 4 0,1 0 0 0,0 0 4 0,0 0-4 16,0 0-4-16,-1-2 4 0,2 2 0 0,-2 0 0 0,1 0 0 0,0 0 0 15,0 0 0-15,-1 0 4 0,-3 0-8 0,4-2 4 16,0 2 0-16,0 0 4 0,0 0-4 0,0 0-4 0,-1 0 4 0,1 0 0 16,0 0-4-16,0 0 8 0,0 0-4 0,-1 0 0 0,2 0 0 15,-5 0 4-15,3 0 0 0,1 0 0 0,0 0-4 0,0 0 0 16,-1 0 0-16,2 0 0 0,-5 0 0 0,3 0-4 0,1 0 0 16,0 0 4-16,0 0 0 0,-4 0 0 0,3 0 0 0,1 0 0 15,0 0 0-15,0 0 0 0,-4 0 0 0,4 0 0 0,0 0 0 0,-4 0 0 16,4 0 0-16,-1 0 0 0,1 0 0 0,-4-2 0 0,4 2 4 15,0 0-24-15,-4 0 24 0,3 0 0 0,-3 0 0 0,5 0-4 16,-2 0 0-16,-3-2 0 0,4 2 0 0,-4 0 0 0,4 0 4 16,-4 0-4-16,4 0 0 0,-4 0 0 0,3 0 0 0,-3 0 0 15,0 0 4-15,5-2-4 0,-5 2 4 0,0 0-4 0,3 0-4 16,-3 0 4-16,0 0 0 0,4 0 0 0,-4 0 0 0,0 0 0 0,0 0 0 16,0 0 0-16,0 0 0 0,0 0 0 0,0 0 4 0,0 0-4 15,4 0 0-15,-4 0 4 0,0 0-4 0,0-2-4 0,0 2 4 16,0 0 0-16,0 0 0 0,4 0 4 0,-4-2-4 0,0 2 0 15,0 0 0-15,0 0 0 0,4-3 4 0,-4 3 0 0,0 0-4 16,0 0 0-16,3 0 0 0,-3 0 0 0,0 0 4 0,4 0-4 0,-4-2 0 16,0 2-4-16,4 0 4 0,-4 0 0 0,0 0 0 0,0 0 0 15,4 0 0-15,-4 0 0 0,0 0 0 0,0-2 0 0,4 2 0 16,-4 0 0-16,0 0 0 0,4 0 0 0,-4 0 0 0,0 0-16 0,0 0 20 16,0 0 0-16,0 0 0 0,0 0 0 0,0 0-4 15,0-2 0-15,0 4 0 0,0-4 0 0,0 2 4 0,0 0-4 0,0 0 0 16,0 0 0-16,0 0 4 0,3 0-4 0,-6 2 0 0,3-2 0 15,0 0 0-15,0 0 0 0,0 0 0 0,0 0 0 0,0 0 0 16,0 0 0-16,0 0-4 0,0 0-4 0,0 0-4 0,0-2-12 0,0 2-16 16,0 0-16-16,0 0-20 0,0-2-28 0,-4 2-52 0,4-3-52 15,0 3 4-15,-4-2 32 0,4 0 32 0,-4 0 28 0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2:16.366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-1 214 55 0,'0'0'88'0,"0"0"-12"0,0 0-8 0,0 0-32 0,0 0-4 16,0 0-4-16,0 2 0 0,0-2-8 0,0 0 0 0,0 2-4 0,4-2 4 15,-4 0-4-15,0 0 0 0,0 0 4 0,4 0-4 0,-4 3 0 16,0-3 0-16,4 2 4 0,-4-2 0 0,4 2 0 0,-4-2-4 15,3 0 4-15,2 0 0 0,-2 0 0 0,-3 0-4 0,4 0 0 16,-1 0 0-16,2 0 0 0,-5 0 0 0,3 0-16 0,1 0 20 16,0 0-4-16,0 0-4 0,0 0 4 0,-4 0-8 0,4 0 0 0,-1 0 0 15,1 0 4-15,-4 2 0 0,4-2-4 0,0 0 4 0,0 0 0 16,-4 0-4-16,3 2 4 0,2-2 4 0,-2 0 8 0,1 2 0 16,0-2-4-16,3 0 4 0,-2 0 0 0,2 2-4 0,1-2 4 0,-1 0-8 15,5 0 4-15,-4 0-4 0,3 0-4 0,1 0 4 0,-1 0 0 16,4 0-4-16,-3 0 0 0,3 0-8 0,-3 0 4 0,3 0 0 15,0 0-4-15,0 0-4 0,1 0 4 0,-1 0 0 0,4 0 0 16,-3 0 0-16,-1 0-4 0,4 0 4 0,0 0-4 0,-4 0-4 16,4 0 4-16,-3 0 4 0,3 0-4 0,-4 0 0 0,5 0-4 15,-5 0 4-15,0 0 0 0,4 3 0 0,-3-3 0 0,-1 0 4 16,0 2-4-16,1-2 0 0,-1 0 4 0,0 2-4 0,-3-2 0 16,3 2 4-16,0-2-4 0,1 2 0 0,-1-2 0 0,-3 2 0 0,3 1 4 15,0-3 0-15,-4 2-4 0,5-2 0 0,-1 0 0 0,1 2 4 16,-1-2 0-16,-4 0-4 0,5 0 0 0,-1 0 0 0,0 0 0 15,1 0 4-15,-5 0-4 0,4 0 0 0,1 0 0 0,-1 0 0 16,-4 0 0-16,5 0 0 0,-1 0 0 0,-4 2-4 0,4-2 8 16,-3 0-4-16,4 0 0 0,-1 0 0 0,-3 0 4 0,3 0-4 0,-4 0 0 15,4 0 0-15,-3 0 0 0,3 0 4 0,0 0-4 0,-3 2 0 16,3-2 0-16,-3 0-4 0,3 0 4 0,1 0 0 0,-1 0 4 16,0 0-4-16,0 0 0 0,-3 0-4 0,3 0 4 0,1 0 4 0,-1 0 0 15,0 0-4-15,-3 0 0 0,3 0 0 0,0 0 0 16,-3 0-4-16,3 0 4 0,-4 0 0 0,5 0 0 0,-1-2 0 0,-3 2 0 15,-1 0 0-15,4 0 0 0,-3-2 0 0,3 2 0 0,-3-2 0 16,3 2 0-16,-4 0 0 0,1-2 4 0,3-1-4 0,-3 3 0 16,3-2 0-16,-4 2 0 0,5 0 4 0,-5 0-4 0,4-2 0 0,-3 2 0 15,-1 0-16-15,5-2 20 0,-5 2 0 0,4 0 0 0,-3-2 0 16,-1 2 0-16,5 0 0 0,-5 0-8 0,1 0 4 0,-1-2 0 16,1 2 0-16,-1 0 0 0,1-3 0 0,-1 3 0 0,1 0 0 15,3 0 4-15,-3 0-4 0,-1 0 4 0,1 0 0 0,-1-2-8 16,0 2 4-16,1 0 0 0,-1-2 4 0,1 2 0 0,-1 0 0 15,5-2-4-15,-5 2 4 0,1-2 0 0,-1 2-4 0,4 0 4 16,-3 0-4-16,0-2 4 0,3 2 0 0,-4-2-4 0,4 2 0 0,-3 0 0 16,0 0 4-16,3-3-4 0,-4 3 4 0,1 0-4 0,3 0 0 15,-3 0 4-15,-1-2-4 0,1 2 4 0,3-2 0 0,-4 2 0 16,1-2 0-16,-1 2-4 0,1 0 4 0,0 0-4 0,3-2 0 0,-4 2 0 16,1-2 0-16,-1 2 0 0,1-3 4 0,-1 3 0 15,0 0-4-15,1 0 0 0,-1-2 0 0,1 2 0 0,0-2 4 16,-1 2-4-16,1 0 0 0,-1-2 4 0,4 2 0 0,-3-2-4 0,-1 2 0 15,1-2 0-15,0 2 8 0,-5-2-4 0,4 2-4 0,1 0 0 16,-1-3 8-16,1 3-8 0,0 0 4 0,-5-2-4 0,4 2 0 16,1 0 0-16,-4-2 0 0,3 2 0 0,-3 0 0 0,3-2 4 0,-3 2-4 15,4 0 0-15,-5-2 0 0,4 2 4 0,-3-2 0 16,4 2 0-16,-5-3-4 0,5 3 0 0,-4-2 4 0,-1 2-4 0,4 0 0 16,1-2 0-16,-4 2 0 0,3-2 0 0,-3 2 0 0,3-2 0 15,-3 2 0-15,4-2 4 0,-1 2-4 0,-3 0 4 0,3-3 0 16,1 1 0-16,-1 2-4 0,1-2 4 0,-5 2-4 0,5 0 0 15,-1-2 0-15,1 0 0 0,-1 2 0 0,1-2 0 0,-1 2 4 16,1 0-4-16,-1 0 0 0,1-2 0 0,-1 2 4 0,-3 0-8 0,3 0 4 16,1-3 0-16,-1 3 4 0,1 0-4 0,-1-2 0 0,0 2 0 15,1 0 4-15,-1 0 0 0,-3-2-8 0,4 2 8 0,-1-2-4 16,1 2 0-16,-1 0 0 0,0-2 0 0,1 2 0 0,0 0 0 0,-1 0-4 16,1-2 4-16,-1 2 0 0,1 0 0 0,-1 0 4 0,1-3-4 15,-1 3 8-15,0 0-12 0,1 0 4 0,-1 0 0 0,1 0 4 16,-1-2-8-16,1 2 4 0,-1 0 0 0,1 0 0 0,0-2 0 15,-1 2 0-15,0 0-4 0,1 0 8 0,-1 0-4 0,-3 0 0 16,4 0 4-16,-1-2 0 0,1 2-4 0,-5-2 0 0,4 2 4 0,-3 0 0 16,4 0-4-16,-5-2 0 0,5 2 0 0,-4 0 0 0,3-2 0 15,-4 2 0-15,1 0 0 0,4 0 0 0,-5-3 4 0,5 3-4 16,-4-2 0-16,-1 2 4 0,4 0-4 0,-3-2 0 0,0 2 0 16,0-2 0-16,3 2 0 0,-3 0 0 0,4-2 0 0,-5 2 0 15,1-2 4-15,3 2-4 0,-3 0 0 0,-1-3 0 0,5 3 0 16,-5 0 0-16,1-2 0 0,4 2 4 0,-4-2-4 0,-1 2 0 15,4-2 0-15,-3 2 0 0,0 0 0 0,0-2 0 0,3 2 4 0,-4-2-4 16,1 2 4-16,0 0-4 0,-1-2-4 0,1 2 8 0,4 0-4 16,-5 0 0-16,1 0 0 0,-1 0 0 0,1 0 0 0,0 0 0 15,-1 0 0-15,1 0 0 0,0-3 0 0,0 3 0 0,-1 0 0 0,1 0 0 16,0 0 4-16,-1 0 0 0,1 0-8 0,0 0 4 0,-1 0-4 16,1 0 4-16,3 0 4 0,-3-2-4 0,0 2 0 0,0 0 4 15,-1 0-4-15,4 0 0 0,-3 0 4 0,0 0-4 0,-1 0 0 16,5 2 0-16,-5-2 0 0,1 0 0 0,4 0 0 0,-4 0 0 15,-1 0-4-15,4 0 8 0,-3 0-4 0,4 0 0 0,-5 0 4 0,5 0-4 16,-4 0 0-16,-1 0 0 0,4 0 4 0,-3 0-4 16,0 0 4-16,3 0-4 0,-3 0 4 0,-1 0-4 0,5 0 0 0,-4 0 0 15,0 0 0-15,3 0 0 0,-3 0 0 0,-1 0 0 0,1 0 0 16,3 0 0-16,-3 0 0 0,-1 0-4 0,1 0 4 0,0 0 0 16,0 0 0-16,3 0 0 0,-3 0 0 0,-1 0 4 0,1 0-4 15,0 0-4-15,-1 0 4 0,1 0-16 0,0 0 20 0,-1 0 0 0,1 0-4 16,0 0 4-16,0 0-4 0,-1 0 4 0,1 0 0 0,0 0-8 15,-1 0 8-15,1-2-4 0,-1 2 0 0,5 0 0 0,-4 0 0 16,-1-2 4-16,1 2-4 0,0 0 0 0,-1-2 0 0,1 2 0 0,-1-2 0 16,1 2 0-16,0 0 0 0,-1-2 0 0,1 2 4 15,0-2-8-15,-1 2 4 0,1 0 0 0,-1 0 0 0,1 0 4 0,0-2-8 16,0 2 4-16,-1 0 0 0,1-3 0 0,-4 3 0 0,3 0 0 16,1 0 0-16,-1 0-4 0,-2-2 4 0,2 2 0 0,1 0 4 15,0-2-4-15,-5 2 0 0,5 0 0 0,0 0 0 0,-5 0 0 16,5 0 4-16,0 0-4 0,-4 0 0 0,3 0-4 0,1 0 4 15,-4 0 0-15,3-2 0 0,1 2 0 0,-4 0 0 0,3 0 0 0,1 2 4 16,-4-2-4-16,4-2 0 0,0 2 0 0,-1 0 0 0,-3 0 0 16,3 0 4-16,1 0-8 0,-4 0 8 0,4 0-4 0,-1 2 0 15,1-2-4-15,-1 0 4 0,-2 0 0 0,2 0 4 0,1 0-8 16,0 0 4-16,-1 0-4 0,1 0 4 0,-1 0 0 0,1 0 0 16,0 0 0-16,-1 0 4 0,1 0 0 0,-1 0-8 0,1 0 4 0,0 0 0 15,0 0 0-15,-1 0 0 0,1 0 0 0,0 0 0 0,-1 0 0 16,1 0 0-16,0 0 0 0,-1 0 4 0,1 0-4 0,0 0-4 15,-1 0 4-15,-3 0 4 0,4 0-4 0,-1 0 0 0,1 0-4 0,0 0 8 16,-5 0-4-16,5 0 0 0,0 0 4 0,-4 0-4 16,3 2 0-16,1-2 0 0,0 0 4 0,-5 0-4 0,5 0-4 0,-4 2 4 15,3-2 0-15,-2 0 0 0,2 0 4 0,-3 0-8 0,3 0 0 16,-3 0 4-16,4 0 0 0,-4 0 0 0,3 0 0 0,-3 0 0 16,4 0 0-16,-4 0 4 0,4 0-4 0,-5 0 0 0,1 0 0 0,4 0-4 15,-5 0 4-15,5 0 4 0,-4 0-4 0,4 0-4 0,-5 0 8 16,5 0-4-16,-4 0 0 0,4 0 0 0,-4 0 0 15,-1 0-16-15,5 0 20 0,-4 0-4 0,4 0 4 0,-5 0-4 0,5 0 0 16,-4 0 0-16,3 0 0 0,1 0 0 0,-4 0 0 0,4 0 4 16,-5 0-4-16,5 0 0 0,-4 0-4 0,4 0 4 0,-5 0 4 15,5-2-4-15,-4 2 4 0,4 0-4 0,-5 0 0 0,5 0 0 16,-4 0 0-16,3-2 0 0,-3 2 0 0,4 0 0 0,-4-2 0 16,0 2 0-16,4 0 0 0,-5 0 0 0,4 0-4 0,-2 0 8 0,2 0-4 15,-3 0 4-15,0-2-4 0,4 2 0 0,-5 0 0 0,5 0-4 16,-4 0 4-16,0 0 4 0,4-3-4 0,-5 6 0 0,5-6 0 15,-4 3 0-15,-1 0 0 0,5 0 0 0,-4 0 0 0,0 0 0 16,3 0 0-16,-3 0 0 0,0 0 0 0,0 3 0 0,0-3 0 16,4-3 0-16,-5 3 0 0,1 0 0 0,0 0 0 0,0 0 0 0,-1 0 0 15,5 0 0-15,-4 0 0 0,0 0 0 0,0 0-4 0,-1 3 4 16,1-3 0-16,4-3 0 0,-4 3 4 0,0 0-4 0,0 0 0 16,-1 0 0-16,1 0 0 0,0 0 0 0,0 0-4 0,-1 0 4 0,5-2 0 15,-4 2 0-15,0 0 0 0,0 0 0 0,-1 0 0 16,1-2 0-16,0 2 4 0,0 0-4 0,4 0 0 0,-4 0 0 0,-1-2-4 15,1 2 4-15,0 0 0 0,0 0 0 0,4 0 0 0,-5 0 0 16,1 0 0-16,0-2 0 0,0 2 0 0,-1 0 0 0,5 0 0 16,-4 0 0-16,0 0 0 0,0 0 0 0,0 0-4 0,-1-2 4 15,1 2-4-15,0 0 8 0,4 0-8 0,-4 0 8 0,-1 0-4 16,2 0 4-16,-2 0-4 0,4-2 0 0,-2 4 0 0,-2-4 4 0,1 2 0 16,0 0-4-16,0 0 0 0,0 0 0 0,3 0 0 0,-3 0 0 15,0-3 0-15,0 3 0 0,0 0 0 0,-1 0 0 0,2 0 0 16,-2 0 0-16,1 0 0 0,0-2 0 0,-4 2 0 0,4 0 0 0,-1 0 0 15,1 0 0-15,0 0 0 0,-4 0-4 0,4 0 4 0,0-2 0 16,0 2 0-16,-4 0 4 0,3 0-24 0,1 0 24 16,-4 0 0-16,4 0 0 0,0-2-4 0,-4 2 4 0,4 0 0 0,-1 0-4 15,-3 0 0-15,5 0 0 0,-2 0 0 0,-3 0 4 0,4 0-8 16,0 0 4-16,-4 0 4 0,4 0 0 0,-1 0-4 0,-3-2 0 16,5 2 0-16,-5 0 4 0,3 0-8 0,1 0 4 0,-4 0-4 15,4-2 8-15,-4 2-4 0,4 0 0 0,-4 0 4 0,3 0-8 16,-3 0 4-16,0 0 0 0,4 0 0 0,-4 0 4 0,4 0-8 0,-4-2 4 15,4 2 0-15,-4 0 0 0,4 0 0 0,-4 0 0 0,4 0 0 16,0-3 0-16,-4 3 0 0,3 0 0 0,-3-2 0 0,4 2-4 16,-4 0 4-16,4 0 0 0,-4 0 4 0,4-2-4 0,-4 2 0 0,3 0 0 15,-3 0 4-15,5 0-4 0,-5 0 0 0,3 0 0 16,-3 0 0-16,0 0 0 0,4-2 4 0,-4 2-8 0,0 0 4 0,0 0-4 16,4-2 4-16,-4 2-4 0,0 0-12 0,0-2-8 0,0 2-24 15,0 0-20-15,0-2-24 0,0-1-24 0,0 1-32 0,-4 0-48 16,4 0-52-16,0 0 32 0,0 0 40 0,0-1 36 0,0-1 24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2:19.226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29 0 79 0,'0'0'84'0,"0"0"-12"0,0 0-4 15,0 0-28-15,0 2-8 0,0-2-4 0,0 0-4 0,0 2 0 16,0-2-4-16,0 0-4 0,0 3 0 0,0-1 4 0,0-2-4 0,0 2 0 16,0 0-4-16,0 0 0 0,0 0 0 0,0 3 4 0,0-3-4 15,0 0 0-15,0 2 4 0,0-1-4 0,0-1 0 0,0 2-4 16,0 0 0-16,0-2 4 0,0 3-4 0,0-1 4 0,0-2 4 16,0 3-4-16,0-1 0 0,0 0 0 0,0 1 0 0,0-1-4 15,0 0 4-15,0 0 4 0,0 1-8 0,0-1 8 0,0 0-4 0,0 1 0 16,0-1 4-16,0 0-4 0,0 1 4 0,0-1-8 15,0 2 4-15,0-2 0 0,0 1 0 0,0-1-4 0,0 1 0 0,0 1 4 16,-4-2-8-16,4 1 4 0,0 1 4 0,0-2-8 0,0 1 4 0,-3-1-4 16,3 2 0-16,0-1 0 0,0 1 4 0,0-2 0 15,-4 1 4-15,4 1-4 0,0-1 0 0,0 1-4 0,0-2 0 0,0 3 4 16,0-3-8-16,0 2 4 0,0-1 4 0,0 2-8 0,-4-3 4 16,4 2 0-16,0-2-4 0,0 2 0 0,0-1 4 0,-4 2 0 15,4-3 0-15,0 0-4 0,0 3 4 0,0-3 0 0,0 2 0 16,0-1-4-16,0-1 0 0,0 2-4 0,0-2 4 0,0 3 0 15,0-2-16-15,0-1 24 0,0 2-4 0,0-2 0 0,-4 3 0 16,4-3-4-16,0 3 8 0,0-3-4 0,0 2-4 0,0-1 4 0,0 1-4 16,0-1 4-16,0 1-4 0,0-2 4 0,0 3 0 0,0-1 0 15,0 1 0-15,0-1-4 0,0-1 0 0,0 1 4 0,0 1-8 16,0-1 8-16,0 0-4 0,0 1 8 0,0-3-8 0,0 3 4 16,0-1 0-16,0 1 0 0,0-1-4 0,0 1 0 0,0-1-4 15,0 1 0-15,0-3 0 0,0 2 0 0,0 1 4 0,0-1 0 0,0 0 0 16,0 1 0-16,0-3 0 0,0 3 0 0,0-3 4 0,0 3-4 15,0-1 4-15,0 1 0 0,0-3 0 0,0 2-4 0,0-2 0 16,0 3 0-16,0-2 0 0,0 1 4 0,0 0-4 0,0-1 0 16,0-2 0-16,0 4-4 0,0 0 4 0,0-3 0 0,0 2 0 15,0-1 0-15,0 2 4 0,0-3-4 0,0 2 0 0,0-2 0 0,0 2 0 16,0 1 0-16,0-2 0 0,0 1 0 0,0-2-4 0,0 3 4 16,0-3 0-16,0 2 0 0,0-1 0 0,0 1 4 0,0 1-4 15,0-3 0-15,0 3 0 0,0-3 0 0,0 2 0 0,0 1 0 0,0-3 0 16,0 2 0-16,0 1 0 0,0-1 0 0,0 1-4 15,0-1 4-15,0-1 0 0,0 1 0 0,0 1 0 0,0-1 4 0,0 0-4 16,0 3 0-16,0-2 0 0,0-1 4 0,0 1-4 0,0-1 4 16,0 1-4-16,0-1 0 0,0 0 0 0,0-1-4 0,0 1 4 15,0 1 0-15,0-1 0 0,0 1 0 0,0-3 0 0,0 2 4 16,0 1-4-16,0-3 0 0,0 3 0 0,0-3 0 0,0 2-4 16,0-2 4-16,0 3 0 0,0-3 0 0,0 3 4 0,4-3-4 0,-4 3 0 15,0-3-4-15,0 2 4 0,0-1 0 0,0 1 0 0,0-2 0 16,0 3 4-16,0-3-8 0,0 3 4 0,0-3 0 0,0 2 0 15,0-1 0-15,0 0 4 0,0 0-8 0,0 2 4 0,0-3 0 16,0 0 0-16,0 3 0 0,0-2 0 0,4 1-16 0,-4-2 20 16,0 3 0-16,0-4 0 0,0 2-4 0,0 2 0 0,0-3 0 0,0 2 0 15,0-1 0-15,4 1 4 0,-4-2-4 0,0 3 4 0,0-1-4 16,0-1 0-16,0 1 0 0,0 1 0 0,0-3 0 0,4 2 0 16,-4-1 0-16,0 1 0 0,0 0 0 0,0 1 0 0,0-1 0 0,0-1 4 15,0 1-4-15,3 1 0 0,-3-3 0 0,0 2 0 16,0-1 0-16,0 1 0 0,0 1 0 0,0-3 0 0,0 2 0 0,0-1 0 15,0 1 0-15,0-1 4 0,0 1-4 0,0-2 0 0,0 3 0 16,0-1 0-16,0-1 4 0,0-1 0 0,0 2-4 0,0 1 0 16,0-3 0-16,0 3 4 0,0-3 0 0,0 2-4 0,0-1 0 0,0 1 4 15,0 1-4-15,0-3 0 0,0 2 4 0,4-2-4 0,-4 3 0 16,0-2 0-16,-4 1 0 0,8 0 4 0,-4-1 0 0,0 1 0 16,0-2 0-16,0 3-8 0,0-1 4 0,0-2 0 0,0 3 4 15,4 0-4-15,-4-1 0 0,0-2 0 0,0 3 4 0,0-1 0 16,4 1 0-16,-4-1 0 0,0-2 0 0,0 3 0 0,0 0-4 15,0-1 0-15,0 0 4 0,3 1 0 0,-3 1-4 0,0-1 4 0,0-1-4 16,0 1 4-16,0 2 0 0,0-3-4 0,0 0 0 16,0 1 0-16,0 1 0 0,0-1 4 0,0-1-4 0,0 3 4 0,0-3-4 15,0 1 0-15,0-1 0 0,0 1 4 0,0-1-4 0,0 1 0 16,0-1 0-16,0 0 0 0,0 1 4 0,0-1-4 0,0 1 0 16,0-1 0-16,0 1 0 0,0-3 4 0,0 3 0 0,0-1-4 0,0 1 0 15,0-3 4-15,0 2-4 0,0 1 0 0,0-3 0 0,0 3 0 16,0-1 0-16,0-2 0 0,0 3 4 0,0-1 0 0,0-1 0 15,0 1-4-15,0-2 0 0,0 3 4 0,0-1 0 0,0-1-4 16,0 1 0-16,0-2 0 0,0 3 0 0,0-1 0 0,0-1 0 16,0 1 4-16,0-2 0 0,0 3-4 0,0-1 0 0,0-1 0 0,0 1 4 15,0 1-20-15,0-1 20 0,0 0 0 0,0-1-4 16,0 2 4-16,0-1 0 0,0 0 0 0,0 0-4 0,0 1 4 0,0 0-4 16,0-1 0-16,0 0 0 0,0 2 4 0,0-1-4 0,0 0 4 15,0-1-4-15,0 1 0 0,0-1 0 0,0 3 4 0,0-3-4 16,0 1 4-16,0-1-4 0,0 1 0 0,0-1 0 0,0 0 0 0,0 3 0 15,0-2 4-15,0-1-4 0,0 0 4 0,0 1-4 0,0-1 0 16,0 1 0-16,0-1 0 0,0 1 4 0,0-1-4 0,0 1 0 16,0-1 0-16,0 1 0 0,0-1 4 0,0 1-4 0,0-1 0 15,0-2 0-15,0 3 0 0,0-1 0 0,0 1 4 0,0-1-4 16,0 0 0-16,0 1 0 0,0 0 4 0,0-1 0 0,0 1-4 0,0-3 0 16,0 5 0-16,0-3 0 0,0 1 0 0,0-1 0 0,0 0 0 15,0 1 0-15,0-1 0 0,0 1 0 0,0 1 0 0,0-1 0 16,0 1-4-16,0-1 4 0,0 2 0 0,0-3 0 0,0 3 0 15,0-4 0-15,0 5 0 0,0-4 4 0,0 2 0 0,0 1-4 16,0-2 4-16,0 1-4 0,0-1 0 0,0 1 0 0,0-1 0 0,0 1 0 16,0-1 0-16,0 0 0 0,0 1 0 0,0-2 0 0,0 1 0 15,5 1 0-15,-5-1 0 0,0-1 0 0,0 1 0 0,3-1 0 16,-3 1 0-16,0-1 0 0,0 3 4 0,4-3-4 0,-4 1 0 0,0-1 0 16,4-1 4-16,-4 1 0 0,0 0-4 0,0 1-4 15,4-1 4-15,-4 1 0 0,0-1 0 0,0 1 0 0,3-1 4 0,-3 1-8 16,0-1 4-16,0 1 0 0,5-1 0 0,-5 1 0 0,0-1 0 15,3 1 4-15,-3-1-4 0,0 0 0 0,0 3 0 0,4-2 0 16,-4-1 0-16,0 1 0 0,0 1 4 0,4-1-4 0,-4-1 0 16,0 3 0-16,0-3 0 0,0 3 0 0,4-3 0 0,-4 2 0 15,0-1 0-15,0 2 0 0,0-3 0 0,4 3 0 0,-4-3 0 16,0 1 0-16,0 1 4 0,0-1-4 0,0-1 0 0,0 1 0 0,0-1 0 16,0 1 0-16,0-1 0 0,0 1 0 0,0 1 0 15,3-1 4-15,-3-1-4 0,0 1 0 0,-3-1 0 0,6 0 0 0,-6 1 0 16,3-1 0-16,3 1 0 0,-3-1 4 0,0 1-4 0,0-1 0 15,0 1 0-15,0-1 4 0,4 0-4 0,-4 1-4 0,0-1 4 16,0 1 4-16,0-1-4 0,4 1 0 0,-4-1 0 0,0 1 0 0,0-1 0 16,4 1 0-16,-4-1 0 0,0 1 0 0,0-1 0 0,4 3 0 15,-4-3 0-15,0 1 0 0,0-1 0 0,0 1 0 0,0-1 0 16,4 3 4-16,-4-3-4 0,0 1 0 0,0-1 4 0,0 3-4 16,0-3 0-16,0 1-4 0,0-1 4 0,0 3 0 0,0-3 0 15,0 1 0-15,0-1 0 0,0 1 0 0,0-1 0 0,0 0 0 0,0 1 0 16,0-1 4-16,0 1-4 0,0-1 0 0,0-1 0 0,0 1 0 15,0 1 0-15,0-3 0 0,0 2 4 0,0-1-4 0,0-1 0 16,0 2 0-16,0-1 0 0,0-1 0 0,0 0 0 0,0 1 0 16,0-1 0-16,0 0 0 0,0 0 0 0,0 1 0 0,0-1 0 15,0 0 0-15,0-2 0 0,0 3 0 0,0-1 0 0,0-2 0 0,0 1 0 16,0 1-4-16,0-2 0 0,0 0-4 0,0 0-4 0,0 0-12 16,0-2-16-16,0 2-20 0,0-2-32 0,0 0-28 0,0 0-60 15,3 0-60-15,-3-2 24 0,0 0 36 0,0 0 36 0,0 0 28 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9:34.02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7BC252FB-68CC-4BEF-A63F-577C74C80710}" emma:medium="tactile" emma:mode="ink">
          <msink:context xmlns:msink="http://schemas.microsoft.com/ink/2010/main" type="inkDrawing" rotatedBoundingBox="25236,4090 28601,3791 28608,3868 25243,4168" shapeName="Other"/>
        </emma:interpretation>
      </emma:emma>
    </inkml:annotationXML>
    <inkml:trace contextRef="#ctx0" brushRef="#br0">-722 838 7 0,'0'0'68'0,"0"0"4"0,0 0-4 0,0 0-24 0,0 0-4 0,0 0-8 15,0 0-8-15,0 0 0 0,0 0-4 0,0 0-4 0,0 0 0 16,0 0 0-16,0 0-4 0,0 0 0 0,0 0 0 0,0 0 0 16,0 0 0-16,0 0 0 0,0-2-4 0,0 2 0 0,0 0 0 15,0 0 4-15,0 0 0 0,0 0-4 0,0 0 4 0,0 0-4 0,0 0 8 16,0 0-8-16,0 0 4 0,0 0 0 0,0 0 4 0,0 0-4 16,0 0 0-16,0 0 0 0,0 0 0 0,0 0 0 0,0 0 0 15,0 0 0-15,0 0 0 0,0 0 0 0,0 0 0 0,0 0 4 16,0 0-4-16,0 0 0 0,0 0 0 0,0 0-4 0,0 0 8 15,0 0-4-15,0 0-4 0,-3 0 0 0,3 0 4 0,0 0 0 0,-3 0 0 16,3 0 0-16,0 0 0 0,-3 0-4 0,3 0 4 0,-3 0 0 16,0 0-4-16,3 0 8 0,-3 0-4 0,3 0 0 0,-3 0 4 15,0 0-4-15,3 0-4 0,-3 0 0 0,0 0 0 0,0 0 0 16,3 2-4-16,-3-2 8 0,0 0-4 0,0 0 0 0,0 2 4 16,0-2-4-16,3 0 0 0,-3 2 4 0,0-2 0 0,0 1-4 0,0-1 4 15,0 0-4-15,0 2-4 0,0-2 4 0,3 2 0 0,-3-2 0 16,0 0 0-16,0 1-4 0,0-1 4 0,0 0-4 0,0 0 4 15,3 2 0-15,-2-2-4 0,-2 2 0 0,1-2 0 0,1 0 0 16,-2 1 0-16,4-1 0 0,-3 2 0 0,1-2 0 0,-2 2 0 16,1-2 4-16,3 0-4 0,-2 1 0 0,-1-1-4 0,-1 2 4 15,2-2 0-15,2 0 0 0,-3 2-4 0,-1-2 4 0,2 0 0 0,2 1 0 16,-3-1-4-16,-1 0 4 0,2 2 4 0,2-2-4 0,-3 2-4 16,0-2 4-16,0 1-4 0,3-1 4 0,-3 2-20 0,0-2 20 15,0 2 0-15,3-2 0 0,-3 0 4 0,0 2-4 0,0-2 0 16,0 1-4-16,0-1 4 0,0 2 4 0,0-2-8 0,0 1 4 15,0-1 0-15,3 2 0 0,-6-2 0 0,3 2 0 0,0-2 4 0,0 0-8 16,0 2 4-16,0-2 0 0,0 1 0 0,0-1-4 0,0 2 4 16,0-2-4-16,-3 2 0 0,3-2 0 0,0 0 4 0,0 1 0 15,0-1 0-15,-3 2-4 0,3 0 4 0,0-2 0 0,0 0-4 16,-3 1 0-16,3-1 0 0,0 2 4 0,0-2 0 0,-3 2-4 16,3-2 0-16,-3 0 4 0,3 1 0 0,0-1 0 0,0 0-4 0,-3 2 4 15,3-2-4-15,0 1 0 0,1-1 4 0,-5 0-4 16,5 3 0-16,-2-3 4 0,-1 1-4 0,1-1 0 0,1 0 0 0,1 2 0 15,-1 0 4-15,-3-2-4 0,3 1 0 0,-1-1 0 0,-1 2 0 16,1-2 4-16,2 1 0 0,-4-1-4 0,3 2 4 0,-3-2-4 16,3 2 0-16,-3-2 0 0,3 1 0 0,-3-1 4 0,0 3 0 0,3-2-4 15,-3-1 0-15,0 2 0 0,0-2-4 0,3 1 4 16,-3-1 4-16,0 2 0 0,0-2-4 0,0 2 0 0,3-2 4 0,-3 1 0 16,0-1-4-16,0 2 0 0,0-2 0 0,0 2 0 0,0-2 0 15,0 1 4-15,0-1-4 0,3 0 4 0,-3 2-4 0,0-2 4 16,0 0-4-16,1 0 0 0,-2 0 4 0,1 2 0 0,1-2-4 0,-2 0 4 15,2 0-4-15,-1 0 0 0,-1 0 0 0,2 0 0 0,-2 0 4 16,2 0-4-16,-1 1 0 0,-1-1 0 0,2 0 0 0,-1 0 0 16,0 0 4-16,0 0-4 0,0 0 0 0,3 2 0 0,-3-2 0 15,0 0 0-15,0 0 4 0,0 0-8 0,3 0 4 0,-3 0 4 16,0 0-4-16,0 0 0 0,3 0 0 0,-3 0 4 0,3 0-4 16,-3 0 0-16,0 2 0 0,3-2 0 0,-3 0 0 0,0 0 4 0,3-2-4 15,-3 2 0-15,3 0 0 0,-3 0 0 0,0 2-4 0,3-2 8 16,-3 0-4-16,0 0 4 0,3 0-4 0,-3 0 0 0,0 0 0 15,1 0 4-15,1 0-4 0,-1 0 0 0,-2 0 0 0,1 0 0 16,3 0-4-16,-2 0 8 0,-1 0 0 0,-1 0-4 0,2 0 0 16,-1 0 0-16,0 0 0 0,0 0 0 0,0 0 0 0,0 0 0 0,0 0 0 15,0 0 4-15,0 0-4 0,0 0 0 0,-3 0 0 0,3 0 0 16,0 0 0-16,0 0 0 0,0 0-4 0,-3 0 4 0,3 0 4 16,0 0-4-16,0 0 0 0,0 0-4 0,0 0 8 0,-3 0-4 15,3 0 4-15,0 0-4 0,0 0 0 0,0 0 4 0,0 0-4 16,1 0 4-16,-2 0 0 0,-2 0-4 0,3 0 0 0,1 0 0 0,-2 0 0 15,2 0-4-15,-1 0 4 0,-1 1 0 0,2-1 0 16,-4 0 0-16,3 0-4 0,0 2 4 0,0-2 0 0,0 0 0 0,0 0 0 16,-3 0 0-16,3 0 4 0,0 2-4 0,0-2 0 0,-3 0 0 15,3 0 0-15,0 1 4 0,0-1-4 0,0 0 0 0,-3 0 0 16,3 0 0-16,0 0 0 0,0 0 4 0,-3 2-4 0,3-2 0 0,0 0 0 16,0 0 0-16,0 0 4 0,-3 2-4 0,3-2 0 0,1 0 0 15,-2 0 4-15,2 0-4 0,-1 0 4 0,-3 0-4 0,2 0 0 16,2 0 0-16,-1 0-4 0,0 2 8 0,0-4-4 0,0 4 4 15,0-2 0-15,3 0-8 0,-3 1 4 0,0-1 0 0,0 0 0 16,0 2 0-16,3-2 0 0,-3 0-4 0,0 0 8 0,0 0-4 0,3 2 0 16,-3-2 0-16,0 0 0 0,0 1 0 0,3-1 0 0,-3 0 0 15,0 0 0-15,0 0 0 0,0 2 0 0,3-2-4 0,-3 0 4 16,0 0 0-16,0 2 0 0,0-2 0 0,3 1 4 0,-2-1-4 16,-2 0 0-16,1 2 0 0,1-2 4 0,1 0-8 0,-1 0 4 15,-2 2 0-15,2-2 0 0,-1 0 0 0,3 0 0 0,-4 2 0 16,2-2 4-16,-1 0-4 0,3 0 4 0,-3 1-8 0,-1 1 4 0,2-2 4 15,-1 0-4-15,0 0-4 0,3 1 4 0,-3-1 0 0,0 0-16 16,0 2 16-16,0-2 0 0,3 2 4 0,-3-2-4 0,0 0 4 16,0 0 0-16,3 0-8 0,-3 1 8 0,0-1-4 0,3 0 4 15,-3 0-4-15,0 2 0 0,3-2 4 0,-3 0-4 0,3 2 0 16,-3-2 0-16,3 0 0 0,-3 0 4 0,0 0-8 0,3 2 4 0,0-2 4 16,-3 0-8-16,3 0 4 0,-3 0 0 0,3 0 4 0,-3 1-4 15,3-1 0-15,-2 0-4 0,1 0 4 0,-1 0-4 0,1 2 8 16,-1-4-4-16,1 4 0 0,-1-2 0 0,-2 0 4 0,5 0-4 0,-5 0 0 15,2 0 0-15,1 0-4 0,-1 0 4 0,-1 0 0 16,0 0-4-16,3 0 4 0,-3 0 0 0,0 0 4 0,0 0-4 0,0 0 0 16,0 0-4-16,0 0 8 0,0 0-4 0,0 0 0 0,0 0 4 15,0 0-8-15,0 0 4 0,0 0 0 0,0 0 0 0,0 0 4 16,0 0-4-16,-3 0 0 0,3 0 0 0,0 0 0 0,0 0 0 16,-3 0 4-16,3 0-4 0,0 2 4 0,-2-2-4 0,1 0 0 15,1 0 0-15,-3 0-4 0,4 0 8 0,-4 0-4 0,2 1 0 0,2-1 0 16,-4 2 0-16,3-2-4 0,0 2 8 0,0-2-4 0,-3 1 4 15,3-1-4-15,0 0 0 0,0 2-4 0,-3-2 4 0,3 0 0 16,0 1 0-16,-3-1 0 0,3 0 4 0,0 2-8 0,0-2 4 0,-3 2 0 16,3-2-4-16,0 0 8 0,-3 2-8 0,3-2 0 15,0 1 8-15,-3-1-4 0,3 0 0 0,-3 2 0 0,3-2 0 16,1 2 0-16,-4-2 0 0,2 0 0 0,2 1 0 0,-4-1-4 0,3 2 0 16,-1-2 4-16,-1 2 0 0,2-2-4 0,0 0 8 0,-3 1-4 15,3-1 4-15,0 0-4 0,0 2-4 0,0-2 4 0,0 2 4 16,0-2-4-16,0 0 4 0,0 1-4 0,0-1 0 0,0 0 0 15,0 2 4-15,3-2-4 0,-3 0 0 0,0 2 0 0,3-2-4 16,-3 0 8-16,3 0-8 0,-3 0 4 0,3 0 0 0,0 1-4 0,-3-1 4 16,3 2 4-16,-3-2-4 0,3 2-16 0,0-2 20 0,-3 0-4 15,3 0 4-15,1 0 0 0,-2 0-4 0,1 1 0 0,-3-1 0 16,3 0 0-16,1 2 0 0,-5-2 4 0,5 0-4 0,-1 2 0 0,-1-2 0 16,-1 0 0-16,1 0 0 0,2 0 0 0,-1 0 0 15,-4 2-4-15,5-2 4 0,-1 0 4 0,-3 1-4 0,3-1 0 0,-1 2 0 16,2-2 4-16,-5 0-4 0,5 2-4 0,-1-2 4 0,-3 0 0 15,3 1 0-15,0-1 0 0,-3 0 0 0,3 2 0 0,0-2 0 16,-3 0-4-16,3 1 8 0,-3-1-8 0,3 0 8 0,0 0-8 0,-3 0 4 16,3 0 4-16,0 2-4 0,-3-2 0 0,3 0 0 15,0 2-4-15,-3-2 8 0,3 0-4 0,-3 2 0 0,3-2 0 0,-3 1 0 16,3-1-4-16,-3 0 4 0,3 2 0 0,0-2 0 0,-3 0 4 16,3 2-4-16,-3-2 0 0,0 0 0 0,3 0 0 0,-3 0-4 15,3 1 4-15,-3-1 4 0,3 0-4 0,-3 0 0 0,3 2 4 0,1-2-4 16,-5 0-16-16,5 0 20 0,-5 2-8 0,5-2 8 0,-5 1-8 15,5-1 8-15,-1 0-4 0,-3 0 4 0,3 2 0 16,-1-2 0-16,-1 2-8 0,1-2 8 0,2 0-4 0,-1 0 0 0,-3 2 0 16,3-2 0-16,0 0-4 0,0 0 4 0,0 0 4 0,0 0-8 15,0 0 4-15,0 0 4 0,0 1-4 0,0-1 0 0,0 0 0 16,0 0 0-16,0 0 0 0,0 0-4 0,0 2 4 0,0-2 0 0,3 0 0 16,-3 0 0-16,0 2 0 0,0-2 0 0,0 0-4 15,0 1 8-15,3-1-4 0,-3 0 0 0,0 0 0 0,0 2 0 0,0-2 0 16,0 0 0-16,3 0 4 0,-3 0-4 0,0 2 0 0,0-2-4 15,3 1 0-15,-3-1 4 0,0 0 0 0,0 0 4 0,0 0-4 16,0 0 0-16,0 2 0 0,3-2-4 0,-3 1 8 0,0-1-4 0,0 0 0 16,0 2 0-16,0-2 0 0,0 0 0 0,0 0 0 15,3 0 0-15,-3 2 0 0,0-2 0 0,0 2 4 0,0-2-4 0,0 0 0 16,-3 1-20-16,3-1 24 0,0 0 0 0,-2 2-4 0,1-2 0 16,-1 2 4-16,1-1-4 0,-1-1 0 0,-2 2 0 0,5-2-4 15,-5 2 4-15,2-2 0 0,-1 2 4 0,-1-2 0 0,2 1-8 0,-1 1 4 16,0-2-4-16,3 1 4 0,-3-1 4 0,0 2 0 0,0-2-4 15,0 0-4-15,3 2 4 0,-3-2 4 0,3 1-4 0,-3-1 0 16,0 0 0-16,3 2 4 0,-3-2-8 0,3 0 4 0,-3 2 0 16,3-2 0-16,-3 0 0 0,3 0 0 0,0 1 0 0,-3-1 0 15,3 0 4-15,0 0-8 0,0 3 4 0,0-3 0 0,0 0-4 16,-3 0 4-16,6 0 4 0,-3 1-8 0,0-1 8 0,0 0-8 16,0 0 4-16,0 1 0 0,0-1 0 0,0 0-4 0,0 2 4 15,0 0-4-15,0-2 8 0,0 2 0 0,0-2-4 0,1 1-4 0,-2-1 4 16,1 2-4-16,1-2 4 0,-2 2 0 0,1-2 0 0,1 0 4 15,-2 1-4-15,1-1 4 0,1 2-8 0,-1-2 4 0,-1 0-4 16,2 2 8-16,-1-2-4 0,-1 0-4 0,2 1 4 0,-1-1 0 0,3 0 0 16,-4 0 0-16,2 2 0 0,-1-2 0 0,3 0 0 15,-3 0 0-15,0 0 0 0,0 2 4 0,3-2-4 0,-3 0 0 0,0 0 4 16,3 2-4-16,-3-2 0 0,0 0-4 0,0 0 4 0,3 1 0 16,-3-1 0-16,0 0 0 0,0 2 0 0,0-2 0 0,3 0 0 15,-3 0 0-15,0 1 0 0,0-1 0 0,0 0 0 0,0 2 0 16,0-2 0-16,3 0 0 0,-3 0 0 0,0 2 0 0,0-2-4 0,0 0 4 15,0 1 0-15,0-1 4 0,3 0-8 0,-3 2 4 0,0-2 0 16,0 0 0-16,0 0 0 0,3 2 0 0,-3-2 0 0,0 0 0 16,0 2 0-16,0-2 0 0,3 0 0 0,-3 0 0 0,0 1 0 15,0-1 0-15,0 0 0 0,0 0 0 0,0 2 0 0,3-2 0 0,-3 0 4 16,0 0-4-16,0 2 0 0,0-2-4 0,3 0 0 0,-3 1 8 16,0-1 0-16,0 0-4 0,3 2 0 0,-3-2 0 0,0 0 0 15,0 0 4-15,3 0 0 0,-3 2-4 0,3-2 0 0,-3 0-8 16,0 0 8-16,3 0 0 0,-3 1 0 0,0-1 0 0,1 0 0 15,2 0-4-15,-4 2 4 0,1-2 0 0,3 0 0 0,-2 1 0 16,-2-1 4-16,1 2 0 0,3-2-4 0,-2 0-4 0,-2 0 4 0,1 2 4 16,3-2 0-16,-2 0-4 0,-1 0-4 0,-1 0 0 15,4 0 4-15,-2 0 4 0,-1 0-4 0,3 0-4 0,-4 2 4 0,1-2 4 16,3 0 0-16,-2 1-4 0,-2-1 0 0,4 2 0 0,-3-2 0 16,1 0-4-16,2 0 4 0,-3 2 4 0,-1-2-4 0,4 0 0 15,-2 0-4-15,2 1 4 0,-3-1 0 0,3 0 0 0,-4 0 0 0,4 0-4 16,-2 0 8-16,2 0 0 0,-3 2-4 0,3-2 0 0,-4 0-4 15,4 0 4-15,0 0 0 0,-2 0 0 0,2 0 0 0,0 0 0 16,-3 0-4-16,3 0 4 0,0 2 4 0,-3-2-8 0,3 0 4 16,0-2 0-16,-3 4 0 0,3-2-20 0,0 0 24 0,0 0 0 15,-3 0 0-15,3 0-4 0,0 1 4 0,-3-1-4 0,3 0 0 0,0 0 0 16,0 0 0-16,-3 2 0 0,3-2 0 0,0 0 0 16,-3 0-4-16,3 0 4 0,0 0 0 0,0 0 0 0,-3 0 0 0,3 2 0 15,0-2 0-15,-3 0 0 0,3 0-4 0,0 0 4 0,0 0 4 16,0 0-4-16,-3 0 0 0,3 0 0 0,0 1 4 0,0-1-4 15,0 0 0-15,0 0 4 0,0 0-4 0,0 0 0 0,0 0 0 0,0 0 0 16,0 0 4-16,0 0-4 0,0 0 0 0,0 0 0 0,0 0 0 16,0 0 0-16,0 0-4 0,0 0 4 0,0 0 0 0,0 0 0 15,0 0 0-15,0 0-4 0,0 0 4 0,0 0 0 0,0 0 4 16,0 0-4-16,0 0 0 0,0 0-4 0,-3 0 4 0,3 0 4 16,0 0-4-16,0 0 0 0,0 0 4 0,0 0-4 0,0 0 0 15,0 0 0-15,-3 0 0 0,3 0 0 0,0 0 0 0,0 0 0 0,0 0-4 16,0 0 0-16,0 0-20 0,0 0 16 0,0 0-8 0,0 0-16 15,0 0-16-15,0 0-16 0,-3 0-16 0,3 0-28 0,0 0-28 16,0 0-60-16,-3 0-48 0,3-1 40 0,0 1 36 0,-3 0 32 16,3-2 24-16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7:52.38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C6E104F2-43F3-4CBD-BD37-CA54F13F8564}" emma:medium="tactile" emma:mode="ink">
          <msink:context xmlns:msink="http://schemas.microsoft.com/ink/2010/main" type="inkDrawing" rotatedBoundingBox="28114,6159 29719,2112 32750,3313 31146,7361" hotPoints="31703,3129 31702,6375 29358,6374 29360,3128" semanticType="enclosure" shapeName="Rectangle">
            <msink:sourceLink direction="with" ref="{AD1BBFCB-BE6A-4998-BB56-3EB6E5DD69C5}"/>
            <msink:destinationLink direction="with" ref="{E786C089-9CBD-4628-BDCE-D557DD27E17F}"/>
          </msink:context>
        </emma:interpretation>
      </emma:emma>
    </inkml:annotationXML>
    <inkml:trace contextRef="#ctx0" brushRef="#br0">91 8 39 0,'0'0'92'0,"0"0"-16"0,0 0-4 16,0 0-28-16,0 0-4 0,0 0-4 0,0 0-8 0,0 0 0 16,0 0-4-16,0 0-8 0,0 0 0 0,0 0-4 0,0 0 0 0,0 0 4 15,0 0-4-15,0 0 0 0,0 0-4 0,0 0 4 0,0 0-4 16,0 0 0-16,0 0 0 0,0 0 4 0,0 0-4 0,0 0 0 16,0 0 4-16,0 0 0 0,2 0-4 0,-2 0 0 0,0 0 4 15,3 0 4-15,-3 0-4 0,0 0 4 0,3 0 0 0,-3 0 0 16,3 0 0-16,-3 0 0 0,3 0 4 0,0 0-4 0,-3 0 4 15,3 0 0-15,0 0 0 0,0 0 0 0,0 0 4 0,0 0-4 0,0 2 4 16,0-2-24-16,0 0 24 0,0 0-4 0,0 2 0 0,3-2-4 16,-3 0 0-16,3 0 0 0,-3 0 0 0,3 1 0 0,0-1-4 15,0 0 0-15,0 2-4 0,0-2 4 0,-3 0-4 0,6 2 0 16,-3-2 0-16,0 0 0 0,0 1 0 0,0-1 0 0,0 2-4 16,3-2 0-16,-3 2 4 0,0-2 0 0,2 1-4 0,-1-1 0 0,-1 2 0 15,3-2 0-15,-1 2 4 0,-2-2-4 0,3 0 0 0,-2 0 0 16,1 0 0-16,-2 0 0 0,3 1 0 0,0-1 0 0,-3 0 0 15,3 0 0-15,-3 0 0 0,3 0 0 0,-3 0 0 0,0 0-4 0,3 2 4 16,-3-2 0-16,0 0 0 0,0 2 0 0,0-2 0 16,0 0 0-16,0 1 0 0,-3-1-4 0,3 0 0 0,0 0 4 0,-3 0 0 15,3 2 4-15,-3-2-4 0,3 0 0 0,-3 0 0 0,3 0 0 16,-3 0 4-16,3 0-4 0,-3 0 0 0,3 0 0 0,-3 0 0 16,3 0 0-16,-3 0-4 0,2 0 4 0,-1 0 0 0,1 0 4 15,-1 0-24-15,1 0 20 0,2 0 4 0,-5 0-4 0,5 0 0 16,-5 0 0-16,5 0 0 0,-5 0 4 0,5 0-4 0,-2 0 0 0,1 0 0 15,-3 0 0-15,3 0 0 0,0 0 4 0,0 0-8 0,0-2 4 16,0 2-4-16,0 0 4 0,3 0 0 0,-3 0-4 0,0-1 4 16,3 1 0-16,0 0 0 0,-3 0 4 0,3-2-4 0,-3 2 0 15,3 0-4-15,0 0 0 0,-3 0 0 0,3 0 0 0,0 0 0 16,0 0 0-16,-4-2 4 0,4 4 0 0,0-2 0 0,-2 0-4 0,2 0 4 16,-4 0 0-16,4 0-4 0,-3 0 4 0,3 0-4 15,-3 0 0-15,3 0 0 0,-3 0 4 0,0 0-4 0,3 0 0 0,-3 0 4 16,3 0-4-16,-3 0 4 0,0 0 0 0,3-2-4 0,-3 2 0 15,3 0 0-15,-3-1 0 0,3 1 0 0,-3 0 0 0,3-2 4 16,-3 2-4-16,3-2 0 0,0 2 0 0,-3-1 0 0,2 1 4 16,-1-2-4-16,2 2 0 0,0 0 0 0,-4-2 0 0,4 2-16 0,-3 0 20 15,3 0 4-15,-3-1-4 0,0 1-4 0,3 0 4 0,-3 0-4 16,0 0 0-16,3 0 0 0,-3-2 4 0,0 2-4 0,0 0 0 16,-3-2 0-16,3 2 4 0,0-1-4 0,0 1 0 0,0 0 0 0,0 0 0 15,-3 0 4-15,3 0-4 0,0 0 0 0,-3-2-4 16,3 2 4-16,-3-2 0 0,3 2 0 0,0 0 4 0,-3-2 0 0,3 2-4 15,-3 0 0-15,3-1 0 0,0 1 0 0,-3-2 0 16,2 1 4-16,2 1-4 0,-5-2 0 0,5 2 0 0,-5-2 0 0,5 2 0 16,-2 0 0-16,-1-1 0 0,1 1 0 0,1 0 4 0,-3 0-8 15,3-2 4-15,-3 2 0 0,3 0 0 0,-3-2 4 0,3 2-4 16,-3 0 0-16,4 0 0 0,-5-1 0 0,4 1 0 0,0 0 0 0,-3-2 0 16,3 2 0-16,0 0 4 0,-3-2-4 0,3 1 0 0,0 1 0 15,0 0-4-15,0-2 4 0,0 2 4 0,0-2-4 0,0 2 0 16,0 0 0-16,0 0-4 0,-3-2 8 0,3 2-4 0,0 0 4 15,0 0 0-15,0-1-4 0,0 1 0 0,0 0-4 0,0 0 4 16,-1 0 4-16,2 0-4 0,-1-2 0 0,-1 2 0 0,2 0 0 0,-2 0 4 16,2-2-4-16,-1 2 0 0,-1 0-4 0,2 0 4 0,-2 0 4 15,1 0-4-15,1 0 0 0,-2-1 0 0,4 1 0 0,-3 0-4 16,0 0 4-16,0 0 0 0,0-2 0 0,0 2 0 0,3 0 4 16,-3 0-4-16,0 0 4 0,0 0-4 0,3 0-4 0,-3-2 0 0,0 4 4 15,3-4 4-15,-3 2-4 0,0 0 0 0,3 0 0 0,-3 0-4 16,0 0 4-16,3 0 0 0,-3 0 0 0,0 0 4 0,0 0-4 15,3 0 0-15,-4 0 4 0,2-1-4 0,-1 2 4 0,3-2-4 16,-4 2 0-16,2-1 0 0,-2-1 0 0,1 1 0 0,1 0 0 16,-5 0 0-16,4 0 0 0,0 0 0 0,0 0 0 0,0-2 0 15,-3 2 0-15,3 0 0 0,0 0-4 0,0 0 8 0,-3 0-4 16,3 0 0-16,0 0 4 0,-3 0-24 0,3 0 20 0,0 0 0 0,-3 0 0 16,3 0 4-16,-3 0-4 0,3 0 0 0,-3 0 4 0,3 0 0 15,-3 0-4-15,3 0 4 0,-3-2 0 0,3 2 0 0,-3 0-4 16,3 0 0-16,-3 0 0 0,3 0 0 0,-3 0 0 0,0 0 4 15,3-1-4-15,-3 1 0 0,3 0 0 0,-3 0 0 0,3-2 0 16,-1 2 0-16,-1 0-4 0,1 0 8 0,2-2-4 0,-5 2-4 0,5 2 4 16,-5-4-4-16,5 2 4 0,-2 0 0 0,1 0 0 0,0 0 0 15,-3-2 0-15,3 2 0 0,0 0 0 0,0 0 4 0,0 0-4 16,0-1 4-16,0 1-8 0,0 0 4 0,3-2 0 0,-3 2 0 0,0 0 0 16,0 0 0-16,0 0-4 0,0 0 8 0,3 0-4 15,-3 0 0-15,0 0 0 0,0 0 0 0,0 0 4 0,0 0-8 0,0-1 4 16,0 1 0-16,0 0 0 0,0 0 4 0,0-2 0 0,-1 2-4 15,2 0 0-15,-5 0 4 0,5 0-4 0,-1 0-4 0,-3 0 4 16,2-2 0-16,1 2-16 0,-3 0 20 0,3 0 0 0,-3 0-8 0,3 0 4 16,-3 0 0-16,3 0 0 0,-3 0 0 0,4 0 0 15,-5-2 4-15,5 2 0 0,-5 0-4 0,4 0 0 0,-3 0 0 0,0 0 0 16,3-1 0-16,-3 1 0 0,0 0 0 0,0 0 0 0,0 0 0 16,3 0 4-16,-3-2-4 0,0 2 0 0,-3 0 0 0,3 0 0 15,0 0 4-15,0-2-8 0,-3 2 4 0,3 0 0 0,0 0 0 0,-3 0 4 16,3 0-4-16,-3 0 0 0,0-1 0 0,3 1-4 15,-3 0 4-15,3 0 4 0,-3 0-4 0,3 0-4 0,-3-2 8 0,3 2-4 16,-3 0 0-16,3-2 0 0,-3 2 0 0,3 0 0 0,0-1 0 16,0 1 0-16,-3 0-4 0,3 0 4 0,0-2 0 0,0 2 0 15,0 0 0-15,3 0 0 0,-3-2 0 0,0 2 0 0,0 0 0 0,0 0 0 16,3 0 0-16,-3 0 0 0,0 0 0 0,3 0 0 0,-4 0 0 16,2-1 4-16,-1 1-4 0,3 0 0 0,-3 0-4 15,0 0-16-15,3 0 28 0,-3 0-4 0,-1 0 0 0,5 0-4 0,-5 0 4 16,2 0-4-16,-1 0 0 0,3 0 0 0,-3 0 0 0,-1 0 4 15,1 0-4-15,1 0 0 0,-2 0-4 0,1-2 4 0,1 2 0 16,-2 0 4-16,1 0 0 0,-3 0-4 0,4 0-4 0,-2 0 4 16,-2 0 0-16,3 0 0 0,-3 0 0 0,0 2 0 0,0-2 0 15,0 0 0-15,0 0 0 0,0 0 4 0,0 0 0 0,0 0-4 0,3 0-4 16,-3 0 4-16,0 0 0 0,0 0 0 0,0 0-4 0,0 0 4 16,0 0 0-16,0 0 4 0,0 0-8 0,0 0 4 0,3 0 0 15,-3 0 0-15,0 0 0 0,0 0 4 0,3 0-8 0,-3 0 0 16,0 0 4-16,0 0 4 0,0 0-4 0,3 0 0 0,-3 0 0 15,3 0 0-15,-3 0 0 0,0 0-4 0,3 1 4 0,-3-1 0 0,3 0 0 16,-3 2 0-16,3-2 0 0,-3 0 4 0,0 0-4 0,3 2 0 16,-3-2 4-16,0 0-4 0,0 1-4 0,0-1 4 0,3 0-16 15,-3 0 20-15,0 2 0 0,0-2-4 0,0 0 0 0,0 2 4 16,0-2-4-16,0 0-4 0,0 1 4 0,-3 1 4 0,3-2-4 16,0 2 0-16,0-1-4 0,0 1 8 0,0 0-4 0,0 0 4 0,0-1-4 15,0 1 4-15,0 1-4 0,0-1 0 0,0 0 4 0,0-1-4 16,-3 3 0-16,3-3 4 0,0 1-4 0,0 1 0 0,-3-1 4 15,3 1-4-15,0-1 4 0,0 2 0 0,0-3 0 0,0 3-4 0,0-3 0 16,0 3 4-16,0-1-4 0,0-1 0 0,0 1 0 16,0-2 4-16,0 3 0 0,0-1-4 0,0 1 4 0,0-1 0 15,0 0-4-15,0 1 0 0,0-3 4 0,0 3 0 0,0 1-4 0,0-2 4 16,0 1 0-16,0-1 0 0,0 0 0 0,0 1-4 0,0-1 0 16,0 2 4-16,3-2-4 0,-3 1 4 0,0 1 0 0,0-2-4 15,3 1 4-15,-3 1 0 0,0-1-4 0,0 0 4 0,3 1-4 0,-3-2-4 16,0 2 8-16,0 0 0 0,0-1 0 0,0 1-4 15,0 0 0-15,0-2 0 0,0 2 0 0,0 0 0 0,0 0 0 0,0 0 4 16,0-1-4-16,0 1 4 0,0 0-4 0,0-2 4 0,0 2-4 16,0 0 0-16,0-1 0 0,0 0 0 0,0 0 0 0,0 1 0 15,0-2 0-15,0 1 0 0,0 1 0 0,0-2 0 0,0 1 0 0,0-1 4 16,0 2-4-16,0-2 0 0,0 1 0 0,0-1 0 0,0 0-4 16,0 1 4-16,-3-1 0 0,3 1 0 0,0-1 0 0,0 0 0 15,-3 1 4-15,3-3-4 0,0 3-4 0,0-1 4 0,-3 0 4 16,3-1-4-16,0 1 0 0,0 1 4 0,0-1-4 0,0-1 0 15,0 1 0-15,0 0 0 0,0 1 0 0,0-3-4 0,0 3 8 16,0-1-4-16,0-1-4 0,0 1 4 0,0 1 4 0,0-3-4 0,0 3 0 16,0-1 0-16,0-1 0 0,0 1 0 0,0 0 0 15,0-1 0-15,0 2 0 0,0-1-4 0,0-2 4 0,0 3 0 0,0-1 0 16,0-1 0-16,0 1 0 0,0-1 0 0,0 1 0 0,0 1 0 16,0-3 0-16,0 2 4 0,0 1-4 0,0 0 0 0,0-3-4 15,0 3 8-15,0-1-8 0,0 1 4 0,0-2 0 0,0 2 4 16,0-1-4-16,0 1 0 0,0-1 0 0,0 0 0 0,0 1 0 15,0 1 0-15,0-2 0 0,0 0 0 0,0 1 0 0,0 1 0 0,0-2 0 16,0 1 0-16,0 1-4 0,0-2 4 0,0 0 4 0,0 2-4 16,0-1 0-16,0-1 0 0,0 2 4 0,0-2-4 0,0 1 0 15,0 1 0-15,0-2 0 0,0 1 0 0,0-1 0 0,3 2 0 0,-3-2 0 16,0 1 0-16,0-1 0 0,0 0-4 0,0 3 4 16,0-3-4-16,0 0 4 0,0 2 0 0,0-1 0 0,0-1 0 0,0 0 0 15,0 1 0-15,0 0 4 0,0 0-4 0,0 0-4 0,3-1 0 16,-3 2 4-16,0-2 0 0,0 1 0 0,0-1 0 0,0 2 4 15,3-2-4-15,-3 1 4 0,0-1-4 0,0 0 0 0,0 1 0 16,0 1 4-16,0-2-24 0,0 1 24 0,0-1-4 0,0 0 4 0,3 3-4 16,-3-3 0-16,0 0 4 0,0 0-4 0,0 3 0 15,0-3 0-15,0 0 0 0,0 1 0 0,0 1 0 0,0-2-4 0,3 0 4 16,-3 2 0-16,0-1 0 0,0 1 4 0,0-2-4 0,0 0 0 16,0 2 0-16,0 1 0 0,0-3 0 0,0 2 0 0,0-2 0 15,0 2 4-15,0 0-4 0,0-1 0 0,0 1 0 0,0 0 0 0,0-2 0 16,0 2 0-16,0 0 0 0,0 0 0 0,0-1 0 15,0 0 0-15,0 2 0 0,0-1 0 0,0-2 0 0,0 3 4 0,0-2-4 16,0 0 0-16,0 1-4 0,0 0 4 0,0-2 4 0,0 2-4 16,0-2 0-16,0 2-4 0,0-1 4 0,0 1 0 0,0-2 0 15,0 2 0-15,0-1 0 0,0 1-4 0,-3 0 4 0,3-2 0 16,0 2-4-16,0-1 4 0,-3 0 0 0,3 0 4 0,0 1 0 0,0-2-4 16,0 2 0-16,0-1 0 0,-3-1 0 0,3 2 0 15,0-2-16-15,0 2 20 0,0-1 0 0,0-1 0 0,0 2 0 0,0-1-4 16,0-1 0-16,0 2-4 0,0-2 8 0,0 1-4 0,0 0-4 15,0 2 8-15,0-3-4 0,-3 2 0 0,3-2 0 0,0 3 0 16,0-1 0-16,0-2 0 0,0 2 0 0,-3 0 0 0,3 0-4 16,0 0 4-16,0 0 0 0,0 0 0 0,0-1 4 0,0 3 0 15,0-3-8-15,0 1 8 0,0 1-4 0,0-1 0 0,0 0 0 0,0-1 0 16,0 3 0-16,0-2 4 0,0 0-8 0,0 0 8 0,0 0-8 16,0 0 4-16,0 1 0 0,0-1 0 0,0-1 0 0,0 2 0 15,0-3 0-15,0 2 0 0,0 0 0 0,0 0 0 0,0-1 0 0,0 1 0 16,0-1-4-16,0 0 4 0,0 1 0 0,0 0 0 0,0 0 0 15,0-2 0-15,0 2 0 0,0 0 0 0,0-1 0 16,0 1 0-16,0-2 0 0,0 2 0 0,0-1 0 0,0 1 0 0,0 0 0 16,0-2 4-16,0 2-8 0,0-1 4 0,0 1-4 0,0-2-16 15,0 2 28-15,0 0-4 0,0-2-4 0,0 2 4 0,0 0 0 16,0-1-8-16,0 1 4 0,-3 0 0 0,3 0 0 0,0 0 0 16,0 0 0-16,0-2 0 0,0 4 0 0,0-2 4 0,0 0-4 0,0 0 0 15,0 0 0-15,0 0 0 0,0 2 0 0,0-2 0 0,0 0 0 16,0 0 4-16,0 0-4 0,0 2 4 0,0-2-4 0,0 0 0 15,0 0 0-15,0 0-4 0,0 2 4 0,0-2 0 0,0 0-4 16,0 0 4-16,0 2 0 0,0-2 4 0,0 0-4 0,0 0 0 16,0 0 0-16,0 0-4 0,0 0 4 0,0 1 0 0,0 0 4 15,0-1-4-15,0 0 0 0,0 0 0 0,3 0 0 0,-3-2 0 0,0 2 0 16,0 0 0-16,0 0-4 0,0 0 8 0,0-1-8 0,0 1 4 16,0 0-4-16,0 0 8 0,0-2-8 0,0 2 4 0,0 0 4 15,0 0-4-15,0-1 0 0,0 1 0 0,0 0 0 0,0 0 0 0,0 0 4 16,0-2-8-16,0 2 8 0,0 0-24 0,0 0 24 15,0-1 0-15,0 1-4 0,0 0 4 0,0-2-4 0,0 2 4 16,0 0-4-16,0 0 4 0,0-1-4 0,0 1 0 0,0-1 0 0,0 2 0 16,0-1 0-16,0-2 0 0,0 2 0 0,0 0 0 0,0 0 0 15,0 0 0-15,0 0 0 0,0-1 4 0,0 0-4 0,0 2 0 16,0-3 0-16,0 2-4 0,0-2 8 0,0 3-4 0,0-3 0 0,0 2 0 16,0-2 0-16,0 0 0 0,0 1 0 0,0-1 0 15,0 2 0-15,0-1 0 0,0-1-4 0,0 0 4 0,-3 1 0 0,3-1 0 16,0 0 0-16,0 1 0 0,0 1 0 0,0-2 0 0,-3-1 0 15,3 3 0-15,0-2 0 0,-3 1-4 0,3-1 4 0,0 0 4 16,-3 1-4-16,3-1 0 0,0 1 0 0,0-1 0 0,-3 0 0 16,3 1 0-16,0-3 0 0,0 4-4 0,-3-3 4 0,3 1 0 15,0 1 0-15,0-1 0 0,-3 0 0 0,3 1 0 0,0-1 0 0,0 0-4 16,-3 1 4-16,3-1 0 0,0 1 0 0,0-1 0 0,-2 0 4 16,2 1 0-16,0-1-4 0,0 0 0 0,-4 1 0 0,4-1 0 15,0 1 0-15,0 1-4 0,0-2 4 0,-3 0 0 0,3 1-4 16,0-1 4-16,0 0 0 0,0 2 0 0,-2-1 4 0,2-1-8 15,0 2 4-15,-4 0 0 0,4-2 4 0,0 3 0 0,0-3-4 16,-3 2 0-16,3 0 0 0,0 0 0 0,0-2 0 0,0 2 0 0,0 0 0 16,0 1 0-16,0-1 0 0,0 0 0 0,0-2 0 0,-2 2 0 15,2 0-4-15,0-2 4 0,0 3 0 0,0-2 0 0,0 0 0 16,0 1 0-16,-4-2 0 0,4 2 0 0,0-1 0 0,0 1 0 16,0 0 0-16,0-2 0 0,0 2 0 0,-3-2 0 0,6 3 0 15,-3-3 0-15,-3 2 0 0,3-2 0 0,0 2 0 0,0-1 0 0,0 1-4 16,0-2 4-16,0 2 0 0,0-1 0 0,0-1 0 0,0 0 0 15,0 2 0-15,0-1 0 0,0-1 0 0,0 0 0 0,0 1 4 16,0 1-4-16,0-2-24 0,0 0 24 0,0 1 4 0,0-1-4 0,0 1 4 16,0 1 0-16,0-2-4 0,0 0 4 0,0 1-4 15,0 1 0-15,0-2 4 0,0 0-4 0,0 1 0 0,0 1 0 0,0-2 0 16,0 0 0-16,0 3 0 0,0-3 0 0,0 0 0 0,0 2 0 16,0-1 0-16,0-1 4 0,0 2-8 0,0-2 4 0,0 1 0 15,0 1 0-15,0-2 4 0,0 2-4 0,0-1 0 0,0-1 0 16,0 2 0-16,0 0 0 0,0-2 4 0,0 3-4 0,0-3 0 15,0 2 0-15,0-2 0 0,0 2 0 0,0-1 0 0,0 1 0 16,0-2 0-16,0 2 0 0,0-2 0 0,0 2 0 0,0-1 0 0,0-1 0 16,0 2 0-16,0-1 0 0,0-1 0 0,0 0 0 0,0 2 0 15,0-1 0-15,0-1-4 0,0 1 4 0,0-1 0 0,0 0 0 16,0 2 0-16,0-1 0 0,0-1 0 0,0 0 0 0,0 0-4 16,0 1 4-16,0-1 4 0,0 2-4 0,0-1 0 0,0-1 0 0,0 0-20 15,0 2 24-15,0-1 0 0,0-1-4 0,0 1 0 0,0-1 0 16,-2 0 4-16,2 2 0 0,0-1-4 0,0-1 0 0,-3 0 4 15,3 1 0-15,0 1-8 0,-4-2 0 0,4 1 8 0,0-1-8 16,-2 2 4-16,2-2 4 0,0 1-4 0,0 1 4 0,0-2-4 16,0 1 0-16,0 0 4 0,-3 0-4 0,3-1-4 0,0 2 4 15,0 0 0-15,-4-1 0 0,4-1 4 0,0 2-8 0,0 0 4 0,0-2 0 16,-2 2 4-16,2-1-4 0,0 1 4 0,0 0 0 0,0-2-4 16,0 2 0-16,0-2 0 0,0 3 0 0,0-3 0 0,-3 2 0 15,3-2 0-15,0 2 0 0,0-1 0 0,0 1-4 0,-4-2 4 16,4 2 4-16,0-1-4 0,0-1 0 0,0 2 0 0,0-2 0 15,0 1 0-15,0-1 0 0,-2 1 0 0,2 1 0 0,0-2 0 0,0 0 0 16,0 0 0-16,0 1 0 0,0-1 0 0,0 1 0 0,0-1 0 16,0 1 0-16,-3 1 0 0,3-2 0 0,0 0 0 0,0 0-16 15,0 1 20-15,0-1-4 0,-3 1 4 0,3-1-4 0,0 0 0 16,0 1 0-16,-3-1 0 0,3 0 4 0,0 1-4 0,0-1 0 0,0 0 4 16,0 1-4-16,-3-1 0 0,3 1 0 0,0-3 0 15,0 3 0-15,0-1 0 0,0 0 0 0,-3 1 0 0,3-1 4 0,0 0-4 16,0-1 0-16,0 2 0 0,0-1 0 0,0 0 0 0,-4 0 0 15,4 1 0-15,0-1 4 0,0 1-4 0,0-1 0 0,0 0 0 16,0-1 0-16,0 1 0 0,0 1 0 0,0-1 0 0,0 0 0 0,0 1 0 16,0-1 0-16,0 1 0 0,0-1 0 0,0 0 0 0,0 1 0 15,0-1 0-15,0 0 0 0,0 1 0 0,0-1 0 0,0 0 0 16,0 1 0-16,0 1 4 0,0-2-4 0,0 1 0 0,0-1 0 16,0 0 0-16,0 1 0 0,0-1 0 0,0 0 4 0,0 1-4 15,0-1 0-15,0 0 0 0,0 1 0 0,0-1 0 0,0 0-4 16,0 1 4-16,0-1 0 0,0 1 4 0,0-3-24 0,4 3 24 15,-4-1-4-15,0 0 0 0,0-1 4 0,0 1-4 0,3-1 4 0,-3 2-4 16,0-3 0-16,0 3 0 0,0-3 0 0,0 3 0 0,0-3 4 16,0 1-4-16,0 1 0 0,3-1 0 0,-3-1 4 0,0 3-4 15,0-3 0-15,0 1 0 0,0 0 4 0,0 0-4 0,0 1 0 16,3-1 0-16,-3-1-4 0,0 1 4 0,0 0 0 0,0-1 4 16,0 1-4-16,0 0 0 0,0-1 0 0,0 3 0 0,0-2 0 15,0-2 0-15,0 3 0 0,0-3 0 0,0 2 0 0,0-1 0 0,0 1 0 16,3 0 0-16,-3-1 0 0,0 1 0 0,0 0 0 0,0-1 0 15,0 1 0-15,0 0 0 0,0-1 0 0,0 1 0 0,0 0 0 16,0-1 4-16,0-1-4 0,0 2 0 0,0 0 0 0,0-1 0 0,0 1 0 16,0 0 4-16,0 0-4 0,0-1 0 0,3 3 0 15,-3-3 0-15,0 1 0 0,0 0-4 0,0-1 4 0,0 1 0 0,0 1 0 16,0-1 0-16,0 0 4 0,0 1-4 0,2-1 4 0,-2-1-4 16,0 3 0-16,0-2 4 0,0 1-4 0,0-2 0 0,4 1 4 15,-4 1-4-15,0-1 0 0,0 0 0 0,0 1 0 0,0-1 0 16,0 0 0-16,3-1 0 0,-3 1 0 0,0 0 0 0,0-1 0 15,0 1 0-15,0 0 0 0,0-1 4 0,0-1-4 0,0 2 4 16,0 0-4-16,0-2 0 0,0 1 0 0,0 1 0 0,0-2 0 0,2 2 0 16,-2-2 4-16,-2 0-4 0,4 0 0 0,-2 1 0 0,-2-1 0 15,2 0 0-15,0 0 4 0,0 0-4 0,0 0 4 0,0 0-4 16,0 0 4-16,0 0-4 0,0 0 4 0,0 0-4 0,0 0 0 0,0 0 4 16,0 0-4-16,0 0 0 0,0 0 0 0,0 0 0 0,0 0-4 15,0 0 0-15,0 0-4 0,0 0-8 0,-3 0-12 0,3 0-20 16,-4 0-24-16,4 0-20 0,-2 0-24 0,2 0-36 0,-3 0-72 15,0 0-56-15,0-1 44 0,0 1 40 0,0-2 40 0,-1 2 32 16</inkml:trace>
    <inkml:trace contextRef="#ctx0" brushRef="#br0" timeOffset="-5258.4004">57-3 11 0,'0'0'68'15,"0"0"8"-15,0 0 0 0,0 0-28 0,0 0-12 0,0-2-4 0,0 2-4 16,0 0-4-16,0 0-24 0,0 0 24 0,0 0-4 0,0 0 0 16,0 0-4-16,0 0 0 0,0 0-4 0,0 0 0 0,0 0-4 15,0 0 0-15,0 0 0 0,0 0 0 0,0 0 0 0,0 0 0 16,0 0 0-16,0 0 0 0,0 0 0 0,0 0 0 0,0 0 0 0,0 0 0 16,0 0 0-16,0 0 4 0,0 0 0 0,0 0-4 0,0 0 0 15,0 0 4-15,0 2-4 0,0-2 4 0,0 0 0 0,0 1 0 16,0-1 0-16,0 2 4 0,0-2-4 0,0 2 0 0,0-2 0 15,0 1 0-15,0 1-4 0,0-1 4 0,0-1 0 0,0 2-4 16,0 0 4-16,0 0-4 0,0-1 0 0,0 1 0 0,0 0 4 0,0-2-4 16,0 1 0-16,0 1 0 0,0 0 0 0,0-1 4 0,0 1-4 15,0 0 0-15,0-1 4 0,0 1-4 0,0 0 4 0,0-1-4 16,0 1 0-16,0 0 0 0,0-1 0 0,0 1 0 0,0 0 4 0,0 1-4 16,0-1-4-16,0 0 4 0,0 1-4 0,0-1 8 0,0 0-24 15,0-1 24-15,0 1 0 0,0 1-4 0,0-1 0 0,0-1 0 16,0 1-4-16,0 0 0 0,0 1 0 0,0-1 4 0,0 0-4 15,0-1 4-15,0 1-4 0,0 0 4 0,0-1 0 0,0 3 0 16,0-3-4-16,0 1 0 0,0-1 0 0,0 3 0 0,0-2 4 16,0-1-4-16,0 3 4 0,0-3 0 0,0 3-4 0,0-1 4 15,0 0 0-15,0-1-4 0,0 1-4 0,0 1 4 0,0-1 0 16,0-1-4-16,0 1 4 0,0 0 0 0,0 1 4 0,0-2-8 0,0 1 4 16,0 0 0-16,0 1 0 0,0-1 0 0,0-1 0 0,0 1-4 15,0 1 0-15,0-3 0 0,0 3 0 0,0-1 4 0,0-1 0 16,0 1 0-16,0-1-4 0,0 1 0 0,0-1 0 0,0 1 4 15,0-2-4-15,0 3 4 0,0-2-4 0,0 1 0 0,0-1 4 16,0 1 0-16,0-1 0 0,0 2-4 0,0-3 0 0,0 2 0 0,0-1 0 16,0 1 4-16,0-1 0 0,0 1-4 0,0-1 0 15,0 0-16-15,0 1 24 0,0-1 0 0,0 1-8 0,0-1 4 0,0-1-4 16,0 3 4-16,0-3 0 0,0 3 0 0,0-2-4 0,0-1 0 0,0 3 0 16,0-3 4-16,0 3-4 0,0-3 4 0,0 1-4 15,0 0 0-15,0 1 0 0,0-1 4 0,0-1-4 0,0 3 4 0,0-3-4 16,0 1 4-16,0 2-4 0,0-3 0 0,0 1 0 0,0 1 0 15,0-1 0-15,0-1 4 0,0 3-4 0,0-3 4 0,0 1 0 16,0 2 0-16,0-3-4 0,0 1 4 0,0 1-4 0,0-1 0 16,0 1 0-16,0-1 0 0,0 0 0 0,0 1 0 0,0-1 4 15,0 1-4-15,0-1-4 0,0-1 8 0,0 3 0 0,0-2-4 0,0 1 0 16,0-2 0-16,0 1 0 0,0 2 0 0,0-3 0 0,0 3 0 16,0-3 0-16,0 3 0 0,0-3 4 0,0 3-4 0,0-3 0 15,0 2 0-15,0 0 0 0,0 0 0 0,0-1 4 0,0 1 0 16,0-1 0-16,0 1-4 0,0 1 0 0,0-3-16 0,0 2 20 15,0 1 0-15,0-1-4 0,0-1 4 0,0 1-4 0,0 0 4 0,0 1 0 16,0-1-4-16,0 0 0 0,0 1 0 0,0-1 0 16,0 1 4-16,0-1-4 0,0 0 0 0,0 1 4 0,0-1-4 0,0 0 4 15,0 1-4-15,0-1 0 0,0 0 0 0,0-1 0 0,0 3 4 16,0-3-4-16,0 1 0 0,0 0 0 0,0 1 0 0,0-1 0 16,0-1 0-16,0 1 0 0,0 1 0 0,0-1 4 0,0-1-4 15,0 1 0-15,0 0-4 0,0 1 4 0,0-3 0 0,0 3 0 0,0-1 0 16,0-1 4-16,0 1 0 0,0 0-4 0,0-1 0 0,0 2-4 15,0-3 4-15,0 3 0 0,0-1-4 0,0-1 8 0,0 1-4 16,0-1 0-16,0 1 0 0,-2 1 0 0,2-1 0 0,0-1 0 16,0 1 0-16,0 0 0 0,0-1 0 0,-3 1 4 0,3 1-4 15,0-1 0-15,0-1 0 0,0 1 4 0,0 0-4 0,-4 1 0 0,4-1 4 16,0-1-4-16,0 2 0 0,0-2-16 0,-2 0 20 0,2 2 0 16,0-1-4-16,0 0 0 0,-3 1 0 0,3-3 0 0,0 3 0 15,0-1 0-15,-4 0 0 0,4 1 4 0,0-3 0 0,0 3-4 16,0-1 0-16,0 1 0 0,0-1 0 0,0-1 0 0,-2 1 0 0,2 0 0 15,0-1 4-15,0 1-4 0,0 1 0 0,0-1 0 0,-3-1 0 16,3 1 0-16,0 0 0 0,0 1-4 0,0-1 4 0,-3 0 0 16,3-1-4-16,0 2 8 0,0-1-4 0,0 0 0 0,0 0 0 15,0 1 0-15,0-1 0 0,-3 1 0 0,3-1 0 0,0 2 4 0,0-1 0 16,0-1-4-16,0 0 0 0,0 1 0 0,-3 1 0 0,3-2 0 16,0 0 0-16,0 1 0 0,0 0 0 0,0 0 0 0,-3 0 4 15,3-1-4-15,0 0 0 0,0 0 0 0,0 2 0 0,0-1 0 16,0-1 0-16,0 1-4 0,0 1 0 0,-3-2 0 0,3 1 8 15,0-1-4-15,0 0 4 0,0 2-4 0,0-1 0 0,-3-1 0 0,3 0 0 16,0 1 0-16,0 1 4 0,0-2-8 0,0 0 4 16,0 1 0-16,-3-1 4 0,3 1-8 0,0 1 8 0,0-2-4 15,0 0 0-15,0 0 0 0,0 1 0 0,-3-1 0 0,3 1 0 0,0-1 0 16,0 0 0-16,0 1 4 0,0-1 0 0,0 2-4 0,0-2-4 16,0 1 4-16,0-1 4 0,0 0-4 0,0 1 0 0,0-2-4 15,0 3 0-15,0-4 4 0,0 3 0 0,0-1 0 0,0 0 0 0,0 0 0 16,0 1-4-16,0 0 4 0,0-1 0 0,0 0 0 15,0-1 0-15,0 2 0 0,0-1 0 0,-3 0 0 0,3 0 4 0,0 1-4 16,0-1 0-16,0 0 0 0,0 1 4 0,0-1-4 0,0 0 0 16,0 1 0-16,0-1 0 0,0 1 0 0,0-1 0 0,-3 0-4 15,6 1 4-15,-6-1 0 0,3 0 0 0,0 1 0 0,0-1 0 0,0 1 0 16,0 1 0-16,0-2 0 0,0 0 0 0,0 0 0 0,0 1 0 16,0-1 0-16,0 1 0 0,0 1 0 0,0-2 0 0,0 0 4 15,0 1-8-15,0-1 4 0,-3 0 0 0,3 1 0 0,0 1 0 16,0-2 0-16,0 0 0 0,0 1 0 0,0-1 0 0,0 1 0 15,0-1 0-15,0 0 0 0,0 1 0 0,0-1 0 0,0 1 0 16,0-1 0-16,0 0 0 0,0 0 0 0,0 1 0 0,0-1 0 16,0 1 0-16,0-1 0 0,0 1 0 0,0 0 0 0,0 0 0 0,0-1 0 15,0 0 0-15,0 1 0 0,0-1 0 0,0 1 0 0,0-1 0 16,0 0 0-16,0 1 4 0,0 1 0 0,0-2-4 0,0 0 0 16,0 1 0-16,0-1 0 0,0 1 4 0,0-1-4 0,0 0 0 15,0 1-4-15,0-1 4 0,0 0 0 0,0 2 0 0,0-1-4 16,0-1 4-16,0 0 0 0,0 1 0 0,0-1 4 0,0 0-4 15,0 1 0-15,0 1 0 0,0-2 0 0,0 1 4 0,0-1-4 0,0 0 0 16,0 2 0-16,0-1 0 0,0-1 0 0,0 0 4 0,0 1-4 16,0-1 0-16,0 1-4 0,0-1 4 0,0 2-4 0,0-2-12 15,0 1 20-15,0-1-4 0,0 0 0 0,0 0 0 0,0 3 0 0,0-3 4 16,0 0-4-16,0 1 0 0,0 1 0 0,0-2 0 16,0 1 0-16,0-1 0 0,0 0 0 0,0 1 0 0,0-1 0 0,0 1 4 15,0 0-4-15,0 0 0 0,0-1 0 0,0 1 0 0,0-1 0 16,0 0 4-16,3 1-4 0,-3-1 0 0,0 0 0 0,0 1 0 15,0-1 0-15,0 1 0 0,0-1 0 0,0 0 0 0,0 1 0 0,0-1 0 16,0 0 0-16,0 1 0 0,3-1 0 0,-3 0 0 0,0 1 0 16,0-1 0-16,0 0 0 0,0 1 0 0,0-3 0 0,0 3 0 15,0-1 0-15,0 1 0 0,0-1 0 0,0 0 0 0,0 0 0 16,3 1 0-16,-3-1 0 0,0 1 0 0,0-1 0 0,0-1 0 16,0 1 0-16,0 1 0 0,3-2 4 0,-3 2 0 0,0-1-4 0,0 1 4 15,0-1-4-15,0 1 0 0,0 1-4 0,0-2 4 0,0 0 0 16,0 1 0-16,0-1 0 0,3 2 4 0,-3-2-8 0,0 1 0 15,0 1 4-15,0-2 0 0,0 2 0 0,0-1 0 0,3 1 0 16,-3-2 0-16,0 2 0 0,0 0 0 0,0-1 0 0,0 1 0 16,3 0 4-16,-3-1-8 0,0 0 8 0,0 1-4 0,0 0 0 15,0 0 0-15,0 0 0 0,0 0 4 0,3 0-4 0,-3 0 0 0,0 0 0 16,0 0 0-16,0 0-4 0,0 0 8 0,0 2-4 0,0-2 0 16,3 0 0-16,-3 0-4 0,0 0 4 0,0 0 0 0,0 0 0 15,0 2 0-15,0-2-4 0,3 0 4 0,-3 0 0 0,0 0 0 16,0 0 0-16,0 0 0 0,3 0 0 0,-3 1 0 0,0-2 0 15,0 2 0-15,0-1 0 0,0 0 0 0,3 0-4 0,-3 0 4 16,0-2 0-16,0 2 0 0,2 0 0 0,-2 0 4 0,0-2-4 16,0 2 0-16,4 1 0 0,-4-1 0 0,0-2 0 0,0 2 0 0,3 0 0 15,-3-2 0-15,0 2 4 0,2 1-4 0,-2-1 0 16,0-2 0-16,0 2 0 0,4 0-4 0,-4-2-12 0,0 2 20 16,3 1 0-16,-3-2 0 0,0 1-4 0,0 0 0 0,2 1 4 0,-2-1-4 15,0 0 0-15,4 0 0 0,-4 0 0 0,0 0 0 0,3 0 0 16,-3 0 0-16,0 2 0 0,2-2 4 0,-2 0-4 0,0 0 0 0,3 0 4 15,-3 0-8-15,0 0 4 0,0 0 0 0,4 0 0 0,-4 0 4 16,2 0 0-16,-2 0-8 0,0 0 4 0,3 0 0 0,-3 0 0 16,0 0-4-16,0 0 4 0,4 0 0 0,-4-2 0 0,0 3 0 15,2-1 0-15,-2 0 0 0,3-2 4 0,-3 2-4 0,0 0 0 0,0-2 4 16,4 2-8-16,-4 1 8 0,0-3 0 0,2 2-4 0,-2 0 0 16,0-2 0-16,3 2 0 0,-3 0 0 0,0-1 0 0,0 1 0 15,3-2 0-15,-3 2 0 0,0 0 0 0,0-1 0 0,0 1 4 16,0 0-4-16,0-2 0 0,0 2 0 0,3 0 0 0,-3-1 0 15,0 1 0-15,0 0 0 0,0 0 0 0,0 0 0 0,0-2 4 0,0 2-4 16,3 0 0-16,-3 0 0 0,0 0-4 0,0 0 4 0,0 0 0 16,0 0 4-16,0 0-4 0,0 1 0 0,0-1 0 0,3 0 4 15,-3-1-4-15,0 2 4 0,0-1-4 0,0 0 0 0,0-1-4 16,0 2 4-16,0-1 0 0,0 0 0 0,0 0 0 0,0 0 0 16,0 0 0-16,0 0 0 0,0-2 0 0,0 3 0 0,0-2 4 0,0 2-4 15,0-3 0-15,0 2 0 0,0 0 0 0,0-2 0 0,0 2 0 16,0 0 0-16,0-1 0 0,0-1 0 0,0 2 0 0,0-2 0 15,0 2 0-15,0-1 4 0,0-1-4 0,0 1 4 0,0 1-4 16,0-2 0-16,0 0 0 0,0 1 0 0,0-1 0 0,0 0 0 16,0 1 0-16,0-1 0 0,0 1 4 0,0 0-4 0,0 0 0 0,0-1-4 15,0 1 4-15,0-1 0 0,0 0 4 0,0 3-4 0,0-4 0 16,0 2 0-16,0-1 0 0,0 1 4 0,0-1-4 0,0 2 0 16,0-1 0-16,0-1 0 0,0 0 4 0,0 2-4 0,0-1 0 15,0-1-16-15,0 0 20 0,0 1 0 0,0 1 0 0,0-2-4 16,0 1 4-16,0-1 0 0,0 0-4 0,0 3 4 0,0-3-4 0,0 0 0 15,0 1 0-15,0-1 0 0,0 0 4 0,0 2-4 0,0-1 4 16,0-1-4-16,0 0 0 0,0 1 0 0,0-1 0 0,0 2 0 16,0-2 4-16,0-1-4 0,0 3 4 0,0-2-8 0,0 1 0 15,0-1 8-15,0 1-4 0,0-1 0 0,0 0 0 0,0 0 0 16,0 1 4-16,0-1-4 0,0 1 0 0,0-3-4 0,0 5 4 0,0-5 0 16,0 3 0-16,-3-1 0 0,3 0 0 0,0 0 0 15,0 1 0-15,0 1 4 0,0-3-4 0,-3 3 0 0,3-2 0 0,0 0 0 16,-3 1-4-16,3-1 8 0,0 0-4 0,0 1 0 0,0 1 4 15,0-2-4-15,0 1 8 0,-3-1-8 0,3 2 0 0,0-2 0 16,0 1 0-16,0-1-4 0,0 2 4 0,0-1 0 0,-3-1 0 0,3 0 4 16,0 2-4-16,0-1 0 0,-2-1 0 0,2 2 0 0,0-2 0 15,0 1 0-15,0 1 0 0,-4-2 4 0,4 0-4 0,0 2 0 16,0-1 0-16,0 1 4 0,0-2-4 0,-3 1 4 0,3 1-4 16,0 0 0-16,0-2 4 0,-2 2-4 0,2-1 0 0,0 1 4 15,0 0 0-15,-4-2-4 0,4 2 4 0,0 0-4 0,-3 0 4 0,3 0-4 16,0 0 0-16,-2 0 0 0,2 0-4 0,0 0 8 0,-4 0 0 15,4 0-4-15,0 0 0 0,0 0 0 0,-3 1 0 0,3-1 4 16,0 0 0-16,0-2-4 0,0 2 0 0,-2 0 0 0,2 0 4 16,0-2-4-16,0 2 0 0,0-1 0 0,0 1 0 0,0-2 0 15,-3 2 0-15,3-1 0 0,0-1 4 0,0 0 0 0,0 2-4 0,0-1 0 16,0-1 0-16,-4 0 4 0,4 1-4 0,0-1 4 0,-2-1 0 16,2 1 0-16,0 1-4 0,0-1 4 0,0 0-4 0,-3-1 4 15,3 1 0-15,0 1-4 0,0-1 4 0,-4-1 0 0,4 1 0 16,0-1 0-16,0 1-4 0,0-1 4 0,0 1-16 0,-2-1 20 15,2-1-4-15,0 3 0 0,0-3 0 0,0 1 0 0,0 0 4 16,0 0-8-16,-3-1 0 0,3 1 0 0,0 0 4 0,0-1 0 0,0 1-4 16,0-2 4-16,0 2-4 0,0-2 4 0,0 0 0 0,0 0 0 15,0 0 0-15,0 1-4 0,0-1 0 0,0 0 4 0,0 0 0 16,0 0 4-16,0 0-4 0,0 0 4 0,0 0-4 0,0 0 0 16,0-1-4-16,0 2-4 0,0-1 0 0,0 0 0 0,0 0-4 15,-4 0-8-15,4-1-8 0,0 1-16 0,0 0-24 0,-2-2-24 0,2 0-20 16,0 1-32-16,-3-1-60 0,3-1-68 0,-3-1 40 0,3 1 40 15,-3-2 36-15,3 0 32 0</inkml:trace>
    <inkml:trace contextRef="#ctx0" brushRef="#br0" timeOffset="2720.9048">34 2994 43 0,'3'0'72'0,"-3"2"4"0,0-2-4 16,2 0-36-16,-2 0 0 0,0 0-8 0,0 0-8 0,0 0 0 16,0 0-4-16,0 0 0 0,0 0-4 0,0 0 4 0,0 0-8 15,0 0 4-15,0 0-4 0,0 0-4 0,0 0 4 0,0 0 0 16,0 0 0-16,0 0 4 0,0 0 0 0,0 0 0 0,0 0 4 16,0 0 0-16,0 0 0 0,0 0 0 0,0 0 0 0,0 0 0 0,0 0 0 15,0 0 4-15,0 0-4 0,0 0-4 0,0 0 0 0,0 0 4 16,0 0 0-16,0 0 0 0,0 0 0 0,0 0 0 0,0 0-4 15,0 0 0-15,0 0 4 0,0 0 0 0,0 0-4 0,0 0 4 0,0 0-4 16,0 0 0-16,4 0-4 0,-4 0 0 0,0 0 4 16,0 0 0-16,0 0-4 0,3 0 0 0,-3 0 0 0,0 0 4 0,0 0 4 15,2 0-4-15,-2 0 0 0,4 0 4 0,-4 0 0 0,0-2 0 16,3 2-4-16,-3 0 0 0,2-2 0 0,-2 2 4 0,4 0-4 16,-1-2 0-16,-1 1 0 0,1 1 0 0,-3-2-4 0,6 1 4 0,-3 1-16 15,1-3 20-15,-2 2-4 0,1 1 0 0,1-2 0 0,1 2-4 16,-2-1 0-16,0 1 0 0,3 0 0 0,-3-2 0 0,3 2 0 15,-3 0 0-15,3 0-4 0,-3 0 4 0,3 0-4 0,0 0 0 16,-3 0 0-16,3 0 0 0,0 0 0 0,0 0 0 0,0-2 0 16,-3 4 0-16,3-4 4 0,0 2-4 0,0 0 0 0,0-1 4 15,0 1-4-15,3-2 0 0,-3 2 0 0,0 0 0 0,0 0 4 16,0-2 0-16,3 2-4 0,-3 0 4 0,0-1-4 0,3 1 0 0,-3 0 4 16,3 0-4-16,-4 0 4 0,4 0 0 0,-2-2-4 0,2 2 0 15,-4 0 4-15,4 0-4 0,0 0 0 0,-2 0 4 0,1-2 0 16,-2 2 0-16,3 0 0 0,-3-1-4 0,3 1 0 0,-3 0 0 0,3-2 4 15,-3 2 0-15,0 0-4 0,0-2 0 0,3 2 0 16,-3 0 0-16,0-2 4 0,0 2-4 0,0 0 4 0,0 0-4 0,0-1 0 16,0 1 0-16,0 0-4 0,0 0 4 0,0 0-16 0,-1 0 20 15,2 0 0-15,-1 0-4 0,-3-2 0 0,2 2 4 0,2 0 0 16,-5 0-4-16,5-2 0 0,-1 2 0 0,-3 0 0 0,2 0 4 16,-1 0-4-16,1 0-4 0,-1 0 4 0,1 0 0 0,-1-1-4 15,1 1 4-15,-2 0 0 0,3 0 0 0,-3 0 0 0,3 0-4 16,-3 0 4-16,3 0 0 0,-3 0 0 0,3 0 0 0,-3 0-4 0,3 0 4 15,-3 0 0-15,3 0 0 0,0 0-4 0,0 0 4 0,-3 0-4 16,3 0 0-16,0 0 4 0,0 0-4 0,0 0 4 0,-3 0 0 16,6 0-4-16,-3 0 0 0,0 0 4 0,0 0-4 0,0 0 0 15,0 0 0-15,3 0 8 0,-3 0-8 0,0 0 4 0,3 0 0 0,-4 0-4 16,4 0 4-16,0 0-4 0,-2 0 4 0,2 0 0 0,0 0 4 16,-1 0-4-16,1 0 0 0,0 0-4 0,-3 0 0 0,6 0 4 15,-3 0 0-15,0 0 0 0,0 0-4 0,0 0 0 0,0 0 4 16,3 0 0-16,-3 0-4 0,3 1 0 0,-3-1-16 0,3 0 20 15,-3 0 0-15,3 2 0 0,-1-2-4 0,2 0 4 0,-1 0 0 16,-1 2-4-16,-2-2 4 0,3 0-4 0,0 0 4 0,0 1-4 0,0-1 4 16,0 0-4-16,0 0 0 0,0 0 4 0,0 0 0 0,0 0 0 15,-3 0 0-15,3 0-4 0,0 2 0 0,-3-2 0 0,3 0 4 16,-3 0-4-16,2 2 0 0,-2-2 0 0,3 0 4 0,1 0-4 16,-5 0 4-16,4 0-4 0,-2 0 0 0,-2 0 0 0,4 0 0 15,-3 0 0-15,3 2 0 0,-3-4 0 0,3 4 0 0,-3-2 0 16,0-2 4-16,3 2 0 0,-3 0-4 0,0 0 0 0,0 0 4 0,0 0 0 15,-1 0 0-15,1 0-4 0,0 0 0 0,1 0 0 0,-1 2-4 16,-3-2 4-16,3 0 4 0,-1 0-4 0,-2 0 0 0,3 0 0 16,-2 0 0-16,1 0 0 0,-2 1 0 0,0-1 0 0,3 0 0 0,-3 0 0 15,0 2-8-15,0-2 8 0,0 0 0 0,0 0 4 16,0 0-4-16,-3 0 0 0,3 0-16 0,-3 0 20 0,3 0-4 0,-3 0 0 16,3 0 0-16,-3 0 0 0,0 0 0 0,0 0 4 0,0 0 0 15,0 0-4-15,0 0 0 0,0 0 0 0,0 0 0 0,0 0-4 16,-3 0 4-16,3 0 4 0,0 0-4 0,0 0 4 0,0 0-4 0,0 0 0 15,0 0 4-15,0 0-8 0,0 0 8 0,0 0-8 0,0 0 8 16,0 0-4-16,0 0 0 0,3 0 0 0,-3 0 0 0,3 0 0 16,-3 0 0-16,3 0 0 0,-1 0 0 0,-1 0-4 0,1 0 4 15,2 0 4-15,-2 0 0 0,1 0 0 0,1 2-8 0,-2-2 0 16,1 0 4-16,0 0 0 0,0 1 4 0,0-1-4 0,3 0 4 16,-3 2-8-16,0-2 8 0,0 0-4 0,0 2 0 0,0-2 0 15,-3 0 0-15,3 1-4 0,0-1 4 0,0 0 0 0,0 0 0 0,-3 2-4 16,3-2 4-16,0 0-4 0,0 0 4 0,-3 0 0 0,3 0 0 15,0 0 0-15,-3 0-4 0,3 2 4 0,0-2 0 0,0 0 0 16,-3 1 0-16,3-1-12 0,-1 0 12 0,2 0 0 0,-1 0 4 0,-3 0 0 16,3 0 0-16,-1 0-4 0,2 0 0 0,-2 0 0 15,1 0 4-15,1 2 0 0,-2-2-4 0,1-2 0 0,0 4 0 0,-3-2 0 16,3 0 0-16,0 1 0 0,0-1 0 0,0 0 0 0,0 3-4 16,0-3 4-16,0 1 0 0,-3-1 0 0,3 2 4 0,0-2-4 15,-3 1 0-15,3-1-4 0,0 2 0 0,-3-2 4 0,3 2 4 0,0-2 0 16,-3 2-4-16,3-2 0 0,-3 0-4 0,3 0 8 0,-3 1 0 15,3-1 0-15,-3 0-4 0,3 0 0 0,-3 2 0 0,3-2 0 16,0 1 0-16,-3-1 0 0,2 0 0 0,-1 0 4 0,1 2-8 16,-1-2 4-16,1 0 0 0,-1 0 0 0,1 2 0 0,-2-2 0 15,3 1-4-15,-3-1 4 0,3 0-4 0,-3 0 4 0,3 0-4 16,-3 0 4-16,3 0 0 0,-3 2 0 0,4-2 0 0,-5 0 0 0,5 0 0 16,-5 0 0-16,4 0 0 0,-3 2-4 0,3-2 4 0,-3 0 0 15,0 0 0-15,3 0 0 0,-3 0 8 0,3 0-8 0,-3 2 0 16,0-4-4-16,0 2 4 0,3 2 0 0,-3-2 0 0,0 0 0 15,0 0 0-15,0 0 0 0,0 0 0 0,0 0 0 0,0 0 0 16,0 0 4-16,0 1 0 0,0-2-8 0,0 2 8 0,3-1 0 0,-6 0-4 16,6 0 0-16,-3 0 0 0,0 0 0 0,0 0 4 0,0 0-8 15,0 0 4-15,0 0 0 0,0 0 0 0,0 0 4 0,0 0-4 16,0 0 0-16,0 0 0 0,0 0-4 0,-1 0 4 0,2 0 4 16,-1 0-4-16,-1 2 0 0,2-2 0 0,-1 0 0 0,0 0 0 15,0 0 0-15,0 0 0 0,0 0-4 0,-1 0 4 0,2 0 0 0,-1 0-4 16,-1 2 4-16,-2-2 0 0,4 0-4 0,-1 0 8 15,-1 0-8-15,2 0 4 0,-1 0 0 0,-3 0 0 0,2 0 4 0,1 1 0 16,-3-1-4-16,4 0-4 0,-2 0 8 0,-2 0-4 0,3 0-4 16,-3 0 4-16,4 0 0 0,-4 0 0 0,2 2 4 0,-2-2-4 15,3 0-4-15,-3 0 4 0,0 0 0 0,4 0 0 0,-4 0 0 0,2 0 0 16,-2 0 4-16,0 0 0 0,0 0-4 0,3 0 0 0,-3 0 0 16,0 0 0-16,0 0 0 0,0 0 0 0,0 0 0 0,0 0-4 15,0 0 4-15,0 0-4 0,0 0 4 0,0 0 0 0,0 0 0 16,0 0 0-16,0 0-4 0,0 0 4 0,0 0 0 0,0 0 0 15,0 0 0-15,0 0 0 0,0 0 4 0,0 0 0 0,0 0-4 0,0 0 0 16,0 0-4-16,0 0 4 0,0 0 4 0,0-2-4 0,0 2 4 16,0 0 0-16,0-1 0 0,0 1-4 0,0-2 0 0,0 0 0 15,0 2 0-15,0-1 0 0,0-1 0 0,0 0-4 0,0 0 4 16,0 1 0-16,0-1 0 0,0 0 0 0,0 1-4 0,0-1 4 16,3 1 0-16,-3-1 4 0,0 0-4 0,-3 0-4 0,3 1 4 0,0-1 4 15,0 1 0-15,3-2-4 0,-3 2 0 0,0-1 0 0,0 1 4 16,-3-1-4-16,3 0 0 0,0 1-20 0,0-1 20 0,0 2 4 15,0-2-4-15,0 1 4 0,0-1 0 0,0 2 0 0,0-2-4 16,0 1 0-16,0 1 0 0,0 0 0 0,0-2 0 0,0 2 0 16,0 0 0-16,0 0 0 0,0 0-4 0,0 0 4 0,0 0-8 15,0 0 4-15,0 0 4 0,0 0 0 0,0 0 0 0,0 0 0 0,0 0-4 16,0 0-4-16,0 2-8 0,-3-2-16 0,3 0-8 16,0 1-20-16,-2-1-24 0,2 2-20 0,-4-2-32 0,4 2-48 0,-3-1-88 15,3-1 12-15,-2 2 48 0,2-2 40 0,-4 2 36 0,4-2 24 16</inkml:trace>
    <inkml:trace contextRef="#ctx0" brushRef="#br1" timeOffset="146779.6598">562 1995 71 0,'0'0'80'0,"0"0"-4"0,0 0-8 16,0 0-28-16,0 0-8 0,0 0 0 0,0 0-8 0,0 0 0 0,0 0 0 15,0 0-4-15,0 0 0 0,0 0 0 0,0 0-4 0,0 0 0 16,0 0 0-16,-3 0 4 0,3 0-4 0,0 0 0 0,0 0 0 16,0 3 8-16,-2-3-8 0,2 1 0 0,0-1 4 0,-4 2-4 0,4-2 0 15,-3 1 0-15,3 1 0 0,-2 0 0 0,2-1 8 0,-4 1-24 16,1 0 20-16,3 1 4 0,-2-1 0 0,2 0-8 0,-4 1 4 16,1-1 0-16,1 1-4 0,2-1 0 0,-3 1 0 0,-1 0 0 15,2 1 0-15,-1-3 0 0,-1 3 0 0,2-1 0 0,-1 1-4 16,3-1-4-16,-4 0 0 0,2 1 4 0,-1-1 0 0,0 1-4 0,-1-1 4 15,2 0-4-15,-1 1 0 0,-1-1 4 0,2 0 0 0,-1 2-4 16,-1-1 4-16,2-1-4 0,-1 2 4 0,0-2-4 0,0 2 4 16,0-1-4-16,0 1 4 0,-3 0 0 0,3 0-4 0,0 0-4 15,-3 0 0-15,3 0 0 0,0 0 0 0,-3 2 0 0,3-2 4 16,-3 0 0-16,3 2 0 0,-3-3 0 0,3 2-4 0,-3 0 4 0,3-1 0 16,-3 2 0-16,0-2 0 0,3 2-4 0,-3-2 0 0,0 0 0 15,3 0 0-15,-3 2 0 0,0-2 0 0,3 0 0 0,-3 0 0 16,0 2 0-16,0-2 0 0,3-1 0 0,-3 2 4 0,0-1-8 15,0 1 4-15,1-1 0 0,-2 0 0 0,5 0-16 0,-5 1 20 16,1 0-4-16,1-1 0 0,2 0 0 0,-3 2-4 0,-1-2 4 0,2 0 0 16,1 2 0-16,-1-2 0 0,-1 0 0 0,3 2 0 0,-3-2-4 15,0-1 4-15,3 3 0 0,-3-2-4 0,3 2 4 16,-3-2-4-16,0 0 4 0,3 2-4 0,-3-2 4 0,0 2-4 0,3-2 0 16,-3 2 0-16,3-2 0 0,-3 2 0 0,0-1 0 0,3 1 0 15,-3-2 4-15,0 2-4 0,0-1 0 0,3 1 4 0,-3-2-4 16,0 2 0-16,3-2 0 0,-3 2 0 0,0-2 4 0,3 1-8 0,-3-1 0 15,3 2 4-15,-3-2 4 0,3 0 0 0,-2 0-4 0,-2 2 0 16,5-2 0-16,-5 0 0 0,5 0 0 0,-5 0 4 0,2 2-4 16,1-2 0-16,-1 0 0 0,1 0 0 0,-1 0 0 0,-1 0 0 15,0 0 0-15,0 0 0 0,3 0 0 0,-3 0 4 0,0 0-4 16,0 2 0-16,0-2 0 0,0 0-4 0,0 0 4 0,0 0 0 0,-3 0 0 16,6 0 0-16,-6 2 0 0,3-2-4 0,3 0 4 0,-3 0 0 15,0 0 4-15,0 0-4 0,0 2-4 0,0-2 4 0,3 0 0 16,-3 2 0-16,3-3 0 0,-3 3 0 0,0-2 0 0,3 2 0 15,-3-2 4-15,0 0-4 0,3 2 0 0,-2-2 4 0,-2 2 0 16,5-2 0-16,-5 1-4 0,1 0 0 0,3 0 0 0,-2-1 0 0,-1 0 0 16,-1 2 0-16,5-2 0 0,-5 0 0 0,2 0 0 15,-1 2 4-15,3-2-4 0,-3 0 0 0,0 0 0 0,0 0 0 0,3 0 4 16,-3 2-4-16,0-2 0 0,0 0 0 0,0 0 4 0,0 0 0 16,0 0-4-16,3 2 0 0,-3-2 0 0,0 0 4 0,0 0-4 15,0 1 0-15,0-1 0 0,0 1 0 0,0-1 4 0,0 0-8 0,0 0 8 16,0 0-4-16,0 1 0 0,0-1 0 0,0 1 0 0,-3 0 4 15,4-1-4-15,-2 2 4 0,1-2 0 0,1 2 0 0,-2-1-4 16,2-1 4-16,-1 2-4 0,-1 0 4 0,2 0-4 0,-1-1 0 16,0 1 4-16,0-2-4 0,-1 2 0 0,2 0 0 0,-1-1 4 15,0 1-4-15,0 0 0 0,0-1 0 0,0 1 0 0,0 0 4 0,-3 0 0 16,6-2-4-16,-6 1 4 0,3 1-4 0,3 0 0 0,-6-2-4 16,3 2 8-16,0-1-4 0,3-1 0 0,-3 2 0 0,0-2 0 15,0 0 4-15,0 2-8 0,0-2 4 0,3 0 0 16,-3 0 0-16,0 0 0 0,3 0 0 0,-3 0 4 0,3 0-4 0,-3 0 0 15,0 0 4-15,3-1-4 0,-3 1 0 0,4 0 0 0,-5 0 0 0,5-2 0 16,-2 2 0-16,-1 0 0 0,1 0 4 0,-1-2-4 0,2 3 0 16,-1-1 0-16,-1-2 0 0,1 2 0 0,2 0 0 0,-5-2 0 15,5 2 4-15,-1 1-4 0,-3-3 4 0,3 2 0 0,0-2 0 16,0 2-4-16,-3-1 0 0,3-1 4 0,0 2-4 0,0-2 4 16,0 1 0-16,0-1-4 0,0 1 4 0,0-1-4 0,0-1-4 0,3 1 4 15,-3 0 0-15,0-1 8 0,3-1-8 0,-3 3 0 0,0-2 4 16,3-1-20-16,-3 1 20 0,3 0 0 0,0-1-4 0,-3 1 4 15,3 0 4-15,0-1-4 0,0 1-4 0,0-2 4 0,0 2 0 16,0-2 0-16,-3 1-4 0,3 1 0 0,0-2 4 0,0 0 0 16,0 0 0-16,0 0-4 0,0 0 4 0,0 2-4 0,0-2 4 15,0 0 0-15,0 0-4 0,0 0 8 0,0 0 0 0,0 0-4 0,0 0 0 16,-3 0 0-16,3 0 4 0,0 2 0 0,0-2 0 0,0 0-4 16,0 1 4-16,0-1-4 0,0 0 4 0,0 0-4 0,0 0 4 15,0 0-8-15,0 0 8 0,0 0-4 0,0 0 0 0,0 0 0 0,0 0-4 16,0 0 4-16,0 0 0 0,0 0 0 0,0 0-4 15,0 0-4-15,0 0 4 0,0 0-8 0,0 0-8 0,-3 0-20 0,3 0-28 16,0-1-32-16,0-1-28 0,-3 0-36 0,3 0-72 0,0-1-52 16,0 0 52-16,-3-1 40 0,3-1 36 0,0 0 32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8:04.70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A1A59BEC-5CE3-41CD-BBA4-5D9F4251E6D4}" emma:medium="tactile" emma:mode="ink">
          <msink:context xmlns:msink="http://schemas.microsoft.com/ink/2010/main" type="writingRegion" rotatedBoundingBox="32026,1234 33481,884 33576,1275 32120,1626">
            <msink:destinationLink direction="with" ref="{2CF04B84-8664-49B3-BDD0-BBD7EBE3985C}"/>
          </msink:context>
        </emma:interpretation>
      </emma:emma>
    </inkml:annotationXML>
    <inkml:traceGroup>
      <inkml:annotationXML>
        <emma:emma xmlns:emma="http://www.w3.org/2003/04/emma" version="1.0">
          <emma:interpretation id="{A55A4711-A73C-4861-95DE-38ED9642C7FB}" emma:medium="tactile" emma:mode="ink">
            <msink:context xmlns:msink="http://schemas.microsoft.com/ink/2010/main" type="paragraph" rotatedBoundingBox="32156,1545 31995,1322 32224,1156 32385,1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42E559-5E96-462E-A5E2-77AFA60A727B}" emma:medium="tactile" emma:mode="ink">
              <msink:context xmlns:msink="http://schemas.microsoft.com/ink/2010/main" type="line" rotatedBoundingBox="32156,1545 31995,1322 32224,1156 32385,1379"/>
            </emma:interpretation>
          </emma:emma>
        </inkml:annotationXML>
        <inkml:traceGroup>
          <inkml:annotationXML>
            <emma:emma xmlns:emma="http://www.w3.org/2003/04/emma" version="1.0">
              <emma:interpretation id="{4E5564F1-2D6E-477E-A7FA-4A7083BDB950}" emma:medium="tactile" emma:mode="ink">
                <msink:context xmlns:msink="http://schemas.microsoft.com/ink/2010/main" type="inkWord" rotatedBoundingBox="32156,1545 31995,1322 32224,1156 32385,1379"/>
              </emma:interpretation>
            </emma:emma>
          </inkml:annotationXML>
          <inkml:trace contextRef="#ctx0" brushRef="#br0">188 10 59 0,'0'0'80'0,"0"0"-12"0,0 0-4 16,0 0-28-16,0 0-4 0,0 0-4 0,0 0 0 0,0 0-4 0,0 0-4 16,0 0 0-16,0 0-4 0,0 0 0 0,0 0 0 15,0 0-4-15,0 0 0 0,0 0 0 0,0 0-4 0,0 0 4 16,0 0 0-16,0 0 0 0,0 0 0 0,0 0 4 0,0 0-4 0,0 0 0 15,0 0 4-15,0 0-4 0,0 0 0 0,0 0 0 0,0 0 0 16,0 0 4-16,0 0 0 0,0 0-4 0,0 0 4 16,0-5 0-16,0 5 0 0,0 0-4 0,0 0 0 0,0-5-4 0,0 5 4 15,0 0 0-15,0 0 4 0,0 0-8 0,0 0 0 0,0 0 0 16,0 0 0-16,0 0 0 0,-9 0 4 0,9 0-4 0,0 0 8 0,0 0-4 16,-9 0 0-16,9 0-4 0,0 0 0 0,-9 0 4 0,9 0-4 15,-10 0 4-15,10 0 0 0,-9 0-4 0,9 0 0 0,-9 0 0 16,-1 0 4-16,10 0-4 0,-9 5-4 0,9-5 0 0,-9 0 0 15,9 5 4-15,-10-5-8 0,1 6 4 0,9-6 0 0,-9 5 4 16,9 0 0-16,-8-5-8 0,8 6 4 0,-11 0 0 0,11-2 0 0,-9 1 0 16,9 1 0-16,-8-6 4 0,8 5-4 0,-11 0-8 0,11 0 8 15,0 0 0-15,-9 0 0 0,9 1-4 0,0-2 0 0,-8 2 0 16,8-6 4-16,0 5 0 0,0 6-4 0,0-11 4 0,0 6 4 0,0 4-4 16,0-6 4-16,0 2 0 0,-11-2-4 0,11 2 0 15,0-1 0-15,0 1 4 0,0-1-4 0,0 6 0 0,11-6 0 16,-11 0 0-16,0 1 4 0,0-2 0 0,0 1 0 0,-11 0 0 0,11 1 0 15,11-1 0-15,-11 0 0 0,0 2 0 0,0-3 0 0,0 1 0 16,8 1 0-16,-8-1 0 0,0 1 0 0,9-2 0 0,-9 1-4 16,11-5 4-16,-11 5-20 0,8 0 20 0,-8 0 4 0,9-5 0 0,2 6 0 15,-11-6-4-15,8 5 0 0,-8-5-4 0,9 0 4 16,0 0 0-16,-9 0-4 0,10 0 4 0,-10 0 0 0,9 0-4 0,-9 0 4 16,9 0-4-16,-9 0 0 0,10 0 0 0,-10 0 4 0,9 0 0 15,-9 0-4-15,9 0 0 0,-9 0 0 0,10 0 0 0,-1 0 0 16,-9-5 4-16,9 5 0 0,-9 0-4 0,9-6-4 0,-9 6 4 0,10-5-4 15,-10 5 4-15,0-5 0 0,9 0 0 0,-9 5-4 16,9-5 4-16,-9 1 4 0,10 4-4 0,-10-6-4 0,9 1 4 0,-9 5 0 16,0-6 0-16,0 6 0 0,9-5 0 0,-9 1 0 0,0 4 0 15,10-7 0-15,-10 7 0 0,0-5 0 0,0 0-4 0,0-1 4 16,0 6-4-16,0-5 0 0,0 0 4 0,0 5 0 0,0-4 0 16,0-2 0-16,0 6 0 0,0-5 0 0,0 0 0 0,0 5-4 15,0-7 0-15,0 7 0 0,0-4 0 0,0-1 4 0,0 5-4 0,0-6 0 16,0 6 0-16,0-5 4 0,0 5-4 0,0-6 0 0,0 2 0 15,0 4 0-15,0-6 0 0,0 6 4 0,0-4 0 0,0-1 0 16,0 5-4-16,0-5 0 0,0 5 0 0,0-6-4 0,0 1 4 0,0 5 0 16,0-6 4-16,-10 1-4 0,10 5 0 0,0 0 0 15,0-6 0-15,-9 2 0 0,9 4 4 0,0-6-4 0,0 6 0 0,-9-5 4 16,9 5-4-16,-10 0 4 0,10-5-4 0,0 5 0 0,-9 0 4 16,9-5-4-16,0 5 0 0,-9 0 0 0,9 0-4 0,-10 0 4 15,10 0-4-15,-9 0 0 0,9 0 8 0,-9 0-4 0,9 0 0 16,-9 0 0-16,-1 0-4 0,10 0 4 0,-9 0 0 0,9 0 0 15,-9 0 0-15,-1 0-4 0,10 0 4 0,-9 0-4 0,0 0 0 16,9 0 4-16,-10 0 0 0,1 0-4 0,9 0 4 0,-9 0 0 0,1 0-8 16,8 0 4-16,-11 0 0 0,11 0-4 0,-9 0 0 0,9 0-8 15,-8 0-4-15,8 0-4 0,-11 5-8 0,11-5-12 0,0 0-24 16,-9 5 12-16,9-5-12 0,0 0-20 0,0 0-20 0,0 0-32 0,-8 5-48 16,8-5-36-16,0 0 40 0,0 0 36 0,0 0 24 15</inkml:trace>
        </inkml:traceGroup>
      </inkml:traceGroup>
    </inkml:traceGroup>
    <inkml:traceGroup>
      <inkml:annotationXML>
        <emma:emma xmlns:emma="http://www.w3.org/2003/04/emma" version="1.0">
          <emma:interpretation id="{41844367-25D3-4620-B138-D893D50A05B6}" emma:medium="tactile" emma:mode="ink">
            <msink:context xmlns:msink="http://schemas.microsoft.com/ink/2010/main" type="paragraph" rotatedBoundingBox="32179,945 33498,945 33498,1394 32179,1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117593-6EE1-4BE4-9224-01AD05ECBB2C}" emma:medium="tactile" emma:mode="ink">
              <msink:context xmlns:msink="http://schemas.microsoft.com/ink/2010/main" type="inkBullet" rotatedBoundingBox="32144,1245 33490,921 33576,1275 32229,1599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 timeOffset="2862.9546">123 183 3 0,'0'0'100'0,"0"0"-12"0,-9 6-12 0,9-6-28 16,0 0-8-16,0 0-4 0,0 0-4 0,0 0-8 0,0 0-4 15,0 0 0-15,0 0 0 0,0 0-4 0,0 0 0 0,0 0 0 16,0 4-4-16,0-8 0 0,0 8 0 0,0-8-4 0,0 4 4 16,0 0 0-16,0 0 0 0,0 0 0 0,0 0-4 0,0 0 4 15,0 0 0-15,0 0-4 0,0 0 4 0,0 0 0 0,0 0 0 16,0 0 4-16,0 4 0 0,0-4 0 0,0 0 4 0,0 0 0 15,0 0 0-15,0 0 4 0,0 0-4 0,0 0 4 0,9 0 0 0,-9 0-4 16,0 0 4-16,0 0 0 0,10 0-4 0,-10 5 4 0,0-5-4 16,9-5-4-16,-9 10-16 0,9-5 24 0,-9 0-8 0,10-5 4 15,-1 5 0-15,-9 0 0 0,9 5 0 0,0-5 0 0,-9 0-4 16,10-5 0-16,-1 5 0 0,0 0 0 0,1-4 0 0,-1 4-4 0,0 0 0 16,1-6-4-16,-1 6 4 0,0 0 0 0,0-5 0 15,1 0-4-15,-1 5 4 0,0-7-4 0,1 7 4 0,-1-4 0 0,10-1-4 16,-10 5 0-16,0 0 0 0,0-6 0 0,1 1 0 0,8 5-4 15,-8-6 4-15,-1 6-4 0,0-4 0 0,10 4 0 0,-10-6 0 16,-1 6 4-16,3-4-4 0,6 4 0 0,-6-5 4 0,-2 5-4 0,-1-5 0 16,12 5 4-16,-12-6-4 0,3 6-4 0,-2-5 4 0,-1 5 0 15,12-6 0-15,-12 6 0 0,1-5 0 0,2 5 4 0,-3-6-4 16,12 6 0-16,-12 0-4 0,1-4 4 0,0 4 0 0,10-6-4 16,-10 6 0-16,1 0 4 0,-1-5 0 0,0 5-4 0,10 0 0 15,-10-5 0-15,0 5 4 0,1-5-4 0,-1 5 0 0,0 0 0 0,10-5 4 16,-10 0 0-16,1 5-4 0,-1 0 0 0,0-6 0 0,0 6 4 15,10-5 0-15,-19 5-4 0,19 0 0 0,-10-4 4 0,-9 4-4 16,9-6 0-16,1 6 4 0,-1 0 0 0,0 0-4 0,0-6 0 16,1 6 0-16,-10 0 4 0,9-5-4 0,0 5 0 0,-9-5 0 15,10 5 0-15,-1 0 0 0,-9 0 0 0,9-6 4 0,1 6 0 0,-1-5-4 16,-9 5 0-16,9 0 0 0,-1-5 4 0,-8 5-4 0,11 0 0 16,-2-5 0-16,-9 5 4 0,8 0 0 0,3-5 0 0,-11 5-4 15,9 0 4-15,-9-5 0 0,8 5-4 0,3 0 4 0,-2 0-4 16,-9-5 0-16,8 5 0 0,-8-6 4 0,9 6 0 0,2 0-4 15,-11-5 0-15,8 5 0 0,-8 0 4 0,0 0-4 0,9 0 0 16,-9 0 4-16,0 0-4 0,11 0 4 0,-11 0-4 0,0 0 0 0,0 0 0 16,0 0 4-16,0 0-4 0,8 0 0 0,-8 0 0 0,0 0 0 15,0 0 0-15,0 0 4 0,0-5-8 0,0 5 4 0,9 0 0 16,-9 0 4-16,0 0-4 0,0 0 0 0,11 0 4 0,-11 0-4 16,0 0 0-16,0-6-4 0,0 6 8 0,0 0-4 0,0 0 4 15,0 0 0-15,8 0-4 0,-8 0 0 0,0-6 0 0,0 6 4 0,0 0-4 16,9 0 0-16,-9 0 0 0,0 0 0 0,0 0 0 0,11 0 4 15,-11 0-4-15,8 0 0 0,-8 0 0 0,0 0 0 0,0 0 0 16,0 0-4-16,0 0 4 0,0-4 4 0,9 8-4 0,-9-4 0 0,0-4 4 16,0 4-4-16,0 0 0 0,0 0 0 0,0 0 0 15,9 0 0-15,-9 0 0 0,0 0 0 0,10-6 4 0,-10 6-4 0,0 0 4 16,9 0-4-16,-9 0 0 0,0-5 0 0,0 5 4 0,9 0 0 16,-9 0-4-16,10 0 0 0,-10 0 0 0,0 0-4 0,9-5 4 15,-9 5 0-15,0 0 0 0,9 0 0 0,-9 0 4 0,0 0 0 16,0 0 0-16,0 0 0 0,0 0-4 0,10-5 0 0,-10 5-4 0,0 0 4 15,0 0 0-15,0 0 0 0,0 0 0 0,0 0 0 16,0 0 0-16,0-5 0 0,0 5 0 0,0 0 4 0,0 0 0 0,0 0-4 16,0 0 0-16,0 0 0 0,0 0 0 0,0 0 0 0,0 0 0 15,0 0 0-15,0 0 0 0,0 0 0 0,0 0 0 0,0 0 4 16,0 0-4-16,0 0 0 0,9 0 0 0,-9 0 0 0,0 0 0 16,0 0 0-16,0 0 0 0,0 0 0 0,0 0 0 0,0 0 0 15,9 0 0-15,-9-5 0 0,0 5 4 0,0 0-4 0,0 0 0 0,0 0 0 16,0 0 8-16,0 0-4 0,0-5-4 0,0 5 4 0,0 0-4 15,0 0 4-15,0 0 0 0,0 5 0 0,0-10 0 0,0 5 0 16,0 0 0-16,0 5 0 0,0-5 0 0,0 0-4 0,0 0 8 16,0 0-4-16,0 0 0 0,0 0 0 0,0 0 0 0,0 0 0 15,0 0 0-15,0 0 0 0,0 0-4 0,0 0 4 0,0 0 0 0,0 0 0 16,0 0 0-16,0 0-8 0,0 0 0 0,0 0 4 0,0 0 0 16,0 0 0-16,0 0 0 0,0 0-8 0,0 0 12 0,0 0 0 15,0 0-4-15,-9 0 4 0,9 0-4 0,0 0 4 0,-9 0-4 0,9 0 4 16,0 5 0-16,-10-5 0 0,10 0-4 0,-9 5-4 15,0 0 4-15,9-5 0 0,-10 5 4 0,1 0-4 0,9 1 0 16,-9-2 0-16,-1 2 4 0,10 0 0 0,-9-1 0 0,9 0-4 0,0 1 0 16,-9 4-4-16,9-5 4 0,-8 0 0 0,8 0 0 0,0 0 0 15,0 1 0-15,0-1-4 0,0 0 4 0,0-5 4 0,0 6 0 16,0 0 0-16,0-2-4 0,0 1 0 0,0 1-4 0,0-1 4 16,0 0-4-16,0-5 8 0,0 5-8 0,0 0 4 0,0 0 0 15,0 1 0-15,0-2-4 0,8 2 4 0,-8-6 0 0,0 5 0 0,9 1 4 16,-9-6-4-16,0 5-4 0,9 1 4 0,-9-6 4 0,10 0 0 15,-10 0 0-15,9 0-4 0,0 5 0 0,-9-5 0 0,10 0 0 16,-10 0 4-16,9 0 0 0,0 0 0 0,-9 0-4 0,10 0 0 16,-1 0 0-16,-9-5 0 0,9 5 4 0,0 0-4 0,-9-6 0 15,10 6 0-15,-1-5 0 0,-9 5 0 0,9-6 4 0,-9 6 0 0,10-5-4 16,-1-1 8-16,-9 2-8 0,0-2 4 0,9 6-4 0,-9-5 0 16,0 0 0-16,10 0 0 0,-10 5 0 0,0-5 0 0,0 0 4 15,0-1-4-15,0 1 0 0,9 1-4 0,-9-2 4 0,0 0 4 0,0 6-4 16,0-10 0-16,0 4 4 0,0 1-8 0,0 0 4 0,0 0 4 15,0 0-8-15,0 0 4 0,0 0 0 0,0-6 4 0,0 6-8 16,0-1 4-16,0 0 0 0,0-4-4 0,0 5 4 0,0 0 0 16,0-5 0-16,0 5 0 0,0 0 0 0,0-1 0 0,-9 2 0 15,9-8 0-15,0 7 0 0,0 0 0 0,-10-1-4 0,10 1 4 0,0 0 0 16,-9 5 0-16,9-5 0 0,-9 0-4 0,-1 0 4 16,10 5 0-16,-9 0 0 0,9-5 0 0,-9 5 0 0,-1 0 0 0,1 0 0 15,9 0 4-15,-9 0-4 0,0-6 0 0,-1 6 4 0,10 0-8 16,-9 6-12-16,0-6 16 0,-1 0 0 0,1 5 4 0,9-5-4 15,-9 0 4-15,-1 5-4 0,1 0 0 0,0-5 0 0,1 5 4 16,8 0-4-16,-11 0 4 0,2 1-8 0,1-1 4 0,8 6 4 16,-11-5 0-16,2-2-4 0,9 7 0 0,-8-6 0 0,8 5 0 0,-11-5 0 15,11 0 0-15,0 5 0 0,0-4 0 0,0 5 0 0,-9-6 0 16,9 1 4-16,0 4-4 0,0-5 4 0,0 0-4 0,0 5 0 16,0-4 4-16,0-1-8 0,9 0 4 0,-9 1-4 0,0 0 0 0,11-2 4 15,-11 1 0-15,0 1 4 0,8-1-8 0,-8 0 4 0,9 0 0 16,2 0 0-16,-11 0 4 0,8-5-4 0,1 0 0 15,2 6 0-15,-3-6 0 0,1 0 0 0,-9 0 0 0,9 4 0 0,1-4 0 16,-1 0 0-16,0 0 0 0,1-4 0 0,-1 4 0 0,0-6 0 16,1 6 0-16,-1-5 0 0,-9 0 0 0,9 5 0 0,0-5-4 15,1 0 4-15,-10 0 0 0,9-1 0 0,-9-3-4 0,9 3-8 16,-9-5 20-16,0 6-4 0,10-1-4 0,-10-4 0 0,0 0 4 0,0 5-4 16,0-6-4-16,0 1 4 0,0-2 8 0,0 8-8 0,0-7 0 15,0 1-4-15,0 5 4 0,0-5 0 0,-10 0 0 0,10-2 0 16,-9 7 0-16,9-6 0 0,0 6 0 0,-9 0 0 0,9-5-4 15,-10 5 0-15,1 5 4 0,9-5 4 0,-9-1 0 0,0 6-4 0,-1 0 0 16,1-5 0-16,9 5-4 0,-9 0 4 0,-1 0 0 16,1 5 0-16,0-5 0 0,-1 6 4 0,1-6-4 0,9 5 0 0,-9 0 0 15,1 0 0-15,-3 0 0 0,2 0 0 0,9 0 0 0,-8 6-4 16,-3-6 4-16,2 7 0 0,9-8 0 0,-8 7 4 0,8-1 0 16,-11 0 0-16,11-5-8 0,-9 5 4 0,9 2 0 0,0-2 0 0,0 1 0 15,-8-6 0-15,8 5 0 0,0 0 0 0,0 1 0 0,8 0 0 16,-8-5 0-16,0 3 0 0,9-3 0 0,-9 4-4 0,11-5 4 15,-11 0 0-15,8 0 0 0,1 1-4 0,-9-2-12 0,11 2 20 16,-3-6 0-16,1 0 4 0,2 5-8 0,-3-5 4 0,1 0 0 16,0 0-4-16,1 0 0 0,-1-5 4 0,-9 5-4 0,9-6 4 0,1 2-4 15,-1-2-4-15,0-4 4 0,-9 5-4 0,10-5 4 0,-1 4 0 16,-9-3 0-16,9-3 0 0,-9-4 0 0,0 6-4 0,9 0 4 16,-9-6 0-16,0 0 0 0,0 6 0 0,0-6-4 0,0 1 8 15,0 0-4-15,0 3-4 0,0-4 4 0,0 6 0 0,0-5 0 16,0 4-4-16,0 1 4 0,-9-2 0 0,9 3 0 0,0-2 0 15,-9 1 0-15,9 5 0 0,-9 0-4 0,9-1 4 0,-10 2-4 0,1 4 8 16,9 0-4-16,-9-6-4 0,-1 6 8 0,1 0-4 0,0 6 0 16,9-6 0-16,-10 0 0 0,1 4 0 0,9 2 0 0,-9-1 0 15,1 0 4-15,-3 5-8 0,11-5 4 0,-9 1 0 0,9 3 0 16,-8 3 4-16,8-7-4 0,-11 6 0 0,11-1 0 0,0 0 0 0,0 0 0 16,-9 1 0-16,9 0-16 0,0-1 20 0,0 6 0 15,0-11 0-15,0 5-4 0,9 1 4 0,-9-1 0 0,0 1 0 0,11 0-4 16,-11-1 0-16,8-5 0 0,-8 5 0 0,9-5 0 0,-9 1 0 0,11-1 4 15,-11 0-4-15,8 1 0 0,1 0 0 0,0-6 4 16,1 4 0-16,-10-4-4 0,9 0-4 0,0 5 8 0,-9-10-4 0,10 5 0 16,-1 0 0-16,0-4-4 0,-9-2 4 0,10 0 0 0,-1 1 0 15,-9 0-4-15,9-1 4 0,-9-4-4 0,9 0 4 0,-9 5 0 16,10-6-4-16,-10-5 4 0,0 6 4 0,0-1-8 0,0-4 0 16,9 5 0-16,-9 0 4 0,0-7 8 0,0 6-8 0,0-4-4 15,-9 5 0-15,9-1 4 0,0 1-4 0,-10-2 0 0,10 3 4 16,-9-2 0-16,9 6 0 0,0 0 0 0,-9 0 0 0,9 0 4 0,-9-1-4 15,-1 6-4-15,10 0 0 0,-9-4 4 0,0 4 0 0,-1 4 0 16,1-4 0-16,9 6 0 0,-9-1 0 0,-1-5 0 0,1 10 0 16,0-5 0-16,1 6 0 0,8-6 0 0,-11 5 0 0,2 1 0 15,1 0 0-15,8-1 4 0,-11 0 0 0,11 0-4 0,-9 1-4 16,9 6 4-16,0-7 0 0,0 0 0 0,0 0 4 0,0 0 0 0,0 0-8 16,0 2 8-16,0-2-4 0,9-4 4 0,-9 4-4 0,11-5 4 15,-3 0-4-15,-8 5 0 0,9-10 0 0,2 6 0 0,-11-1 0 16,8-5 0-16,1 5 0 0,0-5 0 0,1 0 0 0,-1-5 0 15,0 5 0-15,1-5 0 0,-1-1 0 0,0 1 0 0,-9 0 4 16,10-5-4-16,-1 5 0 0,0-6-4 0,0 1 0 0,1-2 0 0,-1-3 4 16,-9 5 0-16,9-5-4 0,1 5 4 0,-1-7 0 0,0 1-4 15,-9 1 8-15,10 5-4 0,-10-6 0 0,9 4-4 0,-9 3 4 16,0-2 0-16,0 1 0 0,0 0 0 0,0 0 0 0,0 10 4 0,0-6-4 16,0 1 0-16,-9-1 0 0,-1 6-4 0,1 0 4 15,0 6 4-15,-1-1 0 0,1 1-4 0,0-2 0 0,-1 2 0 0,-8-1 4 16,9 5-4-16,-1-5 0 0,-8 6 0 0,8-2 0 0,1-3 0 15,-10 5 4-15,10 0-4 0,9-6 4 0,-9 5-8 0,1-5 0 16,8 0 4-16,-11 6 0 0,11-6 0 0,0 0 0 0,0 1 0 0,0 0 0 16,0-2-8-16,0 2-4 0,0-1-4 0,11 0-20 15,-11-5-28-15,0 5-20 0,8 0-24 0,-8-5-24 0,9 0-36 0,-9 5-64 16,0-5-48-16,0 0 44 0,0 0 48 0,9 0 36 0,-9 5 32 16</inkml:trace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0:26.329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786C089-9CBD-4628-BDCE-D557DD27E17F}" emma:medium="tactile" emma:mode="ink">
          <msink:context xmlns:msink="http://schemas.microsoft.com/ink/2010/main" type="inkDrawing" rotatedBoundingBox="28525,6316 28838,5629 28901,5657 28588,6345" semanticType="callout" shapeName="Other">
            <msink:sourceLink direction="with" ref="{C6E104F2-43F3-4CBD-BD37-CA54F13F8564}"/>
            <msink:sourceLink direction="with" ref="{FDDE76FB-EF65-4C1B-A28C-91F549A4A843}"/>
          </msink:context>
        </emma:interpretation>
      </emma:emma>
    </inkml:annotationXML>
    <inkml:trace contextRef="#ctx0" brushRef="#br0">-456 2676 43 0,'0'0'88'16,"0"0"-12"-16,0 0-4 0,0 0-28 0,0 0-4 0,0 0-4 0,0-1-8 15,0 1-4-15,0 1 0 0,0-2-4 0,0 1 0 0,0 0 0 16,0 0 0-16,0 0 4 0,0 0-4 0,0 0 4 0,0 0-4 15,0 0 0-15,0 0 4 0,0 0-4 0,0 0 0 0,0 0-4 16,0 0 0-16,0 0 4 0,0 0-4 0,0 0 4 0,0 0-4 16,0 0 4-16,0 0-8 0,0 0 0 0,0 0 0 0,0 0 0 15,0 0 0-15,0 0 0 0,0 0 0 0,0 1 4 0,0-1-4 16,0 2 0-16,0-2 0 0,-3 2-4 0,3-2 4 0,0 1 4 0,0 1-4 16,-3 0 4-16,3 1-4 0,-3-1 4 0,3-1-4 0,-3 3-4 15,3-1 0-15,-3-1 4 0,3 1 0 0,-3 1 0 0,3-1 0 16,-3 0-12-16,3 1 16 0,-3-1 0 0,3 0-4 0,-3 1 4 0,3-1-4 15,-3 2 0-15,3-2 0 0,-3 0-4 0,3 1 0 16,-3 1 4-16,3-2-4 0,-3 1 4 0,0-1-4 0,3 2-4 16,-3-1 4-16,3 1-4 0,-3-2 0 0,0 0 4 0,0 3-4 0,3-3 0 15,-3 0 0-15,3 2 0 0,-3-1 0 0,0-1 0 0,3 2 4 16,-3-2-4-16,0 1 0 0,3 1 4 0,-3-2-8 0,0 0 0 16,3 2 4-16,-3-1 0 0,0-1 0 0,0 1 0 0,3 1 0 0,-3-2-4 15,0 0 4-15,0 1 0 0,3-1 4 0,-3 0-8 16,0 1 4-16,3-1 0 0,-3 1 0 0,0-1 0 0,3 0 0 0,-2 1 0 15,-2-1-4-15,4 0 4 0,-3 1 0 0,3-3-4 0,-3 3 4 16,0-1-4-16,3 1 0 0,-3-1 4 0,0 0-4 0,3 0 0 16,-3 1 0-16,3-3 0 0,-3 5 4 0,0-5 0 0,3 3-4 15,-2-1 0-15,-2 0 4 0,4 1-4 0,-3-3 4 0,3 3 0 16,-2-1-24-16,-2-1 24 0,4 1 0 0,-3 0 0 0,3-1 0 0,-2 2 0 16,2-1-4-16,-4-1 0 0,4 1 0 0,-3-1 0 0,3 1 0 15,-2 0 0-15,2-1 4 0,-3 2 0 0,3-1-4 0,-4 0 0 16,4-1 0-16,0 1 0 0,-2 0 0 0,2-1 0 0,0 1 0 15,-3 1 0-15,3-1 0 0,-4 1-4 0,4-1 4 0,-2 0 0 16,2 1 0-16,-3-3 0 0,3 4 4 0,-4-1-4 0,4-1 0 0,-2 0 4 16,2 1-4-16,-3-2 0 0,3 1 0 0,-3 0 0 0,3 1 4 15,-3-1-4-15,0 0-4 0,3 1 4 0,0-3 4 0,-3 3 0 16,3-3-4-16,-3 3 0 0,3-2 0 0,-3 1-4 0,3-2 0 0,-3 1 4 16,3 1 0-16,0-1 0 0,-3 0 0 0,3 1 0 15,0-1 0-15,-3 0 0 0,3-1 0 0,-3 3 0 0,3-3 4 0,0 3-4 16,-3-3 4-16,0 1-4 0,3 1-4 0,-3-1 4 0,3 1 4 15,-3-1-4-15,3 1 4 0,-3 1-4 0,0-3-16 0,3 3 16 16,-3-2 4-16,3-1-4 0,-3 3 4 0,3-3-4 0,-3 1 4 0,3 1-4 16,0-1 0-16,-3 0-4 0,3-1 4 0,0 1 0 0,0 0 0 15,0 0 0-15,-3 1 0 0,3-1 0 0,0-1 4 0,0 1 0 16,-3 0-4-16,3-1 0 0,0 1 0 0,0-1 0 0,-3 1-4 16,3 1 4-16,0-3 0 0,0 2 4 0,-3 2-8 0,3-3 4 15,0 1 0-15,0 0 0 0,0-1 0 0,-3 1 0 0,3 0 0 16,0-1 0-16,0 1 0 0,-3 0 0 0,3 1 0 0,0-1 0 15,0-1 0-15,-3 1-4 0,3 1 4 0,0-1 0 0,-3 0 4 16,3 1-4-16,-3-1 0 0,3 0 0 0,0 1 0 0,0-1-4 0,-3 0 4 16,3-1 0-16,0 1 0 0,0 1 4 0,0-1-4 0,0-1 0 15,0 1-4-15,0 0 4 0,0-1 0 0,0 1 4 0,0 0-4 16,0 0 0-16,0-1 0 0,-3 1-4 0,3 0 4 0,0-1 0 16,0 3 0-16,0-3 0 0,-3 1 0 0,3-1-12 0,0 1 12 15,0-2 4-15,0 2-4 0,-3 1 0 0,3-3 0 0,0 2 0 0,0 0 0 16,0-1 0-16,0 1 4 0,0 0-4 0,0-1 0 0,0 1 4 15,0 0 0-15,0-1-4 0,0-1 0 0,0 2 0 0,0 0-4 16,0-1 4-16,0 1 0 0,0 0 0 0,0-2 0 0,0 1 0 0,0 1 0 16,0-2 0-16,0 2-4 0,-3 0 4 0,3-2 0 15,0 1 4-15,3 1-4 0,-6 0 0 0,3-1 0 0,0-1 0 0,0 2 0 16,0 0 0-16,0-1 0 0,0 1 0 0,-3 0 0 0,3-2 0 16,0 1 0-16,0 1-4 0,0 0 4 0,0-2 0 0,0 1 4 15,0-1-4-15,0 2 0 0,0 0 0 0,0-2 0 0,0 1 0 0,0-1 0 16,0 2 0-16,0 0 0 0,0-2 0 0,0 1 0 15,0-1 0-15,0 2 0 0,0 0 4 0,0-2-4 0,0 2 0 0,0-2 0 16,0 1-4-16,0-1 4 0,0 2 0 0,0 0 0 0,0-2 0 16,-3 0 0-16,6 1 0 0,-3-1 0 0,-3 2 0 0,3-2 0 15,0 0-4-15,3 2 8 0,-3-2-4 0,0 0 0 0,-3 1 0 0,3-1 0 16,0 2 0-16,0-2 0 0,0 1 0 0,0-1 0 0,0 2 0 16,0-2 0-16,0 0 0 0,0 2 0 0,0-1 0 0,0-1 0 15,0 0 0-15,0 2 0 0,0-2 0 0,0 2 0 0,0-2 0 0,0 0 0 16,0 0 4-16,0 0-4 0,0 2 0 0,0-2 0 15,0 0 0-15,0 0-4 0,0 0 8 0,0 1-4 0,0-1 0 0,0 0 0 16,0 0 4-16,0 0-4 0,0 0 0 0,0 0 0 0,0 0 0 16,0 0 0-16,0 0 0 0,0 0 4 0,0 0-8 0,0 0 4 15,0 0 4-15,0 0 0 0,0 0 0 0,0 0-4 0,0 0 4 16,0 0-4-16,0 0 0 0,0 0 4 0,0 0 0 0,0 0 0 16,0 0 0-16,0 0-4 0,0 0 4 0,0 0 0 0,0 0 0 15,0 0 0-15,0 0-4 0,0 0 4 0,0 0-4 0,0 0 4 16,0 0 0-16,0 0-16 0,0 0 16 0,0 0 0 0,0 0 0 0,0 0 0 15,0 0 0-15,0 0 4 0,0 0-4 0,0 0 0 0,0 0-4 16,0 0 0-16,0 0 4 0,0 0 0 0,0 0-4 0,0 0 4 16,0 0-4-16,0 0 0 0,0 0 0 0,0 0 4 0,0 0 0 0,0 0-4 15,0 0 4-15,0 0 0 0,0 0-4 0,0 0 0 0,0 0 0 16,0 0 0-16,0 0 0 0,0 0 0 0,0 0 0 0,0 0 0 16,0 0 4-16,0 0-8 0,0 2 4 0,0-2 0 0,0 0 0 15,0 0 0-15,0 0 0 0,0 0 0 0,0 0 0 0,0 0 0 16,0 0 0-16,0 0 0 0,0 2 0 0,0-2 0 0,0 0 0 0,0 0 0 15,0 0 0-15,0 0 0 0,0 0 0 0,0 0-4 0,0 0 8 16,0 0-4-16,0 0 0 0,0 0 0 0,0 1 4 0,0-1-4 16,0-1 0-16,0 2 0 0,0-1-4 0,0-1 4 0,0 1 4 0,0 0-4 15,0 1 0-15,0-1 0 0,0 0 0 0,0 0 0 16,0 0 0-16,0 0 4 0,0 0-4 0,0 0 4 0,3 0-4 16,-3 0 0-16,0 0 4 0,0 0-4 0,0 0 0 0,3 0 4 0,-3 0-4 15,0 0 0-15,3 0 4 0,-3 0-4 0,0 0 0 16,3 0-4-16,-3 0 4 0,0 0-4 0,0 0 4 0,3 0 0 0,-3 0 0 15,0 0 0-15,0 0-4 0,0 0 4 0,3 0 0 0,-3 0 0 16,0-1 4-16,0 1-4 0,0 0 0 0,3 0 0 0,-3 0 0 16,0 0 0-16,0 0-4 0,0 0 0 0,3 0 0 0,-3 0 0 0,0 0-8 15,3-2-4-15,-3 2-12 0,0 0-12 0,0 0-20 0,0 0-12 16,0 0-20-16,0 0-24 0,0 0-28 0,0 0-64 0,0 0-32 16,0-2 44-16,0 1 36 0,0-1 28 0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2:56.6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C0D5E6-F30D-43D9-841B-C82A87312328}" emma:medium="tactile" emma:mode="ink">
          <msink:context xmlns:msink="http://schemas.microsoft.com/ink/2010/main" type="inkDrawing"/>
        </emma:interpretation>
      </emma:emma>
    </inkml:annotationXML>
    <inkml:trace contextRef="#ctx0" brushRef="#br0">46 1 23 0,'0'0'68'0,"0"-2"8"0,0 2-12 0,0 0-20 15,0 0-8-15,0 0-8 0,0 0-4 0,0 0 0 0,0 0-8 16,0 2 0-16,0-4 0 0,4 2 0 0,-4 0-4 0,0 0 0 15,0 0 0-15,0 0 0 0,0 0 0 0,0 0 4 0,0 0 0 16,0 0-4-16,0 0 0 0,0 0 0 0,0 0 0 0,0 0 0 0,0 0 0 16,0 0-4-16,0 0 0 0,0 0 0 0,0 0 0 0,0 0 0 15,0 0-20-15,0 0 24 0,0 0-4 0,0 0 0 0,0 0-4 16,0 0 4-16,0 0 0 0,0 0-4 0,0 0 4 0,0 0-4 16,0 0 0-16,0 0 0 0,0 0 0 0,0 0 0 0,0 0 0 15,0 0 4-15,0 0-4 0,0 0-4 0,0 0 4 0,0 0 0 0,0 0 4 16,0 0-4-16,0 0 4 0,0 0 0 0,0 2 4 0,0-2-4 15,0 0 4-15,0 0 0 0,0 2 0 0,0-2-4 0,0 2 4 16,0 0 0-16,0-2 0 0,0 2-4 0,0-2 0 0,0 2 0 16,0 1 0-16,0-1 0 0,0 0 0 0,0 0 0 0,0-2-4 15,0 2 4-15,0 1 0 0,0-1 0 0,0-2-4 0,0 2 0 0,0 0 0 16,0-2 0-16,0 2 4 0,0 0 0 0,0 0-8 0,0-2 8 16,0 3 0-16,0-3-8 0,0 2 8 0,0-2-4 0,0 2 0 15,0-2 0-15,0 2 4 0,0-2-4 0,0 2 0 0,0 0 0 16,0-2 4-16,0 3 0 0,0-3 0 0,0 2 0 0,0 0-8 15,0 0 4-15,0-2 0 0,0 2 0 0,0 0 0 0,0 0-4 16,0 1 0-16,0-1 0 0,0 0 4 0,0-2-4 0,0 2 4 0,0 0 4 16,0 0 0-16,0 1-4 0,0-1 0 0,0 0 4 0,0 0-4 15,0 0-4-15,0 0 0 0,0 0 8 0,0-2-8 0,0 3 4 16,0-1 4-16,0 0-8 0,0 0 4 0,0 0-4 0,0-2 4 16,0 2 4-16,0 1-4 0,0-1-4 0,0 0 0 0,0 0 4 15,0 0-4-15,0 0 4 0,0 0-4 0,0 0 4 0,0-2 0 0,0 5 0 16,0-3 0-16,0-2 0 0,0 4 0 0,0-2 0 0,0 1-4 15,0-1 4-15,0 0-4 0,0 0 4 0,0 0-4 0,0 0 4 16,0 3 0-16,0-3 0 0,0 0-4 0,0 0 4 0,0 0 0 16,0 3-4-16,0-3 0 0,0 0 0 0,0 0 4 0,0 2-4 15,0-2 0-15,0 1 4 0,0 1-4 0,0-2 0 0,0 2 4 0,0-1 0 16,0 1-4-16,0-2 0 0,0 2 0 0,0-2-20 16,0 2 28-16,0-1-4 0,0 1 0 0,0-2 0 0,0 3 0 0,0-3-4 15,0 0 0-15,0 2 0 0,0-2 4 0,0 3-4 0,0-3 0 16,0 3 0-16,0-4 4 0,0 1-4 0,0 3 0 0,0-3 0 15,0 2 0-15,0-2 4 0,0 2-4 0,0-1 0 0,0 1 0 0,0-2 0 16,0 3 4-16,0-3 0 0,0 2 0 0,0-2-4 16,0 2 0-16,0-1 0 0,0 1 4 0,0-1-4 0,0 0 0 0,0 0 0 15,0 1 0-15,0-2 0 0,0 0 4 0,0 2-4 0,0-2 0 0,0 3 0 16,0-3 0-16,0 3 0 0,0-1 0 0,0-2 0 16,0 2 4-16,0-2-4 0,0 3 0 0,0-3 4 0,0 3-4 0,0-2 0 15,0-1 0-15,0 3 0 0,0-3 0 0,0 2 0 0,0-2 0 16,0 3 4-16,0-3-4 0,0 2 4 0,0 1-4 0,0-3 0 15,0 2 0-15,0-2 0 0,0 0 0 0,0 3 0 0,0-1 0 0,0-2 4 16,0 2-4-16,0-1-16 0,0 1 20 0,0-2 0 16,0 2-4-16,0 1 0 0,0-3 4 0,0 2 0 0,0-2 0 0,0 3 0 15,0-1-4-15,0-2 0 0,0 2 0 0,0-1 0 0,0 1 0 16,0-2 0-16,0 2 0 0,0-1 4 0,0 1 0 0,0-2 0 16,-4 2 0-16,4 1-4 0,0-3 0 0,0 2 0 0,0 0 0 15,0-1 0-15,0 1 0 0,0 0 4 0,0-2-4 0,0 3 0 16,0-1 4-16,0 0 0 0,0 1-4 0,0-3 0 0,0 2-4 15,0 0 8-15,0 0-4 0,0 1 0 0,0-1 0 0,0 1 4 0,0-1-4 16,0 2 0-16,0-1 0 0,-4-1 0 0,4 0 0 0,0 3 4 16,0-3-4-16,0 0 0 0,0 0 4 0,0 3-4 0,0-2 0 15,0-1 0-15,0 0 0 0,0 2 0 0,0-1 0 0,0 1 0 16,0-2 0-16,0 1 0 0,0 1 4 0,0-2 0 0,0 1-4 16,0-1 0-16,0 3 0 0,0-3 0 0,0 0 4 0,0 3-4 0,0-3 0 15,0 0 0-15,0 0-16 0,0 1 16 0,0 1 4 0,0-1 0 16,0-1 4-16,0 1-8 0,0-2 0 0,0 2 4 0,0-1 0 15,0 0-8-15,0 0 4 0,0 1 0 0,0-1 4 0,0 1 0 0,0-1-4 16,0 0 4-16,0 0 0 0,0 1-4 0,0 1 0 16,0-2 4-16,0 1-8 0,0-1 4 0,0 0 4 0,0 1-4 0,0-1 0 15,0 1 0-15,0-3 0 0,0 4 0 0,0-4 0 0,0 2 0 16,0 1 0-16,0-1 0 0,0 0 0 0,0 1 4 0,0-1-4 16,0 0 0-16,0 1-4 0,0-1 8 0,0 0 0 0,0 1-4 0,0-1 0 15,0 0-4-15,0 1 4 0,0-1 4 0,0 0-4 16,0 1 0-16,0-1 0 0,0 0-4 0,0 3 4 0,0-3 0 0,0 0 0 15,0 1 0-15,0-1 0 0,0 0 4 0,0 1-4 0,0 1 4 16,0-2-4-16,0 1 0 0,0 1 0 0,0-2 0 0,0 0 0 16,0 1 0-16,0 1 0 0,0-1 0 0,0-1 4 0,0 2-8 15,0-1-8-15,0-1 12 0,0 3 8 0,0-3-8 0,0 0 4 0,0 2-4 16,0-1 4-16,0 2-4 0,-4-3 0 0,4 2 0 0,0-2 4 16,0 1-4-16,0 1 0 0,0-2 0 0,0 3 4 0,0-3-4 15,0 0 0-15,0 3-4 0,0-2 8 0,0-1-4 0,0 0 4 16,0 2-4-16,0-1 0 0,0-1 0 0,0 0 0 0,0 3 0 15,0-3 0-15,0 0 4 0,0 3-4 0,0-3 0 0,0 2-4 0,0-1 4 16,0 1 4-16,0-1-8 0,0 1 4 0,0-2 0 16,0 3 0-16,0-3 0 0,0 2 0 0,0-1 0 0,0 1 0 0,0 1 0 15,0-3 4-15,0 2 0 0,0 1-4 0,0-3 0 0,0 3 0 16,0-1 0-16,0 1 0 0,0-1 0 0,0-2 0 0,0 3-4 16,0-1 4-16,0 3 0 0,0-2 0 0,0-1 0 0,0 0 0 0,0 1 0 15,0-3 0-15,0 3 0 0,0-1 0 0,0 1 0 16,0-1 0-16,0 1 0 0,0-1 4 0,0 1-4 0,0-3 0 0,0 2-20 15,0 1 24-15,0-1 4 0,0-1-4 0,0 1-4 0,0 0 0 16,0 1 4-16,0-1-4 0,0 1 0 0,0-1 0 0,0 1 0 16,0-3 0-16,0 2 4 0,0 1-8 0,0 0 0 0,0-1 4 0,0 0 0 15,0 1 0-15,0-1 0 0,0-2 0 0,0 3 0 0,0-1 0 16,0 1 0-16,0 0 0 0,0-1 0 0,0-2 4 0,0 2-4 16,0 1 0-16,0-3 0 0,0 3 4 0,0-1-4 0,0 1 4 15,0-1-4-15,0 0 0 0,0 1 0 0,0-1 0 0,0 1 0 16,0-1 0-16,0 1 0 0,0-1 0 0,0 1 0 0,0 0 0 0,0 1 0 15,0-2 0-15,0 1 0 0,0 1 0 0,0-1 0 0,0 1 0 16,0-1 0-16,0-1 0 0,0 3 0 0,0-3 0 0,0 1 0 16,0 2 0-16,0-3 0 0,0 1 0 0,0-1 0 0,0 0 0 15,0 1 4-15,0-1-4 0,0 1 4 0,0-3-4 0,0 3-4 16,0-1 4-16,0 1 0 0,0-3-4 0,0 2-12 0,0 1 20 0,0-1 0 16,0-1-4-16,0 1 0 0,0 0 4 0,0 1-4 0,0-3 4 15,0 3-4-15,0-1 0 0,0 1 0 0,0-3 0 0,0 2 0 16,0 1 4-16,0-1-4 0,0-1-4 0,0 1 8 0,0 0-4 15,0-1 4-15,0 1 0 0,0 1-8 0,0-3 4 0,0 2 0 16,0 1-4-16,0 0 4 0,0-3 0 0,0 2 0 0,0 1 0 0,0-1 0 16,0-2 0-16,0 3 0 0,0-1 0 0,0 1 0 0,0-1 0 15,0 1 0-15,0-1 0 0,0 0 0 0,0 1 4 0,0-1-8 16,0 1 8-16,0-1-4 0,0 1 0 0,0 0 0 0,0-1-4 16,0 0 4-16,0 1 0 0,0 1 0 0,0-1 0 0,0-3 4 15,0 2-8-15,0 1 8 0,0-1-4 0,0 1 0 0,0-1 0 16,0 1 0-16,0-3-4 0,0 3 8 0,0-1-4 0,0 1 4 0,0-1-4 15,0 0 0-15,0 1 0 0,0-1 0 0,0-2 0 16,0 3-4-16,0 0 8 0,0-1-4 0,0 1 0 0,0-1 0 0,0 1 0 16,-4-1 0-16,4 0-4 0,0 1 4 0,0-1 0 0,0 1 0 15,0-1 0-15,0 1 0 0,0-1-4 0,0 1 4 0,0-1 0 16,0-2 0-16,0 3 0 0,0-1 4 0,0 1-4 0,0-1 0 0,0 1 0 16,0 0 0-16,0-4 0 0,0 4 0 0,-3-1 0 0,3 1 0 15,0-1 0-15,0 1-4 0,0-3 4 0,0 2 0 0,0 0 0 16,0 1 0-16,0 0 4 0,0-1-4 0,0 1 0 0,0-3 0 15,0 2-4-15,0 1 4 0,-5-1 4 0,10-1-8 0,-10 1 4 16,5 1 0-16,0-3 0 0,0 2 0 0,0-1 0 0,0 1 4 0,0-2-4 16,0 3-4-16,0-3 0 0,0 0 4 0,0 3 4 15,0-3-8-15,0 1 4 0,0-1 0 0,0 2 0 0,0-1 0 0,0-1 4 16,-3 0-4-16,3 1 0 0,0-1-4 0,0 0 4 0,0 1 0 16,0 1 0-16,0-2 0 0,0 1 0 0,0-1 0 0,0 0-4 15,0 1 4-15,0 1-16 0,0-2 16 0,0 1 0 0,-4 1 4 0,4-2-4 16,0 0 0-16,0 3 4 0,0-2-4 0,0-1 0 0,0 2 0 15,0-1 0-15,0-1 0 0,0 2 0 0,0-1 0 0,0-1 0 16,0 2 0-16,0-2 0 0,0 3 0 0,0-2 0 0,0-1 0 16,0 2-4-16,0-1 4 0,0-1 0 0,0 2 0 0,0-1 0 15,0-1 0-15,0 2 0 0,0-2 0 0,0 1-4 0,0-1 4 0,0 3 0 16,0-3 0-16,0 0 0 0,0 1 0 0,0-2 0 16,0 2 0-16,0 0 4 0,0-1-4 0,0 0 0 0,0 2 0 0,0-1 0 15,0-3-4-15,0 3 4 0,0-1 0 0,0 0 0 0,0 0 0 16,0-2 0-16,0 3 0 0,0-4 0 0,0 4 0 0,0-3 0 15,0 0 0-15,0 1-4 0,0 1 4 0,0-4 0 0,0 4 0 16,-3-2 0-16,6 1 0 0,-3-1 0 0,0-2 0 0,0 2 4 0,0 0 0 16,0 0-8-16,0 1 4 0,0-2 0 0,0 2 0 15,0-1-4-15,-3 0 4 0,3-2 0 0,0 2 0 0,0 0-4 0,0-2 4 16,0 2 0-16,0-2 0 0,0 2 0 0,0-2 0 0,0 0 0 16,0 0 0-16,0 3 0 0,0-3 0 0,0 0 4 0,0 0-4 15,0 0 0-15,0 0 0 0,0 0 0 0,0 0 0 0,0 0 0 0,0 0 0 16,0 0 0-16,0 0-4 0,0 0 4 0,0 0-4 0,0 0-20 15,0 2-12-15,0-2-12 0,0 0-24 0,-5 0-24 0,5-2-36 16,0 2-64-16,-3-3-32 0,3 1 36 0,-4 0 32 0,0-2 32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3:21.1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1DF3AE-04E8-4E4B-9B3D-794A87A6A421}" emma:medium="tactile" emma:mode="ink">
          <msink:context xmlns:msink="http://schemas.microsoft.com/ink/2010/main" type="inkDrawing"/>
        </emma:interpretation>
      </emma:emma>
    </inkml:annotationXML>
    <inkml:trace contextRef="#ctx0" brushRef="#br0">-1 3 51 0,'0'0'88'0,"0"0"-16"0,0 0 0 15,0-3-28-15,0 3-12 0,0 0-4 0,0 0 0 0,0 0-4 16,0 0-8-16,0 0 0 0,0 0 4 0,0 0 0 0,0 0 0 16,0 0-4-16,0 0 0 0,0 0-4 0,0 0 4 0,0 0 4 15,0 0-4-15,0 0-4 0,0 0 0 0,0 0 4 0,0 0 0 0,0 0 0 16,0 0 0-16,4 0 4 0,-4 0 0 0,0 0 0 0,0 0 0 15,0 0-8-15,0 0 4 0,0 0 0 0,0 0-4 0,0 0 4 16,0 0-4-16,0 0 4 0,0 0-4 0,0 0 0 0,0 0 0 0,0 0 0 16,0 0 4-16,0 0-4 0,4 0 8 0,-4 0 0 15,0 0 0-15,0 0-4 0,0 3-4 0,0-3 4 0,0 0 4 0,0 1-4 16,0 2 4-16,3-3-4 0,-3 2-4 0,0 0 0 0,0 0 0 16,0 0 0-16,0 1 0 0,0-1 0 0,0 0 0 0,4 0 0 15,-4 2-4-15,0-2 0 0,0 1 4 0,0 1-4 0,0-2 4 0,0 2-4 16,0-1 4-16,0 1-4 0,0 0 0 0,0 0 4 15,0 1 0-15,0-1 0 0,0 1-4 0,0-1 0 0,4 0 0 0,-4 2 0 16,0-1 0-16,0 1 0 0,0-2 0 0,0 3 0 0,0-3 0 16,0 3-4-16,0-3 0 0,4 2 4 0,-4-1-4 0,0 1 0 15,0 1 4-15,0-3-4 0,0 2 0 0,0-1 0 0,4 1 4 16,-4 1-4-16,0-1 4 0,0 0-4 0,0-1 0 0,0 1 0 16,0 0 0-16,0 1 0 0,4 0-4 0,-4-1 4 0,0 0 0 0,0 4 0 15,0-4 0-15,0 0-4 0,0 0 4 0,0 1-4 0,0 0 4 16,0 1 4-16,0-1-4 0,0 1 0 0,4-1 0 0,-4 1-4 15,0-1 0-15,0 1 0 0,0 1 4 0,0-3 0 0,0 3-4 16,0-2 0-16,0 1 4 0,0 1 0 0,0-3 0 0,0 3 0 16,3 0-4-16,-3-3 0 0,0 0 0 0,0 3 4 0,0-2-4 0,0 1 0 15,0-1 4-15,0-1-4 0,0 0 4 0,0 3-4 0,0-2 0 16,0-1 0-16,0 0 0 0,0 1 4 0,4 2-4 0,-8-3-4 16,8 0 8-16,-4 0-4 0,0 1 0 0,0 0 4 0,0-1-4 0,0 1 0 15,0-1 4-15,0 1 0 0,0-1-4 0,0 0 0 0,0 1 4 16,0-3-4-16,0 3 0 0,0-1 0 0,0 1 8 15,0-1-8-15,0 0 0 0,0 1 0 0,0-3 0 0,0 3 0 0,0-1-4 16,0 1 8-16,0-1-4 0,0 1 0 0,0-3 0 0,0 2 0 16,0 1 0-16,0-1 0 0,0 1 0 0,0-1-4 0,0 1 4 15,0-1 4-15,0 1-8 0,0-1 4 0,0 0 0 0,0 1 0 0,0-1 0 16,0 1 0-16,0-3 0 0,0 3 0 0,0-1 0 16,0-1 0-16,0-1-4 0,0 2 8 0,0-1-4 0,0-1 0 0,0 0 4 15,0 3-4-15,0-3 0 0,0 0 0 0,0 1 0 0,0-1 0 16,0-2 0-16,0 2 0 0,0 1 0 0,0-1 0 0,0 0 4 15,0 1-4-15,0-1-4 0,0-2 0 0,0 2 8 0,0 0-4 0,0 1 4 16,0-1-8-16,0 1 8 0,0-1-4 0,0-2 0 16,0 2 0-16,0 3 0 0,0-5 0 0,0 2 0 0,0 1 4 0,0-1-8 15,0 0 4-15,0 0 0 0,0 1 4 0,0-1-4 0,0 1 0 16,0-3 0-16,0 2-4 0,0-2 4 0,0 2 0 0,0-2 0 16,0 1 0-16,0 0 0 0,0 1 0 0,0-3 0 0,0 1 0 0,0 0-4 15,0 1 4-15,0-1 0 0,0 0-4 0,0-2 8 0,0 2 0 16,0 0-4-16,0 0 0 0,0-2 0 0,0 2 0 0,0 1 0 15,0-1 0-15,0-2 0 0,0 2-4 0,0 0 4 0,0 1 0 16,0-2 4-16,0-1-4 0,0 3 0 0,0-1-4 0,0 0 8 16,0 0-4-16,0-2 0 0,0 2-4 0,0 0 4 0,0-2 0 0,0 3 0 15,0-1 0-15,0-2 0 0,0 1 0 0,0-1 0 0,0 0 0 16,0 0 0-16,0 3 0 0,0-3 4 0,0 0 0 0,0 0-4 16,0 0 0-16,0 0 0 0,0 0 0 0,0 0 4 0,0 0-4 15,0 0 0-15,0 0 0 0,0 0-4 0,0 0 4 0,0 0-4 16,0 0 0-16,0 0-4 0,0 0-4 0,0-3-12 0,0 3-20 15,0-1-24-15,0 1-16 0,0-2-28 0,0-3-20 0,0 3-48 0,0-2-64 16,0-1 24-16,0 1 40 0,0 0 32 0,0-5 28 16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3:22.4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D8841B-8031-45F0-BB98-264CA83D04A1}" emma:medium="tactile" emma:mode="ink">
          <msink:context xmlns:msink="http://schemas.microsoft.com/ink/2010/main" type="inkDrawing" rotatedBoundingBox="5474,15917 5971,16922 5942,16936 5444,15931" shapeName="Other">
            <msink:destinationLink direction="with" ref="{7EDB3920-5CA5-4B65-896A-A13E8C3EA6A0}"/>
          </msink:context>
        </emma:interpretation>
      </emma:emma>
    </inkml:annotationXML>
    <inkml:trace contextRef="#ctx0" brushRef="#br0">-1 24 7 0,'0'0'84'0,"0"0"0"0,0-2-16 0,0 2-24 16,0 0-8-16,0 0-8 0,0-3-4 0,0 3-4 0,0-2 0 0,0 2-4 15,0-2-4-15,0 2 0 0,0 0-4 0,0-2 0 0,0 0 0 16,0 2 0-16,0-2 4 0,0 2 0 0,0-3-24 0,0 3 24 15,0-2 4-15,0 2-4 0,0 0 0 0,0 0 0 0,0-2 4 16,0 2-8-16,0 0 0 0,0 0 0 0,0 0 0 0,0 0 4 16,0 0 0-16,0 0-4 0,0 0 4 0,0 0-4 0,0 0-4 0,0 0 4 15,0-2-4-15,0 2 4 0,0 0 0 0,0 2 4 0,0-2 0 16,5 0 0-16,-5 2 0 0,0-2 4 0,0 2 0 0,3 1-4 16,-3-1 4-16,0 0 0 0,4 0 0 0,-4 2 0 0,4 1 0 15,-4-1 4-15,4 0-4 0,-1 0-4 0,-3 1 8 0,5 2-4 16,-5-3 0-16,3 0 0 0,1 2 4 0,-4 0 0 0,4-1 0 15,0 2-4-15,-4-1-4 0,4 0 0 0,-1-1 8 0,1 2-8 0,-4-1 4 16,4 0 0-16,0 1 0 0,0-1-4 0,0 1 0 0,-4 1 0 16,3-1 0-16,2-1 0 0,-2 0-4 0,1 3 0 0,-1-2 0 15,2 1 4-15,-2-1-4 0,1 1 0 0,0-1 0 0,0 1 0 16,0 1 0-16,0-3 0 0,-1 3 4 0,1 0-8 0,4-1 4 16,-4 1 0-16,-1-1-4 0,2 1 0 0,-2 2 0 0,5-2 0 0,-4-1 4 15,-1 3 0-15,5-2-4 0,-4-1 4 0,0 1 0 16,3 2 0-16,-3-3-4 0,0 1 4 0,4 2-4 0,-5-3 0 0,2 1 0 15,2-1-4-15,-3 3 8 0,0-2 0 0,4-1-8 0,-5 1 4 16,1-1-4-16,4 1 4 0,-5 0 0 0,1-1-4 0,4 2 4 16,-4-2 0-16,0 0-4 0,0 1 0 0,3-1 0 0,-3 1 0 0,0 0 0 15,4-1 0-15,-5 1 4 0,1-1 0 0,0 1-4 0,0 0 0 16,4-1 0-16,-5 1 0 0,1-3 0 0,0 3 8 0,0 0-8 16,0 0 0-16,-1-1 0 0,1 0-4 0,0-1 4 0,0 2 4 15,0-1 0-15,0 1 0 0,-1-3-4 0,1 3 0 0,-4-1 0 16,4-1 0-16,0 2 0 0,-1-3 0 0,2 3 0 0,-5-3 4 0,3 3-4 15,1-3 0-15,0 1 4 0,-4-1-8 0,4 1 8 0,0-1 0 16,-4 1-4-16,3-1 0 0,1 1 0 0,-4-3 4 0,4 2-8 16,-4 0 4-16,4-1 0 0,0 1 4 0,-4 1-4 0,4-3 4 15,-4 1-4-15,3 1 0 0,1-2-4 0,-4 1 8 0,4-1-4 16,-4 2 0-16,4-2 0 0,-4 1 0 0,3-1 0 0,-3-1 4 0,5 1-4 16,-5 0 0-16,3 0 4 0,-3 1-4 0,0-2 0 0,4 1 4 15,-4-1-4-15,4 2 0 0,-4-3 4 0,0 2-4 0,4 0 4 16,-4 1-8-16,4-3 4 0,-4 2 0 0,0 0 0 0,4-1 0 0,-4 1 0 15,3 0 0-15,-3-2 0 0,0 3 4 0,4-4-4 16,-4 2 0-16,0 1 0 0,4-2 0 0,-4 3 0 0,0-3 0 0,4 0 0 16,-4 0 0-16,0 0 4 0,0 0 0 0,4 1 0 15,-4-1 0-15,0 0-4 0,0-2 0 0,0 2-4 0,0 1 4 0,0-2 4 16,0-1-4-16,0 0 0 0,0 0 0 0,0 3 0 0,0-3 4 16,0 0-4-16,0 0 4 0,0 0-4 0,0 0 0 0,0 0 0 15,0 0 0-15,0 0-16 0,0 0 20 0,0-3 0 0,0 3-4 0,0 0 0 16,0-1-4-16,0-2 0 0,0 3-4 0,-4-2-4 0,4 0-12 15,0 0-20-15,-4-1-8 0,4 1-24 0,0-2-32 0,-4 2-28 16,4-2-60-16,-4-1-48 0,1 1 40 0,-1 0 36 0,0-1 36 16,4-1 28-16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5:45.891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5CC50882-51D1-4B03-B7C3-D49FD1F2F47C}" emma:medium="tactile" emma:mode="ink">
          <msink:context xmlns:msink="http://schemas.microsoft.com/ink/2010/main" type="inkDrawing"/>
        </emma:interpretation>
      </emma:emma>
    </inkml:annotationXML>
    <inkml:trace contextRef="#ctx0" brushRef="#br0">35 123 7 0,'0'0'100'0,"0"0"-8"0,0 0-12 0,0 0-24 0,-4 0-8 0,8 0 0 16,-8 0-8-16,4 0-4 0,0 0 0 0,0 0-4 0,0 0 4 15,-4 0-4-15,4 0 4 0,0 0 0 0,0-2 4 0,0 2-20 16,-3-2 20-16,3 2-4 0,0-3 8 0,0 1 0 0,0 2-4 16,-4-2-8-16,4 1 4 0,0-2-4 0,0 1 0 0,0 0 4 15,0-1 0-15,0 1 0 0,0 0-8 0,0 0 4 0,0 0-4 0,0 0 0 16,0 0 0-16,0 0-4 0,0-3 4 0,0 3-4 0,0 0 0 16,0-3 0-16,0 3 0 0,0 0 0 0,0-2-4 0,4 2 4 15,-4-3-4-15,0 2-4 0,3 0 4 0,-3-1-4 0,4-1 0 16,0 3 4-16,-4-2-4 0,4 2 4 0,0-3 0 0,0 1-4 0,-1 2 0 15,1 0 0-15,-4-2 0 0,4 1-4 0,0 1-8 16,-1 0 4-16,-3 0-4 0,5 0 0 0,-5 0 0 0,3 0 4 0,1 2 0 16,-4-3 0-16,4 3-4 0,-4 0 0 0,4 0-4 15,-4-1 4-15,4 1-4 0,-1 0 0 0,-3 0 4 0,4 0 0 0,-4 1 0 16,4-1 0-16,0 3 0 0,-4-1 0 0,4-2-4 0,0 2 4 16,-1 0 4-16,2 0-4 0,-5 0-4 0,3 0 4 0,1 2 0 15,-4-1 0-15,4 1 0 0,-4 0 0 0,4 1 0 0,-1-1 4 0,-3 0-4 16,0 1 0-16,4-3 0 0,-4 4 0 0,0-1 0 0,0-1 0 15,0 2 0-15,0-2-4 0,4 3 4 0,-4-2-4 0,0 1 0 16,0 0 0-16,0 1 4 0,-4-1-4 0,4 1 0 0,0-1 4 16,0 1-4-16,-4-1 0 0,4 1 0 0,0 1 4 0,-3-1-4 15,3-1 4-15,-4 3-4 0,4-1 4 0,-4-1-4 0,0 2 0 0,1-1 0 16,-2 1 0-16,2-3 0 0,-1 5 0 0,0-2 0 0,0-1 0 16,-4 1 4-16,5 0 0 0,-1-1 0 0,0 1-8 0,-4-1 4 15,5-1 0-15,-5 1 4 0,4-1 0 0,0-1-4 0,0 1-4 0,-3-1 4 16,3-1-4-16,0-1 4 0,0 0 4 0,0 0-4 0,1-2 0 15,3 3 0-15,-4-3 0 0,0 0 0 0,4-2-4 0,-4 3 4 16,4-3 0-16,-4 0-4 0,4 0 4 0,0 0 0 0,0 0 0 16,0 1 0-16,0-1 4 0,-3-1-24 0,3 1 28 0,0 0-4 15,0 0-4-15,0 0 4 0,0-3 0 0,0 3 0 0,0-2 0 0,0 2-4 16,0 0 4-16,0-2-4 0,0 2 4 0,0-2-4 16,0-1 0-16,0 1 0 0,0 2 0 0,0-2 0 0,0 0 4 0,0 0-4 15,-5 2 0-15,5 0 4 0,5-2-4 0,-10 0 0 0,10 2-4 16,-5-2 0-16,0 2 4 0,0-3 0 0,3 3 0 0,-3-2 0 15,0 2 0-15,4 0 0 0,-4 0 0 0,0 0 0 0,4 0 4 0,-4 0-4 16,4-2 4-16,0 4-4 0,-4-2 0 0,3 2 4 16,-3-2-8-16,4 3 4 0,-4-3 4 0,4 2-4 0,0 0 4 15,-4 0 0-15,4 0-4 0,0 0 0 0,-4 0 0 0,3 0 0 0,1 3 0 16,0-1 0-16,0-1 0 0,-1 1 0 0,2-2 0 0,-2 2 0 16,1 0 0-16,0-1 0 0,4 0 0 0,-5 2 0 0,1-1 0 15,4 1 0-15,-4-1 0 0,0-2 0 0,4 2 0 0,-5 1 0 0,1-3 0 16,0 3 0-16,3-4 0 0,-3 2 0 0,0-1 0 15,0 0 0-15,4 0 0 0,-5-2 0 0,1 2 0 0,0-2 0 0,0 0 0 16,0-2 0-16,-1 2 0 0,2-2 0 0,-2 0 0 0,1-3 0 16,0 1 0-16,0 0 0 0,-1-1 0 0,2 1 0 0,-2-2 0 15,1-1 0-15,-4 0 0 0,4 1 0 0,0 0 0 0,-1-1 0 16,1-1 0-16,-4 1 0 0,4 1 0 0,-4-3 0 0,4 3 0 16,-4-1 0-16,0 3 0 0,0-2 0 0,0 1 0 0,4-1 0 0,-4 4 0 15,0-2 0-15,0-1 0 0,0 3 0 0,0 0 0 0,0 0-4 16,0 2-72-16,0-2-16 0,-4 2-20 0,4 0-4 0,0 0-20 15,0 0-20-15,0 0-24 0,0 0-36 0,0 0-36 0,0 2 32 16,0-2 44-16,0 2 32 0,0-2 28 0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5:47.09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E71D94AA-3956-4AFE-8F05-7EF502B76018}" emma:medium="tactile" emma:mode="ink">
          <msink:context xmlns:msink="http://schemas.microsoft.com/ink/2010/main" type="inkDrawing"/>
        </emma:interpretation>
      </emma:emma>
    </inkml:annotationXML>
    <inkml:trace contextRef="#ctx0" brushRef="#br0">15 52 59 0,'0'0'92'0,"0"-3"-8"0,0 3-12 0,-3 0-24 16,3 0 0-16,0-2-8 0,0 2 4 0,-5 0-4 0,5-2-4 16,0 2 0-16,-3 0 0 0,3-2 0 0,0-1 0 0,0 3-4 15,0-2 8-15,-4 2-4 0,4-2 0 0,0 0 0 0,0 2-4 16,0-2 4-16,0 0 0 0,0 2-16 0,0-3 8 0,0 1-4 0,0 2 4 15,0-2-8-15,4 0 4 0,-4 0 4 0,0-1-4 0,3 2 4 16,-3-2-4-16,0 3 0 0,5-2 0 0,-2 0 4 0,-3 0-4 16,4 0 0-16,0 2 0 0,0-2 0 0,0 2-4 0,-1-2 4 15,1 2-4-15,0 0 0 0,0 0-4 0,0 0 0 0,0 0 0 0,-1 0 0 16,2 0-4-16,-2 2 0 0,4 0 0 0,-2-2 0 16,-5 2 0-16,3 0 0 0,1 2 0 0,0-4-4 0,0 4 8 0,0-1 0 15,-4-1 4-15,4 2-4 0,-4 1 4 0,3-1-4 0,-3-2-8 16,0 2 4-16,0 1-4 0,0-1 8 0,0 0-4 0,0 1 0 15,0 1-8-15,0-2-4 0,-3 3 8 0,3-3-4 0,-4 1 0 0,4 1 0 16,-4 0 0-16,0 1 0 0,0-1-8 0,4-2 4 0,-4 3 4 16,1-1-4-16,-2 1 4 0,2-3 0 0,-1 3-4 0,1-3 0 15,-2 2 0-15,2-1 0 0,-1-1 0 0,4 0 4 0,-4 1-4 0,0-1 0 16,4-2 0-16,-4 0 0 0,4 3 0 0,0-3 0 16,0 0 8-16,-4-2-8 0,4 2 0 0,0-2 4 0,0 0 0 15,0 0 0-15,0 0 4 0,0 0 4 0,0 2-4 0,0-2 0 0,0 0 0 16,0-2 0-16,0 2 0 0,0 0-4 0,0 0 0 15,4-2 0-15,-4 2 4 0,0-2-8 0,0 2 0 0,4-2 4 0,-4 2-4 16,0-2 0-16,4-1 4 0,0 1-4 0,-4 0 0 0,4 2 0 16,-4-2 0-16,3 0 0 0,2 0 4 0,-5 2 0 0,3-3-4 15,1 3 0-15,-4 0 4 0,3 0-4 0,2 0 4 0,-5-2-4 0,3 2 4 16,1 0-4-16,0 0 0 0,-4 0 0 0,4 0 0 0,0 0 0 16,0 2 0-16,-1-2 4 0,-3 0 0 0,4 3-4 0,0-3 4 15,0 2 0-15,0 0-4 0,-4-2 0 0,3 2 0 0,2 0 4 16,-2 0-4-16,-3 3 4 0,4-3 0 0,0 0 4 0,-4 2-8 15,4-1 0-15,-4 1 0 0,3-2 4 0,-3 2 0 0,4 1 0 0,-4-1 0 16,4 0-4-16,-4 1 0 0,0-1 0 0,4 0 0 16,-4 1 0-16,0 1 0 0,0-2 0 0,0 1 0 0,0 1 0 0,0 1 0 15,0-3 0-15,0 0 0 0,0 3 0 0,0-1 0 0,0-2 0 16,0 3 0-16,0-3 0 0,0 3 0 0,0-3 0 0,0 0 0 16,0 3 0-16,0-3 0 0,0 0 0 0,0 1 0 0,0 1 0 0,-4-2 0 15,4 0 0-15,0 1 0 0,-4-3 0 0,0 3 0 0,4-1 0 16,-3-2 0-16,-1 2 0 0,0-2 0 0,0 3 0 0,1-3 0 15,-5-1 0-15,4 2 0 0,0-1 0 0,-4-2 0 0,5 2 0 16,-5 0 0-16,4-2 0 0,-4 3 0 0,5-3 0 0,-5 0 0 16,4 0 0-16,1 0 0 0,-5 0 0 0,4 0 0 0,0 0 0 15,0 0 0-15,0 0 0 0,4-3 0 0,-4 3 0 0,1-2 0 0,-1 2 0 16,0-2 0-16,4 2-48 0,-4-2-40 0,4 2-20 0,-4-3-20 16,4 2-24-16,-3 1-40 0,3-2-60 0,0-1-28 0,0 1 48 15,0 0 36-15,0 0 36 0,0 0 36 0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5:48.805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3F37A2F0-1CD3-4941-B54B-2B7C7055D1D1}" emma:medium="tactile" emma:mode="ink">
          <msink:context xmlns:msink="http://schemas.microsoft.com/ink/2010/main" type="inkDrawing"/>
        </emma:interpretation>
      </emma:emma>
    </inkml:annotationXML>
    <inkml:trace contextRef="#ctx0" brushRef="#br0">-1 373 83 0,'0'0'100'0,"0"1"-16"0,0-1-4 0,0 2-28 16,0-2 0-16,0 0-4 0,0 0-4 0,0 0 4 0,0 0-4 16,0 0 4-16,0 3 0 0,0-3-12 0,0-3 4 0,0 3-4 15,0 0-4-15,0-2 4 0,0 2 0 0,0-1-4 0,0-3 4 0,0 3 4 16,0-1-4-16,0-1 0 0,5-1 4 0,-5 0 0 0,3 0 0 15,-3-1 0-15,4-1-8 0,0 2 0 0,-4-3 0 0,4 1 0 16,-1-3 0-16,2 3-4 0,-2-1-4 0,1-1 0 0,0 1 0 16,4-2-4-16,-5 1-4 0,1-1 0 0,0 1 0 0,4-1-4 15,-4 0 0-15,-1 0 0 0,1 1 0 0,4-1-4 0,-5-1 0 0,2 1 0 16,2 0-4-16,-3-1 4 0,0 1-4 0,0-2 0 0,-1 3-4 16,1-1 4-16,4-2 0 0,-4 3 0 0,0-1 0 0,-1 0-4 15,2 1 0-15,-2-1 4 0,1 3 0 0,0-3 0 0,-4 3 0 16,4-1 0-16,-1 1 0 0,1 0 0 0,-4 1 0 0,4-2 0 15,0 3 4-15,-4 2-4 0,4-2 0 0,-4-1 0 0,0 3 4 16,4 0-4-16,-4 0 0 0,0-1 0 0,0 2-4 0,0 1 4 0,0-2-4 16,0 2 4-16,0 0-4 0,0 0 0 0,0 0 0 0,0 0 4 15,0 0 0-15,0 0 0 0,0 0-4 0,0 0 0 0,0 0 8 16,0 2-4-16,0-1 0 0,0-1 0 0,0 3 4 0,0-1-8 0,0 0 4 16,0 3 0-16,0-3-4 0,0 2 4 0,0 0-4 15,0 1 0-15,0 1 8 0,0 1 0 0,0-1-4 0,0 0 0 0,-4 1 0 16,4 2 0-16,0-1 4 0,-4 1-4 0,4 1 4 0,0 1-4 15,-4 0 8-15,4 0-8 0,0 0 0 0,-4-1 4 0,4 1 0 16,0 2-4-16,0-2 8 0,0 0 0 0,-4-1-4 0,4 1 0 16,0 0 4-16,0 0-4 0,0-3 0 0,0 3 0 0,0-2 4 15,0-1-8-15,0 1-4 0,0-2 0 0,0 1 0 0,0-1 0 0,0-1 0 16,0 0 0-16,0-1 0 0,0 1 0 0,0-1 0 0,0-1 0 16,0 0 0-16,0 1 0 0,0-3 0 0,0 2 0 0,0-2 0 15,0 0 0-15,0 0 0 0,0 0 0 0,0-2 0 0,0 0 0 0,0 3 0 16,0-3 0-16,0 0 0 0,0 0 0 0,0 0 0 0,0 0 0 15,0 0 0-15,0 0-4 0,0 0-16 0,0-3-8 0,0 3-8 16,0-2-8-16,0 0-4 0,0 0-12 0,0 0-12 0,4 0-8 16,-4 0-4-16,0 0-4 0,0-3-16 0,0 1-16 0,4 1-8 15,-4-3-28-15,4 2-44 0,-4 0-24 0,4-3 44 0,0 3 24 0,-4-3 32 16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5:49.51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19E2DE89-D0B2-4979-984F-EE8F83585DDE}" emma:medium="tactile" emma:mode="ink">
          <msink:context xmlns:msink="http://schemas.microsoft.com/ink/2010/main" type="inkDrawing"/>
        </emma:interpretation>
      </emma:emma>
    </inkml:annotationXML>
    <inkml:trace contextRef="#ctx0" brushRef="#br0">-1 208 79 0,'0'2'112'0,"0"0"-12"0,0 0-8 0,0 0-24 0,0 1-4 15,0-2-4-15,0-1 4 0,0 3-4 0,0-3 0 0,0 0-8 0,0 0 0 16,0 2-8-16,0-2-8 0,0 0 0 0,0 0-4 0,0-2 4 16,0 2-4-16,0-3 0 0,0 2 0 0,0-2-4 15,4 1 0-15,-4 0-4 0,0 0 4 0,0-2 0 0,4-1 0 0,-4 1-4 16,4 0 0-16,-4-1 4 0,4-1-4 0,0 0 4 0,-4-1-4 15,4 1 0-15,-1-1 0 0,1 1 4 0,0-1-4 0,0-1-4 0,-1 1 0 16,2-2-4-16,-2 3 0 0,1-3 4 0,0 3-4 0,0-3 0 16,4 3-4-16,-8-1 4 0,3-1-4 0,5 1 0 15,-8 1-4-15,4 1 8 0,0-1-4 0,-1 2 0 0,1-2-4 0,-4 3 0 16,4-3 0-16,-4 3 4 0,4-1-8 0,-4 2 4 0,4 0 0 16,-4 0 0-16,4 0-4 0,-4-1 0 0,0 1 0 0,0 0 0 15,0 2 0-15,3-2 0 0,-3 2-4 0,0 0 8 0,0 0-8 0,0-2 4 16,0 2 0-16,0 0 0 0,5 0 0 0,-5 0 0 0,0 0 0 15,0 0 0-15,0 0 4 0,0 0-4 0,0 2 0 0,3-2 4 16,-3 0-4-16,0 0 4 0,0 2-4 0,4-2 4 0,-4 2 0 16,0 0 4-16,0 1-4 0,0-1 4 0,0 0 0 0,0 2-4 15,0-2 4-15,0 3 0 0,0-1-4 0,0 2-8 0,0-1 0 0,0 1 0 16,0-2 0-16,0 3 0 0,0-1 0 0,0 1 0 0,0 1 0 16,0-1 0-16,0 2 0 0,0-1 0 0,0-1 0 0,0 1 0 15,0 1 0-15,0 0 0 0,0-1 0 0,0 1 0 0,0-1 0 16,0 1 0-16,0 0 0 0,0-1 0 0,0 1 0 0,0 0 0 15,0-1 0-15,0-1 0 0,0 1 0 0,0 1 0 0,0-1 0 0,0-1 0 16,0 1 0-16,0-1 0 0,0-1 0 0,0 1 0 0,0 2 0 16,0-3 0-16,0-2 0 0,0 3 0 0,0 0 0 0,0-4 0 15,0 4 0-15,0-3 0 0,0 0 0 0,0 1 0 0,0-3 0 16,0 2 0-16,0-1 0 0,-4-2 0 0,4 2 0 0,0-3 0 16,0 0 0-16,0 2 0 0,0-2 0 0,0 0 0 0,0 2 0 0,0-2 0 15,0-2 0-15,0 2 0 0,0-2 0 0,0 2 0 0,0-3 0 16,0 2-36-16,0-2-52 0,0 1-24 0,0-2-16 0,0 1-32 15,4-1-32-15,-4-2-52 0,0 2-48 0,0-2 56 0,0-1 40 16,0 0 40-16,3 1 32 0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3:07.1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F35148-10B4-4C11-8C71-F1E6BFA7A0D5}" emma:medium="tactile" emma:mode="ink">
          <msink:context xmlns:msink="http://schemas.microsoft.com/ink/2010/main" type="inkDrawing" rotatedBoundingBox="4594,14902 7476,14851 7477,14917 4595,14968" shapeName="Other">
            <msink:destinationLink direction="with" ref="{04AAFA96-46A0-4A20-B71A-4106D0D792A7}"/>
          </msink:context>
        </emma:interpretation>
      </emma:emma>
    </inkml:annotationXML>
    <inkml:trace contextRef="#ctx0" brushRef="#br0">-2 62 19 0,'0'-2'84'0,"0"2"0"0,0 0-12 0,0 0-24 0,0 0-4 15,0 0-12-15,0 0 0 0,0 0-8 0,0 0 8 0,0 0-8 16,0 0-4-16,0 0 0 0,0 0 0 0,0 0-4 0,0 0 0 16,0 0-4-16,0 0 0 0,0 0-4 0,0 0 4 0,0 0-4 0,0 0 0 15,0 0-4-15,0 0 4 0,0 0-4 0,0 0 4 0,0 0 0 16,0 0 0-16,0 0 0 0,0 0-4 0,0-2 4 0,0 2 0 16,0 0-4-16,0-2 0 0,0 2 4 0,0 0 4 0,3-3-4 15,-3 3 4-15,0 0-4 0,4-2 4 0,-4 2-4 0,0 0 0 16,4 0 4-16,-4 0-4 0,4-2 4 0,-4 2-4 0,3 0 0 0,-3 0 0 15,0 0 4-15,5 2-4 0,-5-2 4 0,3 0-4 0,1 0 4 16,-4-2 4-16,4 2-4 0,0 0 4 0,-1-2 0 0,1 2-8 16,0 0 4-16,0-2-4 0,0 2 0 0,0-2 0 0,0 2 0 15,-1-3 0-15,5 3 0 0,-4-1 0 0,-1 1 0 0,5-3 0 16,-4 3-4-16,0-2 4 0,3 2-8 0,-3 0-16 0,4-2 28 0,-4 2-8 16,4 0 8-16,-5 0-8 0,5 0 4 0,-4-2-4 0,4 2 0 15,-5 0 0-15,5 0-4 0,-4 0 4 0,4 0 0 0,-1 0 4 16,-3 0-4-16,4 0 0 0,-5 0 0 0,5 0-4 0,-4 2 4 0,4-4 0 15,-5 2 0-15,1 0-4 0,4 0 0 0,-5 0 0 16,5 0 0-16,-4 0 4 0,0 0 0 0,4 0 0 0,-5 0 0 0,5 0 4 16,-4 0-4-16,0 2 0 0,3-2 4 0,-2 0-4 0,-2 0 4 15,1 0 0-15,4 0-4 0,-5 0 0 0,1 0 0 0,0 0 0 16,4 0 0-16,-4 0 4 0,-1 0-4 0,1 0 0 0,0 0 0 16,0 0 0-16,0 0 0 0,-1 0 0 0,2 0 0 0,-2 0 0 15,1 0 0-15,0 0 0 0,0 0-4 0,-1 0 4 0,2 0 0 16,-2 0 0-16,1 0-4 0,0 0 4 0,0 0 0 0,-1 0 0 0,1 0-4 15,0 0 4-15,-4 0 0 0,4 0 4 0,0 0-8 0,0 0 0 16,0 0 4-16,-1 0-4 0,1 0-12 0,0 0 20 0,0 0-4 16,-1 2 0-16,-3-2 0 0,5 0-4 0,-2 0 4 0,1 2 0 15,0-2-4-15,-4 0 4 0,4 0 0 0,-1 3-4 0,-3-3 4 16,4 0 0-16,0 1 0 0,-4-1 0 0,4 0-4 0,0 0 4 0,-4 0-4 16,4 3 0-16,0-3 0 0,-4 0 0 0,3 0 4 0,1 2 0 15,-4-2 4-15,4 0-4 0,0 0-4 0,-4 2 4 0,3-2 0 16,-3 0 0-16,5 2 0 0,-2-2-4 0,-3 0 0 0,4 0 0 15,0 0 4-15,-4 0-4 0,4 0 4 0,-4 0 0 0,3 0 0 16,2 0-4-16,-5 0 0 0,3 0 4 0,1 0 0 0,0 0-4 0,-4 0 0 16,4 0 4-16,0 0 0 0,-4 0 0 0,3 0-4 0,1 0 0 15,0 0 4-15,0 0 0 0,0 0 0 0,-4 0 0 0,4 0-4 16,-1 0 0-16,2 0 4 0,-5 0-4 0,3 0 4 0,1 0-4 0,-1 0 0 16,2 0 0-16,-5 0 0 0,3 0 4 0,1 0 0 15,0 0-4-15,-4 0-16 0,4 0 20 0,0 0-4 0,-4 2 4 0,4-2-4 16,-1 0 4-16,1 0 0 0,-4 2-4 0,4-2 4 0,0 0 0 15,0 0-4-15,-1 0 0 0,-3 3 0 0,5-3 0 0,-2 0 4 16,1 0 0-16,0 2 0 0,0-2-4 0,-1 0 0 0,1 0 4 16,0 0 0-16,0 0-4 0,0 0 0 0,0 0 0 0,3 0 0 15,-3 0 0-15,0 0 4 0,3 0-4 0,-2 0 0 0,-2 0 4 0,5 0-4 16,-4 0 4-16,4 0 0 0,-5 2-4 0,5-2 4 0,-4 0-4 16,3 0 4-16,-3 0-4 0,4 0 0 0,-4 0 0 0,0 0 4 15,3 2 0-15,-3-2 0 0,0 0-4 0,4 2 0 0,-5-2 0 16,1 0 0-16,0 2-4 0,0-2 4 0,3 0 0 0,-3 0 4 15,0 3 0-15,0-3-4 0,0 0 0 0,0 0 4 0,-1 0 0 16,1 2-4-16,0-2 0 0,0 0 4 0,4 0 0 0,-8 0 0 0,7 0-8 16,-3 0 4-16,-4 2 0 0,7-2 4 0,-2 0-4 0,-2 0 0 15,1 0-16-15,0 0 20 0,0 0 4 0,0 0-8 0,-1 0 4 16,1 0-4-16,0 0 4 0,0 0 0 0,0 0-4 0,0 0 0 16,-1 0 0-16,2 0 0 0,-2 0 0 0,1 0 0 0,-1 0 0 15,2 0 0-15,-2 0 4 0,1 0-4 0,0 0-4 0,0 0 4 0,0 0 4 16,0 0-4-16,-1 0 4 0,1 0 0 0,0 0 0 0,0 0-4 15,3 0 4-15,-2 0-8 0,-2 0 8 0,1 0-4 0,0 0 0 16,3 0-4-16,-3 0 4 0,0 0 4 0,0 0-4 0,4 0 0 0,-5 0 0 16,1 0 4-16,4 0-4 0,-4 0 0 0,4 0 4 15,-5 0-4-15,1 0 4 0,4 0-4 0,-5 0 0 0,5 0 0 0,-4 0 0 16,4 0 0-16,-5 0 4 0,5 0-4 0,-4 0-4 0,4 0 4 16,-4 0 0-16,3 0 0 0,-3 0 0 0,0 0 0 0,4 0 4 15,-5 0-4-15,5 0 0 0,-4 0 0 0,4 0 4 0,-5 0-4 0,1 0 0 16,4 0 0-16,-4 0 0 0,-1 0 0 0,5 0-16 0,-4 0 20 15,4 0 0-15,-5 0 0 0,1 0-4 0,4 0 0 0,-5 0 4 16,2 0 0-16,2 0-4 0,-3 0 0 0,4 0 0 0,-5 0 0 16,1 0 4-16,4 0-8 0,-4 0 8 0,0 0-8 0,3 0 4 15,-3 0 4-15,3 0-4 0,-2 0 4 0,2 0-4 0,-3 0 0 16,4 0 0-16,-4 0 4 0,3 0-4 0,-3 0 0 0,4 0 0 16,-5 0 0-16,5 0 0 0,-4 0 0 0,4 0 0 0,-5 0 4 0,5 0-4 15,-4 0 0-15,4 0 4 0,-5 0-4 0,5 0 0 0,0 0-4 16,-5 0 4-16,5 0 0 0,0 0 0 0,-4 0 0 0,4 0-4 15,-5 0 4-15,5 0 0 0,-1-2 4 0,-3 2-4 0,4 0-4 16,0 0 8-16,-5-2-4 0,5 2 0 0,-4 0 0 0,3-3 4 16,1 3 0-16,-4 0-4 0,4-2 0 0,-5 2 0 0,5 0 4 15,0-2-4-15,-4 2 0 0,3-2 0 0,-3 2 0 0,4 0 0 0,-4 0 0 16,3-2 0-16,-3 2 4 0,0 0-4 0,3 0-16 0,-2 0 20 16,2 0 0-16,-3 0 0 0,0-2-8 0,-1 2 4 0,5 0 0 15,-4 0 0-15,0 0 0 0,4-3 0 0,-5 3 0 0,1 0 4 16,0 0 0-16,0-2-8 0,4 2 4 0,-5 0 0 0,1 0 0 15,0-2 0-15,3 2 0 0,-2 0 0 0,-2 0 0 0,1 0 0 0,0 0 4 16,4 0-4-16,-5-2 0 0,1 2 4 0,0 0 0 0,0 0-4 16,0 0-4-16,3-2 4 0,-2 2 0 0,-2 0 0 0,4 0 4 15,-2 0-4-15,-2 0 0 0,1-2 0 0,0 2 0 0,4 0-4 0,-4 0 4 16,-1 0 0-16,5 0 0 0,-4 0 0 0,0 0 0 16,4-3 4-16,-5 3-8 0,5 0 0 0,-4 0 8 0,3-1-4 0,-3 1-4 15,4 0 4-15,-1 0 0 0,-3-3 0 0,4 3 0 0,-1 0 0 16,1 0 0-16,0-2 0 0,-1 2-4 0,1 0 4 0,0-2 4 15,-1 2-4-15,1 0 0 0,0 0 0 0,0 0 0 0,-1 0 0 16,1 0 4-16,0-2 0 0,-1 2-8 0,1 0 0 0,-1 0 8 0,1 0-4 16,0 0-4-16,-1-2 8 0,1 4-4 0,0-4 0 0,-1 2 0 15,1 0 0-15,-1-3 4 0,1 3-4 0,0 0 4 0,0 0-4 16,-1 0 4-16,1-2-8 0,0 2 4 0,0 0 0 0,-1 0 0 16,1 0 0-16,-1 0 0 0,1-2 0 0,0 2 0 0,-5 0 0 15,5-2 0-15,0 2 4 0,0 0-4 0,-1 0 0 0,1-2 0 16,-5 2 4-16,5-2-4 0,0 2 0 0,-1 0 0 0,1-3 4 15,-4 3-4-15,3 0 0 0,1 0 0 0,0 0-4 0,-4-2 4 0,4 2 0 16,-1 0 0-16,-3 0 0 0,3 0-4 0,1 0 4 0,-4 0 0 16,4 0 0-16,-4 0 0 0,3 0 0 0,-3 0-4 0,3-2 4 15,-2 2 4-15,2 0-8 0,-3 0 4 0,3 0 4 0,-2 0-4 16,-2 0 0-16,5 0-4 0,-4 0 4 0,0-2 0 0,-1 4 0 16,5-2 0-16,-4-2 4 0,0 2-4 0,0 0 0 0,-1 0 0 0,5 0 0 15,-4 0 0-15,-1 0 0 0,2 0 0 0,-2 0 0 0,1 0 0 16,0 0 4-16,0 0-4 0,0 0 0 0,-1 0 0 0,1 0 0 15,-4 0-4-15,4 0 4 0,0 0 0 0,0 0 0 0,0 0 0 0,-1 0 0 16,2 0 0-16,-2 0 4 0,1 0-4 0,-1 0 4 16,2 0-8-16,-2 0 4 0,1 0 0 0,0 0 4 0,0 0 0 0,0 0-8 15,0 0 0-15,-1 0 4 0,5 0 4 0,-4 0-4 0,0 0 0 16,-1 0 0-16,2 0 4 0,2-2-4 0,-3 2 0 0,0 0-4 16,-1 0 4-16,5 0 0 0,-4 0 0 0,0 0 4 0,0 0-4 0,3 0 4 15,-3 0-4-15,0 0 0 0,4 0 0 0,-4 0 0 0,-1 0-4 16,5 0 4-16,-4-2 0 0,-1 2 0 0,5 0 4 15,-4 0-4-15,4 0 0 0,-5-2 0 0,1 2 0 0,4 0 0 0,-4 0-4 16,4 0 4-16,-1 0 0 0,-3 0 0 0,3 0 0 0,-2 0 0 16,2 0-4-16,1 0 8 0,-5 0-4 0,5-3 0 0,-4 3 0 15,4 0 0-15,-4 3-4 0,3-3 4 0,1-3 0 0,-4 3-4 0,3 3 8 16,-3-3-4-16,4 0 0 0,-5 0-4 0,5 0 8 16,-4 0-4-16,0 0 0 0,4 0 0 0,-5 0 0 0,1 0 0 0,0 0 0 15,4 0 0-15,-4 0 0 0,-1 0-4 0,2 0 4 0,-2 0-4 16,1 0 8-16,-1 0-8 0,2 0 8 0,-2 0 0 0,1 0-4 15,0 0 0-15,0 0 0 0,0 0 0 0,0 0 0 0,-1 0 0 16,-3 0 0-16,4 0 0 0,0 0 0 0,0 0-4 0,-4 0 4 16,4 0 0-16,-4 0 4 0,3 0-4 0,-3 0 0 0,5 0 0 0,-5 0 4 15,3 0-4-15,-3 0 0 0,0 0 0 0,4 0-4 0,-4 0 4 16,0 0 0-16,0 0 0 0,0 2-4 0,0-2 8 0,0 0-4 16,0 0 4-16,0 0-4 0,0 0-4 0,0 0 4 0,0 0 0 0,0 2 0 15,0-2 0-15,0 0 0 0,0 0 0 0,0-2 4 16,0 4-4-16,4-2 0 0,-4 0 4 0,0 0-4 0,0 0-4 0,0 0 4 15,0 0 4-15,0 0-4 0,0 0 0 0,0 0-4 0,0 0 8 16,0 0-4-16,0 0 0 0,0 0 0 0,0 0 0 0,0 0 0 16,0 0 0-16,0 0 0 0,0 0 0 0,0 0-4 0,0 2 4 0,0-2 4 15,0 0-4-15,0 2-4 0,0-2-4 0,-4 2-4 0,4 0-16 16,0-2-24-16,-4 5-24 0,4-3-32 0,-3 0-52 16,-2 0-92-16,2 0-20 0,-1 1 56 0,-4 1 40 0,4-2 32 0,-3 3 28 15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3:11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AAFA96-46A0-4A20-B71A-4106D0D792A7}" emma:medium="tactile" emma:mode="ink">
          <msink:context xmlns:msink="http://schemas.microsoft.com/ink/2010/main" type="inkDrawing" rotatedBoundingBox="7219,17727 7489,14886 7575,14894 7305,17736" semanticType="callout" shapeName="Other">
            <msink:sourceLink direction="with" ref="{B1651D5E-3268-4343-8D37-FB20856D82DE}"/>
            <msink:sourceLink direction="with" ref="{34F35148-10B4-4C11-8C71-F1E6BFA7A0D5}"/>
          </msink:context>
        </emma:interpretation>
      </emma:emma>
    </inkml:annotationXML>
    <inkml:trace contextRef="#ctx0" brushRef="#br0">240 32 31 0,'0'-2'64'0,"0"2"8"0,0 0-16 0,0 0-16 15,0 0-8-15,0-2-8 0,0 2-4 0,0 0 0 0,0-2-4 16,0 2-4-16,0-2 0 0,0 2 0 0,0-2-4 0,0 2 0 16,0 0 0-16,0-3-4 0,0 2 8 0,0 1-8 0,0-3 0 15,0 3 4-15,0-2 0 0,0 2-4 0,0-2 4 0,0 2-4 16,0 0 4-16,0 0 0 0,0-2 0 0,0 2 0 0,0-2 0 0,0 2-4 15,0-3 4-15,0 3 0 0,0 0 0 0,0-2-4 0,0 2 4 16,0-2 0-16,0 2 0 0,0 0 4 0,0 0 0 0,0-2-4 16,0 2 4-16,0 0-4 0,0 0 4 0,0 0 0 0,0 0-4 15,0 0-16-15,0 0 20 0,0 0 0 0,0 0-4 0,0 0 0 0,0 0 0 16,0 0-4-16,0 0 0 0,0 0 0 0,0 0 8 0,0 0-8 16,0 0 0-16,0 0 4 0,0 0-4 0,0 0 4 0,0 0 0 15,0 2 0-15,0-2 0 0,0 2 4 0,0 0-4 0,0 1 0 16,0-3 4-16,0 4-4 0,0-2 4 0,0 0-8 0,0 1 0 0,0 1 8 15,0-2-4-15,0 2-4 0,0-2 8 0,0 3-4 16,0-3-4-16,0 2-4 0,0-2 8 0,0 3-4 0,0-3 4 0,0 2 0 16,0-2 0-16,0 2-4 0,0 1 4 0,0-3 0 0,-4 2 4 15,4-1-4-15,0 1-4 0,0 0 0 0,0-2 0 0,0 3 4 16,0-1-4-16,0-2 0 0,0 2 4 0,0 1 4 0,0-1-8 0,0-2 0 16,0 2 0-16,0 1 8 0,0-3-4 0,0 2 0 0,0 1 0 15,0-1 0-15,0 0-4 0,-4-2 0 0,4 3 0 16,0-1 0-16,0 0 0 0,0 1 0 0,0-1 0 0,0 0-4 0,0-2 8 15,0 2-8-15,0 1 0 0,0-1 8 0,0 0-4 0,0 3 0 16,0-3 0-16,0 1 0 0,0-1 0 0,0 0 0 0,0 3 0 16,0-3 4-16,0 0-8 0,-3 3 8 0,3-3-4 0,0 0 0 0,0 3 0 15,0-3 4-15,0 2-4 0,0 1-4 0,0-3 4 0,-4 3-8 16,4-3 4-16,0 0 0 0,0 3 4 0,0-3-4 0,0 0 0 16,0 3 4-16,0-3-4 0,0 0-4 0,0 0 4 0,0 1 4 15,-4 1 0-15,4-1 0 0,0-1-4 0,0 0 4 0,0 1-4 16,0-1 4-16,0 0-4 0,-4 3 0 0,8-3 0 0,-8-2 0 15,4 4 4-15,0-1-4 0,0-1 0 0,0 1 0 0,0-1 0 16,0 0 4-16,-3 0 0 0,3 1-4 0,0 0 0 0,0-2 0 0,0 2 0 16,0-1 0-16,0 0 0 0,-5 1 4 0,5-1 0 0,0 0-4 15,0 1 4-15,0-3-4 0,0 2 4 0,0 0-4 0,0 1 4 16,0-1 0-16,0 0-4 0,0-2 0 0,0 3-16 0,-3-1 20 0,6 0 0 16,-6-1 0-16,3 1-4 0,0 0 0 0,0 1 0 0,0-1 0 15,0 0 0-15,0-2 0 0,0 3 4 0,0-1-4 0,0-2 0 16,0 2 0-16,0 1-4 0,0-1 4 0,0-2 0 0,-4 2 0 15,4 1 4-15,0-3-4 0,0 2 0 0,0 1 0 0,0-3 4 16,0 2-4-16,0-2 0 0,0 3 0 0,0-1 0 0,0-2 0 0,0 2 0 16,0-2 0-16,0 3 0 0,0-3 0 0,0 2 0 0,0 0 0 15,0-2 0-15,0 3 0 0,0-1 0 0,0-2 0 16,-4 3 0-16,4-3 0 0,0 2 0 0,0 0 0 0,0 1 0 0,0-3 0 16,0 2 0-16,0-2 0 0,0 3 0 0,0-3 0 0,0 2 0 15,0-2 0-15,0 2 0 0,0-1 0 0,0 1 0 0,0-2 0 16,0 2 0-16,0-1 0 0,0 1 0 0,0-2 0 0,0 0 0 0,0 2 0 15,0-1 0-15,0-2 4 0,0 4-4 0,0-3 0 0,0 0 0 16,0 3 0-16,0-3 0 0,0 2 4 0,0-2-4 0,0 0 0 16,0 1 0-16,0 1 0 0,0-2 0 0,0 1 0 0,0-2 0 15,0 2 0-15,0 1 0 0,0-2 0 0,0 0 0 0,0 0 0 16,0 0 0-16,0 2 0 0,0-1 0 0,0-1 4 0,0 0 0 16,0 0-4-16,0 3 0 0,0-3 0 0,0 0 0 0,0 2 4 0,0-2-4 15,0 1 0-15,0-1 0 0,0 2 4 0,0-1-8 0,0-2 4 16,0 1 4-16,0 1-4 0,0 1 0 0,0-2 4 0,0 0-4 15,0 0 0-15,0 0 0 0,0 3 4 0,0-3 0 0,0 0 0 16,0 0-4-16,0 1 0 0,0 1 0 0,0-2 4 0,0 0 4 0,0 2-4 16,0-2-4-16,0 1 4 0,0-1 0 0,0 3 4 15,0-4-4-15,-4 1 0 0,4 3 4 0,0-3-4 0,0 0 0 0,0 0 4 16,0 2-4-16,0-1 0 0,0-1 0 0,0 0 0 0,0 2 0 16,0-1 0-16,0-1 4 0,0 0-8 0,0 2 4 0,0-2 0 15,0 0 0-15,0 0-20 0,0 1 20 0,0-1 0 0,0 2 0 0,0-2 0 16,0 0 0-16,0 1 4 0,0-1-8 0,0 0 4 0,0 0 4 15,0 0-8-15,0 0 0 0,0 1 4 0,0-1-4 0,0 0 4 16,0 0 0-16,0 0 4 0,0 0-4 0,0 1 0 0,0-1 0 16,0 0 0-16,0 0-4 0,0 0 4 0,0 0 4 0,0 0-4 15,0 1 4-15,0-1-4 0,0 0 0 0,0 2 4 0,0-2-4 16,0 1 4-16,0-1-8 0,0 0 4 0,0 2 0 0,0-2 0 0,0 1 0 16,0-1 0-16,0 0 0 0,0 2 0 0,0-2-4 0,0 0 4 15,0 1 0-15,0-1 0 0,0 0 0 0,0 2-4 0,0-2 0 16,0 1 4-16,0-1 0 0,0 0 0 0,0 0-4 0,0 2 0 15,0-2 4-15,0 1-4 0,0-1 0 0,0 0 0 0,0 0 4 16,0 0-4-16,0 0 4 0,0 1-4 0,0-2 4 0,0 2 0 16,0 1 0-16,0-2-4 0,0 0 0 0,0 1 4 0,0-1-4 15,0 0 0-15,0 0 4 0,0 0 0 0,0 0 0 0,0 0 0 0,0 1 0 16,0-1-4-16,0 0 4 0,0 0-4 0,0 0 4 0,0 0-4 16,0 1 4-16,0-1 0 0,0 0 0 0,-3 0 0 0,3 0-4 15,0 0 4-15,0 0 0 0,0 0-4 0,0 1 4 0,0-1 0 0,0 0 0 16,0 0 0-16,0 1-4 0,0-2 4 0,0 2 0 0,-5-1 0 15,5 0 0-15,0 2 0 0,0-2-4 0,0 1 4 0,0-1 0 16,0-1 0-16,0 2-4 0,0-1 4 0,0 2 0 0,-3-1-4 0,3-1 4 16,0 0-4-16,0 0 4 0,0 2 0 0,0-2-4 15,0 3 4-15,0-3 0 0,0 3-4 0,0-4 4 0,-4 4 0 0,4-1 0 16,0-2 0-16,0 2-4 0,0 0 0 0,0-1 0 0,0 1 4 16,0 1 0-16,0-1-4 0,-4-2 4 0,4 2 0 15,0 1-4-15,0-1 0 0,0-2 4 0,0 2 0 0,0 1-4 0,0-1 4 16,0 0-4-16,-4-2 0 0,4 2 4 0,0 1-4 0,0-1-16 15,0 1 24-15,0-1-4 0,0 0 0 0,0 0-4 0,-4-1 0 16,4 1 0-16,0 0 4 0,0 1 0 0,0-1 0 0,0 0 0 0,0-2-4 16,0 3 0-16,-3-1 4 0,3 0 0 0,0 1-4 0,0-3 4 15,0 2-4-15,0 0 0 0,0 1 0 0,0-1 4 0,-4-2-4 16,4 2 0-16,0 1 0 0,0-1 4 0,0 0 0 0,0 1-4 16,-4-3 0-16,4 2 0 0,0 1 0 0,0-1 0 0,0 0 0 15,0 0 0-15,0 1 0 0,0-1-4 0,0 0 4 0,0-1 0 0,-4 3 0 16,4-4 0-16,0 3 4 0,0-1-4 0,0 0-4 0,0 1 8 15,0-1 0-15,0 0-4 0,0 0 0 0,-4-1 4 0,4 1-4 16,0 0 4-16,0 0-4 0,0-1 4 0,0 1 0 0,0 0-8 16,0-2 4-16,0 2 0 0,0 1 4 0,0-3-8 0,0 2 0 15,0 1 4-15,0-1 0 0,0 0 0 0,0-2-4 0,-4 3 4 0,4-1 4 16,0 0-8-16,0-1 4 0,0 1-16 0,0 0 20 16,0 0 0-16,0 1-4 0,0-3 0 0,0 2 0 0,-3 1 4 0,3-1-4 15,0 0 0-15,0-2 4 0,0 5-4 0,0-6 0 0,0 4 0 16,0-1 0-16,-5 1 4 0,5-1-4 0,0 0 4 0,0-2-4 15,0 3 0-15,-3-1 4 0,3 0 0 0,0 1-4 0,0-1 0 16,-4 0 0-16,4-2 0 0,0 2 4 0,0 1-4 0,0-1 0 0,0 1 0 16,0-3 0-16,-3 2 0 0,3 0 4 0,0 1-8 0,0-1 8 15,-5-1-4-15,5 0 0 0,-3 2 0 0,3-1 0 0,0-2 0 16,-4 3 0-16,4-1 0 0,0 0 0 0,0 1 0 0,-4-3 0 16,4 2 0-16,0 0 0 0,-4 1 4 0,4-1 0 0,0-2-4 15,-4 2 0-15,4 1 0 0,0-1-4 0,0 0 4 0,-4-2 0 0,4 3-4 16,0-1 4-16,0 0 0 0,-3 1 0 0,3-1 4 0,0 0-8 15,0 1 8-15,-4-1-8 0,4-2 8 0,0 2-4 0,0 1 0 16,0-1 0-16,0 0-4 0,-4 1-12 0,4-3 20 0,0 2-4 16,0 0 0-16,-4 1 4 0,4-1-4 0,0-2 4 0,0 3-4 15,-4-1 0-15,4 0 4 0,0-2-4 0,0 3 4 0,0-1 0 0,-3-2-4 16,3 2-4-16,0-1 8 0,0 1 0 0,0 0-8 0,0-2 4 16,-5 3 4-16,5-3 0 0,0 2-4 0,-3 0-4 0,3-1 4 15,0 1-4-15,0-2 0 0,0 2 0 0,-4-1 4 0,4 1 0 16,0 0 4-16,0-2-8 0,0 3 0 0,0-4 0 0,0 4 8 15,-4-1-4-15,4 1 0 0,0-3 4 0,0 2 0 0,0 0-8 0,0 1 0 16,-4-1 8-16,4-2-8 0,0 2 4 0,0 1-4 0,-3-1 4 16,3 0 0-16,0 0 0 0,0 1 0 0,0-1 4 0,0-1-8 15,0 1 4-15,-4 2 0 0,4-2 8 0,0 1-8 0,0 0 4 16,-4-2-8-16,4 2 8 0,0-1-4 0,0 0 0 0,-4 0 0 16,4 1 0-16,0-1 0 0,-4 0 0 0,4 1-4 0,0 1 4 0,-4-1 0 15,4-2-12-15,0 2 16 0,0-1 0 0,0 1-4 0,0-1 4 16,-3 2-4-16,3-1 4 0,0-1-4 0,0 0 0 15,0 1 0-15,-4-1 0 0,4 0 0 0,0 3 0 0,0-3 0 0,0 0 0 16,0 1 4-16,-4-1-4 0,4 0 0 0,0 1 0 0,0 1 0 0,0-2 0 16,0 1 0-16,-4-1 0 0,4 0 0 0,0 1 0 15,0-1 0-15,0 0 0 0,-4 1 0 0,4-1 0 0,0 0 0 0,0 0 0 16,0 1 0-16,0-1 0 0,0 0 0 0,0 1 0 0,0-3 0 16,-3 2 0-16,3 0 0 0,0 1 0 0,0-3-4 0,0 2 4 15,0 1-4-15,0-3 8 0,-5 2-4 0,5 0 0 0,0-1 4 16,0 1-8-16,0-2 4 0,0 2 0 0,0 1 0 0,0-3 0 15,0 2 0-15,0-2 0 0,-3 3 4 0,3-1-8 0,0-2 4 0,0 2-4 16,0-1 4-16,3 1 0 0,-6-2 0 0,3 2 0 0,0-2-4 16,0 3 8-16,0-3 0 0,0 2-4 0,0 1 0 0,0-3-4 15,0 2 4-15,0-2-4 0,0 2 4 0,0 0 0 0,0-1 0 16,0 1 0-16,0 1 0 0,-4-3 0 0,8 2 0 0,-8 0 0 16,8 1-4-16,-4-3 4 0,-4 2 0 0,4 0 4 0,4 1-4 0,-4-3 0 15,0 2 0-15,0 0 0 0,-4 0 0 0,4-1 0 16,0 1 0-16,0 1 0 0,0-1 0 0,0 0 0 0,0-2 4 0,0 2-8 15,0 1 8-15,0-4-4 0,0 4 0 0,0 0 0 0,0-3 0 0,0 2 0 16,4 0 0-16,-4-2 0 0,0 3 0 0,0-1 0 16,0-2 0-16,0 2 0 0,0-1 0 0,0 1 4 0,3 0-4 0,-3-2 0 15,0 3 0-15,0-4 0 0,0 4 0 0,5-3 0 0,-5 3 0 16,0-1 0-16,0-2 0 0,0 2-4 0,0-1 0 0,0 1 4 16,0-2 4-16,0 3-4 0,0-4 4 0,3 4-4 0,-3-1 0 0,0-2 4 15,0 2-4-15,0-1 0 0,0 1 4 0,0-2-4 0,0 2 0 16,4-1-4-16,-4 1 8 0,0-2-4 0,0 2 0 0,0-2 0 15,0 3 0-15,0-3 0 0,4 0 0 0,-4 2 0 0,0-2 4 16,0 3 0-16,0-3-8 0,0 0 4 0,0 2 0 0,4-1 0 16,-4 1 0-16,0-2-4 0,0 0 4 0,0 0 0 0,0 3 0 15,0-3 0-15,4 2 0 0,-4-2 0 0,0 0-4 0,0 3 0 16,0-3 4-16,0 0-4 0,0 2 8 0,0-1-4 0,0-1 4 16,0 2-4-16,0-2 0 0,0 3 4 0,0-3-8 0,0 2 8 15,0-2-8-15,0 2 4 0,0-1 0 0,0 1-4 0,0-2 4 0,0 2 0 16,0-1 0-16,0 1-4 0,0-2 0 0,0 2 12 0,0 1-8 15,0-3 4-15,0 2-4 0,0-2 0 0,0 3-4 0,0-1 0 16,0 0 4-16,0-2 4 0,0 3-4 0,0-1 4 0,0-2-8 16,0 2 4-16,0-1-4 0,0 1 0 0,0 0 8 0,0-2-4 0,0 3 4 15,0-1 0-15,0-2-8 0,0 2 8 0,0-1-4 0,0 1 0 16,0 0 0-16,0-2 0 0,0 3-4 0,0-3-12 0,0 2 16 16,0 0 8-16,0 1-4 0,0-3-4 0,0 2 4 0,0-2 0 15,0 3-4-15,0-1 4 0,0-2-4 0,0 2 0 0,0 0 0 16,0-1 0-16,0 1 0 0,0-2 4 0,0 3-4 0,0-3 0 15,0 2 0-15,0-2 0 0,0 0 0 0,0 3 0 0,0-3-4 0,0-1 8 16,0 4-4-16,0-3 0 0,0 1 0 0,0-1-4 0,0 0 4 16,0 2 0-16,0-2 0 0,0 0 0 0,0 0 4 0,0 1-4 15,0-1 0-15,0 0 0 0,0 0 0 0,0 1 0 0,0-1 0 0,0-2 0 16,0 2 0-16,0 0 4 0,0 0-4 0,0 0 0 16,0-2 4-16,0 2-8 0,0 0 0 0,0-2 4 0,0 0 4 0,0 0-4 15,0 0 0-15,0 0 0 0,0 3 0 0,0-3 0 0,0 0 0 16,0 0 0-16,0 0 0 0,0 0 4 0,0 0 0 0,0 0-8 15,0 0 4-15,0-3-4 0,0 6 0 0,0-3 4 0,0 0 8 16,0 0-8-16,0 0-4 0,0 0 4 0,0 0 4 0,0 0-4 0,0 0-4 16,0 0 4-16,0 0 4 0,0 0 0 0,0 0-4 15,0 0 0-15,0-3-8 0,0 3-4 0,0 0-12 0,-4 0-16 0,4-2-32 16,0 2-28-16,0-2-28 0,-4 0-44 0,4 0-64 0,-4-2-48 16,4 2 48-16,0-3 44 0,0-2 36 0,-4 3 28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8:10.415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2BF7EAAC-E842-41F1-A046-3638187B0528}" emma:medium="tactile" emma:mode="ink">
          <msink:context xmlns:msink="http://schemas.microsoft.com/ink/2010/main" type="writingRegion" rotatedBoundingBox="32395,17411 32270,17724 31996,17615 32121,17301"/>
        </emma:interpretation>
      </emma:emma>
    </inkml:annotationXML>
    <inkml:traceGroup>
      <inkml:annotationXML>
        <emma:emma xmlns:emma="http://www.w3.org/2003/04/emma" version="1.0">
          <emma:interpretation id="{8FFE4F62-76BD-4BDC-BCAB-C65CE19D0FAC}" emma:medium="tactile" emma:mode="ink">
            <msink:context xmlns:msink="http://schemas.microsoft.com/ink/2010/main" type="paragraph" rotatedBoundingBox="32395,17411 32270,17724 31996,17615 32121,17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2F090-E251-452A-B0C9-9D810ABCF06B}" emma:medium="tactile" emma:mode="ink">
              <msink:context xmlns:msink="http://schemas.microsoft.com/ink/2010/main" type="line" rotatedBoundingBox="32395,17411 32270,17724 31996,17615 32121,17301"/>
            </emma:interpretation>
          </emma:emma>
        </inkml:annotationXML>
        <inkml:traceGroup>
          <inkml:annotationXML>
            <emma:emma xmlns:emma="http://www.w3.org/2003/04/emma" version="1.0">
              <emma:interpretation id="{422C91DB-2A48-4E74-959B-20C0E2460EF0}" emma:medium="tactile" emma:mode="ink">
                <msink:context xmlns:msink="http://schemas.microsoft.com/ink/2010/main" type="inkWord" rotatedBoundingBox="32395,17411 32270,17724 31996,17615 32121,17301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139 11 31 0,'0'0'100'0,"0"0"-16"16,0 6-8-16,0-12-24 0,0 6-8 0,0 0 0 0,0 0-8 15,0 0-4-15,0 0-4 0,0 0 0 0,0 0-4 0,0 0 0 16,0 0 0-16,0-5-4 0,0 5-4 0,0 0 0 0,0 0 0 15,0 0 0-15,0 0 4 0,0 0 0 0,0 0 4 0,0 0 0 0,0 0 0 16,0-4 4-16,0 4 0 0,0 0 0 0,0 0-4 16,0 0 12-16,0 0-4 0,0 0-4 0,0 0 0 0,0-6-4 0,0 12 4 15,0-12 0-15,0 12 0 0,0-6 0 0,0 0-4 0,0 0-4 16,-9 0 0-16,9 0-4 0,0 0 0 0,0 0-4 0,-9 0 4 16,9 0-4-16,0 0 0 0,-10 0 0 0,10 0-4 0,0 0 4 0,-9 4-4 15,0-4 0-15,9 5 0 0,-8-5-4 0,8 6 4 16,-11 0-4-16,11-6-4 0,-9 4 8 0,9 7-4 0,-8-6 0 0,8 0 0 15,-11 1 0-15,11-1-8 0,-9 0 8 0,9 0-20 0,-8 5 24 16,8-4-8-16,0-1 4 0,-11 0 0 0,11 1 0 0,0 4-4 16,-9-5 0-16,9 1 0 0,0-2 4 0,-8 2-4 0,8 4 0 0,0-5 0 15,0 1 0-15,0-1 0 0,0 0 4 0,0 0-4 0,0 1 4 16,0-1 4-16,0 0-4 0,0 1-4 0,0-1 4 0,0 0 0 16,0 0 0-16,0 1 0 0,0-2 0 0,0 1 0 0,0 1 4 15,0-1-4-15,0 1-4 0,0-1 4 0,8 0 0 0,-8 0-4 16,0 1 8-16,9-2 0 0,-9 2-4 0,11-1 0 0,-11 0 0 15,8 0 0-15,-8-1 0 0,9 3 0 0,-9-7 0 0,11 5 4 0,-3 0-4 16,-8 1 0-16,9-6 4 0,-9 5-4 0,11 0 0 16,-3-5 0-16,-8 0 0 0,9 0 4 0,-9 5 0 0,9-5-4 0,1 0 0 15,-10 0 4-15,9 0 0 0,0 0-4 0,-9 0 4 0,10 0-4 16,-1 0 0-16,-9 0 4 0,9 0-4 0,-9-5-4 0,10 5 0 16,-1 0 4-16,-9-5 0 0,9 5-4 0,-9-5 4 0,9 5 0 0,1-6-4 15,-10 1 0-15,9 5 4 0,-9-5 0 0,9-2-4 0,-9 3 0 16,10-1 4-16,-10 0-4 0,9 0 0 0,-9-1 4 0,0 2-4 15,9-2 0-15,-9 6 0 0,10-5 0 0,-10 0 4 0,0 0-4 16,9-1 0-16,-9 1 0 0,0-1 0 0,0 1 0 0,0 1 0 16,0 4 4-16,0-6 0 0,0 1-4 0,0 0 0 0,0 0 4 0,0-1-4 15,0 1 0-15,0 0 4 0,0-1-4 0,0 1 0 0,0 5 0 16,0-5 0-16,0 0 0 0,0-1 0 0,0 1 0 0,0 0 0 16,0 0 0-16,0-1 0 0,0 2 0 0,0-2 0 0,0 1 0 15,0 0 0-15,0 0 0 0,0-1 0 0,0 1 0 0,0 0 0 16,0-1 0-16,0 2 0 0,0 4 0 0,0-6 0 0,0 1 0 0,0 0 4 15,0 0-8-15,-9-1 4 0,9 1 0 0,0 5 0 16,0-5 0-16,-10 0 0 0,10 5 0 0,0-6 0 0,-9 6 0 0,9-4 0 16,0 4 0-16,-9 0 4 0,9 0-4 0,0 0 0 0,-10 0 0 15,10 0 0-15,0 0 0 0,-9 0 0 0,9 0 0 0,0 0 0 16,-9 0-4-16,9 0 4 0,0 0 0 0,-10 0 4 0,10 0-4 16,-9 0 0-16,9 0 0 0,0 0 0 0,-9 0 0 0,9 0 0 0,-9 0-4 15,9 0 4-15,0 0-4 0,-10 0 4 0,10 0 0 0,-9 0-4 16,9 0 0-16,-9 4-4 0,9-4 4 0,-10 6-4 0,10-6-4 15,-9 5 0-15,9 0-8 0,-9-5-4 0,-1 5-8 0,10 1-12 16,-9-1-12-16,0 0-16 0,9 0-12 0,-8 5-20 0,-3-4-12 16,2-6-36-16,9 5-52 0,-8 0-20 0,8 1 36 0,-11-1 36 0,2-5 32 15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6:34.90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60D15E4-FA45-4930-A6C3-C1134D15297A}" emma:medium="tactile" emma:mode="ink">
          <msink:context xmlns:msink="http://schemas.microsoft.com/ink/2010/main" type="inkDrawing" rotatedBoundingBox="10869,14925 14264,14984 14263,15014 10868,14955" shapeName="Other"/>
        </emma:interpretation>
      </emma:emma>
    </inkml:annotationXML>
    <inkml:trace contextRef="#ctx0" brushRef="#br0">0-5 43 0,'0'0'92'0,"0"0"-16"0,0 0-8 16,0 0-32-16,0 0-4 0,0 0-4 0,3 0-4 15,-3 0-4-15,0 0-4 0,0 2 0 0,0-2-4 0,0 0 0 0,4 0 0 16,-4 0 0-16,0 2 0 0,4-2 4 0,-4 0-4 0,4 0 0 16,-4 0 4-16,3 0 0 0,-3 0 0 0,4 0 0 0,-4 0-8 15,4 0 4-15,0 0 0 0,-4 0 0 0,4 0 0 0,0 0 4 0,-4 0-4 16,4 0 0-16,-1 0 4 0,1 0-4 0,0 0 0 16,0 0 0-16,-4 0 0 0,3 0-4 0,2 0-16 0,-2 0 20 0,1 0 4 15,0 0-4-15,0 0-4 0,-1 0 4 0,2 0-4 0,-2 0-4 16,1 0 8-16,0 0-4 0,0 0 4 0,0 0-4 0,-1 0 0 15,5 0-4-15,-4 0 0 0,0 0 4 0,3 0-4 0,-3 0 4 0,0 0-4 16,3 0 4-16,-2 0 0 0,2 0 0 0,-3 0 0 0,4 0 0 16,-5 0 0-16,5 0-4 0,-4 0 0 0,4 0 0 15,-5 0 0-15,5 0 0 0,-4 0 0 0,4 0-4 0,-5 0 4 0,5 0 4 16,-4 0-4-16,4 0 4 0,-5 0-4 0,5 0-4 0,-4 0 4 16,3 0 0-16,-2 0 4 0,2 0 0 0,-3 0-4 0,3 0 0 15,-2 0 0-15,2 0 0 0,-3 0 0 0,3 0 0 0,-3 0 0 0,4 0 0 16,-4 0-4-16,4 0 8 0,-5 0-4 0,5 0 0 0,-1 0 0 15,-2 0 4-15,2 0-4 0,1 0 0 0,-5 0-4 0,5 0 4 16,-4 0 0-16,4 0-4 0,-1 0 0 0,1 0-4 0,-4 0 8 16,4 0-4-16,-1 0-12 0,-3 0 16 0,3 0 0 0,1 0 0 15,-4 0-4-15,4 0 4 0,-1 0 4 0,-3 0-4 0,4 0 0 0,0 0 0 16,-5 0 4-16,5 0-4 0,-1 0 4 0,1 0-4 0,-4 0 0 16,4 0-4-16,-1 0 0 0,1 0 8 0,0 0-4 0,-1 0-4 15,1 0 4-15,0 0-4 0,-1 0 4 0,1 0 0 0,0 0 0 16,-1 0-4-16,1 0 0 0,0 0 4 0,0 0 0 0,-1 0 0 15,1 0 0-15,0 0-4 0,-1 0 4 0,1 0-4 0,-1 0 4 0,1 0 0 16,0 0 0-16,-1 0-4 0,1 0 4 0,-1 0 0 16,1 0-4-16,0 0 4 0,-4 0 0 0,3 0 0 0,1 0 0 0,-4 0 0 15,4 0 0-15,-1 0-4 0,-3 0 0 0,3 0 0 0,-2 0 4 16,2 0-4-16,-3 0 4 0,3 0 0 0,-2 0 0 0,2 0 0 16,-3 0-4-16,4 0 0 0,-5 0 0 0,5 0 0 0,-4 0 4 15,4 0 0-15,-1 0-4 0,-3 0 0 0,3 0 4 0,1 0-4 0,-4 0 4 16,4 0-4-16,0 0 4 0,-5 3-4 0,5-3 4 15,0 0-4-15,-1 0 0 0,-3 0 4 0,4 0 0 0,-1 2 0 0,-3-2 0 16,4 0 0-16,0 0 0 0,-1 2-4 0,1-2 4 0,-1 0-4 16,1 0 4-16,0 0 0 0,-1 2-4 0,1-2 4 0,0 0 0 15,-1 0 0-15,1 0 0 0,0 0-4 0,-1 0 4 0,1 0 4 0,0 0-8 16,0 0 0-16,-1 2 4 0,-3-2 0 0,7 0 0 0,-3 0-4 16,0 0 0-16,-1 0 0 0,1 3 4 0,-1-3 0 0,1 0 0 15,0 0 0-15,-1 0 0 0,1 0-4 0,0 0 0 0,-1 0 4 16,1 0 0-16,0 0 0 0,-4 0-4 0,7 0 0 0,-7 0 4 15,3 0-4-15,1 0 0 0,0 0 4 0,-1 0-4 0,1 0 4 0,0 0 0 16,0 0 0-16,-1 0 0 0,1 0-4 0,0 0 4 0,3 0 0 16,-4 0 0-16,1 0-4 0,0 0 4 0,0 0-4 0,-1 0 4 15,5 0 0-15,-5 0-4 0,1 0 4 0,-1 0 0 0,5 0-20 16,-4 0 20-16,0 0 0 0,-1 0 0 0,1 0 0 0,4 0 0 16,-5 0 0-16,1 0 0 0,0 0 0 0,-1 0 4 0,1 0-4 0,3 0 0 15,-3 0-4-15,0 0 4 0,-1 0 0 0,-3 0-8 16,3 0 8-16,1 0 0 0,0 0-4 0,-1 0 0 0,1 0 0 0,0 0 4 15,-4 0-4-15,3 0 0 0,1 0 4 0,-4 0 0 0,4 0-4 16,-1 0 4-16,1 0 0 0,-5 0-4 0,5 0 4 0,0 0-4 16,-4 0-4-16,3 0 8 0,1 0 0 0,-4 0-4 0,4 0 0 0,-1 2 4 15,-3-2 0-15,3 0 0 0,1 0-4 0,0 0 0 0,-4 0 0 16,3 0 4-16,1 0-4 0,0 0 0 0,-4 0 4 0,4 0-4 16,-1 0 0-16,1 0 4 0,-1 0-8 0,1 0 4 0,0 0 4 15,-1 0-4-15,1 0 0 0,-1 0 0 0,1 0 0 0,0 0 0 16,-1 0 0-16,1 0 0 0,0 0 0 0,-1 0 0 0,1 0 4 0,0 0 0 15,0 0-4-15,-1 0 0 0,1 0 0 0,0 0 4 0,3 0 0 16,-4 0 0-16,1 0-4 0,0 0 0 0,0 0 4 0,-1 0-4 16,4 0 4-16,-3 0 0 0,0 0-4 0,-1 0 0 0,1 0 0 15,0 0 0-15,3 0 0 0,-3 0 0 0,0 0 4 0,-1 0-4 16,1 0 0-16,-1 0 0 0,1 0 4 0,0 0 0 0,0 0-4 16,3 0 0-16,-3 0 4 0,-1 0 0 0,1 0-4 0,0 0 0 0,-1 0 0 15,1 0 0-15,0 0 4 0,-1 0-4 0,1 0 4 0,0 0-8 16,-5 0 0-16,5 0 4 0,0 0 4 0,-1 0-4 0,5 0 4 15,-8 0-4-15,7 0 0 0,-3 0 0 0,0 0 0 0,-1 0 4 16,1 0 0-16,-1 0-8 0,1 0 4 0,0 0 0 0,3 0 0 16,-3 0 0-16,0 0 0 0,-1 0 4 0,1 0-4 0,4 0 0 0,-5 0 4 15,1 0-4-15,0 0 0 0,-1 0 0 0,1 0 0 0,-1 0 0 16,1 0 4-16,0 0-4 0,-1 0 0 0,1 0 0 0,-1 0 4 16,1 0-4-16,-4 0 0 0,4 0-16 0,0 0 20 0,-1 0 0 15,-3 2-4-15,4-2 4 0,0 0-4 0,-1 0 4 0,-3 0 0 16,3 0-4-16,1 2 0 0,-4-2 4 0,4 0-4 0,-1 0 0 0,-3 2 0 15,4-2 4-15,0 0-4 0,-1 0 0 0,-3 0 0 0,3 0 4 16,1 2-4-16,0-2 0 0,-4 0 4 0,3 0-4 0,1 0 0 16,0 2 0-16,-1-4 0 0,1 2 0 0,-1 2-4 0,1-2 4 0,0 0 0 15,-1 0-4-15,1 0 4 0,0 0-4 0,0 3 4 16,-1-6 0-16,1 6 0 0,0-3 4 0,-1 0-4 0,4 0 0 0,-3 0 0 16,0 0 0-16,0 0 0 0,-1 0 0 0,1 0 0 0,0 0 0 15,-1 0-4-15,4 0 4 0,-3 2 0 0,0-2 4 0,0 0-4 16,-1 2 4-16,1-2-4 0,0 0 0 0,-1 2 0 0,1-2 0 15,0 0 0-15,-1 0 0 0,1 0 0 0,0 2 0 0,-1-2 0 16,1 0 4-16,0 0-4 0,-1 0 4 0,1 2-4 0,-1-2 0 16,-2 0-4-16,2 0 8 0,1 0-24 0,-1 0 24 0,1 0-4 0,0 3 4 15,-1-3-4-15,1 0 0 0,-1 0 0 0,1 2 0 16,0-2 4-16,-1 0 0 0,1 2-4 0,-4-2 4 0,4 0-4 0,-1 0 0 16,1 2-4-16,0-2 4 0,-4 0 4 0,3 0-4 0,-3 0 0 0,3 2 0 15,-2-2-4-15,2 0 4 0,1 2 0 0,-5-2-4 16,5 0 8-16,-4 0-8 0,4 2 4 0,-4-2-4 0,3 0 4 0,-3 0 0 15,3 0 0-15,-2 0 4 0,2 0-4 0,-3 0 4 0,3 0-8 16,1 3 4-16,-4-3 0 0,4 0 0 0,-4 0 0 0,3 0 4 16,-3 2-4-16,4-4 0 0,-4 4-4 0,-1-2 4 0,5 0 0 15,-4 0 4-15,-1 0-4 0,5 0 0 0,-4 0 0 0,0 0 0 16,0 0-4-16,4 0 0 0,-5 0 4 0,1 0 4 0,0 0 0 0,0 0-4 16,0 0 4-16,-1 0-4 0,2 0 0 0,-2 0 4 0,1 0-4 15,0 0-4-15,3 0 0 0,-3 0 4 0,0 0 0 0,0 0-4 16,0 0 4-16,0 0 4 0,-1 0-4 0,1 0 0 0,0 0 0 0,0 0 4 15,0 0 0-15,-1 0-4 0,5 0 0 0,-4 0 0 16,0 0 4-16,0 0-8 0,-1 0 4 0,2 0 4 0,-2 0-4 16,1 0 0-16,0 0 0 0,0 0 0 0,-1 0 0 0,1 0 0 0,0 0 0 15,0 0 0-15,0 0 0 0,0 0 0 0,0 0 0 16,-4 0 0-16,3 0 0 0,1 0 0 0,0 0 0 0,-4 0 0 0,4 0 0 16,-1 0 0-16,2 0 0 0,-5 0 4 0,3 0 0 0,1 0-4 15,-4 0 0-15,4 0 0 0,-4 2 4 0,4-2-4 0,-4 0 0 16,0 0 0-16,0 0 0 0,0 0 4 0,0 0-4 0,0 0-4 0,0 0-4 15,0 0 0-15,0 0-12 0,0 0-24 0,-4 0-28 0,4 0-28 16,-4-2-48-16,0 2-68 0,-4-2-64 0,5 2 48 0,-5-3 36 16,1 1 40-16,-1 0 28 0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3:14.5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651D5E-3268-4343-8D37-FB20856D82DE}" emma:medium="tactile" emma:mode="ink">
          <msink:context xmlns:msink="http://schemas.microsoft.com/ink/2010/main" type="inkDrawing" rotatedBoundingBox="4515,17775 7268,17623 7274,17724 4521,17877" shapeName="Other">
            <msink:destinationLink direction="with" ref="{04AAFA96-46A0-4A20-B71A-4106D0D792A7}"/>
          </msink:context>
        </emma:interpretation>
      </emma:emma>
    </inkml:annotationXML>
    <inkml:trace contextRef="#ctx0" brushRef="#br0">0 157 3 0,'0'0'40'0,"0"0"4"0,0 0 0 16,0 0-20-16,0 0 0 0,0 0 8 0,0 0-16 15,0 0 20-15,0 0-8 0,0 0 8 0,0 0-12 0,4 0-4 0,-8 0 0 16,8 0-4-16,-4 0 0 0,0 0-8 0,0 0 8 0,0 0-8 16,0 0 8-16,0 0-4 0,0 0 0 0,0 0-8 0,0 0 4 15,0 0-4-15,3 0 4 0,-3 0 0 0,0 0 0 0,0 0 0 16,0 0 4-16,0 0-4 0,0 0 4 0,0 0-4 0,5 0 0 16,-5 0 0-16,0 0 8 0,0 0-4 0,3 0-4 0,-3 0 4 0,0 0 0 15,4 0 0-15,-4 0-8 0,3 0 4 0,-3 0 0 0,5 0 4 16,-2 0-8-16,-3 0 4 0,4 0 0 0,0 0 0 0,0 0 0 15,-4 0 4-15,4 0 0 0,0 0-4 0,-1 0 0 0,1 0 0 16,0 0 0-16,4 0 4 0,-5 0-4 0,2 0 0 0,-2 0 4 0,1 0-4 16,4 0 8-16,-5 0 0 0,5 0-8 0,-4-2 4 0,4 2-4 15,-5 0 8-15,5-2 0 0,-4 2-4 0,4-2-4 0,-4 2 0 16,3-3 8-16,1 3-8 0,-5-2 0 0,5 2-20 0,0-2 28 16,-1 0-8-16,-3 2 4 0,4 0-4 0,0-2-4 0,-1 2 0 0,-3 0 8 15,4 0-8-15,0 0 4 0,-1 0-4 0,1-2-4 16,-5 2 8-16,5 0 0 0,0 0-4 0,0 0-4 0,-5 0 4 0,5 2 0 15,0-2 0-15,-1 0 4 0,-3 0-4 0,4 0 0 0,-5 0 0 16,5 0 0-16,0 0 0 0,-4 0 0 0,3 0-4 0,-3 0-4 16,0 0 4-16,4 0 4 0,-4 0-4 0,-1 2 0 0,5-2 0 0,-4 0 4 15,0 0-4-15,0 0 0 0,3 0 4 0,-3 0-4 16,0 0 4-16,0 0 0 0,0 0-4 0,3 0 0 0,-3 0 0 0,0 0 0 16,0 0 4-16,-1 0 0 0,5 0-4 0,-4 0 8 0,0 0-8 15,0 0 4-15,-1 0-4 0,2 0 0 0,2 0 0 0,-3 0 4 16,0 0 0-16,-1 0-4 0,1 0 4 0,0 0 0 0,0 0-4 15,0 0 0-15,0 0 0 0,0 0 4 0,-1 0-4 0,1 0 0 16,0 0 4-16,0 0-4 0,-1 0-12 0,2 0 16 0,-2 0 0 0,5 0 0 16,-4 0 0-16,-1 0 0 0,5 0 0 0,-4 0 0 0,4 0 0 15,-4 0 0-15,3-2 0 0,1 2-4 0,0-2 0 0,-1 2 0 16,1-3 4-16,3 3-4 0,-3-2 4 0,3 0 0 0,-3 0 0 16,4 0 0-16,-1 2-4 0,1-2 4 0,-1 0 0 0,1-1-4 0,-1 2 0 15,0-2 4-15,5 3 0 0,-5-2-4 0,1 0 0 16,3 2 0-16,-4-2 4 0,1 2-4 0,4-2 0 0,-5 2 0 0,0 0 0 15,1-3 4-15,-1 3-4 0,1 0 0 0,-1-2 0 0,1 2 4 16,-1 0 4-16,1 0-4 0,-1 0-4 0,0-2 0 0,1 2 4 16,-1 0-4-16,1-2 4 0,0 2 0 0,-5 0-4 0,5-2 0 15,0 2 4-15,-2 0 0 0,2 0 0 0,0 0 0 0,-1-2 0 0,1 2-4 16,-1-3 4-16,4 3-8 0,-3-2 4 0,-1 2 8 0,1 0-12 16,0-2 8-16,3 2-4 0,-4-2 4 0,1-1-4 0,-1 3 4 15,1-1-4-15,-1 1 4 0,0-2 0 0,1 2 0 0,-1-3-4 16,1 3 4-16,0 0-4 0,-5-2 0 0,5 2 0 0,-1-2 4 15,-3 2-4-15,3 0 0 0,-3-2 0 0,0 2 0 0,3 0 4 16,-3-2 0-16,3 2-4 0,-3-2 4 0,0 0 0 0,-1 2 0 0,5 0 0 16,-5-2-4-16,1-1 0 0,0 3 0 0,3-2 4 0,-3 2-4 15,-1-2 0-15,5 2 4 0,-4-2-4 0,-1 2 4 0,5-3-4 16,-5 3 0-16,1-2 0 0,3 2 0 0,-3-2 4 0,4 2-4 0,-5-2 0 16,1 2 4-16,3-2-4 0,-3 2 0 0,3 0 4 15,-3-2 0-15,4 2-4 0,-4-2 4 0,-1 2 0 0,4 0-4 0,-3-2 0 16,0 2 0-16,3-3 0 0,-3 3 4 0,-1 0 0 0,5-2-4 15,-4 2 0-15,-1 0 0 0,1 0 4 0,4-1-4 0,-5 1 4 16,1 0-4-16,0 0 0 0,-1 0 0 0,1 0 0 0,0 0 0 0,-1 0 0 16,1 0 0-16,-1-4 0 0,1 4 4 0,0 0-4 0,-1 0 0 15,1 0 4-15,-1-1 0 0,1 1-4 0,0 0 0 0,0 0 0 16,-1-2 0-16,1 2 4 0,0-2 0 0,0 2-4 0,-1-3 0 16,1 3 0-16,-1 0 4 0,1 0-4 0,0-2 4 0,3 2-4 15,-3-2 4-15,0 2-4 0,-1 0 0 0,4 0 0 0,-3 0 0 0,0 0 0 16,-1 0 0-16,1-2 4 0,0 2-4 0,3 0 0 0,-3 0 0 15,-1-2 4-15,1 2-4 0,0 0 0 0,-1-2 0 0,1 2 0 16,0-2 0-16,0 2 0 0,-5 0 0 0,5 0 4 0,0-3-4 0,-1 3 4 16,-3 0-4-16,4 0 0 0,0-2 0 0,-5 2 0 15,5 0 0-15,-4 0 4 0,3 0-4 0,-3 0 0 0,4 0 0 0,-4 0 0 16,0-2 0-16,4 4 4 0,-5-4-4 0,1 4 4 0,-1-4 0 16,5 2-4-16,-4 0 0 0,0 0 0 0,0 0 0 15,0 0 4-15,0 0 0 0,-1 0-4 0,1 0 0 0,0 0 0 0,0 0 0 16,0 0 0-16,-1 0 0 0,2 0 0 0,-2 0 0 0,1 0-16 15,0 0 20-15,0 0 0 0,-1 0 0 0,1 0-4 0,-4 0 0 16,4 0 4-16,0 0 0 0,0 0-4 0,0 0 4 0,-1 0-4 0,1 0 0 16,0 0 0-16,-4 0 0 0,4 0 4 0,0 0 0 0,-1 0-4 15,2 0 4-15,-2 0-4 0,-3 0 0 0,4 0 0 0,0 0 0 16,0 0 0-16,-1 0 0 0,2 0-4 0,-5 0 4 0,3 0 0 16,1 0 0-16,0 2 4 0,0-2-4 0,-1 0 0 0,1 0-4 15,0 0 4-15,-4 0 0 0,4 2 0 0,0-2 0 0,0 0 0 16,0 3 0-16,-1-3 4 0,1 0-4 0,0 0 0 0,0 0 4 15,-4 2 0-15,3-2-8 0,2 0 8 0,-2 0 0 0,1 0 0 0,0 0-8 16,0 0 4-16,-1 0 0 0,2 0 0 0,-5 0 4 0,3 2-8 16,1-2 4-16,0 0 0 0,0 0 4 0,0 0 0 0,-4 0-4 15,3 2 4-15,1-2-8 0,0 0 4 0,0 2 4 0,0-2-4 0,0 0 4 16,-4 0 0-16,3 0-4 0,1 0 0 0,0 0 0 0,0 0 0 16,-1 0 0-16,2 2-4 0,-2-2 4 0,1 0-4 0,-4 0 4 15,4 0 0-15,0 0 0 0,0-2 0 0,-1 2 0 0,1 0 0 0,0 2 0 16,-4-2 0-16,4 0 0 0,0 0 0 0,0 0-4 15,-1 0 8-15,-3 0-4 0,5 0 0 0,-2 0 0 0,-3 0 0 0,4 0 0 16,-1 0 4-16,2 0-4 0,-5 0-4 0,3 0 4 0,1 0 0 16,-4 0 4-16,4 0-4 0,0 0 4 0,-4 0-4 0,4 0 0 15,-4 0 4-15,4 0-4 0,-1 0 0 0,-3 0 0 0,4 0 0 16,-4 0 0-16,4 0 0 0,0 0 0 0,-4 0 0 0,4 0 0 16,-4 0 0-16,3 2 4 0,-3-2-4 0,5 0 0 0,-5 0 4 0,3 0-4 15,1 0 0-15,-4 0 0 0,4 0-4 0,-4 0 8 0,4 3-4 16,-4-3 0-16,3 0 4 0,-3 0-4 0,4 2 0 0,0-2 0 15,-4 0 0-15,4 0 0 0,-4 0 0 0,4 0 0 0,-4 2 4 16,4-2-4-16,-4 0 0 0,3 0-16 0,-3 0 20 0,4 0-4 16,-4 1 4-16,4-1 0 0,-4 0-4 0,4 0 0 0,-4 4 0 0,4-4 0 15,-4 1 4-15,4-1 0 0,-4 0-4 0,4 0 0 0,-4 0 0 16,0 2-4-16,3-2 8 0,-3 0-4 0,4 0 0 0,-4 3 4 16,4-3-8-16,-4 2 4 0,0-2-4 0,4 0 8 0,-4 0-4 0,3 0 0 15,-3 2 0-15,5-2 4 0,-5 0-4 0,3 0 4 16,-3 2-4-16,0-2 0 0,4 0 0 0,-4 0 4 0,4 0-4 0,0 0 0 15,-4 0 4-15,3 0-4 0,-3 0 0 0,4 2-4 0,-4-2 8 16,4 0-4-16,-4 0 4 0,4 0-4 0,-4 0 0 0,4 0-4 16,-4 0 4-16,4 0 4 0,-4 0 0 0,0 2-8 0,4-2 8 15,-4 0-4-15,0 0 0 0,0 2 0 0,0-2 0 0,3 0 4 16,-3 0-4-16,0 0 0 0,0 0 4 0,0 0-4 0,0 0 0 0,0 0 0 16,0 0 4-16,0 0-4 0,0 0 4 0,0 0 0 0,0 0 0 15,0 0-4-15,0 0 0 0,0 0 0 0,0 0 4 0,0 0-4 16,0 2 0-16,0-2 4 0,0 0-4 0,0-2 0 0,0 2 0 0,0 0 0 15,0 0 4-15,0 0-4 0,0 0 4 0,0 0-8 16,0 2 8-16,0-2 0 0,0 0-4 0,0 0 0 0,0 0 0 16,0 0 0-16,0 0 4 0,4 0 0 0,-4 0-4 0,0 0 4 0,0 0-4 15,0 0 0-15,0 0 4 0,4 0-8 0,-4 0 4 0,0 0 0 16,0 0 0-16,0 0 0 0,0 0 0 0,0 0 4 0,0 0 0 16,4 0-4-16,-4 0 0 0,0 3 0 0,0-3 4 0,0 0-8 0,3 0 4 15,-3 0 0-15,0 2 0 0,0-2 0 0,0 0 4 16,5 0-4-16,-5 0-4 0,0 0 8 0,0 2-4 0,3-2 0 0,-3 2 0 15,0-2 4-15,4 0-8 0,-4 0 4 0,0 3 0 0,4-3 0 16,-4 2 0-16,0-2 0 0,0 0 0 0,0 2 0 0,0-2 4 16,0 0-4-16,0 0-4 0,0 0 0 0,0 2 4 0,0-2-4 15,0 0-8-15,0 0-8 0,0 0-20 0,0 0-28 0,0 0-32 16,0 0-40-16,0 0-80 0,0 0-60 0,-4 0 52 0,4 0 44 0,-4-2 28 16,4 0 36-16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03.5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06402C0-DAAE-4514-9A8A-FB2ED3407328}" emma:medium="tactile" emma:mode="ink">
          <msink:context xmlns:msink="http://schemas.microsoft.com/ink/2010/main" type="writingRegion" rotatedBoundingBox="6174,11428 6252,11428 6252,11571 6174,11571"/>
        </emma:interpretation>
      </emma:emma>
    </inkml:annotationXML>
    <inkml:traceGroup>
      <inkml:annotationXML>
        <emma:emma xmlns:emma="http://www.w3.org/2003/04/emma" version="1.0">
          <emma:interpretation id="{BCCC28BB-CD15-49AD-B368-E4A1902B7C72}" emma:medium="tactile" emma:mode="ink">
            <msink:context xmlns:msink="http://schemas.microsoft.com/ink/2010/main" type="paragraph" rotatedBoundingBox="6174,11428 6252,11428 6252,11571 6174,11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E09C96-3A83-4623-BBEA-FDB832B4FC35}" emma:medium="tactile" emma:mode="ink">
              <msink:context xmlns:msink="http://schemas.microsoft.com/ink/2010/main" type="line" rotatedBoundingBox="6174,11428 6252,11428 6252,11571 6174,11571"/>
            </emma:interpretation>
          </emma:emma>
        </inkml:annotationXML>
        <inkml:traceGroup>
          <inkml:annotationXML>
            <emma:emma xmlns:emma="http://www.w3.org/2003/04/emma" version="1.0">
              <emma:interpretation id="{70CE1097-A9BF-46FC-9B38-C5F4800F7DBF}" emma:medium="tactile" emma:mode="ink">
                <msink:context xmlns:msink="http://schemas.microsoft.com/ink/2010/main" type="inkWord" rotatedBoundingBox="6174,11428 6252,11428 6252,11571 6174,11571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-1 0 19 0,'0'0'104'0,"0"0"-12"0,3 0-12 16,-3 0-28-16,0 0-8 0,0 0-4 0,0 0-4 0,0 0-4 0,0 0 0 16,0 0-4-16,0 0-4 0,0 0-8 0,3 0 0 15,-3 0 0-15,0 0 0 0,0 0 0 0,0 2 0 0,3-2 0 0,-3 1 4 16,3 2 0-16,-3-2 0 0,0 1 0 0,3 1 0 0,-3-1-4 15,3 1 0-15,-3 0 0 0,3 1 0 0,-3-1 0 0,3 1 0 16,-3 1-4-16,3-2 0 0,-3 0 0 0,3 3-4 0,0-3 0 16,-3 2 8-16,3 0-8 0,0-2 0 0,-3 2 0 0,3-1 0 15,0 1-4-15,0-2 4 0,-3 2 0 0,3-2-4 0,0 3-4 16,0-3 0-16,-3 0 4 0,3 0 0 0,0 1-4 0,-3-1 4 0,3 1 0 16,0-1 0-16,-3 0-4 0,3-1 0 0,-3 1 0 0,0-1 0 15,3 1 0-15,-3-1 0 0,0 0-4 0,0-1 0 0,0 1 4 16,3 0 0-16,-3-1-4 0,0-1 4 0,0 0-4 0,0 2 0 15,0-2-4-15,0 0 4 0,0 0 0 0,0 0-4 0,0 0-4 16,-3 0-4-16,3 0-8 0,3 0-8 0,-3 0-4 0,0-2 0 0,0 2-8 16,0-1 0-16,0-1-8 0,0 2-4 0,0-2-16 0,0 1-28 15,-3-3-20-15,3 3-24 0,0-3 20 0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3:23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DB3920-5CA5-4B65-896A-A13E8C3EA6A0}" emma:medium="tactile" emma:mode="ink">
          <msink:context xmlns:msink="http://schemas.microsoft.com/ink/2010/main" type="inkDrawing" rotatedBoundingBox="5947,16962 5997,15835 6026,15837 5976,16963" semanticType="callout" shapeName="Other">
            <msink:sourceLink direction="with" ref="{48D8841B-8031-45F0-BB98-264CA83D04A1}"/>
          </msink:context>
        </emma:interpretation>
      </emma:emma>
    </inkml:annotationXML>
    <inkml:trace contextRef="#ctx0" brushRef="#br0">-4795 934 63 0,'0'-2'88'0,"0"2"-12"0,0-2-4 16,0 2-28-16,0 0-8 0,0-2-4 0,0 2-4 0,0 0 4 16,0-2-8-16,0 2 0 0,0 0 0 0,0 0-4 0,0 0 0 15,0 0 0-15,0 0 0 0,0 0 0 0,0 0 0 0,0 0-4 16,0 0 0-16,0 0 4 0,0 0 0 0,0 0-20 0,0 0 20 0,0 0 0 16,0 0-4-16,0 2 8 0,0-2-4 0,-4 0 0 0,4 2 0 15,0 0 4-15,0 0 4 0,0 0-8 0,-3 3-4 0,3-3 4 16,0 4 4-16,-5-1 0 0,5-1-8 0,0 2-4 0,-3 1 4 0,3 1 0 15,0-1 0-15,-4 2 4 0,4-3-4 0,-4 5 0 16,4-3 0-16,0 1 0 0,-4 0 0 0,4 1 0 0,0-1 0 0,0 2 0 16,-4-3-4-16,4 3 4 0,0 0-4 0,0-1 8 0,0 2-4 15,0-2-4-15,0 0-4 0,-3 2 4 0,3-2 0 0,0 4-4 16,0-4 0-16,0 0 0 0,0 4-4 0,0-4 0 0,0 3 4 16,0 0 0-16,0-2 0 0,-4 2 4 0,4 0-8 0,0 0 4 15,0 0 0-15,0 0-4 0,0 0 0 0,0 0-4 0,0 0 0 16,0 2 0-16,0-2 4 0,0-1 0 0,0 1 4 0,0 0-4 0,0 0 0 15,0 0-4-15,0-2 4 0,0 2-4 0,0 0 0 0,0-3 4 16,-4 1 0-16,4 0 0 0,4 0-4 0,-8-1 0 0,4 1 4 16,0 0 0-16,0 0-4 0,0-3 4 0,0 3-4 0,0-2-4 15,-4-1 4-15,4 3 4 0,0 0-4 0,0-3 0 0,0 1 0 16,0 2 0-16,-4-3 4 0,4 1-4 0,0 2 0 0,0-3 4 0,0 1-8 16,0 0 4-16,0-1 0 0,0 1 0 0,0 0 0 0,0-1 0 15,0 1 0-15,0-3 0 0,0 3 4 0,0-3-4 0,0 3 4 16,0-2-4-16,0-1 0 0,-4 3 0 0,4-3-4 0,0 1 4 0,0-1 0 15,0 0 0-15,0 1 0 0,0-1 0 0,0-1 0 16,0 1 0-16,0-2 0 0,0 3 0 0,0-1 0 0,0-1 0 0,0 1 0 16,0-2 0-16,0 0 0 0,0 3 0 0,0-2 0 0,0-1-4 15,0 2 4-15,0-2 0 0,0 1 0 0,0 0 0 0,0-2 0 16,0 2 4-16,0-1-8 0,0 0 4 0,0 0 0 0,0 1 0 16,0-1 0-16,-3 0 0 0,3-1 0 0,0 1 0 0,0 0 0 15,0-2 0-15,0 3 0 0,0-1 0 0,0-2 0 0,-4 0 0 0,4 3 0 16,0-3 4-16,0 2-4 0,0-2 0 0,0 0 0 0,0 0 0 15,0 3 0-15,0-3-4 0,0 0 4 0,0 1-4 0,0-2 4 16,0 2 0-16,0-1 4 0,0 0-4 0,0 0 0 0,0 0 4 16,-4 0-4-16,4 0-4 0,0 1 4 0,0-1 0 0,0-2 0 15,0 2 4-15,0 0-4 0,0-2 0 0,0 2-4 0,0-2 4 0,0 2 0 16,0-2 0-16,0 0 4 0,0 0-4 0,0 3 0 0,0-3 0 16,0 0 0-16,0 0 4 0,0 0-4 0,0 0 0 0,0 0 0 15,0 0 0-15,0 0 0 0,0 0 0 0,0 0 0 0,0 0-4 0,0 0 4 16,0 0 0-16,-4 0-8 0,4 0 0 0,0 0-8 15,0 0-8-15,0-3-20 0,0 3-20 0,0-2-24 0,0 0-28 0,-4 0-40 16,4-2-72-16,0-1 0 0,0 1 40 0,-4 0 32 0,4-2 28 16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3:25.2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B340DF-DD4E-4AA1-ADF6-475246899424}" emma:medium="tactile" emma:mode="ink">
          <msink:context xmlns:msink="http://schemas.microsoft.com/ink/2010/main" type="writingRegion" rotatedBoundingBox="6104,16865 6514,15630 6909,15761 6499,16996"/>
        </emma:interpretation>
      </emma:emma>
    </inkml:annotationXML>
    <inkml:traceGroup>
      <inkml:annotationXML>
        <emma:emma xmlns:emma="http://www.w3.org/2003/04/emma" version="1.0">
          <emma:interpretation id="{1B4420D6-B453-4ACC-88BA-C184BFBEE536}" emma:medium="tactile" emma:mode="ink">
            <msink:context xmlns:msink="http://schemas.microsoft.com/ink/2010/main" type="paragraph" rotatedBoundingBox="6104,16865 6514,15630 6909,15761 6499,16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97302A-5B7B-41A4-883A-71FAF9E3FFCB}" emma:medium="tactile" emma:mode="ink">
              <msink:context xmlns:msink="http://schemas.microsoft.com/ink/2010/main" type="line" rotatedBoundingBox="6104,16865 6514,15630 6909,15761 6499,16996"/>
            </emma:interpretation>
          </emma:emma>
        </inkml:annotationXML>
        <inkml:traceGroup>
          <inkml:annotationXML>
            <emma:emma xmlns:emma="http://www.w3.org/2003/04/emma" version="1.0">
              <emma:interpretation id="{C285FD60-414E-4939-900B-F5DC6A43C634}" emma:medium="tactile" emma:mode="ink">
                <msink:context xmlns:msink="http://schemas.microsoft.com/ink/2010/main" type="inkWord" rotatedBoundingBox="6104,16865 6297,16284 6692,16415 6499,16996"/>
              </emma:interpretation>
            </emma:emma>
          </inkml:annotationXML>
          <inkml:trace contextRef="#ctx0" brushRef="#br0">-4550 1530 47 0,'0'0'72'0,"0"0"-4"0,0 0-4 0,0 0-40 15,0 0 16-15,0 0-4 0,0 0-8 0,0 0-4 16,0 0-4-16,0 0-4 0,0 0 0 0,0 0-4 0,0 0 4 0,0 0-4 16,0 0 0-16,0 0 0 0,-4 0 0 0,4 0 4 0,0-2 0 15,0 2 0-15,0-2-8 0,0 2 8 0,0-2 0 0,-4 2-4 16,4-2-4-16,0 0 4 0,0 0-4 0,0 2 4 0,0-3 0 0,0 1-4 15,0 0 0-15,0 1 0 0,0-3 0 0,0 3 0 16,0-4 4-16,0 3 0 0,0 0 0 0,0 0 0 0,0 0 0 0,0-2-4 16,0 2 4-16,0-1-4 0,0-1 0 0,0 2 4 0,4-1-4 15,-4-1 0-15,0 2 0 0,4-2 0 0,-4 2 4 0,4-3 0 16,-4 3-4-16,4-2 0 0,0 0 0 0,-4 1-4 0,4-1 4 0,-1 2-4 16,1-2 4-16,-4 2 0 0,4-3 0 0,0 3 0 0,-1-2 0 15,2 1-8-15,-2 2 0 0,-3-2 4 0,4 1 0 0,0-2 0 16,0 2 0-16,-1 2 0 0,2-2-4 0,-5-1 4 0,3 1 0 15,1 2 0-15,0 0 0 0,0-2 0 0,-4 2-4 0,4 0 4 16,-1 0 0-16,1 0 0 0,0 0-4 0,-4 0 4 0,4 2-4 0,0-2 4 16,0 0-4-16,-4 2 0 0,3 1 0 0,1-3 4 0,0 2-4 15,-4 0 8-15,4 0-4 0,-1 0 0 0,2 0 0 0,-5 1 4 16,3 1-4-16,1 0 4 0,-4-2 4 0,4 3-8 0,0-1 4 16,0 0-4-16,-4 0 4 0,3 1 0 0,-3-1 0 0,4 3 4 15,0-3-4-15,-4 2 4 0,4 1-4 0,-4-1 0 0,4-1 0 0,-4 1 0 16,4 0 4-16,-4 0 0 0,3 1-4 0,-3 2 0 0,5-3 0 15,-5 1 0-15,0 0 0 0,3-1 4 0,-3 2-4 0,0-2 0 16,0 3 0-16,4-2 0 0,-4 1 0 0,0 1 0 0,0 0-4 16,0-1 4-16,4 1 0 0,-4-3 0 0,0 5 0 0,0-2 0 15,0-1 0-15,0 3 0 0,0-2 0 0,0 2 0 0,0-3 0 16,0 3 0-16,0-3 0 0,0 3 0 0,0-2-20 0,0 2 20 0,0-3 0 16,0 3 0-16,4-2 0 0,-4-1 4 0,0 1-4 0,0 0 0 15,0-1 0-15,3 1-4 0,-3-3 8 0,0 3-4 0,0-3-4 16,0 1 0-16,4-1 0 0,-4 1 0 0,0-1 4 0,0 1 0 15,0-1 0-15,4-2 0 0,-4 3 0 0,0-3 0 0,0 0-4 16,0 1 0-16,4-1 0 0,-4 1 4 0,0-1-8 0,0 0 8 0,4 0-4 16,-4-2 0-16,0 3 4 0,0-4-4 0,0 4-4 15,0-3 4-15,0 0 0 0,0 1 0 0,0-1 0 0,0 0 0 0,0 0-4 16,0 0 4-16,4-2 0 0,-4 2 0 0,0-2-4 0,0 0 0 16,0 0 4-16,0 0-4 0,0 2 0 0,4-2 0 0,-4 0 0 15,0 0 4-15,0 0-4 0,0 0 4 0,0 0-4 0,0 0 0 0,0 3 0 16,0-3 0-16,0 2 0 0,3-2 0 0,-3 0 0 15,0 2 0-15,0-2 4 0,0 0-4 0,0 0 0 0,0 0-4 0,0 2 8 16,0-2-4-16,0 0 4 0,0 0-4 0,0 0 0 0,0 0 0 16,4 0 4-16,-4 0-4 0,0-2 0 0,0 4 0 0,4-4 4 15,-4 4-4-15,0-4 0 0,4 2 4 0,-4 0-4 0,3-2 0 0,-3 2 0 16,5-2 0-16,-2-1-4 0,-3 1 4 0,4 0-4 0,-4 0 0 16,4 0 0-16,0 0-8 0,-1-3 4 0,1 1-4 0,-4 3-8 15,4-4-8-15,0 0-8 0,0 1-8 0,-4 2-12 0,4-2-8 16,0 0-16-16,-1-1-20 0,-3 1-20 0,4 1-36 0,-4-1-56 15,0 0-8-15,0 2 40 0,4-2 36 0,-4-1 24 0</inkml:trace>
          <inkml:trace contextRef="#ctx0" brushRef="#br0" timeOffset="833.7628">-4397 1645 11 0,'0'0'96'0,"0"0"-8"0,0 0-8 16,0 0-28-16,0 0-4 0,0 0-4 0,0 0-8 0,0 0-4 16,0 0 0-16,0 0 0 0,0 0-4 0,0 0-4 0,0 0-4 15,0 0 0-15,0 0-4 0,0 0 0 0,0 0 4 0,0 0-4 0,0 0 0 16,0 0 0-16,0 0 0 0,0 0-4 0,0 0 4 0,0 0 0 16,0 0 0-16,0 0 0 0,-4 0 0 0,4 0 0 0,0 0 0 15,-3 0 0-15,-1 0 0 0,4 0 0 0,-4 0 0 0,4 0-4 16,-4 2 0-16,0-2 4 0,1 2 0 0,-2-2-4 0,2 2 0 0,-1 1 0 15,0-2 0-15,0 1 4 0,1 1-8 0,-1-1 0 16,0 2 0-16,0-2-4 0,0 2 0 0,0-1 4 0,1 1-4 0,-5 0 0 16,4-1 0-16,0 1 0 0,1 0 0 0,-2 0 4 0,-2 1-4 15,3-1 0-15,0 0 4 0,1 1 0 0,-2 1-4 0,2-2 4 16,-5 1-4-16,4 1 0 0,1 1 0 0,-1-3 0 0,0 3 4 0,0-3-4 16,0 2 0-16,0 1 0 0,0-1 0 0,1-1 0 0,-1 1 0 15,0 1 0-15,0-1 0 0,1 0 0 0,-2-1-4 0,5 1 4 16,-3 1 0-16,-1-3 0 0,0 2-4 0,4 1 4 0,-4-1 0 15,4-1 0-15,-3 1 0 0,3 1-4 0,0-1 4 0,-5 0-4 16,5 1 4-16,0-1 0 0,0 1-4 0,0-3 4 0,0 3 0 16,0-1 0-16,0 0 0 0,0 0 0 0,0-1 0 0,0 2-4 15,5-3 0-15,-5 2 4 0,0-1 0 0,3 1 0 0,-3-2 0 0,4 1 0 16,-4-1 0-16,4 0 0 0,-4 1-16 0,4-1 20 0,-1-2 0 16,2 2 0-16,-2-1 0 0,1 1 0 0,0-2 4 0,0 0-4 15,-1 0 0-15,1 0 0 0,0-2 0 0,0 3 0 0,0-3 4 0,0 2 4 16,0-2-4-16,-1 0 0 0,1 0-8 0,4-2 4 15,-5 2-4-15,2-3 4 0,-2 3-4 0,1-2 0 0,0-2 0 0,0 2-4 16,-1 0 0-16,5 0 4 0,-4-3 0 0,0 3-4 0,0-3 4 16,0 2-4-16,-1 0 0 0,1-1 0 0,-4 0-4 0,4 2 0 15,0-2 4-15,0 1-4 0,0-1-4 0,-1 2 0 0,-3-1-8 0,4-1-20 16,0 2-16-16,-4-2-24 0,4 2-16 0,-4-3-32 0,3 3-52 16,-3-3-60-16,5 4 24 0,-5-4 36 0,0 1 36 0,3 2 32 15</inkml:trace>
        </inkml:traceGroup>
        <inkml:traceGroup>
          <inkml:annotationXML>
            <emma:emma xmlns:emma="http://www.w3.org/2003/04/emma" version="1.0">
              <emma:interpretation id="{AC6DB3FA-F849-4AA2-A5E2-98E4F5397516}" emma:medium="tactile" emma:mode="ink">
                <msink:context xmlns:msink="http://schemas.microsoft.com/ink/2010/main" type="inkWord" rotatedBoundingBox="6566,15941 6654,15676 6838,15737 6750,16003"/>
              </emma:interpretation>
            </emma:emma>
          </inkml:annotationXML>
          <inkml:trace contextRef="#ctx0" brushRef="#br0" timeOffset="2391.6191">-4220 932 35 0,'0'0'104'0,"0"-2"-12"0,0 2-12 0,0 0-28 0,0 0-8 0,0 0 0 15,0 0-4-15,0 0-4 0,0 0 0 0,0 0 0 0,0 0-4 16,0 0 4-16,0 0-4 0,0 0 4 0,0 0-4 0,0 0-4 16,0 0 4-16,0 0 0 0,0-2 0 0,0 2-8 0,0 0 8 15,0-2 0-15,0 2-4 0,0 0 8 0,3-3 0 0,-3 3-4 16,4-2 0-16,-4 2 0 0,4-2 0 0,0 2 4 0,0-2-4 0,-1 0 0 16,-3 2-4-16,8-2 0 0,-4 2-4 0,0-3 0 0,3 3 4 15,-2 0-4-15,-2-2 0 0,4 2-4 0,-2 0 0 0,2 0-4 16,-3 0 4-16,4 0 0 0,-4 0-4 0,3 0 0 0,-3 0 0 15,4 0 0-15,-5 0-4 0,2 0 4 0,2 0-4 0,-3 2-4 16,0-2 0-16,3 3 0 0,-3-3 4 0,0 2-8 0,0-2 8 16,0 2-4-16,0 0 0 0,-1 0 0 0,1-2-4 0,0 2 4 0,0 1-4 15,-1-1 0-15,2 0 0 0,-5-2 4 0,3 2 0 0,1-2-8 16,-4 2 0-16,4-2 4 0,-4 0 0 0,0 2 0 0,4-2-4 16,-4 0 0-16,0 0 0 0,0 0 0 0,0 0 0 0,0 0-4 15,3 0-4-15,-3 0-8 0,0 0-8 0,0 0-24 0,0 0-28 16,0 0-28-16,0-2-20 0,0 2-44 0,0 0-68 0,5-2-36 0,-5 0 52 15,0 2 36-15,0-2 40 0,0 0 24 0</inkml:trace>
          <inkml:trace contextRef="#ctx0" brushRef="#br0" timeOffset="1911.8767">-4136 781 43 0,'0'0'100'0,"0"-2"-8"0,0 2-8 0,4 0-28 0,-4 0-4 15,0-2-4-15,0 2 0 0,0 0-4 0,0 0-8 0,0 0 0 16,0 0-4-16,0 0 0 0,0 0 4 0,0 0-8 0,0 0 4 16,0 0 0-16,0 0-4 0,0 0-4 0,0 0 0 0,0 0-4 0,0 0 0 15,0 0 0-15,0 0 4 0,0 0 4 0,0 0-12 16,0 0 8-16,0 2 0 0,0-2 4 0,0 2-4 0,0 0 4 0,0 1-4 16,0-1 0-16,0 2 0 0,0-2 0 0,0 2 0 0,0 1-4 15,0-1 0-15,0 2 0 0,0 1 0 0,0-1 0 0,0 1 0 16,0-1-4-16,0 1 0 0,0-1 0 0,0 3 4 0,0-3-4 15,0 3-4-15,0-3 4 0,0 3-4 0,0 0 4 0,0-3 0 0,0 3 0 16,0-1-8-16,0-1 8 0,0 2-4 0,0-1-4 16,0-1 0-16,3 1 0 0,-3 1 0 0,0-1 0 0,0-1 0 0,4-1-4 15,-4 3 0-15,0-3-4 0,0 1 4 0,0-1-4 0,0 1 4 16,0-1-4-16,0-1 0 0,0 1 4 0,0-2-4 0,0 0 4 16,0-1-4-16,0 1 4 0,0-2-4 0,0 1 0 0,0-2 0 15,0 4 0-15,0-5 0 0,0 2-4 0,0-2 4 0,0 2-4 16,0-2 0-16,0 0-4 0,0 0-4 0,0 0-4 0,0 0-12 15,0 0-8-15,0 0-12 0,0-2-8 0,0 2-8 0,0-2 4 0,0 2-8 16,0-2-12-16,0-1-24 0,0 2 20 0,0-2-8 0,0 1-4 16,-4 0-24-16,4-3-32 0,0 3-24 0,-3-2 20 0,3 0 32 15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6:57.67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-1-3 87 0,'4'2'108'15,"-4"-2"-16"-15,0 0-8 0,0 0-28 0,0 0 4 0,4 2-8 16,-4-2 0-16,0 0 4 0,0 0-4 0,4-2 0 0,-4 4 0 0,0-2 4 16,0 0-4-16,0 0 0 0,0 0 0 0,0 0 4 15,0 0-8-15,0 0 0 0,0 0 0 0,0 0 0 0,0 0-8 0,0 0-4 16,0 0 0-16,0 0-8 0,0 0-4 0,0 0-4 0,0 0-4 15,0 0 0-15,0 0-4 0,0 0-4 0,0 0-4 0,0 0-4 16,0 0-4-16,0 0-8 0,0 0-20 0,0 0-24 0,0 0-36 0,0 0-48 16,-4 0-72-16,4 0-48 0,0 0 44 0,0 0 40 15,0 0 36-15,0 0 20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5:13.48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32565C2-25CD-442B-977F-F6C409E2C07B}" emma:medium="tactile" emma:mode="ink">
          <msink:context xmlns:msink="http://schemas.microsoft.com/ink/2010/main" type="writingRegion" rotatedBoundingBox="6936,11015 7261,11015 7261,11161 6936,11161"/>
        </emma:interpretation>
      </emma:emma>
    </inkml:annotationXML>
    <inkml:traceGroup>
      <inkml:annotationXML>
        <emma:emma xmlns:emma="http://www.w3.org/2003/04/emma" version="1.0">
          <emma:interpretation id="{D70A31CF-B696-4927-B0F8-03321CA6668F}" emma:medium="tactile" emma:mode="ink">
            <msink:context xmlns:msink="http://schemas.microsoft.com/ink/2010/main" type="paragraph" rotatedBoundingBox="6936,11015 7261,11015 7261,11161 6936,11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655280-A9F6-4F84-A937-B3DF27392E57}" emma:medium="tactile" emma:mode="ink">
              <msink:context xmlns:msink="http://schemas.microsoft.com/ink/2010/main" type="line" rotatedBoundingBox="6936,11015 7261,11015 7261,11161 6936,11161"/>
            </emma:interpretation>
          </emma:emma>
        </inkml:annotationXML>
        <inkml:traceGroup>
          <inkml:annotationXML>
            <emma:emma xmlns:emma="http://www.w3.org/2003/04/emma" version="1.0">
              <emma:interpretation id="{4BBB1EBB-2A6E-46E2-BE90-4498DD3961AF}" emma:medium="tactile" emma:mode="ink">
                <msink:context xmlns:msink="http://schemas.microsoft.com/ink/2010/main" type="inkWord" rotatedBoundingBox="6936,11015 7261,11015 7261,11161 6936,11161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co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cn</emma:literal>
                </emma:interpretation>
              </emma:one-of>
            </emma:emma>
          </inkml:annotationXML>
          <inkml:trace contextRef="#ctx0" brushRef="#br0">30 4 11 0,'0'0'104'0,"0"0"-12"15,0 0-12-15,0 0-28 0,0 0-8 0,0 0 0 0,0 0-8 16,0 0 0-16,0 0-4 0,-4 0 4 0,4 0-4 0,0 0-8 15,0 0 0-15,-2 0-4 0,2 0 0 0,0 0-4 0,-3 1 0 0,3-1 0 16,0 2 0-16,-3 0 0 0,0-2 4 0,3 1-4 16,-3 1 0-16,3 0 0 0,-3 0 0 0,3 1 4 0,-3-1-4 0,3-1 0 15,0 1-4-15,-3 1 4 0,3-1-4 0,0 0 4 0,-3-1 0 16,3 1-4-16,0 0 0 0,0-1 4 0,0 1-4 16,0 0 0-16,0-1 0 0,0 1 0 0,0-2 0 0,0 2 0 0,0 0-8 15,3-1 8-15,-3-1-4 0,0 2 0 0,3 0-4 0,-3-2 0 16,3 1 8-16,-3-1-8 0,3 2 8 0,0-2-8 0,-3 1 8 15,3-1-4-15,0 0-4 0,0 0-4 0,3 2 0 0,-3-2 0 0,-1 0 4 16,2 0 0-16,-1 0 0 0,-1 0 0 0,2-2-4 0,-1 2 0 16,2-1-4-16,-1-1 4 0,-2 2 0 0,1 0-4 0,1-1 8 15,-2-1-8-15,5 0 4 0,-5 1 0 0,-2-1-8 0,3 0 0 16,0 0 0-16,0-1 0 0,0 1-4 0,0 1-12 0,0-3-8 16,-3 3-4-16,3-3-12 0,-3 3-8 0,3-3-8 0,-3 3-4 0,0-3-8 15,3 1-16-15,-3 1-20 0,0-1-20 0,0-1-12 0,0 1 16 16,0 0 16-16</inkml:trace>
          <inkml:trace contextRef="#ctx0" brushRef="#br0" timeOffset="654.0269">107-87 71 0,'0'0'92'0,"0"0"-12"15,0 0-12-15,0 0-24 0,0 0-4 0,0 0-4 0,0 0-4 0,0 0-4 16,0 0 0-16,0 2-4 0,0-4-4 0,0 2-4 16,0 0 4-16,0 0-4 0,0 0 0 0,0 0 4 0,0 0-4 0,0 0 0 15,0 0 0-15,0 0 0 0,0 0 0 0,0 0-4 0,0 0 4 16,0 2 0-16,0-2 0 0,0 1 0 0,0-1 0 0,0 2-4 16,0 0 4-16,3-2 0 0,-3 1-4 0,0 1-4 0,0 0 4 0,3 0-4 15,-3 1-4-15,3-2 4 0,-3 3 0 0,3-2 0 0,-3 1-4 16,3-1 4-16,-3 1 0 0,0-1 0 0,3 1 0 0,-3-1-4 15,3 1-4-15,0 1 4 0,-3-3 4 0,3 3 0 0,-3-1-4 16,3-1-4-16,-3 1 0 0,3 1 8 0,0-3-8 0,-3 2 4 16,3-1-4-16,0 1 4 0,-3-1 0 0,3 0 0 0,0-1 0 0,-3 1 0 15,3 0-8-15,0-1-12 0,-3-1 24 0,3 2-4 0,-3-2 0 16,3 2-4-16,0-2 4 0,-3 0 0 0,3 0 0 0,-3 0-4 16,3-2 0-16,-3 2 4 0,3-2-8 0,0 1 8 0,-3-1-8 15,3 2 4-15,0-3 4 0,0 1-4 0,0 0 0 0,-3 1 0 16,3-1 0-16,0-2 4 0,0 2-8 0,0-1 4 0,0 0-4 15,-3 0 4-15,3 1-4 0,0-1 8 0,0 0-4 0,-3 0 0 0,3 0 4 16,-3 2-4-16,3-3-4 0,-3 3 8 0,3-1-4 0,-3-1 0 16,3 1 0-16,-3 0 0 0,0 1 4 0,3-3-4 0,-3 2 0 15,0 1 0-15,3-1 0 0,-3 1 0 0,0 1 0 0,3-2 0 16,-3 0 0-16,3 0 0 0,-3 2 0 0,0-1 0 0,0 1 0 16,2-2 0-16,-2 2 0 0,0 0 4 0,4-2-4 0,-4 2 0 0,0 0 4 15,3 0-4-15,-3 0 0 0,0 0 8 0,2 0-4 16,-2 0-4-16,0 0 4 0,0 0 0 0,4 0-4 0,-4 0 0 0,3 0 4 15,-3 0-20-15,0 0 28 0,2 0 0 0,-2 0 0 0,4 0-8 16,-4 2 4-16,3-2-4 0,-3 0 4 0,2 2 4 0,-2-2 0 16,3 1-4-16,-3-1 4 0,4 2 0 0,-2 0 0 0,-2-2-4 0,3 2 4 15,-3-1 0-15,4 1 0 0,-2-1-4 0,-2 1 0 0,3 0 0 16,-3-2 0-16,4 2 0 0,-2-1-4 0,-2-1 0 0,3 2 0 16,-3 0 0-16,3-2 0 0,-3 1 0 0,3-1-4 0,-3 2 4 15,3-2-4-15,-3 0 0 0,3 2 0 0,-3-2 0 0,0 0-4 16,3 0 0-16,-3 0 0 0,3 0-4 0,-3 0-4 0,0 0-16 15,0 0-24-15,3 0-24 0,-3 0-24 0,0 0-52 0,0 0-56 0,0 0 4 16,3 0 32-16,-3-2 36 0,0 2 20 0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5:55.633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434F98F1-8AB6-4A95-8B5A-59B23ACAB9CD}" emma:medium="tactile" emma:mode="ink">
          <msink:context xmlns:msink="http://schemas.microsoft.com/ink/2010/main" type="inkDrawing" rotatedBoundingBox="7737,16063 9594,16036 9595,16066 7738,16093" semanticType="underline" shapeName="Other"/>
        </emma:interpretation>
      </emma:emma>
    </inkml:annotationXML>
    <inkml:trace contextRef="#ctx0" brushRef="#br0">-3080 1179 19 0,'0'3'104'0,"0"-3"-32"0,0-3 8 0,0 3-24 0,-3 0-8 15,3 0-8-15,0 0-8 0,0 0 0 0,0 0-4 0,0 0 0 16,0 3-4-16,0-3-4 0,0 0-4 0,0-3 4 0,0 3-4 16,0 0-4-16,0 0 0 0,0 0 0 0,0 0 4 0,0 0 0 0,0 0-4 15,0 0 0-15,0 0 0 0,0-2 0 0,0 2 4 16,0 0-4-16,3 0 4 0,-3 0-4 0,0 0 4 0,0 0 0 0,0-1 0 16,5 1 0-16,-5 0-4 0,0 0 8 0,3 0-4 0,-3 0 0 15,0 0 4-15,4 0 0 0,-4 0 0 0,0-3 0 0,4 6-4 16,-4-6-4-16,4 3 0 0,-4 0 8 0,4 0-4 0,-4 0 0 0,0 0 0 15,4 0 0-15,-1 0 4 0,-3 0 0 0,4-2-4 16,0 2 4-16,0 0 0 0,0 0 0 0,-1-2-4 0,2 2 0 0,-2 0 0 16,1-2 0-16,4 2 0 0,-5 0 0 0,5 0 0 0,-4-3-4 0,4 3 4 15,-1 0-4-15,1-2 0 0,-1 2 0 0,1 0-4 16,0 0-12-16,-1 0 20 0,1 0-4 0,0 0 0 0,-1 0 0 0,1 0 0 16,0 0-4-16,0 0 0 0,3 0 4 0,-4 0-4 0,1 0 4 15,0 0 0-15,0 0 0 0,3 0 0 0,-3 0 0 16,-1 0 0-16,5 0 0 0,-4 0 0 0,3 0 0 0,-3 0 0 0,3 0-4 15,1 0 4-15,-4 0-4 0,3-2 4 0,1 2 4 0,-1 0-4 16,-4 0 0-16,5 0 0 0,0-2 0 0,-1 2 0 0,1 0 0 16,-1 0 0-16,0-2-4 0,-3 2 4 0,4 0-8 0,-1 0 0 0,1 0 0 15,-1 0 0-15,-3 0 0 0,3 0 0 0,1 0 0 0,-4 0 4 16,3 0 0-16,0 0 0 0,-3 0 0 0,3 0-4 0,-3-2 4 16,4 2-4-16,-5 0 0 0,5 0 0 0,-4 0 4 0,3-2-4 15,-4 2 0-15,5 0 4 0,-4 0-4 0,3 0 0 0,-3 0 0 16,3 0 0-16,-3 0 4 0,4 0-4 0,-1 0 0 0,-3 0 0 0,3 0 8 15,1 0-8-15,-5 0 4 0,5 0-4 0,-1 0 0 0,1 0-16 16,-1 0 24-16,1 0-8 0,-1 0 4 0,-3-3-4 0,3 3 4 16,1 0-8-16,-1 0 0 0,1 0 8 0,-1 0-4 0,-3 0-4 15,4 0 4-15,-1 0 0 0,-3 0 0 0,3 3-4 0,1-3 0 16,-5 0 4-16,4 0 0 0,-3 0-4 0,0 0 0 0,3 0 0 0,-3 0 0 16,0 0 0-16,4 0 0 0,-5 0 0 0,1 0 0 0,-1 0 0 15,1 0 0-15,4 0 0 0,-5 0 0 0,1 0 0 0,0 0 0 16,-1 0 0-16,1 0 0 0,-1 0 0 0,1 0 0 0,0 0 0 15,-1 0 0-15,1 0 0 0,4 0 0 0,-5 0 0 0,1 0 0 16,3 0 0-16,-3 0 0 0,0 0 0 0,3 0 0 0,-3 0 0 0,4 0 0 16,-5 0 0-16,1 0 0 0,3 0 0 0,-3 0 0 0,3 0 0 15,-3 0 0-15,-1 0 0 0,5 0 0 0,-4 0 0 0,3 0 0 16,-3 0 0-16,3 0 0 0,-3 0 0 0,4 0 0 0,-5 0 0 16,4-3 0-16,-3 3 0 0,4 0 0 0,-5 0 0 0,5-2 0 15,-4 2 0-15,3 0 0 0,1 0 0 0,-5-2 0 0,5 2 0 16,-1 0 0-16,-3 0 0 0,4 0 0 0,-5 0 0 0,4 0 0 0,-3 0 0 15,4 0 0-15,-5 0 0 0,5 0 0 0,-4 0 0 0,3 0 0 16,-4 0 0-16,1 0 0 0,0 0 0 0,3 0 0 0,-3 0 0 16,0 0 0-16,-1 0 0 0,1 0 0 0,-1 0 0 0,1 0 0 15,4 0 0-15,-8 0 0 0,7 0 0 0,-7 0 0 0,4 0 0 16,0 0 0-16,-1 0 0 0,1 0 0 0,-1 0 0 0,-3 0 0 0,4 0 0 16,-1 0 0-16,-3 0 0 0,4 0 0 0,-1 0 0 0,-2 0 0 15,2 0 0-15,-3 0 0 0,3 0 0 0,-2 0 0 0,-2 0 0 16,1 0 0-16,4 0 0 0,-4 0 0 0,-1 0 0 0,1 0 0 15,0 0 0-15,0 0 0 0,0 0 0 0,0 0 0 0,-4 0 0 16,3 0 0-16,1 0 0 0,0 0 0 0,-4 0 0 0,4 0 0 0,-4 0 0 16,3 0 0-16,-3 0 0 0,5 0 0 0,-5-2 0 0,3 2 0 15,-3 0 0-15,4 0 0 0,-4 0 0 0,0 0 0 0,0 0 0 16,0 0 0-16,0 0 0 0,0 0 0 0,0 0 0 0,0 0 0 16,0 0 0-16,0 0 0 0,0 0 0 0,0 0 0 0,0 0 0 15,0 0 0-15,0 0 0 0,0-3 0 0,0 3-8 0,0 0-56 0,0 0-24 16,-4-1-28-16,4 1-20 0,-3-3-40 0,-2 3-60 0,2-2-60 15,-1 0 40-15,0 0 44 0,-3 0 40 0,-1 2 32 0,0-2 28 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5:57.656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D030270D-28ED-48CA-A63D-12C053AD543A}" emma:medium="tactile" emma:mode="ink">
          <msink:context xmlns:msink="http://schemas.microsoft.com/ink/2010/main" type="inkDrawing" rotatedBoundingBox="7787,16332 9663,16330 9664,16351 7788,16353" semanticType="strikethrough" shapeName="Other"/>
        </emma:interpretation>
      </emma:emma>
    </inkml:annotationXML>
    <inkml:trace contextRef="#ctx0" brushRef="#br0">-3033 1442 55 0,'0'0'88'0,"0"0"-12"0,0 0-4 0,0 0-28 0,0 0-8 16,0 0-8-16,0 0 0 0,0 0-4 0,0 0 0 0,0 0 4 0,0 0-4 15,0 0 0-15,0 0-4 0,0 0 0 0,0 0 0 0,0 0-4 16,0 0 4-16,0 0 0 0,0 0-4 0,0 0 4 0,0 0 0 15,0 0 0-15,0 0-4 0,0 0 4 0,0 0-4 0,0 0 4 16,0 0 0-16,0 0-4 0,0 0 0 0,0 0-4 0,0 0 4 16,0 0 0-16,0 0 4 0,0 0-4 0,0 0 8 0,0 0 0 0,0 0 0 15,0 0 0-15,0 0 0 0,0 0 0 0,0 0 0 0,0 0 0 16,0 0 0-16,3 0 0 0,-3 0 0 0,5 0 0 0,-5 0 0 16,3 0 0-16,-3 0-4 0,4 0 4 0,0 0-4 0,0 0 4 0,-1 0-4 15,-3 0 4-15,4 0-4 0,0 0 0 0,0 0 0 16,4 0 4-16,-5 0-4 0,1 0 0 0,0 0-4 0,0 0 0 0,3 0 0 15,-2 0 4-15,2 0-4 0,-3 0 0 0,3 0-4 0,-2-2 0 16,2 2 0-16,-3 0 0 0,3 0-4 0,1-2 4 0,-4 2-4 16,4 0 0-16,-1-2-4 0,-3 2 8 0,4 0 0 0,0 0-4 15,-5-2 0-15,5 2-4 0,0 0 4 0,-5 0 0 0,5 0 0 16,0 0 0-16,-4 0-4 0,3 0 0 0,1 0 4 0,-5 0-4 0,5-2 8 16,0 2-8-16,0 0 8 0,-1 0-8 0,-3-3 0 0,8 3 4 15,-9 0-4-15,9-2 0 0,-8 2 8 0,3 0-12 0,5 0 8 16,-4 0-8-16,-1 0 8 0,1 0-4 0,0-2 0 0,3 2 0 15,-3 0 0-15,0 0 0 0,-1 0 0 0,4 0 0 0,-3 0 0 16,0-2 0-16,0 2 0 0,3 0 0 0,-4 0 0 0,1 0 0 0,0 0 0 16,0-2 0-16,3 2 0 0,-3 0 0 0,-1 0-4 0,1 0 0 15,0 0 4-15,-1 0 4 0,1 0-8 0,0 0 0 0,-1 0 0 16,-3 0 0-16,4 0 4 0,0 0-4 0,-1 0 0 0,1 0 0 0,-1 0 4 16,-2 0-4-16,2 0 0 0,1 0 0 0,-1 0 0 15,-3 0 0-15,4 0 4 0,0 0-4 0,-1 0 4 0,1 0-4 0,-5 0 0 16,5 0 0-16,0 0 0 0,-1 0 0 0,1 0 4 0,0 0-4 15,0 0 0-15,-1 0 0 0,1 0 0 0,0 0 0 0,-1 0 0 16,1 0 0-16,3 0 0 0,-3 0 0 0,0 0 0 0,0 0 0 16,-1 0 0-16,1 0 0 0,0 0 4 0,-1 0-4 0,1 0 0 15,-1 0 0-15,1 0 0 0,0 0 0 0,-1 0 0 0,1 0 0 16,-1 0 0-16,1 0 0 0,0 0 4 0,-1 0-4 0,1 0 0 0,0 0 4 16,0 0-4-16,-5 0 0 0,5 0 0 0,0 0 0 0,-1 0 0 15,1 0 4-15,-1 0 0 0,1 0-4 0,0 0 0 0,0 0 0 16,-1 0 0-16,-3 0 0 0,4 0 0 0,-1 0 0 0,1 0-4 15,0 0 4-15,-4 0 0 0,3 0 0 0,1 0 0 0,-4 0 0 16,4 0 0-16,-1 0 0 0,1 0 0 0,-5 0 4 0,5 0-8 0,0 0 8 16,-1 0-4-16,1 0 0 0,0 0 0 0,-4 0-4 0,3 0 4 15,1 0 0-15,0 0 0 0,-1 0 0 0,1 0 4 0,-1 0-4 16,1 0-4-16,0 0 4 0,0 0 0 0,-1 0 0 0,1 0 0 16,0 0 0-16,0 0 0 0,-5 0 0 0,5 0 4 0,-1 0-4 15,1 0-4-15,0 0 4 0,-1 0 0 0,-3 0 4 0,4 0-4 0,-1 0-4 16,1 0 4-16,0 0 0 0,-1 0 0 0,1 0 4 0,-4 0-8 15,4 0 4-15,-1 0 0 0,1 0 0 0,-1 0 0 0,-2 0 0 16,2 0 4-16,1 0 0 0,0 0-4 0,-1 0 0 0,1 0 0 16,-4 0 0-16,3 0 0 0,1 0 0 0,0 0 0 0,0 0 0 15,-1 0 0-15,-4 0 4 0,5 0-8 0,0 0 4 0,0 0-4 0,-4 0 4 16,3 0 0-16,1 0 0 0,-4 0 0 0,4 0 0 16,-1 0 4-16,1 0-4 0,-5 0-4 0,5 0 4 0,0 0 4 0,-4 0-4 15,3 0 0-15,1 0 0 0,-4 0 0 0,4 0-4 0,-1 0 4 16,1 0 0-16,-5 0 0 0,5 0 4 0,-4 0-4 0,4 0 0 15,-4 0 0-15,3 0 0 0,-3 0 0 0,4 0 0 0,-4 0 0 0,3 2-4 16,-3-2 4-16,0 0 0 0,4 0 0 0,-5 0 4 0,1 2 0 16,0-2-4-16,4 0 0 0,-5 0 0 0,1 0 0 0,0 2 0 15,0-2 0-15,0 0 0 0,0 0 0 0,-1 0 0 0,2 0 4 0,-2 2-4 16,1-2 0-16,0 0-4 0,3 0 4 0,-3 0 0 16,0 0 0-16,0 0 0 0,0 0 0 0,0 0 4 0,-1 0-8 0,1 3 4 15,0-3-4-15,0 0 4 0,0 0 0 0,4 0 0 0,-5 2 0 16,1-2 0-16,0 0 0 0,0 0 4 0,-1 0-4 0,2 0 0 15,2 0 0-15,-3 0 0 0,0 0 0 0,0 0 4 0,-1 0-8 0,1 2 4 16,4-4-4-16,-4 4 4 0,0-2 0 0,-1 0 0 0,1 0 0 16,0 2 0-16,0-2 0 0,-1 0 0 0,2 0 0 0,-2 2 0 15,1-2 0-15,0 0 0 0,0 0 0 0,0 0 0 0,-4 0 0 16,3 0 0-16,1 0 0 0,0 0 4 0,-4 0-4 0,4 0 0 16,-4 0-4-16,4 0 0 0,-4 0 4 0,4 0 0 0,-4 0 0 0,0 0 0 15,3 0-4-15,-3 0 4 0,0 0 0 0,5 0 0 0,-5 0 0 16,0 0 4-16,3 0-4 0,-3 0 0 0,4 0 4 0,-4 0-4 15,0 0 0-15,3 0 0 0,-3 0 0 0,0 0 0 0,5 0 0 16,-5 0 0-16,3 0 0 0,-3 0 4 0,0 0-4 0,4 0 0 16,-4 0 0-16,0 0 0 0,0 0 0 0,4 0-4 0,-4 0 0 15,0 0 4-15,0 0 0 0,0 0 4 0,0 0-4 0,0 0 0 0,0 0 0 16,0 0 0-16,0 0 4 0,0 0-4 0,0 0-4 16,0 0 4-16,0 0 0 0,0 0 0 0,0 0 0 0,0 0 0 0,0 0 0 15,0 0 0-15,0 0 4 0,0 0-4 0,0 0 0 0,0 0 0 16,0 0 0-16,0 0-8 0,0 0 0 0,0 0-4 0,0 0-12 15,-4 0-12-15,4 0-20 0,0 0-28 0,-4 0-24 0,4 0-28 16,-3-2-32-16,-2 0-36 0,2 0-60 0,3 2 8 0,-7-5 44 16,2 3 40-16,2 0 32 0,-1-2 28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6:37.99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44E4F2E-C277-4A60-AEAD-618311F4FC06}" emma:medium="tactile" emma:mode="ink">
          <msink:context xmlns:msink="http://schemas.microsoft.com/ink/2010/main" type="inkDrawing" rotatedBoundingBox="10953,17424 14688,17468 14687,17594 10952,17551" semanticType="underline" shapeName="Other">
            <msink:sourceLink direction="with" ref="{F5CC739A-B32B-410E-9F24-611F434F8979}"/>
          </msink:context>
        </emma:interpretation>
      </emma:emma>
    </inkml:annotationXML>
    <inkml:trace contextRef="#ctx0" brushRef="#br0">-105 2275 19 0,'0'0'88'0,"0"0"-8"0,0 0-8 0,0 0-28 0,0 0-8 15,0 0-4-15,0 0-4 0,0 0-4 0,0 0-4 0,0 0 0 0,0 0-4 16,0 0 0-16,0 0 0 0,0 0 0 0,0 0-4 0,0 0 4 16,0 0 0-16,0 0-4 0,0 0 0 0,0 0 0 0,0 0-4 15,0 0 4-15,0 0 0 0,0 0-4 0,0 0 0 0,0 0 0 16,0 0 0-16,0 0 0 0,0 0 0 0,0 0 0 0,0 0 0 16,0 0-4-16,0 0 4 0,0 0-4 0,0 0 0 0,0 0 4 0,5 0-4 15,-5 0 4-15,0 0-4 0,3 0 4 0,-3 0 0 0,4 0 4 16,-4 0-4-16,4 0 0 0,0 0 0 0,-4 0 0 0,4 0 0 15,-1 0 0-15,1 0 4 0,0 0 0 0,0 0-4 0,0 0 4 16,0 0 0-16,3 0 4 0,-3-3-4 0,3 3 4 0,-2-2-4 16,2 2-4-16,1 0 8 0,-1-2-24 0,1 0 24 0,0 2 4 0,-1-3-4 15,1 2-4-15,4 1 4 0,-5-3 0 0,5 1-4 0,-5 0 0 16,5 2-4-16,0-2 0 0,-5 0-4 0,4 2 0 0,1-2-4 16,-4 0 4-16,3 2 0 0,-3-3 0 0,3 3 0 0,-3-2-4 15,4 2 4-15,-5-2 0 0,1 2 4 0,3 0-4 0,-3-2 0 16,0 2 0-16,-1 0 4 0,4-2-4 0,-3 2 4 0,0-2-4 0,-1 2 0 15,5 0 0-15,-4-3 0 0,-1 3 4 0,5 0 0 0,-4 0-4 16,3-2 0-16,-4 2 4 0,5-2-4 0,0 2 0 0,-5-2 4 16,5 2-4-16,0 0 0 0,-1-2 4 0,0 2-4 0,1-2 0 0,-1 2 4 15,1 0-4-15,-1-3 0 0,1 3 0 0,-1 0 0 16,1 0 0-16,-1-2-4 0,1 2 4 0,-1 0 0 0,0 0 0 0,1 0-4 16,-4 0 8-16,3 0-8 0,1 0 0 0,-5 0 4 0,5 0 0 15,-4 0-4-15,3 0 0 0,-4 0 0 0,5 0 0 0,-4-2 0 16,3 2-12-16,-3 0 20 0,3-2 0 0,-3 2 0 0,4 0-4 15,-5-2 0-15,5 2 0 0,-5-2 0 0,5 2 0 0,-1 0-4 16,-3-2 4-16,3 2 0 0,1 0 0 0,-4 0 0 0,3-3-4 0,0 3 4 16,1-2 0-16,-1 2-4 0,1 0 0 0,-1-2 4 0,1 2-4 15,-1 0 4-15,1-2-4 0,0 2 0 0,3 0 8 0,-4-2-4 16,1 2 0-16,-1 0-4 0,0 0 4 0,1 0-4 0,-1 0 0 16,1-2 0-16,-4 2 0 0,3 0 0 0,1 0 4 0,-1-3 0 15,0 3-4-15,-3 0 0 0,4 0 4 0,-1-2-4 0,-3 2 4 16,3-2-4-16,1 2 0 0,-1-2 4 0,-3 2 0 0,4-2-4 0,-1 2 4 15,0 0-4-15,-3 0 4 0,4 0-4 0,-1 0 0 0,1 0 0 16,-1 0 4-16,1-2-4 0,-1 2 0 0,-3 0 0 0,3 0 0 16,1 0 4-16,-1 0 0 0,1 0-4 0,-1 0 4 0,-3-3-4 15,3 3 0-15,1 0 4 0,-1 0-4 0,1-2 8 0,-5 2-8 16,5-2 4-16,-1 2-4 0,1 0 0 0,-1-2 4 0,1 2 0 0,-1 0-8 16,1 0 4-16,-5 0 4 0,5-2-4 0,-1 2 0 15,1 0 0-15,-1 0 0 0,1 0 4 0,-1 0-4 0,-3 0 0 0,3 0 0 16,1 0 0-16,-1 0 0 0,1 0 4 0,-1 0-4 0,-3 0 4 0,3 0-4 15,1 0 4-15,-1 0-4 0,1 0 0 0,-4 0 0 16,3 2 0-16,1-2 0 0,-1 0 0 0,-3 2 4 0,3-2-4 0,1 0 0 16,-1 2-4-16,1-2 4 0,-5 2 0 0,5-2 0 0,-1 0 0 15,1 0 0-15,-1 0 0 0,-3 3 0 0,3-3 0 0,1 0 0 16,-1 0 4-16,1 0-4 0,-1 0 0 0,-3 0 4 0,4 2-4 16,-1-2 0-16,0 0 0 0,1 2 0 0,-4-2 4 0,3 0-4 15,1 2 4-15,-5-2-8 0,5 2 4 0,-4-2 0 0,3 0 4 0,1 2-4 16,-5-2 0-16,4 0 0 0,1 0 4 0,-4 3-4 0,3-3 0 15,0 0 4-15,-3 0 0 0,4 0-4 0,-1 2 0 0,-3-2 0 16,3 0 0-16,1 2 0 0,-4-2 0 0,3 0 0 0,-4 0 4 16,5 2-4-16,-4-2 0 0,3 0 0 0,-3 2 0 0,3-2 0 15,-3 0 0-15,4 0 4 0,-5 0-4 0,5 2 0 0,-5-2 4 0,1 0-4 16,3 0 0-16,-3 3 0 0,4-3 0 0,-5 0 4 0,5 0-4 16,-5 2 0-16,1-2 0 0,3 0 4 0,1 2 0 0,-4-2-4 15,0 0 0-15,3 0 4 0,0 2-4 0,-3-2 0 0,4 0 0 0,-5 0 0 16,4 2 0-16,-3-2 0 0,4 0-4 0,-4 0 8 15,3 2-4-15,-3-2 0 0,3 0 0 0,-3 2 0 0,3-2 0 0,-3 3 0 16,0-3 0-16,3 2 0 0,-3-2 0 0,-1 0 4 0,5 2-4 16,-5-2 0-16,1 2 0 0,-1-2 0 0,1 2 0 0,4-2 0 15,-4 0 0-15,-1 2 0 0,1-2 0 0,-1 0 0 0,1 0 0 16,0 0 0-16,3 0 0 0,-3 3 0 0,0-3 0 0,-1 0 0 16,1 0 0-16,0 0 0 0,-1 2 0 0,1-2 0 0,-1 2 0 0,1-2 0 15,0 0 0-15,3 0 0 0,-3 0 0 0,0 0 0 0,-1 0 4 16,-3 2-4-16,7-2-4 0,-6 0 4 0,2 0 0 0,1 0 0 15,0 2 0-15,-1-2 0 0,1-2 0 0,-5 4 4 0,5-2-4 0,0 0 0 16,0 0 0-16,-5 2 0 0,5-2 0 0,-1 0-4 0,-2 0 4 16,2 3 0-16,1-3 0 0,-1 0 0 0,-3 0 0 0,4 2 0 15,0-2-4-15,-1 0 4 0,-3 0 0 0,3 2 0 0,1-2 0 16,0 0 0-16,-1 0 0 0,-2 0 4 0,2 0-4 0,1 0 0 16,-1 0 0-16,-3 0 0 0,4 0 0 0,0 0 0 0,-5 0 0 15,5 0 0-15,-1 0 0 0,-2 0 0 0,2 0 0 0,1 0 4 16,-4 2-4-16,3-2-4 0,-3 0 4 0,4 0 0 0,-4 0 0 0,4 0 0 15,-5 0 4-15,5 0 0 0,-4 2-8 0,3-2 4 0,-3 0 0 16,4 0 4-16,-4 0-4 0,3 0-4 0,-3 0 4 16,4 0 0-16,0 0 0 0,-5 0 0 0,5 0 0 0,-4 0 4 0,4 2-4 15,-5-2 0-15,5 0 0 0,-4 0 0 0,3 0 0 0,-3 2 0 0,0-2 0 16,4 0 0-16,-4 0 0 0,3 0 0 0,-3 3-4 16,3-3 4-16,-2 0 0 0,2 0 0 0,-3 0-4 0,3 0 4 0,-3 0 0 15,4 1 0-15,-4-1 4 0,4 0-4 0,-5 0 0 0,1 0 0 16,4 0 0-16,-4 0 0 0,0 0-4 0,3 0 8 0,-3 0-4 15,3 3 0-15,-2-3 0 0,-2 0 0 0,5 0 0 0,-4 0 4 0,0 0-4 16,3 0 0-16,-3 0 0 0,0 0 4 0,0 0-4 0,3 0 0 16,-2 0-4-16,-2 0 4 0,1 0 0 0,-1 0 0 0,2 0 0 15,2 0 0-15,-3 0 0 0,0 0 4 0,0 0 0 0,0 0-4 16,3 0 0-16,-3 0 0 0,0 0 0 0,0 0-4 0,4 0 4 16,-5 0 0-16,1 0 4 0,0 0-4 0,3 0 0 0,-3 0 4 0,0 0-4 15,0 0 0-15,4 0 4 0,-5 0-4 0,1 0 0 16,4 0 0-16,-4 0-16 0,-1 0 20 0,2 0 0 0,-2 0-4 0,5 0 4 15,-4 0 0-15,-1 0 0 0,2 0 0 0,-2 0-4 0,1 0 4 16,0 0-4-16,3 0 0 0,-7 0 0 0,4 0 0 0,0 0 0 16,0 0 4-16,0 0-4 0,0 0 0 0,0 0 0 0,-1 0 0 0,1 0 0 15,-4 0 0-15,4 0 4 0,0 0-4 0,-1 0 0 16,2 0 4-16,-5 0-4 0,3 0 0 0,1 0 0 0,0 0 4 0,-4 0-4 16,4 0 0-16,-1 0 4 0,2-3 0 0,-2 3-4 0,-3 0 0 15,4 0 0-15,0 0 4 0,0-1-4 0,0 1 0 0,-4 0 0 16,3 0 4-16,1 0-4 0,-4 0-4 0,4 0 4 0,0 0 0 0,-4 0 0 15,4 0 4-15,-4 0 0 0,4 0-4 0,-4 0 0 0,3 0 4 16,-3-3 0-16,0 3-4 0,4 0 4 0,-4 0 0 0,4 0 0 16,-4 0-4-16,0-2 4 0,4 2-4 0,-4 0 4 0,0 0-4 15,3 0 4-15,-3 0 0 0,0 0 0 0,0 0-4 0,0 0 0 16,0 0 0-16,0 0 0 0,0 0 0 0,0 0 0 0,0 0 4 16,0 0-12-16,0 0 8 0,0 0-8 0,0 0-8 0,0-2-20 0,0 2-20 15,-3 0-24-15,3 0-40 0,-4-2-44 0,0 0-84 0,0 0-8 16,1 0 44-16,-1-1 40 0,0 1 32 0,-4 0 32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4:26.3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5897EE-DDC5-4E51-9820-2991A5BF93A1}" emma:medium="tactile" emma:mode="ink">
          <msink:context xmlns:msink="http://schemas.microsoft.com/ink/2010/main" type="writingRegion" rotatedBoundingBox="11738,12210 5814,9840 8073,4193 13998,6564"/>
        </emma:interpretation>
      </emma:emma>
    </inkml:annotationXML>
    <inkml:traceGroup>
      <inkml:annotationXML>
        <emma:emma xmlns:emma="http://www.w3.org/2003/04/emma" version="1.0">
          <emma:interpretation id="{DFFE14C0-0732-4B6E-838A-CFE48EAE5771}" emma:medium="tactile" emma:mode="ink">
            <msink:context xmlns:msink="http://schemas.microsoft.com/ink/2010/main" type="paragraph" rotatedBoundingBox="6757,4960 13286,4960 13286,11258 6757,11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966CEA-C952-4305-A5B6-16274556AC31}" emma:medium="tactile" emma:mode="ink">
              <msink:context xmlns:msink="http://schemas.microsoft.com/ink/2010/main" type="inkBullet" rotatedBoundingBox="11738,12210 5814,9840 8073,4193 13998,6564"/>
            </emma:interpretation>
          </emma:emma>
        </inkml:annotationXML>
        <inkml:trace contextRef="#ctx0" brushRef="#br0">459 355 43 0,'0'0'84'0,"0"0"-4"15,0 0-12-15,0 0-28 0,0 0-4 0,0 0-4 0,-5 0-4 16,5 0-8-16,0 0-4 0,-5 0 4 0,5 0-4 0,-6 0 0 16,6 0 0-16,-5 0 0 0,5 4-4 0,-4-4 0 0,-2 0 0 0,6 2 4 15,-5-2-4-15,0 0 0 0,5 3 4 0,-5 0-4 0,-1-3 4 16,6 3 0-16,-5 0 0 0,1-3-4 0,-2 4 4 0,6-2 0 15,-5-2-4-15,0 3 4 0,-1 0 0 0,1-3 0 0,0 3 0 16,5-3 0-16,-4 3 0 0,-2-1 0 0,1-2 0 0,0 3 0 16,5-3-4-16,-6 3 4 0,1-3 0 0,5 3 0 0,-5 0-4 0,0-3 0 15,0 3 0-15,5-3 0 0,-5 3-4 0,0-3 4 0,5 3 0 16,-6 0 4-16,1-3 0 0,5 2 0 0,-4 1-4 0,-2-3-4 16,6 3 0-16,-5 0-4 0,0 0 0 0,5 0 0 0,-6 0 4 15,1 0 4-15,5 0-8 0,-5 2 12 0,1-2-8 0,-2 0 4 16,6 0 0-16,-5 0 0 0,0 3-4 0,-1-3 0 0,6 0 0 0,-5 0 4 15,0 2-4-15,5-2 0 0,-5 0 0 0,0 0 0 0,5 0 0 16,-5 2-4-16,-1-1 4 0,6-2 0 0,-5 1 0 0,0 0 0 16,5 3 0-16,-5-3-4 0,0 0 0 0,5-1 0 0,-5 1 4 0,5 3-4 15,-5-3-4-15,-1-1 4 0,6 5 0 0,-5-4-4 16,0 0 4-16,5 0 0 0,-5 3 0 0,0-4 0 0,5 4 0 0,-5-2 0 16,0-2 0-16,5 4 0 0,-6-3-4 0,1 3 4 0,5-4-4 15,-5 4 0-15,0-3 4 0,0 3-4 0,5 0 4 0,-5-4 0 16,-1 4 0-16,6-3 0 0,-5 3 0 0,0 0-4 0,0-3 4 0,5 2 0 15,-5 1-4-15,0-3 4 0,0 3-4 0,-1 0 4 16,6-3-4-16,-5 2 8 0,0 1-4 0,0-3 4 0,0 3-8 16,0-1 4-16,0 1 0 0,-1-3 0 0,1 3 0 0,5 0 0 0,-5-1-4 15,0-2 4-15,0 3 0 0,0 0 0 0,-1-3 4 0,1 3-4 16,0 0-4-16,0-4 0 0,0 4 4 0,0-3-4 0,5 4 0 16,-5-5 4-16,-1 4-4 0,1-3 8 0,0 3-8 0,0-1 0 0,0-2 0 15,5 3 0-15,-5-3 4 0,0 3-4 0,-1 0 8 0,1-1-4 16,0-2-4-16,0 3 4 0,0 0-4 0,5-3 0 0,-5 3 0 15,-1-1 4-15,1-2-4 0,0 3 0 0,0 0 4 0,0-4-4 16,5 4 4-16,-5 0-4 0,0-3 0 0,-1 3 8 0,1-3-8 16,0 2 4-16,5 1-4 0,-5-3 0 0,0 3 0 0,0-3 4 0,0 3-4 15,-1-3 4-15,1 3-4 0,5-4 0 0,-5 4 0 0,0 0 0 16,5-3-4-16,-5 3 4 0,0-4 4 0,5 4-4 0,-6 0 0 16,1-3 4-16,5 3-8 0,-5 0 4 0,-1-4 8 0,6 4-8 15,-4 0 4-15,4-3-4 0,-5 3 0 0,0 0 0 0,5-4-4 16,-6 4 4-16,6 0 4 0,-5 0-24 0,5-3 24 0,-5 2 0 0,0 1-4 15,5-3 0-15,-5 3 4 0,5 0 0 0,-5 0-4 16,5-1 0-16,-6 1 4 0,6-3-4 0,-5 6 4 0,0-7-4 0,5 4 0 16,0 0 0-16,-5 0 0 0,0 0 0 0,5 3 0 0,-5-4 0 15,5 1 0-15,-5 0 4 0,5 0-4 0,-6 0 0 0,6 0 0 16,-5-1 0-16,5 1 0 0,-5 2 0 0,5-2 0 0,-6 0 0 0,6 0 0 16,-4 0-4-16,4-1 8 0,-5 1-4 0,5 1 0 0,0-2-4 15,-5 1 4-15,5-1 0 0,-6 1 0 0,6 0 0 0,-5 0 0 16,5-3 0-16,-5 6 0 0,5-4 4 0,-6 1-4 0,6 0 0 15,-4 0 0-15,4 0 0 0,0-1 0 0,-5 1-4 0,5 0 4 16,-6 0 0-16,6 0 4 0,-5-1-4 0,5 1 0 0,0 0 0 0,-5 0 0 16,5-1 0-16,-5 1 0 0,5 0 0 0,0 0 0 0,-6 0 0 15,6 0 4-15,-4-4-4 0,4 4-4 0,0 0 4 0,-5 0 0 16,5-1 0-16,0 2 0 0,-6-2 0 0,6-2 4 0,-5 2-4 16,5 1-4-16,0 0 4 0,-5 0 0 0,5 0 0 0,0 0 0 15,-6-3 0-15,6 2 0 0,0 1 0 0,-4 3 4 0,4-6-4 0,-5 3 0 16,5-1 4-16,0 1 0 0,-5 0-4 0,5 0 0 0,-6 0 0 15,6-1 0-15,0 1 0 0,-5 0 0 0,5 0 0 0,-5-1 0 16,5 1 4-16,0 0-4 0,-6 3 0 0,6-4 0 0,-4 1 0 16,4 0-4-16,0 0 4 0,-5 0 4 0,5-1-8 0,0 4 8 15,-6-3-8-15,6-1 4 0,-5 1 0 0,5 0 0 0,0 3 0 0,-5-3 0 16,5 0 0-16,-5-1 0 0,5 1 4 0,0 0-4 0,-6 0 0 16,6 0 0-16,-4 0 0 0,4-1 0 0,0 4 0 0,-5-6 0 15,5 3 0-15,0 0 0 0,-6-1 0 0,6 1 0 0,0 0 0 16,-5-1-4-16,5-2 4 0,0 3 0 0,-5 0 0 0,5 0 0 15,0 0 0-15,0-3 0 0,-6 2 4 0,6 1-4 0,0 0-4 16,-5-1 8-16,5 1-4 0,0-3 0 0,0 3 0 0,-4 0 0 0,4 0 0 16,0 0 0-16,-5 0 0 0,5-1 0 0,0 1 0 15,-6 0 0-15,6 0 0 0,0-1 0 0,-5 1 0 0,5 0 0 0,0 0 0 16,0 0 0-16,-5-1 0 0,5 1 4 0,-6 0-8 0,6 0 4 16,0 2 0-16,-5-2 0 0,5 0 0 0,0 0 0 0,-4-1 4 15,4 1-4-15,0 0 0 0,-6 0 0 0,6 0 0 0,0-1 0 0,-5 1 4 16,5 0-8-16,0 0 4 0,-5-3 0 0,5 2 0 15,0 4 0-15,0-6 0 0,0 2-4 0,-6 2 4 0,6-2 0 0,0 1 0 16,-5 0 0-16,5-1 0 0,0 2 4 0,0-2-4 0,0 1-4 16,0 0 4-16,0 3 0 0,-4-3 0 0,4-1 0 0,0 1 0 15,0 0 4-15,0 3-4 0,0-4 0 0,0 1 0 0,0 0 0 0,-5 2-4 16,5-1 4-16,0-2 0 0,0 4 4 0,0-3-4 0,0 0 0 16,-6 2 4-16,6-2-4 0,0 0-4 0,0 2 4 0,0-2-16 15,0 0 16-15,0 3 0 0,0-4 0 0,0 1 4 0,0 3 0 16,0-3 0-16,-5 0-8 0,5 2 4 0,0-2 0 0,0 0 0 15,0 0 0-15,0 3 0 0,0-4 0 0,0 1 4 0,0 0-4 0,0 0 0 16,0 2 0-16,0-2 0 0,0 0 0 0,0 0 0 0,0-1 0 16,0 4 0-16,0-3 0 0,0 0 0 0,0-1 0 0,0 4 0 15,0-3 0-15,0 0 4 0,0-1-4 0,0 4 0 0,0-3 0 0,0 0 0 16,0 0 0-16,0 2 0 0,0-2 0 0,0 0 0 16,0 3 0-16,0-4-4 0,0 1 4 0,0 4 0 0,0-5 0 0,0 1 0 15,0 2 0-15,0-2 0 0,0 3 0 0,5-3 0 0,-5-1-4 16,0 4 4-16,0-3 4 0,6 2-4 0,-6-1 0 0,0 1 0 15,0-2 0-15,5 2 0 0,-5-2 0 0,0 3 4 0,0-4-4 0,4 2 0 16,-4 1-4-16,0 1 4 0,0-4 0 0,5 2 0 16,-5 1 0-16,0-2 0 0,0 3 0 0,6-3-20 0,-6 2 24 15,0-2 0-15,0 3 0 0,0-3-4 0,5 2 4 0,-5-2-4 0,0 2 0 16,5-2 0-16,-5 3 0 0,0-3 0 0,6 0 0 0,-6 3 0 16,0-4 0-16,0 1 0 0,4 3 0 0,-4-4 0 0,0 4 0 15,5-3 0-15,-5 0 0 0,0 2 0 0,0-2 0 0,6 0 0 16,-6-1 0-16,0 2 0 0,0 1 0 0,5-2 0 0,-5 0 0 15,0-1 0-15,0 1 0 0,0 0 0 0,5 0 0 0,-5 0 0 0,0-1 0 16,6 1 0-16,-6 0-4 0,0 0 8 0,0 0-4 0,5 0 0 16,-5-1 0-16,0 1 0 0,0 0 0 0,4 0 0 0,-4 3 0 15,5-4 0-15,-5 1 0 0,0 0 0 0,6-1 0 0,-6 1 0 0,0 0 0 16,0 0 0-16,5 0 0 0,-5-1 0 0,0 4 0 16,5-3 0-16,-5-1 0 0,6 2 0 0,-6 1-4 0,0-2 8 15,5 0-4-15,-5 0 0 0,0 3 0 0,4-4-4 0,-4 1 4 0,0 2 0 16,6-2-4-16,-6 0 4 0,0 0-16 0,5 2 20 0,-5-2 0 15,0 0 0-15,5 4 0 0,-5-5-4 0,5 1 0 0,-5 2 0 0,0-2 0 16,6 3 0-16,-6-3 0 0,0 2 4 0,5-2-4 16,-5 3 0-16,0-1 0 0,4-2 0 0,-4 3 0 0,0-3 0 0,6 2 0 15,-6 1 0-15,0-3 0 0,5 3 0 0,-5-1 0 0,0 1 0 16,5-4 0-16,-5 4 0 0,0-3 4 0,6 3-4 0,-6-1 0 16,5-2 0-16,-5 4 0 0,0-5 0 0,0 3 4 0,5 1-4 15,-5-3-4-15,0 0 4 0,4 3 0 0,-4-4 0 0,0 1 0 16,6 3 0-16,-6-3 0 0,5 0 0 0,-5 2 0 0,0-2 0 0,5 0 0 15,-5-1-4-15,0 4 4 0,6-3 0 0,-6 0 0 0,5 0 0 16,-5-1 0-16,0 1 0 0,4 2 0 0,-4-1 0 0,0-2 0 16,6 1 0-16,-6 0 4 0,5 0-4 0,-5 0 0 0,0-1 0 0,5 4 0 15,-5-3 0-15,0-1 0 0,5 1 0 0,-5 0-4 16,6 0 4-16,-6 0-12 0,0 0 16 0,5-1-4 0,-5 4 4 0,4-3-4 16,-4 0 0-16,0 0 0 0,6 2 0 0,-6-2 4 0,5 3-4 15,-5-3-4-15,0-1 4 0,5 4 0 0,-5-3 0 0,6 2 0 16,-6-2 4-16,5 2-4 0,-5 1-4 0,0-3 4 0,5 3 0 0,-5-3 4 15,4 0-4-15,-4 2 0 0,6-2 0 0,-6 3 4 0,5-3-4 16,-5 2 0-16,5-2 0 0,-5 3 0 0,6-3 0 0,-6 2 0 16,5-2 0-16,-5 3 0 0,5-3 0 0,-5 0-4 0,5 2 4 15,0 1 0-15,-5-3 0 0,5 2 0 0,-5-2 0 0,5 2 0 16,1-2 0-16,-6 3 4 0,5 0-4 0,-5-4 0 0,5 4 0 16,0-3 0-16,-5 3 0 0,5-4 0 0,-5 4 0 0,5-3 0 15,1 2 0-15,-1-2 0 0,-5 4 0 0,5-5 0 0,-1 4 0 16,-4-4 0-16,6 1 0 0,-1 3 0 0,-5-3 0 0,5 2 0 0,1-2 4 15,-1 1-4-15,-5 1-4 0,5-2 0 0,0 2 4 0,0-2 0 16,0 3-20-16,-5-4 24 0,6 1-4 0,-1 3 4 0,0-3 0 16,0 2-4-16,0-2 4 0,0 3 0 0,-5-3-4 0,5 2 4 0,1-2-4 15,-1 3 0-15,0 0 0 0,0-4 0 0,0 1-4 16,0 3 4-16,0 0 0 0,1-4 0 0,-6 1 0 0,5 3 0 0,0 0 0 16,0-4 0-16,0 2 0 0,0 1 0 0,-5-2 0 0,6-1 0 15,-1 4 0-15,0-3 0 0,0 0 4 0,-5 0-4 0,5-1 0 16,0 1 0-16,0 0 4 0,1 0-4 0,-6 0 0 0,5-1 0 0,0 1 0 15,0 0 0-15,0 0 0 0,0-1 0 0,-5 1 0 16,5 0 0-16,1 0 0 0,-1 0 0 0,0 0 0 0,-5-4 0 0,5 7 0 16,0-7 0-16,0 8-4 0,1-4 4 0,-1-4 0 0,0 7 0 15,-5-3 0-15,5-1 0 0,0 1 0 0,0 0 0 0,-5 0 0 16,5 0 0-16,1-1 0 0,-1 1 0 0,0 0 0 0,0 0 0 0,0-3-4 16,-5 3 4-16,5-1 0 0,0 1 0 0,1 0-16 15,-1 0 20-15,-5 0 4 0,5-4-4 0,0 4-4 0,0 0 0 0,0 0 0 16,1 0 0-16,-1-1 0 0,0-2 0 0,-5 3 0 0,5 0 0 15,0 0 0-15,0 0 4 0,0 0-4 0,1-4 4 0,-1 3-4 16,0 2 0-16,-5-1 0 0,5-1-4 0,0 1 4 0,0-3 0 0,0 3 0 16,1-1 4-16,-1 1 0 0,0 0-4 0,0 0 0 0,0-3 0 15,0 3-4-15,-5 0 0 0,6-4 4 0,-1 4 0 0,0 0 0 16,1 0 0-16,-2-3 0 0,1 3 4 0,0-4 0 0,1 5-4 16,-6-2 0-16,5-2 4 0,0 3-8 0,1-4 0 0,-2 4 4 15,1-3-4-15,1 3 4 0,-1-3 0 0,0 3 0 0,0-1 0 0,-5-1 0 16,5 1 4-16,0-2-4 0,0 3 0 0,1-3 0 0,-1 3 0 15,0-4 0-15,1 4 0 0,-2-3 0 0,1 3 0 0,0 0 0 16,1-3 0-16,-1 2 0 0,0 1 4 0,1-3-4 0,-2 6 0 16,1-6 0-16,1 2 0 0,4 1 0 0,-5 0-16 0,1-1 20 15,-2 2-4-15,1-2 4 0,1 1 0 0,-1 0-4 0,0 0 4 0,6 0-4 16,-7-1 0-16,1 2 0 0,1-2 0 0,-1 1 0 0,0 0 0 16,1-1-4-16,3 4 4 0,-3-6 4 0,-1 6-4 0,0-3 0 15,0-1 0-15,5 1 0 0,-5 0 0 0,1-1 0 0,-1 2 0 16,0-2 0-16,6 1 0 0,-7 0 0 0,1-1 0 0,1 1 0 0,4 0 0 15,-4 0 0-15,-1 0 0 0,-1-1 0 0,7 1 0 0,-6 0 0 16,1 3 0-16,-1-6 0 0,4 6 4 0,-3-4-4 0,-1 1 0 16,0 0 4-16,6 0-4 0,-7 0 0 0,2-1 0 0,4 1 0 15,-5 0 0-15,1 2 0 0,3-2 0 0,-3 0 0 0,-1 0 0 16,0 0-4-16,6-1 4 0,-6 4 0 0,-1-3 0 0,7-1 0 16,-6 2 4-16,1-2-8 0,4 1 4 0,-5 3 0 0,5-3 4 0,-5-1 0 15,1 1-4-15,4 0 0 0,-5 0 0 0,5-1 0 0,-4 4-4 16,4-6 4-16,-6 3 4 0,7 3-4 0,-6-6 0 0,6 2 0 15,-1 1 0-15,-5 1 0 0,5-2 0 0,-4 1 0 0,4-1 0 16,0 1 0-16,1 0-4 0,-6-3 4 0,5 6 0 0,0-7 0 16,-5 4 0-16,6 0 4 0,-1-3-4 0,0 3-4 0,1 0 4 15,-6-1 0-15,5 1 0 0,0-3 0 0,1 3 0 0,-6 0 0 0,5-1 0 16,0-2 0-16,-4 3 0 0,4 0 0 0,0-3-4 16,-5 3 8-16,6-4-4 0,-6 4 0 0,5 0 0 0,0 0 0 0,-4-4 0 15,4 5 0-15,-5-5 0 0,5 4 0 0,-5-3 0 0,6 3 0 16,-6 0 0-16,5-4 0 0,-5 4 0 0,6-3 4 0,-6 4 0 15,0-5-4-15,5 4 0 0,-5-3 0 0,6 3 0 0,-6-4-4 0,5 4 4 16,-5-3 0-16,0 3 0 0,6-3 0 0,-1 3 0 0,-5-3 0 16,0-1 4-16,6 4-4 0,-6-3 0 0,5 3 0 0,-5-3 0 15,6 2 0-15,-6-1 0 0,5-2 0 0,-5 4 0 0,6-3 0 0,-6 2 0 16,5-1-12-16,0-2 16 0,-5 4 0 0,6-3-4 16,0 3 0-16,-7-3 0 0,6 2 0 0,1-1 4 0,0-2-4 0,-7 4 0 15,7-3 0-15,-1 3 0 0,1-3 0 0,-2 2 4 0,2-1-4 16,0-2 0-16,-2 4 0 0,2-3 4 0,-1 0 0 0,0 3-4 15,1-3-4-15,-1 0 8 0,1 2 0 0,-2-2-4 0,7 0 0 0,-5 1 0 16,-2-2 0-16,2 1 4 0,0 0 0 0,-2 0 0 16,2 3-8-16,5-4 8 0,-7-2-8 0,2 6 4 0,0-3 0 0,-2 0-4 15,2 0 4-15,5 0 0 0,-7 0 0 0,2 0 0 16,0 0 4-16,-1-1-4 0,0 1 0 0,0 0 4 0,1 0 4 0,4 0-8 16,-5 0 0-16,1 0 4 0,-1-1-4 0,0 2 4 0,1-2 0 0,-2 1-8 15,2 0 4-15,5 0 0 0,-6 0 0 0,0-3 0 16,1 3 4-16,-1 0-4 0,5 0 0 0,-4-1-4 0,-1 2 0 0,5-4 4 15,-4 3 4-15,4-1-4 0,-5-2 0 0,1 3 0 0,4 0 0 16,-4 0 0-16,4-3 0 0,-5 3 0 0,6 0 0 0,-6-3 4 16,6 3-4-16,-6-1 0 0,0-2-4 0,6 4 8 0,-6-2-4 0,5-2 0 15,-4 3 0-15,-1-3 0 0,0 0 4 0,6 3-4 16,-6-3 0-16,0 0 0 0,1 0 4 0,4 0-4 0,-5 0 4 0,1 0-4 16,-1 0 0-16,0 0 4 0,1 0-4 0,-1 0 0 0,5 0-4 15,-4 0 8-15,-1 0-4 0,0 0 0 0,0 0 0 0,1 0 0 16,-1 0 0-16,0 0 0 0,1 0 0 0,0 0 0 0,-2 0 4 0,7 0 0 15,-5 0-4-15,-2 0 0 0,2 0-4 0,-1 0 8 0,0 0-8 16,1 0 4-16,-1 0 0 0,5 0-4 0,-4 0 0 16,-1 0 4-16,0 0 0 0,1 0 4 0,-1 0-4 0,1 0-4 0,-2 0 4 15,2 0 0-15,0 0-4 0,-2 0 4 0,2 0 4 0,-1 0-4 16,1 0 4-16,-1 0 0 0,0 0-4 0,1 0 4 0,-2 0-8 16,2 0 4-16,0 0 0 0,-2 0 0 0,-4-3 0 0,6 3-16 15,0 0 20-15,-2-3-4 0,2 3 4 0,-6-2 0 0,6 2 0 0,-2-4-4 16,2 2 0-16,-6 2 0 0,6-3 0 0,-1 0 0 0,0 0 0 15,-5 3 4-15,6-3-4 0,-1 0 0 0,0 3-4 0,-4-3 4 16,4 1 4-16,0 2-4 0,0-3 0 0,-4-1 4 0,4 2 0 16,0-1-4-16,0 3 0 0,-4-3-4 0,4 0 4 0,0 0 4 15,1 0-4-15,-1 0 0 0,0 3 0 0,0-3 4 0,-4 1-4 0,9-2 0 16,-10 2 0-16,11-1 0 0,-6 0 0 0,0 0 0 0,1 0 0 16,-1 0 0-16,5 0 0 0,-4-2 0 0,-1 2 4 0,5 0-4 15,-4-3 4-15,-1 3-4 0,5 0-4 0,-4 0 4 0,4-2 0 16,-5 1 0-16,6 2 0 0,-6-1 0 0,1-3 0 0,4 4 0 0,-5-2 4 15,6 1-8-15,-6 0 4 0,0-2 4 0,6 2 0 16,-6 0-8-16,0-3 8 0,6 3-4 0,-6-3 4 0,0 3-4 0,1-3 0 16,4 3 4-16,-5-2-4 0,1 2 0 0,-1-3 0 0,6 0 0 15,-6 4 0-15,0-4 4 0,6 0-4 0,-6 3 0 0,0-3 0 16,0 0 0-16,6 4 4 0,-6-4 0 0,1 0-4 0,5 3 0 0,-7-2-4 16,2-1 4-16,5 3 4 0,-7-3 0 0,7 0-4 15,-5 3 0-15,-2-2 0 0,7 2 4 0,-5-3-4 0,4 0 0 16,-5 3 4-16,1-3-4 0,4 3 4 0,-5-3 0 0,5 4 0 0,-4-4 0 15,0 1-4-15,-2 1 0 0,2-2 0 0,5 0 4 0,-7 1-4 16,2 2 0-16,-1-3 0 0,1 0 0 0,-1 1 0 0,0 1 0 16,1-1 4-16,-2-1-4 0,2 0 4 0,0 0 0 0,-6 4 0 0,5-4 0 15,0 0-4-15,1 0 4 0,-6 0-4 0,5 3 0 0,-5-3 0 16,6 1 0-16,-1-1 0 0,-5 0 0 0,5 1 4 0,1 2 0 16,-6-3 0-16,5 0-4 0,-5 0-4 0,6 0 4 0,-1 1 0 15,-5-1 0-15,5 3 0 0,-5-3 0 0,6-2 4 0,-1 2 0 16,-5 3-4-16,5-2 0 0,-4-5-16 0,4 7 24 0,0-5-4 15,-5 2 0-15,6-1 0 0,-1 2 0 0,0-1 0 0,-5 1 0 16,6-1 0-16,-1 0-4 0,0 0 0 0,-5 0 0 0,6 0 0 0,-1 1 0 16,0-1-4-16,1 0 4 0,-6 1 0 0,5-2 0 0,0 2 0 15,1-1 0-15,-6 1 0 0,5-1 4 0,1 0-4 0,-1 0 4 16,-5 0-4-16,5 1 0 0,1-1 0 0,-6-3 0 0,5 3-4 16,0 1 4-16,1-2 4 0,-6 2-4 0,5-1 0 0,0-3 4 15,-4 4-4-15,4-4 0 0,0 2 4 0,-5 2-4 0,6-3 0 16,-1 2 0-16,-5-3 0 0,5 3 0 0,1-3 0 0,-6 1 0 0,5 2 4 15,0-3 0-15,-4 4-4 0,4-4 4 0,0 0-4 0,-5 3 0 16,6-2 0-16,-6-1 4 0,6 0-4 0,-2 1-4 0,-4 2 4 16,6-3 0-16,-1 0 0 0,-5 1 0 0,6-1-4 0,-6-3 0 0,5 4 4 15,0-1 0-15,-5-3 0 0,6 4 0 0,-6-1 0 16,5-3 0-16,-5 4-16 0,6-4 24 0,-6 4 0 0,6-4-4 0,-7 3-4 16,7-2 4-16,-6 2 0 0,0-2 0 0,6 2 0 0,-7 0-4 15,1 0 0-15,6-2 4 0,-6 2-4 0,1 0 4 0,-2 1-4 16,1-1 0-16,6 1 0 0,-6-2 4 0,0 2 0 0,1 2-4 0,-2-2 0 15,1-1 0-15,6 0 0 0,-6 4 0 0,1-4 0 0,-1 0 0 16,-1 0 4-16,1 3-8 0,1-5 8 0,4 5 0 0,-4-3-8 16,-1 1 4-16,-1-1 4 0,2 3 0 0,-1-3 0 0,0 1-4 15,0-1 0-15,1 3-4 0,3-2 4 0,-3-1 0 0,-1 1 0 16,0 1 0-16,1-1 4 0,-1-1-4 0,-1 3 4 0,1-2-4 0,1-2 4 16,-1 5-8-16,0-3 4 0,1 2 0 0,-1-3 4 0,-1 0 0 15,2 0-4-15,-1 4 0 0,0-4 0 0,0 0 4 0,1 1-4 16,-1 2-4-16,-1-3 4 0,2 1 4 0,4-1-4 0,-4 0 0 15,-1 0 0-15,0 1 0 0,0-1 0 0,0 0-4 0,0 1 4 16,0-1 0-16,1 1 4 0,-1-1 0 0,0 0-4 0,0 3 0 0,0-3 0 16,0 1 0-16,-5 2 0 0,6-3 0 0,-1 3 4 0,0-2-4 15,-1 2 0-15,2-3 0 0,-1 3 0 0,0 1 0 0,1-4 0 16,-1 3 0-16,-5-3 0 0,5 4 0 0,0-4 0 0,0 3-4 16,0-2 4-16,0 2 0 0,1-2 0 0,-1-1 4 0,5 3-4 15,-5-3-4-15,0 0 4 0,1 0 0 0,-1 4 0 0,0-4-4 16,5 0 4-16,-5 1 0 0,0-1 0 0,1 0 0 0,4 0 0 0,-5 1 0 15,0-1 0-15,0 1 0 0,0-1 4 0,6 0-4 16,-6-2 4-16,0 2-4 0,5 0 0 0,-4 1 0 0,-1-4 0 0,0 3 0 16,5 1 4-16,-5-4-4 0,0 3 0 0,1 1 0 0,4-4 0 15,-5 3 0-15,0-3-4 0,0 4 4 0,0-3 0 0,1 2-4 16,-1-3 8-16,0 4 0 0,0-1-8 0,0-3 4 0,0 4 0 0,1-4 0 16,-1 3 0-16,0-2 0 0,0 2 0 0,0 0-4 15,0-2 8-15,0 2-4 0,1-3 0 0,-1 4 0 0,0-1 4 0,0-3-4 16,-5 4 0-16,5-1 0 0,0-3-4 0,1 4 8 0,-1-1 0 15,0-3-4-15,0 3 0 0,-5 1 4 0,5-1-4 0,0 1-4 16,0-4 4-16,-5 3 0 0,6 1-4 0,-1-1 0 0,0 1 4 0,-5-1 0 16,5 0 0-16,0 0 0 0,-5 1 0 0,5-1 4 0,0 0-4 15,-5 0 4-15,6 1 0 0,-1-4-4 0,-5 3 0 0,5 1 0 16,0-4 0-16,-5 3 0 0,5 1 0 0,0-4 0 0,1 1 0 16,-1 2 0-16,0-2 0 0,-5-1 0 0,5 0 4 0,0 1-4 15,0 2 4-15,0-2-4 0,1-1 0 0,-6 0 0 0,5 4 0 0,0-3 4 16,1-2-4-16,-2 2 0 0,-4 2-4 0,5-3 8 15,0 4-4-15,-5-4 0 0,6 4 0 0,-6-4 0 0,5 3 0 0,0-2 0 16,-5 2 0-16,5-2 0 0,-5 2 0 0,0-3 4 0,5 4-4 16,-5-1 0-16,5-3 0 0,-5 4 0 0,6-4-20 0,-6 3 24 15,0-3 0-15,5 4-4 0,-5-1 4 0,5-2 0 0,-5 2 0 0,0-3-4 16,5 4 4-16,-5-4-4 0,0 3 4 0,5-2-4 16,-5-1 0-16,5 4-4 0,-5-4 0 0,0 3 8 0,5-3-4 0,-5 1 0 15,6-1 0-15,-6 1 0 0,0 2 0 0,0-2 0 0,5-1 0 16,-5 1 0-16,5-1 0 0,-5 3-4 0,0-2 4 0,0-1 0 15,0 3 0-15,0-2 0 0,0 2 0 0,0-2 4 0,0 2-4 0,0 0 0 16,0-2 0-16,6 2 0 0,-6 0 0 0,0 0 0 0,0 1 0 16,0-4 0-16,0 4 0 0,0-1 0 0,4 0 0 0,-4 1 0 15,0-1 0-15,0 0 0 0,5 0 0 0,-5-2 0 0,0 1 0 16,5 2 0-16,-5 0 0 0,0-1 0 0,0-3 0 0,0 4 0 16,0-1 4-16,6 0-4 0,-6 1 0 0,0-1 4 0,0-3-4 0,0 4 0 15,0-1 0-15,0 0 0 0,0 1 0 0,0-1 0 0,0 0 0 16,0 0 0-16,-6 1 0 0,6-1-4 0,6-3 4 0,-6 4 0 15,0-1 0-15,0 1 0 0,0-1 0 0,0-3 0 0,0 3 0 16,0 1 0-16,0-4 4 0,-6 4-4 0,6-1-4 0,0-3 4 16,0 4 0-16,0-4 0 0,0 4 0 0,0-1 4 0,0-3-4 15,0 3 0-15,0 1-4 0,0-4 4 0,0 3 0 0,0 1 0 0,-5-1 0 16,5 0 0-16,0 1 0 0,-5-2 0 0,5 2 0 0,-4-1 0 16,4 1 0-16,-6-1-4 0,6 0 4 0,-5 1 4 0,5-1-8 15,-5 1 4-15,5-1 4 0,0 0-4 0,-6 0 0 0,6 1 4 16,-5-1-4-16,5 0 4 0,-5 0-4 0,0 1 0 0,5 0 0 15,-5-1 0-15,5 0 0 0,-5 0 4 0,5 0 0 0,-5 1-8 0,5-1 0 16,-6-3 4-16,1 4-4 0,0-1 4 0,5 0 0 0,-5 1 0 16,0-4 0-16,5 3 0 0,-5 1 0 0,-1-1-4 0,1-3 8 15,5 4-8-15,-5-1 4 0,1-3 0 0,-2 4 0 0,1-1 0 0,5-3 0 16,-5 4 0-16,-1-3 4 0,1 1-4 0,0-1 0 16,0 2-4-16,5-2 4 0,-5 2-4 0,0-2 8 0,0 2-8 0,-1-3 4 15,1 3-4-15,0 1 4 0,5-4 0 0,-5 4 0 0,0-1 4 16,0-3-4-16,-1 4 0 0,1-1 4 0,0 0-4 0,0 0 4 15,0 1-4-15,0-1 4 0,0 0-8 0,-1 0 0 0,1 1 4 0,0-1 0 16,0 1 0-16,0-1 0 0,0 0 0 0,0 1 0 16,-1 2 4-16,1-3-4 0,0 0 0 0,-5 1 0 0,5 2 0 0,-1-3 0 15,1 0 0-15,0 1 0 0,-5 2 0 0,5-3 0 0,0 1 0 16,-1-1 0-16,-4 0 0 0,5 4 0 0,0-4-4 0,0 0 0 16,-6 0 4-16,6 1 0 0,0-1 0 0,-5 0 0 0,5 1-4 15,-1 2 4-15,-4-3 4 0,5 1-8 0,-5-2 4 0,5 2 0 16,-6-1 4-16,6 1-4 0,-5-1 0 0,5 0 0 0,-6 0 0 0,6 1 0 15,-5-1 0-15,5 1 0 0,-6 2 0 0,6-3-4 0,-5 0 4 16,5 0 0-16,-5 4 0 0,4-4 4 0,-4 0-8 0,5 4 4 16,-5-4 4-16,4 3-8 0,-4-2 4 0,5 2 0 0,0 0 0 15,-5-3 0-15,4 3 0 0,-4-2 0 0,4 2 0 0,2 1 0 0,-6-1 4 16,4-3 0-16,-4 3 0 0,5 0-8 0,-5-2 4 0,4 2-4 16,1-3 4-16,-5 3 0 0,5 0 4 0,-5-2-4 0,4 2 0 15,1 0 4-15,-6-3-4 0,7 3 0 0,-7-2-4 0,6 2 4 16,-5-2 0-16,4 2 0 0,-3 0 0 0,3-3 0 0,-4 3 0 0,-1-2 0 15,7 2 0-15,-7-3 0 0,6 3 0 0,-6-2 0 16,2-1 4-16,-2 3-8 0,6-2 4 0,-6-1 0 0,2 3 4 0,3-3-8 16,-4 0 4-16,-1 1 0 0,2 2 0 0,-2-3-4 0,0 1 0 15,2-1 4-15,-2 3 0 0,1-2 4 0,4-1-8 16,-3 0 4-16,-2 3 0 0,0-2 0 0,2-1 4 0,-2 1-4 0,1 2 0 16,-1-3 0-16,1 3-4 0,0-2 0 0,-1-1 4 0,6 3-20 0,-5-3 24 15,0 4-4-15,-1-4 4 0,6 3 0 0,-5-3-4 16,5 4 4-16,-6-4-4 0,6 3 0 0,-5-3 0 0,5 4 0 0,-6-4 0 15,6 3 0-15,-4-3 0 0,3 4 0 0,1-4 4 0,-6 3 0 16,6-3 0-16,-5 1-4 0,5 2-4 0,-5 0 4 0,4-3 0 16,1 4 4-16,-5-4-4 0,5 3 0 0,-6-2-4 0,6 2 4 0,-5 0 0 15,5-3 0-15,-5 3 0 0,-1-3 4 0,6 4-4 0,-5-2 0 16,5-1 0-16,-6 3 0 0,1-4 0 0,0 3 0 0,5 0 0 16,-6-3 4-16,1 4-4 0,0-1 0 0,-1-2 0 0,1 2-4 15,0-1 4-15,0-1-4 0,-1 2 4 0,1 0 0 0,0-2 0 16,-1 2 4-16,1-3-4 0,0 3 0 0,-1 1 0 0,-4-4-4 15,5 3 0-15,-1 1 4 0,1-1 0 0,0-3 0 0,-1 3 0 0,1 0 0 16,-5 0 4-16,4 1 0 0,1-4-4 0,0 3-4 0,-1 1 4 16,1-1 0-16,0 0 0 0,5 0-4 0,-6 0-12 0,1 0 20 15,0 1-4-15,0-1 0 0,-1 3 4 0,1-3-4 0,0 1 4 16,4-1-4-16,-4 0 0 0,0 3 0 0,0-3 0 0,-1 0 4 0,0 1 0 16,7-1-4-16,-6 3 0 0,-1-3 0 0,0 0 0 15,2 3-4-15,-2-2 4 0,0-1 4 0,2 3-8 0,4-3 4 0,-6 0-4 16,0 3 4-16,2-2 0 0,-2-1 0 0,1 0 0 0,0 3 0 15,-1-3 4-15,1 3-4 0,-1-2 0 0,2-1 0 0,-2 3 4 16,0-3-8-16,2 1 4 0,-2 1 0 0,1-1 0 0,0-1 0 0,-1 3 0 16,1-3 0-16,-1 4 0 0,2-4 0 0,-2 0 0 0,0 3 4 15,2-3-4-15,-2 3 0 0,1-2 0 0,-1 1 0 0,1-1 0 16,0 2 0-16,-1-3 0 0,6 3-4 0,-5-3 4 0,0 4 0 16,4-5 0-16,-4 2-4 0,0 2 4 0,5 0 0 0,-6-3 0 15,6 3 4-15,-5-3 0 0,5 4-4 0,0-1 0 0,-6-3 0 0,6 3 0 16,-5 1 4-16,5-5-4 0,0 5 0 0,-6-2-4 15,6 2 4-15,0-4 0 0,-5 3 0 0,4 0 0 0,1 0 0 0,-5-3 0 16,5 4 4-16,-5-2-4 0,4 2 0 0,1-1 0 0,-5 0 4 16,5 0-4-16,-5-3 0 0,4 4 0 0,1-2 0 0,-5 2-4 15,5-1 4-15,-6 0 0 0,6 0 0 0,-5 0-4 0,5 0 4 16,-5 0 0-16,4 0 0 0,-4 0 0 0,5 1 0 0,-5-1 0 16,-1 0 0-16,6 0-4 0,-5-4 4 0,5 5 0 0,-6-1 0 0,1 0 0 15,5 0 0-15,-5 1 0 0,-1-1 4 0,1 0-4 0,5-3 0 16,-5 3 0-16,-1 0 4 0,1 0-8 0,5 0 4 0,-5 0 0 15,-1 0 0-15,1-2-4 0,0 2 4 0,-1 0 4 0,1-3-8 16,5 3 4-16,-5 0 0 0,-1 0 0 0,1-2 0 0,0 2 0 0,-1 0 4 16,6-3-8-16,-5 3 4 0,0-3 0 0,-1 3 0 0,1 1 0 15,5-4 0-15,-5 3 0 0,-1 0 0 0,1 0 0 0,5 0 0 16,-5-3 0-16,-1 3-20 0,0 1 24 0,2-1 0 0,-2 0-4 16,1 0 8-16,4 0-8 0,-3 0 0 0,-2-2 0 0,1 1 0 15,0 2 4-15,-1-1 0 0,1 0-4 0,0 0 0 0,-6-3 0 0,6 3 0 16,0 0 0-16,-1-3 0 0,1 4 0 0,-5-1-4 15,4 0 4-15,1 0 4 0,-5-3-4 0,4 3 0 0,-5 0 0 0,7 1 0 16,-7-2-4-16,5 2 8 0,-4-1 0 0,5 0-8 0,-5-1 0 0,4 2 4 16,-5-4 0-16,1 3 0 0,5 3 0 0,-6-3 0 15,6 0 0-15,-6 1 0 0,7-1 0 0,-7 0-4 0,5 0 4 0,-4 0 0 16,5 0 0-16,-6 0 4 0,6 3-4 0,0-3 0 0,-6 1 0 16,6-2 0-16,-1 2 4 0,-4 2-4 0,5-3 0 0,-1 0 0 15,-4 0 0-15,5 3 0 0,-1-3 0 0,-4 3 0 0,5-3 4 16,-1 3-4-16,-4-3 0 0,5 3 0 0,-6-3 0 0,6 3 0 15,-6-2 0-15,1 2 0 0,5 0 0 0,-6 0 0 0,6-4 0 0,-6 4-12 16,1 0 16-16,5 0-4 0,-6 0 4 0,1 0-4 0,-1 0-4 16,6 0 8-16,-5 0-4 0,-1 0 0 0,6 0 0 0,-6 0 0 15,1 0 0-15,-1 0 0 0,6 0 0 0,-5 0-4 0,-1 0 4 16,6 0 0-16,0 0 0 0,-6 0 0 0,6 0 0 0,-6 4 0 16,6-4 0-16,0 0 4 0,0 0-4 0,-1 2 0 0,-4-2 0 0,4 3 0 15,1-3 0-15,0 3 0 0,0-3 0 0,-1 3 0 0,0 0 0 16,2 0-4-16,-2-3 4 0,1 3 0 0,0 0 0 0,5-1 0 15,-6-2 0-15,1 4 4 0,0-2-8 0,-1 1 4 0,1-3 0 0,-1 3 0 16,1 0 0-16,5 0 0 0,-5 0 0 0,0-3 0 16,-1 3 0-16,1 0 0 0,4-1 0 0,-3 1 0 0,-2 0 0 0,1 0 0 15,4-3 0-15,-3 3 0 0,-2 0 0 0,6-1 0 0,-6 2 0 16,2-1-4-16,3 0 4 0,-4-1 0 0,4-2 0 0,-4 4 0 16,6-2 0-16,-2 1 0 0,-4 0 0 0,4 0-4 0,-3 0-8 0,3 0 12 15,1 0 4-15,-5 0-4 0,4-1 0 0,1 2 0 16,-5-2 4-16,5 1-4 0,0 3 0 0,-1-3 0 0,-4 0 0 0,6 3 4 15,-2-4-4-15,-4 2 0 0,4-1 0 0,1 2 0 0,0-2 0 16,0 3 0-16,-5-3 0 0,5 2 0 0,-1-2 0 0,1 3 0 16,0-3 0-16,-5 3-4 0,5-3 8 0,-1 2 0 0,1-2-4 15,0 3 0-15,0-3 0 0,0 3 0 0,0 0 0 0,0-3 0 0,-1 2 0 16,1-2 4-16,0 3-4 0,0-3 0 0,0 3 0 16,0-3-4-16,-1 2 4 0,1 1 0 0,0-3 0 0,0 3 0 0,0-3 0 15,0 3 0-15,0-3 0 0,-1 2 4 0,1 1-4 0,0-4 0 16,0 5 0-16,0-4 0 0,0 3 0 0,0-4 4 0,-1 4-4 15,1-3-4-15,0 0 8 0,5 3-4 0,-5-3 0 0,0 2-4 0,0-1 4 16,-1-2 0-16,1 4 0 0,0-3 0 0,0 3 0 16,0-4 0-16,0 2-4 0,0 1 8 0,-1-2-24 0,1 3 24 0,0-3-4 15,0 3 4-15,5-4-4 0,-5 4 0 0,0-3 4 0,0 3-4 16,-1-3 0-16,1 3 0 0,0-3 0 0,0 3 0 0,0-4 4 16,0 1-4-16,-1 3 0 0,1-3 4 0,0 0 0 0,0 2-8 15,0-2 0-15,0 1 0 0,0 1 4 0,-1-2 4 0,6 0-4 16,-5 0 0-16,0 0 0 0,0 3-4 0,0-4 4 0,0 2 0 0,0-2 0 15,5 1 0-15,-6 0 0 0,1 0-4 0,0 0 4 0,0 0 0 16,0 0 0-16,0 0 4 0,-1-1 0 0,6 2-8 0,-5-4 4 16,0 2 4-16,0 1-4 0,0 0-4 0,0 0 4 0,0 0 0 0,-1 0 4 15,1 0-8-15,5-1 4 0,-5 2 0 0,0-2 0 0,0 1 0 16,0 0 0-16,5 0 0 0,-6 0 0 0,1 0 0 0,0 0-4 16,5 0 8-16,-5-1-4 0,5 1-4 0,-5-3 4 0,0 3 0 15,5 0 0-15,-5 0 0 0,-1 0 0 0,6-3 0 0,-5 3 0 16,5 0 0-16,-5 0 0 0,-1 0-16 0,6-1 20 0,-4-2 0 0,4 3-4 15,-5 1 0-15,0-2 4 0,5 1-4 0,-6 0 0 16,1 0 4-16,5 0 0 0,-5 0-4 0,0 0 0 0,0-1-4 0,5 1 8 16,-5 0 0-16,-1 0-8 0,1 0 4 0,5 0 0 0,-5 0 0 15,0-1 0-15,0 2 0 0,0-1 0 0,5-1 0 0,-5 1 4 16,-1 0-4-16,1 0 0 0,0 0 0 0,5 0 0 0,-6 0 0 0,2 0 0 16,-1 0 0-16,5 0 0 0,-5 2 0 0,-1-2 4 0,1 0-4 15,5 0-4-15,-5 0 4 0,-1 0 0 0,2 2-4 0,4-1 4 16,-5-2 0-16,-1 4 0 0,1-3 0 0,0 0 0 0,5 0 4 15,-5 0-4-15,-1-1 4 0,6 2-4 0,-4-2-4 0,-1 1 0 16,-1 0 0-16,6 0 4 0,-5-1 4 0,0 2-4 0,5-1 0 0,-6-3 4 16,6 3-4-16,-4-1-4 0,4 2 8 0,-5-2-4 0,0-2 0 15,5 3 0-15,-6 0-4 0,6 0 4 0,-5 0 0 0,5 0 4 16,-5 0-4-16,5 0 0 0,-6-1 4 0,6 2-4 0,-4-1 0 16,-1-1 4-16,5 1-8 0,-6 0 4 0,6 0 0 0,-5 3-4 15,0-3 4-15,5-1 4 0,-6 2-4 0,6-2 0 0,-5 4 0 0,1-3 0 16,4 0-4-16,-5 0 4 0,-1 0-4 0,6 0 4 15,-5-1 4-15,0 2-4 0,5-2-4 0,-6 1 4 0,1 0 0 0,5-3-4 16,-4 3 4-16,-2 0 4 0,1-1-4 0,5 2 0 0,-5-1 4 16,0-1-8-16,5-2 8 0,-6 4-4 0,6-2 4 0,-5 1 0 15,1 0-4-15,4 0-4 0,-6-3 0 0,6 3 4 0,-5 0-4 0,0-1 4 16,5 1 4-16,-6 0-4 0,6-3 4 0,-5 3-4 0,5 0 0 16,-4 0 0-16,4-3 0 0,-5 3-4 0,5-3 4 15,-6 3 0-15,6-3-4 0,0 3 8 0,-5-3 0 0,5 2 0 0,-5-2-4 16,5 0 0-16,0 0-4 0,-6 4 4 0,6-4 0 0,0 0 0 15,-5 2 0-15,5-2 0 0,0 0-4 0,-4 3 4 0,4-3 0 16,0 0-16-16,-6 3 20 0,6-3 4 0,-5 3-4 0,5-3-4 0,0 0 0 16,-5 0 0-16,5 2 4 0,0-2-4 0,0 0-4 0,-5 0 8 15,5 0-8-15,0 0 8 0,0 0 0 0,-6 0-4 0,6 0 0 16,0 0-4-16,0 0 4 0,0 4 0 0,0-4-8 0,0 0 0 16,0 0-4-16,0 0-4 0,0 0-12 0,-5 0-8 0,5 3-16 15,0-3-16-15,0 0-20 0,0-3-12 0,0 6-36 0,-4-3-44 0,4 0-92 16,0 0 12-16,-6 0 52 0,6 0 32 0,0 0 36 0,-5 0 24 15</inkml:trace>
        <inkml:trace contextRef="#ctx0" brushRef="#br0" timeOffset="27484.8473">877 1401 39 0,'0'0'100'15,"-6"0"-16"-15,6 0-8 0,0 0-28 0,0 0-8 0,-5 0-4 0,5 0-4 16,0 0-4-16,0 0-4 0,-5 0 0 0,5 0-4 0,-6 0 0 15,6 0 0-15,0 0 0 0,-4 0 0 0,4 0-4 0,0 0 0 16,-5 0 0-16,5 0 0 0,-5 0-4 0,5 0 4 0,0 0-4 0,-6 0 0 16,6 0 0-16,0 0-4 0,-5 0 4 0,5 0 0 15,-5 0 0-15,5 0 0 0,-5 0-4 0,5 0 8 0,0 0-4 0,-5 3 0 16,5-3 0-16,-5 0 4 0,5 4-8 0,-6-4 4 0,6 0 0 16,0 2 0-16,-5-2-8 0,5 3 8 0,-5-3 0 0,5 3 0 15,-5 0-4-15,5-3 0 0,0 2 0 0,-5 2 0 0,5-4 0 0,-5 2-4 16,5-2 4-16,-5 3-4 0,5 0 4 0,-6-3 4 0,6 3-4 15,0 0 4-15,-5-3-4 0,5 3 4 0,-5 0-4 16,5-3-4-16,0 3 0 0,-6 0 0 0,6-3 0 0,0 3 0 0,-4-1 0 16,4 1-4-16,0 0 0 0,-5 0 4 0,5-3-4 0,0 3 4 15,-5 0 4-15,5 0-4 0,0 0 0 0,-6-1 0 0,6 2 0 16,0-2-4-16,0 1 0 0,0 0 4 0,-5 0-4 0,5-3 4 16,0 6-4-16,0-3 0 0,0 0 0 0,0-1 8 0,0 2 0 15,0-2-12-15,0 4 4 0,0-3 0 0,0 0 0 0,0 3 4 0,0-3 0 16,0 2-4-16,0-2 0 0,0 3 4 0,0-1-4 0,0 2 4 15,0-4-4-15,0 3 4 0,0-1-4 0,0 1 0 0,0 0 8 16,0-1-8-16,0-2 0 0,0 3 4 0,0 0 0 0,0 0 0 0,0 0 0 16,0-1-4-16,0 2 0 0,0-2 4 0,0 1-4 0,0 0 4 15,0-1 0-15,0 1-4 0,5-3 4 0,-5 3-4 0,0 0 4 16,0-1 0-16,6-1 0 0,-6 1-4 0,0 1 0 0,5-3 0 16,-5 3 4-16,5-3 0 0,-5 3-4 0,4-1 4 0,-4-2-4 15,0 3 4-15,6 0 0 0,-1-4 4 0,-5 5-4 0,5-5 0 16,-5 4 0-16,6 0 4 0,-6-3 0 0,5 3-4 0,0-4 0 15,0 4 0-15,-5-3 4 0,5 3 0 0,0-3 0 0,0 3 0 0,-5-4 0 16,6 1 0-16,-1 3 4 0,0-3-4 0,0 0 0 16,0-1 4-16,6 2 0 0,-6-2 0 0,0 2 0 0,-1-2 0 0,2 2 0 15,-1-2 0-15,6 1 0 0,-6-3 0 0,0 3 0 0,5 0 0 0,-5-3 0 16,0 0 0-16,6 3-4 0,-6-3 0 0,5 0 0 16,1 0 0-16,-6 0 0 0,5 0 0 0,-5 0 0 0,5 0 0 0,1 0-4 15,-1 0 4-15,-5 0-4 0,6 0 0 0,-1 0 0 16,-5 0 0-16,5 0 0 0,1 0 0 0,-6-3 0 0,5 3-4 0,-5-3 4 15,5 3-4-15,-4-3 4 0,4 0 0 0,-5 3 0 0,5-2 0 0,-4-2 0 16,-1 2-4-16,5-2 0 0,-5 2 0 0,0-4 4 0,0 3-4 16,1 0 0-16,4 0 0 0,-5 0 0 0,0 0 4 0,0 1 0 15,0-2-4-15,1 2 0 0,-1-1 0 0,0-1 0 0,0 2 0 16,0-1 4-16,0 0-4 0,1-2 0 0,-6 2 4 0,5 0-4 16,0 0 0-16,0 0 0 0,0 0 0 0,-5 0 0 0,5 0 0 15,0-3 0-15,1 3 0 0,-6 1 0 0,5-4 4 0,0 3 0 16,-5-3-8-16,5 3 4 0,-5-3 4 0,5 4-4 0,0-4 0 0,-5 3 4 15,5-3-8-15,-5 3 4 0,6-2 0 0,-6 1 0 0,5-1 0 16,-5 2 0-16,0-3 0 0,5 3 0 0,-5-3 0 0,0 0 8 16,0 4-4-16,5-4-4 0,-5 3 0 0,0-3 4 0,0 4-4 15,0-5 4-15,0 4-8 0,0-3 4 0,0 4 0 0,0-4 0 16,0 0 0-16,0 3 0 0,0-3 0 0,0 4 0 0,0-4-4 16,0 3 4-16,0 0 0 0,0-3 0 0,0 4 0 0,0-4 0 0,0 3 0 15,0-4 0-15,0 5 0 0,0-4 0 0,0 3 4 0,0 0-4 16,-5-2 0-16,5 2-4 0,0 0 4 0,0-3-4 0,0 3 4 15,-5 0 0-15,5-2 0 0,0 1 0 0,-5 2 0 0,5-1 0 0,-6-3 0 16,6 3 0-16,0 0 0 0,-5 0 0 0,5-2 4 16,-5 1 0-16,5 2-4 0,-5-1 0 0,5-3-4 0,-5 3 8 0,5 0-4 15,-5-3 0-15,5 4 0 0,-5-1 0 0,5 0 0 0,-6 0 4 16,6-3 0-16,-5 3-8 0,5 0 4 0,-5 0 0 0,5 0 0 16,-5 1 0-16,5-2-4 0,-5 2 8 0,5-1-24 0,-5 0 24 15,5 0-4-15,-5 1 4 0,5 2-4 0,-6-4 4 0,1 1 0 0,5 0-4 16,-5 3 4-16,5-2-4 0,-5-1 0 0,0 3 0 15,5-3 0-15,-5 0 0 0,-1 3 0 0,6-3 0 0,-5 3 4 0,0-3-4 16,0 0 0-16,5 3-4 0,-5-2 4 0,0 2 4 0,0-4 0 16,5 4-4-16,-6-2 0 0,1 2 4 0,0-3-4 0,0 3 0 15,5-3 0-15,-5 3 0 0,0 0 0 0,0-4 0 0,5 4 0 16,-6 0 4-16,1 0 0 0,0 0 0 0,0 0-4 0,5 0 8 16,-5 0-8-16,0 0 0 0,-1 0 0 0,1 0 0 0,0 0 0 0,0 0 4 15,5 0-4-15,-5 0 0 0,0 0 0 0,0 0 0 0,-1 0 4 16,6 0 0-16,-5 0-4 0,0 0 4 0,0 0-4 0,0 0 0 15,0 0 0-15,5 0 4 0,-5 0-4 0,-1 0 0 0,1 0 4 0,0 0-4 16,5 0 0-16,-5 0 0 0,0 0 4 0,0 0-4 0,-1 0 0 16,6 0 0-16,-5 0 0 0,0 0-16 0,0 0 20 0,0 0 0 15,0 0 0-15,5 0 0 0,-5 0 0 0,-1 0-4 0,1 0 4 16,0 0 0-16,0 0-4 0,0 0 0 0,0 0 0 0,5 0 0 16,-6 0 0-16,1 0 4 0,0 0-4 0,0 0 0 0,5 0 0 15,-5 0 0-15,0 0 0 0,0 0 0 0,5 0 0 0,-6 0 4 16,6 0-4-16,-5 0 0 0,5 0-4 0,-5 0 4 0,5 0 0 0,-6 0 0 15,6 0 4-15,-4 0-4 0,4 0 0 0,0 0-4 0,-5 0 4 16,5 0 0-16,0 0 0 0,0 0-4 0,0 0 4 0,0 0-4 16,-5 0 4-16,5 0-4 0,0 0 0 0,0 4 0 0,0-4-4 15,0 0 4-15,-6 0 0 0,6 3-4 0,0-3 0 0,0 3 0 16,-5-3-4-16,5 2-4 0,0-2-4 0,0 4-8 0,0-4-12 16,-5 2-12-16,5-2-8 0,0 3-12 0,-5 0-20 0,5 0-36 0,0-3-32 15,0 3-64-15,-5 0-16 0,5 0 40 0,-5-1 36 0,5 1 36 16</inkml:trace>
        <inkml:trace contextRef="#ctx0" brushRef="#br0" timeOffset="25889.5337">830 1561 19 0,'0'0'100'0,"0"0"-12"0,0 0-16 16,0 0-20-16,0 0-8 0,0 0-24 0,0 0 20 0,0 0-4 15,0 0-4-15,0 0 0 0,0 0 0 0,0 0-4 0,0 0 0 16,0 0-4-16,0 0 0 0,0 0 0 0,0 0 0 0,0 0-4 0,0 0 0 16,0 0 0-16,0 0 4 0,0 0 0 0,0 0 0 15,0 0-4-15,0 0 4 0,0 0 0 0,0 0-4 0,0 0 4 0,0 0-4 16,0 0 0-16,0 0 0 0,0 0 0 0,0 0-4 0,0 0 0 15,0 0-8-15,0 0 4 0,0 0 4 0,0 0-4 0,0 0-4 16,0 0 0-16,0 0 8 0,0 0-4 0,0 0 0 0,0 0 0 0,0 0 0 16,0 0 0-16,0 0 4 0,0 0 0 0,0 3 0 0,0-3 0 15,0 0-4-15,0 0 4 0,0 2 0 0,0-2-4 0,0 0 4 16,0 4 0-16,0-4 0 0,0 0 0 0,0 2 0 0,0-2 0 16,0 3 0-16,0-3 0 0,0 0 0 0,0 3 4 0,0-3-4 15,5 0 0-15,-5 3 0 0,0 0 0 0,0-3 0 0,6 3 0 0,-6-3 4 16,5 3 0-16,-5-3-20 0,5 0 20 0,-5 2 4 0,4 1 0 15,-4-3-4-15,6 3 0 0,-6-3-4 0,5 0 0 0,0 3-4 16,-5-3 0-16,6 0 4 0,-1 0-4 0,0 3-4 0,0-3 4 16,-5 0 0-16,5 0-4 0,5 0 0 0,-10 0 4 0,11 0 0 15,-6 0 0-15,0 3 4 0,0-3-4 0,0 0 0 0,6 0 4 16,-6 3-8-16,0-3 4 0,5 0-4 0,-5 0 0 0,1 0 0 16,4 0 0-16,-5 0-4 0,0 3 4 0,6-3 0 0,-6 0 0 15,0 0-8-15,0 0 0 0,5 0 0 0,-5 0 0 0,1 0 0 0,-1 0 0 16,5 0 0-16,-5 0 0 0,0 0 0 0,0 0 0 0,1 0 0 15,-1 2 0-15,0-2 0 0,0 0 0 0,0 0 0 0,-5 0 0 16,5 0 0-16,1 0 0 0,-6 0 0 0,5 0 0 0,0 4 0 0,-5-4 0 16,5 0 0-16,-5 0 0 0,5 0 0 0,-5 0 0 15,5 0 0-15,-5 0 0 0,5 0 0 0,-5 0 0 0,0 0 0 0,6 0 0 16,-6 0 0-16,0 0 0 0,0 0 0 0,5 0 0 0,-5 0 0 16,0 0 0-16,0 0 0 0,0 0 0 0,0 0 0 0,5 0 0 15,-5 0 0-15,0 0 0 0,0 0 0 0,0 0 0 0,0 0 0 0,0 0 0 16,0 0 0-16,0 0 0 0,0 0 0 0,0 0 0 0,0 0 0 15,0 0 0-15,0 0 0 0,0 0 0 0,0 0 0 0,0 0 0 16,0 0 0-16,0 2 0 0,0-2 0 0,0 0 0 0,0 0 0 16,0 0 0-16,0 0 0 0,0 0 0 0,0 0 0 0,0 0 0 15,0 0 0-15,0 0 0 0,0 0 0 0,0 0 0 0,0 0 0 0,0 0 0 16,0 0 0-16,0 0 0 0,0 0 0 0,0 0 0 0,0 0 0 16,0 3 0-16,0-3 0 0,0 3 0 0,0-3 0 0,0 0 0 15,-5 4 0-15,5-4 0 0,0 0 0 0,0 2-36 0,-5-2-40 0,5 0-24 16,0 3-20-16,-6-3-32 0,6 0-28 0,-5 0-44 15,0 0-56-15,0 3 24 0,0-3 52 0,0 0 40 0,0-3 28 0</inkml:trace>
        <inkml:trace contextRef="#ctx0" brushRef="#br0" timeOffset="46367.76">-97 1665 59 0,'0'0'92'0,"0"0"-8"0,0-3-8 0,0 6-28 0,0-3-8 15,0 0-4-15,0 0 0 0,5 3 0 0,-5-3-8 0,0 0 4 16,5 0 0-16,-5 3 0 0,0-3 0 0,5 3 0 0,-5-3 0 16,5 0 0-16,0 3 4 0,1-3-4 0,-1 0 0 0,0 2 8 0,-5-2 4 15,5 0-4-15,5 0-8 0,-5 4 0 0,1-4 4 0,-1 0-4 16,0 0 0-16,5 0 0 0,-5 0-4 0,6 0 0 0,-6 0 0 16,5 0 4-16,-5 0-8 0,6 0 0 0,-1 0-4 0,0 2 0 0,-5-4 4 15,6 4-4-15,-1-4 0 0,0 2 4 0,-5 2-8 0,6-2 4 16,-1 0 0-16,0 0 0 0,1 0 0 0,-6 0-4 0,5 0 0 15,0 0-4-15,-5 0 4 0,6 0 0 0,-6 0-4 0,5 0 4 16,-5 0 0-16,0 0-4 0,1 0-4 0,-1 0 4 0,5 0-4 16,-5 0 4-16,0 0-8 0,1 0 4 0,-1 0 0 0,-5 0 4 0,5 0-4 15,1 0 4-15,-2 0-4 0,-4-2 0 0,5 2 0 0,-5 0 0 16,5 0-4-16,1 0 0 0,-6 0 4 0,0 0 0 0,5 0-4 16,-5 0 0-16,5 0 0 0,-5-4 0 0,0 4 0 0,0 0 0 15,6 0 4-15,-6 0 0 0,0 0-4 0,0 0 4 0,0 0-4 16,0 0 0-16,0 0 4 0,0 0-4 0,0 0 0 0,0 0 0 15,0 0 0-15,0 0 0 0,0 0 0 0,0 0 0 0,0 0-4 0,0 0 4 16,0 0 0-16,0 0-4 0,0 0 0 0,0 0 4 16,0 0-4-16,0 0 4 0,0 0 0 0,0 0-4 0,0 0 0 0,0 0 0 15,0 0 0-15,0 0-4 0,0 0 4 0,0 0-4 0,0 0-4 16,0 0 4-16,0 0-8 0,0 0 0 0,0 0-4 0,0 0-12 16,0 0-12-16,0 0-20 0,0-2-16 0,-6 2-16 0,6-3-16 0,0 3-24 15,-5-3-20-15,5 0-36 0,-5 0-52 0,5 0 4 16,-6 0 44-16,1 0 36 0,0-3 32 0</inkml:trace>
        <inkml:trace contextRef="#ctx0" brushRef="#br0" timeOffset="47365.1832">-46 1465 19 0,'-5'0'108'0,"5"0"-16"0,-5 0-12 0,0 0-32 0,0 0 0 15,-1 0-12-15,6 0-4 0,-5 0-4 0,0 0 0 0,0 0-4 16,0 3 0-16,0-3 0 0,5 3 0 0,-6-3 0 0,1 3 0 15,0-3 4-15,0 3-8 0,0-1 4 0,0 2-4 0,0-4 4 16,-1 2-4-16,1 1 0 0,0 0 4 0,0 0-8 0,0 0 0 16,5 0 0-16,-5 0 0 0,0 0 0 0,-1-1 0 0,6 2 0 0,-5 1 0 15,5-2-4-15,-5 0 0 0,0 0 0 0,5 3-8 0,-5-3 8 16,5 2-4-16,0-2 4 0,0 3 0 0,-5-3-4 0,5 3 4 16,0-3-8-16,0 2 4 0,0 1 0 0,0 0 0 0,0-3 0 15,0 3 0-15,0-1-4 0,0 1-4 0,0 0 4 0,0 0 0 16,0-1 4-16,0 1-8 0,0 4 4 0,5-5 0 0,-5 1 4 0,0 0-4 15,0-1 0-15,5 1 0 0,-5 3 4 0,5-3-4 16,-5-1 8-16,5 4 0 0,-5-3 0 0,5 0-4 0,1 0 4 0,-1 2 0 16,0-2-4-16,-5 0 0 0,5 2 4 0,0-1-4 0,0-2 0 15,0 1 0-15,1 0 4 0,-1 0-4 0,0 2 0 0,0-3-4 16,0 2 4-16,0-5 0 0,0 4 0 0,6 0 0 0,-6 0 0 0,0-1 4 16,5-1-4-16,-4 2 0 0,-1-4-4 0,5 4 4 0,-5-3-4 15,5 0 4-15,-4 0 0 0,4 0 0 0,0 0 0 0,-5 3 0 16,6-6-4-16,-6 2 4 0,5 1 0 0,0 1 0 0,1-4 0 15,-6 2 0-15,5-2 0 0,0 0 0 0,1 0 0 0,-6 3-16 16,5-3 24-16,0 0-12 0,-4 0 4 0,4 0 0 0,0 0 4 16,-5 0 0-16,6-3-4 0,-6 3 0 0,5-2 0 0,0 2-4 15,-4-4 4-15,4 4-4 0,-5-3 4 0,5 3-4 0,-5-2 0 16,6-2 0-16,-6 2-4 0,5-1 8 0,-5 0-4 0,6 0-4 0,-6 0 0 16,5-2 4-16,-5 1 0 0,0 2 0 0,6-2-4 0,-6 2 0 15,1-2 0-15,3-1 0 0,-3 2 0 0,-1 0 4 0,5-3 0 16,-5 4-4-16,0-2 0 0,0-1 8 0,1 1-4 0,-1-1 0 0,0 2 0 15,1-2 0-15,-2 2-4 0,1-3 0 0,0 3 0 16,1-3 4-16,-6 1-4 0,5-2 0 0,0 5 0 0,-5-4 4 0,6 0-4 16,-6 0 0-16,4 0 4 0,1 1 0 0,-5-1 0 0,0 0-4 15,0 0 4-15,6 0-4 0,-6 1 0 0,0-1 0 0,0 0 0 16,0 0 0-16,0 0 4 0,0 1-4 0,0-1 4 0,0 0-4 0,0 0 4 16,0 0-4-16,0 0 0 0,0 1 4 0,0-1-4 0,-6 0 4 15,6 0-8-15,0 1 4 0,0-1 0 0,0 0 0 0,-5 1 0 16,5-1-4-16,-4 3 8 0,-2-6-4 0,6 6 0 0,-5-3-4 15,0 0 4-15,5 1 0 0,-6-1 0 0,1 3 0 0,5-3 0 16,-5 1 0-16,1-1 0 0,-2 0 0 0,6 3 4 0,-5-3-8 16,0 3 4-16,-1-2-4 0,1 1 4 0,0-1 0 0,0 2 0 0,5-3 4 15,-5 3 0-15,-5 0-4 0,4-2-4 0,1 2 4 0,1 0 0 16,-2 0 0-16,1 0 0 0,0 0 0 0,-6 0 0 0,6 3 0 16,1-3 0-16,-2 0 0 0,1 3 0 0,-6-3 4 0,6 1 0 15,0 2-4-15,0 0-4 0,0-4 0 0,-6 4 4 0,6 0 0 16,0-2 0-16,0 2 0 0,-5 0 0 0,5-3 0 0,-1 3 0 15,1 0 0-15,0 0 4 0,0 0-4 0,0 0 0 0,-5 0 0 16,4 0-4-16,1 0 4 0,0 0 0 0,-5 0-4 0,5 0 0 0,-1 0 4 16,1 0 0-16,0 0-4 0,-5 0-20 0,5 0 24 0,0 3 0 15,-1-3-4-15,1 2 4 0,0-2-4 0,-5 4-4 0,5-2 0 16,0 1 0-16,-1 0-4 0,1 0-12 0,0 0-4 0,0 0-4 0,0 0-12 16,0 3-4-16,-1-3-4 0,1-1-12 0,0 4-16 0,0-3-16 15,0 3-16-15,0-3-36 0,0 2-56 0,-1-1-16 0,1 1 40 16,5-2 36-16,-5 3 24 0</inkml:trace>
      </inkml:traceGroup>
    </inkml:traceGroup>
    <inkml:traceGroup>
      <inkml:annotationXML>
        <emma:emma xmlns:emma="http://www.w3.org/2003/04/emma" version="1.0">
          <emma:interpretation id="{06F3143C-4566-4D0B-A748-2CDC7F8F79D7}" emma:medium="tactile" emma:mode="ink">
            <msink:context xmlns:msink="http://schemas.microsoft.com/ink/2010/main" type="paragraph" rotatedBoundingBox="12446,6497 10465,10343 7476,8803 9457,4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1E0046-423A-471D-9B45-1E3CDCC67197}" emma:medium="tactile" emma:mode="ink">
              <msink:context xmlns:msink="http://schemas.microsoft.com/ink/2010/main" type="line" rotatedBoundingBox="12446,6497 10465,10343 7476,8803 9457,4958"/>
            </emma:interpretation>
          </emma:emma>
        </inkml:annotationXML>
        <inkml:traceGroup>
          <inkml:annotationXML>
            <emma:emma xmlns:emma="http://www.w3.org/2003/04/emma" version="1.0">
              <emma:interpretation id="{5405BF3E-0E88-4BB9-AAEC-09DFC7DF0508}" emma:medium="tactile" emma:mode="ink">
                <msink:context xmlns:msink="http://schemas.microsoft.com/ink/2010/main" type="inkWord" rotatedBoundingBox="11076,5791 10854,6223 10287,5931 10509,5499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0488.5167">3216 36 67 0,'-5'0'104'0,"0"0"-16"0,0 0-8 0,5 0-32 16,-6 0-4-16,1 0-8 0,0 0-4 0,0 3 0 0,0-3-4 0,0 3 4 15,-1-3-8-15,1 3 4 0,0-3 0 0,0 3-4 0,0 0 0 16,-5 0 0-16,4 0 0 0,1-1 0 0,0 1 0 0,0 0 0 15,0 0 0-15,0 0 0 0,0 3-4 0,-1-3 0 0,1-1 0 16,0 2-4-16,0 1 0 0,0-2 0 0,0 0-4 0,-1 3 4 16,1-3 0-16,5 2-4 0,-5-1 0 0,0 1-4 0,0-2-4 15,5 3 0-15,-5 0 0 0,0-1 0 0,5 1 4 0,-6-3 4 0,1 3-4 16,5 3-4-16,-5-3 4 0,5-1-4 0,-6 1-4 0,2 0 0 16,4 0 4-16,-5 3 0 0,5-4 0 0,-5 1 0 0,5 0 0 15,-6 3 0-15,6-4 0 0,0 1 4 0,-5 0-4 0,5 3 0 0,0-3 4 16,-5-1 0-16,5 1 0 0,0 0 0 0,0 0 0 0,0 0 0 15,0 2 0-15,0-2 0 0,0 0 0 0,0 0-12 0,0-1 16 16,0 1-4-16,0 3 4 0,0-4-4 0,0 2 4 0,5-2 0 16,-5 1 0-16,0 0 0 0,0 0 4 0,5 0 0 0,-5 2-4 15,6-2 0-15,-1 0-4 0,0-1 4 0,-1 1 0 0,2 0 4 16,-1-3 0-16,0 3 0 0,1-1 0 0,-1 1 4 0,0 0-4 16,5 0 0-16,-5-3 0 0,6 3 4 0,-1-4-4 0,-5 5 4 0,5-5-4 15,1 4 0-15,-1-3-4 0,0 0 0 0,1 3-4 0,4-4 4 16,-5 2-4-16,1-1 0 0,4-1 0 0,-5 1 4 0,6 0-4 15,-6 0 4-15,6 0-4 0,-6 0 0 0,5-3 0 0,-4 3 0 16,-1-1 0-16,5-2 0 0,-4 0-4 0,-1 4 4 0,5-4-4 16,-4 0 4-16,-1 0-4 0,0 0-4 0,1 0 0 0,-1 0 4 15,0 0 0-15,1 0 0 0,-1-4 0 0,0 4-4 0,0-2 0 0,1 2 4 16,-1-3-4-16,-5 0 0 0,6 0 0 0,-1 0 0 16,-5 0 0-16,5 0 0 0,-5-2 0 0,6 1 4 0,-6-1-4 0,5 2-4 15,-5 0 8-15,0-3-4 0,1 3 0 0,4 1 4 0,-5-5-4 0,0 5 4 16,0-4-8-16,1 3 4 0,-6-3 4 0,5 3-8 15,0-2 4-15,0 1 0 0,-5-1 0 0,5 2-4 0,0-3 8 0,-5 3-4 16,5-3-4-16,-5 3 8 0,6-2-8 0,-6 2 4 0,5-3 0 16,-5 0-4-16,0 1 4 0,0 2 0 0,5-3 0 0,-5 3 4 15,0-3-4-15,0 0 0 0,0 1 4 0,0 2-4 0,0-3-4 16,0 0 0-16,0 0 8 0,0 0-4 0,0 1 0 0,0-1 0 16,0 0 0-16,0 0 0 0,0 0 4 0,-5 4-8 0,5-7 4 0,0 6-4 15,0-3 4-15,-5 0 0 0,5 1 0 0,-6-1 0 0,6 0-4 16,-5 0 4-16,5 3 0 0,-5-3 0 0,0 1 0 0,5-2 0 15,-5 5 4-15,0-4-4 0,0 3 0 0,-1-3 0 0,1 1 0 16,0 2 0-16,5-3 0 0,-5 0 0 0,0 3-4 0,0-3 4 16,-1 4 0-16,1-4 0 0,0 3-16 0,0-3 20 0,0 0-4 0,0 3 0 15,0-2 0-15,-1 1 0 0,1 2 0 0,0-1 0 0,0-3 0 16,0 3 0-16,0 0 0 0,0 0 0 0,-1 1-4 0,1-1 4 16,0-1 0-16,0 2 0 0,0 2 0 0,0-3 0 0,-1 0 0 15,1 3 0-15,0-3 0 0,0 0 0 0,0 3 0 0,0 0 0 0,0-3 0 16,-1 3 0-16,-4 0 0 0,5 0-4 0,0 0 4 0,0 0 0 15,0 0-4-15,-6 0 4 0,6 0 0 0,0 0 0 0,0 0-4 16,-6 0 4-16,6 0-4 0,0 0 4 0,0 0 0 0,0 0-4 16,0 0 4-16,0 0-4 0,-6 0 0 0,6 3-4 0,0-3-4 15,0 0 4-15,0 3-4 0,-1-3-4 0,6 3 0 0,-5 0 0 16,0-3-8-16,0 3 0 0,0-3-8 0,0 2-8 0,0 2-4 16,-1-4-4-16,6 3-4 0,-5-1-12 0,0-2-8 0,0 3-20 15,5-3-16-15,-5 3-32 0,0 0-64 0,0 0-24 0,-1 0 44 0,6-3 32 16,-5 3 12-16</inkml:trace>
          <inkml:trace contextRef="#ctx0" brushRef="#br0" timeOffset="59369.9359">3103 286 27 0,'0'0'108'0,"0"0"-8"0,0 0-12 0,0 0-24 16,0 0-4-16,0 0-8 0,0 0-4 0,0 0 0 0,0 0-8 16,0 0 4-16,0 0 0 0,0 0 0 0,0 0 0 0,0 0 0 15,0 0 0-15,0 0 0 0,0 0-4 0,0 0 4 0,0 0-4 0,5 0 0 16,-5 3 4-16,0-3 0 0,5 0-4 0,-5 0 4 0,5 2-4 16,-5-2 0-16,5 0 0 0,0 3 0 0,-5-3 0 0,6 0-4 15,-1 3 0-15,0-3-4 0,0 0 4 0,0 3 0 0,0-3-4 16,0 0 0-16,6 0-4 0,-6 0-4 0,0 0 0 0,5 0 0 15,-4 0 0-15,4 0 0 0,0 0-4 0,0 0 0 0,1 0 0 0,-1 0 0 16,0 0 0-16,1 0 0 0,-1 0-4 0,5 0-4 0,-4 0 4 16,-1 0 0-16,5 0-16 0,-4 0 0 0,-1 0 0 0,0 0 0 15,1 0 0-15,4 0 0 0,-5-3 0 0,1 3 0 0,-1 0 0 0,-5 0 0 16,5 0 0-16,1 0 0 0,-6-3 0 0,5 3 0 0,-5 0 0 16,1 0 0-16,-1 0 0 0,5 0 0 0,-10-3 0 0,5 6 0 15,0-3 0-15,0 0 0 0,1 0 0 0,-6 0 0 0,5 0 0 16,-5 0 0-16,5 0 0 0,-5 0 0 0,0 0 0 0,0 0 0 15,0 0 0-15,0 0 0 0,0 0 0 0,0 0 0 0,0 0 0 16,0 0 0-16,0 0 0 0,0 0 0 0,0 0 0 0,0 0 0 0,0 0 0 16,0 0 0-16,0 0 0 0,0 0 0 0,0 0 0 0,0 0 0 15,0 0 0-15,0 0 0 0,0 0 0 0,0 0 0 0,0 0 0 16,0 0 0-16,0 0 0 0,0 0 0 0,0 0 0 0,0 0 0 16,-5 0-44-16,5 0-32 0,0 0-16 0,-5-3-12 0,5 3-16 15,0 0-8-15,-6-2-20 0,1 2-16 0,5 0-32 0,-5-3-48 16,0 3 20-16,5-3 40 0,-5 0 40 0,0 3 28 0</inkml:trace>
        </inkml:traceGroup>
        <inkml:traceGroup>
          <inkml:annotationXML>
            <emma:emma xmlns:emma="http://www.w3.org/2003/04/emma" version="1.0">
              <emma:interpretation id="{D15F3E35-8FB7-4B02-B833-B4A249283CB2}" emma:medium="tactile" emma:mode="ink">
                <msink:context xmlns:msink="http://schemas.microsoft.com/ink/2010/main" type="inkWord" rotatedBoundingBox="12024,7316 10465,10343 7476,8803 9035,5777"/>
              </emma:interpretation>
            </emma:emma>
          </inkml:annotationXML>
          <inkml:trace contextRef="#ctx0" brushRef="#br0" timeOffset="-17083.3263">2337 779 35 0,'0'0'72'0,"0"0"0"0,0 0 0 0,0 0-32 0,0 0-4 16,0 0-4-16,0 0-8 0,0 0-4 0,0 0-4 0,0 0 0 16,0 0 0-16,0 0 0 0,0 0 0 0,0 0 0 0,0 0-8 0,0 0 0 15,0 0 4-15,0 0-4 0,-5 0 0 0,5 0 0 0,0 0 0 16,0 0 0-16,0 0 0 0,-5 0 0 0,5 0 4 0,0 0 0 15,-5 0 0-15,5 0 0 0,0 0 0 0,-5 0 0 0,5 0 0 16,-6 0 0-16,6 0 0 0,0 0 4 0,-5 0 0 0,5 0-4 16,-5 0 4-16,5 0-4 0,-5 0 0 0,5 0 0 0,-5 0 0 15,5 0 0-15,-5 0 0 0,5 0 0 0,-5 0 0 0,5 0 0 16,-6 0 0-16,6 0-4 0,-5 0 4 0,5 0-8 0,0 0 4 16,-5 0 4-16,5 0 0 0,-6 0-4 0,6 0 4 0,0 0-8 0,-4 0 4 15,4 0-4-15,0 0 4 0,0 0 0 0,0 0-4 0,-5 0 0 16,5 0 0-16,0 0 4 0,0 0-4 0,-5 0 4 0,5 0 0 15,0 0-4-15,-6 0 0 0,6 0 4 0,0 0 0 0,-5 0-4 0,5 0 4 16,-5 0 0-16,5 0 0 0,-6 0 0 0,6 0 0 16,-4 0 0-16,4 0 0 0,-5 0 0 0,5 0 0 0,0 0-4 0,-6 0-4 15,6 0 4-15,-5 0 4 0,5 0-12 0,-5 0 8 0,5 0-4 16,-5 0 0-16,5 0 4 0,-6 0 4 0,6 0-8 0,-4 0 4 16,4 0 4-16,-5 0-4 0,5 0 0 0,-6 0-4 0,1 0 0 0,5 0 4 15,-5 0-4-15,5 0 4 0,-6 0 0 0,1 2 0 0,5-4 0 16,-4 4 4-16,-1-2-4 0,5 0-4 0,-6 0 4 0,1 3 0 15,5-3 0-15,-5 0 0 0,5 0-4 0,-6 0 4 0,1 0-4 16,5 0 0-16,-4 3 0 0,-2-3 4 0,6 0 0 0,-5 3 0 16,0-3-4-16,5 0 4 0,-6 0-4 0,1 0 0 0,5 0 4 0,-5 0 0 15,5 3-4-15,-4-3 0 0,-2 0 4 0,6 0-4 16,-5 0 0-16,5 0 0 0,-5 0 0 0,5 0 0 0,0 0 4 16,-6 3-4-16,1-3 0 0,5 0 4 0,0 0-4 0,-5 3 0 0,5-3 0 15,-5 0 4-15,5 0-4 0,-5 3 4 0,5-3-4 0,-5 0 4 16,5 0 0-16,-5 3-4 0,5-3 0 0,-6 0 0 0,1 0 4 15,5 3-4-15,-5-3 4 0,5 0 0 0,-5 0-4 0,0 2 0 16,5-2 0-16,-5 0 0 0,5 3 0 0,-6-3 0 0,6 0 0 16,-5 3 0-16,0-3 4 0,5 3-4 0,-5-3 0 0,0 0 4 0,5 0-4 15,-5 3 0-15,5-3 4 0,-5 0-4 0,-1 0 0 0,6 3 4 16,-5-3-4-16,0 0 0 0,5 3 4 0,-5-3-4 0,5 0 0 16,-5 3 0-16,0-3 0 0,5 3 0 0,-5-3 0 0,-1 3 0 0,6-3 0 15,-5 2 0-15,0-2 0 0,5 3 0 0,-5-3 0 0,0 3 0 16,5-3 0-16,-5 3 0 0,-1-3 0 0,1 3 0 0,5-3 0 15,-5 3 0-15,0-3 0 0,0 3 0 0,5-3 0 0,-5 3 0 16,0-3-16-16,-1 3 20 0,6-3 0 0,-5 2 0 0,0-2 0 16,0 3-4-16,5 0 4 0,-5-3-4 0,0 3 0 0,0-3 0 0,5 3 4 15,-6 0-4-15,1-3 0 0,0 3 0 0,5 0 4 16,-5-3-4-16,0 3 0 0,0-3-4 0,5 3 4 0,-6 0 0 0,1-3-4 16,0 2 4-16,5 1 0 0,-5-3 0 0,0 3 0 0,5-3 0 15,-5 3 4-15,0-1-4 0,-1-2 0 0,6 4 4 0,-5-1-4 16,0-3 0-16,5 3 0 0,-6 0 0 0,2 0 0 0,-1-3 0 0,5 2 0 15,-6 1 0-15,1 0 0 0,0-3 0 0,5 3 0 16,-5 0 0-16,-1 1 0 0,2-2 0 0,-1-2 0 0,5 3 0 0,-6 0 0 16,1 0 0-16,0 0 0 0,5-1-4 0,-6-2 8 0,1 3-4 15,1 0 0-15,4 0 0 0,-5 0 0 0,-1 0 0 0,1 0 0 16,0 0 0-16,-1 0 0 0,6-1 0 0,-5 1 0 0,1 0 0 0,-2 0 0 16,1 0 0-16,0 0 0 0,5 0 0 0,-5 0 0 0,-1 0 0 15,1 0 0-15,1-1-4 0,-2 1 4 0,1 0 0 0,0 0 0 16,5 0 0-16,-6 0 0 0,1 0 0 0,0 0 4 0,1 0-4 15,-2 0 0-15,1 2 0 0,0-2 0 0,-1 0 0 0,1 0 0 16,0 0 0-16,5 0 0 0,-5 0 4 0,0 3-8 0,0-4 8 0,0 1-8 16,-1 0 4-16,6 0 4 0,-5 3-8 0,0-4 4 15,0 2 0-15,0-1 0 0,5 2 0 0,-5-2 0 0,-1 0 0 16,1 3 0-16,5-3 0 0,-5 0 4 0,0 3-8 0,0-4 4 0,5 1 0 16,-5 4-4-16,0-5 4 0,-1 1 0 0,6 3 0 0,-5-3 0 15,0 0 0-15,0 2 4 0,5-2-8 0,-5 0 4 0,0 3 4 16,5-3-4-16,-5 0 0 0,-1 3 0 0,1-4 0 0,5 1 0 0,-5 0 0 15,5 3 0-15,-5-3 0 0,0 0-4 0,5 0 4 16,-5 3 0-16,-1-4 0 0,6 1 0 0,-5 0 0 0,0 3 0 0,5-3 0 16,-5 0 0-16,0 0 0 0,5 2 0 0,-5-2-16 0,0 0 16 15,5 3 4-15,-6-3-4 0,1 0 4 0,0 3-4 0,5-4 0 16,-5 4 4-16,0-3-4 0,5 0 0 0,-5 2 0 0,-1 0-4 0,6-3 8 16,-5 3-4-16,0-1 0 0,5-2 0 0,-5 1 0 0,5 0 0 15,-6 3 0-15,2-2 0 0,4-2 4 0,-5 1 0 0,5-1-8 16,-6 2 8-16,1 1-4 0,5-2-4 0,-5 0 8 0,-1 0-4 15,6 0 0-15,-5 0 0 0,5 0-4 0,-4 3 4 0,-1-4 0 16,5 1 0-16,-6 0 4 0,1 0-4 0,5 3-4 0,-5-3 8 0,-1 0-4 16,6-1 0-16,-5 2-4 0,1-2 4 0,4 4 0 15,-6-3 0-15,1 0 0 0,5 0 0 0,-5 0 0 0,0 0 0 0,5-1 0 16,-6 4 0-16,1-3 0 0,5 0 0 0,-4 0 0 0,4 0 0 16,-6 0 0-16,1-1 0 0,5 4 0 0,-5-2 0 0,-1-2 0 15,6 2 0-15,-5-2 0 0,0 1 0 0,5 3 0 0,-4-3 0 16,-2 0 0-16,6 0 0 0,-5 0 0 0,0 2 4 0,5-2 0 15,-6 0-4-15,1 3 0 0,0-3 0 0,5 0 0 0,-5 3 0 0,0-4-4 16,5 5 4-16,-5-5 0 0,0 1 0 0,-1 3 0 0,6-3-4 16,-5 3 4-16,0-4 0 0,0 4 0 0,5-3 0 0,-5 3 0 15,0-3 0-15,-1 3 0 0,6-4 0 0,-5 4 0 0,0 0 4 0,0 0-4 16,0-3 4-16,0 3-4 0,5-1 0 0,-5-2 0 0,-1 3-4 16,1 0 4-16,0-1 0 0,0-2 0 0,5 3 0 0,-5 0 0 15,0 0 0-15,-1 0 0 0,1-4 0 0,0 4 0 0,5 0 0 16,-5-3 0-16,0 3 0 0,0 0 0 0,5-4 0 0,-5 4 0 15,-1 0 0-15,6-3 0 0,-5 3 0 0,0 0 0 0,0-4 0 16,5 5 0-16,-5-2 0 0,5-2 0 0,-5 3 0 0,0 0 0 0,5-4 0 16,-6 4 0-16,1-3 0 0,5 3 0 0,-5 0-4 0,5 0 4 15,-5-4 0-15,0 4 0 0,5 0 0 0,-5 0 0 0,5-4 0 16,-6 5 0-16,6-1 0 0,-5-4 0 0,0 4 0 0,5 0 0 16,-5-1 0-16,5-1 0 0,-5 2 0 0,5 0 0 0,-5-1 0 15,0-2 0-15,5 3 0 0,-6-1 0 0,6-1 0 0,-5 1 0 0,5 1 0 16,-5-3 0-16,5 3 0 0,-6-1 0 0,6-1 0 0,-4 1 0 15,4 1 0-15,-5-3 0 0,5 3 0 0,-5-3 0 0,5 3 4 16,0-1-4-16,-6 1 0 0,6-3 0 0,-5 3 0 0,5-1 0 0,-5-1 0 16,5 1 0-16,-6 1 0 0,6 0 0 0,-4-3 0 15,4 2 0-15,-5 1 0 0,5 0 0 0,-6 0 0 0,6 0 0 0,0-1 0 16,-5 1 0-16,5 0 0 0,-5 0-4 0,5 0 4 0,-5 0 4 16,5-1-4-16,-6 1 0 0,6 0 0 0,-4 0 0 0,4 2 0 15,-5-2 0-15,5 0 0 0,-6 0 0 0,6-1-4 0,0 4 8 0,-5-3-4 16,5 0 0-16,-5 2 4 0,5-2 0 0,-6 0-8 15,6 0 4-15,0 0 0 0,-5 3 0 0,5-4 0 0,0 1 0 0,-4 3 0 16,4-4 0-16,0 1-4 0,-5 3 8 0,5-3 0 0,-6 0-8 16,6 0 0-16,0 2 4 0,-5-2 0 0,5 0 0 0,0-1-4 15,-5 4 4-15,5-3 4 0,0 0-8 0,-6 2 4 0,6-2 0 16,-5 0 0-16,5 3 0 0,0-3 0 0,-4 0 4 0,4 2-8 16,-6-2 8-16,6 0-4 0,0 3 0 0,-5-4-4 0,5 1 4 0,0 3 0 15,-5-4 0-15,5 1 0 0,0 4 0 0,-5-5 0 0,5 1 0 16,0 0 0-16,-6 2 0 0,6-2 0 0,0 0 0 0,0 3 0 15,-5-4 0-15,5 1 4 0,0 0-4 0,0 2 0 0,-4-2 0 16,4 0 0-16,0 3 0 0,0-3 0 0,-6 2 0 0,6-2 0 16,0 3 0-16,0-3 0 0,0 2 0 0,0-2 0 0,0 3 0 15,0-4 0-15,0 1-4 0,0 3 4 0,0-3 0 0,0 0 0 0,0 2 0 16,0-2 0-16,0 0 0 0,0 3-4 0,0-4 4 0,0 4 0 16,0-3 0-16,0 3 0 0,0-4 0 0,0 1 0 0,0 3-16 15,0-3 20-15,0-1-4 0,0 1 4 0,0 3-4 0,0-3 4 16,0 0 0-16,0-1-4 0,0 1 4 0,0 0-4 0,0 0 0 15,0-1 0-15,0 1 0 0,0 0 0 0,0 0 0 0,0 0 0 0,0 0 0 16,0-4 0-16,0 4 0 0,0 0 0 0,0 0 0 16,0 0 0-16,0-1 0 0,0 1 0 0,0-3 0 0,0 3 4 0,0 0-4 15,0 0 0-15,0 0 0 0,0-1 0 0,6 1-4 0,-6 0 8 16,0 0-8-16,4 2 4 0,-4-2 4 0,0 0-4 0,0 0 0 16,5-1 0-16,-5 1 0 0,0 0 0 0,6 0 0 0,-6 0-4 0,0-1 4 15,0 1 0-15,5 0 0 0,-5-1 0 0,0 2 0 0,5-2 4 16,-5-1-4-16,0 1 0 0,0 1 0 0,5 0 0 0,-5 0 0 15,0-4 0-15,6 5 0 0,-6-2 0 0,0 1 0 0,4 0 0 0,-4-3 0 16,0 2 0-16,5 1 0 0,-5 0 0 0,6 0 0 16,-6-1 0-16,0 1 0 0,5-3 4 0,-5 3-4 0,5 0 0 0,-5 0 0 15,0-1 0-15,6 1 0 0,-6 0 0 0,5 0 0 0,-5 0 0 16,0-1 0-16,4 1 0 0,-4 0 0 0,5 0 0 0,-5 2 0 16,0-2 0-16,6-1 0 0,-6 2 0 0,5-2 0 0,-5 1 0 15,0 0 4-15,5 0-4 0,-5 0 0 0,6 3 4 0,-6-4-4 16,0 1-4-16,5 0 4 0,-5 0 0 0,4 3 0 0,-4-4 0 0,6 1 4 15,-6 3-4-15,5-3 0 0,-5-1 0 0,5 4 0 0,-5-3 0 16,5 3 0-16,-5-4 4 0,6 1 0 0,-6 3-4 0,5-3 0 16,-5 3 4-16,4-4-4 0,-4 1 0 0,0 0 4 0,6 2-4 0,-1-2 4 15,-5 0-4-15,5 3 4 0,-5-3-4 0,6-1 0 16,-6 1 4-16,5 0-4 0,0 0 0 0,-5 0 0 0,4-1 0 16,-4 1 4-16,6 0-4 0,-1 0 4 0,-5 0-4 0,5-1 0 0,1 1 0 15,-6 0 0-15,5-1 4 0,0 2-4 0,-5-5 0 16,5 4 4-16,0 0-4 0,-5 0 0 0,5-3-12 0,0 3 16 0,-5-1 0 15,6-2 4-15,-1 3-8 0,0 0 4 0,-5-3-4 0,5 2 4 16,0-2 0-16,-5 3 0 0,5 0-4 0,1-3 0 0,-1 3 0 16,0-1 0-16,0-2 0 0,-5 3 4 0,5 0-4 0,0 0 4 0,0-4 0 15,1 5-4-15,-1-2 4 0,0 1-4 0,0-3 4 0,0 3 0 16,0 0-4-16,0-1 0 0,1 1 0 0,-1-3 4 0,0 3-4 16,0-1 4-16,0 1 0 0,0-3 0 0,1 3-4 0,-1-1 0 0,0 2 4 15,0-5 0-15,0 4 0 0,0 0 0 0,0 0-4 0,1-3 0 16,-1 3 4-16,0 0-4 0,0 0 4 0,5-4 0 0,-4 4 0 15,-1-1 0-15,0 1-4 0,0-2 4 0,0 1-4 0,0 1 4 16,0-3-4-16,1 3 4 0,-1-1 0 0,0-1 0 0,1 1 0 16,-2 1 0-16,1-3-8 0,0 3 8 0,1-1-8 0,-1-1 8 0,0 1 0 15,1 1-4-15,-2-3 4 0,1 3-4 0,1-1 4 16,-1-1 0-16,5 1-4 0,-10 1 0 0,10-3 0 0,-5 3 0 0,1-4 0 16,-1 5 4-16,0-5 0 0,1 4 0 0,-1-3 0 0,4 3-4 15,-3-3 0-15,-1 2 0 0,0-1 4 0,1 1-4 0,-1 2 4 16,-1-5-4-16,2 4 4 0,-1-3 0 0,5 3-8 0,-4-4 8 15,-1 4-4-15,0 0 4 0,0-3 0 0,0 3-4 0,0-3 4 16,1 2-4-16,4-2 4 0,-5 3 0 0,0-3 0 0,0 3-4 0,0-3 0 16,1 0 4-16,-1 2 0 0,5-2 4 0,-5 3-8 0,0-3 8 15,1 0-4-15,-1 3-4 0,5-3 4 0,-5 2 0 0,0-2 0 16,0 3-4-16,1-3 4 0,4 3-4 0,-5-3 4 0,0 2 0 0,0-2 0 16,6 0 0-16,-6 3 0 0,0-4 0 0,5 5-4 0,-5-5 4 15,1 4-4-15,4-3 0 0,-5 0 4 0,0 0 0 0,5 3-4 16,-4-3 4-16,-1 2-4 0,6-1 0 0,-7 2 0 0,1-4 4 15,6 4 0-15,-6-3 0 0,6 3 0 0,-7-4-4 0,1 4 0 16,6 0-12-16,-6-3 16 0,6 3 0 0,-7-3-4 0,1 2 0 0,6 1 4 16,-6-3 0-16,6 3-4 0,-7-3 4 0,1 0 0 0,6 3-4 15,-6-4 0-15,1 4 4 0,3-3 0 0,-3 0 0 16,4 3-4-16,-5-3 0 0,1 0 4 0,3 2-4 0,-3-1 4 0,4 1 0 16,-4-2-4-16,4 0 0 0,-5 3 0 0,5-3 0 0,-5 2 0 15,6-1 4-15,-6 1 0 0,5-2 4 0,-5 0-8 0,6 3 4 16,-1-3-4-16,-5 2 4 0,5-1-4 0,-4 1 4 0,4-2-4 15,0 1 4-15,-5 1-4 0,6-2 4 0,-6 3 0 0,5-3-4 16,-5-1 4-16,6 4-4 0,-1-3 0 0,-5 0 0 0,5 3 4 0,-5-3-4 16,6-1 0-16,-6 4 0 0,5-3 4 0,0 0 0 0,-4 0-4 15,4 0 0-15,0 0-4 0,-5 3 4 0,6-4 0 0,-6 2 4 16,5-2-4-16,0 1 4 0,1 0-4 0,-6 0 0 0,5 0 4 0,0 0 0 16,1 0-4-16,-6 0 0 0,5-1 4 0,1 1-4 0,-1 0 0 15,1 0 0-15,-7 0 0 0,7 0 0 0,-1-3 4 0,1 3 0 16,-7 0-4-16,7 0-4 0,-1 0 8 0,-4-3-4 0,3 2 4 15,2 2 0-15,-6-2 0 0,6-2-4 0,-2 3 4 0,-3-3-4 16,4 3 0-16,-4 0 4 0,4-3-4 0,-5 0 0 0,5 2 0 16,-5 2 4-16,6-4-4 0,-6 0 4 0,5 3-4 0,-5-3 4 0,6 0-4 15,-6 3 0-15,5-3 4 0,-5 0 0 0,6 0-4 16,-6 0 0-16,5 0 0 0,-5 0 0 0,5 0-4 0,-4 0 8 0,-1 0 0 16,5 0-8-16,-5 0 4 0,6 0 0 0,-6 0 0 0,0 0 0 15,5 0-4-15,-5 0 8 0,6 0 0 0,-6 0-4 0,0 0 0 16,5-3 0-16,-5 3 0 0,6 0 0 0,-6-3 0 0,6 3 0 0,-7-4 0 15,7 4 0-15,-6-2 0 0,6 2 0 0,-6-3 0 16,4 0 0-16,-3 0 4 0,4 3 0 0,-4-2 0 0,3-2-4 0,-3 4 0 16,4-2 0-16,-5-1 0 0,6 0 0 0,-7 3-16 0,7-3 20 15,-6 0-4-15,6 0 4 0,-6 0 0 0,5 0-4 0,0 3 0 16,-4-3 0-16,4-2 0 0,-5 5 0 0,5-3 0 0,-5-3 0 0,6 3 0 16,-6 0 0-16,5 0-4 0,-5 0 4 0,6 1 8 0,-6-4-4 15,5 3 0-15,0 0-4 0,-4-3 0 0,4 3 0 0,-5-3 0 16,5 4-4-16,-5-4 0 0,6 3 8 0,-6-3-4 0,5 3 0 15,-5-3 0-15,6 3 0 0,-6-2-4 0,5-1 4 0,0 3 0 16,-4-2 0-16,4 1 0 0,-5-2 0 0,5 4 0 0,-4-4 0 0,4 3-4 16,-5-3 4-16,5 0 0 0,1 0 0 0,-6 4 0 15,6-4 0-15,-7 0 0 0,6 0 0 0,-4 3 4 0,4-3 0 0,-4 0-4 16,3 3 0-16,2-2 0 0,-6-1 0 0,6 0 4 0,-7 3-4 16,7-3 0-16,-1 1 0 0,-4-1 0 0,3 1 0 0,-4-2 0 15,6 5-4-15,0-4 4 0,-6 0 0 0,5 0 0 0,0 3 4 16,1-3-4-16,-6 0 0 0,5 0-16 0,0 4 20 0,1-4 0 15,-2 1-4-15,-3 1 4 0,4-2-4 0,1 1 0 0,-1 2-4 16,0-3 8-16,-5 0 0 0,6 3 0 0,-1-3-8 0,0 1 0 0,1-1 0 16,-6 0 8-16,5 0-4 0,0 4 0 0,-4-4 0 0,4 0 0 15,0 0 0-15,-5-3 4 0,6 4-4 0,-1-1 0 0,-5 0-4 16,5 0 0-16,-4-2 0 0,4 2 8 0,-4-3 0 0,3 3 0 0,-4-2-8 16,6 2 8-16,-6-3-4 0,5 3-4 0,-5-2 0 0,6 2 4 15,-6-2 0-15,0 1 0 0,5-2 4 0,-5 1-4 0,1 2 0 16,4-3 0-16,-4 3 0 0,-1-2-4 0,-1 2 4 0,1-3 0 15,1 3 0-15,4-2-4 0,-4 2 4 0,-1-3 0 0,-1 3 0 16,2-2 0-16,-1 0 4 0,0 1-8 0,0-1 4 0,1-1 0 0,-1 3 0 16,-1-2 0-16,2-2 0 0,-1 2 0 0,0 3 4 0,1-5 0 15,-1 2-4-15,0 2-4 0,-1-3 0 0,-4 3 8 0,6-3-4 16,-1 4 0-16,0-4-20 0,1 3 28 0,-1-2-8 0,-5 2 4 16,5 0 0-16,0-3-4 0,0 4 0 0,-5-1 0 0,5-3 0 15,1 4 0-15,-1-4 4 0,0 3-4 0,0-3 0 0,-5 4 0 0,5-1 0 16,0-3 8-16,0 3-8 0,1-3 0 0,-1 4-4 15,0-4 4-15,0 3 0 0,0 1 4 0,0-4-4 0,-5 3-4 0,5 0 4 16,1-2 0-16,-1 1 0 0,0 2 0 0,0-1 4 0,-5-3 0 16,5 4-4-16,0-1 0 0,1-3 4 0,-1 3 0 0,-5 1-4 15,5-4 0-15,0 3-4 0,0 1 0 0,0-4 4 0,-5 3 0 0,5 0 0 16,1 0 4-16,-1-3-4 0,-5 4 4 0,5-2-4 0,0 2 4 16,0-3 0-16,-5 2 0 0,5 0-8 0,0 0 8 0,-5 0-4 15,6 0 0-15,-1 1 0 0,0-1-4 0,-5 0 0 0,5-3 8 16,0 3 0-16,0 0 0 0,1 1-8 0,-1-4 8 0,-5 3-4 15,5 1 0-15,0-4 0 0,0 3 0 0,0 0 0 0,0-2 4 16,1 2-4-16,-1-3 0 0,0 3 4 0,1 0 4 0,-2-2-8 0,-4 2 0 16,5 0 0-16,0-3 4 0,1 3 4 0,-6-2-8 0,5 2-4 15,0 0 8-15,1 1-4 0,-6-1 4 0,4-3-4 0,1 3 4 16,-5 0 0-16,6 0-4 0,-1 1 4 0,-5-1-4 0,5 0 0 16,-5 0 4-16,5 1-4 0,1-1 0 0,-6 0 4 0,0 0 0 15,4-2 0-15,1 2 0 0,-5 0 0 0,6 1 0 0,-6-2-4 0,0 2 0 16,5-4 4-16,-5 3-4 0,5 1 4 0,-5-1-4 0,0-4 0 15,6 5 4-15,-6-1 0 0,5 0 0 0,-5 1 0 0,0-4-8 16,0 3 4-16,4 0 0 0,-4 1 0 0,0-4 0 0,6 3 0 0,-6 0 0 16,0-2 4-16,0 2-4 0,5 0 4 0,-5-3-4 15,0 4 0-15,0-4 0 0,5 3 4 0,-5-3-4 0,0 1 0 0,0 2-4 16,5-3 4-16,-5 0 4 0,0 1-4 0,0-1 0 0,6 0 0 16,-6 0 0-16,0 1 4 0,0-1-4 0,0 0 4 0,5 1-8 15,-5-4 4-15,0 3 0 0,0 1 0 0,0-1 0 0,4 0 0 0,-4 1-4 16,0-4 4-16,0 3 4 0,0 0-8 0,0 1 4 15,0-1 0-15,0 3 0 0,0-2 0 0,0-1 0 0,0 3 4 0,0-2-4 16,0 1 0-16,0 2 4 0,0-4 0 0,0 4-4 0,0-4 0 16,0 3 0-16,0 0 0 0,0-2 0 0,0 2 0 0,0-3 0 15,0 3 4-15,0-2-4 0,0 2 0 0,0-3 4 0,0 1-4 0,0 2 0 16,0-3 4-16,0 3-4 0,0-2 4 0,0 2 0 16,0 0 0-16,0-3-4 0,0 3 4 0,0 0-4 0,0-2 4 0,0 2-4 15,0 0 4-15,0 1 0 0,0-2 0 0,0 2 0 0,0-1 0 16,0 0 0-16,0 1-4 0,0-1 0 0,0-3 0 0,0 3 0 15,0 0 0-15,0 0 0 0,-4-2 0 0,4 2 0 0,0 0 0 0,0-3 0 16,0 4 0-16,-5-4 0 0,5 4 0 0,0-5 0 16,0 4 0-16,-6-2 0 0,6 2 0 0,0-3 0 0,0 4 0 15,-5-4 0-15,5 3 0 0,0-3 0 0,-5 4 0 0,5-4 0 0,0 3 0 16,0 1 0-16,-5-4 0 0,5 3 0 0,-6 0 0 0,6-3 0 16,0 4 0-16,-4-1 0 0,4 0 0 0,-5 0 0 0,5 0 0 15,-6-2 0-15,6 5 0 0,0-6 0 0,-5 3 0 0,5 1 0 16,-5 2 0-16,5-3 0 0,-6 0 0 0,6 0 0 0,0 0 0 15,-5 1 0-15,5-1 0 0,-4 0 0 0,4 0 0 0,-6 0 0 0,6 4 0 16,-5-4 0-16,5 0 0 0,-5 0 0 0,5 3 0 0,0-3 0 16,-5 1 0-16,-1 2 0 0,6-3 0 0,-5 0 0 0,5 3 0 15,-4-3 0-15,4 1 0 0,-6 2 0 0,6-3 0 0,-5 0 0 16,5 3 0-16,-5-3 0 0,5 1 0 0,-6 2 0 0,1-3 0 16,5 0 0-16,-5 3 0 0,5-3 0 0,-4 4 0 0,4-4 0 0,-6 0 0 15,1 3 0-15,0-3 0 0,5 0 0 0,-6 4 0 0,1-4 0 16,5 3 0-16,-5-3 0 0,0 0 0 0,5 4 0 0,-5-4 0 15,0-1 0-15,0 5 0 0,5-4 0 0,-6 0 0 0,1 4 0 16,0-4 0-16,5 3 0 0,-5-3 0 0,0 3 0 0,0-3 0 16,5 1 0-16,-6 1 0 0,1-1 0 0,5-1 0 0,-5 3 0 0,0-3 0 15,5 4 0-15,-5-5 0 0,0 5 0 0,0-4 0 0,5 0 0 16,-6 3 0-16,1-3 0 0,0 0 0 0,5 4 0 0,-5-4 0 16,0 0 0-16,0 3 0 0,0-3 0 0,-1 4 0 0,6-4 0 15,-5 0 0-15,0 3 0 0,0-3 0 0,0 0 0 0,0 0 0 16,-1 4 0-16,1-4 0 0,0 3 0 0,0-3 0 0,0 0 0 0,0 4 0 15,0-4 0-15,-1 0 0 0,1 3 0 0,0-3 0 0,0 3 0 16,0 0 0-16,0-3 0 0,0 4 0 0,5-4 0 0,-6 3 0 16,1-3 0-16,0 3 0 0,0 1 0 0,0-4 0 0,0 3 0 0,-1-3 0 15,1 3 0-15,5 1 0 0,-5-5 0 0,-1 5 0 16,2-1 0-16,-1-3 0 0,0 3 0 0,5 0 0 0,-6-3 0 16,1 3 0-16,0 0 0 0,5 1 0 0,-6-4 0 0,2 3 0 0,-1 0 0 15,-1-3 0-15,6 3 0 0,-5 1 0 0,0-2 0 16,0-2 0-16,5 4 0 0,-6-2 0 0,2-1 0 0,-1 2 0 0,5-3 0 15,-6 3 0-15,1-3 0 0,0 4 0 0,5-1 0 0,-6-3 0 16,1 3 0-16,5-3 0 0,-4 3 0 0,-1 1 0 0,-1-4 0 16,6 3 0-16,-5-3 0 0,0 3 0 0,-1-3 0 0,6 3 0 0,-5 1 0 15,1-4 0-15,4 3 0 0,-6-3 0 0,1 3 0 0,5 0 0 16,-5-2 0-16,0 2 0 0,5-1 0 0,-6-1 0 0,1 3 0 16,1-2 0-16,4 1 0 0,-6 0 0 0,1-3 0 0,0 4 0 0,5-2 0 15,-6-1 0-15,1 3 0 0,5-3 0 0,-5 3 0 0,1-1 0 16,-2-3 0-16,1 4 0 0,5-2 0 0,-5 2 0 0,-1-4 0 15,1 3 0-15,5 0 0 0,-5 0 0 0,0 0 0 0,0-3 0 16,5 3 0-16,-5 1 0 0,0-1 0 0,-1 0 0 0,1-3 0 16,5 3 0-16,-5 0 0 0,0 0 0 0,0 1 0 0,0-2 0 0,5 2 0 15,-6-1 0-15,1-3 0 0,0 3 0 0,0 0 0 0,5 0 0 16,-5 0 0-16,0 1 0 0,0-4 0 0,-1 3 0 0,1 0 0 16,5 0 0-16,-5-3 0 0,0 3 0 0,0 0 0 0,0-2 0 15,-1 2 0-15,1 0 0 0,0-3 0 0,0 4 0 0,5-2 0 16,-5-2 0-16,0 4 0 0,0-4 0 0,-1 3 0 0,1-3 0 15,0 3 0-15,-1 0 0 0,2-3 0 0,-6 4 0 0,10-5 0 16,-11 2 0-16,6 2 0 0,-1 0 0 0,2-3 0 0,-1 4 0 0,-1-4 0 16,1 3 0-16,0-3 0 0,0 3 0 0,-1 0 0 0,2-3 0 15,-1 4 0-15,-1-1 0 0,1-3 0 0,0 3 0 0,-1 0 0 16,1 0 0-16,1-3 0 0,-1 3 0 0,-1 1 0 0,6-1 0 16,-5 0 0-16,0 0 0 0,-1-3 0 0,1 3 0 0,1 0 0 15,-2 0 0-15,1 0 0 0,5 1 0 0,-5-1 0 0,0 0 0 16,-1 0 0-16,1-3 0 0,5 6 0 0,-4-6 0 0,-2 3 0 0,6 3 0 15,-5-5 0-15,0 2 0 0,5 3 0 0,-6-3 0 0,1-2 0 16,5 1 0-16,-5 4 0 0,1-6 0 0,4 6 0 0,-6-3 0 16,6-2 0-16,-5 5 0 0,0-3 0 0,5 0 0 0,-6 0 0 0,6 0 0 15,-5-1 0-15,5 2 0 0,-5-1 0 0,0 0 0 16,5 3 0-16,-5-3 0 0,5 1 0 0,-5-1 0 0,0 0 0 0,5 3 0 16,-6-3 0-16,6 3 0 0,-5-3 0 0,0 0 0 0,5 3 0 15,-5-3 0-15,5 0 0 0,-5 0 0 0,0 3 0 0,5-3 0 16,-6 3 0-16,1-3 0 0,5 1 0 0,-5 2 0 0,0-3 0 0,0 3 0 15,5-3 0-15,-5 3 0 0,0-3 0 0,-1 3 0 16,6-3 0-16,-5 3 0 0,0 0 0 0,0-3 0 0,5 3 0 0,-5 0 0 16,0-3 0-16,-1 3 0 0,1 0 0 0,5-3 0 0,-5 3 0 15,0 0 0-15,0-3 0 0,0 3 0 0,0 0 0 0,-1 0 0 16,6 0 0-16,-5-2 0 0,0 2 0 0,0 0 0 0,0 0 0 0,5-3 0 16,-5 3 0-16,0 0 0 0,-1 0 0 0,6 0 0 0,-5-3 0 15,0 3 0-15,5 0 0 0,-5 0 0 0,0-3 0 0,5 3 0 16,-5 0 0-16,-1 0 0 0,1 0 0 0,5 0 0 0,-5 0 0 15,5 0 0-15,-5 0 0 0,0 0 0 0,5 0 0 0,-5 0 0 16,0 0 0-16,-1 0 0 0,6 0 0 0,-5 0 0 0,0-3 0 0,5 3 0 16,-6 0 0-16,2 0 0 0,4 0 0 0,-5 0 0 0,0 0 0 15,-1 0 0-15,6-3 0 0,-5 3 0 0,0 0 0 0,-1 0 0 16,2 0 0-16,-1 0 0 0,-1 0 0 0,6 0 0 0,-5 0 0 16,0-3 0-16,0 3 0 0,-1 0 0 0,2 0 0 0,-1 0 0 15,-1 0 0-15,6 0 0 0,-5-3 0 0,0 3 0 0,-1 0 0 16,1-3 0-16,5 3 0 0,-4 0 0 0,-1 0 0 0,-1 0 0 15,6 0 0-15,-5 0 0 0,0 0 0 0,-1 0 0 0,6 0 0 16,-5 0 0-16,1 0 0 0,-2 0 0 0,1 0 0 0,5 0 0 0,-5 0 0 16,0 0 0-16,5 0 0 0,-6 0 0 0,1 0 0 0,5 0 0 15,-4-3 0-15,-2 3 0 0,6 0 0 0,-5 0 0 0,0 0 0 16,5 0 0-16,-6 0 0 0,6-2 0 0,-5 2 0 0,0 0 0 0,5 0 0 16,-5-3 0-16,5 3 0 0,-5 0 0 0,5 0 0 0,-5-3 0 15,0 3 0-15,5 0 0 0,-6 0 0 0,6-3 0 0,-5 3 0 16,5 0 0-16,-5 0 0 0,5-3 0 0,-5 3 0 0,5 0 0 15,-5 0 0-15,5-3 0 0,-5 3 0 0,5 0 0 0,-6 0 0 16,1 0 0-16,5 0 0 0,0 0 0 0,-5 0 0 0,0-3 0 0,5 3 0 16,-5-3 0-16,5 3 0 0,-5 0 0 0,5-3 0 15,-5 3 0-15,-1 0 0 0,6 0 0 0,-5-3 0 0,5 3 0 16,-5 0 0-16,5 0 0 0,-5 0 0 0,0 0 0 0,5 0 0 0,-5 0 0 16,5 0 0-16,-5 0 0 0,5 0 0 0,-6 0 0 0,6 0 0 15,-5-2 0-15,5 2 0 0,-5 0 0 0,5-4 0 0,-5 4 0 16,5 0 0-16,-5 0 0 0,5 0 0 0,-5-2 0 0,5 2 0 0,-6 0 0 15,6 0 0-15,-5 0 0 0,5 0 0 0,-5 0 0 0,5 0 0 16,-5 0 0-16,5 0 0 0,-5 0 0 0,5 0 0 0,0 0 0 16,-5 0 0-16,5 0 0 0,0 0 0 0,-5 0 0 0,5-3 0 15,0 3 0-15,0 0 0 0,0 0 0 0,0 0 0 0,-6 0 0 16,6 0 0-16,0 0 0 0,0 0 0 0,0 0 0 0,0 0 0 0,0 0 0 16,0 0 0-16,0 0 0 0,6 0 0 0,-12 0 0 0,6 0 0 15,0 0 0-15,0 0 0 0,0-3 0 0,0 3 0 0,0 0 0 16,0 0 0-16,0 0 0 0,0 0 0 0,0 0 0 0,6 0 0 15,-6 0 0-15,0 0-28 0,0 0-36 0,0 0-20 0,5-3-24 16,-5 6-48-16,0-3-12 0,0 0-84 0,0 0-52 0,0 0 52 0,0 0 52 16,5 0 36-16,-5 3 28 0,0-3 24 0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3:58.3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C04B00-5A2F-48C8-8F10-88E9AD52CB78}" emma:medium="tactile" emma:mode="ink">
          <msink:context xmlns:msink="http://schemas.microsoft.com/ink/2010/main" type="inkDrawing" rotatedBoundingBox="14004,8813 14128,8583 14145,8592 14021,8822" semanticType="callout" shapeName="Other">
            <msink:sourceLink direction="with" ref="{6539E4C2-413C-4C8F-B9CE-DDDB4EAB29D7}"/>
            <msink:sourceLink direction="with" ref="{F1743ABF-01A8-4BD3-B01C-EA4C0DDA1AA0}"/>
          </msink:context>
        </emma:interpretation>
      </emma:emma>
    </inkml:annotationXML>
    <inkml:trace contextRef="#ctx0" brushRef="#br0">4993 1286 23 0,'0'0'72'0,"0"0"0"0,0 0-4 0,0 0-24 15,0 0-8-15,0 0-4 0,0 0-4 0,0 0-4 0,0 0-4 0,0 0 0 16,0 0 0-16,0 0-4 0,0 0 0 0,0 0 0 0,0 0 0 16,0 0 0-16,0 0-4 0,0 0 4 0,0 0-4 0,0-2 4 15,3 2-4-15,-3-2-20 0,0 2 24 0,4-3 0 0,-4 1 0 16,0 0 0-16,4 0 0 0,-4 0-4 0,4 0 4 0,0-3 0 15,-4 3-8-15,3 0 4 0,-3-2 0 0,5 1 0 0,-2-1 0 16,-3 2 0-16,4-2 0 0,0-1-4 0,0 1 0 0,-4 2 4 16,3-2-4-16,2-1 0 0,-5 1 0 0,3 0 0 0,1 2 0 15,0-3-4-15,-4 1 0 0,4 0 4 0,-1-1 0 0,-3 1 0 0,4 0 0 16,-4 1 0-16,4-1-4 0,-4 0 0 0,4-1 4 0,0 1 0 16,-4 0-4-16,4 0 0 0,-4-1 0 0,4 1 4 0,-4 0-4 15,3-1 0-15,1 1 0 0,-4 0-4 0,0-1 4 0,4 2 0 16,-4-2-4-16,4 0 0 0,-4 1 0 0,3 2 4 0,-3-2 0 15,0 0-4-15,5 1 0 0,-5-1 0 0,0 2 0 0,0-1 0 0,3 1 0 16,-3-2 0-16,0 2 0 0,0 0 0 0,0 0 0 0,0 0 4 16,0 2-4-16,4-3 0 0,-4 1 0 0,0 1 0 0,0-2 0 15,0 3 4-15,0-2-16 0,0 2 16 0,0-2-4 0,0 2 4 0,0-3-4 16,0 3 0-16,4 0 0 0,-4-2 0 0,0 2 4 16,0 0 0-16,0 0-4 0,0 0 4 0,-4 0 4 0,4 0-4 0,0 0-4 15,0 0 0-15,0 0 0 0,0 0 4 0,0 0-4 0,0 0 0 16,0 0 4-16,0 0-4 0,0 0 0 0,0 0 0 15,0 0 0-15,0 0 4 0,0 0 4 0,4 0-12 0,-4 0 8 0,0 0-4 16,0 0 8-16,0 0-4 0,0 0-8 0,0 0 4 0,0 0 4 0,0 0 0 16,0 0 0-16,0 0 4 0,0 0-4 0,0 0-8 15,0 0 8-15,0 0 0 0,0 0 0 0,0 0-4 0,0 0 0 0,0 0 0 16,0 0 4-16,0 0-4 0,0 0 0 0,0 0 0 0,0 0 0 16,0 0 0-16,0 0 0 0,0 0-4 0,0 0-4 0,0 0 4 15,0 0-4-15,0 0 0 0,0 0 0 0,0 0 0 0,0 0-8 16,0 0-12-16,0 0-12 0,0 0-8 0,0 0-8 0,0 0-12 15,0 0-32-15,0 0-44 0,0 0-28 0,0 0 28 0,0 0 24 0,0 2 24 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6:00.381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815ACEE9-C37C-41E2-A067-4ECAE2303DA8}" emma:medium="tactile" emma:mode="ink">
          <msink:context xmlns:msink="http://schemas.microsoft.com/ink/2010/main" type="writingRegion" rotatedBoundingBox="10159,15828 10095,16626 9536,16581 9600,15784"/>
        </emma:interpretation>
      </emma:emma>
    </inkml:annotationXML>
    <inkml:traceGroup>
      <inkml:annotationXML>
        <emma:emma xmlns:emma="http://www.w3.org/2003/04/emma" version="1.0">
          <emma:interpretation id="{4C07E964-1D22-46B7-B6D1-AD34A9BB8E6B}" emma:medium="tactile" emma:mode="ink">
            <msink:context xmlns:msink="http://schemas.microsoft.com/ink/2010/main" type="paragraph" rotatedBoundingBox="10159,15828 10095,16626 9536,16581 9600,15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BD0051-BCAA-435A-AB01-5A9704E719F3}" emma:medium="tactile" emma:mode="ink">
              <msink:context xmlns:msink="http://schemas.microsoft.com/ink/2010/main" type="line" rotatedBoundingBox="10159,15828 10095,16626 9536,16581 9600,15784"/>
            </emma:interpretation>
          </emma:emma>
        </inkml:annotationXML>
        <inkml:traceGroup>
          <inkml:annotationXML>
            <emma:emma xmlns:emma="http://www.w3.org/2003/04/emma" version="1.0">
              <emma:interpretation id="{E51B568E-926D-4941-B6DA-334EB74C1BF5}" emma:medium="tactile" emma:mode="ink">
                <msink:context xmlns:msink="http://schemas.microsoft.com/ink/2010/main" type="inkWord" rotatedBoundingBox="10159,15828 10095,16626 9536,16581 9600,15784"/>
              </emma:interpretation>
            </emma:emma>
          </inkml:annotationXML>
          <inkml:trace contextRef="#ctx0" brushRef="#br0">-1211 882 35 0,'0'0'92'0,"0"0"-8"0,0 0-12 0,0 0-28 15,0 0-4-15,0 0-4 0,0 0-4 0,0 0 0 0,0 0 0 0,0 0 0 16,0-2-4-16,0 2 0 0,0 0-4 0,0 0 0 16,0 0-4-16,0 0-4 0,0 0 4 0,0 0 0 0,0 0-4 0,0 0 4 15,0 0 0-15,0 0 4 0,0 0-8 0,0 0 8 0,0 0-4 16,0 0 4-16,0 2 4 0,0-2 0 0,0 0-8 0,0 3 4 15,0-1 0-15,0 0-4 0,0 0 0 0,0 0 0 0,-3 0 0 16,3 3 4-16,0-3 0 0,0 2 0 0,0 0 0 0,-4 1 0 16,4 1-4-16,0-1 0 0,-4 1 0 0,4 1 4 0,0-3-4 0,0 2 0 15,-4 3-4-15,4-3 4 0,0 1-4 0,0-1 0 0,0 3 4 16,-4-3-4-16,4 1 0 0,0 1 0 0,0-1 0 0,0 1 0 16,0-1-4-16,-3-1 4 0,3 3 0 0,0-3-20 0,0 1 20 15,0 0 0-15,0-1 0 0,0 0-4 0,0-1-8 0,0 1 4 16,0-2 4-16,-5 3-4 0,5-3 0 0,0 0-4 0,0 1 0 15,0-3-4-15,0 2 8 0,0-1-8 0,0 1 4 0,0-2-4 0,0 0 0 16,0-2 4-16,0 2 0 0,0 0-4 0,0-2 0 0,0 0 0 16,0 2 4-16,0-2-4 0,0 0 4 0,0 0-4 0,0 0 0 15,0 0 0-15,0 0 0 0,0 0 0 0,0 0 4 0,0 0 0 16,0 0-4-16,0 0 0 0,0 0 0 0,0 0 0 0,0 0 4 16,0 0-8-16,0 0 0 0,0 0 4 0,0 0-4 0,0-2 4 0,0 2 0 15,0-2-4-15,0 2 0 0,0-2 0 0,0 2 4 0,0-2 0 16,0 0-4-16,0-1 0 0,0 2 0 0,0-2-4 0,0 1 0 15,0-2 0-15,0-1-4 0,0 3 4 0,0-2-4 0,0 0 0 0,5-1 0 16,-5 1 0-16,0 0 0 0,3-1 0 0,-3 1-4 16,0-2 4-16,4-1-4 0,-4 3-12 0,4-3 24 0,-4 1-4 0,4 0 4 15,-4-1-4-15,0 1 4 0,4-1-4 0,-4 3 4 0,0-3 0 16,3 1 0-16,-3 0 0 0,0 1 4 0,4-1-4 0,-4 1 0 16,0 1 4-16,0 0-4 0,0 0 4 0,0-1 0 0,4 1-4 15,-4 2 0-15,0-3 4 0,0 3 0 0,0-2 4 0,0 2-4 16,0 0 0-16,0-3 0 0,0 3 0 0,0 0 0 0,0 0 0 0,0 0 0 15,0-3 0-15,4 3 0 0,-4 0 0 0,0 0 0 0,0 0 0 16,0-3 0-16,0 3 0 0,0 0 4 0,4 0-4 0,-4-2 4 16,0 2 0-16,0-1 0 0,0 1-4 0,0 0 8 0,0 0-4 15,0 0 0-15,0 2-4 0,0-2 4 0,0-1-4 0,0 3 0 16,0-2 0-16,0 2 0 0,0-2 4 0,0 2-4 0,0 0 4 16,0 0 0-16,0 0 0 0,0 0-4 0,0 0 4 0,0 0 0 15,0 0 0-15,0 0 0 0,0 0 0 0,0 0 0 0,0 0-4 16,0 0 4-16,0 0 4 0,0 0-4 0,0 0 0 0,0 0 4 0,0-2 0 15,0 2-4-15,0 0 4 0,0 0-4 0,0 0 0 0,0 0 0 16,0 0 0-16,0 0 4 0,0 0 0 0,0 0-4 0,0 0 0 16,4 0 4-16,-4 0-4 0,0 0 0 0,0 0 0 0,0 0 4 0,3 0-4 15,-3 0 0-15,0 0 0 0,0 0 0 0,5 0 0 0,-5 0 4 16,0 0-4-16,3 2 4 0,-3-2 0 0,0 0-4 0,4 0 0 16,-4 2 4-16,0-2-4 0,3 2 4 0,-3-2 0 0,5 3-4 15,-5-1 0-15,3 0 0 0,1 0 0 0,-4 0 0 0,4 0-4 16,0 1 4-16,0-1 0 0,0 0 0 0,-1 2 0 0,1-2 0 0,4 0-4 15,-4 3 0-15,-1-3 4 0,5 2-8 0,-4-2 8 16,0 3-4-16,3-3 4 0,-3 2-4 0,4 1 4 0,-4-1 0 0,3-2-4 16,-3 2 0-16,0 1 0 0,4-1 0 0,-4 0 0 0,3 1-4 15,-3-1 4-15,0 0 4 0,3 0-4 0,-2 1 0 0,-2-1 4 16,5-2-20-16,-4 3 20 0,3-1 0 0,-3 0 0 0,4 0-4 0,-4 1 0 16,3-1 0-16,-2 0-4 0,2 1 4 0,-4-1 0 0,5-2 0 15,-4 5 4-15,4-5-4 0,-4 2 0 0,3 0 4 16,-3 0-4-16,4 1 0 0,-4-1 4 0,4-1-4 0,-5 1 0 0,5 0 0 15,-4 0 0-15,3-2 0 0,-3 3 0 0,0-1-4 0,4-2 4 16,-5 2 4-16,1-1-4 0,4-1 0 0,-4 2 0 0,-1-2 0 16,5 0 0-16,-4 0 4 0,0 3-4 0,0-3-4 0,-1 0 4 0,5 1 0 15,-4 1 0-15,0-2 0 0,0 0 0 0,0 0 0 0,-1 0-4 16,1 0 4-16,0 0 4 0,0 1-4 0,0-2 0 0,0 2 4 16,-4-1-4-16,3 0 0 0,1 0-4 0,0 1 4 0,0-1 0 15,-4 0 0-15,3 0 4 0,2 0 0 0,-5-2-4 0,3 2 0 16,1 0-4-16,0 1 4 0,-4-1 4 0,4-2-4 0,0 2 0 0,-4 0-4 15,4 1 4-15,-4-3 0 0,3 1 0 0,1 1-4 16,-4-2 4-16,4 3 4 0,-4-1-4 0,4-2 0 0,-4 2-4 0,0 0 4 16,4-2 4-16,-4 2-8 0,3-2 4 0,-3 2 4 0,0-2-8 15,5 3 4-15,-5-2 4 0,3-1-8 0,-3 3 4 0,0-3 0 16,4 2-4-16,-4-2 4 0,0 2 0 0,4-2 0 0,-4 2 0 0,0-2 0 16,0 3 4-16,4-3-4 0,-4 0 0 0,0 2 4 0,0-2 0 15,0 0 0-15,0 0-4 0,0 2-4 0,0-2 4 0,0 0 0 16,3 2 0-16,-3-2 0 0,0 0 0 0,0 2 0 0,0-2 0 15,0 0 0-15,0 0-4 0,0 2 4 0,0-2 0 0,4 2 0 16,-4-2-4-16,0 0 4 0,0 2 0 0,0-2 0 0,0 3 0 16,0-3 4-16,0 0-8 0,0 0 8 0,0 0-4 0,0 0 0 0,0 0 0 15,0 0 0-15,0 0 0 0,0 0 0 0,0 0 0 16,0 0 0-16,4 2 0 0,-4-4 0 0,0 2 0 0,0 0 0 0,0 2 4 16,0-2-8-16,0 0 8 0,-4 0-8 0,4 0-12 0,0 0 24 15,0 0-8-15,0 0 4 0,0 0-4 0,0 0 4 0,0 0 0 16,0 2-4-16,0-2 0 0,0 3 4 0,0-3-4 0,0 0 4 0,0 1-4 15,0-1 4-15,0 2-4 0,0-2 0 0,0 3 0 16,-4-1 0-16,4-2 0 0,0 2 0 0,-3-2 0 0,3 2 4 0,-4 0-4 16,4 0 0-16,-4-2 0 0,4 2 0 0,-4 1 0 0,1-1 0 15,-2 0 0-15,5-2-4 0,-3 2 4 0,-1 0 0 0,4 1 0 16,-4-1 0-16,0 0 8 0,0 0-8 0,1 2 0 0,3-2 0 0,-4 1 0 16,0 1 0-16,0-2 4 0,0 2-4 0,0-2 0 15,-4 3-4-15,8-1 4 0,-7 0 0 0,3-1 8 0,0 1-8 0,1 0 4 16,-1 1-4-16,0-3 0 0,0 2 4 0,0 0 0 0,0 1 0 15,-3-1-4-15,3 0 0 0,0 1 4 0,0-1 0 0,-4 0-4 16,5 1 0-16,-1-1 0 0,0 0 4 0,-3 3-4 0,2-3 0 16,2 0 0-16,-5 1 0 0,4-1 0 0,-3 0 4 0,3 0-4 0,0 1 0 15,-4-1 0-15,4 0 0 0,-3 0 0 0,3 1 4 0,0-1-4 16,-4 1 4-16,5-1 0 0,-5 0-4 0,4 0 0 0,-3 1 0 16,3-1 4-16,-4 0 0 0,4 1-4 0,-3-1 0 0,2 0 4 15,-2 0-4-15,4 1 0 0,-5-1 0 0,0 1 0 0,4-1 0 16,-4-2 0-16,5 2 4 0,-5 1-4 0,4-3 4 0,-3 3-4 0,2-4 0 15,-2 3 4-15,3-1-4 0,-3 1 0 0,3-2 0 0,-4 2 0 16,4-2 0-16,0 3 0 0,-3-3 0 0,3 3 0 0,0-4-4 16,-4 2 4-16,4 1-4 0,1-2 4 0,-1 2 4 0,-4-2-4 15,5 2 0-15,-2-1 0 0,2 1 0 0,-5-2 0 0,4 3-4 16,0-3 8-16,1 2-4 0,-1-2 0 0,0 0 0 0,0 3 0 0,0-3 0 16,0 0 0-16,1 2 0 0,3-2 0 0,-5 1 0 0,2-1 0 15,-1 0 0-15,4 2 0 0,-3-2 0 0,-2 1 0 0,5-1 0 16,-3 0 0-16,-1 0 0 0,4 0 0 0,-4 0 4 0,4 1 0 15,-4-1-8-15,4 0 4 0,-4 0 0 0,4 0 0 0,-4 0 0 16,4 0 0-16,-3 1 0 0,3-1 0 0,0-2 0 0,0 2 0 16,-4 0 0-16,4-2 0 0,0 3 0 0,-4-2 0 0,4-1 0 0,0 2 0 15,0-2-4-15,0 0 4 0,0 3 0 0,0-3 0 0,0 0 0 16,0 0 0-16,0 2 0 0,0-2 0 0,0 0 0 0,-4 0 0 16,4 2 0-16,4-2 0 0,-8 0 0 0,4 2 0 0,0-2 0 15,0 0 0-15,0 2-4 0,0-2 8 0,0 2-4 0,0-2 0 16,-4 0 0-16,4 2 0 0,0-2 0 0,0 0 0 0,0 3 0 0,0-3 0 15,0 0 0-15,0 0 0 0,0 0-4 0,0 0 4 0,0 0 0 16,0 0 4-16,0 0-4 0,0 0 4 0,0 0-4 0,0 0 4 16,0 0-4-16,0 0 0 0,0 0 0 0,0 0 4 0,0 0-4 15,0 0 0-15,0 0 0 0,0 0 0 0,0 0 0 0,0 0 0 16,0 0-16-16,0 0 20 0,0 0 0 0,0 0 0 0,0 0 4 0,0-3-4 16,0 3-4-16,0-2 4 0,0 2 0 0,0 0-8 15,4-2 4-15,-4 0 0 0,0 0 4 0,0 0 0 0,4 0-4 0,-4-1 0 16,4 1 0-16,-4-2 0 0,4 2 0 0,-4 0 4 0,3-3-4 0,-3 3 0 15,4-2 0-15,-4 2 0 0,4-2 0 0,-4 1 0 16,4-1-4-16,-4 2 4 0,4-2 0 0,-4-1 0 0,0 3 0 16,4-2 0-16,-4 2 4 0,3-3-4 0,-3 4-4 0,0-4 4 0,5 1 0 15,-5 1 0-15,3-1 0 0,-3 0-4 0,0 2 0 0,4-3 4 16,-4 3 0-16,0-2 0 0,3 1 0 0,-3-1 0 0,0 0-4 16,5 2 4-16,-5-2 0 0,0 2 0 0,0-2 0 0,0 1 0 15,0-1 0-15,0 2 0 0,3-1 0 0,-3-1-4 0,0 2 4 16,0 0 0-16,0 0-4 0,0-3 4 0,0 3 0 0,0 0 0 0,-3 1 0 15,6-3 0-15,-6 3 0 0,3-1 0 0,0-1 0 0,0 1-16 16,0 0 20-16,0 0 0 0,0 2 0 0,0-2-4 0,0 2 4 16,0 0-4-16,0-2 0 0,0 2 0 0,0 0 0 0,0 0 4 15,0 0-4-15,0 0 0 0,0 0 0 0,0 0 0 0,0 0 0 16,0 0 0-16,0 0 0 0,0 0 0 0,0 0 0 0,0 0 4 0,0 0-4 16,0 0 0-16,0 0-4 0,0 0 4 0,0 0 0 0,0 0-4 15,0 0 4-15,0 0 0 0,0 0 4 0,0 0-4 0,0 0 0 16,0 0 0-16,0 0-4 0,0 0 8 0,0 0-4 0,0 0 0 15,0 0-4-15,0 0 8 0,0 0-4 0,0 2 0 0,0-2 4 16,0 0-4-16,0 0-4 0,0 2 0 0,0-2 4 0,0 2 0 0,0-2 4 16,0 2-4-16,0-2 0 0,0 0 0 0,0 2 0 0,0 1-4 15,0-1 4-15,0-2 4 0,0 0-8 0,0 1 4 0,0 3 0 16,0-4 0-16,0 1 0 0,0-1 0 0,0 2 0 0,0 0-4 0,0-2 4 16,0 3 0-16,0-3 0 0,0 2-20 0,0 0 20 15,0-2-4-15,0 2-8 0,0-2-8 0,0 2-16 0,0-2-20 0,0 0-20 16,0 2-16-16,0-2-20 0,0 0-32 0,0 0-40 0,0 0-68 15,0 0 12-15,0 0 40 0,-5 0 36 0,5 0 32 0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6:49.90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45367EC-2800-4290-9A89-A7DCC397AFBF}" emma:medium="tactile" emma:mode="ink">
          <msink:context xmlns:msink="http://schemas.microsoft.com/ink/2010/main" type="writingRegion" rotatedBoundingBox="10664,15041 15604,15302 15483,17602 10543,17341"/>
        </emma:interpretation>
      </emma:emma>
    </inkml:annotationXML>
    <inkml:traceGroup>
      <inkml:annotationXML>
        <emma:emma xmlns:emma="http://www.w3.org/2003/04/emma" version="1.0">
          <emma:interpretation id="{B2547738-021D-4049-B6C5-2A176A5EDEAC}" emma:medium="tactile" emma:mode="ink">
            <msink:context xmlns:msink="http://schemas.microsoft.com/ink/2010/main" type="paragraph" rotatedBoundingBox="10663,15050 14757,15257 14729,15805 10636,15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22B782-2DFE-437C-9AFA-483DFE182E66}" emma:medium="tactile" emma:mode="ink">
              <msink:context xmlns:msink="http://schemas.microsoft.com/ink/2010/main" type="inkBullet" rotatedBoundingBox="10659,15139 11175,15166 11160,15454 10644,1542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67 13 31 0,'0'0'80'0,"0"0"-8"0,0 3 0 0,0-3-32 0,0 0-8 0,0 0 0 15,0 0-8-15,0 0 4 0,0 0-4 0,0 0 0 0,0 0-4 16,0 0 0-16,0 0 0 0,0 0-4 0,0 0 4 0,0 0-4 16,0 0 0-16,0 0 0 0,0 0 0 0,0 0 4 0,0 0 0 15,0 0 4-15,0 0-4 0,0 0 0 0,0 0 0 0,0 0-4 16,0 0 0-16,0 0 0 0,0 0 0 0,0 0 4 0,0 0 0 16,0 0-4-16,0 0 4 0,0 0-4 0,0 0 0 0,0-3 0 0,0 3 0 15,0 0 0-15,0-2 0 0,0 2 0 0,0-2 0 0,0 2 0 16,0-2 0-16,0 2-4 0,0-2 0 0,0 0 4 0,0 0 0 15,0 2-8-15,0-2 4 0,0-1 0 0,0 3 0 0,0-2 0 16,0 0 0-16,0 0-4 0,0-1 4 0,0 3-4 0,0-2 0 0,0 0 0 16,0 0 0-16,-4 0 0 0,4 0 0 0,0 0-4 15,0 0 4-15,0-1-4 0,-3 1 4 0,3 1-4 0,0-2 4 0,-4 1 0 16,4 0-4-16,-4-1 0 0,4 1 4 0,-4 0-4 0,4 0 0 16,-4 0 0-16,4 0 0 0,-3 0 0 0,-2-1 0 0,5 1 0 15,-3 0 0-15,3 0 0 0,-4 0-4 0,0-1 4 0,4 3-4 0,-4-1 0 16,1-2 4-16,-1 1 0 0,4 0 0 0,-4 0 0 15,0 0-4-15,0 0 0 0,0-1 4 0,1 3-4 0,-1-2 0 0,0 1 4 16,0-2-4-16,-3 1 4 0,3 0-4 0,0 0 4 0,0-1-4 16,0 1 0-16,0 2 4 0,1-2 0 0,-5 0-4 0,4 0 0 15,1 2 4-15,-2-2-4 0,2 2 0 0,-1-2 0 0,-4-1 0 16,4 3 0-16,0-2-4 0,1 2 4 0,-1-2 4 0,0 2-4 16,-4 0 0-16,5 0 0 0,-1 0 4 0,0-2-20 0,0 2 20 0,-4 0-4 15,5 0 0-15,-1 0 0 0,0 0 0 0,0 0 0 0,-4 0 4 16,5 0-4-16,-1 0 4 0,-4 0-4 0,5 0-4 0,-1 0 8 15,0 0-8-15,0 2 8 0,-4-2-4 0,4 0 0 0,1 0 0 0,-5 2 0 16,4-2 0-16,0 2 0 0,0-2 0 0,1 3 4 0,-1-3-4 16,-4 2-4-16,5-2 4 0,-2 2 0 0,2 0 0 15,-1 0 0-15,0-2 0 0,0 2 0 0,1 0 4 0,-1-2-4 0,0 3 0 16,0-1 0-16,0 0 0 0,0 0-4 0,0-2 8 0,1 3-4 16,-1-2 0-16,0 1 4 0,0 1-8 0,4-1 0 0,-3 0 4 15,-2 0 0-15,2 0 0 0,-1 0 0 0,0 1 0 0,4-2 4 0,-4 2 0 16,1 1-4-16,-2-2 0 0,2 0 0 0,3 1 0 15,-4-1 0-15,0 0 0 0,4 0 0 0,-4 2 0 0,1-2 0 0,3 1 0 16,-4-1 0-16,0 3-4 0,4-4 4 0,-4 1 0 0,0 3 0 16,4-3 4-16,-4 2-24 0,1-2 24 0,3 0 0 0,-4 3 0 15,0-3-4-15,4 2 0 0,-4-1 0 0,4 1 0 0,-4-2 0 0,4 2 4 16,-3-2 0-16,3 0-4 0,-5 3 0 0,5-3 4 0,-3 2-4 16,3-2-4-16,-4 3 0 0,4-3 8 0,0 0-4 0,0 2 0 15,0-2-4-15,0 3 4 0,-4-3 4 0,4 2 0 0,0-1-4 16,0 1 0-16,0-2 0 0,0 2 0 0,0-2 0 0,0 3 0 15,0-3 0-15,0 2-4 0,4 0 0 0,-4-1 4 0,0 1 0 16,0-2 0-16,0 2 0 0,0-1-4 0,4-1 4 0,-4 2 0 16,0-2 0-16,3 3 0 0,-3-3 0 0,5 0 0 0,-2 2 4 0,-3-2-4 15,4 0 0-15,0 1 4 0,0 1-4 0,0-2 0 0,-1 0 0 16,1 0 0-16,0 1 0 0,0-1 4 0,0 0-4 0,0-2 4 16,-1 2 0-16,1 0 0 0,0 0-4 0,0-2 0 0,-1 2 4 0,2 1 0 15,2-3-8-15,-3 2 4 0,0-2 0 0,-1 0 0 0,2 2 4 16,-2-2-20-16,1 0 20 0,0 0 0 0,0 0-4 0,-1 0 4 15,-3 0 0-15,4 0-4 0,0 0 0 0,0 0 0 0,0 0 0 16,0 0 4-16,-4 0-4 0,4 0 0 0,-1 0 0 0,-3 0 0 16,4 0 4-16,0 0-4 0,-4 0 0 0,0 0 0 0,4 0 4 15,-4 0-4-15,0 0-4 0,0 0 4 0,3 0 0 0,-3 0 0 16,0 0 0-16,0 0 0 0,0 0 0 0,0 0 0 0,0 0 0 0,0 0 0 16,0 0 0-16,0 0 4 0,0 0-4 0,0 0 0 0,0 0 0 15,0 0 0-15,0 0 0 0,0 0 0 0,0 0 0 0,0 0 0 16,0 0-4-16,0 0 0 0,0 0 0 0,0 0 0 0,0 0-4 15,0 0-4-15,0 0-8 0,0 0-16 0,0 0-4 0,0 0-24 0,0 0-16 16,0 0-20-16,0 0-36 0,0 0-60 0,0 0-24 0,0 0 40 16,0 0 32-16,0 0 32 0</inkml:trace>
        <inkml:trace contextRef="#ctx0" brushRef="#br0" timeOffset="-7262.4386">41 3 71 0,'0'0'84'0,"0"0"-8"0,0 0-8 0,0 0-32 0,0 0 0 16,0 0-8-16,0 0 0 0,0 0 0 0,0 0-8 0,0 0 0 15,0 0 0-15,0 0-4 0,0 0 0 0,0 0 0 0,0 0 0 0,0-2 0 16,0 2 0-16,0 0-4 0,0 2 4 0,0-2-4 0,0 0 0 15,0 0 4-15,-5 0 0 0,5 0 0 0,0 0-4 0,-3 0 4 16,3 2-4-16,0-2 0 0,0 2 0 0,-4 0 0 0,4-2 4 16,-4 2-4-16,4 0-4 0,-4 1 4 0,4-1 0 0,-3 0-4 15,3 1 4-15,-4-2 0 0,4 1 0 0,-4 0-8 0,4 3 4 0,-4-3 0 16,4 0 4-16,0 0-4 0,-4 3 0 0,4-3 4 0,0 2-4 16,0-2-4-16,-4 3 4 0,4-3-16 0,0 2 20 0,0 0-4 15,0-2 4-15,0 3 0 0,0-3 0 0,0 2-4 0,0-2 0 16,0 3-4-16,0-3 8 0,0 0-4 0,4 0 4 0,-4 0 0 15,0 3-4-15,0-3 0 0,4 0 0 0,-4-2-4 0,0 2 0 0,4 0 4 16,0 1 4-16,-4-1-4 0,4-2 0 0,-1 2 4 0,1-2 0 16,0 0-4-16,0 0 4 0,-1 2 0 0,-3-2-4 0,5 0 0 15,-2 0 0-15,1 0 0 0,0 0 0 0,0-2 4 0,0 2-4 16,-1-2 0-16,1 2 0 0,0-2 0 0,0 2-4 0,0-3-4 16,-4 1 4-16,4 0 0 0,-1 2 0 0,1-4 4 0,-4 2 0 0,4-1-4 15,0 1-4-15,-4 0 4 0,0 0-4 0,4-2 4 16,-4 1 0-16,4 1-4 0,-4 0 4 0,3 0-4 0,-3 0 4 15,0 0 0-15,0-1 0 0,0 1 0 0,0 0 0 0,0 0-4 0,0 0 4 16,0 0 0-16,0-2-4 0,0 1 8 0,0 1-4 0,0 0-4 16,0 0 4-16,0 0-24 0,0-1 28 0,0 1-4 0,0 0 0 15,0-2-4-15,0 2 0 0,0-1 4 0,0 1 0 0,0 0-4 0,-3 1 0 16,3-2 0-16,0 3 0 0,-4-2 0 0,4 0 4 0,-4-1-4 16,4 3 0-16,0-2 0 0,-4 2 0 0,0 0 4 0,4-2-8 15,-4 2 0-15,1 0 0 0,3 0 0 0,-4 0 0 0,4 0 0 16,-4 0-4-16,0 0-4 0,4 0-8 0,-4 0-20 0,0 2-4 15,1-2-12-15,-1 2-20 0,0 1-16 0,0-3-16 0,0 2-36 0,1 0-52 16,-2-2 4-16,2 4 32 0,-1-2 32 0</inkml:trace>
      </inkml:traceGroup>
      <inkml:traceGroup>
        <inkml:annotationXML>
          <emma:emma xmlns:emma="http://www.w3.org/2003/04/emma" version="1.0">
            <emma:interpretation id="{39EA6696-7742-4D84-BFF2-1AA55509629E}" emma:medium="tactile" emma:mode="ink">
              <msink:context xmlns:msink="http://schemas.microsoft.com/ink/2010/main" type="line" rotatedBoundingBox="11368,15085 14757,15257 14729,15805 11340,15633"/>
            </emma:interpretation>
          </emma:emma>
        </inkml:annotationXML>
        <inkml:traceGroup>
          <inkml:annotationXML>
            <emma:emma xmlns:emma="http://www.w3.org/2003/04/emma" version="1.0">
              <emma:interpretation id="{294DFDF4-A246-4C24-BB37-2A29DA2115FA}" emma:medium="tactile" emma:mode="ink">
                <msink:context xmlns:msink="http://schemas.microsoft.com/ink/2010/main" type="inkWord" rotatedBoundingBox="11361,15220 11455,15224 11443,15470 11349,154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63.9133">304-45 43 0,'0'0'92'0,"4"0"-8"0,-4 0-8 0,0-2-28 16,0 2-4-16,0 0-4 0,0 0-4 0,4-2 0 0,-4 2 0 0,0 0-4 16,0-2 0-16,0 2-4 0,0 0 4 0,0-2 0 0,0 2 4 15,4 0 0-15,-4 0 0 0,0 0-8 0,0-2 4 0,0 2-4 16,4 0 4-16,-4 0 0 0,0 0-4 0,0 0-8 0,0 0 4 0,0 0-4 16,0 0 0-16,0 0-8 0,0 2 4 0,0-2 4 0,0 0-8 15,0 0 0-15,0 0 0 0,0 2 4 0,0 0 0 16,0-2 0-16,0 2 0 0,0 0 0 0,0 3 0 0,0-3 4 0,0 3 0 15,0-4-4-15,0 4 0 0,0-1 0 0,0 0-4 0,0 2 4 16,0-1 0-16,0-1-4 0,0 3-4 0,0-3 0 0,0 2 4 0,0-1-4 16,0 1 4-16,0 1-4 0,0-3 0 0,-4 2 4 0,4 1-4 15,0-3 4-15,0 3-4 0,0-1 4 0,-4 1 0 0,4-3 0 16,0 2 0-16,0 1 0 0,0-3 0 0,-4 1 0 0,4 1 0 16,0-2 0-16,0 1-4 0,0 1 4 0,0-2 0 0,0 1-4 15,0-1 0-15,0-2 4 0,0 3-4 0,0-1 4 0,0 0-4 16,0-2-4-16,0 3 0 0,0-1 4 0,0-2-4 0,0 0 0 15,4 3 0-15,-4-3 0 0,0 0 4 0,0 2 0 0,4-2-4 16,-4 1 4-16,0-1 0 0,4 0-4 0,-4-2 0 0,0 2 4 0,3 0-8 16,-3-2 4-16,4 0 0 0,-4 2 0 0,0-2 0 0,4 2-4 15,-4-2 0-15,4 0 4 0,-4 0-4 0,0 0 0 0,4 0 0 16,-4 0 0-16,3 0 0 0,-3 0-4 0,0 0-4 0,4 0-4 0,-4 0 0 16,4 0-4-16,0 0-32 0,-4-2 16 0,0 2-12 15,4-2-16-15,0 2-16 0,-1-2-16 0,-3 0-16 0,5 0-12 0,-2 0-16 16,1-3-40-16,-4 3-52 0,4-2 24 0,0 2 40 0,-1-3 36 15,-3 1 16-15</inkml:trace>
        </inkml:traceGroup>
        <inkml:traceGroup>
          <inkml:annotationXML>
            <emma:emma xmlns:emma="http://www.w3.org/2003/04/emma" version="1.0">
              <emma:interpretation id="{93A70166-1FAA-4870-9758-AEC18A125B92}" emma:medium="tactile" emma:mode="ink">
                <msink:context xmlns:msink="http://schemas.microsoft.com/ink/2010/main" type="inkWord" rotatedBoundingBox="11740,15149 13520,15239 13495,15742 11714,156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77.7628">671 162 19 0,'0'-2'100'0,"0"0"-12"0,0 0-8 0,0-3-32 0,0 3-8 0,0 0-4 16,0-2-4-16,0 2-4 0,0-3-4 0,0 3 0 0,0 0 0 15,0-2-4-15,0 2 0 0,0-3-4 0,0 3 4 0,0-2-4 16,0 2 4-16,4-3-4 0,-4 3 4 0,0 0-4 0,4-2 0 15,-4 2 0-15,4-3 0 0,-4 3 4 0,4 0-4 0,0 0 0 0,-1-3 0 16,-3 3-4-16,4 0 0 0,0 0 0 0,0 0-4 0,-1 2 0 16,2-2 0-16,-2 2 0 0,1 0 4 0,0-3-12 0,0 3 4 15,4 0 4-15,-5 0-4 0,1 0 0 0,0 3 0 0,0-3-4 16,3 2 0-16,-3 0 4 0,0 0-4 0,4-2 4 0,-5 2 0 16,1 0-4-16,4 1 4 0,-4-1-4 0,4 0 0 0,-5 2 4 0,1-2-4 15,0 1 4-15,0-1-4 0,-1 2 4 0,1-2-4 0,0 3 4 16,-4-3 0-16,4 0 0 0,-4 2-4 0,0-2 4 15,4 0 0-15,-4 1-4 0,0 1 0 0,0-2 0 0,-4 0 4 0,4 0-4 16,0 3 0-16,-4-3 0 0,4 0 0 0,-4 0 0 0,4 0-4 16,-4 3 0-16,1-3 4 0,-1 0 0 0,4 0-4 0,-4 0 0 15,0 3-4-15,1-3 0 0,-2 0-4 0,2 0-4 0,-1 0-12 0,0 0-4 16,0 1-8-16,4-1-8 0,-4-2-4 0,1 0-24 0,3 2-28 16,0-2-28-16,-4 0-20 0,4-2 24 0,0 2 24 0</inkml:trace>
          <inkml:trace contextRef="#ctx0" brushRef="#br0" timeOffset="8748.9105">717 141 55 0,'0'-2'104'0,"0"2"-16"15,0-3-8-15,0 3-28 0,0-2 0 0,0 2-4 0,0 0-4 16,0-2-8-16,0 2 0 0,0 0 0 0,0 0-4 0,0 0-4 16,0 0 0-16,0 0-4 0,0 0-4 0,0 0 0 0,0 0-8 15,0 0 4-15,0 0 0 0,0 2-4 0,0-2 0 0,0 0 4 16,0 2 0-16,0 1 0 0,0-1-4 0,0 2 0 0,0-2 4 0,0 2 0 15,0 1-4-15,0 1 0 0,0 1 0 0,0-1-8 0,0 1 12 16,0-1-4-16,0 3 0 0,0-3 4 0,0 3-4 0,0-1-4 16,0 1 0-16,0 0-20 0,0-1 20 0,0 1 4 0,0-1-8 15,4 1 4-15,-4-3 0 0,0 3-4 0,0 0 0 0,0-3-4 0,0 3 8 16,0-3-8-16,0 1 0 0,4-1 0 0,-4 1 0 16,0-3 0-16,0 2 4 0,0-1 0 0,0-1-4 0,0 0 0 0,0-2-4 15,0 3 4-15,0-3-4 0,0 0 0 0,0 0 4 0,0 0 0 16,0-2 0-16,0 2-8 0,0-2-4 0,0 0-12 0,0 0-4 15,0 0-8-15,0 0-4 0,0 3-4 0,0-6-4 0,0 3-4 0,0-2 0 16,0 2-4-16,0-2-8 0,0 0-32 0,0 0-28 0,0 0-24 16,0-3 8-16,-4 3 28 0</inkml:trace>
          <inkml:trace contextRef="#ctx0" brushRef="#br0" timeOffset="9804.0896">908 102 11 0,'0'0'104'0,"0"0"-16"0,0-2-4 0,0 2-28 0,0 0-8 15,0-2-4-15,0 2-4 0,0 0-8 0,0 0 4 0,0-3-4 16,0 3-8-16,0 0 4 0,0 0 0 0,0 0-4 0,0-2 0 0,0 2-4 16,0 0 0-16,4 0 4 0,-4 0-4 0,0 0 0 15,0 0 0-15,4 0 4 0,-4 0-4 0,0 0-4 0,4 0 0 0,-4 2-4 16,3-2 4-16,-3 0 0 0,5 3-4 0,-5-3 0 0,0 2-4 16,3 0-4-16,-3 0 8 0,4 0 0 0,-4 0-4 0,4 1 4 15,-4 1 0-15,0-2 0 0,4 2 0 0,0 1 0 0,-4-1-4 0,3-2 0 16,-3 2-4-16,4 1 0 0,-4-3 4 0,4 2 0 0,-4 0 0 15,4-1 0-15,0 1-4 0,-4 0 4 0,0-2-4 0,4 3 0 16,-1-3-4-16,-3 2 4 0,0-2-4 0,4 1 4 0,-4-1 0 16,0 0-4-16,0 0-16 0,0 0 20 0,0-2 0 0,0 0 0 15,4 2 0-15,-4-2 0 0,0 0 0 0,0 0 4 0,0 0 0 0,-4 0 0 16,4 0-4-16,0 0 4 0,0 0 0 0,0 0-4 0,4 0 4 16,-4-2-4-16,0 2 0 0,0-2 0 0,4 0-4 0,-4 0 4 15,0 0 0-15,3-1 0 0,-3 1-4 0,0-2 0 0,5 2 0 16,-5-3 0-16,3 1 0 0,1-2 0 0,-4 1 0 0,4 1 0 15,-4 0 0-15,4-1 0 0,-1 1 0 0,-3 0 0 0,5-1 0 0,-2 1 0 16,-3 0 0-16,4 0 0 0,0-1 4 0,-4 3-4 0,4-2-4 16,0 2 4-16,-4-1 0 0,3 1-8 0,-3 0 4 0,4 0 0 15,-4 2 0-15,0-2-8 0,4 2 4 0,-4 0-4 0,0 0-8 16,0-2-16-16,0 2-12 0,0 0-20 0,0 0-16 0,0 0-24 16,0 0-36-16,0 2-44 0,0-2 12 0,0 0 24 0,0 2 32 15</inkml:trace>
          <inkml:trace contextRef="#ctx0" brushRef="#br0" timeOffset="10387.6328">1134 121 83 0,'0'0'88'16,"0"0"-4"-16,0-2-8 0,0 2-28 0,0 2-8 0,0-2-4 15,0 0-4-15,0 0-8 0,0 0-4 0,0 0 0 0,0 0-4 0,0 0 0 16,0 0 0-16,0 0 0 0,0 2-4 0,-4-2 0 0,4 3 4 15,0-3-4-15,0 2 4 0,0 0-4 0,-4 0 8 0,4 0-8 16,0 0 4-16,0 3 0 0,-3-3 0 0,3 2 0 0,0 0 0 16,0 1-4-16,0-3 4 0,0 2 0 0,0 1-4 0,0-3 0 15,0 2 4-15,0 0-8 0,0 1 0 0,0-3 4 0,0 2 0 0,3-2 4 16,-3 3 0-16,4-3-8 0,-4 0 8 0,4 0-4 0,-4 2-4 16,4-2 0-16,-4-2 0 0,3 2 0 0,2 1 0 0,-2-3 0 15,1 2 0-15,0-2 0 0,0 0 0 0,4 2 0 0,-5-4 0 0,1 2-4 16,0 0 4-16,0-2 0 0,-1 2-4 0,5-3 0 15,-4 1 0-15,0 0 0 0,0 0-4 0,-1 0 0 0,1 0 4 0,0-2 0 16,0 1-8-16,-4-1 4 0,4 2 0 0,-1-2 0 0,-3 2 0 16,5-3 8-16,-5 3 0 0,0-2-4 0,3 2 0 0,-3-3 0 15,0 3-4-15,0-2 0 0,0 2 0 0,0-3 0 0,0 3 4 16,0-2-4-16,0 2 0 0,0-3 0 0,-3 3 0 0,3 0 0 16,-5-2 8-16,5 2-8 0,-3-1 8 0,3-1-8 0,-4 2 0 15,0 0-4-15,0-2 4 0,4 4 0 0,-4-3 0 0,1 1 0 0,-5 0 0 16,4 2 0-16,4-2 0 0,-8 2-4 0,5-2 0 0,3 2 4 15,-8 0 0-15,4 0-4 0,4 2 0 0,-3-2-4 0,-2 0 4 16,2 2-8-16,-1-2-16 0,0 2-4 0,0 0-16 0,4 1-16 16,-3-3-8-16,-2 2-8 0,5-2-36 0,-3 2-36 0,3 0-24 15,0 0 28-15,-4-2 28 0</inkml:trace>
          <inkml:trace contextRef="#ctx0" brushRef="#br0" timeOffset="11243.726">1279 41 59 0,'0'0'88'0,"0"3"-8"0,0-3-8 16,0 0-24-16,0 2-8 0,0-2-4 0,0 0-4 0,0 0 0 16,0 2 0-16,0-2 0 0,0 2-8 0,4 0 4 0,-4-2-4 15,0 3 0-15,0-3 4 0,4 2 0 0,-4 0 0 0,0-2 0 0,4 2 0 16,0-2 0-16,-4 2-4 0,3 0 4 0,1-2-4 0,0 2-4 16,0-2-4-16,0 0 0 0,-1 2-4 0,2-2 0 0,2 0 0 15,-3 0-8-15,0 0 4 0,-1 0 0 0,5 0-4 0,-4 3 0 16,-1-3-8-16,2-3 0 0,2 3 0 0,-3 0 0 0,0 0-8 15,0 0-4-15,-1 0 0 0,1 0-12 0,0 0-12 0,0 0-16 0,-4 0-12 16,4 0-36-16,0 0-36 0,-1 0-32 0,-3 0 20 0,4 0 36 16</inkml:trace>
          <inkml:trace contextRef="#ctx0" brushRef="#br0" timeOffset="11046.2537">1317-69 55 0,'5'0'88'0,"-5"0"-12"0,0 3-12 0,0-3-24 16,3 0-4-16,-3 2-4 0,0-2-4 0,4 2 0 0,-4 0-4 16,4 0 0-16,-4 1 4 0,0-1-4 0,0 0 0 0,0 2 0 15,0 0-4-15,0 1 0 0,0-3 0 0,4 2 4 0,-4 3-4 16,0-3 0-16,0 0 0 0,0 0 0 0,0 3 0 0,0 0 0 15,0-3 4-15,-4 2-4 0,8-1 0 0,-8 2 0 0,8-2 0 0,-4 0-4 16,0 1 8-16,0 1-8 0,0-1 0 0,0-1 4 0,0 1-4 16,0 0 4-16,0-1-4 0,0 1-4 0,0 1 4 0,0-3 0 15,3 3-4-15,-3-1 0 0,0-2 0 0,0 3-4 0,4-3 4 16,-4 0 0-16,0 3-4 0,4-3 0 0,-4 1-4 0,4-1 0 16,-4 0 0-16,3 0 0 0,-3 1 0 0,5-1-4 0,-2-2 4 15,-3 3 0-15,4-3-4 0,-4 0 0 0,4 0 4 0,0 0-8 0,-4 0 4 16,4 1 0-16,-1-1 0 0,-3-2-4 0,4 2 4 0,0-2-4 15,-4 0 0-15,4 0 0 0,-4 2-8 0,4-2 4 0,0-2-4 16,-4 2-8-16,3 0-4 0,-3-2-8 0,4 2-8 0,-4-2-8 16,4-1-8-16,-4 1-4 0,4 0-12 0,-4 0-16 0,3 0-20 15,-3-3-32-15,0 3-20 0,0-2 24 0,0 0 16 0</inkml:trace>
          <inkml:trace contextRef="#ctx0" brushRef="#br0" timeOffset="11858.0801">1543 130 87 0,'0'0'100'0,"0"0"-12"16,0 0-8-16,0 0-28 0,0 0-4 0,0 0-4 0,0 0-8 0,0 0-4 16,0 0-4-16,0 0-4 0,0 0-4 0,0 0 0 15,0 0-4-15,0 0 0 0,0 0 0 0,0 0 0 0,0 0-4 0,0 2 4 16,0-2 0-16,0 0 0 0,-4 2-4 0,4 0 0 0,0-2 4 16,-3 3 0-16,3-1 0 0,0 0 0 0,-5 2 0 0,5-2 0 15,0 3-4-15,-3-3 4 0,3 2 0 0,0-2-4 0,0 3 0 0,0-1-4 16,0 0 0-16,0-2 0 0,0 3 0 0,0-1 0 0,0 0 0 15,0-2 0-15,0 3 4 0,0-1 0 0,3-2-4 0,-3 2 0 16,0 1 0-16,5-3-4 0,-5 0-4 0,3 2 8 0,1-1-8 16,-4-1 8-16,4 0 0 0,0 0 0 0,-1 0 0 0,5 0-4 15,-4-2 0-15,0 0-4 0,0 0 0 0,3 2 4 0,-3-2 0 0,0-2 0 16,0 2-4-16,4-2 4 0,-5 0 4 0,1 0-8 0,4 0 4 16,-5 0-4-16,1-1 0 0,0-1 0 0,0 2 4 0,0-3-4 15,0 3-4-15,-4-2 8 0,3 0-4 0,-3 0 4 0,4-1 0 16,-4 1-4-16,0 0 4 0,0-1-4 0,4 1 0 0,-4 0 0 15,0-1-4-15,-4 1 4 0,4 0 0 0,0-1-4 0,0 1 4 0,-4-2 0 16,4 1-4-16,-3 1 4 0,3 2 0 0,-4-2 0 0,0-1 0 16,4 1 0-16,-4 2 4 0,0-2-4 0,0 4 0 0,-3-5 0 15,3 3 0-15,0 2 0 0,1 0 0 0,-5-2 0 0,4 2 0 16,0 0-4-16,-3 0 0 0,3 2 4 0,-4-2-4 0,4 0 4 16,0 2 4-16,-3 0-12 0,3 1 0 0,0-1 0 0,0 0 0 15,1 0-12-15,-2 0-8 0,2 2-16 0,-1-1-12 0,0-1-12 0,4 0-28 16,-4 2-12-16,4-2-36 0,0 1-32 0,-3-1 20 15,3 0 32-15</inkml:trace>
          <inkml:trace contextRef="#ctx0" brushRef="#br0" timeOffset="12667.9136">1734 132 79 0,'0'0'108'0,"0"0"-8"0,0-2-12 16,0 2-28-16,0 0-8 0,0 0-4 0,0 0-4 0,0 0-12 0,0 0 0 16,0 0 0-16,0 0-8 0,0 0 4 0,0 2-4 0,0-2-4 15,0-2 4-15,0 2 0 0,0 0-4 0,0 0 0 0,4 0-4 16,-4 2 8-16,0-2-4 0,0 0-4 0,4 2 0 0,-4 0 0 15,0-2 0-15,4 3-4 0,-4-1-4 0,0 0-16 0,3 0 24 16,-3 2-4-16,0-2 0 0,5 3-4 0,-5-3 0 0,3 2 0 0,-3 1 0 16,0-1 0-16,4-2 0 0,-4 2-4 0,0 1 0 15,4-1 0-15,-4-2 0 0,4 2 0 0,-4 1 0 0,0-3 0 0,3 2 0 16,-3-2 0-16,0 0 0 0,4 3-4 0,-4-3 4 0,0 0-4 16,4 0 0-16,-4 0 4 0,0 1-4 0,0-3-4 0,0 2 4 15,0-2 0-15,4 2 0 0,-4-2 0 0,0 0 0 0,0 0 0 0,0 0 4 16,0 0-4-16,0 0 8 0,0 0 0 0,0 0-8 0,3 0 4 15,-3 0 0-15,0-2-4 0,5 2 4 0,-5 0 0 0,3-2-4 16,-3-1 0-16,4 3-4 0,-4-2 4 0,4 0 4 0,-4 0-4 16,4 0-4-16,0-3 4 0,-4 3 0 0,4-2 4 0,-4 2-4 15,3-2-4-15,-3 1 8 0,4-1-8 0,-4 2 8 0,4-2 0 0,-4-1-4 16,4 3 0-16,0-2 0 0,-4 2 0 0,3-3 0 0,-3 3 0 16,4-2 0-16,-4 2 4 0,4 0-8 0,-4-3 4 0,4 3 0 15,-4 0 0-15,0 0 4 0,4 0-4 0,-4 0 4 0,4 2-4 16,-4-3-4-16,0 3 8 0,3-2 0 0,-3 2-8 0,0 0 4 15,0 0 0-15,4 0 4 0,-4 0-4 0,0 0-4 0,4 0 8 16,-4 0-4-16,0 0 4 0,4 0 0 0,-4 0 0 0,0 0-4 0,0 0 4 16,3 0 0-16,-3 0 0 0,5 0 0 0,-5 0-4 0,3 0 4 15,-3 2 0-15,0-2-4 0,4 3 4 0,-4-3 0 0,0 2 0 16,4 0 0-16,-4 0-4 0,4 0 8 0,-4 0-4 0,0 0 0 16,4 1 0-16,-4-1 0 0,0 2 0 0,3-2 0 0,-3 0 0 15,0 3 0-15,4-3 0 0,-4 2 4 0,0-2-4 0,0 1 0 0,4 1 0 16,-4-2 4-16,0 2-4 0,0-2 0 0,0 3 0 15,0-3-4-15,0 2 4 0,0-2 0 0,0 0 0 0,0 3-4 0,0-3 0 16,0 0 0-16,0 2 0 0,0-1 0 0,0-1 0 0,0 0 0 16,0-2 4-16,4 2-20 0,-4 0 16 0,0-2-8 0,0 2-4 15,0-2-4-15,0 0-8 0,0 0-16 0,0 0-20 0,0 0-16 0,0 0-20 16,0 0-20-16,0 0-44 0,0-2-36 0,0 0 20 0,0 2 28 16,0-2 32-16</inkml:trace>
          <inkml:trace contextRef="#ctx0" brushRef="#br0" timeOffset="13225.4729">2044 151 43 0,'0'-2'108'0,"-4"2"-12"0,4-2-12 16,0 2-32-16,0 0-8 0,0 0-4 0,-4 0-8 0,4 0-4 16,0 0-4-16,-3 0 0 0,3 0-4 0,0 0-4 0,-5 0 0 15,5 0 0-15,-3 0 4 0,3 0-4 0,0 0 4 0,-4 2-4 0,4-2 8 16,0 2-4-16,-4 1 0 0,4-1-4 0,0 0 4 0,-4 0 0 15,4 0 4-15,0 3-4 0,0-3 0 0,0 2-4 0,-3 0 0 16,3 1 0-16,0-3 0 0,0 2-4 0,0 0 0 0,0-1-4 0,0 1 8 16,0 0 0-16,3-2 0 0,-3 2-4 0,0-1-4 15,4-1 4-15,-4 2 0 0,4-2-4 0,-4 1 4 0,4 1-8 0,-1-2 4 16,-3 0-4-16,5 0 0 0,-2-2 0 0,1 2 4 0,0 1-4 16,0-3 0-16,-1 2 0 0,5-2 0 0,-4 0 0 0,0 0 4 15,0 0 0-15,-1 0-4 0,1 0 0 0,0 0 0 0,4-2-4 0,-4-1 4 16,0 3-4-16,-1-2 0 0,-3 0 0 0,4 0-4 15,0 0 4-15,0 0-4 0,-4-3 8 0,3 3-4 0,-3-2 0 0,0-1 0 16,0 1 0-16,5 2 0 0,-5-2 4 0,0 0-4 0,0-1-4 16,-5 1 4-16,5 0 0 0,0 2 0 0,0-3 4 0,-3 1-8 15,3 0 4-15,-4 1-4 0,0-1 4 0,4 2-4 0,-4-2 4 0,1 1-4 16,-1 1 0-16,0 0 0 0,0 0 4 0,-4 2 0 16,4-2-4-16,1 2-4 0,-5 0 4 0,4-2-4 0,-4 2 0 0,5 2 0 15,-5-2-4-15,1 0-8 0,2 2 4 0,-2 0-12 0,-1 0-4 0,5-2-12 16,-1 2-4-16,-4 1-8 0,4-1-8 0,0 0-20 15,0 0-40-15,1 0-40 0,-1-2 0 0,0 0 12 0,4 2 44 16</inkml:trace>
          <inkml:trace contextRef="#ctx0" brushRef="#br0" timeOffset="13482.3929">2147-45 67 0,'0'-2'112'15,"0"0"-12"-15,-4 0-16 0,4 2-28 0,0 0-12 0,0-2-4 0,0 2-12 16,0 0-4-16,0 0-4 0,0 0 0 0,0 0-4 0,0 0 0 16,0 2-8-16,0-2 0 0,0 2 0 0,0 0 0 0,0 0-4 15,0 0 0-15,0 1-4 0,0-1 4 0,0 3-4 0,0-4 0 16,-4 4 0-16,4-1-4 0,0 0 0 0,-3 0-4 0,3 1 0 15,-4-1-8-15,4 1-12 0,-4-1-16 0,4 0-40 0,0 2-40 16,-4-1-28-16,4 0 32 0</inkml:trace>
          <inkml:trace contextRef="#ctx0" brushRef="#br0" timeOffset="14273.8189">2247 186 55 0,'3'-2'116'16,"-3"2"-12"-16,4-2-12 0,-4 0-24 0,4-1-8 0,-4 1-8 0,0 2-4 16,4-2-4-16,-4 0-4 0,0 0-4 0,4 0-4 0,-4 2-4 15,0-3 0-15,0 3-4 0,0-2-4 0,0 2 0 0,0 0-4 16,0 0 4-16,0 0 0 0,0 0-4 0,0 0 0 0,0 0 0 16,0 2 0-16,0 1 0 0,0-1-4 0,0-2 4 0,0 2 0 15,0 2-4-15,0-2 0 0,0 1-4 0,0 1 4 0,0 0-4 0,0-2-20 16,0 5 20-16,0-3 0 0,0 2 0 0,0-1-4 0,0-1 8 15,0 3-8-15,0-3 8 0,0 2-12 0,0 1 8 16,0-3 0-16,0 0 0 0,0 3-4 0,0-3 0 0,0 2 0 0,0-1-4 16,3-1 0-16,-3 0 0 0,0 1 4 0,4-1 4 0,-4 0-4 15,0-2-4-15,4 2 4 0,0-1 0 0,-4-1 0 0,4 0 0 16,-4 0 0-16,4-2 4 0,-1 3-4 0,1-3 0 0,-4 2 0 16,4-2-4-16,0-2 4 0,-1 2-4 0,-3-3 4 0,5 3 0 0,-2-2-4 15,1 0 4-15,-4 0-4 0,4-1 0 0,0 2 4 0,0-2-4 16,-1 1 4-16,-3 0-4 0,4-2 0 0,-4 2 4 0,4 0-4 15,0-1 0-15,-4 2 0 0,4-2 0 0,-4 1 0 0,0 0 4 16,4 2-4-16,-4-2 0 0,0 2 0 0,0-3 4 0,3 3-4 0,-3 0 0 16,0 0 4-16,0 0-4 0,0 0 4 0,0 0-4 0,0 0 4 15,4 0 0-15,-4 0 0 0,0 0 0 0,0 0 0 0,4 0 0 16,-4 3 0-16,0-3 0 0,4 0 0 0,-4 0 4 0,4 2-4 16,-4-2 0-16,4 2-4 0,-4-2 8 0,0 2-4 0,3 1 0 15,-3-3 0-15,4 1 0 0,-4 2 4 0,4-3-4 0,-4 2 0 0,0 0 4 16,4-2-4-16,-1 2-4 0,-3 0 4 0,0-2 0 15,5 2 0-15,-5-2 0 0,3 0 0 0,-3 0 4 0,4 0 0 0,-4 0-4 16,4 2 0-16,-4-2 0 0,0 0 0 0,4 0 4 0,-4 0-4 16,3-2 4-16,-3 2 0 0,4 0 0 0,-4-2-4 0,4 0 4 15,0 2 0-15,-4-2 0 0,4 0-4 0,-4 0 4 0,4-1 0 0,-4-1 0 16,4 2 0-16,-4-2-4 0,3-1 4 0,-3 1-4 0,4 0 0 16,-4-1 0-16,0 1 0 0,0 0 0 0,0 0 0 0,0-1-4 15,0-1 4-15,0 2 0 0,0-1 0 0,0 1-4 0,0-3 0 16,0 3 0-16,-4-2 0 0,4 1 0 0,-3 1 0 0,3 0-4 15,-4 0 4-15,4-1-4 0,-4 1 0 0,0 0-20 0,0 1 20 0,0 1-8 16,4-2 0-16,-7 2-8 0,7 2-12 0,-4-2-12 0,0 2-8 16,0-3-16-16,1 3-20 0,-2 0-28 0,2 0-12 0,-5 0-28 15,4 0-56-15,1 0 16 0,-1 3 32 0,0-3 36 0,0 0 24 16</inkml:trace>
        </inkml:traceGroup>
        <inkml:traceGroup>
          <inkml:annotationXML>
            <emma:emma xmlns:emma="http://www.w3.org/2003/04/emma" version="1.0">
              <emma:interpretation id="{10CFC88B-0124-4A34-A292-6CB0F20ECD3B}" emma:medium="tactile" emma:mode="ink">
                <msink:context xmlns:msink="http://schemas.microsoft.com/ink/2010/main" type="inkWord" rotatedBoundingBox="13771,15400 13915,15408 13909,15532 13765,155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481.5898">2709 233 27 0,'0'0'112'16,"0"2"-12"-16,4-2-12 0,-4 0-28 0,0 3-8 0,0-3-4 0,0 0 4 15,0 0-4-15,0 0 0 0,0 2 4 0,0-2 0 16,4 0 0-16,-4 0-8 0,0 0 8 0,4 0-8 0,-4 0 0 0,3 2-8 16,2 0 8-16,-5-2-4 0,3 0-4 0,1 2 0 0,-1-2 0 15,2 0 0-15,-2 2-4 0,1-2 0 0,0 0-4 0,0 0-4 16,0 0-4-16,0 0-4 0,-1 0 0 0,1 0-4 0,0 0 4 0,0 0-8 16,0 0-4-16,-1 0 0 0,1 0 0 0,0 0 0 0,0 0-4 15,0 0 0-15,-4 2-4 0,4-2 0 0,-1 0-4 0,-3 0-8 16,4 0-4-16,0 3-12 0,-4-3-12 0,0 0-16 0,4 0-24 15,-4 0-20-15,3 0-20 0,-3 0-52 0,5 0-44 0,-5 2 28 16,0-2 36-16,3-2 28 0</inkml:trace>
          <inkml:trace contextRef="#ctx0" brushRef="#br0" timeOffset="15183.3854">2736 126 75 0,'-4'2'96'0,"4"-2"-16"0,0 0-4 0,0 2-28 0,0-2 0 16,0 0-8-16,0 0-4 0,0 0 4 0,0 0-4 0,0 2-4 0,0-2 4 15,0 0 0-15,0 0 4 0,0 0 0 0,4 2-20 16,-4-2 24-16,0 0-4 0,0 0 8 0,3 0-4 0,-3 2 4 0,5-2-4 16,-2 0 0-16,-3 0 0 0,4 0-4 0,0 0 0 0,0 3 0 15,0-3 0-15,3 0 0 0,-3 0 0 0,0 0-4 0,4 0-4 16,-5 0-8-16,1 0-4 0,4 0 0 0,-4 0-4 0,0 0-4 0,3 0-4 15,-3 0 0-15,0 0 0 0,4 0 0 0,-5 0-4 0,1 0 0 16,0 0-4-16,-4 0 4 0,4 0-8 0,-1 0 4 0,-3 0-4 16,4 0 0-16,-4 0-4 0,4 0 0 0,-4 0-4 0,0 0 0 15,0 0-4-15,0 0-4 0,0 0-8 0,0 0-8 0,0 0-8 16,0 0-8-16,0 0-8 0,0 0-8 0,0 2-20 0,-4-2-8 0,4 0-12 16,-4 2-20-16,4-2-36 0,-3 0-32 0,-1 2 32 0,0 0 36 15,0-2 24-15</inkml:trace>
        </inkml:traceGroup>
        <inkml:traceGroup>
          <inkml:annotationXML>
            <emma:emma xmlns:emma="http://www.w3.org/2003/04/emma" version="1.0">
              <emma:interpretation id="{1E36A75E-E748-41E7-8DD9-B8F033A34C46}" emma:medium="tactile" emma:mode="ink">
                <msink:context xmlns:msink="http://schemas.microsoft.com/ink/2010/main" type="inkWord" rotatedBoundingBox="14318,15235 14757,15257 14733,15723 14294,15701"/>
              </emma:interpretation>
              <emma:one-of disjunction-type="recognition" id="oneOf4"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J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6692.6661">3279 7 43 0,'0'0'92'0,"0"0"-12"0,0 0-8 16,0 0-24-16,0 0-12 0,0 0-4 0,0 0-4 0,0 0-4 0,0 0 0 15,0 0-4-15,0 0 0 0,0 0-4 0,0 0 4 0,0 0 0 16,0 0-4-16,0 0 4 0,0 0 0 0,0 0 0 0,0 0 4 15,0 0-4-15,0 0 4 0,0 0 0 0,0 0 0 0,0 0 4 16,0 2 0-16,0-2 4 0,0 2-4 0,0-2 4 0,0 2 4 16,0-2 0-16,0 3-4 0,0-1-4 0,0 0 0 0,0 1 4 0,0-2-4 15,0 1 4-15,0 0 0 0,0 1-4 0,0-1 4 0,0 2-4 16,0-2 0-16,0 3 0 0,0-3-4 0,0 2 0 0,0 1 4 16,0-1-4-16,0-2 0 0,0 2 0 0,-4 3 0 0,4-3-4 15,0 0 4-15,0 1-4 0,0-1 0 0,0 2-4 0,0-1 4 16,0 1-4-16,0-1 4 0,0 1-4 0,0 0 4 0,0-1-4 0,0 1 0 15,0 1 0-15,0-1-4 0,0 1-4 0,0-1 0 0,0 1 4 16,0-1 0-16,0 1 0 0,0-1 0 0,0 3 0 0,0-3 0 16,0 0-4-16,0 1 4 0,0 2-4 0,0-3 4 0,0 0-4 15,0 1 0-15,0-1 4 0,0 3 0 0,0-3-8 0,0 1 8 16,0-3-4-16,0 3-4 0,0-1 4 0,0-2-4 0,0 2 4 16,-4-1-4-16,4-1 0 0,0 1-4 0,0-1 4 0,0 0 0 0,0 1 0 15,0-3 0-15,0 2 0 0,0 0-4 0,0-1 0 0,-4-1 0 16,4 0 0-16,0 0 0 0,0 0 4 0,0 0 0 0,0 0-4 15,0-2 0-15,0 0 0 0,0 3-4 0,0-3 4 0,0 0 0 16,0 0-4-16,0 0 8 0,0 1-4 0,0-1 4 0,0 0-4 16,0 0 0-16,0 0-16 0,0 0 16 0,0-1 0 0,0 1-4 0,0 0 0 15,-3 0 0-15,3 0-8 0,0-3-8 0,0 3-8 0,-5 0-16 16,5-2-8-16,0 0-20 0,-3 0-12 0,3 0-12 0,0 0-8 16,-4-3-16-16,4 4-12 0,0-4-16 0,0 1-28 0,-3-3-36 15,3 3-8-15,0 0 40 0,-5-3 36 0,5 2 32 0</inkml:trace>
          <inkml:trace contextRef="#ctx0" brushRef="#br0" timeOffset="18045.4187">3275 5 11 0,'0'0'100'0,"0"0"-8"0,0 0-8 0,0 0-32 15,0 0-4-15,0 0-4 0,0 0-8 0,0 0-4 0,0 0 0 16,0 0 4-16,0 0-8 0,0 0 0 0,0 0 0 0,0-2 0 16,4 2 0-16,-4 0 4 0,0 0 0 0,0-2-4 0,3 2 0 15,2-2 8-15,-5 2-4 0,3-3 4 0,1 3-4 0,0-2-20 16,0 2 20-16,3-2 0 0,-3 2 0 0,0-2-8 0,4 2 0 16,-1-3 0-16,-3 3 0 0,4-2 0 0,0 2 0 0,-1-2 0 0,1 2 0 15,-1-2 0-15,1 2 4 0,0 0-8 0,-1-2 0 0,1 2-4 16,-1 0 4-16,1 0-8 0,0 0 0 0,-1 0 0 0,1 0-4 15,0-2 0-15,-1 2-4 0,1 2 4 0,0-2 0 0,-1 0-4 16,1 0-4-16,0 0 8 0,0 0-4 0,-1 0-4 0,1 0 0 16,-5 0 4-16,5 0-4 0,0 0 0 0,-4 0 0 0,3 0 0 0,1 0 4 15,-4 0-4-15,3 0 4 0,-3 0-8 0,0 0 4 0,4 0 0 16,-5 0 0-16,2 0 0 0,-2 0 0 0,1 0 4 0,0 0-4 16,0 0 4-16,-1 0 0 0,1 0-4 0,0 0 0 0,0 0 4 0,-1 0 0 15,2 0-4-15,-2 0 0 0,1 0 0 0,-4 0 0 16,4 0 4-16,0 0-4 0,0 0 0 0,-1 0 4 0,1 2-4 0,0-2 0 15,-4 0 0-15,4 0 4 0,0 0-4 0,0 2 0 0,-4-2 4 16,3 0-4-16,-3 2 0 0,4-2 4 0,0 0 0 0,-4 2-4 16,4-2 4-16,-4 0-4 0,0 3 0 0,3-3 0 0,-3 2 0 0,5-2 4 15,-5 0 0-15,0 2-4 0,0-2 0 0,0 2 4 0,0-2 0 16,0 3-4-16,3-1 4 0,-3 0 0 0,0-2 0 0,0 2 0 16,0 0 0-16,0 0 0 0,0 0 0 0,-3 0 0 0,3 1 0 15,0 1-4-15,0-1 8 0,0-2 0 0,0 3 0 0,0 1-4 16,0-3 4-16,0 2 0 0,0 1 0 0,0-1 4 0,0 0-4 0,0 1-4 15,0-1 4-15,0 0-4 0,-5 0 4 0,5 1 0 16,0-1 0-16,0 3 4 0,-3-3 0 0,3 0 0 0,0 3 0 0,-4-3-8 16,4 3 8-16,-4-3 0 0,4 0-4 0,0 3 0 0,-4-1-4 15,4-2 0-15,0 3 0 0,0-1 0 0,-3-1 0 0,3 1 4 16,0 1 0-16,0-1 0 0,0 1 0 0,0-1 0 0,0 0-4 16,0 1 0-16,0-1 4 0,-4 3-16 0,4-3 20 0,0 1-4 15,0-1 0-15,0 1 0 0,0-1 4 0,-4 1-4 0,4-1 0 16,0 0-4-16,0 1 0 0,0-2 4 0,-4 1-4 0,4 0 0 0,0 1 0 15,0-1 0-15,0-2 0 0,0 3 0 0,0-3 0 0,0 3 0 16,0-3 0-16,0 2 0 0,0-1-4 0,0-1 4 0,0 0 0 16,0 1 0-16,0-1 0 0,0 0 0 0,0 0-4 0,0 1 0 0,0-1 0 15,0 0 4-15,0-1-4 0,0 1 4 0,0-2-4 16,0 2 4-16,0-2 0 0,0 1-4 0,0 1 0 0,0-2 0 0,0 0 0 16,0 0 0-16,0-2 4 0,0 2-4 0,0 0 0 0,0 1 0 15,0-3 0-15,0 2 0 0,0-2 4 0,0 2-4 0,0-2 0 16,0 2 0-16,0-2 0 0,-4 3 0 0,4-3 0 0,0 0 4 0,0 2-4 15,0-2 0-15,0 2 0 0,-4-2 0 0,4 2 0 0,0-2 4 16,0 0-4-16,0 0 0 0,-3 2 0 0,3-2 4 0,0 2-4 16,0-2 0-16,0 0 0 0,0 0 0 0,0 0 0 0,0 0 0 15,0 0 0-15,0 2 4 0,0-2 0 0,0 0-4 0,0 0 0 16,0 0 0-16,-4 0 4 0,4 0-8 0,0 0 4 0,0 0 0 0,0 0 0 16,0 0 0-16,0 0 4 0,0 0-4 0,-4 0 0 15,4 2 0-15,0-4 0 0,0 2 0 0,-4 2 0 0,4-2 0 0,0 0 0 16,0-2 0-16,-4 2 0 0,4 0 0 0,-3 2 0 0,3-2 0 15,-5 0 0-15,5 0 0 0,-3 0 0 0,3 0 0 0,-4 0 0 16,0 0 0-16,0 0 0 0,4 0 0 0,-3 0 0 0,-1 0 0 0,0 0 0 16,0 0 0-16,1 0 0 0,-2-2 0 0,2 2 0 15,-1 0 0-15,0 0 0 0,0 0 0 0,-3-2 0 0,3 2 0 16,0 0 0-16,0 0 0 0,0 0 0 0,0-2 0 0,-3 2 0 0,3 0 0 16,0 0 0-16,-4 0 0 0,5 0 0 0,-5 0 0 0,4 0 0 15,1 0 0-15,-5 0 0 0,4 0 0 0,-4 0 0 0,1 0 0 16,3 0-4-16,-4 0 8 0,4 0-4 0,0 0 0 0,-3 0 0 0,3 0 0 15,-3 0 0-15,2 0 0 0,2 0 0 0,-5 0 0 16,4 0 0-16,1 0 0 0,-2 0 0 0,2 0 0 0,-1 0 0 0,-4 0 0 16,5 0 0-16,-1 0 0 0,0 0 0 0,0 0 0 0,0 0 0 15,0 0 0-15,0 0 0 0,4 0 0 0,-3 0 0 0,-1 0 0 16,0 0 0-16,4 0 0 0,-4 0 0 0,1 0 0 0,-2 0 0 0,5 0 0 16,-3 0 0-16,3 0 0 0,-4 0 0 0,4 0 0 0,-4 0 0 15,0 0 0-15,4 0 0 0,-3 0 0 0,3 0 0 0,-4 0 0 16,4 0 0-16,-4 0 0 0,4 0 0 0,-4 0 0 0,4 0 0 15,0 0 0-15,-4 0 0 0,4 0 0 0,0 0 0 0,0 0 0 16,0 0 0-16,0 0 0 0,0 0 0 0,0 0 0 0,-4 0 0 16,4 0 0-16,0 0-16 0,0 0-8 0,4-2-8 0,-4 2-16 0,0 0-8 15,0-2-20-15,0 2-16 0,0-2-20 0,0 2-28 0,0-2-4 16,-4-1-24-16,4 1-60 0,0 0-32 0,4 0 48 0,-4-3 40 16,0 3 32-16,0 0 28 0</inkml:trace>
        </inkml:traceGroup>
      </inkml:traceGroup>
    </inkml:traceGroup>
    <inkml:traceGroup>
      <inkml:annotationXML>
        <emma:emma xmlns:emma="http://www.w3.org/2003/04/emma" version="1.0">
          <emma:interpretation id="{A9B2ABDF-19A0-48C9-A130-86B5A707F67C}" emma:medium="tactile" emma:mode="ink">
            <msink:context xmlns:msink="http://schemas.microsoft.com/ink/2010/main" type="paragraph" rotatedBoundingBox="10747,15678 15528,15930 15499,16478 10718,16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C4A1E-346A-47EA-A42C-A16C432DC0AB}" emma:medium="tactile" emma:mode="ink">
              <msink:context xmlns:msink="http://schemas.microsoft.com/ink/2010/main" type="inkBullet" rotatedBoundingBox="10736,15881 11240,15908 11225,16202 10720,16176"/>
            </emma:interpretation>
            <emma:one-of disjunction-type="recognition" id="oneOf5">
              <emma:interpretation id="interp9" emma:lang="" emma:confidence="0">
                <emma:literal>↳</emma:literal>
              </emma:interpretation>
            </emma:one-of>
          </emma:emma>
        </inkml:annotationXML>
        <inkml:trace contextRef="#ctx0" brushRef="#br0" timeOffset="2047.8668">86 793 23 0,'0'0'80'0,"0"0"-12"0,0 0 0 16,0 0-28-16,0 0-8 0,0 0 0 0,0 0-8 0,0 0 0 16,0 0-4-16,0 0 4 0,0 0-4 0,0 0 0 0,0 0 0 15,0 0-4-15,0 0 0 0,0 0 0 0,0 0 0 0,0 0-4 0,0 0 0 16,0 0 0-16,0 0 0 0,0 0 0 0,0 0 0 0,0 0 0 16,0 0 4-16,0 0-4 0,0 0 4 0,0 0 0 15,0 0-4-15,0 0 0 0,0 0 4 0,0-2 0 0,0 2 0 0,0-2 0 16,0 2-4-16,4-2 8 0,-4 2 0 0,0-3-4 0,0 1 0 15,0 2 0-15,0-2 0 0,0 0-4 0,0-1-16 0,0 2 20 16,0-2-4-16,4 3 0 0,-8-2 4 0,8 0-4 0,-4 0 0 0,0 0 4 16,0 0-4-16,0 0 0 0,0-1 4 0,0 2-4 15,0-2 0-15,0 1 0 0,0 0-4 0,0 0 0 0,0-1 0 0,0 1 4 16,0 0-4-16,0 0 0 0,0 0 4 0,0 0 4 0,0 0-8 16,0-1 0-16,0-1-4 0,0 2 4 0,0-1 0 0,0 2-4 15,-4-1 4-15,4-3 0 0,0 3 0 0,0 0-4 0,-4 0 0 0,4 0 0 16,0-1 4-16,-3-1-4 0,3 2 0 0,0 0 0 0,-4 0 0 15,0-1 0-15,4 1 0 0,-4 0 0 0,4-2 0 0,-4 4 4 16,4-2-4-16,-4-2-4 0,4 4 4 0,-3-5 0 0,-1 3 0 16,4 0 0-16,-4 0-4 0,0 0 0 0,0-1 4 0,1 1 0 15,-2 0-4-15,2 0 0 0,-1 0 0 0,-4 0 4 0,5 0 0 0,-5-1-4 16,4 1 4-16,-4 0-4 0,5 0 0 0,-5 0 4 16,4 2-4-16,-3-3 0 0,-1 2 4 0,4-2-20 0,-4 3 20 0,5-2 0 15,-5 2 4-15,4-2-4 0,-4 2 0 0,5-2 0 0,-5 2 0 16,4-2-4-16,0 2 4 0,-3 0-4 0,3 0 4 0,0 0 4 15,0-2-8-15,0 2 4 0,-3 0 0 0,3 0-4 0,0 0 0 0,0 0 4 16,0 0-4-16,1 0 0 0,-5 0 4 0,4 0-4 0,1 0 0 16,-2 0 0-16,2 0-4 0,-1 0 4 0,-4 0 0 0,5 0 0 15,-1 0 4-15,0 2-4 0,0-2 0 0,0 0 0 0,0 2 0 16,0-2-4-16,1 2 8 0,-1-2-4 0,0 2 0 0,0 0 0 16,0 1-4-16,0-3 4 0,1 4 0 0,-1-2 4 0,0 0-8 15,0 0 4-15,4 0 0 0,-3 1 0 0,-2-1 0 0,2 0-4 0,-1 0 4 16,4 2 0-16,-4-2 0 0,0 1 0 0,1 1 4 15,-1-2-4-15,0 2 0 0,4 1 0 0,-4-3 0 0,0 2 0 0,0 0 0 16,0-2 0-16,4 3-4 0,-3-1 4 0,-1-1 4 0,4 1 0 16,-4 0-4-16,0-2-20 0,4 2 24 0,-3 1 0 0,3-4 0 15,-5 4 0-15,5-3-4 0,0 3 0 0,-3-1 0 0,3-2 0 0,0 2 0 16,-4-2 4-16,4 3-4 0,0-3 0 0,-4 3 0 0,4-4 0 16,0 4-4-16,-4-3 4 0,4 2 4 0,0-2-8 0,0 3 4 15,0-4 0-15,-3 2 0 0,3 1 0 0,0-2 0 0,0 1 0 16,0 1 0-16,0-2 0 0,0 0 4 0,0 2 0 0,-5-1-8 15,5-1 8-15,0 2-4 0,0-1-4 0,0-2 4 0,0 1 0 0,0 3 0 16,0-3 4-16,0 0-8 0,0 2 8 0,0-1-4 16,0 1-4-16,0-2 4 0,0 0 0 0,0 3 4 0,0-3-4 0,0 2 0 15,5-2 0-15,-5 2 4 0,0-2-4 0,0 1-4 0,3 1 8 16,-3-1-4-16,4 0 0 0,0 0 0 0,-4-1 4 0,4 2-4 16,-1-2-4-16,2 0 4 0,-2 0 4 0,1 1-4 0,0-1 0 0,0 0 4 15,-1 0-4-15,1 0 0 0,0 1 4 0,0-3-4 0,0 2 4 16,4 0-20-16,-5-2 20 0,1 0 4 0,0 0-8 0,3 2 4 15,-2-2 0-15,-2 0-4 0,5 0 4 0,-4 0-4 0,-1 0 4 16,1 0-4-16,0 0 0 0,4 0 0 0,-4 0 8 0,-1 0-8 16,1 0 0-16,0 0 4 0,0 0-4 0,0 0 4 0,0 0 0 0,0 0 0 15,-1 0 0-15,1 0 0 0,-4 0-4 0,4 0 0 0,0 0 0 16,-1 0 4-16,-3 0-4 0,5 0 0 0,-2 0 4 0,-3 0 0 16,4 0 0-16,0 0 0 0,-4-2 0 0,4 2-4 0,-1 0 0 15,-3 0 0-15,0 0 0 0,4 0 0 0,-4 0 0 0,4 0 0 16,-4 0 4-16,0-2-4 0,4 2 0 0,-4 0 0 0,0 0 4 0,0 0 0 15,0 0 0-15,0 2-4 0,0-2 0 0,0 0 0 0,0 0 0 16,0 0 0-16,0 0 0 0,0 0 0 0,0 0 4 0,0 0 0 16,0 0-4-16,0 0 0 0,0 0 0 0,0 0 0 0,0 0 0 15,0 0 0-15,0 0-8 0,0 0 0 0,0 0-12 0,0 0-20 16,-4 0-28-16,4 0-44 0,0 0-48 0,-4 0-100 0,4 0 16 16,-4 0 44-16,4 0 36 0,0 0 32 0</inkml:trace>
        <inkml:trace contextRef="#ctx0" brushRef="#br0" timeOffset="-5996.5598">106 696 75 0,'0'0'92'0,"-4"0"-12"16,4 0-12-16,0 0-28 0,0 0-4 0,0 0-4 0,0 0-4 0,-4 0-4 16,4-2 0-16,0 4-20 0,0-2 12 0,-4 0 0 0,4 0 0 15,0 0 0-15,-4 0-4 0,4-2 0 0,-4 2-4 0,4 0 0 16,-3 0 4-16,3 0-4 0,0 2 4 0,-4-2 0 0,4 0 0 0,-4 3-4 16,4-2 4-16,-4-1-4 0,4 3 0 0,0-1 4 0,-4-2 0 15,0 4-4-15,4-2 0 0,-3 0 0 0,3 1 4 0,0-1-4 16,-4 2 0-16,4-2 0 0,0 0 0 0,-4 3 0 0,4-3-4 15,0 2 4-15,0-2 0 0,0 2 0 0,0-1 0 0,0 1-4 16,0-2 4-16,0 1 0 0,0 1 0 0,0-2-4 0,0 0 4 0,0 0 0 16,0 2 0-16,4-2 0 0,-4 1 0 0,0-2 4 0,0 2 0 15,4-1 0-15,-4 0 0 0,3 0 4 0,1 1-4 0,-4-1 0 16,4-2 4-16,0 2 0 0,0-2 0 0,0 2-4 0,-1-2-4 16,1 0 8-16,0 0-4 0,0 0-4 0,4 0 0 0,-5 2 0 15,1-2-4-15,0 0 8 0,0-2-4 0,-1 2 4 0,2-2 0 16,2 2-4-16,-7-2 0 0,4 2 0 0,0-2 0 0,-1-1 0 15,1 1-4-15,0 0 4 0,0 0-4 0,-4-1 0 0,4-1 4 16,-4 2 0-16,4-2-4 0,0 2 0 0,-4 0 0 0,0-3 0 0,3 4 0 16,-3-4-4-16,0 3 4 0,4-3 0 0,-4 3 0 0,0-2-4 15,0 2 0-15,0-2 0 0,0 1 4 0,0-1 0 0,0 2 0 16,0-2-4-16,0-1 0 0,0 1 0 0,0 2 0 0,-4-2 0 0,4 0 0 16,0-1 0-16,0 3 0 0,-3-3 0 0,3 1 0 15,0 2 4-15,-4-2-4 0,0 2 0 0,4 0-4 0,-4-3 0 0,4 5 4 16,-4-2-4-16,0 2 0 0,0-2 0 0,4 2-4 0,-3 0 4 15,-1 0-4-15,0 0-8 0,0 0 0 0,1 2-8 0,-5-2-12 16,4 2-20-16,0 0-16 0,0 1-12 0,1-1-20 0,-5 0-40 0,4 0-40 16,0 2 4-16,-3-2 36 0,3 3 24 0</inkml:trace>
      </inkml:traceGroup>
      <inkml:traceGroup>
        <inkml:annotationXML>
          <emma:emma xmlns:emma="http://www.w3.org/2003/04/emma" version="1.0">
            <emma:interpretation id="{FA370AF0-8DB9-42A2-9F6A-8F63F3942555}" emma:medium="tactile" emma:mode="ink">
              <msink:context xmlns:msink="http://schemas.microsoft.com/ink/2010/main" type="line" rotatedBoundingBox="11542,15720 15528,15930 15499,16478 11513,16268"/>
            </emma:interpretation>
          </emma:emma>
        </inkml:annotationXML>
        <inkml:traceGroup>
          <inkml:annotationXML>
            <emma:emma xmlns:emma="http://www.w3.org/2003/04/emma" version="1.0">
              <emma:interpretation id="{8A558B54-361D-4C40-BD7B-7DE1E978F0C6}" emma:medium="tactile" emma:mode="ink">
                <msink:context xmlns:msink="http://schemas.microsoft.com/ink/2010/main" type="inkWord" rotatedBoundingBox="11542,15720 13167,15806 13146,16209 11520,1612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019.2953">480 543 15 0,'4'2'96'16,"-4"-2"-12"-16,0 0-12 0,0 3-32 0,0-1-4 0,0-2-4 15,0 2-4-15,0 0-4 0,0 0-4 0,0 3 0 0,0-3-4 0,0 2 0 16,0-2 0-16,0 3 4 0,0-1-4 0,0 0 4 0,0 0 0 16,0 1-4-16,0-1 4 0,0 3-4 0,0-3 0 0,0 0 0 15,0 3 0-15,0-1 4 0,0-2-4 0,0 3 4 0,0-3 0 16,0 3-4-16,0-1 4 0,0 0 0 0,0 1-4 0,0-1 0 16,0 1 0-16,0-1-4 0,0-2 0 0,0 3 0 0,0-1-4 0,0 1 0 15,0-1 4-15,0 0 0 0,0 1 0 0,0 0-4 0,0-1 0 16,0 1 4-16,0-1-4 0,0-2-4 0,0 3 4 0,0-1 0 15,0-1 0-15,0 1 0 0,0-2 4 0,0 3-4 0,4-3 4 16,-4 0 0-16,0 1-8 0,0-1 4 0,4 0 0 0,-4-2-8 16,0 3 4-16,4-1 4 0,-4-2-4 0,3 0 4 0,-3 2 0 0,4-1 0 15,0-1 4-15,-4 0 0 0,4 0-8 0,-4 1 4 0,4-1 0 16,-4-2 0-16,3 2-4 0,-3-2 4 0,4 2 0 0,-4-2 4 16,4 2 0-16,0-2 0 0,0 0 0 0,-4 0 0 0,4 0-4 15,-1 0 0-15,1 0 0 0,0-2 0 0,0 2-4 0,-1-2 4 16,-3 0-4-16,5 2-4 0,-2-2 4 0,1-1-4 0,0 1 0 0,0 0 0 15,3 0 0-15,-7-1-4 0,4 2 0 0,0-4-4 0,0 3 0 16,0 0-8-16,0 0 0 0,-4 0-16 0,3-1-8 0,1 3-16 16,-4-2-8-16,4 1-12 0,-4-2-8 0,4 1-12 0,-4 0-24 0,3 0-28 15,-3 2-28-15,0-3 20 0,5 1 32 0</inkml:trace>
          <inkml:trace contextRef="#ctx0" brushRef="#br0" timeOffset="20369.3616">797 808 47 0,'0'0'128'0,"0"0"-8"0,-3 0-28 0,3 3-8 0,0-3-4 16,0 0-4-16,0 0 0 0,0 0-4 0,0 0-8 0,0 0-4 16,0 0 4-16,0 0-4 0,0 0-4 0,0 1 4 0,0-2 4 0,-4 1-4 15,4 1 0-15,0-1 0 0,0 0 0 0,0 0-4 16,-4 0-8-16,4 0 4 0,0 0-8 0,0 0-4 0,0 0-8 0,-4 0 0 16,4 0-8-16,0 0-4 0,0 2-4 0,0-2-4 0,0 0 0 15,0-2 0-15,0 4-8 0,0-4 0 0,4 2 0 0,-8 0-4 16,4 0-4-16,0 2 0 0,0-2-4 0,0 0-20 0,0 0-16 0,0 0-24 15,0 0-28-15,0 0-16 0,0 0-24 0,0 0-20 0,0 3-48 16,0-3-52-16,0 0 32 0,4 0 40 0,-4 0 36 16,0 0 28-16</inkml:trace>
          <inkml:trace contextRef="#ctx0" brushRef="#br0" timeOffset="22143.8667">931 694 23 0,'0'0'100'0,"0"0"-12"0,0 0-8 0,0 0-28 0,0 0-8 16,0 0 0-16,0 0-4 0,0 0-4 0,0 0 0 0,0 0-8 15,0 0 0-15,0 0 0 0,0 0 0 0,0 0-4 0,0 0 0 16,0 0 0-16,0 0-4 0,0 0 0 0,0 0 0 0,0 0-8 16,0 0 4-16,0 0-4 0,0 0 4 0,0 0-4 0,4 0 4 15,-4 2-4-15,0-2 8 0,0 3-4 0,0-3 0 0,0 1 0 16,4 2 4-16,-4-1-4 0,0 0 4 0,0 0-4 0,0 2 0 0,4-1 0 16,-4 0 0-16,0 2-4 0,0-1 4 0,4 1 0 0,-4-1 0 15,0-2-8-15,0 2 4 0,3 1 0 0,-3-1-4 0,0 0 4 16,0-1-4-16,4 1 0 0,-4 0-4 0,0-2 0 0,0 3 0 15,4-4 0-15,-4 2 4 0,0-1-4 0,0 0 0 0,0 0 0 16,0 1 0-16,0-1 0 0,0-2-4 0,0 2 4 0,0-2 0 0,0 2-4 16,0-2 4-16,0 0-4 0,0 2 0 0,0-2 0 0,0 0 4 15,0 0 0-15,0 0-4 0,0 0 0 0,0 0 4 0,0 0 0 16,0 0-4-16,0 0 0 0,0 0 4 0,0 0-4 0,0 0 4 0,0 0 0 16,0 0-4-16,0 0 0 0,0 0 4 0,0 0-4 0,0 0 0 15,0 0 0-15,0 0 0 0,0 0 4 0,0 0-4 0,0 0 0 16,0 0 0-16,0 0 0 0,0 0 0 0,0 0 0 0,0 0 4 15,0 0-4-15,0 0 0 0,0 0 0 0,0 0 0 0,0 0 0 16,0 0 0-16,0 0 0 0,0 0 0 0,0 0 0 0,0 0 0 0,0 0 0 16,0 0 0-16,0 0 4 0,0 0 0 0,0 0-4 0,0 0 0 15,0 0-4-15,0 0 4 0,0 0 4 0,0 0-4 0,0 0 0 16,0 0 0-16,0 0 0 0,0 0 0 0,0 0 0 0,0 0 0 16,0 0 0-16,0 0 0 0,0 0 0 0,0 0 0 0,0 0 4 15,0 0-4-15,0 0 0 0,0 0 0 0,0 0 0 0,0 0 0 0,0 0-20 16,0 0 24-16,4 2 0 0,-4-2 0 0,0 0 0 15,0 0-4-15,0 2 0 0,0-2 0 0,-4 0 0 0,4 0 0 0,4 0 0 16,-4 0 0-16,0 0 0 0,0 0 0 0,0 0 0 0,0 0 0 16,0 0 0-16,0 0 4 0,0 0-4 0,0 0 0 0,0 0 0 15,0 0 0-15,0 0 0 0,0 0 0 0,0 0 0 0,0 0 0 16,0 0 0-16,0 0 4 0,0 0-4 0,0 0 0 0,0 0 0 16,0 0 0-16,0 0 0 0,0 0 4 0,0 0-4 0,0 0-4 15,0 0 4-15,0 0 0 0,0 0 0 0,0 0 0 0,0 0 0 0,0 0 0 16,0 0 0-16,0 0 0 0,0 0 0 0,0 0 0 0,0 0 0 15,0 0 4-15,0 0 0 0,0 0-4 0,0 0 0 0,0 0-4 16,0 0 4-16,0 0 0 0,0 0 0 0,0 0 0 0,0 0 0 0,0 0 0 16,0 0 0-16,0 0 0 0,0 0 0 0,0 0 4 15,0 0-4-15,0 0 0 0,0 0 0 0,0 0 0 0,0 0 0 0,0 0 4 16,0 0-4-16,0 0 0 0,0 0 0 0,0 0 0 0,0 0 0 16,0 0 0-16,0 0 0 0,0 0 0 0,0 0 0 0,0 0 0 15,0 0 0-15,0 0 0 0,0 0 0 0,0 0 0 0,0 0 0 0,0 0 0 16,0 0 0-16,0 0 0 0,0 0 0 0,0 0 0 15,0 0-4-15,0 0 0 0,0 0 0 0,0 0-4 0,0 0-4 0,0 0 0 16,0 0-12-16,0 0-4 0,0 0-8 0,0 0-8 0,0-2-8 16,0 2-12-16,0 0-8 0,0-2-8 0,0 2-4 0,0 0-32 15,0-2-36-15,0 0-16 0,0 2 16 0,0-2 28 0</inkml:trace>
          <inkml:trace contextRef="#ctx0" brushRef="#br0" timeOffset="23200.0443">981 797 67 0,'0'2'92'0,"0"-2"-8"16,0 0-12-16,0 0-32 0,0 0-4 0,0 0-8 0,0 0 0 15,0 3-4-15,0-3 0 0,0-3-4 0,0 6 0 0,0-3-4 0,0 0 0 16,0 0 4-16,0 0-4 0,0 0 4 0,0 0 4 0,0 0-4 16,0 0 0-16,0 0 0 0,0 0 0 0,0 0 4 0,0 0-4 15,0 0 4-15,4 0-4 0,-4 0 0 0,0 0 4 0,3 0-4 16,2-3 4-16,-5 3-4 0,3-2 0 0,1 0 0 0,0 2-4 15,-4-2 4-15,7 0-4 0,-2 0 4 0,-2 0-4 0,1-1 0 16,0-1-8-16,0 2-4 0,0-2 4 0,3 1 4 0,-3-1-8 0,0 2 4 16,0 0 0-16,0-2-4 0,-1 1 4 0,-3 2-4 0,4-4 4 15,0 3 0-15,-4 0-4 0,4-1 4 0,-4 1-4 0,3 0 0 16,-3 0 4-16,0 0-4 0,0 0 0 0,0 0 0 0,5-1 0 16,-5 1 4-16,0 0-4 0,0 0 0 0,0 2-4 0,0-4 4 15,0 4-4-15,0-2 0 0,0-1 4 0,-5 1-4 0,10 0 4 0,-10-2-4 16,5 2 0-16,0-1 0 0,0 2 0 0,0-2 0 15,0 1 0-15,-3 2 4 0,3-2-4 0,0 0 0 0,-4-1 0 0,4 1 0 16,-4 2 0-16,4 0 0 0,-4-2 0 0,1 2 0 0,-1 0 0 16,4 0 0-16,-4-2 0 0,0 2 0 0,0 0 0 0,4 0 0 15,-4 0 0-15,1 2 0 0,-1-2 0 0,0 2 4 0,4-2-4 0,-4 2 0 16,0-2 0-16,1 3 0 0,3-3 0 0,-5 2 0 0,2-2-4 16,-1 2 4-16,4 0 0 0,-4 1 0 0,0-2 4 0,4 2-4 15,-3-1 0-15,-2 0 4 0,5 0-4 0,-3 0 0 0,3 0 0 16,-4 1 0-16,0-1 0 0,4-1 0 0,-4 2 0 0,4-1 0 15,-3 2 0-15,3-1 0 0,0-1 0 0,-4 2 0 0,4-2 4 0,-4 2-8 16,4-1 4-16,0 1 0 0,-4-2 0 0,4 2 4 0,0 1-4 16,-4-1 0-16,4-2 0 0,0 2 0 0,0 0 0 0,0 1 0 15,0-3 0-15,0 3 4 0,0-1 0 0,0-2-4 0,0 2 0 16,0-2 4-16,0 3 0 0,0-3 0 0,0 0 0 0,0 2 4 16,4-2 4-16,-4 1-8 0,4 1 4 0,-4-2 0 0,4 0 4 0,-4 0 0 15,4 2 4-15,-4-1 0 0,3-1 0 0,1 0 0 0,0 0 4 16,0 1-4-16,-1-1 0 0,2 0 0 0,-2-2 0 0,1 2 0 15,0 0 0-15,3-2 0 0,-2 2 0 0,-2-2-4 0,5 0 0 0,-4 0 0 16,0 0-4-16,3 0 0 0,-3 0 0 0,4-2 0 16,-4 2-4-16,3-2 0 0,-3 0 0 0,3 0 0 0,-2 0 0 0,2-1-4 15,-3 1 0-15,3 0 0 0,-3 0 0 0,4-1-4 0,-4-1 0 16,0 2-8-16,3-2-4 0,-3 2-8 0,0 0-12 16,0-3-12-16,4 4-8 0,-5-4-16 0,1 1-12 0,0 1-12 0,0-1-16 15,-1 0-20-15,2 0-48 0,-2-1-32 0,1 1 24 0,-4 0 36 16,4-1 28-16</inkml:trace>
          <inkml:trace contextRef="#ctx0" brushRef="#br0" timeOffset="23949.0355">1260 554 31 0,'0'0'100'16,"0"0"-12"-16,0 0-8 0,0 0-28 0,0 0-4 0,0 0 0 15,0 0-12-15,0 0 4 0,0 0-8 0,0 0-4 0,0 0-4 0,0 0 0 16,0 0-4-16,0 0 0 0,0 0 0 0,0 0-4 0,0 0 0 16,0 0 0-16,0 0 4 0,0 0 0 0,0 0 0 0,0 0 0 15,0 2 4-15,0-2-4 0,0 2 4 0,0 1 0 0,0-1 0 16,0 0 0-16,0 2 0 0,0-2 0 0,0 3 0 0,0-1 0 15,0 0-8-15,0 3 0 0,0-3 8 0,-3 3-8 0,3-1 4 0,0 0 0 16,0 1 0-16,0-1 0 0,0 1-4 0,0-1 0 0,-5 1 0 16,5 1 4-16,0-1-4 0,0-1 4 0,0 3-4 0,0-3 0 15,-3 1 0-15,3 2 0 0,0-3 0 0,0 0 0 0,0 1-4 16,0-1 0-16,0 1 0 0,0-1 0 0,0 0 0 0,0 1-4 16,3-1 4-16,-3 1 0 0,0-3-4 0,0 3 0 0,5-3 0 0,-5 2 0 15,0-1 4-15,3-1-4 0,-3 2 0 0,4-1 4 16,-4-1-20-16,4 0 20 0,-4 1 0 0,4-3 0 0,-1 2 0 0,-3 0-4 15,4-1 0-15,-4-2-4 0,4 4 8 0,0-3-4 0,-4 0-4 16,4 1 0-16,-4-3 0 0,4 2 0 0,-4-2 0 0,3 2 0 16,-3-2 0-16,4 0-4 0,0 0 4 0,-4 2 0 0,4-4-4 0,-4 2 4 15,4 0-4-15,-1-2 0 0,2 2 0 0,-5-2-8 0,3-1 4 16,1 3-4-16,-4-2-4 0,4 0-8 0,0 0-8 0,-1-1-12 16,1 2-16-16,-4-4-8 0,4 3-16 0,0 0-12 0,-1-2-12 15,2 1-16-15,-2 0-28 0,-3-2-40 0,4 1-28 0,0 1 36 16,0-1 36-16,0 0 28 0</inkml:trace>
          <inkml:trace contextRef="#ctx0" brushRef="#br0" timeOffset="24769.8848">1467 743 59 0,'0'0'84'0,"0"0"-8"0,0 0-8 0,0 3-24 0,0-3-8 16,0 2-8-16,0-2 0 0,0 2-4 0,0-2 0 0,0 0-4 15,0 2 0-15,0-2 0 0,0 0 4 0,0 0-4 0,0 0 0 16,0 0 4-16,0 3-4 0,0-3 4 0,0 0 0 0,0 0 0 16,0 0 4-16,0 1-4 0,3-1 4 0,-3 0-4 0,0 0 4 0,4 0-4 15,-4 0 0-15,4 0 0 0,-4 0 4 0,4 0 0 0,-4 0-4 16,4 0 0-16,0 0-8 0,-1-1 0 0,1 1 0 0,0-3-4 16,-4 3-8-16,4-2 4 0,-1 0 0 0,2 0-4 0,-5 2 4 15,3-3 0-15,1 1-4 0,-4 0-4 0,4 0 4 0,-4 0 0 16,4 0 0-16,-4 0 0 0,0-1 0 0,0 1-4 0,0 0 0 0,0 0 0 15,0-1 4-15,0 2-4 0,3-1 8 0,-3-1-8 0,-3 1 0 16,3 0 0-16,0-2 0 0,0 2 4 0,0-1-4 0,0 2 0 16,0-2 0-16,-4 1-4 0,4 0 4 0,0 0 0 0,-4-1 0 0,4 3-4 15,-4-2 8-15,4 2-4 0,-3-2 0 0,-2 2 0 16,2 0-4-16,-1-2 4 0,4 2 4 0,-4 0-4 0,0 0 4 0,1 0-8 16,-1 2 4-16,0-2 0 0,0 2-4 0,0 0 12 0,0-2-8 15,1 3 0-15,-1-1-4 0,4-2 4 0,-4 2 0 0,0 0 0 16,0 1 0-16,1-2 0 0,3 4 0 0,-5-3 0 0,2 2 0 0,3-2 0 15,-4 1 4-15,4 0-4 0,-4 0 4 0,4 1 4 0,-4 1-4 16,4-1 0-16,0 0 0 0,-3 0 0 0,3 1 4 16,0-1 0-16,0 3-16 0,0-3 24 0,0 0 0 0,0 3 0 0,0-3 0 15,0 2 0-15,0-1 0 0,0 1 0 0,0-2 0 0,0 1 0 16,3-1 0-16,-3 2 0 0,4-1 0 0,-4-1 0 0,4 0 0 16,-4-1 0-16,4 1 0 0,-1 0 0 0,-3-2-4 0,5 1 0 0,-2-1 0 15,1 0 0-15,4 0 0 0,-4 0-4 0,-1 0 0 16,1-2 0-16,0 0-4 0,0 0 0 0,0 2 0 0,0-2 0 0,3-2-4 15,-3 2 0-15,0 0-4 0,-1-2 0 0,2 0-8 0,-2 0-4 16,1 0-4-16,0 2-8 0,0-5-16 0,-1 3-12 0,2 0-8 16,-2 0-20-16,1-2-16 0,0 1-12 0,0-1-32 0,-1 0-48 0,-3-1-24 15,4 2 40-15,0-2 32 0,0 1 36 0</inkml:trace>
          <inkml:trace contextRef="#ctx0" brushRef="#br0" timeOffset="25302.155">1704 543 39 0,'0'0'100'0,"0"0"-12"0,0 0-12 16,0 2-28-16,0-2-4 0,0 3-4 0,0-3-4 0,0 2 0 0,0 0 0 15,0 0-4-15,0 0-4 0,0 3 0 0,0-3 4 0,0 4 0 16,0-1 8-16,0 1-4 0,-4 0 0 0,4 1-8 0,0 2 8 16,0-3 0-16,0 3 0 0,0-1-4 0,0 1-8 0,0-1 4 0,0 1-4 15,0 2-4-15,4-3 0 0,-4 1 0 0,0-1-4 16,0 1 0-16,0 0 0 0,3-3-4 0,-3 2 0 0,0-1 0 0,0 2-4 15,4-3 0-15,-4 1-8 0,0-3 8 0,4 3-8 0,-4-1 4 16,0-2 0-16,0 1-4 0,0-1 4 0,0 0 0 0,0-2-4 16,0 3-4-16,0-3 0 0,4 0-4 0,-4 0-4 0,0-2 0 0,0 2 0 15,0-2-8-15,0 0-12 0,0 0-12 0,4 0 0 0,-4 0-16 16,4-2-4-16,-4 2-8 0,3-2-4 0,-3 0-20 0,4 0-24 16,-4 0-24-16,4-3-12 0,-4 3 28 0,4-3 16 0</inkml:trace>
          <inkml:trace contextRef="#ctx0" brushRef="#br0" timeOffset="25705.074">1841 685 55 0,'0'0'92'0,"0"0"12"0,4 0-16 15,-4 0-32-15,0 0-8 0,0 0-8 0,0 2-4 0,0-2-4 16,0 0-4-16,0 0-4 0,0 0 0 0,0 0 0 0,-4 0-4 0,4 0 0 15,0 3 0-15,-4-1 0 0,4-2 0 0,-3 2 0 0,3 0-4 16,-4 1 0-16,0-2 4 0,0 4 0 0,4-3 0 0,-4 2 4 16,-3-2 4-16,3 3-4 0,0-1-4 0,0-2 0 0,0 2 8 0,1-1-4 15,-2 1-4-15,2-2 4 0,-1 2-4 0,0 1 4 16,0-3-4-16,4 2 0 0,-3 0 0 0,-1-1-4 0,4 1 4 0,-4-2 0 16,4 2 0-16,-4-2 0 0,4 1 0 0,0 1 0 0,0-2 0 15,-3 2 0-15,3-1 0 0,0-1-4 0,0 2 4 0,0-2 0 16,0 0 0-16,0 0-4 0,0 1 4 0,3 1-4 0,-3-2 0 0,0 1 0 15,4-2 0-15,-4 1 0 0,0 1 0 0,4-1 0 16,-4 0-4-16,4 0 4 0,-1 0-4 0,-3 0 0 0,4-2 0 0,0 3 0 16,0-2-24-16,-1 2 24 0,2-3-4 0,-5 2 0 0,3 0-4 15,1-2 0-15,0 2 0 0,0-2 0 0,0 0-4 0,-4 3 0 16,4-3 0-16,-1 0-4 0,1 0 0 0,0 0 0 0,-4 0-12 16,4 0-4-16,0 0-16 0,-4 0-16 0,3 0-12 0,1 0-12 15,-4 0-20-15,4 0-20 0,-4 0-16 0,0-3-28 0,4 3-44 0,-4 0-20 16,0-2 44-16,4 0 36 0,-4 2 24 0</inkml:trace>
          <inkml:trace contextRef="#ctx0" brushRef="#br0" timeOffset="26713.3754">1910 699 83 0,'-4'0'92'0,"4"1"-12"0,0 2-8 0,0-3-28 0,-4 2-8 0,4-2-4 15,0 0 0-15,0 2-4 0,0-2 0 0,0 2-4 16,0-2 4-16,0 0 4 0,0 2 0 0,4-2 0 0,-4 0 0 0,4 2-4 16,-4-2 4-16,4 3 0 0,-4-3 0 0,4 2 0 0,0-2-4 15,-1 1 0-15,5-1-4 0,-4 3 0 0,-1-3 0 0,5 0 0 16,0 0-4-16,-1 0-4 0,-2 0-4 0,2 0-4 0,1 0 0 0,-1 0-4 16,1 0 0-16,0 0 0 0,-1 0 0 0,1 0-4 15,-1 0-8-15,1 0-4 0,0 2-4 0,-1-2-16 0,-3 0-16 0,4 0-20 16,-4 0-28-16,0 0-52 0,-1 0-48 0,1 0 24 0,0 0 28 15,0 0 28-15</inkml:trace>
          <inkml:trace contextRef="#ctx0" brushRef="#br0" timeOffset="26353.3393">1994 524 79 0,'0'0'92'16,"0"2"-12"-16,0-4-4 0,0 4-28 0,0-2-4 0,0 2-4 0,0-2 0 16,4 2-4-16,-4 1 4 0,0-1-8 0,0 0 0 0,0 2 0 15,0-2-4-15,0 5 0 0,0-3 0 0,4 0 0 0,-4 3 4 16,0-1-4-16,0 3 4 0,0-3-4 0,0 1-4 0,0 2 4 0,0-1 0 16,0 1 0-16,0-3 0 0,0 3 4 0,0-1-4 15,-4 1 8-15,4 0-4 0,0-1 0 0,0 1 0 0,0-1 4 0,0 1-4 16,-4-3 0-16,4 3 0 0,0 0-4 0,0-3 0 0,0 3-4 15,0-3-4-15,0 3 4 0,-4-2-4 0,4-1 0 0,0 0-4 16,0 1-4-16,4-1 0 0,-4 1 4 0,0-3-8 0,4 2 4 16,-4-1-4-16,4-1 0 0,-4 2-4 0,4-1 0 0,-4-1 0 0,4-2 0 15,-1 2-4-15,1 0 0 0,-4 1 0 0,4-3 0 16,0 0 4-16,-1 3-4 0,2-3 0 0,-2 0 0 0,1 0 0 0,0 0 0 16,0 0-4-16,-4 0 4 0,3 1-4 0,1-3-4 0,0 0 0 15,0 2-4-15,-4-2-4 0,4 0-12 0,0 0-8 0,-1 0-12 16,-3 0-12-16,4-2-4 0,-4 2-20 0,4-3-8 0,-4 1-20 0,4 0-8 15,0 0-44-15,-4 0-36 0,0-2 4 0,4 2 36 0,-4-3 32 16</inkml:trace>
        </inkml:traceGroup>
        <inkml:traceGroup>
          <inkml:annotationXML>
            <emma:emma xmlns:emma="http://www.w3.org/2003/04/emma" version="1.0">
              <emma:interpretation id="{2735F936-1C7A-4713-9D87-C0F57D1A7406}" emma:medium="tactile" emma:mode="ink">
                <msink:context xmlns:msink="http://schemas.microsoft.com/ink/2010/main" type="inkWord" rotatedBoundingBox="13302,15833 14455,15894 14435,16266 13283,16205"/>
              </emma:interpretation>
            </emma:emma>
          </inkml:annotationXML>
          <inkml:trace contextRef="#ctx0" brushRef="#br0" timeOffset="27643.5963">2235 765 7 0,'0'0'104'0,"0"-2"-8"0,0 2-12 15,0 0-28-15,0-2-8 0,0 2-4 0,0 0-4 16,0 0-8-16,0 0 4 0,0-2-8 0,0 2 0 0,0 0-4 0,0 0 4 16,0 0-4-16,0 0-4 0,0 0 4 0,0 0 0 0,0 0-4 15,0 0 0-15,0 0 4 0,0 0-4 0,0 0 0 0,4 0 0 16,-4 0 4-16,0 2-4 0,0 0 4 0,4 0-4 0,-4 0 0 0,0 0 0 16,4 0 4-16,-4 2-8 0,3 1 0 0,-3-3 4 15,4 3-8-15,-4 1 4 0,4-2 0 0,-4 3-4 0,4-3 0 0,0 2-4 16,-4-1 0-16,3-1 0 0,-3 3 0 0,4-3 0 0,-4 0-4 15,4 3 4-15,0-3 0 0,-4 0-4 0,0-2 0 0,4 3 4 16,-4-1-4-16,4-1 0 0,-4-2 0 0,0 1 4 0,3 1 0 16,-3-1 8-16,0-2 4 0,0 0 0 0,4 2 0 0,-4-2 0 0,0 0 0 15,0-2-4-15,4 2 0 0,-4 0-4 0,4-2 4 16,-4-1-4-16,3 0-4 0,-3 0 0 0,5 1-4 0,-5 0 4 0,3-3-4 16,1 3 0-16,0-2 0 0,0 0 0 0,0-3-4 0,-4 3 0 15,3 0 0-15,1-1 0 0,0 1 0 0,0 0 0 0,0-2 0 16,0 1-4-16,-1 1 0 0,1-1 0 0,0 1 0 0,0 0-4 0,-4 2 4 15,4-3-4-15,0 3 0 0,-4-3-8 0,3 4-8 0,-3-2-8 16,4 1-12-16,-4 2-8 0,0-2-8 0,0 2-16 0,4 0-12 16,-4-2-12-16,0 2-24 0,0 0-40 0,0 0-32 0,0 0 24 15,0 0 32-15,0 0 24 0</inkml:trace>
          <inkml:trace contextRef="#ctx0" brushRef="#br0" timeOffset="28094.3231">2457 784 91 0,'0'0'100'0,"0"0"-12"0,0 0-12 16,0 0-28-16,0 0-8 0,0 0 0 0,0 0-8 0,0 3-4 15,0-3 0-15,0 2-4 0,-4-2 0 0,4 2 0 0,0 0 0 0,0 0-16 16,0 2 16-16,-4-1 0 0,4-1 0 0,0 2-4 0,0 0 0 15,-4 1 0-15,4-1 0 0,0 0 4 0,0-2-8 0,0 2 4 16,0 1-4-16,0-1 0 0,0 1 0 0,0-3 4 0,0 2-4 16,0 0 4-16,0-2 0 0,4 3 0 0,-4-3 0 0,4 1-4 15,-4 0 0-15,4 0-4 0,-1-1 4 0,-3 0-4 0,5 0 0 16,-2 0 0-16,1 0 0 0,0 0 0 0,0 1-4 0,4-3 4 0,-5 2 0 16,1-2-4-16,0 0 0 0,3 0 0 0,-3 2-4 15,0-4 0-15,4 2 0 0,-4 0-4 0,3-2 4 0,-3-1-4 0,0 1 0 16,3 0 0-16,-2 0 4 0,-2 0 0 0,5 0-4 0,-8-3 0 15,7 2 0-15,-3 0 4 0,0-1-4 0,-4-1 4 0,4 1-8 16,0 0 8-16,0 0-4 0,-4-1 4 0,0 1-4 0,3 0 0 0,-3-3 0 16,0 3 0-16,0-1 0 0,0 2 0 0,-3-2 0 0,3 1-4 15,0-3 4-15,-4 5 0 0,0-2 0 0,0-1-16 0,0 1 20 16,0 2-4-16,1-1 0 0,-1 2 0 0,-4-2 0 0,5 1 0 16,-5 2 0-16,4-2 0 0,-4 2-4 0,1 0 0 0,3 2-4 15,-4-2-8-15,0 0-4 0,5 2-8 0,-5 1-12 0,4-2-20 0,-4 2-16 16,5-1-12-16,-1-2-28 0,-4 2-40 0,5 0-40 0,-2 1 24 15,5-1 36-15,-3 0 24 0</inkml:trace>
          <inkml:trace contextRef="#ctx0" brushRef="#br0" timeOffset="29237.2603">2675 812 15 0,'-4'0'104'0,"4"-1"-12"0,0 1-12 0,0 0-24 16,0-3-8-16,0 3-8 0,0 0 0 0,0-2 0 0,0 2-4 15,0 0 0-15,0-2 0 0,0 2-4 0,0-2 0 0,0 2-4 16,0 0 0-16,0 0 4 0,0-3-4 0,0 3 4 0,0 0-4 0,0 0-4 16,0 0-4-16,4 0 4 0,-4 0 0 0,0 0 0 0,0 0 0 15,0 3 0-15,0-3-8 0,4 0 4 0,-4 2-4 16,0 0 4-16,0-2 0 0,3 2-4 0,-3 1 0 0,0 0 0 0,4 0 0 16,-4 1 0-16,0-2 0 0,0 2 0 0,4 0-4 0,-4 3 0 15,0-2 4-15,4-1-4 0,-4 0 0 0,0 0-4 0,4 1 4 16,-4-1-16-16,3 0 20 0,-3 1-8 0,4-1 0 0,-4 0 4 0,0 0-4 15,4 1-4-15,-4-3 0 0,4 2 0 0,-4-1 0 0,4 1 0 16,-4-2 0-16,0 0 0 0,4 0 4 0,-4 0-4 0,0 1 0 16,3-3 0-16,-3 0 4 0,0 2-4 0,5-2 0 0,-5 0 0 15,0 0 0-15,0 0-4 0,3-2 0 0,-3 2 4 0,4-3 0 16,-4 3-4-16,0-2 0 0,3 0 0 0,-3 0 4 0,5 0-4 16,-5-2 4-16,3 1-4 0,-3 1 0 0,4-2 0 0,-4 2 0 15,4-3 0-15,-4 3 0 0,4-2 0 0,0 2 4 0,-4-3-4 0,4 3 0 16,-4 1 0-16,3-4 0 0,-3 3 0 0,4-3 0 0,-4 3 0 15,4-2 0-15,0 2-4 0,-4 0 4 0,4-3 0 0,-4 3 0 16,3 0 0-16,-3 0 4 0,4-1-4 0,-4 2 0 0,4-2 4 0,-4 1 0 16,4 0-4-16,0 0 0 0,-4 2 0 0,0-2 4 15,4 0-4-15,-4 2 4 0,3 0 0 0,-3-3 0 0,4 3-20 0,-4 0 20 16,4 0 0-16,-4 0 4 0,0 0-4 0,4 0 0 0,-4 0 4 16,0 0-4-16,3 0 0 0,-3 0 4 0,5 0 0 0,-5 0-4 15,0 0 4-15,3 0 0 0,-3 0 0 0,4 3-4 0,-4-3 4 0,4 2-4 16,-4-2 0-16,4 2 4 0,-4-2-4 0,3 2 4 0,-3 0-4 15,4 0 0-15,-4 1 0 0,4-2 4 0,-4 4-4 0,0-3-4 16,4 0 8-16,-4 1-4 0,4 1 0 0,-4-2 0 0,0 0 0 16,4 2-4-16,-4-2 0 0,0 1 4 0,4 1 0 0,-4-1-4 15,0-2-4-15,3 4 4 0,-3-3 4 0,0 0-4 0,0 2 0 0,4-2 0 16,-4 0 4-16,0 1-4 0,0 1 0 0,4-2 0 0,-4 0-4 16,0 1 4-16,0-1 0 0,4 0-4 0,-4 0 4 0,0 0-4 15,0 0-4-15,3 0 0 0,-3 1-4 0,0-1 0 0,0 0-8 16,5-2-12-16,-5 2-8 0,0-2-12 0,0 2-16 0,3-2-4 15,-3 0-12-15,0 0-12 0,4 2-8 0,-4-2-12 0,0-2-36 0,4 2-40 16,-4 0 0-16,4-2 36 0,-4 0 28 0</inkml:trace>
          <inkml:trace contextRef="#ctx0" brushRef="#br0" timeOffset="29725.9548">3042 823 87 0,'0'0'104'0,"0"0"-12"0,0 0-8 15,0 0-32-15,0 0-4 0,0 0-4 0,0 0 0 0,0 0-8 0,0 0-4 16,0 0 0-16,0 0-8 0,0 0 0 0,0 0-4 0,-4 0 4 16,4 0-4-16,0 0 4 0,0 0 0 0,0 0 0 0,-4 2 0 15,4 0-8-15,0-2 4 0,-4 3 0 0,4-2 0 0,-4 2 0 16,4-1 4-16,-3 0 0 0,3 3 0 0,-4-3-4 0,4 2-4 15,0 0 4-15,-4 0-4 0,4-1-4 0,0 1 4 0,0-1-4 16,-4 0 0-16,4 2 0 0,0-1 0 0,0-2 0 0,0 2 0 0,0-1-4 16,0 1 0-16,4-2 0 0,-4 3 0 0,0-3 4 0,4 2-4 15,0-2-4-15,-4 0 4 0,0 0 0 0,3 1 0 0,1 1 0 0,0-4 0 16,0 2 0-16,0 0-4 0,0 0 0 0,-1-2 4 16,1 2 0-16,0-2-4 0,0 0 0 0,0 3 0 0,-1-3 0 0,2 0 0 15,-2-3 0-15,1 3-4 0,0-2 0 0,0 2 4 0,-1-2-4 16,1 0 0-16,-4 0 4 0,4 0-4 0,0 0 0 0,0-1 0 15,-4-1 0-15,4 2 0 0,-1-2 0 0,-3-1 0 0,4 1 0 0,-4 0-4 16,0-1 4-16,0 1-4 0,4 0 0 0,-4-3 0 16,0 3 4-16,0 0-20 0,0-3 24 0,-4 3 0 0,4 0-4 15,0-1 0-15,-4 1 0 0,4-1 0 0,-3 1 0 0,-1 0 0 0,4 2-4 16,-4-2 0-16,0 1 4 0,0 3-4 0,0-2 4 0,1 1-4 16,-5 1 0-16,4 0 0 0,1 1-4 0,-2-1 4 0,-2 2-4 15,3 1-8-15,-4-1-4 0,5 0-8 0,-1 0-4 0,-4 0-12 16,4 0-12-16,0 1-8 0,1-2-16 0,-1 2-4 0,0 1-24 15,0-4-36-15,1 2-36 0,-2 1 16 0,5-3 32 0,-3 0 20 0</inkml:trace>
          <inkml:trace contextRef="#ctx0" brushRef="#br0" timeOffset="30019.5607">3091 614 75 0,'0'-2'104'0,"0"0"-12"0,0 0-8 0,0 2-28 0,0-2-8 16,0 0-4-16,0 2-12 0,0 0-4 0,0 0-4 0,0-2-4 15,0 2-4-15,0 0 0 0,0 2-4 0,0-2 0 0,0 2-4 0,-3-2 0 16,3 2 0-16,0 0 0 0,0 2 0 0,-4 1 0 15,4-1 0-15,-4 0-4 0,4 0 4 0,-4 1-8 0,1 1 4 0,3 1-4 16,-5-1 0-16,2 3 0 0,-1-3 0 0,4 1-4 0,-4 1 0 16,4-1 0-16,-4 1-8 0,0-1-8 0,4 2-12 0,0-3-24 15,0 0-48-15,-3 1-52 0,3-1 12 0,0 1 24 0</inkml:trace>
          <inkml:trace contextRef="#ctx0" brushRef="#br0" timeOffset="30715.7033">3191 831 27 0,'0'0'116'0,"0"0"-12"0,0 3-8 0,0-3-32 0,0 0-12 15,0 0-4-15,0 0-8 0,0 0-4 0,0 0-4 0,0 0-4 16,0 0-12-16,0 0 0 0,0 0-4 0,0 2 4 0,0-2 0 16,0 0 0-16,0 2 0 0,0 0 0 0,0-2 4 0,0 3 0 0,0-1-4 15,0 0 4-15,0 0-4 0,0 2 8 0,0-2-8 0,0 3 0 16,0-3-4-16,0 3 8 0,0-2-4 0,0 2-4 0,0-1 0 15,0-2 4-15,0 2-4 0,0 3 0 0,0-3 0 0,0 1 4 16,0-1-8-16,0 0 4 0,0 1 0 0,0-1-4 0,0 0-4 16,0 0 0-16,0 1 0 0,0-1 0 0,0 0 0 0,0-1 0 0,4 1 0 15,-4-2 0-15,4 0 0 0,-4 0-4 0,3 1 4 0,-3-3 0 16,4 2 0-16,0-2 0 0,-4 0 0 0,4 0 0 0,0-2-4 16,-1-1 4-16,1 3 0 0,0-2-4 0,0-2-4 0,0 2 4 15,0 0 0-15,-1-1 0 0,2-1 0 0,-2 2 0 0,1 0 4 16,-4 0-4-16,3-3 0 0,2 5 4 0,-2-2 0 0,-3 0-8 0,0 0 4 15,0 2 0-15,4 0-4 0,-4 0 4 0,0 0 4 0,0 0-4 16,0 0 4-16,0 0-4 0,0 0 4 0,0 2-4 0,0 0 4 16,0 0-4-16,0 0 0 0,4 1 4 0,-4-1 0 0,0 0-4 15,0 0 4-15,4 2 0 0,-4-1 0 0,0 1 4 0,3 0-4 16,-3-2-4-16,5 3 4 0,-5-3 0 0,3 2 4 0,-3-2 0 0,0 0-4 16,4 3 4-16,-4-3 0 0,4 0 0 0,-4 0 0 0,4 0 0 15,0 1 4-15,-4-3 0 0,3 2 0 0,1-2 0 0,0 2 0 16,-4-2 0-16,4 0-4 0,0 0 4 0,0-2-4 0,-1 0 0 15,5 2 0-15,-4-3 0 0,-1-1 0 0,2 2 0 0,-2 0-4 16,1-3 0-16,0 1 4 0,0 0-4 0,-1 0 0 0,1-1 0 16,-4 1-4-16,4-3-16 0,-4 3 20 0,4 0 0 0,-4-3-4 0,0 1 4 15,0 2 0-15,0-3-4 0,0 3 0 0,-4-3 0 0,4 1 0 16,-4 1 0-16,0-1 0 0,4 2-4 0,-3-1-4 0,-1 2 0 16,0-2 0-16,0 0-4 0,1 3-4 0,-2 0-8 0,2 0-12 15,-1 0 0-15,0 2-12 0,0-2-16 0,1 2-8 0,-1 0-12 16,0 0-8-16,0 0-28 0,4 0-36 0,-4 0-40 0,0 0 24 0,4 0 32 15,0 0 28-15</inkml:trace>
        </inkml:traceGroup>
        <inkml:traceGroup>
          <inkml:annotationXML>
            <emma:emma xmlns:emma="http://www.w3.org/2003/04/emma" version="1.0">
              <emma:interpretation id="{2F069CBC-9B89-4507-8FCD-48F0BAFDF4BA}" emma:medium="tactile" emma:mode="ink">
                <msink:context xmlns:msink="http://schemas.microsoft.com/ink/2010/main" type="inkWord" rotatedBoundingBox="14631,15923 15526,15970 15499,16478 14604,1643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499.0623">3562 879 51 0,'0'2'112'0,"0"-2"-12"16,0 0-4-16,0 0-32 0,0 0-4 0,0 0-8 0,0 2 0 15,0-2 0-15,0 0 4 0,0 0-4 0,0 0 0 0,0 0-4 16,4 0 0-16,-4 2-8 0,0-2 4 0,3 0-4 0,-3 3 0 16,4-3 0-16,0 0 0 0,-4 2-24 0,4 0 20 0,0-2-8 15,-1 0-4-15,2 2-4 0,-2-2 0 0,1 0-8 0,0 0 0 0,0 2-4 16,-1-2 0-16,1 0-4 0,0 3 0 0,0-3-4 0,-1 0-4 15,2 2-4-15,-2-2-4 0,1 0-8 0,0 0-12 0,0 0-20 16,0 2-24-16,-1-2-32 0,1 0-48 0,-4 0-60 0,4 0 8 0,0 0 40 16,0 0 32-16,0 0 24 0</inkml:trace>
          <inkml:trace contextRef="#ctx0" brushRef="#br0" timeOffset="31243.7418">3573 791 23 0,'0'0'112'0,"-4"0"-8"0,4 0-16 0,0 2-28 0,0-2-8 16,0 0-4-16,0 0-4 0,0 0-4 0,0 0 0 0,0 0 0 15,0 2 4-15,0-2-4 0,0-2 4 0,0 4 0 0,0-4-8 16,4 4 4-16,-4-2 4 0,0 0-8 0,4 0-8 0,-4 2 4 0,4-2 4 16,0 0-4-16,-1 2 4 0,2-2 0 0,-2 0-4 0,1 0 4 15,0 3-4-15,3-3 0 0,-3 0 0 0,4 0-8 0,-5 0-4 16,2 0-4-16,2 0-4 0,-3 0 0 0,4 0-4 0,-5 0 0 0,1 2 0 16,4-2-4-16,-4 0 4 0,0 2-4 0,-1-2 0 15,5 2 0-15,-4-2-4 0,-1 0-4 0,-3 0 0 0,5 0 0 0,-2 0-8 16,-3 0 0-16,4 0-4 0,-4 0-4 0,0 0-12 0,0 0-16 15,0 0-8-15,0 3-16 0,0-6-12 0,0 3-12 0,0 0-8 16,-4 3-28-16,1-3-36 0,3 0-20 0,-5 0 24 0,2 0 32 0,-1 1 24 16</inkml:trace>
          <inkml:trace contextRef="#ctx0" brushRef="#br0" timeOffset="32626.0453">3845 716 83 0,'4'0'96'0,"-4"-3"-12"0,0 3-8 0,0 0-24 0,0-2-4 15,0 2-8-15,0 0-4 0,0 0 0 0,0 0-4 0,0 0 0 16,0 0-4-16,0 0-4 0,0 0 0 0,0 2 0 0,0-4 0 15,0 2-4-15,0 2 4 0,0-4 4 0,0 4 0 0,0-2 0 16,0 3 0-16,0-3 4 0,0 2 4 0,0-1-4 0,0 4-8 0,0-3 16 16,0 3-8-16,0-1-4 0,0 0 0 0,0 0 0 0,0 3 4 15,3-1 0-15,-3 1 0 0,0-1-4 0,0 3 4 0,4-3-8 16,-4 3 4-16,0 0 0 0,0-3 0 0,4 3-4 0,-4-1 4 0,0 1 0 16,4 0-4-16,-4-1-16 0,0 1 16 0,3-1-4 0,-3 1 4 15,0-1-4-15,5-1-4 0,-5 2 0 0,0-1 0 0,3 1-4 16,-3-3 4-16,0 3 0 0,4-3-4 0,-4 3 0 0,0-2 0 15,0-1-4-15,0 0 0 0,0 1-4 0,0-1 4 0,0-1-4 16,0-1 0-16,0 0 0 0,0 1 0 0,0-1 0 0,0-2 0 0,0 3 0 16,0-3-4-16,0 0 4 0,0 0 0 0,0-2-4 15,0 2 4-15,0-2-4 0,0 0 0 0,0 0-4 0,0 0 8 0,0 0-4 16,0 0-4-16,0 0 4 0,0 0 0 0,0 0-4 0,0 0-4 16,0 0 0-16,0 0-4 0,0 0-4 0,0 0-4 0,0 0-4 15,0 0-12-15,0 0-12 0,0-2-4 0,0 0-12 0,0 2-8 16,0-2-4-16,4 0-12 0,-4-1-12 0,0 1-8 0,0-2-12 15,4 2-20-15,-4-3-32 0,0 1-24 0,0 2 24 0,3-2 28 16,-3-1 28-16</inkml:trace>
          <inkml:trace contextRef="#ctx0" brushRef="#br0" timeOffset="33741.3122">3887 741 51 0,'0'0'96'0,"0"0"-12"0,0 0-12 0,0-2-24 0,0 2-4 16,0 0-8-16,0-2-4 0,0 2-4 0,3 0-4 0,-3-2-4 0,0 0 0 15,4 2 0-15,-4-2-4 0,4-1 8 0,0 1-4 0,0 0 0 16,0 0 0-16,3 2 0 0,-3-3 4 0,4 2-4 0,0-1 4 16,-1-1-4-16,1 1 0 0,3 0-4 0,-3 0 8 0,3 0-4 15,1 0 0-15,-1-1-4 0,1 2 0 0,-1-2-4 0,1 1 4 16,3 2-4-16,-4-2-8 0,5 2 4 0,-5-2 0 0,4 2 0 16,-3 0 0-16,3 0 0 0,-4 0 0 0,1-3-4 0,3 3 0 15,-3 0 0-15,-1 0 0 0,1 0 0 0,-1 0 0 0,1 3-4 0,-1-3 0 16,1 0 4-16,-5 0 0 0,5 0-4 0,-1 0 4 0,-3 0 4 15,-1 0-8-15,5 0 4 0,-4 0-4 0,-1 0 0 0,1 0 4 16,0 0 0-16,-1 0-4 0,1 0 0 0,0 0 0 0,-1 0 4 0,1 0 4 16,-4 2-4-16,4-2 0 0,-5 0 0 0,5 0 0 0,-4 2 0 15,-1-2 0-15,1 2-4 0,0-2 0 0,0 3-8 0,0-2 12 16,0-1-4-16,-1 3 0 0,1-1 4 0,0-2 0 0,-4 2-4 16,4-2 4-16,-4 2 0 0,4 0-4 0,-4-2-4 0,3 2 4 15,-3 1 0-15,0-3 0 0,5 2 0 0,-5-1 0 0,0-1 0 16,0 3 0-16,0-1 8 0,0 0-8 0,0 0 0 0,3 1 0 0,-3 1 0 15,0-2 4-15,0 2 4 0,0-2-4 0,0 3 4 16,0-1-8-16,0 0 12 0,0-1-8 0,0 3 0 0,0-2-4 0,0 1 8 16,0-1 0-16,0 2 0 0,0-1 0 0,0 1 0 0,0 1 0 15,0-1 0-15,0-2 4 0,0 3-4 0,0-1 4 0,0 0 4 16,0 1-4-16,0 0 0 0,0-1 0 0,0 3 0 0,0-2-4 16,0-1 4-16,-3 0 0 0,3 0 0 0,0 1 0 0,0 2 0 15,0-3 4-15,0 1-4 0,-5 1-4 0,5-1 0 0,0 1 4 0,0-1-4 16,0 1 8-16,-3-1-8 0,3 1 0 0,0-1 4 0,0 2 0 15,0-3 0-15,0 3-4 0,0-3 0 0,-4 1 0 0,4 1 0 16,0-1 0-16,0-1 0 0,0 3 0 0,0-3-4 0,-4 0 4 0,4 1 0 16,0 0-4-16,0-1 4 0,0 0-4 0,0 1 0 15,0-3 0-15,-4 3 4 0,4-3 0 0,0 2 0 0,0-1-8 0,0-1 4 16,0 1-4-16,0 1 8 0,0-2-4 0,0-2 0 0,0 3 0 16,0-2 0-16,0 2 0 0,0-3-4 0,0 0 4 0,0 3-4 15,0-3 4-15,0 0-4 0,0 0 4 0,0 0 0 0,0 0 0 0,0 1-4 16,0-3 0-16,0 2 0 0,0-2 0 0,0 0 0 0,0 0 0 15,0 2 0-15,0-2 4 0,0 0-4 0,0 0 0 0,0 0 0 16,0 0 0-16,0 0 0 0,0 0 0 0,0 0 4 0,0 0-4 16,0-2 0-16,0 4 0 0,0-2 4 0,-4 0-4 0,4 0 4 15,0 0-8-15,0 0 8 0,-3 0 0 0,3 0-4 0,0 0 4 0,-4 0-8 16,4 0 4-16,-4 0 0 0,0 0 0 0,0 0 4 16,0 0-8-16,1 0 4 0,-1 0-16 0,4 0 20 0,-8 0 0 0,5 0-4 15,-2 0 0-15,2 0 0 0,-1 0 0 0,-4 0 0 0,5 0 0 16,-1 0 0-16,-4 0 4 0,4 0-4 0,-4 0 0 0,5 0 0 15,-5 0 0-15,0 0-4 0,4 0 4 0,-3 0 0 0,-1 0 4 16,5 0-4-16,-5 0 4 0,0 0-4 0,4 0-4 0,-3-2 4 0,-1 2 0 16,4 0 0-16,-4 0 0 0,1 0 0 0,-1 0 4 15,5 0-4-15,-5 0 0 0,0 0-4 0,1 0 0 0,2 0 4 0,-2 0 0 16,-1 0-4-16,1 0 4 0,-1 0 0 0,0 0 0 0,5 0 4 16,-5 0-8-16,0 0 4 0,0 0 0 0,-3 0 4 0,4 0 0 15,3 0 0-15,-8 0-4 0,8 0 0 0,-3 0 0 0,-1 0 0 16,1 0 0-16,-1 2 0 0,0-2 0 0,4 0 4 0,-4 0 0 15,5 0-4-15,-1 0-4 0,0 0 4 0,-3 0-4 0,3 0 4 0,0 0 0 16,4 0 0-16,-4 0 0 0,1 0 0 0,3 0 4 0,-5 0 0 16,5 0-4-16,0 0 4 0,0 0-4 0,-3 0 0 0,3 0 4 15,0 0 0-15,0 0-4 0,0 0-4 0,0 0 8 0,0 0-4 0,0 0 0 16,0 0 0-16,0 0-4 0,0 0 4 0,0 0 0 16,0 0 4-16,0 0-8 0,0 0 4 0,0 0 0 0,0 0 0 0,0 0-4 15,0 0 4-15,0 0-8 0,0 0 4 0,0 0 0 0,0 0-8 16,0 0-4-16,0 0-8 0,0 0-16 0,0 0-12 0,0 0-8 15,0 0-12-15,0 0-16 0,0 0-24 0,0 0-12 0,0-2-28 16,0 2-52-16,0 0-20 0,-4-2 40 0,4-1 32 0,0 3 36 0</inkml:trace>
          <inkml:trace contextRef="#ctx0" brushRef="#br0" timeOffset="34851.0604">3910 1045 35 0,'0'0'80'0,"0"0"-4"0,0 0-12 0,0 2-20 0,0-2-4 0,0 0-12 16,0 0-4-16,0 0 0 0,0 0-4 0,0 0-4 16,0 0 0-16,0 0 4 0,0 0-16 0,0 0 16 0,0 0 4 0,0 0-4 15,0 0 4-15,0 0 0 0,0 0-4 0,0 0 0 0,0 0 0 16,0 0 4-16,0 0 0 0,0 0-4 0,0 0 0 0,0 0-4 15,0 0 0-15,0 0 0 0,0 0 0 0,0 0-4 0,0 0 0 0,0 0 0 16,0 0 4-16,0 0-8 0,0 0 0 0,0 0 4 0,0 0 0 16,0 2 0-16,0 1-4 0,0-2 4 0,0-1-4 0,0 5 4 15,-4-3 0-15,4 0-4 0,0 3 4 0,0-3 0 0,0 2 0 16,-4 0 0-16,4 1 4 0,0-1-4 0,0 0-4 0,0 1 0 16,0-1 0-16,0 0 4 0,-4 0-4 0,4 1 4 0,0-1-4 0,0 1-4 15,0-1 0-15,0 0 4 0,0 0 0 0,0 1 0 0,0-2 0 16,0 0 0-16,0 1 0 0,0-2 0 0,0 3 0 0,0-3-4 15,0 0 0-15,0 0 0 0,0 0 4 0,0 0-4 0,0 1-4 16,0-1 8-16,0-2 0 0,0 0-4 0,0 2 4 0,0-2 0 16,0 0 4-16,0 0-20 0,0 0 24 0,0 2 0 0,0-2 0 15,4 0 0-15,-4 0 0 0,0 0 0 0,0 0 0 0,4 0-4 0,-4-2 4 16,0 2-4-16,4 0 0 0,-4 0-4 0,3 2 4 0,-3-2 0 16,4 0-4-16,0 0 4 0,-4 0 0 0,4 0-8 0,0 0 8 15,-4 0-4-15,3 0 0 0,2 0-4 0,-2 0 4 0,1 0 0 16,-4 0 0-16,4 0-8 0,0 3 8 0,-1-3-8 0,2 0 8 15,2 0 0-15,-3 0-4 0,0 0 4 0,-1 0 0 0,1 1 0 0,4-1 0 16,-4 0 0-16,0 0 0 0,3 0 4 0,-3 0-4 0,4 0 0 16,-5 0-4-16,5-1 4 0,-4 1-4 0,0 0 4 0,3 0 0 15,-3-3-8-15,0 3 4 0,0 0-4 0,-1-2 4 0,2 2-4 0,-2 0 0 16,-3 0 4-16,4-2 0 0,-4 2 0 0,4 0-8 16,-4 0 8-16,0 0-4 0,0 0 0 0,0 0-4 0,4 0 0 0,-4 0 0 15,0 0-8-15,0 0 0 0,-4 0-4 0,4 0-20 0,0 0-12 16,0 0-16-16,0 0-16 0,0 0-28 0,-4 0-24 0,4-2-36 15,0 2-56-15,-4-3-8 0,4 3 40 0,-3-2 36 0,3 2 28 16</inkml:trace>
        </inkml:traceGroup>
      </inkml:traceGroup>
    </inkml:traceGroup>
    <inkml:traceGroup>
      <inkml:annotationXML>
        <emma:emma xmlns:emma="http://www.w3.org/2003/04/emma" version="1.0">
          <emma:interpretation id="{65332F78-349D-4CCA-9A9B-6EA8FA7816E4}" emma:medium="tactile" emma:mode="ink">
            <msink:context xmlns:msink="http://schemas.microsoft.com/ink/2010/main" type="paragraph" rotatedBoundingBox="10772,16251 15543,16552 15507,17115 10737,16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C82A7-6CE9-4D06-ABE2-E2BDAD655462}" emma:medium="tactile" emma:mode="ink">
              <msink:context xmlns:msink="http://schemas.microsoft.com/ink/2010/main" type="inkBullet" rotatedBoundingBox="10760,16443 11263,16474 11243,16788 10740,16756"/>
            </emma:interpretation>
            <emma:one-of disjunction-type="recognition" id="oneOf8">
              <emma:interpretation id="interp12" emma:lang="" emma:confidence="0">
                <emma:literal>↳</emma:literal>
              </emma:interpretation>
            </emma:one-of>
          </emma:emma>
        </inkml:annotationXML>
        <inkml:trace contextRef="#ctx0" brushRef="#br0" timeOffset="3809.9681">140 1310 67 0,'0'0'84'0,"0"0"-12"16,0 0-4-16,4 0-24 0,-4 0-12 0,0 0 4 0,0 0-8 0,0 0-4 16,0 0-4-16,0 0 4 0,0 0-4 0,0 0 0 0,0 0 0 15,0 0 0-15,0 0 0 0,0 0 4 0,0 0 0 0,0 0 0 16,0 0 4-16,0 0-4 0,0 0 4 0,0 0 0 0,0 0-4 15,0 0 0-15,0 0 0 0,0 0-4 0,0 0 0 0,0-3 4 16,0 3 0-16,0 0-4 0,0-2 4 0,0 2 0 0,0-2 0 0,0 2-8 16,0-2 0-16,0 2 0 0,0-2 0 0,0 0 0 0,0 2 0 15,0-2 4-15,0-1 0 0,0 1-4 0,0 2 4 0,0-1 0 16,0-2-4-16,0 3 0 0,0-2 4 0,0 0-4 0,0 0 0 16,0-1 0-16,-4 3 0 0,4-2 0 0,0 0-8 0,0 0 4 15,0 0-4-15,-4 0 0 0,4 0 4 0,0-1-4 0,-4 3 4 16,4-2-8-16,0 0 4 0,-3 0-4 0,3 0 0 0,-5 0 0 15,5-1 0-15,-3 1 4 0,3 0-4 0,-4 0 0 0,4 0 0 16,-4 2 0-16,4-2 0 0,-4-1-4 0,1 1 4 0,3 1 0 0,-4-2 0 16,0 1-4-16,0 0 4 0,0 0-4 0,-3 2 0 15,3-3 4-15,0 1-4 0,0 0 0 0,-4 0 4 0,5 0-4 0,-1 2 0 16,-4-2 0-16,4 0 8 0,-4-1-8 0,5 1 4 0,-5 2-4 0,4-2 4 16,-3 0-4-16,-1-1 4 0,4 3-4 0,-3-1 0 15,3-2 0-15,-4 1 4 0,4 2-4 0,-3-2 0 0,3 0 0 0,-4 2 4 16,4-2-4-16,1 2 0 0,-5-2 0 0,4 2 0 0,1 0 0 15,-2 0 0-15,2 0 4 0,-5-2-4 0,4 2 0 0,0 0 0 16,0 0 0-16,1 0 0 0,-1 0 0 0,4 0 4 0,-4 0-4 0,0 0 0 16,0 0 0-16,1 0 0 0,-1 0 0 0,0 0 0 15,0 0 0-15,0 2 0 0,0-2 0 0,1 0 0 0,-1 0 0 0,-4 2 0 16,5-2 0-16,-2 2 0 0,2 0 0 0,-1-2 0 0,0 2 4 16,0 0-8-16,1 1 0 0,-1-3 4 0,0 1 0 0,0 2 0 15,0-1 0-15,0 0 4 0,0 0-4 0,1 1-4 0,-1-1 4 0,0-2 0 16,0 2 0-16,0 0 0 0,0 0 0 0,1 0 4 0,3 0-4 15,-4 1 0-15,0-1 0 0,0 0 0 0,4 0-4 0,-3 2 8 16,-2-2-8-16,2 1 8 0,3-1-4 0,-4 2 4 0,0-2-4 16,4 0 0-16,-4 3-4 0,1-3 0 0,3 2 4 0,-4-2 4 15,0 3-4-15,4-3 0 0,-4 2 0 0,4-2 0 0,-4 3 4 0,4-3-4 16,-4 2 0-16,4-1-4 0,-4 0 4 0,4 0 0 16,-3 1 0-16,3-2 4 0,0 0-4 0,-4 2-16 0,4-1 16 0,0 1 0 15,-4-2 4-15,4 3-4 0,0-3 4 0,0 2-4 0,-4-2 0 16,4 2 0-16,0-1 0 0,0 1 0 0,0-2-4 0,0 2 4 15,0-2 0-15,-3 3 4 0,3-3-4 0,0 2 0 0,0 1 0 0,0-3 0 16,-5 2 4-16,5-2-4 0,0 3 0 0,0-1 0 0,0 0 0 16,0-2 0-16,0 3 0 0,0-1 0 0,-3-2 0 0,3 2 0 15,0-1-4-15,0 1 4 0,3-2 0 0,-3 2 4 0,0-1-4 16,0-1 0-16,0 2 0 0,0-2 0 0,0 0 0 0,0 3 0 16,0-3 0-16,5 0-4 0,-5 2 4 0,0-2 0 0,3 1 4 0,-3 1-4 15,4-2 0-15,-4 0 0 0,4 0 0 0,-4 1 0 0,4 1 0 16,-1-2 0-16,-3 0 4 0,4 0-4 0,-4 0 0 0,4 1 0 15,0-2 0-15,0 2 4 0,-4-3-4 0,4 2 0 0,0 0 4 16,-1-2 0-16,1 0-4 0,0 2 4 0,0-2-4 0,-1 0 4 16,2 0-4-16,-2 2 0 0,1-2 0 0,0 0 4 0,0 0 0 0,-1 0 0 15,1 0-4-15,0 0 4 0,0 0-4 0,-4-2 4 0,4 4 0 16,0-2 0-16,-1 0-4 0,1 0 0 0,-4 0 0 0,4 0 4 16,0 0-4-16,-4 0 4 0,4 0-4 0,-4 0 4 0,4 0-4 15,-4 0 4-15,4 0 0 0,-4 0-4 0,3 0 0 0,-3 0 0 16,0 0 0-16,4 0 0 0,-4 0 4 0,4 0 0 0,-4 0-4 15,0 0 4-15,4 0-4 0,-4 0 0 0,0 0 0 0,0 0-4 16,0 0 8-16,0 0 0 0,0 0-4 0,0 0 4 0,0 0-4 0,0 0 0 16,0 0 0-16,0-2 0 0,0 2-4 0,0 0 4 0,0 0-4 15,0 0-4-15,0 0 4 0,0 2-8 0,0-2 0 0,0 0-8 16,0-2-12-16,0 2-16 0,0 0-20 0,0 0-20 0,0 0-28 16,0 0-36-16,0 0-56 0,0 0-40 0,-4 0 44 0,4 0 40 0,0 0 36 15,-4-2 24-15</inkml:trace>
        <inkml:trace contextRef="#ctx0" brushRef="#br0" timeOffset="-4793.7783">136 1277 55 0,'0'0'88'0,"-4"0"-16"0,4 0 0 0,0 0-32 16,-3 0-24-16,3 0 16 0,0 0-8 0,0 0 0 0,-5 0-4 15,5 0 0-15,0 0-4 0,-3 0-4 0,3 3-4 0,0-3 0 16,-4 2 0-16,4-2 0 0,-4 2 4 0,4-2-4 0,-4 2 0 16,4 1 0-16,0-2 0 0,-3 1 0 0,3 3 0 0,0-3 0 0,-4 0 0 15,4 2 0-15,0 1 0 0,0-3 4 0,0 2-4 0,-4-2 0 16,4 3 0-16,0-1 0 0,0-2 0 0,0 2 4 0,0 1 0 16,0-3-4-16,0 2 0 0,0-2 4 0,0 3 0 0,0-3-4 15,4 2 4-15,-4-2 0 0,0 3 0 0,0-3 0 0,4 2 0 16,-4-2 0-16,3 0 0 0,-3 1 0 0,4-1 4 0,-4-2-4 0,4 2 0 15,0 0-4-15,-1 0 4 0,2-2 0 0,-2 0-4 0,-3 0 0 16,4 2 4-16,0-2 0 0,0 0 0 0,-1 0-4 0,1 0 4 16,0 0-4-16,0-2 0 0,-4 2 0 0,4 0 0 0,0-2 0 0,0 0-4 15,-1 0 4-15,-3 0 0 0,4-1 0 0,0 1 0 16,-4 0 0-16,4-2-4 0,-4 2 0 0,3-3 0 0,-3 3 4 0,5-2 0 16,-5-1 0-16,0 3-4 0,3-2-4 0,-3 0 4 0,0-1 0 15,0 3 0-15,0-2-4 0,0 0 4 0,0-1-4 16,0 1 4-16,0 2-4 0,0-3 0 0,0 3 4 0,0-2-4 0,0 0 0 15,0 2 0-15,0-3 0 0,0 1 0 0,0 2 4 0,0-2 0 16,0 1-4-16,0 1 4 0,0-2-4 0,-3 2 0 0,3 0 0 16,0-3 0-16,-5 3 0 0,5 0 0 0,-3 0 4 0,3 0 0 0,-4 2-4 15,0-2 0-15,4-1 0 0,-4 3 4 0,1-2-4 0,3 2 0 16,-4 0 0-16,0 0-4 0,0 0 4 0,4 0-4 0,-4 0-4 16,0 0 4-16,0 2 0 0,4 1 0 0,-3-1-8 0,-1 0-12 15,0-2-20-15,0 2-24 0,4 2-16 0,-3-4-36 0,-2 5-52 16,2-3-24-16,-1 2 40 0,0 0 28 0,0-1 24 0</inkml:trace>
      </inkml:traceGroup>
      <inkml:traceGroup>
        <inkml:annotationXML>
          <emma:emma xmlns:emma="http://www.w3.org/2003/04/emma" version="1.0">
            <emma:interpretation id="{665DD135-E942-43A3-9460-EE6D47ABE2E8}" emma:medium="tactile" emma:mode="ink">
              <msink:context xmlns:msink="http://schemas.microsoft.com/ink/2010/main" type="line" rotatedBoundingBox="11598,16303 15543,16552 15507,17115 11562,16866"/>
            </emma:interpretation>
          </emma:emma>
        </inkml:annotationXML>
        <inkml:traceGroup>
          <inkml:annotationXML>
            <emma:emma xmlns:emma="http://www.w3.org/2003/04/emma" version="1.0">
              <emma:interpretation id="{B9C03594-86DD-4433-8342-BA634A4DAE9F}" emma:medium="tactile" emma:mode="ink">
                <msink:context xmlns:msink="http://schemas.microsoft.com/ink/2010/main" type="inkWord" rotatedBoundingBox="11587,16480 11857,16497 11840,16763 11570,1674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6426.212">530 1204 15 0,'0'0'96'15,"0"0"-12"-15,0 0-8 0,0 0-24 0,0 2-12 0,0-2-4 16,0 3-8-16,0-1-4 0,0-2 0 0,0 2-4 0,0 0 4 16,0 0-8-16,0 0 4 0,0 3 0 0,0-3-4 0,0 2 4 0,0 0-4 15,4-2 4-15,-8 3 0 0,8-1-4 0,-8-2 4 16,4 3 0-16,0-1-4 0,0 2 0 0,0-1 0 0,0-1 0 0,0 2 0 15,0-1 4-15,0 2-4 0,0-1-20 0,0 0 20 0,0 0 0 16,0 1 4-16,0 2-4 0,0-3 0 0,-4 3-4 0,4-3 0 16,0 3 0-16,0-3 0 0,0 3 0 0,0-3 0 0,-4 1 0 15,4-1 0-15,0 1-4 0,0-1 0 0,0 1 4 0,0-1-4 0,0-1 0 16,0 1 4-16,0-2 0 0,0 1 0 0,0-1-4 0,0 0 0 16,4 1 0-16,-4-3 4 0,0 2 4 0,0-2 0 0,4 0 0 15,-4 3 4-15,4-3-4 0,-4 0 0 0,4 0 0 0,-1-2 0 16,1 2 0-16,-4-2-4 0,4 2 4 0,0-2-4 0,-1 0 0 0,2 0-4 15,-2 3 4-15,1-3-8 0,0-3 0 0,3 3 0 0,-3 0 0 16,0-2 4-16,0 2-8 0,0-2 4 0,0 2-4 0,0-2-4 16,-1 0 4-16,1 2-4 0,4-2-4 0,-5 0 0 0,-3-1-4 15,5 3-8-15,-2-2-8 0,1 0-12 0,0 0-4 0,-4 0-12 16,4 0-12-16,-1 2-12 0,-3-3-4 0,5 1-12 0,-5 0-36 0,3 0-40 16,-3 0-12-16,4 0 16 0,-4 0 48 0</inkml:trace>
          <inkml:trace contextRef="#ctx0" brushRef="#br0" timeOffset="36753.5701">786 1443 39 0,'0'0'120'0,"0"3"-12"16,-4-1-8-16,4 0-28 0,0-2-4 0,0 2-8 0,0-2 8 15,0 2-8-15,0-2-8 0,4 0 4 0,-4 0 0 0,0 2 0 16,0-2-4-16,0 0 0 0,0 0 0 0,0 0 0 0,0 0 4 0,0 0-4 16,0 0-4-16,0 0 4 0,0 0-8 0,0 0 0 0,0 0-8 15,0 0-4-15,0 0-4 0,0 0-4 0,0 0-8 0,0 0 0 16,0 0 0-16,0 0-4 0,0 0-4 0,0 0-4 0,0 0-4 15,0 0-4-15,0 0-4 0,0 0-8 0,0 0-16 0,0 0-20 16,0 0-20-16,0 0-28 0,0 0-24 0,0 0-24 0,0 0-64 0,0 0-36 16,0 0 52-16,0 0 32 0,0 0 32 0</inkml:trace>
        </inkml:traceGroup>
        <inkml:traceGroup>
          <inkml:annotationXML>
            <emma:emma xmlns:emma="http://www.w3.org/2003/04/emma" version="1.0">
              <emma:interpretation id="{7971AA87-D8A2-46B3-BDC5-EBC3960554A3}" emma:medium="tactile" emma:mode="ink">
                <msink:context xmlns:msink="http://schemas.microsoft.com/ink/2010/main" type="inkWord" rotatedBoundingBox="12157,16339 14353,16477 14329,16854 12133,1671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8585.6601">1390 1329 35 0,'0'-2'112'0,"0"2"-20"0,0 0-8 0,0-2-32 0,0 2 0 15,0 0-8-15,0-2 0 0,0 2-4 0,0 0-4 0,0 0 0 16,0 0-4-16,0 0-4 0,0-2-4 0,0 2 0 15,0 0 0-15,0 0 0 0,0 0 0 0,0 0-4 0,0 0 4 0,0 0-4 16,0 2 0-16,0-2-4 0,0 2 4 0,0-2 0 0,0 2-4 16,0-2 0-16,0 2 0 0,0 0 4 0,0 0-8 0,0 1 4 15,0-1-4-15,0 0 0 0,0 2-4 0,0 0 0 0,0-1 0 0,0 1 0 16,0 0 0-16,0-2-4 0,0 3 0 0,0-1 0 0,0 0 0 16,0 1 4-16,0-3-4 0,0 2 0 0,4 1 0 0,-4-3 0 15,0 2 4-15,0 0-4 0,4-2 0 0,-4 3 0 0,0-3 4 16,4 2-4-16,-4-2 4 0,3 1-8 0,1 1 0 0,-4-2 4 15,4 0-4-15,0 0 4 0,-4 1-4 0,3-1-16 0,2 0 20 0,-2 0 4 16,-3-2 0-16,4 0-4 0,0 2 0 0,0-2 4 0,-1 0-4 16,-3 0 0-16,5 0-4 0,-2 0 0 0,1 0 0 0,0-2 4 15,-4 2-4-15,4-2 4 0,0 2-4 0,-1-2 0 0,-3 0 0 0,4-1 0 16,0 1 0-16,0 0 0 0,-4 0 0 0,4 0 0 16,0-3 0-16,-4 3 0 0,3 0 4 0,1-2-4 0,-4 2 0 0,4-1 0 15,-4-1 0-15,4 2 0 0,-4 0 4 0,0 0 0 0,3 0-4 16,-3-3 0-16,0 5 0 0,5-4 4 0,-5 2 0 0,0 2 0 15,0-2 0-15,0-1-4 0,3 1 4 0,-3 2 0 0,0-2 0 0,0 2 0 16,0-2 0-16,0 2 0 0,0 0 0 0,0 0 0 0,0 0 0 16,0-2 0-16,0 2 0 0,0 0 4 0,0 0 0 0,0 0-4 15,0 0 4-15,0 0-4 0,4 0 4 0,-4 2 0 0,0-4 0 16,0 4-4-16,0-2 4 0,0 0 0 0,0 0 0 0,0 0-4 16,4 2 4-16,-4-2 0 0,0 2 0 0,0 0-4 0,0-2-4 15,0 3 4-15,0-1 0 0,0 0 4 0,4 0 0 0,-4 0 0 16,0 0-4-16,0 1 4 0,3-1 0 0,-3 0 0 0,0 2-4 0,5-2 4 15,-5-2 0-15,0 5 0 0,3-5 0 0,-3 2 0 0,4 0-4 16,-4 0 0-16,4 0-4 0,-4 0 4 0,4 1 4 0,-4-3-4 16,3 2-4-16,-3 0 4 0,4-2 0 0,-4 0-4 0,4 2 0 0,-4-2-4 15,4 0 0-15,-4 0 4 0,0 2-4 0,4-2-4 16,-4 0 0-16,0 0-4 0,4 0-4 0,-4 0 0 0,4 0-4 0,-4 0-8 16,0 0-8-16,3 0-8 0,-3 0-4 0,0-2-8 0,4 2-4 15,-4 0-12-15,4-2 0 0,-4 2-4 0,4-2-8 0,-4 2-20 16,3-2-36-16,-3-1-40 0,5 1 8 0,-2-2 36 0,-3 2 20 15</inkml:trace>
          <inkml:trace contextRef="#ctx0" brushRef="#br0" timeOffset="39019.7208">1681 1197 55 0,'0'0'88'16,"0"0"0"-16,-4 0-8 0,4 0-28 0,0 0-12 0,0 0-4 15,0 0-4-15,0 0 0 0,0 0 0 0,0 0-4 0,0 0-4 16,0 0 0-16,0 0 0 0,0 3 4 0,0-3 0 0,0 2-4 16,0 0 0-16,0 0 0 0,0 1 0 0,0-1 4 0,0 2 0 0,0 0 4 15,4 1-4-15,-4-1 0 0,0 1 4 0,0 1-4 0,0 0 0 16,0-2-4-16,3 3 0 0,-3-1 0 0,0 1-8 0,5 1 0 16,-5-1 0-16,3-1 0 0,-3 3-4 0,4-3 0 0,-4 1-4 0,0-1 0 15,4 3-4-15,-4-3 4 0,4 1-4 0,-4-1 0 16,3 1 0-16,-3-1-4 0,4 1 4 0,-4-3-4 0,4 3 0 0,-4-3-4 15,0 2 4-15,4-1 0 0,-4-1-4 0,0 0-8 0,0 1 0 16,0-1 0-16,0-2-4 0,0 0-16 0,0 3-20 0,4-3-4 16,-4-2-12-16,0 2-8 0,0-2-8 0,0 2-24 0,0-2-20 0,0 0-24 15,4-2-12-15,-4 2 36 0,0-2 20 0</inkml:trace>
          <inkml:trace contextRef="#ctx0" brushRef="#br0" timeOffset="39401.6984">1822 1321 27 0,'0'0'112'0,"0"0"-16"0,4 0-8 0,-4 0-32 0,0 0-8 0,0 0-4 15,0 0-4-15,0 0-4 0,0 0-4 0,4 0-4 0,-4 0-4 16,0 0-4-16,0 2 0 0,0-2-4 0,-4 2 4 0,4-2-4 16,0 2 0-16,0-2 0 0,-4 2 0 0,4 0-4 0,0 0 4 15,0 3 0-15,-4-3 0 0,1 0 0 0,3 2 4 0,-4-2-4 16,0 3 0-16,4-3 4 0,-4 0 0 0,0 2 0 0,0-1-4 0,1 1 4 15,-2-2 4-15,5 2-4 0,-3-1-16 0,-1-1 20 0,0 2-4 16,4-2 4-16,-4 3 0 0,1-3-4 0,3 0 4 0,-4 2 4 16,0-2-4-16,4 3-4 0,-4-3 4 0,4 0-4 0,0 2 4 15,0-2 0-15,0 1-4 0,0 1 4 0,0-2-4 0,0 2 0 16,0-1 0-16,-3-1 4 0,6 0 0 0,-3 2 0 0,0-2-4 0,0 0 0 16,4 1 0-16,-4-1 0 0,0 0 0 0,4 0 0 0,-4 0 0 15,4 0 0-15,-1 1 0 0,-3-1 0 0,4 0 0 0,0-2-4 16,0 2 0-16,-1 0-4 0,2-2 0 0,-2 2-4 0,1 0-4 0,0-2 0 15,4 3 0-15,-4-3 4 0,-1 0-4 0,5 1 0 16,-4-1-4-16,0 0-8 0,3 0-4 0,-3 0-4 0,4 0-20 0,-4 0-24 16,-1 0-20-16,5 0-16 0,-4 0-16 0,-1 0-24 0,2 0-28 15,-2 0-52-15,1-1-36 0,0 1 44 0,0-3 40 0,0 3 28 16,-1-2 28-16</inkml:trace>
          <inkml:trace contextRef="#ctx0" brushRef="#br0" timeOffset="37819.7125">1084 1325 39 0,'0'-2'104'0,"0"2"-12"0,0-2-12 0,0 2-28 15,0 0-4-15,0 0-4 0,0 0 0 0,0-3-4 0,0 3-8 0,0 0 0 16,0 0-4-16,0 0 0 0,0 0-4 0,0 0-4 0,0 0 4 16,0 0-4-16,0 0 0 0,0 0 0 0,0 0 0 0,0 0 4 15,0 0 0-15,0 0 0 0,0 3-8 0,0-3 8 0,0 0-4 16,0 2-4-16,0-2 0 0,4 2 0 0,-4 0 4 0,0 0-4 15,0 0 0-15,0 3-4 0,4-3 4 0,-4 2-8 0,0 0 4 16,0 1 0-16,4-1-4 0,-4 0 0 0,0 1-4 0,3-1-4 0,-3 0 4 16,0 3 4-16,4-3 0 0,-4 0-4 0,0 1 4 0,4-1-4 15,-4 0 0-15,0 1 0 0,0-1 4 0,4-2-4 0,-4 2 0 16,0-1 0-16,4-1 0 0,-4 2 0 0,0-4 0 0,0 2 0 0,4 0 0 16,-4-2 0-16,0 0 4 0,0 3-4 0,0-3 0 15,4 0 0-15,-4 0-4 0,0 0 4 0,3 0-4 0,-3-3 4 0,0 3-4 16,4-2 0-16,-4 0 0 0,4 2 0 0,-4-2 0 0,0 0 0 15,4 0 0-15,-1-1 0 0,-3 1 4 0,5-2-4 0,-5 2 0 16,3-3 0-16,-3 3 0 0,4-2 0 0,0 0 0 0,-4 2 0 0,4-3 0 16,-4 1 0-16,3 2 0 0,-3-3 0 0,5 1 0 0,-5 2 0 15,3-2 0-15,-3-1 0 0,4 3 0 0,-4-2 0 0,4 2 0 16,-4-1 0-16,4-1 0 0,-4 2 4 0,0 0-4 0,3 2 0 16,-3-2 0-16,0 0 0 0,4-1 4 0,-4 1-4 0,4 2 4 15,-4-2-4-15,0 2 0 0,4-2 0 0,-4 2 0 0,0-2 0 0,4 2 4 16,-4-2-4-16,4 2 0 0,-4-2 0 0,3 2 4 0,-3 0-4 15,0 0 4-15,4 0 0 0,-4 0 0 0,4 0-4 0,-4 0 4 16,4 0-4-16,-4 0 0 0,0 0 4 0,4 0 0 0,-4 0 0 16,3 0 4-16,2 0 0 0,-5 0-4 0,0 2 0 0,3-2 0 15,1 2 4-15,-4-2-4 0,4 2-4 0,-4 0 4 0,4-2-4 0,-4 2 4 16,3 0 0-16,2 1 0 0,-5-1 0 0,3 2 0 16,-3-2 0-16,0 0 0 0,4 0 0 0,-4 3 0 0,0-3 0 0,4 0 0 15,-4 0 0-15,4 3 0 0,-4-3 0 0,0 2 0 0,0-2 0 16,3 3 0-16,-3-3-4 0,0 0 4 0,4 2 0 0,-4-2 0 15,0 3 0-15,4-3-4 0,-4 2 4 0,0-2-4 0,0 0 0 0,0 3 0 16,0-3 0-16,4 0 4 0,-4 0-4 0,0 3 0 0,0-3 0 16,0 0 0-16,0 0 0 0,0 2 0 0,0-1 0 15,0-1 4-15,0 0-4 0,0 0 0 0,4 0-4 0,-8 0-4 0,8 0 0 16,-4-2-4-16,0 3-4 0,0-1-16 0,0-2-12 0,0 2 0 16,0-2-20-16,0 0-16 0,0 0-16 0,0 0-20 0,0 2-28 15,0-2-32-15,0-2-12 0,0 2 24 0,0 0 36 0,4 0 24 0</inkml:trace>
          <inkml:trace contextRef="#ctx0" brushRef="#br0" timeOffset="40117.783">2002 1213 79 0,'0'0'104'0,"0"0"-16"0,0 0-8 15,0 0-28-15,0 0-4 0,0 0-4 0,0 0-4 0,0 0 0 16,0 0 0-16,0 0 0 0,0 0 0 0,0 0 0 0,0 2-4 16,0-2-4-16,4 2 0 0,-4 0 0 0,0-2 0 0,0 5 0 15,0-3-4-15,0 0 4 0,4 3-8 0,-4-4 0 0,0 6 0 16,0-3 4-16,0 0-8 0,0 3 4 0,0-1 4 0,0 1 0 0,0-1-4 15,3 1 0-15,-3 0 0 0,0-1 4 0,0 2-4 0,0-1 0 16,4 1 0-16,-4 1 0 0,0-3-4 0,4 3 4 0,-4 0-4 16,4-3-4-16,-4 3 0 0,3-3 0 0,-3 3 0 0,0-3-4 15,5 3 0-15,-5-3-4 0,3 1 4 0,-3-3-4 0,4 3-4 16,-4-1 0-16,4-1 0 0,-4-1 0 0,0 2 0 0,4-4 0 0,-4 5-4 16,0-5 4-16,3 2-8 0,-3-1 4 0,0 1 0 0,0-2-4 15,0 0 4-15,0 0-4 0,0 0-4 0,0 1-4 0,0-2-4 16,0-1-4-16,0 0-12 0,0 3-8 0,0-3-12 0,0 0-8 0,0 0-12 15,0 0-8-15,0 0-8 0,0 0-4 0,0-3-12 16,0 3-12-16,0-1-36 0,4-2-28 0,-4-1 8 0,0 2 32 0,4-2 24 16</inkml:trace>
          <inkml:trace contextRef="#ctx0" brushRef="#br0" timeOffset="40671.3018">2132 1361 19 0,'0'3'104'16,"0"-3"-8"-16,0 2-16 0,0-2-24 0,0 2-8 0,0 0-12 16,0-2 4-16,0 2-4 0,0 0 0 0,0 1-4 0,0-1 4 0,0 0-4 15,0-2 0-15,0 2 4 0,0 0-4 0,0 0 0 0,0 1 0 16,4-1 4-16,-4-2-4 0,3 2-4 0,-3 0 0 0,4 0 0 16,-4 0-4-16,4-2 4 0,0 2-4 0,-4 1-8 0,4-3 4 15,0 2-4-15,-1-2 0 0,1 2-4 0,0-2 0 0,0 2 4 16,0-2-4-16,-1 0 0 0,2 0-4 0,-2 0 0 0,1 0 0 15,0 0 4-15,0 0-8 0,-4 0 4 0,3 0-4 0,2 0 0 16,-2 0 0-16,-3 0 0 0,4 0-4 0,-1 0 0 0,-3-2 4 0,5 2 0 16,-5-2 0-16,3 2-4 0,-3-2 0 0,0-1 0 0,0 1 0 15,0 0 0-15,4 0 0 0,-4 0 4 0,0 0-4 0,0-3 0 16,0 3 0-16,0-2 0 0,0 2 0 0,0 0-4 0,-4-3 4 0,4 3 0 16,0 0 0-16,-3 0 0 0,3 0 0 0,0-1 0 15,-5 1 0-15,5 0 0 0,-3 0-4 0,-1 2 4 0,4-2 0 0,-3 0-4 16,-2 2 4-16,2 0 0 0,-1-3 4 0,0 3 0 0,0 0-4 15,4 0 4-15,-3 0-4 0,-2 0 0 0,2 0 0 0,-1 0 0 16,0 0 4-16,0 3-4 0,0-1 4 0,4-2-4 0,-3 2 4 0,-1 0 0 16,0-2 0-16,4 2 0 0,-4 0-4 0,0 1 4 0,4-1 0 15,-4 0 4-15,4 0 0 0,-3 2 4 0,3-1 0 0,-4 1 4 16,4-2 0-16,-4 2 4 0,4 1 0 0,-4-3 4 0,4 2 0 16,0 0 0-16,-3 1 0 0,3-1-4 0,0 0 4 0,0 1 0 15,0-1-4-15,0 0 4 0,0 1-4 0,0-1 4 0,0 0 0 0,0 1-4 16,0-1 4-16,0 0-8 0,3 1 4 0,-3-1-4 0,4 0 0 15,-4 0-4-15,4 0 0 0,-4-1-4 0,4 1 0 0,-1 0 0 16,1-1-4-16,0 1-4 0,0-2 4 0,0 0-4 0,0 3 4 16,3-3-24-16,-3 0 24 0,0 0-4 0,3-2-4 0,-2 0-4 15,2 2-12-15,-3-2-20 0,3 0-16 0,-2 0-16 0,2 0-24 16,1-2-20-16,-5 2-32 0,5-2-48 0,-4 0-68 0,4 0 20 16,-1-1 48-16,-3-1 40 0,4 0 28 0</inkml:trace>
          <inkml:trace contextRef="#ctx0" brushRef="#br0" timeOffset="41742.1658">2418 1374 3 0,'0'0'104'0,"0"0"-8"0,-3-2-12 0,3 2-32 0,0 0-4 15,0 0-12-15,0 0-4 0,0 0-4 0,-4 0-4 0,4 0-4 16,0 0 0-16,0 0 0 0,-4 0-4 0,4 0 4 0,-4 2-4 16,4-2 0-16,0 3 0 0,-3-1-12 0,3-2 16 0,-5 2 4 0,5 0 0 15,-3 0 0-15,3 3 0 0,-4-3-4 0,4 2 0 0,-4 0 4 16,4 1-4-16,0-1 4 0,-4 0-8 0,4 1 4 0,0-1 0 15,0 2-4-15,0-1 0 0,0-1-4 0,0 0 8 0,0 1 0 16,-3-1-4-16,3-2 4 0,0 2-4 0,3 1 0 0,-3-1 0 0,0-2 8 16,4 0-8-16,-4 3-4 0,0-4 4 0,4 2 0 0,0-1-4 15,-4 0 4-15,3 0-4 0,2 0-4 0,-2-2 0 16,5 0 0-16,-4 3 4 0,-1-3-8 0,1 0 4 0,4 0-4 0,-4 0 0 16,0 0 0-16,3 0 0 0,-3-3 0 0,4 3 0 0,-5-2 0 15,2 0 0-15,-2 0 0 0,1 0-8 0,0-1 4 0,0 2 0 0,-1-2 0 16,2 1 4-16,-2 0 0 0,-3-2 0 0,4 2-4 15,-4-3 0-15,0 3-4 0,0-2 4 0,4 2 0 0,-4-3-4 0,0 1 4 16,0 2-4-16,0-2 4 0,-4-1 0 0,4 3 0 0,0-2 0 16,-4 0-4-16,1-1 4 0,3 3 0 0,-5-2 0 0,2-1-4 15,-1 3 4-15,0-2-4 0,0 0 4 0,1 2-4 0,-2-3 4 16,-2 3 0-16,3 0 0 0,-3 0-4 0,3 2 4 0,0-2 0 0,-4 2-4 16,4-3 0-16,0 3 4 0,-3 0-4 0,3 0 0 0,0 3-4 15,1-3 0-15,-2 2 0 0,2-2 0 0,-1 2 0 0,0 0-8 16,0 0 0-16,4 0-4 0,-3 1-8 0,3-1-16 0,-4 0 0 15,4 0-8-15,0 2-8 0,0-2-4 0,0 1-8 0,0-1-12 16,0 0-24-16,0 0-24 0,0 0-20 0,0 0 0 0,4 1 32 0</inkml:trace>
          <inkml:trace contextRef="#ctx0" brushRef="#br0" timeOffset="42537.8778">2564 1392 63 0,'0'-2'104'0,"0"-1"-8"15,0 3-12-15,0-2-28 0,0 2-8 0,0-2-4 0,0 2-16 0,0-2 12 16,0 2 0-16,0-2 0 0,0 2-4 0,0-2 4 0,0 2-4 16,0 0 4-16,0-3 0 0,0 3-4 0,0 0-4 0,0 0 0 15,0 0 0-15,4 0 0 0,-4-2-4 0,0 2-4 0,0 0 0 0,3 2 0 16,-3-2 4-16,0 3 0 0,0-3 0 0,4 2-4 15,-4-2-4-15,0 2 4 0,4 0-4 0,-4 0 0 0,0 0 0 0,4 3-4 16,-4-3-4-16,0 2 4 0,0-2-4 0,4 3 0 0,-4-1-4 16,0 0 0-16,4 1 0 0,-4-1-4 0,0 0 4 0,0 1-4 15,3-1 0-15,-3-2-4 0,4 2 4 0,-4 1-4 0,0-1 4 0,4 0-4 16,-4-2 4-16,0 3 0 0,4-3-4 0,-4 2 4 0,4-2-4 16,-4 0 0-16,3 1 0 0,-3-2 4 0,0 2 0 0,4-1 0 15,-4-2 0-15,4 2-4 0,-4-2 0 0,4 0 0 0,-4 0 0 16,4 0 0-16,-4 0 0 0,4 0 0 0,-4 0 0 0,3-2 0 15,2 2 0-15,-5-2 0 0,3 2 0 0,-3-3-20 0,4 2 24 0,0-2 0 16,-4 1 0-16,4 0-4 0,-1 0 4 0,1-2-4 0,-4 2 0 16,4-1 4-16,0-1-4 0,-4 2 0 0,4-2 0 0,0 1 0 15,-4-1 0-15,3 2 0 0,1-2 0 0,-4 2 0 0,4-1 0 16,-4-1 0-16,4 2 0 0,-4-2 0 0,4 1 0 0,-4 1 0 16,3-2 0-16,-3 2 0 0,4 0 0 0,-4-1 0 0,0 1 4 0,4 0 0 15,-4 0 0-15,0 2 0 0,4-2-4 0,-4 0 0 0,0 2 0 16,0 0 0-16,4 0 4 0,-4-2 0 0,0 2 0 0,0 0 0 15,0 0 0-15,4 0-4 0,-4 0 4 0,0 0 0 0,0 0 0 0,3 0 4 16,-3 0 0-16,0 0 0 0,0 2 0 0,5-4 0 16,-5 2 0-16,0 2 0 0,0-2 0 0,3 0 0 0,-3 2 0 15,0-2 0-15,0 2 0 0,4 0 4 0,-4 0-4 0,0 0 0 0,3 1-4 16,-3-1 4-16,0 0 0 0,5 2 0 0,-5-2 0 0,0 3 0 16,0-3 4-16,0 0-24 0,3 2 24 0,-3-1 0 0,0 1-8 15,0-2 4-15,4 0 0 0,-4 2-4 0,0-1 0 0,0 1 0 16,4-2 0-16,-4 0 0 0,0 0-4 0,4 1 0 0,-4 1 0 15,0-2 0-15,0 0 0 0,0 0 0 0,4-2 0 0,-4 2-8 0,0 1 4 16,0-2 0-16,0-1-4 0,0 3-4 0,0-3-4 0,0 0-4 16,0 0-12-16,0 0-12 0,0 2-8 0,0-2-8 0,0 0-8 15,0 0-12-15,0 0-4 0,4 0-16 0,-4 0-4 0,0 0-16 16,3-2-32-16,-3 2-36 0,0 0-8 0,4-3 36 0,-4 3 32 16</inkml:trace>
          <inkml:trace contextRef="#ctx0" brushRef="#br0" timeOffset="43051.5085">2904 1396 47 0,'0'-2'116'0,"0"2"-8"0,0 0-12 0,0 0-32 0,0-2-8 16,0 2 0-16,0 0-8 0,0 0-8 0,0 0-4 0,0 0-4 16,0 2-4-16,0-2-4 0,-4 0 4 0,4 0 0 0,0 0-4 15,0 0 0-15,-3 2 4 0,3 0-4 0,0-2 0 0,-5 2 0 0,5 0 0 16,-3 1 0-16,3-1 0 0,-4 2 0 0,4-2-4 16,-4 3 4-16,4-1 0 0,-4-2-4 0,4 2 0 0,0 1 0 0,0-1-4 15,-3-2 0-15,3 2 0 0,0 1 0 0,0-3 0 0,0 2 0 16,3-2 0-16,-3 3 0 0,0-3 0 0,4 0-4 0,0 2 0 15,-4-2 4-15,4 1-4 0,-1-2 0 0,2 2-4 0,-5-1 4 16,7 0-4-16,-3 0-4 0,0 0 4 0,-1-2-4 0,2 3 0 16,-2-3 0-16,5 0 0 0,-4 0 0 0,-1 2 0 0,1-2 0 0,0 0 0 15,0-2 0-15,0 2-4 0,0 0 0 0,0-3 0 0,-4 1 4 16,3 0-4-16,1 0 0 0,-4 0 0 0,4-1 0 0,-4 2 4 16,4-2-4-16,-4 1 0 0,3-2 0 0,-3 2 0 0,0-2-4 15,0-1 4-15,0 3-4 0,0-2 4 0,0-1 4 0,0 3-4 16,0-2-4-16,-3 0 0 0,3 2 4 0,0-3-4 0,-4 1 4 0,0 2 0 15,4 0-4-15,-4-3 4 0,1 3-4 0,3 0 0 0,-4 0 0 16,0 0 0-16,0-1 4 0,0 1-4 0,0 2 0 0,-3-2-4 16,3 2 0-16,0 0 0 0,0 0 0 0,1 0-8 0,-2 0-4 0,2 0-4 15,-1 0-8-15,-4 2-8 0,5 0 4 0,-2-2-32 16,2 3 16-16,-1-1-12 0,0-2-12 0,0 2-8 0,1 0-12 0,-1-2-32 16,4 2-32-16,-4-2-20 0,4 0 32 0,-4 2 32 0</inkml:trace>
          <inkml:trace contextRef="#ctx0" brushRef="#br0" timeOffset="43314.8011">3000 1191 11 0,'0'-2'116'0,"0"0"-36"0,0 0 4 0,0 2-28 16,0 0-12-16,0-2-4 0,0 2-8 0,0 0-4 0,0 0-8 16,-4 0-4-16,4 0 0 0,0 0-4 0,0 0-4 0,-4 2 0 15,4-2 0-15,0 2-4 0,-4 0 0 0,4-2-4 0,-3 2 4 16,3 0 0-16,-5 1 0 0,5-2-8 0,-3 4 0 0,-1-3 4 0,4 3-4 16,0-1-4-16,-4 0 0 0,0-2-8 0,4 3-12 0,-3-1-40 15,3 2-40-15,-4-1-28 0,4-1 16 0</inkml:trace>
          <inkml:trace contextRef="#ctx0" brushRef="#br0" timeOffset="43992.9849">3068 1402 99 0,'0'0'112'0,"5"0"-8"0,-5 0-16 15,0 0-24-15,0 0-12 0,0 0 0 0,3 0-4 0,-3 0-4 16,0 0 0-16,0 0-8 0,0 0 0 0,0 0-4 0,4 0 0 0,-4 0 0 16,0 0-4-16,0 3-8 0,4-3 4 0,-4 2 0 0,0-2-4 15,0 2 4-15,0 0-4 0,4 0-4 0,-4 0-4 0,0 1 4 16,0 1-8-16,0-2 4 0,0 2 0 0,0-1-4 0,0 1 4 15,0 0 0-15,0 0 0 0,0 1 0 0,0-1 0 0,0 0-8 16,0 1 4-16,0-1-4 0,0 0 4 0,0-2 0 0,0 2-4 0,0 1 0 16,3-1-16-16,-3 1 20 0,0-3 0 0,0 2 0 0,4-2-4 15,-4 0 4-15,0 1 0 0,4-1-4 0,-4 0 0 0,4 0 0 16,0-2 0-16,-4 0 0 0,4 2 0 0,-4-2 0 0,3-2 0 0,1 2 0 16,-4 0-4-16,4-2 0 0,0 0 4 0,0 2-4 15,-1-2 0-15,-3-1 0 0,4 1 4 0,0 0-4 0,0 0 4 0,0 0-4 16,-4 0 0-16,4-1 0 0,-1 1 0 0,-3 0 0 0,5 2 0 15,-5-2 0-15,3 0 0 0,-3 2 0 0,4 0 0 0,-4 0 0 16,0-3 0-16,0 3 4 0,0 0 0 0,3 0-4 0,-3 0 0 16,0 0 4-16,0 3-4 0,0-3 0 0,5 0 4 0,-5 2 0 0,0 0 0 15,0-2 0-15,3 2 0 0,-3 0 4 0,0-2-4 16,4 3 0-16,-4-1 4 0,4 2 0 0,-4-2 0 0,0 0 0 0,4 1 0 16,-4 1 0-16,4-2-4 0,-4 0 4 0,0 0 0 0,4 0 0 15,-1 1 4-15,-3-1 0 0,0 0-4 0,4 0 8 0,0 0-4 16,-4-2 0-16,4 2 0 0,0-2 0 0,-4 0 0 0,3 0 0 0,1 0-4 15,0 0 4-15,0 0 0 0,-4-2-4 0,4 2 0 16,0-2 0-16,-1 0 0 0,2 0-4 0,-2-3 0 0,1 3 0 0,-1 0 0 16,2-2 0-16,-2 0-4 0,-3 1 4 0,4-3-4 0,0 2 4 15,-4-1-4-15,0 1 0 0,4-1 0 0,-4 1 0 0,0-2 0 16,0 2 0-16,-4-1 0 0,4 1-4 0,0 0 4 0,-4-1-4 16,4 3 4-16,-4-2 0 0,1 2-4 0,-2-2 0 0,5 1-4 15,-3 3 0-15,-1-2-4 0,1 2-4 0,-2-2-4 0,2 2-8 0,-1 0-8 16,0 0-4-16,0 0-4 0,4 0-8 0,-4 0-4 0,0 0-4 15,1 2-12-15,-1-2-12 0,4 2 0 0,-4-2-4 0,4 3 4 16,-4-3-16-16,4 2-24 0,0-2-28 0,0 2-16 0,0 0 28 0,0-2 28 16</inkml:trace>
        </inkml:traceGroup>
        <inkml:traceGroup>
          <inkml:annotationXML>
            <emma:emma xmlns:emma="http://www.w3.org/2003/04/emma" version="1.0">
              <emma:interpretation id="{35F56F75-8800-4859-9FD2-3666BC5ADF97}" emma:medium="tactile" emma:mode="ink">
                <msink:context xmlns:msink="http://schemas.microsoft.com/ink/2010/main" type="inkWord" rotatedBoundingBox="14535,16672 14681,16682 14675,16772 14530,1676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4724.915">3478 1471 51 0,'0'3'108'0,"0"-3"-8"0,0 0-12 0,-4 0-28 0,4 0-8 0,0 0 0 16,0 1-8-16,0-1 4 0,0 0 0 0,0 0 4 0,0 0 4 16,4 0 0-16,-4 3 0 0,0-3-4 0,0 2 4 0,3-2-8 15,-3 2 4-15,4-2 0 0,-4 2-4 0,4 0 0 0,0-2 0 0,0 0-8 16,-1 3 0-16,2-3-4 0,-2 0-4 0,1 0-8 0,0 0-4 16,3 0-4-16,-2 0-4 0,-2 2-4 0,1-2 0 0,0 0-4 15,3-2-4-15,-3 2-4 0,0 0-4 0,0 0-4 0,0 0-12 16,0 0-16-16,-1 0-16 0,1 0-24 0,0 0-36 0,0 0-32 15,0 0-52-15,-4 0-36 0,3 0 36 0,2 0 40 0,-5 0 28 0</inkml:trace>
          <inkml:trace contextRef="#ctx0" brushRef="#br0" timeOffset="44514.0412">3497 1398 67 0,'0'2'112'0,"0"-2"-12"0,0 0-8 0,0 0-24 0,0 0-8 15,3 0 0-15,-3 0-4 0,0 0 0 0,0 0 0 0,0 0 4 0,0 0-8 16,5 0 0-16,-5 0-4 0,3 0 0 0,-3 0-4 0,4 0 4 15,0 0-4-15,0 2-4 0,-1-2 4 0,2 0-4 0,-2 3-4 16,1-3 0-16,4 2 0 0,-5-2-8 0,1 0 0 0,4 2 0 0,-4-2-4 16,0 2-8-16,-1-2 0 0,5 2-8 0,-4-2 0 15,0 2 0-15,-1-2 0 0,2 0-4 0,-2 0 0 0,1 3-4 0,0-3 4 16,0 2-4-16,-4-2-4 0,3 2-4 0,1-2-4 0,-4 0-4 16,4 0-4-16,-4 2-28 0,0-2 8 0,0 0-12 0,0 0-4 15,4 0-16-15,-4 2-8 0,0-2-12 0,0 0-12 0,0 0-24 16,0 0-40-16,0 0-20 0,-4 0 16 0,4 0 36 0,0 0 20 15</inkml:trace>
        </inkml:traceGroup>
        <inkml:traceGroup>
          <inkml:annotationXML>
            <emma:emma xmlns:emma="http://www.w3.org/2003/04/emma" version="1.0">
              <emma:interpretation id="{58456E93-052D-492E-AD05-486D898C3D76}" emma:medium="tactile" emma:mode="ink">
                <msink:context xmlns:msink="http://schemas.microsoft.com/ink/2010/main" type="inkWord" rotatedBoundingBox="14981,16628 15536,16663 15507,17115 14952,17079"/>
              </emma:interpretation>
              <emma:one-of disjunction-type="recognition" id="oneOf12">
                <emma:interpretation id="interp16" emma:lang="" emma:confidence="0">
                  <emma:literal>&gt;</emma:literal>
                </emma:interpretation>
                <emma:interpretation id="interp17" emma:lang="" emma:confidence="0">
                  <emma:literal>J</emma:literal>
                </emma:interpretation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)</emma:literal>
                </emma:interpretation>
                <emma:interpretation id="interp20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47303.4892">3925 1398 59 0,'0'0'104'0,"0"0"-12"15,0 0-12-15,0 0-28 0,0-2-4 0,0 2-24 0,0 0 16 16,0-2-4-16,0 2-4 0,4 0-4 0,-4-2 0 0,3 2-4 16,2-2 8-16,-2-1-8 0,1 1 0 0,0 2 0 0,3-2 0 0,-2 2 0 15,2-2 4-15,1 2-4 0,-1-2 4 0,1 2 0 0,3-2-4 16,-3 2-4-16,3-3 4 0,1 3-4 0,-1 0-4 0,1 0 0 15,-1 0 0-15,1-2 0 0,3 2-4 0,-3 0 0 0,3 0-4 16,-4 0 0-16,4 0 0 0,-3 2-8 0,3-2 4 0,1 0 0 16,-5 0 0-16,5 3-8 0,-5-3 0 0,1 0 4 0,-1 2 0 15,0-2 0-15,1 0 0 0,-1 2 0 0,-3-2 0 0,4 0 4 0,-5 2-4 16,1-2 4-16,-1 0-4 0,1 0 4 0,0 0 0 0,-5 0-4 16,5 0 0-16,0 0 0 0,-4 0-4 0,0 0 8 0,3 0 0 15,-3 0-4-15,0 0 4 0,-1 0-8 0,2 0 4 0,-2 0 0 16,1 0 0-16,0 0 4 0,0 0-4 0,-1 0 0 0,1 2 0 15,0-2 4-15,-4 0-4 0,4 0-4 0,0 0 8 0,-4 0-4 0,4 0 0 16,-4 2 4-16,3-2-8 0,-3 0 0 0,4 0 4 0,-4 3 0 16,0-3 0-16,4 0 0 0,-4 0 0 0,0 2 0 0,0-2 8 15,0 0-4-15,4 2 4 0,-4-2 0 0,0 0 0 0,0 2 4 0,4-2 0 16,-4 2 0-16,0-2 0 0,0 2 0 0,3 0 4 16,-3-2 0-16,0 3 0 0,0-1 0 0,5 0 0 0,-5 0 0 0,0 0 0 15,0 0 0-15,0 1 0 0,0 1 0 0,0-2-4 0,0 2 4 16,0-1 0-16,0 1 0 0,0 0 0 0,0 0 4 0,0-1-4 15,0 1 0-15,0 2 4 0,0-1 0 0,0-1-4 0,0 0 0 16,0 2 0-16,0-1 0 0,0 1 4 0,0-1-4 0,0 1-4 16,0-1 4-16,0 1 0 0,0 0 0 0,0 1 0 0,0-3 4 15,0 2-4-15,0 1 0 0,0-2 0 0,0 1-4 0,0 0 4 0,0 1-4 16,0-1 0-16,0-2 0 0,0 3 0 0,0-1-4 0,0 1 8 16,0 0-8-16,0-3 4 0,0 2-4 0,0 1 4 0,0-1-4 15,0-2 8-15,0 3-8 0,0-3 0 0,0 2 0 0,0 1 4 16,0-2-4-16,0 1 8 0,0-2-8 0,0 0 4 0,0 3-12 15,0-3 0-15,0 0 0 0,0 1 0 0,0 1 0 0,0-2 0 0,0-1 0 16,0 3 0-16,0-3 0 0,0 0 0 0,0 2 0 0,0-1 0 16,0 0 0-16,0 1 0 0,0-3 0 0,0 2 0 0,0 1 0 15,-5-3 0-15,5 2 0 0,0-2 0 0,0 0 0 0,0 3 0 16,-3-3 0-16,3 0 0 0,0 2 0 0,0-4 0 0,-4 2 0 16,4 1 0-16,0-1 0 0,0 0 0 0,-4-2 0 0,4 2 0 0,0 0 0 15,0-2 0-15,0 2 0 0,-4-2 0 0,4 2 0 0,0-2 0 16,0 3 0-16,0-3 0 0,-4 0 0 0,4 2 0 0,0-2 0 15,-3 2 0-15,3-2 0 0,0 0 0 0,0 2 0 0,-4-2 0 0,4 2 0 16,-4-2 0-16,4 0 0 0,-4 0 0 0,4 2 0 16,0-2 0-16,-4 0 0 0,0 0 0 0,4 0 0 0,-3 0 0 0,-1 0 0 15,4 0 0-15,-4 3 0 0,0-3 0 0,1 0 0 0,-2 0 0 16,2-3 0-16,-1 3 0 0,0 0 0 0,0 0 0 0,-3 0 0 16,3 0 0-16,0 3 0 0,0-3 0 0,-4 0 0 0,5 0 0 15,-1 0 0-15,-4 0 0 0,4 0 0 0,-3 0 0 0,3 0 0 16,-4 0 0-16,5 0 0 0,-5 0 0 0,0 0 0 0,4 0 0 0,-3 0 0 15,3 0 0-15,0 0 0 0,-4 0 0 0,4 0 0 0,-3 0 0 16,3 0 0-16,0 0 0 0,-4 0 0 0,5 0 0 0,-1 2 0 16,-4-2 0-16,5 0 0 0,-5 2 0 0,4-2 0 0,-4 0 0 15,5 2 0-15,-5-2 0 0,4 0 0 0,-4 0 0 0,1 2 0 16,3-2 0-16,-4 2 0 0,0-2 0 0,1 0 0 0,-1 0 0 0,5 0 0 16,-5 0 0-16,0 0 0 0,4 0 0 0,-3 0 0 0,3 0 0 15,-4 0 0-15,5 0 0 0,-1 0 0 0,-4 0 0 0,4 0 0 16,0 0 0-16,1 0 0 0,-2 0 0 0,2 0 0 0,3 0 0 0,-4 0 0 15,0 0 0-15,0 0 0 0,4 0 0 0,-3 0 0 16,-1 0 0-16,4 0 0 0,-4 0 0 0,4 0 0 0,0 0 0 0,-4 0 0 16,4 0 0-16,0 0 0 0,-3 0 0 0,3 0 0 0,-5 0 0 15,5 0 0-15,0 0 0 0,0 0 0 0,-3 0 0 0,3 0 0 16,0 0 0-16,-4 0 0 0,4 0 0 0,-4 0 0 0,4 0 0 0,-4 0 0 16,4 0 0-16,0 0 0 0,-4 0 0 0,4 0 0 0,-3 0 0 15,3 0 0-15,-4 0 0 0,4 0 0 0,0 0 0 0,-4 0 0 16,4 0 0-16,0 0 0 0,0 0 0 0,0 0 0 0,-4 0 0 15,4 0 0-15,0 0 0 0,0 0 0 0,0 0 0 0,0 0 0 16,0 0 0-16,0 0 0 0,0 0 0 0,0 0 0 0,0 0 0 16,-4 0 0-16,4 0 0 0,0 0 0 0,0 0 0 0,0 0 0 15,-4 0 0-15,4 0 0 0,0 0 0 0,-3 0 0 0,3 0 0 0,0 0 0 16,0 0 0-16,0 0 0 0,0-2 0 0,0 2 0 0,0 0 0 16,0-2 0-16,-4 2 0 0,4-2 0 0,0 2 0 0,0-2 0 15,0 2 0-15,0-2 0 0,0-1 0 0,0 1 0 0,0 0 0 0,0 2 0 16,0-2 0-16,0 0 0 0,0 0 0 0,0-1 0 15,0 1 0-15,0 0 0 0,0 2 0 0,0-4 0 0,0 2 0 0,0 0 0 16,0-1 0-16,0 1 0 0,0 0 0 0,0-2 0 0,0 2 0 16,0-3 0-16,0 3 0 0,0 0 0 0,0-2 0 0,0-1 0 15,0 3 0-15,0-2 0 0,0 0 0 0,0-1 0 0,0 1 0 0,0 0 0 16,0-1 0-16,0 1 0 0,0 0 0 0,0-1 0 0,0 1 0 16,0 0 0-16,-4 0 0 0,4-1 0 0,0 1 0 15,0 0 0-15,0-1 0 0,-4 1 0 0,4 2 0 0,0-2 0 0,-3 0 0 16,3 1 0-16,0-1 0 0,0 2 0 0,-5-1 0 0,5-1 0 15,0 2 0-15,-3 0 0 0,3 0 0 0,0 0 0 0,0-1 0 16,0 1 0-16,-4 0 0 0,4 2 0 0,0-2 0 0,0 2 0 0,0-3 0 16,0 3 0-16,0 0 0 0,0 0 0 0,0-1 0 0,0 1 0 15,0 0-20-15,0 0-20 0,0 0-16 0,0 0-8 0,0 0-16 16,0 0-16-16,0 1-16 0,0-1-16 0,0 0-20 0,0 0-40 16,0 0-64-16,0-1 0 0,0 1 48 0,0 0 36 0,0 0 36 15</inkml:trace>
          <inkml:trace contextRef="#ctx0" brushRef="#br0" timeOffset="45845.3921">3932 1377 51 0,'0'0'108'0,"0"0"-8"0,0 0-12 16,0 0-24-16,0 0-8 0,0 0-4 0,0-3-4 0,0 6 0 15,0-3-4-15,0 0 0 0,0 0 0 0,0 0 0 0,0 0 0 0,0 0 0 16,0 0-4-16,0 0-4 0,0 0 0 0,0 0-8 15,0 0-4-15,0 0 4 0,0 0-4 0,0 0 0 0,0 0 4 0,0 0 0 16,0 0 0-16,0 2 4 0,0-2 4 0,0 2 0 0,0-2-4 16,0 4-12-16,0-4 20 0,0 5 0 0,-3-3-4 0,3 2 0 15,0 0-4-15,0 1 0 0,-4-1-4 0,4 2-4 0,0 1 4 0,0-3 0 16,-4 3-8-16,4-1 0 0,0 1 0 0,0-1 0 0,0 1-4 16,-4-1 4-16,4 0-4 0,0 1-4 0,0 1 4 0,0-1 0 15,0-1 0-15,0 3 0 0,0-3-8 0,0 1 4 0,0-1 0 16,0 1-4-16,0-1 4 0,0 1-4 0,0-1 4 0,0 1 0 15,0 0-8-15,0-2 4 0,0 0 0 0,0-1-4 0,0 2-4 0,0-1 0 16,0-1 4-16,0 0 0 0,0 1 0 0,0-3-4 0,0 2 0 16,0-2 0-16,0 1 4 0,0-1-4 0,0-1 0 0,0 2-4 15,0-3 0-15,0 2 4 0,0-2-4 0,0 0 4 0,0 0-4 16,0 2 0-16,0-2-4 0,0 0 0 0,0 0-4 0,0 0 0 16,0 0-4-16,0 0-8 0,0-2-16 0,0 2-4 0,0-2-12 15,0 2-12-15,0-3-16 0,0 3-8 0,0-1 0 0,0-1-12 0,0-3-28 16,0 3 16-16,0 0-16 0,0-2-20 0,0 0-36 0,0-1-12 15,0 1 36-15,0-1 32 0,0 1 28 0</inkml:trace>
        </inkml:traceGroup>
      </inkml:traceGroup>
    </inkml:traceGroup>
    <inkml:traceGroup>
      <inkml:annotationXML>
        <emma:emma xmlns:emma="http://www.w3.org/2003/04/emma" version="1.0">
          <emma:interpretation id="{8134C6FF-5822-4EF0-AC4A-259E00930197}" emma:medium="tactile" emma:mode="ink">
            <msink:context xmlns:msink="http://schemas.microsoft.com/ink/2010/main" type="paragraph" rotatedBoundingBox="10799,16909 15038,17071 15020,17550 10781,17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CC739A-B32B-410E-9F24-611F434F8979}" emma:medium="tactile" emma:mode="ink">
              <msink:context xmlns:msink="http://schemas.microsoft.com/ink/2010/main" type="line" rotatedBoundingBox="10799,16909 15038,17071 15020,17550 10781,17387">
                <msink:destinationLink direction="with" ref="{A44E4F2E-C277-4A60-AEAD-618311F4FC0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5A3216-2C35-4467-9AAE-9BC866B7964C}" emma:medium="tactile" emma:mode="ink">
                <msink:context xmlns:msink="http://schemas.microsoft.com/ink/2010/main" type="inkWord" rotatedBoundingBox="10794,17038 11274,17056 11262,17373 10782,1735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3868.2969">121 1837 55 0,'0'0'88'16,"0"0"-12"-16,0 0-12 0,0 0-20 0,0 0-12 0,0 0-4 0,0 0-4 15,0 3-4-15,0-3-4 0,-4 0 0 0,4 1-4 0,0-1-4 16,0 3-16-16,-4-1 20 0,4-2 0 0,0 2 0 0,0 0-4 15,-4 1 4-15,4-1-4 0,0 2 4 0,0-2 0 0,0 2 0 0,0-1 0 16,0 1 0-16,0-2 0 0,0 2 0 0,0 1 4 16,0-3-4-16,0 2 4 0,0 0-4 0,0-1 0 0,0 1 0 0,0 0 0 15,0 1 4-15,0-3 0 0,0 2 0 0,0 0 0 0,0-2-4 16,4 3 4-16,-4-3-4 0,0 2 0 0,4-2 4 0,-4 0-4 16,4 3-4-16,-4-3 4 0,3 0 0 0,2 0 0 0,-2 0 0 0,1-2 0 15,0 3-4-15,0-3-4 0,-1 1 4 0,1-1 0 16,0 0 0-16,0 0 0 0,4 0-4 0,-4 0 0 0,-1 0 4 0,1-1-4 15,0-2 0-15,0 3 0 0,-1-2-4 0,2 0 4 0,-2-2-4 16,-3 2 0-16,4-1 4 0,0 1 0 0,-4 0 0 0,4-2 0 16,-4 0 0-16,3-1-4 0,-3 3 4 0,0-2 0 0,0 0 0 15,0 1 0-15,0-1 4 0,0-1-8 0,0 1 8 0,0 0-24 16,0 2 24-16,0-2-4 0,0-1 4 0,0 1-8 0,-3 2 4 16,3-2 0-16,-4-1-4 0,4 3 4 0,-4-2 0 0,0 0 0 0,4 1 0 15,-3-1 0-15,-2 2-4 0,2-1 4 0,-1 2-4 0,0-2 0 16,0 1 0-16,1 2 0 0,-1-2 0 0,0 2 0 0,0 0-4 15,0 0 0-15,0 0-4 0,0 0 0 0,1 2-4 0,-5-2-4 16,4 2-12-16,1 1-12 0,-2-2-16 0,2 2-16 0,-1-1-24 16,-4 0-52-16,5 0-40 0,-1 1 28 0,0-1 24 0,0 2 28 0</inkml:trace>
          <inkml:trace contextRef="#ctx0" brushRef="#br0" timeOffset="5449.3068">171 1885 47 0,'0'0'92'0,"0"0"-8"16,0 0-8-16,0 2-28 0,0-2-4 0,0 0-4 15,0 0 0-15,0 0-8 0,0 0 0 0,0 0 0 0,0 0-4 0,0 0 0 16,0 0-4-16,0 0 0 0,0 0 0 0,0 0-4 0,0 0 4 16,0 0 0-16,0 0 0 0,0 0 0 0,0 0 0 0,0 0-8 15,0 0 8-15,0 0-4 0,0 0-4 0,0 0 4 0,0-2 0 0,0 2 4 16,0 0 0-16,0-2 0 0,0 2-8 0,0 0 4 0,0-2-4 15,0-1 0-15,0 3 0 0,0-2 0 0,0 0 0 0,0 2 0 16,0-2-4-16,0 0 0 0,0 0 4 0,0-1-4 0,0 3 4 16,0-2 0-16,-4 0-24 0,4 0 24 0,0 0 0 0,0 2 0 15,-4-2-4-15,4 0 0 0,0-1 0 0,0 1 4 0,-4 0-4 0,4 0-4 16,0-1-4-16,0 2 0 0,-4-2 4 0,4 1 0 0,-4-2-4 16,4 2 4-16,0 0-4 0,-4-1 0 0,4 1 4 0,-3 0 0 15,3 0-4-15,-4-2 0 0,4 2 0 0,-4-1 0 0,4 1 0 16,-4 0 0-16,1 0 0 0,3 0 0 0,-5 0 0 0,2-1 0 15,3 1 4-15,-4 0-4 0,0 0 0 0,0 0 0 0,4 0 0 0,-3-1-4 16,-1 3 0-16,0-2 0 0,0 0 4 0,0 2-4 0,0-2 0 16,1 2 0-16,-5-2 0 0,4 2 0 0,0 0 0 0,-3 0 0 15,3 0 0-15,-4 0 0 0,1 0 0 0,-1 0 4 0,4 0 0 0,-4 0-4 16,1 0 4-16,-1 0-4 0,0 0 4 0,5 0-4 16,-5 2 0-16,0-2 0 0,1 0 0 0,-1 2 0 0,0-2 0 0,5 0 4 15,-5 2-4-15,4-2 0 0,-4 2 0 0,1 1 0 0,3-3 0 16,-4 2 0-16,4 0 0 0,1 0 0 0,-1 0 0 0,-4-2 0 15,4 2 0-15,1 1 0 0,-1-1 0 0,0 0 0 0,0 0-4 16,0 0 8-16,0 0-4 0,1-2 0 0,-1 3 0 0,0-1 0 16,0 0 0-16,1 0 0 0,-2 0 0 0,5 0 0 0,-3 0 0 0,-1 1 0 15,0-1 0-15,0 0 0 0,4 0 0 0,-3 0 0 0,-1 0 0 16,0 1 0-16,0-2 0 0,0 4 0 0,0-3 0 16,4 0 0-16,-4 1 0 0,1-1 0 0,-1 2 0 0,0-2 4 0,0 0-4 15,0 0 0-15,4 3 0 0,-4-3 0 0,1 0-4 0,-1 2 8 16,0-1-4-16,4-1 0 0,-4 2 0 0,1-2-4 0,-2 2 4 15,5-1 0-15,-3 1 0 0,-1-2 0 0,4 0 0 0,-4 3 0 0,4-3 0 16,-4 2 0-16,1-2 4 0,3 2-4 0,0-1 0 16,-4 1-4-16,4-2 4 0,0 2 0 0,-4-2 0 0,4 1 4 0,0 1-4 15,0-2 0-15,0 0 0 0,0 3 0 0,0-4 0 0,0 4-16 16,0-3 16-16,0 0 0 0,0 3 0 0,0-3 0 0,0 2 0 16,0-2 4-16,0 0-4 0,0 3 0 0,0-3 0 0,0-1 4 0,0 4 0 15,0-3 0-15,0 1-4 0,0 1 0 0,0-2 0 0,0 0 0 16,0 0 0-16,0 0 0 0,0 3 0 0,0-3 4 0,0 0-8 15,0 0 4-15,4 2 0 0,-4-1 0 0,0-1 0 0,0 0-4 16,4 0 4-16,-4 2 0 0,0-1 0 0,3-1 0 0,-3-1 0 16,0 2 0-16,4 1 0 0,-4-2 4 0,4-2-4 0,-4 5 0 0,0-3 0 15,4 0 0-15,-4 0 0 0,0 0 0 0,3-2-4 16,-3 5 4-16,5-5 0 0,-5 2 0 0,0 0 0 0,3 0 0 0,-3-2 0 16,0 3 0-16,4-3 4 0,-4 1-4 0,4-1 0 0,-4 0 0 15,4 0 0-15,-4 0 4 0,0 0-4 0,3 3 4 0,-3-3 0 16,4-3-4-16,-4 3 0 0,4 0 0 0,0 0 0 0,-4 3 0 0,4-6 0 15,-4 3 4-15,4 0-4 0,-1 0 4 0,-3 0-20 0,4 3 24 16,0-3-8-16,-4 0 4 0,4 0 0 0,-4 0-4 0,4 0 4 16,-4-3 0-16,4 3 0 0,-4 0 0 0,4-1 0 0,-4 1-4 15,0 0 0-15,3 0 0 0,-3-3 0 0,0 3 4 0,0 0 0 16,0-2-4-16,4 2 4 0,-4 0-4 0,0-2 0 0,0 2 4 0,0 0-4 16,0 0 0-16,0 0 4 0,0 0-4 0,4 0 0 0,-4-2 0 15,0 2-4-15,0 0 8 0,0-2 0 0,0 2-4 0,0 0 0 16,4 0 0-16,-4-3-4 0,0 3 4 0,0 0 4 0,0 0-8 15,0 0 4-15,0-2 0 0,0 2 0 0,0 0 0 0,0 0 0 16,0 0 0-16,0 0 0 0,0-2 0 0,0 2 0 0,0 0-4 0,0 0 4 16,0 0-4-16,0 0 4 0,0-2-4 0,0 2 0 0,0 0 4 15,3 0 0-15,-3 0-4 0,0 0 0 0,0 0 0 0,0-2-8 16,0 2 4-16,5 0-4 0,-5 0-4 0,0-2-8 0,0 2-8 16,0 0-12-16,0 0-8 0,0 0 0 0,0 0-20 0,0 0-12 15,0 0-20-15,0-3-36 0,0 3-60 0,0 0-12 0,0 0 40 0,0 0 32 16,0 0 28-16</inkml:trace>
        </inkml:traceGroup>
        <inkml:traceGroup>
          <inkml:annotationXML>
            <emma:emma xmlns:emma="http://www.w3.org/2003/04/emma" version="1.0">
              <emma:interpretation id="{3E91F7D2-A1D4-41A7-8205-1FA4FB041749}" emma:medium="tactile" emma:mode="ink">
                <msink:context xmlns:msink="http://schemas.microsoft.com/ink/2010/main" type="inkWord" rotatedBoundingBox="11534,17098 11750,17106 11742,17320 11525,17312">
                  <msink:destinationLink direction="with" ref="{FE326B11-CE05-4F75-A96C-DF16627804EB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8625.9517">477 1824 75 0,'0'-2'100'0,"0"2"-8"0,0 0-16 0,0 0-24 0,0 0-8 16,0 0-8-16,0 0-4 0,0 0 4 0,0 0-4 0,0 0-4 0,0 2 0 15,0-2 0-15,0 0-4 0,0 3 0 0,0-3 0 0,0 2 0 16,0 0 4-16,0 0 0 0,0 2-4 0,0-1 0 0,0 1 4 16,0-2 0-16,0 2 0 0,0 3 0 0,0-3 0 0,0 0-4 0,0 3 0 15,0-3-4-15,0 3-4 0,0-1 8 0,0 1-4 16,0-1 0-16,0-2 0 0,0 3 0 0,0-1-4 0,0 1 4 0,0-1-4 15,0 1 0-15,0-1 0 0,0-2 0 0,0 3 0 0,0-1-4 16,0-1 0-16,0 1 0 0,0-2 0 0,0 3 0 0,0-2-4 16,4-2 0-16,-4 2 4 0,0-1-4 0,0 0-4 0,4 0 0 15,-4-1 0-15,0 1 0 0,4-2 4 0,-4 1-4 0,3-2 0 0,-3 2 4 16,4-1-8-16,-4 0 4 0,4 0 0 0,-4 0 0 0,4-2-4 16,-4 2 4-16,3-2-4 0,-3 3 0 0,5-3 4 0,-5 0-4 15,3 0 4-15,-3 0-8 0,4 0 4 0,-4 0 0 0,4 0 0 16,-4 0-4-16,4 0 4 0,-1 0-8 0,-3-3-4 0,5 3-4 15,-2-2-4-15,1 2-8 0,-4 0-16 0,4-2-12 0,0 2-20 16,0-2-12-16,-1 0-20 0,1 0-36 0,0-1-40 0,0-1-24 16,0 2 32-16,0 0 32 0,-1-3 32 0</inkml:trace>
          <inkml:trace contextRef="#ctx0" brushRef="#br0" timeOffset="48893.2357">688 1977 91 0,'0'0'124'0,"0"0"-8"0,0 0-8 0,0 0-32 16,0 0-8-16,0 0-4 0,0 0-8 0,0 0-4 0,0 0-8 0,0 0-4 15,0 0-4-15,0 0-8 0,0 0 4 0,0 0-8 0,0 0-16 16,0 0 16-16,0 0 0 0,0 0-4 0,0 0-4 0,0 0 0 15,0 0-4-15,0 0-4 0,0 0-4 0,0 0 0 0,0 0-8 16,0 0 4-16,0 0-4 0,0 2-4 0,0-2-8 0,0 0-4 16,0 0-12-16,0 0-16 0,0 0-16 0,0 3-12 0,0-3-28 0,0 0-44 15,0 0-36-15,0 0 28 0,0 0 24 0</inkml:trace>
        </inkml:traceGroup>
        <inkml:traceGroup>
          <inkml:annotationXML>
            <emma:emma xmlns:emma="http://www.w3.org/2003/04/emma" version="1.0">
              <emma:interpretation id="{C79F79F2-7F17-43C4-A077-A92C39632751}" emma:medium="tactile" emma:mode="ink">
                <msink:context xmlns:msink="http://schemas.microsoft.com/ink/2010/main" type="inkWord" rotatedBoundingBox="11951,16953 14121,17036 14109,17362 11938,17279">
                  <msink:destinationLink direction="with" ref="{FE326B11-CE05-4F75-A96C-DF16627804EB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0899.1909">1384 1891 63 0,'0'-2'112'0,"0"2"-16"0,0 0-8 15,0-2-32-15,0 2-4 0,0-2-4 0,0 2-4 0,0-2 0 16,0 2 0-16,0-2-4 0,0 2-8 0,0 0 4 0,0 0-4 15,0-3-4-15,0 3 0 0,0 0 4 0,0 0-4 0,0 0-4 16,0 0 4-16,0 0 4 0,0 0-4 0,0 0 0 0,0 0 4 0,0 0 0 16,0 3-4-16,0-3 0 0,0 2 0 0,0-2 0 0,0 2 0 15,0-2-4-15,0 2 0 0,0 0 0 0,0 0 0 0,0 3-4 16,0-4 0-16,0 4-4 0,0-3 0 0,0 3 0 0,0-1-4 16,5 0-4-16,-5 0 4 0,0 1 0 0,0-1 0 0,3-2-4 15,-3 2-4-15,0 1 8 0,4-1-8 0,-4 0 0 0,4 0 0 0,-4 1-4 16,4-1 4-16,-4-1 4 0,3 1-4 0,2 0-4 15,-5-2 4-15,3 2-4 0,-3-1 4 0,4-1-4 0,0 3 4 0,-4-4 0 16,4 1-4-16,0-2 0 0,-1 3-4 0,-3-3 4 0,4 2 0 16,0-2-16-16,0 0 20 0,0 0 0 0,0 2-4 0,-4-4 0 15,3 2 0-15,1 0 0 0,0-2 4 0,0-1 0 0,-1 3-4 0,2-2 0 16,-5 1-4-16,3-3 4 0,1 3 0 0,0-1 0 0,-4-3-4 16,4 3 0-16,0 0 4 0,-4-2 0 0,3 2 0 0,1-3 0 15,-4 3 0-15,4-2 0 0,-4 0 0 0,4 1 0 0,-4 1 0 16,4-2 0-16,-4 0 0 0,4 1 0 0,-4 1 0 0,3-2 0 15,-3 2 0-15,0 0 0 0,5 0 0 0,-5-1 4 0,3-1 0 0,-3 4 0 16,0-2 0-16,0 0 0 0,0 2-4 0,0-2 4 0,0 2-4 16,0 0 4-16,0 0-4 0,0 0 4 0,0 0 0 0,0 0 0 15,0 0 4-15,0 0 4 0,0 0 0 0,0 0 4 0,4 0 0 16,-4 2 0-16,0 0 4 0,0-2 4 0,0 2 0 0,0 0 0 16,0 0-4-16,4 1 0 0,-4-1 0 0,0 0 0 0,0 2-4 15,0-2 0-15,0 3-4 0,0-1 4 0,0 0-4 0,0-2 0 0,0 2 0 16,0 1-4-16,0-3 0 0,0 3 0 0,4-3-4 0,-4 2 0 15,0-2 0-15,3 2-4 0,-3-2 0 0,0 1 0 0,4-1-8 16,-4-1 0-16,0 3 0 0,4-3-8 0,-4 1-16 0,4-2-20 16,-4 3-24-16,4-3-24 0,0 0-28 0,-1 0-28 0,1 0-48 15,0-3-68-15,0 3 16 0,0-2 44 0,-1 1 40 0,5-3 36 0,-4 1 24 16</inkml:trace>
          <inkml:trace contextRef="#ctx0" brushRef="#br0" timeOffset="51863.6106">1668 1841 39 0,'0'3'112'0,"0"-3"-8"0,-4 2-12 0,4-2-32 0,0 2-4 15,0 0-4-15,0 1-4 0,0-3 0 0,0 2 0 0,0-2 0 16,4 2 0-16,-4 0 0 0,4-2-4 0,-4 2 4 0,3-2 0 16,2 2-4-16,-2-2 0 0,1 2-4 0,4 1-4 0,-5-3-4 15,5 0 0-15,0 2-8 0,0-2-4 0,-1 0 0 0,1 0-8 0,0 0-20 16,-1 0 24-16,1 0-12 0,0 0-4 0,-1 0-8 0,5 0-4 15,-5 0-24-15,1 0-32 0,0 0-32 0,0 0-48 0,-1 0-80 16,-4 0 16-16,5 0 40 0,-4 0 32 0,0 0 24 0</inkml:trace>
          <inkml:trace contextRef="#ctx0" brushRef="#br0" timeOffset="51583.3605">1760 1711 11 0,'0'0'112'0,"0"0"-16"0,0 0-8 0,0 0-28 0,0 0-8 0,0 1 0 16,0-1-4-16,0 2-4 0,0 1 4 0,0-1-4 0,0 0 0 16,0 0-4-16,0 2 0 0,0-1-4 0,0 1 0 0,0 2 0 15,-4-1-4-15,4 1 4 0,0-2-4 0,0 3 0 0,-4-1-4 0,4 1 0 16,0 1 4-16,-4-1 4 0,4-1 0 0,0 3 4 0,-3-2 0 16,3 1 0-16,-5 1-4 0,5-3 0 0,0 3 0 0,-3 0-4 15,3-1 0-15,-4-1 0 0,4 1-4 0,0-1 0 0,-4 1-4 16,4 1 0-16,0-3-4 0,-4 1 0 0,4 1-4 0,0-1 0 15,0-1 0-15,0 1-4 0,0-1 0 0,0-1 0 0,0 1-4 0,0-2 0 16,0 3 0-16,4-3 0 0,-4 0-4 0,0 1 4 0,4-2-4 16,0 2 0-16,-4-3-4 0,3 3 0 0,2-3 0 0,-2 0 0 15,1 0 0-15,0 0-4 0,0-2 0 0,-1 2-4 0,2-2 0 16,2 2 0-16,-3-2-8 0,0 0 0 0,0 0-12 0,3-2-12 16,-3 2-8-16,0-2-12 0,0 0-4 0,0 0-8 0,-1 0-8 15,2 0-8-15,-2 0-12 0,1-3-8 0,-1 4-8 0,2-4-28 0,-5 3-24 16,3-3-20-16,-3 1 20 0,0 0 36 0,4 0 24 0</inkml:trace>
          <inkml:trace contextRef="#ctx0" brushRef="#br0" timeOffset="49790.8349">887 1887 27 0,'0'0'112'15,"0"-2"-12"-15,0 2-12 0,0-2-32 0,0 2 0 0,0 0-4 16,0-2-4-16,0 2-8 0,0-3 0 0,0 3-4 0,0-2 0 0,0 2-4 15,0-2 4-15,0 2 0 0,0 0 0 0,0 0-4 0,0 0 0 16,0 0-4-16,0-2 4 0,0 2-4 0,0 0-4 0,0 0 4 16,0 0-4-16,0 2 4 0,0-2-4 0,0 0 0 0,0 0 4 15,4 0-4-15,-4 0 0 0,0 2 0 0,0-2 0 0,0 2-4 16,0 1 0-16,0-1 0 0,0 0 0 0,4 0-4 0,-4 0 4 16,0 2-4-16,0-1-4 0,3 1 4 0,-3 0-4 0,0 1 0 0,0-1-4 15,4 0 0-15,-4 0-4 0,0 1 4 0,4-1 0 0,-4 0 0 16,0 1-4-16,4-1 0 0,-4 0 0 0,4 1 0 0,-4-1-4 15,4 0 4-15,-4-2-4 0,3 3 0 0,-3-1 4 0,0-2 0 16,4 0 0-16,-4 2-4 0,4-1-4 0,-4-1 4 0,0-1 0 16,4-1 0-16,-4 4 0 0,0-4 0 0,4 0 4 0,-4 1-4 0,0-1 0 15,3 0 4-15,-3 0-4 0,0 0 0 0,0 0 4 0,5 0-4 16,-5 0 0-16,3-1 0 0,-3-3 0 0,0 4 0 0,4-1 0 16,-4 1 0-16,4-2 0 0,-4-1 0 0,4 1 0 0,-1 0 0 15,-3 0 0-15,5 0 0 0,-5 0 0 0,3-2 0 0,1 1 0 16,-4 1-4-16,4-2 4 0,-4 1 0 0,4-1 0 0,-4 2 0 0,3 0 0 15,1-2 0-15,-4 2 0 0,4-1-4 0,-4 1 4 0,4-2 0 16,-4 2 0-16,4 0 0 0,-4 0 0 0,4-1 4 0,-4 1-4 16,0 0 0-16,4 0 0 0,-4 0 0 0,0 2 0 0,3-2 0 0,-3 0 0 15,0 2 0-15,4-3 0 0,-4 3 0 0,0-2 4 16,0 2-4-16,4 0 4 0,-4 0-4 0,0 0 4 0,4-2 0 0,-4 2 0 16,0 0 0-16,3 0-8 0,-3 0 8 0,0 0-4 0,0 0 0 15,5 0 4-15,-5 0-4 0,0 0 0 0,3 2 4 0,-3-2 0 16,4-2-4-16,-4 2 4 0,0 0 0 0,4 0 4 0,-4 0-4 0,4 0 4 15,-4 2 0-15,3-2-4 0,-3 0 4 0,0 2-4 0,5-2 4 16,-5 3-4-16,3-1 4 0,-3-2 0 0,4 2 0 0,-4 0 0 16,0 0-16-16,0 2 24 0,4-1-4 0,-4-1-4 0,4 0 4 15,-4 2 0-15,0-2 0 0,0 0 0 0,4 1-4 0,-4-1 0 16,0 2 0-16,0-2-4 0,3 0 0 0,-3 1 4 0,0-2-4 16,0 4 0-16,0-3 0 0,0 0-4 0,4 1 4 0,-4-1-4 15,0 0 0-15,0 0 0 0,0 0 0 0,0 0-4 0,0-2 4 0,0 2-4 16,0 0 4-16,0 1-4 0,0-3 0 0,0 2-8 0,0-1 0 15,0-1 0-15,0 0-12 0,0 0-8 0,0 0-12 0,0 4-8 16,0-4-8-16,0 0-12 0,0 0-4 0,0 0-16 0,4 0-12 0,-4-4-12 16,0 4-24-16,0-1-32 0,4-1-24 0,-4 2 4 15,0-3 40-15,4 1 28 0</inkml:trace>
          <inkml:trace contextRef="#ctx0" brushRef="#br0" timeOffset="50313.7576">1174 1897 95 0,'0'0'100'0,"0"3"-12"0,0-3-12 0,0 2-28 16,0 0-8-16,0-2 0 0,0 2-8 0,0-2 0 0,0 3-4 0,0-3 0 16,0 2-4-16,0-2 0 0,0 2 0 0,0-2 0 0,0 2-4 15,4-2 0-15,-4 2 4 0,3-2 0 0,-3 0-8 0,5 0 8 16,-5 2-4-16,3-2 0 0,1 0-4 0,0 0 0 0,0 0 0 15,0 0 0-15,0 0-4 0,-1 0 0 0,1 0 4 0,0 0-8 16,0 0 0-16,0 0 0 0,-1 0 0 0,2 0 0 0,-2 0 0 16,1-2-4-16,0 2 0 0,0 0 0 0,-4-2-4 0,3 2 0 0,2-2 4 15,-5 0 0-15,3 0-4 0,-3-1 0 0,0 1-20 0,4 0 24 16,-4 0 4-16,0-1-4 0,0-1 0 0,0 2 0 0,0 0-4 16,0 0 4-16,0 0 0 0,0 0 0 0,0 2 0 0,-4-2-4 15,4-1 4-15,0 1 0 0,-3 2-4 0,3-2 0 0,0 2 4 16,-5 0-8-16,2-2 4 0,3 2 0 0,-4 0 4 0,0 0 0 0,0 0 0 15,1 0 0-15,3 0-4 0,-5 0 0 0,2 0 4 0,-1 0-8 16,0 0 12-16,0 0-4 0,0 2-4 0,4-2 0 0,-3 0 8 16,-1 0-4-16,0 2 4 0,0-2-4 0,4 2 4 0,-4 1 0 15,0-1 4-15,1-2-4 0,3 2 0 0,-5 2 0 0,5-2 4 16,-3 0 0-16,3 1 4 0,-4 1 0 0,4-2-4 0,-3 2 4 0,3-1 0 16,-5 1-4-16,5-2 4 0,0 2-4 0,0-2 4 15,0 3 0-15,-3-1-4 0,3 0 4 0,0-2-4 0,0 3-4 0,0-1 4 16,0-2 0-16,3 3 0 0,-3-1 0 0,5 0-4 0,-5-2 0 15,3 3 0-15,-3-3 0 0,0 2 0 0,4-2 0 0,-1 0 0 16,2 3-4-16,-5-3 0 0,3-1 0 0,5 3 0 0,-8-3 0 0,8 1 0 16,-4-2-8-16,-1 3 4 0,1-3-4 0,0 2 4 15,0-2-4-15,0 0 0 0,-1 0-8 0,2 0-4 0,2 0-4 0,-3 2-4 16,0-4-12-16,-1 2-12 0,5 0-8 0,-4-2-16 0,0-1-12 16,0 3-12-16,3-2-8 0,-3 1-24 0,0-3-28 0,4 3-28 15,-4-1 8-15,-1-1 32 0,5-1 28 0</inkml:trace>
          <inkml:trace contextRef="#ctx0" brushRef="#br0" timeOffset="52761.9326">1909 1897 55 0,'0'-1'104'0,"0"1"-12"0,0 0-8 0,0 0-28 0,0 0-8 16,0 0 0-16,0 0-8 0,0 0-4 0,0 0-4 15,0 0 0-15,0 0-4 0,0 0 4 0,4 0-4 0,-4 0 0 0,0 0 4 16,0 0-4-16,4 0 4 0,-4 1 4 0,4-1-4 0,-4 3-8 16,3-1 8-16,-3 0 0 0,4 0-4 0,-4 1-8 0,0 1 4 15,4-2 0-15,-4 2-4 0,4 1 0 0,0 1-4 0,-4-2 0 0,3 1 0 16,-3 1 0-16,5-2 0 0,-2 3 0 0,-3-3 0 0,4 3-4 15,0-3 0-15,0 0-4 0,-4 3 0 0,3-4 0 0,2 2 0 16,-5-3 0-16,3 3 0 0,1-3 0 0,-4 2 0 0,4-2 0 16,-4-2-16-16,4 2 20 0,-4 0 4 0,0-2-4 0,3 0-4 15,-3 0 4-15,4 0-4 0,-4 0 0 0,4-2 0 0,-4 0-4 0,4 0 0 16,0 0-4-16,-4 0 4 0,4 0-4 0,-4-3 4 0,4 3 0 16,-1-3-8-16,1 2 4 0,0-2 0 0,0 1 0 15,-1 0 0-15,2 0-4 0,-2-1 4 0,1-2-4 0,-4 3 4 0,4 0-4 16,0 0 0-16,-1-3 0 0,1 5 0 0,0-2-4 0,0 0 0 15,-4-1 0-15,4 3 0 0,0-2-8 0,-4 2 0 0,4 0-8 16,-4-1-12-16,0 1-8 0,0 2-16 0,3 0-16 0,-3-2-8 0,0 2-12 16,0 0-28-16,0 0-32 0,0 0-24 0,0 0 8 15,0 0 32-15,0 0 24 0</inkml:trace>
          <inkml:trace contextRef="#ctx0" brushRef="#br0" timeOffset="53249.0528">2181 1924 47 0,'0'0'104'0,"0"0"-8"0,0 0-12 0,0 0-28 15,-4 0-8-15,8 0-8 0,-8 0 0 0,4 0-4 0,4 0-4 16,-4 2-4-16,0-2 0 0,0 0 0 0,0 2 0 0,0-2-4 15,0 2 4-15,0 0 0 0,-4 0 0 0,4 0 4 0,0 3-8 16,0-3 4-16,0 2-4 0,0-2 0 0,0 2 4 0,0 1 4 16,0-1-8-16,0 1-4 0,0-1 0 0,0 0 0 0,0 0-4 0,0-1 0 15,4 0 0-15,-4 2 0 0,0-3 0 0,0 3-16 0,3-1 16 16,-3-2-4-16,5 2 4 0,-2-2-4 0,-3 1 0 0,4-1 0 16,0 2-4-16,0-4 0 0,0 3-4 0,0-2 0 0,3-1 0 15,-3 3 0-15,4-3-4 0,-5 0 4 0,2 0 0 0,2 0 0 0,-3 0-4 16,3 0 0-16,-3-3 0 0,4 2-4 0,-4-2 4 0,3 1 0 15,-3 0-4-15,0 0 4 0,4-1 0 0,-5-1 0 0,-3 2 0 16,5-2-4-16,-2 0 4 0,1-1-4 0,-4 0 4 0,0 2 0 16,0-2-4-16,4 1 4 0,-4-2 0 0,-4 1 0 0,4 1 0 15,0-1 0-15,-4-1 0 0,4 2 0 0,-3 0 0 0,-2-1 0 0,2 1 0 16,-1 0 0-16,0 2 0 0,0-1-4 0,0-1 0 16,-3 4 4-16,3-2 0 0,-4 2 0 0,4-2-4 0,1 2 4 0,-5 0 0 15,4 2-4-15,1-2 0 0,-5 2 0 0,4 0 0 0,0 0-4 16,0 1 4-16,0-1-4 0,1 0-8 0,-1 2 0 0,0-2-4 15,4 0-16-15,-4 1-4 0,4-1-8 0,-4 2-8 0,4-2-4 0,0 0-4 16,0 1-4-16,0-2-12 0,4 2-28 0,-4-1-28 0,4 0-16 16,-4-2 8-16,4 2 24 0</inkml:trace>
          <inkml:trace contextRef="#ctx0" brushRef="#br0" timeOffset="53907.2923">2395 1932 99 0,'0'0'116'0,"0"-2"-12"15,0 0-12-15,0 2-24 0,0-2-8 0,4 2-4 0,-4 0-4 16,0 0 0-16,0 0-8 0,0-2-4 0,0 2-4 0,4 0 0 15,-4 0-4-15,0 0 4 0,4 0 0 0,-4 0-4 0,0 0-8 0,3 0 0 16,-3 0 0-16,5 0 4 0,-5 0-8 0,0 2 0 0,0-2 4 16,3 0-8-16,-3 2 4 0,0-2-4 0,4 2 0 0,-4 0 0 15,0 0-4-15,4 0 4 0,-4 1-4 0,0-1-4 0,0 2 4 0,4-2-4 16,-4 3-4-16,0-1 4 0,4 0 0 0,-4-2-4 16,0 3 0-16,3-1 0 0,-3 0 0 0,4-2 0 0,-4 3 0 0,0-2 0 15,4 1 0-15,-4-1 0 0,4 0 0 0,-4 1-4 0,4-2 4 16,-4 0 0-16,4 0 0 0,-4 2 0 0,3-1 0 0,-3-3-4 15,4 2 4-15,-4 0 0 0,4-2-4 0,-4 0 4 0,4 2 0 16,-4-2-4-16,3 0 0 0,2 0 0 0,-5 0 4 0,3-2-4 16,-3 2 4-16,4-2 0 0,0 2-4 0,0-2 0 0,-4-1 0 0,4 1 0 15,-1 0 0-15,1 0-4 0,-4 0 4 0,4 0 0 0,0 0 0 16,0-3-4-16,-4 3 4 0,4-3 0 0,-1 4 0 0,1-4 0 16,-4 3 4-16,4-2-4 0,0 2 0 0,-4 0 0 0,3-2 0 15,-3 1 4-15,5 1-4 0,-5 0 0 0,3-3 0 0,1 5 4 16,-4-4-4-16,4 2 4 0,-4 2-4 0,0-2 0 0,4 0 4 15,-4 0 0-15,4 2 0 0,-4-2 0 0,0 2 4 0,4 0-4 0,-4-3 0 16,0 3 0-16,3 0 0 0,-3 0 4 0,0 0-4 0,4 0 4 16,-4 0 0-16,0 0 0 0,4 0 0 0,-4 0 0 0,0 0 4 15,0 0 0-15,4 0-4 0,-4 0 0 0,4 3 0 0,-4-3 4 16,0 0-4-16,3 2 0 0,-3-2 0 0,4 2 0 0,-4 0 0 16,0 0 0-16,4-2 0 0,-4 5 4 0,0-4-4 0,4 2 0 0,-4-1-4 15,4 0 4-15,-4 3 0 0,0-3-4 0,0 0 4 0,0 2-20 16,0-2 20-16,0 2-4 0,0-1 0 0,0 0-4 0,0 1 4 15,0-1 0-15,0 0-4 0,0 1 4 0,0-2-4 0,0 2-4 0,0-2 0 16,0 0 0-16,0 1-4 0,0 1-4 0,0-2-8 16,0 1-12-16,0-2-12 0,0 2-12 0,0-3-16 0,0 2-8 0,0 0-16 15,0-2-16-15,0 0-4 0,0 2-40 0,4-2-32 0,-4 0-28 16,0-2 36-16,0 2 32 0,3-2 32 0</inkml:trace>
          <inkml:trace contextRef="#ctx0" brushRef="#br0" timeOffset="54326.1718">2721 1960 79 0,'0'0'104'0,"0"0"4"16,0 0-8-16,-4 0-28 0,4 0-4 0,0 0-4 0,4 0-8 16,-4 0-8-16,0 0-8 0,0 0 0 0,0 0-4 0,0 0-4 0,0 0-4 15,0 0-4-15,-4 0 0 0,4 0 4 0,0 0 0 0,0 0 4 16,0 2-8-16,-4-2 4 0,4 3 0 0,0-1-4 0,0 0 0 15,-4 0 4-15,4 0-4 0,0 0 0 0,0 0 0 0,0 3 0 16,0-3-4-16,0 3 0 0,0-2 0 0,0 0 0 0,0 1-8 16,0-2 0-16,0 2 0 0,0-2 0 0,0 3 0 0,0-3-4 0,4 0 0 15,-4 0-4-15,0 2 4 0,4-1 0 0,0-1 0 0,-4 0 0 16,3 0-4-16,-3-2-4 0,4 2 0 0,0 0 4 0,0-2 0 16,0 0 0-16,-1 3-4 0,2-3 0 0,-2 0 0 0,1 0 0 0,0 0 0 15,-4-3 0-15,4 3 0 0,-1-2-4 0,2 0 0 16,-2 0 4-16,1 0 0 0,0 0 0 0,-4-1-4 0,4-1 0 0,-1 2 0 15,-3 0 0-15,0-3 4 0,4 1-4 0,-4 0 0 0,0 0 0 16,0 2 0-16,0-3 0 0,0 0 4 0,0 2-4 0,-4-2 0 16,4 1 4-16,-3 0-4 0,-1 0 0 0,0-1 4 0,0 1 0 0,1 1-4 15,-2-1 4-15,2 2-4 0,-1 0-4 0,-4 0 4 0,0 0-4 16,5 2-4-16,-5-2 0 0,4 2-4 0,-3 0-4 0,3 0-4 16,-4 2-12-16,0-2-4 0,5 2-8 0,-5-2-12 0,4 2-16 15,1 0-8-15,-2 0-12 0,-2-2-36 0,7 3-40 0,-4-3-16 16,0 1 32-16,0-1 32 0</inkml:trace>
          <inkml:trace contextRef="#ctx0" brushRef="#br0" timeOffset="54556.5586">2778 1771 71 0,'0'-5'112'15,"0"3"-12"-15,0 0-12 0,0 2-32 0,0 0-4 0,0-2-12 16,0 2-8-16,0 0-4 0,-4 0-4 0,4 0-8 0,0 0 0 16,0 0 0-16,0 2-4 0,-3-2-4 0,3 2-4 0,0 0 0 0,-5 0 4 15,5 3-4-15,0-3-4 0,-3 2 0 0,3-2 0 16,-4 3 0-16,4 1-4 0,-4-2-4 0,4 3-4 0,0-3-4 0,-4 3-16 16,4-3-32-16,0 2-48 0,-3 1-44 0,3-3 16 0,0 2 28 15</inkml:trace>
          <inkml:trace contextRef="#ctx0" brushRef="#br0" timeOffset="55163.417">2862 1975 35 0,'4'-2'108'0,"-4"2"-8"16,0-2-8-16,0 0-28 0,4 0-4 0,-4 0-4 0,0-1 0 15,4 1 0-15,-4 2-4 0,0-2-4 0,4 0-4 0,-4-1-4 16,0 3 0-16,0 0-4 0,0-1 0 0,0 1-4 0,3 0 0 0,-3-3-4 16,0 3-4-16,0 0 4 0,0 3 0 0,0-3-4 0,0 1 0 15,-3-1 0-15,3 3 0 0,0-1-4 0,0 0-4 0,0 0-16 16,0 3 20-16,0-3-4 0,0 0 0 0,0 2-4 0,-4 0 0 0,4-1 0 15,0 0 0-15,0 2-4 0,0 0 4 0,0-1-4 16,0 0 0-16,0 0 0 0,0 1 0 0,0-1-4 0,4 1 0 0,-4-1 0 16,0-2 0-16,3 2 0 0,-3 0 0 0,4-1 4 0,-4 0-8 15,4 0 4-15,0-1 0 0,-4 0-4 0,3 0 0 0,2 1 0 16,-2-3 0-16,1 2 4 0,0-2-4 0,0 0 0 0,-1-2 0 0,5 2-4 16,-8-3 4-16,8 3 0 0,-4-2 0 0,0 2 0 0,-1-2 0 15,1 0 0-15,-4-1 0 0,4 2 0 0,0 1 0 0,0 0 0 16,-4-2 0-16,4 2 0 0,-4 0 4 0,3 0-4 0,-3-3 4 15,0 3-4-15,0 3 0 0,5-3 0 0,-5 0 4 0,0 2 0 16,0-1-4-16,0-1 4 0,3 3 0 0,-3-1 0 0,0 0 4 0,0 0 0 16,0 1-4-16,4-1 4 0,-4 2 0 0,0-2 0 15,3 0 0-15,-3 3 4 0,5-3-4 0,-5 0 4 0,3 0-4 0,-3 1 0 16,4-2 0-16,-4 2 0 0,4-1 0 0,-4-2-4 0,4 0 4 16,-4 0 0-16,4 2 0 0,0-2-4 0,-1-2 0 0,-3 2 4 15,4 0-4-15,0 0-4 0,0-2 4 0,-4-1 0 0,4 2 0 16,-1-2 0-16,2-1 0 0,-5 2 0 0,3-3 0 0,1 3 0 0,-4-2-4 15,4 0 0-15,-4-3 0 0,4 2-4 0,-4 2-4 0,0-4 8 16,0 3-4-16,0-2-4 0,0 1 0 0,0-2 0 0,0 3-4 16,-4-2-4-16,4 2-8 0,-4-1-12 0,0 0-8 0,1 2-8 15,-2-2-12-15,2 3-20 0,-1 0-12 0,4 0-12 0,-8 0-32 16,4 0-36-16,1 2-40 0,-1 0 28 0,0 0 36 0,4 0 24 16</inkml:trace>
        </inkml:traceGroup>
        <inkml:traceGroup>
          <inkml:annotationXML>
            <emma:emma xmlns:emma="http://www.w3.org/2003/04/emma" version="1.0">
              <emma:interpretation id="{F35CF1AB-39C6-4817-98C0-272153A925FD}" emma:medium="tactile" emma:mode="ink">
                <msink:context xmlns:msink="http://schemas.microsoft.com/ink/2010/main" type="inkWord" rotatedBoundingBox="14258,17120 15035,17150 15020,17550 14243,17520">
                  <msink:destinationLink direction="with" ref="{FE326B11-CE05-4F75-A96C-DF16627804EB}"/>
                </msink:context>
              </emma:interpretation>
            </emma:emma>
          </inkml:annotationXML>
          <inkml:trace contextRef="#ctx0" brushRef="#br0" timeOffset="56045.7838">3195 2022 111 0,'0'0'120'0,"0"0"-12"0,0 3-4 0,0-3-32 0,0 0 0 15,0 0-4-15,0 0 0 0,4 0-4 0,-4 2 4 0,0-2-8 0,0 0 0 16,4 2 0-16,-4-2 4 0,4 0-4 0,-1 2-4 0,1-2-4 15,0 2-8-15,0-2 4 0,0 2-8 0,0 1-8 0,3-3-4 16,-3 2-8-16,0-2-4 0,4 0 0 0,-1 0-4 0,-3 0-4 0,4 1 0 16,-5-1-4-16,5 0-4 0,-4 0-4 0,4 3-4 0,-4-3-4 15,-1 0-8-15,1 0-12 0,0 2-20 0,4-2-36 0,-4 0-8 16,-4 2-28-16,3-2-52 0,2 0-60 0,-2 0 20 0,1 0 40 16,-1 2 32-16,-3-2 28 0</inkml:trace>
          <inkml:trace contextRef="#ctx0" brushRef="#br0" timeOffset="55839.9778">3226 1939 43 0,'0'0'124'0,"0"0"-8"0,0 0-12 15,0 0-24-15,0 0-8 0,0 0-8 0,0 0-4 0,0 0-4 16,0 0-4-16,0 0-4 0,0 0 0 0,4 0 0 0,-4 0 0 16,0 0 4-16,4 0-4 0,-4 0 0 0,3 0 0 0,-3 0 0 0,4 0-4 15,0-3-4-15,0 3 4 0,4 0 0 0,-5 3-8 0,1-3-4 16,4 0 0-16,-5 0 0 0,5 0-8 0,-4 0-4 0,4 0-4 15,-4 0 0-15,3 0-4 0,-3 0 0 0,4 0-8 0,-4 0 4 16,-1 0-8-16,2 0 4 0,-2 0-4 0,1 0-4 0,-1 0-4 0,2 2-4 16,-2-2-4-16,1 0 0 0,-4 2-8 0,4-2-12 15,-4 2-12-15,0-2-12 0,0 2-8 0,4-2-16 0,-4 2-12 0,0 1-16 16,0-3-20-16,0 1-32 0,-4-1-48 0,4 0 24 0,-4 3 36 16,4-1 32-16</inkml:trace>
          <inkml:trace contextRef="#ctx0" brushRef="#br0" timeOffset="57930.7359">3582 1902 35 0,'0'0'104'16,"0"0"-12"-16,0-2-8 0,0 2-28 0,0 0-8 0,0 0-4 15,0-3-4-15,4 3-4 0,-4 0-4 0,0-1-4 0,4 1 0 16,-4 0 0-16,3 0-4 0,1-3 4 0,0 3-4 0,0-2 0 0,0 2 4 16,0-2-8-16,-1 2 4 0,5-2 0 0,-4 2-4 0,4-2 4 15,-1 0-4-15,-3 2 0 0,4 0-4 0,-1-2 4 0,5 2-4 16,-5-3 0-16,1 1 0 0,4 2 0 0,-5-2-4 0,5 2-4 0,-1 0 0 16,-3 0 0-16,4 0-4 0,-5-2 0 0,4 2 4 15,1 0-8-15,-4 0 0 0,-1 0 4 0,5 0 0 0,-4 0 0 0,-1 0 0 16,4 0 0-16,-3 0 0 0,-4 2-4 0,7-2 0 0,-7-2 0 15,4 2 4-15,0 0-4 0,-4 0-20 0,3 0 24 0,-3 0 0 16,0 0-4-16,-1 0 4 0,5 0-4 0,-4 0 4 0,0 0-4 0,0 2 0 16,-4-2 8-16,3 0 0 0,2 0-4 0,-2 0 0 0,-3 0 0 15,4 0 8-15,0 0-8 0,-4 0 4 0,4 0-4 0,-4 0 4 16,4 0 4-16,-4 0 0 0,3 0 0 0,-3 0-4 0,0 0 4 16,4 0-4-16,-4 0 0 0,0 0 0 0,0 0 0 0,4 0 0 15,-4 0 4-15,0 0 0 0,0 2 0 0,0-2 0 0,4 0 0 0,-4 2 4 16,0 1 0-16,0-1 0 0,0 0-4 0,0 0 4 15,0 0 0-15,0 0 4 0,0 3 0 0,0-1 0 0,0-2-4 0,0 2 4 16,0 1 0-16,0-1 0 0,0 0 0 0,0 1 0 0,0-1 0 16,0 0 0-16,0 3 0 0,0-3 0 0,0 0-4 0,0 2 4 15,0-1 0-15,0 2 0 0,0-3-4 0,0 2-4 0,0 1 8 16,0-4-4-16,0 4-4 0,0 0 0 0,0-1 0 0,0 1 0 0,0-1 0 16,0 1 0-16,-4-1-4 0,4 1 0 0,0-1 0 15,0 0-4-15,0 3 4 0,0-2 0 0,0-1 0 0,0 0 0 0,0 3-4 16,0-3 0-16,-4 1 0 0,4-1 0 0,0 1 4 0,0-1 0 15,0 1-4-15,0-1 0 0,4 1-4 0,-8-1 4 0,4-2 0 16,4 3 0-16,-8-1 0 0,4-1 0 0,0 1-4 0,4-2 4 0,-4 3-4 16,0-3 0-16,0 1 4 0,0 1-4 0,4-2 0 0,-4-1 4 15,0 3 0-15,0-4-4 0,0 2 4 0,0 1-4 0,0-3 0 16,0 2 0-16,0-2 4 0,4 3-4 0,-4-3 4 0,-4 0 0 16,4 0-8-16,0 0 4 0,0 1 0 0,0-1 0 0,0 0 0 15,0-2 4-15,0 2-4 0,0-2 4 0,0 2-4 0,0-2 0 0,0 0 0 16,0 0 0-16,0 2 0 0,0-2 0 0,0 0 0 0,0 0 0 15,0 0 0-15,0 2 0 0,0-2 0 0,0 0 0 0,0 0 0 16,0 3 0-16,0-3 0 0,0 1 0 0,-4-1 0 0,4 3 0 16,0-3 0-16,-4 2 0 0,4 0 0 0,0-2 0 0,0 0 0 15,-4 0 0-15,4 0 0 0,-3 0 0 0,3 2 0 0,-4-2 0 0,4 0 0 16,-4 0 0-16,4 0 0 0,-4 0 0 0,0 0 0 0,4 0 0 16,-3 0 0-16,-2-2 0 0,2 4 0 0,-1-2 0 0,0 0 0 15,0-2 0-15,1 2 0 0,-2 0 0 0,2 0 0 0,-1 0 0 16,0-2 0-16,-3 2 0 0,3-2 0 0,-4 2 0 0,4-3 0 15,-4 3 0-15,5-1 0 0,-5 1 0 0,1-3 0 0,2 1 0 0,-2 2 0 16,-1-2 0-16,1 2 0 0,-1-2 0 0,0 2 0 0,1-2 0 16,3 2 0-16,-4 0 0 0,0-2 0 0,1 2 0 0,-1-2 0 15,0 2 0-15,5-3 0 0,-5 3 0 0,0-2 0 0,1 2 0 16,3 0 0-16,-4-2 0 0,1 2 0 0,2-2 0 0,-2 2 0 16,-1 0 0-16,5 0 0 0,-5 0 0 0,4 0 0 0,-4 0 0 0,5 0 0 15,-5 0 0-15,0-2 0 0,5 2 0 0,-5 0 0 0,0 0-16 16,4 0 20-16,-3-2 0 0,-1 2-4 0,4 0 4 0,-3 0 0 15,3-3-8-15,-4 3 4 0,4 0 0 0,1-2 4 0,-2 2-4 16,2-2-4-16,-1 2 0 0,0 0 0 0,0 0-4 0,4 0-12 16,-3 0-4-16,3 0-8 0,0 0-8 0,0-2-12 0,-5 2-20 15,5 0-16-15,0-2-16 0,0 2-16 0,5-2-20 0,-5 2-28 0,0-3-48 16,3 1-44-16,-3 0 40 0,4 0 40 0,0 2 40 0,-4-4 24 16</inkml:trace>
          <inkml:trace contextRef="#ctx0" brushRef="#br0" timeOffset="56909.4685">3593 1904 15 0,'0'0'112'0,"0"0"-12"0,0 0-8 15,0 0-32-15,0 0-8 0,0 0-4 0,0 0-8 0,-3 0-4 16,3 0-4-16,0 0-4 0,0 0 4 0,0 2 0 0,0-2 0 0,0 3 0 15,0-3 4-15,0 2 0 0,0 0 0 0,0 0-4 0,0 2 8 16,-4-2-4-16,4 3 4 0,0-1-12 0,0 0 4 0,-4 3-4 16,4-1 0-16,0 0 0 0,-4 1-4 0,4 0 8 0,0-1-8 15,0 0 0-15,0 0 0 0,0 1 0 0,0 2 0 0,0-3-8 16,0 3 0-16,0-3 0 0,0 1 0 0,0 2 4 0,0-3-4 0,0 3-4 16,0-3 0-16,0 3 0 0,0-3 0 0,0 1-4 0,0-1 0 15,0 0 0-15,0 1 0 0,0-1-4 0,0 1 0 0,0-3-16 16,0 0 16-16,0 3 0 0,0-3 0 0,0-2 0 0,0 3 0 0,0-3-8 15,0 2 0-15,0-2 0 0,0 0 0 0,0 1 4 16,0-3 0-16,0 2-8 0,0-2-4 0,0 0 0 0,0 0-4 0,0 2-8 16,0-2-8-16,0 0-4 0,0 0-8 0,0-2-8 0,0 2-8 15,0-2-12-15,0-1-12 0,0 1-8 0,0 2-12 0,0-4-20 16,0 2-32-16,0 0-24 0,0-3 20 0,0 1 28 0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10.20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26DD5B8-C55B-41AD-A5CD-FD57C5D08AED}" emma:medium="tactile" emma:mode="ink">
          <msink:context xmlns:msink="http://schemas.microsoft.com/ink/2010/main" type="inkDrawing" rotatedBoundingBox="8004,10766 8436,11636 8405,11651 7974,10781" semanticType="callout" shapeName="Other">
            <msink:sourceLink direction="with" ref="{D9B5184F-B76C-4603-8618-F9BA17ED0663}"/>
            <msink:sourceLink direction="with" ref="{2D0C767C-7557-4BEE-987D-598018C5A9B0}"/>
          </msink:context>
        </emma:interpretation>
      </emma:emma>
    </inkml:annotationXML>
    <inkml:trace contextRef="#ctx0" brushRef="#br0">-1029 3249 19 0,'0'0'76'0,"0"0"0"0,3 0-8 0,-3 0-28 0,0 0-4 16,0 0-8-16,0 0 0 0,0 0-8 0,0 0-4 0,0 0 0 16,0 0-4-16,0 0 0 0,0 0 0 0,0 0-4 0,0 0 0 0,0 0 4 15,0 0-4-15,0 0-4 0,0 0 0 0,0 0 4 0,3 0 0 16,-3 0 0-16,0 0-4 0,0 0 4 0,3 0 4 0,-3 0-4 15,0 0 0-15,3 2 0 0,-3-2 0 0,0 1 0 0,0-1 0 16,3 2 4-16,-3-2 0 0,0 2-4 0,0-1 4 0,3-1-4 16,-3 2 0-16,0 0 4 0,3 0 0 0,-3 1-4 0,0-1 0 0,0-1 4 15,0 1-4-15,3 0 0 0,-3-1 4 0,0 1 0 0,3 1 0 16,-3-1 0-16,0 0-4 0,3 1 4 0,-3-1 0 0,0-1 0 16,0 1-4-16,3 1 4 0,-3-1-4 0,0-1 0 0,3 3 8 15,-3-2-8-15,0 1 4 0,3-1-4 0,-3 1 8 0,0-1-4 16,3 1-4-16,-3-1 4 0,0 1 0 0,3 1-4 0,-3-3 4 0,3 3 0 15,-3-1-4-15,0 0 0 0,3 1 4 0,-3-1-8 0,0-1 0 16,3 1 8-16,-3 1-24 0,0-1 24 0,3 0 0 0,-3 1 0 16,3-1-4-16,-3 0-4 0,0-1 0 0,3 1 4 0,-3 1 0 15,0-1-4-15,3 0 4 0,-3 1 0 0,3-3-4 0,-3 3 0 16,0-1 0-16,3 0-4 0,-3-1 4 0,0 2 0 0,3-1-4 0,-3 0 0 16,0 1 0-16,3-1 4 0,-3-1 0 0,3 1 4 0,-3 0-8 15,0 1 8-15,3-3-4 0,-3 3-4 0,0-1 0 0,3 1 4 16,-3-3 0-16,0 2-4 0,3 1 8 0,-3-1-4 0,3-1-4 15,-3 1 4-15,0 1-4 0,3-1 0 0,-1 1 4 0,-2-3-4 16,4 2 0-16,-4 1 4 0,3-1-4 0,-3 0 0 0,2 1 4 16,2-1 0-16,-4 1-4 0,3-1 4 0,-3 0 0 0,2 1-4 0,2-1 0 15,-4 0 0-15,3 1 4 0,-3-1 0 0,2 1-4 0,1-1 0 16,-3 0 0-16,4 1 0 0,-4-1 0 0,2 0 0 0,1 0 4 16,-3 0 0-16,4 0 0 0,-4 0-4 0,2 1 0 0,-2-1 0 15,3 0 0-15,1 0 0 0,-4 1 4 0,2-1-4 0,-2-1 0 16,3 1 4-16,0 1-4 0,-3-1 4 0,3 0-4 0,0 1 0 0,-3-1 0 15,3-1 4-15,0 1 0 0,-3 0-4 0,3-1 0 0,-3 2 0 16,3-1 0-16,0 0 4 0,0-1-4 0,-3 1 0 0,3 0 0 16,-3 1 0-16,3-2 0 0,0 1 4 0,-3 0-4 0,3 1 0 15,-3-2 4-15,3 1 0 0,0 0-4 0,-3-1 0 0,3 1 4 16,-3 0-4-16,3-1 4 0,-3 2-4 0,3-3 0 0,-3 3 4 0,0-3-4 16,3 1 4-16,-3 1-4 0,3-1 4 0,-3 0-4 0,3 1 0 15,-3-1 0-15,3-1 4 0,-3 3 4 0,0-3-4 0,3 1-4 16,-3 0 0-16,3-1 4 0,-3 3-4 0,3-2 0 0,-3-1 0 15,0 1 0-15,3 0 0 0,-3-1 0 0,3 1 4 0,-3 0-4 16,3 1 4-16,-3-1-4 0,3-1 0 0,-3 1 0 0,3 0 0 0,-3 0 4 16,3-1 0-16,-3 1-4 0,0-1 0 0,3 1 0 0,-3 2 0 15,3-3 0-15,-3-1 0 0,3 4 0 0,-3-3 4 0,3-1-4 16,-3 2 0-16,0-1 0 0,3 1 0 0,-3 0 0 0,3 0 0 0,-3-1 0 16,0 1 0-16,3 0 0 0,-3-1 0 0,0 1 0 0,3-2 0 15,-3 2 0-15,0-1 0 0,3 1 4 0,-3 0-4 0,0-1 4 16,3 1-4-16,-3 0 0 0,0-1 0 0,3 1 4 0,-3 0-4 15,0-1 0-15,3 3 0 0,-3-3 0 0,0 1 4 0,3 0-4 16,-3 0 0-16,0 1 4 0,3-1-4 0,-3-1 0 0,0 1 0 0,0 0 0 16,3 1 0-16,-3-1 0 0,0-1 0 0,3 3 0 15,-3-3 0-15,0 1 0 0,0 0 4 0,3 1-4 0,-3-1 0 0,0 0 0 16,0 1 0-16,3-1 0 0,-3-1 0 0,0 1 0 0,0 1 0 16,3-1 0-16,-3-1 4 0,0 3 0 0,0-2-4 0,3 1 0 15,-3-1 4-15,3 1-4 0,-3-1 4 0,0-1-4 0,0 2-4 16,3-1 4-16,-3 2 0 0,2-1 0 0,-2-1 0 0,0 1 4 0,4-1-4 15,-4 1 0-15,3-1 0 0,-3 1 0 0,0 1 0 16,2-3 0-16,-2 3 0 0,4-3 0 0,-4 3 0 0,3-3 4 0,-3 3-4 16,0-2 0-16,2 1 0 0,-2-1 0 0,0-1 0 0,4 3 4 15,-4-3-4-15,0 1 0 0,0 1 0 0,3-1 0 0,-3-1 0 16,0 1 0-16,0 0 4 0,0-1-8 0,0 1 4 0,2 0 0 16,-2 0 0-16,0-1 0 0,0 1 0 0,0 0 0 0,0-1 4 0,0-1-4 15,0 2 0-15,0 0 0 0,0-1 4 0,3 1-4 0,-3 0 0 16,0-2 0-16,0 1 0 0,0 1 4 0,0 0-8 0,0 0 4 15,0-2 0-15,0 1 4 0,0 1-8 0,0 0 4 0,4-1 0 16,-4 1 4-16,0 0-4 0,0-2 0 0,0 1 0 0,0 1 4 16,0 0-4-16,0-1 0 0,0 1 0 0,0 0-4 0,2-1 4 15,-2 1 0-15,0-2 0 0,0 2 0 0,0-1 4 0,0 1-4 0,3-2 0 16,-3 2 0-16,0-1 0 0,0 1 0 0,4 0 0 0,-4-2-4 16,0 2 8-16,0-1 0 0,0 1-8 0,2 0 4 0,-2-2 0 15,0 1 0-15,0 1 0 0,0 0 0 0,3-1 0 0,-3 1 0 0,0-2 0 16,4 1 0-16,-4 1 0 0,0 0 0 0,0 0 0 0,0-1 0 15,2 1 0-15,-2 0 0 0,0-1 0 0,0 1 0 0,0 0 0 16,3 0 0-16,-3-1 0 0,0 1 0 0,0-2 4 0,0 1-4 16,3 1 0-16,-3 0 0 0,0-1 0 0,0-1 0 0,3 2 0 15,-3 0 0-15,0-2 0 0,0 1 0 0,0-1 0 0,0 2 0 0,0 0 0 16,0-2 0-16,0 2-4 0,3-2 4 0,-3 1 0 16,0 1 0-16,0-2 0 0,3 2 0 0,-3-1 0 0,0-1 0 0,0 2 0 15,0 0 0-15,4-1 0 0,-4-1 4 0,0 2-4 0,0 0 0 16,0-1 0-16,2 1 0 0,-2 0 0 0,0-2 0 0,0 1 4 15,0 1-8-15,3 0 4 0,-3-2 0 0,0 1 0 0,0 1 0 0,0-2 0 16,4 2 0-16,-4-1-16 0,0-1 20 0,0 2-4 16,2-2 4-16,-2 2 0 0,0-2 0 0,0 2 0 0,0-2-4 0,3 1 0 15,-3 1-4-15,0-2 4 0,0 0 0 0,3 2 0 0,-3-1 0 16,0-1 0-16,3 2 0 0,-3-2 0 0,0 2 4 0,0-1-4 16,3-1 0-16,-3 2 0 0,0-2 0 0,3 2 4 0,-3-1-4 15,0 1 0-15,3-2 0 0,-3 1 0 0,0 2 0 0,3-2 0 0,-3-1 0 16,0 2 4-16,3-1 0 0,-3 1-4 0,0 0 0 0,3-2-4 15,-3 2 4-15,0-1 0 0,0-1 0 0,0 2 0 0,0-2 0 16,0 1-4-16,0-1 0 0,0 0 4 0,0 2 0 0,0-2 0 16,0 0-4-16,0 0 0 0,0 2 4 0,0-1-4 0,0-1 0 15,0 2-4-15,0-2 0 0,0 2-12 0,0 0-16 0,0-2-24 16,0 1-32-16,0 1-28 0,0 0-44 0,0-2-56 0,0 0 8 16,0 1 40-16,0-1 32 0,0 2 28 0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11.9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A7FAC38-160D-4595-A231-FEEF0E884716}" emma:medium="tactile" emma:mode="ink">
          <msink:context xmlns:msink="http://schemas.microsoft.com/ink/2010/main" type="inkDrawing" rotatedBoundingBox="8404,11640 8571,11897 8558,11905 8392,11648" semanticType="callout" shapeName="Other">
            <msink:sourceLink direction="with" ref="{A4BAEDB7-7D73-4422-B126-043EAA68B018}"/>
          </msink:context>
        </emma:interpretation>
      </emma:emma>
    </inkml:annotationXML>
    <inkml:trace contextRef="#ctx0" brushRef="#br0">-611 4114 63 0,'0'0'92'0,"0"0"-8"0,0 0-12 15,0 0-20-15,0 0-12 0,0 0-8 0,0 0-4 0,0 0-4 0,0 0 0 16,0 0-4-16,0 0-4 0,0 0 4 0,0 0-4 15,0 0-4-15,0 0 0 0,0 0 0 0,0 0 0 0,3 0 0 0,-3 0 0 16,0 0 0-16,0 0-4 0,0 0 0 0,0 0 0 0,0 2 0 16,0-2 0-16,3 2 0 0,-3-1 0 0,0-1 0 0,0 2 0 15,0 0 4-15,0-1-4 0,0-1 4 0,3 4-4 0,-3-3 0 16,0-1 0-16,3 4 4 0,-3-3 0 0,0 1 0 0,0 1-4 0,3-1 0 16,-3 0-4-16,0-1 8 0,3 3-4 0,-3-2 4 0,3 1-8 15,-3-1 4-15,3 1 0 0,-3-1 0 0,3 1-4 0,-3-2 0 16,3 3 4-16,-3-1 0 0,3 1-4 0,-3-3-4 0,0 3 8 15,3-1-8-15,0-1 8 0,-3 1-8 0,3 0 0 0,-3-1 8 0,0 1-8 16,3 1 0-16,0-2 8 0,-3 1-4 0,3-1 0 0,-3 1 0 16,3-1-4-16,-3 1 4 0,0-1-4 0,3 1 4 0,0-1 0 15,-3 1-4-15,3-1 4 0,-3 1 0 0,3-1 0 0,-3 1-4 16,3-1 4-16,-3 1 0 0,3-1-4 0,-3 1 0 0,3-1 0 16,-3 1 0-16,3-1-4 0,0 1 4 0,-3 1-4 0,3-2 4 15,-3 1-4-15,3-1 0 0,-3 1 4 0,3-1 0 0,-3 1 0 0,3-2 0 16,-3 3 0-16,3-3 0 0,0 3 0 0,-3-2-16 0,3-1 20 15,-3 3 0-15,3-3-4 0,-3 1 0 0,3 1 0 0,-3-1 0 16,3 0 4-16,-3-1 0 0,3 1-4 0,-3 0 0 0,0-1 0 16,2 1 0-16,-2 0 8 0,4-2-4 0,-4 1-4 0,3 1 0 15,-3 0 0-15,0-2-4 0,2 2 0 0,-2-2 4 0,4 1-4 0,-4 1 4 16,0-2 4-16,3 2 0 0,-3-2-4 0,0 1-4 16,3 1 4-16,-3-2 0 0,0 2 0 0,3 0 0 0,-3-2 0 0,0 1 0 15,3 1 0-15,-3-2 4 0,0 1-4 0,3 1-4 0,-3 0 4 16,0-2 0-16,0 1 0 0,0 1 0 0,0 0 0 0,2-2 0 15,-2 1 4-15,0 1 0 0,0 0-4 0,4 0 0 0,-4-2 0 0,0 1 0 16,0 1 0-16,3 0-4 0,-3-2 4 0,0 1 4 0,0 1-4 16,0-2 0-16,2 2 0 0,-2-1 0 0,0-1 0 0,4 2 0 15,-4-2 0-15,0 1-4 0,0-1 4 0,0 2 0 0,3-2 0 16,-3 0 0-16,0 2 0 0,0-2-20 0,0 0 24 0,0 2 0 16,0-2 0-16,0 1 0 0,0-1-4 0,0 0-4 0,0 0 8 15,0 0-4-15,0 0 0 0,0 0 0 0,0 0 0 0,0 0 0 0,0 0 0 16,2 2 0-16,-4-2 0 0,2 0-4 0,0-2 4 0,0 2 0 15,0 0 4-15,0 0 0 0,0 0-4 0,2 0 0 0,-2 0 0 16,-2 0 0-16,2 0 0 0,0 0 0 0,0 0 0 0,0 0-4 16,0 0 4-16,0 0 0 0,0 0-4 0,0 0 4 0,0 0-8 15,0 0 0-15,0 0 0 0,0 0-8 0,0 0-16 0,0 0-8 0,0 0-8 16,0 0-16-16,0-1-24 0,0-1-40 0,0 2-36 0,0-2 8 16,0 0 28-16,0-1 20 0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12.62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4BAEDB7-7D73-4422-B126-043EAA68B018}" emma:medium="tactile" emma:mode="ink">
          <msink:context xmlns:msink="http://schemas.microsoft.com/ink/2010/main" type="inkDrawing" rotatedBoundingBox="8592,11905 8607,11634 8616,11635 8601,11906" shapeName="Other">
            <msink:destinationLink direction="with" ref="{EA7FAC38-160D-4595-A231-FEEF0E884716}"/>
            <msink:destinationLink direction="with" ref="{D47CCA4B-27EE-4EED-9C0B-28C15D93CE75}"/>
          </msink:context>
        </emma:interpretation>
      </emma:emma>
    </inkml:annotationXML>
    <inkml:trace contextRef="#ctx0" brushRef="#br0">-399 4107 63 0,'0'0'84'0,"0"0"-4"16,0 0-8-16,0 0-28 0,0 0-4 0,0 0-4 0,0 0-12 16,0 0 0-16,0 0-4 0,0 0-4 0,0 0 0 0,0 0-4 15,0 0 0-15,0 0 0 0,0 0-4 0,0 0 0 0,0 0 4 0,0 0-4 16,0 0 4-16,0 0-4 0,0 0 4 0,0 0 0 0,0 0 0 15,0 0 0-15,0 0 0 0,0 2 0 0,0-2 0 0,0 0 4 16,0 2 0-16,0-2-4 0,0 2 4 0,0-1-4 0,0 1 0 16,0 1 0-16,0-1 4 0,0 1-4 0,0 1 4 0,0-1-4 15,0 0-4-15,0 1 8 0,0 1-4 0,0 0 0 0,0-2-4 0,-3 2 0 16,3 0 0-16,0 0-4 0,0 0 0 0,-3 2-4 0,3-2 4 16,0 0 4-16,0 0-4 0,-3 0 4 0,3 2 0 0,0-2-8 15,0 0 4-15,-3 2 4 0,3-2-4 0,0 0 0 0,0 2 0 16,0-2-4-16,0 0 4 0,0 1-4 0,0 0 4 0,0-1 0 15,0 0 0-15,0-1-4 0,0 1 4 0,0 1 0 0,0-1-4 0,0-2 4 16,0 2 0-16,0 0-4 0,0-2 0 0,0 2 0 0,0-1 0 16,0 1 0-16,0-2 0 0,0 1 0 0,0-1 0 0,0 2 0 15,0-2 0-15,0 1 0 0,0-1 0 0,0 1 0 0,0-3 0 16,0 3 0-16,0-1 0 0,0-1 0 0,0 1 0 0,0-2 0 16,0 3-4-16,0-2 4 0,0-1-4 0,0 1 0 0,0 0 0 15,0-2-4-15,0 1 4 0,0-1-12 0,-2 0-4 0,2 2-8 0,0-2-12 16,0 0-16-16,0-2-24 0,-4 2-44 0,4-1-68 0,0-1 28 15,-3 0 28-15,3 1 28 0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6:01.782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35505EC4-3994-47E1-A12E-DAF6BAD4C3A9}" emma:medium="tactile" emma:mode="ink">
          <msink:context xmlns:msink="http://schemas.microsoft.com/ink/2010/main" type="writingRegion" rotatedBoundingBox="7746,16123 7791,16123 7791,16379 7746,16379"/>
        </emma:interpretation>
      </emma:emma>
    </inkml:annotationXML>
    <inkml:traceGroup>
      <inkml:annotationXML>
        <emma:emma xmlns:emma="http://www.w3.org/2003/04/emma" version="1.0">
          <emma:interpretation id="{71B9D256-97AB-4D76-BF16-3EEFDF9194DD}" emma:medium="tactile" emma:mode="ink">
            <msink:context xmlns:msink="http://schemas.microsoft.com/ink/2010/main" type="paragraph" rotatedBoundingBox="7746,16123 7791,16123 7791,16379 7746,16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C10D99-C56D-4099-BC43-E7808945398B}" emma:medium="tactile" emma:mode="ink">
              <msink:context xmlns:msink="http://schemas.microsoft.com/ink/2010/main" type="line" rotatedBoundingBox="7746,16123 7791,16123 7791,16379 7746,16379"/>
            </emma:interpretation>
          </emma:emma>
        </inkml:annotationXML>
        <inkml:traceGroup>
          <inkml:annotationXML>
            <emma:emma xmlns:emma="http://www.w3.org/2003/04/emma" version="1.0">
              <emma:interpretation id="{A46DED62-3475-4B3F-88F8-DEC9EEE77606}" emma:medium="tactile" emma:mode="ink">
                <msink:context xmlns:msink="http://schemas.microsoft.com/ink/2010/main" type="inkWord" rotatedBoundingBox="7746,16123 7791,16123 7791,16379 7746,16379"/>
              </emma:interpretation>
            </emma:emma>
          </inkml:annotationXML>
          <inkml:trace contextRef="#ctx0" brushRef="#br0">-3030 1214 39 0,'0'0'88'0,"0"0"-8"0,0 0-4 0,0-2-28 16,0 4-8-16,0-2-8 0,0 0 0 0,0 0-4 0,0 0-4 15,0 0 0-15,0 0 0 0,0 0 0 0,0 0 0 0,0-2-4 16,0 2 4-16,0 0-4 0,0 0 0 0,0 0 0 0,0 0 0 16,0 0-4-16,0 0 4 0,0 0 0 0,0 0 0 0,0 0 0 15,0 0 4-15,0 0-4 0,0 2 0 0,0-2 4 0,0 0 0 16,0 0 8-16,0 0-4 0,-3 0 0 0,3 2-8 0,0 0 4 0,0-2 0 15,0 2-4-15,0 3 0 0,0-3 0 0,-4 0 0 0,4 2 4 16,0 1-4-16,-4-1 0 0,4 0-4 0,0 3 0 0,-4-1 4 16,4-1-4-16,0 1 0 0,-4 3 0 0,4-3 0 0,0 0 0 15,-3 3-8-15,3-2 4 0,0 1-4 0,-4 1 4 0,4-1-4 0,0-1 4 16,-4 2-4-16,4-1 0 0,0 1 0 0,-4-3 0 0,4 3-4 16,0 0 0-16,-4-3 0 0,4 0 0 0,0 1 4 0,-4-1 0 15,4 1-4-15,0-1 0 0,0-1 0 0,0 1 0 0,0-2 0 16,0 1 0-16,0-3 0 0,0 2 0 0,-3-2 0 0,3 3-4 15,0-3 4-15,3-2 0 0,-3 2-4 0,-3-2 4 0,6 2 0 0,-6-2 0 16,6 0 0-16,-3 0 8 0,0 2-4 0,-3-2 0 0,3 0 4 16,0-2 0-16,0 2-4 0,0-2 0 0,0 2 0 0,0-2 0 15,0 2 0-15,3-2-4 0,-3 2 0 0,0-3 0 0,0 1 0 16,0 0 0-16,0-2 0 0,4 2 0 0,-4-1-4 0,0-1 0 16,4 2 0-16,-4-2 0 0,0 2 0 0,4-1 0 0,-4-1-4 0,0 2 4 15,4-3 0-15,-4 4 0 0,0-2 0 0,0-1 0 16,0 2 0-16,4-2-4 0,-4 1 4 0,0-1-8 0,0 0-4 0,3 2-4 15,-3-3-12-15,0 1-8 0,4 2-16 0,-4-2-16 0,0-1-12 16,0 1-24-16,4 0-24 0,-4-1-48 0,4 1-52 0,-4 0 12 16,0 2 40-16,0-3 28 0,4 1 32 0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6:30.9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1474183-EA72-4AFC-A97A-617DA712F101}" emma:medium="tactile" emma:mode="ink">
          <msink:context xmlns:msink="http://schemas.microsoft.com/ink/2010/main" type="writingRegion" rotatedBoundingBox="10821,14910 10922,14910 10922,17538 10821,17538"/>
        </emma:interpretation>
      </emma:emma>
    </inkml:annotationXML>
    <inkml:traceGroup>
      <inkml:annotationXML>
        <emma:emma xmlns:emma="http://www.w3.org/2003/04/emma" version="1.0">
          <emma:interpretation id="{32ACD6CC-EB89-44E1-B56E-C847014D11F8}" emma:medium="tactile" emma:mode="ink">
            <msink:context xmlns:msink="http://schemas.microsoft.com/ink/2010/main" type="paragraph" rotatedBoundingBox="10821,14910 10922,14910 10922,17538 10821,17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D26E3C-5DA1-4944-A5AD-D1693919A461}" emma:medium="tactile" emma:mode="ink">
              <msink:context xmlns:msink="http://schemas.microsoft.com/ink/2010/main" type="line" rotatedBoundingBox="10821,14910 10922,14910 10922,17538 10821,17538"/>
            </emma:interpretation>
          </emma:emma>
        </inkml:annotationXML>
        <inkml:traceGroup>
          <inkml:annotationXML>
            <emma:emma xmlns:emma="http://www.w3.org/2003/04/emma" version="1.0">
              <emma:interpretation id="{F67F6DF0-6096-419B-9904-8EB607BAEC8A}" emma:medium="tactile" emma:mode="ink">
                <msink:context xmlns:msink="http://schemas.microsoft.com/ink/2010/main" type="inkWord" rotatedBoundingBox="10821,14910 10922,14910 10922,17538 10821,17538"/>
              </emma:interpretation>
            </emma:emma>
          </inkml:annotationXML>
          <inkml:trace contextRef="#ctx0" brushRef="#br0">-168-366 43 0,'0'0'80'0,"0"0"-8"0,0 0 0 0,0 0-36 0,-3 0-4 0,3 0-4 16,0 0-4-16,0 0-4 0,0 0-4 0,0 0 0 0,0 0-4 16,-4 0-4-16,4 0 0 0,0 0 0 0,0 0 0 0,0 0 0 15,-4 0 0-15,4 3 0 0,0-3-4 0,0 0 4 0,-4 2-4 16,4-2 4-16,0 2-20 0,0 0 24 0,0-2-4 0,-4 2 0 15,4 0 4-15,0 1 0 0,0-1-4 0,-4 2 0 0,4-2 0 0,0 3-4 16,0-3 4-16,-3 2-4 0,3-2 4 0,0 2 0 0,0 1 0 16,-4-3-4-16,4 2 4 0,0 1-4 0,0-1 8 0,-4 0-4 15,4 1 0-15,0-1 4 0,-4 2 0 0,4-1-4 0,0-1 0 0,-4 2-4 16,4 1 4-16,0-3 0 0,0 3 0 0,0-3 0 16,-4 2 0-16,4 1-4 0,0-1 4 0,0 1-4 0,0-1 4 15,0 1 0-15,0-1-4 0,0 1 0 0,0-1 0 0,0 1 0 0,0-1 0 16,0 3 4-16,0-3-4 0,0 0 0 0,0 1 0 0,0 2 0 15,0-3-4-15,0 0 0 0,0 1 8 0,0-1-8 0,0 1 0 16,0-1 4-16,0 1-4 0,0 0 4 0,0-1 0 0,0 0-4 16,-4 1 0-16,4-3 4 0,0 2-4 0,0 1-4 0,0-3 4 15,0 2-4-15,0-1 8 0,0 1-4 0,0-1 0 0,0-1 0 0,0 0-16 16,-3 0 20-16,3 1-4 0,0-1 0 0,0 1-4 0,-4-3 4 16,4 2-12-16,0-2-4 0,-4 2-4 0,4-2-16 0,0 3-8 15,0-3-20-15,-4 1-44 0,4-3-48 0,0 1 4 0,0-1 24 0,-3 2 32 16</inkml:trace>
          <inkml:trace contextRef="#ctx0" brushRef="#br0" timeOffset="1595.467">-206-311 27 0,'0'0'80'0,"0"0"-8"0,-4 0-4 16,4 0-28-16,0 0-8 0,0 0-4 0,0 0-8 0,0 0 0 15,0 0-4-15,0 0 0 0,0 0-4 0,-4 0 0 0,4 0-4 0,0 0 0 16,0 0 0-16,0 0-4 0,0 0 4 0,0 0-4 15,0 0 0-15,0 2 4 0,0-2 0 0,0 0 0 0,0 2 0 0,0-2 0 16,0 2-4-16,0-2 8 0,0 2-4 0,0 0 0 0,0 0 0 16,0 1 0-16,0-1 4 0,0 0 0 0,0 0 0 0,0 2 0 15,0-1-4-15,0 1 4 0,0-2-4 0,0 2 4 0,0-2-4 16,0 3 0-16,0-1 4 0,0 0 0 0,0 1 0 0,-4-1 0 16,4 2 4-16,0-1-8 0,0 1 0 0,0-1 0 0,0 1 0 0,0-2 4 15,-3 3-4-15,3-1 0 0,0-2-4 0,0 5 8 0,0-5-8 16,0 3 4-16,0-1-4 0,0 1 0 0,0-1 4 0,0 1 0 15,0 1 0-15,0-1 0 0,0-1-4 0,0 1 0 0,0-1 0 0,0 1 0 16,0-1 4-16,0 0 0 0,0 3-4 0,3-3 0 0,-3 1 4 16,0-1-8-16,0 1 0 0,4-1 8 0,-4 1-8 0,0-1 8 15,0 1-4-15,4 0-4 0,-4-1 4 0,0-2 0 0,4 2 0 16,-4 1 4-16,4-1-4 0,-4 1 0 0,0-1 0 0,0 1 0 16,4-3 0-16,-4 2 0 0,0 1 0 0,0-1-4 0,4-1 0 0,-4 1 4 15,0-1-8-15,0 1 8 0,0 0 0 0,0-1 0 16,0 1-8-16,0-2 4 0,3 3 0 0,-3-3 4 0,0 3-4 0,0-3 0 15,0 3 0-15,4-3 0 0,-4 2 0 0,0-1 0 0,0 1 0 16,0-2-4-16,4 1 4 0,-4 1 0 0,0-2-4 0,0 1 0 16,4-1 0-16,-4 0-4 0,0 1-4 0,0-1 4 0,4-2-8 15,-4 3-8-15,0-3-12 0,4 2-4 0,-4-2-12 0,0 0-8 16,3 0-20-16,-3 1-40 0,0-3-36 0,0 2 8 0,0-2 28 16,0 0 24-16</inkml:trace>
          <inkml:trace contextRef="#ctx0" brushRef="#br0" timeOffset="-1389.7114">-177-184 39 0,'0'0'68'0,"0"0"0"0,0 0-4 0,0 0-28 15,0 0-8-15,0 0-8 0,0 0 0 0,0 0 0 0,0 0 0 16,0 0-4-16,0 0-4 0,0 0-4 0,0 0 0 0,4 0 0 0,-4 0 0 15,-4 0 0-15,4 0 0 0,0 0 0 0,0 0 0 16,4 0 0-16,-4 0 0 0,0 0 0 0,0 0 0 0,0 0 0 0,0 0 0 16,0 0 0-16,0 0 0 0,0 0-4 0,0 0 4 0,0 0 0 15,0 0 0-15,0 0-4 0,0 0 4 0,0-3 0 0,0 3 0 16,0 3-4-16,0-3 0 0,0-3-4 0,0 3 4 0,0 3 4 0,0-3-4 16,0 0 0-16,0-3 0 0,0 3 0 0,0 3 4 15,0-3 0-15,0 0-4 0,0 0 4 0,0 0 0 0,0 0 0 0,0 0 0 16,0 0-4-16,3 0 4 0,-3 0 0 0,0 0 0 0,0 0 0 15,0 0 4-15,0 0 0 0,0 0 0 0,0 0 4 0,0 2-4 16,0-2 4-16,0 2 0 0,4 0 0 0,-4 0-4 0,0 0-4 0,0 0 4 16,0 1 0-16,0 1 4 0,0 0-4 0,0-2-4 15,-4 3 4-15,4-1 0 0,0 0-12 0,0 1 4 0,0-1 0 0,0 0-16 16,0 0 20-16,0 0 4 0,0 1 0 0,0-1-8 0,0 1 0 16,0-1 4-16,0 0 0 0,0 1-4 0,0-1 4 0,0 1 4 15,0-2 0-15,0 2-4 0,0-1 0 0,0 0 4 0,0 0-4 16,0 1-4-16,0-1 0 0,0 3 4 0,0-3-8 0,0 0 12 15,0 3-4-15,0-2-4 0,0 1 4 0,0-2 0 0,0 2 0 16,0-2-4-16,0 3-4 0,0 0 4 0,0-3 0 0,0 2 0 0,0-1 4 16,0 2-4-16,0-4 0 0,0 4 4 0,0-3-4 15,0 0 0-15,0 3 0 0,0-3 0 0,0 3 0 0,0-3 0 0,0 0 0 16,0 3 0-16,0-3 4 0,0 0 0 0,0 3-4 0,0-3 0 16,0 1-4-16,0 1 0 0,0-2 4 0,0 3 0 0,0-3 0 15,0 3 0-15,0-3-4 0,0 2 4 0,0 1-4 0,0-3 0 0,0 3 4 16,0-1 0-16,0-2-4 0,0 3 0 0,0-1 0 0,0-1 4 15,0 1 0-15,0 1 0 0,0-1-4 0,0 0 0 0,0-1 4 16,0 1 0-16,0 1 0 0,0-1-4 0,0-2 0 0,0 3 0 0,0-1 0 16,0 1 0-16,0-3 4 0,0 2-4 0,0-1 4 15,0 2-4-15,0-1 0 0,0-2 0 0,0 0 4 0,0 2 0 0,0-1 0 16,0 2-4-16,0-3 4 0,0 2-4 0,0-1 0 0,0 1 0 16,0-2 4-16,0 3-4 0,0-3 4 0,4 0 0 0,-4 3-4 15,0-3 0-15,0 0 4 0,0 3-4 0,0-3 0 0,0 3 0 0,0-3 4 16,0 0 0-16,4 1 0 0,-4-1-4 0,0 2 0 0,0-2 0 15,0 1 0-15,0-1 0 0,0 1-4 0,0-1 4 0,0 0 4 16,0 0-4-16,0 1 0 0,0 0 0 0,0-2 0 0,4 2 0 16,-4-1 0-16,0 0 0 0,0 1 0 0,0-1 4 0,0 0-4 15,0 1 0-15,0-1 0 0,0 0 4 0,0 3-4 0,0-3 0 0,0 0 0 16,0 3 0-16,0-3 0 0,0 0 4 0,0 3-4 16,0-3 4-16,0 3-4 0,0-3 0 0,0 2 0 0,0 1 4 0,0-3-4 15,0 3 0-15,0-1 0 0,0-1 0 0,0 1 0 0,0-2 0 16,0 3 0-16,0-3 0 0,0 3 0 0,4-1 0 0,-4-2 0 15,0 3 0-15,0-3 0 0,0 0 4 0,0 3-8 0,0-3 8 16,0 0-4-16,0 3 0 0,4-3 0 0,-4 0 0 0,0 1 0 16,0 1 0-16,0-1 0 0,0-1 0 0,0 0 0 0,0 2 0 15,0-1 0-15,0-1 0 0,0 0 0 0,0 3 0 0,4-3 4 0,-8 1 0 16,8 1-4-16,-8-2 0 0,8 1 0 0,-4 1 0 0,0-2 0 16,0 1 4-16,0 1-4 0,0-2 0 0,0 1 0 0,0 1 0 15,0-2 4-15,0 0-4 0,0 3 0 0,3-2 4 0,-3-1-4 0,0 0 0 16,0 3 0-16,0-3-4 0,0 1 4 0,0 1 0 15,4-2 0-15,-4 0 0 0,0 2 0 0,0-1 0 0,4-1 0 0,-4 1 4 16,0 1-4-16,0-2 4 0,0 1-4 0,0-1 0 0,0 2 0 16,0-1 4-16,0-1-4 0,0 0 0 0,0 1 0 0,0 1 0 15,0-1 0-15,0-1 0 0,0 0 0 0,0 0 4 0,0 3-4 0,0-3 0 16,0 0 0-16,0 3 4 0,0-3-4 0,0 3 0 16,0-3 4-16,0 0-8 0,0 3 4 0,0-3-4 0,0 3 4 0,0-3 0 15,0 0 0-15,0 3 0 0,0-3 0 0,0 3 4 0,0-1-4 16,0-2 0-16,0 1 0 0,0 1 4 0,0 1-4 0,0-3 0 15,0 0 0-15,0 3 0 0,0-3 0 0,0 0 0 0,0 2 0 0,0-1 0 16,0-1 4-16,0 1 0 0,0 1-4 0,0-2 0 0,0 1 0 16,0-1 0-16,0 0 0 0,0 1 4 0,0-1-4 0,0 2 0 15,0-2 0-15,0 1-4 0,0-1 4 0,0 1 0 0,0 1 4 16,0-2-4-16,0 1 0 0,0-2 0 0,0 4 0 0,0-2 0 16,0-1 0-16,0 0 0 0,0 3 4 0,0-3-4 0,0 1 0 0,0-1 0 15,0 0 4-15,0 2 0 0,0-1-4 0,0-1-4 16,0 0 4-16,0 3 0 0,0-3 0 0,0 0 0 0,0 1 0 0,0 1 4 15,0-2-4-15,0 1 0 0,0-1 4 0,0 0-4 0,0 3 4 16,0-3-4-16,0 0 0 0,0 3 0 0,0-3 0 0,0 0 4 16,0 1-4-16,0 2 4 0,0-4-4 0,0 4 0 0,0-3-4 0,0 0 4 15,0 1 0-15,0 1 0 0,0 1 0 0,0-3 0 0,0 0 0 16,0 3 4-16,0-3-4 0,0 3 4 0,0-1-4 0,0-2 0 16,0 1 0-16,0 1 4 0,0 1-4 0,0-3-4 0,0 3 8 15,0-3-4-15,0 2 0 0,0 1 0 0,0-3 0 0,0 3 4 16,0-3 0-16,0 2-4 0,0-1 0 0,0-1 0 0,0 2 4 15,0 1-4-15,0-3 0 0,0 1 0 0,0 1 0 0,0-2 0 0,0 2 0 16,0-1 0-16,-4-1 0 0,4 3 0 0,0-3 4 0,0 0-8 16,0 1 4-16,0 1 0 0,0-2 0 0,0 1 0 0,0-1 0 15,0 0 0-15,-4 3 0 0,4-3 0 0,0 1 0 0,0-1 0 16,0 0 0-16,0 2 0 0,0-1 0 0,0 0 0 0,0-2 0 16,0 2 0-16,-3-1 0 0,3 0 0 0,0 0 4 0,0 1 0 0,0 2-4 15,0-3 4-15,0 0-4 0,0 0 0 0,0 1 4 0,0-2-4 16,0 2 0-16,0 2 0 0,0-3 0 0,0 0 0 0,0 3 0 15,0-3 4-15,0 1-4 0,0 1 0 0,0-2 0 0,0 0 0 16,-4 3 0-16,4-3 0 0,0 3-4 0,0-3 8 0,0 2-4 16,-4-1 0-16,4 1 4 0,0-2-4 0,0 3 0 0,0-3 0 0,0 3 0 15,0-3-4-15,-4 2 8 0,4 1-8 0,0-3 4 16,0 3 0-16,0-3 0 0,0 2 0 0,0-1 0 0,0 1 0 0,0-2 0 16,0 1 0-16,0-1 0 0,0 3 0 0,0-3 0 0,0 0 0 15,0 1 0-15,0-1 0 0,0 0 0 0,0 0 0 0,0 1 0 16,0-3 0-16,-4 4 0 0,4-2 0 0,0 1 0 0,0-1 0 0,0 1 0 15,0-1-4-15,0 0 4 0,0 1 4 0,0-3-20 0,0 2 20 16,0 0 0-16,0 1-4 0,0-1 4 0,0 0-4 0,0 1 4 16,0-1-4-16,0-2 0 0,0 2 0 0,0 1 0 0,0-1 0 15,0 0 0-15,0 1 0 0,0-1 0 0,0-2 0 0,0 2 0 16,0 1 0-16,0-1 0 0,0 0 0 0,0 1 0 0,0-1 0 0,0 0 0 16,0-2 0-16,0 3 0 0,0-1 0 0,0 0 0 15,0 0 4-15,0 1 0 0,0 0-4 0,0-2-4 0,0 2 4 0,0-1 0 16,0 0 0-16,0 0 0 0,0 1 0 0,0-1 0 0,0 0 0 15,0 1 0-15,0-1 4 0,0 3-4 0,0-4 0 0,0 2 0 16,0-1 0-16,0 1 0 0,0-1 4 0,0 0-4 0,0 3 0 16,0-3 0-16,0-1 0 0,0 3 0 0,0-4 0 0,0 2 0 0,0 3 0 15,0-5 0-15,0 2 0 0,0 0 0 0,0 1 0 0,0-1 0 16,0 0 0-16,0 1 0 0,0-1 0 0,0-2 4 0,0 2-4 16,0 1 0-16,0-3 0 0,0 2 0 0,0-2 0 0,0 3 0 15,0-3 0-15,0 0 0 0,0 2 0 0,0-2 0 0,0 1 0 16,0-1 0-16,0 0 0 0,0-2 4 0,0 2-4 0,0 0 0 0,0 0 4 15,0 0-4-15,0 1 0 0,0-1 0 0,0 0 0 0,0-2-4 16,0 2 4-16,0 0 0 0,0 0 0 0,0 1 0 0,0-1 0 16,0 0 0-16,0 0 0 0,0 0 4 0,0 0 0 0,0 1-4 15,0-3 0-15,0 2 0 0,0 0-4 0,0 0 4 0,0 0 0 16,0 0 0-16,0 0 0 0,0-2 4 0,0 3-4 0,0-1 0 0,0 0 0 16,0 0 4-16,0 0-8 0,0 0 4 0,0 1 0 15,0-1 0-15,0 0 0 0,0 0 4 0,0 0-4 0,0 0 0 0,0 1 4 16,0-1-4-16,0 0 0 0,0-2 0 0,0 2 4 0,0 0-4 0,0-2 0 15,0 2 0-15,0-2 0 0,0 2 0 0,0-2 0 16,0 0 0-16,0 0 4 0,0 0-4 0,0 3 0 0,0-3 0 0,0 0 4 16,0 0 0-16,0 0-4 0,0 0 0 0,0 0 0 0,0-3 0 15,0 3-4-15,0 0 0 0,0 0-4 0,0 0 0 0,0 0-8 16,0 0-16-16,0-2-12 0,0 2-8 0,0-2-28 0,0 0-24 16,0 0-32-16,0 0-56 0,-4-3-44 0,4 3 36 0,0-4 36 15,0 1 32-15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9:10.402"/>
    </inkml:context>
    <inkml:brush xml:id="br0">
      <inkml:brushProperty name="width" value="0.01764" units="cm"/>
      <inkml:brushProperty name="height" value="0.01764" units="cm"/>
      <inkml:brushProperty name="fitToCurve" value="1"/>
    </inkml:brush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70EDC0D-9134-4674-85E6-776EF7052CED}" emma:medium="tactile" emma:mode="ink">
          <msink:context xmlns:msink="http://schemas.microsoft.com/ink/2010/main" type="writingRegion" rotatedBoundingBox="16123,15060 15986,17708 15721,17694 15858,15046"/>
        </emma:interpretation>
      </emma:emma>
    </inkml:annotationXML>
    <inkml:traceGroup>
      <inkml:annotationXML>
        <emma:emma xmlns:emma="http://www.w3.org/2003/04/emma" version="1.0">
          <emma:interpretation id="{3FB3719F-4276-4557-8C4C-8F52EE34022C}" emma:medium="tactile" emma:mode="ink">
            <msink:context xmlns:msink="http://schemas.microsoft.com/ink/2010/main" type="paragraph" rotatedBoundingBox="16123,15060 15986,17708 15721,17694 15858,15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2D520-9753-42E9-882D-65AB90F6FD40}" emma:medium="tactile" emma:mode="ink">
              <msink:context xmlns:msink="http://schemas.microsoft.com/ink/2010/main" type="line" rotatedBoundingBox="16123,15060 15986,17708 15721,17694 15858,15046"/>
            </emma:interpretation>
          </emma:emma>
        </inkml:annotationXML>
        <inkml:traceGroup>
          <inkml:annotationXML>
            <emma:emma xmlns:emma="http://www.w3.org/2003/04/emma" version="1.0">
              <emma:interpretation id="{E897B10A-DED8-4510-B495-D1B9919CF5B2}" emma:medium="tactile" emma:mode="ink">
                <msink:context xmlns:msink="http://schemas.microsoft.com/ink/2010/main" type="inkWord" rotatedBoundingBox="16046,15056 15917,17550 15729,17541 15858,150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287 471 39 0,'0'0'84'0,"0"0"-8"0,0 0-8 15,0 0-28-15,0 0-4 0,0 0-8 0,0 0-4 0,0 0-4 0,0 0 0 16,0 0 0-16,0 0 0 0,0 0-4 0,0 0 4 0,0 0-4 16,0 0 4-16,0 0 0 0,0 0-4 0,0 0 0 0,0 0 0 15,0 0 4-15,0 0-4 0,0 0 0 0,0 0-20 0,-4 2 20 0,4-2 0 16,0 0 4-16,0 0-8 0,0 2 0 0,0-2-4 0,0 2 4 15,0-2 0-15,0 3 0 0,0-3-4 0,0 2 0 0,-4 0 0 16,4-2 0-16,0 2 4 0,0 0 0 0,0 0 0 0,0 0 0 16,0-2-4-16,0 3 4 0,0-1-4 0,0 0 0 0,-4 0 0 15,4 1 0-15,0-2 0 0,0 2 0 0,0 1 0 0,0-2 0 0,0 0 4 16,-4 0-8-16,4 3 4 0,0-4 4 0,0 2-4 0,0 1 4 16,0-2-4-16,0 3-4 0,0-3 8 0,0 0-4 15,0 2 0-15,0-2 4 0,-4 3 0 0,4-3-4 0,0 0 4 0,0 2-8 16,0-1 4-16,0 1-4 0,0-2 0 0,0 0 4 0,0 2-4 15,0-1 0-15,0-2-4 0,0 4 4 0,0-3 8 0,0 0-8 16,0 0 4-16,0 3 0 0,0-3-4 0,0 0-4 0,0 0 0 0,-3 3 4 16,3-3 0-16,0 0 0 0,0 0 0 0,0 1 0 15,0 0 0-15,0 0 8 0,0-1-12 0,0 0 4 0,0 0-4 0,0 0 4 16,0 0-4-16,0 0 4 0,0 3 0 0,0-3 0 0,0 0 0 16,0 0 0-16,0 1 0 0,0 1 0 0,0-2 0 0,0 0 0 15,0 0 0-15,0 2-4 0,0-1 0 0,0-1 4 0,0 0 0 0,0 2 0 16,0-2 0-16,0 0 0 0,0 1 0 0,0 1 0 0,0-2 0 15,-4 0 0-15,4 0 0 0,0 1 0 0,0 1-4 0,0-2 4 16,0 0 0-16,0 1-4 0,0-1 0 0,0 0 4 0,0 0 0 16,0 0 0-16,0 0 0 0,0 0-4 0,0 0 0 0,-4 1 4 15,4-1 0-15,0 0 0 0,0 0 0 0,0 0-4 0,0 0 4 0,0 1-4 16,0-1 0-16,0 0 4 0,0 0-4 0,0 0 0 0,0 0 4 16,0 1 0-16,0-1 0 0,-4 0-4 0,4-2 4 0,0 2-4 15,0 0 0-15,0 0 8 0,0 1-8 0,0-1 0 0,0 0 4 16,0 0-4-16,0 0 4 0,0 0-4 0,0 0 0 0,0 1 4 15,0-1 0-15,0 0-16 0,0 0 20 0,0 0 0 0,0 0-8 0,0 3 8 16,0-3-4-16,-4 0 0 0,4 0 0 0,0 0 0 0,0 3 0 16,0-3-4-16,0 0 0 0,0 0 0 0,0 0 4 0,-3 3-4 15,3-3 0-15,0 0 4 0,0 0-4 0,0 2 0 0,0-1 0 0,0 1 0 16,0-2 0-16,0 0 0 0,0 2 0 0,0-1 0 16,0 1 4-16,0-2 0 0,0 2 0 0,0-1-4 0,0 1 0 15,0-2 4-15,0 2-4 0,0 1 0 0,0-3 0 0,0 2 4 0,0-2-4 16,0 2 4-16,0-1-4 0,0-1 4 0,0 2 0 15,0-2-4-15,0 3 0 0,0-3 4 0,0 2 0 0,0-2-4 0,0 0 4 16,0 2 0-16,0-1-4 0,0-1 4 0,0 2-4 0,0-1 4 16,0-2-4-16,0 4 0 0,0-3 0 0,0 2 4 0,0-2-4 15,0 1 4-15,0 0-4 0,0 0 0 0,0-1 4 0,0 2 0 0,0-1-4 16,0-1 0-16,0 2 4 0,0-2 0 0,0 0-4 0,0 0 4 16,0 3 0-16,0-3-4 0,0 0 4 0,0 1 0 0,0 1-4 15,0-2 0-15,0 0 4 0,0 0-4 0,0 0 4 0,0 0-4 16,0 0 4-16,0 1 0 0,0-2-4 0,0 2 4 0,0-1-4 15,0 2 0-15,0-1 4 0,0-1-4 0,0 0 0 0,0 0 0 0,0 0 4 16,0 0-4-16,0 0 4 0,3 1-4 0,-3-1 0 0,0 2 4 16,0-4-4-16,0 4 4 0,0-2 0 0,4 1 0 0,-4-1-4 15,0 0 4-15,0 0 0 0,0 0-4 0,0 0 4 0,0 1 0 16,0-2 0-16,0 2-4 0,0 1 4 0,0-4-4 0,0 2 0 16,0 3 0-16,0-3 0 0,0 0 4 0,0 0-4 0,0 0 0 0,0 0 8 15,0 0-4-15,0 1 0 0,0-1-4 0,0 0 4 0,0 1 0 16,0-2 0-16,0 1 0 0,0 1-4 0,0-1 0 0,0 0 4 15,0 0-4-15,0 0 4 0,0 2-4 0,0-1 4 0,0-1-4 16,0 0 0-16,0 0 0 0,0 0 4 0,0 1-4 0,0 1-16 16,0-2 24-16,0 0-4 0,0 0 0 0,0 0 0 0,0 1-4 0,0 1 4 15,0-4-4-15,0 4 0 0,0-2 4 0,0 0 4 16,0 1-8-16,0-1 4 0,0 2 0 0,0-2 0 0,0 0 0 0,0 1-4 16,0 1-4-16,0-2 4 0,0 0 4 0,-4 0-8 0,4 3 8 15,0-3 0-15,0 0-4 0,0 2 0 0,0-2 0 0,0 1 0 16,0-1 4-16,0 0-4 0,-3 0 0 0,3 0 0 0,0 3 4 15,0-5 0-15,0 4-4 0,0-2 0 0,0-2 0 0,0 4 0 16,0-1 0-16,0-3 0 0,0 4 4 0,0-2-4 0,0 0 0 16,-4 0 4-16,4 1-8 0,0-1 8 0,0 0 0 0,0 0-8 0,0 0 4 15,0 0 0-15,0 0 4 0,0 1 0 0,0-1-4 0,0 0 0 16,0 0 0-16,-4 0 4 0,4 0-4 0,0 0 0 0,0 1 0 16,0-1 0-16,0 2 0 0,0-2 0 0,0-2 0 0,0 5 0 0,0-4 4 15,0 2-4-15,0-1 0 0,-4 0 0 0,4 0 0 0,0 0 4 16,0 1-4-16,0-1 0 0,0 0 0 0,0 0 0 0,0 0 4 15,0 0-4-15,0 0 0 0,0 1 4 0,0-1-4 0,-4 2-4 16,4-2 4-16,0 0 0 0,0 1 0 0,0-1 0 0,0 0-4 16,0 0 8-16,0 0 0 0,0 0-4 0,0 0 0 0,0 3 0 0,0-3 0 15,0 0 4-15,-4 0-4 0,4 1 0 0,0 1 0 0,0-2 0 16,0 0 0-16,0 0 0 0,0 0-4 0,0 3 4 0,0-3 0 16,0-1 0-16,0 3 0 0,0-3 4 0,0 3-4 0,0-1 0 15,0-1 0-15,0 0 0 0,0 0 0 0,-3 0 4 0,3 2 0 16,0-1-4-16,0-1 0 0,0 0 0 0,0 0 4 0,0 1-4 15,-4-2 0-15,8 2 0 0,-8-1 4 0,4 0-4 0,0 2 0 0,0-2 0 16,0-2 0-16,0 2 0 0,0 1 0 0,0-2 0 0,0 2 0 16,0-1 0-16,0 0 4 0,0-2-4 0,0 2 4 0,-4 1-4 15,4-1 0-15,0 0 0 0,0 0 0 0,0 0 0 0,0-2 0 16,0 2 4-16,0 0-4 0,0 1 0 0,0-1 4 0,0 0-8 16,-4 0 0-16,4 1 4 0,0-2 4 0,0-1 0 0,0 2-4 0,0 1-4 15,0-1 4-15,0 0 4 0,0 0 0 0,0 0-4 0,0 0 0 16,-4 1 0-16,4-1 4 0,0 0-4 0,0-2 4 0,0 2 0 15,0 0-4-15,0 0-4 0,0 1 8 0,-4-1-4 0,4 0-4 16,0 0 4-16,0 0 0 0,0 0-4 0,0 3 8 0,0-3-4 16,0 0 4-16,0 0-4 0,0 1 0 0,-3-2 4 0,3 1-4 0,0 1 0 15,0 1 0-15,0-2 0 0,0 0 4 0,0 0-8 0,0 0 8 16,0 3-8-16,0-3 4 0,0 0 0 0,0 3 0 0,0-3 4 16,0 0-4-16,0 0 4 0,0 0 0 0,0 0-8 0,0 0 8 15,0 3-4-15,-4-3 4 0,4 0-4 0,0 0 4 0,0 0 0 16,0 0-4-16,0 1 0 0,0-1-4 0,0 0 8 0,0 0-4 15,0 0 4-15,-4 0-4 0,4 3 0 0,0-3-4 0,0 0 8 0,0 0 0 16,0 0-4-16,0 1 4 0,0-1-4 0,0 2 0 0,-4-2 0 16,4 0 0-16,0 1 0 0,0-1 0 0,0 0 4 0,0 2-4 15,-4-2 0-15,4 0 0 0,0 3 0 0,0-3 4 0,-3 0-4 16,3 2 0-16,0-1 0 0,0 1 0 0,0-2 0 0,0 2 0 16,0-1 0-16,-4-1 0 0,4 2 0 0,0-2 0 0,0 2 4 0,0-1-4 15,0-1 0-15,-4 2 0 0,4-2 0 0,0 0 0 0,0 3 0 16,0-3 0-16,0 0 4 0,0 0 0 0,-4 2 0 0,4-1-4 15,0-2 0-15,0 2 0 0,0-1 0 0,0 2 0 0,0-2 0 16,0 1 0-16,0-1 0 0,0 0 0 0,-4 0-4 0,4 0 8 16,0 3-4-16,0-3 0 0,0 0-4 0,0 0 4 0,0 0 4 0,0 0 0 15,-4 0-4-15,4 1 0 0,0-1 0 0,0 0 8 0,0 0-8 16,0 0 0-16,-3 0 0 0,3 0 0 0,0 0-4 0,0 1 4 16,0-1-20-16,-5 0 28 0,5 0-4 0,0 1 0 0,0 1-4 15,0-2 4-15,0 0 0 0,0 0-8 0,0 0 4 0,0 0 0 16,0 1 4-16,0-1-4 0,0-1 4 0,0 3-4 0,-3-3 4 0,3 1-4 15,0 0 0-15,0 1-4 0,0 1 8 0,0-4 0 16,0 4-4-16,0-2 0 0,0 0 0 0,0 1 0 0,-4-1 0 0,4 0 0 16,0 0 0-16,0 1 0 0,0-2 0 0,0 2 0 0,0-1 4 15,0 2 0-15,0-2-4 0,-4 0 0 0,4 1 0 0,0 0 4 16,0 0-4-16,0-1 0 0,0 2 0 0,0-1-4 0,0-1 0 16,0 2 8-16,0-2-4 0,0 0 4 0,0 0-8 0,0 3 4 0,0-3 0 15,0 0 4-15,0 1-4 0,0 1 0 0,0-2-4 0,0 0 4 16,0 0 4-16,0 0-4 0,0 2 0 0,0-1 0 0,0-1 0 15,0 2 0-15,0-2 0 0,0 0 4 0,0 3-4 0,0-3 0 16,0 2 0-16,0-2 0 0,0 0 0 0,0 3 4 0,0-3 0 16,0 3-4-16,0-4 0 0,0 4 0 0,0-3 0 0,0 2-4 0,0-2 12 15,0 3-4-15,0-3-4 0,0 2 0 0,0 0 0 0,0-1-4 16,0 1 4-16,0 0-4 0,0-2 8 0,0 3-4 0,0-1 0 16,0 0 0-16,0-2 0 0,0 3 0 0,0-1-4 0,0-2 8 15,0 2 0-15,0 1-4 0,0-1 4 0,0-2-4 0,0 3 0 16,0-1 4-16,0 0-4 0,0 1-4 0,0-1 4 0,0-2 0 0,0 2 0 15,0 1-4-15,0-1 4 0,0 0 4 0,0-2-4 0,0 2 0 16,0 1 4-16,4-1-4 0,-4-1 0 0,0 1 0 0,0 0 0 16,4-2 0-16,-4 3 0 0,0-3 0 0,0 2 0 0,0-2 0 15,3 3 0-15,-3-3 4 0,0 2-4 0,0 0 0 0,0-2 0 16,0 1 0-16,0 1 4 0,0 0-4 0,0-2 4 0,0 1-4 0,0 1 0 16,0-2 0-16,0 0 0 0,0 2 0 0,0-1 0 0,0-1 0 15,0 0 0-15,0 2 0 0,0-2 0 0,0 0-16 0,0 1 20 16,0-1 0-16,0 0 0 0,0 0 0 0,0 0-4 0,0 0 4 0,0 1-4 15,0-2 0-15,0 2 0 0,0-1 0 0,0-2 0 16,0 2 0-16,0 0 0 0,0 1-4 0,0-1 8 0,0-2 0 0,0 2 0 16,0 0-4-16,0 0 0 0,0-2 0 0,0 2-4 0,0 0 4 15,0 0 0-15,0 1 0 0,0-3 0 0,0 2 0 0,0-1-4 16,0 3 8-16,0-3-4 0,0 1 4 0,0 1-4 0,-3-1 0 0,3 0 0 16,0 0 0-16,0 0 0 0,0 0 0 0,0 2 0 15,0-1 0-15,0-1 0 0,0 0 0 0,0 0 4 0,0 1-4 0,0-2 0 16,0 2 0-16,0-1 0 0,0 0 0 0,0 0 0 0,0 2 0 15,0-1 0-15,0-1 0 0,0-1-4 0,0 2 8 0,0-1-4 16,0 0 0-16,0 0-4 0,0 1 4 0,0-1 4 0,0 0 0 16,0 0-8-16,0 0 4 0,0 0 0 0,0 1 0 0,0-1 0 15,0 0 0-15,0-2 4 0,0 2-4 0,0 0 0 0,0 1 0 0,0-3 0 16,0 1 0-16,0-1 0 0,0 3 0 0,0-1-4 0,0-2 4 16,0 2-4-16,0 0 4 0,0-2 0 0,0 2 0 0,0 0 0 15,-4 0 0-15,4-2 0 0,0 3 0 0,0-1 4 0,0 0-4 0,0 0 0 16,0 0 0-16,0 3 0 0,-4-3 4 0,4 0 0 0,0 0-4 15,0 0 4-15,0 0-8 0,0 0 4 0,0 1 0 0,0-1-4 16,0 0 4-16,0 2 4 0,0-2-4 0,0-2 0 0,0 2 0 16,0 1 0-16,0-1 4 0,0 0-4 0,0 0 0 0,0 0 0 15,0 0 0-15,0 1 0 0,0-1-4 0,0-2 4 16,0 2 0-16,0 0 0 0,0 0 0 0,-4 0 0 0,4 1 0 0,0-1 0 0,0 0 8 16,0 0-4-16,0 0-4 0,0 2 4 0,0-1-4 0,0-1-4 15,0 0 4-15,-3 2 0 0,3-2 0 0,0 1 0 16,0 1 0-16,0-2 0 0,0 0-4 0,0 0 8 0,0 1-4 0,0-1 0 15,0 0 0-15,0 0-16 0,0 0 20 0,0 0-4 0,0 0 0 16,0-2 0-16,0 3 0 0,0-3 4 0,0 2 0 0,0 0 0 0,0-2-4 16,0 0 0-16,0 2 0 0,0-2 0 0,0 0 4 0,0 0-4 15,0 2-4-15,0-2 4 0,0 0 0 0,0 0 0 0,0 2 0 16,0-2 4-16,0 0-4 0,0 3-4 0,0-3 4 0,0 0 4 16,0 2-8-16,0-2 0 0,0 2 0 0,0 0 4 0,0-2 4 15,0 0-4-15,0 2 4 0,0-2-4 0,0 2 0 0,0-2 4 0,0 3-8 16,0-3 4-16,0 2 4 0,0-2-4 0,0 2 0 15,0 0 0-15,0-2 0 0,0 2 0 0,0-2 4 0,0 2-4 0,0 0-4 16,0-2 4-16,0 3 0 0,0-2 0 0,0-1 4 0,0 3-4 16,0-3 0-16,0 2-4 0,0-2 4 0,0 2 4 0,0-2-8 15,0 0 8-15,-4 0-4 0,4 2 0 0,0-2 0 0,0 0 0 0,0 0 0 16,0 0 0-16,0 0 0 0,0 0 0 0,0 0 0 16,0 0 0-16,0 0 0 0,0 0 4 0,0 0-4 0,0 0 4 0,0 0-4 15,0 0 0-15,0 0 0 0,0 0 0 0,0 0 0 0,0 0 0 16,0 0-4-16,0 0 0 0,-4 0-4 0,4 0 0 0,0 0-8 15,0 0-12-15,-4-2-28 0,4 2-32 0,-4-2-32 0,4 0-32 0,-4-1-56 16,4 2-72-16,-3-4 4 0,3 1 48 0,-4 0 48 16,0-3 32-16,4 1 28 0</inkml:trace>
          <inkml:trace contextRef="#ctx0" brushRef="#br1" timeOffset="-51818.6616">176 8 51 0,'0'0'76'16,"0"0"-4"-16,0 0-4 0,0 0-28 0,0 0-4 0,0 0-4 16,0 0-8-16,0 0-4 0,0 0 0 0,0-2-4 0,0 2-4 15,0 0 0-15,0 0 0 0,0-2-4 0,0 2 4 0,0-2-4 16,0 2 4-16,0 0 0 0,0 0-4 0,0 0 4 0,0-2 4 15,0 2 0-15,0 0 0 0,0 0-4 0,0 0 0 0,0 0 4 0,0 0-4 16,0 0 0-16,0 0 0 0,0 0-4 0,0 0 0 0,0 0 0 16,0 0-4-16,0 0 4 0,0 0-4 0,0 0 0 0,0 0 0 15,0 0 4-15,0 0-4 0,0 0 0 0,0 0 0 0,0 0 0 16,0 0 0-16,0 0 0 0,0 0 4 0,0 0 0 0,0 0 0 16,0 0 0-16,0 0 8 0,0 2 0 0,0-2-4 0,4 2 4 0,-4-2 0 15,0 2-4-15,0 0 4 0,0 0-4 0,0 0 8 0,0 0-4 16,0 1 0-16,0 1-4 0,0-2 0 0,0 2-4 0,3-1 4 15,-3 1-4-15,0 0 4 0,-3 1-4 0,3-1 0 0,0 0 4 16,0 0-4-16,0 1 0 0,0-1-4 0,0 0 4 0,0 1 0 16,0-1 4-16,0 0-4 0,0 1-4 0,0-1-4 0,0 0 0 15,0 0 4-15,0 3 0 0,0-3 0 0,0 1 8 0,0-1-12 0,0 0 4 16,0 0 0-16,0 1 4 0,0 2-4 0,0-4 4 0,0 2-4 16,0-1 0-16,0 0 0 0,0 0-4 0,0 1 4 0,0 1 0 15,0-1 0-15,0-1-4 0,0 0 4 0,0 1-4 0,0-1 0 16,0 0 4-16,0 3 0 0,0-3 0 0,0 0 0 0,0 3-4 15,0-3 0-15,0 1 0 0,0 1-16 0,3-2 20 0,-3 0 0 0,0 3 0 16,0-3 4-16,0 0-4 0,0 3 0 0,-3-3-4 0,3 1 4 16,0 1 0-16,0-1-4 0,0-1 0 0,0 2 4 0,0-2 0 15,0 1-4-15,0-1 4 0,0 3-4 0,0-3 4 0,0 0 0 16,0 1-4-16,0-1 0 0,0 0 0 0,0 1 0 0,0 1 0 16,0-4 0-16,0 5 4 0,0-3-4 0,0-2 0 0,0 2 0 0,0 3 0 15,0-3 0-15,0-2 0 0,0 3 0 0,0-1 0 0,0 0 0 16,0 3 0-16,0-3 0 0,0 0 0 0,0 1 0 0,0-1 0 15,0 0 0-15,0 1 0 0,0 1 0 0,0-2 0 0,0 0 4 16,0 1-4-16,0-1 0 0,0 3 0 0,0-3 0 0,0 0 4 16,0 1-4-16,0-1 0 0,0 0 0 0,0 3 4 0,0-5-4 0,0 2 0 15,0 0 0-15,0 3 4 0,0-5-4 0,0 3 4 0,0-1-4 16,0 0 0-16,0 0 0 0,0-2 0 0,0 3 0 0,0-4 0 16,0 4 0-16,0-1 0 0,0-1 0 0,0 1 0 0,0 0 0 0,0-2 0 15,0 3 0-15,0-3 0 0,0 2 0 0,0-1 4 16,0 1 0-16,0 0-4 0,0-2 0 0,0 2 0 0,0-2 0 15,0 2 4-15,0-1-4 0,0 1 0 0,0-2 4 0,0 3-4 0,0-3 0 16,0 2 0-16,0-2 0 0,0 3 0 0,0-3 0 0,0 2 4 16,0-1-4-16,0 0 0 0,0 0 0 0,0-1 4 0,0 2-4 15,0-2 0-15,0 2 0 0,-4-2 4 0,4 1-4 0,0 1 0 16,0-2 0-16,0 1 4 0,0 1 0 0,0-2-8 0,0 0 4 16,0 2 4-16,0-2 0 0,0 1-4 0,0 1 0 0,0-1 0 0,0-2 0 15,0 1 4-15,0 3-4 0,0-3 0 0,0 0 0 0,0 2 4 16,0-2-4-16,0 1 0 0,0 1 0 0,0-2 0 0,0 0 0 15,0 1 0-15,0-1 0 0,0 2 0 0,0-2 4 0,0 0-4 0,0 0 4 16,0 0-4-16,0 1 0 0,0 1 0 0,0-2 4 16,0 0-16-16,0 0 16 0,0 1 0 0,0-1 0 0,0 0-4 0,0 0 0 15,0 0 4-15,0 0-4 0,0 1 4 0,0-1 0 0,0 0 0 16,0 2 0-16,0-2-4 0,0 1 0 0,0-1 4 0,0 0-4 16,0 0 4-16,0 0-4 0,0 0 0 0,0 0 0 0,0 1 8 0,0-1-8 15,0 0 0-15,0 0 4 0,0 0 0 0,0 0 0 16,-4 1 0-16,8-1 0 0,-8 0 0 0,4 0-4 0,0 0 4 0,0 0-4 15,0 1 0-15,0-1 4 0,0 0 0 0,0 0 0 0,0 0 0 16,0 0 0-16,0 0-4 0,0 1 0 0,0-1 4 0,0 0 0 16,0 0-4-16,0 0 0 0,0 0 4 0,0 1-4 0,0-1 4 0,0 2-4 15,0-2 4-15,0 0-4 0,0 0 0 0,0 1 0 16,0-1 0-16,0 0 0 0,0 0 4 0,0 0-4 0,0 0 0 0,0 1 4 16,0 1 0-16,0-2-4 0,0 0 4 0,0 0-4 0,0 0 0 15,0 1 4-15,0-1 0 0,0 0 0 0,0 0 0 0,0 0 0 16,0 0 0-16,0 0 0 0,0 1-4 0,0-1 4 0,0 0-4 15,0 0 0-15,0 0 8 0,0 3-4 0,0-5-4 0,0 4 4 16,0-2 0-16,0 0 0 0,0 0-4 0,0 2 4 0,0-1 0 0,-4-1 0 16,4 0 0-16,0 3 0 0,0-4-4 0,0 2 0 0,0-1 4 15,0 2 0-15,0-2-4 0,0 3 4 0,0-3-4 0,0-1 0 16,0 2 8-16,0 1-8 0,0-2 4 0,0 1 0 0,0 1 0 16,0-2 0-16,0 0-4 0,0 0 0 0,0 0 0 0,0 3 4 15,0-3 0-15,0 0-4 0,0 1 0 0,0-2 4 0,0 4-4 16,0-3 0-16,0 0 0 0,0 0 4 0,0 2-8 0,0-1 8 0,0-2-4 15,0 2 4-15,0-1 0 0,0 2-4 0,0-1 0 0,0-1 0 16,0 0 0-16,0 2 0 0,0-2 0 0,0 0 4 0,0 1-4 16,-4-1 4-16,8 2-8 0,-4-1 4 0,0-2 0 0,0 1 0 0,0 1 0 15,0-1 0-15,0 0 0 0,0 0-16 0,0 0 24 16,0 0-4-16,0 2-4 0,0-1 4 0,-4-3-4 0,4 4 4 0,0-4 0 16,0 2 0-16,0 1 0 0,0-1-8 0,0 0 4 0,0 0 0 15,0 0-4-15,0 0 8 0,0 0 0 0,0 0-4 0,0 1 0 16,0-1 0-16,-4 0 0 0,4 1 0 0,0-2 4 0,0 1-4 0,0 3 0 15,0-3 4-15,0 0-4 0,0 0 4 0,-3 0-4 0,3 3 0 16,0-3 0-16,0 0 0 0,0 0 0 0,0 3 0 0,0-3 0 16,0 0 0-16,0 0 0 0,0 2 4 0,0-2-4 0,0 1 0 15,0 1 0-15,0-2 0 0,0 0 4 0,0 0 0 0,0 3-4 16,0-3 0-16,0 2 0 0,0-2 4 0,0 0-4 0,0 3 0 16,0-3 4-16,0 2-4 0,0-2 4 0,0 3 0 0,0-3-4 15,0 2 4-15,0-2-4 0,0 3 0 0,0-3 0 0,0 2 0 0,0 0-4 16,0-1 4-16,0 1 0 0,0 0 0 0,0-2 4 0,0 3-4 15,0-1 0-15,0-2 0 0,0 3 0 0,0-1 0 0,0 0 0 16,0-2 0-16,0 3 0 0,0-1 0 0,0-2 0 0,0 2 4 0,0-2-4 16,0 3 4-16,0-1-4 0,0-2 0 0,0 3 0 15,0-1 0-15,0-2 0 0,0 2 0 0,0 1 0 0,0-3 0 0,0 2 0 16,0 0 0-16,0-2 0 0,0 3 4 0,0-1-4 0,0-2 4 16,0 3-4-16,0-3 0 0,0 2 0 0,0 0 0 0,0-2 0 15,0 3 0-15,0-3 0 0,0 2 0 0,-5 1 4 0,5-3-4 16,0 2 0-16,0 0 0 0,0-2 0 0,0 3 0 0,0-4 0 0,0 4 0 15,0-3 0-15,0 3 0 0,0-3 0 0,0 0 0 0,0 2 0 16,0-2 0-16,0 3 0 0,0-3 4 0,-3 2-4 0,3-1 0 16,0 1 0-16,0-2 4 0,0 2-4 0,0 0 4 0,0-2-8 15,-4 2 4-15,4-1 0 0,0 1 0 0,0-2 4 0,0 3-4 16,-4-3 4-16,4 2-4 0,0-2 4 0,0 3-8 0,0-1 4 0,0-2 0 16,0 2-20-16,0 1 24 0,0-3 0 0,-4 2 0 15,4-2 0-15,0 3-4 0,0-1 0 0,0 0 0 0,0-2 0 0,0 3 0 16,0-1 4-16,0-2-4 0,-3 2 0 0,3 1 0 0,0-3 0 15,0 3 0-15,0-2 0 0,0 0-4 0,0 1 8 0,0 0-4 16,-4 0 0-16,4 1 0 0,0-3 0 0,0 2 0 0,0 1 4 16,0-1-4-16,0-2 0 0,-4 2 0 0,4 1 0 0,0-1 0 15,0 0 4-15,0 1 0 0,0-3-4 0,-4 2 0 0,4 0 0 0,0 1 0 16,0-1 0-16,0 0 0 0,0 1 0 0,0-1 0 0,-4-2 0 16,4 3 0-16,0-1 0 0,0 0 0 0,0 0 0 0,0 1 0 15,0-3 0-15,-4 2 0 0,4 1 0 0,0-3 0 0,0 2 0 0,0 0 4 16,0 1-8-16,0-3 4 0,0 2 0 0,0 0 0 15,0-1 4-15,0 1 0 0,-3 0-8 0,3-2 4 0,0 3 0 0,0-3 0 16,0 2 0-16,0-2 0 0,0 3 0 0,0-1-4 0,0-2 4 16,0 2 4-16,0-2-4 0,0 1 0 0,0 1 0 0,0-2 4 15,0 2-4-15,-4-1 0 0,4-1 0 0,0 2 0 0,0-2 0 16,0 0-4-16,0 0 4 0,0 3 0 0,0-3 0 0,0 0 0 16,-4 0 0-16,4 2 0 0,0-2 0 0,0 1 0 0,0-1 0 15,0 0 4-15,0 0-4 0,0 1 0 0,0 1 0 0,0-2-4 0,0 0 4 16,-4 0 0-16,4 0 0 0,0 0 0 0,0 1 4 0,0-1-4 15,0 3-4-15,0-4 4 0,-4 1 4 0,4 0 0 0,0 1-4 16,0-1 0-16,0 0 4 0,0 0-4 0,0 2 0 0,0-2 0 16,0 1 0-16,0-1 0 0,-3 0 0 0,3 0 0 0,0 2 0 15,0-1 0-15,-5-1 4 0,5 0-4 0,0 0 0 0,0 2-4 0,0-1 4 16,0-1 0-16,-3-1 0 0,3 4 0 0,0-3 0 0,0 3 0 16,-4-3 0-16,4 0 4 0,0 0-4 0,0 2 0 0,0-2 0 15,-4 3 0-15,4-3 0 0,0 3 0 0,0-4 0 0,0 4-16 16,0-3 16-16,0 2 4 0,-4-2-4 0,4 3 0 0,0-3 0 15,0 2 4-15,-3-2 0 0,3 3-4 0,0-1 0 0,0-2 0 0,0 2 4 16,0-2-4-16,0 3 0 0,0-3 4 0,-5 3-4 0,5-4 0 16,0 4 0-16,0-1 4 0,0-2-4 0,0 2 0 0,0-1 4 15,0 1-4-15,-3-2 4 0,3 2-4 0,0-1 0 0,0 1-4 16,0-2 0-16,0 2 4 0,0-2 4 0,0 3-8 0,-4-1 4 0,4-2 4 16,0 3-4-16,0-3 0 0,0 2 4 0,0-2-4 15,-4 0-4-15,4 3 4 0,0-3 0 0,0 2 0 0,0-2 0 0,0 0 0 16,0 3 0-16,-4-3 0 0,4 0-4 0,0 2 8 0,0-1-4 15,0-1 4-15,0 2-8 0,0-2 4 0,0 0 0 0,0 3 4 16,-3-3-4-16,3 0-4 0,0 2 0 0,0-2 4 0,0 1 0 16,0 1 4-16,-4-2-8 0,4 0 8 0,0 0-4 0,0 1 0 15,0 1 0-15,0-2 0 0,0 0 4 0,-4 2-24 0,4-1 24 0,0-1-4 16,0 0 4-16,0 0-4 0,0 2 0 0,0-1 4 0,0-1-4 16,-4 0 4-16,4 2-4 0,0-2 0 0,0 0 0 0,0 1 0 15,0-2 0-15,-4 2 0 0,4 1 4 0,0-2-4 0,0 1 0 16,0-1 0-16,0 0 0 0,0 0 0 0,-4 2 0 0,4-2 0 15,0 1 0-15,0-1 0 0,0 0 4 0,0 0-4 0,0 0-4 0,0 0 4 16,0 0 0-16,0 1 0 0,-4-1 0 0,4 0 0 0,0 0 0 16,0 0 0-16,0 0 4 0,0 1-4 0,0-2-4 0,0 2 4 15,-3-3 0-15,6 2 0 0,-6 0 0 0,3 0 4 0,0 1-4 16,0-1 0-16,0 0 0 0,0-2 0 0,0 2 0 0,0 0 0 16,0-2 4-16,0 2-4 0,0 0 0 0,0-2 0 0,0 2 0 15,0-2 0-15,0 3 0 0,0-3 0 0,0 2 0 0,0-2 0 0,0 0 0 16,0 1 0-16,0-1 4 0,0 0-4 0,0 0 0 0,-4 0 0 15,4 0-4-15,0 0 8 0,0 4-8 0,0-4 4 0,0 0 0 16,0 0 0-16,0 1 0 0,0-1 0 0,0 0 0 0,0 2 0 16,0-2 0-16,0 0 0 0,0 3 0 0,0-3 0 0,0 2 0 15,0-2 0-15,0 0 0 0,0 0 0 0,0 0 4 0,0 2-4 0,0-2 0 16,0 0 0-16,0 2 0 0,0-2 0 0,0 0 0 0,0 2 0 16,0-2 4-16,0 2-4 0,0-2 0 0,0 2 0 0,0-2 0 15,0 2 0-15,0-2 0 0,0 3 0 0,0-3-4 0,0 0 4 16,0 0-4-16,0 0 8 0,0 2-4 0,0-2 0 0,0 0 0 15,0 2-4-15,0-2 4 0,0 2 4 0,0-2-4 0,0 0 0 0,0 3 0 16,0-3 0-16,0 1 0 0,0 2 0 0,0-3 0 0,0 2-4 16,0 0 4-16,0-2 0 0,0 2 0 0,0 0 0 0,0-2 0 15,-4 2 0-15,4-2 0 0,0 3 0 0,0-1 0 0,0-2 0 0,0 1 0 16,0 2 0-16,0-3 0 0,0 2 0 0,0 0 0 16,0-2 0-16,0 2 0 0,0-2 0 0,0 3 0 0,0-1 0 15,0-2 0-15,0 2 0 0,0-2 0 0,0 2 4 0,0 0-4 0,0-2 4 16,0 2-4-16,0-2-4 0,0 3 4 0,0-3-4 0,0 2 8 15,0 0-8-15,0-2 4 0,0 2 0 0,0-2 0 0,0 2 4 16,0-2-4-16,0 3 4 0,0-3-4 0,0 1 0 0,0-1 4 0,0 3-4 16,0-1 0-16,0-2 0 0,0 0 0 0,0 2 4 15,0 0 0-15,0-2-4 0,0 2 0 0,0-2-4 0,0 2 4 0,0 0 4 16,0-2-4-16,0 3 0 0,0-3 0 0,0 2 0 0,0-2-4 16,0 2 4-16,0-2 0 0,0 2 4 0,0-2-4 0,0 2-4 15,0-2 4-15,0 2 0 0,0 1 0 0,0-3 0 0,0 2 0 16,0-2 0-16,0 2 0 0,0-2 0 0,0 2 0 0,0-2 0 0,0 2 0 15,0 0 0-15,0-2 0 0,0 2 0 0,0-2 0 0,0 3 0 16,0-1 4-16,0-2 0 0,0 2-4 0,0-2 0 0,0 2 0 16,0 0 0-16,0 0 0 0,0-2 0 0,0 2 0 0,0-2-4 15,0 3 4-15,0-1 0 0,0-2 0 0,0 2 0 0,0 0 0 16,0 0 0-16,0-2-4 0,0 2 4 0,0-2 0 0,0 3 0 16,0-1 0-16,0-2 0 0,0 2 0 0,0-2 0 0,0 2 0 15,0-2 0-15,-4 2 0 0,4-2 0 0,0 0 0 0,0 2 4 0,0-2-4 16,0 0-4-16,0 3 4 0,0-3 0 0,0 0 4 0,0 0 0 15,0 0-4-15,0 2 0 0,0-2 0 0,0 0 0 0,0 0 0 16,0 0 0-16,0 0-4 0,0 0 4 0,0 2 0 0,0-2 0 16,0 0 0-16,0 0 0 0,0 2 0 0,0-2 0 0,0 2 0 15,0-2 0-15,0 0 0 0,0 2 4 0,0-2-4 0,0 0 0 0,0 2 0 16,0-2 0-16,0 0 0 0,0 0 0 0,0 0-4 0,0 3 4 16,0-3 0-16,0 0 0 0,0 0 0 0,0 0 0 0,0 0 0 15,0 2 0-15,0-2 0 0,0 2 0 0,0-2 0 0,0 0-16 0,0 2 20 16,-3-2 0-16,3 2 0 0,0 0 0 0,0-2-4 15,0 3 0-15,0-3 0 0,0 2 0 0,0-2 0 0,0 2 0 0,0-2 0 16,0 0 4-16,0 2-4 0,0-2 0 0,0 0 0 0,0 0 0 16,0 0 0-16,0 0 0 0,0 0 0 0,0 0 0 0,0 2 0 15,0-4 0-15,0 2 0 0,0 2 0 0,0-2 0 0,0 0 0 0,0 0 0 16,0 0 0-16,0 0 0 0,0 0 0 0,0 0 0 16,0 0 0-16,0 0 0 0,0 0 0 0,0 0 0 0,0 0 0 15,0 0 0-15,0 0 0 0,0 0 0 0,0 0 0 0,0 0-4 0,0 0 4 16,0 0 0-16,0 0 0 0,0 0 0 0,0 0 0 0,0 0 4 15,0 0-4-15,0 0 0 0,0 0 0 0,0 0 0 0,0 0 0 16,0 0 0-16,0 0 0 0,0 0 0 0,0 0 0 0,0 0 0 16,0 0 0-16,0 0 0 0,0 0 4 0,0 0-4 0,0 0 0 0,0 0 0 15,0 0 4-15,0 0-4 0,0 0-20 0,0 0 20 0,0 0 0 16,0 0 4-16,0 0 0 0,0 0 0 0,0 0 0 0,0 0-4 16,0 0 0-16,0 0 0 0,0 0-4 0,0 0 4 0,0 0 0 15,0 0 0-15,0 0 0 0,0 0 0 0,0 0 0 0,0 0 4 16,0 0-4-16,0 0 0 0,0 0 0 0,0 0 0 0,0 0 0 15,0 0 0-15,0 0 0 0,0 0 0 0,0 0 0 0,0 0 0 0,0 0 0 16,0 0 0-16,0 0 0 0,0 0-4 0,0 0 4 0,0 2 0 16,0-2 0-16,0 0 4 0,0 0-4 0,0 0 0 0,0 0 0 15,0 0 0-15,0 0 0 0,0 0 0 0,0 0 0 0,0 0 0 0,0 0 0 16,0 0 0-16,0 0 0 0,0 0 0 0,0 0 0 16,0 0 4-16,0 0-4 0,0 0 0 0,0 0 0 0,0 0 0 15,0 0 0-15,0 0 0 0,0 0 0 0,0 0 0 0,0 3-4 0,0-3 4 16,0 0 0-16,0 0 0 0,0 0 0 0,0 0 0 0,0 0 4 15,0 0-4-15,0 0 0 0,0 0 0 0,0 0 0 0,0 0 0 16,0 0 0-16,0 2 0 0,0-2 0 0,0 0 0 0,0 0-4 16,0 0 4-16,0 0 0 0,0 0 0 0,0 0 0 0,0 0 0 15,0 0 0-15,0 0 0 0,0 0 0 0,0 2 0 0,0-2 0 0,0 0 0 16,0 0 0-16,0 0 0 0,0 0 4 0,0 0-4 0,0 0 0 16,0 0 0-16,0 0 0 0,0 0 0 0,0 0 0 0,0 0 0 15,0 0 0-15,0 0 0 0,0 0 0 0,0 0 0 0,0 0 0 16,0 0 0-16,0 2 0 0,0-2 0 0,0 0 0 0,0 0 0 0,0 0 0 15,0 0 0-15,0 0 0 0,0 0 0 0,0 0 0 0,0 0 0 16,0 0 0-16,0 0 0 0,0 0 0 0,0 0 0 0,0 2 0 16,0-2 0-16,0 0 0 0,0 0 0 0,0 0-4 0,0 0 4 15,0 0 0-15,0 0 4 0,0 2-4 0,0-2 0 0,0 0 0 0,0 0 0 16,0 0 0-16,0 0 0 0,0 0-4 0,0 0 4 0,0 0 0 16,0 0 0-16,0 0 0 0,0 0 0 0,0 0 0 15,0 0 0-15,0 0 0 0,0 0 0 0,0 0 0 0,0 0 0 0,0 0 0 16,0 0 0-16,0 0 0 0,0 0 0 0,0 0 0 0,0 0 0 15,0 0 0-15,0 0 4 0,0 0-4 0,0 0 0 0,0 0-4 16,0 0 4-16,0 0 0 0,0 0 0 0,0 0 0 0,0 2 0 0,0-2 0 16,0 0 0-16,0 0 0 0,0 0 0 0,0 0 0 15,0 0 0-15,0 0 0 0,0 0 0 0,0 3 0 0,0-3 0 0,0 0 0 16,0 0 4-16,0 0-4 0,0 0 0 0,0 0 0 0,0 0 0 16,0 0-4-16,0 0 4 0,0 0 0 0,0 0 0 0,0 0 4 15,0 0-4-15,0 0 0 0,0 0 0 0,0 0 0 0,0 0 0 0,0 0 0 16,0 0 0-16,0 0 0 0,0 0 0 0,0 0 0 15,0 0 0-15,0 0 0 0,0 0 4 0,0 0-4 0,0 0 0 0,0 0 0 16,0 0 0-16,0 0 0 0,0 0 0 0,0 0 0 0,0 0 0 16,0 0 0-16,0 0-4 0,0 0-4 0,0 0 0 0,0 0-4 15,0 0 4-15,0 0-12 0,0-3-12 0,0 3-20 0,-5 0-12 0,5-2-16 16,0 0-20-16,0 0-24 0,0 2-16 0,0-2-44 16,0 0-52-16,0 0 16 0,0-1 36 0,0-1 36 0,0 2 32 15</inkml:trace>
        </inkml:traceGroup>
        <inkml:traceGroup>
          <inkml:annotationXML>
            <emma:emma xmlns:emma="http://www.w3.org/2003/04/emma" version="1.0">
              <emma:interpretation id="{3672CDAF-DA6A-4CFA-BFF5-54DE5B6EC01A}" emma:medium="tactile" emma:mode="ink">
                <msink:context xmlns:msink="http://schemas.microsoft.com/ink/2010/main" type="inkWord" rotatedBoundingBox="16089,15718 15986,17708 15914,17704 16017,15714"/>
              </emma:interpretation>
              <emma:one-of disjunction-type="recognition" id="oneOf1">
                <emma:interpretation id="interp1" emma:lang="" emma:confidence="0">
                  <emma:literal>m.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mi.</emma:literal>
                </emma:interpretation>
                <emma:interpretation id="interp4" emma:lang="" emma:confidence="0">
                  <emma:literal>mi</emma:literal>
                </emma:interpretation>
                <emma:interpretation id="interp5" emma:lang="" emma:confidence="0">
                  <emma:literal>ma</emma:literal>
                </emma:interpretation>
              </emma:one-of>
            </emma:emma>
          </inkml:annotationXML>
          <inkml:trace contextRef="#ctx0" brushRef="#br0" timeOffset="12090.4687">355 669 3 0,'0'0'68'0,"0"0"8"15,0 0-8-15,0 0-20 0,0 0-8 0,0 0-8 0,0 0-4 16,0 0-4-16,0 0 0 0,0 0 0 0,0 0-8 0,0 0 4 16,0 0 0-16,0 0-4 0,0 0 0 0,0 0 4 0,0 0-4 15,0 0 0-15,-3 0 0 0,3 0 0 0,0 0 0 0,0 0-4 0,0 0 0 16,0 3 0-16,0-3 0 0,-4 1 0 0,4-1 0 0,0 2 0 15,0-2-4-15,0 2 4 0,0-2 0 0,0 3 0 0,0-1-4 16,-4 0 4-16,4 0 0 0,0-2 0 0,0 2 0 0,0 0 4 16,0 1 0-16,0-3-4 0,0 2-4 0,0 0 4 0,0 0 0 0,-4 0 0 15,4 1-4-15,0-1 4 0,0-2-4 0,0 2 8 16,0 0-4-16,0 0 0 0,0 0-4 0,0 0 0 0,0 0 0 0,0 1 0 16,0-1 0-16,-4 0 4 0,4 0 0 0,0 0-4 0,0 0 0 15,0 1 4-15,0-1-4 0,0 0 4 0,-3 0 0 0,3 2-4 16,0-1 0-16,0-1 4 0,0 0-4 0,0 2 4 0,0-2 0 15,0 1-4-15,0 1-4 0,-4-2 4 0,4 2 0 0,0-2-4 16,0 1 4-16,0 1-4 0,0-2 4 0,0 0-4 0,0 3 4 16,0-3 0-16,0 2 0 0,0-2-4 0,0 3 0 0,0-3 0 0,0 0 0 15,-4 2 0-15,4-2 0 0,0 0 0 0,0 1 0 0,0 1 0 16,0-2 0-16,0 0 0 0,0 3 0 0,-4-3 0 0,4 0 0 16,0 2 0-16,0-2 0 0,0 0 4 0,0 3-4 0,0-3 0 0,0 2 0 15,0 1 0-15,0-4 0 0,-4 4 0 0,4-3-4 16,0 2 4-16,0-1 0 0,0 1 0 0,0 0 0 0,0-2-4 0,-4 3 0 15,4-3-12-15,0 2 16 0,0-2 0 0,0 3 0 0,0-3 4 16,0 2-4-16,0-2-4 0,-3 0 8 0,3 2-4 0,0-1-4 16,0-1 4-16,0 0 0 0,0 3-4 0,0-4 0 0,0 2 0 0,0-1 4 15,0 2 0-15,0-2-4 0,0 0 0 0,0 1 4 0,0-1 0 16,0 2 0-16,0-2-4 0,0 0 4 0,0 0-4 0,0 1 4 16,0 1-4-16,-4-2 4 0,4 0 0 0,0 0 0 0,0 0 0 15,0 1-4-15,0-1 0 0,0 2 0 0,0-1 0 0,0-2 4 16,-4 2-4-16,4-1 4 0,0 0 0 0,0 0 0 0,0 0 0 15,-4 0-4-15,4 0 4 0,0 2 0 0,0-1 0 0,0-1-4 16,0 0 4-16,0 0-4 0,0 1 0 0,0-1 4 0,0 0 0 0,0 0 0 16,0 0 0-16,0 0 0 0,0 3 0 0,0-3 0 0,0 0 0 15,0 0-4-15,-3 1 0 0,3-2 4 0,0 1 0 0,0 1 0 16,0-1 4-16,0 0-4 0,0 0 0 0,0 2 0 0,0-1-4 0,-5-2 0 16,5 2 4-16,0-1 0 0,0 0 0 0,0 0 0 15,0 1-4-15,0-1 4 0,0 0 0 0,0 0-4 0,-3 0 4 0,3 0 0 16,0 0-4-16,0 0 4 0,0 1-4 0,0-1 4 0,0 0-4 15,0 1 0-15,0-3 0 0,0 1 0 0,0 1 4 0,0 1-4 16,0-1 0-16,0 0 0 0,0 0 4 0,0 0-4 0,0-2 4 0,0 2-4 16,-4 0 4-16,4 1-4 0,0-1 4 0,0 0-4 0,0 0 4 15,0 0 0-15,0 1-4 0,-4-1 0 0,4 0 0 16,0 2 0-16,0-2 4 0,0 0 0 0,0 1-4 0,0-1 4 0,0 0 0 16,0 0-4-16,0 0 4 0,0 0-4 0,0 0 0 0,0 1 0 15,0-1 4-15,0 0-4 0,0 0 0 0,0 0 4 0,0 0 0 16,0 1-4-16,-4-1 0 0,4 0 0 0,0 0 4 0,0 2 0 0,0-4-4 15,0 5 0-15,0-5 4 0,0 4 0 0,0-2-4 0,0 0 4 16,0 0-4-16,0 1 0 0,0-3 0 0,0 2 0 0,0 0 4 16,0 0 0-16,0 0-4 0,0 0 4 0,0 1-4 0,0-1 0 15,0 0 0-15,0 0 4 0,0-2 0 0,0 2 0 0,0 0-4 16,0 1 0-16,0-1 0 0,0 0 4 0,0 0 0 0,0 0-4 0,0 0 0 16,0 1 0-16,0-1 4 0,0 0 0 0,0 0 0 0,0 0 0 15,0-2 0-15,0 2-4 0,0 0 4 0,0 1-4 0,0-1 0 16,0 0-4-16,0-2 4 0,0 2 4 0,0 0 0 0,0-2 0 15,0 2-4-15,0 0 4 0,0 1-4 0,0-3 4 0,0 2 0 16,0 0 0-16,0-2 0 0,0 2-4 0,0 0 0 0,0 0 4 0,0-2-4 16,0 3 0-16,0-2 0 0,0 2 0 0,0-1 4 15,0-2-4-15,0 2 4 0,0 0 0 0,0 0-4 0,0 1-4 0,0-1 4 16,0-2 0-16,0 2 0 0,0 0 4 0,0 0 0 0,0 0 0 16,0 0-4-16,0-2 4 0,0 3 0 0,0-1 0 0,0 0-4 15,0 0 0-15,0-2 0 0,0 2 0 0,0 0 0 0,0-2 4 0,0 3-4 16,0-1 0-16,0-2 4 0,0 2 0 0,0-2-4 0,0 2 0 15,0 0 0-15,0-2 0 0,0 2 0 0,0-2 4 0,0 2-4 16,0 0 0-16,0-2 4 0,0 3 0 0,0-3-4 0,0 2 4 16,0 0-4-16,0-2 4 0,0 2-4 0,0-2 0 0,0 3 4 15,0-1-4-15,0 0 0 0,0-2 4 0,0 2 0 0,0-2 0 16,0 2 0-16,0 0 0 0,0 0 0 0,0-2 0 0,0 2 0 0,0 1 0 16,0-1 0-16,0-1 0 0,0 3-4 0,0-3 0 15,0-1 0-15,0 2 4 0,0 0-4 0,0 1 0 0,0-1 0 0,0 0 4 16,0 0 0-16,0-2-4 0,0 2 0 0,0 0 0 0,0 0 4 15,0 1-4-15,0-1 0 0,0-2 0 0,0 2 0 0,0 0 4 16,0 1-4-16,0-2 0 0,0 2 4 0,0-3-4 0,0 2 0 16,0 0 4-16,0 0-4 0,0-2 0 0,0 2 4 0,0 0-8 15,0-2 4-15,0 2 0 0,0-2 0 0,-4 3-4 0,4-2 4 0,0-1 0 16,0 3 0-16,0-1 4 0,0-2-4 0,0 2 4 0,0 0-4 16,0 1 4-16,0-3 0 0,0 2-4 0,0 0 0 0,0 0 0 15,0 0 0-15,0-2 0 0,0 2-4 0,-4 0 8 0,4 1-4 0,0-3 0 16,0 2 4-16,0 0-4 0,0 0 0 0,0-2 4 15,0 3-4-15,0-2-4 0,-3 1 8 0,3-2-4 0,0 3 0 0,0-1 0 16,0-2 4-16,0 2 0 0,0 0-4 0,0 0 0 0,0-2 0 16,0 2 4-16,0 1-4 0,0-1 0 0,0 0 0 0,0-2 0 15,0 2 4-15,0-2-4 0,0 2 0 0,0 0 0 0,0-2 0 0,0 3 0 16,0-1 0-16,0 0 4 0,-4-2-4 0,4 2-4 0,0-2 4 16,0 2 0-16,0 0 0 0,0 0 0 0,0-2 0 0,0 3 0 15,0-1 0-15,0 0 0 0,0 0-4 0,0-2 8 0,0 3-4 16,0-2 0-16,0 1 0 0,0 1 4 0,0-1-4 0,0-2 0 15,0 2 0-15,0 0-20 0,0 0 24 0,-4-2 0 0,4 2-4 0,0-2 4 16,0 2 0-16,0 1 0 0,0-3-4 0,0 2 4 0,0 0-4 16,0-2 0-16,0 2 0 0,0 0 0 0,0 1 0 0,0-3 0 15,0 2 0-15,0 0 0 0,0 0 0 0,-4-2-4 0,4 2 4 16,0 0 0-16,0 0 4 0,0 1-8 0,0-1 4 0,0 0 0 16,0-2 0-16,0 2 4 0,0 0-4 0,0 0 0 0,0 0 0 15,0 1 4-15,0-1-4 0,0 0-4 0,0 0 4 0,0 0 4 0,0 0-4 16,0 1 0-16,0-1 4 0,0 0-4 0,0 0 0 0,0 0 0 15,0 0 0-15,0 3 0 0,0-5-4 0,0 4 0 0,0-2 8 16,0-2-8-16,-4 5 8 0,8-3-4 0,-4-2 4 0,-4 2 0 16,4 2-4-16,0-4 0 0,0 2 4 0,4 0-8 0,-8 1 4 15,4-1 0-15,0 0 0 0,0-2 0 0,0 2 0 0,0 0 0 0,0-2 0 16,0 2 0-16,0 1 0 0,0-1-4 0,0-2 4 16,0 2 0-16,0 0 0 0,0-2 0 0,0 2 0 0,0 0 0 0,0-2 4 15,0 3-4-15,0-1-4 0,0-2 4 0,0 2 0 0,0 0 0 16,0 0 0-16,0 0 0 0,0-2 0 0,0 2 0 0,0 1 0 15,0-1 0-15,0 0 0 0,0-2 4 0,0 2-4 0,0 0 0 0,0 0 0 16,0-2 0-16,0 3-4 0,0-1 4 0,0 0 0 0,0 0 4 16,0-2-4-16,0 2-4 0,0 0 4 0,0 0-4 0,0-2 8 15,0 3-4-15,0-2 0 0,0 2 0 0,0-1 4 0,0-2-8 16,0 2 4-16,0 0 0 0,0 0 0 0,0-2 0 0,0 3 0 16,0-1 0-16,0 0 0 0,0-2 0 0,0 2 0 0,0 0 4 0,0 0-4 15,0-2 0-15,0 3 0 0,0-1 0 0,0 0 4 0,0 0-4 16,0 0 0-16,0 0 0 0,0 0 0 0,0-2 0 0,0 3 4 15,0 1-4-15,0-4-4 0,0 2 4 0,0 0 4 0,0 0-4 16,0 0-4-16,0 0 8 0,0 1-4 0,0-1 0 0,0 0-16 16,0 0 20-16,0-2 0 0,0 3 0 0,0-1-4 0,0 0 0 0,0 0 0 15,0-2 0-15,0 2 0 0,0 0-4 0,0-2 4 16,0 2 0-16,0 0 4 0,0-2 0 0,0 3-4 0,0-3 0 0,0 2 0 16,0-1 0-16,0-1 0 0,0 4 0 0,0-4-4 0,0 1 4 15,0 1 0-15,0-2 0 0,0 2 4 0,0 1-4 0,0-3 0 16,0 2 0-16,0 0 4 0,0-2-4 0,0 2 0 0,0-2 4 0,0 2-4 15,0 0 0-15,0-2 0 0,0 2 0 0,0 1 0 0,-3-1 4 16,3-2-4-16,0 2-4 0,0-2 4 0,0 2 0 0,0 1 0 16,0-3 0-16,0 1 0 0,0 2 0 0,0-3 0 0,0 2 0 15,0 0 0-15,0-2 0 0,0 2 0 0,0 0 4 0,0-2-4 16,0 2 0-16,0 1 0 0,0-3 0 0,0 2 0 0,0-1 0 0,0-1 0 16,0 3 0-16,0-1 0 0,0 0 4 0,0-2-4 0,0 2 0 15,0 1 0-15,0-1 0 0,0 0 4 0,0-2-4 0,0 2-4 16,0 0 4-16,0 0-4 0,0 0 4 0,0-2-4 0,0 3 4 15,0-1 4-15,0 0-4 0,-4 0 0 0,4 1 4 0,0-2-4 16,4 2 0-16,-8-1 0 0,4 0 0 0,0 0 0 0,0 0 0 0,0 0 0 16,0 0 0-16,0 1 0 0,0-1 0 0,0 0 0 15,0 0 0-15,-4 0 0 0,4 0 0 0,0 1 0 0,0-1 0 0,0 0 0 16,0 0 0-16,0 0 0 0,0 0 0 0,0 0 0 0,0 1-4 16,0-3 4-16,0 4 0 0,0-2 0 0,-4-2 0 0,4 3 0 15,0-2 0-15,0 1 0 0,0 1 0 0,0 1-4 0,-4-2 4 16,4 0 4-16,0 0-4 0,0-2 4 0,0 3-4 0,0-1-4 0,0 0 4 15,0 0 0-15,0 0 0 0,0 0 4 0,0 1-4 0,0-1 0 16,0 0 0-16,0-2 0 0,0 2 0 0,0 0 0 0,-4 0 0 16,4 0 0-16,0 1 0 0,0-1 0 0,0-2 0 0,0 2 0 15,0 0 4-15,0 0-8 0,0 0-16 0,0-2 24 0,0 3-4 16,0-1 4-16,0 0 0 0,0-2-4 0,-3 2 0 0,3 0 0 0,0 0 0 16,0-2 4-16,0 2 0 0,0 1-8 0,0-1 4 15,-4-2 0-15,4 2 0 0,0 0 0 0,0 0-4 0,0 0 4 0,0 1 4 16,0-1-4-16,0 0 0 0,0-2 0 0,0 2 0 0,0 0 0 0,0 0 0 15,0 1 4-15,0-1 0 0,0 0-8 0,0 0 4 16,0 0 0-16,0 0 0 0,0 0 0 0,0-2 0 0,0 3 0 0,0-1-4 16,0 0 4-16,0-2 0 0,0 2 0 0,0 0 0 0,0 0 0 15,0 1 0-15,0-2 0 0,0 2 0 0,0-3 0 0,0 2 0 16,0 0 0-16,0 0 0 0,0 1 0 0,0-1 0 0,0 0 0 0,0 0 0 16,0 0 0-16,0 0 0 0,0-2 0 0,0 2 0 15,0 1 0-15,0-1 0 0,-4 0 0 0,4 0 4 0,0-2-4 0,0 2 0 16,0 0 0-16,0 1 0 0,0-3-4 0,0 2 4 0,0 0 4 15,0-2-4-15,0 2 0 0,0 0 0 0,0-2 4 0,0 2-4 16,0 0 0-16,0 1 0 0,0-3-4 0,0 1 4 0,0 2 0 16,0-1-4-16,0 0 4 0,0-2 0 0,0 2 0 0,0 1 0 15,0-1 4-15,0-2-8 0,0 2 4 0,0 0 0 0,0-2 0 0,0 2 0 16,-4 0 4-16,4-2-4 0,0 2 0 0,0 1 0 0,0-3 0 16,0 2-4-16,0-2 4 0,0 2 0 0,0 0 0 0,0-2 0 15,0 2 4-15,0 0-4 0,-4-2 4 0,8 2-8 0,-8 1 4 0,8-3 0 16,-8 2 0-16,4-2 0 0,0 2 4 0,0 0-4 15,0 0 0-15,4-2 0 0,-8 2 0 0,4 1 0 0,0-2 0 0,0-1 0 16,0 3 4-16,0-1-4 0,0 0 0 0,0 0 0 0,0 1 0 16,0-1 0-16,0 0 0 0,0 0 0 0,0 0 0 0,0-2 0 15,0 2 0-15,0 0 0 0,0 0 0 0,0 1 0 0,0-1 0 0,0-1 0 16,0 3 0-16,0-3-4 0,0-1 4 0,0 2 0 16,0 1 0-16,0-1 4 0,0-2-4 0,0 2 0 0,0 0 0 0,0 0 0 15,0-2 0-15,0 2 0 0,0 0 0 0,0-2 0 0,0 2 0 16,0 1 0-16,0-3 0 0,0 2 0 0,0 0 0 0,0-2 4 15,0 2-4-15,0-2 4 0,0 3 0 0,0-2-4 0,0 2-4 16,0-3 4-16,0 2 0 0,0-2-4 0,0 2 4 0,0 0 0 16,0-2 0-16,0 2 0 0,0-2 0 0,0 2 4 0,0 1 0 15,0-3-4-15,0 2 0 0,0-2-4 0,0 1 4 0,0 2 0 0,0-3 0 16,0 2 0-16,0 0-4 0,0-2 4 0,0 2 0 0,0 1 0 16,0-3 0-16,0 2 0 0,0 0 0 0,0-2 0 0,0 2 0 15,0 0 0-15,0-2 4 0,0 2-4 0,0-2 0 0,0 3 0 0,0-1 0 16,0-2 0-16,0 2 0 0,0-2 0 0,0 2 0 0,0-2 0 15,0 2-4-15,0-2 8 0,0 3-8 0,0-3 0 0,0 1 4 16,0-1 0-16,0 3 0 0,0-1 4 0,0-2-4 0,0 2 0 16,0-2 0-16,0 2 0 0,0 0 0 0,0-2 0 0,0 2 0 15,0 0 0-15,0-2 0 0,0 3 0 0,0-1 0 0,0-2-4 0,0 2 4 16,0 0 0-16,0 0 0 0,0-2 4 0,0 2-4 0,0 1 0 16,4-3 0-16,-4 2 0 0,0 0 0 0,0-2 0 0,0 2 0 15,0-2 0-15,0 2 0 0,0 0 0 0,0-2-4 0,0 2 8 16,0-2-4-16,0 3 0 0,0-1 0 0,0-2 0 0,0 2 0 15,0 0 0-15,4-2 0 0,-4 2 4 0,0 0 0 0,0-2-4 0,0 2 0 16,0 1 0-16,0-1 0 0,0-2 0 0,0 2 0 16,0 0 0-16,0-2 0 0,0 2-4 0,0 0 4 0,0-2 0 0,0 3-4 15,0-1 4-15,0 0 0 0,0-2 0 0,0 2 0 0,0 0 0 16,0 0 0-16,0 1 0 0,0-1 0 0,0-2 4 0,0 2-4 16,0 0 0-16,4 0 0 0,-4 0 4 0,0 0-4 0,0 1 0 0,0-1-4 15,0 0 4-15,0-2 0 0,0 2 4 0,0 0-4 0,0 0 0 16,0-2 0-16,0 3 0 0,0-1 4 0,0-2-4 0,0 2 0 15,0 0-4-15,0-2 4 0,0 2 0 0,0-2-4 0,0 2 4 16,0 1 4-16,0-3-4 0,0 2 4 0,0-2-4 0,0 2 0 16,0-2 0-16,0 2 0 0,0-2 0 0,0 2 0 0,0-2 0 15,0 0 0-15,0 2 0 0,0-2 0 0,0 2 0 0,0-2 0 0,0 0 0 16,0 3 4-16,0-3-8 0,0 2 0 0,0-2 4 16,0 2 0-16,0-2 0 0,0 2 0 0,0-2 0 0,0 2 0 0,0 0-4 15,0-2 4-15,0 3 0 0,0-1 4 0,0-2-4 0,0 2 0 16,0 0 0-16,0-2 0 0,0 2-4 0,0 0 4 0,0-2 4 15,0 3-4-15,0-1 0 0,0-2 4 0,4 2-4 0,-4-2-4 0,0 2 8 16,0 0-4-16,0-2 0 0,0 2 0 0,3-2-4 0,-3 2 4 16,0-2 0-16,0 3 0 0,0-2 0 0,0-1 0 0,0 3 0 15,4-3 0-15,-8 2 0 0,4 0-16 0,4-2 20 0,-4 2 0 16,-4-2 0-16,4 3-4 0,0-3 0 0,0 2 0 0,0-2 0 16,0 2 4-16,0 0-4 0,4-2 0 0,-4 2 0 0,0 0 0 0,0-2 0 15,0 2 0-15,0-2 0 0,0 3 0 0,0-3 0 0,0 2 0 16,0 0 0-16,0-2 0 0,0 2 0 0,0 0 0 0,0-2-4 15,0 2 8-15,0-2-4 0,0 3 0 0,0-1 0 0,0-2 0 16,4 2 0-16,-4 0 4 0,0-2-4 0,0 2 0 0,0 0 0 16,0-2 0-16,0 2 0 0,0-2 0 0,0 3 0 0,0-3 0 0,0 1 0 15,0-1 0-15,0 3 4 0,0-3-4 0,0 2 0 16,0 0-4-16,0-2 4 0,0 2 4 0,0-2-8 0,0 3 4 0,0-3 0 16,0 2 0-16,0 0 0 0,0-2 0 0,0 2 0 0,0-2 0 0,0 2 0 15,0 0 0-15,0-2 0 0,0 2-4 0,0 1 4 16,0-3 0-16,0 2 4 0,0 0-4 0,0-2 0 0,0 2 0 0,0 0 0 15,0 0 0-15,0-2 0 0,0 2 0 0,0 1 0 0,0-3 0 16,0 2 0-16,0 0 4 0,0 0-4 0,0-2-4 0,0 2 4 16,0 0 0-16,0-2 0 0,0 3 0 0,0-2 0 0,0 2 0 15,0-3 0-15,0 2 0 0,0-2 0 0,0 2 4 0,0 0-4 16,0 1 0-16,0-3 0 0,0 2 4 0,0 0-4 0,0-2 0 0,0 2 0 16,0 0 0-16,0-2 0 0,0 2 0 0,0 0 0 0,0-2 0 15,0 3-4-15,0-1 4 0,0 0 0 0,0-2 0 0,0 1 4 16,0-1-4-16,0 0 4 0,0 4-4 0,0-4 0 0,0 1 0 15,0-1-4-15,0 0 4 0,0 0 0 0,0 2 0 0,0-2 0 16,0 0-4-16,0 3 4 0,0-3 0 0,0 0-4 0,0 0 8 0,0 2 0 16,0-2-4-16,0 0 0 0,0 2-4 0,0-2 4 0,0 0 0 15,0 0 0-15,0 2 4 0,0-2-4 0,0 0 0 0,0 0 0 16,0 0 4-16,0 0-4 0,0 2 0 0,0-2 0 0,0 0-4 0,0 0-12 16,0 2 16-16,0-2 4 0,0 0 0 0,0 0-4 15,0 0 4-15,0 0-4 0,0 2 0 0,0-2 0 0,0 0 4 0,0 0-4 16,0 0 4-16,0 0-4 0,0-2 0 0,0 4 4 0,0-2-4 15,0 0 4-15,0 0-4 0,0 0 0 0,0 0-4 0,0 0 4 16,0 0 4-16,0 0-4 0,0 0 0 0,0 0 0 0,0 2 0 16,0-2 4-16,-4 0-4 0,4 0 0 0,0 0 0 0,0 0 4 15,0 0-4-15,0 0 0 0,0 0 0 0,0 0 0 0,0 0 0 0,0 0 4 16,0 0-8-16,0 0 0 0,0 0 4 0,0 0-4 0,0-2 0 16,0 2-4-16,-4-2-12 0,4 2-8 0,0-2-20 0,0 0-20 15,-3 0-24-15,3 0-20 0,0-3-28 0,-4 3-40 0,4-3-60 0,-4 2-44 16,4-2 52-16,-4 1 44 0,4 0 40 0,-4 0 28 15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8:37.284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0 239 19 0,'4'0'100'0,"-4"0"-24"15,4 0-4-15,-4 0-32 0,4 0-4 0,-4 0-4 0,4 0-8 16,-4 0-8-16,4 0 0 0,-4 0-4 0,3 0 0 0,1 0 0 15,-4 0-4-15,4 0-4 0,-4 0 0 0,4 0 0 0,-4 0 0 0,3 0 0 16,2 0 0-16,-2 0 0 0,-3 0 0 0,4 0 0 0,0 0-4 16,0 0 0-16,-1 0 4 0,1 0 0 0,0 0-4 0,0 0 0 15,0 0 4-15,0 0 0 0,0 0 0 0,-1 0-4 0,1 3 4 16,0-6 0-16,3 3 0 0,-2 0 0 0,-2 0-4 0,5-2 4 16,-4 2 0-16,-1 0 0 0,5-2-4 0,-4 2 4 0,4-2-4 0,-4-1 4 15,3 3 0-15,-3-1 0 0,4-1-4 0,-4-1 0 0,3 1 4 16,-3 0 0-16,3 0-4 0,-2 0 4 0,-2 0-4 0,5 2 4 15,-4-3-4-15,3 1 0 0,-3 0 4 0,4 0 0 0,-4 2-4 16,0-2 4-16,4 0-4 0,-5-1 4 0,1 1 0 0,4 0-4 16,-5 0-16-16,1 2 20 0,4-2 0 0,-4 0 0 0,0 0 0 0,3-1-4 15,-3 1 4-15,4 0-4 0,-5 2 4 0,2-2 0 0,2-1-4 16,-3 2 0-16,0-1 4 0,-1-1-4 0,5 3 4 0,-4-2 0 16,0 0-4-16,3 0 0 0,-3 0 4 0,0 2-4 0,0-2 0 15,4-1 0-15,-4 3 0 0,-1-2 0 0,1 2 4 0,4-2 0 16,-5 0-4-16,2 2 0 0,-2 0 0 0,1-2 0 0,0 2 4 0,3 0-4 15,-3-2 4-15,0 2-4 0,0 0 4 0,0-3-4 0,4 3 0 16,-5 0 0-16,1-2 0 0,0 2 0 0,0 0 0 0,4-2 0 16,-5 2 0-16,1 0 0 0,0-2 0 0,3 0 4 0,-2 2 0 15,-2-2-4-15,5 2 4 0,-4-3 0 0,0 3 0 0,3-2-4 16,-3 2 4-16,0-2-4 0,0 2 0 0,3-2 4 0,-3 2-4 0,0-2 0 16,3 2 0-16,-2 0 0 0,-2 0 0 0,1-2 0 0,0 2 0 15,0 0 0-15,0 0 0 0,-1 0 0 0,5 0-12 0,-4-2 12 16,0 2 4-16,0 0 0 0,-1 0-4 0,2-3 0 0,-2 3 0 15,1 0 4-15,0-2-4 0,0 2 0 0,-1 0 0 0,1-2 0 16,4 2 4-16,-4-2-4 0,0 2 0 0,-1-2 0 0,1 2 0 16,0 0 0-16,0-2 4 0,3 2-4 0,-2 0 0 0,-2 0 0 0,1-3 0 15,0 3 0-15,3-2 0 0,-2 2 0 0,-2 0 4 0,1-2-4 16,4 2 0-16,-5 0 0 0,1-2 4 0,4 2-4 0,-4-2 0 16,0 2 0-16,3 0 0 0,-3 0 0 0,0 0 0 0,3 0 0 15,-2 0 0-15,-2 0 4 0,5 0-8 0,-4 0 4 0,-1 0-4 16,1 0 4-16,4 0 0 0,-4 0 0 0,0 0 0 0,3 0 0 0,-3 0 0 15,0 0 0-15,0 0 0 0,4 0 4 0,-5 0-4 0,1 0 0 16,0 0 0-16,3-2 0 0,-2 2 0 0,-2 0 4 0,1 0 0 16,4-3-4-16,-4 3 4 0,-1 0-4 0,5 0 0 0,-4-2 0 15,0 2 0-15,0-2 0 0,4 2 4 0,-5-2-16 0,4 2 16 16,-2 0 0-16,-2-2 0 0,5 2 0 0,-4-2 0 0,0 2-8 0,3-2 8 16,-3 2-4-16,4 0 0 0,-4-3 0 0,4 3 4 0,-5-2 0 15,1 2-4-15,4-2 0 0,-5 2 0 0,5 0 0 0,-4-2 0 16,4 2 4-16,-5-2-4 0,1 2 0 0,0-2 0 0,4 2 0 15,-5-3 4-15,2 3-4 0,2-2 0 0,-3 2 4 0,0-2-4 16,4 2 4-16,-5-2-4 0,1 2 4 0,0 0-4 0,3 0 0 0,-3-2 0 16,0 2 0-16,0 0 0 0,4 0 0 0,-4 0 0 0,-1 0 0 15,1 0 0-15,0 0 4 0,3 0-4 0,-2 0 0 0,-2 0 0 16,1 0 0-16,0 0 0 0,0 0 0 0,3 0 0 0,-3 0 4 0,0 0-4 16,0 0 0-16,0 0 0 0,0 0 4 0,-1 0 0 0,1 0 4 15,0 0-4-15,4 0-4 0,-4 0 0 0,-1 0 0 0,1 0 4 16,0 0-4-16,3 0 4 0,-2 0-4 0,-2-2 0 0,1 2 0 15,0 0 0-15,4 0-16 0,-5-2 24 0,1 2-4 0,0 0-4 16,4 0 4-16,-4 0 0 0,-1-3 0 0,5 3-4 0,-4 0 4 16,-1 0 0-16,2 0-4 0,2-2 0 0,-3 2 0 0,0 0 0 15,0 2 0-15,3-2 0 0,-3-2 0 0,0 2 4 0,0 0-4 0,3 2 4 16,-2-4-4-16,-2 2-4 0,1 0 4 0,4 0 0 0,-5 0 4 16,1-2-4-16,0 2 0 0,0 0 0 0,0 0 0 0,3 0 0 15,-3-2 0-15,0 2 0 0,0 0 4 0,3-2-4 0,-2 2 4 0,-2 0-4 16,1-2 0-16,0 2 4 0,3 0 0 0,-2-3-4 15,-2 3 4-15,1-2-4 0,4 2 0 0,-5-2 0 0,1 2 0 0,0 0 0 16,0-2 0-16,4 2 0 0,-4 0 4 0,-1-2 0 0,1 2-4 16,0 0 0-16,0 0 0 0,4-2 0 0,-5 2 4 0,1 0-8 15,0-2 4-15,0 2 4 0,-1 0-4 0,2 0 4 0,-2-3-8 0,1 3 8 16,0 0 0-16,0 0-8 0,0 0 8 0,-1-2-4 0,5 2 0 16,-4 0-20-16,0 0 24 0,0 0 0 0,-1 0 0 0,1 0 0 15,0 0 0-15,0 0 0 0,-1 0 0 0,2 0 0 0,-2 0-8 16,5 0 4-16,-4 0 0 0,0 0 0 0,-1 0 4 0,1 0 0 15,0 0-4-15,0 0 4 0,0 0-4 0,0 0 4 0,-1 0-4 0,5 0-4 16,-4 0 8-16,-1 0-8 0,2 0 8 0,-2 0-4 0,1 0 0 16,0 0 0-16,0 0 4 0,4 0-8 0,-5 0 8 0,1 0-4 15,0 0 4-15,4 0-4 0,-5 0 0 0,1 0 0 0,0 0 4 16,0 0 0-16,4 0-4 0,-5 0 0 0,1 0 0 0,4 0 0 16,-4 0 0-16,0 0 0 0,-1 0 0 0,5 0-4 0,-4 0 4 0,0 0 0 15,3 0 4-15,-3 0-4 0,0 0 4 0,4 0-4 16,-5 0 4-16,2 0-4 0,-2 0-4 0,5 0 8 0,-4 0-4 0,-1 0 4 15,1 0-4-15,4 0 0 0,-4 0 4 0,0 0-4 0,-1 0 4 16,1 0-4-16,0 0-4 0,0 0 8 0,0 0-8 0,4 0 0 16,-5 0 4-16,1 0 4 0,0 0 0 0,0 0 0 0,-1 0 0 15,2 0 0-15,-2 0-8 0,1 0 4 0,0 0 0 0,0 0 0 0,-1 0 0 16,5 0 0-16,-4 0 0 0,0 0 0 0,0 0 4 0,0 0 0 16,-1 0 0-16,5 0-4 0,-4 0 0 0,-1 0 0 0,2 0-4 15,-2 0 4-15,1 0 4 0,0 0 0 0,3 0 0 0,-3 0-4 16,0 0 0-16,0 0 4 0,0 2 0 0,0-2-4 0,0 0-4 15,-1 0 4-15,1 0 4 0,0 0-4 0,0 0 0 0,-1 0 4 0,2 0-4 16,-2 0 0-16,-3 0 0 0,4 0-4 0,0 0 0 0,0 0 0 16,-1 0 4-16,2 0 4 0,-2 0 0 0,1 0 0 0,0 0 0 15,0 3-4-15,0-3 0 0,-1 0 0 0,1 0 0 0,0 0 0 16,0 0 0-16,0 0-4 0,0 0 4 0,-1 2 0 0,2-2-4 16,-2 0 4-16,1 0 4 0,-1 0 0 0,2 0 0 0,-2 0-4 0,5 0 0 15,-4 0 0-15,0 0 0 0,0 0 0 0,-1 0-20 16,1 0 24-16,0 0 0 0,4 0-4 0,-5 0 0 0,2 0 4 0,-2 0 0 15,1 0 0-15,0 0 0 0,3 0-8 0,-3 0 4 0,0 0 0 16,0 0 4-16,0 0-4 0,3 0 0 0,-3-2-4 0,0 2 8 16,0 0 0-16,0 0-4 0,-1-3-4 0,5 3 4 0,-4 0-4 0,0 0 8 15,0-2-4-15,-1 2 4 0,5 0 0 0,-4-2-8 0,0 2 4 16,0 0 0-16,3 0 0 0,-3 0 0 0,0-2 4 0,0 2 0 16,0 0-4-16,3 0 0 0,-3 0 0 0,0 0 0 0,0 0 4 15,-1 0-4-15,2 0-4 0,-2 0 8 0,1 0 0 0,4 0-4 16,-5 0 0-16,2-2 0 0,-2 4 0 0,1-4-4 0,0 2 8 15,0 0 0-15,0 0-4 0,-1 0 0 0,1 0 0 0,0 0 4 0,0 0-4 16,4 0 4-16,-5 0-4 0,1 0 0 0,0 0 4 16,0-2 0-16,-1 2-4 0,2 0 4 0,-2 0 0 0,1 0-4 0,0-3 0 15,0 3 4-15,0 0-4 0,3 0 0 0,-3 0 0 0,0 0 4 16,0 0-4-16,0 0-4 0,-1 0 8 0,2-2 0 0,-2 2-8 16,1 0 8-16,-1 0-4 0,2 0 4 0,-2 0-4 0,1 0 0 0,0 0 0 15,0 0 0-15,0-2 4 0,-4 2-8 0,4 0 4 16,-1 0 0-16,1 0 0 0,0 0 0 0,0 0 0 0,0 0 0 0,-4 0 0 15,3 2 0-15,2-2 4 0,-2 0-4 0,-3 0 4 0,4 0 0 0,0 0-4 16,0 0 0-16,-4 0 0 0,3 0-4 0,1 0 4 16,-4-2 0-16,4 2 0 0,-4 0 4 0,4 0-4 0,0 0 4 0,-4 0 0 15,4 0 0-15,-4-2 0 0,3 2-4 0,-3 0 4 0,4 0-4 16,-4 0 4-16,4 0 0 0,-4 0 0 0,4 0 0 0,-4 0-4 16,0-2 0-16,4 4 0 0,-4-4-4 0,3 2 8 0,-3 0-4 15,0 0 4-15,0 0-4 0,0 0-4 0,5 0 0 0,-5 0 8 16,0 0-4-16,0 0 0 0,0 0 0 0,0 0 0 0,0 0 4 15,0 0-4-15,0 0 4 0,0 0-20 0,0 0 20 0,0 0 0 0,0 0 4 16,0 0-4-16,0 0 0 0,0 0-4 0,3 0 0 0,-3 0 0 16,0 0 0-16,0 0 4 0,4 0 0 0,-4 0-4 0,0 0 4 15,0 0 0-15,0 0-8 0,0 0 8 0,0 0 0 0,0 0-8 16,0 0 8-16,4 0-4 0,-4 0 4 0,0 0 0 0,0 0-4 16,0 0 0-16,0 0 0 0,0 0 4 0,0 0-4 0,0 0 4 15,0 0-4-15,0 0 0 0,0 0 4 0,0 0-4 0,0 0-4 16,0 0 4-16,0 0-4 0,0 0 4 0,0 0 0 0,0 0 4 0,0 0-4 15,0 0 0-15,0 0 0 0,0 0 0 0,0 0-4 0,0 0 0 16,0 0-20-16,0 0-16 0,-4 0-44 0,4 0-68 0,0 0-72 16,-4 0 32-16,4 0 32 0,-3 0 32 0,-2 0 24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4:10.01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E8DF9BF-162D-4C98-9251-F718C3FF5DD4}" emma:medium="tactile" emma:mode="ink">
          <msink:context xmlns:msink="http://schemas.microsoft.com/ink/2010/main" type="inkDrawing" rotatedBoundingBox="10085,4014 10111,2184 10139,2185 10113,4015" semanticType="callout" shapeName="Other">
            <msink:sourceLink direction="with" ref="{6E769B41-F5FC-485E-AC55-34354F27F6CB}"/>
            <msink:sourceLink direction="with" ref="{D9530388-21F1-4FC8-8F4B-2C2673D193F3}"/>
          </msink:context>
        </emma:interpretation>
      </emma:emma>
    </inkml:annotationXML>
    <inkml:trace contextRef="#ctx0" brushRef="#br0">41 0 31 0,'0'0'56'0,"0"0"0"15,0 0 8-15,0 0-24 0,0 0-4 0,0 0-4 0,0 0-4 0,0 0-4 16,0 0-4-16,0 0-4 0,0 0 0 0,0 0-4 0,0 0 0 15,0 0 0-15,0 0 4 0,0 0-4 0,0 0 0 0,0 0 0 16,0 0 0-16,0 0-4 0,0 0 4 0,0 0 0 0,0 0 0 0,0 0 0 16,0 0 0-16,0 0-4 0,0 0 0 0,0 0 0 15,0 0 4-15,0 0 4 0,0 0-8 0,0 0 0 0,0 0 0 0,0 0 4 16,0 0-4-16,0 0 0 0,0 0 0 0,0 0 0 0,0 0 0 0,0 0 0 16,0 0 0-16,0 3 0 0,0-3 4 0,0 0-4 15,0 3 4-15,0-3 0 0,0 3 0 0,0-3 0 0,0 4 0 16,0-4 0-16,0 3-4 0,0 0 0 0,0-3 4 0,0 4 0 0,0-1-4 15,0 0 4-15,0 1 0 0,0-1 4 0,0 0-4 0,0 1 0 16,0-1 0-16,0 0-4 0,0 0 4 0,0 1-4 0,0-1 0 16,0 4 4-16,0-3-4 0,0-2 4 0,0 2 0 0,0-1 0 15,0 0-4-15,0 4 0 0,0-4 0 0,0 1-4 0,0-1 4 16,0 4-4-16,0-4 4 0,0 0-4 0,0 4 0 0,0-4 8 0,0 4-4 16,0 0-4-16,0-4 0 0,0 4-4 0,0-4 4 15,0 4 0-15,0-4 0 0,0 4 4 0,0-1-4 0,0-2 0 0,0 2 0 16,0-3 4-16,0 4-4 0,0-4 0 0,0 4 0 0,0-3 0 15,0 2 4-15,0-3-4 0,0 0 0 0,0 4 0 0,0-4 4 16,0 4-4-16,0-4 0 0,0 4 0 0,0-4 0 0,0 4 0 0,0-4 0 16,0 4 0-16,0-1 0 0,0-1 0 0,0 0 0 15,0 2 0-15,0-3-4 0,0 2 0 0,0 1 4 0,0-1 0 0,0-2 0 16,0 2 0-16,0 1 0 0,0-4-4 0,0 4 0 0,0 0 0 16,0-4 0-16,0 4 4 0,0-1 0 0,0-2 0 0,0 2-4 15,0 1 0-15,0-4 0 0,0 4 0 0,0-4 0 0,0 4 4 0,0-4-4 16,0 4 4-16,0-1-4 0,0-2 4 0,0 2-4 15,0 1 4-15,0-1-4 0,0-2 0 0,0 2 0 0,0 1 4 0,0-4-4 16,0 4 0-16,0-1 0 0,0 1 0 0,0-4 0 0,0 4 0 0,0 0 0 16,0-1 0-16,0 1 0 0,0-4 4 0,0 4-4 15,0 0 0-15,0-4 0 0,0 4 0 0,0-1 4 0,0 0-4 0,0 2 0 16,0-2 0-16,0 1 0 0,0-4 0 0,0 4 4 0,0 0 0 16,0-1-4-16,0 1 0 0,0-1 0 0,0-2 0 0,0 2 0 15,0 1 0-15,0 0 0 0,0 0 0 0,0-1 0 0,0 0 0 16,0 1 0-16,0 0 0 0,0-1 0 0,0 1 0 0,0-1 0 15,0 1 0-15,0-4 4 0,0 4-4 0,0 0 0 0,0-1 4 16,0 1-4-16,0 0 0 0,0-4-4 0,0 4 4 0,0-1-4 16,0 1 8-16,0-1-4 0,0-2 0 0,0 3 0 0,0-1 0 15,0 1 0-15,0-4 0 0,0 4 0 0,0 0 0 0,0-4 0 0,0 4 0 16,0-1 0-16,0 1 0 0,0-1 0 0,0-2 0 0,0 2 0 16,-5 0 0-16,10 1 4 0,-5 0-4 0,0-3-4 0,-5 2 4 15,5 1 0-15,0-1 0 0,0 1 0 0,0-1 0 0,0-2 0 0,0 2 0 16,0 1 0-16,0 0 0 0,0-4 0 0,0 4 0 15,0-3 0-15,-7 2 0 0,7-3 0 0,0 4 0 0,0 0-4 0,0-4 4 16,0 3 0-16,0-2 0 0,0 3 4 0,0-4 0 0,0-1 0 0,0 6-4 16,0-5 0-16,0 4 0 0,0-4 0 0,0 4-4 15,0-4 4-15,0 3 0 0,0 1-4 0,0-4 4 0,0 4 0 0,0-4 0 16,0 4 0-16,0-4 0 0,0 4 0 0,0-4 0 0,0 4 0 16,0-1 4-16,0-2-4 0,0 2 4 0,0 1-4 0,0 0 0 15,0-4 0-15,0 4 0 0,0-1 4 0,0 1-8 0,-6 0 4 16,6-1 0-16,0 1 0 0,0 0 0 0,0-1 0 0,0 1 0 15,0 0 0-15,0-1 0 0,0 1 0 0,0-4 0 0,0 3 0 0,0 1 0 16,0 0 0-16,0 0 0 0,0-4 0 0,0 4 0 0,0-4 0 16,0 3 0-16,0-2 0 0,0 2 0 0,0-2 0 0,0-1 4 15,0 4-8-15,0-4 4 0,0 3 0 0,0-2 0 0,0-1 0 16,0 4 0-16,0-4 0 0,0 0 0 0,0 4 0 0,0-3 0 16,0-1 0-16,0 3 0 0,0-2 4 0,0 2-4 0,0-2 0 15,0 2 0-15,0-3 0 0,0 4 4 0,0-3-4 0,0 2 0 0,0-2-4 16,0 2 4-16,0-2 0 0,0 3 0 0,0-1 0 15,0-3 0-15,0 4 0 0,0-4 0 0,0 4 4 0,0-4-8 0,0 4 4 16,0-4 0-16,0 4 0 0,0-5 0 0,0 6 0 0,0-5 0 16,0 4 0-16,0-4 0 0,0 0 0 0,0 4-4 0,0-4 4 15,0 0 0-15,0 1 0 0,0 2 0 0,0-2 4 0,0 0 0 0,0-2-4 16,0 5 0-16,0-4 0 0,0 0 0 0,0 1-4 0,0-1 4 16,0 0 0-16,0 4 0 0,0-4 0 0,0 1 0 0,0-1 0 15,0 0 0-15,0 1 0 0,0 2 0 0,0-2 0 0,0-1 0 0,0 0 0 16,0 1 0-16,0 2 0 0,0-2 0 0,0-2 0 15,0 2 0-15,0 3 0 0,0-4 0 0,0 4 0 0,0-4 4 0,0 4-4 16,0-4-4-16,0 4 4 0,0 0 0 0,0-4 0 0,0 4 0 16,0-4 0-16,0 3 0 0,0-3 0 0,0 4 0 0,0 0 0 15,0-4 0-15,0 1 0 0,0 2 0 0,0-3 0 0,0 1 0 0,0 2 0 16,0-2 0-16,0-1 0 0,0 4-16 0,0-4 16 16,0 0 4-16,0 4 0 0,0-4-4 0,0 0 0 0,0 1 0 0,0-1 0 15,0 0 0-15,0 4 0 0,0-4 0 0,0 1 4 0,0-1-4 16,0 1 0-16,0-1 0 0,0 0 0 0,0 0 0 0,0 1 0 15,0-1 0-15,0 0 0 0,0 1 0 0,0 2 0 0,0-3 0 16,0 1 0-16,0-1 0 0,0 1 0 0,0-1 0 0,0 0 0 16,0-3 0-16,0 4 0 0,0-1 0 0,0 0 0 0,0-3 4 0,0 4-4 15,0-1 4-15,0 0-4 0,0-3 0 0,0 4 0 0,0-4 0 16,0 3 0-16,0 0 0 0,0-3 0 0,0 4 0 0,0-4-4 16,0 3 8-16,0 0-4 0,0-3 0 0,0 4 0 0,0-1-4 15,0 0 4-15,0-3 0 0,0 4 0 0,0-4 0 0,0 3 0 16,0 0 0-16,0-3 0 0,0 0 0 0,0 3 4 0,0-3-4 15,0 4-4-15,0-4 8 0,0 0-4 0,0 0 0 0,0 0 0 0,0 0 0 16,0 0 0-16,0 0-4 0,0 0 4 0,0 0 0 0,0 0 0 16,0 0 0-16,0 2 0 0,0-4 0 0,0 4 0 0,0-4 0 15,0 2 0-15,0 0 4 0,0 0-4 0,0 2 0 0,0-2 0 16,0 0 4-16,0 0-4 0,0 0 4 0,0 0 0 0,0 0-4 16,0 0 0-16,0 0 0 0,0 0 0 0,0 0 0 0,0 0 0 0,0 0-4 15,0 0 0-15,0 0 0 0,0 0 0 0,0 0-8 0,0-2-8 16,0 2-12-16,-5 0-8 0,5-4-24 0,0 1-28 0,0 3-32 15,-6-3-72-15,6-4-24 0,-6 4 32 0,6-4 36 0,-6-3 32 16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8:40.780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163 0 75 0,'0'0'88'15,"0"0"-16"-15,0 0-4 0,3 0-28 0,-3 0-8 0,0 0-4 16,0 0-4-16,0 0 0 0,0 0-8 0,0 0 0 0,0 0 0 16,0 0 0-16,0 0 0 0,0 0 0 0,0 0 0 0,0 0 4 0,0 0 0 15,0 0-4-15,0 0 0 0,0 2 4 0,0-2 0 16,0 2-4-16,0-2 0 0,0 2 0 0,0-2 0 0,0 2 0 0,0 0 0 16,0 0 0-16,0 0 0 0,0 3 4 0,0-3-4 0,0 1 0 15,0 0-4-15,0-1 0 0,0 1 0 0,0 1 0 0,0-2 0 16,0 2 0-16,0-1 4 0,0 1 0 0,0-2 0 0,0 3-4 15,0-1-4-15,0-2 0 0,0 2 4 0,0-2 0 0,0 3 0 16,0-3 0-16,0 2 0 0,0-2-4 0,0 3 4 0,0-1-4 16,0-2-4-16,0 2 4 0,0 1-4 0,0-3 0 0,0 2 4 0,0 3-4 15,0-5 4-15,0 4 0 0,0-1 0 0,0-1-4 0,0 0 0 16,0 3 0-16,0-3 8 0,0 3 0 0,0-3-8 0,0 2-4 16,0-1 4-16,0 1-4 0,0-2 8 0,0 3-4 0,0-3 0 0,0 3 0 15,0-3 4-15,0 2 0 0,0 1-4 0,0-3-4 0,0 3 0 16,0-1 0-16,0-2 0 0,0 3 4 0,0-3 0 0,0 3 0 15,0-1-4-15,0-2 4 0,0 3-4 0,0-1 4 0,0-2-4 16,0 3 0-16,-3-3 0 0,3 3 0 0,0-1 0 0,0-2 0 16,0 3 0-16,0-1 0 0,0-1 4 0,-5 1 0 0,5-2 0 0,0 3 0 15,0-3-4-15,0 3 0 0,0-3 0 0,0 2 0 16,0-1 0-16,0 1 0 0,0-2 0 0,0 1 4 0,0-1 0 0,0 2-4 16,0-1 0-16,0-1 4 0,0 0-4 0,0 0 0 0,0 1 4 15,0-1-4-15,0 1 0 0,0-1 0 0,0 0-12 0,0 0 16 16,0 1 0-16,0 0-4 0,0-2 0 0,0 2 4 0,0-1-4 0,0 0 4 15,0 1-4-15,0-1 4 0,0 0-4 0,0 1 0 16,0-1 0-16,0 2 4 0,0-1-4 0,0-1 0 0,0 0 0 0,0 1 0 16,0-1-4-16,0 2 4 0,0-1 0 0,0-1 4 0,0 3-4 15,0-3 0-15,0 0 0 0,0 3-4 0,0-3 4 0,0 2 0 16,0-1 0-16,0 1 4 0,0-1 0 0,0 1 0 0,0-2-4 0,0 1 4 16,0 1-4-16,0-2 0 0,0 1 0 0,0-1 0 0,0 0 0 15,0 1 0-15,0-1 0 0,0 0 0 0,0 1 0 16,0-1 0-16,0 0 0 0,0-2 0 0,0 3 4 0,0-1-4 0,0 0 0 15,0 0-4-15,-3-1 4 0,3 1 0 0,0 0 0 16,0 1 0-16,0-1 0 0,0 0 0 0,0 0 0 0,-4 1 0 0,4-1 0 16,0 1 0-16,0-1 0 0,0 0 0 0,0 0 0 0,0 3 0 0,0-2 0 15,0-2 0-15,0 2 0 0,0-1 4 0,0 0 0 16,0 0-4-16,0 1 0 0,0-1 0 0,0 0 4 0,0 1-4 0,0-1 0 16,0 0 0-16,0-2 0 0,0 2 4 0,0 1-4 0,0-3 0 15,0 3 0-15,0-1 0 0,0-2 0 0,-3 2 0 0,3 1 4 16,3-3-4-16,-3 2-4 0,-3 0 8 0,3-2-4 0,0 3 0 15,0-1 0-15,0-2 0 0,0 3 4 0,0-1-4 0,0 0 0 16,0-2 0-16,0 3 0 0,0-1 0 0,0 0 4 0,0 1-8 0,0-1 4 16,0 1 0-16,0-4 4 0,0 4-4 0,0-1 4 0,0 0-4 15,0 0 0-15,0 1 0 0,0-1 0 0,0 1 0 0,0-1 0 16,0 0 0-16,0 0 0 0,0 1 0 0,0-1 0 0,0 0 4 16,-5 1-4-16,5 1 0 0,0-4 0 0,0 5 0 0,0-3 0 15,0 0 0-15,0 1 0 0,0-1 0 0,0-2 0 0,0 3 0 0,0-1 4 16,0 0-4-16,0 0 0 0,0 1 4 0,0-1-4 0,0-2 0 15,0 3 0-15,0-1 0 0,0 0 0 0,0 1 0 0,0-3 0 16,0 2 4-16,0 0-4 0,0-2 0 0,0 3 0 0,0-1 0 0,-3 0 0 16,3-1 0-16,0 1 0 0,0 0 0 0,0 0 0 15,0-1 0-15,0 1 0 0,0 0 0 0,0-2 0 0,-4 3 0 0,4-1 0 16,0 0 4-16,0-2-4 0,0 3 0 0,0-1 0 0,0-2 0 16,0 2 0-16,-4-1 0 0,4 1 0 0,0 0 0 0,0-2 0 15,-4 2 4-15,4 1 0 0,0-3-4 0,-4 3 0 0,4-1-4 16,0-2 4-16,0 2 0 0,0-2 0 0,0 3 0 0,0-2 0 15,0 1 0-15,0-1 0 0,0-1 0 0,0 3 0 0,0-3 0 0,0 2 4 16,-4-2-4-16,8 0 0 0,-8 3 4 0,4-3-4 0,0 3 0 16,0-4 0-16,0 2 0 0,0 1 0 0,0-2 0 0,0 2 0 15,-3-1 0-15,3-1 0 0,0 2 0 0,0-2-4 0,0 2 4 0,0-1 0 16,-4-1 0-16,4 2 0 0,0-2 0 0,0 2 0 0,0-1 0 16,-4-1-16-16,4 2 20 0,0-1 0 0,0 1-4 0,0-2 4 15,0 2-4-15,0-2 0 0,0 2 0 0,-4-1 0 0,4 1 4 16,0-2-4-16,0 2 0 0,-4-1 0 0,4 1 0 0,0 0-4 15,-3-2 0-15,3 3 8 0,0-3-4 0,0 2 0 0,0-1 0 16,0 0 0-16,0 0 0 0,0 1 0 0,0-2 0 0,-5 2 0 16,5 1 0-16,0-3 0 0,0 2 0 0,-3 1 0 0,3-1 0 15,0-2 0-15,0 2-4 0,0 1 4 0,-4-3 0 0,4 2 0 0,0 0 0 16,0 1 4-16,0-1-4 0,-4-2 4 0,4 2-4 0,0-1 0 16,0 1 0-16,0 0 0 0,0-2 0 0,0 3 4 0,0-3-4 15,0 2-4-15,0-2 4 0,0 3 0 0,0-3 0 0,0 2 0 0,0-2 0 16,0 3 0-16,0-3 0 0,0 2 0 0,-4-2 0 15,4 3 0-15,0-4 4 0,0 2-4 0,0 1 0 0,0-2 0 0,-3 3 0 16,3-3 0-16,0 0 0 0,0 2-4 0,0-2 4 0,0 1-16 16,0-1 16-16,0 2 0 0,0-2 4 0,-4 0 0 0,4 3 0 15,0-3-4-15,0 0 0 0,0 0 0 0,0 2 0 0,-4-1 0 0,4-2 0 16,0 4 0-16,0-3 0 0,0 0 0 0,0 3 0 0,0-3 4 16,0 0-4-16,0 2 4 0,0-2-8 0,-4 3 4 0,4-3-4 15,0 2 4-15,0-2 0 0,0 0 0 0,0 3 4 0,0-3-4 16,0 0-4-16,0 2 4 0,-4-1 0 0,4-2 4 0,0 4-4 15,0-3 0-15,-4 3 0 0,4-3 4 0,0 2-4 0,0-2-4 16,0 0 8-16,0 2-4 0,0-1-4 0,0 0 4 0,0 1-4 16,0-1 4-16,0 0 0 0,0-1 0 0,0 2 0 0,0-2 0 0,0 2 0 15,0-2 4-15,-3 3-4 0,3-3-4 0,0 3 4 0,0-4 0 16,0 4 0-16,0-3 0 0,0 2 0 0,0-2-4 0,0 3 4 16,-4-4 0-16,4 4 0 0,0-1 4 0,0-1 0 0,0 1-4 0,0-2 0 15,0 2 0-15,0-1 4 0,0 1 0 0,0-2-20 16,0 3 20-16,0-4 0 0,0 4-4 0,0-3 0 0,0 2 0 15,0-2 0-15,0 3 0 0,0-1-4 0,0-2 4 0,-4 0 0 0,4 3 0 16,0-3 0-16,0 2 0 0,0-2 0 0,0 0 0 0,0 0 0 16,0 1 0-16,0 1 0 0,0-2 0 0,0 0 4 0,0 0-4 15,0 0 0-15,0 3-4 0,0-3 8 0,0 0-4 0,0 0 0 0,0 0 0 16,0 3 0-16,0-3 0 0,0 0-4 0,0 0 0 16,0 3 4-16,0-3 4 0,0 0-4 0,-4 0 4 0,4 0-8 0,0 0 0 15,0 0 4-15,0 1 0 0,0-1 4 0,0 0-4 0,0 0 0 16,0 2 0-16,0-1 0 0,0-1 0 0,0 0 0 0,0 0 0 15,0 0 0-15,0 0 0 0,0 1 0 0,0 1 0 0,0-2 0 0,0 0-4 16,-4 2 4-16,4-1 0 0,0-1 0 0,0 2-4 0,0-2 4 16,0 0 0-16,0 1 0 0,0 1 0 0,-3-2 4 0,3 0-4 15,0 3 0-15,0-3 0 0,0 0 4 0,0 0-4 0,0 0 4 16,0 0-4-16,0 0 0 0,0 1 0 0,0-2-4 0,0 2 4 16,0-1 0-16,0 0 0 0,0-2 0 0,0 2 0 0,0 1 0 0,0-3-4 15,0 2 4-15,0 0 0 0,0-2 0 0,0 2 0 0,0 0 0 16,0-2 0-16,0 2 0 0,0-2 0 0,0 2 0 0,0 1 0 15,0-3 0-15,0 2 4 0,0 0-4 0,0 0 0 0,0-2 0 16,0 2-4-16,0 0 4 0,0 1 0 0,0-1 0 0,0-2 0 16,0 2 0-16,0 0 4 0,0 0-8 0,0 0 4 0,0-2 0 0,0 2 0 15,0 1 0-15,0-2 4 0,0 2-4 0,0-3 0 0,0 2 0 16,0 0 0-16,0-2 0 0,0 2 0 0,0 1 0 0,0-3 0 16,0 2 0-16,0 0 0 0,0-2 0 0,0 2 0 0,0 0 0 15,0 0 0-15,0-2 0 0,0 2 0 0,0 1 0 0,0-3-4 16,0 2 4-16,0 0 0 0,0-2 0 0,0 2 0 0,0 0 0 0,0-2 0 15,0 2 0-15,0 0-16 0,0-2 16 0,0 3 4 0,0-3 0 16,0 2 0-16,0 0-4 0,0-2 0 0,0 2 0 16,0-2 0-16,0 2 0 0,0-2 0 0,0 2 0 0,0-2 0 0,0 0 0 15,0 0 4-15,0 3-4 0,0-3 0 0,0 0 0 0,0 0-4 16,0 1 8-16,0-1-4 0,0 0 0 0,0 3 0 0,0-3 0 16,0 0 0-16,0 2-4 0,0-2 4 0,0 2 0 0,0-2 0 0,0 2 0 15,0-2 0-15,0 0 0 0,0 3 0 0,0-3 0 0,0 0 0 16,0 0 0-16,0 0 0 0,0 2 0 0,0-2 0 0,0 0 0 15,0 2 0-15,0-2-4 0,0 2 4 0,-5-2 0 0,5 2 0 16,0-2 0-16,0 2-4 0,0 0 4 0,0-2 0 0,0 0 0 16,0 3 0-16,0-3 0 0,0 0 0 0,0 2 0 0,0-2 0 0,0 2 0 15,0-2 0-15,0 0 0 0,0 1 4 0,0-1-4 0,0 4 0 16,0-4 0-16,0 1 0 0,0-1-4 0,0 2 4 0,0-2 0 16,0 0-20-16,0 3 24 0,0-3-4 0,0 0 4 0,0 2-4 15,0-2 0-15,0 0 0 0,0 0 4 0,0 0-4 0,0 0 0 16,0 0 0-16,0 0 4 0,0 0 0 0,0 0-8 0,0 0 8 0,0 0-4 15,0 2 0-15,0-2 0 0,0 0 0 0,0 0 0 0,0 2 0 16,0-2 0-16,0 0 4 0,0 0-8 0,0 0 4 0,0 2 0 16,0-2 0-16,0 0 0 0,0 0-4 0,0 0 8 0,0 0-4 15,0 0 0-15,0 0 4 0,0 0-8 0,0 0 4 0,0 0 0 16,0 0 0-16,0 2 0 0,0-2 0 0,0 0 0 0,0 0-4 0,0 0 4 16,0 2 0-16,0-2 4 0,0 0 0 0,0 0-8 0,0 2 0 15,0-2 4-15,0 0 0 0,0 0 0 0,0 0 0 0,0 0 0 16,0 0 0-16,0 0 0 0,0 0 0 0,0 3-4 0,0-3 4 0,0 0 0 15,0 0 0-15,0 0 0 0,0 2 0 0,0-2 0 0,0 2 0 16,0-2 0-16,0 2 0 0,0-2 0 0,0 3 0 0,0-3-12 16,0 2 16-16,0-2-4 0,0 0 4 0,0 2 0 0,0-2-4 15,0 0 0-15,0 0 0 0,0 2 4 0,0-2-4 0,0 0 0 16,0 0 0-16,0 0 0 0,0 0 0 0,0 0 0 0,0 0 4 0,0 0-4 16,0 0 0-16,-3 0-4 0,3 0 4 0,0 2 0 15,0-2 0-15,0 0 4 0,0 0-4 0,0 0 0 0,0 0-4 0,0 0 0 16,0 0 4-16,0 0 0 0,0 0 0 0,0 0 0 0,0 0 0 15,0 0 0-15,0 0 0 0,0 0 4 0,0 0-4 0,0 0 0 16,0 0 0-16,0 2 0 0,0-2 0 0,0 0 4 0,0 0-4 16,0 0 0-16,-4 0-4 0,4 0 4 0,0 0 0 0,0 0 0 15,0 0 0-15,0 0 0 0,0 0 0 0,0 0 4 0,0 0-4 16,0 0 0-16,0 0 0 0,0 0-4 0,0 0 4 0,0 0 0 0,0 0 4 16,0 0-4-16,0 0 0 0,0 0 0 0,0 0 0 0,0 0 0 15,0 0-4-15,-4 0 4 0,4 0-4 0,0 0-16 0,0 0 20 16,0 0 0-16,0 0 0 0,0 0-4 0,0 0 0 0,0 0-8 0,-4 0-4 15,4 0-8-15,0 0-4 0,0 0-16 0,-3 0-12 16,3 0-12-16,0 0-24 0,-5 0-28 0,5 0-60 0,-3 0-24 0,3 0 32 16,-4-2 36-16,4 2 28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8:50.27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0 218 55 0,'4'2'80'0,"-4"-2"-12"0,0 0-4 0,0 0-28 16,0 2-8-16,0-2 0 0,0 0-4 0,0 0-8 0,0 0-4 16,0 0 4-16,-4 2-4 0,4-2 0 0,0 0 4 0,0 0-4 0,0 0-4 15,0 0 8-15,0 0-4 0,0 0 4 0,0 0-4 0,0 0 0 16,0 0-4-16,0 0 4 0,0 0 0 0,0 0 0 0,0 0 0 16,4 0 0-16,-4 0 0 0,0 0 0 0,0 0 0 0,0 0 0 15,0 0 0-15,0 0 0 0,3 0 0 0,-3 3 0 0,0-3 4 16,4 0-4-16,-4 0 0 0,4 0 0 0,-4 0 0 0,0 0-4 0,4 0 4 15,-4 2 0-15,3-2 0 0,-3 0 0 0,5 0 0 0,-5 0 0 16,3 0-4-16,-3 0 4 0,4 0 4 0,-4 0-12 0,4 2 8 16,0-4-4-16,-4 2 4 0,3 2-4 0,2-2 0 0,-2 0 0 15,-3 0 4-15,4 0-4 0,0 0 0 0,0 0 0 0,-4 0 0 16,4 0 4-16,-1 0-4 0,1 0 4 0,0 0-4 0,0 0 0 0,0 0 0 16,0 0-4-16,-4 0 4 0,3 0 0 0,1 0-4 0,0 0 4 15,0 0-4-15,-1-2 4 0,2 2-8 0,-2 0-16 0,-3 0 24 16,4 0 0-16,0 0-4 0,0-2 0 0,0 2 0 0,-4 0 0 15,3 0 0-15,1 0 0 0,0 0 0 0,0 0-4 0,0 0 8 0,0 0-4 16,-4 0-4-16,3 0 4 0,2 0 0 0,-2-3 0 0,1 3 0 16,-1 0-4-16,2-2 4 0,-2 2-4 0,1 0 4 0,0-2 0 15,0 2 0-15,4-2 0 0,-5 2-4 0,1-3 4 0,0 3 4 16,4 0-4-16,-5-1-4 0,2 1 4 0,2 0 0 0,-3-2-4 16,0 2 4-16,4 0-4 0,-1 0 4 0,-3 0 0 0,3 0-4 15,-3 0 0-15,4 0 4 0,0 0-4 0,-4 0 0 0,3-3 4 0,1 3-4 16,0 0 4-16,-1 0 0 0,-3 0-4 0,3 0 0 0,1 0 0 15,0 0 4-15,0 0 0 0,-1 0-4 0,-3 0 0 0,3 0 0 16,1 0 4-16,0 0 0 0,-4 0-4 0,4-2 0 0,-1 4 0 16,1-2 4-16,-4-2-4 0,3 4 0 0,1-2 0 0,0 0 4 15,-5-2 0-15,5 4-4 0,-1-2 0 0,-2 0 4 0,2 0-4 16,1 0 4-16,-1 0-4 0,1 0 4 0,-4 0-4 0,4 0 4 0,-1 0-4 16,-3 0 0-16,4 0 0 0,-1 0 0 0,-3 0 0 0,4 0 0 15,0 0 0-15,-5 0 0 0,5 0 0 0,-4 0 4 0,3 0 0 16,1 0-4-16,-4 0 0 0,4 0-4 0,-5 0 8 0,5 0 0 15,-4 0-4-15,4 0-4 0,-1 0 4 0,-3 0 0 0,4 0 0 16,-4 0 0-16,3 0 0 0,-3-2 4 0,4 2-4 0,0 0 4 0,-5 0-4 16,5 0 0-16,-4 0 0 0,3 0 0 0,1 0 0 0,-4 0 0 15,4 0 0-15,-5 0 0 0,5 0 4 0,-4 0-4 0,4 0 0 16,-5-2 0-16,5 2 0 0,-4 0 0 0,4 0 0 0,-5 0 0 16,5 0 0-16,-1 0 4 0,-3-2-4 0,4 2 0 0,-4 0 4 15,4 0-4-15,-5 0 0 0,5-2 0 0,-1 2 0 0,-2 0 4 0,2-2-4 16,-3 2 0-16,4 0 0 0,-1 0 4 0,-3-2-4 0,4 2 0 15,-1 0 0-15,1 0 4 0,-4-2-4 0,4 2 0 0,-1 0 0 16,1 0 0-16,-4 0 0 0,3 0 0 0,1 0 0 0,0 0 0 0,-5 0 0 16,5 0 0-16,0-3 0 0,-4 3 0 0,4 3-4 15,-1-3 4-15,-3 0 4 0,3 0-4 0,-3 0 4 0,4 0 0 0,-4 0-4 16,0 0 0-16,3 0 0 0,-3 0 0 0,4 0 0 0,-5 0 0 16,5 0 0-16,-4 0 0 0,0 0 0 0,3 0 0 0,-3 0 4 15,0 0 0-15,4 0-4 0,-4 0 4 0,3 0-4 0,-3 0 0 0,0 0 0 16,4 0 0-16,-4 0 0 0,-1 0 0 0,1 0 0 15,4-3 0-15,-5 3 0 0,2 0 4 0,2 0-4 0,-3 0 0 0,0 0 0 16,-1 0 0-16,5 0 0 0,-4 0 0 0,0 0 4 0,0 0 0 16,3 0-4-16,-3 0 0 0,0 0 0 0,0 0 4 0,-1 0-4 15,2 0 0-15,-2 0 4 0,1 0-4 0,0 0 0 0,0 0 0 0,4 0 0 16,-5 0 0-16,1 0 0 0,0 0 4 0,0 0-4 0,0 0 0 16,-1 0-20-16,1 0 24 0,0 0-4 0,0 0 0 15,0 0 4-15,0 0-4 0,3 0 4 0,-3 0 0 0,0 0-4 0,-1 0 0 16,2 0 0-16,-2 0 0 0,5 0 0 0,-4 0 0 0,0 0 0 15,-1 0 4-15,5 0-4 0,-4 0 4 0,0 0-4 0,0 0-4 16,4 0 4-16,-5 0 0 0,1 0 0 0,-1 0 0 0,2 0 0 0,-2 0 0 16,5 0 0-16,-4 0 0 0,0 0 0 0,0 0-4 0,-1 0 4 15,1 0 0-15,0 0 0 0,0 0 0 0,0 0 4 0,4 0-4 16,-8 0 0-16,3 0 0 0,1 0 0 0,0 0 0 0,0-2 0 16,-1 2 0-16,2 0 0 0,-2 2 0 0,1-2 0 0,0-2 0 15,0 2 0-15,-1 0 0 0,1 0 0 0,-4 0 0 0,4 0 0 16,0 0 0-16,0-2 0 0,0 2 0 0,0 0 0 0,-1 0 0 0,1 0 4 15,0-2-4-15,0 2-4 0,-1 0 4 0,2 0 0 0,-2 0 0 16,1 0 0-16,4-3 0 0,-8 3 0 0,7 0 0 0,-3 0-12 16,-4 0 16-16,8 0 0 0,-4 0 0 0,0 0-4 0,-1 0 0 15,1 0 0-15,0 0 0 0,0-2 8 0,-1 2-8 0,2 0 0 16,2 0 0-16,-3 0 0 0,0 0 0 0,-1 0 0 0,2-2 0 16,-2 2 0-16,5 0 0 0,-4 0 0 0,0 0 0 0,3 0 0 0,-3 0 0 15,0 0 0-15,4 0 0 0,-5 0 0 0,1 0 0 0,0 0 0 16,3-2 0-16,-2 2 0 0,2 0 0 0,-3 0 0 0,4-2 0 15,-4 2 0-15,3 0 0 0,-3-2 0 0,4 2 0 0,-5 0 0 0,5 0 0 16,0 0 0-16,-4 0 0 0,3 0 0 0,1 0 0 0,-4 0 0 16,3 0 0-16,1 0 0 0,0 0 0 0,-5 0 0 0,5 0 0 15,0 0 0-15,-1-2 0 0,1 2 4 0,-4 0-4 0,4 0 0 16,-1 0 0-16,1 0 0 0,0 0 0 0,-1 0 0 0,1-2 0 16,-1 2 4-16,1 0-8 0,0 0 0 0,-1 0 4 0,1 0-4 0,0-3 4 15,0 3 0-15,-1 0 0 0,1 0 4 0,0 0-20 0,-1 0 20 16,1 0 0-16,0 0 0 0,-5-2 0 0,9 2 0 0,-8 0-4 15,3 0 0-15,1 0 0 0,0 0 0 0,0 0 0 0,-1 0 0 16,1 0-4-16,-1 0 4 0,1 0 0 0,0 0 0 0,-5 0 0 16,5 0 0-16,0 0 0 0,0-1 0 0,-1 1 4 0,1 0-4 15,-1 0 0-15,1 0 4 0,0-4-4 0,-1 4 0 0,5 0 0 16,-4 0 0-16,-1 0 0 0,1 0 0 0,0 0 0 0,-1 0 0 0,1 0 0 16,-1 0-4-16,5 0 4 0,-4 0 0 0,-1 0 0 0,1-1 0 15,0 1 0-15,-1 0 4 0,1 0-4 0,0 0 0 0,-1 0 0 16,1 0 0-16,-1 0-4 0,5 0 4 0,-4-2 0 0,-1 2-4 15,1 0 4-15,0 0 0 0,-1-2 0 0,1 2 0 0,-1 0 0 0,1 0 0 16,0 0 0-16,-1 0 0 0,1 0 0 0,-1 0 0 0,1 0 4 16,0-3 0-16,0 3-8 0,-4 3 4 0,3-6 0 0,1 3 0 15,-1 0 0-15,1 0 0 0,-4 0-12 0,4 0 16 0,-1 0-4 16,-3 0 0-16,4-2 0 0,-1 2 0 0,-3 0 4 0,4 0-4 16,-1 0 0-16,1 0 0 0,-4-2 4 0,4 2-4 0,0 0 0 0,-5 0 0 15,5 0 0-15,-1 0 0 0,-3-2 0 0,4 2 4 0,0 0 0 16,-1 0-4-16,-3-2-4 0,4 2 4 0,0 0-4 0,-1-2 4 15,-3 2 0-15,3 0 0 0,1 0 4 0,0-2-4 0,-4 2 0 16,3 0 0-16,1 0 0 0,-4 0 0 0,4-3-4 0,-1 3 0 16,-3 0 4-16,3 0 4 0,-2-2-4 0,2 2 4 0,-3 0-4 0,4 0 0 15,-5-2 4-15,5 2-4 0,-4 0 0 0,4 0 4 16,-5-2-8-16,5 2 0 0,-4-3 4 0,-1 3 0 0,5 0 0 0,-4 0 0 16,0-1 0-16,4 1 0 0,-4 0 0 0,-1 0 0 0,5-3 0 15,-4 3 0-15,3 0 0 0,-3 0-4 0,0-2 4 0,4 2 4 16,-4 0-4-16,3 0 0 0,-3-2 0 0,4 2-4 0,-4 0 4 0,3 0 0 15,-3-2 0-15,4 2 0 0,-4 0 0 0,3 0 4 0,-3 0-4 16,4-2 0-16,-5 2 0 0,5 0 0 0,-4-2 0 0,4 2 0 16,-1 0 0-16,-3-3 4 0,4 3-4 0,-1-2-4 0,1 2 4 15,0 0-4-15,0-2 4 0,-1 2 0 0,1-2 4 0,0 2 0 16,-1-2-4-16,1 2 0 0,3-2-4 0,-3 2 4 0,0-2 0 0,-1 2 0 16,4-3 0-16,-3 3 0 0,0 0 4 0,3-2-4 15,-3 2 0-15,0-2 0 0,-1 2 0 0,5-2 0 0,-4 2 0 16,-1 0 0-16,4-2 0 0,-3 2 0 0,0-2 0 0,3 2 0 0,-3 0 0 15,0-2-4-15,-1 2 4 0,5-3 0 0,-4 3 0 0,-1-2 0 16,1 2 0-16,0-2 0 0,3 2 0 0,-3-2 0 0,0 2 0 16,-1 0 0-16,4-3 0 0,-3 3 0 0,0-1 0 0,-1 1 0 0,5 0 0 15,-5-3 0-15,1 3 0 0,0 0 0 0,4 0 0 0,-5-2 0 16,1 2 0-16,-1 0 0 0,1-2 0 0,4 2 0 0,-5 0 0 16,1 0-16-16,0 0 20 0,3-2 0 0,-4 2-4 0,1 0 0 0,0-2 0 15,0 2 0-15,3 0 4 0,-3 0-4 0,-1 0 0 16,1-2 0-16,-1 2 0 0,1 0 0 0,4 0 4 0,-5 0-4 0,1-2 0 15,0 2 0-15,-1 0 0 0,1 0 0 0,-1 0 0 0,1 0 0 16,0-3 0-16,0 3 0 0,-1 0 0 0,1 0 4 0,-4 0-4 16,3 0 0-16,1-2 0 0,0 2-4 0,-1 0 4 0,1 0 0 0,0 0 0 15,-1-2 0-15,-3 2 0 0,4 0 0 0,-1 0 0 16,1 0 0-16,0-2 0 0,-1 2 0 0,1 0 0 0,-4 0 0 0,4 0 0 16,-1 0 0-16,1-2 0 0,0 2 0 0,-1 0 0 0,1 0 0 15,-4-2 0-15,4 2 0 0,-1 0 0 0,1 0 0 0,0 0 0 16,-1-3 0-16,1 3 0 0,-1 0 0 0,1-2 0 0,0 2 0 15,-1 0 0-15,1 0 0 0,-1 0 0 0,1-2 0 0,0 2 0 16,0 0 0-16,-1 0 0 0,1-2 0 0,0 2 0 0,0 0 0 0,-1-2 0 16,1 2 0-16,-5 0 0 0,5-2 0 0,0 2 0 0,-1 0 0 15,1 0 0-15,0 0 0 0,-5 0 4 0,5-2-4 0,0 2 0 16,-1 0 0-16,-2-3-4 0,2 3 4 0,1 0 0 0,-5-2 0 0,5 2 0 16,0 0 0-16,-4 0 0 0,3 0 0 0,-3-2 0 15,4 2 0-15,-5 0 0 0,5 0 0 0,-4 0 0 0,0 0 0 0,3-2 0 16,-3 2 4-16,4 0-4 0,-4 0 0 0,0 0 0 0,3 0 0 15,-3-3 0-15,0 3 0 0,0 0 0 0,-1 0 0 0,5 0 0 16,-4 0 0-16,0 0 0 0,0 0 0 0,-1 0 0 0,2 0 0 16,-2-1 0-16,1 1-4 0,0 0 4 0,0 0 0 0,0 0 0 0,-1 0 4 15,1 0-4-15,0 0 0 0,0 0 0 0,0 0 0 16,0 0 0-16,-1 0 0 0,1 0 0 0,0 0 0 0,0 0 0 0,-1-3 0 16,2 3 0-16,-2 0 0 0,1 0 0 0,0 0 0 0,0 0 0 15,0 0 0-15,-4 0 0 0,7 0 0 0,-3 0-16 0,0 0 20 16,0 0 0-16,0 0 0 0,-1 0-4 0,2 0 0 0,-2-2 4 0,1 2 0 15,4 0 0-15,-5 0-4 0,1 0-4 0,0 0 4 0,4 0 0 16,-4 0 0-16,-1 0 0 0,1-2-4 0,0 4 4 0,4-4 4 16,-5 2-8-16,2 0 4 0,-2 0 0 0,1 0 4 0,0 0-4 15,0 0 0-15,-1 0 0 0,5 0 0 0,-4 0 0 0,0 0 0 16,0-2 0-16,-1 2 4 0,1 0-4 0,0 0 0 0,0 2 0 0,0-4 0 16,-4 2 0-16,8 0 0 0,-8 0 0 0,3 0 0 15,1 0 0-15,0-2 0 0,0 4 0 0,-1-2-4 0,2-2 4 0,-2 2-4 16,1 0 4-16,-4 0 0 0,4 0 0 0,0 0 0 0,-1 0 0 15,1 0 0-15,-4 0-4 0,4 0 0 0,0 0 4 0,-4 0 0 16,4 0 0-16,-4 0 4 0,0 0-4 0,4 0 0 0,-4 0 0 0,4 0 0 16,-4 0 0-16,0 0 0 0,0 0 4 0,0 0-4 15,0 0 0-15,0 0-4 0,0 0 4 0,0 0 0 0,0 0 4 0,0 0-4 16,3 0 0-16,-3 0 0 0,0 0 0 0,0 0 0 0,0 0 0 16,4 0 0-16,-4 0 0 0,4 0 0 0,-4 0 0 0,0 0 0 15,4 0 0-15,-4 0 0 0,3 0 0 0,-3 0 0 0,5 0 0 0,-5 0 0 16,3 0 0-16,-3 0 0 0,4 0 0 0,-4 0 0 0,4 0 0 15,-4 0 4-15,4 0-4 0,-4 0 0 0,3 0-4 0,-3 0 4 16,0 0 0-16,5 0 0 0,-2 0 4 0,-3 0 0 0,4 0-4 16,-4 0 0-16,4 0 0 0,-4 0 0 0,0 0 0 0,4 0 0 15,0 0-4-15,-4 0 4 0,3 0 0 0,-3 0 0 0,4 0 4 16,-4 0-4-16,4 0 0 0,-4 0 4 0,4 0-4 0,-4 0 0 0,4 0 0 16,-4 0 0-16,0 0 0 0,4 0-4 0,-4 0 4 0,0 0 0 15,3 0 0-15,-3 0 0 0,0 0 0 0,0 0 0 0,0 0 0 16,0 0 0-16,0 0 0 0,0 0 0 0,0 0 0 0,0 0 0 15,0 0 0-15,0 0-16 0,0 0 24 0,0 0-8 0,0 0 4 16,4 0 0-16,-4 0-4 0,0 0 4 0,0 0-4 0,0 0 0 0,0 0 0 16,0 0 0-16,0 0 0 0,0 0 0 0,4 0 0 0,-4 0 4 15,0 0-4-15,0 0 0 0,0 0 0 0,0 0 0 0,0 0 0 16,0 0 0-16,0 0 0 0,0 0 0 0,0 0 4 0,0 0-4 16,0 0 0-16,0 0 0 0,0 0 0 0,0 0 0 0,0 0 4 15,0 0-4-15,0 0 0 0,0 0 0 0,0 0 0 0,0 0 4 0,0 0 0 16,0 0-4-16,0 0 0 0,0 0 0 0,0 0-4 15,0 0-4-15,0 0-4 0,0 0-8 0,0 0-16 0,0 0-12 0,0 0-20 16,-4 0-28-16,4 0-24 0,0-2-56 0,-4 2-48 0,4-2 20 16,-3 2 40-16,-1-3 32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8:52.766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185 1 63 0,'0'0'88'0,"0"0"-12"0,0 0-8 0,0 0-28 0,0 0-4 0,-4 0-8 16,4 0-4-16,0 2 0 0,0-2-4 0,-4 2 0 0,4-2 0 16,0 2-4-16,0 0 0 0,0 1 0 0,-3-3 0 0,3 2 4 15,0 2-4-15,0-2 4 0,-4 2-4 0,4-2 0 0,0 3 4 16,0-1-4-16,-4-2 0 0,4 3 4 0,0-1-4 0,-4 0-4 0,4 3 4 15,0-3-4-15,-4 0 4 0,4 1 4 0,0 1-4 0,-4-2-4 16,4 3 0-16,0-3 4 0,0 3-4 0,0-3 0 0,-3 2 4 16,3-1-8-16,0 1 4 0,0-2 0 0,0 1-4 0,0 1 0 15,0-2 4-15,0 3-4 0,0-2 4 0,0 1 4 0,0-2-4 16,0 2 0-16,0-2 0 0,0 1 0 0,0 1 0 0,0-1-4 0,0 1 0 16,0-1 0-16,0-1 0 0,0 2 0 0,0-1 0 15,0 1 0-15,0-2-8 0,0 3 0 0,0-3 0 0,0 1 4 0,0 1 0 16,0 0 4-16,0-1 0 0,0 2-4 0,0-4 0 0,0 4 0 15,0-3 0-15,0 3-4 0,0-3 0 0,0 3 0 0,0-3 4 16,0 2 0-16,0-2 0 0,0 3 0 0,0-3-4 0,0 1 4 0,0 1 0 16,0-2 4-16,0 3-4 0,0-3 0 0,0 3-4 15,0-3 0-15,0 0 4 0,0 3 0 0,0-1 0 0,0-1-4 0,0 1 4 16,0 1 0-16,0-3 0 0,0 2-4 0,0 1 4 0,0-1-4 16,0 1 0-16,0-1 0 0,0-2 4 0,0 3 0 0,0-1 0 15,0 1-4-15,0-1 0 0,0-1 0 0,0 1 0 0,0 0 4 0,0-1-4 16,0 1 0-16,0 1 4 0,0-3 0 0,-4 2-4 0,4-1 4 15,0 1 0-15,0-2-4 0,0 3 0 0,0-3 4 0,0 3 0 16,0-3 0-16,0 2-4 0,0-1 0 0,0-1 4 0,0 0-20 16,0 3 20-16,0-3 0 0,0 0 0 0,0 1 0 0,0-1 0 15,0 0 0-15,-4 1 0 0,4-1-4 0,0-2 0 0,0 2 4 16,0 1 0-16,0-1-4 0,0-2 4 0,0 2 0 0,0 1 0 0,-4-1-4 16,4-1 4-16,0 0 0 0,0 2-4 0,0-1 4 15,0-2 0-15,0 3-4 0,0-1 0 0,-3 0 0 0,3-2 0 0,0 3 4 16,0-1 0-16,-5 0 0 0,5-2-4 0,0 3 0 0,0-1 0 15,-3 0 4-15,3 1-4 0,-4-3 4 0,4 2-4 0,0 0 4 16,0 1-4-16,-4-3 0 0,4 2 4 0,0 1-4 0,0-3 4 0,-4 2-4 16,4 0 0-16,0-2 0 0,0 3 0 0,-4-1 0 15,4-2 0-15,0 2 0 0,0 1 0 0,-4-3-4 0,4 2 4 0,0-2 0 16,0 3 0-16,-3-1 0 0,3 0 0 0,0-1 4 0,-4 1-4 16,4-2 4-16,0 2-4 0,-4 1 0 0,4-3 4 0,0 2-4 15,0 0 0-15,-4-1 0 0,4 1 0 0,0 0 0 0,0-2 0 0,0 3 0 16,-4-1 0-16,4-2 0 0,0 3-4 0,0-1 4 0,-3 0 4 15,3-2-4-15,0 3 0 0,0-1 0 0,-4 0 0 0,4-2 0 16,0 3 0-16,-4-1 4 0,4 0-4 0,0-2 0 0,-4 2 0 16,4 1 4-16,0-3-4 0,0 2 0 0,-4 1 0 0,4-1 0 15,0 0 0-15,0 1 0 0,0-3 0 0,0 2 0 0,-4 0 0 16,4 1 4-16,0-1 0 0,0 0-8 0,0 0 4 0,-3-1 0 16,3 1 8-16,0 1-4 0,0-1-4 0,0 0 0 0,0 0 0 0,-4 1 0 15,4-2 0-15,0 2 0 0,0-1 0 0,0 1 0 0,0-1 4 16,-4 0-8-16,4 1 4 0,0-1 0 0,0 1 4 0,-4-4-4 15,4 4 0-15,0-1 0 0,0 0 0 0,-4 1 0 0,4-1 0 0,0 0 0 16,0 1 0-16,0-1 4 0,-4 0-4 0,4 0 0 0,0 1 0 16,0-1 0-16,0 0 0 0,-3 1-4 0,3-1 8 0,0 0-4 15,0 1-4-15,0-1 4 0,0 0 0 0,-4-2 4 0,4 5-4 16,0-5 0-16,0 2 0 0,0 1 4 0,0-1 0 0,-4 1-4 16,4-2 0-16,0 4 0 0,0-5 0 0,0 2 0 0,0 1 0 0,0-1 0 15,0 3 0-15,0-5 0 0,0 2 0 0,0 0 0 16,0 1 0-16,-4-1 0 0,4 0 0 0,0 0 0 0,0 1-4 0,0-1 4 15,-4 0 0-15,4-1 0 0,0 1 0 0,0 0 4 0,0 1-8 16,0-1 4-16,0 0 0 0,0-2-4 0,0 3 4 0,0-1 0 16,0 0 0-16,0 1 0 0,0-3 0 0,0 2 0 0,0-2 4 0,0 3-4 15,0-1 4-15,0-2-4 0,0 2-4 0,0-1 4 16,0 1 0-16,0 0 0 0,0-2 0 0,0 3 4 0,0-3-4 0,0 2 0 16,0-2 0-16,0 3 0 0,0-3 0 0,0 2 0 0,0-2 0 15,0 2 0-15,0-1-4 0,0 1 4 0,0-2 4 0,0 0-4 16,0 2 0-16,0-1 0 0,0 1 0 0,0-2 0 0,0 2 0 15,0-1 0-15,0 1 0 0,0-2 4 0,0 2-8 0,0-2 8 0,0 3-4 16,0-3 0-16,0 2 0 0,0-2 0 0,0 2 0 16,0-1-4-16,0 1 0 0,0-2 4 0,0 3 0 0,0-3 0 0,-3 2 4 15,3 0-4-15,0-2 0 0,0 3 0 0,0 0 0 0,0-4 0 16,0 3 0-16,0-1 0 0,0 1 0 0,0 0 0 0,0-2 0 16,0 3 0-16,0-1 0 0,0-2 0 0,0 2 4 0,0 1-8 0,0-1 8 15,0-2 0-15,0 3-4 0,0-2-4 0,0 0 0 16,0 1 8-16,0 1 0 0,0-1-4 0,0-2 0 0,0 2 0 0,0 1-4 15,0-1 4-15,0-2 0 0,0 2 4 0,0 1 0 0,0-1-4 16,0 0 0-16,0 1 0 0,0-1 0 0,0 0-4 0,0-2 4 16,0 3 0-16,0-1-4 0,0 0 4 0,0 1 0 0,0-1 0 15,0-2-4-15,0 2 4 0,0 1 0 0,0-1 0 0,0 0 0 16,0-2 0-16,0 3-4 0,0-1 4 0,0-2 0 0,0 3 0 0,0-1 0 16,0 0 0-16,0-2 4 0,0 3 0 0,0-3-4 0,0 2 0 15,0 0 0-15,0-1 0 0,0 1 0 0,0-2 0 0,0 2 0 16,0-2 0-16,0 3 0 0,-4-3 0 0,4 2 0 0,0-2 0 0,0 1 0 15,0 1 0-15,0-2 0 0,0 2-4 0,0-1 8 0,0 1-4 16,0-2 0-16,0 0-4 0,0 2 0 0,0-1 4 0,0 1 4 16,0-2-4-16,0 0 0 0,0 3 0 0,-4-4 4 0,4 2-4 0,0 1 0 15,0-2 0-15,0 3 0 0,0-3 0 0,0 2-4 16,0-2 8-16,0 3-4 0,0-3-4 0,0 2 4 0,0-2 0 0,0 3 0 16,0-3 0-16,0 2 0 0,0-2 0 0,0 2 0 0,0-1 0 15,0 1 0-15,0-2 0 0,0 2 0 0,0-1 4 0,0 1-4 16,-4 0 0-16,8-2 0 0,-8 3 0 0,4-3 0 0,4 2 0 15,-8-2 0-15,4 2 0 0,0 1 0 0,0-3 4 0,0 2-4 16,0-2 0-16,0 2 0 0,0-1 0 0,0 1 0 0,0-2 0 0,0 1-16 16,0 1 24-16,0-2-8 0,0 2 0 0,0-2 0 0,0 0 4 15,0 1-4-15,0 0 0 0,0 1 0 0,0-3 0 0,0 4 0 16,0-3 0-16,0 0 0 0,0 2 0 0,0-2 0 0,0 0 0 0,0 0 0 16,0 1 0-16,0 1 0 0,0-2 4 0,0 1-4 15,0 1 0-15,0-2 0 0,0 0 0 0,0 0 0 0,0 0 4 0,0 3-4 16,0-3 0-16,0-1 4 0,0 2-4 0,0-1 0 0,0 2 4 15,0-1-4-15,0-1-4 0,0 0 4 0,0 0 0 0,0 0-4 16,0 0 8-16,0 3-4 0,0-3 0 0,0 0-4 0,0 0 4 0,0 1 0 16,0-2 0-16,0 2 4 0,0-1-4 0,0-2 0 15,0 2 0-15,0 2 4 0,0-4-4 0,0 2-4 0,0 0 4 16,0 1 0-16,0-1 0 0,0 0 0 0,0 0 0 0,0 0 0 0,0 0 0 16,0 1 0-16,0-1 0 0,0 0 0 0,0-2 0 15,0 2 0-15,0 0 0 0,0 0 0 0,0-2-4 0,0 2-16 0,0-2 16 16,0 3 0-16,0-1-12 0,0-2-12 0,0 0-20 0,0 2-16 15,0-2-24-15,0 0-32 0,-4 0-52 0,4 0-60 0,0 0 24 16,-4 2 36-16,4-4 36 0,0 2 28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9:06.350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E326B11-CE05-4F75-A96C-DF16627804EB}" emma:medium="tactile" emma:mode="ink">
          <msink:context xmlns:msink="http://schemas.microsoft.com/ink/2010/main" type="inkDrawing" rotatedBoundingBox="11265,17593 15935,17538 15936,17622 11267,17678" semanticType="underline" shapeName="Other">
            <msink:sourceLink direction="with" ref="{3E91F7D2-A1D4-41A7-8205-1FA4FB041749}"/>
            <msink:sourceLink direction="with" ref="{C79F79F2-7F17-43C4-A077-A92C39632751}"/>
            <msink:sourceLink direction="with" ref="{F35CF1AB-39C6-4817-98C0-272153A925FD}"/>
          </msink:context>
        </emma:interpretation>
      </emma:emma>
    </inkml:annotationXML>
    <inkml:trace contextRef="#ctx0" brushRef="#br0">0 146 3 0,'0'0'68'15,"3"0"0"-15,-3 0 0 0,0 0-40 0,0 0 12 0,0 0-4 16,0 0-8-16,0 0-4 0,0 0 0 0,0 0-4 0,0 0-4 16,0 0 0-16,4 0 0 0,-8 0-4 0,4 0 4 0,0 0-8 0,0 0 0 15,0 0 0-15,0 0-4 0,0 0 4 0,0 0-4 16,0 0 4-16,0 0 0 0,0 0 0 0,0 0-4 0,0 0 4 0,0 0-4 15,0 0 0-15,4 0 4 0,-4 0-4 0,0 0 0 0,0 0 4 16,0 0-4-16,4 0 4 0,-4 0-4 0,0 0 4 0,0 0 0 16,0 0 0-16,4 0 0 0,-4 0-4 0,0 0 4 0,0 0 4 0,3 0-4 15,-3 0 0-15,0 0 4 0,0 0-8 0,4 0 4 0,-4 0 0 16,0-3 0-16,0 3 0 0,4 0 0 0,-4 0 4 0,4 0 4 16,-4-2-8-16,0 2 0 0,4-2 4 0,0 2 0 0,-4-2 0 0,3 2-4 15,-3 0 8-15,4 0-4 0,-4 0-4 0,4-2 0 16,-4 2 4-16,4 0 0 0,-4 0-4 0,4 0-4 0,-4 0 8 0,4 0 0 15,0 0-8-15,-4-2 4 0,3 2 0 0,-3 0 0 0,4 0 0 16,-4-2 4-16,4 2-4 0,0 0 0 0,-4 0-4 0,3-3 4 16,2 3 0-16,-5 0 0 0,3 0 0 0,1-2 4 0,0 2 0 15,-4-2 0-15,4 2 0 0,-1 0-4 0,1 0-4 0,0 0 0 16,-4-2 4-16,4 2-4 0,0 0 0 0,0-3 4 0,0 3 0 16,-1 0 0-16,1-1 0 0,0 1 4 0,0 0-4 0,4-3 4 0,-5 3-4 15,1 0 0-15,0-2-4 0,0 2 0 0,-1-2 4 0,5 2-4 16,-4 0 0-16,0 0 4 0,0-2-4 0,3 2 0 0,-3 0 0 15,0 0 4-15,0-2 0 0,4 2-4 0,-5 0 0 0,1 0 0 16,0 0 0-16,0 0 0 0,-1 0-4 0,2 0 4 0,-2 0 0 16,1 0 0-16,0 0 0 0,0 0-4 0,0 0 4 0,-1 0-4 0,1 0 8 15,0 0-8-15,-4 0 4 0,4 0 0 0,0 0 0 0,0 0 0 16,-1-2 0-16,2 2 0 0,-2 0 0 0,1 0-4 0,-1 0 4 16,2-3-20-16,-2 3 24 0,1 0 0 0,0 0-4 0,0-2 0 15,0 2 0-15,0 0 0 0,-1 0 0 0,1 0 0 0,0 0 4 16,0 0-4-16,0 0-4 0,-1 0 4 0,2-2 0 0,-2 2-4 0,1 0 4 15,0 0-4-15,0 0 4 0,-1 0-4 0,2-2 0 0,-2 2 4 16,1 0-4-16,0 0 0 0,0 0 4 0,-1 0-4 0,1-2 4 16,0 2-4-16,0 0 4 0,0 0 0 0,0 0 0 0,0 0-4 0,-1 0 4 15,-3 0-4-15,4 0 4 0,0 0 0 0,0 0 0 0,-1 0-4 16,2 0 0-16,-2 0 0 0,1 0 4 0,0 0 0 0,-4 0-4 16,4 0 4-16,-1 0-4 0,1 0 4 0,0 0-4 0,0 0 0 15,0 0 0-15,0-2 4 0,0 2 0 0,-1 0-4 0,-3 0 4 16,4 0-4-16,0 0 4 0,0 0-4 0,-1 0 0 0,2 0 0 15,-2 0 0-15,1 0 0 0,0 0 0 0,0 0 4 0,-4 0 0 16,3 0-4-16,2 0 0 0,-2 0 4 0,1 0-4 0,0 0 4 0,0 0 0 16,0 0-4-16,-1 0 0 0,1 0 0 0,0 0 4 0,0 0 0 15,0 0 0-15,0 0 0 0,-1 0 0 0,1 0-4 0,0 0-4 16,0 0 8-16,-1 0-4 0,2 0 4 0,-2 0-4 0,1 0 4 0,4 0-4 16,-4 0 4-16,-1 0-4 0,1 0 0 0,0 0 0 15,0 0 4-15,0 0-4 0,0 0 4 0,-1 0-4 0,1 0 4 16,0 0-4-16,0 0 0 0,0 0 4 0,0 0-4 0,-1 0 0 0,1 0 4 15,0 0-4-15,0 0 4 0,0 0-4 0,0 0 0 0,-1 0 0 16,1 0 4-16,0 0 0 0,0 0 0 0,0 0 0 0,-1 0-8 16,1 0 0-16,0 0 4 0,0 0 0 0,0 0 0 0,-4 0 0 0,4 0 0 15,-1 0 4-15,2 0 0 0,-2 0-4 0,1-2 0 16,0 2 0-16,0 0 0 0,-1 0 0 0,1 0 4 0,0 0-4 0,0 0 4 16,-4-3-4-16,4 3 0 0,0 0-4 0,-1 0 8 0,1 0-4 15,0 0 0-15,0 0 4 0,0 0-4 0,-1 0 0 0,2 0 4 16,-2-2-4-16,-3 2-4 0,4 0 4 0,0 2 4 0,0-2-4 15,-1-2 0-15,1 2 0 0,-4 0 0 0,4 0 4 0,0 0-8 16,0 0 4-16,0 0 4 0,0 0-4 0,-1 0 4 0,-3 0-4 0,4 0 0 16,0 0 4-16,0 0-8 0,-1 0 8 0,-3 0-4 0,5 0 0 15,-2 0 0-15,1 0 4 0,0 0-4 0,0 0 0 0,-1 0 0 16,2 0 0-16,-2 0 0 0,-3 0 0 0,4 0 0 0,0 0 0 16,0 0 0-16,-1 0 4 0,1 0-4 0,0 0 0 0,0 0 0 15,0 0 0-15,0 0 0 0,-4 0 0 0,4 0 0 0,-1 0 0 0,1 0 0 16,0 0 0-16,0 0 0 0,-1 0 0 0,2 0 0 0,-2 0 0 15,1 0 0-15,-4 0 4 0,4 0 0 0,0 0-4 0,0 0 0 16,0 0 0-16,-1 0 0 0,1 0 0 0,0 0 0 0,0 0 0 0,0 0 0 16,-1 0-4-16,1 0 4 0,0 0 0 0,0 0 0 15,0 0 4-15,0 0-4 0,-1 0 0 0,1 0 0 0,0 0 0 0,0 0 0 16,0 0 4-16,0 0-4 0,-1 0 0 0,1 0 0 0,0 0 0 16,0 0 0-16,0 0 0 0,-1 0 0 0,-3 0 4 0,4 0-4 15,0 0 0-15,0 0 0 0,0 0 0 0,0 0 0 0,-1 0 0 0,2 0 0 16,-2 0 0-16,-3 0 0 0,4 0 4 0,0 0-4 15,0 0 0-15,-1 0 0 0,1 0 4 0,-4 0-4 0,4 0 0 0,0 0 0 16,0 0 0-16,0 0 4 0,-4 0-4 0,3 0 0 0,1 0 0 16,0 0-4-16,0 0 4 0,-4 0 0 0,4 0 0 0,-1 0 0 15,2 0 0-15,-2 0 0 0,-3 0 0 0,4 0 0 0,0 0 0 0,0 0 0 16,-1 0 0-16,1 0 4 0,-4 0-4 0,4 0 0 0,0 0 0 16,0 0-4-16,-4 0 4 0,4 0 0 0,-1 0 4 15,1 0-4-15,0 0 0 0,-4 0 0 0,4 0-4 0,0 0 8 0,-4 0-4 16,4 0 0-16,0 0 0 0,-1 0 0 0,-3 0 4 0,4 0 0 15,0 0-4-15,-4 0 0 0,4 0 0 0,-1 0 0 0,2 0 0 16,-5 0 4-16,3 0-4 0,1 0 4 0,-4 0-4 0,4 0 0 16,0 0 4-16,-1 0-4 0,-3 0-4 0,4 0 4 0,0 0 0 0,-4 0 0 15,4 0 0-15,0 0 0 0,-4 0 0 0,4 0 0 0,0 0 0 16,-4 0-4-16,3 0 4 0,-3 0 4 0,4 0-4 0,0 0 4 16,-4 0-4-16,4 0 0 0,-4 0-4 0,3 0 4 0,-3 0 4 15,5 0-4-15,-2 0 0 0,-3 0 0 0,4 0 0 0,-4 0 4 0,4 0 0 16,0 0-4-16,-4 0 0 0,3 0 4 0,2 0-4 15,-5 0-4-15,3 0 0 0,1 0 4 0,-4 0 4 0,4 0 0 0,0 0-4 16,0 0 0-16,-4 0 0 0,3 0 4 0,1 0-4 0,0 0 0 16,0 0 4-16,0 0-8 0,-4 0 4 0,4 0 0 0,-1 0 4 15,1 0-4-15,0 0 0 0,0 0 0 0,-1 0 4 0,2 0-4 16,-5 0-4-16,3 0 4 0,1 0 0 0,0 0 0 0,0 0 0 16,0 0 4-16,-1 0-4 0,-3 0 0 0,4 0 4 0,0 0-4 0,0 0 0 15,0 0-4-15,-4 0 4 0,4 0 0 0,-1 0 0 0,2 0 0 16,-5 0 4-16,3 0-4 0,1 0 4 0,-1 0 0 0,2 0 0 15,-5 0 0-15,3 0-8 0,1 0 4 0,0 0 0 0,0 0 4 0,0 0-4 16,0 0 0-16,-4 0 4 0,3 0-4 0,1 0 0 16,0 0 0-16,0 0 0 0,0 0 0 0,-1 0 0 0,2 0 0 0,-2 0 0 15,1 0 0-15,0 0 4 0,-4 0-4 0,4 0 0 0,-1 0 0 16,2 0 0-16,-2 0 0 0,1 0 4 0,0 0-4 0,0 0 0 16,-1 0 0-16,1 0 4 0,0 0-4 0,0 0 0 0,0 0 0 15,-4 0 0-15,4 0 4 0,0 0-4 0,-1 0 0 0,1 0 0 0,0 0 4 16,0 0-4-16,-1 0 0 0,2 0 0 0,-5 0 4 15,3 0-4-15,1 0 0 0,0 0 0 0,0 0 0 0,-4 0 0 0,3 0 4 16,1 0-4-16,0 0 4 0,0 0-4 0,-4 0 0 0,4 0-20 16,0 0 24-16,0 0 0 0,-1 0 0 0,-3 0-4 0,4 0 4 15,0 0 0-15,0 0 0 0,-1 0 0 0,-3 0-4 0,5 0 0 0,-2 0 4 16,1 0 0-16,-4 0 0 0,4 0-4 0,0 0 0 0,-4 0 4 16,3 0-4-16,2 0 0 0,-2 0 4 0,-3 0-4 0,4 0 0 15,0 0 0-15,0 0 0 0,-4 0 0 0,4 0 4 0,-4 0-4 16,3 0 0-16,1 0 4 0,-4 2-4 0,4-2 0 0,0 0 0 15,0 0-4-15,-4 0 4 0,4 0 0 0,-4 0 0 0,3 0 0 0,1 0 0 16,0 3 4-16,-4-6-4 0,4 3 0 0,-1 3 0 16,2-3 4-16,-2 0 0 0,-3 0-4 0,4-3 0 0,0 3 4 0,0 3-4 15,0-3 4-15,0 0-4 0,-1 0 0 0,1 0-4 0,0 0 0 16,0 0 8-16,0 0-4 0,-1 0-4 0,2 2 8 0,-2-2-4 16,1 0 4-16,0 0-4 0,0 0 0 0,-1 0 4 0,1 0-4 15,0 0 4-15,4 0 0 0,-4 0-4 0,-1 0-20 0,5 0 28 0,-4 0-8 16,0 0 4-16,4 0 0 0,-5 0-4 0,5 0 0 15,-4 0 4-15,4 0 0 0,-5 0-4 0,1 0 4 0,4 0-4 0,-5 0 0 16,5 0 4-16,-4 0-4 0,4 0 0 0,-4 0 0 0,-1 0 0 16,5 0 0-16,-4 0 0 0,-1 0 0 0,5 0 0 0,-4 0 0 15,0 0 0-15,0 0 0 0,-1 0 0 0,5 0 0 0,-4 0 0 0,0 0 0 16,0 0 0-16,0 0 4 0,-1 0 0 0,1 0-4 16,0 0 0-16,0 0 0 0,-1 0 0 0,2 0 0 0,-2 0 4 0,1 0-4 15,0 0-4-15,0 0 4 0,-1 0 0 0,2 0 0 0,-2 0 0 16,1 0 0-16,0 0 0 0,-4 0 4 0,4 0-4 0,0 0 0 15,-1 0 0-15,1 0 0 0,0 0 0 0,-4 0 0 0,4 0 0 0,0 0 0 16,0 0 4-16,-1 0-4 0,2 0 0 0,-5 0 0 0,3 0 0 16,1 0 0-16,-1 0 0 0,2 0 0 0,-2 0 0 15,-3 0 0-15,4 0 4 0,0 0-4 0,0 0-16 0,-4 0 20 0,4 0-4 16,0 0 4-16,-1 0-4 0,1 0 0 0,0 0 0 0,-4 0 4 16,4 0-4-16,0 0 0 0,-1 0 0 0,2 0 0 0,-2 0 4 15,-3 0-4-15,4 0 0 0,0 0 0 0,0 0 0 0,-1 0 0 0,-3 0 0 16,4 0 4-16,0 0-4 0,0 0 0 0,0 0-4 15,0 0 4-15,-4 0 0 0,3 0 0 0,1 0 4 0,0 0-4 0,0 0 0 16,0 0 4-16,-1 0-4 0,2 0 0 0,-2 0-4 0,-3 0 4 16,4 0 0-16,4 0 0 0,-8 0 0 0,3 0 0 0,2 0 4 15,2 0-4-15,-7 0 0 0,8 0 0 0,-5 0 0 0,1 0 0 0,0 0 0 16,0 0 0-16,0 0 0 0,0 0 4 0,0 0-4 16,-1 0-4-16,5 0 4 0,-4-2 0 0,-1 2 0 0,2 0 0 15,-2 0 0-15,5-3 0 0,-4 3 0 0,-1 0 0 0,2 0 0 0,-2 0 0 16,1 0 0-16,4-2 0 0,-4 2 0 0,-1 0 4 0,1 0-4 15,0 0 0-15,0 0 0 0,4 0 0 0,-5 0 0 0,1 0 0 16,0 0 0-16,0 0 0 0,-1 0 0 0,5-2 4 0,-4 2-4 0,0 0 0 16,0 0 0-16,0 0 0 0,-1 0 0 0,1 0 4 15,4 0-4-15,-4 0-4 0,0 0 4 0,-1 0 0 0,2 0 0 0,-2 0 0 16,1-2 0-16,4 4 0 0,-5-2 0 0,1-2 0 0,0 2 0 16,0 0 0-16,0 0 0 0,0 0 0 0,-1 0 0 0,1 0 0 15,0 0 0-15,4 0-4 0,-5 0 4 0,2 0 0 0,-2 0 0 0,1 0-4 16,0 0 8-16,0 0-4 0,-1 0 0 0,1-2 0 0,0 4 4 15,0-2-4-15,0 0-4 0,0 0 4 0,3 0 0 0,-7-2 0 16,8 2 0-16,-4 0 4 0,-1 2-4 0,2-2 0 0,-2 0 0 16,1 0 0-16,-4 0 0 0,4 0 0 0,0 0 0 0,-1 0 0 15,2 0 0-15,-2 0 0 0,1 0 0 0,-4 0 0 0,4 0 0 16,0 0 4-16,-1 0-8 0,1 0 4 0,0 0 0 0,-4 0 4 16,4 0-28-16,0 0 28 0,0 0 0 0,0 0 0 0,-1 0 0 15,-3 0-4-15,4 0 4 0,0 0 0 0,0 0-4 0,-1 0 0 0,-3 0 0 16,5 0 4-16,-2 0-4 0,1 0 0 0,0 0 0 0,0 0 0 15,-1 0 0-15,-3 0 4 0,5 0-4 0,-2 0 0 0,1 0 0 16,0 0 0-16,-4 0 0 0,4 0 0 0,0 0 4 0,-1 0-4 0,1 0 0 16,-4 0 0-16,4 0-4 0,0 0 8 0,0 0-4 15,-4 0 4-15,4 0-8 0,-1 0 4 0,1 0-4 0,-4 0 4 0,4 0-4 16,0 0 4-16,-1 0 0 0,-3 0 4 0,5 0-4 0,-2 0 0 16,-3-2 0-16,4 2-4 0,0 0 4 0,0 0 4 0,-4 0 0 15,4 0 0-15,-1 0-4 0,1 0 0 0,-4 0 0 0,4 0 0 16,0 0 0-16,0 0 0 0,-4 0 0 0,4 0 0 0,-1 0 0 15,-3 0 0-15,4 0 0 0,0 0 0 0,0 0 0 0,-4 0 0 16,3 0 0-16,2 0 0 0,-5 0 0 0,3 0 0 0,1 0 0 0,-4 0-20 16,4 0 20-16,0 0 4 0,-4 0 0 0,4 0-4 0,-4 0 4 15,4 0-4-15,-1 0 0 0,-3 0 0 0,4 0 0 0,0 0 0 16,-4 0 0-16,4 0 0 0,-4 0 0 0,4 0 0 0,-1 0 0 16,-3 0 4-16,4 0-4 0,-4 0-4 0,4 0 4 0,0 0-4 15,-4 0 4-15,4 0 0 0,-4 0 4 0,4 0-4 0,-1 0 0 0,1 0 4 16,-4 0-4-16,4 0 0 0,0 0 0 0,-4 0 0 0,4 0 0 15,0 0 0-15,-4 0 0 0,3 0 0 0,1 0-4 0,0 0 8 16,-4 0 0-16,4 0-4 0,0 0 0 0,0 0 0 0,-4 0 0 0,3 0 0 16,1 0 0-16,0 0-4 0,-4 0 4 0,4 0 0 15,0 0 0-15,-4 0 4 0,3 0-8 0,2 0 4 0,-5 0-4 0,3 0 4 16,-3 0-4-16,4 0 4 0,0 0 0 0,-4 0 4 0,4 0-4 16,-4 0 0-16,3 0-4 0,-3 0 8 0,4 0-4 0,-4 0 0 15,0 0 0-15,4 0 0 0,-4 0 0 0,4 0-20 0,-4 0 24 0,4 0 0 16,-4 0-4-16,4 0 4 0,-4 0 0 0,0 0-4 0,3 0 0 15,-3 0 0-15,4 0 0 0,-4 0 4 0,4 0 0 0,-4 0-4 16,4 0 0-16,-4 0 0 0,4 0 0 0,-4 0 4 0,0 0-8 16,3 0 8-16,-3 0-4 0,5 0 0 0,-5 0-4 0,0 0 0 15,3 0 4-15,-3 0 0 0,4 0 4 0,-4 0-8 0,4 2 4 0,-4-2 0 16,0 0 0-16,4 0 0 0,-4 0 4 0,3 0-4 16,-3 0 0-16,5 0 0 0,-5 0 0 0,3 2 0 0,-3-4 0 0,4 2 0 15,-4 2 0-15,4-2 0 0,-4 0 4 0,0 0-4 0,4 0 0 16,-1 0 4-16,-3 0 0 0,4 0-4 0,-4 0 0 0,4 0 0 15,-4 0 0-15,4 0 0 0,-4 0 0 0,4 0 0 0,-4 2 0 16,4-2 0-16,-4 0 0 0,4 0 0 0,-1 0 0 0,-3 0 0 0,4 0 0 16,-4 0 0-16,4 0 0 0,-4 0 0 0,4 0 0 0,-4 0 0 15,3 0 0-15,2 2 0 0,-5-2 0 0,3 0 0 0,-3 0 0 16,4 0 0-16,-4 0 4 0,4 3-4 0,-4-3 0 0,4 0 0 16,-1 0 0-16,-3 0 0 0,4 0 0 0,0 0 0 0,-4 0 0 15,4 0 0-15,0 0 0 0,-4 0 0 0,4 0 0 0,0 0 0 16,-4 0 0-16,3 0 0 0,1 0 0 0,0 0 0 0,-4 0 0 0,4 0 0 15,-1 0 0-15,2 0-4 0,-5 0 4 0,3 0 4 0,1 0-4 16,0 0 0-16,-4 0 0 0,4 0 0 0,-1 0-4 0,2 0 4 16,-5 0 4-16,3 0-4 0,1 0 0 0,0 0 0 0,-4 0 0 15,4 0 0-15,0 0 0 0,-4 0 0 0,3 0 4 0,1 0-4 0,-4 0 0 16,4 0-4-16,0 0 0 0,0 0 4 0,-4 0 0 16,4 0 0-16,-1 0 0 0,2 0-4 0,-5 0 4 0,3 0 0 15,1 0 0-15,-1 0 0 0,-3 0-4 0,5 0 4 0,-2 0 0 0,1 0-4 16,-4 0 4-16,4 0 0 0,0 0 0 0,-4 0 0 0,4 0 0 15,0 0-4-15,-1 0 4 0,-3 0 4 0,4 0 0 0,0 0 0 16,-4 0-4-16,4 0 0 0,0 0 0 0,-4 0 4 0,3 0-4 16,2 0-4-16,-5 0 0 0,3 0 4 0,1 0 4 0,-4 0 0 0,4 0-4 15,0 0 0-15,-4 0 0 0,3 0-4 0,1 0 8 0,-4 0-4 16,4 0-4-16,-4 0 4 0,4 0 0 0,0 0 0 0,-4 0-4 16,4 0 8-16,-4 0-4 0,3 0 0 0,1 0 0 0,-4 0-4 15,4 0 8-15,0 0-4 0,-4 0 0 0,4 0 0 0,-1 0 0 0,2 0 0 16,-5 0-4-16,3 0 4 0,1 0 4 0,-4 0 0 15,4 0-8-15,0 0 4 0,-1 0 0 0,-3 0 0 0,5 0-4 0,-2 0 4 16,1 0 0-16,0 0 0 0,-4 0 0 0,4 0-4 0,-1 0 4 16,1 0 4-16,0 0 0 0,-4 0-4 0,4 0 4 0,0 0-4 15,0 0 0-15,0 0 0 0,-1 0 0 0,1 0-4 0,0 0 4 16,0 0 0-16,-1 0 0 0,2 0 4 0,-2 0 0 0,1 0-4 16,0 0 0-16,0 0 0 0,-1 0 0 0,2 0 0 0,-2 0 0 0,5 0 0 15,-4 0 0-15,0 0 0 0,-1 0 0 0,1 0 0 0,0 0 0 16,4 0 0-16,-4 0 0 0,-1 0 4 0,1 0-4 0,0 0 0 15,3 0 0-15,-2 0 0 0,-2 0 0 0,1 0 0 0,0 0 0 0,4 0 0 16,-5 0 0-16,1 0 0 0,0 0 0 0,4 0 0 0,-4 0 0 16,-1 0 0-16,2 0 0 0,2 0 0 0,-4 0 0 0,2 0 0 15,2-3-4-15,-3 3 4 0,0 0 0 0,4 0-4 0,-5 0 4 16,1 0 0-16,4-2 0 0,-4 2-4 0,4 0 0 0,-5 0 4 16,5 0 4-16,-4 0-4 0,3 0 4 0,-3-2-4 0,4 2 0 15,-1 0 0-15,-3 0-4 0,4-2 8 0,-1 4-4 0,-2-4 0 0,2 2 0 16,1 0 0-16,-5 0 4 0,5-2-8 0,0 2 0 0,-1 0 4 15,1 0 0-15,0 0 0 0,-4 0 0 0,3 0 0 0,1 0 0 16,-1-2 0-16,1 2 0 0,0 0 0 0,-1 0 0 0,1 0-20 16,0 0 28-16,0 0-4 0,-1 0 0 0,1-2 0 0,0 2 0 15,-1 0 0-15,1 0-4 0,0 0 0 0,-1 0 0 0,5 0 0 16,-5 0 0-16,1-3 0 0,0 3 4 0,0 0-4 0,-1 0 0 16,1 0-4-16,-5 0 4 0,5 0 4 0,0 0-4 0,-1 0 0 0,1-2 0 15,0 2 0-15,0 0 0 0,-5 0 0 0,5-2-4 0,-1 2 4 16,-2 0 0-16,2 0-4 0,1 0 4 0,-5 0 0 0,5 0 0 15,0 0-4-15,-4 0 4 0,3 0 0 0,-3 0 0 0,4 0 0 0,-5 0 0 16,5-2 0-16,-4 2 4 0,0 0-4 0,3 0 0 16,-3 0 0-16,0-3 0 0,0 3-4 0,4 0 4 0,-4 0 4 0,-1 0 0 15,1 0-8-15,4-1 4 0,-5 1 0 0,2 0 0 0,-2 0 4 16,1 0 0-16,0 0-8 0,0 0 4 0,-1 0-4 0,2 0 0 16,-2 0 4-16,1 0 0 0,0-3 4 0,0 3 0 0,0 0-4 0,-1-2 0 15,1 2 0-15,0 0 0 0,0 0 0 0,0 0 0 0,0 0 0 16,-1 0 0-16,1 0 0 0,0 0-4 0,0-2 0 15,-1 2 4-15,2 0 0 0,-2 0 0 0,1 0 4 0,0 0-4 0,0-2 0 16,0 2 0-16,-1 0-4 0,1 0 0 0,0 0 4 0,0-2 4 16,0 2 0-16,0 0-8 0,-1 0 4 0,2 0 0 0,-2 0 0 15,1 0 0-15,-4 0 0 0,4 0 0 0,0 0 0 0,-1 0 0 0,1 0 0 16,0 0 0-16,0-2 0 0,0 2 0 0,-4 0 0 0,4 0 0 16,-1 0 0-16,1-2 0 0,-4 2 0 0,4 0 0 0,0 0 0 15,-4 0 0-15,4-3 0 0,-1 3 0 0,-3 0 0 0,5 0 4 16,-5 0-4-16,3 0 0 0,-3 0 0 0,4 0 0 0,-4 0 0 15,0 0-4-15,4-2 0 0,-4 2 8 0,4 0-4 0,-4 0 0 0,3 0-4 16,-3-2 4-16,0 2 4 0,5 0-4 0,-2 0 0 0,-3 0 0 16,4 0 0-16,-4-2 0 0,4 2 0 0,-4 0 0 0,4 0 0 15,-1 0 0-15,-3-2 4 0,4 2-4 0,0 0 0 0,0 0 0 16,-4 0 0-16,4 0 0 0,0-2-4 0,0 2 4 0,-1 0 4 16,-3 0-8-16,4 0 4 0,0 0 4 0,0 0 0 0,-4 0-8 0,3 0 4 15,2 0 4-15,-2 0-4 0,1 0 0 0,-4 0 0 0,4 0 0 16,0 0-4-16,-1-3 0 0,-3 3 4 0,4 0-4 0,0 0 4 15,0 0 0-15,0 0 0 0,-4-2 4 0,4 2-8 0,0 0 4 16,-1 0 4-16,1-2 0 0,0 2-8 0,0 0 8 0,-1 0-4 16,2 0 4-16,-2 0-4 0,1 0-4 0,0 0 0 0,0-2 4 0,-1 2 0 15,2 0 0-15,-2 0 4 0,1 0-4 0,-4 0 0 16,4 0 0-16,0 0 0 0,0-2 0 0,-1 2 4 0,1 0-8 0,0 0 4 16,0 0 0-16,-4-2 0 0,4 2 0 0,0 0-4 0,-1 0 4 15,1 0 0-15,0 0 4 0,0 0 0 0,-1 0-4 0,-3 0-4 16,5 0 0-16,-2 0 4 0,1 0 0 0,-4 0 0 0,4 0 4 15,0 0-4-15,-4 0-16 0,4 0 20 0,0 0-4 0,-4 0 4 0,3-2-4 16,-3 2 4-16,4 0 0 0,-4 0-4 0,4 0 4 16,-4 0-8-16,0 0 4 0,4 0 0 0,-4-3 4 0,4 3-4 0,-4 0-4 15,0 0 4-15,0 0 4 0,3 0-4 0,-3 0-4 0,0 0 4 0,0 0 0 16,0 0 0-16,0 0-4 0,0 0 4 0,0 0 0 16,0 0 0-16,0 0 0 0,0 0-4 0,0 0 8 0,0 0-4 0,0 0 0 15,0 0-4-15,0 0 8 0,0 0-4 0,0 0 0 0,0 0 0 16,0 0 0-16,0 0 0 0,0 0 0 0,0 0 4 0,0 0-4 15,0 0-4-15,0 0 8 0,0 0 0 0,0 0-4 0,0 0 0 16,0 0 0-16,0 0 0 0,0 0 4 0,0 0-4 0,0 0 0 16,0 0-4-16,0 0 0 0,0 0 4 0,0 0 0 0,0 0 0 0,0 0 0 15,0 0-4-15,0 0 4 0,0 0-4 0,0 0 4 0,-3 0-4 16,3 0-16-16,-4 0-4 0,4 0-16 0,-4 0-20 0,0 0-16 16,4 0-36-16,-4 0 0 0,1 0-24 0,-1-2-40 0,-4 2-60 15,4-2-4-15,0 2 36 0,-4-2 40 0,5-1 36 0,-1 3 24 16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9:17.727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4C79C458-F690-4F3C-9C43-000060A0D57B}" emma:medium="tactile" emma:mode="ink">
          <msink:context xmlns:msink="http://schemas.microsoft.com/ink/2010/main" type="inkDrawing" rotatedBoundingBox="11422,17704 15966,17668 15967,17731 11423,17766" shapeName="Other"/>
        </emma:interpretation>
      </emma:emma>
    </inkml:annotationXML>
    <inkml:trace contextRef="#ctx0" brushRef="#br0">-2 72 15 0,'0'0'76'0,"0"0"0"0,0 0-4 15,0 0-28-15,0 0-4 0,0 0-8 0,0 2-4 0,0-2-8 16,0 0 4-16,0 0-4 0,0 0 0 0,0 0-4 0,0 0 0 16,0 0 0-16,0 0-4 0,0 0 0 0,0 0 0 0,0 0 0 0,0 0-4 15,0 0 0-15,0 0 0 0,0 0 4 0,0 0-4 16,0 0-4-16,0 0 4 0,0 0-4 0,0 0 8 0,0 0-4 0,0 0 4 16,0 0 0-16,0 0 0 0,0 0-4 0,0 0 0 0,0 0 4 15,0 0-4-15,4 0 0 0,-4 0 0 0,0 0-16 0,0 2 24 16,4-2-4-16,-4 0 0 0,4 0 0 0,-4 0-4 0,3 0 0 0,-3 0 4 15,5 0 4-15,-5 0 0 0,3 2 0 0,-3-2-4 0,4 0 0 16,-4 0 0-16,4 0 4 0,0 0-8 0,-4 3 4 0,4-3-4 16,-1 0 0-16,1 0 4 0,0 2 4 0,-4-2-4 0,4 0 0 15,0 0-4-15,0 0 0 0,-1 0 0 0,1 0 0 0,0 0 4 16,0 0-8-16,-1 0 0 0,2 2 0 0,-2-2 0 0,1-2 4 16,0 4 0-16,0-2 0 0,0-2 0 0,-1 4 0 0,1-2-4 15,0 0 4-15,0 0-4 0,0 0 0 0,0 0 0 0,-1 0-4 16,2 0 4-16,-2 0 0 0,1 0-4 0,-1 0-4 0,2 0 4 0,-2 0 0 15,1 0 0-15,0 0 0 0,0 0 4 0,0 0 0 0,0 0 0 16,-1 0 4-16,-3 0-4 0,4 0 0 0,0 0 0 0,0 0-4 16,0 0 8-16,-1 0-8 0,2 0 4 0,-2 0-4 0,1 0 0 0,0 0 4 15,0 0-4-15,-1 0 4 0,2 0 0 0,-2 0-4 16,1 0 4-16,0 0 0 0,0 0-4 0,-1 0 0 0,1 0 4 0,0 0 0 16,0 0 0-16,0 0 0 0,0 0-4 0,0 0 4 0,-1 0 0 15,1 0-4-15,0 0 0 0,0 0 0 0,-1 0 0 0,2 0 4 16,-2 0-4-16,1 0 0 0,0 0 0 0,0 0 4 0,-1 0-4 15,1 0 4-15,0 0-4 0,0 0 0 0,0 0 0 0,0 0 4 16,0 0-4-16,-1 0 0 0,1 0 4 0,0 0-4 0,0 0 4 0,-4 0 0 16,8 0-4-16,-5 0 0 0,1 0 0 0,0 0 4 0,0 0 0 15,-1 0-4-15,2 0 0 0,-2 0 4 0,1 0-4 0,0 0 0 16,4 0 0-16,-5 0 4 0,1 0 0 0,0 0 0 0,0 0 0 16,4 0 0-16,-5 0 0 0,1 0-4 0,4 0 0 0,-5 0 0 15,2 0 0-15,-2 0 0 0,1 0 0 0,0 0 4 0,4 0-4 0,-5 0 0 16,1 0 4-16,0 0 0 0,0 0 0 0,0 0-4 0,0 0 0 15,3-2 0-15,-3 2-20 0,0 0 24 0,0 0 0 0,0-2 0 16,-1 2 0-16,5-3-4 0,-4 3 0 0,0 0 4 0,0-2-4 0,-1 2 8 16,5 0-8-16,-4 0 0 0,0-2 0 0,-1 2 0 0,1 0 0 15,4 0 0-15,-4 0 4 0,0-2-4 0,-1 2 4 0,2 0 0 16,-2 0-8-16,1 0 4 0,0 0 4 0,3 0-4 0,-3-3 0 16,0 3 0-16,0 0 0 0,0-1 0 0,0 1 4 0,-1 0 0 15,1 0-4-15,0-2 0 0,0 2-4 0,0 0 4 0,-1 0 4 0,2 0 0 16,2-3-8-16,-3 3 4 0,0 0 0 0,-1 0 4 0,1 0-4 15,0 0 0-15,0 0 0 0,0-2 4 0,0 2-4 0,3 0 0 16,-3-2 4-16,0 2-4 0,0 0 0 0,-1-2 0 0,2 2 4 16,2 0-4-16,-3 0 0 0,0 0 4 0,-1-2-4 0,2 2 0 15,2 0 0-15,-3-2 0 0,0 2 4 0,-1 0-4 0,1 0 0 16,0 0 4-16,0 2-4 0,0-2 0 0,0-2 0 0,3 2 0 0,-3 0-16 16,0 0 20-16,0 0 0 0,-1 0 0 0,2 0-4 0,-2 0 0 15,1 0 0-15,4 0 0 0,-4 0 4 0,0 0-4 0,-1-2 0 16,1 2 0-16,0 0 0 0,4 0 4 0,-5 0 0 0,1 0 0 15,0 0-8-15,0 0 4 0,4 0 0 0,-5 0 0 0,1 0 0 16,0 0 0-16,0 0 0 0,0 0 0 0,3 0 4 0,-3 0-4 0,0 0 0 16,0 0 0-16,3 0 0 0,-3 0 4 0,0-2 0 0,0 2 0 15,0 0-4-15,3 0-4 0,-2 0 4 0,-2 0-4 0,5 0 8 16,-4 0-4-16,-1 0 0 0,1 0 0 0,0 0 0 0,0 0 0 16,0 0 0-16,3 0 0 0,-3 0 4 0,0 0 0 0,0 0-4 15,0 0 0-15,-1 0 0 0,2 0 0 0,2 0 0 0,-3 0 0 0,0 0 0 16,-1 0 0-16,1 0 0 0,0 0 4 0,0 0-4 15,0 0 4-15,0 0-4 0,-1 0 0 0,1 0 0 0,0 0 0 0,0 0 0 16,0 0 0-16,0 0 0 0,0 0 0 0,-1 0 4 0,1 0-20 16,0 0 20-16,0 0 0 0,-1 0 0 0,2 0 0 0,-2 0 0 15,1 0-4-15,0 0 0 0,0 0 0 0,-1 0 4 0,1 0-4 0,0 0 0 16,0 0 4-16,0 0-4 0,0 0 0 0,0 0 4 0,-1 0-4 16,1 0 0-16,0 0 4 0,0 0-4 0,-4 0 0 0,3 0 0 15,2 0 0-15,-2 0 0 0,5 0 0 0,-4 0 4 0,-1 0-4 16,2 0 0-16,-2 0 0 0,1 0 4 0,0 0-4 0,4 0 0 15,-5 0 0-15,1 0 4 0,4 0-4 0,-4 0 0 0,0 0 4 0,3 0 0 16,-3 0-4-16,3 0 4 0,-2 0 0 0,-2 0-4 16,5 0 0-16,-4 0 0 0,3 0 0 0,-3 0 0 0,0 0 0 0,4 0 0 15,-4 0 0-15,-1 0 4 0,2 0-4 0,2 0 4 0,-4 0-4 16,2 0 0-16,-2 0 4 0,1 0-4 0,0 0 4 0,4 0-4 16,-4 0 0-16,-1 0 0 0,1 0 0 0,0 0 4 0,0 0-4 0,0 0 0 15,-1 0 0-15,2 0 0 0,-2 0-16 0,1 0 20 0,0 0 0 16,0 0 0-16,-1 0 0 0,2 0 0 0,-2 0 0 0,1 0 0 15,0 0-4-15,0 0 4 0,-1 0 0 0,1 0 0 0,0 0-4 16,0 0 4-16,0 0-4 0,0 0 4 0,0 0-4 0,-1 0 4 16,1 0-4-16,0 0 4 0,0 0 0 0,-1 0-4 0,2 0 4 15,-2 0 0-15,5 0 0 0,-4 0 0 0,-1 0 0 0,1 0 0 16,0 0-4-16,0 0 4 0,0 0-4 0,0 0 0 0,0 0 4 0,-1 0 0 16,1 0 0-16,0 0-4 0,0 0 4 0,-1 0 0 0,2 0 0 15,2 0 0-15,-3 0 0 0,0 0-4 0,-1 0 4 0,2 0 0 16,-2 0-4-16,1 0 0 0,0 0 4 0,0 0 0 0,0 0-4 15,-1 0 4-15,1 0 0 0,0 0-4 0,0 2 4 0,0-2-4 0,0 0 0 16,-1 0 0-16,1 0 4 0,-4 2 0 0,4-2 0 16,0 0-4-16,-1 0 4 0,2 0-4 0,-2 2-4 0,1-2 8 0,0 0-4 15,-4 0 4-15,4 0-8 0,0 0 8 0,0 0 0 0,-1 0-4 16,1 0 4-16,0 2-4 0,0-2 0 0,0 0 4 0,-1 0 0 16,2 2 0-16,-2-2-4 0,1 0 0 0,0 0 4 0,0 2 0 0,-1-2-4 15,1 0 0-15,0 2 0 0,0-2 4 0,0 0-8 0,0 0 4 16,-1 0 4-16,1 0-4 0,0 0 0 0,0 0 4 0,0 0-4 15,-1 0 4-15,2 0 0 0,-2 0-4 0,1 0 0 0,0 0 4 16,0 0 0-16,-1 0 4 0,2 0-12 0,-2 0 8 0,1 0 0 16,0 0-4-16,0 0 0 0,-1 0 0 0,1 0 0 0,0 0 0 0,0 0 4 15,0 0 0-15,0 0-4 0,0 0 0 0,-1 0 0 0,5 0 0 16,-8 0 0-16,7 0 4 0,-2 0-4 0,-2 0 0 0,1 0 4 16,0 0-4-16,0 0 4 0,-1 0-4 0,1 0 4 0,0 0 0 0,0 0-4 15,0 0 0-15,0 0 0 0,0 0 4 0,-1 0-4 16,1 0 0-16,0 0 0 0,-4 0 0 0,4 0 4 0,-1 0-4 0,2 0 0 15,-2 0-16-15,1 0 24 0,0 0-4 0,-4 0 0 0,4 0 0 16,-1 0-4-16,2 0 0 0,-5 0 4 0,3 0 0 0,1 0-4 16,0 0 4-16,-4 0 0 0,4 0-4 0,0 0 4 0,-4 0 0 15,3 0-4-15,1 0 0 0,-4 0 0 0,4 0 0 0,-4 0 0 16,4 3 0-16,0-3 4 0,-4 0-4 0,4 0 0 0,-1 0 4 16,-3 0-4-16,5 0 0 0,-5 0 4 0,3 0-4 0,1 0 4 0,-4 0-4 15,3 0 8-15,2 0-8 0,-2 0 0 0,-3 0 4 0,4 0-4 16,0 0 0-16,-4 0 4 0,4 0-4 0,0 0 0 0,-4 0 0 15,4 0 4-15,-1 0-4 0,-3 0 4 0,4 0-4 0,0 2 0 16,-4-2 4-16,4 0 0 0,0 0 0 0,-4 0 0 0,3 0 0 16,-3 0 0-16,5 1-4 0,-5-1 0 0,3 0-4 0,1 0 8 0,-4 0-4 15,4 0 0-15,-4 0 4 0,4 0-4 0,-1 0 0 0,-3 0 4 16,4 0-4-16,0 0 4 0,0 0 0 0,-4 0 0 0,4 0 0 16,0 0 0-16,-1 0 0 0,-3 0-4 0,4 0 4 0,0 0-4 15,0 0 0-15,0 0 0 0,-1 0 0 0,2 0 0 0,-2 0 0 16,1 0 0-16,0 0 4 0,0 0-4 0,-4 0-4 0,3 0 8 0,2 0 0 15,-2 0 0-15,1 0 0 0,0 0 0 0,0 0 0 0,-1 0 0 16,1 0 0-16,0 0 0 0,0 0 0 0,0 0 0 0,-4 0-4 16,4 0 4-16,0 0-4 0,-1 0 0 0,1 0 4 0,0 0-8 15,0 0 4-15,-4 0-4 0,3 0 8 0,2 0-4 0,-2 0 0 16,1 0 0-16,0 0 4 0,0 0-4 0,-1 0 0 0,2 0 4 16,-2 0 0-16,1 0 0 0,0 0-4 0,0 0 0 0,0 0 4 0,-1 0 0 15,1 0-4-15,0 0 4 0,0 0-4 0,0 0 4 0,0 0-4 16,-1 0 4-16,1 0-4 0,0 0 0 0,0 0 0 0,4 0 0 15,-5 0 0-15,1 0 4 0,0 0 0 0,0 0 0 0,0 0-4 0,-1 0 0 16,1 0 4-16,0 0-4 0,0 0 4 0,0 0 0 16,0 0 0-16,-1 0-4 0,2 0 0 0,-2 0 0 0,1 0 0 0,-1 0 4 15,-3 0-4-15,5 0 0 0,-2 0 0 0,1 0 0 0,0 0 0 16,0 0 4-16,0 3 0 0,0-3 0 0,-4 0 0 0,3 0-4 16,1 0 0-16,0 2 0 0,0-2-4 0,0 0 4 0,-1 2 0 0,2-2 0 15,-2 0 0-15,1 0 4 0,0 0 0 0,0 0-4 16,-1 0 0-16,1 0 4 0,0 0-4 0,0 0 4 0,0 2-4 0,0-4 0 15,-1 2 0-15,1 0 4 0,0 0-4 0,0 0 4 0,0 0-4 16,-4 0 0-16,3 0 4 0,2 0-4 0,-2 0 0 0,1 0 0 16,0 0 0-16,0 0 0 0,-1 0 4 0,2 0 0 0,-2 0-8 15,-3 0 4-15,4 0 0 0,0 0 4 0,0 0-8 0,-1 0 4 16,-3 0 4-16,4 0-4 0,0 0 0 0,0 0 0 0,0 0 0 0,-4 0 0 16,4 0 0-16,0 0 0 0,-1 0 0 0,1 0-4 0,0 0 8 15,0 0-4-15,-1 0 0 0,2 0-4 0,-2-2-12 0,1 2 20 16,0 0 0-16,0 0 0 0,-1 0 0 0,-3 0-4 0,5 0 0 15,-2-2 0-15,1 2 4 0,0 0 0 0,0 0-4 0,0 0 0 16,-1 0 0-16,-3 0 0 0,4 0 0 0,0 0 0 0,0 0 0 0,0 0-4 16,-4-3 8-16,4 3-4 0,-1 0 0 0,1 0 0 0,-4 0 0 15,4 0 0-15,0 0 4 0,-1 0 0 0,-3 0-4 0,5 0 0 16,-2 0-4-16,1-1 4 0,-4 1 0 0,4 0 0 0,0 0 0 0,0 0 0 16,-1 0 0-16,-3 0 0 0,4 0-4 0,0 0 4 15,0-2 0-15,0 2 0 0,0 0-4 0,-4-3 4 0,3 3 0 0,1 0 0 16,0 0 0-16,0 0 4 0,-1 0-8 0,2 0 4 0,-2 0 4 15,1-2-8-15,-4 2 8 0,4 2-4 0,0-4-4 0,0 2 4 16,0 0 4-16,-1 0-4 0,-3 0 4 0,4 0-4 0,0-2-4 0,0 2 8 16,0 0-4-16,-1-2 0 0,-3 2 0 0,4 0 0 15,0 0 0-15,0-2 0 0,0 2 0 0,0 0 0 0,-1-2 0 0,1 2 0 16,0-2 0-16,0 2-4 0,0 0 4 0,0 0 0 0,-1 0 0 16,5-2 0-16,-4 2 0 0,0-3 0 0,0 3 0 0,-1 0 4 15,5 0-4-15,-4-2-4 0,0 2 4 0,-1 0-4 0,5-2 4 0,-4 2 0 16,0-2 4-16,3 2-4 0,-3 0 0 0,0 0 0 0,4 0 4 15,-4 0-4-15,-1 0-4 0,5 0 4 0,-4 0 0 0,0 0 0 16,-1 0-4-16,5 0 0 0,-4 0 4 0,0 0 4 0,3 0-4 16,-2 0-4-16,-2 0 4 0,5 0 4 0,-4 0-4 0,-1 0-4 15,5 0 4-15,-4 0 0 0,0 0 0 0,0 0 4 0,3 0-4 16,-3 0 0-16,0 0 4 0,0 0-4 0,4 0 0 0,-5 0 0 0,1 0 0 16,0 0 0-16,0 0 0 0,3 0 0 0,-3 0 0 15,0 0 4-15,0 0 0 0,0 0 0 0,0 0-4 0,-1 0 0 0,1 0 0 16,0 0 0-16,0 0 0 0,-1 0-4 0,2 0 8 0,-2 0-4 15,1 0 4-15,0 0-24 0,0 0 24 0,-1 0 0 0,2-3-4 16,-2 3 4-16,1 0 0 0,0 0 0 0,-4 0-4 0,4 0 0 16,0 0 4-16,-1 0 4 0,1 0-8 0,0 0 4 0,0 0-4 15,0 0 0-15,0 0 0 0,-1 0 0 0,2 0 0 0,-2 0 4 0,1 0-4 16,-1 0 4-16,2 0-4 0,-2 0 4 0,1 0-4 0,0 0 4 16,0 0-4-16,0 0 0 0,0 0 0 0,-1 0 0 0,1 0 0 15,0 0 0-15,0 0 0 0,0 0 0 0,-1 0 0 0,2 0 0 0,-2 0 0 16,-3 0 0-16,4 0 0 0,0 0 0 0,0 0 0 15,-1 0 0-15,1 0 0 0,0 0 0 0,-4 0 0 0,4 0 0 0,0-2 0 16,0 2 0-16,-4 0 0 0,3 0 0 0,1 0 0 0,-4 0 0 16,4 0 0-16,0 0 0 0,-4 0 0 0,0 0 0 0,4 0 0 15,-4 0 0-15,3 0 0 0,-3 0 0 0,5 0 0 0,-5 0 0 0,0 0 0 16,0 0 0-16,0 0 0 0,0 0 0 0,3 0 0 16,-3 0 0-16,0 0 0 0,0 0 0 0,0 0 0 0,4 0 0 0,-4 0 0 15,0 0 0-15,4 0 0 0,-4 0 0 0,0 0 0 0,4 0 0 16,-4 0 0-16,3 0 0 0,-3 0 0 0,5 0 0 0,-5 0 0 15,3 0 0-15,-3 0 0 0,4 0 0 0,-4 0 0 0,4 0 0 0,-4 0 0 16,4 0 0-16,-4 0 0 0,3 0 0 0,-3 0 0 0,4 0 0 16,0 0 0-16,-4 0 0 0,4 0 0 0,-4 0 0 0,4 0 0 15,-4 0 0-15,4 0 0 0,0 0 0 0,-4 0 0 0,3 0 0 16,1 2 0-16,0-2 0 0,-4 0 0 0,4 0 0 0,-1 0 0 16,2 0 0-16,-5 0 0 0,3 0 0 0,1 0 0 0,0 0 0 0,0 0 0 15,-1 0 0-15,2 3 0 0,-2-3 0 0,1 0 0 0,0 0 0 16,0 2 0-16,0-2 0 0,-1 0 0 0,1 0 0 0,4 0 0 15,-4 2 0-15,0-2 0 0,-1 0 0 0,5 0 0 0,-4 0 0 16,-1 0 0-16,5 2 0 0,-4-2 0 0,4 0 0 0,-4 0 0 16,-1 0 0-16,5 3 0 0,-4-3 0 0,4 0 0 0,0 0 0 15,-5 0 0-15,4 0 0 0,-2 0 0 0,2 0 0 0,1 0 0 0,-4 0 0 16,3 0 0-16,-3 0 0 0,4 0 0 0,-4 0 0 16,4 0 0-16,-1 0 0 0,-3 2 0 0,3-2 0 0,-3 0 0 0,4 0 0 15,0 0 0-15,-5 0 0 0,5 0 0 0,-4 0 0 0,3 0 0 16,-2 0 0-16,-2 0 0 0,5 0 0 0,-4 0 0 0,4 2 0 15,-5-2 0-15,1 0 0 0,4 0 0 0,-5 0 0 0,1 0 0 0,4 0 0 16,-4 0 0-16,0 0 0 0,0 0 0 0,-1 0 0 16,5 0 0-16,-4 0 0 0,-1 0 0 0,2 0 0 0,-2 0 0 0,1 0 0 15,0 0 0-15,0 0 0 0,-1 2 0 0,2-2 0 0,-2 0 0 16,1 0 0-16,0 0 0 0,0 0 0 0,-4 0 0 0,4 0 0 16,-1 0 0-16,1 0 0 0,-4 0 0 0,4 0 0 0,0 0 0 0,-4 0 0 15,4 0 0-15,0 0 0 0,-4 0 0 0,3 0 0 0,-3 0 0 16,4 0 0-16,0 0 0 0,-4 0 0 0,4 0 0 0,-4 0 0 15,3 0 0-15,2 0 0 0,-5 0 0 0,3 0 0 0,-3 0 0 16,4 0 0-16,0 0 0 0,-4 0 0 0,4 0 0 0,0 0 0 16,-4 0 0-16,3 0 0 0,1 0 0 0,0 0 0 0,0 0 0 0,0 0 0 15,0 0 0-15,-1 0 0 0,2 0 0 0,-2 0 0 0,1 0 0 16,-1 0 0-16,2 0 0 0,-2 0 0 0,1 0 0 0,0 0 0 16,0 0 0-16,0 0 0 0,0 0 0 0,3 0 0 0,-3 0 0 15,0 0 0-15,0 0 0 0,-1 0 0 0,2 0 0 0,-2 0 0 16,1 0 0-16,0 0 0 0,0 0 0 0,-1 0 0 0,2 0 0 0,-2 0 0 15,1 0 0-15,0 0 0 0,3 0 0 0,-7 0 0 0,8 0 0 16,-4 0 0-16,0 0 0 0,0 0 0 0,0 0 0 0,-1 0 0 16,1 0 0-16,0 0 0 0,0 0 0 0,-1 0 0 0,5 0 0 15,-4 0 0-15,0 0 0 0,0 0 0 0,-1 0 0 0,1 0 0 16,0 0 0-16,0 0 0 0,0 0 0 0,0 0 0 0,0 0 0 16,-1 0 0-16,1 0 0 0,4 0 0 0,-5 0 0 0,2 0 0 0,-2 0 0 15,1 0 0-15,0 0 0 0,0 0 0 0,-1 0 0 0,5 0 0 16,-4 0 0-16,0 0 0 0,0 0 0 0,0 0 0 0,-1 0 0 15,5 0 0-15,-4 0 0 0,0 0 0 0,0 0 0 0,3 0 0 16,-3 0 0-16,0 0 0 0,-1 0 0 0,5 0 0 0,-4 0 0 16,0 0 0-16,4 0 0 0,-5 0 0 0,1 0 0 0,4 0 0 0,-4 0 0 15,0 0 0-15,4 0 0 0,-5 0 0 0,1 0 0 0,0 0 0 16,3 0 0-16,-3 0 0 0,0 0 0 0,0 0 0 0,0 0 0 16,0 0 0-16,-1 0 0 0,1 0 0 0,4 0 0 0,-4 0 0 0,-1 0 0 15,-3 0 0-15,5 0 0 0,-2 0 0 0,1 0 0 16,0 0 0-16,0 0 0 0,-1 0 0 0,-3 0 0 0,5 0 0 0,-2 0 0 15,-3 0 0-15,4 0 0 0,-4 0 0 0,4 0 0 0,-4 0 0 16,4 0 0-16,-4 0 0 0,3 0 0 0,-3 0 0 0,4 0 0 16,-4-2 0-16,4 2 0 0,-4 0 0 0,4-2 0 0,-4 2 0 15,0 0 0-15,4-2 0 0,-4 2 0 0,4 0 0 0,0-3 0 16,-4 3 0-16,3-2 0 0,-3 2 0 0,4 0 0 0,0 0 0 0,-4 0 0 16,4 0 0-16,-1-2 0 0,-3 2 0 0,5 0 0 0,-2 0 0 15,1 0 0-15,0-2 0 0,-4-1 0 0,4 3 0 0,-1 0 0 16,1 0 0-16,-4 0 0 0,4 0 0 0,0-2 0 0,0 2 0 0,-4 0 0 15,4 0 0-15,0 0 0 0,-4 0 0 0,3 0 0 16,1-2 0-16,-4 2 0 0,4 0 0 0,-4 0 0 0,4 0 0 0,-1 0 0 16,-3 0 0-16,5-2 0 0,-5 2 0 0,3 0 0 0,-3 0 0 15,4-2 0-15,-4 4 0 0,4-4 0 0,-4 2 0 0,4 0 0 16,-4 0 0-16,3 0 0 0,-3 0 0 0,0 0 0 0,5 0 0 16,-5 0 0-16,3 0 0 0,-3 0 0 0,4 0 0 0,-4 0 0 15,4-2 0-15,-4 2 0 0,0 0 0 0,4 0 0 0,-4 0 0 16,4 0 0-16,-4 0 0 0,3 0 0 0,-3 0 0 0,4 0 0 0,-4 0 0 15,4 0 0-15,-4 0 0 0,4 0 0 0,-4 0 0 0,0 0 0 16,4 0 0-16,-4 0 0 0,4 0 0 0,-4 0 0 0,0 0 0 16,3 0 0-16,-3 0 0 0,0 0 0 0,4 0 0 0,-4 0 0 0,0 0 0 15,4 0 0-15,-4 0 0 0,4 0 0 0,-4 0 0 16,0 0 0-16,3 0 0 0,-3-2 0 0,0 2 0 0,5 0 0 0,-5 0 0 16,3 0 0-16,-3 0 0 0,4 0 0 0,-4-2 0 0,4 2 0 15,-4 0 0-15,4 0 0 0,0 0 0 0,-4-3 0 0,4 3 0 16,-4 0 0-16,3 0 0 0,-3 0 0 0,4 0 0 0,-4 0 0 0,4 0 0 15,-4 0 0-15,4 0 0 0,-4 0 0 0,4 0 0 16,-4 0 0-16,0-2 0 0,3 2 0 0,-3 0 0 0,0 0 0 0,4 0 0 16,-4 0 0-16,0 0 0 0,0 0 0 0,0 0 0 0,4 0 0 15,-4 0 0-15,0 0 0 0,0 0 0 0,4 0 0 0,-4 0 0 16,0 0 0-16,4 0 0 0,-4 0 0 0,0 0 0 0,0 0 0 16,0 0 0-16,4 0 0 0,-4 0 0 0,0-1 0 0,0 1 0 15,0 0 0-15,3 0 0 0,-3 0 0 0,0 0 0 0,0 0 0 0,0 0 0 16,4 0 0-16,-4 0 0 0,0 0 0 0,0 0 0 0,0 0 0 15,0 0 0-15,0 0 0 0,0 0 0 0,0 0 0 0,4 0 0 16,-4 0 0-16,0 0 0 0,0 0 0 0,0 0 0 0,0 0 0 0,-4 0 0 16,4 0 0-16,0 0 0 0,0 0 0 0,4 0 0 15,-4 0 0-15,0 0 0 0,-4 0 0 0,4 0 0 0,0 0 0 0,0 0 0 16,0 0 0-16,0 0 0 0,0-4 0 0,0 4 0 0,-4 0-48 16,1-1-92-16,-1 1-28 0,0-2-32 0,0 2-44 0,-4-2-44 15,5-1 20-15,-5 1 52 0,4 0 44 0,-3 2 12 0,-1-2 48 0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1:36.91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46B9B7B-B9A6-4849-918C-0FB62E9CDBE2}" emma:medium="tactile" emma:mode="ink">
          <msink:context xmlns:msink="http://schemas.microsoft.com/ink/2010/main" type="writingRegion" rotatedBoundingBox="18450,13884 20337,13881 20338,14279 18451,14282"/>
        </emma:interpretation>
      </emma:emma>
    </inkml:annotationXML>
    <inkml:traceGroup>
      <inkml:annotationXML>
        <emma:emma xmlns:emma="http://www.w3.org/2003/04/emma" version="1.0">
          <emma:interpretation id="{5B49D008-784E-427A-A257-37A809714ECD}" emma:medium="tactile" emma:mode="ink">
            <msink:context xmlns:msink="http://schemas.microsoft.com/ink/2010/main" type="paragraph" rotatedBoundingBox="18450,13884 20337,13881 20338,14279 18451,1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0416CD-E002-4FD0-879E-5E3D959E0881}" emma:medium="tactile" emma:mode="ink">
              <msink:context xmlns:msink="http://schemas.microsoft.com/ink/2010/main" type="line" rotatedBoundingBox="18450,13884 20337,13881 20338,14279 18451,14282"/>
            </emma:interpretation>
          </emma:emma>
        </inkml:annotationXML>
        <inkml:traceGroup>
          <inkml:annotationXML>
            <emma:emma xmlns:emma="http://www.w3.org/2003/04/emma" version="1.0">
              <emma:interpretation id="{F3F54266-B893-4979-B0CE-0E121D9D5A86}" emma:medium="tactile" emma:mode="ink">
                <msink:context xmlns:msink="http://schemas.microsoft.com/ink/2010/main" type="inkWord" rotatedBoundingBox="18450,13884 18897,13883 18898,14281 18451,142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-60-1330 67 0,'-4'0'92'0,"4"0"-12"16,-4 0-8-16,4 0-32 0,-3 0-4 0,3 0-4 0,0 0 0 15,-5 0 0-15,5 0-4 0,-3 0 0 0,3 0 0 0,-4 0 4 0,4 0-4 16,0 0 0-16,-4 0 0 0,4 0 4 0,-4 0 0 16,4 0 0-16,0 0 8 0,-3 0-4 0,3 0 0 0,0 0-4 0,0 0 0 15,0 0 0-15,0 0-4 0,0 0-8 0,0 0 0 0,0 0 4 16,0 0-8-16,0 0 0 0,0 0-12 0,0-3 20 0,0 3-4 16,0-2 4-16,0 2-4 0,3-1 0 0,-3 1 0 0,0-3 0 0,4 3-4 15,-4-2-4-15,4 0 4 0,-4 2-4 0,4-3 4 16,-1 3-4-16,2 0 0 0,-2-2 0 0,1 2-4 0,0 0 0 0,0 0 0 15,-1 0 0-15,1 0 0 0,0 2 4 0,4-2-4 0,-4 3-4 16,0-3 4-16,-1 2 0 0,5 0 0 0,-4 2-4 0,-1-2 0 16,5 1 0-16,-4-1 4 0,0 2 4 0,0 0-4 0,-1-2-4 0,2 3 0 15,-5-1 0-15,3 0 0 0,1 1 0 0,-4-1 0 0,0 2 4 16,0-1 0-16,4 1-4 0,-4-2 4 0,0 3-4 0,-4-1 0 16,4 1 4-16,0 0 0 0,-4-3-4 0,4 2 0 0,-3 0 0 15,3 1 0-15,-5-1 0 0,2 1 0 0,3-3-4 0,-4 3 4 16,4-1-4-16,-4-2 8 0,0 1-4 0,4-1 4 0,-3-2-8 15,3 3 8-15,-5-3-4 0,5 0 0 0,0 0 0 0,0-2-4 0,-3 2 0 16,3-2 4-16,0 0 0 0,0 2-4 0,0-2 4 16,0 0 0-16,0 0 0 0,0 0 0 0,0 0 0 0,0 0 0 0,0-2-4 15,3 2 4-15,-3-2-4 0,0 2 0 0,0-2-4 0,5 0 4 16,-5 2 0-16,3-2 0 0,-3-1 0 0,4 1 0 0,-4 0 0 16,4 0 0-16,0-2 0 0,-4 1 0 0,3 2 0 0,2-2-4 0,-2 3 8 15,-3-2-4-15,4 2 4 0,0-2-4 0,0 2 0 16,-4 0-4-16,4-2 8 0,-1 2-4 0,-3 0 4 0,4 0 0 0,0 2-8 15,-4-2 4-15,4 2 0 0,0-2 0 0,-4 2 4 0,4 1-4 16,-1-2 0-16,-3 2 0 0,4-3 0 0,-4 2 0 0,4 2 4 16,0-2 0-16,-4 3-4 0,0-3 0 0,3 0-4 0,-3 2 8 0,5-2 0 15,-5 2-4-15,3 1 4 0,-3-3-4 0,0 2 0 0,0 1 0 16,0-1 0-16,4 1 0 0,-4-1 0 0,0 0 4 0,0 0 0 16,0 1 0-16,0-1-4 0,0 2 4 0,0-1-4 0,0-1 0 15,0 0 0-15,0 3 4 0,0-3 0 0,0 1 0 0,0 1-4 16,0-2 4-16,-4 1 0 0,4 1 0 0,0-2 4 0,0 1-4 0,-3-1 0 15,3 0 0-15,-5 0 4 0,2 1 0 0,3-1 0 0,-4 0 0 16,0 1-4-16,0-1 0 0,1 0 4 0,-1 1 0 0,-4-3 0 16,4 2 4-16,0 0-4 0,-3-1 0 0,3 1 0 0,-4-2 4 15,5 0 4-15,-5 0-8 0,0 0 4 0,4 1 0 0,-4-3-8 16,5 2 4-16,-5-2 0 0,4 2 0 0,-3-2-8 0,3 0 8 16,-4 0-4-16,4-2 0 0,0 2-4 0,1-2 0 0,-5 2 0 0,4-3 0 15,1 1 0-15,-2 0-4 0,2-2 0 0,-1 2 0 0,0 0 0 16,0-3-4-16,1 1 0 0,-1 0-8 0,0-1 0 0,0 1-8 15,4 0-12-15,-4-1-12 0,0 1-12 0,4 0-8 0,-4-1-16 16,4 1-4-16,0 0-20 0,0 0-16 0,-3-1-20 0,3 1-52 16,0 0-56-16,0-1 40 0,3 1 40 0,-3 0 36 0,0 0 24 0</inkml:trace>
          <inkml:trace contextRef="#ctx0" brushRef="#br0" timeOffset="1002.3181">166-1268 47 0,'0'0'104'15,"-4"-2"-8"-15,4 2-12 0,0-2-28 0,0 2-4 0,0-3-8 16,0 3 0-16,0-2-4 0,0 0-4 0,0 0 0 0,0 0-4 15,0 0 0-15,-4 0 0 0,4-1-4 0,0-1 0 0,0 2-4 0,0-2 4 16,0 1 4-16,0-1 0 0,0 2 0 0,0-2-4 0,4-1-4 16,-4 1 4-16,0 0-4 0,4 0 4 0,-4-1 0 0,4 1-4 15,-4 0 0-15,3 1 4 0,-3-1 0 0,4 0 0 0,0 0-4 0,-4 1-4 16,4 1-4-16,0-2-4 0,-1 2 0 0,-3 2-4 16,4-2 0-16,0 0 4 0,-4 2-4 0,4 0 0 0,-4 0 0 0,4 2 0 15,0 0-4-15,-4 0 0 0,3 0 4 0,-3 0 0 0,5 3 0 16,-5-3-4-16,3 2 4 0,1 2-4 0,-4-1 0 0,4 0 4 15,-4 1-4-15,4 0 0 0,-4 0 0 0,3 1 0 0,-3-1 0 0,0 1 0 16,0 1-4-16,4-1-12 0,-4 1 20 0,0 1-4 0,0 0 8 16,0 1-12-16,0-1 8 0,-4 0-4 0,4-1-4 0,0 3 0 15,-3 0 0-15,3-3 4 0,-4 3 0 0,0-2 0 0,4 1-4 16,-4-1 0-16,1 0 0 0,-2 2 4 0,2-3 0 0,-1-1-4 16,0 1 0-16,0-1 0 0,0 2 0 0,4-3 0 0,-4 1 0 0,1-3 0 15,-1 0 0-15,4 3 0 0,-4-3 4 0,0 0-4 16,4-2 4-16,-4 3 0 0,4-3 0 0,0 0 0 0,-3 0-4 0,3-2 0 15,0 2 4-15,0-2-4 0,0 2 4 0,0-2 4 0,0 0 0 16,0 0 0-16,0 0 0 0,0 0 0 0,0 0 0 0,0-2-4 16,0 2 0-16,0-2 4 0,3 2-4 0,-3-2 0 0,0 0 4 0,0 2-4 15,4-2 4-15,-4-1 0 0,4 1-4 0,-4 0 0 16,4 0 0-16,0-2 0 0,-4 2 0 0,3 2 4 0,1-3-4 16,-4 1 0-16,4 0 0 0,0 2-4 0,-4-2 0 0,4 2 0 0,0 0 4 15,-4 0-24-15,3 0 28 0,-3-2-4 0,5 2 4 0,-2 0-4 16,-3 2 4-16,4-2-4 0,0 2 4 0,-4-2 0 0,4 2-4 15,-1 0 4-15,-3 1-4 0,4-3 4 0,0 2-4 0,-4 2 4 0,4-2-4 16,0 0 4-16,-4 0 0 0,4 3-4 0,-1-1 4 16,-3-2 0-16,4 0 0 0,-4 3 0 0,4-3 0 0,0 2 0 0,-4-2 0 15,4 0 4-15,-4 1 0 0,3-1 0 0,-3 2 0 0,5-2 4 16,-2-2-4-16,-3 2 4 0,0-2 4 0,4 2-4 0,0-2 0 16,-4 0 4-16,4 3-4 0,-4-6-4 0,3 3 4 0,-3-2-4 0,0 2-8 15,4-2-4-15,-4-2 0 0,4 2 0 0,-4-3 0 0,4 1 0 16,-4 0 0-16,4-1 0 0,-4 1 0 0,4 0 0 0,-4-3 0 15,0 1 0-15,3 0 0 0,-3-1-24 0,0 1-12 0,0-1-20 16,0 1-28-16,0-1-24 0,0 1-20 0,0 1-36 0,-3-1-48 16,3 2-72-16,-4-1 28 0,4 1 40 0,-4 0 40 0,4 0 32 0,-4 1 28 15</inkml:trace>
        </inkml:traceGroup>
        <inkml:traceGroup>
          <inkml:annotationXML>
            <emma:emma xmlns:emma="http://www.w3.org/2003/04/emma" version="1.0">
              <emma:interpretation id="{B05064CC-2A74-4285-AE4D-F481F87D8611}" emma:medium="tactile" emma:mode="ink">
                <msink:context xmlns:msink="http://schemas.microsoft.com/ink/2010/main" type="inkWord" rotatedBoundingBox="19812,13892 20337,13891 20338,14229 19813,14230"/>
              </emma:interpretation>
              <emma:one-of disjunction-type="recognition" id="oneOf1">
                <emma:interpretation id="interp1" emma:lang="" emma:confidence="0">
                  <emma:literal>ż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Ł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2261.9461">1276-1290 51 0,'0'0'108'0,"0"0"-8"0,-4 0-16 15,4-2-24-15,0 2-4 0,0 0-4 0,0 0-8 0,-4-2-4 16,4 2 4-16,0-2 0 0,0 0 0 0,0 2-4 0,0-2 0 0,0-1-4 16,0 1-4-16,0 0 4 0,0-2 4 0,4 2-4 0,-4-1-4 15,0-1-8-15,4 2 8 0,-4 0-8 0,0-2 4 0,4 2 0 16,-4-3-4-16,3 4 0 0,2-4 0 0,-2 3 0 0,1-3 0 15,-4 3 0-15,8 0 0 0,-8 0-4 0,3 0 0 0,1 0-4 16,0-1 4-16,0 1-4 0,0 2-4 0,0-2-4 0,-4 2 4 0,3 0-4 16,1 2 4-16,0-2-4 0,0 2 0 0,-4 1 0 0,4-1 0 15,-1 2-4-15,2-2 4 0,-5 2-4 0,3 1 0 0,1 1 0 16,-4-1 4-16,4 1 0 0,-4 0 0 0,4 1-4 0,-4 1-4 0,0-1 4 16,3 2 0-16,-3-1 0 0,0 1 0 0,0 1 0 15,-3-1 0-15,3 2-20 0,-4 0 20 0,4-1 4 0,-4 1-8 0,0 2 0 16,1-2 4-16,-5 0 0 0,4-1-4 0,0 3 0 0,-4-2 0 15,5 0 0-15,-5 0 4 0,0-3-4 0,4 1 4 0,-3 0-4 16,3-1 4-16,-3-1 0 0,2-1-4 0,-2 1 0 0,3-3 4 16,0 0-4-16,0 1 0 0,1-1 4 0,-1-2 0 0,0 0 4 15,0-2-4-15,4 2 0 0,-4-2-4 0,4 0 4 0,0 0 0 0,-4 0 0 16,4-2-4-16,0 0 4 0,0 0-4 0,0 0 0 0,0 0 4 16,4-3-4-16,-4 3 0 0,4-2 4 0,-4 0 0 0,4-1 0 15,-4 1-4-15,4 0 4 0,0-3-4 0,-4 5 4 0,3-2 0 16,1-1 0-16,0 1 0 0,0 0-4 0,-4 2 0 0,4-1 4 15,-1 1 0-15,2 0 0 0,-5 2 0 0,3-2-4 0,1 2 4 0,0 0 0 16,0 0 0-16,-4 0 0 0,3 2 4 0,1-2-4 0,0 2 4 16,-4 0-4-16,4 1 4 0,0-1 0 0,0 2 0 0,-1-2-8 15,1 3 12-15,0-3-4 0,0 2 0 0,0 0 0 0,-1 1 8 16,2-1-4-16,-2-2-4 0,1 5 4 0,0-5 0 0,0 2 0 16,-1 0-4-16,2 1 4 0,-2-1 0 0,1-2 0 0,0 2 0 15,0-2-4-15,-1 1 4 0,1-1 0 0,0 0 4 0,0 0-4 0,0-2 4 16,0 2-4-16,0-2 0 0,-4 0 0 0,3 0 0 0,1 0-8 15,0 0-4-15,-4-2 0 0,4 0 0 0,-1 0 0 0,-3 0 0 16,5-1 0-16,-5-1 0 0,3 2 0 0,-3-2 0 0,4-1 0 0,0 1 0 16,-4-2 0-16,4 1 0 0,-4 1 0 0,0-2-24 15,0 1-12-15,0-1-16 0,0 2-20 0,0-3-16 0,0 1-12 0,3 1-16 16,-6-1-20-16,3 2-20 0,0-1-36 0,0 1-48 0,-4 0 4 16,4-1 44-16,0 1 28 0,-4 2 36 0,4-3 20 0</inkml:trace>
          <inkml:trace contextRef="#ctx0" brushRef="#br0" timeOffset="2676.8367">1571-1175 67 0,'0'0'108'0,"-4"0"-16"15,4 0-12-15,0 0-24 0,0-3-4 0,0 3-4 0,0 0-4 0,0 0 0 16,-4 0 0-16,4 0 0 0,0 0-4 0,0 0-4 15,0 0 4-15,0 0-4 0,0 0 8 0,0-2 0 0,0 4-4 0,4-4 0 16,-4 2 4-16,0 0 0 0,0 0 4 0,0 0 4 0,4 0 0 16,-4 0 0-16,3 0 0 0,-3 0 0 0,5 0 0 0,-2 0 0 15,1 0-4-15,-1 0 0 0,2 0-4 0,-2-2-4 0,1 4 0 0,4-2 0 16,-4 0-4-16,3-2 0 0,-3 2-4 0,0 2 0 0,4-2-4 16,0 0-4-16,-5 0 0 0,5 0-4 0,-4 0 0 15,3 0 0-15,1 0-4 0,0 0-16 0,-5 0 0 0,5 0 0 0,0 0 0 16,-5 0 0-16,5 0 0 0,-4 0 0 0,4 0 0 0,-5 0 0 15,2 0 0-15,-2 0 0 0,5 0 0 0,-4 0 0 0,-1 0 0 16,-3-2 0-16,4 2 0 0,0 0 0 0,-4 0 0 0,4 0 0 16,-4-2 0-16,0 2 0 0,0 0 0 0,0 0 0 0,4-2 0 15,-4 2 0-15,0 0 0 0,0-2 0 0,-4 2 0 0,4 0-108 0,0-3-52 16,-4 3-56-16,0-1-100 0,0 1 0 0,4 0 52 0,-7 0 52 16,3 0 40-16,0-3 32 0,-4 3 24 0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1:35.04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70530BE-7AE6-4A93-AAA6-8A3F12FE1218}" emma:medium="tactile" emma:mode="ink">
          <msink:context xmlns:msink="http://schemas.microsoft.com/ink/2010/main" type="writingRegion" rotatedBoundingBox="18573,15257 19105,15257 19105,15668 18573,15668"/>
        </emma:interpretation>
      </emma:emma>
    </inkml:annotationXML>
    <inkml:traceGroup>
      <inkml:annotationXML>
        <emma:emma xmlns:emma="http://www.w3.org/2003/04/emma" version="1.0">
          <emma:interpretation id="{FCC79D8A-5A1D-46E6-8811-B5A4C056C10B}" emma:medium="tactile" emma:mode="ink">
            <msink:context xmlns:msink="http://schemas.microsoft.com/ink/2010/main" type="paragraph" rotatedBoundingBox="18573,15257 19105,15257 19105,15668 18573,15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890A09-3D29-4BFF-BFC0-A93DCED54641}" emma:medium="tactile" emma:mode="ink">
              <msink:context xmlns:msink="http://schemas.microsoft.com/ink/2010/main" type="line" rotatedBoundingBox="18573,15257 19105,15257 19105,15668 18573,15668"/>
            </emma:interpretation>
          </emma:emma>
        </inkml:annotationXML>
        <inkml:traceGroup>
          <inkml:annotationXML>
            <emma:emma xmlns:emma="http://www.w3.org/2003/04/emma" version="1.0">
              <emma:interpretation id="{C3C3CD20-FACE-4E64-ACDB-0408353078A1}" emma:medium="tactile" emma:mode="ink">
                <msink:context xmlns:msink="http://schemas.microsoft.com/ink/2010/main" type="inkWord" rotatedBoundingBox="18573,15257 19105,15257 19105,15668 18573,156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441 67 27 0,'4'-2'104'0,"-4"2"-16"0,4-2-8 0,-4-1-28 0,4 3-4 16,-4-2-8-16,0 2-4 0,0-2 0 0,0 0 0 0,3 2-4 16,-3-2 0-16,0 2 0 0,0-2-4 0,0 2 4 0,0-3-4 15,0 3 0-15,0-2-4 0,0 2 0 0,0 0 4 0,0-2 0 16,0 2-4-16,0 0 4 0,0-1 4 0,0 1-4 0,0 0-4 16,0 0 8-16,0 0-8 0,0 0-8 0,-3 0 4 0,3 0 0 15,0 0 0-15,0 0 0 0,-4 0-4 0,4 0 4 0,0 0 0 0,-4 0-4 16,4 0 4-16,-4 0-4 0,4 1 0 0,-3-1 0 0,-2 0 0 15,2 2 0-15,3 0 0 0,-4 1-4 0,0-3 4 0,0 2 0 16,1 2-4-16,-1-2 0 0,0 3 0 0,0-3 0 0,4 2 0 0,-4 1 4 16,0-1-4-16,0 2 0 0,1-2 0 0,-1 1 0 15,0-1 4-15,0 3-4 0,1-3 0 0,-2 2 0 0,5-1 0 0,-3 1 0 16,-1-1 0-16,4 1 0 0,-4 0-4 0,0 1 0 0,4-1 0 16,0 1 0-16,-3-1 0 0,3 1-4 0,0-1 4 0,-5 1 0 15,5-1-4-15,0 3 4 0,0-3 0 0,0 1 4 0,0 1-4 0,0-1 0 16,0 1 0-16,0-1 0 0,0 1-4 0,0-1 0 15,0 1 0-15,0-1 4 0,5-1 0 0,-5 3 0 0,0-3-8 0,0 1 8 16,3-1 0-16,-3 0-4 0,4 1 4 0,-4 0-4 0,4-3 0 16,0 2 0-16,-1-1 0 0,-3 2 0 0,5-3-4 0,-2 2 4 15,1-2-4-15,0 1 4 0,0-1 0 0,-1 0 8 0,1-2-4 16,4 3 0-16,-4-1-8 0,0-2 0 0,0 2 4 0,-1-1 0 16,1-1 0-16,4 0 0 0,-5 0 4 0,2 1-4 0,-2-2 0 0,5-1-4 15,-4 0-20-15,-1 2 28 0,2-2-4 0,-2 0 0 0,5 0 8 16,-4 0-8-16,0 0 0 0,-1 0 4 0,1 0-4 0,0-2 0 15,0 2 0-15,0-1 0 0,0-2 4 0,-1 3-4 0,-3-2 4 16,4 0-4-16,0 0-4 0,-4-1 0 0,4 1 4 0,-1-2-4 16,-3 2 0-16,5-3 0 0,-5 3 0 0,0-2 0 0,3 2 0 15,-3-2 0-15,0 1 4 0,0-1-4 0,0 0 0 0,4 0 0 0,-4 1 4 16,0-1-4-16,0 0 0 0,0-1 0 0,0 1 0 0,0 2 0 16,0-2 0-16,-4-1 4 0,4 3 0 0,0-2-8 0,0 0 4 15,-3 1 4-15,3-1 0 0,0 2-8 0,-5-2 4 0,5 2-4 0,-3-2 4 16,3 1 4-16,-4 1-4 0,0 0 4 0,0 0-4 15,1-3 0-15,3 3 0 0,-4 0 0 0,0 0-4 0,0 2 4 0,0-2 0 16,0 0 0-16,1-1 0 0,-1 3 0 0,0-2 4 0,0 2-4 16,-3 0 0-16,2 0-4 0,2 0 4 0,-1-2 4 0,-4 2-4 15,5 2 0-15,-2-2 0 0,2 0 0 0,-5 2 0 0,4 1-4 0,1-1 4 16,-1 0 4-16,0 0-4 0,0 0 0 0,0 0 0 0,0 3 0 16,0-3 0-16,4 2-4 0,-3 0 4 0,-1 1 0 0,0-3 0 15,4 2 0-15,-4 0-4 0,4 0 0 0,-3 1 4 0,3-1 0 16,-5 1 0-16,5-3-4 0,0 2-4 0,0 0 4 0,-3-1-4 15,3 1 0-15,0 1-8 0,0-4-4 0,0 4-16 0,0-1-16 16,0-2-24-16,0 2-24 0,0 0-16 0,0-1-28 0,0 1-40 16,0-2-72-16,0 3-4 0,0-3 52 0,0 2 36 0,0-2 32 0,0 3 28 15</inkml:trace>
          <inkml:trace contextRef="#ctx0" brushRef="#br0" timeOffset="-977.3848">9 360 63 0,'0'0'92'0,"0"0"-12"0,0 0-8 16,0 2-24-16,0-2-12 0,0 0-4 0,0 0-4 0,0 0 0 15,0 2-4-15,-4-2 0 0,4 0 0 0,0 0 0 0,0 0 0 16,0 0 0-16,-4 2 0 0,4-2 0 0,0 0 8 0,0 0 0 16,0-2 0-16,0 2 4 0,0 0 0 0,0 0 0 0,0 2-4 15,0-2 4-15,0-2-4 0,0 4-8 0,0-2 4 0,0 0-4 0,0-2 0 16,0 2 0-16,0-2 4 0,0 2-4 0,0-2 4 16,0 0-4-16,0 0 0 0,0-2-4 0,4-1 0 0,-4 1 0 0,4-1 0 15,-1-1 0-15,-3-3 4 0,5 2-8 0,-2-1 0 0,1 0 0 16,0-1 0-16,4 0 0 0,-5 1-4 0,1-3 0 0,4 2 4 15,-4 1 0-15,0-3-4 0,-1 2-4 0,5-1 0 0,-4 1 0 0,-1-2 0 16,5 3-4-16,-4-1-4 0,0 0 4 0,0 1 4 16,0-1-4-16,0 1 0 0,-1-1-4 0,1 0 0 0,0 3 0 0,0-3 4 15,0 1 0-15,-1 1 0 0,1-2-4 0,0 3 0 0,-4-2 0 16,4 1 4-16,0 0-4 0,0 1 0 0,-4 2 4 0,3-3-4 16,-3 3 0-16,4-3 4 0,-4 3 0 0,4 2-4 0,-4-2 4 0,0 0-4 15,0 1-16-15,0 1 24 0,0-2-4 0,4 1 0 0,-4 3-4 16,0-2 4-16,0 0 0 0,0 2 0 0,0-2 0 0,0 2 0 15,0 0-8-15,0 0 4 0,0 0 0 0,-4 0 0 0,8 0 0 16,-4 0 0-16,0 0 0 0,0 0 4 0,0 0 0 0,0 0-4 16,0 0 4-16,0 0-4 0,0 2 0 0,0-2 4 0,0 2-4 15,0 0 4-15,0 1-4 0,-4-1 4 0,4 0-4 0,0 3 0 0,0-3 0 16,0 2 0-16,0 2 0 0,0-1 4 0,0 2-4 0,0-2 0 16,0 2 0-16,0-1 4 0,0 3 0 0,0 0 0 0,0-3 0 15,0 3 0-15,0 2 0 0,0-3-8 0,0 1 8 0,0 0 0 16,0 1 0-16,0-1-4 0,0 2 0 0,0-3 8 0,0 3-4 15,0-2 0-15,0 2 4 0,0-3 0 0,0 1 0 0,0-1-4 0,0 1 0 16,4 0 0-16,-4-1 0 0,0-1 0 0,0 1 0 0,0-1 0 16,0-1 0-16,4 0 0 0,-4 1 0 0,0-1 0 0,0 1 0 15,0-3 0-15,4 0-4 0,-4 0 4 0,0 1-4 0,0-1 4 16,0 1 0-16,0-3 0 0,0 2 0 0,0-2-4 0,0 0 0 16,0 1 4-16,0-1-4 0,0 0 0 0,0 0 0 0,0 1 0 0,0-3 0 15,0 1 0-15,0-1 0 0,3 0 0 0,-3 0 0 0,0 3 0 16,0-3 0-16,0 0-4 0,0 0 4 0,0 0 0 0,0 0 0 15,0 0-4-15,0 0 4 0,-3 0-4 0,3 0-4 0,3 0 0 16,-3 0 0-16,0 0-4 0,0 0-8 0,0 0-12 0,0 0-8 16,0 0-8-16,0 0-12 0,0 0-8 0,0-3-4 0,0 3-8 15,0-1-8-15,0-2-8 0,0 1-8 0,0 0-12 0,4 0-44 0,-4-3-44 16,0 1 24-16,0 0 36 0,0-3 24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2:18.52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60B9996-0B60-49B2-9EF6-09999174BCC8}" emma:medium="tactile" emma:mode="ink">
          <msink:context xmlns:msink="http://schemas.microsoft.com/ink/2010/main" type="inkDrawing" rotatedBoundingBox="21515,14574 23868,14828 23830,15181 21477,14927" semanticType="enclosure" shapeName="Other">
            <msink:sourceLink direction="with" ref="{C00FDE1B-FDD9-4FF9-A986-68559304780A}"/>
          </msink:context>
        </emma:interpretation>
      </emma:emma>
    </inkml:annotationXML>
    <inkml:trace contextRef="#ctx0" brushRef="#br0">0-1 23 0,'3'0'92'0,"-3"0"-12"0,0 2-8 15,0-2-32-15,5 2-8 0,-5-2-8 0,0 3-4 16,0-3-4-16,3 2 0 0,-3-2 0 0,4 0-4 0,-4 2-4 0,4-2 0 15,-4 0 0-15,4 0-4 0,-4 2 4 0,3-2-4 0,-3 0 0 16,5 2 0-16,-2-2 0 0,1 2 0 0,-4-2 0 0,4 0 0 16,0 3 0-16,0-3 0 0,-1 2 0 0,5-2 0 0,-4 0 0 0,0 2 0 15,0-2 0-15,3 0 4 0,-3 0-4 0,3 0 0 16,1 0 0-16,-4 0 0 0,4 0 4 0,-1 0 0 0,-3 0-4 0,4 0 0 16,0 0 0-16,0 0 0 0,-1 0 4 0,1 0-4 0,-1 0 4 15,1 0-24-15,0 2 24 0,-1-2 0 0,1 0-4 0,-1 0 4 16,1 0 0-16,4 0-4 0,-5 0 0 0,1 0 0 0,0 0 0 0,-1 0 0 15,1 0 0-15,4 2 4 0,-5-2-4 0,1-2 0 16,3 4 0-16,-3-2 0 0,3 0 0 0,-3 0 0 0,4 0 0 0,-5 0 0 16,4 0 0-16,1 0 0 0,-1 0-4 0,1 0 0 0,0 0 4 15,3 0-4-15,-4 0 4 0,1 0-4 0,3 0 4 0,-3 0 0 16,-1 0-4-16,4 0 0 0,-3 0 4 0,-1 0-4 0,5 2 4 16,-5-2-4-16,1 0 4 0,-1 0 0 0,1 2-4 0,-1-2 0 15,1 2 4-15,-1-2-4 0,1 3 4 0,-5-1-4 0,5-2 4 16,-1 2-4-16,1 0 4 0,-1-2 0 0,-3 2 0 0,3-2 0 0,1 2-4 15,-1 1 4-15,1-3-4 0,-1 2 4 0,1-2-4 0,-1 2 0 16,5 0 4-16,-5-2-4 0,1 2 4 0,-1-2 0 0,4 2 0 16,-3-2-4-16,-1 3 0 0,5-1 4 0,-5-2-4 0,1 2 4 0,3-2 0 15,-4 2-4-15,1 0 4 0,0-2-4 0,-1 2 0 0,0 0 4 16,1 1-4-16,-1-3 4 0,1 2 0 0,-1 0-4 0,1 0 0 16,-1 0 4-16,-3 0 0 0,3 0 0 0,1 1 0 0,-1-1 0 15,1 0-4-15,-1 0 4 0,-3 0 0 0,3 0 0 0,1 1 0 16,-1-1-4-16,1 0 0 0,-1-2 4 0,1 2 0 0,-1 0 0 0,5 0 0 15,-5 0 0-15,1 1-8 0,-1-2 8 0,1 2 0 0,-1-1-4 16,0 0 0-16,5 0 4 0,-4 0 0 0,-1 1-4 0,0-1 4 16,1 0 0-16,-1-2 0 0,1 2 0 0,-1 0 0 15,1 0 0-15,-5 1 0 0,5-1 0 0,-1 0-4 0,1 0 4 0,-1 1 0 16,-3-3 0-16,4 1 4 0,-1 1-4 0,0 1 0 0,-3-3 4 0,4 2-4 16,-1 0-4-16,-4 0 4 0,5-2-4 0,-1 2 8 15,-3 0-4-15,4-2 0 0,-1 3-4 0,1-2 4 0,-1-1 0 0,-3 3 0 16,3-1 0-16,1 0 0 0,-1-2 0 0,1 2 0 0,0-2 0 15,-2 2 4-15,-2 1-4 0,4-3 0 0,-1 2 4 0,1-2-4 16,0 2 4-16,-5 0 0 0,4-2-4 0,1 2 0 0,-4-2 0 0,3 2-4 16,-3-2 4-16,0 2 4 0,3-2 0 0,-4 3-4 0,1-3 0 15,0 2 0-15,-1-2-4 0,1 2 0 0,4-2 8 16,-8 3-8-16,7-3 0 0,-7 1 0 0,4-1 0 0,-1 2 0 0,1-2 12 16,0 3-12-16,-1-3 4 0,1 2 0 0,-1-2 4 0,-3 0-8 15,4 2 4-15,0-2-4 0,-1 0 0 0,1 0 4 0,0 2-4 16,-1-2 0-16,1 0 0 0,0 2 8 0,3-2-4 0,-3 2 0 0,0-2 0 15,3 0-4-15,-4 2 0 0,1-2 4 0,4 2 4 0,-5-2-4 16,5 3 0-16,-1-3 0 0,-3 2-4 0,4-2 0 0,-5 2 4 16,4-2 0-16,1 2-4 0,-4-2 0 0,-1 3-4 0,5-3 0 15,-4 1 4-15,-1-1 0 0,4 0 0 0,-3 3 0 0,0-3 4 16,0 2-4-16,-1-2 0 0,1 2-16 0,0-2 24 0,-1 2-4 16,1-2 0-16,-5 2-4 0,5 0 4 0,0-2-4 0,0 3 4 0,-5-3-4 15,5 2 4-15,-4 0 0 0,0-2-4 0,3 2 4 0,-2-2-4 16,-2 2-4-16,1-2 4 0,-1 2 0 0,2-2 4 0,-2 0-4 15,1 2 0-15,0-2 0 0,0 0 0 0,-4 0 4 0,4 0-4 16,-4 0 4-16,4 0 0 0,-4 0-4 0,0 0 0 0,0 0 0 0,3 0 4 16,-3 0 0-16,0 0-4 0,0 0 4 0,0 0 0 0,0 0 0 15,0 0 0-15,0 0 0 0,0 0 0 0,0 0 4 0,0 0-4 16,0 0 0-16,0 0 4 0,0 0-4 0,0 0 4 0,0 0-4 16,0 0 4-16,0 0-4 0,0 0 0 0,0 0 0 0,0 0 0 15,0 0 0-15,0 0 0 0,0 0 0 0,0 0-4 0,0 0 0 0,0 0 0 16,0 0 4-16,0 0 0 0,0 0-8 0,-3 0 0 0,3 0-8 15,0 0-4-15,-4 0-12 0,4 0-16 0,-4 0-32 0,4 0-32 16,-4 0-56-16,-4 0-60 0,5 0 16 0,-5-2 40 0,1 0 32 16,-1 0 28-16</inkml:trace>
    <inkml:trace contextRef="#ctx0" brushRef="#br0" timeOffset="2874.1079">-39 313 3 0,'0'0'72'0,"0"0"4"0,0 0-12 0,0 0-24 0,0 0-4 0,0 0-8 15,0 0 4-15,0 0-12 0,0 0 0 0,0 0-8 0,0 0 0 16,0 0 0-16,0 0-4 0,0 0-4 0,0 0 4 0,0 0-4 16,0 0 4-16,0 0 0 0,4 0-4 0,-4 0 4 0,0 2-4 15,4-2 4-15,-4 0 0 0,4 3-4 0,-4-3 4 0,4 0 0 16,-4 2-4-16,4-2 4 0,0 0 4 0,-4 0 0 0,3 2-4 15,1-2 4-15,0 0-4 0,0 0 0 0,-1 2 0 0,2-2 0 16,-5 0 0-16,7 0-4 0,-3 0 4 0,0 0-4 0,-1 0 0 16,2 0 4-16,-2 0-4 0,1-2 4 0,0 4 0 0,0-2-4 0,0 0 4 15,-1 0-4-15,1 0 0 0,4 0 0 0,-4 0 0 0,0 0-4 16,-1 0 4-16,1 0 0 0,0 0 4 0,0 0 0 0,4 0 0 16,-5 0-8-16,1 0 0 0,0 0 4 0,0 0 0 0,3 0 0 0,-3 0 0 15,0 0 0-15,4 0 0 0,-4 0 0 0,-1 0 0 16,5 0 0-16,-4 0 4 0,-1 0-4 0,2 0 0 0,2 0 4 0,-3 0-4 15,0 0 0-15,4 0 4 0,-5 0 0 0,1 0 0 0,4 0-4 16,-4 0 0-16,4-2 0 0,-5 2 0 0,1 0 0 0,4 0 0 16,-5-2 0-16,1 2 0 0,4 0 4 0,-4 0 0 0,0 0-8 0,3 0 4 15,-3-2 0-15,4 2 0 0,-4 0 0 0,3 0 0 16,-3 0 4-16,0 0-4 0,3 0 0 0,-2 0 0 0,2 0 0 16,-3 0 4-16,0 0-8 0,3 0 0 0,-3 0 0 0,4 0 4 0,-4 0 0 15,3 0-4-15,-3 0 0 0,4 0 4 0,-5 0-4 0,5 0 4 16,0 0-4-16,-1-3 8 0,-2 3-8 0,2 0 0 0,1 0 0 0,-1 0 4 15,1 0 4-15,0 0-4 0,-1-2-4 0,1 2 4 0,-1 0 0 16,1 0 4-16,0 0-8 0,0 0 4 0,-1 0 0 0,1 0 4 16,0 0-8-16,-5 0 4 0,5 0 0 0,-1 0 0 0,1 0-4 15,0 0 4-15,0 0-4 0,-4 0 4 0,3 0 0 0,1 0-4 16,-1 0 4-16,-2 0 0 0,2 0 0 0,1 0 0 0,-5 0-8 16,5 0 8-16,-4 0 0 0,4 0-4 0,-1 0 0 0,1 0 4 0,-4 0 4 15,4 0-8-15,-1 0 0 0,-3 0 0 0,3 0 8 0,1 0 0 16,0 0-4-16,-4 0 4 0,3 0-4 0,1 0 0 0,0 0 0 15,-4 0-4-15,3 0 4 0,1 0 0 0,0 0-4 0,-1 0 4 16,-3 0-4-16,3 0 0 0,1 0 4 0,0 0-4 0,0 0 0 16,-5 0 0-16,5 0 4 0,0 0-4 0,-1 2-4 0,1-2 4 15,-4 0 4-15,4 3 0 0,-1-3-4 0,1 0 0 0,-1 2 0 16,1-2 4-16,-4 2 0 0,4-2-4 0,-1 2 0 0,1-2 0 0,0 2 0 16,-1-2 0-16,1 0 0 0,-4 2 4 0,3-2-4 0,1 3 4 15,0-3-4-15,-1 0 8 0,-3 0-4 0,4 2-4 0,-1-2 4 16,1 0 0-16,0 0 0 0,-4 0 0 0,3 0 0 0,1 2 0 0,-4-2-4 15,3 0 0-15,1 0 0 0,-4 0 0 0,3 0 0 16,1 0 4-16,-4 0-4 0,4 0 4 0,-1 0-4 0,-3 2 4 0,4-2-4 16,-1 0 4-16,-3 0 0 0,4 2 0 0,-4-2 0 0,4 0 0 15,-5 0 0-15,5 2-4 0,-4-2 0 0,4 2 0 0,-5-2 4 16,1 3 0-16,4-3-4 0,-4 2 4 0,-1-2 0 0,5 0 0 0,-4 2 0 16,4-2 0-16,-5 2 0 0,1-2 0 0,4 2-4 0,-5-2 4 15,5 0-4-15,-4 3 0 0,4-3 0 0,-5 2 4 0,5-2 0 16,-4 2 0-16,4-2 0 0,-4 0 0 0,3 0-4 0,-3 2 0 15,4-2 0-15,-1 0 0 0,-3 0 0 0,4 2 0 0,-4-2 0 16,3 0 0-16,1 0 0 0,-4 0 4 0,3 2 0 0,-3-2-4 16,4 0 4-16,-4 2 0 0,3-2-4 0,-2 0 0 0,2 3 4 0,-3-3-4 15,3 0 4-15,-3 2 0 0,0-2-4 0,4 0 4 0,-4 0 0 16,-1 2-4-16,5-2 0 0,-4 0 0 0,0 0 4 0,-1 2-4 16,2-2 4-16,2 0-4 0,-3 0 0 0,0 2 4 0,-1-2 0 15,1 2-4-15,0-2 0 0,4 0 4 0,-8 3-4 0,7-3 4 16,-3 0-4-16,0 0 0 0,0 2 0 0,0-2 4 0,0 0 0 0,0 2-4 15,-1-2 0-15,1 0 4 0,4 0-4 0,-5 2 0 0,2-2 0 16,-2 0 0-16,1 0 4 0,0 0 0 0,3 0-4 0,-3 2 4 16,0-2-4-16,0 0 0 0,0 2 0 0,4-2 4 0,-5 0-4 15,1 0 0-15,0 0 0 0,0 2 0 0,4-2 0 0,-5 0 0 16,1 0 0-16,0 0 4 0,3 0 0 0,-2 3-4 0,-2-3 0 0,1 0 0 16,0 0 0-16,4 0 4 0,-5 2 0 0,1-2-4 15,4 0 0-15,-4 2 8 0,0-2-4 0,3 0-4 0,-3 0 0 0,0 0 0 16,4 2 0-16,-5-2 0 0,1 0 4 0,4 2-4 0,-4 0 0 15,3-2 4-15,-3 0-4 0,4 3 0 0,-4-3 0 0,4 2 0 16,-1-2 4-16,-4 2-4 0,5 0 0 0,0-2 0 0,-4 2-4 0,4 0 4 16,-1-2 0-16,1 2 0 0,-1 1 0 0,-2-3 0 0,2 2 0 15,1 0 0-15,0 0 0 0,-1-2 0 0,-3 2 0 0,3-2 0 16,1 2 0-16,0 1 4 0,-4-3-4 0,3 2 4 0,-3-2-4 16,4 0 0-16,-5 2 0 0,5-2 4 0,-4 0-4 0,4 2 0 15,-5-2 0-15,5 0 0 0,-4 0 0 0,0 0 0 0,4 2 0 0,-5-2 4 16,5 0-8-16,-4 2 4 0,-1-2 0 0,2 2 0 0,2-2 0 15,-3 2 0-15,0-2 0 0,4 0 0 0,-5 3 0 0,1-1 0 16,4-2 0-16,-4 2 0 0,-1-2 0 0,1 0 0 0,4 2 0 16,-4-2 0-16,0 2 0 0,3-2 0 0,-3 2 0 0,0-2 0 15,-1 0 0-15,5 3 4 0,-4-3-4 0,0 2 0 0,0-2 0 16,4 2 0-16,-5-2 0 0,1 2 4 0,0-2-4 0,4 2 0 0,-5 0 0 16,2-2-4-16,-2 3 4 0,5-3 0 0,-4 0 0 0,-1 2 0 15,5-2 0-15,-4 2 0 0,0-2 0 0,0 0 0 0,3 2 0 16,-3-2 0-16,0 0 4 0,0 0-4 0,-1 2-4 0,5-2 4 15,-4 0 0-15,0 0 0 0,0 2 0 0,-1-2 0 0,2 0 0 16,-2 0 0-16,1 0 0 0,0 0 0 0,0 2 0 0,-1-2 0 0,1 0 0 16,0 0 0-16,0 0 0 0,0 0 0 0,0 0-20 15,0 0 24-15,-1 3 0 0,-3-3-4 0,4 0 4 0,0 0 0 0,0 2 0 16,-1-2 0-16,2 0-4 0,-2 2 0 0,-3-2 0 0,4 0 4 16,0 0-8-16,0 2 4 0,-4-2 0 0,3 0 4 0,1 0-4 15,-4 0 4-15,4 0-4 0,-4 0 0 0,4 2 0 0,-4-2 0 0,4 0 0 16,-4 0 0-16,4 0 0 0,-4 0-4 0,4 0 4 0,-4 0 4 15,3 2-4-15,-3-2 0 0,4 0-4 0,-4 0 8 0,0 0-4 16,4 2 0-16,-4-2 0 0,0 0 0 0,4 0 0 0,-4 0 0 16,0 0 4-16,3 0-4 0,-3 0-4 0,0 0 4 0,5 3 0 15,-5-3-4-15,0 0 8 0,0 0-4 0,3 0 0 0,-3 0 0 0,0 0 0 16,0 0 0-16,4 0 0 0,-4 0 0 0,0 0 4 0,4 0-4 16,-4 0 4-16,0 0-8 0,0 2 4 0,4-2 0 0,-4 0 0 15,0 0 0-15,3 0 4 0,-3 0-4 0,0 2 4 0,5-2-4 16,-5 0-4-16,0 0 0 0,3 2 4 0,-3-2-16 0,0 0 20 15,0 0-4-15,4 0 8 0,-4 0-4 0,0 0 0 0,4 0-4 16,-4 0 0-16,0 0 0 0,4 0 0 0,-4 2 4 0,0-2-4 0,4 0 0 16,-4 0 0-16,0 0 0 0,0 0 0 0,3 0 0 0,-3 0 0 15,4 0 0-15,-4 0 0 0,4 0 0 0,-4 0 0 0,0 2 0 16,4-2 0-16,-4 0 0 0,4 0 0 0,-4 0 4 0,4 0 0 16,-4 0-4-16,0 3-4 0,3-3 4 0,-3 0 0 0,5 0 0 15,-5 0 0-15,0 0 0 0,0 0 4 0,0 0-4 0,0 0 0 0,0 0 0 16,0 0 0-16,0 0 0 0,0 0 0 0,0 0 0 15,0 0 0-15,0 0 4 0,0 0 0 0,0 0-4 0,0 0 0 0,0 0 0 16,0 2 0-16,0-2 0 0,0-2 0 0,0 2 0 0,3 0 0 16,-3 0 0-16,0 0 4 0,0 0 0 0,0 0-4 0,0 0 0 15,0 0 4-15,0 2-4 0,0-2 0 0,0 0 0 0,0 0 0 0,0 0 4 16,0 0-4-16,0 0-16 0,0 0 20 0,0 0 0 0,0 0 0 16,0 0 4-16,0 0-4 0,0 0 0 0,0 0-4 0,0 0 0 15,0 0 0-15,0 0 4 0,0 0-8 0,0 0 0 0,0 0 0 16,0 0 0-16,0 0-4 0,0 0 0 0,0 0-4 0,-3 0-16 15,3 0-16-15,-5 0-8 0,5-2-16 0,-3 2-24 0,3 0-16 0,-4 0-32 16,0-3-48-16,0 3-20 0,0-2 28 0,0 0 40 0,1 2 24 16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2:41.17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656A495-4B64-4FB2-B4C3-039A77669284}" emma:medium="tactile" emma:mode="ink">
          <msink:context xmlns:msink="http://schemas.microsoft.com/ink/2010/main" type="inkDrawing" rotatedBoundingBox="24108,14338 30337,13130 31194,17546 24965,18754" semanticType="enclosure" shapeName="Other"/>
        </emma:interpretation>
      </emma:emma>
    </inkml:annotationXML>
    <inkml:trace contextRef="#ctx0" brushRef="#br0">-1-1 59 0,'0'0'92'0,"0"0"-12"0,0 0-12 16,0 0-28-16,0 0-4 0,0 0-4 0,0 0-4 0,0 0-4 15,0 0-4-15,0 0 0 0,0 0-4 0,0 0-4 0,0 0-4 16,0 0 4-16,0 0-4 0,0 0 0 0,0 0 0 0,-4 0 4 16,8 0-8-16,-4 0 4 0,0 0-4 0,-4 0 4 0,4 0 0 0,0 0 0 15,4 0 0-15,-4 0-4 0,0 0 4 0,-4 0 0 0,4 0 0 16,0 0 0-16,0 0-4 0,0 0 4 0,0 0 0 0,0 0 0 15,0 0 0-15,0 0-4 0,0 0 0 0,0 0 8 0,0 0-4 16,0 0-4-16,0 0 4 0,0 0 0 0,0 0 0 0,4 0 0 16,-4 0 4-16,0 0 0 0,0 0-4 0,4 0 0 0,-4 0 4 15,0 0-4-15,4 0 4 0,-4 0-4 0,0 0 4 0,4 0 0 16,-4 0 0-16,3 0-4 0,1 0 4 0,-4 0 0 0,4 0 0 16,0 0 4-16,-1 0-4 0,-3 0 0 0,5 0 4 0,-2 0-8 0,1 0-8 15,4 0 16-15,-5 0 0 0,2 0 0 0,-2 0 0 0,5 0-4 16,-4 0-4-16,3 0 4 0,-3 0-4 0,4 0-4 0,0 0 4 15,0 0 4-15,-5 0-8 0,4 0 4 0,1 0-4 0,0 0 0 0,-4 0 0 16,4 0 0-16,-1 0 0 0,1 0 4 0,-1 0-4 16,1 0 4-16,0 0-4 0,-4 0 0 0,3 0 4 0,1 0-8 0,0 0 4 15,-1 0 0-15,1 0 0 0,-1 0 0 0,-2 0 0 0,2 0 0 16,1 0 0-16,0 2 4 0,-1-2 0 0,1 0-4 0,-1 0 0 16,1 2 0-16,4-2 4 0,-5 2 0 0,1-2-4 0,0 0 4 0,-1 2 0 15,4-2-4-15,-3 0 0 0,0 2 4 0,3-2-4 0,-3 2 4 16,0-2 0-16,-1 0-4 0,1 3 0 0,4-3 0 0,-5 0 0 15,1 2 0-15,-1-2 4 0,1 2-4 0,0-2 0 0,-1 0 0 16,1 0 8-16,-1 0-8 0,1 2 0 0,0-2 0 0,0 0 4 16,-1 2 0-16,1-2 0 0,0 0-4 0,0 0 0 0,-1 0 4 0,1 0 0 15,-5 0-4-15,5 2 4 0,0-2-4 0,-1 0 0 0,1 0 0 16,0 0 0-16,0 0 4 0,-1 0-4 0,1 2 0 0,0-2 0 16,-1 0 0-16,1 0 0 0,-1 0 0 0,1 0 0 0,0 0 4 15,-1 0 0-15,1 0-4 0,4 0 0 0,-5 0 0 0,1 0 0 16,0 0 0-16,-1 0-4 0,5 0 0 0,-5 0 4 0,1 0-4 15,3 0 4-15,-3 0 0 0,-1 0-4 0,1 0 8 0,4 0-4 16,-5 0 0-16,1 0 0 0,0 0 0 0,-1 0 0 0,1 0 0 16,-1 0 0-16,1 0-4 0,0 0 4 0,0 0 0 0,-1 0 0 0,1 0 0 15,0 0 0-15,-5 0-4 0,5 0 4 0,0 0 0 0,-1 0 0 16,-2 0 4-16,2 0-4 0,1 0-4 0,-5 0 4 0,5 0 0 16,0 0 0-16,-4 0 0 0,3 0 0 0,1 0 4 0,-1 0 0 0,1 0 0 15,0 0 0-15,-1 0 0 0,1 0 0 0,4 0 0 16,-5 0 0-16,5-2 0 0,-1 2-4 0,-3 0-20 0,4-2 28 0,-1 2-4 15,4 0 0-15,-3 0 0 0,-1 0 0 0,5 0-4 0,-5 0 0 16,4-2 0-16,1 2 0 0,-5 0 0 0,4 0-4 0,1 0 4 16,-1 0-4-16,-4 0 4 0,5 2-4 0,-1-2 4 0,-3 0 0 0,3 0-8 15,0 0 8-15,-3 0 0 0,3 0-4 0,-4 2 4 0,1-2-4 16,3 0 4-16,-3 2 0 0,-1-2-4 0,4 3 0 0,-3-3 4 16,0 2 0-16,3 0 0 0,-4-2 0 0,1 2-4 0,3 0 4 15,-3-2-4-15,-1 2 0 0,4 1 4 0,-3-3-4 0,3 2 0 16,-3-2 0-16,3 2 4 0,-4 0 0 0,5-2-4 0,-4 2 0 15,-1-2 0-15,4 2 0 0,-3 0 0 0,3-2 4 0,-3 3 0 0,-1-1-4 16,4-2-4-16,-3 2 0 0,-1 0 0 0,0-2 8 0,1 0-4 16,4 2 0-16,-5 0 4 0,-4-2 0 0,5 3-4 0,0-3 0 15,-1 2 4-15,1-2 0 0,-1 2-4 0,1 0-4 0,-1-2 4 16,-3 2 4-16,3-2-4 0,1 2 0 0,-1-2 0 0,1 2 4 16,3-2-4-16,-4 0 0 0,1 0-4 0,0 3 4 0,3-3 0 15,-4 0 0-15,4 0 0 0,-3 2 4 0,3-2-8 0,-3 0 4 16,3 0 0-16,-4 2 0 0,5-2 0 0,-1 0 4 0,-4 0 0 0,5 0-4 15,-5 2 0-15,5 0 0 0,-5-2 0 0,5 0 0 0,-5 2 0 16,1-2 0-16,-1 0 0 0,4 2 0 0,-3-2-4 0,-1 0 8 16,5 3-8-16,-5-3 4 0,0 0 0 0,1 0 0 0,4 0 4 0,-5 2 0 15,4-2-4-15,-3 0 4 0,3 0-4 0,-3 0 4 16,3 0-4-16,0 0-4 0,-4 0 4 0,5 0 4 0,-1 2-4 0,-4-2 0 16,5 0 4-16,-1 2-4 0,1-2 0 0,-5 0-4 0,4 0 4 15,-3 0 4-15,3 0-4 0,-3 0 4 0,3 2-4 0,-4-2 0 16,4 0-4-16,-3 0 4 0,0 0 0 0,-1 2 0 0,1-4-4 0,3 2 0 15,-4 0 8-15,1 0-4 0,-1 0 0 0,1 0 4 16,0 2-4-16,-1-2-16 0,4 0 20 0,-3 0 0 0,-1 0 0 16,1 0 0-16,-1 0-4 0,5 0 4 0,-5 0-4 0,0 0 0 0,1 0 4 15,-1 0-4-15,5 0 4 0,-5 0-4 0,0 0 0 0,1 0 0 16,0 0 0-16,-1 0 0 0,1 0 4 0,-1 0 0 0,1 0-8 0,-1 0 4 16,-3 0 0-16,3 0 0 0,1 0-4 0,-1 0 4 0,-3 0 0 15,3 0 0-15,1 0 0 0,-5 0 0 0,5 0 0 16,0 0 0-16,-5 0 0 0,4 0 0 0,1 0 0 0,-4-2 0 15,3 2 0-15,1 0 0 0,-1 0 0 0,0-2 4 0,-3 2-4 0,4 0 4 16,-1 0-4-16,1-2-4 0,-1 2 4 0,1 0 0 0,-1 0 0 16,0 0 0-16,-3 0 4 0,4 0-8 0,-1-2 8 0,1 2-4 15,-1 0 0-15,0 0 0 0,-3 0 0 0,4 0 0 0,-1 0 0 16,-3-2-4-16,3 2 4 0,1 0 4 0,-1 0-4 0,-3-3 0 0,4 3-4 16,-1 0 4-16,1 0 0 0,-5 0 0 0,5 0 0 0,-1 0 0 15,-3 0 0-15,3-2 0 0,1 2 0 0,-5 0 0 0,5 0 0 16,0 0 0-16,-1 0 0 0,-4 0 0 0,5-2-4 0,-1 2 4 0,-3 0 0 15,4 0-4-15,-1 0 4 0,0 0 4 0,-3 0-4 16,4 0 0-16,-1 0 0 0,1 0 0 0,-5 0 0 0,5-2 0 0,-1 2 0 16,-3 0 4-16,4 0-4 0,-1 0 4 0,-3 0-4 0,3 0 0 15,-3 0 4-15,4-2 0 0,-5 2-4 0,4 0 0 0,-3 0 0 16,0 0 0-16,3-2 0 0,-3 2 4 0,-1 0-4 0,5 0-4 0,-4 0 4 16,-1-2 0-16,5 4 0 0,-5-4-4 0,1 2 4 15,3 0 0-15,-3 0 0 0,0 0 0 0,4 0 0 0,-5-3-4 0,1 3 4 16,3 0-4-16,-3 0 4 0,0 0-4 0,3 0 8 0,-4-2-4 15,1 2 0-15,4 0 0 0,-5 0 0 0,1 0 0 0,4-2 4 16,-5 2 0-16,1 0-4 0,3 0 0 0,-3 0 0 0,4-2 0 0,-5 2 0 16,5 0 0-16,-5 0 0 0,5-2 0 0,-5 2 0 0,5 0-4 15,-4 0 4-15,3 0 0 0,-3-2 0 0,3 2 0 0,1 0-4 16,-4 0 4-16,-1 0 4 0,4 0 0 0,-3 0-8 0,4 0 8 16,-5-2-4-16,5 2-4 0,-4 0 4 0,-1 0 0 0,1 0 0 15,3 0 0-15,-3 0 0 0,-1 0 0 0,1-3 0 0,4 3 0 0,-5 0 0 16,1 0 0-16,-1 0 0 0,1 0 0 0,4 0 4 0,-4 0-8 15,-1 0 4-15,1 0-4 0,-1 0 4 0,5 0 0 0,-4 0 4 16,-1 0-4-16,1 0 0 0,3 0 0 0,-3 0 0 0,0 0 0 16,3 0 0-16,-3 0-4 0,-1 0 4 0,5 0 0 0,-4 0 0 15,3 0 0-15,-3 0 4 0,3 0-4 0,-3 0 0 0,4 0 4 0,-5 0-4 16,4 0-4-16,-3 0 0 0,4 0 4 0,-5 0 0 0,5 0 4 16,-1 0 0-16,-3 0 0 0,4 0 0 0,-5 0-4 0,4 0 0 15,-3 0 0-15,4 0 0 0,-5 0 0 0,5 0-4 0,-4 0 4 16,-1 0-4-16,4 0 4 0,-3 0 0 0,4 0-4 0,-5 3 4 15,1-3 0-15,4 0 0 0,-5 0 0 0,4 2 0 0,-3-2 0 0,0 0-4 16,3 0 4-16,-3 2 0 0,0-2 0 0,-1 2 0 0,5-2 0 16,-4 0 0-16,-1 2-4 0,1-2 4 0,3 0 0 15,-3 0 0-15,0 0 0 0,3 2 0 0,-3-2 0 0,-1 0 0 0,1 0 0 16,4 2 4-16,-5-2-4 0,1 0-4 0,0 0 8 0,3 0-4 16,-3 3 0-16,0-3 0 0,-1 0 0 0,1 2 0 0,-1-2 0 15,1 0 4-15,0 0-4 0,-4 2 0 0,3-2 4 0,1 0 0 0,0 0-8 16,-1 2 4-16,-3-2 0 0,3 0-4 0,1 2 4 0,-4-2 0 15,4 0 4-15,-1 0-4 0,-3 0 0 0,4 2-4 0,0-2 8 16,-5 0-8-16,5 0 0 0,-4 0 8 0,4 2-4 0,-5-2 0 16,5 0 0-16,-4 0-4 0,4 0 4 0,-5 0 0 0,1 0 4 15,4 3 0-15,-4-3-4 0,3 0-4 0,-3 0 4 0,0 0 0 0,0 0 0 16,3 0-4-16,-3 0-12 0,0 0 20 0,0 0-4 0,4 0 4 16,-5 0 0-16,1 0-4 0,0 0 4 0,0 0 0 0,3 0-4 15,-3 0-4-15,0 0 4 0,0 0 0 0,0 0 4 0,0 0-4 16,4 0 0-16,-5 0-4 0,1 0 4 0,0 0-4 0,0 0 4 15,-1 0-4-15,5 0 8 0,-4 0 0 0,0 0 0 0,0 0-4 0,-1 0-4 16,5 0 4-16,-4 0-4 0,0 0 4 0,-1 0 0 0,2 0-4 16,2 0 8-16,-3 0-4 0,0 0 0 0,-1 0 4 0,1 0 0 15,0 0-4-15,0 0 0 0,4 0 4 0,-8 0-4 0,3 0-4 16,1 0 4-16,0 0 0 0,0 0-4 0,0 0 4 0,-1 0-4 16,2 0 0-16,-2 0 8 0,-3 0-4 0,4 0 0 0,0 0 0 0,0 0 0 15,-1 0-4-15,2 0 4 0,-5 0 0 0,3 0 0 0,1 0 0 16,0 0 8-16,0 0-8 0,-4 0 0 0,3 0 0 0,1 0-4 15,-4 0 4-15,4 0 8 0,-4 0-8 0,4 0-4 0,0 0 4 16,-4 0 0-16,4 0-16 0,0 0 20 0,-4 0 4 0,0 0-8 16,3 0 4-16,1 0 0 0,-4 0 0 0,4 0-4 0,-4 0 4 0,4 0 0 15,-4 0-8-15,3 0 0 0,-3 0 4 0,5 0 0 0,-5 0-4 16,3 0 4-16,-3 2 0 0,4-2-4 0,-4 0 8 0,4 0 4 16,-4 0-4-16,0 0-8 0,4 0 8 0,-4 0 0 0,0 0-4 0,3 2 0 15,-3-2 0-15,5 0-4 0,-5 0 4 0,0 0 0 16,3 0 0-16,-3 0 0 0,0 2 0 0,4-2 0 0,-4 0 0 0,0 0 0 15,4 0 0-15,-4 0 0 0,4 0 0 0,-4 2-4 0,0-2 4 16,4 0-4-16,-4 0 0 0,0 0 8 0,3 2 0 0,-3-2-4 16,4 0 0-16,-4 0 4 0,0 0-8 0,4 0 4 0,-4 0-4 15,0 0 4-15,4 0 4 0,-4 0-8 0,4 0 4 0,-4 0 0 16,0 0 0-16,0 3-4 0,4-3 0 0,-4 0 0 0,0 0 4 0,0 0 0 16,0 0 0-16,0 0 0 0,0 0 0 0,3 0 0 0,-3 0 0 15,0 0 4-15,0 0-4 0,0 0 4 0,0 0-4 0,4 0 0 16,-4 0 0-16,0 0 0 0,0 0 0 0,4 0 0 0,-4 0 0 0,0 0 0 15,4 2 0-15,-4-2-4 0,0 0 4 0,3 0 4 16,-3 0-4-16,0 0 0 0,0 0 0 0,0 0 0 0,0 0 0 0,5 0 4 16,-5 0-4-16,0 0 0 0,3 0 0 0,-3 0 0 0,0 0-4 15,4 0 4-15,-4 0 0 0,0 0 4 0,4 0-8 0,-4 0 0 16,4 0 4-16,-4 0 0 0,4 0 0 0,-4 0 0 0,0 2 0 0,3-2 0 16,-3 0 0-16,4 0-4 0,-4 0 8 0,0 0 0 0,4 0-4 15,-4 0 0-15,0 0 0 0,4 0 0 0,-4 0 0 16,0 0-4-16,4 0 4 0,-4 2 0 0,0-2-4 0,4 0 4 0,-4 0 0 15,0 0 4-15,3 0-4 0,-3 0 0 0,0 0 0 0,5 0-4 16,-5 0 4-16,3 0 0 0,-3 0 0 0,0 0-4 0,0 0 8 16,4 0-4-16,-4 0 0 0,3 0 0 0,-3 0 4 0,0 2-24 0,5-2 24 15,-5 0-4-15,0 0 4 0,3 0 0 0,-3 0-4 16,4 0 4-16,-4 0-8 0,0 2 4 0,4-2 0 0,-4 0 4 0,4 0 0 16,-4 0 0-16,0 0-8 0,0 0 4 0,0 0 0 0,0 0-4 15,0 0 4-15,0 0 0 0,0 0 0 0,0 0 0 0,0 0-4 16,0 0 4-16,0 0-4 0,0 0 0 0,0 0 8 0,0 0-8 0,0 0 8 15,0 0-4-15,0 0 0 0,4 0 0 0,-4 0 4 16,0 0-8-16,0 0 4 0,0 0 4 0,4 0-4 0,-4 0 0 0,0 0 0 16,0 0 4-16,0 0-4 0,3 0 4 0,-3 0-4 0,0 0-4 15,0 0 4-15,0 2-4 0,0-2 8 0,0 0-4 0,0 0-4 16,0 0 0-16,0 0 8 0,0 0-4 0,0 0 4 0,0 0-4 0,0 0 4 16,0 0-4-16,0 0-4 0,0 0 0 0,0 0 4 15,0 0 0-15,0 0 0 0,0 0-4 0,0 0 4 0,0 0 0 0,0 0 0 16,0 0 0-16,0 0 0 0,0 0 4 0,0 0-4 0,0 0 4 15,0 0-8-15,0 0 8 0,0 0-8 0,0 0-4 0,0 0 4 16,0 0-4-16,0 0-24 0,0 0-16 0,0 0-28 0,-3 0-24 0,3 0-24 16,0 0-40-16,-4-2-76 0,0 2-44 0,0-2 52 15,0 2 36-15,0-2 40 0,1 0 28 0</inkml:trace>
    <inkml:trace contextRef="#ctx0" brushRef="#br0" timeOffset="8112.3661">260 3631 15 0,'0'0'68'0,"0"0"4"16,0 0-4-16,0 0-28 0,0 0-4 0,0 0-4 0,0 0-12 15,0 0 4-15,0 0 0 0,0 0-8 0,0 0-8 0,0 0 4 16,3 0-4-16,-3 0 0 0,0 0 4 0,0 0-4 0,0 0 0 0,0 0 0 16,0 0 0-16,0 0 0 0,0 0 0 0,0 0 0 0,4 0-4 15,-4 0 4-15,0 0 4 0,4 0 0 0,-4 0 0 0,4 0 0 16,-4 0 0-16,3 0 0 0,-3 0 4 0,4 0 0 0,-4 0-4 0,4 0 4 16,-4 0-4-16,4 0 0 0,0 0 0 0,0 0 0 15,0-2 0-15,-1 2-4 0,1 0 4 0,0-3 4 0,0 3-8 0,4 0 0 16,-5-2 0-16,1 2 4 0,4 0-4 0,-5-2 0 0,5 2 4 15,-4 0-4-15,4 0-4 0,-4 0 0 0,3 0 8 0,1-2-4 16,0 2-24-16,-5 0 28 0,5 0-4 0,-1 0 4 0,1 0-4 16,-4 0 0-16,4-2 0 0,-1 2 0 0,1 0 0 0,0 0 0 15,-1-2 0-15,1 2 0 0,-1-2-4 0,1 2 4 0,0-3 0 0,0 3-4 16,3 0 4-16,-3 0 0 0,-1 0 0 0,1-2 0 0,4 2 0 16,-5 0-4-16,1 0 4 0,3-2 0 0,-3 2-4 0,0-2 8 15,3 2-8-15,-3 0 4 0,-1-2-4 0,5 2 0 0,-4 0 4 0,-1-2 0 16,5-1-4-16,-4 3 4 0,3 0 0 0,-4-2-8 15,1 0 0-15,4 2 8 0,-4 0 0 0,3 0-4 0,-3-2 4 0,3 2-4 16,-3 0-4-16,-1 0 0 0,5 0 0 0,-4 0 0 0,-1 0 0 16,5 0 0-16,-5 0 4 0,1 0-4 0,0 0 4 0,3 0 0 15,-4 0 4-15,1-2 0 0,0 2-8 0,0 0 4 0,-1 0 0 16,1 0 0-16,0 0 0 0,-5 0 0 0,5 0 0 0,0 0 0 16,-1 0-4-16,1-2 4 0,-4 2 0 0,4 0 0 0,-1 0 0 15,-3 0-16-15,4 0 20 0,0 0-4 0,-5 0 0 0,5 0 0 0,-1 0 0 16,1 0 0-16,-4 0 0 0,4-2 0 0,-5 2 0 0,5 0 0 15,0 0 0-15,-4 0 0 0,3 0 0 0,1-3 0 0,-4 3 0 16,4 0 0-16,-1 0-4 0,-3 0 4 0,3 0 0 0,-2 0 0 16,2-1 0-16,-3 1 4 0,4 0-4 0,-1 0 0 0,-3 0 0 15,4 0 0-15,-1 0 0 0,-3 0 0 0,4 0 0 0,-5 0 0 0,5 0 0 16,0 0 0-16,-4 0 4 0,3 0-8 0,1 0 0 0,-4 0 4 16,4-3 0-16,0 3 0 0,-5 0-4 0,5 0 0 0,-1 0 4 15,-3 0 0-15,4 0-4 0,-4 0 0 0,3 0 0 0,1 0 8 0,-4 0-8 16,3 0 4-16,1-2-4 0,-4 2 0 0,4 0 0 15,-5 0 4-15,5 0 0 0,-4 0 0 0,4 0 0 0,-5-2 0 0,1 2 0 16,4 0-4-16,-4-2 0 0,4 2 0 0,-5 0 4 0,1 0 0 16,4 0 0-16,-5-2 0 0,2 2 0 0,2 0-4 0,-3 0 0 15,0-3 4-15,3 3-4 0,-3 0 0 0,0 0 4 0,0 0 0 16,0 0-4-16,0 0 4 0,-1-2-4 0,5 2 0 0,-4 0 4 16,-1 0 0-16,2 0 0 0,-2 0-4 0,1 0 0 0,0-2 0 0,0 2 0 15,-1 0 4-15,2-2 0 0,-2 2-4 0,1 0 4 0,0 0-4 16,4-2 4-16,-5 2-4 0,1 0 4 0,4 0 0 0,-4 0 0 15,3-2 0-15,-3 2-4 0,4 0 4 0,-5-3 0 0,5 3-4 0,0 0 0 16,0 0 0-16,-1 0 4 0,1 0-4 0,0 0 0 16,-1 0 4-16,1 0 0 0,0 0-4 0,-1 0 0 0,1-2 4 0,3 4-4 15,-3-4 4-15,0 2-4 0,3 0 4 0,-3 0-4 0,4 0 0 16,-5 0 4-16,4 0-4 0,-3 0 4 0,4 0-4 0,-1 0 0 16,-3-2 4-16,3 2 0 0,1 0-4 0,-5 0 0 0,5 0 4 0,-1 0-4 15,1 0 0-15,-4-2 0 0,3 4 0 0,1-4 0 0,-1 2 4 16,0 0 0-16,-3 0-4 0,4 0-20 0,-1 0 28 0,-4 0-4 15,5 0 0-15,-1 0 0 0,-3 0 0 0,4 0-4 0,-1 0 4 16,-3 0-4-16,3 0 0 0,-3 0 4 0,4 0 0 0,-1 0 0 16,-3 0-4-16,3 0 0 0,-3 0 0 0,4 0 0 0,-2 0 0 0,-2-3 0 15,4 3 4-15,-1 0 0 0,-3 0-4 0,3 0 0 0,1-1 0 16,-4 1 4-16,3 0 0 0,-3 0-4 0,3 0 0 0,-3 0 0 16,4 0 0-16,-5-2 0 0,1 2 0 0,3 0 0 0,-3 0 0 15,-1 0 0-15,1 0 0 0,4 0 4 0,-5-3-4 0,1 3 4 16,-1 0-4-16,1 0 0 0,0 0 0 0,-1-2 0 0,1 2 0 15,0 0 0-15,0 0 0 0,-1 0 0 0,1 0 4 0,-4-2-8 16,3 2 4-16,1 0 0 0,-1 0 4 0,-2 0-4 0,2 0-4 16,1 2 4-16,-4-4 0 0,3 2 0 0,-3 0 0 0,4 0 0 0,-1-2-4 15,-2 2 4-15,2 0 0 0,1 0 0 0,-5 0 4 0,5-2 0 16,-4 2-8-16,4 0-8 0,-1-2 12 0,1 2 4 0,-4 0-4 16,4-2 4-16,-1 2-4 0,1 0 4 0,0-2-4 0,-1 2 0 0,-3-3 4 15,3 3-4-15,1 0 4 0,0-2-4 0,0 2 0 16,-1 0 0-16,1-2 0 0,0 2 0 0,-1 0 0 0,-3-2 0 0,3 2 0 15,1 0 0-15,0 0 0 0,0 0 0 0,-1 0 0 0,-3-3 0 16,3 3 4-16,1 0 0 0,0 0-8 0,-4 0 4 0,4 0 4 16,-1 0-4-16,1 0 0 0,-4 0 0 0,3 0 0 0,1 0 0 0,0 0 0 15,-5-2 4-15,5 2-4 0,-1 0 0 0,-2 0 0 16,2 0 0-16,1 0 0 0,-4-2 0 0,3 2 0 0,1 0 0 0,-4-2 0 16,3 2 0-16,1 0 0 0,0 0 0 0,-4 0 0 0,3-2 0 15,1 2 0-15,0 0 0 0,-1-2 0 0,-3 2 4 0,4-2-4 16,0 2 4-16,-1-2-8 0,1 2 4 0,0 0 4 0,-1-3-4 0,1 3 0 15,-1 0 0-15,1 0 0 0,0 0 0 0,-1-2 0 0,1 2 0 16,-1 0 0-16,-2 0 0 0,2 0 0 0,1 0 0 0,-1 0 0 16,1 0 0-16,-4 0 0 0,4-1 0 0,-1 1 4 0,1 0-4 15,-4 0 0-15,3 0 4 0,1 0-4 0,-4-4 0 0,4 4 0 16,-1 0 4-16,-3 0-4 0,4 0 4 0,-1 0-4 0,-3 0 0 0,4 0 0 16,-1 0 0-16,-2 0-4 0,2 0 8 0,1-1-4 15,-5 2 0-15,5-1 0 0,0-1 4 0,-1 1-4 0,-3 0 0 0,4-2 0 16,-1 2 4-16,1 0-4 0,0-2-4 0,-4 2 8 0,3 0 0 15,1 0-4-15,0 0-4 0,-1-3 8 0,1 3-4 0,-1-2 0 16,-2 2 0-16,2 0 0 0,1 0 0 0,0-2 4 0,-1 2 0 0,1 0-4 16,-1 0 0-16,-3-2 4 0,4 2-8 0,0 0 8 0,-1 0 0 15,1 0-4-15,0 0 0 0,-1 0 0 0,-3 0 0 0,3 0 0 16,1 0-4-16,0 0 4 0,0 0 0 0,-1 0 0 0,1-2 0 16,0 2 0-16,-1 0 0 0,1 0 0 0,0-2 4 0,-1 2-4 15,1 0 0-15,-1-2 4 0,1 2-4 0,0 0 0 0,-1-3 4 0,1 3 0 16,-1-2-4-16,5 2 0 0,-4 0 0 0,0 0 0 0,-1-2 0 15,1 2 0-15,-1 0 4 0,1 0 0 0,0 0-4 0,3 0 0 16,-3 0 0-16,0 0 0 0,-1 0 0 0,1 0 0 0,0 0 4 16,-1 0-4-16,1 0 0 0,-4-2 0 0,4 2 4 0,-1 0-4 15,1 0 0-15,-1 0 0 0,1 0 0 0,0 0 0 0,-1 0 0 16,-3-3 0-16,4 3-4 0,0 0 4 0,-1 0 4 0,1 0-4 0,0 0 0 16,-1 0 4-16,1 3-8 0,-5-6 8 0,5 3-4 0,0 3 0 15,0-3 4-15,-1 0-4 0,1 0 0 0,0 0 0 0,-1 0 4 16,1 0-4-16,3 0-4 0,-3 0 4 0,0 0 0 0,-1 0 4 15,1 0-4-15,0 0 0 0,3 0 0 0,-4 0 0 0,1 0 0 16,0 0 0-16,3 0 0 0,-3 0 0 0,0 0 4 0,-1 0-4 0,1 0 4 16,4 0-4-16,-5 0 0 0,1 0 0 0,0 0-16 15,-1 0 20-15,1 0 0 0,-1 0-4 0,1 0 4 0,0 0 0 0,-1 0 0 16,1 0-4-16,0 0 0 0,-1 0 4 0,5 0 0 0,-8 0 0 16,4 0-4-16,-1 0 0 0,1 0 0 0,0 0 0 0,-1 0 0 15,1 0 0-15,-1 0 4 0,1 0-8 0,0 0 8 0,-4 0-4 0,3 2 4 16,1-2-4-16,0 0 0 0,-1 0 4 0,1 0-4 0,-5 0 0 15,5 0 0-15,0 0 0 0,0 0 4 0,-1 0-4 0,1 2 0 16,0-4-4-16,-5 2 8 0,5 0-4 0,-1 0 0 0,1 0 0 0,0 0 4 16,0 0-4-16,-1 0 0 0,-3 0 0 0,4 0 0 15,-1 0 0-15,1 0 0 0,-4 0 0 0,4 0 0 0,-1 0 4 0,1 0-4 16,0 0 0-16,-5 2 0 0,5-2 4 0,0 0-4 0,-5 0 4 16,5 0-4-16,0 0 0 0,-4 0 4 0,3 0-4 0,1 0 4 15,-4 0-4-15,3 0 4 0,1 0 0 0,-4 0-4 0,3 2 0 16,1-2 0-16,-4-2 0 0,4 4-16 0,0-2 20 0,-1 0 0 15,-3-2 0-15,3 2 0 0,1 0 0 0,0 2 0 0,-4-2-4 16,3 0 4-16,1 0 0 0,-1 0-4 0,1 0 0 0,-4 0 0 0,4 0 0 16,0 0 0-16,-1 0 0 0,1 0 0 0,-4 0 0 0,3 0 0 15,1 0 0-15,0 0 0 0,-1 0 0 0,1 0 0 0,0 0 4 16,-1 0-4-16,1 0 0 0,-1 0 0 0,1 0 4 0,0 0 0 16,-1 0-4-16,1 0 0 0,-1 0 0 0,1 0 0 0,0 0 0 15,0 0 4-15,-1 0-4 0,1 0 0 0,0 0 0 0,0 0 0 0,-1 0 0 16,1 0 0-16,-5 0 0 0,9 0 0 0,-8 0 0 0,3 0 0 15,1 0 0-15,0 0 0 0,0 0 0 0,-1 0 4 0,-3 0-4 16,3 0-4-16,1 0 8 0,0 0-4 0,-4 0 0 0,3 0 0 16,1 0 0-16,-4 0 0 0,4 0 0 0,-5 0 0 0,5 0 0 15,-4 3 0-15,4-3 4 0,-5 0-4 0,5 0 0 0,-4 0-4 0,4 0 4 16,-5 0 0-16,5 0 0 0,-4 0 0 0,3 0 0 0,-3 0 0 16,0 0 0-16,4 0 0 0,-4 0 0 0,3 2 4 0,-3-4-4 15,3 2 0-15,-2 2 4 0,2-4-4 0,-3 2 0 0,4 0 0 16,-1 0 0-16,-3 0 0 0,4 0 0 0,-4 0 0 0,4 0-4 15,-1 0 4-15,-4 2 0 0,5-2 0 0,-4 0 4 0,4 0-4 16,0 0 4-16,-5 0-4 0,5 0 0 0,0 0 4 0,-5 0-4 16,5 0 0-16,0 0 0 0,-4 0 0 0,4 0 0 0,-1 0 0 15,-3 0 0-15,3 0 0 0,1 0 0 0,-4 0 0 0,4 0 0 0,-1 0 0 16,-3 0 0-16,4 0 0 0,-5 0 0 0,5 0 0 0,-4 0 0 16,4 0 0-16,-5 0 0 0,5 0 0 0,-4 0 0 0,4 0 0 15,-4 0 0-15,3 0 0 0,-3 0 0 0,0 0 0 0,-1 0 0 0,5 0 0 16,-4 0 0-16,4 0 4 0,-5 0-4 0,2 0 0 0,2 0 4 15,-3 0-4-15,0 0 0 0,0 0 4 0,3 0-4 0,-3 0 0 16,0 0-20-16,0 0 24 0,3 0 0 0,-3 0 0 0,0 0-4 16,0 0 0-16,-1 0 0 0,2 0 0 0,-2 0 0 0,5 0 0 15,-8 0 0-15,4 0 0 0,4-2 0 0,-8 2 0 0,3 0 0 16,1 0 0-16,0 0 0 0,0 0 0 0,0-3 0 0,-1 3 4 0,1-2-4 16,0 2 0-16,0 0 0 0,-4 0 0 0,4-2 0 15,0 2 0-15,-1 0 0 0,-3 0 0 0,4 0 0 0,0 0 0 0,0-2 0 16,0 2 0-16,-4 0 0 0,4 0 0 0,-1 0 0 0,1 0 0 15,-4-3 0-15,4 3 0 0,0 0 0 0,0 0 0 0,-1 0 0 16,-3-1 0-16,4 1 0 0,0 0 0 0,0 0 0 0,0 0 0 0,-4 0 0 16,4-3 0-16,-1 3 0 0,2 3 0 0,-2-3 0 0,1 0 0 15,0 0 0-15,0-3 0 0,-1 6 0 0,1-6 0 16,0 3 0-16,-4 0 0 0,4 0-4 0,0 0 4 0,0 0 0 0,-1 0 0 16,1 0 0-16,0 0 0 0,0 0-4 0,0 0 8 0,-1 0-24 15,2 0 24-15,-2 0 0 0,1 0 0 0,0 0-4 0,0 0 4 16,3 0-4-16,-3 0 0 0,0 0 4 0,0 0-4 0,0 0 0 0,-1 0 0 15,1 0 0-15,0 0 4 0,0 0-4 0,0 0 0 0,4 0 0 16,-5 0 0-16,1 0 0 0,0 0 0 0,0 0 0 0,-1 0 0 16,2 0 0-16,-2 0-4 0,1 0 4 0,4 0 0 0,-5 0 0 15,1 0 4-15,0 0 0 0,0 0 0 0,0 0-4 0,0 0 4 16,0 0-4-16,3 0 0 0,-3 0 0 0,0 0 0 0,-1 0 0 0,2 0 0 16,-2 0 0-16,1 0 0 0,0 0 0 0,0 0 0 0,-1 0 0 15,2 0 0-15,-2 0 0 0,1 0 4 0,0 0-4 16,0 0 0-16,0 0 0 0,-4 0 0 0,3 0 0 0,1 0-4 0,0 0 4 15,0 0 0-15,0 0 0 0,0 0 0 0,-1 0 0 0,1 0-4 16,0 0 4-16,0 0-4 0,-1 0 4 0,-3 0 0 0,5 0 0 16,-2 0 0-16,1 0 0 0,0 0 0 0,0 0 0 0,0 0 0 15,-1 0 0-15,1 0 0 0,-4 0 0 0,4 0-4 0,0 0 4 16,0 0 0-16,-4 0 0 0,4 0 0 0,-1 0 0 0,-3 0 0 0,5 0 0 16,-2 3 0-16,-3-3 0 0,4 0 0 0,-1 0 0 0,2 0 4 15,-5 0-4-15,3 0 0 0,-3 0 0 0,4 0 0 0,0 0 0 16,0 1 0-16,-4-1 0 0,4 0 0 0,0 0 0 0,-1 0 0 0,-3 0 0 15,4 0-4-15,0 0 4 0,0 0 4 0,-4 0-4 0,4 0 0 16,-1 0 0-16,2 0 0 0,-5 0 0 0,3 3 0 0,-3-6 0 16,4 3-4-16,0 0 4 0,-4 0 0 0,4 0 0 0,-4 3 0 15,3-3 0-15,-3 0 4 0,5 0-8 0,-5 0 8 16,3 0-4-16,-3 0 0 16,4 0 4-16,-4 0-4 0,4 0-4 15,-4 0 0-15,4 0 8 0,-4 0-4 16,3 0 4-16,-3 0-24 0,4 0 24 15,-4 0 0-15,0 0-4 16,4 0 4-16,-4 0-4 0,4 0 0 16,-4 0 0-16,0 0 0 0,0 0 0 15,0 0 0-15,0 0 0 0,0 0 4 16,4 0-4-16,-4 0 0 16,0 0 0-16,0 0 0 0,0 0 0 15,0 0 0-15,0 0-4 0,0 0-4 16,-4 0-20-16,4 0-48 0,0 0-52 15,0 0-88-15,0 0-100 16,0 0 28-16,0 0 56 0,0 0 40 16,-4 0 40-16,4 0 28 0</inkml:trace>
    <inkml:trace contextRef="#ctx0" brushRef="#br0" timeOffset="135001.4931">5680 128 27 0,'4'0'80'16,"-4"0"-4"-16,0 0-8 0,0 0-28 0,0 0-4 0,0 0-8 0,0 0 0 15,0 0-4-15,0 0-4 0,0 0-4 0,0 0 0 0,3 0-4 16,-3 0 0-16,0 0 0 0,0 0 0 0,0 0 0 0,-3 0 0 15,3 0-4-15,0 0 4 0,0 0 0 0,0 0 0 0,0 0-4 0,0 0 0 16,0 0 4-16,0 0-4 0,0 0 0 0,0 0 0 16,3 0 4-16,-3 0 0 0,0 0-4 0,0 0 4 0,0 0 0 0,0 0 0 15,4 0 0-15,-4 0 0 0,0 0 4 0,0 0 0 0,0 2-4 16,4-2 4-16,-4 0-4 0,0 2 4 0,0-2-4 0,0 2 4 16,0-2 4-16,0 2-8 0,0 0 4 0,0 1 0 0,0-1 0 15,4 0-4-15,-4 0 4 0,0 1 4 0,0-2-8 0,0 1 8 16,0 3-4-16,3-3-4 0,-3 0 4 0,0 0-4 0,0 2-4 0,0-2 4 15,0 1-4-15,5 1-4 0,-5-2 8 0,0 3 0 0,0-3-8 16,0 2 4-16,0-2-4 0,0 2 4 0,0-1 4 0,3 1 0 16,-3-1-4-16,0-2 0 0,0 3 0 0,0-1 0 0,0 1 4 15,0-2-4-15,0 2 0 0,4-2 0 0,-4 3 0 0,0-3-4 16,0 3 4-16,0-1 0 0,0-2-4 0,0 2 0 0,0-2 0 0,0 2 0 16,0-1 4-16,0 1 0 0,0 0-4 0,0-2 0 0,0 3 4 15,0-1-4-15,0-2 0 0,0 3 0 0,0-3 0 0,0 2 0 16,0 1 0-16,0-4 4 0,0 4-4 0,0-3 0 0,0 2 0 0,0 1 0 15,0-3 0-15,0 2 0 0,0-2 0 0,0 3 4 16,0-3 0-16,0 2 0 0,0-2 0 0,0 2-4 0,0-1-4 16,0 1 4-16,0-2-4 0,0 3 4 0,0-3-4 0,0 0 4 0,0 2 0 15,0-2 0-15,0 3-4 0,0-3 0 0,0 2 0 0,0-2 0 16,0 0 0-16,0 3 0 0,0-3 4 0,0 2 0 0,0-2 0 16,0 0 0-16,0 1-4 0,0 1 4 0,0-2-4 0,0 0 4 0,0 3-4 15,0-3 4-15,0 0-4 0,0 0 0 0,0 0 4 16,0 2-4-16,0-1 4 0,0-1-4 0,0 0 0 0,0 0 0 0,0 0 4 15,0 0 0-15,0 1 0 0,0-1 0 0,0 0 0 0,0 2-4 16,0-2 0-16,0 0 4 0,0 0 0 0,0 1 0 0,0-1 0 16,0 2-4-16,0-2 0 0,0 0 0 0,0 1 0 0,0 1 0 15,0-2 4-15,0 2-4 0,0-1 0 0,0-1 0 0,0 2 0 16,0-2 4-16,0 2 0 0,0-1-4 0,0-1 0 0,0 2 0 0,0-2 0 16,0 0 0-16,0 3 4 0,0-3-4 0,0 0 0 0,0 2 0 15,0-2 4-15,0 1 0 0,0 1 0 0,0-2-4 0,0 0 0 16,0 2 4-16,0-1-4 0,0 1 0 0,0-2 4 0,0 2-8 15,0-2 4-15,0 3 0 0,0-3 0 0,0 2 0 0,0 1 0 16,0-1 4-16,0-2-4 0,0 2 4 0,0-2-4 0,0 3 0 0,0-1 0 16,0-2 4-16,0 3-4 0,0-1 0 0,0-2 4 0,0 2-4 15,0-2-4-15,0 3 4 0,0-3 0 0,0 2 4 0,0 0-4 16,0-1 0-16,0-1 4 0,0 3 0 0,0-4-4 0,0 4 4 0,0-3-4 16,0 2-4-16,0-2 4 0,0 0 4 0,0 2-4 15,0-1 0-15,0 1 4 0,0-2-4 0,0 2 0 0,0-1 0 0,0-1 0 16,0 2 0-16,-4-2 0 0,4 0-4 0,0 3 8 0,0-3-4 15,0 0 4-15,0 2-4 0,0-2 4 0,0 1-8 0,0-1 4 16,0 2 0-16,0-2 4 0,0 0-4 0,0 1 0 0,0-1-4 0,0 2 4 16,0-2 0-16,0 1 0 0,0-2 4 0,0 4-4 0,0-3 0 15,0 0 4-15,0 2-4 0,-3-1 0 0,3-1 4 0,0 2-20 16,0-2 16-16,0 3 4 0,0-1 0 0,0-2 0 0,-5 2 0 16,5 1-4-16,0-3 4 0,0 2-4 0,0 1-4 0,0-3 4 15,0 2 0-15,0 0 0 0,0 1 4 0,0-3-4 0,0 2 0 16,0 0 0-16,0-1 4 0,0 1-4 0,0 0 0 0,0 0 0 15,0-1 0-15,0 1 0 0,-3 0 0 0,3-2 0 0,0 3 4 16,0-1-8-16,0 0 8 0,0 1-4 0,0-1 4 0,0 0-4 0,0 1 0 16,0-3 0-16,-4 2 0 0,4 2 0 0,0-4-4 0,0 5 4 15,0-3 0-15,0 1 0 0,0-1 0 0,0 0 4 0,0 1-4 16,0 1 0-16,-4-2 0 0,4 1 0 0,0-1-4 0,0 2 4 16,0-1 0-16,0-1 4 0,0 0-4 0,0 1 0 0,0 1 0 15,0-2 0-15,0 1 0 0,0-1 0 0,0 0 4 0,0 1-4 0,0-1-4 16,0 0 4-16,0 0 4 0,0 1-4 0,0-1 0 0,0-1-4 15,0 0 4-15,-4 2 0 0,4-1 0 0,0-2-16 0,0 3 16 16,0-1 4-16,0-2 0 0,0 2 0 0,0 1 0 0,0-3-4 0,0 2 4 16,0-2 0-16,0 0-8 0,0 3 4 0,0-3 0 15,0 3 0-15,0-4 0 0,0 4 0 0,0-3 4 0,0 0-4 0,0 2 0 16,0-2 0-16,0 0 0 0,0 0 0 0,0 3 0 0,0-3 0 16,0 0-4-16,0 3 4 0,0-3 0 0,0 0 0 0,0 0 0 15,0 0 0-15,0 2 0 0,0-1 0 0,0-1 4 0,0 0-4 0,0 1-4 16,0-2 4-16,0 3 0 0,0-1 0 0,0-1 4 0,0 0-4 15,0 0 0-15,0 0-4 0,0 0 4 0,0 1 0 0,0-1 0 16,0 0 0-16,0 0 0 0,0 0 4 0,0 1-4 0,0-1 0 16,0 0 4-16,0 0-4 0,0 0 0 0,0 0 0 0,0 0 0 15,0 0-4-15,0 1 4 0,-3-1 0 0,6 0 0 0,-3 0 0 0,-3 0 0 16,3 0 0-16,0 3 0 0,0-3-4 0,0 0 8 0,0 0 0 16,0 0-4-16,0 1 0 0,0 1-16 0,0-2 20 0,0 0 0 15,0 3-4-15,0-3 4 0,0 0-4 0,0 0 0 0,0 2 4 16,0-2-4-16,0 1 0 0,0 1 0 0,-4-2 0 0,4 0 0 15,0 3 4-15,0-3-4 0,0 0 0 0,0 2 0 0,0-2 0 0,0 3 0 16,0-3-4-16,0 2 4 0,-4-2-4 0,4 3 8 16,0-3 0-16,0 2-4 0,0 0 0 0,0 1 0 0,-4-3 0 15,4 2-4-15,0 0 4 0,0 1 0 0,0-3 0 0,0 2 0 0,-4 0 0 16,4 1 0-16,0-3 0 0,0 2 0 0,0 1 0 0,0-1 0 16,0 0 0-16,0-2-4 0,-4 3 4 0,4-1 0 0,0 0 4 15,0 0-4-15,-4 1 0 0,4-3 0 0,0 2 0 0,0 0 0 0,0 1 0 16,0-1 0-16,0 0 0 0,-3-1 0 0,3 1 0 15,0 0 0-15,0 0 4 0,0 0-4 0,0 1 0 0,-4-3 0 0,4 5 0 16,0-5 4-16,0 2-4 0,0 0 0 0,-4 1 0 0,4-1 0 16,0 0 0-16,0-1-20 0,0 1 28 0,0 0-4 0,0 0-4 15,0-1 4-15,0 1-4 0,0 0 4 0,0 0 0 0,0-1-4 16,0 1 0-16,0 0 0 0,0-2 0 0,0 3 0 0,0-1 0 16,0-1-4-16,0 0 4 0,0 0 0 0,0 1 0 0,0 0 4 0,0-2-4 15,0 2-4-15,0 1 4 0,0-3 0 0,0 3 0 0,0-3 0 16,0 2 0-16,0-2 0 0,0 2 4 0,0-2-4 0,0 3 0 15,0 0 0-15,0-4 0 0,0 3 0 0,0-1 0 0,0 1 0 0,0-2 0 16,0 2 0-16,0-1 4 0,0-1-4 0,0 2 0 16,0-2 0-16,0 3 0 0,0-3 0 0,0 2 0 0,0-2-4 0,0 2 4 15,0-1 4-15,0 1-4 0,0-2-4 0,0 2 4 0,0-1 0 16,0 1 4-16,0-2-4 0,0 2 0 0,0 1 0 0,0-3 0 16,0 2-4-16,0-2 4 0,0 3 0 0,0-3 4 0,0 2-4 0,0-2 0 15,0 3 0-15,0-3 0 0,0 2 0 0,0-2 0 0,0 3 0 16,0-3-16-16,0 2 20 0,0 0-4 0,0-1 0 0,0 1 4 15,0-2-4-15,0 2 4 0,0 1-4 0,0-3-4 0,0 2 8 16,0-2-4-16,0 3 0 0,0-1 4 0,0-2-4 0,0 2 0 16,0-2 0-16,0 3 0 0,0-3 0 0,-4 2 4 0,4 1-4 15,0-4 4-15,0 4-8 0,0-3 4 0,0 2 0 0,0-1 0 0,0 1 0 16,0-2 0-16,0 2-4 0,0-2 4 0,0 3 0 16,0-3 0-16,0 2 0 0,0-2 0 0,0 1 4 0,0 1-4 0,0-2 0 15,0 2 0-15,0-2 0 0,0 0 0 0,0 3 0 0,0-3-4 16,-3 0 4-16,3 2 0 0,0-1 0 0,0-1 0 0,0 2 4 15,0-2-4-15,0 0-4 0,0 1 4 0,0 0 0 0,0 0 4 16,0-1 0-16,0 2-4 0,0-1 0 0,0-1 0 0,0 0 0 16,0 0 0-16,0 2 4 0,0-2-4 0,0 1 0 0,0 1 0 0,0-2 0 15,-5 1 0-15,5-2 4 0,0 4-4 0,0-3 0 0,0 0 0 16,0 0 0-16,0 2 4 0,0-1-4 0,0-2 0 0,0 2 0 16,0 1 0-16,0-2 0 0,-3 1-4 0,3 1 0 0,0-2 4 0,0 0 4 15,0 2-4-15,0-1-4 0,0-1 4 0,0 2 0 0,0-1 0 16,0-2 4-16,0 4-8 0,0-3 4 0,0 0 0 0,0 0 0 15,0 2 0-15,0-1 0 0,0-2 0 0,0 4 0 0,0-3 0 16,0 0 0-16,0 3 4 0,0-3-4 0,0 0 0 0,0 2 0 16,0-2 0-16,0 0 0 0,0 3 0 0,0-3 4 0,0 1-4 0,0 0 0 15,0 0 0-15,0 1-4 0,0-2 8 0,0 0 0 0,0 2-4 16,0-1 0-16,0 1 0 0,0-2 0 0,0 3 0 0,0-3 0 16,0 2-4-16,0-2 8 0,0 2-8 0,0 1 4 0,0-3 0 15,0 2 0-15,0-2 0 0,0 3 0 0,0-3 4 0,0 2-4 16,0 0 0-16,0-1 0 0,0 1 0 0,0-2 0 0,0 2 0 0,0-1 4 15,0 1 0-15,0-2-8 0,0 2 4 0,0-2 4 0,0 3-4 16,0-3 0-16,0 2 0 0,0 1 0 0,0-3 4 0,0 2-4 16,0-2 0-16,0 3 0 0,0-3-4 0,0 2 0 0,0 0 4 15,0-1 4-15,0 1-4 0,0-2 4 0,0 2-4 0,0-2-4 16,0 3 8-16,0-3-8 0,0 2 4 0,0-2 4 0,0 3-4 16,3-3 0-16,-3 2 4 0,0-2-8 0,0 0 4 0,0 2 0 0,5-1 0 15,-5 1 0-15,0-2 0 0,0 0 0 0,0 3 0 16,0-3 0-16,3 0 0 0,-3 0 0 0,0 2-4 0,0-1 8 0,0-1-4 15,0 0 0-15,0 2 4 0,0-2 0 0,0 1-4 0,0-1 0 16,0 0 0-16,4 2 4 0,-4-2-8 0,0 0 8 0,0 0-4 16,0 1 0-16,0 1 0 0,0-2-4 0,4 1 4 0,-8-1 0 0,8 0 0 15,-4 0 0-15,0 2 0 0,0-2 0 0,0 0 0 0,0 1-4 16,0-1 8-16,0-1-4 0,0 4 0 0,0-3 4 0,0 0-4 16,0 1 0-16,0-1 0 0,4 0 4 0,-4 0-4 0,0 0-4 15,0 0 8-15,0 0-4 0,0 3 0 0,0-5 0 0,0 4 0 16,0-1-4-16,0-2 8 0,0 2-4 0,0-1-4 0,0 0 8 0,0 0 0 15,0 0-4-15,0 0 0 0,0 0-4 0,0 2 4 0,0-4 0 16,0 5 0-16,0-3 0 0,0 0 4 0,0 1-8 0,0-1 4 16,3 0 0-16,-3 0 4 0,0 0-4 0,0 0 0 0,0 3 0 15,0-3 0-15,0 0 0 0,0 0-4 0,0 1 4 0,0-2 0 16,0 1 0-16,4 1 0 0,-4-1 0 0,0 0 0 0,0 2 0 0,0-2 0 16,0 1 0-16,0-1 0 0,4 0 0 0,-4 0 0 0,0 0 0 15,0 0 0-15,0 3 0 0,0-3 0 0,0 0 4 0,0 0-4 16,4 0 0-16,-4 0 0 0,0 3-4 0,0-3 8 0,0 0-4 15,0 1 0-15,0 0 4 0,0 0-8 0,0-1 8 0,0 2 0 16,0-2-8-16,4 0 4 0,-4 0 0 0,0 3 0 0,0-3 0 16,0 2-4-16,0-1 4 0,0-1 0 0,0 0 0 0,0 0 4 0,0 2-8 15,4-2 4-15,-4 1 0 0,0-1 4 0,0 0-8 0,0 0 8 16,0 2-4-16,0-2 0 0,0 1 0 0,0-1 0 0,4 0-4 16,-4 0 4-16,0 0 4 0,0 3 0 0,0-3-4 0,0 0 0 15,0 0 0-15,0 0 4 0,0 0-4 0,0 1-4 0,0-1 8 16,0 0-4-16,0 0-4 0,3 0 4 0,-6 0 0 0,6 1 0 0,-3-1 0 15,0 0 0-15,0 0 0 0,0 0 4 0,0 0-4 0,0-2 0 16,0 2 0-16,0 1 0 0,0-1 0 0,0 0 0 0,0 0 0 16,0 0-4-16,0 0 8 0,0-2-4 0,0 3 4 0,0-1-8 0,0 0 4 15,0 0 0-15,0 0 0 0,0-2 0 0,0 2 0 16,0 1 0-16,0-1 0 0,0 0 4 0,0 0-4 0,0-2 0 0,0 2 0 16,0 0 0-16,0 0 0 0,0 1 0 0,0-1 4 0,0 0 0 15,0-2-4-15,0 2-4 0,0 0 4 0,0 0 0 0,0 1 4 16,0-1-20-16,0 0 20 0,0 0-4 0,0 0 4 0,0 0 0 15,0 0-4-15,0 2 4 0,0-1-4 0,0-1 4 0,0 0-4 16,0 0-4-16,0 0 4 0,0 1 4 0,0 1-4 0,0-2 0 0,0 0 4 16,0 0-4-16,0 3 0 0,0-3-4 0,0 0 4 0,0 2 0 15,0-2 0-15,0 3 0 0,0-3 4 0,0 2-4 0,0-2 0 16,0 0 0-16,0 3 0 0,0-3 0 0,4 2 0 0,-4-1 0 16,0 1-4-16,0-2 4 0,0 2 4 0,4-2-4 0,-4 0 0 15,0 3 0-15,0-4 0 0,0 3 0 0,0-1 0 0,0-1 0 16,4 1 4-16,-4 1-4 0,0-2 0 0,0 0 0 0,0 0 0 0,0 0 0 15,3 3 0-15,-3-3 0 0,0 0 4 0,0 1-4 0,0 1 0 16,0-2 0-16,5 0 0 0,-5 0-4 0,0 0 4 0,0 3 0 16,0-3 0-16,0-1 0 0,0 2 4 0,0 1-8 0,0-2 4 15,0 1 0-15,3-1 0 0,-3 2 0 0,0-2 0 0,0 0 0 16,0 0 0-16,0 1 0 0,0 1 0 0,0-2 0 0,0 1 4 0,4-2-4 16,-4 2 0-16,-4-1 0 0,8 0 0 0,-4 0 0 0,0 2 0 15,0-2 0-15,0 1-4 0,0-1 4 0,0 0 4 0,0 0-4 16,0 0 0-16,0 0 4 0,0 1-8 0,0-1 4 0,0 0 0 0,0 2 0 15,4-4 0-15,-4 2 0 0,0 0 4 0,0 1-4 16,0-1 0-16,0 2-4 0,0-1 8 0,0-2-8 0,0 1 4 0,-4 1 4 16,4 1-4-16,0-2 0 0,0 0 0 0,0 0 0 0,0 3 0 15,0-3 0-15,0 0 0 0,0 2 4 0,0-1-4 0,0 1 0 16,0-2 4-16,0 2-4 0,0-2 0 0,0 3-4 0,0-3 4 16,4 2 4-16,-4-2-4 0,0 3 0 0,0-3 0 0,0 2 0 15,0-2 0-15,0 3 0 0,0-3 0 0,0 0 0 0,0 2 0 0,0-2 4 16,0 3-4-16,0-3 0 0,4 0-4 0,-4 2 4 15,0-1 0-15,0-1 0 0,0 2 0 0,0-2-4 0,0 0-12 0,0 0 20 16,0 1-4-16,0-1 4 0,0 0-4 0,0 0 0 0,0 2 0 16,0-1 0-16,0-2 0 0,0 2 0 0,0-1 0 0,0-2 4 15,0 2 0-15,0 0 0 0,3 1-4 0,-6-1 0 0,3 0 0 16,0 0 4-16,0 0-8 0,0-2 4 0,3 2 0 0,-3 0 0 0,-3 1 0 16,6-3 0-16,-6 2 0 0,3 0 0 0,0 0 0 0,0-2 4 15,0 2-8-15,0-2 4 0,0 2 0 0,0 1 0 0,0-1 0 16,0-2 0-16,0 2 4 0,0 0-4 0,0-2 0 0,0 2 0 15,0 0 0-15,0-2 4 0,0 2-8 0,0 1 4 0,0-3 0 16,0 1 0-16,0 2 0 0,0-1-4 0,0 0 4 0,0-2 4 0,0 2-4 16,0 1 0-16,0-1-4 0,0-2 8 0,0 2 0 0,0 0-4 15,0 0 0-15,0 0-4 0,0 0 4 0,0-2 4 0,0 3-4 16,0-1-4-16,0 0 4 0,0 0 0 0,0 0 0 0,0-2 0 0,0 2 0 16,0 0 0-16,0 1 0 0,0-3-4 0,0 2 4 15,0-2 0-15,0 2 4 0,0 0-4 0,0 0 0 0,0-2 0 0,0 2 4 16,0-2-4-16,0 3 0 0,0-2 0 0,0-1 0 0,0 3 0 15,0-1 0-15,0 0 0 0,0-2 0 0,0 2 0 0,0-2 4 16,0 3-4-16,0-1 0 0,0-2 0 0,0 2 0 0,0 0 0 0,0-2-4 16,0 2 4-16,0 0 0 0,0-2 0 0,0 2 0 0,0 0 0 15,0 1 0-15,0-1 0 0,-4-1 0 0,4 3 0 16,0-3 0-16,0 1 0 0,0 1 4 0,0-1-4 0,0 0 0 0,0 0 0 16,0 0 0-16,0 0-4 0,0 2 4 0,0-1 0 0,0-1 0 15,0 0 0-15,0 0 0 0,0 1 4 0,0-2-4 0,0 2 0 16,0-1 0-16,0 0-4 0,0 0 4 0,0 0 0 0,0 0 0 15,0 1 0-15,0-3 4 0,0 2-8 0,0-1 8 0,0 2-4 16,0-3-4-16,0 2 4 0,0 0 0 0,0 0 0 0,0-2 0 0,0 3 0 16,0-1 0-16,0 0-16 0,0-2 16 0,0 2 8 0,0 0-4 15,0 0-4-15,0-2 0 0,0 3 0 0,0-1 4 0,0 0 0 16,0-2-4-16,0 2 0 0,0 0-4 0,0-2 4 0,0 3 4 16,0-3-4-16,0 1 4 0,0-1-4 0,0 3 0 0,0-1 4 15,0-2-4-15,0 0 0 0,0 2 4 0,0-2-4 0,0 2 0 0,0-2 0 16,0 2 0-16,0-2 0 0,0 2 0 0,-4-2 0 0,4 2 0 15,0 1 0-15,0-3 0 0,0 2 0 0,0-2 4 0,0 0-4 16,0 2 0-16,0 0 0 0,0-2 0 0,0 0 0 0,-4 2 0 0,8-2 0 16,-8 0 0-16,8 0 0 0,-4 0 0 0,0 0 0 15,0 2 0-15,-4-2 0 0,4 0 0 0,0 3 0 0,0-3-4 0,0 0 4 16,0 2 0-16,0-2 0 0,0 2-4 0,0-2 8 0,0 2-4 16,0-2 0-16,0 0-4 0,0 2 4 0,0-2 0 0,0 0 0 15,0 0 0-15,0 0 4 0,0 0 0 0,0 0-4 0,0 0 0 0,0 0-20 16,0 0 24-16,0 0 4 0,0 0-4 0,0 0 0 0,0 0 0 15,0 0-4-15,0 0 0 0,0 0 0 0,0 0-4 0,0 0 0 16,0 0-4-16,0-2-8 0,0 2-16 0,0 0-20 0,0-2-24 16,0 0-32-16,0 0-36 0,-3-1-52 0,3-1-64 0,0 2 8 15,0-2 48-15,0-1 44 0,0 1 32 0</inkml:trace>
    <inkml:trace contextRef="#ctx0" brushRef="#br0" timeOffset="3754.7779">-119 3463 51 0,'3'0'84'0,"-3"0"-8"0,0 0-12 16,0 0-24-16,0 0-4 0,0 0-4 0,-3 0-4 0,3 0-4 0,0 0 0 15,0 0 0-15,3 0-4 0,-3 0-4 0,0 0 4 0,0 0 0 16,0 0-4-16,4 0 0 0,-4 0 0 0,0 0 0 0,0 0-4 15,4 0 4-15,-4 0-4 0,0 0 0 0,4 0 4 0,-4 0 0 0,3 0 0 16,-3 0-4-16,0 0 4 0,5 0 0 0,-5 0 4 0,3 0-4 16,1 0 4-16,-4 0-4 0,4 0 4 0,0 0-4 0,-1 0 0 15,1 0 0-15,4 0 0 0,-4 0-4 0,0 0 4 0,3 0-4 16,-3 0 0-16,4 0 4 0,0 0 0 0,-1 0-4 0,1 0 0 16,-1 0 4-16,1 0-4 0,0 0 0 0,3 0 0 0,-3 0-4 15,0 0-4-15,3 0 4 0,-4 0-8 0,1 0 4 0,0 0 0 0,3 0 4 16,-3 0-4-16,0-2 0 0,4 2 4 0,-5 0 0 15,4 0 0-15,-3-3 0 0,4 3-4 0,-5 0 4 0,1-1 0 0,4 1 0 16,-5 0-4-16,4 0 0 0,-3 0 4 0,4-3 0 0,-5 3-4 16,5 0 0-16,-4 0 4 0,3 0-4 0,-4 0 0 0,5 0 0 15,-4 0 0-15,3 0 0 0,-3 0 0 0,3 3 4 0,1-3-4 16,-4 0-4-16,3 0 8 0,-4-3-4 0,5 3 0 0,0 0-4 16,-5 0 4-16,5 0 0 0,-1 0 0 0,-3 0 0 0,3 0 0 0,1-2 4 15,-5 2-4-15,5 0 0 0,-4-2-4 0,3 2 0 0,-4 0 4 16,1 0-4-16,4 0 4 0,-4 0 0 0,-1 0 0 0,1-2 0 15,4 2 0-15,-5 0 4 0,1 0-4 0,-1 0 4 0,1 0-4 16,0 0 0-16,-1 0 0 0,1 0 0 0,-1-2 0 0,5 2 4 16,-4-2 0-16,0 2-4 0,-1-3 0 0,4 3 0 0,-3-2 0 0,0 2 0 15,3-2 0-15,1 0 0 0,-4 2 0 0,3-2-4 0,1 2 4 16,-5-2 0-16,5 2 4 0,-1-2-8 0,1-1 4 0,-1 3 0 16,1-2 0-16,-1 2 0 0,0-2-4 0,1 2 0 0,-1-2 4 15,1 2 0-15,-1-2-4 0,1 2 4 0,-1-2-4 0,1 2 0 16,-5-2 4-16,5 2 0 0,-1-3 0 0,1 3 0 0,-1-2 0 0,1 2 0 15,0-2 4-15,-1 0-4 0,1 2 4 0,-1-3 0 0,0 2 0 16,1-2-4-16,-1 3 4 0,1-2 0 0,3 0-4 0,-4 0 4 16,5 2 0-16,-1-2-8 0,1 0 4 0,-1 0 0 0,0-1 0 0,0 3 0 15,5-2 0-15,-5 0 0 0,0 0 0 0,4 0 0 16,0 2 0-16,-3-2-4 0,3 2 4 0,-4-3 0 0,5 1-4 0,-2 2 0 16,-2-2 0-16,3 2 4 0,-4-2-4 0,5 2 4 0,-5-2 0 15,4 0 0-15,0 2 0 0,-4 0-8 0,5-2 8 0,-5 2-4 16,4 0 4-16,0-3 0 0,0 3 0 0,-3 0 0 0,3-2 0 0,0 2-4 15,0 0 4-15,0 0-4 0,0 0 4 0,1 0 0 16,-5-2 0-16,4 2-24 0,0 0 28 0,0 0-4 0,0 0 0 0,-4-2 4 16,5 2-4-16,-5 0-4 0,4 0 4 0,-3 0-4 0,3 0 4 15,-4-3-4-15,4 3 0 0,-4 0 4 0,4 0-4 16,-3 0 0-16,3 0 4 0,0 0 0 0,-4 0 0 0,4-1-4 0,-3 1 4 16,3 0-4-16,-4-3 0 0,5 3 0 0,-5 0 0 0,0 0 4 15,4-2 0-15,-3 2-4 0,-1 0 0 0,0-2 4 0,4 2-4 16,-7-2 4-16,7 0-4 0,-4 2 0 0,1-2 4 0,-1 2-4 0,0 0 4 15,0-2 0-15,1 2 0 0,-1-3 0 0,0 1-4 0,4 2 0 16,-3-2 0-16,-1 2 4 0,0-2-4 0,5 0 0 0,-5 2 4 16,0-2 0-16,4-1-4 0,-3 3 0 0,-1-2 0 0,0 0 0 0,5 2 0 15,-5-2 0-15,0 0 4 0,0 2 0 0,0-2-4 16,1-1 4-16,-1 3 0 0,-3-2 0 0,3 2 0 0,0-2 0 0,-3 0 0 16,3 2-4-16,0 0 0 0,-3-2 0 0,4 0 0 0,-1 2-20 15,-4-2 28-15,5 2-4 0,-1 0 0 0,0-3 0 0,-4 1 0 16,5 2 0-16,-1-2 0 0,-3 2 0 0,3 0 0 0,0-2 0 0,-3 2-4 15,3-2 0-15,0 2 0 0,-3 0 4 0,-1-2 0 0,5 2 0 16,-5 0 0-16,1 0-4 0,3 0 4 0,-4 0-4 16,1 0 4-16,-1 0-4 0,1 0 0 0,0 0 0 0,-1 0 0 0,1-3 4 15,-1 3-4-15,0 0 0 0,1 0 0 0,3 0 4 0,-4 0-4 16,1 0 4-16,-1-2 0 0,1 2-4 0,0 0 4 0,-1 0 0 16,4 0 0-16,-3-2 0 0,-1 2 0 0,1 0 0 0,-1 0-4 15,5 0 0-15,-5 0 0 0,1 0 4 0,-1 0-8 0,1-2 8 16,-1 2-4-16,4 0 0 0,-3 0 4 0,-1-2 0 0,1 2-4 0,-1 0 0 15,1 0 0-15,-1-2 0 0,1 2 0 0,-1-3 4 0,1 3 0 16,-1 0-4-16,1-2 4 0,-1 2 0 0,0 0-4 0,1-2 4 16,-1 2 0-16,1-2 0 0,-4 2 0 0,3-2-4 0,1 2-16 15,-1 0 20-15,0 0 0 0,1-2-4 0,-1 2 4 0,1-2 0 16,0 2 0-16,-1 0-4 0,1-3 0 0,-1 3 0 0,1 0 0 0,-1 0 0 16,0-2 4-16,1 2 0 0,-1-2 0 0,1 2-4 0,-1-2 4 15,1 2-4-15,-4 0 0 0,3-2 0 0,-3 2 0 0,3-2 0 16,1 2 0-16,-5 0 4 0,5-3 0 0,-5 3 0 0,1 0-4 0,3-2 0 15,-3 2 4-15,4 0-4 0,-4-2 0 0,-1 2 4 0,4-2-4 16,-3 2-4-16,0 0 4 0,3-2 0 0,-3 2 0 0,4 0 4 16,-5-2-4-16,1 2 0 0,3-3 0 0,-3 3 0 0,3-2 0 15,-3 2 0-15,4 0 4 0,-5-2 0 0,4 2-4 0,-3-2 0 16,4 2 4-16,-5-2-4 0,5 2 4 0,-1-2-4 0,-3 2 0 0,4 0 0 16,-5-2 0-16,5 2 0 0,-1-3 0 0,-3 3 0 15,4 0 4-15,-5 0-4 0,4-2 0 0,1 2 4 0,-4-2-4 0,3 2 0 16,0 0 0-16,-3-2 0 0,4 2 0 0,-1 0 0 0,-3-2 0 15,3 0 0-15,-3 2 0 0,4 0 0 0,-1 0 0 0,-4-2 4 16,5 2-4-16,-4 0 0 0,3 0 0 0,1-3 0 0,-5 3 0 0,5 0 0 16,-4 0 4-16,3-2-8 0,1 2 4 0,-5 0 0 0,5 0 0 15,-1 0 0-15,-3 0 4 0,4-2-4 0,-2 2 4 0,-2 2-4 16,4-4 0-16,-1 2 0 0,-3 0-4 0,3 0 4 0,1 0 0 0,-1 0 0 16,-3 0 0-16,4 0 0 0,-1 0 0 0,-3 0 4 15,3 0 0-15,1 0 0 0,-4 0-4 0,3 0-4 0,-4 0 4 0,5 0 0 16,-4 0 0-16,3 0 0 0,-3 0 0 0,3 0 0 0,-3 0 4 15,-1 0-4-15,5 0 0 0,-4 0-4 0,3 0 0 0,-3 0 4 16,0 0 0-16,3 0 0 0,-4 0 0 0,5 0 0 0,-4 0 0 16,-1 0 0-16,5 0 0 0,-4 0 0 0,0 0 0 0,2 0 0 15,-2 0 0-15,0 0 0 0,4 0 0 0,-1 0 0 0,-3 0 0 0,0 0 0 16,3 0 0-16,-4 0-16 0,5 0 20 0,-1 0-4 0,-3 0 4 16,4 0 0-16,-5 0-4 0,5 0 4 0,-4 0 0 0,3 2-4 15,-4-2 0-15,5 0 4 0,-4 0-4 0,3 0 0 0,-3 2 0 16,3-2 0-16,-3 0 0 0,4 0 0 0,-5 0 0 0,1 3 0 15,3-3 0-15,-3 0 0 0,0 0 0 0,3 2 0 0,-4-4 0 0,1 4 0 16,0-2-4-16,4 0 4 0,-5 0 0 0,1-2 0 0,-1 4 0 16,1-2 0-16,0 0 0 0,3 0 0 0,-3 0 4 0,0 0-4 15,-1 0-4-15,1 0 4 0,-1 0 0 0,1 0 0 0,0 0 0 0,-1 0 4 16,1 0-4-16,0 0 4 0,-1 0-4 0,1 0 0 16,0 0 0-16,-1 0 0 0,1 2-4 0,0-2 4 0,0 0 4 15,-1 0-4-15,1 0-4 0,-1 0 4 0,1 0-4 0,0 0 8 0,-1 0-4 16,1 0 0-16,-1 0 0 0,-2 0 0 0,2 0 0 0,1 0 0 15,0 0 4-15,-5 0-4 0,5 0 0 0,-1 2 0 0,-3-2 0 16,4 0 0-16,0 0 0 0,-4 0 0 0,3 2 0 0,-3-2 0 0,0 0 0 16,4 0 0-16,-5 0 0 0,5 0 4 0,-4 0-4 15,-1 2 4-15,5-2-4 0,-4 0 0 0,0 0 4 0,0 0-8 0,0 0 0 16,-1 0 4-16,1 0 0 0,0 0-4 0,4 0 4 0,-4 0 0 16,-4 0 0-16,3 0 0 0,1 0 0 0,0 0 0 0,0 2 0 15,-1-2 0-15,2 0 0 0,-2 0 0 0,1 0 0 0,0 3 0 0,0-3 0 16,0 0 0-16,-4 0 0 0,3 0 4 0,1 0-8 15,0 2 4-15,0-2 0 0,0 0 0 0,0 0 0 0,-4 0-4 0,3 0 4 16,2 2-4-16,-2-2 4 0,-3 0 4 0,4 0-4 16,-1 0 0-16,2 2 0 0,-2-2 0 0,-3 2-4 0,4-2 8 0,0 2 0 15,0-2-4-15,0 0 0 0,0 0 4 0,-4 0-4 0,3 2 0 16,1-2 0-16,0 0 0 0,0 0-4 0,-4 0 0 0,4 0 4 16,-1 0 0-16,-3 3 0 0,5-3 0 0,-2 0 0 0,1 0 0 0,-4 0 4 15,4 0-4-15,-4 0 0 0,4 2 4 0,-4-2-4 0,3 0-4 16,-3 0 4-16,5 0 0 0,-5 0 0 0,0 0 0 0,0 0-4 15,0 0 4-15,0 0-4 0,0 0 4 0,3 0 0 0,-3 0 0 0,0 0 0 16,0 0 0-16,-3 0 0 0,3 0 0 0,0 0 0 16,0 0 0-16,0 0 0 0,0 0 0 0,0 0 0 0,0 0 4 0,0 2-4 15,0-2 0-15,0 0 0 0,0 0 0 0,0-2 0 0,0 4 4 16,0-2-4-16,0 0 0 0,0 0 0 0,0 0-4 0,0 0 4 16,0 0 0-16,0 0 0 0,0 0 0 0,0 0 0 0,0 0 0 0,0 0 0 15,0 0 0-15,0 0 0 0,0 0 0 0,0 0 0 16,0 0 0-16,0 0 0 0,0 0 0 0,0 0 0 0,0 0 0 0,0 0 0 15,0 0-4-15,0 0-4 0,-5 0 0 0,5 0-4 0,0 0-4 16,-3 0-12-16,3 0-16 0,-4 0-20 0,0 0-24 0,0 0-20 16,4 0-8-16,-8 0-36 0,5 0-28 0,-1 0-60 0,0 0-20 15,-4 0 44-15,5 0 44 0,-1 0 28 0,-4-2 28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0:06.21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C3EA94F-F49C-4E0A-B0B8-5D8F76BB7191}" emma:medium="tactile" emma:mode="ink">
          <msink:context xmlns:msink="http://schemas.microsoft.com/ink/2010/main" type="inkDrawing" rotatedBoundingBox="20956,12976 21328,16288 18073,16653 17701,13342" semanticType="container" shapeName="Other"/>
        </emma:interpretation>
      </emma:emma>
    </inkml:annotationXML>
    <inkml:trace contextRef="#ctx0" brushRef="#br0">-608-1944 35 0,'0'0'80'16,"0"0"0"-16,0 0-12 0,0 0-28 0,0 0-4 15,0 0-4-15,0 0-8 0,0 0 0 0,0 0-4 0,0 0 0 0,0 0 0 16,0 0-4-16,0 0 4 0,0 0 0 0,0 0-4 0,0 0 4 15,0 0 4-15,0 0-4 0,0 0 0 0,0 0 0 0,0 0-4 0,0 0 4 16,0 0 4-16,0 0 0 0,0 0-4 0,0 0 4 0,0 0 0 16,0 0-4-16,0 0 0 0,0 0 0 0,0 0 4 0,0 0-4 15,0 0 0-15,0 0-4 0,0 0 4 0,0 0 0 0,0 0 0 16,0 0 0-16,0 0-8 0,0 0 0 0,0 0 4 0,0 0-4 16,0 0 0-16,0 0-4 0,0 0 4 0,0 0 4 0,0 0 0 15,0 0 0-15,0 0 0 0,0 0 0 0,0 0 0 0,0 0 0 0,4 0 4 16,-4 0-8-16,0 2 4 0,0-2 0 0,4 0 4 0,-4 0 4 15,4 0-4-15,-4 0 0 0,4 0 0 0,-4 0 4 0,4 0-4 16,-1 0 4-16,2 0 0 0,-5 0-4 0,3 0 4 0,1 0 0 16,-1 0 0-16,2 0-4 0,-2 0 0 0,5 0-4 0,-4 0 0 15,0 0 4-15,0 0-4 0,-1 0-4 0,5 0 0 0,-4 0 0 16,0 0 0-16,4 0-4 0,-5 0 4 0,5 0 0 0,-4 2 0 0,-1-2-4 16,5 0 0-16,-4 0 0 0,0 3 0 0,3-3-4 0,-3 2 0 15,0-2 0-15,4 0 0 0,-4 2 0 0,0 0-4 0,3-2 0 16,-3 0 8-16,0 0 0 0,4 2-4 0,-5-2 0 0,1 2 0 15,4-2 0-15,-5 0 0 0,5 2 0 0,-4-2 8 0,0 0 0 16,4 0-4-16,-5 0-8 0,5 3 4 0,-4-3 4 0,4 0-4 0,-5 0 0 16,1 0-4-16,4 2 8 0,-5-2-8 0,5 0 4 0,-4 2 0 15,4-2 0-15,-1 0 0 0,-3 0 0 0,4 0 0 0,-4 2 0 16,3-2 0-16,1 0 4 0,-1 0 0 0,-2 0-4 0,2 2 0 16,1-2 4-16,-1 0 0 0,1 0 0 0,0-2 0 0,4 2 0 15,-5 0 0-15,1 0 0 0,3 0 0 0,-3 0-8 0,-1 0 0 0,5 0 0 16,-5 0 0-16,5 0 0 0,-1 2 0 0,-3-2 0 0,4 0 0 15,-5 0 0-15,5 0 0 0,-1 0 0 0,1 0 0 0,-4 0 0 16,3 0 0-16,0 0 0 0,1 0 0 0,-1 0 0 0,1 0 0 16,-1 0 0-16,1 0 0 0,-1 0 0 0,5 0 0 0,-5 0 0 15,1 0 0-15,-1 0 0 0,4 0 0 0,-3 0 0 0,-1 0 0 0,1 0 0 16,3 0 0-16,-3 0 0 0,-1 0 0 0,1 0 0 0,-1 0 0 16,0 0 0-16,1 0 0 0,-1 0 0 0,1 0 0 0,-1 0 0 15,1 0 0-15,-1 0 0 0,1 0 0 0,0 0 0 0,-1 0 0 0,-4 0 0 16,5 0 0-16,-1 0 0 0,1 0 0 0,0 2 0 15,-1-2 0-15,-4 0 0 0,5 0 0 0,-1 3 0 0,1-3 0 16,0 2 0-16,-1-2 0 0,1 0 0 0,-5 0 0 0,4 2 0 0,1-2 0 16,0 0 0-16,-1 2 0 0,1-2 0 0,-1 0 0 0,-4 0 0 15,5 0 0-15,0 2 0 0,-1-2 0 0,1 0 0 0,-4 0 0 16,2 0 0-16,2 0 0 0,-4 2 0 0,3-2 0 0,1 0 0 16,-5 0 0-16,5 0 0 0,-1 0 0 0,-3 2 0 0,4-2 0 15,-5 0 0-15,5 0 0 0,-4 0 0 0,3 3 0 0,1-3 0 0,-5 0 0 16,4-3 0-16,-3 6 0 0,4-3 0 0,-1 0 0 0,0 0 0 15,1 0 0-15,-4 0 0 0,3 0 0 0,1 0 0 0,-1 0 0 16,1 0 0-16,-1 0 0 0,0 0 0 0,5 0 0 0,-5 0 0 16,1 0 0-16,-1 0 0 0,1 0 0 0,-1 0 0 0,1 0 0 15,-1 0 0-15,1 0 0 0,0 0 0 0,-1 0 0 0,1 0 0 0,-5 0 0 16,4 0 0-16,1 0 0 0,-4 0 0 0,3 0 0 0,-3 0 0 16,3 0 0-16,-3 0 0 0,3 0 0 0,-3 0 0 0,4 0 0 15,-5 0 0-15,1 0 0 0,3 0 0 0,-3 0 0 0,-1 0 0 16,5 0 0-16,-4 0 0 0,-1 0 0 0,5 0 0 0,-4 0 0 15,0 0 0-15,2 0 0 0,-2 0 0 0,0 0 0 0,4 0 0 0,-5 0 0 16,1 0 0-16,4 0 0 0,-5 0 0 0,1 0 0 0,3 2 0 16,-3-2 0-16,-1 0 0 0,1 0 0 0,0 0 0 0,0 0 0 15,3 0 0-15,-7 0 0 0,7 0 0 0,-7 2 0 0,4-2 0 16,-1 0 0-16,1 0 0 0,0 2 0 0,-4-2 0 0,3 0 0 16,1 0 0-16,0 0 0 0,-5 2 0 0,5-4 0 0,-4 4 0 0,3-2 0 15,-3 0 0-15,4 0 0 0,-4 0 0 0,3 0 0 0,-3 0 0 16,0 0 0-16,3 0 0 0,-2 0 0 0,2 0 0 0,-3 0 0 15,0 0 0-15,4 0 0 0,-5 0 0 0,1 0 0 0,4 0 0 16,-4 0 0-16,-1 0 0 0,1 0 0 0,4 0 0 0,-4 2 0 16,0-2 0-16,-1 0 0 0,5 0 0 0,-4 0 0 0,-1 0 0 0,2 0 0 15,-2 0 0-15,1 0 0 0,0 0 0 0,0 0 0 0,4 0 0 16,-5 0 0-16,1 0 0 0,0 0 0 0,0 0 0 16,0 0 0-16,-1 0 0 0,2 0 0 0,-2 0 0 0,1 0 0 0,0 0 0 15,0 0 0-15,-1 0 0 0,5 0 0 0,-4 0 0 0,0 0 0 16,0 0 0-16,-1 0 0 0,1 0 0 0,0 0 0 0,0 0 0 15,0 0 0-15,-1 0 0 0,2 0 0 0,-2 0 0 0,1 0 0 0,4 0 0 16,-8 0 0-16,8 0 0 0,-5 0 0 0,-3 0 0 0,4 0 0 16,0 0 0-16,3 0 0 0,-7 0 0 0,4 0 0 0,0 0 0 15,0 0 0-15,0 0 0 0,0 0 0 0,0 0 0 0,-4 0 0 16,3 0 0-16,1 0 0 0,0 0 0 0,0 0 0 0,-1 0 0 16,-3 0 0-16,5 0 0 0,-2 0 0 0,1 0 0 0,-4 0 0 0,4 0 0 15,0 0 0-15,-1 0 0 0,-3 0 0 0,5 0 0 0,-2 0 0 16,1 0 0-16,0-2 0 0,-4 2 0 0,4 0 0 0,0 0 0 15,-1 0 0-15,1 0 0 0,0 0 0 0,0-2 0 0,0 2 0 16,0 0 0-16,-4 0 0 0,3 0 0 0,1 0 0 0,0-2 0 16,0 2 0-16,-1 2 0 0,2-4 0 0,-2 2 0 0,1 2 0 0,0-2 0 15,-4-2 0-15,4 4 0 0,0-2 0 0,-1 0 0 0,1 0 0 16,0 0 0-16,0 0 0 0,4 0 0 0,-5 0 0 0,1 0 0 16,0 0 0-16,0 0 0 0,-1 0 0 0,5 0 0 0,-4 0 0 15,0 0 0-15,4 0 0 0,-4-2 0 0,3 2 0 0,-3 0 0 16,4 0 0-16,-5 0 0 0,5 0 0 0,-4 0 0 0,4-2 0 0,-1 2 0 15,-3 0 0-15,4 0 0 0,-1 0 0 0,1 0 0 0,0 0 0 16,-1 0 0-16,-3 0 0 0,8 0 0 0,-9-2 0 0,9 2 0 16,-4 0 0-16,-1 0 0 0,1 0 0 0,0 0 0 0,-1 0 0 15,1 0 0-15,-1 0 0 0,1 0 0 0,0 0 0 0,-1 0 0 16,1 0 0-16,0 0 0 0,-1 0 0 0,1 0 0 0,0 0 0 0,0 0 0 16,-1 0 0-16,1 0 0 0,0 0 0 0,-1 0 0 0,-3 0 0 15,3 0 0-15,1 0 0 0,0 0 0 0,-4 0 0 0,3 0 0 16,-3 0 0-16,4 0 0 0,-5 0 0 0,5 0 0 0,-4 0 0 15,4 0 0-15,-5 0 0 0,2 0 0 0,-2 0 0 0,5 0 0 16,-4 0 0-16,0 0 0 0,-1 0 0 0,1 0 0 0,4 0 0 0,-8 0 0 16,8 0 0-16,-5 0 0 0,-3 0 0 0,5 0 0 0,-2 0 0 15,1 0 0-15,-1 0 0 0,2 0 0 0,-2 0 0 0,1 0 0 16,-4 0 0-16,4 0 0 0,0 0 0 0,-4 0 0 0,4 0 0 16,-4 0 0-16,4 0 0 0,-4 0 0 0,3 0 0 0,-3 0 0 15,4 0 0-15,-4 0 0 0,0 0 0 0,4 0 0 0,-4 0 0 16,0 0 0-16,0 0 0 0,0 0 0 0,0 0 0 0,0 0 0 0,0 0 0 15,0 0 0-15,0 0 0 0,0 0 0 0,0 0 0 0,0 0 0 16,0 0 0-16,0 0 0 0,0 0 0 0,0 0 0 0,0 0 0 16,0 0 0-16,0 0 0 0,0 0 0 0,0 0 0 0,0 0 0 0,0 0 0 15,0 0 0-15,0 0 0 0,0 0 0 0,0 0 0 16,0 0 0-16,-4 0 0 0,4 2-72 0,-4-2-60 0,4 0-36 0,-3 2-48 16,-1-2-88-16,-4 2 4 0,4 0 52 0,-3-2 48 0,-1 2 36 15,1 3 32-15,-5-3 24 0</inkml:trace>
    <inkml:trace contextRef="#ctx0" brushRef="#br0" timeOffset="-2880.1664">-611-1918 55 0,'0'-2'80'15,"0"2"-12"-15,0 0-8 0,0 0-16 0,0 0-12 0,0 0-4 16,0 0-4-16,0 0-4 0,3 0 0 0,-3 0-8 0,0 0 4 0,0-2-4 15,-3 2 0-15,3 2 0 0,0-2 0 0,0-2 4 0,0 2-8 16,0 0 4-16,0 0 4 0,0 0-4 0,0 0 4 0,0 0 0 16,0 0 0-16,0 0 0 0,0 0 4 0,0 0 0 0,0 0 0 15,0 0 4-15,0 0-4 0,0 0 0 0,0 0-4 0,0 0 4 16,0 0 0-16,0 0 0 0,0 0 0 0,0 0 0 0,0 0-4 16,0 0-4-16,0 0 0 0,0 0 4 0,0 0-4 0,0 0 0 0,0 0 4 15,0 0 0-15,0 0 4 0,0 0 0 0,0 0-4 0,0 0-4 16,0 2-4-16,0-2 8 0,0 0-4 0,0 2 0 0,0-2 0 15,0 0 4-15,0 2 0 0,0-2-4 0,0 2 4 0,0 0-4 0,0-2 0 16,0 3-4-16,0-1 4 0,0 0 0 0,0 0 0 16,0-2 4-16,0 2-4 0,0 0 0 0,0 0-4 0,0 1 0 0,0-1 0 15,0 0 0-15,0 0 0 0,0 0 0 0,3-2 0 0,-3 4 0 16,0-1 0-16,0-3 4 0,0 2-4 0,0 0-4 0,0 0 0 16,0 0 0-16,0 0 0 0,0 1 4 0,0-1 0 0,0-2 0 15,0 2 0-15,0 0-4 0,0 0 0 0,0 0 8 0,0 0-4 16,4 1-4-16,-4-1 4 0,0 0 4 0,0 0-4 0,0 0-4 0,0 0 4 15,0 0-4-15,0 1 0 0,0-1 4 0,0 0 0 0,0 0 0 16,0 0-4-16,0-2 4 0,0 2 0 0,0 1 0 0,0-1 0 16,0 0 0-16,0 0-4 0,0 0 0 0,0 0 4 0,4-2 0 0,-4 2-4 15,0 1-20-15,0-1 24 0,0 0-4 0,0 0 0 16,0 0 4-16,0 0 0 0,0 0 0 0,0 1-8 0,0-1 0 0,0 0 4 16,0 2 0-16,0-2 4 0,0 1-4 0,0-1-4 0,4 0 0 15,-4 0 4-15,0 0 0 0,0 0 0 0,0 0 0 0,0 1 0 16,0-1 0-16,0 3 0 0,0-4 0 0,0 1 0 0,0 1-4 0,4-1 0 15,-8 0 0-15,4 2 0 0,0-2 0 0,0 0 4 16,4 0 0-16,-4 1 0 0,0-1 0 0,0 2-4 0,0-2 4 16,0 0 0-16,0 1-4 0,0-1 0 0,0 2 0 0,0-2 4 0,0 0-4 15,0 1 0-15,0 1 4 0,0-2-4 0,0 0 0 16,0 0 0-16,0 3 0 0,0-3 0 0,0 0 4 0,0 2 0 0,0-2 0 16,0 0-4-16,0 1 4 0,0 1 4 0,0-2-4 0,0 2 0 0,4-1-4 15,-4-1-4-15,0 2 8 0,0-2 0 0,0 0-4 16,0 3 4-16,0-3 0 0,0 2-4 0,0-2 0 0,0 2 4 0,0-1 0 15,0-1-20-15,0 2 20 0,0-2-4 0,0 3 0 0,0-3 4 16,0 2 0-16,0 0 0 0,0-1 0 0,0 1 0 0,0 0 0 16,0-2 0-16,0 3 0 0,0-1 0 0,0-2-4 0,0 2 0 15,0 1 0-15,0-1 4 0,0 0 0 0,0 1-4 0,0-1 0 16,0 1 4-16,0-3-4 0,0 2 4 0,0 0-4 0,0 0 0 0,0 1 4 16,0-1 0-16,0 0 0 0,0 1-4 0,0-3 4 0,0 2-4 15,0 1 0-15,0-1 0 0,0 0 0 0,0 0 4 0,0 1-4 16,0-3 0-16,0 2 0 0,0 1 4 0,0-1 0 0,0 0-4 15,0 0 0-15,0 1 0 0,0-1 0 0,0 0 4 0,0 1-4 16,0-1 0-16,0 0 0 0,0 1 0 0,0-1 4 0,0 0-4 16,0 0 4-16,0 1-4 0,0-1 0 0,0 0-4 0,0 1 4 0,0-1 0 15,0-2 4-15,0 2-4 0,0 1 0 0,0-1-4 0,0 0 0 16,0 1 8-16,0-3 0 0,0 2-8 0,0 0 8 0,0 1-20 16,0-3 24-16,0 2-8 0,0 0 4 0,0 1 0 0,0-3-4 15,0 2 8-15,0 0-4 0,0 1-4 0,0 0 4 0,0-2 0 16,0 0-4-16,0 1 4 0,0 0-8 0,0 0 4 0,0 1 4 0,0-1-4 15,0 0 0-15,0 1 4 0,0-1 0 0,0 0 0 0,0 1 0 16,0 1-8-16,0-2 4 0,0 1 4 0,0-1 0 0,0 0 0 16,0 0 0-16,0 3-4 0,0-2 4 0,0-1 0 0,0 2-4 15,0-2 0-15,0 1 0 0,0 1-4 0,0-2 12 0,0 1-8 16,0-1 4-16,0 0 0 0,0 1 0 0,0 1 0 0,0-3 0 0,0 1 0 16,0 2-4-16,0-4 0 0,0 3 0 0,0-1-4 0,0 0 8 15,0 0 0-15,0 1-4 0,0-1 0 0,0 0 0 0,0 1 0 16,0-1 0-16,0 1 0 0,0-1 4 0,0-2 0 0,0 2 4 15,0 1-4-15,0-1 0 0,0 0 0 0,0-2 0 0,0 3 0 16,0-1-4-16,-4-2 0 0,8 2 4 0,-4 1-4 0,0-3 0 0,0 2 0 16,0 1 0-16,0-3 0 0,0 2 0 0,0-2 4 0,0 2-4 15,0-1 0-15,-4 1 0 0,4 0 4 0,0-2-8 0,0 3 4 16,0-3 0-16,0 0 0 0,0 2 4 0,0-2 0 0,0 3-4 16,0-3 0-16,0 0 4 0,0 2 0 0,0-2 0 0,0 1-8 15,0 1 12-15,0-2-4 0,0 0-8 0,0 2 4 0,0-1-4 0,0 1 4 16,0-2 4-16,0 0 0 0,0 3-8 0,0-3 8 0,0 0 0 15,0 2-4-15,0-2 4 0,0 3-4 0,0-3-4 0,0 0 8 16,0 2 0-16,0 0 0 0,0-1-4 0,0 1 4 0,0-2-4 16,0 2 4-16,0 1 0 0,0-3-12 0,0 2 8 0,0-2 0 15,0 3 0-15,0-1 0 0,0 0 0 0,0-2 4 0,0 3-4 16,0-1 0-16,0-1 0 0,0 0 4 0,0 2-4 0,0-1 4 0,0 0-4 16,0 0 4-16,0 1-4 0,0-1 0 0,0-2 4 0,0 3-4 15,0-1 0-15,0 0 0 0,0 1 0 0,0-1 0 0,0 0 0 16,0 0 0-16,0 1 0 0,0-3 0 0,0 2 0 0,0 0 0 0,0 1 0 15,0-1 0-15,0-1 0 0,0 1 0 0,0-2 0 16,0 2 0-16,0 0 0 0,0 1 0 0,0-3 0 0,0 2 0 0,0 0 0 16,0 1 0-16,0-1 0 0,0 0 0 0,0 1 0 0,0-1 0 15,0 1 0-15,0-1 0 0,0 0 0 0,0 0 0 0,0 1 0 16,0-1 0-16,0 0 0 0,0 1 0 0,0-1 0 0,0 0 0 0,0 0 0 16,0 3 0-16,0-3 0 0,0 1 0 0,0-1 0 15,0 0 0-15,0 1 0 0,0-1 0 0,0 0 0 0,0 0 0 0,0-1 0 16,0 3 0-16,0-2 0 0,0 1 0 0,0-1 0 0,0-2 0 15,0 5 0-15,0-3 0 0,0 0 0 0,0 1 0 0,0-1 0 16,0 0 0-16,0 1 0 0,0-1 0 0,0 0 0 0,0 0 0 0,0 1 0 16,0-1 0-16,0 0 0 0,0 1 0 0,0-1 0 0,0 0 0 15,0 1 0-15,4-1 0 0,-4 0 0 0,0 0 0 0,0 1 0 16,0-1 0-16,0 0 0 0,0 1 0 0,0-1 0 0,0 0 0 16,0 1 0-16,0-1 0 0,3 0 0 0,-3 0 0 0,0 0 0 15,0 1 0-15,0-1 0 0,0 1 0 0,0-1 0 0,0 0 0 0,0 1 0 16,5-1 0-16,-5 1 0 0,0-2 0 0,0 2 0 0,0-1 0 15,0 0 0-15,0 0 0 0,0 1 0 0,0-1 0 16,0 1 0-16,0-1 0 0,0 0 0 0,0 0 0 0,0 1 0 0,3 0 0 16,-3-2 0-16,0 2 0 0,0-1 0 0,0 0 0 0,0-2 0 15,0 3 0-15,0-1 0 0,0 1 0 0,0-4 0 0,0 4 0 16,0-1 0-16,0-2 0 0,0 3 0 0,0-1 0 0,0-2 0 0,0 2 0 16,0 1 0-16,0-1 0 0,0-2 0 0,4 2 0 0,-8 1 0 15,8-1 0-15,-4-2 0 0,0 2 0 0,0 1 0 0,0-1 0 16,0-2 0-16,0 3 0 0,0-1 0 0,0 0 0 0,0-2 0 15,0 3 0-15,0-1 0 0,0-2 0 0,0 2 0 0,0 1 0 16,0-3 0-16,0 2 0 0,0-1 0 0,0 1 0 0,0 0 0 0,0-2 0 16,0 3 0-16,3-3 0 0,-3 2 0 0,0-2 0 0,0 3 0 15,0-3 0-15,0 2 0 0,0-2 0 0,0 2 0 0,0-1 0 16,0 1 0-16,0-2 0 0,0 2 0 0,0 1 0 0,0-3 0 16,0 2 0-16,0 0 0 0,0-1 0 0,0 1 0 0,0 0 0 15,0 1 0-15,0-3 0 0,0 2 0 0,0 0 0 0,0 0 0 0,0 1 0 16,0-1 0-16,0 0 0 0,0 1 0 0,5-1 0 15,-5 0 0-15,0-1 0 0,0 3 0 0,0-2 0 0,0 1 0 0,0-1 0 16,0 0 0-16,0 0 0 0,0 1 0 0,3-1 0 0,-3 3 0 16,0-3 0-16,0 0 0 0,0 0 0 0,0 3 0 0,0-3 0 15,0 1 0-15,0 1 0 0,0-2 0 0,0 1 0 0,0 1 0 0,0-2 0 16,4 3 0-16,-4-3 0 0,0 3 0 0,0-3 0 16,0 2 0-16,0-1 0 0,0-1 0 0,0 2 0 0,0-1 0 15,4 2 0-15,-4-4 0 0,0 4 0 0,0-3 0 0,0 0 0 0,0 3 0 16,0-3 0-16,0 3 0 0,0-3 0 0,0 0 0 0,0 3 0 15,0-2 0-15,4-2 0 0,-4 4 0 0,0-3 0 0,0 0 0 16,0 3 0-16,0-3 0 0,4 3 0 0,-8-3 0 0,4 0 0 0,4 3 0 16,-4-3 0-16,0 3 0 0,0-3 0 0,0 2 0 0,0-1 0 15,0-1 0-15,4 3 0 0,-4-3 0 0,0 2 0 0,0-1 0 16,0 1 0-16,0-2 0 0,0 3 0 0,0-1 0 0,0-1 0 16,0 1 0-16,3-2 0 0,-3 1 0 0,0 1 0 0,0 1 0 15,0-3 0-15,0 2 0 0,0-1 0 0,4 1 0 0,-4-2 0 0,0 3 0 16,0-3 0-16,0 3 0 0,0-3 0 0,0 2 0 15,0 1 0-15,0-3 0 0,0 3 0 0,0-1 0 0,0 0 0 0,4-1 0 16,-4 2 0-16,0-1 0 0,0-2 0 0,0 2 0 0,0 1 0 16,0-3 0-16,0 3 0 0,4-1 0 0,-4-2 0 0,0 3 0 15,0-2 0-15,0 1 0 0,0-2 0 0,0 2 0 0,0-2 0 0,0 3 0 16,0-3 0-16,0 3 0 0,0-3 0 0,0 3 0 16,0-3 0-16,4 2 0 0,-4-1 0 0,0 1 0 0,0-2 0 15,0 3 0-15,0 0 0 0,0-3 0 0,0 2 0 0,3-2 0 0,-3 3 0 16,0-3 0-16,0 3 0 0,0-1 0 0,0-2 0 0,0 3 0 15,0-3 0-15,0 3 0 0,5-1 0 0,-5-2 0 0,0 3 0 16,0-3 0-16,0 3 0 0,0-3 0 0,0 3 0 0,3-1 0 0,-3-2 0 16,0 3 0-16,0-1 0 0,0-1 0 0,4 1 0 0,-4 1 0 15,0-3 0-15,0 2 0 0,0 1 0 0,0-1 0 0,0 1 0 16,0-1 0-16,0 1 0 0,0-3 0 0,4 2 0 0,-4 1 0 16,0-1 0-16,0 1 0 0,0-1 0 0,0 1 0 0,0-1 0 15,0 1 0-15,0-1 0 0,4 1 0 0,-4-3 0 0,0 2 0 0,0 1 0 16,0-3 0-16,0 2 0 0,0 1 0 0,0-1 0 0,0-1 0 15,0 1 0-15,3 1 0 0,-3-1 0 0,0-2 0 0,0 3 0 16,0-3 0-16,0 3 0 0,0-1 0 0,4-2 0 0,-4 2 0 16,0-1 0-16,0 2 0 0,0-3 0 0,0 0 0 0,0 3 0 15,0-3 0-15,0 1 0 0,0 1 0 0,0-2 0 0,0 0 0 16,0 2 0-16,0-1 0 0,0-1 0 0,4 1 0 0,-4 1 0 16,0-2 0-16,0 1 0 0,0-1 0 0,0 0 0 0,0 1 0 0,0-1 0 15,0 0 0-15,0 0 0 0,0 3 0 0,0-3 0 0,0 1 0 16,0-1 0-16,0 0 0 0,0 1 0 0,0-1 0 0,4 0 0 15,-8-2 0-15,4 5 0 0,4-3 0 0,-4 0 0 0,0-1 0 0,0 1 0 16,0 0 0-16,0 1 0 0,0-1 0 0,0 0 0 0,0 0 0 16,0 1 0-16,0-1 0 0,0 0 0 0,0-1 0 0,0 1 0 15,4 0 0-15,-4 1 0 0,0-1 0 0,0 0 0 0,0 1 0 16,0-3 0-16,0 2 0 0,0 0 0 0,0 1 0 0,0-3 0 16,0 2 0-16,0 0 0 0,0-2 0 0,0 3 0 0,0-1 0 0,0-2 0 15,0 3 0-15,0-4 0 0,0 4 0 0,0-3 0 0,0 2 0 16,0 1 0-16,0-3 0 0,0 2 0 0,0-2 0 0,0 0 0 15,0 3 0-15,0-3 0 0,0 0 0 0,0 0 0 0,0 3 0 16,4-3 0-16,-8 0 0 0,4 0 0 0,0 0 0 0,4 0 0 16,-4-2 0-16,0 2 0 0,-4 0 0 0,8 1 0 0,-4-1 0 15,-4 0 0-15,4 0 0 0,0-2 0 0,0 3 0 0,0-1 0 0,0 0 0 16,0 0 0-16,0-2 0 0,0 2 0 0,0 0 0 16,0 0 0-16,0 0 0 0,0 1 0 0,0-1 0 0,0-1 0 0,0 3 0 15,0-3 0-15,0 1 0 0,0 0 0 0,0 1 0 0,0-3 0 16,0 2 0-16,0 0 0 0,0 0 0 0,0-2 0 0,0 2 0 15,0-2 0-15,0 2 0 0,0-2 0 0,0 0 0 0,0 0 0 0,0 0 0 16,0 0 0-16,0 0 0 0,0 0 0 0,0 0 0 0,0 0 0 16,0 0 0-16,0 0 0 0,0 0 0 0,0 0 0 0,0 0 0 15,0 0 0-15,0 0 0 0,0 0 0 0,0 0 0 0,0 0 0 16,0 0 0-16,0 0 0 0,0 0 0 0,0 0 0 0,0 0 0 16,0 0 0-16,0 0 0 0,0 2 0 0,0-2 0 0,0 0 0 0,0 0 0 15,0 0 0-15,0 3 0 0,0-3 0 0,0 0 0 16,0 2 0-16,0-2 0 0,0 2 0 0,0-2 0 0,0 2 0 0,0-2 0 15,0 3 0-15,0-3 0 0,0 0 0 0,0 1 0 0,-4 2 0 16,4-3 0-16,0 2 0 0,0-2 0 0,0 2 0 0,0-2 0 16,-4 2 0-16,4-2 0 0,0 2 0 0,0-2 0 0,0 2 0 0,-4-2 0 15,4 2 0-15,0-2 0 0,0 3 0 0,0-3-32 0,-4 0-12 16,4 1-16-16,0-1-28 0,-3 0-32 0,3 0-32 0,-4 0-60 16,4 0-80-16,-4 0 12 0,4-1 52 0,-4-2 40 0,1 1 36 15,-2-2 24-15</inkml:trace>
    <inkml:trace contextRef="#ctx0" brushRef="#br0" timeOffset="2835.8523">-474 1299 27 0,'0'-3'72'0,"0"3"0"0,0 0-4 0,0 0-28 0,0 0-4 16,0 0 0-16,0 0-4 0,0 0-4 0,0 0-4 0,0 0-4 0,0 0 0 15,0 0-4-15,0 0 0 0,0 0 0 0,0 0 0 16,0 0 0-16,0 0-4 0,0 0 4 0,0 0 0 0,0 0-20 0,0 0 20 16,0 0 4-16,0 0 0 0,0 0-4 0,0 0 4 0,0 0 0 15,0 0 0-15,0 0 0 0,0 0 0 0,0 0 4 0,0 0-4 16,0 0 4-16,0 0-4 0,0 0 4 0,0 0-4 0,4 0 0 0,-4 0 0 16,0 0 0-16,0 0 0 0,4 0 4 0,-4 0 0 15,0 0-4-15,4 0 4 0,-4 0-4 0,4 0 0 0,0 0 0 0,-4 0 0 16,4 0 4-16,-4 0-4 0,3-2 4 0,1 2 0 0,0 0-4 15,-4 0 0-15,4-2 0 0,-1 2 0 0,2-2-4 0,2 2 4 16,-3 0-4-16,0-2 0 0,-1 2 0 0,5 0 4 0,-4-2 0 0,4 2 0 16,-4 0-4-16,3-2 4 0,1 2-4 0,0-3 0 0,-5 3-4 15,5 0 4-15,-1-2-4 0,1 2 4 0,0 0-4 0,0-2 0 16,-1 0-4-16,1 2 4 0,0-2-4 0,-1 2 0 0,1-2 0 16,0 2 0-16,3 0 0 0,-3-3 0 0,-1 3 0 0,1-2-4 15,0 2 4-15,0 0 0 0,-1 0 0 0,1 0-4 0,-1 0 0 0,1-2 4 16,0 2 0-16,-1 0 0 0,1 0-4 0,-1 0 0 0,-2 0 4 15,2 0 0-15,1 0-4 0,0 2 0 0,-1-2 4 0,-3 0-4 16,3 0 0-16,1 0 4 0,-4 0-4 0,4 0 0 0,-4 0 0 16,3 0-4-16,1 0 0 0,-5 0 4 0,5 0 0 0,-4 0 4 15,4 0 0-15,-5 0-8 0,5 0 4 0,-4 0-4 0,4 0 0 16,-4 0 4-16,3 0 0 0,1 0 0 0,-5 0 0 0,5 0 0 0,-4 0 0 16,4 0-4-16,0 0 8 0,-5 0 0 0,5 0-4 15,0 0 0-15,-1 0 4 0,1 0-4 0,0 0 0 0,-5 0-4 0,5-2 0 16,-1 2 4-16,1 0 4 0,0-2-8 0,0 2 0 0,-1 0 4 15,1-2-4-15,0 2 4 0,3 0 0 0,-3-2 0 0,-1-1 4 16,1 3-8-16,0-2 0 0,-1 2 4 0,1 0 0 0,0 0 0 0,-1 0 0 16,1 0-4-16,0-1 0 0,0 1 4 0,-1 0 0 15,1 0-4-15,-1-3 4 0,1 3 0 0,0 0 0 0,-1 0 0 0,1 0-4 16,-1-2 0-16,1 2 0 0,4-2 4 0,-5 2 0 0,1-2-4 16,3 2 4-16,-3 0-4 0,0 0 4 0,3-3-4 0,1 3 4 15,-4-2 0-15,3 0 0 0,0 2-4 0,1 0 4 0,-1-2 4 0,1 2-4 16,-1-2 0-16,-3 2 0 0,4 0-4 0,-1-2 0 0,4 2 4 15,-3-2-8-15,-1 2 4 0,0-3 0 0,1 3 0 0,0-2 0 16,-1 2 4-16,1 0 0 0,-4-2-4 0,2 2 0 0,2 0 0 16,0-2 0-16,-1 2 0 0,1 0 0 0,-4 0 0 0,3 0 0 15,1-3 0-15,-5 3 0 0,4 0 0 0,1 0 0 0,-4 0 0 0,3 0 0 16,0-1 0-16,-3 1 0 0,4 0 0 0,-1-3 0 0,1 3 0 16,-1 0 0-16,0-2 0 0,-3 2 0 0,4 0 0 0,-1-2 0 15,5 2 0-15,-5-2 0 0,1 2 0 0,-1-2 0 0,1 2 0 16,-1-2 0-16,4 2 0 0,-3 0 0 0,0-2 0 0,-1 2 0 15,0-3 0-15,1 3 0 0,-1 0 0 0,1-1 0 0,-1 1 0 0,1 0 0 16,-1-3 0-16,1 3 0 0,-5 0 0 0,5-2 0 0,-1 2 0 16,-3-2 0-16,4 2 0 0,-5 0 0 0,4 0 0 0,-3 0 0 15,4-2 0-15,-5 2 0 0,1-3 0 0,4 3 0 0,-5 0 0 0,4 0 0 16,-3-2 0-16,0 2 0 0,3 0 0 0,-3 0 0 16,4-2 0-16,-4 2 0 0,2 0 0 0,-2 0 0 0,4-2 0 0,-4 2 0 15,3 0 0-15,0-2 0 0,-3 2 0 0,4-2 0 0,-5 2 0 16,5 0 0-16,-5 0 0 0,5-2 0 0,-5 2 0 0,5 0 0 15,-4-3 0-15,3 3 0 0,-3 0 0 0,-1-2 0 0,5 2 0 16,-4-2 0-16,-1 2 0 0,5 0 0 0,-4-1 0 0,-1 1 0 16,1-4 0-16,-1 4 0 0,1-1 0 0,0 1 0 0,-1-2 0 15,1 2 0-15,-1 0 0 0,1-3 0 0,0 3 0 0,-1 0 0 0,1-2 0 16,0 2 0-16,-4 0 0 0,3 0 0 0,1 0 0 0,0-2 0 16,-1 2 0-16,-2-2 0 0,2 2 0 0,1 0 0 0,-1 0 0 15,1-2 0-15,0 2 0 0,-1 0 0 0,-3-2 0 0,4 2 0 16,0-2 0-16,-1 2 0 0,1-2 0 0,-1 2 0 0,1-3 0 15,0 3 0-15,-1 0 0 0,1-2 0 0,4 0 0 0,-5 2 0 0,1-2 0 16,0 2 0-16,-1-3 0 0,1 3 0 0,-1-2 0 0,1 0 0 16,0 2 0-16,-1-2 0 0,1 2 0 0,-1-2 0 0,1 0 0 15,0 2 0-15,-1-2 0 0,1 2 0 0,0-2 0 0,0 2 0 16,-5-3 0-16,5 3 0 0,0-2 0 0,-1 2 0 0,-3-2 0 16,4 2 0-16,-5 0 0 0,5 0 0 0,0 0 0 0,-4-2 0 0,0 2 0 15,3-2 0-15,-3 2 0 0,4 0 0 0,-4-2 0 0,3 2 0 16,-3 0 0-16,3 0 0 0,-2-3 0 0,-2 3 0 0,5 0 0 15,-4-2 0-15,0 0 0 0,3 2 0 0,-3 0 0 0,0 0 0 16,4 0 0-16,-5 0 0 0,1 0 0 0,0-2 0 0,4 2 0 16,-4 0 0-16,-1 0 0 0,1 0 0 0,0 0 0 0,4-2 0 0,-4 2 0 15,-1 0 0-15,1 0 0 0,0 0 0 0,4-2 0 16,-5 2 0-16,1 0 0 0,0 0 0 0,4 0 0 0,-4 0 0 0,-1 0 0 16,2-2 0-16,2 2 0 0,-3 0 0 0,0 0 0 0,-1 0 0 15,5 0 0-15,-4 0 0 0,0 0 0 0,3 0 0 0,-3-3 0 16,0 6 0-16,0-6 0 0,3 3 0 0,-2 0 0 0,-2 0 0 0,5 0 0 15,-4 0 0-15,-1-2 0 0,5 2 0 0,-4 0 0 0,0 0 0 16,3 0 0-16,-3 0 0 0,0-2 0 0,0 2 0 0,0 0 0 16,4 0 0-16,-5 0 0 0,1-2 0 0,0 2 0 0,0-2 0 0,-1 2 0 15,5 0 0-15,-4-3 0 0,0 3 0 0,0 0 0 16,-1 0 0-16,1-1 0 0,0 1 0 0,0 0 0 0,0 0 0 16,0 0 0-16,0-3 0 0,-1 3 0 0,1 0 0 0,0 0 0 15,-4 0 0-15,4 0 0 0,-1 0 0 0,2 0 0 0,-2 0 0 16,-3 0 0-16,4 0 0 0,0-2 0 0,0 2 0 0,-4 0 0 0,3 0 0 15,2 0 0-15,-2 0 0 0,-3 0 0 0,4 0 0 0,0 0 0 16,-4 0 0-16,4 0 0 0,0 0 0 0,-1 0 0 0,-3 0 0 16,4 0 0-16,0 0 0 0,-4 0 0 0,4 0 0 0,0 0 0 0,0 0 0 15,-4 0 0-15,3 0 0 0,2 0 0 0,-2 0 0 0,1 0 0 16,-4 0 0-16,3 0 0 0,2 0 0 0,-2-2 0 0,1 2 0 16,-4 0 0-16,4 2 0 0,0-2 0 0,0 0 0 0,-4 0 0 0,4 0 0 15,-1 0 0-15,1-2 0 0,0 2 0 0,-4 0 0 16,4 0 0-16,0 0 0 0,-1 0 0 0,2 0 0 0,-5 0 0 0,3 0 0 15,1 0 0-15,-4 0 0 0,4-2 0 0,0 2 0 0,-4 0 0 16,3 0 0-16,-3 0 0 0,4 0 0 0,-4 0 0 0,0 0 0 16,0 0 0-16,0 2 0 0,0-2 0 0,0 0 0 0,0 0 0 0,0 0 0 15,0 0 0-15,0 0 0 0,0 0 0 0,0 0 0 16,0 0 0-16,0 0 0 0,0 0 0 0,0 0 0 0,0 0 0 0,0 0 0 16,0 0 0-16,0 0 0 0,0 0 0 0,0 0 0 0,0 0 0 15,0 0 0-15,0 0 0 0,0 0 0 0,0 0 0 0,0 0 0 16,0 0 0-16,0 0 0 0,0 0 0 0,0 0 0 0,0 0 0 15,0 0 0-15,0 0 0 0,0 0 0 0,0 0 0 0,0 0 0 0,0 0 0 16,0 0 0-16,0 0 0 0,0 0 0 0,0 0 0 0,0 0-48 16,0 0-52-16,-4 0-36 0,4 0-36 0,-3 0-52 0,-1 0-88 15,4 0 28-15,-4 0 56 0,0-2 44 0,1 2 32 0,-2-2 28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5:23.1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DB9CD5-5702-452C-9B28-434C12C39437}" emma:medium="tactile" emma:mode="ink">
          <msink:context xmlns:msink="http://schemas.microsoft.com/ink/2010/main" type="writingRegion" rotatedBoundingBox="11904,8649 13445,7561 13744,7985 12203,9072"/>
        </emma:interpretation>
      </emma:emma>
    </inkml:annotationXML>
    <inkml:traceGroup>
      <inkml:annotationXML>
        <emma:emma xmlns:emma="http://www.w3.org/2003/04/emma" version="1.0">
          <emma:interpretation id="{5A3BA2E2-00E6-45ED-A747-B7F2F04CF95E}" emma:medium="tactile" emma:mode="ink">
            <msink:context xmlns:msink="http://schemas.microsoft.com/ink/2010/main" type="paragraph" rotatedBoundingBox="11904,8649 13445,7561 13744,7985 12203,9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A4E7D2-BA4E-4713-8F4B-46D129B6D553}" emma:medium="tactile" emma:mode="ink">
              <msink:context xmlns:msink="http://schemas.microsoft.com/ink/2010/main" type="line" rotatedBoundingBox="11904,8649 13445,7561 13744,7985 12203,9072"/>
            </emma:interpretation>
          </emma:emma>
        </inkml:annotationXML>
        <inkml:traceGroup>
          <inkml:annotationXML>
            <emma:emma xmlns:emma="http://www.w3.org/2003/04/emma" version="1.0">
              <emma:interpretation id="{3C61DD6C-F775-4671-98C3-83FA630C24E8}" emma:medium="tactile" emma:mode="ink">
                <msink:context xmlns:msink="http://schemas.microsoft.com/ink/2010/main" type="inkWord" rotatedBoundingBox="11988,8530 12592,8446 12652,8871 12048,89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-1115 797 51 0,'0'0'108'0,"0"0"-12"0,0 0 0 0,0 0-28 0,0 0-4 0,0 3-8 16,0-3 0-16,5 4 0 0,-5-4 0 0,0 0 8 0,6 2-4 15,-1-2-4-15,-5 0 0 0,5 3 0 0,1-3 0 0,-2 3 4 16,1-3 0-16,0 0 4 0,1 0 0 0,-1 0 0 0,5 0 4 16,-5 3 0-16,6-3-8 0,-6 0-8 0,5 0-4 0,0 0 0 0,1 0-4 15,-1 0-4-15,0 0-4 0,1 0 4 0,-1 0-12 0,5-3 0 16,-4 3-4-16,5-3 0 0,-7 3 4 0,7 0-4 0,-5-3-4 15,4 3-20-15,-5-2 0 0,5 2 0 0,-4-4 0 0,5 1 0 16,-7 3 0-16,2-2 0 0,-1 2 0 0,5-3 0 0,-9 3 0 16,4 0 0-16,1 0 0 0,-2 0 0 0,-3 0 0 0,-1 0 0 0,0-3 0 15,6 3 0-15,-7 0 0 0,-4 0 0 0,5 3 0 0,1-3 0 16,-6 0 0-16,5 0 0 0,-5 0 0 0,5 0 0 0,-5 0 0 16,0 0 0-16,0 0 0 0,0 0 0 0,0 0 0 0,0 0 0 15,0 0 0-15,0 0 0 0,0 0 0 0,0 0 0 0,0 0 0 16,0 0 0-16,0 0 0 0,0 0 0 0,0 0 0 0,0 0 0 0,0 0 0 15,0 0 0-15,0 0 0 0,0 0-36 0,-5 0-32 0,5 0-20 16,0 0-16-16,-5 0-16 0,-1 0-16 0,6 0-24 0,-5 0-28 16,1 0-48-16,-1 0-16 0,-1 0 40 0,6 0 40 0,-10 0 36 15,4 0 24-15</inkml:trace>
          <inkml:trace contextRef="#ctx0" brushRef="#br0" timeOffset="981.6814">-1012 617 19 0,'-5'0'108'0,"0"0"-8"0,0 4-12 0,0-4-32 0,0 3-8 15,-1-3-8-15,1 0-4 0,5 3-4 0,-5 0 4 0,0 0-8 16,0-3 4-16,0 2-4 0,-1 2 0 0,1-2 0 0,0 4 0 16,1-2 0-16,-2-2 0 0,1 4 0 0,5-3-4 0,-5 0 0 0,-1 0-4 15,1 2 0-15,5-2 4 0,-5 3 0 0,0-3 4 0,5 3-4 16,-5 0-4-16,5-4-4 0,-5 4 4 0,5 0 0 0,-5 0-8 15,5-3 8-15,0 3-4 0,-6-1 0 0,6 1 0 0,0 0 4 16,0 0-4-16,0-1 0 0,0 1 0 0,0 0 4 0,0 0 0 16,0-1 0-16,0 1 0 0,0 0 0 0,0 0-4 0,0 3 0 0,0-4-4 15,0 1 4-15,0 3 0 0,0-4 0 0,0 1 0 16,0 0-4-16,0 3 4 0,0-3 0 0,0 0 0 0,0-1 0 0,0 4 0 16,0-3 4-16,6-1-4 0,-6 1 0 0,0 0 0 0,5 0 0 15,-5 0 0-15,5-3 0 0,-5 3 0 0,5-1 0 0,0-2 0 16,0 3 0-16,0-3 0 0,1 3-4 0,-1-4 4 0,0 4-4 0,5-3 0 15,-5 0-4-15,0 3 4 0,6-3-4 0,-6 0 0 0,5 0 0 16,1-1 0-16,-1 2 4 0,-5-2 0 0,5-2 0 0,1 3-4 16,-1 0 0-16,0-3 4 0,1 0-4 0,-1 3 4 0,1-3 0 15,-2 0-4-15,7 0 4 0,-5 0 0 0,-2 0-8 0,2 0 4 16,0 0 0-16,-2 0 0 0,2 0-4 0,-1 0-4 0,0 0 4 0,1-3-4 16,-1 3 4-16,-4 0 0 0,3-3 0 0,2 3 0 0,-6-3 0 15,6 3 0-15,-6-2-4 0,5-2 4 0,-5 2-4 0,5 2 0 16,-4-3 4-16,-1-3-4 0,-1 6 0 0,7-3 0 0,-6 0 4 15,1 0-4-15,3 0 0 0,-4 0 0 0,1 0 0 0,-1-2 4 16,0 2 0-16,6 0 0 0,-7-3-4 0,2 3 0 0,-1-2 0 16,0 1 0-16,6-1 0 0,-6 2 0 0,-1-3 0 0,2 0 0 0,-1 3 0 15,0-3 0-15,1 1 0 0,-1 2 0 0,0-3 0 0,0 0 4 16,-5 3-4-16,5-2 0 0,0 2 0 0,-5-3 0 0,5 1 0 16,-5 1 0-16,6-2-4 0,-6 4 4 0,5-4 0 0,-5 0 4 15,5 0-4-15,-5 0 0 0,0 1 0 0,5-2 0 0,-5 2 0 16,0 2 0-16,0-6-20 0,0 4 20 0,0-1 4 0,5 0-4 0,-5 0 0 15,0 0 4-15,0 1 0 0,0-1-4 0,0-3 4 0,0 4-4 16,0-1 0-16,-5 0 0 0,5 0 0 0,0 0-4 0,0 1 4 16,-5-1 0-16,5 3 0 0,0-3-4 0,0 0 4 0,-5 0 0 15,5 1-4-15,-5 2 0 0,5-3 4 0,-6 3 0 0,6-3 0 16,-5 3-4-16,0-2 4 0,5-1 0 0,-5 3 0 0,0 0 0 0,5 0 0 16,-5-4 0-16,0 5 0 0,5-1 0 0,-6 1 0 0,1-2 0 15,5 2 0-15,-5-4 4 0,-1 3-4 0,2 0 0 0,-1 0-4 16,-1 0 4-16,1 0 0 0,0 0-4 0,0 3 4 0,-1-3-4 15,2 0 4-15,-1 1 0 0,-1-1-4 0,-4 0 4 0,4 3 0 16,1-3-4-16,1 3 0 0,-7-3 4 0,6 3-4 0,-6 0 4 0,7-3 0 16,-1 3 0-16,-6 0 0 0,6 0 0 0,-6 0 4 0,7 0-8 15,-1 0 0-15,-1 0 0 0,-4 0 0 0,4 0 4 0,-3 0 0 16,4 0-4-16,-1 0 0 0,-4 0 0 0,4 0 0 0,1 0 0 0,-5 0-4 16,5 3 4-16,0-3-8 0,0 3 0 0,-6-3 0 15,7 3-4-15,-2-3-4 0,-4 3 0 0,4 0-4 0,1-3-4 0,1 2-8 16,-7 1-4-16,6 0-8 0,0 0-4 0,-1 0-8 0,1 0-8 15,1 0-4-15,-7 0-16 0,6 0-24 0,0 0-12 0,-1 0-44 16,1-1-48-16,1 2-4 0,-7-2 36 0,6 1 44 0,-1-1 24 16</inkml:trace>
        </inkml:traceGroup>
        <inkml:traceGroup>
          <inkml:annotationXML>
            <emma:emma xmlns:emma="http://www.w3.org/2003/04/emma" version="1.0">
              <emma:interpretation id="{51CD5E74-D25F-4869-AFD4-78037AAA0FA5}" emma:medium="tactile" emma:mode="ink">
                <msink:context xmlns:msink="http://schemas.microsoft.com/ink/2010/main" type="inkWord" rotatedBoundingBox="12943,7916 13445,7561 13735,7972 13233,83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8000.3501">-2-5 27 0,'0'0'84'0,"0"0"0"0,0 0-12 0,0 0-28 16,0 0 0-16,0 0-8 0,0 0 0 0,0 0-8 0,0 0 0 16,0 0-4-16,0 0 0 0,0 0 0 0,0 0-4 0,0 0 4 15,0 0-4-15,-5 0-4 0,5 0 0 0,0 0 4 0,0 0-4 16,0 0 0-16,0 0 4 0,0 0 0 0,0 0 4 0,0 0-4 0,0 0 0 16,0 0 0-16,0 0-4 0,0 0 8 0,0 0-4 0,0 0 0 15,0 3 0-15,0-3-4 0,0 0 8 0,0 3 0 0,0-3-4 16,0 3 0-16,0-3 4 0,0 2 0 0,5-2-4 0,-5 3 4 0,0-3 0 15,0 3 0-15,5-3 4 0,-5 3-4 0,6-3 0 0,-6 0 0 16,5 0 0-16,0 3-4 0,0-3 4 0,0 3-4 0,0-3 0 16,1 0 0-16,-1 0-4 0,0 3 4 0,0-3 0 0,0 0-4 15,0 0 0-15,0 0 0 0,6 3 0 0,-6-3-4 0,1 0 0 16,-2 0-4-16,6 0 0 0,-4 0 0 0,4 3 0 0,-4-3 0 0,-2 0 4 16,7 3-8-16,-6-3 4 0,0 0-4 0,1 0 0 15,3 3 4-15,-4-3 0 0,1 0-4 0,-1 0 4 0,6 0-8 0,-7 2 8 16,1-2-4-16,1 0 4 0,-1 0-4 0,0 0 0 0,-5 0 0 15,5 0 4-15,1 0-4 0,-2 0 4 0,-4 0-4 0,5 0 0 16,1 0 0-16,-6 0 0 0,5 0 0 0,-5 0 0 0,0 0 0 16,5 0-4-16,-5 0 4 0,0 0 0 0,0 0-4 0,0 0 8 0,0 0-8 15,0 0 4-15,0 0 0 0,0 0 0 0,0 0 0 16,0 0 0-16,0 0 4 0,0 0-4 0,0 0 0 0,0 0 0 0,0 0 0 16,0 0 4-16,0 0 0 0,0 0-4 0,0 0 0 0,0 0 4 15,0 0-4-15,0 0 4 0,0 0-4 0,0 0 4 0,0 0 0 16,0 0-4-16,0 0 4 0,0 0-4 0,0 0 0 0,0 0 0 0,0 0 0 15,-5 0-4-15,5 0 0 0,0 0 0 0,-5 0 0 0,5 0 0 16,-6 0 0-16,6-2 0 0,-5 2 0 0,1 0 4 0,4 0-4 16,-6 0 0-16,1 0-4 0,-5 0 4 0,4 0-4 0,1 0 0 15,1 0 0-15,-2 0 4 0,-4 0-4 0,4 0 4 0,-3-3-4 16,4 6 0-16,-6-3 0 0,6 0 4 0,-6 0 0 0,7 0 0 0,-2 0 0 16,-4 0 0-16,4 0-4 0,1 0 4 0,-4 0 0 0,3 0 0 15,1 0 0-15,0 0 0 0,-1 0 0 0,6 0 0 0,-5-3-4 16,0 3 4-16,5 0 0 0,-5 0 0 0,5-3 0 0,-5 3 0 15,5 0 0-15,-5-3 0 0,5 3 0 0,0-3 0 0,0 3 0 16,0 0-4-16,0 0 4 0,-5-3 0 0,5 3 4 0,0 0 0 0,0-3-8 16,0 3 8-16,0 0-8 0,-6-3 8 0,6 3-8 0,0 0 4 15,0-3-4-15,-5 3 4 0,5 0 4 0,0 0 0 0,0 0-8 16,-5 0-12-16,5-3 16 0,0 3 4 0,0 0-4 0,0 0 4 16,0 0 0-16,0 0 0 0,0 0-8 0,0 0 0 0,0 0 8 15,0 0-4-15,0 0-4 0,0 0 0 0,0 0 0 0,0 0 0 16,0 0 4-16,0 0-4 0,0 0 0 0,0 0-4 0,0 0-8 0,0 0-8 15,0 0 0-15,0 0-4 0,0 0-8 0,0 0-12 0,0 0-8 16,0 3-12-16,0-3-8 0,0 0-16 0,0 0-16 0,0 0-16 16,0 0-40-16,0 0-56 0,0 0 4 0,0 0 40 0,5 0 28 15,-5 0 32-15</inkml:trace>
          <inkml:trace contextRef="#ctx0" brushRef="#br0" timeOffset="-39302.8645">-2 1 47 0,'0'0'88'0,"0"0"-8"15,0 0 0-15,0 0-32 0,0 0-4 0,0 0-8 0,0 0-4 16,0 0-4-16,0 0 0 0,0 0-4 0,0 0 0 0,0 0 4 0,0 0-4 16,0 0 4-16,0 0 4 0,0 0 4 0,0 3 0 0,0-3-4 15,0 0 8-15,5 0-4 0,-5 2 4 0,0-2 0 0,0 0-8 16,6 3 0-16,-6-3 0 0,0 3 4 0,5-3 0 0,0 3-4 16,-5 0 0-16,5-3 0 0,0 3 0 0,0 0 0 0,1-3 0 15,-6 3-4-15,5-3 4 0,0 3-4 0,0-3 4 0,0 0-4 16,0 3 0-16,6-3-4 0,-6 0 0 0,0 0-4 0,1 3 4 0,-2-3 0 15,1 0-4-15,0 0 0 0,6 0-4 0,-6 0 4 0,1 0-4 16,-2 0 4-16,7 0-4 0,-6 0 4 0,0 0-4 0,1 0 0 16,-1 0 0-16,-1 0-4 0,7 0-4 0,-11 0 0 0,10 0 0 15,-4 0 0-15,-2 0 0 0,1 0 0 0,1 0 0 0,-6 0-4 16,5 0 0-16,0 0 4 0,0 0-4 0,1 0-4 0,-6 0 4 0,4 0 0 16,1 0-4-16,-5 0 0 0,6 0 0 0,-6 0 4 0,5 0-4 15,-5 0 0-15,0 0 0 0,5 0 4 0,-5 0 0 0,0 0-4 16,0 0 4-16,0 0 0 0,0 0 0 0,6 0-8 0,-6 0 4 15,0 0 0-15,0 0 4 0,0 0-4 0,0 0 4 0,0 0-4 16,0 0 4-16,0 0-4 0,-6 0 0 0,6 0 0 0,0 0 0 0,0 0 0 16,0 0 0-16,0 0 0 0,0 0-4 0,0 0 8 0,0 0-4 15,0 0-4-15,0 0 4 0,0 0 0 0,0 0-4 0,0 0 0 16,0 0 0-16,0 0-4 0,0 0-4 0,0 0-12 0,0 0-12 16,0 0-12-16,0 0-16 0,0 0-8 0,0 0-12 0,0 0-12 15,0 0-8-15,0 0-12 0,0-3-4 0,0 3-16 0,0-3-16 0,0 3-32 16,0-3-8-16,0 0 28 0,0 3 28 0,0-3 28 0</inkml:trace>
          <inkml:trace contextRef="#ctx0" brushRef="#br0" timeOffset="-36376.8452">246-133 63 0,'-6'0'96'0,"6"0"-16"0,0-3-8 0,0 3-28 16,-5 0-4-16,5 0-4 0,-4-2-8 0,4 2-4 0,0 0-4 0,-6-4 4 15,1 4-4-15,5 0 4 0,-5 0-4 0,0-3 0 0,-1 3-4 16,1-2 4-16,1 2-4 0,4-3 0 0,-6 3 0 0,1 0-4 16,0 0 0-16,-1 0 4 0,1 0 0 0,1-3-4 0,-1 3 4 0,5 0-4 15,-6 0 4-15,1 0-4 0,0 0 0 0,-1 0 4 16,1 0 0-16,1 0-4 0,-2 0 0 0,1-3 4 0,0 3-4 0,-1 0 0 16,1 0 0-16,0 0 0 0,1 0 0 0,-2 0-4 0,1 0 4 15,0 0 0-15,5 0 4 0,-6 0-4 0,1 0 0 0,0 0 0 16,0 0 0-16,0 0-4 0,0 0-4 0,0 0 8 0,5 0 0 0,-6 0 0 15,1 0 0-15,0 0-8 0,5 0 0 0,-5 0 0 0,0 0-4 16,0 0 4-16,5 0-4 0,-6 0 12 0,1 3-12 0,0-3 8 16,5 0 4-16,-4 3-8 0,-2-3-20 0,1 0 24 0,5 3 0 15,-5-3 0-15,-1 2-8 0,1 1 8 0,5-3-4 0,-5 4-4 16,0-2 4-16,0 1 4 0,0 0-8 0,5 0 4 0,-5 0-4 0,-1-3 0 16,1 3 4-16,5 0 0 0,-5 0-4 0,0-1 4 0,5 2 0 15,-5-2 0-15,0 1-4 0,5 0 0 0,-6 1 0 0,6-2 0 16,-5 1 4-16,5 0-4 0,-5 0 0 0,5 0 0 0,0 0 4 15,-5-1-4-15,5 1 0 0,-5 3 0 0,5-3 0 0,0 0 0 16,-5 3 4-16,5-3 0 0,-5 2-4 0,5-2 4 0,0 3 0 0,-6 0-4 16,6 0 0-16,0-3 0 0,-5 2 0 0,5 1 4 0,0-3-4 15,0 3 4-15,0 0 0 0,0-3-4 0,0 2 4 0,0 1-4 16,0 0 4-16,0-3-4 0,0 3 0 0,0-3 4 0,0 2-4 16,0-2 4-16,0 3-4 0,0 0 4 0,0-3-4 0,0 3 0 15,0-3 4-15,0 2 0 0,0-2-4 0,0 3 0 0,0-3 0 16,0 3 0-16,0-3 4 0,0 3-4 0,0-4 4 0,0 1 0 0,5 3 4 15,-5-3-4-15,0 2 0 0,6-1 0 0,-6 1 0 16,0 1 4-16,5-3 0 0,0 3-4 0,-5-1 4 0,5-1 4 0,0 1 0 16,-5 1-4-16,5-3 4 0,0 3 0 0,-5-1 0 0,6 1 0 15,-1-3 0-15,0 3 4 0,0 0-4 0,0-3 4 0,0 2-4 16,1-1 0-16,-1-2 4 0,0 4-4 0,0-3 8 0,0 0-4 0,0 0-4 16,0 0 0-16,1 2 0 0,4-5 4 0,-4 4-8 0,-2-2 4 15,1 1 0-15,0 0-4 0,6 0 0 0,-6-3 0 0,0 3-4 16,0-3 0-16,6 3 4 0,-6 0-4 0,0-3 4 0,0 0-4 15,5 3 0-15,-5-3 0 0,1 0-4 0,4 0 0 0,-4 0 0 16,-2 0 4-16,6 2 4 0,-4-2-4 0,-1 0 0 0,0 0 0 16,5 0 0-16,-5-2 0 0,1 2-4 0,4 0 4 0,-4 0 0 15,-1 0 0-15,-1 0 0 0,7 0 0 0,-6-3 0 0,0 3-4 0,5-3 4 16,-5 0-24-16,1 3 28 0,4-3-4 0,-5 0 0 0,1 0-4 16,3 3 0-16,-3-3 4 0,-1 1 0 0,0-2-4 0,6 1 0 15,-7 1 4-15,1-1-4 0,1 0 0 0,-1 0 4 0,0 3-4 16,1-3-4-16,-1 0 4 0,5 0 4 0,-5 1-4 0,-5 2 0 0,5-4 4 15,0 1 0-15,1 1 0 0,-1 2-4 0,-1-3 4 0,2 0 0 16,-1 0-4-16,0 0 0 0,-5 0 4 0,6 0-4 0,-1 1 4 16,-1 2-4-16,-4-4 0 0,5 2 0 0,1-1 0 0,-6 0 0 15,5 0 0-15,0-2 0 0,-5 5 0 0,6-4 0 0,-1-1 0 16,-5 1 0-16,4 2 0 0,2-1 0 0,-6 0 0 0,5 0 0 0,-5-3 0 16,5 6-4-16,0-6 4 0,-5 4 4 0,6-2-4 0,-6 2 0 15,5-1 4-15,-5 0-4 0,4-3 0 0,-4 3 4 0,6 1-4 16,-6-2 0-16,0 2 0 0,5-4 0 0,-5 3 4 0,5 0-4 15,-5 0 0-15,0 0 4 0,6-3-4 0,-6 4 0 0,0-1 0 16,0 0-4-16,0 0 4 0,5 0 4 0,-5-3-8 0,0 3 4 0,0 0 0 16,0 0 0-16,0 1 4 0,0-1-8 0,0 0 4 0,0 0 4 15,0 0-4-15,0 0 0 0,0 0 0 0,0 0 0 0,0 0-4 16,0-3 8-16,5 4-4 0,-5-1-4 0,0 0 8 0,0 0-8 16,0 0 0-16,0 0 8 0,0 0 0 0,0 0-8 0,0 0 4 15,0-2 4-15,0 2-4 0,0 0 0 0,0 0-4 0,0 0 0 16,0 0 4-16,0-3 0 0,0 6 0 0,0-5 0 0,0 2 0 0,0 0 0 15,0 0 0-15,0 0 0 0,0 0-4 0,0 0 4 0,-5 0-4 16,5 3 4-16,0-3 4 0,0 0 0 0,0 1 0 0,-5-1-4 16,5 3 4-16,0-3-4 0,-6 0 4 0,6 0 0 0,0 3-4 0,-5-3 0 15,5 1 0-15,-5 2 0 0,5-4 0 0,-6 1 0 16,6 3 0-16,-4-3 0 0,4 1 0 0,-5 2-4 0,5-4 4 0,-6 2 0 16,6 2 4-16,-5-3-4 0,0 0-4 0,5 0 4 0,-5 3 0 15,5-3 0-15,-6 0 0 0,6 0-4 0,-4 3 4 0,-1-3 0 16,5 1 0-16,-6 2 0 0,6-4 0 0,-5 1 0 0,0 3 0 15,5-2 4-15,-6-1-4 0,6 3 0 0,-5-3 0 0,1 0 0 16,4 3-4-16,-5-3 8 0,-1 3-4 0,6-3 0 0,-5 3-4 0,0-3 8 16,5 3-4-16,-6-2 0 0,2 2-4 0,4-4 4 0,-5 4 0 15,-1 0 4-15,6 0 0 0,-5-2-8 0,0 2 8 0,5 0-4 16,-5-3 0-16,-1 3 0 0,2 0 0 0,4 0-4 0,-5-3 4 16,-1 3 0-16,6 0 0 0,-5 0 0 0,0 0-4 0,5 0 4 15,-6-3 0-15,1 3 0 0,5 0 0 0,-4 0 0 0,4 0-4 16,-5 0 8-16,-1 0-4 0,6 0 0 0,-5 0 4 0,5 0-4 0,-5 0-4 15,-1 0 4-15,6 0 0 0,-5 0 0 0,5 0 0 0,-4 0 4 16,-2 0-4-16,6 0 0 0,-5 0 0 0,0 0 4 0,5 0-12 16,-5 0 12-16,-1 0-8 0,1 0-8 0,5 0 16 0,-4 0-4 15,-2 0 0-15,1 0 0 0,0 0 0 0,5 0-4 0,-6 0 4 16,1 0 4-16,5 0-4 0,-4 0 4 0,-1 0-4 0,-1 0 0 0,6 0 0 16,-5 0 0-16,0 0 0 0,5 0 0 0,-6 0 0 15,1 0 0-15,5 0 0 0,-4 0-4 0,4 0 4 0,-6 0 0 0,6 0 0 16,-5 0-4-16,5 0 0 0,0 0-8 0,0 0-4 0,0 0 0 15,0 0-8-15,-5 0-12 0,5 0-12 0,0 0-4 0,0 0-12 16,0 0-8-16,0 0-4 0,0 0-12 0,0 0-28 0,0 0-28 0,0 0-44 16,0 0-44-16,0 0 24 0,0 0 40 0,-6 3 32 15,6-3 24-15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2:53.04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82F27A8-95F8-4E24-976E-73275BEB6726}" emma:medium="tactile" emma:mode="ink">
          <msink:context xmlns:msink="http://schemas.microsoft.com/ink/2010/main" type="inkDrawing" rotatedBoundingBox="25627,17896 30653,17829 30654,17901 25628,17968" shapeName="Other"/>
        </emma:interpretation>
      </emma:emma>
    </inkml:annotationXML>
    <inkml:trace contextRef="#ctx0" brushRef="#br0">0 119 31 0,'0'0'60'0,"0"0"-16"15,0 0 28-15,0 0-20 0,0 0-8 0,0 0-12 0,0 0-4 16,0 0 0-16,4 0-4 0,-4 0-8 0,0 0 4 0,0 0-4 0,3 0 0 15,-3 0-4-15,0 0 0 0,5 0 0 0,-2 0 0 0,-3 0 0 16,4 0 0-16,0 0 0 0,0 0 0 0,0 0-4 0,-1 0 0 16,1 0 0-16,0-2 0 0,0 2 4 0,4 0-4 0,-5-2 0 15,2 2 0-15,2-3 0 0,-4 3 0 0,5-1 0 0,0 1-4 16,-4-2 0-16,4-1 0 0,-1 3 0 0,1-2 0 0,-4 2 0 0,4-2 0 16,-1 2 0-16,1-2 0 0,0 2 0 0,-1-2 4 0,1 2-4 15,-1-2 0-15,5 2 0 0,-4-3 0 0,-1 3 0 0,1-2 0 16,0 2 0-16,3-2 0 0,-4 2 0 0,1-2-4 0,4 2 0 0,-5-2 4 15,5 2 0-15,-4-2 0 0,3 2 0 0,-4-3 0 16,5 3-4-16,-4-2 4 0,3 2 0 0,-3 0 4 0,3 0-4 0,1-2 0 16,-4 2 0-16,3 0 0 0,-3 0-4 0,3-2-16 0,1 2 20 15,-1 0 4-15,-3-2 0 0,3 2-4 0,1 0 0 0,-5 0 0 16,5 0 4-16,-5 0-4 0,5 0 0 0,-1-2 0 0,-3 2 0 16,0-3 0-16,3 3 0 0,-3 0 0 0,0 0 0 0,3-2 0 15,-3 2 0-15,0 0-4 0,-1 0 8 0,1 0 0 0,-1 0-4 16,1-2 4-16,0 2-4 0,-1-2 0 0,5 2 0 0,-4 0 4 0,-1 0-4 15,1-2 0-15,0 2-4 0,-1 0 8 0,1-2-4 0,-1 2-4 16,1 0 4-16,0-2 0 0,-1 2 4 0,1 0-4 0,-1 0 4 16,1-3 0-16,0 3-4 0,0 0 0 0,-1-2 0 0,1 2-4 15,3 0 4-15,-3 0-4 0,0 0 8 0,-1-2-8 0,1 2 4 16,0 0 0-16,-1 0 0 0,1-2 0 0,0 2 0 0,-1 0 0 0,1 0-4 16,0 0 0-16,0 0 4 0,-1 0 0 0,1 0 0 0,-1-2 0 15,1 2 0-15,0 0 4 0,-1 2-8 0,-3-4 4 0,4 2 0 16,0 0 4-16,-1 0-4 0,1 0-4 0,-5 0 0 0,5 0 0 15,0 0 4-15,-4 0 4 0,3 0-4 0,1 0-4 0,-4 0 4 16,4 0 0-16,-1-2 0 0,-3 2 0 0,3 0 0 0,-2 0-4 0,2 0 0 16,1 0 0-16,-1 0 0 0,-3 0 4 0,4 0-8 0,-4 0 4 15,3 0 0-15,1-3 4 0,-4 3-4 0,4 0 0 0,-1 0 8 16,-3 0-4-16,3 0-4 0,-2 0 4 0,2 0 0 0,1 0-8 16,-4 0 8-16,3 0 0 0,-3 0 0 0,4 0-4 0,-4 0 0 15,3 0 4-15,-3 0-4 0,3 0 4 0,-2-2-4 0,2 2 0 0,-3 0 8 16,4 0-8-16,-5 0 4 0,5 0 0 0,-4 0 4 0,4 0 0 15,0 0-4-15,-1-2 0 0,1 2 4 0,-5 0-4 16,5 0 0-16,0-2 0 0,-1 2 4 0,5 0-4 0,-5 0 0 0,1 0-4 16,4 0 4-16,-4 0 0 0,-1 0-4 0,1 0 4 0,3 0-4 15,-3 0 4-15,3 0 0 0,-3 0 0 0,-1 0-4 0,5 0 4 16,-4 0-4-16,-1 0 0 0,5 0 0 0,-4 0 4 0,-1 0-4 0,4 0 4 16,-3 0-4-16,0 0 0 0,4 0 4 0,-5 0 0 0,1 0-4 15,3 0 0-15,-3 0 4 0,3 0 0 0,-3 0 0 0,4 0 0 16,-5 0 0-16,1 0-4 0,3 0 4 0,-3 0 0 0,3 0-4 15,1 0 4-15,-4 0 0 0,3 0 0 0,1 0-4 0,-1 0 4 16,-3 0-4-16,3 0 0 0,1 2 4 0,-1-2 0 0,1 0-4 0,-1 0 0 16,1 2 4-16,-1-2-4 0,0 0 4 0,1 2 0 0,-1-2-4 15,5 0 4-15,-5 0-4 0,1 3 4 0,-1-3 0 0,1 0-4 16,-1 0 4-16,1 2-4 0,-1-2 4 0,1 0-4 0,0 0 4 16,-2 0 0-16,2 0-4 0,0 0 4 0,-1 0-4 0,1 2 4 15,-1-2-4-15,1 0 0 0,-1 0 4 0,1 0 0 0,-1 0 0 0,0 0 0 16,1 0 0-16,-1 0-4 0,1 0 4 0,-1 0-4 0,1 2 0 15,3-4 0-15,-3 2 4 0,-1 0-4 0,4 2 4 0,-3-2-4 16,0 0 0-16,-1-2 0 0,4 4 0 0,-3-2 4 0,-1 0 0 0,5 0-4 16,-5 0 4-16,1 0-8 0,-1 0 8 0,1 0-4 15,-1 0 0-15,1 0 0 0,-1 0 4 0,0 0-4 0,1 0 0 0,-4 0 0 16,3 0 0-16,1 0 0 0,-1 0 0 0,0 0 0 0,-3 0 4 16,4 0-4-16,-4 0 0 0,3 0 0 0,0 0 4 0,-3 0-4 15,4 0 4-15,-5 0-4 0,4 0 0 0,-3 0 0 0,4 0 0 0,-4 0 0 16,3 0 0-16,0 0 0 0,-3 0 0 0,4 0 0 0,-5 0 0 15,4 0 0-15,-3 0 0 0,4 0 0 0,-5 0 0 0,5-2 0 16,-4 2 0-16,-1 0 0 0,4 0 0 0,-3-2 0 0,4 2 4 16,-4 0-4-16,-1-2 4 0,1 2-4 0,3-3 0 0,-3 3 0 15,0 0 0-15,-1-2 4 0,1 0 0 0,0 2 0 0,-1 0-4 16,1-2-4-16,0 2 4 0,-1 0 0 0,1-2 4 0,-1 2-4 16,-2 0 0-16,2-2 0 0,1 2 0 0,-1 0 0 0,-3-3 0 15,4 3 4-15,-1 0-4 0,-3 0 0 0,4 0 0 0,-1-2 0 0,-2 2 0 16,2 0 0-16,-3-2 0 0,3 2 0 0,-2 0 0 0,2 0 4 15,1 0-4-15,-5-2 0 0,5 2 0 0,-4 0 0 0,4-2 0 16,-1 2 0-16,-3 0 0 0,4-2 4 0,0 2-4 0,-5 0 4 16,5 0 0-16,-1 0-4 0,1 0 4 0,-4-2-4 0,4 2 0 15,-1 0 0-15,1 0 0 0,-1 0 0 0,-2 0 0 0,2 0 0 0,1-3 4 16,0 3-4-16,-1 0 4 0,1-2-4 0,-4 2 0 16,3 0 0-16,1 0 0 0,0 0 0 0,0 0 0 0,-1 0 4 15,1 0-4-15,-5-2 4 0,5 2-4 0,0 0 0 0,-1 0 4 0,-3 0-4 0,4 0 4 16,-1 0-4-16,1 0 0 0,-4 0 4 0,4 0 0 15,-5 0-8-15,5 0 8 0,0 0-4 0,-4 0 0 0,3 0 0 0,1 0 0 16,-4 0 0-16,4 0 0 0,-1 0 0 0,-3 0 0 0,3 0 4 16,1 0 0-16,-4 0 0 0,4 0-4 0,-1 0 0 0,1 0 0 15,0 0 4-15,-1 0 0 0,1 0 0 0,-4 0-4 0,4-2 4 0,-1 2 0 16,1 0-4-16,-1 0 4 0,1 0-4 0,4 0 4 16,-5 0-4-16,1 0 0 0,0 0 0 0,-1 0 0 0,1 0 0 0,3 2 4 15,-3-2 0-15,0 0-4 0,3 0 4 0,-3 0 0 0,-1 0-4 16,5 0 0-16,-4 0 4 0,3 0 0 0,-3 0 0 0,3 0-4 15,1 0 0-15,-4 0 4 0,3 0-4 0,-4 0 4 0,5 0 0 0,-1 0-4 16,-3 0 0-16,3 0 4 0,1 0 0 0,-4 0 0 16,3 0 0-16,1 0-4 0,-5 0 0 0,5 0 0 0,-4 0 4 0,3 0-4 15,-4 0 4-15,5 0 0 0,-1 0 4 0,-3 0-4 0,0 0-4 16,3 0 4-16,-3 0-4 0,4 0 0 0,-5 0 4 0,1 0-4 16,3 0 0-16,-3 0 0 0,3 0 0 0,-3 0 0 0,0 0 4 0,4 0-4 15,-5 0 0-15,4 0 0 0,-3 0 4 0,0 0 0 0,3 0-4 16,-3 0 0-16,4 0 0 0,-5 0-16 0,1 0 24 0,3 0-8 15,-3 0 4-15,-1 0 0 0,5 0 0 0,-4 0 0 0,-1 0-4 16,1 0 0-16,-1 0 4 0,5 0-4 0,-4 0 4 0,-1 0-4 16,1 0 0-16,0 0 4 0,-1 0-4 0,-3 0 0 0,4 0 0 0,0 0 0 15,-1 0 0-15,1 0 0 0,-5 0 4 0,5 0-4 0,0 0 0 16,-4 0 4-16,3 0-4 0,-3 0 4 0,4 0-4 16,-4 0 0-16,3 0 0 0,1 0 0 0,-4 0 0 0,4 0 0 0,-5 0 0 15,5 0 0-15,-4 0 0 0,3 0 0 0,-3 0 0 0,4 0 0 16,-4 0 4-16,3 0-4 0,-2 0 4 0,2 0-4 0,-4 0-4 15,2 0 4-15,2 0 4 0,-3 0-4 0,0 0 0 0,4-2 0 16,-5 2 0-16,1 0 0 0,4 0 0 0,-4 0 0 0,-1 0 0 16,2 0 0-16,2 0 0 0,-3 0-4 0,0-2 4 0,4 2 0 0,-5 0 0 15,1 0 0-15,0 0 0 0,0 0 4 0,3 0 0 0,-3 0-4 16,0-2 0-16,0 2-20 0,0 0 24 0,3 0-4 0,-3 0 4 16,0 0 0-16,0 0 0 0,-1 0 0 0,2 0 0 0,2 0-4 0,-3 0 0 15,0 0-4-15,-1 0 4 0,1 0 0 0,0 0 0 16,0 0 0-16,4 0 0 0,-4 0 0 0,-1 0 0 0,1 0 0 0,0 0 0 15,0 0 0-15,-1 0 0 0,2 0 0 0,-2 0 0 0,1 0 0 16,0 0 0-16,0 0 0 0,-1 0 0 0,2 0 4 0,-2 0 0 16,5 0-4-16,-4 0 0 0,0 0 0 0,-1 0 0 0,1 0 0 0,0 0 0 15,0 0 4-15,0 0-8 0,3 0 4 0,-3 0 0 16,0 0 0-16,0 0 0 0,-1 0 0 0,2 0 0 0,-2 0 0 0,1 0 0 16,0 0 0-16,0 0 0 0,4 0 0 0,-5 0 0 0,1 0 0 15,0 0 0-15,0 0 4 0,3 0 0 0,-3 0-4 0,0 0-4 16,4 0 4-16,-4 0 0 0,-1 0 0 0,5 0 0 0,-4 0 0 0,4 2 4 15,-5-2-4-15,1 0 4 0,4 0-4 0,-4 2-4 0,3-2 4 16,-3 0-20-16,4 0 24 0,-4 2 0 0,4-2 0 16,-1 0 0-16,-3 0-4 0,3 2 4 0,1-2 0 0,-4 2-4 0,4-2 0 15,-1 0 0-15,1 3 4 0,-1-3-8 0,-2 0 4 16,2 0 0-16,1 0 0 0,-1 0 0 0,1 0-4 0,0 2 8 0,-1-2-4 16,-3 0-4-16,4 2 4 0,0-2 0 0,-1 0 0 0,-3 0 0 0,3 2 4 15,1-2-4-15,-4 0-4 0,4 2 8 0,-1-2-4 16,-3 2 0-16,4-2 0 0,-4 0 0 0,3 2-4 0,-3-2 4 0,4 0 0 15,-5 0 4-15,2 0-4 0,2 0 0 0,-3 3 4 0,3-3-4 16,-2 0 0-16,-2 0-4 0,5 0 8 0,-4 0-4 0,3 0 4 16,-3-3-4-16,4 6 0 0,-4-3 0 0,3 0-4 0,-3 0 4 15,0 2 0-15,3-2 0 0,-2 0 0 0,2 0-4 0,-3 0 4 16,4 0 0-16,-5 0 4 0,1 0-8 0,0 2 8 0,4-2-4 0,-4 0 0 16,-1 0 0-16,2 0-4 0,-2 0 4 0,4 0-4 0,-2 0-16 15,-5 2 24-15,3-2 0 0,1 0 0 0,0 0-4 0,0 0 8 16,0 0-8-16,0 2 0 0,-4-2 0 0,3 0 0 0,1 0 4 0,-4 0 0 15,4 2-8-15,0-2 8 0,0 0 0 0,-1 0-8 16,2 0 0-16,-2 0 4 0,-3 0 0 0,4 0-4 0,0 0 4 16,0 0 0-16,-1 3 0 0,2-3 0 15,-2 0-4-15,5 0 4 0,-4 2 4 16,-1-2 0-16,1 0-4 16,-4 0-4-16,4 2 4 15,0-2-4-15,0 0 4 0,0 0 0 0,-4 0-4 16,4 0 4-16,-4 0 0 15,3 0 0-15,-3 0 0 0,0 0 0 16,4 0 4-16,-4 0-4 0,0 0 0 16,0 0 0-16,0 0 0 0,0 0 4 15,0 0-4-15,0 0 0 16,0 0 4-16,0 0-4 0,0 0 0 16,0 0 0-16,0 0 0 0,0 0 0 15,0 0 4-15,0 0-4 0,0 0 4 16,0 0-4-16,0 0-4 15,0 0 0-15,0 0-16 0,0 0-32 16,0 0-40-16,-4 0-60 0,4 0-132 16,-3 0-16-16,3 0 60 15,-4-2 44-15,0 2 40 0,0-2 24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6:58.77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8D7D2E6-1B0A-423E-B2D3-B6C2A0F7528C}" emma:medium="tactile" emma:mode="ink">
          <msink:context xmlns:msink="http://schemas.microsoft.com/ink/2010/main" type="writingRegion" rotatedBoundingBox="23803,9379 22353,9493 22344,9374 23794,9260">
            <msink:destinationLink direction="with" ref="{9D0EB2AA-0AE2-42F4-BCD7-941344C15B51}"/>
            <msink:destinationLink direction="with" ref="{AF0CB543-E034-4EE5-97E5-8078DE127AFE}"/>
            <msink:destinationLink direction="with" ref="{A012BDAE-D778-44EE-8A0F-7098F44749E9}"/>
          </msink:context>
        </emma:interpretation>
      </emma:emma>
    </inkml:annotationXML>
    <inkml:traceGroup>
      <inkml:annotationXML>
        <emma:emma xmlns:emma="http://www.w3.org/2003/04/emma" version="1.0">
          <emma:interpretation id="{7B53BC87-807C-4904-9179-2C9F35161604}" emma:medium="tactile" emma:mode="ink">
            <msink:context xmlns:msink="http://schemas.microsoft.com/ink/2010/main" type="paragraph" rotatedBoundingBox="23803,9379 22353,9493 22344,9374 23794,9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3C4308-274E-4DE7-ADD3-17FCFC7DDFDC}" emma:medium="tactile" emma:mode="ink">
              <msink:context xmlns:msink="http://schemas.microsoft.com/ink/2010/main" type="line" rotatedBoundingBox="23803,9379 22353,9493 22344,9374 23794,9260"/>
            </emma:interpretation>
          </emma:emma>
        </inkml:annotationXML>
        <inkml:traceGroup>
          <inkml:annotationXML>
            <emma:emma xmlns:emma="http://www.w3.org/2003/04/emma" version="1.0">
              <emma:interpretation id="{C07F65E2-3699-453A-A2D2-5980D0CF758A}" emma:medium="tactile" emma:mode="ink">
                <msink:context xmlns:msink="http://schemas.microsoft.com/ink/2010/main" type="inkWord" rotatedBoundingBox="23803,9379 22353,9493 22344,9374 23794,9260">
                  <msink:destinationLink direction="with" ref="{46EC13B9-0966-49AA-8753-04771014F9FB}"/>
                </msink:context>
              </emma:interpretation>
            </emma:emma>
          </inkml:annotationXML>
          <inkml:trace contextRef="#ctx0" brushRef="#br0">433 177 75 0,'4'-2'88'0,"-4"2"-8"0,4-2-12 0,3 2-28 0,-3-2-4 0,0-1-8 15,4 3 0-15,-5-2-4 0,5 2-4 0,-4-2-4 0,3-1 0 16,1 3 0-16,0-2 0 0,-1 0-4 0,1 2 0 0,0-2 0 15,-1-1 0-15,5 3 0 0,-4-2-4 0,-1 0 8 0,5 2-8 16,-4 0 4-16,3 0-4 0,0-2 4 0,-3 2-4 0,4 0 4 16,-5-3-4-16,4 3 0 0,1 0 4 0,-4 0-4 0,3 0 0 0,1 0 4 15,-5 0-4-15,5 0 0 0,-1 0-4 0,1 0 0 0,-4 0 4 16,3 0 0-16,1 0-4 0,-1 0 4 0,-3 0-4 0,3 0 0 16,1 0 0-16,-5 0-4 0,5-2 0 0,-5 2 4 0,5 0 4 0,-5 0-8 15,1 0 0-15,4 0 0 0,-4-2 0 0,-1 2 0 16,1 0 0-16,-1 0 0 0,1-2 0 0,0 2-4 0,-1 0 4 0,1 0 0 15,-4-3 0-15,4 3 0 0,-1 0 0 0,1 0 0 0,-1 0 0 16,1 0 0-16,0-2 0 0,-1 2 0 0,1 0 0 0,-4 0 0 16,4-2 0-16,-1 2 0 0,1 0 4 0,0 0-8 0,-1-2 4 15,1 2 0-15,-1 0 0 0,-3 0 0 0,4 0 0 0,0 0 0 0,-5 0 0 16,2 0 0-16,2 0 0 0,-4 0 0 0,2 0 0 0,-2 0 0 16,-3 0 0-16,4 0-4 0,0 0 4 0,-4 0 0 0,0 0 4 15,4 0-4-15,-4 0 0 0,0 0 0 0,0 0-4 0,0 0 4 16,0 0 0-16,0 0 0 0,0 0 0 0,0 0 0 0,0 0 0 15,0 0-4-15,0 0 4 0,0 0 0 0,0 0 0 0,0 0 0 16,-4 0 0-16,4 0 0 0,0 0 0 0,0 0 0 0,-4 0 0 0,4 0 0 16,-4 0 0-16,4 0 0 0,-3 0 0 0,-2 0 0 0,2 0 0 15,3 0 0-15,-4 0-4 0,-4 0 4 0,5 0 0 0,-1 0 0 16,0 0 0-16,0 0 4 0,-4 0-4 0,5 0-4 0,-5 0 0 0,0 0 0 16,0 0 4-16,1 0-4 0,-1 0 4 0,1 0 0 15,-1 0 0-15,-3 0 0 0,3 0 0 0,0 0 0 0,-3 0 0 0,3 0 0 16,-4 0 0-16,1 2 0 0,4-2 0 0,-5 0 0 0,0 0 0 15,1 0 0-15,-1 0 0 0,1 0 0 0,-1 0 0 0,1 0 0 16,0 0 0-16,-1 0 0 0,1 0 0 0,-1 0 0 0,1 2 0 0,-1-2 0 16,1 0 0-16,-1 0 0 0,-3 2 4 0,3-2-8 0,1 0 4 15,-1 3 0-15,1-3 4 0,0 2-4 0,-1-2 0 16,1 2 0-16,3-2-4 0,-4 0 4 0,1 0 0 0,3 2-4 0,-3-2 4 16,3 3 4-16,-4-3-4 0,5 0 0 0,-1 2 4 0,1-2-8 15,-5 2 4-15,4-2 0 0,1 0 0 0,-1 2 0 0,0-2 0 16,1 3 0-16,-1-3 0 0,0 0 0 0,1 0 0 0,-1 0 0 0,-3 2 0 15,3-2 0-15,0 0 0 0,1 2 0 0,-4-2 0 0,3 2 0 16,0-2 4-16,-3 0-4 0,3 3 0 0,0-3 0 0,1 2 0 16,-5-2 0-16,4 2 4 0,1-2-4 0,-5 0-16 0,5 0 20 15,-1 0-4-15,-3 3 0 0,3-3 0 0,0 2 0 0,1-2 4 16,-1 0-4-16,0 0 0 0,1 2 4 0,-1-2-4 0,0 0 4 16,1 0-4-16,-1 2 0 0,0-2 0 0,0 0 0 0,1 2 0 15,3-2 0-15,-3 0 0 0,-1 2 0 0,0-2 0 0,4 0 0 0,-3 0 0 16,-1 3 0-16,4-3 0 0,-4 0 0 0,5 0 0 0,-5 2 0 15,4-2 0-15,-4 0-4 0,5 0 4 0,-5 2 0 0,4-2 0 16,-3 0-4-16,3 0 0 0,0 0 0 0,-4 0 0 0,4 0 0 0,-3 0-4 16,3 3 0-16,-3-6 4 0,2 6-4 0,-2-3 0 15,3 0 4-15,-3 0-4 0,2 0 4 0,-2 0-4 0,3 0 0 0,-4 0 0 16,5 0 0-16,-5 0 4 0,4 0 0 0,0 0 0 0,-3 0 0 16,3 0 0-16,0 0 0 0,-3 0-4 0,2 0 4 0,2 0 0 15,-1 0 0-15,0 0 0 0,4 0 0 0,-4 0 0 0,0 0 4 0,4 0 0 16,0 0 0-16,-3 0-16 0,3 0 20 0,0 0-4 0,0 0 4 15,0 0-4-15,0 0-4 0,0 0 4 0,0 0 0 0,0 0 4 16,0 0-4-16,0 0 0 0,0 0-4 0,0 0 4 0,0 0 0 16,0 0 4-16,0 0-8 0,0 0 4 0,0 0 4 0,0 0-4 15,0 0-4-15,0 0 4 0,0 0 0 0,0 0 0 0,0 0 0 0,0 0 0 16,0 0 0-16,0 0-4 0,3 0 8 0,-3 0-4 0,0 0 0 16,4 0 0-16,-4 0-4 0,4 0 4 0,0 0 0 0,0 0 4 15,-1 0-4-15,2 0 0 0,-2-3 0 0,1 3 0 0,0 0 0 16,3 0 0-16,-3-2 0 0,4 2 0 0,0-2 0 0,-1 2 0 15,1 0 0-15,-1-3 0 0,5 3 0 0,-4 0 0 0,3 0 0 0,-3-2 0 16,3 2 0-16,1 0 0 0,-1 0 4 0,1 0 0 0,-1 0 0 16,1 0-4-16,-1 0 0 0,5-2 0 0,-5 2 0 0,4 0 0 15,0 0 0-15,1-2 4 0,-5 2 0 0,5-2-4 0,-1 2 0 16,4-2 0-16,-3 2-16 0,-1-3 20 0,0 3 0 0,0-2 0 16,1 0 0-16,-1 2 0 0,0-3 0 0,4 3-4 0,-3-2 4 15,-1 2-4-15,0-2 0 0,1 2 0 0,-1-2 0 0,-4 2 0 0,5-3 4 16,-1 3-4-16,-3 0 0 0,3 0 0 0,-3-2 0 15,3 2 0-15,-4 0 0 0,1 0 0 0,3 0 0 0,-3 0 4 0,-1 0 0 16,-4 0-4-16,5 0 0 0,0 0 0 0,-5 0 0 0,5 0-4 16,0-2 4-16,-5 2 0 0,4 0 0 0,-3 0 0 0,4-2 0 15,-5 2 0-15,1 0 0 0,4 0 0 0,-5-3 4 0,1 3-4 0,3 0 0 16,-3 0 0-16,-1 0 0 0,5-2 0 0,-5 2 0 0,1 0 0 16,0 0 0-16,-1-2 0 0,1 2 0 0,0 0 0 0,-1-2 0 15,1 2 0-15,-4 0 0 0,4 0 0 0,-1-3 0 0,-3 3 0 16,4-2 0-16,-5 2 0 0,5 0 4 0,-4 0-8 0,4-2 4 15,-5 2 0-15,5 0 0 0,-4 0 0 0,4 0 4 0,-4 0-8 0,3-2 4 16,-3 2 0-16,4 0 0 0,-4 0-4 0,3 0 4 16,-3 0 0-16,3 0 4 0,1 0-4 0,-4 0 0 0,4 0 4 0,-4 0-4 15,3 0 0-15,-3 0 0 0,4 0 0 0,-4 0 0 0,4 0 0 16,-5 0 4-16,1 0-8 0,-1 0 4 0,2 0 0 0,-2 0 0 16,1 0 0-16,0 0 4 0,0 0-4 0,0 0 0 0,0 0 0 0,-4 0 0 15,3 0 0-15,1 0 0 0,-4 0 0 0,4 0 0 16,-4 0 0-16,4 0 0 0,0 0-4 0,-4 0 4 0,3 0 0 0,2 0 0 15,-2-2 0-15,1 2 0 0,0 0 0 0,0 0 0 0,-1 0 0 16,1 0 0-16,0 0-4 0,0 0 4 0,0 0 0 0,0 0 0 16,-1 0 0-16,1 0 0 0,0 0 0 0,0 0 0 0,0 0 0 0,-4 0 0 15,3 0 0-15,-3 0 0 0,5 0 0 0,-2 0 0 16,-3 0 4-16,0-3-4 0,4 3 4 0,-4 0-8 0,0 0 4 0,4 0 0 16,-4 0-4-16,4 0 8 0,-4-2-4 0,0 2 0 0,3 0-16 15,-3 0 16-15,5-2 4 0,-5 2-4 0,3 0 4 0,1 0-4 16,-4 0 4-16,4-2-4 0,-4 2 0 0,4 0 4 0,-4 0-4 0,3-3 0 15,-3 3 0-15,4 0 0 0,0-2-4 0,-4 2 8 0,4 0-4 16,0 0 0-16,-4 0 0 0,4-2 0 0,0 2 0 16,-1 0 0-16,-3-3 0 0,4 3-4 0,0 0 4 0,0 0 0 0,-1 0 0 15,2-2 0-15,-5 2 0 0,3 0 0 0,1 0 0 0,0 0 0 16,0 0 0-16,-1-2 0 0,2 2 0 0,-2 0 0 0,-3 0 0 0,4 0 0 16,0 0 0-16,-4 0 0 0,4-2 0 0,0 2-4 0,-4 0 4 15,0 0 0-15,3 0 0 0,-3-3 0 0,0 6 0 0,4-3 0 16,-4-3 0-16,0 3 0 0,0 0 0 0,0 0 4 0,0 0-4 15,4 0 0-15,-4-2 0 0,0 2 0 0,0 0 4 0,0 0 0 16,4 0-4-16,-4-2 4 0,0 2-4 0,0 0-4 0,4 0 4 0,-4 0 0 16,4 0 0-16,-4 0 0 0,0-2 0 0,0 2 0 0,3 0 0 15,-3 0 0-15,0-2 0 0,4 2 0 0,-4 0 0 0,4-3 0 16,-4 3 0-16,0 0 4 0,4 0-4 0,-4-2 0 0,0 2 4 0,3 0-4 16,-3 0 0-16,0 0-4 0,0 0 4 0,0 0 0 15,0 0 0-15,5-2 0 0,-5 2 0 0,0 0 0 0,0 0 4 0,0 0-4 16,0 0 0-16,0-2 0 0,0 2 4 0,0 0-8 0,0 0 4 15,0 0 4-15,0 0-4 0,3 0 0 0,-3-3 0 0,0 3 0 16,4 0 0-16,-4 0 4 0,0 0-4 0,4 0 0 0,-4 0 4 16,0-2 0-16,4 2-4 0,-4 0 0 0,0 0 0 0,0 0 0 15,4-2 0-15,-4 2 4 0,0 0-4 0,0 0 0 0,3-2 4 16,-3 2 0-16,0 0 0 0,0 0 0 0,0 0-4 0,0 0 4 0,0 0 0 16,0 0 0-16,0 0 0 0,0 0 0 0,4 0 0 0,-4 0 0 15,0 0-4-15,-4 0 4 0,4 0-4 0,0 0 4 0,0 0-4 16,0 0 4-16,0 0-4 0,0 0 4 0,0 0-4 0,0 0 0 15,0 0 0-15,0 0 4 0,0 0-4 0,0 0 0 0,0 0 4 16,0 0-4-16,0 0 4 0,0 0-4 0,0 0 0 0,0 0 0 0,0 0 0 16,0 0 0-16,0 0 0 0,0 0 0 0,0 0 0 0,0 0 0 15,0 0 0-15,0 0 0 0,-3 0 0 0,3 0 0 0,0 0 4 16,0 0-4-16,-4 0-4 0,4 0 4 0,0 0 0 0,-4 0 0 0,4 0 0 16,0 0 0-16,-4 0 4 0,4 0-4 0,0 0 0 15,0 0 4-15,0 0-4 0,0 0 0 0,0 0 0 0,0 0 0 0,0 0 0 16,0 0 4-16,0 0-4 0,0 0 0 0,-4 0 0 0,4 0 0 15,0 0 4-15,0 0 0 0,0 0-4 0,-3 0 0 0,3 0 0 16,0-3 0-16,0 3 0 0,0 0 0 0,0-2 0 0,0 2 0 16,0-2 0-16,0 2 0 0,-5-3 0 0,5 3 4 0,0-2-4 15,0 2 0-15,5-2 0 0,-5 0 0 0,0 2 0 0,0-2 0 0,0 2 4 16,-5-3 0-16,10 3-4 0,-5-2 0 0,0 2 4 0,-5-2-4 16,5 2 0-16,0-2 0 0,0 2 0 0,0-3-4 0,0 3 8 15,0-2-4-15,0 2 0 0,0-2 0 0,0 2 4 0,0-2-4 0,0-1 4 16,0 3-8-16,0-1 4 0,5 1 4 0,-5-3-4 15,0 3 0-15,0-2 4 0,0 2-4 0,0-3 0 0,3 3 4 0,-3-2-4 16,0 0 0-16,0 2 0 0,0 0 4 0,0-2-4 0,4-1 0 16,-4 3 4-16,0-2-4 0,0 2 0 0,0-2 0 0,0 2 0 15,0-2 0-15,0 2 4 0,0-2 0 0,0 2 0 0,0-3-4 16,0 3 0-16,0-2-4 0,0 0 4 0,0 2 4 0,0-2-4 16,0 2 0-16,0 0 0 0,-4 0-4 0,4-3 4 0,0 3 4 0,0 0-4 15,0 0 0-15,0 0 0 0,-3 0 0 0,3 0 4 0,0-2-4 16,0 4 0-16,0-2 0 0,0 0 0 0,-5 0 4 0,5 0-4 15,0-2 0-15,0 2 0 0,0 2 4 0,0-4-4 0,0 4 0 16,0-2 0-16,0 0-4 0,0 0 8 0,0 0-4 0,0 0 0 0,0 0 0 16,0 0 0-16,0 0 0 0,0 0-4 0,0 0 4 0,0 0 0 15,0 0 0-15,0 0 0 0,0 0 4 0,0 0-4 0,0 0 4 16,0 0 0-16,0 0-8 0,0 0 4 0,0 0 0 0,0 0 0 16,0 0 0-16,0 0-4 0,0 0 8 0,0 0 0 0,0 0-8 0,-3 0 4 15,3 0 0-15,0 3 4 0,0-3-4 0,-4 2 0 0,4-2-4 16,0 2 4-16,0-2 4 0,-4 2-4 0,4 1-4 0,0-1 4 15,-4 0 0-15,4-2 0 0,0 2 0 0,-3 0 0 0,3 1 0 16,0-1 0-16,-4 0 0 0,4 0 0 0,0 1 0 0,-4-1 0 16,4 1 0-16,0-2 0 0,-4-1-4 0,4 3 4 0,0-1 0 15,-4 0 0-15,4 0-4 0,-4 1 4 0,4-1 4 0,-3 0-4 16,3 0 4-16,0 1-4 0,-4-1 0 0,0-2 0 0,4 2 0 16,-4 0 0-16,4 0 0 0,-4 1 0 0,4-1 4 0,-3-2-4 0,-2 2-16 15,2 1 20-15,3-1-4 0,-4-2-4 0,0 2 8 16,0 0 0-16,1-2-4 0,-2 3 0 0,2-1 4 0,-1-2 0 0,0 2-4 15,0 0-4-15,1-2 4 0,-1 0 4 0,0 0-4 0,0 0 0 0,0 0 0 16,0 0 0-16,0 3 4 0,1-3-4 0,-1 0 0 16,0 0-4-16,-3 0 8 0,2 0-4 0,2 0 0 0,-1 0 4 0,-4 0-4 15,5 0-4-15,-5 0 4 0,4 0 0 0,-4 0 0 0,1 0-4 16,3 0 8-16,-4 0-4 0,0 0 0 0,1 0 0 0,-1 0 0 16,5 0 0-16,-5 0 0 0,0 0 4 0,0 0-8 0,1 0 4 0,-1 0-4 15,0 0 4-15,0 0 4 0,5 0-4 0,-4 0 0 0,-1 0 4 16,0 0 0-16,0 0-4 0,1 0 8 0,-1 0-8 0,0 2 0 15,0-2-4-15,1 0 4 0,3 0-4 0,-3 2 8 0,-1-2-8 16,4 0 4-16,-4 0 0 0,1 2 4 0,3-4-8 0,-4 4 4 16,4-2 4-16,-3 0-8 0,3 0 4 0,-4 2 0 0,5-2 0 15,-5 0 0-15,4 0 0 0,0 0 4 0,-3 0-8 0,3 0 4 0,0 0 4 16,0 0-4-16,-4 0 4 0,4 3-8 0,1-6 4 0,-5 6 0 16,4-3 0-16,1 0 0 0,-2 0 0 0,-2 0 0 0,3 0-4 15,0 0 4-15,1 0 0 0,-5 0 0 0,4 0-4 0,0 0 4 16,0 0 0-16,0 0 4 0,-3 0-4 0,3 0-4 0,0 0 4 0,-4 0-4 15,5 0 8-15,-5 0 0 0,4 0-4 0,1 0 0 16,-5 0-4-16,4 0 4 0,-4 0 4 0,4 0-4 0,-3 0-4 0,3 0 4 16,-4 0-4-16,4 0 8 0,-4 0 0 0,5 0-8 0,-4 0 4 15,2 0 0-15,-2 0 0 0,3 0 0 0,-4 0 0 0,4 0 4 16,-3 0-8-16,3 0 0 0,-4 0 4 0,0 0-4 0,5 0 8 16,-5 0-4-16,1 0 0 0,2 0 0 0,-2 0 0 0,-1 0 0 0,1 0 0 15,3 0 0-15,-4 0 0 0,0 0 0 0,5 0 0 0,-5 0-4 16,1 0 4-16,2 0 0 0,-2 0-20 0,3 0 24 0,-3 0 0 15,3 0 0-15,-4 0 0 0,4 0-4 0,-4 0 0 0,5 2 4 16,-1-2-4-16,-4 0 0 0,5 0 0 0,-2 0 0 0,-2 0 0 16,3 0 0-16,0 0 4 0,1 2-8 0,-5-2 4 0,4 0 0 0,0 0 0 15,0 0-4-15,0 2 4 0,1-2-4 0,-1 0 4 0,0 0 0 16,0 0 4-16,0 3-4 0,-3-3 0 0,3 0 0 0,0 0 0 16,0 0 0-16,1 0 0 0,-2 0 0 0,2 0 0 0,-1 0 0 15,0 0-4-15,0 0 0 0,0 0 8 0,1 0-4 0,-1 0 0 16,0 0 0-16,0 0 0 0,0 0 0 0,0 0 0 0,1 0 0 0,-1 0 0 15,0 0 0-15,0 0 0 0,0 0-4 0,0 0 4 0,1 0-4 16,-1 0 4-16,0 2 4 0,0-2-4 0,0 0 4 0,4 0-4 16,-4 0-4-16,1 0 8 0,-1 0-4 0,4 0-4 0,-4 0 8 15,0 0-8-15,4 0 4 0,-4 0 0 0,1 0 0 0,3 0 0 16,0 0 0-16,-4 0-16 0,0 0 16 0,4 2 4 0,-4-2-4 0,4 0 0 16,-4 0 0-16,4 0 0 0,-4 3 0 0,1-3 0 15,3 0 4-15,-5 0-4 0,2 0 0 0,3 0 0 0,-4 0-4 0,0 0 4 16,4 0 4-16,-4 0-4 0,1 0 0 0,3 0 4 0,-4 0-4 15,4 0 0-15,-4 0 0 0,4 0-4 0,-4 0 4 0,4 0 0 16,-4 0 0-16,4 0 0 0,-4 0 0 0,4 0 0 0,0 0 0 0,-3 0-4 16,3 0 4-16,0 0 0 0,-4 0 0 0,4 0 0 0,0 0 0 15,0 0 0-15,-4 0 4 0,4 0-4 0,0 0 0 0,0 0 0 16,0 0 4-16,0 0-4 0,0 0 0 0,0 0 0 0,0 0-4 16,0 0 4-16,0 0 0 0,0 0 0 0,0 0 0 0,0 0 0 15,0 0 0-15,0 0 0 0,0 0 0 0,0 0-4 0,0 0 4 0,0 0-4 16,0 0 0-16,0 0-4 0,0 0-4 0,0 0 0 0,-4 0-4 15,4 0-8-15,0 0 0 0,0 0-12 0,-4 0-12 0,4 0-32 16,-3 0-68-16,-2 0-8 0,5 0 24 0,-3 0 24 0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7:05.26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ADDCDC9-04BF-456A-9C0B-ABCFD7120D1F}" emma:medium="tactile" emma:mode="ink">
          <msink:context xmlns:msink="http://schemas.microsoft.com/ink/2010/main" type="inkDrawing" rotatedBoundingBox="22269,11596 23669,11942 23659,11981 22259,11636" shapeName="Other">
            <msink:destinationLink direction="with" ref="{46EC13B9-0966-49AA-8753-04771014F9FB}"/>
            <msink:destinationLink direction="with" ref="{1B604146-703A-4537-9822-F6311985ADCD}"/>
          </msink:context>
        </emma:interpretation>
      </emma:emma>
    </inkml:annotationXML>
    <inkml:trace contextRef="#ctx0" brushRef="#br0">13250 4093 55 0,'0'0'92'0,"0"0"-12"0,0 0-8 16,0 0-28-16,0 0-8 0,0 0-4 0,0 0-4 0,0 0-4 0,0 0 0 15,0 0 0-15,0 0-4 0,0 0 0 0,0 0-4 0,0 0 0 16,0 0 0-16,0 0 0 0,0 0 0 0,0 0 0 0,0 0-8 15,0 0 4-15,0 0-4 0,0 0 4 0,0 0 0 0,0 0 0 0,0 0-4 16,0 0 4-16,0 0 0 0,0 0 4 0,0 0 0 16,0 0 0-16,0 0 0 0,0 0 0 0,0 0 0 0,0 0 0 0,0 0 4 15,0 0 0-15,0 0 0 0,3 0 0 0,-3 0 4 0,0 0 4 16,0 0-8-16,0 0 4 0,4 0-4 0,-4 0 0 0,0 0 0 16,0 0-4-16,0 0 4 0,0 0-4 0,4 0 0 0,-4 0 0 15,0 0 0-15,0 0 0 0,0 0 0 0,0 0 0 0,0 0-4 16,0 0 4-16,0 0-4 0,4 0 0 0,-8 0 4 0,8 0 0 0,-4 0 0 15,0 0 0-15,0 0 0 0,0 0 4 0,0 0-4 0,4 0 4 16,-4 0-4-16,0 2 4 0,0-2 0 0,3 0-4 0,-3 0 4 16,0 0 0-16,0 0-4 0,4 0 0 0,-4 0-4 0,0 0 4 15,0 0-4-15,4 0 0 0,-4 0 0 0,4 0 4 0,-4 0-4 16,0 0-4-16,4 3 4 0,-4-3-4 0,0 0 0 0,4 0 4 0,-4 0 0 16,0 0 0-16,3 0 0 0,-3 0-4 0,0 2 0 0,5-2 4 15,-5 0 0-15,0 0-4 0,3 2 0 0,-3-2 0 0,4 0 0 16,-4 0 4-16,3 0-4 0,-3 0 0 0,0 2 0 0,5-2-4 15,-2 0 4-15,-3 0 4 0,4 0-4 0,-4 0 0 0,4 0 0 16,-4 0 4-16,4 0-8 0,-4 0 4 0,4 2 0 0,-4-2 0 16,0 0 0-16,4 0 0 0,-4 0-4 0,3 2-12 0,-3-2 16 0,4 0 0 15,-4 0-4-15,0 0 4 0,4 3-4 0,-4-3 4 16,4 2 0-16,-4-2 0 0,4 0 0 0,-4 0-4 0,0 0 4 0,3 2-4 16,-3-2 0-16,5 0 0 0,-5 2 0 0,3-2-4 0,-3 0 0 15,4 0 0-15,-4 2 0 0,4-2 0 0,-4 0 0 0,4 0 0 16,-4 0 0-16,3 0 0 0,-3 0 0 0,4 2 0 0,-4-2 0 0,4 0 0 15,-4 0 0-15,4 0 0 0,-4 3 0 0,4-3 0 0,-4 0 0 16,4 0 0-16,-4 2 0 0,3-2 0 0,-3 0 0 0,4 2 0 16,-4-2 0-16,0 0 0 0,4 0 0 0,-4 0 0 0,4 0 0 15,-4 0 0-15,0 0 0 0,4 0 0 0,-4 0 0 0,3 0 0 16,-3 0 0-16,0 0 0 0,0 2 0 0,5-2 0 0,-5 0 0 0,3 0 0 16,-3 0 0-16,0 2 0 0,4-2 0 0,-4 0 0 0,4 0 0 15,-4 0 0-15,4 2 0 0,-4-2 0 0,3 0 0 0,-3 0 0 16,5 0 0-16,-5 0 0 0,3 0 0 0,1 0 0 0,-4 2 0 15,4-2 0-15,-4 0 0 0,4 0 0 0,-4 0 0 0,3 0 0 16,1 0 0-16,-4 3 0 0,0-3 0 0,4 0 0 0,-4 0 0 0,4 0 0 16,-4 0 0-16,4 2 0 0,-4-2 0 0,0-2 0 15,4 4 0-15,-4-2 0 0,4 0 0 0,-4 0 0 0,0 0 0 0,0 0 0 16,3 0 0-16,-3 0 0 0,0 0 0 0,4 2 0 0,-4-2 0 16,0 0 0-16,0 0 0 0,4 0 0 0,-4 0 0 0,0 0 0 15,0 0 0-15,4 0 0 0,-4 2 0 0,0-2 0 0,3 0 0 0,-3 0 0 16,0 0 0-16,5 0 0 0,-5 0 0 0,3 2 0 0,-3-2 0 15,0 0 0-15,4 0 0 0,-4 0 0 0,0 2 0 0,4-4 0 16,-4 2 0-16,4 2 0 0,-4-2 0 0,0 0 0 0,3 0 0 0,-3 0 0 16,5 0 0-16,-5 0 0 0,0 0 0 0,3 3 0 15,-3-6 0-15,0 6 0 0,4-3 0 0,-4 0 0 0,4 0 0 0,-4 2 0 16,0-2 0-16,4 0 0 0,-4 0 0 0,0 0 0 0,4 0 0 16,-4 2 0-16,3-2 0 0,-3 0 0 0,0 0 0 0,4 0 0 15,-4 0 0-15,4 0 0 0,-4 2 0 0,0-2 0 0,4 0 0 16,-4 0 0-16,4 2 0 0,-4-2 0 0,0 0 0 0,4 0 0 0,-4 0 0 15,3 2 0-15,-3-2 0 0,4 0 0 0,-4 0 0 0,0 3 0 16,4-3 0-16,-4 0 0 0,4 0 0 0,-4 0 0 0,0 0 0 16,3 2 0-16,-3-2 0 0,5 0 0 0,-5 0 0 0,0 2 0 15,3-2 0-15,-3 0 0 0,4 0 0 0,-4 0 0 0,4 0 0 16,-4 2 0-16,0-2 0 0,4 0 0 0,-4 0 0 0,4 2 0 16,-4-2 0-16,3 0 0 0,-3 0 0 0,4 0 0 0,-4 2 0 15,4-2 0-15,-4 2 0 0,4-2 0 0,-4 0 0 0,4 0 0 0,-4 3 0 16,0-3 0-16,4 0 0 0,-4 0 0 0,3 0 0 0,-3 0 0 15,0 0 0-15,4 0 0 0,-4 0 0 0,4 0 0 0,-4 0 0 16,0 0 0-16,4 2 0 0,-4-2 0 0,3 0 0 0,-3 2 0 16,5-2 0-16,-5 2 0 0,3-2 0 0,-3 0 0 0,4 2 0 15,-4-2 0-15,4 0 0 0,-4 2 0 0,4-2 0 0,0 0 0 0,-4 0 0 16,4 3 0-16,-4-3 0 0,3 0 0 0,-3 0 0 0,4 0 0 16,-4 0 0-16,4 2 0 0,-4-2 0 0,4 0 0 0,0 2 0 15,-4-2 0-15,3 0 0 0,-3 2 0 0,4-2 0 0,-4 2 0 0,4-2 0 16,0 0 0-16,-4 0 0 0,4 2 0 0,0-2 0 15,-4 3 0-15,3-3 0 0,1 0 0 0,0 2 0 0,-4-2 0 0,4 0 0 16,0 1 0-16,0-1 0 0,-1 3 0 0,1-3 0 0,-4 0 0 16,4 2 0-16,0-2 0 0,0 0 0 0,0 0 0 0,-4 2 0 15,3-2 0-15,1 0 0 0,0 0 0 0,-4 2 0 0,4-2 0 0,0 0 0 16,-4 0 0-16,3 3 0 0,2-3 0 0,-5 0 0 0,3 0 0 16,1 2 0-16,-4-2 0 0,4 0 0 0,-4 2 0 0,4-2 0 15,-1 0 0-15,-3 0 0 0,4 2 0 0,0-2 0 0,-4 2 0 16,4-2 0-16,0 0 0 0,0 0 0 0,-4 0 0 0,3 2 0 15,1-2 0-15,0 0 0 0,-4 2 0 0,4-2 0 0,0 3 0 0,-4-3 0 16,3 0 0-16,2 2 0 0,-5-2 0 0,3 0 0 16,1 0 0-16,-4 0 0 0,4 2 0 0,-4-2 0 0,4 0 0 0,-1 2 0 15,-3-2 0-15,5 0 0 0,-5 0 0 0,0 0 0 0,3 2 0 16,-3-2 0-16,4 0 0 0,-4 0 0 0,4 0 0 0,-4 0 0 16,4 2 0-16,-4-2 0 0,3 3 0 0,-3-3 0 0,4 0 0 0,-4 0 0 15,4 2 0-15,-4-2 0 0,4 2 0 0,-4-2 0 0,4 0 0 16,0 0 0-16,-4 2 0 0,4-2 0 0,-4 0 0 0,3 2 0 15,1-2 0-15,0 0 0 0,-4 2 0 0,4-2 0 0,-1 0 0 0,2 0 0 16,-5 3 0-16,3-3 0 0,1 2 0 0,0-2 0 16,-4 0 0-16,4 0 0 0,-1 0 0 0,-3 1 0 0,4-1 0 0,0 0 0 15,-4 0 0-15,0 0 0 0,4 0 0 0,0 0 0 0,-4 0 0 16,4 0 0-16,-4 0 0 0,0 0 0 0,4 0 0 0,-4 3 0 16,3-3 0-16,-3 0 0 0,4 0 0 0,0 0 0 0,-4 0 0 15,4 2 0-15,-1-2 0 0,2 0 0 0,-5 0 0 0,3 0 0 16,1 2 0-16,0-2 0 0,0 0 0 0,-1 0 0 0,2 2 0 0,-2-2 0 15,1 3 0-15,0-3 0 0,0 2 0 0,0-2 0 0,-1 0 0 16,1 2 0-16,0 0 0 0,-4-2 0 0,4 0 0 0,0 2 0 16,0-2 0-16,-1 2 0 0,2-2 0 0,-2 3 0 0,1-3 0 15,-1 0 0-15,2 0 0 0,-2 0 0 0,1 2 0 0,-4-2 0 16,4 0 0-16,0 0 0 0,0 2 0 0,0-2 0 0,-1 0 0 0,-3 2 0 16,4-2 0-16,0 2 0 0,0-2 0 0,0 3 0 0,-1-3 0 15,2 1 0-15,-2-1 0 0,1 3 0 0,0-3 0 0,0 2 0 16,-1-2 0-16,1 2 0 0,0-2 0 0,4 2 0 0,-4-2 0 15,-1 2 0-15,1-2 0 0,4 2 0 0,-4-2 0 0,-1 2 0 16,2-2 0-16,2 3 0 0,-3-3 0 0,0 1 0 0,-1-1 0 16,2 3 0-16,-2-3 0 0,5 0 0 0,-4 2 0 0,-1-2 0 0,1 2 0 15,0-2 0-15,0 0 0 0,0 2 0 0,0-2 0 0,0 3 0 16,-1-3 0-16,5 2 0 0,-8-2 0 0,7 0 0 0,-2 2 0 16,-2-2 0-16,1 2 0 0,0-2 0 0,0 0 0 0,-1 2 0 15,1-2 0-15,0 2 0 0,0-2 0 0,0 0 0 0,0 0 0 16,0 2 0-16,-4-2 0 0,3 3 0 0,1-3 0 0,0 0 0 0,0 2 0 15,0-2 0-15,-4 2 0 0,4-2 0 0,-1 0 0 0,-3 0 0 16,4 0 0-16,0 0 0 0,-4 2 0 0,4-2 0 0,-4 0 0 16,3 0 0-16,-3 0 0 0,5 0 0 0,-5 0 0 0,3 0 0 15,-3 0 0-15,4 3 0 0,-4-3 0 0,4 0 0 0,-4 0 0 16,4 1 0-16,-4-1 0 0,4 0 0 0,-4 0 0 0,0 0 0 0,3 2 0 16,-3-4 0-16,4 4 0 0,-4-2 0 0,4 0 0 0,-4 3 0 15,4-3 0-15,-4 0 0 0,4 2 0 0,0-2 0 0,-4 2 0 16,3-2 0-16,2 0 0 0,-2 2 0 0,1 0 0 0,-1-2 0 15,2 2 0-15,-5-2 0 0,3 3 0 0,1-3 0 0,-4 0 0 16,4 0 0-16,0 0 0 0,-4 2 0 0,4-2 0 0,-4 0 0 0,0 0 0 16,4 0 0-16,-4 0 0 0,0 0 0 0,0 0 0 0,0 0 0 15,0 2 0-15,3-2 0 0,-3 0 0 0,0 0 0 0,0 0 0 16,4 2 0-16,-4-2 0 0,0 0 0 0,0 2 0 0,0-2 0 0,4 0 0 16,-4 0 0-16,0 0 0 0,4 0 0 0,-4 2 0 15,0-2 0-15,4 0 0 0,-4 0 0 0,0 0 0 0,0 0 0 0,3 3 0 16,-3-3 0-16,0 0 0 0,5 2 0 0,-5-2 0 0,0 0 0 15,3 2 0-15,-3-2 0 0,0 0 0 0,4 2 0 0,-4-2 0 16,0 0 0-16,4 2 0 0,-4-2 0 0,4 2 0 0,-4-2 0 0,0 0 0 16,3 0 0-16,-3 2 0 0,0-2 0 0,4 0 0 15,-4 2 0-15,4-2 0 0,-4 3 0 0,4-3 0 0,-4 2 0 0,0-2 0 16,4 2 0-16,0-2 0 0,-4 2 0 0,3 0 0 0,-3 0 0 16,4-2 0-16,0 3 0 0,-4-3 0 0,4 2 0 0,0 0 0 15,-4-2 0-15,3 2 0 0,-3-2 0 0,5 0 0 0,-5 0 0 0,3 2 0 16,-3-2 0-16,0 0 0 0,4 0 0 0,-4 2 0 15,0-2 0-15,0 0 0 0,0 0 0 0,4 0 0 0,-4 0 0 0,0 0 0 16,0 2 0-16,0-2 0 0,4 0 0 0,-4 0 0 0,0 3 0 16,0-3 0-16,0 0 0 0,0 0 0 0,3 0 0 0,-3 2 0 15,0-2 0-15,5 0 0 0,-5 0 0 0,0 0 0 0,0 2 0 16,3-2 0-16,-3 0 0 0,0 0 0 0,4 0 0 0,-4 0 0 16,0 2 0-16,4-2 0 0,-4 0 0 0,0 0 0 0,0 2 0 0,4-2 0 15,-4 0 0-15,0 0 0 0,0 0 0 0,3 0 0 0,-3 3 0 16,0-3 0-16,0 0 0 0,0 0 0 0,0 0 0 0,0 0 0 15,0 0 0-15,4 0 0 0,-4 2 0 0,0-2 0 0,0 0 0 16,4 0 0-16,-4 0 0 0,0 2 0 0,0-2 0 0,4 0 0 16,-4 0 0-16,0 2 0 0,0-2 0 0,0 0 0 0,4 0 0 15,-4 0 0-15,0 0 0 0,0 0 0 0,0 2 0 0,0-2 0 0,0 0 0 16,0 0 0-16,0 0 0 0,0 0 0 0,0 0 0 0,0 0 0 16,0 0 0-16,0 0 0 0,0 0 0 0,0 0 0 0,0 0 0 15,0 0 0-15,4 0 0 0,-4 0 0 0,0 0 0 0,0 0 0 0,0 0 0 16,0 0 0-16,0 0 0 0,0 0 0 0,0 0 0 15,0 0 0-15,0 0 0 0,0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 0 0 16,0 0 0-16,-4 0 0 0,4 0-100 0,0 0-52 0,-4-2-40 15,4 2-60-15,0-2-68 0,-4 0 40 0,0 0 48 0,0 2 48 16,4-5 32-16,-3 3 32 0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2:26.30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00FDE1B-FDD9-4FF9-A986-68559304780A}" emma:medium="tactile" emma:mode="ink">
          <msink:context xmlns:msink="http://schemas.microsoft.com/ink/2010/main" type="writingRegion" rotatedBoundingBox="21509,14657 21548,14657 21548,14909 21509,14909">
            <msink:destinationLink direction="with" ref="{760B9996-0B60-49B2-9EF6-09999174BCC8}"/>
          </msink:context>
        </emma:interpretation>
      </emma:emma>
    </inkml:annotationXML>
    <inkml:traceGroup>
      <inkml:annotationXML>
        <emma:emma xmlns:emma="http://www.w3.org/2003/04/emma" version="1.0">
          <emma:interpretation id="{B9807347-B8E8-45B1-8EA5-A00021DA9D0C}" emma:medium="tactile" emma:mode="ink">
            <msink:context xmlns:msink="http://schemas.microsoft.com/ink/2010/main" type="paragraph" rotatedBoundingBox="21509,14657 21548,14657 21548,14909 21509,14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E99059-BDA4-445A-A16F-4898814DCC2D}" emma:medium="tactile" emma:mode="ink">
              <msink:context xmlns:msink="http://schemas.microsoft.com/ink/2010/main" type="line" rotatedBoundingBox="21509,14657 21548,14657 21548,14909 21509,14909"/>
            </emma:interpretation>
          </emma:emma>
        </inkml:annotationXML>
        <inkml:traceGroup>
          <inkml:annotationXML>
            <emma:emma xmlns:emma="http://www.w3.org/2003/04/emma" version="1.0">
              <emma:interpretation id="{C8D48D82-F036-4557-85CC-C31B99814020}" emma:medium="tactile" emma:mode="ink">
                <msink:context xmlns:msink="http://schemas.microsoft.com/ink/2010/main" type="inkWord" rotatedBoundingBox="21509,14657 21548,14657 21548,14909 21509,14909"/>
              </emma:interpretation>
            </emma:emma>
          </inkml:annotationXML>
          <inkml:trace contextRef="#ctx0" brushRef="#br0">39 4 11 0,'0'0'72'0,"0"0"0"0,0 0 0 16,0 0-24-16,0 0-8 0,0 0-8 0,0 0 0 0,0 0-8 15,0 0 0-15,0-2-4 0,0 2 0 0,0 0-8 0,0 0 4 16,0 0-4-16,0 0 4 0,0 0-4 0,0 0 0 0,0 0 4 16,0-2-4-16,0 2 0 0,0 0 0 0,0 0-4 0,0 0 0 15,0 0 0-15,0 0 0 0,0 0 0 0,0-2 4 0,0 4 0 0,0-4-4 16,0 4 0-16,0-4 0 0,0 2 0 0,0 0 0 0,0 0-4 15,0 0 4-15,0 0-4 0,0 0 0 0,0 0 0 0,0 0 4 16,0 0 0-16,0 0-8 0,0 0 4 0,0 0-4 0,0 0 0 16,0 2 8-16,0-2-8 0,0 0 4 0,0 2 0 0,0-2 0 15,0 2 0-15,0 0 0 0,0 0-4 0,0 1 4 0,0-1 0 0,-5 2 0 16,5-2 0-16,0 2 0 0,0 1-4 0,-3-1 8 0,3 0-8 16,-4 3 8-16,4-3-4 0,0 3 0 0,-4-3 0 0,0 2 4 15,4 0-4-15,-3 1 0 0,3 0 0 0,-5 1 4 0,5-1-4 0,-3 0 0 16,3-1 0-16,-4 2 0 0,4-2 0 0,0 1 0 15,0 0 4-15,-4-1-4 0,4 0 0 0,0 1-4 0,0-1 0 0,0 1 8 16,0-1-4-16,0-2 0 0,0 3-4 0,0-2 0 0,0 1 0 16,0-2 8-16,0 0-8 0,0 1 4 0,0-1 0 15,0-2 0-15,0 2-4 0,0 1 0 0,0-3 4 0,0 0-4 0,0 2 4 16,0-1-4-16,0-1 0 0,0 0 4 0,0-2-4 0,0 2 4 16,0 0-4-16,0-2 0 0,0 3 0 0,0-3 0 0,0 0 4 15,0 0 0-15,0 0-4 0,0 0 4 0,0 0 4 0,0 0-4 0,0 0 4 16,0 0 0-16,0 0 0 0,0 0-4 0,0 0 0 0,0 0 4 15,0 0-4-15,0 0 0 0,0 0 4 0,0-3-4 0,0 3 0 16,0-2 0-16,0 2-4 0,0-2 0 0,0 0-4 0,0 0 0 16,0-1-8-16,0 1 0 0,0 0-4 0,0-2-16 0,0 2-16 15,0-3-12-15,0 1-32 0,0 2-68 0,0-2-24 0,0-1 24 0,0 1 28 16,0 0 28-16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2:23.94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AD8AF8-D5F6-4AD0-89AE-176793338176}" emma:medium="tactile" emma:mode="ink">
          <msink:context xmlns:msink="http://schemas.microsoft.com/ink/2010/main" type="writingRegion" rotatedBoundingBox="24183,14621 24077,15410 23740,15364 23845,14576"/>
        </emma:interpretation>
      </emma:emma>
    </inkml:annotationXML>
    <inkml:traceGroup>
      <inkml:annotationXML>
        <emma:emma xmlns:emma="http://www.w3.org/2003/04/emma" version="1.0">
          <emma:interpretation id="{84DC3289-85F4-4ECD-8599-EDEEF9AAD4AC}" emma:medium="tactile" emma:mode="ink">
            <msink:context xmlns:msink="http://schemas.microsoft.com/ink/2010/main" type="paragraph" rotatedBoundingBox="24183,14621 24077,15410 23740,15364 23845,14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F9862D-C45F-4D37-821C-764574EF0EB3}" emma:medium="tactile" emma:mode="ink">
              <msink:context xmlns:msink="http://schemas.microsoft.com/ink/2010/main" type="line" rotatedBoundingBox="24183,14621 24077,15410 23740,15364 23845,14576"/>
            </emma:interpretation>
          </emma:emma>
        </inkml:annotationXML>
        <inkml:traceGroup>
          <inkml:annotationXML>
            <emma:emma xmlns:emma="http://www.w3.org/2003/04/emma" version="1.0">
              <emma:interpretation id="{76E2964A-897A-435E-9C46-956B5C523B70}" emma:medium="tactile" emma:mode="ink">
                <msink:context xmlns:msink="http://schemas.microsoft.com/ink/2010/main" type="inkWord" rotatedBoundingBox="24183,14621 24077,15410 23740,15364 23845,14576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mam</emma:literal>
                </emma:interpretation>
              </emma:one-of>
            </emma:emma>
          </inkml:annotationXML>
          <inkml:trace contextRef="#ctx0" brushRef="#br0">134 0 7 0,'0'0'92'0,"4"0"-8"0,-4 0-8 16,0 0-28-16,0 0-8 0,0 0-4 0,0 0-16 0,0 0 12 15,0 0-4-15,0 0 0 0,0 0-4 0,0 0-4 0,0 0 0 16,0 0 0-16,0 0-4 0,0 0 4 0,0 0-4 0,0 0 0 0,0 0 0 16,0 0-4-16,0 0 0 0,0 0-4 0,0 0 0 15,0 0 0-15,0 0 0 0,0 0 4 0,0 0-4 0,0 0 4 0,0 0-4 16,0 0 0-16,0 2 0 0,0-2 4 0,0 3 4 0,0-3-4 15,0 2 0-15,0 0 0 0,0 0 4 0,0 0 0 0,0 3 0 16,0-3 0-16,0 2-4 0,0-2 0 0,0 2 0 0,0 1 0 0,-4-1-4 16,4 0 4-16,0 1 0 0,0-1-8 0,0 0 12 0,-4 0-4 15,4 1-4-15,0 1-4 0,0-1 0 0,-4-1 4 0,4 0-4 16,0 3 4-16,-4-3 0 0,4 2-4 0,-3-1 4 0,3 1-4 16,0-2 4-16,0 3-4 0,-4-3 0 0,4 3 0 0,0-1 0 15,-4-2 4-15,4 3-8 0,0-3 0 0,-4 0 0 0,4 3 4 16,0-3 4-16,0 1 4 0,-4-1-8 0,4 1-4 0,0-2 4 15,0 2 0-15,0-1 0 0,0-2-4 0,0 3 4 0,-4-4 0 16,4 4-4-16,0-3 8 0,0 0 0 0,0 3-4 0,0-3-4 0,0 0 8 16,0 0-8-16,0 0 4 0,0 0 0 0,0 0 0 0,0-2-8 15,0 3 8-15,0-1-4 0,0-2 0 0,0 2 4 0,0-2-4 16,-3 3 0-16,6-3 4 0,-6 0-4 0,3 1 0 0,0-1 0 16,0 0 0-16,0 0 0 0,0 0-4 0,0 0 8 0,0 0-4 15,0 0 0-15,0 0 4 0,0 0 0 0,0 0-4 0,0 0 4 0,0 0-4 16,0 0 0-16,0 0 4 0,0 0-4 0,0 0 8 0,0-1-8 15,0 1 0-15,0-3 0 0,0 3 4 0,0-2-4 0,0 0 4 16,0-1 0-16,0 1 0 0,3-2-4 0,-3 2 0 0,0-2 4 16,0 1-4-16,4-1 4 0,-4 0-4 0,0-3 0 0,4 3 4 15,-4 0-4-15,4-1 0 0,-4 2 0 0,4-4 0 0,-4 2 0 0,4-1 0 16,-1 2 0-16,-3-3 0 0,0 3-4 0,4-3 4 0,-4 3 0 16,4 0 0-16,-4-3 0 0,0 3 0 0,4 0 0 0,-4-1 0 15,0 1 0-15,4 0 0 0,-4-3 0 0,0 5 0 0,0-2 4 0,0 0-4 16,0-1 0-16,0 1-4 0,3 0 4 0,-3 2 0 15,0-3 0-15,0 1 0 0,0 0 0 0,0-1 0 0,5 3 4 0,-5-2-8 16,0 0 0-16,0 2 4 0,0-3 0 0,3 1 0 0,-3 2 0 16,0 0 0-16,0-3 0 0,0 3 0 0,0 0-4 0,0 0 4 15,0 0 4-15,0 0-4 0,0-1 0 0,0 1 0 0,0 0-4 0,0 2 4 16,0-2 0-16,0 0 0 0,0 2 0 0,0-2 0 16,0 2 0-16,0 0 0 0,0-3 0 0,0 3 0 0,0 0 0 0,0 0 0 15,0 0 0-15,0 0 0 0,0 0-4 0,0 0 4 0,0 0 0 16,0 0 0-16,0 0 0 0,0 0 0 0,0 0 0 0,0 0 0 15,0 0 0-15,0 0 0 0,0 0 0 0,0 0 0 0,0 0-4 16,0 0 4-16,0 0 0 0,0 0 0 0,0 0 0 0,4 0 0 16,-4 0 4-16,0 0-4 0,0 0 0 0,0 0 0 0,4 0 0 15,-4 0 0-15,0 3 0 0,0-3 0 0,4 0 0 0,-4 2 0 0,0 0 0 16,3-2 0-16,-3 2 0 0,0 0 0 0,4 0 0 0,-4 1 4 16,0 1-4-16,4-2 0 0,-4 0 4 0,0 2-4 0,4-1 0 15,-4 1 0-15,4-2 0 0,-4 2 0 0,4-1 4 0,-4 1-4 0,3 0 0 16,-3-2 4-16,4 2-4 0,0 1 0 0,-4-3 0 15,4 2 4-15,0 1-4 0,-4-1 0 0,3 0 0 0,2 1 4 0,-5-1-4 16,3 0 4-16,1 0-4 0,0 1 0 0,-4-1 4 0,4 0-4 16,-1 1 0-16,-3-1 0 0,5 0 4 0,-2 3-4 0,1-3 0 15,-4 0 0-15,4 1 0 0,0 1 4 0,-4-2-4 0,3 1 0 0,1-1 4 16,-4 2 0-16,4-1 0 0,0-1-4 0,-4 0 4 16,0 3 0-16,4-3-4 0,0 0 4 0,-4 0 0 0,4 1 0 0,-4-1 0 15,3 1-4-15,-3-1 4 0,0 0 0 0,4 0 0 0,-4 3-4 16,4-4 4-16,-4 0 0 0,4 2 0 0,-4-1 0 0,0 0 0 15,3 0-4-15,-3 1 4 0,5-1 0 0,-5 0-4 0,3-1 0 0,-3 1 4 16,4 0 0-16,-4-2-4 0,4 3 0 0,-4-1 0 16,4-2 8-16,-4 2-4 0,0-1-4 0,3-1 4 0,-3 2-4 0,5-2 4 15,-5 0 0-15,3 3-4 0,-3-3 4 0,4 0 0 0,-4 0-4 16,0 1 0-16,4 1 0 0,-4-2 4 0,4 0-4 0,0 0 8 16,-4 0-8-16,3 0 4 0,-3 1 0 0,4-1 0 0,-4 2-4 0,4-2 4 15,-4 0-4-15,4 1 0 0,-4-1 0 0,4-2 0 0,-4 2 4 16,4 0 0-16,-4 0-4 0,3 0 4 0,-3 0-4 0,0 1 4 15,4-1-4-15,-4 0 0 0,0-2 0 0,4 2 0 0,-4 0 0 16,0 1 4-16,4-1-4 0,-4-2-4 0,0 2 8 0,0 0 0 16,0 0-4-16,0-2 0 0,0 2 0 0,0 0 4 0,0-2-16 15,0 3 16-15,0-3 0 0,0 2-4 0,0-2 0 0,0 2 4 16,3-2-4-16,-3 2 4 0,0-2-4 0,0 2 0 0,0-2 4 16,0 2-4-16,0-2 0 0,0 3 4 0,0-3-8 0,0 2 4 0,0 0 4 15,0 0-4-15,0-2 0 0,0 2 0 0,0 0 0 0,0 0 0 16,0-2 0-16,0 3 0 0,0-1 0 0,5 0 4 0,-5-2-4 15,0 2 0-15,0 0 0 0,0 0 4 0,0-2-8 0,0 3 4 0,0-3 4 16,0 2-4-16,0 0 0 0,0-2 0 0,0 2 4 16,0-2-4-16,0 0 4 0,0 2-4 0,0-2 4 0,0 0-4 0,0 2 0 15,0-2-4-15,0 0 4 0,0 2 0 0,0-2 0 0,0 3 0 16,-5-3 0-16,5 2 0 0,0-2 0 0,0 0 0 0,0 2 0 16,-3-2 0-16,3 2 0 0,0 0 4 0,0-2-4 0,-4 0 0 0,4 2 0 15,-4-2 0-15,4 3 0 0,-4-3 0 0,4 2 4 0,-3-2-4 16,3 2 0-16,-4-2 0 0,4 2-16 0,-4 0 20 0,4-2 0 15,-4 2 0-15,0 0-4 0,4 0 4 0,-4 1-4 0,1-3 4 16,-1 2-4-16,0 0 4 0,0 0-4 0,4 0 0 0,-4 0 0 16,1 1 4-16,-2-1-4 0,2 0 4 0,-1 0-4 0,0 0 0 0,0 0 0 15,1 1 0-15,-2-1 0 0,2 0 0 0,-1 0 0 0,0 0 0 16,0 2 0-16,1-1 0 0,-1-1 0 0,0 0 0 16,0 0 0-16,0 0 0 0,0 2 0 0,0-1 0 0,1-1 0 0,-1 2 0 15,0-2 0-15,0 0 0 0,1 1 0 0,-2 1 0 0,2-2 0 16,-1 2 0-16,0-2 0 0,0 2 0 0,1 1 0 0,-5-3 0 15,4 3 0-15,0-1 4 0,0-2-4 0,0 2 4 0,1 1-4 0,-1-3 0 16,0 2 4-16,0 0-4 0,0 1 0 0,0-3 0 16,1 2-4-16,-1 0 4 0,0-1 0 0,0 1 0 0,4-2 0 0,-3 2 0 15,-2-2 0-15,2 3 0 0,-1-3-4 0,4 2 4 0,-4-2 4 16,0 3-4-16,0-3 0 0,1 0-16 0,3 2 20 0,-4-2-4 16,0 3 4-16,0-3 0 0,4 2-4 0,-4-2 0 0,0 2 4 0,1-1-4 15,3-1 0-15,-5 2 0 0,2-1 0 0,3-1 0 16,-4 2 0-16,1-2 0 0,-2 0 4 0,5 2-4 0,-3-1 0 0,-1-1 0 15,4 0 0-15,-4 1 0 0,4-2 4 0,-4 1-8 0,4-2 4 16,-4 2 0-16,4 1 4 0,-4-1-4 0,4-2 0 0,0 2 0 16,-3 0 0-16,3-2 0 0,0 2 0 0,-4-2 0 0,4 2-4 0,0 1 4 15,-4-3 4-15,4 2-4 0,0-2 0 0,-4 2 0 0,4-2 0 16,0 2 0-16,0-2 0 0,-4 2-4 0,4-2 4 0,0 3 0 16,0-3 0-16,0 2 4 0,-3-2-4 0,3 2 0 0,0-2-4 15,-5 0 4-15,5 2 0 0,0-2 0 0,0 2 0 0,-3-2 0 16,3 2 0-16,0 0 0 0,-4-2 0 0,4 2 0 0,0-2 0 0,-4 3 0 15,4-1 0-15,0-2 0 0,-4 2 0 0,4 0 0 0,0-2 0 16,-3 2-16-16,3-2 16 0,0 2 4 0,-5 1 0 0,5-3 0 16,0 2-4-16,0-2 0 0,0 0 0 0,-3 0 0 0,3 2 4 15,0-2 0-15,0 0-4 0,0 0 0 0,0 0 0 0,0 0 0 16,0 0 0-16,0 0 0 0,0 0 4 0,0 0 0 0,0 0-4 0,0 0 0 16,0 0 0-16,0 0 4 0,0 0 0 0,0 0-4 15,0 0 4-15,0 0-4 0,0 0 0 0,0 0 0 0,0 0-4 16,0-2 4-16,0 2 0 0,0 0 4 0,0-2-4 0,0-1 0 15,3 3 0-15,-3-2-4 0,0 0 8 0,0 0-4 0,5 0 0 0,-5 0 0 16,3-3 4-16,-3 3-4 0,0-2 0 0,4 2 0 0,-4-2-4 16,4 1 4-16,0-1 0 0,-4 2-4 0,0-3 4 0,3 3 0 15,-3-2 0-15,5 2 0 0,-5-3 0 0,3 3 4 0,-3-1-4 16,0 0 0-16,4-1 0 0,-4 1 0 0,0-1 0 0,0 2 0 0,4-2 0 16,-4 2 0-16,0-3 0 0,0 3 0 0,4-2 0 0,-4 1 0 15,0-1-20-15,0 0 24 0,4 0 0 0,-4 2-4 0,0-3 4 16,0 1-4-16,0 0 0 0,3-1 0 0,-3 3 0 0,0-2 0 0,4 0 4 15,-4-1 0-15,0 1-4 0,4 2 0 0,-4-2 0 0,0-1 0 16,0 3 0-16,0-2 0 0,0 2 4 0,4-3-4 0,-4 4 0 16,0-4-4-16,0 1 4 0,0 1 0 0,4 1 0 0,-4-2 0 15,0 2 0-15,0 0 4 0,0-3-4 0,0 3 0 0,0 0-4 16,0 0 4-16,0-1 0 0,0 2 0 0,0 1 0 0,0-3 0 0,0 1 0 16,0 0 0-16,0 2 4 0,0 0-4 0,0 0 0 15,0-2 0-15,0 2 0 0,4 0 0 0,-4 0 0 0,0 0 4 0,0 0-4 16,0 0 0-16,0 0 4 0,0 0-8 0,0 0 4 0,0 0 0 15,0 0-4-15,-4 0 4 0,4 0 0 0,0 0-4 0,0 0 4 16,0 0 0-16,0 0 0 0,0 0 0 0,0 0-4 0,0 0 0 0,0 0 0 16,0 0 0-16,0 0 0 0,4 0-4 0,-4 0-8 0,0 0-20 15,0 0-16-15,0 0-16 0,0 0-16 0,0 0-28 0,0 0-28 16,0 0-52-16,0 0-44 0,0 0 40 0,0 0 40 0,0 0 28 16</inkml:trace>
          <inkml:trace contextRef="#ctx0" brushRef="#br0" timeOffset="715.085">130 153 67 0,'0'0'88'0,"0"0"-16"0,0 0-8 0,0 0-28 16,0 0-4-16,0 0-8 0,0 0 0 0,4 0-4 0,-4 0 0 15,0 0-4-15,0 0-4 0,0 0 0 0,0 0-4 0,0 2 0 16,0-2 0-16,0 0 4 0,-4 2-4 0,8-2 0 0,-4 2 4 0,0-2-4 15,0 3 4-15,0-1 0 0,0 0-4 0,0-2 4 0,0 2-4 16,0 2 4-16,0-1 0 0,0 1 0 0,0-2 0 0,0 1-4 16,-4 0 0-16,4 0 4 0,0 1 0 0,0 0-4 0,0-2 4 15,0 2-4-15,-4 1 0 0,4-1 0 0,0 1 4 0,0-1-4 16,0 0 4-16,-4 0-8 0,4-1 0 0,0 1 4 0,0-1 0 0,0 0-4 16,0 0 0-16,0 1 4 0,-3-2 0 0,3 0-4 0,0 0 0 15,3 0 0-15,-3-2-4 0,0 2 0 0,0 1 4 0,0-3-4 16,0 0 4-16,0 2-4 0,0-2 4 0,0 0-4 0,0 0 0 15,-3 0-4-15,3 0 4 0,0 0-4 0,0 0 0 0,0 0-4 16,0 0-4-16,0 0-4 0,0 0-8 0,0 0-8 0,0 0-16 0,0-2-24 16,0 2-48-16,0-3-44 0,0 3 16 0,0-2 28 0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3:10.91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-1 2 7 0,'0'0'108'0,"0"-2"-8"16,0 2-16-16,0-2-28 0,0 2-12 0,0 0-4 0,0 0-8 16,0 0-12-16,0 0 4 0,0 0-4 0,0 0-4 0,0 0-16 15,0 2 16-15,0 0-4 0,0 1 4 0,0-1-4 0,0 2 4 16,0-2 0-16,0 5-4 0,0-3 4 0,0 2 0 0,0 1 4 0,0 1 0 15,0-1 0-15,0 4 0 0,0-3 0 0,0 3 4 0,0 0-4 16,0-1 0-16,0 0-4 0,0 2 0 0,0-1 0 0,0-1 0 16,0 1 0-16,0 0 0 0,0 0-4 0,0 0 0 0,0-3 0 15,0 3 0-15,0-2-4 0,0 1-4 0,0-1 0 0,0 0 4 16,0-1-4-16,0 1 0 0,0-3-4 0,0 3 8 0,0-2-4 16,0-1 0-16,0 0-4 0,0 1 0 0,0-3 0 0,0 1 0 0,0-1 0 15,0 0 4-15,0 0-4 0,0 1 0 0,0-3-4 16,0 0 0-16,0 0 4 0,0-2-4 0,0 2 0 0,0-2-4 0,0 0 0 15,0 3-4-15,0-6-4 0,0 3 4 0,0 0-8 0,0-2-8 16,0 0-8-16,0 2-4 0,0-4-8 0,0 2 0 0,0-1-8 16,0-1-12-16,0 2-20 0,0-2-28 0,0-1-24 0,0-1 4 15,0-1 20-15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3:35.92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-7-6 79 0,'0'0'136'16,"0"0"0"-16,4 0-8 0,-4 0-24 0,0 2-8 0,0-2-12 0,0 0 0 16,0 0-4-16,0 0-12 0,0 0 0 0,0 0 0 0,0 0-8 15,0 0-4-15,0 0-4 0,0 0 0 0,0 0-4 0,0 0 0 16,0 0-4-16,0 0-8 0,0 0-4 0,0 0 0 0,0 0-8 0,0 0-4 15,0 0-4-15,0 0-4 0,0 0 0 0,0 0-4 16,0 0-4-16,0 0-8 0,0 0 0 0,0 0-12 0,0 0-8 0,0 0-20 16,0 0-20-16,0 0-20 0,0 0-52 0,0 0-24 0,0 0-72 15,0 0-28-15,0 0 48 0,0 0 40 0,0-2 32 0,0 2 28 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3:07.90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81B9CC-5879-4546-8F56-8A1E1E5B5DE5}" emma:medium="tactile" emma:mode="ink">
          <msink:context xmlns:msink="http://schemas.microsoft.com/ink/2010/main" type="writingRegion" rotatedBoundingBox="24702,14320 30425,14535 30322,17281 24598,17066">
            <msink:destinationLink direction="with" ref="{9AF88205-0D5F-4B10-A281-6A1852618118}"/>
          </msink:context>
        </emma:interpretation>
      </emma:emma>
    </inkml:annotationXML>
    <inkml:traceGroup>
      <inkml:annotationXML>
        <emma:emma xmlns:emma="http://www.w3.org/2003/04/emma" version="1.0">
          <emma:interpretation id="{D584AE28-3821-441F-A6FA-2CB87420A9BF}" emma:medium="tactile" emma:mode="ink">
            <msink:context xmlns:msink="http://schemas.microsoft.com/ink/2010/main" type="paragraph" rotatedBoundingBox="24737,14278 29575,14504 29551,15006 24714,14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F8673-EDDC-4292-A6B2-CE78A29408BF}" emma:medium="tactile" emma:mode="ink">
              <msink:context xmlns:msink="http://schemas.microsoft.com/ink/2010/main" type="inkBullet" rotatedBoundingBox="24731,14416 25238,14440 25226,14691 24719,1466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1443 5 75 0,'0'0'92'0,"4"0"-8"0,-4 0-8 0,0-3-28 0,0 3-12 0,0 0 0 15,0-2-8-15,0 2 0 0,0 0-4 0,-4-2-4 0,4 2 0 16,0 0 0-16,0-2-4 0,0 0 0 0,0 2 0 0,0-2 0 16,0 2 0-16,0 0-4 0,0-3 4 0,0 3 0 0,0-2-4 15,0 0 4-15,0 2 4 0,0 0-4 0,0-2 0 0,0 0 0 16,0 2 4-16,0-2-4 0,0 0-16 0,0-1 24 0,0 3-4 15,0-2 4-15,0 0-4 0,0 0 0 0,0 0 0 0,0 0 0 0,0 0-8 16,-4-1 4-16,4 1 0 0,0 0-4 0,0 0 0 0,-4-3-4 16,4 3 0-16,-3 0 4 0,3 0-12 0,0 0 8 0,-4 0 0 15,4-3 0-15,-4 3-4 0,4 0 4 0,0 0-4 0,-4 0 0 0,4 0 8 16,-4-1-8-16,4 1 4 0,-4 0 0 0,4 0-4 16,-4 0 4-16,4 0 0 0,-3-1 0 0,3 2-4 0,0-2 0 15,-4 1 4-15,0 0-4 0,4 0 0 0,-4 0 0 0,4-1 0 0,-3 1-4 16,-2 0 4-16,5 0 0 0,-3 0-4 0,-1 0 4 0,0-1 0 15,4 1-4-15,-4 0 4 0,1 0-4 0,-2 2 0 0,2-2 4 16,-1 0-4-16,0-1 0 0,0 1 0 0,0 0 0 0,1 2 4 0,-1-2-4 16,0 0 0-16,0 0 0 0,0 2 4 0,0-2-4 15,1 2 4-15,-1 0-4 0,0-3 0 0,0 3 0 0,-4 0 0 0,5 0 0 16,-1-1 0-16,0 1-20 0,0 0 24 0,0 0 0 0,1 0 0 16,-5 0 0-16,4 0 0 0,0 0 0 0,0 0-4 0,1 0 0 15,-5 0 0-15,4 0 4 0,1 0-4 0,-5 0 0 0,4 0 0 0,0 0 0 16,-4 0 0-16,4 0 0 0,1 0 0 0,-5 0 0 0,4 0 0 15,0 0 0-15,-4 0 0 0,5 0 0 0,-1 0 0 0,0 0 4 16,-3 0-4-16,2 0-4 0,2 0 4 0,-1 0 0 0,0 0 0 16,-3 1 0-16,3-1 0 0,0 0 0 0,0 3 0 0,0-3 0 15,0 2 0-15,0-2 0 0,1 2 0 0,-1-2 0 0,0 2 0 0,0 0 0 16,1-2 0-16,-2 2-4 0,2 0 4 0,-1 1 0 16,0-3 0-16,0 2 0 0,1 0 0 0,-1 0 0 0,4 0 0 0,-4-2 0 15,0 2 0-15,0 1 0 0,0-1 0 0,0 0 0 0,1 0 0 16,-1 0 0-16,4 0 0 0,-4 1 0 0,0-1 0 0,1 0 0 15,3 0 0-15,-5 0 0 0,2 1 0 0,-1-2 0 0,4 4 0 0,-4-3-16 16,0 0 20-16,4 0 0 0,-3 0-4 0,3 1 4 16,-5-1-4-16,5 0 0 0,-3 0 0 0,3 2 4 0,-4-1-4 0,4-1 0 15,-4 0 0-15,4 0 0 0,0 0 0 0,-4 0 0 0,4 0 0 16,0 1 0-16,-4-1 0 0,4 2 0 0,0-2 0 0,0 1 0 16,0-1 4-16,-3 0-4 0,3 2 0 0,0-2 0 0,0 3 0 0,0-3 0 15,0 0 0-15,0 2 0 0,0-2 0 0,0 3 0 0,0-3 0 16,0 2 0-16,0-2 4 0,0 3-4 0,0-3 0 0,0 2 0 15,0-2 4-15,0 3 0 0,0-3-4 0,0 2 0 0,0-2 4 16,0 0-4-16,0 3 4 0,0-3 0 0,0 0 0 0,3 2 0 16,-3-2 0-16,4 1 0 0,-4-1 0 0,4 0 0 0,-4 2 4 0,4-2 0 15,0 0 0-15,-1 0-4 0,2 1 4 0,-5-1 0 0,7 0 0 16,-3 0 4-16,-4 0 0 0,4 0-4 0,4 1-4 0,-8-1 4 16,7 0 0-16,-3 0 0 0,0-2 0 0,-1 2-4 0,1 0-20 15,0-2 28-15,0 3-4 0,0-3 4 0,0 0-4 0,0 2 0 16,-1-2 0-16,1 0 4 0,0 0-4 0,0 0 0 0,-1 0 0 15,2 0 0-15,-2 0 0 0,1 0 0 0,0 0 0 0,-4 0 4 16,4 0-4-16,-1 0 0 0,1 0 0 0,0 0 0 0,-4 0-4 16,4 0 0-16,0 0 4 0,0 0 0 0,-4 0 0 0,4 0 0 0,-4 0-4 15,3 0 0-15,-3 0 0 0,4 0-4 0,-4 0 4 0,0 0-4 16,0 0 4-16,4 0 0 0,-4 0 0 0,0 0 0 0,0 0-4 16,0 0 4-16,0 0 0 0,0 0 0 0,0 0-4 0,0 0 0 0,0 0 4 15,0 0-4-15,0 0 0 0,0 0 0 0,0 0 0 16,0 0 0-16,0 0 0 0,0 0-8 0,0 0-4 0,0 0 0 0,0 0-8 15,0 0-16-15,0 0-24 0,0 0-24 0,-4 0-28 0,4 0-40 16,0 0-80-16,-4 0-32 0,4 0 48 0,0 0 44 0,-3 0 32 16,-1 0 24-16</inkml:trace>
        <inkml:trace contextRef="#ctx0" brushRef="#br0" timeOffset="-11295.4536">1405-36 23 0,'0'0'96'0,"0"0"-16"0,0 0-8 16,0 0-28-16,0 0-8 0,0 0-4 0,0 0-4 0,0 0-4 16,0 0-4-16,0 0 0 0,-4 0-4 0,4 0 0 0,0 0-4 15,0 0 0-15,-4 0 0 0,4 0 0 0,0 2-4 0,-4-2 0 0,4 0 0 16,0 0 0-16,0 2 0 0,-3-2 0 0,3 2 0 16,0-2 0-16,0 2-4 0,-5 0 4 0,5 1 0 0,0-1 0 0,0 0 0 15,-3 0 0-15,3 0 0 0,0 0 4 0,0 0 0 0,0 1-8 16,0-1 8-16,-4 0-4 0,4 2 0 0,0-2 0 0,0 1 0 15,0-1 0-15,0 0 0 0,0 2 0 0,0-2 0 0,0 1-4 0,0-1 4 16,0 0 0-16,0 0 0 0,4 2 0 0,-4-2 0 0,0 1 4 16,0-1-4-16,3 0-4 0,-3 0 4 0,5-2 0 0,-5 2 0 15,3 0-4-15,1 1 4 0,-4-1 8 0,4 0-8 0,0-2 0 16,-1 2 4-16,1-2-24 0,0 0 24 0,0 2 0 0,0-2 4 16,0 0-4-16,-4 0 0 0,4 0-8 0,-1 0 4 0,1 0 4 0,0 0 0 15,0 0-4-15,-1 0-4 0,2 0 0 0,-5 0 0 16,3 0 4-16,1 0 0 0,0 0 0 0,-4-2-4 0,4 2 4 0,-4-2-4 15,3 2 0-15,2 0 0 0,-5-2 0 0,3 0 4 0,-3 2-8 16,0-3 4-16,4 1 0 0,-4 0 0 0,0 0 0 0,0 2 0 16,4-2 0-16,-4 0 0 0,0-1 0 0,0 3 0 0,0-2 0 15,0 0-4-15,0 0 0 0,0 2 4 0,0-2-4 0,0 0 0 0,0 0 8 16,0-1-8-16,0 1 0 0,0 0 8 0,0 0-8 16,0 0 4-16,0 2-4 0,-4-2 4 0,4-1 0 0,0 1-4 0,0 0 0 15,-4 0 0-15,4 0 0 0,-3 0 0 0,3-1 0 0,-5 1 0 16,5 2 0-16,-3-2-4 0,3 0 4 0,-4 0 4 0,0 2-4 15,0-2-4-15,1 0 4 0,3 2 0 0,-5-3 0 0,2 1 0 0,-1 2 0 16,4 0 0-16,-4 0 0 0,0-2 0 0,1 2 0 0,-1 0 0 16,0 0 0-16,4 0-4 0,-4 0 4 0,0 0 0 0,0 0 0 15,0 0-4-15,4 0 0 0,-3 0 4 0,-1 0 0 0,4 0-4 16,-4 2 0-16,0-2-4 0,4 0 0 0,-3 2-8 0,3 1-8 16,-5-3-8-16,5 2-4 0,-3 0-16 0,-1 0-4 0,4 0-8 15,0 0 0-15,-4 0-16 0,0 1-32 0,4-1-32 0,-3 0-20 0,3 0 28 16,-5 0 28-16</inkml:trace>
      </inkml:traceGroup>
      <inkml:traceGroup>
        <inkml:annotationXML>
          <emma:emma xmlns:emma="http://www.w3.org/2003/04/emma" version="1.0">
            <emma:interpretation id="{3C6C8C85-F11C-4928-8067-FFC3E7434DD9}" emma:medium="tactile" emma:mode="ink">
              <msink:context xmlns:msink="http://schemas.microsoft.com/ink/2010/main" type="line" rotatedBoundingBox="25715,14323 29575,14504 29551,15006 25691,14825"/>
            </emma:interpretation>
          </emma:emma>
        </inkml:annotationXML>
        <inkml:traceGroup>
          <inkml:annotationXML>
            <emma:emma xmlns:emma="http://www.w3.org/2003/04/emma" version="1.0">
              <emma:interpretation id="{242F4B0D-088E-4153-A3D8-F6D69F817209}" emma:medium="tactile" emma:mode="ink">
                <msink:context xmlns:msink="http://schemas.microsoft.com/ink/2010/main" type="inkWord" rotatedBoundingBox="25706,14498 25940,14509 25925,14814 25692,14803"/>
              </emma:interpretation>
            </emma:emma>
          </inkml:annotationXML>
          <inkml:trace contextRef="#ctx0" brushRef="#br0" timeOffset="1712.7372">1967-73 23 0,'0'-2'104'0,"0"2"-8"15,4-2-16-15,-4 2-28 0,0-3-4 0,0 3-8 0,4 0-4 0,-4 0-4 16,0 0-4-16,4 0-4 0,-4-2-4 0,0 2 0 0,0 0-4 16,4 0 0-16,-4 0 4 0,0 0-8 0,0 0 0 0,0 0 0 15,4 2 0-15,-4-2 4 0,0 0-4 0,0 3 0 0,0-1 4 16,0-2-4-16,0 2 4 0,0 0-4 0,0 2 0 0,3-1 0 15,-3 1 0-15,0-2 0 0,0 2 4 0,-3 3 0 0,3-3 0 16,0 3-4-16,0-3 0 0,0 2 0 0,0 1 4 0,-4-1-4 0,4 1 0 16,0-1-4-16,-4 3 4 0,4-3 0 0,0 3 0 0,-4-3 0 15,4 1 0-15,-4 2 0 0,0-1 4 0,4-2-4 0,0 3-4 16,-3-2 4-16,3 1-8 0,-5-1 0 0,5 1 4 0,0 1 4 0,0-3 0 16,0 1-4-16,-3 1-4 0,3-1 8 0,0-1-4 15,0 3 0-15,0-3 0 0,0 1 0 0,0-1 0 0,0-1-4 0,0 1 0 16,3 0 0-16,-3-1 0 0,0-1 0 0,0 0 4 0,5 0-4 15,-5 1 4-15,0-3-4 0,3 2 0 0,-3-1 0 0,4-1 4 16,-4 0-12-16,4-2 16 0,0 2 4 0,-4-2 0 0,4 0 0 16,0 0-4-16,-1 0-4 0,1 0 0 0,-4 0 0 0,4-2 0 15,0 2 0-15,0-2-4 0,-1 0 4 0,2 2-4 0,-2-3-4 0,1 1 0 16,0 0 0-16,0 0 0 0,-1-3-4 0,2 4 4 0,-2-2-8 16,1 1-4-16,0-2-8 0,0 2-4 0,-1 0-16 0,-3-1-12 15,4 1-8-15,0 1-20 0,0-2-12 0,0 1-16 0,-4 2-48 0,4-2-44 16,-4 0 20-16,4 2 32 0,-4 0 24 0</inkml:trace>
          <inkml:trace contextRef="#ctx0" brushRef="#br0" timeOffset="2010.5869">2185 200 35 0,'0'3'116'0,"0"-2"-12"15,0 2-8-15,0-1-28 0,0-2-4 0,0 2-4 0,0 0-4 0,0-2 4 16,0 2 0-16,0-2-4 0,0 3-4 0,0-3 0 0,0 0-4 16,0 2 4-16,0-2-4 0,0 0-4 0,0 2 0 0,0-2-4 15,0 0 0-15,0 2-8 0,0-2-4 0,0 2-4 0,0-2-4 0,-3 0-4 16,3 2 0-16,0-2-4 0,0 2-4 0,0-2 4 0,0 0-8 15,0 0 0-15,0 0-8 0,0 3 0 0,0-3-8 0,0 0-16 16,0 0-16-16,0 0-36 0,0 0-24 0,0 0-36 0,0 0-76 16,0 0-8-16,0 0 40 0,0 0 36 0,3 0 8 0</inkml:trace>
        </inkml:traceGroup>
        <inkml:traceGroup>
          <inkml:annotationXML>
            <emma:emma xmlns:emma="http://www.w3.org/2003/04/emma" version="1.0">
              <emma:interpretation id="{8C79CAA3-F3E4-4F35-916A-1A9C5671B869}" emma:medium="tactile" emma:mode="ink">
                <msink:context xmlns:msink="http://schemas.microsoft.com/ink/2010/main" type="inkWord" rotatedBoundingBox="26153,14449 28118,14541 28100,14938 26134,14846"/>
              </emma:interpretation>
            </emma:emma>
          </inkml:annotationXML>
          <inkml:trace contextRef="#ctx0" brushRef="#br0" timeOffset="3400.8664">2404 172 31 0,'-4'-6'104'0,"4"2"-12"0,0-1-12 16,0 1-32-16,0-1-8 0,0 1-4 0,0 0-4 0,0 0-4 16,0 0-4-16,4-1-4 0,-4 1-4 0,0 2 4 0,0-3-4 15,4 3 0-15,-4-2 0 0,3 2-4 0,1 0 0 0,-4-3 0 0,4 3 0 16,0 0 4-16,0 0-20 0,0 0 20 0,0 0-4 15,3 0 4-15,-3-1 0 0,0 3 0 0,-1-2-4 0,2 2 0 0,2 0-4 16,-3-2 4-16,0 4-4 0,3-2 0 0,-3 0-4 0,0 2 4 16,0 1-4-16,0-3 0 0,0 4 0 0,-1-2 4 0,5 0-4 15,-4 2 0-15,-1-1 0 0,2-1-4 0,-5 2 0 0,3 0 0 16,1-2 4-16,0 3-4 0,-4-1 4 0,4-2-4 0,-1 3 0 16,-3-1 4-16,0-2-4 0,0 2 4 0,0-2-4 0,5 2 4 0,-5-1 0 15,0 1-4-15,-5-2 0 0,5 0-4 0,0 3 8 0,0-3-4 16,-3 2 0-16,3-2-4 0,-4 1 8 0,4 1-4 0,-4-2 0 15,4 2 4-15,-4-2-4 0,1 1-4 0,-2-1 4 0,2 0-8 0,-1 2 4 16,4-2-4-16,-4 1 4 0,0-2-4 0,1-1-4 16,3 0-8-16,-4 3-8 0,4-3-8 0,-4 0-4 0,4 2-12 0,0-2-16 15,-4 0-32-15,4-2-28 0,0 2-16 0,0-3 20 0</inkml:trace>
          <inkml:trace contextRef="#ctx0" brushRef="#br0" timeOffset="4047.1385">2588 112 83 0,'0'0'96'16,"3"-2"-12"-16,-3 2-12 0,0 0-24 0,0-2-8 0,4 2-4 0,-4 0-4 15,0 0 0-15,0-2-4 0,0 2 0 0,0 0-4 0,0 0 0 16,4 0-8-16,-4 0 8 0,0-2-8 0,0 2 0 0,0 0-4 16,0 0 0-16,4 0 0 0,-4 0 0 0,0 0-4 0,3 0 0 15,-3 2 4-15,0-2 0 0,5 2 0 0,-5-2 0 0,3 2 0 16,-3 0 0-16,4 0 0 0,0 0 0 0,-4 1-4 0,4-1 0 15,-4 2 4-15,4-2 0 0,0 3 0 0,-4-1-4 0,3 0 4 0,1 0-4 16,-4 0-4-16,4 1 0 0,0-1 0 0,0 1 4 0,-4-1 0 16,3 0-4-16,1 1 0 0,-4-1 4 0,4 1-8 0,0-2 4 15,-4 0 0-15,4 1 0 0,-4 0 0 0,4-2-4 0,-1 2 0 0,-3-1 4 16,0-1 0-16,4 0-4 0,-4 0 4 0,0 0-4 16,4-2 0-16,-4 0 0 0,0 3 8 0,4-3-4 0,-4 0 0 0,0 0 0 15,0 0 4-15,4 0-4 0,-4 0-4 0,4-3 4 0,-4 3 4 16,0-2-12-16,3 0 4 0,1 0 4 0,-4 0 0 0,4-1-4 15,0 2 0-15,-4-2 4 0,4-1-8 0,-1 2 4 0,1-2 4 0,0-1 0 16,0 1-4-16,0 2 4 0,-4-2-4 0,7-1-4 0,-2 1 0 16,-2 2 4-16,1-3 0 0,0 3 0 0,0-2 0 0,-1 2 0 15,1-2 0-15,0 1 0 0,4 1 0 0,-4 0-4 0,-1 0 4 16,1 0 4-16,0 0-4 0,0 0 0 0,0-1 4 0,-1 3-8 16,2-2 0-16,-2 2 4 0,-3 0 4 0,4-2-8 0,0 2 0 0,-4 0 4 15,4 0 4-15,-4 0 0 0,3 0-8 0,-3 0 4 0,4 0 0 16,-4 0 4-16,0 0-4 0,0 0 0 0,0 0 4 0,0 0-8 15,0 0 4-15,0 0 0 0,0 0 0 0,0 0 0 0,0 0 0 16,0 0 0-16,0 0 0 0,0 0 0 0,0 0 0 0,0 0 0 16,0 0-4-16,0 0 0 0,0 0-4 0,0 2-16 0,0-2 20 15,0 0 0-15,0 2-8 0,0-2-12 0,0 0-20 0,0 3-16 16,0-3-16-16,0 0-40 0,0 0-48 0,0 2-16 0,-4-2 28 16,4 0 36-16</inkml:trace>
          <inkml:trace contextRef="#ctx0" brushRef="#br0" timeOffset="4672.4656">2909 132 51 0,'0'0'92'0,"0"0"-12"0,-4 0-8 15,4 0-28-15,0 0-4 0,4 0-8 0,-4 0-8 0,0 0 0 16,0 0-4-16,0 0-4 0,0 0 4 0,0 0-8 0,-4 0 0 15,4 0 4-15,0 2-4 0,0-2 0 0,-3 2 0 0,3-2 4 16,0 2-4-16,0 0 0 0,-5 0 0 0,5 0 4 0,-3 1-4 0,3 1 4 16,-4-2 0-16,4 2 0 0,-4 1 0 0,4-1 0 15,-4 0 0-15,4 1 0 0,0-1 0 0,0 1-4 0,-3-2 4 0,3 2-4 16,0 1-4-16,0-1 4 0,0-1 0 0,0 0 0 0,0 0 0 16,0 1-4-16,3-1 4 0,-3-2-4 0,4 2 0 0,-4 1 0 15,4-3 0-15,-4 2 0 0,4-2 0 0,-1 3 0 0,2-3-4 16,-2 0 8-16,1 0-4 0,0 0-4 0,3 0-4 0,-3-2 4 15,4 0 4-15,-4 2-4 0,0-2 4 0,3 0-4 0,-3 3 0 0,4-3-4 16,-5 0 4-16,5-3 0 0,-4 3 0 0,0 0-4 0,0-2 4 16,-1 2 4-16,5-2-4 0,-4 0 0 0,0 0 0 0,0 2-4 15,-4-2 0-15,4 0 0 0,-1-3 4 0,-3 3-4 0,4 1 0 0,-4-4 0 16,4 3 0-16,-4-3 4 0,4 1-4 0,-4 2 0 16,0-2 0-16,0-1 4 0,0 1 0 0,4-1-4 0,-4 1 0 0,0 0 0 15,0 0-4-15,0-1 0 0,0 2 4 0,-4-2-4 0,4 1 4 16,0-1 4-16,-4 1-4 0,4 0 0 0,-4-1 0 0,4 1 4 15,-4 2 0-15,4-2-4 0,-3 1 0 0,-1-1 0 0,0 2-4 16,0 0-16-16,0 0 24 0,1 2 0 0,-2-2-4 0,2 2-4 0,-5-3-4 16,4 3 4-16,1 0 0 0,-2 0-4 0,2 3-4 15,-5-3 4-15,4 2-4 0,1-2-12 0,-1 2-12 0,0 0-16 0,0 0-12 16,0 0-16-16,0-2-36 0,0 2-44 0,1 1-12 0,3-2 36 16,-4 2 24-16</inkml:trace>
          <inkml:trace contextRef="#ctx0" brushRef="#br0" timeOffset="5563.0823">3077 80 31 0,'0'0'104'0,"0"0"-12"0,0 0-12 15,0 0-28-15,0 0-4 0,4 0 0 0,-4 0-8 0,0 0 0 0,0 0 4 16,4 0-8-16,0 0 0 0,-4 0 0 0,4 0-4 0,0 0 0 15,4 0 0-15,-5 0-4 0,1 0-4 0,4 0 0 0,-1 0-8 16,1 0 0-16,0 0 0 0,-5 0-4 0,9 0 0 0,-8 0-8 0,4 0 0 16,-1 0 0-16,1 0 4 0,0 0-8 0,-1 0 4 0,1 2 0 15,-1-2 0-15,-3 0-4 0,4 0-4 0,-4 2-4 0,3-2 0 16,-3 0 0-16,0 0-12 0,0 2-8 0,-1-2-16 0,2 0-12 16,-2 0-20-16,-3 3-48 0,4-3-44 0,-4 0 4 0,4 0 32 15,-4 0 24-15</inkml:trace>
          <inkml:trace contextRef="#ctx0" brushRef="#br0" timeOffset="5302.7787">3173-30 15 0,'0'-2'104'0,"0"2"-12"16,0 0-12-16,0 0-28 0,0 0-8 0,0 0-8 0,0 0-12 0,0 0 0 16,0 0-4-16,0 2 0 0,0-2-4 0,0 0 0 0,0 2 0 15,0 0 0-15,0 1 0 0,0-1-4 0,0 0 4 0,0 0 0 16,0 2 0-16,0 1 0 0,0-3 0 0,0 4 4 0,-3-1 0 0,3-1 0 16,0 0 0-16,0 3 4 0,-5-1-4 0,5-2 0 15,-3 3 4-15,3-1-4 0,-4 1 0 0,4-1 0 0,0 1 4 0,-4-1-4 16,4 1-4-16,-4-1 0 0,4 1 4 0,-4-1-4 0,4 3-4 15,0-3 4-15,0 0-4 0,0 3 0 0,0-2 0 0,0-1 0 16,0 0 0-16,0 1-4 0,0 1 0 0,0-1 0 0,4-1-4 0,-4 1 0 16,4-2-4-16,-4 1 4 0,4 0 0 0,-4-2-4 15,4 3 8-15,-1-3-8 0,2 0 8 0,-5 1-8 0,3-1 0 0,1 0 0 16,0 1 4-16,0-3-8 0,-1 3 8 0,2-4-8 0,-2 1 8 16,1 1-4-16,0-1 0 0,0 0-4 0,-1-2 0 0,-3 0 0 15,4 2-4-15,0-2 8 0,0 0-4 0,0 0-8 0,-4 0-4 16,4-2-12-16,0 2-16 0,-4-2-8 0,3 0-8 0,-3-1-8 15,4 1-12-15,-4 1-24 0,0-2-28 0,4 1-28 0,-4-3 4 0,0 1 28 16</inkml:trace>
          <inkml:trace contextRef="#ctx0" brushRef="#br0" timeOffset="6160.838">3411 157 15 0,'-5'0'104'0,"5"0"-16"16,0 0-12-16,-3 0-28 0,3 0-8 0,0 0-8 0,-4 0-4 15,4 0 0-15,-4 0 0 0,0 0-8 0,4 2 0 0,-3-2 0 16,-1 0-4-16,4 3 0 0,-4-1-4 0,0-2 4 0,4 2-4 16,-4 0 0-16,0 2 4 0,1-1-4 0,3 1 0 0,-4-2 0 0,0 2 0 15,4 1 4-15,-4-1-4 0,4 0 0 0,-4 1 0 16,4 1 0-16,0-2 4 0,0 1-4 0,-3 1 4 0,3-2-4 16,0 1-4-16,0 2 4 0,0-4 4 0,0 2-8 0,3-1 8 0,-3 0-4 15,0 3 0-15,4-3 0 0,0 1-4 0,-4-1 4 0,4-2 0 16,0 2 0-16,-1 0 0 0,1 1-4 0,0-3 0 15,0 2 0-15,0-2 4 0,3 0-4 0,-3 3 4 0,0-3 0 0,3-2-4 16,-2 2 0-16,-2-2 4 0,5 2 0 0,-4-2-4 0,0 0 0 0,3 2-4 16,-3-2-4-16,0-2 0 0,0 2 4 0,0-2-4 0,-1 2 4 15,2-2-4-15,-2 0 8 0,1 0-4 0,0-1-4 0,-4 1 4 16,4 0-8-16,-1 0 4 0,-3-2 0 0,4-1 4 0,-4 1 0 16,4 0-8-16,-4-1 8 0,0 1-4 0,0 0 4 0,4-1-4 15,-4-1 4-15,0 2 0 0,0-3-8 0,-4 4 8 0,4-2-4 0,0-2-4 16,-4 1 4-16,4 2 4 0,-4-3-8 0,1 3 0 0,-1 0 4 15,4-3 0-15,-4 3 0 0,0-1 0 0,1 3 0 0,-5-2 0 16,4 2-8-16,0 0 8 0,-4 0-4 0,4-1-4 0,-3 3 4 0,3-2-8 16,-4 2-4-16,0 0-8 0,5 0-12 0,-5 2-12 15,1-2-8-15,3 3-8 0,-4-3-16 0,4 2-32 0,-3 0-48 0,3-2-8 16,0 2 24-16,0 1 28 0</inkml:trace>
          <inkml:trace contextRef="#ctx0" brushRef="#br0" timeOffset="7188.7913">3583 184 51 0,'0'-3'104'0,"0"3"-8"0,0-2-12 0,0 2-32 16,0 0 0-16,0-2-8 0,0 2 0 0,0 0-8 15,0-2-8-15,0 2 0 0,0 0 0 0,0 0-4 0,0 0-4 16,0 0 0-16,0 0 4 0,0 0-4 0,0 0-4 0,0 0 4 0,0 0-4 16,0 0 0-16,0 0 4 0,0 0 0 0,0 2-4 0,0-2-4 15,0 0 0-15,4 2 4 0,-4-2-4 0,0 2 0 0,0 1 0 16,4-2 4-16,-4 1-4 0,0 3 0 0,0-3 4 0,3 2-4 15,-3 1 0-15,0-1 0 0,4 0 0 0,-4 0-4 0,4 1 0 16,-4-1 0-16,4 0 0 0,-4 1-4 0,0-1-4 0,3 2 12 0,-3-1-4 16,5-1 0-16,-5 0 0 0,3 0-4 0,-3 1 0 0,4-1-4 15,-4-1 0-15,4 1 4 0,-4-2-4 0,4 2 0 0,-4-2 0 16,3 0 4-16,-3 1-4 0,4-1 0 0,-4 0 0 0,4-2 4 16,-4 0 0-16,4 2 0 0,-4-2 0 0,0 0 4 0,4 0-24 15,-4 0 28-15,0 0 0 0,4 0-8 0,-4 0-4 0,4 0 4 0,-4-2 0 16,3 2 0-16,-3-2 0 0,4 2 0 0,-4-2-4 0,4 2 4 15,-4-3-4-15,4 1 4 0,-4 0 0 0,3 0-4 0,-3 0 0 16,5 0 0-16,-5-2 4 0,3 1-4 0,-3 1 0 0,4-2 0 16,-4 1 0-16,4 1 4 0,-4-2-4 0,4 2 0 0,-4-2 0 0,3 2 0 15,2-3-4-15,-5 4 4 0,3-4 0 0,-3 3 0 0,4-3 0 16,-4 3 4-16,4-2-4 0,0 2 0 0,-4-3 4 0,4 3-4 16,-4 0 0-16,3-2-4 0,1 1 8 0,-4-1-8 0,4 2 4 15,-4 0 0-15,4 0 0 0,-4 0 4 0,4 0 0 0,0-1-4 0,-4 1 4 16,3 2 0-16,-3-1-4 0,5-2 0 0,-5 3 4 15,3-2 0-15,-3 2-4 0,4 0 4 0,-4 0 0 0,3 0-4 0,-3 0 4 16,0 0 0-16,5 0 0 0,-5 0 0 0,0 0-4 0,3 0 4 16,-3 0 0-16,0 0-4 0,0 0 8 0,4 0 0 0,-4 0-8 15,0 0 4-15,4 2 0 0,-4-2 0 0,0 3 0 0,0-2 0 16,4 1 4-16,-4 1 0 0,0-1-4 0,4 0 0 0,-4 2 0 16,0-2 0-16,0 2 4 0,4-1 0 0,-4 1 0 0,0 0-4 15,0-1 4-15,0 1-4 0,0-2 0 0,3 2 0 0,-3 1 4 0,0-1-4 16,0-1 0-16,0 0 0 0,0 0 0 0,0 1 0 0,0-2 0 15,0 2-4-15,0-2 4 0,0 0-4 0,0 1 0 0,0 1 0 16,0-2 0-16,0 1 0 0,0-2 0 0,0 2 0 0,0-1 0 16,0-2 0-16,0 2-4 0,0 0 0 0,0-2-4 0,0 2-4 15,0-2-4-15,0 2-8 0,0-2-4 0,0 0-12 0,0 0-12 0,0 0-12 16,0 0-12-16,0 0-12 0,0 0-12 0,0 0-24 0,4 0-40 16,-4 0-36-16,0-2 32 0,0 2 32 0,4-2 28 15</inkml:trace>
          <inkml:trace contextRef="#ctx0" brushRef="#br0" timeOffset="7870.9664">3931 179 43 0,'0'-2'104'16,"0"2"-16"-16,0 0-12 0,0 0-28 0,0 0-8 0,0-2-4 0,0 2-8 15,0 0 0-15,0 0 0 0,0 2-4 0,0-2-4 0,-4 2 0 16,4-2 0-16,0 2 0 0,-4-2 0 0,4 3 0 0,-3-2 0 15,-1 1 0-15,4 3 4 0,-4-3-4 0,4 2 0 0,-4 1 4 0,1-1-28 16,-2 0 28-16,5 0-4 0,-3 1 0 0,3-1 0 0,-4 0-4 16,4 1 0-16,0-1 0 0,-4 0 0 0,4 1-8 0,0-1 4 15,0 0 0-15,0 0 0 0,0 1-4 0,0-3 4 0,4 2-4 16,-4 0 4-16,0-1 0 0,4 1-4 0,-1-2-4 0,-3 0 4 16,5 0 4-16,-2 1 0 0,1 1 0 0,0-2-8 0,0-2 0 15,-1 2 0-15,5 0 0 0,-4-2 4 0,4 2 0 0,-4-2 0 16,-1 0-4-16,5 0 0 0,-1 0-4 0,-2 0 4 0,2 0 0 0,-3-2-4 15,3 2 0-15,-3-2 0 0,0 2 4 0,0-2-4 0,4 0 0 16,-4 0 0-16,-1 0 0 0,-3-1 0 0,4 1 4 0,0 0 0 16,0-2-4-16,-4 2 4 0,4-2 0 0,-4 1-4 0,0-1 4 15,0-1-4-15,0 1-4 0,0 0 0 0,0 0 8 0,0-3-4 0,-4 3 0 16,4-3-4-16,-4 3 4 0,0 0 0 0,4-3-4 16,-4 3 0-16,-3 0 0 0,3 0 4 0,0-1 0 0,0 1 0 0,-4 2 0 15,5-3 0-15,-5 3-8 0,4 1 4 0,-4-2 0 0,5 3 0 16,-5-2-4-16,4 2 0 0,-3 0-4 0,3 0-8 0,-4 2-8 15,4-2-8-15,0 3-8 0,-3-2-12 0,3-1-8 0,0 2-8 0,1 1-24 16,-2-3-44-16,5 2-32 0,-3 0 20 0,-1-2 24 16</inkml:trace>
          <inkml:trace contextRef="#ctx0" brushRef="#br0" timeOffset="8148.2258">4073-43 67 0,'0'-2'96'0,"0"0"-16"0,0 0-8 0,0-1-24 16,-4 3-12-16,4 0-4 0,0 0-8 0,-4-2 0 0,4 2-4 15,0 0 0-15,-4 0-4 0,4 2-4 0,0-2 0 0,-3 0-4 16,-2 3-4-16,5-1 4 0,0 0-4 0,-3 0 4 0,-1 0-8 15,4 3 4-15,-4-3-4 0,4 2 4 0,-4-2-4 0,4 5 4 0,-3-3 0 16,3 0-4-16,-4 1 0 0,4-1 0 0,-4 0 0 0,4 3 0 16,-4-3-8-16,4 0 0 0,-4 3-16 0,4-3-36 0,0 0-52 15,-4 3-40-15,4-3 28 0,0 1 16 0</inkml:trace>
          <inkml:trace contextRef="#ctx0" brushRef="#br0" timeOffset="8854.335">4115 209 35 0,'0'0'116'0,"0"0"-8"0,0 0-8 16,0 0-36-16,0 0-8 0,0 0-8 0,0 0-8 0,0 0-4 15,0 0 0-15,0 0-4 0,0 0-4 0,3 0-4 0,-3 0-4 16,0 0 0-16,0 0-24 0,5 0 20 0,-5 0 0 0,0 0-4 16,0 0 0-16,0 0 0 0,3 0 0 0,-3 2-4 0,0-2 0 15,0 2 0-15,0 0-4 0,0 1 4 0,0-1 0 0,0 0 0 16,0 2 0-16,0-2 0 0,0 3 0 0,0-1 0 0,0 0-4 0,0 1 0 15,0-1 4-15,0-2-4 0,0 2 0 0,0 0 4 0,0 1 0 16,0-1-4-16,0 0 0 0,0-1 0 0,0 1 0 0,4-2 0 16,-4 0 4-16,0 3-4 0,4-3 4 0,-4 0-4 0,4 0 4 0,-4 0-4 15,4-2 4-15,0 0 0 0,-1 2 0 0,1-2 0 16,0 0 0-16,0 2 0 0,-4-4 0 0,4 2 0 0,-1 0-8 16,2-2 8-16,2 0-4 0,-3 2 0 0,0-2 0 0,-1 0-4 0,1 0 4 15,0-1 0-15,0 1-4 0,0 0 0 0,0 0 0 0,-1 0 4 16,-3 0-8-16,4 2 8 0,0-3-4 0,0 3-4 0,-4-1 4 15,4 1-4-15,-4 0 4 0,3-3 0 0,-3 3 0 0,0 0-4 0,0 0 4 16,5 0 0-16,-5 3 8 0,0-3-4 0,0 1-4 16,0 2 8-16,3-3-12 0,-3 2 8 0,0 0-4 0,0 0 4 0,4 0 0 15,-4 0 0-15,0 1 0 0,0 1 0 0,4-2 0 0,-4 2 0 16,4-2 4-16,-4 1-4 0,0 1 0 0,3-2 4 0,-3 0 0 16,5 0 0-16,-5 3 0 0,3-3 0 0,-3 0 0 0,4 0 0 0,0 1 0 15,-4-3 0-15,4 1 4 0,-1-1 0 0,-3 3 0 0,4-3-4 16,0 0 0-16,0 0 4 0,0 2 0 0,0-4 0 0,0 2-4 15,-1 0 0-15,1-3 0 0,0 2 4 0,0-2-4 0,-1 1 0 16,2 0 0-16,-2 0-4 0,1 0 0 0,0-3 4 0,0 1-4 16,-1 2 0-16,2-3 0 0,-2-1 4 0,-3 2-4 0,4-1 0 0,0 1-4 15,-4 0 4-15,0-2-4 0,0-1 0 0,4 0 4 0,-4 1-4 16,0 0 4-16,0 0-4 0,0-1 0 0,-4 0 0 0,4 1 0 16,0-1 0-16,-4 1-4 0,4-1 4 0,-4 1-4 0,4 2-16 15,-3-1 16-15,3-1 0 0,-5 4-4 0,2-3-16 0,-1 3-12 16,0 0-16-16,0 0-24 0,1 2-24 0,-5 0-20 0,4-2-44 0,0 2-56 15,-3 0 20-15,3 0 36 0,-4 2 32 0,4-2 24 16</inkml:trace>
        </inkml:traceGroup>
        <inkml:traceGroup>
          <inkml:annotationXML>
            <emma:emma xmlns:emma="http://www.w3.org/2003/04/emma" version="1.0">
              <emma:interpretation id="{88A1A43A-E791-4A17-B72F-B13E37C448FA}" emma:medium="tactile" emma:mode="ink">
                <msink:context xmlns:msink="http://schemas.microsoft.com/ink/2010/main" type="inkWord" rotatedBoundingBox="28445,14704 28790,14720 28785,14818 28440,148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743.0984">4708 129 75 0,'0'0'96'0,"0"0"-12"0,0 0-12 16,0 0-24-16,0 0-4 0,0 3-8 0,-4-3-8 0,8 0 0 0,-8 0-4 15,8 0-4-15,-4 0-4 0,0 0 0 0,0 0 0 0,-4 0 0 16,8 0-4-16,-4 0 0 0,0 2 0 0,0-2 4 0,0 0-4 16,-4 0 0-16,4 0 4 0,0 0 0 0,0 0 4 0,0 0-4 15,0 0 4-15,0 0 0 0,4 0-4 0,-4 0 8 0,0 0-4 16,0 0-16-16,0 0 24 0,4 0 4 0,-4 0-8 0,0 0 4 0,0 0 0 16,4 0-4-16,-4 0 0 0,0 0 4 0,0 0 0 0,0 0 0 15,0 0 0-15,4 0 4 0,-4 0-4 0,0 0 4 0,0 0 0 16,0 0 0-16,3 0 0 0,-3 0 0 0,0 0 0 0,0 0 0 15,4 0-4-15,-4 0 0 0,4 0 0 0,-4 0-4 0,0 0 0 16,4 0 0-16,-4 0 0 0,4 0 0 0,-4 0-4 0,4 0 0 0,-1 0 0 16,-3 0 4-16,4 0-4 0,0 0 0 0,0 0-4 0,-1 0 0 15,2 0 4-15,-2 0-4 0,1 0 4 0,0 0 0 0,0 0 0 16,3 0 0-16,-3 0-4 0,4 0 8 0,-4 0-4 0,3 0 0 16,1 0 0-16,-1 0 0 0,1 0-20 0,0 0 0 0,4 0 0 15,-5 0 0-15,1 0 0 0,4 0 0 0,-5 0 0 0,4 0 0 16,-3 0 0-16,4 2 0 0,-5-2 0 0,5 0 0 0,-4 0 0 0,3 0 0 15,-4 0 0-15,1 2 0 0,0-2 0 0,-1 0 0 0,1 2 0 16,0-2 0-16,-4 0 0 0,0 2 0 0,3-2 0 0,-3 0 0 16,0 0 0-16,-1 0 0 0,-3 2 0 0,5-2 0 0,-5 0 0 0,3 0 0 15,-3 0 0-15,0 0 0 0,0 0 0 0,0 0 0 16,0 0 0-16,0 0 0 0,0 0 0 0,0 0 0 0,0 0 0 0,0 0 0 16,0 0 0-16,0 0 0 0,0 0 0 0,0 0 0 0,0 0 0 15,0 0 0-15,-3 0 0 0,3 0 0 0,0 0-4 0,0 0-56 16,-5 0-12-16,5 0-16 0,-3 0-12 0,3 0-12 0,-4 0-12 15,4 0-12-15,-4 0-8 0,0 0-4 0,1 0-24 0,-1-2-24 16,0 2-12-16,0-2 32 0,0 2 32 0,0 0 32 0</inkml:trace>
          <inkml:trace contextRef="#ctx0" brushRef="#br0" timeOffset="91398.3451">4804 222 15 0,'0'2'108'0,"0"-2"-8"16,0 0-12-16,0 0-44 0,0 0 12 0,0 0 0 0,0 0-4 15,0 0-4-15,0 0 4 0,0 0 0 0,0 2 0 0,0-2-4 16,0 0 4-16,0 0-4 0,4 0 0 0,-4 0-8 0,0 0 4 16,3 0 4-16,-3 0-4 0,5 0 4 0,-2 0-4 0,-3 0 0 0,4 0 4 15,-1 0 0-15,2 0-8 0,-2 0 0 0,1 0-8 0,0 0 8 16,4 0-4-16,-4 0 0 0,-1 0-8 0,5 0 4 0,-4 0 0 15,3 0 0-15,-2 0-4 0,-2 0-4 0,5 0 4 0,-4 0-4 16,4 0-8-16,-5 0 4 0,1 0 0 0,4 0-4 0,-5 0-4 16,1 0 4-16,0 0-4 0,0 0 4 0,4 0-4 0,-4 0 4 15,-4 0-4-15,3 0 0 0,1 0 0 0,0 0 0 0,0 0-4 16,-4 0 0-16,3 0 0 0,2 0 4 0,-5 0 0 0,3 0-4 0,-3 0 0 16,4 0-8-16,-4 0 0 0,4 0 0 0,0 0 0 0,-4 0 0 15,3 0 0-15,-3 0 0 0,4 0 0 0,-4 0 0 0,4 0 0 16,-4 0 0-16,4 0 0 0,0 0 0 0,-4 0 0 0,4 0 0 15,0 0 0-15,-1 0 0 0,-3 0 0 0,4 0 0 0,0 0 0 16,-4 0 0-16,4 0 0 0,-1 0 0 0,-3 0 0 0,5 0 0 0,-2 0 0 16,-3 0 0-16,4 0 0 0,-4 0 0 0,0 0 0 0,4 0 0 15,-4 0 0-15,0 0 0 0,0 0 0 0,0 0 0 0,0 0 0 16,0 0 0-16,0 0 0 0,0 0 0 0,0 0 0 0,-4 0-84 0,4 0-32 16,0 0-28-16,-4 0-28 0,4 0-28 0,0-2-60 15,-3 2-24-15,-2 0 48 0,5-2 44 0,-3 2 40 0,-1 0 24 0</inkml:trace>
        </inkml:traceGroup>
        <inkml:traceGroup>
          <inkml:annotationXML>
            <emma:emma xmlns:emma="http://www.w3.org/2003/04/emma" version="1.0">
              <emma:interpretation id="{26CE1D5C-ACC4-459E-AFCE-02D4D2633FE9}" emma:medium="tactile" emma:mode="ink">
                <msink:context xmlns:msink="http://schemas.microsoft.com/ink/2010/main" type="inkWord" rotatedBoundingBox="29109,14482 29575,14504 29552,14995 29086,14973"/>
              </emma:interpretation>
              <emma:one-of disjunction-type="recognition" id="oneOf2">
                <emma:interpretation id="interp2" emma:lang="" emma:confidence="0">
                  <emma:literal>-D</emma:literal>
                </emma:interpretation>
                <emma:interpretation id="interp3" emma:lang="" emma:confidence="0">
                  <emma:literal>_ D</emma:literal>
                </emma:interpretation>
                <emma:interpretation id="interp4" emma:lang="" emma:confidence="0">
                  <emma:literal>Do</emma:literal>
                </emma:interpretation>
                <emma:interpretation id="interp5" emma:lang="" emma:confidence="0">
                  <emma:literal>- D</emma:literal>
                </emma:interpretation>
                <emma:interpretation id="interp6" emma:lang="" emma:confidence="0">
                  <emma:literal>-'I</emma:literal>
                </emma:interpretation>
              </emma:one-of>
            </emma:emma>
          </inkml:annotationXML>
          <inkml:trace contextRef="#ctx0" brushRef="#br0" timeOffset="93519.6701">5363 20 67 0,'0'0'88'16,"0"0"-4"-16,0 0-8 0,0 0-24 0,0 0-8 0,0 0-4 0,0 0-4 15,0 0-4-15,0 0-4 0,0-2 0 0,0 2-4 16,0 0 0-16,0-3 0 0,0 3 0 0,4-2 0 0,-4 2 0 0,0-2 0 15,0 2 0-15,3-2-4 0,-3 0 0 0,4 2 4 0,0-2-4 16,0 2 4-16,-4-3 0 0,8 1 0 0,-5 0 0 16,1 0-4-16,4 0 0 0,-5 0-4 0,5-1 4 0,0-1 0 0,0 2 0 15,-1 0-4-15,1-2-4 0,0 1-8 0,3-1 4 0,-4 2 0 16,1-2 0-16,4 2-4 0,-4-3 8 0,3 3-8 0,-3-2 0 16,3 1 0-16,-3 1 0 0,-1-2-4 0,5 2 4 0,-4 0-4 0,-1 0 0 15,1-1 0-15,-1 1 4 0,1 2-4 0,0-2 0 0,-4 0 8 16,4 2-4-16,-1 0-4 0,-3-2 4 0,3 0 0 0,-3 2 4 15,4 0-4-15,-4 0 0 0,0-3-4 0,3 3 8 0,-3 0-8 16,0 0 0-16,3 0 4 0,-2 0 0 0,-2 0-4 0,1 0 8 16,4 0-4-16,-5 0-4 0,1 0 0 0,0 0-4 0,0 0 8 15,0 0-4-15,0 0 4 0,3 0 0 0,-3 0-4 0,0 0 4 0,0 0-4 16,0 0 4-16,0 0 0 0,-1 0-4 0,1 0 0 0,0 0 0 16,0 0 4-16,-1 3-4 0,-3-3-16 0,5 0 20 0,-2 2 0 15,1-2 0-15,-4 0 0 0,4 2-4 0,0-2 4 0,0 2-4 16,-4-2 0-16,3 2 4 0,-3-2-4 0,4 2 0 0,-4 1 0 15,4-3 0-15,-4 2 4 0,0-2 0 0,4 2 0 0,-4 0-4 0,0-2 4 16,0 2 0-16,0 0 0 0,0 0 0 0,0 1 4 0,0-1 0 16,0 0 0-16,0 0 0 0,0 0 0 0,0 3 4 0,0-3 0 0,0 2-4 15,0-2 4-15,0 3-4 0,0-1 0 0,0 0 0 16,0 0 4-16,0 1-4 0,0-1 4 0,0 0 0 0,0 1-4 0,0 1 4 16,0-1 4-16,0 1 0 0,0-2-8 0,0 3 0 0,0-1 0 15,0-1 4-15,0 1-4 0,0 0 4 0,0 1-4 0,0-1 4 16,0 1-4-16,0-1 0 0,0 1 0 0,0-1 0 0,0 1 0 15,0-1 0-15,0 3 0 0,0-3 4 0,0 1-4 0,0 1 0 16,0-1 0-16,0-1 0 0,0 3-4 0,0-3 0 0,0 1 4 16,0 2-4-16,0-3 0 0,0 0-20 0,0 1 24 0,0 1 0 0,0-1-4 15,0-1 0-15,0 0 0 0,0 1 0 0,0-1 0 0,0 1 0 16,0-1 0-16,0 1 0 0,0-1-4 0,0-2 4 0,4 3 0 16,-4-1 0-16,0-1-4 0,0 1 0 0,0-2 4 0,4 3 0 15,-4-3 0-15,0 1 0 0,0-1 0 0,0 0-8 0,0 0 8 16,0 1 0-16,0-1-4 0,0 0 0 0,3 1 4 0,-3-1-4 0,0 0 4 15,0-1-4-15,-3 1 4 0,3 0-4 0,0-2 0 0,0 0 4 16,0 3-8-16,0-3 4 0,0 0 4 0,0 0-4 0,0 3 0 16,0-3 4-16,0 0-4 0,0 0 0 0,0-2 0 0,0 2 0 15,0 0 0-15,0 1 0 0,0-3 0 0,0 2 0 0,0-2 0 16,0 2 0-16,0-2 0 0,0 0 0 0,0 0 0 0,0 0 0 0,0 0 0 16,0 2 4-16,0-2-4 0,0 0 0 0,0 0 4 0,0 0-4 15,0 0 0-15,0-2 0 0,0 2 0 0,0 0 0 0,0 0 4 16,0 0-24-16,0 0 28 0,0 2-4 0,0-2-4 0,-4 0 4 0,4 0 0 15,0 0-4-15,-4 0 0 0,4 0 4 0,0 0-4 16,-4 0 0-16,0 0 0 0,4 0 0 0,-4 0 4 0,1 0-4 16,-1 0 0-16,0 0 0 0,0 0-4 0,0 0 8 0,1 0-4 0,-2 0-4 15,2 0 4-15,-1 0 0 0,-4 0 0 0,5 0 0 0,-5 0 4 16,4 0-8-16,-4-2 0 0,1 2 4 0,3 0 0 0,-4 0 0 16,0-2 4-16,1 2-4 0,-1 0 0 0,0-2 4 0,5 2-8 15,-5 0 4-15,1 0 0 0,-1-3 0 0,0 3 0 0,4 0 0 16,-3 0 0-16,-1 0 0 0,1 0 0 0,2 0 0 0,-2 0-4 0,-1 0 0 15,5 0 4-15,-5 0 0 0,0 0 4 0,4 0-4 0,-3 0 0 16,3 0 0-16,-4 0-4 0,0 0 4 0,5 0 0 0,-5 0 0 16,4 0 0-16,-4 0 0 0,1 0 0 0,3 0 0 0,-4 0 0 15,5 0 0-15,-5 0 0 0,4 0 0 0,-4 0 0 0,5 0 0 16,-5 0-4-16,4 0 4 0,1 0 0 0,-5 0 0 0,4 0 4 0,0 0-4 16,0 0 0-16,0 0 0 0,0 0 0 0,1 0 0 0,-1 0 0 15,4 0 0-15,-4 0 0 0,0 0 0 0,4 0 0 0,0 0 0 16,0 0 0-16,-4 0-4 0,4 0 4 0,0 0-4 0,0 0 0 15,0 0-4-15,0 0-8 0,0 0-4 0,0 0-4 0,0 0-12 16,0 0-12-16,0 0-4 0,0 0-16 0,0 0-12 0,0 0-12 16,0-2-20-16,0 2-12 0,0-2-28 0,0 2-44 0,0-2-28 0,0 0 36 15,0 0 40-15,0 0 28 0</inkml:trace>
          <inkml:trace contextRef="#ctx0" brushRef="#br0" timeOffset="92353.7888">5390 30 11 0,'0'0'84'0,"0"0"16"0,0 0-12 0,0 0-36 15,0 0-4-15,0 0-4 0,0 0-4 0,0 0-8 0,0 0-4 16,0 0-4-16,0 0 0 0,0 0 0 0,0 0-4 0,0 0 4 16,0 0 0-16,0 0 0 0,0 0 0 0,0 0 0 0,0 3 0 15,0-3 0-15,0 2 4 0,0 0 0 0,0-2-4 0,0 2 0 16,0 0-4-16,0 3 4 0,0-3 0 0,0 2 0 0,0 0 8 0,0 0-4 15,0 1 0-15,0-1-4 0,0 3 4 0,0-3 0 0,0 2 0 16,0 1 0-16,0-1 0 0,0 1 0 0,0-1 4 0,0 3-4 16,0-3 0-16,0 1 0 0,0 1 4 0,0-2-8 0,0 3 0 15,0 0-4-15,0-3 0 0,3 3-4 0,-3-3 8 0,0 3-8 16,0-2 4-16,0 1-4 0,0-1-4 0,0-1 4 0,0 0 0 16,0 1-4-16,0-1-4 0,4 1 4 0,-4-1-4 0,0-2 0 0,0 1-4 15,0 2 0-15,0-3 0 0,0 0 0 0,0 0 0 0,0 1-4 16,0-3-8-16,0 2 16 0,0 0-4 0,0-2 0 0,0 1 0 15,0 1-4-15,0-2 4 0,4 0-4 0,-8 0 4 0,8 1 0 16,-4-3 0-16,0 2-4 0,0 0 0 0,0-2 0 0,0 0 4 16,0 2-4-16,0-2 0 0,0 0 0 0,0 0 0 0,0 0 0 0,0 0 0 15,0 0 0-15,0 0 0 0,0 0 0 0,0 0 4 0,0 0-4 16,0 0 0-16,0 0-4 0,0 0 4 0,0 0-4 0,0 0 0 16,0-2 0-16,0 2-4 0,0 0 0 0,0-2-8 0,0 0-4 15,0-1-12-15,0 1-16 0,0 0-12 0,0 0-8 0,-4 0-4 16,4-3-12-16,0 1-12 0,0 0-8 0,0 0-4 0,0-1-12 0,0-1-28 15,-4 1-20-15,4-1-8 0,0-3 20 0,0 3 24 0</inkml:trace>
        </inkml:traceGroup>
      </inkml:traceGroup>
    </inkml:traceGroup>
    <inkml:traceGroup>
      <inkml:annotationXML>
        <emma:emma xmlns:emma="http://www.w3.org/2003/04/emma" version="1.0">
          <emma:interpretation id="{99B56CA9-3CFB-408C-AD9C-773D77653F0F}" emma:medium="tactile" emma:mode="ink">
            <msink:context xmlns:msink="http://schemas.microsoft.com/ink/2010/main" type="paragraph" rotatedBoundingBox="24750,14959 30193,15230 30164,15797 24721,15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F02F8-6DEC-4A25-8678-08497734FA78}" emma:medium="tactile" emma:mode="ink">
              <msink:context xmlns:msink="http://schemas.microsoft.com/ink/2010/main" type="inkBullet" rotatedBoundingBox="24745,15058 25259,15084 25241,15438 24727,15413"/>
            </emma:interpretation>
            <emma:one-of disjunction-type="recognition" id="oneOf3">
              <emma:interpretation id="interp7" emma:lang="" emma:confidence="0">
                <emma:literal>↳</emma:literal>
              </emma:interpretation>
            </emma:one-of>
          </emma:emma>
        </inkml:annotationXML>
        <inkml:trace contextRef="#ctx0" brushRef="#br0" timeOffset="-1701.9078">1455 659 43 0,'0'0'92'0,"0"0"-8"0,0 0-8 16,0 0-28-16,0 0-8 0,0 0-4 0,0 0 0 16,0 0 0-16,0 0-4 0,0 0-4 0,0 0 0 0,0 0 0 15,0 0-4-15,0 0 0 0,0 0 0 0,0 0 0 0,0 0 0 0,0-2 0 16,0 2-4-16,0 0 4 0,0-2-4 0,0 2 0 0,0 0 0 16,0-3-4-16,0 1 4 0,0 2-4 0,0-2 0 0,0 0 4 15,0 0-4-15,0 0 0 0,0 0 0 0,0-1 0 0,0 3-4 0,0-2 0 16,0 0 4-16,0 0-4 0,0 0 0 0,0-1 0 15,0 2 0-15,0-4-4 0,0 3 0 0,0 0 8 0,0 0-4 0,0 0 0 16,0-3-4-16,0 4 0 0,0-2 0 0,-5-1 0 0,5 2 4 16,0-1-4-16,-3-1 0 0,3 2 0 0,0-2 0 0,-4 2-4 15,4-1 0-15,-4-1 0 0,4 2 4 0,-4-2 0 0,4 1 0 0,-3-1 0 16,3 2 0-16,-4 0 0 0,4-2 0 0,-4 1 0 0,4 1-4 16,-4 0 0-16,0-2 0 0,4 2 4 0,-4-1-4 0,0-1 0 15,4 2 0-15,-3 0 0 0,-1 0 4 0,0 0-4 0,4-1 0 16,-4 1 0-16,1 0 0 0,-2 0-4 0,2 0 4 0,3 0 0 15,-4 0-4-15,0 2 4 0,0-3-4 0,1 1 0 0,-2 0 0 0,2 2-16 16,-1-2 20-16,0 2 0 0,0-2-4 0,0 0 4 0,1 2-4 16,-1-3 4-16,-4 3-4 0,4 0 4 0,0 0-4 0,1 0 0 15,-1 0 4-15,0-2-4 0,0 2 0 0,-4 0 0 0,5 0 4 16,-1 0-4-16,0 0 4 0,-4 0-4 0,5 0 0 0,-1 2 0 16,-4-4 0-16,4 2 0 0,-3 2 4 0,2-2 0 0,-2-2-4 0,4 2 0 15,-5 0 0-15,4 0 0 0,-4 2 4 0,4-2-4 16,-3 0 0-16,-1 0 0 0,4 3 4 0,-3-3-4 0,2 2 0 0,-2-2 0 15,3 2 0-15,0 0-4 0,-4-2 4 0,5 2 0 0,-1 0 0 16,0 1 0-16,0-3 0 0,-3 2 0 0,3 0 0 0,0 0 0 16,0 0 0-16,0 0 0 0,0-2 0 0,1 2 0 0,-1 1 0 15,4-1 4-15,-4 0-4 0,0 0 0 0,1 0 0 0,3 0 0 0,-5 0-4 16,2 1 4-16,3-1 0 0,-4 0 0 0,4 0 0 16,-4 0-4-16,0 3 4 0,4-5 0 0,-3 4 4 0,-1-2-8 0,4 0-12 15,-4 0 16-15,4 0 4 0,-4 1 0 0,0-2 0 0,4 4 0 16,-4-3 0-16,0 0 0 0,1 1 0 0,3 1-4 0,-4-2 0 15,4 0-4-15,-4 0 4 0,0 3 4 0,4-3-4 0,-3 0-4 0,3 3 4 16,-5-4-4-16,2 1 4 0,3 1 4 0,0-1-4 0,-4 2 0 16,4-2-4-16,-4 0 12 0,4 1-8 0,-4-2 0 0,4 2 0 15,0 1-4-15,-3-2 4 0,3 0 0 0,0 1 4 0,-5-1-4 16,5 0 0-16,0 2-4 0,-3-2 4 0,3 0 0 0,0 1 4 16,0 1-4-16,-4-1 0 0,4 0 0 0,0 0 0 0,0 1 0 0,-4-2 4 15,4 0-4-15,0 2 0 0,0 1 0 0,0-3 0 0,0 2 0 16,0-1 0-16,0 1 0 0,0-2 0 0,0 2 4 0,0-2-4 15,0 3-4-15,0-3 4 0,0 3 4 0,0-4-4 0,0 3 0 16,0-1 4-16,0-1-4 0,0 2 0 0,0-2 0 0,0 3 0 16,0-3 4-16,-4 0-4 0,4 2 4 0,4-1-20 0,-4 1 20 0,0-2 0 15,0 2 0-15,0-2 0 0,0 0 0 0,4 3 0 16,-4-3-4-16,0 2 0 0,4-2 4 0,-4 3 0 0,3-3-4 0,-3 2 4 16,5-2 0-16,-2 1-4 0,-3 1 4 0,4-2-4 0,0 0 0 15,0 0 4-15,-1 1 0 0,2 1 4 0,-2-2 0 0,1 0-4 16,0 0 0-16,-4 0 0 0,7-2-4 0,-3 3 4 0,0-1 0 0,0 0 0 15,0 0 0-15,0-2 4 0,0 2-8 0,-1 0 4 0,1-2 0 16,0 0 4-16,0 3 0 0,-1-3-4 0,2 0 0 0,-2 2 0 16,1-2 0-16,0 0-4 0,0 0 4 0,-1 0 0 0,-3 2-4 15,4-2 4-15,0 0 0 0,0 0 0 0,0 0-4 0,-4 0 0 16,4 0 0-16,0 0 4 0,-1 2 0 0,-3-2-4 0,4 0 0 16,-4 0 0-16,4 0 0 0,0 0 0 0,-4 0 4 0,0 0-4 0,3 0 0 15,-3 0 0-15,0 0 0 0,0 0 0 0,0 0 0 0,0 0 0 16,5 0 4-16,-5 0-4 0,0 0-16 0,0 0 20 0,0 0 0 15,0 0-4-15,0 0 0 0,-5 0 4 0,5 0 0 0,0 0 0 16,0 0-4-16,0 0 0 0,0 0 0 0,0 0 0 0,0 0-4 16,0 0 4-16,0 0 0 0,0 0-4 0,0 0-4 0,0 0-8 0,0 0-8 15,0 0-16-15,0 0-20 0,0 0-20 0,0 0-28 0,0 0-36 16,0 0-64-16,0 0-44 0,0 0 44 0,0-2 36 0,-3 2 36 16,3-2 28-16</inkml:trace>
        <inkml:trace contextRef="#ctx0" brushRef="#br0" timeOffset="-9926.6157">1420 603 59 0,'0'0'88'15,"0"0"-4"-15,0 0-12 0,0 0-24 0,0-2-8 0,0 4-4 0,0-4-4 16,0 4-8-16,0-2 0 0,0 0-4 0,0 0 0 0,0 0 0 16,0 0-4-16,-4-2 0 0,4 4-4 0,0-2 0 0,0 0 0 15,-4 0 0-15,4 0-4 0,0 0 4 0,-4 3 0 0,4-3-4 0,-3 0 4 16,3 1-4-16,0 1 4 0,-4 1 0 0,0-1 4 15,4 0-4-15,-4 0 0 0,4 2 0 0,0-1 0 0,-3 1-4 0,3 0 0 16,-5 0 4-16,5-1-4 0,-3 1 4 0,3 0 0 0,0 0-4 16,0 1 4-16,-4 0 0 0,4 1 0 0,0-2 0 0,0 0 0 15,0 0 0-15,0 1-4 0,0 1 4 0,0-1 0 0,0-1 0 0,0 0-8 16,0 3 0-16,4-3 4 0,-4 0 0 0,0 0 0 0,3 1-4 16,-3-1 4-16,0-2 0 0,5 3 0 0,-5-1 0 0,3 0-20 15,-3-1 24-15,4-1 0 0,0 2-4 0,0-2 0 0,-4 0 0 16,3 0 0-16,1 0 0 0,0 1-4 0,0-3 4 0,0 2 4 15,0-2-4-15,-4 0-4 0,4 2 0 0,-1-2 4 0,1 0-4 0,0-2 4 16,0 2 0-16,-1 0 0 0,2-2 0 0,-2-1-4 0,1 1 0 16,0 0 0-16,0 0-4 0,-1 0 4 0,2 0 0 15,-2 0 0-15,1-3-4 0,0 3 0 0,0-2 4 0,-4 2 4 0,4-3-4 16,-4 3-4-16,3-2 4 0,1 2 0 0,-4-3-4 0,0 3 0 16,4-2 0-16,-4 2 0 0,0-3 4 0,0 1-4 0,0 2 4 15,0-2 0-15,0 2-4 0,0-3 0 0,0 1 4 0,0-1-4 0,-4 3 4 16,4-2 0-16,-4 0-4 0,4 0 0 0,-3-1 4 15,3 1-4-15,-4 2 0 0,0-3 0 0,4 1 0 0,-4 0 0 0,0 2 0 16,1-3 0-16,-2 3 0 0,2-2 0 0,-1 2 0 0,0-1 0 16,0 2 0-16,1-2 0 0,-2 1 4 0,2 0-4 0,-1 2 0 15,0 0 0-15,0-2-4 0,1 2 0 0,-1 0 0 0,0 0 4 0,-4 0-4 16,8 2-4-16,-4-2 0 0,-3 2-12 0,7 0-20 0,-8 1-16 16,4-2-24-16,4 2-20 0,-8-1-40 0,5 0-60 0,-1 2 4 15,0-1 36-15,0 1 28 0,1 0 28 0</inkml:trace>
      </inkml:traceGroup>
      <inkml:traceGroup>
        <inkml:annotationXML>
          <emma:emma xmlns:emma="http://www.w3.org/2003/04/emma" version="1.0">
            <emma:interpretation id="{C0A98738-9B2E-4D08-9FF4-9362E8BBF5F8}" emma:medium="tactile" emma:mode="ink">
              <msink:context xmlns:msink="http://schemas.microsoft.com/ink/2010/main" type="line" rotatedBoundingBox="25670,15005 30193,15230 30164,15797 25642,15572"/>
            </emma:interpretation>
          </emma:emma>
        </inkml:annotationXML>
        <inkml:traceGroup>
          <inkml:annotationXML>
            <emma:emma xmlns:emma="http://www.w3.org/2003/04/emma" version="1.0">
              <emma:interpretation id="{42421FE3-DF58-4AD6-9CAE-DE0B98E706C3}" emma:medium="tactile" emma:mode="ink">
                <msink:context xmlns:msink="http://schemas.microsoft.com/ink/2010/main" type="inkWord" rotatedBoundingBox="25659,15226 26003,15243 25986,15589 25642,15572"/>
              </emma:interpretation>
            </emma:emma>
          </inkml:annotationXML>
          <inkml:trace contextRef="#ctx0" brushRef="#br0" timeOffset="10234.5139">1921 662 71 0,'0'-3'92'0,"0"3"-8"0,0-2-12 16,0 2-24-16,0-2-8 0,0 2-4 0,0-3 0 0,0 3-8 0,0-2 0 15,0 2 0-15,4-2-4 0,-4 2 4 0,0 0-8 16,0 0 0-16,0-2 0 0,0 2 0 0,0 0-4 0,0 0 4 0,0 0-4 16,0 0-4-16,4 0 0 0,-4 0 0 0,0 0 0 0,0 0-4 15,0 0 0-15,0 0 4 0,0 0 4 0,0 2 0 0,0-2-4 16,0 0 0-16,0 2 0 0,0 0 0 0,0 1 0 0,0-1 0 15,4 0 0-15,-4 1 4 0,0 0 0 0,0 0-4 0,0 1 4 16,0 0 0-16,0 2 0 0,0-1-8 0,0 2 4 0,0-3-4 0,0 2 4 16,0 1-4-16,0 0 8 0,-4-2-28 0,4 2 20 0,0-1 8 15,0 3-4-15,0-2 0 0,-4-1-4 0,4 3 0 0,0-3-4 16,-4 3 0-16,4-3 4 0,0 3 4 0,-3 0-8 0,3-3 4 16,-4 3-8-16,4-1 0 0,-4 1 0 0,4-1 4 0,0 1 0 15,0 0-4-15,0-1 0 0,0 1 4 0,0-3 0 0,-4 3 0 16,4-1-4-16,0 1 4 0,4-2 4 0,-4-1-4 0,0 3 4 0,4-3-4 15,-4-2 4-15,4 3-4 0,-4-3 0 0,3 3 0 0,-3-3 0 16,4 1 4-16,0-1 0 0,0 0 0 0,0-2 4 0,0 0 4 16,-1 0 0-16,2 3 0 0,-2-4 0 0,4-1 4 0,-2 0-4 15,-2 3 4-15,5-3-8 0,-4 0 0 0,4 0-4 0,-5-3 0 16,5 3-4-16,-4-1 4 0,3-2-4 0,-2 1 4 0,2 0-4 0,-3 0 0 16,3 0-4-16,-2-2 0 0,-2 1 0 0,1-1-4 0,4 2-4 15,-5-2 0-15,1-1-8 0,0 1-4 0,0 2-16 0,0-2-8 16,0-1-8-16,0 3-12 0,-1-2-36 0,1 0 12 0,0 1-12 15,0-1-32-15,-4 2-32 0,3-2-32 0,-3 2 28 0,5-1 32 16,-5 1 20-16</inkml:trace>
          <inkml:trace contextRef="#ctx0" brushRef="#br0" timeOffset="10498.806">2243 965 99 0,'0'0'128'0,"0"0"-12"0,0 0-4 0,0 0-36 0,0 0-4 15,0 0-4-15,0 0-8 0,0 0-4 0,0 2 0 0,0-2-4 16,0-2-8-16,0 2-20 0,0 0 16 0,0 0 0 0,0 0-8 0,0 0 0 16,0 2 0-16,0-2-8 0,0 0-4 0,0-2 0 0,0 4-8 15,0-2 0-15,0 0 0 0,0 0-4 0,0 2-4 0,0-2 0 16,0 0 0-16,0 3 0 0,0-3-4 0,0 0 0 0,0 1-4 15,0-1-4-15,0 3-8 0,0-3-16 0,0 2-28 0,0-2-32 16,0 0-28-16,0 0-64 0,0 0-36 0,0 0 32 0,0 2 36 0,4-4 32 16</inkml:trace>
        </inkml:traceGroup>
        <inkml:traceGroup>
          <inkml:annotationXML>
            <emma:emma xmlns:emma="http://www.w3.org/2003/04/emma" version="1.0">
              <emma:interpretation id="{49FF44DE-999E-4E13-940F-4B7840CEDE76}" emma:medium="tactile" emma:mode="ink">
                <msink:context xmlns:msink="http://schemas.microsoft.com/ink/2010/main" type="inkWord" rotatedBoundingBox="26273,15123 28818,15250 28794,15721 26249,1559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582.4826">2928 719 55 0,'0'0'80'0,"0"0"-4"0,0 0-4 0,0 0-28 0,0 0-4 0,0 0-4 16,0 0-8-16,0 0 0 0,0 0-4 0,0 2 0 0,0-2 0 0,0 0-4 16,-4 0 0-16,4 2 0 0,0 1 4 0,0-1-4 0,-4 0 0 15,4 0 0-15,0 0 4 0,-3 3 0 0,3-1 0 0,0 0 0 16,-4 1-16-16,4-1 20 0,0 2 0 0,0 1-4 0,-4-3 4 16,4 3-4-16,0-1 0 0,0 1 0 0,0 1 0 0,0-1-8 15,0-1 8-15,0 1-4 0,0 1-4 0,0-1-4 0,0 1 0 0,0-1 0 16,0-1 0-16,0 3-4 0,0-3 0 0,0 3 8 15,0-3-12-15,0 3 4 0,0-3 0 0,0 1 0 0,0 2-4 0,0-3-4 16,0 0 4-16,0 1 4 0,0-1-8 0,0 1 0 0,0-3 4 16,0 2 0-16,0-1 0 0,0-1-4 0,0 0 0 0,0 1 4 15,0-3 0-15,0 2-8 0,0-2 8 0,0 3-8 0,0-4 4 0,0-1 0 16,0 3 0-16,0-1 0 0,0 0-8 0,0-2 4 0,0 0-8 16,4 2 0-16,-4-2-12 0,0 0-12 0,0 0-12 0,4 0-12 15,-4 0-12-15,0 0-12 0,3 0-36 0,-3-2-40 0,0 2-24 16,4-2 28-16,-4 0 32 0</inkml:trace>
          <inkml:trace contextRef="#ctx0" brushRef="#br0" timeOffset="13260.9166">3047 902 63 0,'0'0'96'0,"0"2"-12"0,0-2-12 0,0 3-28 16,0-3-4-16,0 0-8 0,0 2 0 0,0-2-4 0,0 2 0 15,0-2-4-15,0 2 0 0,0-2 4 0,0 2-8 0,3-2 0 16,-3 3 4-16,0-3-4 0,5 2 0 0,-5-2 4 0,3 0-4 16,-3 2 4-16,4-2-8 0,0 0 4 0,0 0 0 0,0 0 0 15,-1 2 0-15,1-2 0 0,0 0 0 0,0 0-4 0,0 0-4 0,0-2 4 16,-1 2-4-16,5 0 4 0,-4 0-8 0,-1-2 4 0,2 0-4 16,-2 2 0-16,1-3 0 0,-4 1 0 0,4 2 0 0,0-2-4 15,0-2 0-15,-4 1 0 0,4 1 0 0,-4 0 4 0,3-2-4 16,-3 2 0-16,0-2 0 0,0 1 0 0,4-1-4 0,-4 2 4 0,0-2-8 15,0 2 0-15,0-3 0 0,0 1 4 0,-4 2 0 0,4-3 0 16,0 3 0-16,-3-2 4 0,-1 2-4 0,4 0 0 0,-4-3 0 16,0 3 4-16,4 0-4 0,-4 0 0 0,0 0 4 0,1 0-4 15,-2-1 0-15,2 3 0 0,-1 0-4 0,1-2 8 0,-2 2-4 16,2 0 0-16,-1 0 4 0,0 0-4 0,0 0 0 0,0 2 0 0,0-2 4 16,1 3-4-16,-1-3 0 0,0 2 0 0,0 0 4 15,0 0 0-15,1 0 0 0,3 0-4 0,-5 3 4 0,2-3 0 0,-1 2 4 16,0-2-4-16,0 3-4 0,4-1 0 0,-3 0 4 0,-1 3 4 15,4-3-4-15,-4 0 8 0,4 3 4 0,-4-3-4 0,4 2 0 16,0-1 0-16,0 1 0 0,0 1 0 0,0-3 0 0,0 2 0 16,0 1 0-16,0-3 0 0,4 3 0 0,-4-3 0 0,4 2 0 15,-4-1-4-15,4-1 4 0,-1 1 0 0,1-1-4 0,0 0 4 0,0 0 0 16,-1-2-4-16,2 3 0 0,2-4 0 0,-3 2 0 0,0 1 0 16,3-4-4-16,-3 2 0 0,4 1 4 0,-4-1-4 0,3-2 0 15,1 0 0-15,-1 2 0 0,-2-2-4 0,2 0 0 0,1 0 0 16,0 0 0-16,-1-2-4 0,1 2-12 0,-4-2 12 0,4-1 0 15,-1 3-8-15,1-2-4 0,-5 0-12 0,5 0-12 0,0-1-4 0,-4-1-16 16,3 2-12-16,1-2-20 0,-4 0-8 0,0-1-28 0,3 1-40 16,-3 0-32-16,4-3 28 0,-5 3 36 0,2-2 24 0</inkml:trace>
          <inkml:trace contextRef="#ctx0" brushRef="#br0" timeOffset="13658.852">3365 741 19 0,'0'0'104'0,"0"0"-16"0,0 0-4 15,0 0-32-15,0 0-8 0,0 0-8 0,0 0-4 0,0 0 0 0,0 0-4 16,0 0 4-16,0 2-8 0,0-2 4 0,0 2 0 0,0 0 4 16,0 1 0-16,0 1 0 0,0-2 0 0,-4 2 0 0,4 0 0 15,0 3 0-15,0-1 0 0,0-1-8 0,-4 3 4 0,4-1 0 16,0-1-4-16,0 3 0 0,-4-3 0 0,4 3-4 0,0-2-4 16,0 1-4-16,0-1 0 0,0 1 0 0,0-1-4 0,0 1-4 15,0 1 4-15,0-3 0 0,0 3 0 0,0-3-8 0,0 3 0 0,0-2 4 16,0 1 0-16,0-1 0 0,0-1-4 0,0-2-4 0,0 3 0 15,0-1 8-15,0-2 0 0,0 1-8 0,0-1 0 0,0-1-4 16,0-2-16-16,0 4 12 0,4-5-8 0,-4 2-8 0,0-2-8 16,4 2-8-16,-4-4-8 0,4 2-4 0,-4 0-4 0,3-2-4 15,-3 0-8-15,4-1-12 0,0 2-16 0,0-4-12 0,-4 3-12 0,4-3 0 16,0 1 12-16</inkml:trace>
          <inkml:trace contextRef="#ctx0" brushRef="#br0" timeOffset="14004.9259">3456 883 47 0,'0'-2'96'0,"5"2"-12"16,-5 0-8-16,0-2-28 0,3 2-8 0,-3 0-4 0,0 0-8 16,0 0-4-16,0 0 0 0,0 0 0 0,0 0 0 0,0 0-4 15,0 2 0-15,0-2 0 0,0 0 0 0,-3 2 0 0,3-2 0 0,-5 0 0 16,5 2 0-16,-3 0 0 0,3 1 0 0,-4-3 0 0,0 2 4 16,4 2-4-16,-4-2 4 0,0 0-4 0,0 0-12 0,1 3 20 15,-1-3-4-15,0 2 0 0,0-2 0 0,0 1 4 0,1 1-4 16,-2 0-8-16,2-2 0 0,3 3 4 0,-4-3-4 0,0 2 4 15,4-2 0-15,-4 2 4 0,4-1-4 0,-3 1-4 0,3 0 0 16,0-2 0-16,0 3 0 0,-4-3 4 0,4 2-4 0,0-1 0 16,0 1-4-16,0-2 4 0,0 2 4 0,0-2-8 0,0 0 4 15,0 3-4-15,4-4 4 0,-4 4-4 0,0-3 0 0,3 0 0 0,-3 3 0 16,0-3 0-16,4 0 0 0,0 0-4 0,-4 0 4 0,4 0-4 16,-1 1 0-16,2-1 4 0,-2 0-4 0,1 0 0 0,0 1-4 15,0-2 0-15,0-1 0 0,-1 3 0 0,1-3 0 0,0 0-4 16,4 0 4-16,-4 2-4 0,-1-2 0 0,2 0-4 0,-2 0-4 15,5 0-4-15,-4 0-16 0,-1 0-16 0,1-2-12 0,4 2-16 0,-8-3-20 16,8 2-20-16,-5 1-28 0,-3-3-44 0,4-1-40 0,0 2 28 16,0-1 36-16,0-1 32 0</inkml:trace>
          <inkml:trace contextRef="#ctx0" brushRef="#br0" timeOffset="14868.613">3552 846 83 0,'0'0'104'0,"0"0"-8"16,0 0-16-16,0 0-28 0,0 0 0 0,0 0-4 0,0 0 0 15,4 0 0-15,-4 0 0 0,0 0-4 0,0 0 4 0,4 0-8 0,-4 0-4 16,4 3 4-16,-1-3-4 0,1 0 4 0,0 2-12 16,0-2 0-16,0 0-4 0,4 2-4 0,-5-2-4 0,5 0-4 0,-1 2 0 15,-2-2-4-15,2 0 0 0,1 0-4 0,-1 2 4 0,1-2-8 16,0 0 0-16,-4 0 4 0,3 0-8 0,1 0-4 0,0 0-8 15,-1 0-12-15,-3 0-28 0,3 0-24 0,-2 0-36 0,2 0-64 16,-3 0-20-16,0 2 36 0,0-2 28 0,-1 0 28 0</inkml:trace>
          <inkml:trace contextRef="#ctx0" brushRef="#br0" timeOffset="14564.4295">3636 736 51 0,'0'0'104'0,"0"0"-12"0,-4 0-16 0,4 0-24 0,0 0-8 15,0 0-8-15,0 3 4 0,0-3-4 0,0 2-4 0,0-2 0 16,0 2 0-16,0 2 0 0,0-1-4 0,0-1 4 0,0 2-4 16,0 0 0-16,0 0 4 0,0 1-4 0,0 1 4 0,0 1-8 15,0-1 0-15,0-1 4 0,0 1-4 0,0 1 4 0,0 1 0 0,0-1-4 16,-3-1-16-16,3 1 16 0,0-1 4 0,-4 0-4 0,4 3 4 16,-4-2-4-16,4-1 0 0,-4 3-4 0,4-3 4 0,0 1-8 15,-3-1 4-15,3 2 0 0,0-1-4 0,0 0 0 0,0-1 0 0,0 0-4 16,0 1 0-16,-5-1-4 0,5 1 0 0,0-1 0 15,0-2 0-15,5 3 0 0,-5-2 0 0,0-1-8 0,0 0 4 0,3 0 0 16,-3 0-4-16,4 0 4 0,-4-1-4 0,4 1 0 0,-4-2 0 16,4 1 0-16,-1-1 0 0,1 0-4 0,0 0 4 0,0-2-4 15,0 2-4-15,0-2-4 0,0 0-4 0,-1 0-12 0,1 0-8 0,4 0-8 16,-5-2-8-16,2 0-12 0,-2 0-8 0,1 0-12 0,0-1-8 16,0 1-16-16,-4-2-32 0,3 0-32 0,2-1-8 0,-5 1 32 15,3 0 32-15</inkml:trace>
          <inkml:trace contextRef="#ctx0" brushRef="#br0" timeOffset="15751.9509">3801 866 55 0,'0'0'104'16,"0"-2"-12"-16,0 2-28 0,0-2-8 0,0 2-4 0,0-3-8 0,0 3-8 16,0 0-4-16,0-2 0 0,0 2-4 0,0 0-4 0,0 0-4 15,0 0-4-15,0 0 4 0,0 0-4 0,0 0 0 0,0 0 0 16,4 2 0-16,-4-2 4 0,0 3-4 0,0-1 4 0,4 0-4 0,-4 0 0 15,0 2 0-15,3-1 0 0,-3 1 4 0,0 2-4 16,5-1 0-16,-5 1 4 0,0 0-4 0,3 1 0 0,-3-1-4 0,4 3 0 16,-4-3-8-16,0 3 8 0,4 0-4 0,-4-3 0 0,4 3 4 15,-1-3-4-15,-3 3 0 0,4-3 0 0,-4 1 0 0,4-1 0 16,-4-2 0-16,4 3 0 0,-4-3-4 0,4 0 0 0,0 1 4 0,-4-3 4 16,0 0 0-16,3 2 4 0,-3-4 4 0,4 3 4 15,-4-3 0-15,0 0-4 0,4 0-4 0,-4 0 0 0,4 0 0 0,-4-3 0 16,4 2 0-16,-1-2-4 0,-3-1-4 0,5 2 0 0,-2-3 0 15,1 1 4-15,0 0-4 0,0-1-4 0,-1-1 0 0,2-1 0 16,-2 1-4-16,1 0 0 0,0-1 4 0,3 1 0 0,-3-1-4 0,0 1 0 16,0-1 0-16,0 1-4 0,0-1 0 0,0 1 0 0,-1 0 0 15,-3 1-4-15,4-1-4 0,0 1-4 0,-4 1-4 0,4 2-12 16,-4-2-12-16,3 2-16 0,-3-1-20 0,0 1-12 0,0 2-24 16,0-2-40-16,0 2-44 0,0 0 16 0,0 0 36 0,0 0 28 15</inkml:trace>
          <inkml:trace contextRef="#ctx0" brushRef="#br0" timeOffset="16152.7431">4073 898 75 0,'0'0'92'16,"0"0"-12"-16,0 0-12 0,0 0-28 0,0 0-4 0,0 0-4 0,0 0-4 16,0 2-4-16,0-2 4 0,0 2-4 0,0 0-4 15,0 1 0-15,-4-1 4 0,4 0-4 0,0 2 0 0,-4 1 0 16,4-3 4-16,0 4-4 0,0-1 4 0,-4-1-4 0,4 2 0 0,0 1 0 16,0-3 4-16,-3 2-4 0,3 1 4 0,0-2-8 0,0 1 4 15,0-2-4-15,0 2 0 0,3-2 0 0,-3 3-4 0,0-2 0 16,4-1 0-16,-4 2 4 0,4-1-8 0,-4-1 4 0,4 1 0 0,0-4 0 15,-1 4 0-15,-3-1-8 0,4-2 8 0,4 2-4 16,-8-1 0-16,8-2 0 0,-5 2-8 0,2-3 4 0,-2 2 8 0,4-2-4 16,-2 0-4-16,-2 0 0 0,5 0-20 0,-4-2 28 0,4 2 0 15,-5-3 0-15,5 2 0 0,-4-2-8 0,3 1-4 0,-2-2 0 16,2 2 4-16,-3-2-4 0,0 0 0 0,-1 1 0 0,1-1 4 16,0-3-4-16,0 3 0 0,0 0 0 0,-4-1-4 0,4-1 4 15,-4 2 0-15,0-3 0 0,0 3 0 0,0-3 0 0,0 1 0 0,0-1 4 16,-4 3 0-16,4-2 0 0,-4-1-4 0,0 3 0 0,0 0 0 15,0-3 4-15,-3 5 0 0,3-2-8 0,0 0-4 0,-4 1 0 16,1 1 4-16,3 0 0 0,-4 2 0 0,1-2-8 0,-1 2-12 0,4 0-8 16,-3 0-16-16,-1 0-12 0,4 2-12 0,-4-2-20 15,5 2-44-15,-1-2-48 0,0 2 12 0,0-2 28 0,0 3 28 0</inkml:trace>
          <inkml:trace contextRef="#ctx0" brushRef="#br0" timeOffset="17078.785">4256 909 43 0,'0'-2'108'0,"0"2"-16"0,0-3-8 16,0 1-28-16,0 2-8 0,0-2 0 0,0 0-4 15,0 2 0-15,0-2 0 0,0 0-4 0,0 2 0 0,0-2 0 0,0 2-4 16,0-2 0-16,0 2 4 0,0 0-8 0,0-3 0 0,0 3 0 15,0 0 0-15,0 0-4 0,0 0-8 0,0 0 0 0,0 0 0 16,0 0-4-16,0 0-4 0,0 0 0 0,0 0 8 0,0 3-8 0,0-3 4 16,0 0-4-16,0 2 4 0,0 0 0 0,0 0-4 15,0 0 0-15,0 0 0 0,0 2 0 0,0-1 0 0,0 1 0 0,0 0 0 16,5 1-4-16,-5-1 4 0,0 0-4 0,0 3 0 0,0-3 0 16,3 0 0-16,-3 3-4 0,0-3 4 0,4 0 0 0,-4 1 0 15,0-1-4-15,4 1 0 0,-4-1 4 0,4 0-4 0,-4 0 0 0,0 0 0 16,3 0 0-16,-3-1-4 0,4 1 4 0,-4-2 0 15,4 1-4-15,-4-1 4 0,4 0-4 0,-4 0 4 0,4 0 0 0,-4 0 0 16,0-2 0-16,4 0 0 0,0 0 4 0,-4 2-4 0,3-2-4 16,-3 0 4-16,4-2 0 0,-4 2 0 0,4-2-4 0,0 2 4 15,-1-2 0-15,-3 0 0 0,5 0-4 0,-2-3 0 0,1 3 0 0,0 0 0 16,-4-3 0-16,4 4 0 0,-1-4 0 0,2 1 0 16,-2 2 0-16,1-2 0 0,0 0 4 0,-4-1-4 0,4 3-16 15,0-3 20-15,-1 1 0 0,1 0-4 0,-4 0 0 0,4-1 0 0,0 3 4 16,0-2 0-16,0 0-4 0,-1 1 0 0,-3-1 0 0,4 0 0 15,0 2 4-15,0-3-4 0,-4 3 0 0,3 0 0 0,2 0 0 16,-5 0 4-16,3-1-4 0,-3 1 0 0,4 0 4 0,0 0-4 0,-4 2 0 16,4-2 0-16,-4 0 0 0,0 2 0 0,4 0 4 15,-4 0-4-15,3-2 4 0,-3 2-4 0,0 0 0 0,4 0 0 0,-4 0 0 16,0 0 0-16,0 0 0 0,4 0 4 0,-4 0-4 0,0 2 0 16,4-2 4-16,-4 2 4 0,0 0-8 0,0 0 0 0,0-2 0 15,4 2 4-15,-4 0 0 0,0 1-4 0,0 1 8 0,4-2-4 0,-4 0-4 16,0 3 4-16,3-1 0 0,-3 0 0 0,0-2 0 15,0 3 4-15,4-1-4 0,-4 0 0 0,0 1 0 0,0-3 0 0,0 2 0 16,4 0 0-16,-4 1 0 0,0-1 0 0,0-2-4 0,4 2 0 16,-4 1 0-16,0-3 4 0,0 2-4 0,0-2 0 0,3 3-4 15,-3-4 4-15,0 2 0 0,0 1 0 0,0-2-4 0,0 1 0 0,5-1 0 16,-5 0-8-16,0 0-4 0,0 0-12 0,0-2-12 16,0 2-12-16,0 0-12 0,0-2-16 0,0 0-16 0,0 3-12 0,0-3-8 15,0 0-32-15,3 0-28 0,-3 0-20 0,0 0 28 0,0 0 32 16,4 0 24-16</inkml:trace>
          <inkml:trace contextRef="#ctx0" brushRef="#br0" timeOffset="17560.4897">4643 913 19 0,'0'0'108'0,"0"-2"-16"0,0 2-12 0,0-2-28 0,0 2-4 16,-4 0-4-16,4-2 0 0,0 2-4 0,-4 0-8 0,4 0 0 16,0 0 0-16,-3 0-4 0,3 0-4 0,0 0-4 0,-4 0 0 15,4 0-4-15,-4 2 4 0,4-2-4 0,-4 2 0 0,4 0 0 16,-3 0 8-16,3 1 0 0,-5-1-4 0,5 0 0 0,-3 2 0 16,3 0 0-16,-4 1-4 0,4-3 0 0,-4 4 0 0,4-1 0 0,-4-3 0 15,4 4 0-15,0-2-4 0,0 1 4 0,0-1-4 0,-4 0 0 16,4 1 0-16,0-3-4 0,0 2-4 0,0 0 0 0,4 0 8 15,-4-1-4-15,0 1 4 0,4 1-4 0,-4-3 0 0,4 0 0 0,-4 2-4 16,0-2 0-16,4 0 8 0,-1 1-8 0,2-1 4 16,-2 0 0-16,1 0-4 0,0 1 0 0,0-2 0 0,-1-1 4 0,5 0-4 15,-4 3 4-15,0-3-8 0,0 0 4 0,-1 0-4 0,5 0 4 16,-4-3 0-16,0 3-4 0,-1-1 4 0,2-2 0 0,-2 1-4 16,1 0 0-16,0 0-4 0,0-3 8 0,-1 3 0 0,2-2-4 0,-5 0 4 15,3-1-4-15,1 1 0 0,-4 0 0 0,0-1-4 0,0-1 4 16,0-1 0-16,0 3 0 0,0-2 0 0,0-1 0 0,0 1 0 15,-4 1 0-15,4-1 0 0,-3 0 0 0,-2 1 0 0,2-1 0 16,-1 2 0-16,0-1-4 0,0 3 0 0,1 0 0 0,-5 0 4 16,4-1 0-16,-4 1-4 0,4 2 0 0,-3 0 0 0,-1 2 0 0,4-2 0 15,-3 3 0-15,-1-1-8 0,4 0 8 0,-4 0-16 0,5 0 0 16,-5 1-12-16,4 1-16 0,0-2-16 0,1 0-16 0,-1 0-12 16,0 3-32-16,0-3-44 0,0-2-16 0,4 2 32 0,0 0 28 15</inkml:trace>
          <inkml:trace contextRef="#ctx0" brushRef="#br0" timeOffset="17816.805">4800 668 67 0,'-4'-5'96'0,"4"4"-12"0,0-2-12 15,-4 1-28-15,4 2-4 0,-4-2-8 0,4 2-4 0,-3 0 0 16,3 0-8-16,-4 0 0 0,4 0-4 0,-4 2-4 0,0-2 0 16,4 2 0-16,-3 1-4 0,3-2 0 0,-5 1-4 0,5 3 0 15,-3-1 4-15,-1-2-4 0,4 2-4 0,-4 1 0 0,4 1 4 0,-4-1-4 16,1 1 0-16,3 0 0 0,-4-1 0 0,4 1-4 16,-4 1 0-16,4 1-12 0,-4-1-12 0,4-1-36 0,-4 3-72 0,4-3-12 15,-4 1 28-15,4 1 20 0</inkml:trace>
          <inkml:trace contextRef="#ctx0" brushRef="#br0" timeOffset="18505.9593">4850 973 59 0,'0'-1'108'0,"0"-4"-8"0,0 3-12 0,3 0-28 0,-3-1-4 16,0 1-4-16,0 0 0 0,0 2-4 0,5-2-4 0,-5 0-4 16,0 0 0-16,0 2-8 0,0-2 0 0,0 2-4 0,0 0-8 0,0 0-4 15,0-3 0-15,0 3 0 0,0 0-4 0,0 0 4 0,0 0-8 16,0 3 4-16,0-3 0 0,0 2 0 0,0 0 4 0,0 0 0 15,0 0-4-15,0 0 0 0,-5 0 0 0,5 1-4 0,0 1 0 0,-3 1 0 16,3-4 0-16,0 6-4 0,-4-3 4 0,4 0-4 16,0 0 4-16,-4 1-4 0,4-1 4 0,-4 1 0 0,4 1-4 0,0-2 0 15,0 1-4-15,0-1 0 0,0 0 4 0,0 1-4 0,0-3 0 16,0 2 0-16,0 0 4 0,4-1 0 0,-4-2-4 0,4 2 4 16,-4-1 8-16,4 0-4 0,-1-2-4 0,2 2 4 0,-2-2-4 0,1 0-4 15,0 0 0-15,0-2 4 0,0 2 0 0,3-2-4 0,-3 0 0 16,4-1-4-16,-4 2-12 0,4-2 24 0,-5 1-4 0,1-2-4 15,4 2 0-15,-5 0 0 0,1 0 8 0,0-2-8 0,0 1 0 16,0 1 0-16,0 0 4 0,-1 0 0 0,1-1 0 0,-4 3 0 16,4-2-8-16,-4 2 8 0,0 0-8 0,0 0 4 0,0 0 0 0,0 0 4 15,0 0-4-15,0 0 4 0,0 0 0 0,0 0 0 0,0 2 0 16,0 1 0-16,0-3 0 0,0 2 0 0,0 0 4 0,0 0 0 16,0 1-4-16,0-2 0 0,0 2 0 0,0 1 0 0,4-2 4 15,-4 0-4-15,0 2 0 0,0-1 4 0,0-2 0 0,4 2-4 16,-4-1 0-16,0 0 4 0,3 0-4 0,-3-2 4 0,5 2 4 15,-5-2-4-15,3 3 4 0,-3-3-4 0,4 0 0 0,-4 0 0 0,4 2 4 16,0-2-4-16,-1 0 0 0,-3-2 4 0,4 2-8 16,0-3 4-16,0 1-4 0,0 2 0 0,0-2-4 0,-1-2 4 0,1 4 0 15,4-4 0-15,-4 1 0 0,-1 1 0 0,2-2-4 0,-2 0 0 16,1-1 0-16,0 1-16 0,-4-2 24 0,4 1-4 0,-1-1 0 16,-3 2 0-16,5-3 0 0,-5 1-4 0,0-1 4 0,0-1-4 0,0 1 0 15,0-2 0-15,-5 3 0 0,5 0 0 0,-3-1 0 16,3 1 0-16,-4-1 0 0,0 3-4 0,0-2 0 0,1 1-4 0,-2 3-4 15,2-2-8-15,-1 1-12 0,-4 1-12 0,4 2 0 0,1 0-24 16,-5-2-20-16,4 2-20 0,0 0-36 0,-3 0-60 0,3 0-12 16,0 0 40-16,-3 0 36 0,2 2 20 0</inkml:trace>
          <inkml:trace contextRef="#ctx0" brushRef="#br0" timeOffset="12134.9656">2546 898 55 0,'0'0'96'0,"0"0"-16"0,0 0-8 0,0-2-28 16,0 2-8-16,0 0-4 0,0 0 0 0,0 0-4 0,0 0-4 15,0 0 0-15,0 0 0 0,0 0 0 0,3 0 0 0,-3 0-4 0,0 0 0 16,4 0 0-16,-4 0 4 0,4 0-4 0,-4 0 0 0,4 0 0 15,0 0 0-15,-1 0 0 0,1 0 0 0,0 0 0 0,0 0 0 16,0 0-8-16,0 0 4 0,3 0 4 0,-3 0 0 0,0-2-4 16,-1 2-4-16,2-2 0 0,-2 2 0 0,5-2 0 0,-8 2 0 15,4-3 4-15,4 1-12 0,-8 0 4 0,3 0 0 0,1 0 0 0,0 0 0 16,-4 0 0-16,4 2-4 0,-4-3 4 0,4 1 0 0,-4 0-4 16,0 0-4-16,3 0 0 0,-3 0 4 0,0-1-24 0,0 1 24 15,0 0 0-15,0 0 0 0,0 0 0 0,0 0-4 0,0-1 8 16,-3 1-8-16,3 0 0 0,0 0 4 0,-4 0 0 0,4 0 0 15,0-3-4-15,-4 3 4 0,4 0-4 0,-4 0 0 0,4 0 0 16,-4 0 0-16,1 2-4 0,3-3 4 0,-4 1 0 0,0 0 0 16,0 2 4-16,0 0-4 0,0-2 0 0,1 2 4 0,-2 0-4 15,2 0 4-15,-1 0-4 0,0-2 0 0,-3 4 0 0,3-2 0 0,0 0 4 16,0 2-4-16,0-2 0 0,0 2 0 0,1 0 0 0,-5 1 4 16,4-1 0-16,0 0-8 0,1 2 8 0,-2-2-4 0,2 3 0 15,3-1 0-15,-4 0 0 0,0 1 0 0,0-1 0 0,4 0 0 0,-3 1 4 16,-2 1-4-16,5-2 0 0,0 3 0 0,0-3 0 15,-3 3 4-15,3-1 4 0,0 0 0 0,0-1 0 0,0 1 4 0,0 1-8 16,3-1 12-16,-3-2-4 0,0 3 0 0,5-1 4 0,-5 1 0 16,3-3 0-16,1 2 0 0,0-1 0 0,0 2 0 0,-1-3 8 15,2 0-4-15,-2 2 0 0,5-4-4 0,-4 2 0 0,0 1 0 0,3-1 0 16,-3 1-4-16,4-3 4 0,-1 0-4 0,-3 0 0 16,4 0 0-16,0 0-4 0,-1-2 0 0,-3 3 0 0,4-3-4 0,-1 0 0 15,1 0 4-15,0 0-4 0,-1-3-4 0,1 1 4 0,0 2-4 16,-1-2-4-16,1 0 0 0,0 0 0 0,-1-2 0 0,-3 1-4 15,4 1-8-15,-1-2-12 0,1 1-12 0,-4-1-8 0,3 0-16 16,-2 0-20-16,2 2-20 0,-3-3-16 0,0-1-44 0,3 2-48 16,-3-1 8-16,0-1 36 0,0 2 36 0,0-3 24 0</inkml:trace>
        </inkml:traceGroup>
        <inkml:traceGroup>
          <inkml:annotationXML>
            <emma:emma xmlns:emma="http://www.w3.org/2003/04/emma" version="1.0">
              <emma:interpretation id="{BFCFC14C-231D-4A5A-8471-F73D42485172}" emma:medium="tactile" emma:mode="ink">
                <msink:context xmlns:msink="http://schemas.microsoft.com/ink/2010/main" type="inkWord" rotatedBoundingBox="29061,15413 29291,15424 29285,15532 29056,1552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4476.6539">5320 849 23 0,'0'0'100'15,"0"0"-8"-15,0 0-8 0,0 0-28 0,0 0-8 0,0 0-4 0,0 0-4 16,0 2 0-16,0-2-4 0,0 0-4 0,0 0 4 0,0 0 0 16,0 0-4-16,0 0 0 0,0 0 0 0,5 0-4 0,-5 0 4 15,0 0 4-15,0 0 0 0,3 0 0 0,-3 0 0 0,0 0-4 0,4 0 0 16,-4 0 0-16,4 0 0 0,0 0 0 0,-4 0 0 0,3 0-4 16,-3 0 4-16,4 0-4 0,0 0 8 0,0 0 0 0,0 0-4 15,0 0 0-15,0 0 0 0,-1 0-4 0,1 0 0 0,4 0 0 16,-5 0 0-16,5-2 0 0,-4 2 0 0,4 0-4 0,0 0 0 15,-1 0-4-15,1-3-4 0,-1 3 0 0,1 0 0 0,0 0-8 0,-1-2 0 16,1 2-4-16,-1 0 0 0,1 0 0 0,0 0 0 16,0 0 0-16,-1 0-4 0,1 0 4 0,-4 0-4 0,3 0 4 0,-2 0-4 15,-2 0 0-15,1 0-4 0,0 0 0 0,0 0 4 0,-1 0-16 16,-3 0 16-16,0 0 0 0,0 0 0 0,4 0 0 0,-4 0-8 16,0 0 4-16,0 0-4 0,0 0-8 0,0 0-8 0,-4 0-16 15,4 0-12-15,0 0-12 0,-3 0-4 0,3 0-12 0,0 0-8 0,-4 0-12 16,4 0-4-16,-4 0-12 0,0 0-12 0,4 0-28 15,-3 0-24-15,-2 0 4 0,2 0 32 0,-1 0 28 0</inkml:trace>
          <inkml:trace contextRef="#ctx0" brushRef="#br0" timeOffset="94797.7952">5336 933 3 0,'0'2'112'16,"0"-2"-12"-16,0 2-12 0,0-2-28 0,-4 2-8 0,4-2-4 0,0 0-4 15,0 2 0-15,0-2 0 0,0 0 0 0,0 0 4 0,0 0-4 16,4 0 0-16,-4 0 4 0,0 0-4 0,0 0 4 0,0 0-8 16,4 0 0-16,-4 0 8 0,3 0-8 0,-3 0 0 0,4 0 0 15,-4 0-4-15,4 0 4 0,0 0 0 0,0 0-8 0,0 0 0 16,0 0 0-16,-1 0-4 0,1 0-4 0,4 0-4 0,-5 0-4 15,2 0 0-15,-2 0 0 0,1 0-4 0,0 0-4 0,0 0 4 0,4 0-8 16,-5 0 4-16,1 0-4 0,4 0-4 0,-4 0 0 0,-1 0 0 16,5 0 0-16,-4 0-8 0,0 0 0 0,3 0-8 0,-2 0-4 15,-2 0-20-15,1 0-8 0,-1 0-12 0,2 0-16 0,-2 0-24 0,1 0-16 16,0 0-24-16,0-2-44 0,-4 2-32 0,4 0 32 16,-4 0 36-16,0 0 32 0</inkml:trace>
        </inkml:traceGroup>
        <inkml:traceGroup>
          <inkml:annotationXML>
            <emma:emma xmlns:emma="http://www.w3.org/2003/04/emma" version="1.0">
              <emma:interpretation id="{5F8157E6-E8D8-4936-A419-3343D33BF1C9}" emma:medium="tactile" emma:mode="ink">
                <msink:context xmlns:msink="http://schemas.microsoft.com/ink/2010/main" type="inkWord" rotatedBoundingBox="29700,15206 30193,15230 30167,15744 29674,15719"/>
              </emma:interpretation>
              <emma:one-of disjunction-type="recognition" id="oneOf6">
                <emma:interpretation id="interp10" emma:lang="" emma:confidence="0">
                  <emma:literal>]</emma:literal>
                </emma:interpretation>
                <emma:interpretation id="interp11" emma:lang="" emma:confidence="0">
                  <emma:literal>J</emma:literal>
                </emma:interpretation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s</emma:literal>
                </emma:interpretation>
                <emma:interpretation id="interp1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95664.4779">5994 706 47 0,'0'0'100'0,"0"0"-8"0,-4 0-12 0,4 0-28 0,0 0-24 16,0 0 12-16,0 0-4 0,0 0-4 0,0 0-4 0,0 0-4 16,0 0 4-16,0 2-4 0,0-2-4 0,0 3 0 0,0-3 0 15,0 2 0-15,0 0 4 0,0 1 0 0,0 0 0 0,-3-1 0 16,3 3 4-16,0-1 0 0,0 0 4 0,0 1-4 0,0 1 0 15,0-1 0-15,0 1 0 0,0 0 0 0,0 1-4 0,0 2 4 0,0-3 0 16,0 3 0-16,0-1 0 0,0 1 0 0,0 0-4 0,0-1 0 16,0 1 4-16,0 2 0 0,0-3-4 0,0 3 4 0,0 0 0 15,0 0-8-15,0-3 4 0,0 3-4 0,0 0-4 0,0-3 0 16,0 3 0-16,0-2 0 0,0-1-4 0,0 3 0 0,0-2 0 16,0-1-4-16,0-1 0 0,0 1 0 0,0-1 0 0,0-1 0 15,0 1 0-15,0-1-4 0,0 1 0 0,0-3 0 0,0 2-4 0,0-1 0 16,0-1 0-16,0-2 4 0,0 2-4 0,0-2 0 0,0 1 0 15,0-1 0-15,0 0 0 0,0-2-4 0,0 0 0 0,0 2 0 16,0-2 0-16,0 0-4 0,0 0-4 0,0 0-4 0,0-2-8 0,0 2-12 16,0-2-12-16,0 0 0 0,0-1-8 0,0 1-12 15,0-2-16-15,-4 2-12 0,4-2-4 0,0 1-20 0,0-3-28 0,0 2-28 16,-4-1-8-16,4-1 36 0,0 2 28 0</inkml:trace>
          <inkml:trace contextRef="#ctx0" brushRef="#br0" timeOffset="96891.1937">5956 689 67 0,'4'0'96'0,"-4"0"-8"0,0 0-12 0,0 0-24 0,0 0-4 15,4 0-8-15,-4 0 0 0,3 0-4 0,-3-2 0 0,0 2 0 0,5 0 4 16,-2-2 0-16,-3 2 0 0,4 0 0 0,0-3-4 16,0 3 4-16,3-2 0 0,-3 2 0 0,0-2-4 0,4 0 0 0,-1 0 0 15,1 0-4-15,-1 2 0 0,5-2-4 0,-4 0-4 0,3-1 0 0,1 1-4 16,-1 1 4-16,1 1-4 0,3-3-4 0,-3 1 0 15,3 0-4-15,-4-1-4 0,1 3 4 0,3-2-4 0,-3 2-4 0,3-2 4 16,-4 2-4-16,5 0 0 0,-5 0 0 0,1 0-4 0,-1 0 4 16,1 0-4-16,-5 0-12 0,5 0 16 0,-5 0 0 0,5 0 0 15,-5 0 0-15,1 0 0 0,0 0 0 0,-1 0 0 0,1 0 0 0,-4 0 0 16,4 0-4-16,-5 0 4 0,5 0-4 0,-4 0 0 0,3 0 4 16,-2 0 0-16,-2 0-4 0,1 0 0 0,0 0 4 0,0 0-4 15,-1 0 4-15,2 0 0 0,-5 0-4 0,3 2 0 0,1-2 4 16,-4 0-4-16,4 2 4 0,-4-2-4 0,4 3 0 0,-4-3 0 15,3 2 0-15,-3-2 0 0,0 2 4 0,0 1 0 0,0-2 0 0,4 1 0 16,-4 3 0-16,0-5 0 0,0 4 0 0,0-2 4 16,0 0 0-16,0 2-4 0,0-1 4 0,0 1 4 0,0 1-4 15,0-1-4-15,0 0 8 0,0 0-4 0,0 1 4 0,0-1 0 0,0 2 0 16,0-1-4-16,0 1 4 0,0-2 0 0,0 3-4 0,0 0 4 16,0-1-4-16,0 0 4 0,-4 1 0 0,4-1 0 0,0 3-4 15,0-3-4-15,0 1 4 0,0 2 4 0,-3-3-8 0,3 3 0 16,0-3 4-16,0 3-20 0,0-1 24 0,0 1-4 0,0-3 0 15,-4 3-4-15,4 0 4 0,0-1 0 0,0 3 0 0,0-3-4 0,0 1 0 16,0 0 0-16,0-1-4 0,0 1 4 0,0 0 0 0,0-1-4 16,0 1 0-16,0-1 4 0,0-1 0 0,0 1 0 0,0 1-4 15,0 0 0-15,0-3 0 0,0 1 4 0,0 2 0 0,0-3-4 0,0 0 0 16,0 1 0-16,0-1 0 0,0 0 0 0,0 1 0 16,0-1 0-16,0-1 4 0,0 2-4 0,0-4 0 0,0 4 4 0,0-3-4 15,0 0 4-15,0 3 0 0,0-3-4 0,0-1 0 0,0 3-4 16,0-4 4-16,0 2 0 0,0 1 0 0,0-3 4 0,0 3-4 15,0-4 4-15,0 1-8 0,0 3 4 0,0-3 4 0,0 0-8 0,-4 0 8 16,4 0-4-16,0 0 0 0,0-2 0 0,0 3 4 0,0-3-4 16,0 0 0-16,0 2 0 0,0-2 4 0,0 0-4 15,0 0 4-15,-4 0-4 0,4 0 0 0,0 0-4 0,0 0 4 0,-3 0-20 16,3 0 28-16,0 0-8 0,0-2 4 0,-5 2-4 0,5 0 0 16,-3-3 4-16,3 3-8 0,-4 0 4 0,4-2 0 0,-4 0 0 15,4 2 0-15,-4-2-4 0,4 0 4 0,-3 2 0 0,-2-2 0 0,5-1 0 16,-3 1-4-16,-1 2 4 0,0-2 0 0,0 2 0 0,0 0-4 15,1-1 4-15,-1 1 0 0,0 0 0 0,0 0 0 0,0 0 0 16,0 0-4-16,-3 0 4 0,3 0 0 0,0 0 0 0,1 0 0 16,-5 0 0-16,4 0 0 0,-4 0 0 0,1 0 0 0,3 0-4 15,-4 0 0-15,4 0 4 0,-3 0 0 0,-1 0 0 0,0 0 0 16,1 0-4-16,-1 0 4 0,0 0 0 0,1 0 0 0,-1-3 0 16,0 3 0-16,5 0 0 0,-9 0 0 0,8-2 0 0,-8 2 0 0,9 0 4 15,-5-2-4-15,1 2 0 0,-1-3 0 0,0 3 0 0,1-2 0 16,3 2 0-16,-4 0 0 0,1-2 0 0,2 0 0 0,-2 2 0 15,-1-2 0-15,5 2 0 0,-1 0 0 0,-4-2 0 0,4 2 0 16,0-2 0-16,-3 2 0 0,3-2-4 0,0 2 4 0,0 0 0 16,1 0 0-16,-2-3 0 0,2 3-4 0,-1 0 4 0,0 0 0 15,0 0-4-15,1 0 4 0,3 0-4 0,-5 0 0 0,2 0 0 0,3 0-4 16,-4 0 0-16,4 0-8 0,0 0-8 0,0 0-8 0,0 0-12 16,0 0-8-16,-4 0-16 0,4 0-4 0,0 0-24 0,0 0-12 15,0 0-16-15,0 0-32 0,0 0-48 0,4 0-20 0,-4 0 44 0,0 0 36 16,0 0 28-16</inkml:trace>
        </inkml:traceGroup>
      </inkml:traceGroup>
    </inkml:traceGroup>
    <inkml:traceGroup>
      <inkml:annotationXML>
        <emma:emma xmlns:emma="http://www.w3.org/2003/04/emma" version="1.0">
          <emma:interpretation id="{DF0FE7DC-1FAE-4C56-B816-7982DDE8BFF5}" emma:medium="tactile" emma:mode="ink">
            <msink:context xmlns:msink="http://schemas.microsoft.com/ink/2010/main" type="paragraph" rotatedBoundingBox="24679,15819 30108,16024 30092,16467 24662,16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887A3-E315-471C-B9A8-9ED948B269EB}" emma:medium="tactile" emma:mode="ink">
              <msink:context xmlns:msink="http://schemas.microsoft.com/ink/2010/main" type="inkBullet" rotatedBoundingBox="24677,15863 25270,15886 25258,16204 24665,16182"/>
            </emma:interpretation>
            <emma:one-of disjunction-type="recognition" id="oneOf7">
              <emma:interpretation id="interp15" emma:lang="" emma:confidence="0">
                <emma:literal>↳</emma:literal>
              </emma:interpretation>
            </emma:one-of>
          </emma:emma>
        </inkml:annotationXML>
        <inkml:trace contextRef="#ctx0" brushRef="#br0" timeOffset="-3539.4491">1397 1514 35 0,'0'0'88'0,"0"0"-8"0,0 2-12 15,0-2-24-15,0 0-4 0,0 0-8 0,0 0-4 0,0 0 0 16,0 0-4-16,0 0 0 0,0 0-4 0,0 2 0 0,0-2 0 0,0 0 0 15,0 0-4-15,0 0 0 0,0-2 4 0,0 2 0 16,0 0 0-16,0 0-4 0,0 0 4 0,0 2 0 0,0-2 0 16,0 0-4-16,0 0 4 0,0-2 0 0,0 2-4 0,0 0 0 0,0-2-4 15,0 2 0-15,0-2 0 0,0 2 4 0,0-3-8 0,0 1 0 16,0 1 8-16,0-2-8 0,0 1 0 0,0 0-4 0,0 0 4 16,0-1 0-16,0 1 0 0,0 0 4 0,0 0-4 0,0-2 0 0,0 2 4 15,0-1 0-15,0 1-4 0,0 0 4 0,0-3 0 0,0 4 0 16,0-2-4-16,0 1 4 0,-4-2-8 0,4 2 0 0,0 0 8 15,0 0-4-15,0-2 0 0,-3 1 0 0,3 1 0 0,0 0 4 16,-5-3-8-16,5 3 4 0,0 0 4 0,-3 0-8 0,3-2 4 16,0 2 0-16,-4-1 0 0,4-1-4 0,0 2-4 0,-4-2 4 0,4 2 4 15,0-1-4-15,-4-1 0 0,4 2 4 0,0-2 0 0,-3 1-4 16,3-1 0-16,0 2 0 0,-5-2 0 0,5 1 0 0,-3-1 0 16,3 2 0-16,-4 0 0 0,4-2 0 0,-4 2 4 0,0-1-24 15,4-1 24-15,-4 2 0 0,1 0-4 0,3 0 4 0,-4-1 0 16,4 1-4-16,-4 0 0 0,0 0 0 0,4 0 0 0,-4 0 0 0,0 0 0 15,1-1 4-15,3 1 0 0,-4-2-8 0,0 2 4 0,0-1 0 16,4 2 0-16,-3-2 0 0,-2 1 0 0,2 0 0 0,-1 0 4 16,4 0-8-16,-4 0 0 0,0-1 0 0,0 3 0 0,1-2 4 15,-1 0 4-15,0 0-8 0,0 2 0 0,0-2 0 0,0 2 4 16,1-2 0-16,-2 0 4 0,2 2-4 0,-1 0 0 0,1 0 0 0,-2-3 0 16,2 3 0-16,-1 0-4 0,0 0 4 0,0 0 0 0,0 0-4 15,0 0 0-15,1 0 0 0,-1 0 0 0,0 0 0 0,0 0 0 16,0 0 0-16,1 0 0 0,-2 0 4 0,-2 0-4 0,3 0 0 15,0 0 4-15,1 0-4 0,-5 0 0 0,4 0 0 0,0 0 0 16,-3 3 0-16,3-3 4 0,-4 0-4 0,4 2-4 0,-4-2 4 16,5 2 0-16,-5 0 0 0,4-2 0 0,-4 2-4 0,1 0 4 0,3-2 4 15,-3 2-4-15,3 1 0 0,-4-1 4 0,4 0-4 0,0 0 0 16,-3-2 4-16,3 2-4 0,0 0 0 0,-3 1 0 0,2-3 0 16,2 1 0-16,-1 2 0 0,0-1 0 0,4 0 0 0,-4-2 0 15,1 2 0-15,-2 0 0 0,5 1 0 0,-3-1 0 0,-1 0 0 16,4 0 4-16,-4 0-4 0,0 0 0 0,4 0 0 0,-4 1 0 0,1-1 0 15,3 2 0-15,-4-2 0 0,0 3 0 0,4-3 0 0,-4 0 0 16,0 2 0-16,4-2 0 0,-4 2 0 0,4-1 0 0,-3 1 0 16,-1-2 0-16,4 2-4 0,0 1 4 0,-4-3 0 0,4 2 4 0,-4-2-4 15,4 3 4-15,-3-4-4 0,3 4 4 0,0-3-4 16,-5 3 0-16,5-3 0 0,0 2 0 0,-3-2 4 0,3 2-8 0,0-1 4 16,-4-1 0-16,4 2 0 0,0-1 0 0,0 1 0 0,-4-2 0 15,4 0 0-15,0 2 0 0,0-2 0 0,0 0 0 0,0 2-4 16,0-1 4-16,0 1 0 0,0-2 0 0,0 1 0 0,0 1 0 15,0-2 0-15,0 0 0 0,0 2 0 0,0-1 0 0,0-1 0 16,0 2 0-16,0-1 0 0,0 0 0 0,0 0 4 0,0-1-4 0,0 2 4 16,0-2 0-16,0 3-4 0,0-4 0 0,4 2 0 0,-4 1 0 15,0-2 4-15,4 3 0 0,-4-3 4 0,3 2-4 0,-3-2 4 16,5 2 0-16,-2-1 0 0,-3 1 4 0,4-1 4 0,0 0-4 16,0 0 4-16,-1-1-4 0,1 2 0 0,0-2 0 0,0 0 0 15,0 3 0-15,0-3-4 0,-1 0 4 0,1 0-8 0,0 0 4 16,0 1 0-16,0-1 0 0,-1 0 0 0,2 0 0 0,-2-2-4 0,1 2 0 15,0-2 0-15,0 2 0 0,-1-2 0 0,2 0 0 0,-2 0 0 16,1 0-4-16,0 0 4 0,-4 2 0 0,4-2-4 0,-1 0 0 16,-3 0 4-16,4-2-4 0,-4 2 0 0,4 0 0 0,-4 0 4 15,4 0-4-15,-4 0 0 0,0 0 0 0,4 0 0 0,-4 0 0 16,0 0 0-16,0 0-20 0,0 0 20 0,0 0 0 0,4-2-8 0,-4 2 0 16,0 0-12-16,0-2-8 0,0 2-24 0,0-2-16 0,0 2-20 15,0-2-32-15,0 0-32 0,0 2-68 0,-4-3-40 0,8 1 48 16,-4 0 40-16,-4 0 28 0,4 0 28 0</inkml:trace>
        <inkml:trace contextRef="#ctx0" brushRef="#br0" timeOffset="-8651.0276">1416 1526 7 0,'0'0'92'0,"0"0"-8"0,0 0-8 0,0 0-28 0,0 0-8 16,0 0-8-16,0 0 0 0,0 0-8 0,0 0-4 0,0 0-4 16,0 0 4-16,0 0-4 0,0 0-4 0,0 0 0 0,0 0 0 15,0 0 0-15,0 0-4 0,-4 0 0 0,4 0 0 0,0 0 0 16,0 0 0-16,-4 3 0 0,4-3 0 0,0 0 0 0,-3 2 0 15,3-2 0-15,0 2 4 0,0-2-4 0,-4 2 4 0,4 1 0 16,0-1-4-16,0 0-4 0,-4 0 4 0,4 0 0 0,0 0 4 0,0 0-4 16,0 0 4-16,0 1 0 0,0-1 4 0,0 0-20 0,0 1 16 15,0 0 4-15,0 0-4 0,0-1 4 0,0 0 0 0,0 0 0 16,0 0-4-16,0 0-4 0,0 0 4 0,4 1 0 0,-4-3-4 16,0 2 8-16,4 0-8 0,-4 0 4 0,0 0 0 0,3-2-4 15,1 0 4-15,-4 0-4 0,4 3 8 0,0-3-4 0,0 0 0 0,0 0 4 16,0 0-8-16,-1 0 4 0,1 0-4 0,0 0 4 0,0 0-8 15,-1 0 0-15,2 0 0 0,-2-3 0 0,1 3 8 0,0 0-4 16,0-2-4-16,-1 2-4 0,2-2 8 0,-2 2-4 0,1-2 4 0,0 0 0 16,0-1-4-16,0 3-4 0,-4-2 0 0,3 0 0 15,1-2 4-15,0 2 0 0,-4 2 0 0,4-5 4 0,-4 3-8 0,0 1 4 16,4-2 0-16,-4 1 0 0,0 0 4 0,4-1-8 0,-4-1-4 16,0 2 4-16,0 0 0 0,0 0 0 0,0-2 4 0,0 1 0 15,0-1-4-15,0 2 8 0,-4-2-4 0,4 1-4 0,0-1 0 0,-4 2 0 16,4-2 4-16,-4 1-24 0,4 0 24 0,-4 0 0 0,4 1 0 15,-4-2-4-15,1 1 4 0,-1-1 0 0,0 2-4 0,0 0 0 16,0 0 0-16,4 0 0 0,-3-1 0 0,-5 1 0 0,8 2 0 16,-8-2 0-16,4 2 0 0,1 0 0 0,-2-2 0 0,2 2 0 15,-1 0 0-15,0 0 0 0,0 0 0 0,1 0 0 0,-1 0 0 16,0 0 0-16,0 0 0 0,0 0 0 0,4 2 0 0,-4-2 0 16,0 2 0-16,1 0-4 0,-1-2 4 0,0 3-4 0,4-1-8 0,-4 0 0 15,1 2 0-15,3-2-16 0,-5 0-12 0,2 3-12 0,-1-1-20 16,4-1-12-16,-4 0-28 0,4 0-40 0,-4 1-32 0,1 0 16 15,3 1 32-15,-5-4 32 0</inkml:trace>
      </inkml:traceGroup>
      <inkml:traceGroup>
        <inkml:annotationXML>
          <emma:emma xmlns:emma="http://www.w3.org/2003/04/emma" version="1.0">
            <emma:interpretation id="{34CC5491-A4AB-4CB6-99E0-E39874234FE9}" emma:medium="tactile" emma:mode="ink">
              <msink:context xmlns:msink="http://schemas.microsoft.com/ink/2010/main" type="line" rotatedBoundingBox="25736,15859 30108,16024 30092,16467 25719,16302"/>
            </emma:interpretation>
          </emma:emma>
        </inkml:annotationXML>
        <inkml:traceGroup>
          <inkml:annotationXML>
            <emma:emma xmlns:emma="http://www.w3.org/2003/04/emma" version="1.0">
              <emma:interpretation id="{6BEE9018-CC65-4EF9-AF26-74FCED8D62E0}" emma:medium="tactile" emma:mode="ink">
                <msink:context xmlns:msink="http://schemas.microsoft.com/ink/2010/main" type="inkWord" rotatedBoundingBox="25732,15975 26087,15988 26075,16316 25719,16302"/>
              </emma:interpretation>
            </emma:emma>
          </inkml:annotationXML>
          <inkml:trace contextRef="#ctx0" brushRef="#br0" timeOffset="19982.0114">2006 1400 39 0,'3'0'100'0,"-3"0"-8"0,0-2-12 0,0 2-28 0,-3 0-8 16,6 0-4-16,-3 0-8 0,0 0-4 0,0-3 0 0,0 3-8 15,0 0-4-15,0 3 4 0,0-3 0 0,0 0-4 0,0 0 0 16,0 0 0-16,5 0-4 0,-5 2 0 0,0-2 0 0,0 2 4 15,3 0 0-15,-3 0 4 0,0 0 0 0,0 1 4 0,0 0-4 16,0 2 4-16,0-1 0 0,0 1-4 0,0-1 4 0,0 2-8 0,0 1 4 16,0-1 0-16,0 1-4 0,0 1 0 0,0-1 4 0,-3 2 0 15,3-1-4-15,-5 1 0 0,5-1-4 0,-3 1 0 0,3 1-4 16,-4-1 4-16,4 2 0 0,-4-2 0 0,0 1-4 0,4-1-4 0,-4 2 12 16,1-2-8-16,3 1 0 0,-4-1 0 0,4-1 0 15,0 1 0-15,0 2 0 0,0-5 0 0,0 3 0 0,0-3 0 0,0 3 0 16,0-2 4-16,0-1-4 0,4-2 4 0,-4 3 0 0,3-3 0 15,-3 1 0-15,4-1 0 0,0 0 0 0,-4-2 4 0,4 0 0 16,0 1 0-16,-1-1 0 0,2 0 4 0,-2-2-4 0,5 0-4 16,-4 0 4-16,-1 0-4 0,5 0 0 0,-4-2-4 0,4 2 0 15,-5-2 0-15,5-1 0 0,-4-1-4 0,4 2-4 0,-4 0 4 0,3-2-4 16,1-1 0-16,-5 3 0 0,5-2 0 0,-4-1 0 0,0 1 0 16,3 0-4-16,-3-1-4 0,0 1 0 0,0 2 0 0,0-2 0 15,0-1-8-15,0 3-8 0,-1-2-8 0,-3 2-4 0,4-3-16 16,0 3 4-16,-4 0-16 0,4 0-8 0,-4 0-8 0,0-3-16 15,0 5-12-15,0-2-40 0,0 0-32 0,3 0-4 0,-3 0 40 0,0 2 20 16</inkml:trace>
          <inkml:trace contextRef="#ctx0" brushRef="#br0" timeOffset="20290.1873">2331 1699 95 0,'0'2'116'0,"0"-2"-8"16,0 0-12-16,0 3-28 0,0-3-4 0,0 0-12 0,0 0-4 15,0 2 0-15,0-2-8 0,0 0 0 0,0 0-8 0,0 0 0 0,0-2-4 16,0 2 0-16,0 0 4 0,0 0-8 0,0 0 0 0,0 0-4 15,0 0-4-15,0 0 0 0,0 2-4 0,0-2-4 0,0 0 4 16,0 0-4-16,0 0 0 0,0 0-4 0,0 2 4 0,0-2-8 16,0 2 4-16,0-2-8 0,0 2 0 0,0-2-4 0,0 2-8 15,0-2-12-15,0 0-20 0,0 2-16 0,0-2-20 0,0 0-48 16,0 0-52-16,0 3 0 0,4-6 36 0,-4 3 28 0</inkml:trace>
        </inkml:traceGroup>
        <inkml:traceGroup>
          <inkml:annotationXML>
            <emma:emma xmlns:emma="http://www.w3.org/2003/04/emma" version="1.0">
              <emma:interpretation id="{2A4FF2FA-E120-4F56-A836-98ED666459B9}" emma:medium="tactile" emma:mode="ink">
                <msink:context xmlns:msink="http://schemas.microsoft.com/ink/2010/main" type="inkWord" rotatedBoundingBox="26307,15898 28895,15995 28879,16410 26291,1631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2228.0033">3349 1451 95 0,'0'0'104'0,"0"0"-8"0,0 0-16 0,0 0-28 16,0 0-8-16,0 0-4 0,0 0-8 0,0 0 0 0,0 0-4 15,0 0 0-15,0 0-4 0,4 3 4 0,-4-3 0 0,0 2 0 16,0 0 0-16,0 2-4 0,0-2 0 0,0 3 0 0,4 1 0 15,-4-2 0-15,0 3 4 0,0-1-4 0,0 1 4 0,0 1 0 0,0 1-8 16,-4-3 0-16,4 3 0 0,0 0-4 0,0-1 0 0,-4 1-4 16,4-1 0-16,0 3-8 0,0-4 0 0,0 1 4 0,-3 1-4 15,3 0 0-15,0-1 4 0,0 1-4 0,0-3 0 0,0 3-4 16,0-3-4-16,-5 1 0 0,5-1 4 0,0 1 0 0,5-1 0 16,-5-1 0-16,0 1-4 0,0-4-4 0,0 3-8 0,0-1-12 0,0-2-12 15,3 0-12-15,-3 0-8 0,0 1-16 0,0-3-12 16,4 0-32-16,-4 0-40 0,4 0-32 0,-4-3 52 0,4 1 28 0</inkml:trace>
          <inkml:trace contextRef="#ctx0" brushRef="#br0" timeOffset="22609.9825">3521 1580 27 0,'0'0'116'0,"0"3"-12"0,0-3-12 0,5 0-32 15,-5 0-8-15,0 0-12 0,0 0-4 0,0 0-4 0,0 0-4 0,0 0 0 16,0 0 0-16,0 0-4 0,0 0-4 0,-5 0 0 0,5 2-4 16,0-2 4-16,-3 2-4 0,3-2 0 0,-4 2-8 0,0 0 8 15,4-2-4-15,-4 3 0 0,0-1 0 0,-3 0 0 0,3 0 0 16,0 2-4-16,-4-4-8 0,5 5 20 0,-1-3 0 0,-4 0-4 16,5 0 0-16,-2 0 0 0,-2 2 0 0,3-1 4 0,0-1 0 0,-4 2-4 15,5-2 4-15,-1 0-4 0,0 3 0 0,0-3 4 16,0 2-4-16,4-2 0 0,-3 1 0 0,-2 1 0 0,5-2 0 0,-3 0 0 15,3 2 4-15,0-1 0 0,0 1 4 0,0-2 0 16,-4 0 0-16,4 3 0 0,4-3 0 0,-4 0 0 0,0 0 0 0,0 2 4 16,3-1-4-16,2-1 4 0,-5 0-8 0,3 2 4 0,-3-2-4 0,4 1 0 15,0-1 0-15,0 0 0 0,-4 0 0 0,4 0-4 16,3 0 0-16,-3 0-4 0,0 1 0 0,0-1 0 0,0 0-4 0,4-2 0 16,-5 2-4-16,1 0 0 0,4-2 0 0,-1 2-4 0,-3-2 0 15,4 2 0-15,-1-2-4 0,-3 0-8 0,4 0-4 0,-4 3-20 16,4-3-16-16,-1 0-12 0,-3 0-16 0,0 0-20 0,4 0-12 0,-5 0-12 15,1 0-24-15,0-3-40 0,0 3-32 0,-1-2 28 0,1 2 20 16,0-2 48-16</inkml:trace>
          <inkml:trace contextRef="#ctx0" brushRef="#br0" timeOffset="23266.7216">3682 1445 63 0,'0'0'116'0,"0"0"-8"0,0 0-12 0,0 0-32 0,0 0-8 16,0 0-8-16,0 0-12 0,0 0-4 0,0 0 0 0,0 0-4 16,0 0 4-16,0 2 0 0,0-2-4 0,0 3 8 0,0-2-4 0,0 4 0 15,0-3 4-15,0 2 0 0,0 0-4 0,0 3 0 16,0-3-4-16,0 3 0 0,0-1 0 0,0 3 0 0,0-1 4 0,0 1 0 15,0-3 0-15,0 3 8 0,0 0-4 0,0-1 4 0,0 3-8 16,0-2 0-16,0-1-4 0,0 1-4 0,0 0 4 0,0 1-4 16,0-1 0-16,0-1 0 0,0 1-8 0,0 0-12 0,0-1 12 0,0 1 0 15,-3 0 0-15,3-3-4 0,0 3 0 0,0-3-4 0,0 3 0 16,0-3 0-16,0-1-4 0,0 1 0 0,0 1 0 0,0-3 0 16,0 0-4-16,0 0 0 0,0-1 4 0,0 1-4 0,0-2-4 0,0 0 0 15,0 0-4-15,0 1-4 0,0-3-8 0,0 0 0 16,0 1-8-16,3-1-20 0,-3 0-8 0,0-1-12 0,0 1-12 0,0-3-8 15,4 1-16-15,-4 2-8 0,0-4-12 0,4 2-36 0,-4-3-32 16,0 1 4-16,4 0 32 0,-4 0 28 0</inkml:trace>
          <inkml:trace contextRef="#ctx0" brushRef="#br0" timeOffset="23724.4952">3752 1611 19 0,'0'0'112'0,"0"2"-12"0,0-2-12 0,0 0-28 16,0 0-8-16,0 2-8 0,0-2 0 0,0 2-4 0,0-2 4 16,0 2-4-16,0 0-4 0,3 1 0 0,-3-1-4 0,0-2 0 0,4 2 0 15,-4 0-4-15,3 0 0 0,2 0 0 0,-5 1 0 0,3-1-4 16,1 0 4-16,0 0 0 0,0 0-4 0,0 0-4 0,3 1 4 16,-3-1 0-16,0-2 0 0,0 2 4 0,0 0-8 0,4 0 0 15,-5-2 0-15,1 2 4 0,4-2-4 0,-5 2 4 0,1-2-4 16,4 0 0-16,-4 0-4 0,0 0-4 0,-1 3 0 0,5-3 0 0,-4-3-4 15,0 3 0-15,-1 0 0 0,-3-2-4 0,5 2 0 0,-2-2 0 16,1 2 0-16,-4-2-4 0,4 0 4 0,-4 0 0 0,4 0-4 16,-4-1 0-16,0 1 0 0,0-2 0 0,3 2 0 0,-3-3-4 0,0 3 4 15,-3-2 0-15,3 2-4 0,0-3 4 0,-4 3 0 16,4-2 0-16,-4 0-16 0,4 2 16 0,-4-3 4 0,1 3-4 0,3-2 0 16,-5 2 0-16,2 0 0 0,-1-1 0 0,0 1 4 0,0 0 0 15,0 0-8-15,1 2 4 0,-5 0 0 0,4-2 0 0,0 2 0 16,0 2 4-16,1-2-4 0,-1 2 0 0,0-2 4 0,-3 2-4 15,2 0 4-15,2 1-4 0,-1-1 0 0,0 2 4 0,0-2 0 16,0 2 0-16,1-1-4 0,-1 1 4 0,4 0 4 0,-4 0 4 0,0 1 4 16,4 1 0-16,-4-1 0 0,4-1 0 0,-4 2 4 0,4-1 0 15,0-1 0-15,0 2 0 0,0 1 0 0,0-3 0 0,-3 3-4 16,6-3 0-16,-3 3 4 0,0-3-4 0,0 2 0 0,0-1 0 16,4 1 0-16,-4-2-4 0,4 1 4 0,0-1 0 0,-4 0-4 15,4 1-4-15,0-1 0 0,-1-2 0 0,1 2-4 0,0-1 0 16,0-2 0-16,0 4 0 0,-1-3-4 0,5-2 0 0,-4 2 0 0,0-2 0 15,3 2-4-15,-3-2 0 0,4 0-8 0,0 0-4 0,-5 0-12 16,5 0-16-16,0-2-12 0,-5 0-16 0,5 2-16 0,0-2-12 16,-4 0-20-16,4-2-16 0,-1 1-28 0,-3-1-44 0,3 0-28 15,1-1 44-15,-4 1 36 0,4-2 32 0</inkml:trace>
          <inkml:trace contextRef="#ctx0" brushRef="#br0" timeOffset="24243.1082">4103 1617 7 0,'5'0'116'0,"-5"-2"-12"16,0 0-16-16,0 2-28 0,0-2 0 0,0 2-12 0,0 0-4 15,0 0-8-15,3 0-4 0,-3-2-4 0,-3 2 0 0,3 0-4 16,0 0 0-16,-5 0 0 0,5 2 0 0,0-2 0 0,-3 2 8 15,3-2-4-15,-4 2-4 0,4 0 4 0,-4 0 0 0,0 0-4 16,4 1 4-16,-4-1 0 0,0 2 0 0,4 0-8 0,-3 1 0 0,-1-1 4 16,4 0-4-16,0 1-4 0,-4-1-12 0,4 0 16 0,0 1 0 15,0-1-4-15,0 0 4 0,0 1 0 0,0-1 0 0,0 0 0 16,4 1-4-16,-4-3 0 0,4 2 0 0,-4-2 0 0,3 3 0 0,1-3 0 16,-4 2 0-16,4-2 0 0,0 0 0 0,0 3-4 15,0-3 0-15,-1 0 0 0,2 0-4 0,2-2 4 0,-4 2-4 0,2-2 4 16,-2 2-4-16,1-2-4 0,4 0 4 0,-4 0 0 0,0 0-4 15,-1-2 0-15,5 2 0 0,-4-2 0 0,0 0 0 0,-1 0 0 16,5 0 0-16,-4-3-4 0,0 3 0 0,0-2 0 0,-1 2 0 0,1-3 0 16,0 1 0-16,0 0 0 0,0-1 0 0,-4-1 0 0,4 2-4 15,-4-1 0-15,0 1 0 0,0-3 0 0,0 3 0 0,0 0 0 16,-4-3 4-16,4 3-4 0,-4 0 0 0,0-1 0 0,0 1 0 16,-3 0 0-16,3 2-4 0,-4-3 4 0,0 3-8 0,5 0 0 15,-5 0-4-15,0 2-4 0,1-2-4 0,-1 2-4 0,0 0-4 16,0 0 0-16,1 0-8 0,-1 0 4 0,1 2-16 0,-1-2-4 15,4 2-12-15,0-2-8 0,-3 2-8 0,3 0-8 0,0 0-32 16,4-2-32-16,-4 3-20 0,4-1 28 0,-3-2 24 0</inkml:trace>
          <inkml:trace contextRef="#ctx0" brushRef="#br0" timeOffset="25007.0625">4299 1572 39 0,'0'0'116'0,"0"-2"-12"0,0 2-8 0,0 0-32 16,0 0-8-16,0 0-4 0,0 0-4 0,0 0 0 0,4 0-8 0,-4 0 0 16,0 0-4-16,0 0-4 0,0 0 8 0,3 0-8 0,-3 0 4 15,0 2-4-15,4-2 0 0,-4 2 0 0,4 0-4 0,-4-2-4 16,4 4 0-16,-4-1-4 0,3-1 0 0,-3 2 0 0,0-2 0 15,5 3 0-15,-5-1-4 0,3 0 4 0,-3 1-4 0,4-1-12 16,-4 2 12-16,0-1 0 0,4-1-4 0,-4 0 0 0,0 3 0 16,4-3-4-16,-4 0-4 0,3 3 4 0,-3-3 0 0,0 0 0 15,5 1-4-15,-5-1 0 0,0 3-4 0,3-3 4 0,-3-2 0 16,0 2 0-16,0 1-4 0,4-3 4 0,-4 2 0 0,0-2 0 0,4 1 0 16,-4-1 4-16,0-2-4 0,0 2 4 0,4-2-4 0,-4 0 4 15,4 2-4-15,-4-2 0 0,3 0 0 0,-3-2 0 0,4 2-4 16,0-2 4-16,-4 2-4 0,4-2 0 0,0-3 0 0,0 3 0 15,-1 0 0-15,1-2 4 0,0 1-8 0,0-1 4 0,4 0 0 16,-5 2 0-16,1-5-4 0,0 3 4 0,4-1 4 0,-5 1-4 0,1 0-4 16,0-3 8-16,4 3-4 0,-4 0 4 0,-1-1-8 0,1 1 4 15,0 0 0-15,0-1 0 0,-1 1 0 0,2 0 0 0,-2 0 4 16,1 1-4-16,-4-1 0 0,4 2 0 0,0 0 4 0,0-2 0 0,-4 1-4 16,4 1 0-16,-4 0 4 0,3 2 0 0,-3-2 0 15,4 0 0-15,-4 2 0 0,0 0 0 0,0 0 4 0,4-3-4 0,-4 3 0 16,0 0 0-16,0 0 0 0,0 0 4 0,0 0-4 0,0 0 4 15,0 3 0-15,0-3 0 0,0 2-4 0,0-2 4 0,0 2 0 16,4 0-4-16,-4-2 4 0,0 2 0 0,0 1 4 0,0 1-4 0,4-2-4 16,-4 0 4-16,0 2 0 0,0 1 0 0,0-3 0 0,0 2 0 15,0 0 0-15,0 1 4 0,0-1-4 0,0 0 0 0,0 1 0 16,0-1 0-16,0 0-4 0,0 1 0 0,3-1 4 0,-3 0-4 16,0 1-4-16,0-3 4 0,0 2 0 0,0 0 0 0,4 1-4 15,-4-3 0-15,0 2 0 0,0-2 0 0,0 3-4 0,0-3 4 16,0 2-4-16,0-4-4 0,4 2 4 0,-4 3-8 0,0-5-8 15,0 2-8-15,4 0-12 0,-4 0-16 0,0-2-12 0,4 0-12 0,-4 2-20 16,0-2-12-16,4 0-20 0,-4 0-28 0,3 0-44 0,-3 0 0 16,4 0 36-16,0 0 28 0,-4-2 12 0</inkml:trace>
          <inkml:trace contextRef="#ctx0" brushRef="#br0" timeOffset="25582.5241">4700 1576 35 0,'0'0'104'0,"-3"0"-8"0,3 0-12 0,0 0-32 0,-4 0-4 15,4 0-8-15,0 0 0 0,-4 0 0 0,4 0-4 0,0 0 0 16,-4 0 0-16,4 0 0 0,-3 2-4 0,3-2-4 0,0 2 8 0,-5 1-4 16,5-1-4-16,0 0 0 0,-3 2 0 0,3-1-4 0,0 1 0 15,-4 0 0-15,4 0 0 0,0 1 0 0,0-1 0 0,0 0-4 16,0 1 4-16,0-1 0 0,0 2 0 0,0-1 0 0,0-1 0 15,0 0 0-15,0 1 4 0,4-1 0 0,-4 2 0 0,0-3-4 16,0 1 0-16,3 0 0 0,-3 1 0 0,5-1 0 0,-5 0-8 16,3-2 4-16,1 3 0 0,0-1-4 0,-4-2 0 0,7 0 0 15,-2 1-4-15,-5-1 0 0,7 0 0 0,-3 0 0 0,0 0 0 0,-1-2-4 16,1 0-24-16,0 0 28 0,4 2 0 0,-4-4-8 0,0 2 0 16,3 0 0-16,-3-2-4 0,0 0 4 0,4 0 0 0,-5 0-4 15,1-1 0-15,4 1 0 0,-5-2-4 0,1 0 0 0,0 1 0 0,0-1 8 16,0 0-4-16,0-1-4 0,0-1 4 0,-4 2 0 15,3-1 0-15,-3 1 0 0,0-2 0 0,0 1 0 0,0 1 0 0,0-3 4 16,0 3-8-16,-3 0 0 0,-1-3 4 0,0 3-4 0,0 2 4 16,0-2-4-16,0-1 4 0,-3 3-4 0,3 0 4 0,-4-2-4 15,0 4 0-15,5-2 4 0,-5 2-4 0,1-3 0 0,-1 3-4 0,4 0-4 16,-4 0-4-16,1 0 0 0,3 0-8 0,-4 3-8 0,5-3-8 16,-5 2-12-16,4-2 0 0,0 2-16 0,0-2-12 0,1 2-12 15,3-2-12-15,-5 2-28 0,2-2-36 0,3 2-28 0,0-2 24 16,-4 0 32-16,4 0 28 0</inkml:trace>
          <inkml:trace contextRef="#ctx0" brushRef="#br0" timeOffset="25863.7709">4869 1414 27 0,'0'-1'112'0,"0"-1"-20"0,0-1-8 0,0 1-32 0,-4 2-4 16,4-2-16-16,0 2-4 0,-4 0 0 0,4 0-8 0,0 0-4 16,-3 0-4-16,3 0 4 0,-5 2-4 0,5-2 0 0,-3 2 0 15,-1 1-8-15,4-3 0 0,-4 2 0 0,4 2 0 0,-4-2 0 0,4 2 0 16,-3-1-4-16,-2 1 0 0,5 0 0 0,-3 0 0 16,-1 3-4-16,4-2-4 0,-4-1 0 0,4 2-8 0,-4-2-28 0,1 2-16 15,-1-1-48-15,4 2-36 0,-4-1 20 0,0 0 20 0</inkml:trace>
          <inkml:trace contextRef="#ctx0" brushRef="#br0" timeOffset="26466.1581">4903 1658 7 0,'0'0'112'15,"5"-2"-8"-15,-5 2-12 0,0 0-32 0,0 0-8 0,0 0-4 16,0-2-4-16,0 2-4 0,0 0-4 0,0 0-4 0,0 0-4 16,0 0-4-16,0 0-4 0,0 0-4 0,0 0 0 0,0 0 0 0,0 2 0 15,0-2 0-15,0 2 4 0,0 0-4 0,0 0 0 0,0 1 4 16,0-1 0-16,0 0 4 0,0 2-8 0,0-2 8 0,0 3-4 15,0-1-4-15,0 0 8 0,0 1 4 0,0-1-4 0,0 0-4 0,-5 1-4 16,5-1 4-16,5 0 4 0,-5 1 0 0,0-1-4 16,0 0-4-16,3 0 0 0,-3 1 0 0,0-1-4 0,4 0 4 0,-4-1-4 15,3 1 0-15,2 0-4 0,-5-2 4 0,3 0-4 16,1 1 4-16,0-1-8 0,0 0 0 0,-4 0 0 0,4-2 0 0,0 2-4 16,-1-2 4-16,1 0-4 0,0 0 4 0,0 0 0 0,0 0-4 0,4-2 0 15,-5 0 0-15,1 2 4 0,0-2-4 0,3 2 0 0,-3-2 0 16,0-1 0-16,4 1-16 0,-4 2 16 0,3-2 4 0,-3 2 0 15,0-2-4-15,0 2 0 0,-1-2 4 0,2 2-4 0,-2 0 4 16,1 0-4-16,0 0 0 0,-4-3 4 0,0 3-4 0,4 3 4 16,-4-3 0-16,0 2 0 0,0-2 0 0,0 2 0 0,0-2 4 15,0 2 0-15,0-2 0 0,0 2 0 0,0 1 0 0,0-3-4 0,0 2 4 16,0 0 0-16,0 0 0 0,0 0 0 0,0-2 4 0,0 2-4 16,0 0 4-16,0-2 0 0,3 0 4 0,-3 3-4 0,0-3 0 15,5 0 4-15,-5 0 0 0,0 0-8 0,3 0 4 0,-3 0-4 16,4 0 4-16,0 0-4 0,0 0 0 0,-4-3-4 0,3 3 0 15,1-2 0-15,0 0 0 0,0 2-4 0,0-2 0 0,0 0 4 0,0-2 0 16,-1 1 0-16,1-1-4 0,0 2 4 0,0-3-4 0,-1-1 4 16,2 2 0-16,-2 0-4 0,1-3 0 0,-4 1 4 0,4 1-4 15,0-1 0-15,-4 0 0 0,0-1 0 0,3 1-4 0,-3-1 4 16,0 1-4-16,0-1 4 0,0 1 0 0,0 1 0 0,0-1-4 16,0 2-4-16,-3-1 0 0,3 1-4 0,-4 2-4 0,4-3-8 0,-4 3-12 15,0 0-16-15,4 0-16 0,-3 0-24 0,-2 2-32 16,-2-2-44-16,3-1-68 0,0 3 0 0,-3 0 48 0,3-2 32 0,-4 2 28 15</inkml:trace>
          <inkml:trace contextRef="#ctx0" brushRef="#br0" timeOffset="21126.9474">2557 1587 35 0,'0'-2'112'0,"0"0"-16"16,0 2-12-16,0-3-28 0,0 1-4 0,0 2-8 0,0-2 0 15,0 0-4-15,0 0-4 0,0 0 0 0,0 2-4 0,0 0-4 16,0-2 0-16,0 2-4 0,0-3 0 0,0 3 0 0,0 0-4 16,0 0 0-16,0-2 0 0,0 2-4 0,0 0 0 0,0 0 0 15,4 0 0-15,-4 2 0 0,0-2 0 0,0 3 0 0,0-3 4 0,0 2-4 16,4 0 0-16,-4 0 8 0,0 0-4 0,0 0-4 0,0 0 4 16,0 3-4-16,0-1 0 0,3 1 0 0,-3-1 4 0,0 2-4 15,0-1 0-15,0-1 0 0,0 2 0 0,4 1 0 0,-4-3-4 16,0 3 0-16,4-3 0 0,-4 2-4 0,0 1-4 0,4-3 4 15,-4 3-4-15,4-3 4 0,-4 2-4 0,0-1 0 0,4-1 0 16,-4 0 0-16,3 1-4 0,-3-3 4 0,4 2 0 0,-4-2-4 0,0 1 4 16,4-1 0-16,-4-2 0 0,4 2 0 0,-4-2 0 0,3 0 4 15,-3 0-8-15,5 0 0 0,-5 0 4 0,3-2-4 0,1 2 0 16,-4-2 4-16,4-1 0 0,0 1-4 0,-4 0 4 0,4-2-4 16,0 2 4-16,-1-1 0 0,-3-1-4 0,4 2 0 0,0-2-20 15,0-1 24-15,0 1 0 0,-1 0-4 0,1-1 0 0,-4 1 4 0,4 0-4 16,0-1 0-16,0 1 0 0,-4 0 0 0,4-1 0 0,-1 3 0 15,1-2 0-15,-4 0 0 0,4-1 0 0,0 3 0 0,-4 0 4 16,4-2-4-16,0 2 0 0,-4-1 0 0,3 1 0 0,1-2 0 0,-4 2 0 16,4 0 0-16,0 0 0 0,-4 2 0 0,4-3 0 15,-1 1 0-15,-3 0 0 0,4 2 0 0,-4-2 0 0,4 2 0 0,0-2 0 16,-4 2 0-16,4 0 8 0,0 0-8 0,-4 0 0 0,3-3 4 16,2 3-4-16,-5 0 0 0,3 0 0 0,-3 0 4 0,4 0-4 15,-4 0 4-15,4 3 0 0,-4-3-4 0,4 2 8 0,-1-2-4 0,-3 2-4 16,4-2 4-16,-4 2 0 0,4 0 0 0,-4 1 4 0,0-1-4 15,4 2 0-15,-4-2 0 0,0 2 8 0,4-1-8 0,-4 1 4 16,0 0 0-16,0 0 4 0,0 1-4 0,0-1 4 0,0 0-4 16,0 1 0-16,4-1 0 0,-4 0 0 0,0 1 0 0,0 1 0 15,0-2 0-15,0 1-4 0,0-1 8 0,3 3-8 0,-3-3 4 16,0 0 0-16,4 1-8 0,-4 1 0 0,0-2 4 0,4 1-4 16,-4-1 4-16,0-2-4 0,0 2 4 0,4 1 0 0,-4-3-4 0,0 2 0 15,4-2 4-15,-4 0-4 0,0 1 0 0,3-1-8 0,-3 0 4 16,0 0 0-16,5-2-12 0,-5 0-4 0,0 2-16 0,3-2-8 15,-3 0-16-15,0 0-4 0,4 0-12 0,-4 0-4 0,4 0-8 0,-4 0-8 16,0 0-20-16,4-2-36 0,-4 2-44 0,3-2 0 16,-3 0 40-16,4 0 32 0</inkml:trace>
          <inkml:trace contextRef="#ctx0" brushRef="#br0" timeOffset="21776.2112">2947 1611 95 0,'0'-2'104'0,"0"-1"-16"0,0 3-12 0,0 0-28 16,0-2-4-16,0 2-4 0,0-2 0 0,0 0-4 0,0 2 0 16,0 0 0-16,0 0 0 0,0 0-4 0,0-2 0 0,0 2-4 15,0 0-4-15,0 0 4 0,0 0-8 0,0 0 0 0,0 0-4 16,0 0 0-16,0 0 0 0,0 0 0 0,0 0-4 0,0 0 4 15,0 2 0-15,0-2 0 0,0 0 4 0,0 2-4 0,0 0 4 0,0-2-4 16,0 2-4-16,-3 3 0 0,3-3 0 0,0 0 0 16,0 2 4-16,0-2-8 0,0 3 4 0,0-1 0 0,-4 0 0 0,4 1-8 15,0-1 0-15,0 0 4 0,0 1 0 0,0-1-4 0,0 0 0 16,0 1 0-16,0-3 0 0,4 2-4 0,-4 0 4 0,0 1-4 16,3-3 4-16,-3 2-4 0,4-2 0 0,-4 3 0 0,4-3 0 0,0 0 4 15,-1 0-4-15,-3 0 0 0,5 1 0 0,2-1 4 16,-3-2-4-16,0 0 4 0,-1 0-4 0,2 0 4 0,-2 0 0 0,1 0-4 15,4 0 4-15,-4-2-4 0,-1-1 0 0,1 1 0 0,0 0 0 16,0 0 0-16,0 0 0 0,0 0 0 0,-1-3 0 0,1 3 0 16,0 0 0-16,0-2 0 0,-4 1 0 0,3-1 0 0,2 2 0 0,-5-2 0 15,3 1 4-15,1-1-4 0,-4 2 4 0,4 0-4 0,-4-2 0 16,4 1 4-16,-4-1 0 0,4 2 0 0,-4 0 0 16,0-3 0-16,3 3 0 0,-3 0 4 0,4 0-4 0,-4 0 0 0,0-3 0 15,4 3 4-15,-4 2 0 0,0-2 0 0,4 0 0 0,-4 0 0 16,0 2 0-16,4-2 0 0,-4 2 0 0,0 0-4 0,0 0 4 15,4-2 0-15,-4 2 0 0,0 0-4 0,0 0 4 0,3 0 0 0,-3 0-20 16,0 0 24-16,0 2-4 0,5-2 0 0,-5 2 4 0,0-2 4 16,0 0-4-16,3 2-4 0,-3 0 4 0,0 0 0 0,0 0 0 15,4 1 4-15,-4-1-4 0,0 2 0 0,3 0 0 0,-3-1 0 16,0 1 0-16,5-2 0 0,-5 2-4 0,0 1 4 0,0-3 0 16,3 2-4-16,-3 0 0 0,4-1 0 0,-4 1 0 0,4-2 0 0,-4 2 0 15,4-1-4-15,0 1 0 0,-4-2 0 0,4 0-4 0,-1 3 4 16,1-5 0-16,0 4 0 0,0-2-4 0,0-2 4 0,-1 2-8 15,2-2 0-15,-5 2 0 0,3-2 0 0,1 0-8 0,0 0-8 16,0 3-8-16,-1-3-16 0,2 0-12 0,-2 0-8 0,1 0-8 16,0 0-16-16,0-3-8 0,-4 3-12 0,3-2-12 0,1 2-28 0,0 0-36 15,-4-2-20-15,4 0 32 0,0 0 40 0,0 0 28 16</inkml:trace>
        </inkml:traceGroup>
        <inkml:traceGroup>
          <inkml:annotationXML>
            <emma:emma xmlns:emma="http://www.w3.org/2003/04/emma" version="1.0">
              <emma:interpretation id="{7601E641-884A-491D-B832-E3E3BE4D4CEC}" emma:medium="tactile" emma:mode="ink">
                <msink:context xmlns:msink="http://schemas.microsoft.com/ink/2010/main" type="inkWord" rotatedBoundingBox="29073,16187 29266,16195 29262,16305 29069,16298"/>
              </emma:interpretation>
            </emma:emma>
          </inkml:annotationXML>
          <inkml:trace contextRef="#ctx0" brushRef="#br0" timeOffset="97656.148">5336 1613 11 0,'0'0'116'0,"0"0"-12"0,-4 0-8 0,4 0-32 0,0 0-4 15,0 0-4-15,0 0 0 0,0 0-4 0,4 0 0 0,-8 0 4 16,8 0-4-16,-4 0-4 0,0 0-4 0,0 0 4 0,4 0 0 16,-4 0 0-16,3 0 0 0,1 0 0 0,0 0 0 0,0 0 0 0,-4 0 0 15,8 0-4-15,-4 0 0 0,-1 0 0 0,5 0-4 0,-1 0-4 16,-2 0 4-16,2 0-8 0,1 0-4 0,-5 0-4 0,5 0 0 16,0 0-4-16,0 0-8 0,-5 0 0 0,5 0 0 0,-4 0-4 15,4 0-4-15,-5 0 0 0,2 0 0 0,2 0-4 0,-7 0 0 16,8 0 0-16,-8 0 4 0,3 0-4 0,1 0 0 0,-4 0-4 0,4 0 0 15,-4 0-4-15,0 0 0 0,0 0-4 0,4 0-24 0,-4 0 12 16,0 0-4-16,0 0-12 0,0 0-8 0,0 0-8 0,0 0-8 16,0 0-12-16,0 0-12 0,0 0-8 0,-4 0-4 0,4 0-8 0,0 0-28 15,0 0-24-15,-4 0-20 0,4 0 20 0,-4 0 32 16,4 0 24-16</inkml:trace>
          <inkml:trace contextRef="#ctx0" brushRef="#br0" timeOffset="97932.4088">5347 1701 35 0,'0'0'112'0,"0"3"-12"0,0-3-12 0,0 0-28 0,0 2-4 0,0-2 0 16,0 0 0-16,4 2-4 0,-4-2-16 0,0 2 16 0,0-2-4 15,4 2 0-15,-4-2-4 0,0 0 4 0,4 2-4 0,-4-2-4 16,4 2-4-16,0-2 4 0,-1 3-4 0,-3-3 4 0,4 0 0 0,4 0-8 15,-8 0 4-15,8 0-4 0,-5 0-4 0,1 0 0 0,0 0-4 16,0 0 0-16,-1 0-8 0,5-3 0 0,-4 3-4 0,0-2 0 16,4 2-4-16,-5-2 0 0,5 2-4 0,-4-2-4 0,4 2 0 15,-5-2-4-15,5 0-4 0,-4 2-8 0,4-2-12 0,-5-1-12 16,5 1-16-16,-4 2-16 0,0-2-28 0,0 0-20 0,3 2-36 0,-7-2-44 16,4 0-12-16,0 2 44 0,0-3 28 0,-1 3 28 0</inkml:trace>
        </inkml:traceGroup>
        <inkml:traceGroup>
          <inkml:annotationXML>
            <emma:emma xmlns:emma="http://www.w3.org/2003/04/emma" version="1.0">
              <emma:interpretation id="{C0DB7147-794E-4015-AE8E-4DEF1039EA1F}" emma:medium="tactile" emma:mode="ink">
                <msink:context xmlns:msink="http://schemas.microsoft.com/ink/2010/main" type="inkWord" rotatedBoundingBox="29678,16008 30108,16024 30092,16459 29662,16443"/>
              </emma:interpretation>
              <emma:one-of disjunction-type="recognition" id="oneOf9">
                <emma:interpretation id="interp17" emma:lang="" emma:confidence="0">
                  <emma:literal>=D</emma:literal>
                </emma:interpretation>
                <emma:interpretation id="interp18" emma:lang="" emma:confidence="0">
                  <emma:literal>= D</emma:literal>
                </emma:interpretation>
                <emma:interpretation id="interp19" emma:lang="" emma:confidence="0">
                  <emma:literal>=P</emma:literal>
                </emma:interpretation>
                <emma:interpretation id="interp20" emma:lang="" emma:confidence="0">
                  <emma:literal>= I</emma:literal>
                </emma:interpretation>
                <emma:interpretation id="interp21" emma:lang="" emma:confidence="0">
                  <emma:literal>ID]</emma:literal>
                </emma:interpretation>
              </emma:one-of>
            </emma:emma>
          </inkml:annotationXML>
          <inkml:trace contextRef="#ctx0" brushRef="#br0" timeOffset="99782.4586">5936 1473 47 0,'0'0'96'0,"0"0"-12"0,0 2-8 0,0-2-24 0,0 0-4 16,0 0-4-16,4 0-4 0,-4-2 0 0,0 2-4 0,0 0-4 0,3 0 4 16,-3-3 0-16,0 3 0 0,5 0 0 0,-2-1 0 0,-3 1 0 15,4-3 0-15,0 3-8 0,4-2 8 0,-4 2-4 0,-1-2 4 16,5 0-8-16,-4 2 0 0,3 0 0 0,1-2 0 0,0 0-4 15,4 2 0-15,-5-2-4 0,1 2 0 0,4-3-4 0,0 2 0 16,-1 1-4-16,0-3-4 0,-3 3-4 0,4-2 4 0,-1 2 0 0,1-2-4 16,0 2 0-16,-1 0-20 0,0 0 24 0,1-2-4 0,-4 2-4 15,3 0 0-15,-3 0 4 0,3 0-4 0,-3 0 4 0,0 0-4 16,0 0 0-16,0 0 4 0,-5 0-4 0,5 0 0 0,-4 0 0 0,3 0 0 16,-2 0 4-16,-2 0 0 0,1 0 0 0,0 0-4 15,0 0 0-15,0 0 0 0,0 0 4 0,0 0 0 0,-1 0 0 0,1 0 0 16,0 0 0-16,0 2 0 0,-1-2 0 0,-3 0 0 0,5 2 0 15,-2-2-4-15,1 0 0 0,0 2 8 0,-4-2-4 0,4 3 0 16,0-2 0-16,-4-1 0 0,4 3 0 0,-4-1-4 0,4-2 4 16,-4 2-4-16,0 0 0 0,0 0 4 0,3 0 0 0,-3-2 4 0,0 2-4 15,0 1 0-15,0-2 4 0,0 4-4 0,0-3 0 16,0 0 4-16,0 1 0 0,0 1 0 0,0 0 0 0,0-2 0 0,0 3 0 16,0-1 4-16,0 1 0 0,0-2 0 0,0 2 0 0,0-1 0 15,0 3 0-15,0-3 0 0,0 2-4 0,0 1 8 0,0-1-4 16,0 1-16-16,0 0 20 0,0-1-4 0,0 0-4 0,0 0 4 15,0 3-4-15,0-2 0 0,0 1-4 0,0-1 4 0,0 1 0 16,0-1-4-16,0 1 0 0,0-1 4 0,0 2 0 0,0-1-4 0,0-1 4 16,0 1-4-16,0-1 0 0,0 1 0 0,0-1 0 0,0-1 0 15,0 3 0-15,4-3 0 0,-4 1 0 0,0-1 4 0,0 1-4 16,0-1-4-16,0 0 4 0,0 1-4 0,0 0 4 0,0-1 0 16,0 0 0-16,0-1-4 0,0 1 0 0,0-1 0 0,0 1 0 15,0-2 0-15,0 3 0 0,0-3 0 0,0 1 4 0,0-1 0 0,0 0-4 16,0 0 0-16,0 1 4 0,0-3-4 0,0 3 0 0,0-2 0 15,0-1 0-15,0 1 4 0,0-1-4 0,0 2 0 0,0-4 0 16,0 2 0-16,0 0 0 0,0-2 0 0,0 2 0 0,0-2 4 0,0 0-4 16,0 0 0-16,0 3 0 0,0-3 0 0,0 0 0 15,0 0 0-15,0 0 0 0,0 0 0 0,0 0 0 0,0 0 0 0,0-3 0 16,0 3 0-16,0 0 0 0,-4 3 0 0,4-3 0 0,0 0 0 16,0 0 0-16,0 0 0 0,0 0 0 0,-3 0 0 0,3 0 4 15,0 0-4-15,-4 0 0 0,4 0 0 0,0 0 4 0,-4 0-4 16,4 0 4-16,-4 0-4 0,4 0 0 0,-4 0 0 0,4 0 0 15,0 0 0-15,-4 0 0 0,0 0 0 0,4 0 0 0,-3 0 0 16,3 0 0-16,-5 0 4 0,2 0-4 0,-1 0 0 0,4 0-4 0,-4 0 4 16,0 0 0-16,1 0 0 0,-1 0 0 0,4 0 0 0,-4 0 0 15,0 0 0-15,0 0 0 0,0 0-4 0,0 0 0 0,1 0 4 16,-2 0 0-16,2 0 0 0,-1 0 4 0,0 0-4 0,-4 0-4 16,5 0 8-16,-2 0 0 0,-2 0-4 0,3 0-4 0,-4 0 4 15,0 0 0-15,5 0-4 0,-5 0 4 0,0 0 0 0,1 0 0 0,-1 0 0 16,0 0 0-16,0 0-4 0,1 0 8 0,-1 0-4 0,1 0 0 15,-5 0-4-15,4 0 8 0,0 0-4 0,1 0-12 0,-1 0 16 16,0 0-4-16,0 0 0 0,1 0 0 0,-1 0 0 0,0 0 4 16,5 0-4-16,-5 0 0 0,0 0 0 0,0 0 0 0,5 0 4 15,-5 0-4-15,4 0 4 0,-4 0-4 0,4 0 0 0,-4 0 0 0,5 0 0 16,-1 0 0-16,0 0 0 0,0 0 4 0,0 0-4 0,1 0 4 16,-1 0-4-16,0 0 0 0,0 0 0 0,0 0 0 0,4 0-4 15,-4 0 8-15,4 0-8 0,-3 0 4 0,3 0 0 0,-5 0-4 16,5 0 0-16,0 0 0 0,0 0 0 0,0 0-4 0,0 0 0 15,-3 0-4-15,3 0 0 0,0 0-16 0,0 0-12 0,0 0-12 16,0 0-12-16,0 0-12 0,0 0-12 0,3 0-12 0,-3 0-12 0,0-3-20 16,-3 3-32-16,3 0-40 0,0-2 0 0,0 2 36 0,0 0 28 15,0-2 28-15</inkml:trace>
          <inkml:trace contextRef="#ctx0" brushRef="#br0" timeOffset="98700.3533">5960 1460 63 0,'0'0'112'15,"0"0"-12"-15,-4 0-8 0,8 0-28 0,-4 0-8 16,0 0-4-16,0 0-4 0,0 0-8 0,0 0 0 0,0 0-4 0,0 0-4 15,0 0 0-15,0 0-8 0,0 0 8 0,0 0-4 0,4 0-4 16,-4 2 4-16,0-2-8 0,0 2 8 0,3-2 4 0,-3 5-8 16,0-4 4-16,0 2 4 0,0 1-4 0,0-2 4 0,0 3-4 0,0 1 4 15,5-2 0-15,-5 3-4 0,0-1 0 0,0 3 0 0,0-3-4 16,0 3 0-16,0 0 0 0,0-1 0 0,0-1-4 0,0 3 0 16,0-1 0-16,3 0 0 0,-3 2 0 0,0-3-4 0,0 3 0 15,0-3-4-15,4 3 0 0,-4-2 4 0,0 0 0 0,0-1-8 16,0 1 4-16,4-1-4 0,-4 1 0 0,0-2-4 0,0 1 0 0,0-1 4 15,0-1-4-15,0 1 0 0,0-3-4 0,0 2 0 0,0-1 4 16,0-1-4-16,0 0 0 0,0 1 4 0,0-4-8 0,0 4 4 16,0-3 0-16,0 0-4 0,0 0 0 0,0 1 0 0,0-3 0 15,0 2-4-15,0-2-4 0,0 0 0 0,0 0-8 0,0 0-8 16,0 0-4-16,0-2-8 0,0 2-8 0,0-3-8 0,0 1 0 0,0 0-16 16,0 0-8-16,0-3-4 0,0 4-8 0,0-4-4 0,0 3-8 15,0-2-28-15,0-3-24 0,0 3-12 0,0-2 20 0,0 1 28 16</inkml:trace>
        </inkml:traceGroup>
      </inkml:traceGroup>
    </inkml:traceGroup>
    <inkml:traceGroup>
      <inkml:annotationXML>
        <emma:emma xmlns:emma="http://www.w3.org/2003/04/emma" version="1.0">
          <emma:interpretation id="{3248A9BF-A9B4-4F87-8FB9-370741272AB1}" emma:medium="tactile" emma:mode="ink">
            <msink:context xmlns:msink="http://schemas.microsoft.com/ink/2010/main" type="paragraph" rotatedBoundingBox="24607,16645 30334,16684 30330,17192 24604,17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CAF713-D2F3-4066-95E4-1A653A79D9DC}" emma:medium="tactile" emma:mode="ink">
              <msink:context xmlns:msink="http://schemas.microsoft.com/ink/2010/main" type="inkBullet" rotatedBoundingBox="24607,16733 25227,16737 25225,17049 24604,17045"/>
            </emma:interpretation>
            <emma:one-of disjunction-type="recognition" id="oneOf10">
              <emma:interpretation id="interp22" emma:lang="" emma:confidence="0">
                <emma:literal>↳</emma:literal>
              </emma:interpretation>
            </emma:one-of>
          </emma:emma>
        </inkml:annotationXML>
        <inkml:trace contextRef="#ctx0" brushRef="#br0" timeOffset="-5817.2878">1412 2350 3 0,'0'0'96'0,"0"0"-8"0,0 0-12 0,0 0-24 0,0 0-8 0,0 0-4 16,0 0-8-16,0 0-4 0,0 0-4 0,0 0 0 0,0 0-4 15,0 0 0-15,0 0 0 0,0 0-4 0,0 0 0 0,0 0 0 16,0 0 0-16,0-3-4 0,0 3 0 0,0 0 0 0,0-2 0 0,0 2-4 15,0 0 0-15,0-2 4 0,0 0-4 0,0 2 0 0,0-3 4 16,0 1 0-16,0 2-4 0,0-2 4 0,0 0-4 0,0 0 0 16,0 0 4-16,0 0 0 0,0 2 0 0,0-3-4 0,-4 1 0 15,4 0 0-15,0 0 0 0,0-1 0 0,-3 2 4 0,3-1-4 16,0-1 4-16,0 1-20 0,-4 0 20 0,4 2 0 0,-4-4 0 0,4 4 0 16,0-2 0-16,-4-1-4 0,4 2 0 0,0-2 4 0,-3 1 0 15,3 0-4-15,-5 0-4 0,5-1 4 0,-3 1 0 0,3 0-4 16,-4-2 4-16,4 2-4 0,-4 0 8 0,4-1-8 0,-4 1 4 0,4 0 0 15,-3 1 0-15,3-3 0 0,-5 1-4 0,2 0 0 16,3 1 0-16,-4 0-4 0,0 0 0 0,4-2 0 0,-4 2 4 0,0 0-4 16,1-1 0-16,3 1 8 0,-4 0-8 0,0-3 4 0,0 3 0 15,0 0 0-15,4 0 0 0,-4 0 0 0,1 0 0 16,-1 0-4-16,0-3 0 0,0 3 4 0,1 0-4 0,-2 0 4 0,2 0-8 16,-1 0 4-16,-4 0 0 0,4-3-4 0,1 3 4 0,-1 0 0 15,-4 0 4-15,4 0-4 0,0-1 4 0,-4 1-4 0,5 0 0 16,-4-2 4-16,2 1-4 0,-2 3 4 0,3-1-4 0,-4-2 4 0,1 1-8 15,3 0 8-15,-4 0-4 0,1 2 4 0,2-2-4 0,-2 2 4 16,-1-2 0-16,0 2 0 0,5 0-4 0,-5-2 4 0,4 2-4 16,-3 0 4-16,-1 0-4 0,4 0 0 0,-4 0 0 0,5 0-4 15,-5 0 4-15,4 0 0 0,-4 0-4 0,5 0 8 0,-5 0-4 16,4 0 4-16,1 0-4 0,-5 0 0 0,4 0 0 0,0 2 0 0,0-2 0 16,-3 0 0-16,3 2 0 0,0-2 0 0,-3 2 4 0,2-2 0 15,2 2-8-15,-1 0 4 0,0-2 0 0,0 2 4 0,-4 1 0 16,5-2-8-16,-1 2 8 0,0-3 0 0,0 2-8 0,0 0 4 15,1 0 0-15,-1 0 4 0,0-2-4 0,0 3 0 0,0-1 0 16,0 0 0-16,1-2 0 0,-1 2 0 0,0 0 0 0,4 0 0 0,-4 1 0 16,1-3 0-16,-2 2 0 0,5 0 0 0,-3 0 0 0,-1 0 0 15,4 0 0-15,-4 0-4 0,4 1 4 0,-4-1 4 0,4 0-8 16,-4 0 4-16,1 0 0 0,3 0 0 0,-4 0 0 0,4 0 0 0,-4 1 0 16,4-1 0-16,-4 2 0 0,4-1 0 0,-4-1-20 15,4 0 24-15,-4 0 0 0,4 0-4 0,-3 0 0 0,3 2-4 0,-4-1 8 16,4-1-4-16,-4-1 0 0,4 3 0 0,-4-3 0 0,4 1 0 15,-4 0 0-15,4 1 0 0,0 1 0 0,-4-2 0 0,4 0 0 16,-3 0 4-16,3 0-4 0,0 3-4 0,-4-3 8 0,4 0-8 16,0 1 4-16,-4 1 0 0,4-2 0 0,0 0 0 0,0 0 0 15,0 2 0-15,0-1 0 0,0-1-4 0,0 2 8 0,0-2-8 0,0 0 8 16,0 3-4-16,0-3 0 0,0 2 4 0,0-2-4 0,0 0-4 16,0 3 8-16,0-3-4 0,0 2 8 0,0-1-12 0,4-2 0 15,-4 4 4-15,0-3-4 0,4 2 4 0,-4-2 0 0,3 3 0 16,-3-3 0-16,4 0 0 0,-4 2 0 0,4-2 4 0,0 3-4 15,0-3 4-15,-4 0-4 0,4 0 4 0,-1 2-4 0,1-1 0 0,0-1 0 16,0 0 4-16,-4 0-4 0,8 1 0 0,-8-2 0 0,3 1 0 16,5 1 0-16,-8-1 4 0,8 0-4 0,-5-2-16 15,2 2 20-15,-2-2 0 0,1 0 4 0,0 2-4 0,0-2 0 0,-1 0 0 16,1 0 0-16,0 0 0 0,0 0 0 0,0 0-4 0,0 0 0 16,-1 0 0-16,1 0 4 0,0 0 0 0,0 0-4 0,0 0 0 15,-4 0 4-15,3 0-4 0,2 0 0 0,-5 0 0 0,3 0 0 0,-3 0 0 16,4 0 4-16,0 0-4 0,-4 0 0 0,0 0 4 15,4 0-4-15,-4 0 0 0,0 0 0 0,0 0 4 0,0 0-4 0,0 0 4 16,3 0-4-16,-3 0 0 0,0 0 0 0,0 0 0 0,0 0 0 16,0 0 0-16,0 0 4 0,-3 0-8 0,3 0 4 0,0 0-4 15,0 0 0-15,0 0-4 0,0 0-4 0,0 0-8 0,0 0-24 0,0 0-28 16,0 0-28-16,0 0-56 0,0 0-60 0,0-2 12 0,-4 2 44 16,4 0 28-16,0-2 28 0</inkml:trace>
        <inkml:trace contextRef="#ctx0" brushRef="#br0" timeOffset="-7389.7102">1390 2362 59 0,'0'-2'96'0,"0"2"-12"0,0 0-12 15,0 0-28-15,0 0-4 0,0 0-12 0,0 0 0 0,0 0-4 16,0 2 0-16,0-2-4 0,0-2-20 0,0 2 16 0,0 2 0 15,-5-2 0-15,5 0-4 0,0 0 4 0,0 0 0 0,-3 0-4 16,3 0 0-16,0 2 4 0,-4-2-4 0,4 2 0 0,0-2 0 0,-4 3 0 16,4-1 0-16,-4 0 0 0,4 0 4 0,0 0 0 0,-3 0-4 15,3 3 0-15,0-3 0 0,0 2 0 0,0-2 0 0,-5 3 0 16,5-1 4-16,0-2-4 0,0 2 0 0,0 1 0 0,0-1-4 0,0-2 4 16,0 2 0-16,0 1 4 0,0-3-4 0,0 2 0 15,0 1 0-15,0-3 0 0,5 2 0 0,-5-2-4 0,0 2 4 0,0-1 4 16,3-1-8-16,-3 0 4 0,4 0 0 0,0 0-4 0,-4 0 4 15,4 1 0-15,-1-3-4 0,2 0 4 0,-2 2 4 0,1-2-4 16,0 0 0-16,0 0 0 0,-4 0 0 0,3 0-4 0,5 0 0 0,-8 0 0 16,8-2-4-16,-4-1 0 0,0 3 0 0,-1-2 0 15,1 0 0-15,0 0 0 0,-4 2 0 0,4-2 0 0,-1 0 0 0,2-3 0 16,-2 3 0-16,1-2 0 0,-4 2 0 0,4 0 0 0,0-3-4 16,-4 3 4-16,3-2-4 0,-3 2 0 0,5-3 4 0,-5 3 0 15,3-2-4-15,-3-1 4 0,0 3-4 0,0-2 4 0,0 0-4 0,0 2 0 16,4-3 0-16,-4 3-4 0,0-2 8 0,0 0-4 15,-4 1 0-15,4-1 0 0,0 0 0 0,0 2 0 0,-3-3 0 0,3 1 0 16,0 2 0-16,-5-2 0 0,5 1 0 0,-3-1 0 0,-1 2 0 16,4-2 0-16,-4 1 0 0,0-1 0 0,1 2 0 0,-2 0 0 15,5 0 0-15,-3 0 0 0,-1-3 0 0,0 3 0 0,0 0 0 0,1-1 0 16,-1 3 0-16,0-1 0 0,0-1 0 0,0 2 0 16,4 0 0-16,-4 0 0 0,0-3 0 0,1 3 0 0,-1 0 0 15,0 0 0-15,0 3-4 0,1-3 0 0,-2 2 0 0,2-2-4 0,-1 1-4 16,0 2-12-16,0-1-4 0,1 0-24 0,3 0-20 0,-5 1-24 15,-2-1-36-15,7 2-56 0,-4-2-12 0,-4 2 32 0,5-1 32 16,3 1 12-16</inkml:trace>
      </inkml:traceGroup>
      <inkml:traceGroup>
        <inkml:annotationXML>
          <emma:emma xmlns:emma="http://www.w3.org/2003/04/emma" version="1.0">
            <emma:interpretation id="{CC28EB98-934F-4F07-89ED-ADC2EF5A4B74}" emma:medium="tactile" emma:mode="ink">
              <msink:context xmlns:msink="http://schemas.microsoft.com/ink/2010/main" type="line" rotatedBoundingBox="25780,16653 30334,16684 30330,17192 25776,17160"/>
            </emma:interpretation>
          </emma:emma>
        </inkml:annotationXML>
        <inkml:traceGroup>
          <inkml:annotationXML>
            <emma:emma xmlns:emma="http://www.w3.org/2003/04/emma" version="1.0">
              <emma:interpretation id="{3E22D1B7-3B77-4182-A55D-774717979E3E}" emma:medium="tactile" emma:mode="ink">
                <msink:context xmlns:msink="http://schemas.microsoft.com/ink/2010/main" type="inkWord" rotatedBoundingBox="25779,16820 25924,16821 25922,17111 25777,17110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7798.5926">2044 2244 79 0,'0'0'100'0,"0"-2"-12"0,0 2-12 15,0 0-32-15,0 0 0 0,4 0-8 0,-4 0-4 0,0 0-4 16,0-2-4-16,0 4 0 0,4-2 0 0,-4 0 0 0,0 0 0 0,0 0 0 15,0 0 0-15,3 0 0 0,-3 2 4 0,0 0 0 16,0-2-4-16,0 2 0 0,0 2 4 0,0-1-4 0,0-1 0 0,0 3 0 16,0-2-4-16,0 2 4 0,0-1-4 0,0 2 0 0,0 1 0 15,0-3 0-15,0 3-4 0,0-1-4 0,0 1 4 16,0-1-4-16,-3 3 0 0,3-3 4 0,0 0 0 0,-4 3-4 0,4 0 4 16,0-1-4-16,-4 1 4 0,4 0-4 0,0-1 0 0,-4 1-4 0,4-1 4 15,0 1-4-15,-3 0 0 0,3-1 0 0,0 1-4 16,0-3 0-16,0 3 4 0,0 0-4 0,0-3 4 0,0 0 0 0,0 1 0 15,0-1 0-15,0-1-4 0,0 1 0 0,0-1 4 0,0-1-12 16,0 0 16-16,3-2 0 0,-3 0-4 0,0 3 4 0,0-3 0 16,4-2-4-16,-4 2 4 0,4-2 4 0,0 0-4 0,-4 2-4 15,3-4 0-15,1 2 0 0,0-2 0 0,0 2 0 0,0-2 0 16,0 0-4-16,3-1 4 0,-3 1-8 0,0-2 4 0,0 2-4 0,4-2 4 16,-5 1-4-16,1-1-4 0,4 0 0 0,-5-1 0 0,1 1 4 15,0 2-4-15,4-2 0 0,-4-1-4 0,0 3-4 0,-1-2-4 16,1 2-4-16,0 0-12 0,0-3-12 0,-1 3-8 0,2 0-8 15,-5 0-20-15,3 2-8 0,1-2-8 0,-4-1-20 0,4 1-40 16,-4 2-40-16,0-2 12 0,4 2 40 0,-4 0 28 0</inkml:trace>
        </inkml:traceGroup>
        <inkml:traceGroup>
          <inkml:annotationXML>
            <emma:emma xmlns:emma="http://www.w3.org/2003/04/emma" version="1.0">
              <emma:interpretation id="{D100FB7E-4CE2-4464-BE1B-9B1405418163}" emma:medium="tactile" emma:mode="ink">
                <msink:context xmlns:msink="http://schemas.microsoft.com/ink/2010/main" type="inkWord" rotatedBoundingBox="26383,16751 28071,16730 28075,17066 26387,1708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7195.4906">2645 2373 23 0,'0'-2'92'0,"0"0"-8"0,0-1-12 0,0 1-32 0,0 2-4 16,0-2-4-16,0 0-4 0,0 0 0 0,0 2-8 0,0-2 0 0,0 0-4 16,0-1 0-16,0 3 0 0,0-1 0 0,0 1 0 15,0-3 0-15,0 1 0 0,0 2-4 0,0 0 4 0,0-2 0 0,0 2 0 16,0 0 0-16,0-2 0 0,0 2 0 0,0 0 0 0,0 0 0 16,0 0-4-16,0 0 0 0,0 0 0 0,0 0-4 0,0 0-4 15,0 0 4-15,0 0 0 0,0 0 0 0,0 0-4 0,0 0 0 0,0 0 0 16,0 0 4-16,0 2 4 0,0-2-4 0,0 2 0 0,0 0 0 15,0-2 4-15,0 4 0 0,0-1-4 0,4-1 0 0,-4 0-16 16,0 2 20-16,0-2-4 0,0 3 0 0,4-1 4 0,-4 0-4 0,0 1 0 16,3-1-4-16,-3 0 0 0,4 0-4 0,-4-1 4 15,0 1 0-15,4 1 4 0,-4-2 0 0,0 2-4 0,4-3 0 0,-4 2 0 16,0-2 0-16,0 3 0 0,4-3 0 0,-4 2-4 0,0-2 4 16,0 1 0-16,0-1 0 0,0 0-4 0,0 2 4 0,0-4 0 15,0 2-4-15,0 0 4 0,0 1-4 0,0-3 4 0,0 2 0 16,0-2-8-16,0 0 8 0,0 0-4 0,0 0 4 0,0 0 0 15,0 0-4-15,0 0 0 0,0 0 0 0,0 0 0 0,0 0-4 0,0 0 4 16,4 0 0-16,-4 0 0 0,0 0 0 0,0 0 4 0,0 0-4 16,0 0 4-16,3 0 0 0,-3 0-4 0,0 0 0 0,0 0 0 15,4 0 0-15,-4-2 8 0,0-1-8 0,0 3 0 0,4-2 8 16,-4 0-8-16,4 0 0 0,-4 0 4 0,4-2 0 0,-4 1 0 16,4 1 0-16,-4-2 0 0,3 0-4 0,1-1 0 0,-4 3-4 15,4-2 8-15,0-1-4 0,0 2 0 0,-4 0 0 0,3-1 0 0,1-1 0 16,-4 3 4-16,4-2-4 0,0 0 4 0,0 2-8 0,-4-3 8 15,4 3-4-15,-4 0 0 0,3 0 0 0,-3 0 0 0,5-1 0 16,-5 1 0-16,0 0-4 0,3 0 8 0,-3 0 0 0,0 0 0 16,4 0-4-16,-4 2 0 0,0-3 4 0,4 3-4 0,-4-1 0 15,0-2 4-15,4 3-4 0,-4-2 0 0,0 2 0 0,3-2-4 0,-3 2 4 16,0-2 0-16,4 2 4 0,-4-3 0 0,0 3-4 16,4 0 0-16,-4 0 0 0,0 0 4 0,0 0-4 0,4 0 0 0,-4 0 0 15,0 0 0-15,4 0 0 0,-4 0 4 0,0 0-4 0,4 0 4 16,-4 0-4-16,0 0 4 0,3 0-4 0,-3 0 0 0,4 0 0 15,0 0 0-15,-4 0 0 0,4 0 0 0,-4 0 0 0,4 0 0 16,-1 0-4-16,-3 0 4 0,5 0 0 0,-5 0-4 0,3 0 8 0,1 0-4 16,-4 3 0-16,4-3 4 0,-4 2-20 0,0-2 16 15,4 2 4-15,-4 0 4 0,3 1 0 0,-3-2 0 0,0 2-4 0,4-1 4 16,-4 0-4-16,0 2 0 0,0-2 4 0,4 3 0 0,-4-3 0 16,0 2 0-16,4-2 4 0,-4 3 0 0,0-1-4 0,0 0 0 15,4-2 0-15,-4 3 0 0,0-1 0 0,4 1-4 0,-4-2 8 0,0 2-4 16,0-1-4-16,3-2 0 0,-3 3 0 0,0-1 0 0,0 0 4 15,0-2-4-15,0 3 0 0,0-3 4 0,0 2-4 0,0-2 0 16,0 0-4-16,0 1 0 0,0-1 0 0,0 0 0 0,0 0-4 16,0 0 8-16,0 0-4 0,0-2 0 0,0 3 0 0,0-1-4 15,0-2 4-15,0 0-4 0,0 0-4 0,0 0 0 0,0 0-4 0,4 0-4 16,-4 2-8-16,0-2-8 0,0 0-8 0,0 0-8 0,4 0-4 16,-4 0-12-16,0 0-12 0,0 0-16 0,4-2-36 0,-4 2-40 15,0 0-20-15,0 0 36 0,4 0 32 0</inkml:trace>
          <inkml:trace contextRef="#ctx0" brushRef="#br0" timeOffset="48041.2258">2982 2407 63 0,'-4'0'92'0,"8"0"-12"0,-8 0-8 0,4-1-28 0,0 1-8 15,0 1-4-15,4-1-8 0,-4 0-4 0,0 0 0 0,0 0 0 16,-4 0-4-16,4 0 0 0,0 0-4 0,0 0 0 0,0 0-4 0,0 0 0 16,0 0 4-16,0 0 0 0,0 0-4 0,0 0 4 15,0 0 0-15,0 0 0 0,0 2 0 0,0-2 4 0,0 0 0 0,0 3 0 16,4-3 0-16,-4 2 4 0,0-2 0 0,0 2-4 0,0-2 0 15,3 2 0-15,-3-2 4 0,5 0-4 0,-5 2 4 0,3-2-8 16,-3 0 0-16,4 0 4 0,0 0 0 0,0 0-4 0,-4 2 4 0,4-2-4 16,-1-2-4-16,1 2 0 0,0-2 0 0,0 2-4 0,0-2 4 15,-4 2 0-15,4 0-4 0,-1-2 0 0,-3 0-4 0,4 2 4 16,0-3 0-16,-4 1 0 0,4 1 0 0,-4-2 0 0,3 3 0 16,-3-2 0-16,0 0 4 0,0 0-8 0,0 2 4 0,0-3 0 15,0 1 0-15,5 0 0 0,-5 0 0 0,0 0 0 0,0 0 0 16,0 0-4-16,-5-1 4 0,5 1-4 0,0 0 0 0,0 0 0 15,0 0 4-15,0 0-4 0,0-1 0 0,0 1 0 0,0 0 4 0,0 0-4 16,-3 0 0-16,3 0 0 0,-4 0 4 0,4-1-4 0,0 2 0 16,-4-2 0-16,0 1 0 0,4 0-4 0,-3 0 4 0,-1-1 4 15,4 3-4-15,-4-2 0 0,0 2 4 0,4-2 0 0,-4 2 0 16,0 0-4-16,4 0 4 0,-3 0-4 0,-1 0 4 0,4 0-4 16,-4-2 0-16,0 4 4 0,0-2-4 0,4 2 0 0,-3-2-4 15,-2 2 8-15,2 1-4 0,3-3 0 0,-4 2 0 0,0 0 4 0,0 0 0 16,1 1-4-16,3 1 4 0,-5-2-4 0,2 0-4 0,3 2 4 15,-4 0 4-15,0-1-4 0,4 1 0 0,-4 0 4 0,4-2 0 16,-3 3 0-16,3-1 4 0,-4 0-4 0,4 1 0 0,0-3 0 0,0 2 4 16,0 0 0-16,0 1 0 0,0-1 4 0,0 0-4 15,0 1 4-15,0-1 0 0,0 0 0 0,0-2 4 0,4 3-4 0,-4-1 0 16,3 0 4-16,1 1 0 0,-4-1 0 0,4-2-4 0,-4 2 0 16,4 1-4-16,-1-3 4 0,2 2 0 0,-2-2-4 0,1 3 0 15,0-3 0-15,0 0 0 0,-1 0-4 0,2 0 0 0,2 0 0 0,-3 1 0 16,0-1 0-16,0 0 4 0,-1-2-4 0,1 2-4 0,0-2 4 15,0 0-4-15,0 0 0 0,0 2 4 0,3-4-4 0,-3 2-4 16,0 0 0-16,-1-2 0 0,2 2-4 0,-2-2-4 0,1 0-4 16,0-1-8-16,0 1-12 0,3 0-4 0,-3 0-8 0,0 0-16 15,0-3-8-15,0 3-12 0,3-2-12 0,-2 0-28 0,-2-1-36 0,1 1-36 16,4-2 24-16,-5 1 36 0,1-1 24 0</inkml:trace>
          <inkml:trace contextRef="#ctx0" brushRef="#br0" timeOffset="48904.8798">3223 2379 19 0,'0'0'100'0,"0"-2"-12"0,0 0-12 0,0 2-24 0,0-2-8 0,0 2-8 16,0-2-8-16,0 2 0 0,0-2 0 0,0-1 0 15,0 1 0-15,0 2 4 0,0-2 0 0,0 0 0 0,0 0 0 0,0 2 4 16,0-2-16-16,0 0 20 0,0 2-4 0,0-3 0 0,0 3 0 16,0 0-4-16,0-1 4 0,0 1-4 0,0 0 0 0,0 0-12 15,0 0 8-15,0 0-8 0,0 0-4 0,0 0 4 0,0 0-4 16,0 0-4-16,0 0 4 0,0 0 0 0,0 1 0 0,0-1 0 0,0 3 0 15,0-3 0-15,0 2 0 0,0 0 0 0,0 0-4 0,0 0 4 16,0 0 0-16,0 3 0 0,0-3-4 0,0 2 4 0,0 0 0 16,0 1-4-16,0-1 4 0,0 2 0 0,0-1-4 0,0-1 0 15,0 0 0-15,0 1-4 0,4 1 0 0,-4-2 4 0,4 3-4 0,-4-3-4 16,4 1 0-16,-4 1 0 0,3-2 0 0,1 1-4 16,0-1 4-16,0 0 0 0,-1 1 0 0,2-1-4 0,-2 0 0 0,1-2 4 15,0 3 0-15,0-3-4 0,-1 2 0 0,1-2 4 0,0 0 0 16,0-2-4-16,4 3 0 0,-4-3 0 0,-1 2 0 0,1-2 0 15,4 0 4-15,-5-2-4 0,2 2 0 0,-2-3 0 0,5 1 0 0,-4 0 0 16,-1 0 0-16,2-2 0 0,-2 1 0 0,5-1 4 0,-4 2 0 16,0-2-4-16,-1-1 0 0,-3 1 0 0,4 0 0 15,0-1 0-15,0 1-4 0,-4 0 4 0,4 0 0 0,0-1 0 0,-4 1 4 16,3 0-4-16,-3 1 0 0,4-1 0 0,-4 0-4 0,4-1 4 16,-4 2 0-16,0-2 0 0,4 3 0 0,-4-3 0 0,0 1 0 15,3 2 0-15,-3-2 4 0,0 2-4 0,5-1 4 0,-5 1-4 16,0-2 0-16,3 2 4 0,-3 0 0 0,0 2-4 0,0-3 0 0,0 3 0 15,0-2 0-15,0 2 0 0,0 0 0 0,0 0 0 0,4 0 0 16,-4-2 0-16,0 2 0 0,0 2 4 0,0-2 0 0,0 2 4 16,4-2-8-16,-4 3 8 0,0-1-4 0,4 0 8 0,-4 0-4 15,0 0 0-15,0 3 8 0,4-3-4 0,-4 2 4 0,3-2-4 16,-3 2 0-16,0 1-4 0,0-1 0 0,4 0 4 0,-4 1-8 16,0-3 4-16,0 2-4 0,4 0 4 0,-4-1 0 0,0 1-24 0,4-2 24 15,-4 2-4-15,4-1 4 0,-4 1-4 0,0-2 0 0,4 0-4 16,-4 0 4-16,3 0 0 0,-3 1-4 0,5-1 4 0,-5 0-4 15,3 0 0-15,-3 0-4 0,4-2 0 0,0 2-4 0,-4 1 0 0,4-3-4 16,-1 0-8-16,1 0-16 0,0 2-16 0,0-2-12 16,0 0-12-16,0 0-4 0,-1 0-20 0,1-2-16 0,0 2-16 0,0-3-32 15,0 1-36-15,4 0-16 0,-5 0 40 0,1 0 36 0,0-3 28 16</inkml:trace>
          <inkml:trace contextRef="#ctx0" brushRef="#br0" timeOffset="49863.5269">3552 2267 19 0,'0'0'116'16,"0"0"-8"-16,-3 0-12 0,3 0-32 0,0 0-8 0,0 3-8 0,0-3-8 15,0 0-8-15,0 0-4 0,0 0 0 0,0 0 4 0,0 0 0 16,0 0 4-16,3 0 4 0,-3-3 4 0,0 6-4 0,4-3 4 16,0 0 0-16,-4 0-8 0,4 0 4 0,-1 0 4 0,5 0-8 15,-4 0 4-15,0 0-4 0,4 0 0 0,-1 2-4 0,1-2 0 0,-5 0-4 16,5 2-4-16,0-2-4 0,-1 0 0 0,1 2-8 16,-4-2 0-16,4 2 0 0,-1-2 0 0,1 2-8 0,-1-2-16 0,-2 2 20 15,2-2-4-15,1 0 0 0,-5 0 0 0,5 0-8 0,-4 0-4 16,4 3 0-16,-4-3-12 0,3 0-20 0,-3 0-20 0,0 0-28 15,0 0-28-15,3 0-60 0,-7 0-64 0,8-3 32 0,-4 3 32 0,-4 0 36 16,3 0 32-16</inkml:trace>
          <inkml:trace contextRef="#ctx0" brushRef="#br0" timeOffset="49424.8749">3636 2158 51 0,'0'0'104'0,"0"0"-16"16,0 0-8-16,-4 0-28 0,4 0-12 0,0 0-4 0,0 0-8 16,0 0 0-16,4 0-8 0,-4 0 0 0,0 0 0 0,0 0 0 0,0 0 4 15,0 0 0-15,0 0 4 0,-4 0 0 0,4 2 4 16,0-2 4-16,0 2 4 0,4 0-4 0,-4 0 0 0,0 2 8 0,0-1 0 15,0 1-4-15,0 0-8 0,0 1 4 0,0-1-8 0,0 3 4 16,0-1 0-16,0 0 0 0,4 1 4 0,-4-1 0 0,0 1 0 16,0-1 0-16,0 1 0 0,0 1-4 0,0-1 0 0,-4 1-4 15,4-1-4-15,0-1 0 0,0 3 4 0,0-2-4 0,0 1-4 16,4-2 0-16,-4 0-4 0,0 3 0 0,0-2-8 0,0-1 4 16,0 3 0-16,0-3-4 0,0 1 0 0,4-1 0 0,-4 1 0 0,4-3-4 15,-4 3 0-15,4-1 0 0,0-2 0 0,-4 3 0 0,3-3 0 16,1 2 0-16,4-1 0 0,-5-1-4 0,2 0 0 0,-2 1 0 15,1-3 0-15,4 2 0 0,-5 1 0 0,2-3 0 0,-2 0 0 0,5 0 0 16,-4 0-4-16,0 0 4 0,3 0-4 0,-3-2-4 0,0 0-4 16,0 0 0-16,0 0-4 0,-1 0-12 0,5 0-20 0,-4-2-8 15,-4 0-12-15,3 0-12 0,2 0-12 0,-2 0-16 0,-3-3-8 16,4 1-32-16,0 0-4 0,-4 2-32 0,4-5-12 0,-4 3 36 16,0-1 40-16,0-1 16 0</inkml:trace>
          <inkml:trace contextRef="#ctx0" brushRef="#br0" timeOffset="50983.9386">3839 2356 35 0,'0'-2'100'0,"0"2"-16"0,0-3-8 0,0 3-28 15,0-1-8-15,0-2-4 0,0 3 0 0,0-2-4 0,0 2 0 16,0-2-4-16,0 0-4 0,0 2 4 0,0-3-4 0,0 3 0 15,4 0-4-15,-4-2 0 0,0 2 0 0,0 0-4 0,0 0 0 16,0 0 0-16,0-2-4 0,0 2 4 0,4 0 4 0,-4 2 4 0,0-2 0 16,0 2 4-16,4 1-4 0,-4-1 0 0,0 0 0 15,4 0 0-15,-4 2 0 0,3 1 0 0,-3-1 0 0,4 0-4 0,-4 1-8 16,4 1 4-16,0 1 0 0,-4 1-4 0,4-1 4 0,-1-1-4 0,2 0 0 16,-2 3 0-16,1-2-4 0,-4-1 4 0,4 1 0 15,0-1-4-15,-1 0 0 0,2 1 0 0,-5-3 0 0,3 3 0 0,1-3-4 16,-4-2 0-16,4 2 4 0,-4-1 0 0,4 1 0 0,-4-2 0 15,3-2 0-15,-3 2 0 0,4-2 0 0,-4 0 0 0,0 0 4 16,0 0-4-16,4-2 0 0,-4 2 0 0,4-2 0 0,0-2-8 0,-4 1 4 16,4-1 0-16,0 2 0 0,-4-2-4 0,3-3 0 15,1 3 0-15,0 0 0 0,0-3 4 0,-1 1 0 0,-3 1-4 0,5-1 0 16,-2-1 0-16,1 1 0 0,0-1 4 0,0 4-4 0,-1-4 0 16,-3 2 0-16,4 1-4 0,0-2 4 0,-4 1-8 0,4 1 4 15,-4 2-8-15,4-2 0 0,-4 1-4 0,4 1-12 0,-4 0-8 16,0 0-8-16,4 2-12 0,-4-2-20 0,3 2-8 0,-3 0-8 15,0 0-24-15,0 0-36 0,4 0-32 0,-4 0 16 0,0 0 28 0,4 0 32 16</inkml:trace>
          <inkml:trace contextRef="#ctx0" brushRef="#br0" timeOffset="51548.6029">4153 2347 71 0,'0'0'100'0,"0"0"-12"15,0 0-4-15,0 0-32 0,0 0-4 0,0 0-8 0,0 0 0 16,0 0-4-16,0 0-28 0,0 0 24 0,0 0 0 0,0 0-4 15,0 0-4-15,-4 3 0 0,4-3 0 0,0 1 4 0,0 2 0 16,0-1-4-16,-3 0 8 0,3 0-8 0,-4 2 0 0,4 1 0 0,0-3 0 16,0 2-4-16,-4 0 0 0,4 3 0 0,0-3-4 0,0 3 4 15,0-3-4-15,-4 1 0 0,4 1-4 0,4-2 4 0,-4 0 0 16,0 1-4-16,4-1 4 0,-4 2 0 0,4-1-8 0,-1-3 4 16,1 2-4-16,-4 0 0 0,4 1 0 0,4-3 0 0,-5 2 4 15,2-2-4-15,2 1 0 0,1-1 0 0,-5 0 0 0,5 0 0 0,0 0-4 16,-1-2 0-16,1 0 4 0,0 2-4 0,0-2 0 0,-1-2 4 15,-3 2 0-15,3 0-4 0,1-2 0 0,0 0 0 0,-1 0 0 16,-3 2 0-16,4-5-4 0,-4 3 4 0,0 0-4 0,3-2 4 16,-3 2-4-16,0-3 0 0,0 1 0 0,-1 2 0 0,-3-2 0 15,5-1 0-15,-5 1 4 0,3 0-4 0,-3-3 4 0,4 3-4 0,-4-1 0 16,0-1-16-16,0 2 20 0,0-1 0 0,0 1 0 0,0-2 0 16,0 1-4-16,0 1 0 0,-4-2 0 0,4 1 0 0,-3 1 4 15,-2 0 0-15,5-1-4 0,-3 1 4 0,-1 0-4 0,0-1 0 16,0 3 0-16,-3-2-4 0,3 2 4 0,0 0 0 0,-4 0 0 15,4 2 0-15,1-3 4 0,-5 3-4 0,4-2-4 0,1 2 4 0,-5 0-4 16,4 2 4-16,-4-2 0 0,5 3-4 0,-2-3 0 0,-2 2-4 16,3 0-4-16,0 0 0 0,0 0 0 0,1 2-8 0,-1-1-12 15,0-1-8-15,0 2-12 0,0-1-8 0,4 1-8 0,-4-2-8 0,4 0-4 16,-3 2-28-16,3-2-32 0,0 0-28 0,0 1 4 16,0-1 32-16,0 2 24 0</inkml:trace>
        </inkml:traceGroup>
        <inkml:traceGroup>
          <inkml:annotationXML>
            <emma:emma xmlns:emma="http://www.w3.org/2003/04/emma" version="1.0">
              <emma:interpretation id="{0FD8F80B-268C-45E8-8CA1-B732EE3A26FB}" emma:medium="tactile" emma:mode="ink">
                <msink:context xmlns:msink="http://schemas.microsoft.com/ink/2010/main" type="inkWord" rotatedBoundingBox="28216,16670 29434,16678 29431,17054 28214,17045"/>
              </emma:interpretation>
            </emma:emma>
          </inkml:annotationXML>
          <inkml:trace contextRef="#ctx0" brushRef="#br0" timeOffset="52334.4013">4474 2364 43 0,'0'-2'108'0,"0"0"-16"0,0 0-12 0,0 2-28 0,0-4 0 15,0 4-4-15,0-3-4 0,0 2 0 0,0-2 0 0,0 1-4 0,0 0 0 16,0 0 0-16,0-1 0 0,0 1 0 0,0 2-4 0,0-2 0 15,0 0-4-15,0 2 4 0,0 0-4 0,0-2-8 0,0 2-4 16,0 0 0-16,0 0 4 0,0 0-4 0,5 0 8 0,-5 0-4 0,0 0 0 16,0 0 4-16,3 2-4 0,-3-2 0 0,0 2-4 15,4 0 4-15,-4 0 0 0,0 1-8 0,4 1 4 0,-4-2-4 0,4 2 0 16,-4 1-4-16,4-1 4 0,0 0-4 0,-4 1-4 0,3 1 0 16,-3-2 0-16,4 1-4 0,0 1 0 0,-4-2 0 0,4 3 0 15,-4-2 0-15,4-2 0 0,-1 4 0 0,1-3 0 0,-4 1 0 0,4-1 0 16,0 0 0-16,-4-2-4 0,4 3 4 0,-4-3-4 0,4 2 4 15,-1-2-4-15,1 0 0 0,-4 1 4 0,4-1-4 0,-4-2 4 16,4 2-4-16,0-2 4 0,0 2 0 0,-4-2-4 0,3 0 4 16,1-2-4-16,0 2 0 0,-4-2-16 0,4 2 20 0,0-2 0 15,0-3 0-15,-1 3-4 0,1 0 0 0,0 0 0 0,-4-2 4 0,4 1-4 16,0-1 4-16,-1 0-4 0,2-1 0 0,-5 1 4 0,3 2-8 16,1-2 0-16,-4-1 4 0,4 1 4 0,0 0-4 0,-4 2 0 15,3-3 0-15,1 1 0 0,-4 0 0 0,4-1 0 0,-4 3 0 16,4-2 0-16,0 2-4 0,-4-3 8 0,4 1-4 0,-4 2 4 15,3 0-4-15,1-2 0 0,-4 1 0 0,4 2 0 0,0-2 0 0,-4 1 4 16,4 0-4-16,-4 0 4 0,3-1-4 0,-3 3 0 0,5-2 0 16,-5 0 0-16,3 2 0 0,-3 0 0 0,0 0 4 0,4 0-4 15,-4-2 0-15,0 2 0 0,0 0 0 0,4 0 0 0,-4 0 4 16,0 2-4-16,0-2 4 0,4 2 4 0,-4 0-4 0,0-2 0 16,3 3 4-16,-3-1 0 0,0 0 0 0,0 0 4 0,5 1 4 0,-5-2-8 15,0 4 8-15,3-3 0 0,-3 2-4 0,4 0 0 0,-4 1 0 16,0-3 4-16,4 2-8 0,-4-2 4 0,0 3 0 0,4-1-4 15,-4 0 0-15,0-2 0 0,3 3 0 0,-3-1 0 0,4-1-4 16,-4 0 0-16,0 2 4 0,4-3-8 0,-4 2 4 0,0-2-4 16,4 1 4-16,-4 1-4 0,0-2 4 0,0 0 0 0,0 0-4 15,4 1-4-15,-4-1 4 0,0 0 0 0,0-2-4 0,0 2 4 0,0 0-8 16,0-2 0-16,0 0-8 0,0 0-8 0,0 0-16 16,0 2-16-16,0-2-8 0,0 0-8 0,0 0-4 0,0 0-20 0,0 0-8 15,0 0-12-15,0 0-16 0,4 0-28 0,-4-2-40 0,0 2 0 16,0 0 36-16,4-2 36 0,-4 2 20 0</inkml:trace>
          <inkml:trace contextRef="#ctx0" brushRef="#br0" timeOffset="52943.6309">4900 2377 63 0,'0'0'112'0,"0"0"-12"0,0 0-8 0,0-2-28 0,0 2 0 15,0 0-8-15,0-2-4 0,0 2 0 0,0 0-8 0,-4 0-8 0,4 0 0 16,0 0-4-16,0-2 0 0,0 2 0 0,-4 0 0 0,4 0-4 16,-4 2 8-16,4-2-8 0,0 2 0 0,-4 0 0 0,4 0 4 15,-4 1-4-15,1-1 0 0,3 0-4 0,-4 2 0 0,4-2-4 16,-4 3 0-16,4-3 4 0,0 2-8 0,0 0 0 0,-4 1 0 15,4-1-4-15,0 0 0 0,0-2 0 0,0 3 0 0,0-1-20 0,4-2 24 16,-4 3-4-16,4-1 0 0,-4-2 0 0,4 0 0 0,-4 2-4 16,3-1 0-16,1-1-4 0,0 0 4 0,0 0-4 0,0 0 0 15,0 0 0-15,4 1 4 0,-5-3-4 0,1 2 0 0,4-2 0 16,-5 0 0-16,5 0 0 0,-4 0 0 0,4 0 0 0,-5 0-4 16,5-2 0-16,-4-1 0 0,3 1 4 0,-2 2 4 0,-2-4-8 0,5 2 0 15,-4 0 0-15,-1-1 4 0,1-1-4 0,0 2 4 0,0-2-8 16,0-1 4-16,0 1-4 0,-4 0 8 0,3-1-4 0,-3 1 0 15,0-2 0-15,0 1 0 0,0 1 0 0,0-2 0 0,0 1 0 16,0-1 0-16,-3 2-4 0,3-3 4 0,-4 3 0 0,0-3 0 16,0 3 0-16,0 0-4 0,0-1 4 0,1 1 0 0,-1 0 0 0,-4 2 0 15,5-1 0-15,-2 1-4 0,-2 0 4 0,3 2-4 0,-4-2 0 16,1 2 4-16,3 0-4 0,-4 0 0 0,4 0 0 0,-4 2 0 16,1-2-4-16,4 2 0 0,-5 0-4 0,4 1-20 0,0-1 12 15,-4 0-4-15,4 0-12 0,1-2-8 0,-1 3-8 0,0-2-8 16,0 2-12-16,4-1-12 0,-4 0-8 0,4 0-24 0,-3-2-36 15,3 0-32-15,0 2 12 0,0-2 36 0,0 0 28 0</inkml:trace>
          <inkml:trace contextRef="#ctx0" brushRef="#br0" timeOffset="53109.2192">5026 2138 91 0,'4'-6'96'0,"-4"2"-12"0,0-1-4 16,0-1-32-16,3 2-4 0,-3 1 0 0,0-1-4 0,0 2-4 16,0 0-4-16,0 0-8 0,0-1-4 0,0 3-4 0,0-2 0 0,-3 2 0 15,3-2 0-15,0 2-4 0,0 0-4 0,0 0 0 0,0 2 0 16,0-2 0-16,-4 2 4 0,4 1-8 0,-4-1 0 0,4 2 0 16,-4-2 0-16,4 3-4 0,-4-1 4 0,1-2-4 0,-1 5 4 0,4-3-4 15,-4 2 0-15,0-1 0 0,0 1-4 0,4 1 0 16,-4-1-4-16,1 0 0 0,3 1-12 0,-4 1-12 0,4-1-12 0,-4-1-32 15,4 3-48-15,-4-3-40 0,4 1 24 0,-3 1 28 0</inkml:trace>
          <inkml:trace contextRef="#ctx0" brushRef="#br0" timeOffset="53855.225">5114 2338 3 0,'0'-2'108'0,"4"0"-12"0,-4 0-8 16,3 0-32-16,-3 0 0 0,0 0-4 0,0 2-4 0,0-3-8 15,0 1 0-15,0 2-4 0,0-2-4 0,0 2 0 0,0 0-4 16,0 0 0-16,0-2 0 0,0 2 0 0,0 0 8 0,0 0-4 15,0 2 0-15,0-2 4 0,0 2 0 0,0 0-8 0,0 1 0 0,0-1 0 16,0 2-4-16,0-2-4 0,0 2 0 0,0-1 0 0,0 1 4 16,0 1-4-16,0 1 0 0,0-2-4 0,0 2 0 0,0-1-4 15,0-1 0-15,0 3 0 0,0-3 0 0,0 2-4 0,5-1 0 16,-5 1-16-16,0-2 24 0,3 1-4 0,-3-1 0 0,4 0-4 16,-4-2 0-16,4 3-4 0,0-1 0 0,-1-2 0 0,-3 0 0 0,8 1 4 15,-8-1-4-15,4 0 0 0,4-2 0 0,-4 0 0 0,-1 0 0 16,1 0-4-16,0 0 4 0,0 0 0 0,4-2-4 0,-5 0 4 15,1-1-4-15,0 3 4 0,3-2-4 0,-2-2-4 0,-2 2 4 16,1 0 0-16,0-1 0 0,0 1 0 0,0 0 0 0,-1 0 0 16,1 2 0-16,0-2 0 0,-4 0 0 0,4 2 0 0,-4 0 0 0,4 0 0 15,-4-3 0-15,4 3 4 0,-4 3 0 0,0-3 0 0,3 2 0 16,-3-2-4-16,0 2 4 0,5 0 4 0,-5 0-4 0,3 0 0 16,-3 1 4-16,0-1 0 0,4 0 0 0,-4 0 4 0,3 2-4 15,-3-1 0-15,5-1 0 0,-5 0 4 0,3 0 0 0,-3 0 0 16,4 0 4-16,-4 0 0 0,4 1 0 0,0-1-4 0,0-2 4 0,-4 0 0 15,4 0 0-15,-1 2-4 0,1-2 4 0,0 0-4 0,0-2 0 16,0 2 4-16,4-2-4 0,-5-1-4 0,1 1 0 0,0 0 0 16,3 0 0-16,-3-2 0 0,0-1 0 0,0 3-4 0,0-2 4 15,0 0 0-15,-1-3-4 0,1 1 0 0,0 1 0 0,-4-1 0 16,4-1 0-16,-4 1 0 0,0 0 0 0,0-1-4 0,0-2 0 0,0 3 0 16,0 0 4-16,-4-1-4 0,4 3 0 0,-4-3-4 0,4 3 0 15,-4 0 0-15,1-1-4 0,3 1-8 0,-4 2-16 0,0-2-16 16,0 4-16-16,0-2-16 0,-3 2-20 0,3-3-24 0,0 3-16 15,0 0-44-15,-4 0-60 0,5 0 12 0,-5 0 44 0,4 0 32 16,0 0 32-16</inkml:trace>
          <inkml:trace contextRef="#ctx0" brushRef="#br0" timeOffset="100898.4728">5531 2306 23 0,'0'0'108'16,"0"0"-16"-16,0 0-12 0,0 0-24 0,0 0-4 0,0 0-8 0,0 0 0 15,0 0 0-15,0 0-4 0,0 0 0 0,0 0-4 16,4 0 0-16,-4 0 4 0,4 0-4 0,-4 0 8 0,4 0-4 0,-4 0 4 15,3 0 0-15,1 0 0 0,0 0 0 0,0 0-4 0,4 0 4 16,-5 0 4-16,5 0-4 0,-4 0-4 0,3 0-4 0,-2 0-4 16,2 0-4-16,1 0-4 0,-5 0 0 0,5 0-8 0,0 0-4 0,-4 0 0 15,3 0-8-15,-3 0 4 0,4 0-4 0,-4 0 0 0,3 0-4 16,-3 0 4-16,0 0-8 0,0 0 0 0,-1 0-4 0,2 0-4 16,-2 0 0-16,-3 0-8 0,4 0-20 0,-4 0 12 0,0 0-8 15,0 0-8-15,4 0-12 0,-4 0-12 0,0 0-8 0,0 0-8 16,0 0-4-16,0 0-16 0,-4 0-28 0,4 0-20 0,0 0-20 0,-4 2 32 15,4-2 20-15</inkml:trace>
          <inkml:trace contextRef="#ctx0" brushRef="#br0" timeOffset="101140.8251">5573 2382 31 0,'0'0'100'0,"0"2"-8"0,0-2-8 16,0 0-32-16,0 0-4 0,0 0-4 0,0 0-4 0,0 0 0 16,0 0-4-16,0 0 0 0,0 0 0 0,0 0 0 0,0 0-4 0,4 0 0 15,-4 2 4-15,0-2 0 0,0 2-4 0,4-2 0 16,-4 2 0-16,4-2-4 0,-4 0 0 0,3 2-4 0,-3-2 4 0,5 2-8 16,-2-2 0-16,-3 3 4 0,4-3 0 0,0 0 0 0,0 2-8 15,-4-2 0-15,3 0 4 0,2 0-4 0,-2 0-4 0,-3 0 0 16,4 0-4-16,0 2-4 0,0-2 4 0,-1 0-4 0,-3 0-4 0,4-2 0 15,0 2-4-15,0 0 0 0,0 0-4 0,-4 0-8 0,4 0 0 16,0 0-12-16,-1 0-12 0,-3 2-12 0,4-2-16 0,0 0-16 16,0 0-16-16,-1 0-32 0,-3-2-44 0,5 2-8 0,-2 0 40 15,1-2 28-15</inkml:trace>
        </inkml:traceGroup>
        <inkml:traceGroup>
          <inkml:annotationXML>
            <emma:emma xmlns:emma="http://www.w3.org/2003/04/emma" version="1.0">
              <emma:interpretation id="{14A15556-0C06-4ADD-B9E8-4FA4A8E3A1EE}" emma:medium="tactile" emma:mode="ink">
                <msink:context xmlns:msink="http://schemas.microsoft.com/ink/2010/main" type="inkWord" rotatedBoundingBox="29751,16712 30334,16716 30330,17192 29747,17188"/>
              </emma:interpretation>
              <emma:one-of disjunction-type="recognition" id="oneOf13">
                <emma:interpretation id="interp25" emma:lang="" emma:confidence="0">
                  <emma:literal>=D</emma:literal>
                </emma:interpretation>
                <emma:interpretation id="interp26" emma:lang="" emma:confidence="0">
                  <emma:literal>= D</emma:literal>
                </emma:interpretation>
                <emma:interpretation id="interp27" emma:lang="" emma:confidence="0">
                  <emma:literal>ID</emma:literal>
                </emma:interpretation>
                <emma:interpretation id="interp28" emma:lang="" emma:confidence="0">
                  <emma:literal>= P</emma:literal>
                </emma:interpretation>
                <emma:interpretation id="interp29" emma:lang="" emma:confidence="0">
                  <emma:literal>± D</emma:literal>
                </emma:interpretation>
              </emma:one-of>
            </emma:emma>
          </inkml:annotationXML>
          <inkml:trace contextRef="#ctx0" brushRef="#br0" timeOffset="103060.687">6010 2162 19 0,'0'0'104'0,"0"0"-16"0,0 0-4 16,0 0-28-16,0 0-4 0,0 0-8 0,0 0 0 0,0 0-4 0,0 0 0 15,0 0-4-15,4 0-4 0,-4-2 8 0,3 2 0 0,-3 0 0 16,4 0 0-16,-4-2 4 0,4 2-8 0,0 0 0 0,-1-2 4 16,5 2-8-16,-4-2 0 0,4-1-4 0,0 3 4 0,-1 0-4 15,1-2 0-15,-1 0 0 0,1 2 0 0,4-2 0 0,-5 2-8 16,4-2-12-16,1 2 12 0,0-2-4 0,-1 2 0 0,1-3 0 15,-1 3-4-15,4 0 0 0,-3-2 0 0,-1 2-4 0,5 0 0 16,-5 0-4-16,4 0 0 0,-3 0 0 0,-1-2 0 0,5 2-4 0,-5 0 4 16,1 2 0-16,-1-2-4 0,1 0 0 0,-1 0 0 0,1 0 4 15,-1 0-4-15,0 0 4 0,-3 0-4 0,4 0 0 0,-4 0 0 16,3 0 0-16,0 0 0 0,-3 0 0 0,0 0 0 0,3 0 0 0,-3 0 0 16,0 0 0-16,3 0 4 0,-4 0-4 0,1 0 4 15,0 0-4-15,0 0 0 0,-1 0 0 0,-3 0-4 0,3 0 4 0,-2 0-4 16,2 0 4-16,-3 0 0 0,0 2 0 0,-1-2 0 0,2 0 0 15,-2 0 0-15,1 3 0 0,-4-3 0 0,4 2 0 0,0-2 0 16,-4 2 0-16,0-2 4 0,4 2-4 0,-4-2 0 0,0 2 0 0,0-2 4 16,3 2 0-16,-3-2 0 0,0 3 0 0,0-1-4 0,0-2 0 15,0 2 0-15,0 0 0 0,0 0 4 0,0 0-4 0,0-2 4 16,0 2-4-16,0 2 0 0,0-1 0 0,0-1 0 0,0 0 0 16,0 2 4-16,0-1-4 0,0 1 4 0,0-2 0 0,0 2 0 15,0 1 0-15,0-1 0 0,0 0 0 0,0-2 0 0,0 5 0 0,0-3 0 16,0 0 0-16,0 1 0 0,0-1-4 0,0 1 4 0,0 1 0 15,0-2 0-15,0 3 0 0,0-4 4 0,0 2-4 0,0 2 4 16,0-3-4-16,0 2 0 0,0 1 0 0,0-3-4 0,0 3 4 16,0-1 4-16,0-2 0 0,0 2-8 0,0 1 4 0,0 0 0 15,0-1 0-15,0-2 0 0,0 5-4 0,0-2 0 0,0-1 4 16,0-2-4-16,0 3 0 0,0-1 4 0,0 1 0 0,0-1 0 16,0 1 0-16,0-1-4 0,0 0 4 0,0 1 0 0,0-3-4 15,0 3 0-15,0-1 4 0,0-1 0 0,0-1 0 0,-3 2 0 0,3 1 0 16,0-3 0-16,0 0 0 0,0 3-4 0,-4-3 4 0,4 0-4 15,0 3 4-15,0-3 0 0,0 1 0 0,-4 1 0 0,4-2 0 16,0 1 0-16,-4-1 0 0,4 0 0 0,0 1 0 0,0-1 0 16,-4 0-4-16,4-2 0 0,0 2 0 0,0 1 4 0,-3-3 0 15,3 0-4-15,0 3 0 0,0-3 0 0,-5 0 4 0,5 0-4 0,0 0-4 16,0 0 8-16,0 1-4 0,0-3 0 0,0 0 4 0,0 2-4 16,0-2 0-16,0 0 0 0,0 0 0 0,0 0 0 0,0 0 0 15,0 0 0-15,0 0 0 0,0 0 0 0,0 0 0 0,0 0 0 0,0 0 0 16,0 0 0-16,0 0 0 0,0 0 0 0,0 0-4 0,0 0 8 15,0 0-4-15,0 0 0 0,-3 0 0 0,3 0 0 0,0 0 0 16,0 0 0-16,-4 0 0 0,4 0 4 0,0 0-4 0,0 0 0 16,-4 0 0-16,4 0 0 0,-4 0 0 0,4 0 0 0,-3 0 0 15,3 0-4-15,0 0 4 0,-5 0 0 0,5 0 0 0,-3 0-4 0,-1 0 8 16,4 0-4-16,-4 0 0 0,0 0 0 0,1 0 0 0,3 0 0 16,-4 0 0-16,0 0-4 0,0 0-8 0,0 0 16 0,-4 0 0 15,5 0-4-15,-1 0 4 0,0 2 0 0,-3-2-4 0,2 0 0 16,2 0 0-16,-5 0 0 0,4 0 0 0,-3 2 0 0,3-2 0 15,0 0 0-15,-4 2 4 0,1-2-4 0,3 2 0 0,-4-2 0 16,5 3-4-16,-5-3 4 0,0 0 4 0,1 2-4 0,2-2 0 16,-2 2 0-16,-1-2 0 0,1 0-4 0,-1 2 4 0,0-2 4 15,1 0-4-15,-1 0 0 0,1 0 0 0,-1 2 0 0,-4-2 4 0,5 0-4 16,-1 0 0-16,-4 2 4 0,5-2-4 0,-1 2 0 0,-3-2 0 16,3 0 0-16,0 3 0 0,-3-3 0 0,3 1 4 0,-3-1-4 15,3 3 0-15,0-1 0 0,-3-2 4 0,3 0-4 0,1 2 0 0,-1-2 0 16,0 2 0-16,-3-2 0 0,7 0 4 0,-4 3 0 15,0-3-4-15,1 0 0 0,3 2 4 0,-3-2 0 0,3 0-4 0,0 0 0 16,0 2 0-16,0-2 0 0,0 0 0 0,1 0 0 0,3 0-4 16,0 0 4-16,-4 0-4 0,4 0 0 0,0 0 0 0,0 0 0 15,0 0-4-15,0 0-8 0,0 0-4 0,0 0-16 0,4 0-8 0,-4 0-12 16,3 0-12-16,-3 0-20 0,4 0-20 0,-4 0-16 0,0 0-32 16,4 0-40-16,-4-2-32 0,4 2 36 0,0-2 40 0,-4 2 24 15</inkml:trace>
          <inkml:trace contextRef="#ctx0" brushRef="#br0" timeOffset="101905.7766">6032 2186 71 0,'0'0'104'0,"0"0"-12"0,0 0-8 0,0-2-40 0,0 2 12 16,0 0 0-16,0 0-4 0,0 0 0 0,0 0-4 0,0 0 0 16,0 0 0-16,0 0-8 0,0 0-4 0,0 0-4 0,0-3 4 15,0 3-8-15,0 0 0 0,0 0 0 0,0 0-8 0,0 0 4 16,0 3 0-16,0-6 8 0,0 3-4 0,0 3-4 0,0-3 0 0,0 2 4 16,0-2-4-16,5 2 8 0,-5 0-4 0,0 0 4 0,0 3 0 15,3-3 0-15,-3 2 0 0,0 0 0 0,0 3 0 0,4-1 0 16,-4 0-4-16,0 1 0 0,0 2-4 0,0-3 0 0,0 3 0 0,0-1 0 15,0 1-8-15,4 2 4 0,-4-2 0 0,0 1 0 16,0-1 0-16,0 1 0 0,0-1-4 0,4 2-4 0,-4-3 4 16,0 3-8-16,3-2 8 0,-3 2-8 0,0-3 0 0,0 1-4 0,5 1 4 15,-5-1 0-15,0 0-4 0,0-1 0 0,0-1 4 16,0 1-4-16,0 1 4 0,0-2-4 0,0 1-4 0,0-1 4 0,0-1 0 16,0 1-4-16,0-3 0 0,0 2-16 0,0-1 20 0,0-1-4 15,3 0 0-15,-3 1 0 0,0-1 0 0,0-2 0 0,0 0 0 16,0 0-4-16,0 1-4 0,4-3 8 0,-4 1-8 0,0-1 4 0,0 0-4 15,0 0 0-15,0 3-8 0,0-6-8 0,0 3-4 0,0-1-8 16,0 1-8-16,0-3-8 0,0 1-8 0,0 0-8 0,0 0-8 16,0 0-8-16,0 0-4 0,0-3-4 0,0 1-4 0,0 0-8 15,-4-1-12-15,4-1-24 0,0 2-24 0,0-3-20 0,0 1 24 16,-3-1 32-16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5:52.7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926080-7D62-4608-A590-E08D846AD4FA}" emma:medium="tactile" emma:mode="ink">
          <msink:context xmlns:msink="http://schemas.microsoft.com/ink/2010/main" type="writingRegion" rotatedBoundingBox="32201,17378 33787,17318 33799,17655 32214,17715"/>
        </emma:interpretation>
      </emma:emma>
    </inkml:annotationXML>
    <inkml:traceGroup>
      <inkml:annotationXML>
        <emma:emma xmlns:emma="http://www.w3.org/2003/04/emma" version="1.0">
          <emma:interpretation id="{F363B685-44F8-4650-AEC8-50133D404510}" emma:medium="tactile" emma:mode="ink">
            <msink:context xmlns:msink="http://schemas.microsoft.com/ink/2010/main" type="paragraph" rotatedBoundingBox="32201,17378 33787,17318 33799,17655 32214,17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94F69-C879-433B-AB6D-CD832828EBE4}" emma:medium="tactile" emma:mode="ink">
              <msink:context xmlns:msink="http://schemas.microsoft.com/ink/2010/main" type="line" rotatedBoundingBox="32201,17378 33787,17318 33799,17655 32214,17715"/>
            </emma:interpretation>
          </emma:emma>
        </inkml:annotationXML>
        <inkml:traceGroup>
          <inkml:annotationXML>
            <emma:emma xmlns:emma="http://www.w3.org/2003/04/emma" version="1.0">
              <emma:interpretation id="{1D0CECBB-3194-43CA-8403-337A9DB32399}" emma:medium="tactile" emma:mode="ink">
                <msink:context xmlns:msink="http://schemas.microsoft.com/ink/2010/main" type="inkWord" rotatedBoundingBox="32201,17378 33787,17318 33799,17655 32214,177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72 19 0,'0'0'52'0,"0"0"0"0,0 0 0 16,0 0-24-16,0 0 0 0,0 0 0 0,0 0-8 0,0 0 4 15,0 0-4-15,0 0-4 0,0 0-4 0,0 0 0 0,0 0-4 16,0 0 0-16,0 0-4 0,0 0 0 0,0 0 4 0,0 0 0 0,0 0-4 15,0 0 0-15,0 0-4 0,0 0 4 0,0 0 4 0,0 0-8 16,0 0 4-16,0 0-4 0,0 0 0 0,0 0 4 0,0 0 0 16,0 0-4-16,0 0 0 0,0 0 4 0,0 0 0 0,0 0-4 15,0 0 0-15,0 0 8 0,0 0-4 0,0 0 0 0,0 0-4 16,0 0 4-16,0 0 0 0,0 0-4 0,0 0 4 0,0 0-4 0,0 0 0 16,0 0 0-16,0 0 0 0,0 0 0 0,0 0 4 0,0 0 0 15,0 0-4-15,0 0 4 0,0 0-4 0,0 0 4 0,0 0 4 16,0 0-8-16,0 0 8 0,0 0-8 0,0 0 8 0,0 0-8 15,0 0 4-15,0 0-4 0,0 0 4 0,0 0 0 0,0 0-4 16,0 0 8-16,0 0-8 0,0 0 0 0,0 0 0 0,0 0 4 0,0 0 0 16,0 0 0-16,0 0 0 0,0 0 0 0,0 0 0 0,0 0 0 15,0 0 0-15,0 0 0 0,0 0-20 0,0 0 24 0,0 0 0 16,0 0-4-16,0 0 0 0,0 0 0 0,0 0-4 0,0 0 0 0,0 0 0 16,0 0 4-16,0 0 0 0,0 0 0 0,0 0 0 15,0 0 0-15,0 0 0 0,0 0 0 0,0 0-4 0,0 0 4 0,0 0-4 16,0 0 4-16,0 0 0 0,0 0-4 0,0 0 4 0,0 0 0 15,0 0 0-15,0 0 0 0,0 0 0 0,0 0 0 0,0 0 4 16,0 0-4-16,0 0 4 0,0 0 0 0,0 0-4 0,0 0 4 0,0 0-4 16,0 0 0-16,0 0-4 0,0 0 4 0,0 0-4 15,0 0 4-15,0 0 0 0,0 0 0 0,0 0 4 0,0 0-4 0,0 0 0 16,0 0-4-16,0 0 4 0,0 0-4 0,0 0 4 0,0 0-4 16,0 0 4-16,0 0-4 0,0 0 4 0,0 0 4 0,8 0 0 15,-8 0-8-15,0 0 8 0,0 0 0 0,0 0 0 0,0 0 0 16,0 0-4-16,0 0 0 0,0 0 0 0,0 0 4 0,0 0 0 15,0 0-4-15,0 0 4 0,0 0-20 0,0 0 24 0,0 0-4 16,0 0 0-16,0 0 0 0,0 0 0 0,0 0 4 0,0 0-4 0,0 0 4 16,0 0-8-16,0 0 4 0,0 0-4 0,0 0 4 0,0 0 0 15,0 0-4-15,0 0 0 0,0 0 4 0,0 0 0 0,0 0 0 16,0 0-8-16,0 0 4 0,0 0 0 0,8 0 4 0,-8 0 0 16,0 0 0-16,0 0-4 0,0 0 0 0,0 0 4 0,0 0-4 15,0 0 0-15,0 0 0 0,0 0 0 0,0 0 4 0,0 0-4 0,10 0 0 16,-10 0 0-16,0 0 4 0,0 0 0 0,0 0-4 0,0 0 0 15,8 0 0-15,-8 0 4 0,0 0 0 0,0 0-4 0,0 0 4 16,0 0-4-16,8 0 4 0,-8 0 0 0,0 0-4 0,0 0 4 16,0 0 0-16,0 0 0 0,0 0 0 0,0 0 4 0,10 0-4 15,-10 0 0-15,0 0 4 0,0 0-4 0,8 0-4 0,-8 0 8 0,0 0-4 16,8 0 4-16,-8 0-4 0,0 0-4 0,9 0 4 0,-9 0 0 16,9 0-12-16,-9 0 12 0,8 0 0 0,-8 0 0 0,0 0 0 15,9 0 0-15,-9 0 0 0,8 0-4 0,-8 0 4 0,8 0-4 16,-8 0 4-16,8 0 0 0,-8 0-4 0,10 0 4 0,-2 0 0 15,-8 0-4-15,8 0 4 0,-8 3 0 0,10-6 0 0,-2 3 0 0,0 0-8 16,-8 0 8-16,9 0-4 0,-1 0 4 0,1 0-8 0,-1 0 4 16,1 0 0-16,-1 0 0 0,0 3 4 0,-8-3 0 0,10 0-8 15,-2 0 4-15,0 0 4 0,2 0-4 0,-2 0-4 0,0 0 4 16,-8 0 0-16,8 0 0 0,1 0-4 0,0 0 4 0,-1 0 0 16,1 0 0-16,-9 0 0 0,8 0-4 0,0 0 8 0,2 0-4 0,-2 0 4 15,-8 0-8-15,8 0 0 0,0 0 0 0,2 0 0 0,-10 0 0 16,8 0 4-16,0 0 0 0,-8 0 0 0,9 0 0 0,-1 0 0 15,1 0 0-15,-9 0 4 0,9 0-4 0,-9 0 4 0,8 0-4 0,0 0 4 16,0 0-8-16,-8 0 8 0,10 0 0 0,-10 0 0 0,8 0-4 16,0 0 0-16,-8 7 0 0,10-7 4 0,-2 0-4 0,0 0 0 15,-8 0 0-15,9 0 4 0,-1 0 0 0,1 0-4 0,-1 0 0 16,-8 0 4-16,9 0-4 0,-1 0 0 0,0 0 0 0,2 0 0 16,-2 0 0-16,-8 0 0 0,8 0 0 0,2 0-4 0,-2 0 4 15,0 0 0-15,0 0 0 0,1 0 0 0,-1 0 4 0,1 0-4 16,0 0 0-16,-1 0-4 0,0 0 4 0,-8 0 0 0,10 0 0 15,-2 0 0-15,0 0 0 0,1 0 0 0,0 0-8 0,-9-7 8 0,8 7-4 16,0 0 0-16,1 0 0 0,-1 0 4 0,-8-3-4 0,9 3 4 16,0 0-4-16,-1 0 0 0,0-5 0 0,2 5 0 0,-10 0-4 15,8 0 4-15,0 0 0 0,0 0 4 0,2 0-4 0,-2 0 0 16,0 0 0-16,1 0 4 0,-1 0-4 0,0 0 8 0,2 0-8 16,-10 0 8-16,8 0-8 0,0 0-4 0,0 0 4 0,2-5 4 0,-2 5-4 15,-8 0 0-15,8 0 4 0,1 0-4 0,-9 0-20 0,9 0 24 16,-1 0-4-16,-8 0 0 0,9 0 8 0,-9 0-4 0,8 0-4 15,-8 0 0-15,8 0 4 0,-8 0-4 0,9 0 0 0,-9 0 0 0,9 0 0 16,-9 0 0-16,8 0 0 0,-8 0 0 0,8 0 0 16,-8 0 0-16,10 0 4 0,-10 0-4 0,8 0 0 0,-8 0 0 0,8 0 0 15,1 0 0-15,-9 0 0 0,9 0 4 0,-9 0 0 0,8 0 0 16,0 0-4-16,-8 0 0 0,9 0 4 0,-1 0 0 0,-8 0-4 16,9 0 0-16,0 0-4 0,-9 0 4 0,8 0 0 0,-8 0 0 0,8 0 0 15,2 0 4-15,-10 0-4 0,0 0 0 0,8 0 0 16,-8 0 0-16,8 0 0 0,-8 0-4 0,0 0 8 0,8 0-4 0,-8 0 0 15,0 0 0-15,10 0 4 0,-10 0 0 0,8 0-8 0,-8 0 4 16,0 0 0-16,8 0 0 0,-8 0 0 0,9 0 0 0,-9 0 8 16,0 0-8-16,8 0 0 0,-8 0-4 0,0 0 8 0,8 0 0 15,-8-5-8-15,0 5 4 0,10 0 0 0,-10 0-16 0,0 0 20 0,8 0 4 16,-8-4-4-16,0 4-4 0,8 0 0 0,-8 0-4 16,0 0 4-16,0 0 0 0,0 0 0 0,8 0-4 0,-8 0 4 0,0 0-4 15,0 0 8-15,0 0 0 0,0 0 0 0,0 0-4 0,10 0 0 16,-10 0 0-16,0 0-4 0,0 0 8 0,0 0-4 0,8 0 0 15,-8-5 0-15,0 5 0 0,0 0 4 0,8 0-4 0,-8-5 0 0,9 5-4 16,-9 0 8-16,0 0-4 0,9 0 0 0,-9-5 0 0,0 5 0 16,0 0 4-16,8 0-4 0,-8 0 0 0,0 0 0 0,0 0 0 15,0-4 0-15,0 4 0 0,9 4 4 0,-9-4-4 0,0-4 4 16,0 8-4-16,0-8 0 0,0 8 0 0,0-4 0 0,0 0 0 16,0 0 0-16,0 0 0 0,0 0 0 0,0 0 0 0,0 0 4 0,8 0-4 15,-8 0-4-15,0-4 4 0,0 4 0 0,8 0 4 16,-8 0 0-16,0 0-4 0,0 0 0 0,0 0 0 0,10 0 0 0,-10 0 0 15,0 0 0-15,0 0-20 0,0 0 24 0,0 0 0 0,0-5-4 16,0 5 4-16,0 5-4 0,0-10 0 0,0 5 0 0,0 5 4 16,0-5 0-16,8-5-4 0,-16 10 4 0,8-5 0 0,0 0-4 15,0 0 0-15,0 0 0 0,0 0 4 0,0 0-4 0,0 0 0 0,0 0 4 16,0 0-8-16,0 0 8 0,0 0-4 0,8 0 0 16,-8 0 0-16,-8 0-4 0,8 0 4 0,0 0 4 0,0 0-4 0,0-5 0 15,0 5 0-15,0 0 0 0,0 0-4 0,0 0 0 0,0 0-4 16,0 0-8-16,0 0-16 0,0 0-20 0,0 0-20 0,0 0-24 15,0-5-36-15,0 5-24 0,0-5-60 0,0 0-56 0,0 5 36 0,-10-5 44 16,10 0 36-16,0 1 32 0</inkml:trace>
          <inkml:trace contextRef="#ctx0" brushRef="#br0" timeOffset="1979.1425">1493-116 47 0,'-10'0'88'0,"10"0"-12"16,0-5-4-16,0 5-24 0,-8 0-8 0,8 0-8 0,-8 0-4 0,8 0 4 15,0 0-4-15,-10 0-4 0,2 5 4 0,8-10-4 0,-8 10-4 16,0-5-4-16,8 0 4 0,-9 0-4 0,1 0 0 0,-1 6 4 16,0-6-4-16,9 4-4 0,-8 1-4 0,0-5 0 0,-2 5 4 0,2 4 0 15,8-4-4-15,-8 0 4 0,0 0-24 0,8-1 28 0,-10 6-4 16,2-5 4-16,8 5-8 0,-8-6 4 0,8 6 0 0,0-5 0 16,0 5 0-16,-9-1-4 0,9-4 4 0,0 4-4 0,0 1 0 15,0 0 8-15,0-1 0 0,0 1-4 0,0-1 4 0,9 1 0 16,-9-2 0-16,0 3 0 0,8-1-4 0,-8-1 4 0,0-4 0 0,8 5-4 15,2 0 0-15,-10-1 4 0,8 0-4 0,0-3 0 0,0 3 0 16,2-4 0-16,-10 4-4 0,8-4 8 0,0 0-4 0,1 0 0 16,0-1-4-16,-1 0 0 0,1 2 4 0,-9-6-4 0,8 5 0 15,0-5 0-15,0 4 0 0,2-4 0 0,-2 0-4 0,0 0 0 16,2 0 4-16,-2-4 0 0,0 4-4 0,1-5 4 0,-9 5-4 0,8-6 0 16,1 2 4-16,-1 0 0 0,1-1 0 0,-9 0-8 15,8-5 8-15,0 6 0 0,-8-6 0 0,0 6-4 0,10-6-4 0,-10 0 0 16,0 0 0-16,0 1 4 0,8 4 0 0,-8-4-4 0,0-1 0 15,0 1 0-15,0-1 4 0,0 0 0 0,0 1-4 0,0-1 0 16,0-4 0-16,-8 4 4 0,8 0 0 0,0 1-4 0,0-1 0 0,-10 0 0 16,10 1 0-16,-8-1-4 0,8 6 4 0,-8-6 0 0,8 1-4 15,-9 3 4-15,1-3 0 0,-1 4-4 0,1 0 4 0,8 1 4 16,-9-1-4-16,1 0 4 0,0 0 0 0,-2 5-8 0,2-4 4 0,0 4 0 16,-2 0-4-16,2 0 8 0,-8 0-4 0,16 0-4 15,-17 0 4-15,8 0-4 0,0 4 8 0,1-4-4 0,0 5 0 16,-2 0-4-16,2 0 4 0,0-1 0 0,0 1 4 0,8-5-4 0,-10 10-4 15,2-6 0-15,0 6 4 0,8-5 0 0,-9 5 0 0,1-1 0 16,8-4 0-16,-9 4 0 0,9 1 0 0,-9 0 0 0,9-1 0 16,0 1 0-16,0 0 0 0,-8-1 0 0,8 1 0 0,0-1 4 15,0 1-4-15,8-2 0 0,-8 3 0 0,0-1 0 0,9-1 0 16,-9 1-4-16,9-5 4 0,-9 5 0 0,8-1 0 0,1-4 4 0,-9 5-4 16,8-6-16-16,0 6 20 0,2-6-4 0,-2 1 0 0,0 0 0 15,0 0 4-15,2-5 0 0,-2 5 0 0,0-5 0 0,1 4 0 16,0-4 0-16,-1 0 0 0,1 0-4 0,-9 0 0 0,8-4 0 15,0 4 0-15,0-5 0 0,2 0 0 0,-10 0 0 0,8 0 0 16,0 1 0-16,2-6 0 0,-10 6 4 0,8-2 0 0,-8-3-4 0,8 0 0 16,1 3 0-16,-9-3 0 0,0-1 0 0,0 1 0 0,8 4 0 15,-8-4 0-15,0-1 0 0,0 5 0 0,0-5 0 0,0 6-4 16,0-6 4-16,0 5-4 0,0-4 4 0,0 4 0 0,-8 0 0 0,8 0 0 16,0 0 0-16,-9-4-4 0,9 9 4 0,0-5 0 15,-8 0 4-15,8 5-8 0,-8-4 8 0,-2 4-4 0,10 0 0 0,-8 0 4 16,0 0 0-16,-2 0-4 0,2 0 0 0,8 4 0 0,-8-4 4 15,0 5-8-15,-1 0 0 0,1-1 4 0,-1 1 0 0,9 0 0 16,-9 0-4-16,1 5 4 0,0-5 4 0,-2 4 0 0,10-4-8 0,-8 4 4 16,0 1 0-16,8-2 0 0,0-1 4 0,-8 2 0 0,8-4-4 15,0 4-4-15,0-4 4 0,0 5 0 0,0-6 0 0,0 6-4 16,0-5 4-16,8 0-4 0,-8-1 8 0,8 2-4 0,-8-2 0 16,8-4 0-16,-8 5 0 0,10-5 0 0,-2 5 0 0,-8-5 0 15,8 0 0-15,1 0 4 0,0 0-4 0,-1-5 4 0,1 5-8 16,-9-5 4-16,8 1 0 0,0-2 0 0,0 2-4 0,2-6 4 0,-10 6 0 15,8-6 0-15,-8 0 4 0,8 1-4 0,-8-1 0 16,10 1-4-16,-10-1 4 0,0 0 0 0,0 1 0 0,8-6 0 0,-8 6 4 16,0-1-4-16,0 0 4 0,0 1-4 0,0-5 0 0,0 8 0 15,0-3 0-15,0-1 0 0,-8 1 0 0,8 4 0 0,0-4 4 16,0 3-8-16,0 2 4 0,-10-1 0 0,10 5 4 0,-8-5-4 16,8 5-4-16,-8 0 4 0,8-5 0 0,-10 10-4 0,2-5 0 15,0 0 4-15,0 5 0 0,-1 0 0 0,1-1 0 0,-1 6-20 0,9-5 24 16,-9 0 0-16,1 4 0 0,0-4 0 0,-2 5 0 0,2 0-4 15,8-1 0-15,-8 0 0 0,0 1 0 0,8 0-4 0,0 0 4 16,0-1 4-16,-10 1 0 0,10-1-4 0,0-4-4 0,0 3 4 0,0 3 0 16,10-6 4-16,-10 5-4 0,0-6 4 0,8 6-4 15,0-5 0-15,-8-1 0 0,8 2 4 0,2-2-4 0,-10-4-4 0,8 5 4 16,0-5 0-16,1 0 0 0,0 0 0 0,-1 0 0 0,-8 0 0 16,9-5-4-16,-1 5 4 0,0-4 4 0,-8-2 0 0,8 2-4 15,-8-6-4-15,10 5 4 0,-10-4 4 0,8 4-4 0,-8-4-4 16,0-1 8-16,0 0-8 0,8 1 8 0,-8-1-4 0,0 1 0 15,0-1 0-15,0 0 0 0,0-4 0 0,0 9 0 0,0-4 4 0,-8-1-4 16,8 5 0-16,0-5 0 0,-8 6-4 0,8-1 4 0,0 0 4 16,-10 0-8-16,2 5 8 0,8-4-8 0,-8 4 8 0,0 0-4 15,-1 0 4-15,1 0-4 0,-1 4 0 0,9 1 0 0,-9 0 0 16,1 0 0-16,0-1-4 0,-2 1 4 0,2 5 0 0,0 0 0 16,0-6 0-16,8 6 0 0,-10-1 0 0,10 1 0 0,0 0 0 0,-8-5 0 15,8 4 0-15,0 1 0 0,0-1 0 0,0-4 0 0,8 3-4 16,-8-1 4-16,10 2 4 0,-10-4-4 0,8 0 0 0,0-1 0 15,0 1 0-15,-8-5 0 0,10 5 4 0,-2-5-4 0,0 0 0 16,1 5 0-16,0-5 4 0,-1-5-4 0,-8 5 4 0,9-5-8 16,-1 0 8-16,0 1-4 0,-8-1 0 0,8-5 4 0,-8 6-4 15,10-6 0-15,-10 0 4 0,8 1-8 0,-8-1 4 0,0 1 0 0,0-6 0 16,0 5 0-16,8-4 0 0,-8 5 0 0,0-6 0 0,0 5-4 16,0 1 8-16,-8-1 0 0,8 0 0 0,0 1-8 0,0-1 4 15,-8 6 4-15,8-6-8 0,0 5 4 0,-10 1 4 0,10 4-8 16,0-6 4-16,-8 6-4 0,0 0 4 0,0 0 4 0,8 6-4 15,-9-2 0-15,1 1 0 0,-1 0 0 0,9 0 0 0,-9-1 0 0,1 6-4 16,0-5 8-16,8 5 0 0,-10-1-4 0,2-4 0 16,8 4 0-16,-8 1 0 0,8-1 0 0,0-3 0 0,0 3 0 0,0 0 0 15,0-4 0-15,0 0-4 0,0 5 4 0,8-5 0 0,-8 0 0 16,8-1 4-16,-8 1-4 0,10-5 0 0,-10 0 0 0,8 5 0 16,0-5 0-16,-8 0 0 0,9 0 0 0,-9 0-4 0,9 0 0 0,-1 0 0 15,-8 0-8-15,9-5-12 0,-9 5-20 0,0-5-20 0,0 1-28 16,0-1-40-16,0 5-72 0,8-5-40 0,-8-5 44 0,0 5 40 15,0 0 28-15</inkml:trace>
        </inkml:traceGroup>
      </inkml:traceGroup>
    </inkml:traceGroup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07.3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11D917D-BEFF-492F-9E90-82E89A197F66}" emma:medium="tactile" emma:mode="ink">
          <msink:context xmlns:msink="http://schemas.microsoft.com/ink/2010/main" type="inkDrawing" rotatedBoundingBox="30872,14926 30877,16415 30860,16416 30855,14926" semanticType="callout" shapeName="Other">
            <msink:sourceLink direction="with" ref="{0517BD0C-80D1-4F9A-8108-2139FE159632}"/>
            <msink:sourceLink direction="with" ref="{9AF88205-0D5F-4B10-A281-6A1852618118}"/>
          </msink:context>
        </emma:interpretation>
      </emma:emma>
    </inkml:annotationXML>
    <inkml:trace contextRef="#ctx0" brushRef="#br0">-1335-2518 23 0,'0'0'72'16,"0"0"4"-16,0 2-4 0,0-2-28 0,0 0-12 0,0 2-4 16,0-2-4-16,0 2 0 0,0-2-8 0,0 2 0 0,0-2 0 15,0 0 0-15,0 2 0 0,0-2-4 0,0 3-4 0,0-3 4 16,0 2-4-16,0-2 8 0,0 2-8 0,0-2 4 0,0 2 0 16,0 0 0-16,0 0 4 0,-3 0 0 0,3 1 0 0,0-1 0 0,0 0-4 15,-5 0-4-15,5 0 0 0,0 3 0 0,0-3 0 0,-3 0 0 16,3 0 0-16,0 2 0 0,0-1 0 0,0 1 0 0,0-2 0 15,0 2-4-15,0-1 4 0,0 1 0 0,0-2 0 0,0 2-4 16,0-2 4-16,0 3-4 0,0-3 4 0,-4 2 0 0,4 1-4 16,0-3 4-16,0 2-4 0,0 0 4 0,0-2 0 0,0 3-4 15,0-1 0-15,0-2 0 0,0 3 0 0,0-1 0 0,0-2 0 0,0 2 0 16,0 0 0-16,0 1 0 0,0-3 4 0,0 2-4 0,0 1 0 16,0-1 0-16,0-2-4 0,0 2 4 0,0 1 0 0,0-1 0 15,0 0 0-15,0 1-4 0,0-1 4 0,0 0 0 0,0 3 0 16,0-3 0-16,0 0 0 0,0 1 4 0,0-1 0 0,0 0-8 15,0 0 0-15,0 0 8 0,0 3-8 0,0-2 4 0,0-1-4 0,0 0 8 16,0 0-8-16,0 1 8 0,0 2-4 0,0-6-4 16,0 6 4-16,0-3 0 0,0 0-4 0,0 0 4 0,0 1 0 0,0-1-4 15,0 1 4-15,0-1 0 0,0 0 0 0,0 0-4 0,0 1 0 16,0 0 4-16,0-2 0 0,0 2-4 0,0-1 4 0,0 0-4 16,0 0 8-16,0 1-4 0,0-1-4 0,0 1 0 0,0-1 0 0,0 0 4 15,0 0-4-15,0 1 0 0,0-3 0 0,0 2 0 0,0 0 4 16,0 1-4-16,0-1 0 0,0 0 0 0,0 1 0 0,0-1 4 15,0 1-4-15,0-1 0 0,0 0 4 0,0 0-4 0,0 1 0 16,0-1 4-16,0 0-4 0,0 1 0 0,0-1 4 0,0 0-4 16,0 1 0-16,4-1 4 0,-4 0 0 0,0 1 0 0,0-1-4 15,0 0 4-15,0 0-4 0,0-1 4 0,0 1 0 0,0 0 0 0,0 1 0 16,0-1-4-16,0 0 4 0,3 0-4 0,-3 1 0 0,0-1 0 16,0-2 0-16,0 3-4 0,0-1 4 0,0 0 0 0,0 1 4 15,0-1-4-15,0 0 4 0,0 0 0 0,0 1-4 0,0-1 4 16,0 0 0-16,0-2-4 0,0 3 0 0,0-1 0 0,0 0 4 15,0 1 0-15,0-1-4 0,0 0 0 0,0 1-20 0,0-1 28 0,0 0-4 16,0 0 0-16,0 1 0 0,0-1 0 0,0 0-4 0,0 1 4 16,0-1-4-16,0 1 0 0,0-4 0 0,0 4 0 0,0-1 0 15,0 0 0-15,0 1 0 0,0-4 4 0,0 4-8 0,0-1 0 16,0 1 4-16,0-3 0 0,0 2 4 0,0 0-4 0,0-1-4 16,0 1 4-16,0-2 0 0,0 2 0 0,0 1 0 0,0-3 0 15,0 2 0-15,0 0 4 0,0-1 0 0,0 1 0 0,0-2-4 0,0 2 0 16,0 1 4-16,0-3-4 0,0 2 0 0,0-2 0 0,-3 3 0 15,3-1 4-15,0-2-8 0,0 2 4 0,0-2 0 0,0 3 4 16,0-1-4-16,0-2 0 0,0 2 0 0,0-2 0 0,0 3 0 16,0-3 0-16,0 3-4 0,0-3 0 0,0 2 8 0,0-2 0 15,0 2 0-15,0-2 0 0,0 3-4 0,0-3-4 0,0 2 4 0,0 0 0 16,0-1 4-16,0 1-4 0,0 0 4 0,0-2-4 16,0 3 4-16,0-1 0 0,0 1 0 0,0-3-4 0,0 2 0 0,0 0-4 15,0 0 0-15,0 1 4 0,0-1 0 0,0 0 0 0,0 1 0 16,0-1 0-16,0 0 0 0,0 1-4 0,0-3 8 0,0 2-4 15,0 1-4-15,0-1 8 0,0 2-4 0,0-1 4 0,0-1 0 0,0 0-4 16,0 1 0-16,0-1 0 0,0 0 8 0,0 1-4 0,0-1-8 16,0 2 0-16,0-1 0 0,0-1 0 0,0 2 4 0,0-1 0 15,0-1 4-15,0 2 0 0,0-1-8 0,0-1 0 0,0 0 4 16,0 0 0-16,0 3 0 0,0-3 0 0,0 1 4 0,3-1-4 16,-3 0 0-16,0 1 0 0,0-1 0 0,0 0 0 0,0 1-4 0,0-1 4 15,0 0 0-15,0 0 0 0,0 1 4 0,0-1-4 0,0-2 0 16,0 2 4-16,0 1-4 0,0-1 0 0,0-2 0 0,0 3 0 15,0-2 0-15,0 2 0 0,0-3 0 0,0 3 4 0,0-1-4 16,0-2 0-16,0 2 4 0,0-2-8 0,0 3 4 0,0-3 0 16,0 3 0-16,0-4-16 0,0 4 16 0,0-1 4 0,0-2-4 0,0 2 4 15,0-1-4-15,0 1 0 0,0-2 0 0,0 2 0 0,0-1 0 16,0 1 0-16,0 0 0 0,0-2 0 0,0 3 4 0,0-3 0 16,0 2 4-16,0-1-4 0,0 0 0 0,0 0 0 0,0 1 0 15,0-2-4-15,0 2 0 0,0-1 4 0,0 1-8 0,0-2 4 16,0 2 0-16,0-1 0 0,0-1-4 0,0 2 0 0,0-2 4 15,0 2 0-15,0-2 0 0,0 3 0 0,0-3 4 0,0 2 0 0,0-2-8 16,0 3 4-16,0-3 0 0,0 2 0 0,0-2 4 0,0 0-4 16,0 1 0-16,0 1 0 0,0-2 0 0,0 3 0 0,0-3 0 15,0 2 0-15,0-2 4 0,0 0-4 0,0 3 0 0,0-1 0 16,0-2 0-16,0 2 0 0,0-2-4 0,0 3 4 0,0-3 0 16,0 2 0-16,0 1 0 0,0-3-4 0,0 2 8 0,0 0 0 0,0-1 0 15,0 1-4-15,0 0 4 0,0-2 0 0,0 3-4 0,0-1 0 16,0-2 0-16,0 2 0 0,0 1 0 0,0-1 0 0,0-2 0 15,0 3 0-15,0-1-4 0,0 0 8 0,0-2-4 0,0 3 0 16,0-1 0-16,0 0 0 0,0 1-4 0,0-3 0 0,0 2 4 16,0 0 0-16,0 1-4 0,0-3 4 0,0 2 4 0,0 0-4 0,0 0 4 15,0-1-4-15,0 1 0 0,0 0 0 0,0-1 4 0,0 1 0 16,0 0-4-16,0-2 0 0,0 3 0 0,0-3 0 0,0 2-4 16,0-2 0-16,0 3 0 0,0-3 4 0,0 0-4 0,0 2 4 15,0-2-4-15,5 0 0 0,-5 3 8 0,0-3-4 0,0 0 0 16,0 0 0-16,0 1-4 0,0-1 4 0,0 2 0 0,0-4 0 0,0 2 0 15,0 0 0-15,0 0 0 0,0-2 0 0,3 2 0 0,-6 1 4 16,3-3-4-16,0 0 0 0,3 0 0 0,-6 2 0 0,3-2 0 16,0 0 0-16,0 0 4 0,0 0-4 0,0 0 4 0,0 0-4 15,0 0 0-15,0 0 0 0,0 0 0 0,0 0 0 0,0 0-20 16,0 0 24-16,0 0 0 0,0 0-4 0,0 0 4 0,0 0-4 16,0 0-4-16,0 0 0 0,0 0 4 0,0 0-12 0,0 0-8 0,0 0-12 15,0 0-16-15,3-2-12 0,-3 2-16 0,0 0-12 0,0-3-28 16,0 3-32-16,0-2-28 0,0 0 12 0,0 0 32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5:16.0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FB331D-C137-4FC6-83D2-87B9A6971697}" emma:medium="tactile" emma:mode="ink">
          <msink:context xmlns:msink="http://schemas.microsoft.com/ink/2010/main" type="writingRegion" rotatedBoundingBox="7453,8997 8102,8997 8102,9473 7453,9473"/>
        </emma:interpretation>
      </emma:emma>
    </inkml:annotationXML>
    <inkml:traceGroup>
      <inkml:annotationXML>
        <emma:emma xmlns:emma="http://www.w3.org/2003/04/emma" version="1.0">
          <emma:interpretation id="{77F3307C-BA14-4D4D-9EB5-0E98DB77DFAD}" emma:medium="tactile" emma:mode="ink">
            <msink:context xmlns:msink="http://schemas.microsoft.com/ink/2010/main" type="paragraph" rotatedBoundingBox="7453,8997 8102,8997 8102,9473 7453,9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C46342-617D-4FFC-B66F-B6DF10F94B47}" emma:medium="tactile" emma:mode="ink">
              <msink:context xmlns:msink="http://schemas.microsoft.com/ink/2010/main" type="line" rotatedBoundingBox="7453,8997 8102,8997 8102,9473 7453,9473"/>
            </emma:interpretation>
          </emma:emma>
        </inkml:annotationXML>
        <inkml:traceGroup>
          <inkml:annotationXML>
            <emma:emma xmlns:emma="http://www.w3.org/2003/04/emma" version="1.0">
              <emma:interpretation id="{9A6AD601-BA84-4605-BE80-798B8F6271BE}" emma:medium="tactile" emma:mode="ink">
                <msink:context xmlns:msink="http://schemas.microsoft.com/ink/2010/main" type="inkWord" rotatedBoundingBox="7453,8997 8102,8997 8102,9473 7453,9473"/>
              </emma:interpretation>
            </emma:emma>
          </inkml:annotationXML>
          <inkml:trace contextRef="#ctx0" brushRef="#br0">212 3511 55 0,'0'0'104'0,"-6"0"-20"0,1 0-8 16,5 3-28-16,-5-3-8 0,5 0-4 0,-5 4-8 0,5-4 0 0,-5 2 0 15,0 1-4-15,5-3 4 0,-5 3-4 0,-1 0 0 0,6 0-4 16,-5 0 4-16,0 0 0 0,5 2 0 0,-5-1-4 0,0-2 0 15,0 1 0-15,5 0 4 0,-5 0-4 0,-1 3 0 0,1-3-20 16,5 0 24-16,-5 3 0 0,0-4 0 0,0 4 0 0,5-2 0 16,-5 1 0-16,-1-2 0 0,1 3-4 0,5-1-4 0,-5-2 0 15,0 3-4-15,5 0-4 0,-5 0 4 0,0-4-8 0,5 4 8 16,0 0-4-16,0 0 0 0,-5-3-4 0,5 3 4 0,0 0-4 0,0-1 4 16,0 1-4-16,0 0-4 0,0 0 4 0,0-1 0 0,0 1 4 15,0 3-8-15,5-3 4 0,-5-1 0 0,0 1 0 0,5 3 4 16,-5-3 0-16,5 2 0 0,0-2 0 0,-5 0 0 0,5 3 4 0,0-3-4 15,1 3 4-15,-1-4 0 0,0 1 0 0,0 3 0 0,0-3-4 16,0-1 4-16,1 1-4 0,-1 0 0 0,0 2 4 0,0-5-4 16,5 6 0-16,-5-6 8 0,1 3-8 0,4-1 4 0,-5 1 0 15,5 0 0-15,1-3 0 0,-6 3 0 0,5-3 0 0,0 2 0 16,1-2 0-16,-6 0 0 0,5 0 0 0,0 0 0 0,1 0-4 0,0 0 0 16,-2 0 0-16,2 0 0 0,-1-3 0 0,0 3-4 0,1-3 4 15,5 0 0-15,-7 0-4 0,2 0 4 0,-1 0-4 0,0 0 4 16,1 0-4-16,-1 0 0 0,1 0 0 0,-2 0 0 0,2 0 4 15,0 0-4-15,-2 0 4 0,2 0-4 0,-1-3 0 0,-4 3 0 16,3 0 0-16,2-3 4 0,-6 0-4 0,6 3 0 0,-2-3 0 16,-3 0 4-16,4 0 0 0,-4 0-4 0,-1 0 4 0,4 0 0 0,-3-2 0 15,-1 2-4-15,6 0 4 0,-6-3-4 0,-1 3 4 0,2-3-4 16,4 1 0-16,-4 2 0 0,-1-3 0 0,0 0 0 0,-1 0 0 16,2 1 0-16,-1 2-4 0,0-3 4 0,1 0 0 0,-1 0 0 15,-1 0-4-15,2 1 4 0,-1-1-4 0,-5 0 0 0,5 3 0 16,0-2 0-16,-5-1 4 0,6 0-4 0,-6 3 0 0,5-3 4 0,-5 0 0 15,4 4-4-15,-4-4 4 0,0 0-4 0,0 0 4 0,0 3-4 16,0-3 4-16,6 4 0 0,-6-4-4 0,0 0 0 0,0 0 0 16,0 3 4-16,0-3-4 0,0 0 0 0,-6 1 0 0,6-1 0 15,0 0 0-15,0 0 0 0,0 4 0 0,0-4 4 0,0 0-4 16,0 0-4-16,0 0 4 0,0 1 0 0,0-1 0 0,0 0 0 0,0 0 0 16,-4 0 0-16,4 1 0 0,0-1 0 0,-5 0-4 0,5 3 4 15,0-3 0-15,-6 0 0 0,6 4 0 0,-5-4 0 0,5 3 0 16,-5 0 0-16,5-3 0 0,0 3 0 0,-5-3 0 0,5 4-4 15,-6-2 4-15,6-1 0 0,0 2 0 0,-4-3 0 0,4 3 0 16,-5-3 0-16,5 4 0 0,-6-2 0 0,6-1 0 0,-5 2 0 16,5-3 0-16,-5 3 0 0,-1-3 0 0,6 4 0 0,-4-1 0 0,4-3 0 15,-5 3 0-15,0 0 0 0,5 0 0 0,-6 0 0 0,1-2 0 16,0 2 0-16,5 0 0 0,-6 3 0 0,2-3 0 0,-1 0 0 16,5 0 0-16,-6 3 0 0,1-3 0 0,0 3 4 0,-1-3-4 15,1 3 0-15,1 0 0 0,-1 0 0 0,-1-3 4 0,1 3-4 16,-6 0 0-16,6 0-20 0,1 0 24 0,-2 0 0 0,-4 0 0 0,5 0 0 15,-1 0-4-15,-3 3 0 0,3-3 0 0,-4 0 4 0,4 0-4 16,1 0 0-16,-4 0 0 0,3 0 0 0,-4 0 0 0,4 3 0 16,-3-3 0-16,-2 3 0 0,6-3 0 0,0 3 0 0,-6-3 0 15,7 3-4-15,-2 0 0 0,-4-3 4 0,4 3-4 0,1 0 0 16,-4-1 0-16,3 1 0 0,1 0-4 0,0 0 4 0,-1 0 0 16,1 0 0-16,0 0-4 0,0 0 0 0,0 0-4 0,0-1-4 15,0 4 0-15,5-3-4 0,-6 0-16 0,1 0-8 0,1 2-8 0,-2-2-8 16,6 1-8-16,-5 1-12 0,0-2-20 0,-1 3-12 0,6-3-36 15,-5 3-64-15,0-4-20 0,1 4 44 0,4 0 32 0,-6-3 32 16</inkml:trace>
          <inkml:trace contextRef="#ctx0" brushRef="#br0" timeOffset="-1054.1815">212 3709 27 0,'0'0'96'0,"0"0"-8"0,0 0-12 16,0 0-28-16,0 0-8 0,0 0-4 0,0 0 4 0,0 0-8 16,0 0 0-16,0 0 0 0,0 0 0 0,0 0 4 0,0 0 0 15,0 0 0-15,0 0 0 0,0 0 4 0,5 3-4 0,-5-3 8 16,0 0-4-16,0 0 4 0,5 0-8 0,-5 0 4 0,5 3 4 15,-5-3-4-15,5 0 0 0,0 0 0 0,1 0 4 0,-1 2 0 0,0-2-4 16,-5 0 0-16,6 0 4 0,-2 4-4 0,1-4 4 16,6 0-4-16,-6 0 0 0,0 0-4 0,5 0 0 0,-5 0 0 0,6 0-4 15,-1 0 0-15,0 0-8 0,-5 0 0 0,6 0-4 0,0 0 0 16,-2 0 0-16,2 0-8 0,-1 0 0 0,5 0 0 0,-9 0-4 16,4 0 4-16,1 0-4 0,-2 0 4 0,2 0 0 0,-6 0 0 0,6 0 0 15,-7 0-4-15,7 0 0 0,-6 0 4 0,0 0-8 0,1 0 4 16,-2 0 0-16,1 0 4 0,1 0-4 0,-6 0 0 0,5 0 4 15,0 0-8-15,-5 0 8 0,0 0-4 0,5 0-8 0,-5 0 0 16,6 0 0-16,-6 0 0 0,0 0 0 0,0 0 0 0,0 0 0 16,0 0 0-16,0 0 0 0,4 0 0 0,-4 0 0 0,0 0 0 0,0 0 0 15,0 0 0-15,0 0 0 0,0 0 0 0,0 0 0 0,0 0 0 16,0 0 0-16,0 0 0 0,0 0 0 0,0 0 0 0,0 0 0 16,0 0 0-16,0 0 0 0,0 0 0 0,0 0 0 0,0 0 0 15,0 0 0-15,0 0 0 0,0 0 0 0,0 0 0 0,0 0 0 16,5 0 0-16,-5 0 0 0,0 0 0 0,0 0 0 0,0 0 0 15,0 0 0-15,0 0 0 0,0 0 0 0,0 0 0 0,6 0 0 0,-6 0 0 16,0 0 0-16,0 0 0 0,0 0 0 0,0 0 0 0,0 0 0 16,0 0 0-16,0 0-12 0,0 0-16 0,0 0-4 0,0 0-12 0,0 0-12 15,0 0-20-15,0 0-12 0,0-4-12 0,0 4-24 16,0-2-28-16,0 2-28 0,0-3-68 0,0 0-12 0,-6 0 48 16,6 0 40-16,-5 0 36 0,5-3 24 0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10.79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517BD0C-80D1-4F9A-8108-2139FE159632}" emma:medium="tactile" emma:mode="ink">
          <msink:context xmlns:msink="http://schemas.microsoft.com/ink/2010/main" type="inkDrawing" rotatedBoundingBox="30844,17823 30846,16374 30869,16375 30866,17824" shapeName="Other">
            <msink:destinationLink direction="with" ref="{F11D917D-BEFF-492F-9E90-82E89A197F66}"/>
          </msink:context>
        </emma:interpretation>
      </emma:emma>
    </inkml:annotationXML>
    <inkml:trace contextRef="#ctx0" brushRef="#br0">-1338-1067 7 0,'0'0'72'0,"0"0"4"0,0 0-8 0,0 0-28 0,0 0-4 15,0 0-4-15,0 0-4 0,0 0 0 0,0 0-4 0,0 0-20 16,0-2 16-16,0 2 0 0,0 0-4 0,0 0 0 0,0 0 0 16,0 0 0-16,0 2-4 0,0-2 4 0,0 0-4 0,0 0 0 0,0 0 0 15,0 0 0-15,0 0-4 0,0 0 0 0,0 0 0 0,0 0 0 16,0 0 4-16,0 0-4 0,0 0 0 0,0 0 0 0,0 0 4 15,0 0-4-15,0 0 0 0,0 0 4 0,0 2-4 0,0-2 0 16,0 2 0-16,0-2 0 0,0 2 0 0,0-2 4 0,0 2-4 16,0 1 0-16,0-1 0 0,0 0-4 0,0 0 4 0,0 1-4 0,0-1 4 15,0 0 0-15,0 0 0 0,0 0 0 0,0 0-4 0,0 0 4 16,0 0 0-16,0 1 0 0,0-1-4 0,0-2 4 0,0 4-4 16,0-2 8-16,0 0-4 0,0 0 0 0,0 1 0 0,0-1 0 15,0-2-4-15,0 4 4 0,0-4 0 0,0 2 0 0,0 0 0 16,0 0 0-16,0 1 0 0,0-1 4 0,0 0-8 0,0 0 0 15,0 1 0-15,0-2 0 0,0 2 0 0,0-1 0 0,0 0 4 0,0-2-4 16,0 2 0-16,0 0 0 0,0 0 0 0,0-2-4 0,0 2 8 16,0 1 0-16,0-2-4 0,0-1 0 0,0 3 0 0,0-1 4 15,0-2-4-15,0 2 0 0,0 0 0 0,0-2 0 0,0 3 0 16,0-1 4-16,0 0-4 0,0-2 0 0,0 2 0 0,0 0 0 16,-5 0 4-16,5 0-4 0,0 1-4 0,0-1 0 0,0 0 4 0,0 0 0 15,0 1 0-15,0-2-4 0,0-1 8 0,0 5 0 0,0-3-4 16,0-2 0-16,0 4 0 0,-3-2 0 0,3-2 0 0,0 2 0 15,0 1-4-15,0-1 4 0,0 0-4 0,0 0 4 0,0 0 0 16,0 0-4-16,0-2 0 0,0 3 4 0,0-1-4 0,0 0 0 16,0 0 4-16,0 0-4 0,0 0 4 0,0 0 0 0,0 1-4 0,-4-1 4 15,4 2 4-15,0-1-8 0,0 0 4 0,0 0-4 0,0 1 4 16,0 0-4-16,-4-2 0 0,4 5 0 0,0-5 0 0,0 5 0 16,0-3 4-16,0-2 0 0,0 4-4 0,0-1 0 0,0-1 4 15,0 0-4-15,0 1 0 0,0-1 0 0,0 0 0 0,0 1 4 16,0-3 0-16,0 2 0 0,0 0-4 0,-4 1 4 0,4-3-4 15,0 2-4-15,0 1 4 0,0-1 0 0,0 0 4 0,0-2-4 0,0 3 4 16,0-1-4-16,0 0 0 0,0 1 0 0,0-3 0 0,0 2 4 16,0 0 0-16,0 1-4 0,0-3 4 0,0 2 0 0,0 0-4 15,0 1 0-15,0-3 0 0,0 2 0 0,0-2 0 0,0 3 0 16,0-3 0-16,0 2 0 0,0-2 4 0,0 0-4 0,0 2 0 16,0-1 0-16,0-1 0 0,0 2 0 0,0-2 0 0,0 1 0 0,0-1 4 15,0 2-4-15,0-2 4 0,0 0-4 0,0 1 0 0,0 1 0 16,0-2 4-16,-3 0-4 0,3 0 0 0,0 0 0 0,0 1 4 15,0-1-4-15,0 0 0 0,0 0 0 0,0 2 0 0,0-2 0 16,0 0 0-16,0 1 4 0,0-1-4 0,0 0 4 0,0 0-4 16,0 1 0-16,0-1 0 0,0 0 0 0,0 0 0 0,0 0 0 0,0 0 0 15,0 0 0-15,0 0 0 0,0 1 0 0,0-1 0 0,0-1 0 16,0 3 0-16,0-4 0 0,0 1 0 0,0-1 4 0,0 2 0 16,0 0-4-16,0-2 0 0,0 0 4 0,0 0-4 0,0 3 0 15,0-3 0-15,0 0 0 0,0 2 0 0,0-2 0 0,0 0 0 16,0 2 0-16,0-2 0 0,0 0 0 0,0 2 0 0,0-2 0 0,0 0 0 15,0 2 0-15,0-2 0 0,0 2 4 0,0 0-4 0,0-2 0 16,0 3 0-16,0-3 0 0,0 2 0 0,0-2 0 0,0 0 0 16,0 2 4-16,0-2-4 0,0 2 0 0,0-2 0 0,0 3 0 15,0-3 0-15,0 1 0 0,0-1 0 0,0 0 0 0,0 3 0 16,0-3 0-16,0 0 0 0,0 2 0 0,0-2 0 0,0 2 0 0,0-2 0 16,0 2 0-16,0-2 0 0,0 0 4 0,0 2-4 0,0-2 0 15,0 2 0-15,0-2 0 0,0 0-4 0,0 3 4 0,0-3 0 16,0 2-16-16,0-2 20 0,0 1-4 0,0-1 4 0,0 3 0 0,0-3-4 15,0 2 0-15,0-2 0 0,0 2 4 0,0 0-4 16,0-2 4-16,0 3-4 0,0-1 0 0,0-2 0 0,0 2 0 0,0 0 0 16,0 0 0-16,0-2 0 0,0 2 4 0,0 0-4 0,0 1 0 15,0-1 0-15,0 0 0 0,0-2 4 0,0 2-4 0,0 1 0 16,0-2 0-16,0-1 0 0,0 3 0 0,0-1 0 0,0 0 0 0,0 0 0 16,0 0 0-16,0-2 0 0,0 2 0 0,0 3 0 0,0-3 0 15,0 0 0-15,0 0 0 0,0 0 4 0,0 3-4 0,0-3 0 16,0 2 0-16,0-2 4 0,0 2-4 0,0 1 4 0,0-3-4 15,0 3 0-15,0-2 0 0,0 0 0 0,0 1 0 0,0-2 4 16,0 2-4-16,0 1 0 0,0-3 0 0,0 2 0 0,0-2 0 16,0 1 0-16,0 1 4 0,0-2-4 0,0 0 0 0,0 2 0 15,0-1 0-15,0-1 0 0,0 0 0 0,0 0 0 0,0 0-20 16,0 0 24-16,0 1 0 0,0-1 0 0,0 0 0 0,0 0 0 0,0 0-4 16,0 0 4-16,0-2-4 0,0 5 0 0,0-5 0 0,0 2 0 15,0 0 4-15,0 0-4 0,0 0 0 0,0 0 0 0,0 1 0 16,0-1 0-16,0 0 4 0,0 0-4 0,0 0 4 0,0 0 0 15,0 1-4-15,0-1 0 0,0 0 4 0,0 0-4 0,0-2 4 16,0 2-4-16,0 0-4 0,0 0 4 0,0 1 4 0,0-1-4 0,0 0 4 16,0 0-4-16,0 0 0 0,0 0 0 0,0 1 4 0,0-2-4 15,0 2-4-15,0-1 4 0,0 0 0 0,0 0 0 0,0 1 0 16,3-1-4-16,-3 0 4 0,0 0 4 0,0 0-4 0,0 0 0 0,0 0 4 16,0 1-4-16,0-1 0 0,0 2 4 0,0-2-4 15,0 0 0-15,0 3 0 0,0-3 0 0,0 0 0 0,0 0 0 0,0 0 0 16,0 3 0-16,0-4 0 0,0 2 0 0,0 1 4 0,0-2-4 15,0 1 0-15,0-1 0 0,0 2 4 0,0-2-20 0,0 0 20 16,0 0-4-16,0 1 0 0,0-1 4 0,0 0-4 0,0 2 0 0,0-2 4 16,0 0-4-16,0 1 4 0,0-1-4 0,0 0 4 0,0 2 0 15,0-2-8-15,0 1 0 0,0-2 8 0,0 2-4 0,0-1 4 16,0 0-4-16,0 0 0 0,0 3 0 0,0-3 0 0,0 0 0 16,0 0 4-16,0-2-8 0,0 2 4 0,0 0 4 0,0 0 0 15,0 1-4-15,0-1-4 0,0-2 4 0,0 1 0 0,0 3 0 0,0-3 0 16,0-1 0-16,0 2 0 0,0-2-4 0,0 3 8 15,0-1-4-15,0-2 0 0,0 2 0 0,0 0 0 0,0-2 4 0,0 2 0 16,0 0-4-16,0-2 0 0,0 2 0 0,0 0-4 0,0-2 4 16,0 3 4-16,0-1-8 0,0 0 4 0,0 0 0 0,0-2 0 15,0 3 0-15,0-2 4 0,0 2-4 0,0-1 0 0,0 0 0 16,0 0 0-16,0-2 0 0,0 2 0 0,0 0 4 0,0 1-8 16,0-1 4-16,0-1 0 0,0 2-20 0,0-1 28 0,0 0-8 15,0 0 4-15,0 1-4 0,0-1 4 0,0 0-4 0,0 0 0 0,0 2 0 16,0-1 4-16,0-1-8 0,0 0 4 0,0 2 4 0,0-1-4 15,0-2 0-15,0 4 0 0,0-3 0 0,0 0 0 0,0 2 0 16,0-2 0-16,0 1 0 0,0 1 0 0,0-2 0 0,0 0 0 0,0 3 0 16,0-3 0-16,0 0 0 0,0 0 4 0,0 2-4 15,0-2 0-15,0 3 0 0,0-3 0 0,0 0 0 0,0 2 0 0,0-2 0 16,0 3 0-16,0-3 0 0,4 2 0 0,-4-2 0 0,0 1 0 16,0-1 4-16,0 2-4 0,0-2 0 0,0 0 4 0,0 1-4 15,0-1 0-15,0 0 0 0,0 0 0 0,0 0 0 0,0 0-4 0,0 0 4 16,0 1 0-16,0-1 4 0,0 0-4 0,0-2 4 0,0 2-4 15,0 0 0-15,0 0 0 0,0-2 0 0,0 3 0 0,0-3 0 16,0 2 4-16,0 0-4 0,0-2 0 0,0 2 0 0,0-2 0 16,0 0 0-16,0 2-12 0,0-2 16 0,0 2 0 0,0-2 0 15,0 3 0-15,0-3-4 0,0 2 4 0,0-2-4 0,0 2 0 0,0-2 4 16,0 2 0-16,0-2-4 0,0 2 0 0,0-2 4 0,0 2 0 16,0-2-4-16,0 2 4 0,0 1-4 0,0-3 0 0,0 2 4 15,0 0 0-15,0-2 0 0,0 2-4 0,0-2 4 0,0 2-4 16,0 0 4-16,0-2 0 0,0 3-4 0,0-3 4 0,0 2-4 15,0 0 0-15,0-2 4 0,0 2-4 0,0 0 4 0,0-2-4 0,0 2 4 16,0-2 0-16,0 3-4 0,0-1 4 0,0-2-4 16,0 2 4-16,0-2-4 0,0 2 0 0,0 0 4 0,0-2-4 15,0 2 0-15,0 0 0 0,0-2 0 0,0 3 4 0,0-2-4 0,0-1 0 16,0 3 0-16,0-1 0 0,0 0 0 0,0-2 4 0,0 2-4 16,0 1 4-16,0-3-4 0,0 2 0 0,0 0 4 0,0 0-4 15,0-2 4-15,0 2-4 0,0 0 0 0,0 0 0 0,0-2 0 0,0 3-16 16,0-1 16-16,0 0 4 0,0-2 0 0,0 2 0 15,0 0 0-15,0 0 0 0,0-2-4 0,0 3 4 0,0-1-4 0,0 0 0 16,0-2 4-16,0 2-4 0,0 0 0 0,0-2 4 0,0 2-4 16,0 0 0-16,0-2 0 0,0 3 4 0,0-2-8 0,0-1 4 15,0 3 0-15,0-3 4 0,0 2-4 0,0-2 0 0,0 2 0 0,0-2 0 16,0 2 0-16,0-2 4 0,0 3-4 0,0-3-4 0,0 2 8 16,0 0-4-16,0-2 0 0,0 2 0 0,0-2 0 0,0 2 4 15,0-2-4-15,0 2 0 0,0-2 0 0,0 2 0 0,4-2-4 16,-4 0 4-16,0 3 0 0,0-1 0 0,0-2 0 0,0 2 4 15,0-2-4-15,0 2 0 0,0-2 0 0,0 2 0 0,0-2-4 0,0 2 4 16,0-2 0-16,0 2 0 0,0 1 0 0,0-3 0 0,0 2 0 16,0-2 0-16,0 2 0 0,0-2 0 0,0 2 0 0,0-2 0 15,0 2 0-15,0 0 4 0,0-2-4 0,0 0 0 0,0 3-20 16,0-3 24-16,0 1-4 0,0 2 4 0,0-3 0 0,0 2-4 16,0 0 4-16,0-2-4 0,0 2 4 0,0 1 0 0,0-3-4 0,0 2 0 15,0 0 0-15,0 0 0 0,0 0 0 0,0 0 0 16,0 0 0-16,0-2 4 0,0 3-4 0,0-1 0 0,0 0-4 0,0-1 4 15,0 3 4-15,0-3-4 0,0 1 0 0,0 1 0 0,0-1 0 16,0-2 4-16,0 2-4 0,0 0 0 0,0 0 0 0,0 0 0 16,0-2 0-16,0 2 0 0,0 0 0 0,0-2 0 0,0 3 0 0,4-1 0 15,-4-2 0-15,-4 2 0 0,4-2 4 0,0 2-8 0,4-2 4 16,-8 0-4-16,4 3 4 0,4-3 0 0,-4 2 0 0,0-2 0 16,0 0 0-16,0 2 0 0,0-2 0 0,0 2 0 0,0 0 4 15,0-2-4-15,0 0 0 0,0 2 0 0,0-2 0 0,0 2 0 16,0 0 0-16,0-2 0 0,0 0 0 0,0 3 0 0,0-3 0 15,0 0 0-15,0 2 0 0,0-2 0 0,0 0-16 0,0 1 20 0,0-1 0 16,0 0 0-16,0 3 0 0,0-3-4 0,0 2 0 0,0-2 0 16,0 2-4-16,0 0 8 0,0-2-8 0,0 3 8 0,0-3 0 15,0 2-4-15,0 0-4 0,0 0 8 0,0-2-4 0,0 2 0 16,0-2 0-16,0 2 0 0,0 1 0 0,0-3 0 0,0 2 0 16,0 0-4-16,0 0 4 0,0-2 0 0,0 2 4 0,0 1-4 0,0-2-4 15,0 2 4-15,0-3 0 0,0 2 4 0,0 0-4 0,0 0 0 16,0 0 0-16,0-2 0 0,0 2 0 0,0 0 0 0,0-2-4 15,0 3 4-15,0-1 0 0,0-2 0 0,0 2 4 0,0-2-4 16,0 2 0-16,0-2 4 0,0 2-4 0,0-2 0 0,0 2-4 16,0-2 4-16,0 3 0 0,0-3 0 0,0 2 0 0,0 0 4 0,0-2-4 15,0 2 0-15,0-2-4 0,0 2 0 0,0-2 4 0,3 2 0 16,-3-2 0-16,0 0 0 0,0 0 4 0,0 2 0 0,0-2-4 16,0 0 0-16,0 0 0 0,0 0-16 0,0 0 20 0,0 0-4 0,0 0 0 15,0 0 0-15,0 0 0 0,0 0 0 0,0 0 4 16,0 3-4-16,0-3 0 0,0 0-4 0,0 0 8 0,0 0-8 0,0 0 0 15,0 0 4-15,0 0-4 0,0 0-4 0,0 2-4 0,0-4-4 16,0 2-16-16,0 0-8 0,0 0-12 0,0 0-12 0,0 0-12 16,0 0-16-16,0 0-16 0,0-3-20 0,0 3-32 0,0 0-36 15,0-2-4-15,0 2 44 0,0-2 24 0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22.105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0 222 23 0,'0'0'96'0,"0"0"-16"0,0 0-12 16,0 0-24-16,0 0-12 0,0 0-4 0,0 0-4 0,0 0-4 0,0 0-4 15,0 0 0-15,0 0-4 0,0 0 0 0,0 0-4 0,0 0 0 16,0 0 0-16,0 0 0 0,0 0-4 0,0 0 4 0,0 0 0 16,0 0 0-16,0 0 0 0,0 0 0 0,4 0 0 0,-4 0 0 0,0 0 4 15,0 0 0-15,4 0 0 0,-4 0 0 0,3 0 0 0,-3 0 4 16,4 0 0-16,0 0-8 0,-4 0 4 0,4 0 0 0,0 0 0 15,0 0 0-15,-4-2 0 0,3 2 0 0,1 0 4 0,0-2 0 0,0 2 0 16,-1-2 0-16,5 2 0 0,-4-3-8 0,0 3 8 16,0-2-4-16,4 2 0 0,-5-2 0 0,5 0-4 0,-4 2 0 0,3-2 0 15,1 0-4-15,-4-1 4 0,4 3 0 0,-1-2 0 0,1 2-4 16,0-2 4-16,-1 0-4 0,1 0 0 0,0 2 4 0,-1-2-4 16,5 0 0-16,-4-1 4 0,-1 3-4 0,1-2 0 0,-1 0-4 15,5 0 4-15,-5 0 0 0,1 0 0 0,0-1 0 0,3 1 0 16,-3 0 0-16,-1 0-4 0,1 0 4 0,0 0 0 0,-1-1 0 0,1 1 0 15,0 2 4-15,3-2-4 0,-7 0-4 0,4 0 4 0,0 0-4 16,-1 0 4-16,1-1 0 0,-1 1 0 0,1 2-4 0,-4-2 0 16,4 0 4-16,-1 0 0 0,1 0 4 0,-5-1-4 0,5 1-4 15,0 0 4-15,-1 0 0 0,1 0 0 0,-4 0 0 0,4-1 0 16,-1 1 4-16,1 2-8 0,0-2 4 0,-1 0 0 0,-2 0 0 16,2 2 0-16,1-2-4 0,-1-1 4 0,1 3 0 0,0-2 0 0,-5 2-4 15,5-2 0-15,0 2-4 0,0-2 0 0,-1 2 8 0,1-2-4 16,-1 2 0-16,1-2 4 0,-4 2-4 0,3 0 4 0,1-2-4 15,0 2 4-15,0-3 0 0,-1 3-4 0,1-2 4 0,-5 2-4 16,5-2 4-16,0 0 0 0,-1 2-4 0,1 0 0 0,-4 0 4 16,4-2-4-16,-1 2-16 0,-3 0 20 0,4 0 4 0,0 0-4 0,-5 0 0 15,5-2 0-15,-1 4 0 0,-2-4 0 0,2 4-4 0,-3-2 0 16,4 0 0-16,-5 0 4 0,5 0 0 0,-4 0-4 0,4 0 0 16,-5 0 0-16,1 0 0 0,4 0 4 0,-5 0-4 0,5 0 0 0,-4 0 0 15,0 0 4-15,4 0 0 0,-5 0-4 0,1 0 0 16,4 0 0-16,-4 0 0 0,0 0 4 0,4 0-4 0,-5 0 0 0,1 0 0 15,4 0 0-15,-5 0 0 0,1 0 0 0,0 0 4 0,4 0 0 16,-4 0-4-16,-1 0 0 0,1 0 4 0,4 0 0 0,-4 0-4 16,-1 0 0-16,2 0 0 0,2 0 0 0,-3 0 0 0,0 0 0 15,3 0 0-15,-3 0 4 0,0 0 0 0,0 0-4 0,3 0 4 16,-3 0-4-16,4 0 8 0,-4 0-8 0,-1 0 0 0,5 0 4 0,-4 0-4 16,4 0 0-16,-5 0 8 0,2 0-4 0,2 0-8 0,-3 0 4 15,0 0 4-15,3 0-4 0,-3 0 0 0,4 0-4 0,-4 0 4 16,0 0 0-16,3 0 0 0,-3 0 0 0,0 0 0 0,-1 0 0 15,5 0 4-15,-4 0-4 0,0 0 4 0,0 0-4 0,-1-2 0 16,5 2 4-16,-4 0-4 0,0 0 4 0,0-2 0 0,0 2-4 0,3 0 4 16,-3 0-4-16,0-3 0 0,0 3 0 0,0-2 0 0,3 2 0 15,-3-2 4-15,0 2 0 0,-1 0 0 0,5-2-4 0,-4 2 4 16,0 0 0-16,4-2 0 0,-5 2-4 0,1 0 0 0,4-3 4 0,-4 3-4 16,3-2 4-16,-2 2 0 0,-2 0 0 0,4 0 0 15,-2 0 0-15,2 0-4 0,-3 0 4 0,4-2 0 0,-1 2 0 0,1 0 4 16,-4 0-4-16,3 0 0 0,1 2 0 0,0-2 0 0,-1-2 0 15,1 4 0-15,0-2 0 0,-1 0 0 0,1 0 0 0,4 0 0 16,-5 0 0-16,1 0 0 0,4 0 0 0,-5-2 0 0,4 2 0 16,-3 0 0-16,4 0 0 0,-5 0 0 0,5 0-4 0,-1 0 4 0,-3 0 0 15,4-2 0-15,-1 2 0 0,-3 0-8 0,3 0 4 16,1 0 0-16,-5 0 0 0,4 0 0 0,-3 0 4 0,4 0 0 0,-5 0-4 16,1 0 0-16,0 0 0 0,4 0 0 0,-5 0 0 0,1 0 4 15,-1 0-4-15,1 0 4 0,3 0-4 0,-3 0 0 0,0 0 4 16,0 0 0-16,-1 0-4 0,-3 0 0 0,3 0 0 0,1 0 8 0,0 0-8 15,-1 0 4-15,1 0-4 0,-4 0 4 0,4 0-4 16,-1 0 4-16,1 0-4 0,-4 0 0 0,4 0 0 0,-1 0 0 0,1-2 4 16,-5 2 0-16,5 0-4 0,0-2 0 0,0 2 4 0,-1-2-4 15,-3 2-4-15,3-3 4 0,1 3 0 0,0-2 0 0,-1 1 0 16,1 1 0-16,0-3 0 0,0 3 0 0,-1 0 0 0,1-2 0 16,0 2 4-16,-1 0-4 0,1 0 8 0,0 0-4 0,-1 0-4 15,1 0 0-15,0 0 0 0,-1 0 0 0,1 0 0 0,-1 0 0 0,1 0 0 16,0-2 0-16,-1 2 0 0,1 0 0 0,-4 0 0 0,4-2 0 15,-1 2 8-15,1 0-8 0,-1-3 4 0,1 3-20 0,0 0 16 16,-1 0 8-16,1-2-4 0,0 2 0 0,-1 0 0 0,1-2-4 0,-4 2 0 16,4 0 0-16,-1 0 0 0,1 0 4 0,-1 0-4 15,-2 0 0-15,2 0 0 0,1 0 0 0,-5 0 0 0,5 0 0 0,-4 0 4 16,4 0-4-16,-5 0 0 0,5 0 0 0,-4 0 4 0,3-2 0 16,-2 2-4-16,-2-2-4 0,5 2 4 0,-4 0 4 0,4-2-4 15,-5 2 0-15,5 0 0 0,-4-2 4 0,-1 2-4 0,5 0-4 0,-4-3 8 16,4 3-4-16,-4 0 4 0,3 0-4 0,-3 0 0 0,3 0 0 15,-2 0 4-15,2 0 0 0,-3 0-4 0,3 0 4 0,-2 0-4 16,-2 0 0-16,5 0 0 0,-4 0 0 0,3 0 4 0,-3 0 0 16,0 0 0-16,0 0-4 0,4 0 4 0,-5 0-8 0,1 0 4 15,0 0 4-15,3-2 0 0,-7 2-4 0,5 0 4 0,-2 0-4 0,1 0 0 16,0 0 4-16,0 0-4 0,0 0 4 0,-4 0 0 0,3 0-8 16,1 0 8-16,0 0-4 0,-4 0 0 0,4 0 4 0,-4 0-4 15,4 0 0-15,-4 0 0 0,4 0 0 0,-4 0 0 0,3 0 0 16,-3 0 4-16,0 0 0 0,5 0 0 0,-5 0-4 0,0 0 0 15,3 0 0-15,-3 0 4 0,0 0 0 0,4 0 0 0,-4 0 0 0,0 0-4 16,3 0 4-16,2 0 0 0,-5 0 0 0,3 0 0 16,-3 0 0-16,4 0-4 0,0 0 0 0,-4 0 4 0,4 0 0 0,0 0 0 15,0 0 0-15,-1 0 0 0,1 0 0 0,-4 0 0 0,4 0-4 16,0 0 8-16,0 0-4 0,-1 0 4 0,2 0-4 0,-2 0 0 16,-3 0 4-16,4 0-4 0,0 0 0 0,0 0 4 0,-1 0-4 15,-3 0 0-15,5 0 0 0,-2 0-4 0,-3 0 0 0,4 0 4 0,0 0 4 16,-4 0-4-16,4 0 0 0,-4 0 0 0,0 0 0 15,3 0 0-15,-3 0 0 0,4 0 0 0,-4 0-4 0,0 0 4 0,0 0 4 16,4 0-4-16,-4 0 0 0,0 0 4 0,4 0-8 0,-4 0 8 16,0 0 0-16,4 0-4 0,-4-2 0 0,0 2 0 0,4 0 0 15,-4 0-4-15,4 0 0 0,-4 0 4 0,0-2 0 0,3 2 0 0,-3 0 0 16,0 0-4-16,4 0 8 0,-4 0-8 0,0 0 8 0,4 0-8 16,-4 0 4-16,0 0 0 0,4 0 0 0,-4 0 0 0,0 0 0 15,3 0 0-15,-3 0 0 0,5 0-4 0,-5 0 4 0,0 0-4 16,3 0 4-16,-3 0 0 0,0-2 0 0,0 2-4 0,4 0 0 15,-4 0 4-15,0 0 0 0,4 0-4 0,-4 0 4 0,0 0 0 0,4 0 0 16,-4 0 0-16,0 0 0 0,3 0-4 0,-3 0 0 0,4 0 4 16,-4-2-4-16,0 4 4 0,4-2-4 0,-4 0 4 0,0-2-4 15,0 2 0-15,4 0 4 0,-4 0-8 0,0 0 4 0,0 0 0 16,0 0 0-16,0 0-4 0,0 0-4 0,0 0-8 0,0 0-8 16,0 0-20-16,0 0-32 0,0 0-24 0,-4 0-20 0,4-3-36 0,0 3-44 15,-4 0-72-15,4-2 16 0,-4 2 48 0,1 0 44 16,-1-2 8-16,0 0 52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08:41.33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92288B7-26B6-4770-8CE8-AE7278EA8258}" emma:medium="tactile" emma:mode="ink">
          <msink:context xmlns:msink="http://schemas.microsoft.com/ink/2010/main" type="inkDrawing" rotatedBoundingBox="25673,8469 32694,7900 33047,12254 26026,12823" semanticType="enclosure" shapeName="Other"/>
        </emma:interpretation>
      </emma:emma>
    </inkml:annotationXML>
    <inkml:trace contextRef="#ctx0" brushRef="#br0">-6240-110 51 0,'0'0'88'16,"0"0"-16"-16,0 0-8 0,0-2-24 0,0 2-8 0,0 0 0 16,0 2-4-16,0-2-4 0,0 0 0 0,0 0-4 0,0 0 0 15,4 0 0-15,-4 0-4 0,-4 0 4 0,4 0 0 0,0 0-4 0,0 0 0 16,0 0 4-16,0 0-4 0,0 0 0 0,0 0-4 0,0 0 8 16,0 0-8-16,0 0 4 0,0 0 0 0,0 0 0 0,0 0-4 15,0 0 4-15,0 0 0 0,0 0 0 0,0 0 4 0,0 0-4 16,4 0-12-16,-4 0 16 0,0 0 4 0,0 0 0 0,0 0-4 15,0 0 0-15,-4 0 0 0,4 3 4 0,0-3-4 0,0 2 0 16,0 0-4-16,0-2-4 0,0 2 8 0,0 2-4 0,0-1 0 16,0-1-8-16,0 2 4 0,0-2 0 0,0 3 0 0,0-1 0 0,0-2 0 15,0 4 0-15,0-1-4 0,0-1 0 0,0 0 4 0,0 1 0 16,0-1-4-16,0 2 4 0,0-1-4 0,0-1 0 0,0 2 0 16,0-2 0-16,0 1 0 0,0 2 0 0,0-3-4 0,0 0 4 15,0 0-4-15,0 1 4 0,0 2 0 0,0-4-4 0,0 2 0 16,0-1 0-16,0 0 8 0,0 0-4 0,0 1-4 0,0-3 0 0,0 2 4 15,-3 1-4-15,3-1 0 0,0 0 0 0,0 1 0 0,0-1-4 16,0 0 4-16,0 1 0 0,0-3 0 0,0 2 0 0,0 0 0 16,0 0 0-16,0-1 4 0,0 1-4 0,0 1 0 0,-5-3 0 15,10 2 0-15,-10 0-4 0,5-2 4 0,0 3 0 0,0-3 4 16,0 3-4-16,0-4 4 0,0 3-4 0,0-1 4 0,0 1-8 0,0-2 4 16,0 0 0-16,0 3-4 0,0-3 4 0,0 2 0 0,0-2 0 15,0 3 0-15,0-3 0 0,0 2 4 0,0 0-4 0,0-2 0 16,0 3 0-16,0-1 0 0,0-2 0 0,0 3 4 0,0-1-4 0,0 0 0 15,-3-2 0-15,3 3 0 0,0-1 0 0,0 0 0 16,0 1 0-16,0-1 0 0,0 0 4 0,0 1-8 0,0-3 4 0,-4 2 0 16,4 0 0-16,0 1 0 0,0-1 0 0,0 0 0 0,0 1-4 15,0-1 4-15,0 0 0 0,0 1 0 0,-4-1-4 0,4 0 0 16,0 3 0-16,0-3 4 0,0 0 0 0,0 3-4 0,0-3 4 0,0 0-4 16,0 3 4-16,-4-3 0 0,8 3 0 0,-8-3-4 0,4 2 0 15,0-1 4-15,0 1 0 0,0-2-4 0,0 3 0 16,0-3 4-16,0 2-4 0,0 1 0 0,-4-2 0 0,4 1 0 0,0-2 0 15,0 2 4-15,0 1 0 0,-4-3 0 0,4 3-20 0,0-1 24 16,0-2-4-16,0 3-4 0,0-2 4 0,0 1 0 0,-3 0-4 16,3-2 0-16,0 3 0 0,0-3 4 0,0 3 0 0,0-3-4 0,0 2 0 15,-4-1-4-15,4 2 4 0,0-4 4 0,0 2-4 16,0 1 4-16,0-2-4 0,-4 3 0 0,4-3 0 0,0 1 4 0,0-1-4 16,0 2 0-16,0-1 0 0,-4-1 4 0,4 0-4 0,0 3 0 15,0-3 0-15,0 0 0 0,0 1 0 0,0-1 0 0,0 3 0 16,0-3 0-16,0 0-4 0,0 0 4 0,0 1 0 0,0-1 0 0,0 0 0 15,-4 1 0-15,4-1 0 0,0 0 0 0,0 3 0 16,0-3 4-16,0 0-4 0,0 1 0 0,0-1 0 0,0 0 0 0,0 1 0 16,0-1 0-16,-3 2 0 0,3-1 0 0,0-1 0 0,0 3 0 15,0-3 0-15,0 2 4 0,-4-1-4 0,4 1 0 0,0 1 0 16,0-1 0-16,0-2 0 0,-4 3 0 0,4-1 0 0,0 0 4 16,0 1-4-16,0 0-4 0,0-1-16 0,0 0 28 15,-4-1-4-15,4 1 0 0,0 1-4 0,0-1 0 0,0 0 0 0,0 1 0 16,0-1 4-16,-4 1 0 0,4-1-4 0,0 0-4 0,0 1 4 0,-4 0 0 15,4-1 0-15,0 1 0 0,0-1 0 0,-3 1 0 0,3-1 0 16,0 0 0-16,0 1 0 0,0-1 0 0,0 1 0 0,0-1 0 16,-4 1 0-16,4 0 0 0,0-1 0 0,0 0 0 0,0 1 0 0,-4-1-4 15,4 1 4-15,0-1 0 0,0 0 0 0,-4 3 4 0,4-3-4 16,0 1 0-16,0-1 0 0,0 1-4 0,0-1 8 0,0 3-4 16,-4-3 0-16,4 1 0 0,0-1 4 0,0 3-4 0,0-3 4 15,0 1-4-15,0 2 0 0,-4-3 0 0,4 3 4 0,0-3-4 16,0 1-4-16,0 1 8 0,0-1-4 0,-3 1 0 0,3-1 0 15,0 1 0-15,0-1 4 0,0 1-8 0,0-1 4 0,0 2 0 16,-4-3-4-16,4 0 4 0,0 3 0 0,0-3 4 0,0 1-4 0,0 2-4 16,0-3 4-16,0 0 0 0,0 1 0 0,0 0 0 0,0-1 0 15,-4 0 0-15,4 1 4 0,0-1-8 0,0 1 4 0,0-1 0 16,0 0 0-16,0 1 0 0,0-1 4 0,0-1-4 0,0 3 0 16,0-3 0-16,0 1 4 0,0 1-4 0,0-1 0 0,0 0 0 15,0-1 0-15,0 2 0 0,-4-1-4 0,8 0 4 0,-8 1 0 16,4-1 0-16,0-2 0 0,0 3-4 0,0-1 8 0,0 1-4 0,0 0 4 15,-4-1-4-15,4 0 0 0,0 0 0 0,0 3 4 0,0-2-8 16,0-1 4-16,-3 1-4 0,3 1 4 0,0-1 0 0,-4-1 4 16,4 3-8-16,0-3 4 0,0 3 0 0,0-3 0 0,0 3 4 15,-4-3-4-15,4 3 0 0,0-2-4 0,-4-1 4 0,4 3 0 16,0-3 4-16,0 3-4 0,0-3 0 0,-4 1 0 0,4 1 4 0,0-2-8 16,0 1 4-16,-4 0 0 0,4 1 0 0,0-1-4 15,0-1 4-15,-3 3 0 0,3-3-4 0,0 0 4 0,0 3 0 0,-5-2 0 16,5-1 0-16,0 3 0 0,-3-3 4 0,3 1-4 0,0-1 0 15,0 3-4-15,-4-3 4 0,4 1 4 0,0 1-4 0,0-1-4 16,-4-1 4-16,4 1 4 0,0 1-4 0,0-1 0 0,-4-1 0 0,4 3-4 16,0-3 8-16,0 3 0 0,-3-3-4 0,3 3 4 0,0-1-4 15,0-1-4-15,-4 1 4 0,4 1 0 0,0-2 0 0,0 1 0 16,0 1 0-16,-4-1 4 0,4-1-4 0,0 2 0 0,0-1-4 0,0-1 4 16,0 1 0-16,-4 1 4 0,4-3-8 0,0 3 8 15,0-3-4-15,-4 3 0 0,4-1 0 0,0-1 0 0,0 2-4 16,-4-3 4-16,4 3 0 0,0-3 0 0,0 3 0 0,0-3 0 0,0 3 0 15,0-2 0-15,0-1 0 0,0 0 0 0,0 3-4 0,0-3 4 16,0 1-4-16,0-1 4 0,-4 1 0 0,4-1 4 0,0 1-4 16,0 1 0-16,0-1 0 0,0-1 4 0,-3 1-4 0,3-1 0 15,0 3-4-15,0-3 0 0,0 1 4 0,-4 1 0 0,4-1 4 16,0 1-4-16,0-1 0 0,0 1 0 0,0-1 4 0,-4 1-4 0,4-1 4 16,0 1-4-16,0 1 0 0,0-2 0 0,0 1 0 0,0 1-4 15,0-1 4-15,0-1 4 0,-4 1-4 0,4-1 0 0,0 2 0 16,0-3 0-16,0 3 4 0,0-3-8 0,0 3 4 0,0-1 0 15,-3-1 0-15,3 1 0 0,0-1 0 0,0 2 0 0,0-3 0 16,0 3 0-16,0-3-4 0,0 2 8 0,0-1-8 0,0 2 4 0,0-3 0 16,0 3 0-16,0 0 0 0,0-3 0 0,0 3 0 0,0-3 0 15,0 3 0-15,0-1 0 0,0-1 0 0,0 1 0 0,0-1 0 16,0 1 0-16,0 1-4 0,0-2 8 0,0 1-4 0,0 1 4 0,0-1 0 16,0-1-4-16,0 1 0 0,0 1 0 0,0 0 0 15,0-1 0-15,-5 1 0 0,5-1 0 0,0 1 4 0,0 0-4 16,0-1 0-16,0 1 0 0,0-1-4 0,0 1 4 0,0-3 0 0,-3 3-4 15,3 0 4-15,0-1 0 0,0 1 0 0,0-1-16 0,0-1 16 16,-4 2 4-16,4-1-4 0,0 1 4 0,0-1-4 0,-4-1 4 16,4 2-4-16,0-1 0 0,0 1 0 0,0-1 4 0,-4 1-4 15,4-2 0-15,0 1-4 0,0 0 4 0,-3-1 0 0,3 2 0 16,0-1 0-16,0-1 0 0,-5 2 0 0,5-3 0 0,0 3 0 0,0-1-4 16,-3-1 4-16,3 1 0 0,0-1 4 0,0 1-4 15,-4 1 4-15,4-3-4 0,0 3 0 0,-4 0 0 0,4-3 0 0,0 3 0 16,-4-1 0-16,4-1 0 0,0 1 0 0,-3 1 4 0,3 0-4 15,0-3 0-15,-4 3 0 0,4-1 0 0,0 1 0 0,-4-3 0 16,4 3 0-16,0-1 0 0,-4-1 0 0,4 2 0 0,-4-1 0 0,4 1 0 16,0-3-4-16,-4 3 0 0,4-1 4 0,0-1 0 0,-4 1 4 15,4-1-4-15,0 2 0 0,0-3 0 0,-3 1-4 0,3 1 8 16,0-1-4-16,0-1 4 0,0 3-4 0,0-3-4 0,-4 1 4 0,4-1-4 16,0 1 4-16,0-1-20 0,0 3 24 0,-4-3 0 0,4 1-4 15,0-1 4-15,0 3-4 0,0-3 0 0,-4 1 4 16,4 1-4-16,0-1 0 0,-3-1 4 0,3 2 0 0,0-1-4 0,-5 2 0 15,5-3 0-15,0 3 4 0,0-3-4 0,-3 3 0 0,3-3-4 16,0 3 4-16,-4 0 0 0,4-3 0 0,0 3 0 0,-4-2 4 16,4 1 0-16,0-2-4 0,-4 3 0 0,4-3 0 0,0 3 0 0,0-3 0 15,0 3 0-15,-4-3 0 0,4 3 0 0,0-3-4 16,0 1 4-16,0 2 0 0,0-3 0 0,0 3 0 0,0-3 0 0,0 0 0 16,-3 3-4-16,3-2 4 0,0-1 0 0,0 0 0 0,0 1 0 15,0 1 0-15,-4-1 0 0,4-1-4 0,0 1 4 0,0-1 4 16,0 1-4-16,0-1 0 0,0-1 0 0,-4 1 0 0,4 1 0 0,0-1 0 15,0-2 0-15,0 3 0 0,0-3 0 0,0 3 0 16,0-3 4-16,0 2 0 0,0-1-8 0,0-1 4 0,-4 0 0 0,4 2 0 16,0-3 0-16,0 4-4 0,0-3 8 0,0-2-4 0,0 2-4 15,0 0 4-15,0 1 0 0,0-1 0 0,-4 1 0 0,4-3 4 16,0 2 0-16,0-2-8 0,0 2 4 0,0 1 0 0,0-1 4 0,0-2-4 16,-4 2 0-16,4-1 0 0,0 1 0 0,0-2 4 15,0 2-4-15,0 1 0 0,0-3 0 0,0 2 0 0,0-1-4 16,0 1 4-16,-3-2 0 0,3 0 0 0,0 0 0 0,3 0 0 0,-6 2-4 15,6-4 4-15,-3 3 0 0,0-2 0 0,0-1 0 0,0 0 0 16,0 0 0-16,0 3 0 0,-3-3 0 0,3 0 4 0,0 0-4 16,0 0 0-16,0 0 0 0,0 0 4 0,0 0-4 0,0 0 0 15,0 0-4-15,0 0 0 0,0 0-8 0,-4 0-12 0,4 0-28 16,0 0-28-16,-4-3-36 0,4 2-40 0,-4 1-76 0,1-3-48 0,3-1 48 16,-5 0 40-16,5 0 36 0,-3-3 32 0</inkml:trace>
    <inkml:trace contextRef="#ctx0" brushRef="#br0" timeOffset="3117.1019">-6221-105 79 0,'0'-2'84'0,"0"2"-12"15,4 0-12-15,-4 0-28 0,0 0-4 0,0 0-4 0,4-3-4 16,-4 6 0-16,0-6-4 0,0 6 0 0,0-6 0 0,0 3-4 0,4 0 0 15,-4 0 0-15,0 0 0 0,0 0-4 0,0 0 4 16,4 0 0-16,-4 0 0 0,3 0 0 0,-3 0 0 0,4 0 0 0,-4-2 0 16,4 2 0-16,0 0 4 0,0 0-4 0,-4 0 0 0,3 0 4 15,2 0-8-15,-2 0 4 0,1 0 4 0,0 0-4 0,0 0-4 16,-1 0 0-16,1 0 4 0,0 0 0 0,0 0 0 0,0 0 0 0,3 0-4 16,-3 0 4-16,0 0-4 0,4 0 0 0,-4 0 0 0,0 0 0 15,3 0-4-15,-3 0 4 0,0 0 0 0,4 2 0 0,-5-2 0 16,5 0 0-16,-4 0 0 0,3 0 0 0,-3 3 0 0,4-3 0 15,0 2-4-15,-5-2 4 0,5 2-8 0,-1-2-12 0,1 0 24 16,0 2 0-16,-4-2-8 0,4 2 4 0,-1 0 0 0,1-2-4 16,-1 0 4-16,1 3-4 0,0-3 4 0,3 2-4 0,-3 0 4 0,3-2 4 15,-3 2-4-15,3-2 4 0,1 2-4 0,-1-2 0 0,1 2 0 16,-1 1 4-16,1-3 0 0,-1 2-4 0,5-2 0 0,-1 2 0 16,-4-2-4-16,5 2 4 0,-1-2-4 0,1 2-4 0,-1-2 4 15,0 2 0-15,0-2 0 0,1 2-4 0,-1-2 8 0,0 3-8 16,5-3 8-16,-5 2-8 0,0-2 8 0,4 2-4 0,-3-2 0 15,3 2 4-15,0 0-4 0,0-2-4 0,0 2 4 0,-4 0 0 16,4-2 0-16,1 3-8 0,-1-1 4 0,0 0 0 0,0 0 4 0,0-2-4 16,0 2 4-16,1 0 0 0,-5 1 0 0,4-1-4 0,-4 0 0 15,4 0 0-15,-3 0 4 0,3 0-4 0,-4 0 4 0,1 1-4 16,3-2 4-16,-4 2-4 0,0 1 8 0,1-2-4 0,3 1 0 0,-4-1 0 16,4 0-4-16,-4 0 0 0,1 0 0 0,3 2 0 15,-4-1 0-15,5-1 0 0,-5 0 0 0,0 0 0 0,4 1 4 0,-3-2-4 16,-1 1 0-16,4 1 0 0,-3-1 4 0,-1 0 0 0,0 0-4 15,0-2 0-15,0 2 0 0,1 0 0 0,-1 1 0 0,0-3 0 16,1 1 0-16,-1 2 4 0,1-1-4 0,-1-2 0 0,4 2 4 0,-4-2-4 16,1 2 0-16,-1 0 0 0,0-2 4 0,4 3-4 0,-3-3 0 15,-1 0 0-15,0 2 0 0,4-2 0 0,-3 2 0 0,-1-2 0 16,0 0 4-16,1 0-8 0,-1 0 4 0,0 0 0 0,0 2 4 16,1-2-4-16,-1 0 0 0,-3 0 0 0,3 0 0 0,0 0 4 15,0 0-4-15,-3 0 0 0,3 0 0 0,0 0 0 0,1 0 0 16,-1 0 0-16,0 0 0 0,1 0 0 0,-1 0 0 0,1 0 0 0,-1 0 0 15,0 0 0-15,0 0 0 0,0 0 0 0,1 0 0 0,-1 0 0 16,1 0 0-16,-1 0 0 0,-4 0 0 0,4 0 0 0,1 0 0 16,-1 0 4-16,1 0-8 0,-5 0 4 0,4 0 0 0,1 0 0 15,-1 0 0-15,1 0 0 0,-1 0 0 0,0 0 4 0,0 0-4 16,1-2 0-16,-1 2 0 0,0 0 0 0,0-2 0 0,1 2 0 16,3-2 4-16,-4 2-4 0,0-3 0 0,1 3 0 0,3 0 0 15,-4-2 0-15,0 0 0 0,1 2 0 0,-1-2 0 0,1 2 0 0,-1 0 0 16,0 0 0-16,1 0 0 0,-5-2 0 0,5 2 0 0,-1-3 0 15,-4 3 0-15,4 0 0 0,-3 0 0 0,3-1 0 0,0 1 0 16,-3 0 0-16,4 0 0 0,-1-3 4 0,0 1-4 0,0 2 0 0,-3 0 0 16,3-2 0-16,0 2 0 0,5 0 0 0,-5 0 4 15,-4 0-4-15,9 0 0 0,-5 0 0 0,0 0 4 0,-3 0-4 0,3 0 0 16,0 0 0-16,1 0 0 0,-5 0 0 0,5-2 4 0,-1 2-4 16,-4 0 0-16,5 0 0 0,-5 0 0 0,1 0 0 0,3 0 0 15,-4 0 0-15,5 0 0 0,-5-2 0 0,4 4 0 0,-3-2 0 0,3-2 0 16,-3 2 0-16,3 0 0 0,-4 2 0 0,5-2 0 0,-5-2 0 15,5 2 4-15,-1 0-4 0,-3 0 0 0,3 0 0 0,0 0 0 16,-4 0 0-16,5 0 0 0,-5 0 0 0,4 0 0 0,-3 0 0 16,-1-2 0-16,5 2 0 0,-5 0 4 0,1 0-4 0,-1 0 0 15,4 0 0-15,-3 0 0 0,0 0 0 0,-1-3 0 0,1 3 0 0,-1 0 0 16,1 0 0-16,-1 0 0 0,4 0 0 0,-3-2 0 0,-1 2 0 16,1 0 0-16,-1-1 0 0,1 1 0 0,3 0 0 0,-4 0 4 15,1 0 0-15,-1-3-4 0,5 1 0 0,-5 2 0 0,1-2 4 16,-1 2-8-16,4-2 4 0,-3 2-4 0,-1 0 4 0,1-3 4 15,-1 3-4-15,1 0 0 0,0-2 0 0,-1 2 0 0,1-2 0 0,-1 2 0 16,0-2 4-16,1 2-4 0,-1-2 0 0,1 2 0 16,-1-2 0-16,1 2 0 0,-1-2 0 0,1 2 0 0,-1-3 0 15,-3 3 0-15,3-2 0 0,1 0 0 0,-1 2-4 0,1-2 4 0,-1-1-16 16,1 3 20-16,0-1-4 0,-2-2 8 0,6 3-8 0,-4-2 8 16,-1 0-8-16,0 2 0 0,1-2 0 0,-1 0 0 0,1 0 0 15,-1 2 0-15,1-2 0 0,0 2 0 0,-1-3 0 0,1 1 0 0,-1 0 0 16,-4 2 0-16,5 0 4 0,0-2-4 0,-5 0 0 15,4 2 0-15,-3-2 0 0,4 2 0 0,-4-3 0 0,3 3 0 0,-3-2 0 16,-1 2 0-16,5-2-4 0,-5 2 4 0,1-2 0 0,-1 2 0 16,1 0 0-16,4-2 0 0,-5 2 0 0,1 0 4 0,0 0-4 15,-1-2 0-15,1 2 0 0,4 0 0 0,-5 0 0 0,1-2 0 0,3 2 0 16,-3 0-4-16,0 0 4 0,3 0 0 0,-3-3 0 0,4 3 0 16,-5 0 0-16,4 0 0 0,1-2 0 0,-4 2 0 0,3 0 0 15,-3 0 0-15,3 0 0 0,-3 0 0 0,3-2 0 0,-3 2 0 16,4 0 0-16,-1 0 0 0,-4 0 0 0,1 0 0 0,4 0 0 15,-4 0 0-15,3 0 0 0,-3 0 0 0,3 0 0 0,-3 0 4 0,-1 0-4 16,5 0 0-16,-4 0 0 0,3 0 0 0,-3 0-4 16,3 0 4-16,-3 0 0 0,4 0 0 0,-5 0 4 0,1 0-4 0,3 0 0 15,-3 0 0-15,3 0-4 0,-3 0 4 0,4 0 0 0,-5 0 0 16,4 0 0-16,1 0 0 0,-4 0 0 0,3 0 0 0,1 0 0 16,-5 0 4-16,5 0-4 0,-1 0 0 0,1 0-4 0,-1 0 4 15,1 0 0-15,-5 0 0 0,5 0 0 0,-1 0 0 0,1 0 0 0,-1 0 0 16,-3 0 0-16,3 0 0 0,1 0 0 0,-4 0 0 0,3 0 0 15,-4 0 0-15,5 0 4 0,-4 0-4 0,3 0 0 0,-3 0 0 16,3 0 0-16,-3 0 4 0,0 0-4 0,3 0-4 0,-3 0 4 16,0 0 0-16,-1 0 4 0,5 0-4 0,-4 0 0 0,-1 0 0 0,4 0 0 15,-3 0 0-15,0 2 4 0,3-2-8 0,-3 0 4 0,0 0 0 16,3 0 0-16,0 2 0 0,-3-2 0 0,4 0 0 0,-4 3 0 16,3-3 0-16,0 0 0 0,1 2 0 0,-4-2 0 0,3 0 0 15,1 2 0-15,-1-2 0 0,0 0 0 0,-3 2 0 0,4-2 0 16,-1 0 0-16,-4 2 0 0,5-2 0 0,0 0 0 0,-1 2 0 0,-3-2 0 15,3 2 0-15,-3-2 0 0,3 0 0 0,-3 3 0 0,4-3 0 16,-5 2-4-16,5-2 4 0,-5 0 0 0,5 2 0 0,-5-2 0 16,5 0 0-16,-4 2 0 0,3-2 0 0,-3 2 0 0,-1-2 0 0,5 0 0 15,-5 2 0-15,5-2 0 0,-4 0 0 0,0 0 0 16,3 0 4-16,-4 3-4 0,5-3 0 0,-4 2 0 0,-1-2 0 16,5 0 0-16,-4 0 0 0,-1 0 0 0,4 0 0 0,-3 0 0 0,0 0 0 15,3 2 0-15,-3-2 0 0,4 0 0 0,-5 2 0 0,1-2 0 16,3 0 0-16,-3 2 0 0,0-2 0 0,3 0 0 0,-3 2 0 15,-1-2 0-15,1 0 0 0,4 2 0 0,-5-2 0 0,1 0 0 16,0 0 0-16,-1 3 0 0,1-3 0 0,-1 0 4 0,1 0-4 16,0 0 0-16,-1 1-4 0,1-1 4 0,0 0 0 0,-1 3 0 0,1-3 0 15,0 0 0-15,-5 0 0 0,5 2 4 0,0-2-4 0,-4 0 0 16,4 2 0-16,-1-2 0 0,-3 2 0 0,3-2 0 0,-3 0 0 16,4 3 0-16,-4-3 0 0,4 0 0 0,-5 0 0 0,5 0 0 0,-4 0 0 15,4 2 0-15,-5-2-4 0,5 0 4 0,-4 0 0 16,3 2 0-16,-3-2 0 0,4 0 0 0,-4 0 0 0,3 0 0 0,-3 0 0 15,4 0 0-15,-4 0 4 0,3 0-4 0,1 2 0 0,-4-2 0 16,4 0 0-16,-5 0-4 0,5 0 4 0,-4 0 0 0,3 2 0 16,-3-2 0-16,0 0 0 0,4 0 0 0,-4 2 0 0,-1-2 0 15,2 0 0-15,-2 0 4 0,1 0-4 0,-1 0 0 0,2 0-4 16,-2 2 4-16,1-2 0 0,-4 3 0 0,4-3 0 0,0 0 0 0,0 0 0 16,-4 0 0-16,4 0 4 0,-4 0-4 0,3 0 0 0,1 2-4 15,-4-2 4-15,4 0 0 0,0 0 0 0,-4 0 0 0,4 0 0 16,-1 0-16-16,2 0 16 0,-5 0 4 0,3 2 0 0,1-4-4 15,0 4 0-15,0-2 0 0,-1 0 0 0,-3 2 0 0,4-4 0 16,0 4 0-16,-4-2 4 0,4 0-4 0,-4 0 0 0,4 0 0 0,-4 0 0 16,4 0 0-16,-4 0 0 0,0 0 0 0,0 3-4 0,0-3 0 15,0 0-8-15,0 0-8 0,-4 0-16 0,4 1-16 0,0-1-24 16,-4 2-36-16,0-2-72 0,0 3-44 0,0-3 32 0,4 2 36 16,-7-2 32-16</inkml:trace>
    <inkml:trace contextRef="#ctx0" brushRef="#br0" timeOffset="6164.7287">-6558 3790 11 0,'0'0'68'0,"0"0"4"0,0 0-4 15,0 0-20-15,0 0-8 0,0 0 0 0,0 0-8 0,0 0-4 16,0 0 0-16,0 0-4 0,0 0-4 0,0 0 0 0,0 0-4 15,0 0-4-15,0 0 0 0,0 0 0 0,0 0-16 0,0 0 20 0,0 0-4 16,0 0 0-16,0 0 0 0,0 0 0 0,0 0 0 0,0 0 0 16,0 0-4-16,0 0 4 0,0 0-4 0,0 0 4 0,0 0 0 15,0 0 0-15,0 0 0 0,0 0-4 0,0 0 0 0,0 0 4 16,0 0 0-16,0 0-4 0,0 0 4 0,0 0 0 0,0 0 0 16,0 0-4-16,0 0 4 0,0 0-4 0,0 0 0 0,0 0 4 15,0 0 4-15,0 0-4 0,4 0 0 0,-4 0 4 0,0 0 0 0,0 0 4 16,4 0-4-16,-4 0 4 0,4 0-4 0,0 0 4 0,-4 0-4 15,3 0 0-15,2 0 0 0,-2 0 0 0,1 0-4 0,-4 0 0 16,4-2-4-16,0 2 4 0,-1 0 0 0,1 0-4 0,4-2 4 16,-4 2-8-16,0-2 8 0,3 2-8 0,-3 0 0 0,0-3 0 15,3 3 4-15,-2-1 4 0,2 1-8 0,-3 0 0 0,3 0 0 0,1 0-4 16,0-3 4-16,-1 3 4 0,-3 0-8 0,8-2 4 0,-4 2 0 16,-1 0 0-16,1-2 4 0,3 2-20 0,-3-2 24 0,4 2-8 15,-1-3 0-15,0 1 0 0,1 2 0 0,-1-2 0 0,1 0 0 16,3 2 0-16,0-2 0 0,-3 0 4 0,4 0-8 0,-1 2 0 15,0-3 4-15,0 1 0 0,0 0-4 0,1 0 4 0,-5 2-4 0,5-3 4 16,-1 2-4-16,0-2 4 0,5 3-4 0,-9-2 0 0,4 0 0 16,4 0 0-16,-4 2 4 0,1-2 0 0,-1 2-4 0,1-2 0 15,3 2 4-15,-4-2-4 0,0 2 0 0,4-3 0 0,-3 3 0 0,3 0 0 16,-4 0 0-16,4-1 0 0,-3 1 0 0,3 0 0 16,-4 0 0-16,4-3 0 0,-3 3 0 0,3 0 4 0,-4 0-4 0,0 0 4 15,5 0-4-15,-5 0 4 0,0-2-4 0,4 2 4 0,-3 0-4 16,-1-2 0-16,4 2 0 0,-4 0 4 0,5-2-4 0,-5 2 0 15,4 0 4-15,0-2 0 0,0 2-4 0,-4-3 0 0,5 3 0 16,-1 0 0-16,0-2 0 0,0 0 0 0,0 2 0 0,-4 0 0 16,5-2 0-16,-1 2-16 0,0-2 20 0,-4 2 0 0,4-2 0 0,-3 2 0 15,3-3 0-15,0 3 0 0,-4-2-4 0,4 2 0 0,1-2 0 16,-1 2 0-16,0-2 4 0,0 2-4 0,0-3 0 0,0 2-4 16,1 1 8-16,-2-2 0 0,5 2-4 0,-3-3 0 0,-1 1 0 15,0 2 0-15,0-2 0 0,0 2 0 0,0-2 0 0,-4 2 4 16,5-2-4-16,-1 2 0 0,0 0-4 0,-4-2 4 0,5 2 0 0,-1 0 0 15,-4 0 0-15,4-2 4 0,0 2-4 0,-3 0 4 0,3 0-4 16,0 0 0-16,0 0 0 0,-4 0 0 0,5-3-4 0,-2 3 4 16,-2 0 0-16,3 0 8 0,0 0-8 0,0 0-4 0,-3 0 4 0,3-2 0 15,-4 4 4-15,4-4-4 0,-3 2 4 0,3 0-4 16,-4 0 4-16,4-2-4 0,-4 4 0 0,5-4 0 0,-5 2 4 16,4 0-8-16,0 0 4 0,0-2-4 0,1 2 4 0,-2 0 0 0,-2 0 0 15,3-2 4-15,0 2-4 0,0 0 0 0,1-3 0 16,-1 3 0-16,0 0 0 0,0-2 0 0,-4 2 0 0,4 0 0 0,0-2 0 15,-3 2 0-15,3 0 0 0,-4-2 0 0,5 2 0 0,-5-2 4 16,4 2-4-16,-4 0 0 0,4 0 4 0,1 0-4 0,-5 0 0 16,4-2 0-16,0 2 4 0,-4 0 0 0,5 0-4 0,-1-2 4 0,-4 2-4 15,4 0 4-15,0 0 0 0,-3 0 0 0,-1-2 0 0,4 2-4 16,-4 0 4-16,4-3-4 0,-3 3 4 0,-1 0 0 0,1 0-4 16,-1 0 8-16,0-2-4 0,0 2 0 0,0-2 0 0,1 2 0 15,-1 0 0-15,4 0-4 0,-3 0 4 0,-1 0-4 0,0 0 0 16,1 0 4-16,-1 0-4 0,1 0 0 0,2 0 0 0,-2 0 0 0,-1-3 0 15,1 6 4-15,-1-3 0 0,0 0 0 0,0 0-4 0,1 0 4 16,-5 0-4-16,5 0 4 0,-1 0-4 0,-4 0 4 0,5 0 0 16,-1 0-4-16,-4 0 0 0,4 0 0 0,-3 0 0 0,3 0 4 15,-3 0 0-15,3 0-4 0,1 0 4 0,-5 0 0 0,4 0 0 16,1 0-4-16,-5 0 0 0,4 0 4 0,1 2-4 0,-1-2 0 0,1 0 4 16,-1 0-4-16,-4 0 0 0,4 0 0 0,1 0 4 0,-1 0-4 15,-4 0 4-15,5 0-4 0,-1 0 4 0,-3 2 0 0,3-2-4 16,0 0 0-16,-3 0 0 0,3 0 0 0,-3 0 0 0,3 0 0 15,-4 0 0-15,4 0 4 0,1 0-4 0,-4 0 0 0,3 0 0 16,0 0 0-16,0 0 0 0,1 0 0 0,-1 0 0 0,0 0 0 0,1 0 4 16,-1 0-4-16,0 0 4 0,1 0-4 0,3 0 4 0,-4 0-4 15,0 0 0-15,1 0 0 0,-1 0 0 0,0 0 0 0,0-2-4 16,1 2 8-16,-1 0-4 0,1 0 0 0,-1 0 4 0,-4 0-4 0,4-2 4 16,1 2-4-16,-1 0 0 0,-3 0 0 0,3-3 0 15,0 3 0-15,1 0 0 0,-1 0 0 0,1 0 4 0,-1 0-4 0,0-1 0 16,0 1-4-16,0 0 4 0,5 0 0 0,-5 0 0 0,0 0 0 15,1 0 0-15,-1 0 4 0,0 0-4 0,4 0-12 0,-3-2 12 16,-1 2 0-16,0 0 4 0,0 0-4 0,1 0 0 0,-5 0 4 16,5-3-4-16,-1 3 4 0,0 0-4 0,1 0 0 0,-1-2 0 0,1 2 0 15,-1-2 0-15,0 2 0 0,0 0 0 0,0-2 0 0,1 2 0 16,-1 0 0-16,0 0 4 0,1-2-8 0,3 2 4 0,-4 0 0 16,0 0 4-16,1-2 0 0,-1 2-4 0,1 0 0 0,-1 0 0 15,0 0 0-15,0 0 0 0,1 0-4 0,-1 0 4 0,0 0 0 0,-3 0-4 16,3 0 4-16,-3 0 0 0,3 0 0 0,-4 0 4 0,5 0-4 15,-1 0 0-15,-4 0 0 0,5 0 0 0,-4 0 0 0,3 0 0 16,-4 0 0-16,5 0 0 0,-1 0 4 0,-4 0-8 0,4 0 4 16,1 0 0-16,-5 0 0 0,5 0 0 0,-5 0 4 0,5 0-4 15,-5 0 0-15,4 0 0 0,-3 0 4 0,0 0-4 0,-2 0 0 16,6 0 0-16,-4 0-4 0,-1 0 0 0,0 0 4 0,-3 0 0 16,4 0 0-16,-1 0 0 0,-3 0 0 0,3 0 0 0,1 0 0 15,-4 0 0-15,-1 0 0 0,4 0 0 0,-3 0 0 0,0 0 0 0,3 0 0 16,-3 0 0-16,0 0 4 0,-1 0-8 0,5 0 4 0,-4 0 0 15,-1 0-4-15,1 0 4 0,0 0 0 0,3 0 0 0,-3 0 4 16,-1 0 0-16,5 0-4 0,-5 0 0 0,5 0 0 0,-4 0 0 0,-1 0 0 16,5 0 0-16,-5 0-4 0,5 0 8 0,-5 0-4 15,5 0 0-15,-4 0 0 0,3 0 4 0,-3 0-8 0,3 0 8 0,-3 0-4 16,3 0 0-16,-3 2 0 0,3-2 0 0,-3 0 0 0,4 0-4 16,-5 0 4-16,5 0 4 0,-5 2-4 0,5-2 0 0,-5 0 0 15,1 0 0-15,4 0 0 0,-5 0 0 0,1 2-4 0,3-2 0 16,-3 0 8-16,0 0 0 0,3 0-4 0,-3 0 0 0,-1 0 0 0,5 2 0 15,-4-4 0-15,3 4 0 0,-3-2-4 0,3 0 4 0,-3 0 0 16,4 0 0-16,-1 2 0 0,-4-2-4 0,5 0 8 0,0 0-4 16,-5 0 0-16,4 0-20 0,-3 0 24 0,4 0 0 0,-1 3 4 15,-3-3-4-15,3 0 0 0,-3 0-4 0,4 0-4 0,-4 2 4 0,-1-2 0 16,1 0 0-16,3 0 0 0,-3 0 0 0,-1 1-4 0,1-1 4 16,0 0 0-16,0 0 0 0,-1 0 0 0,1 0 0 0,-1 0 4 15,1 0-4-15,0 0 0 0,-1 0 0 0,1 0 0 0,-1 0 4 16,-2 0-4-16,2 0 0 0,1 0-4 0,0 0 4 0,-5 0 0 15,5 0 0-15,-1 0 0 0,1 0 0 0,-4 0 0 0,4 0 0 0,-1 0 4 16,-3 0-4-16,4 0 0 0,0 0 0 0,-5 0 0 0,5 0 0 16,-4 0 0-16,3 0 0 0,-3 0 0 0,4 0 0 0,0 0 0 15,-5 0 0-15,5 0-4 0,-4 0 4 0,4 0 0 0,-5 0 0 16,5 0 0-16,-4 0 4 0,4 0-4 0,-5 0 0 0,1 0 0 16,4 0 0-16,-4 0 0 0,-1 0 0 0,5 0 0 0,-4 0 0 0,0 0 0 15,0 0 0-15,-1 0 0 0,2 0 0 0,-2 0 0 0,1 0 0 16,4 0 0-16,-5 0 0 0,-3 0 0 0,4 0 4 0,0 0-4 15,0 0 0-15,0 0 0 0,0 0 0 0,-1 0-4 0,1 0 4 16,0 0 0-16,0 0 0 0,0 0 0 0,-1 0 0 0,2 0 0 16,-5 0 0-16,3 0 0 0,1 0 0 0,0 0 4 0,0 0 0 0,-1 0-8 15,-3 3 4-15,4-3 0 0,0 0 0 0,0 0 4 0,-4 2-4 16,4-2 0-16,-4 0 0 0,4 0-4 0,-4 0 4 0,0 0 0 16,3 0-4-16,-3 0 4 0,0 2 0 0,0-4-8 0,0 4-12 15,0-4-16-15,0 2-20 0,0 0-24 0,-3 0-32 0,3-2-40 16,-4 2-76-16,4-3-20 0,-4 2 40 0,4-1 44 0,-4-1 28 15,0-1 28-15</inkml:trace>
    <inkml:trace contextRef="#ctx0" brushRef="#br1" timeOffset="191895.8384">118 392 23 0,'0'0'48'0,"0"0"4"0,0 0 0 16,-4 0-8-16,8 0-12 0,-4 0 0 0,0 0 0 0,0 0-8 16,0 0-4-16,0 0-4 0,0 0 0 0,0 0-8 0,0 0 0 15,0 0 0-15,0 0 0 0,0 0-4 0,0 0 0 0,0 0 8 16,0 0-4-16,0 0 0 0,0 0-4 0,0 0 0 0,0 0 0 15,0 2-24-15,0-2 24 0,0 0 4 0,0 2-4 0,0-2 0 16,0 3 0-16,0-3-4 0,0 1 0 0,0-1 0 0,0 3 4 0,0-1 4 16,0 0-8-16,0-2 0 0,0 2 0 0,0 1 4 0,0-3-4 15,0 2 4-15,0-2-4 0,0 2 0 0,0 0 0 0,0-2 4 16,0 2-4-16,0-2 0 0,0 2 4 0,0-2-4 0,0 2 4 16,0 1-4-16,0-3 0 0,0 2 0 0,0-2 0 0,0 2 4 15,0 0-4-15,0-2 4 0,0 3-4 0,0-2 4 0,0 2-4 0,0-3 0 16,0 2 0-16,0 0 0 0,0 0 0 0,0-2 0 0,0 2 0 15,0 0 4-15,0 0 0 0,0 1 0 0,0-2-4 0,0 2 4 16,0-3-4-16,0 2 0 0,0 0 4 0,0 0-4 0,0 0 4 0,0 1-4 16,0-1 0-16,0 0 0 0,0 0 0 0,0 0 0 15,0 0 4-15,0 1-4 0,0-1 0 0,0 0 0 0,0 0 0 0,0 1 0 16,0-2 0-16,0 1 4 0,0 1 0 0,0-1-4 0,0 0-20 16,0 0 24-16,0-2 0 0,0 2 0 0,0 0 0 0,0 0 0 15,0 0-4-15,0 1 0 0,0-1 4 0,0-2-4 0,0 2 4 0,0 0-4 16,0 1 0-16,0-3 0 0,0 2 0 0,0 0 0 15,0 0 0-15,0-2 0 0,0 2 8 0,0-2-8 0,0 2 0 0,0 0 0 16,0-2 0-16,0 2 4 0,0 1-4 0,0-3 0 0,0 2 0 16,0-2 0-16,0 2 4 0,0 1-4 0,0-3 0 0,0 1 0 15,0-1 4-15,0 2-8 0,0-2 8 0,0 0-4 0,0 0-4 16,0 2 4-16,0-2 0 0,0 3 4 0,0-3-8 0,0 0 4 16,0 2 0-16,0-2 0 0,0 2 4 0,0-2-4 0,0 2 0 15,0-2 0-15,0 2 0 0,0-2 4 0,0 2-4 0,0 1 4 0,0-3-4 16,0 2 0-16,0 0 0 0,0 0 0 0,-4-2 4 0,4 2 0 15,0 1-8-15,0-3 8 0,0 2-4 0,0-2 0 0,0 2 0 16,0 0 0-16,0-2 4 0,0 2-4 0,0-2-16 0,0 2 20 0,0 0-4 16,0-2 0-16,0 2 8 0,0-2-4 0,0 3-4 0,0-1 0 15,0-2 0-15,0 2 0 0,0-2 0 0,0 2 0 0,0-2 0 16,0 2 0-16,0 0 0 0,0-2 0 0,0 3 0 0,0-3 4 16,0 2 0-16,0 0-4 0,0-2 0 0,0 2 0 0,0 0 0 15,0 0 0-15,0-2 0 0,0 3 4 0,0-1 0 0,0 0-4 16,0-2 4-16,0 2 0 0,-3 0-4 0,3 0 0 0,0 1 0 15,0-3 4-15,0 2-4 0,0 0 0 0,0 0 4 0,0 0 0 0,0 0-4 16,0 0 0-16,-4 1 0 0,4-3 0 0,0 2 0 0,0 0 0 16,0 0 0-16,0 0 0 0,0-2 4 0,0 2-4 0,0 1 0 15,0-1 0-15,0 0 4 0,0-2-4 0,0 2 0 0,0 0 0 16,0 0 0-16,0-2 0 0,0 3 4 0,0-1-4 0,0 0 0 16,0-2 4-16,0 2-4 0,0 0 0 0,0 0 0 0,0 0 0 0,0 1 0 15,0-3 0-15,0 2 0 0,0 0 4 0,0 0-4 0,0 0 4 16,0 0-4-16,-4 1 0 0,4-3 0 0,0 2 0 0,0 0 0 15,0 0 0-15,0 0 4 0,0 0-4 0,0 0 4 0,0-2-4 16,0 3 0-16,0-1 0 0,0 0 0 0,0 0 0 0,0-2 4 0,0 2-4 16,0 0 0-16,0-2 0 0,0 3 0 0,0-2 0 15,0 2 0-15,0-3 4 0,0 2-4 0,0-2 0 0,0 2 0 0,0 0 4 16,0-2-4-16,0 2 0 0,0 1 4 0,0-3-4 16,0 2 0-16,0-2 0 0,0 2 4 0,0 0-4 0,0-2 0 0,0 2 0 15,0-2 0-15,0 2 0 0,0-2 0 0,-4 2 4 0,4 1 0 16,0-3-4-16,0 0 0 0,0 2 0 0,0 0 4 0,0-2-4 15,0 2 0-15,0-2 0 0,0 2 0 0,0-2 0 0,0 2 0 0,0-2 4 16,0 3-4-16,0-3 0 0,0 2 0 0,0 0 0 0,0-2 0 16,0 2 4-16,0-2-4 0,0 2 0 0,0-2 0 0,0 2 4 15,0 0 0-15,0-2-20 0,0 2 24 0,0-2 0 0,0 3-8 0,0-3 4 16,0 2-4-16,0-2 0 0,0 2 4 0,0-2-4 16,0 2 0-16,0-2 8 0,0 3-8 0,0-3 4 0,0 1-4 0,0-1 0 15,0 3 0-15,0-3 0 0,0 2 0 0,0-2 0 0,0 2 0 16,0-2 4-16,0 2-4 0,0-2 0 0,-3 2 4 0,3-2-4 15,0 2 4-15,0-2-4 0,0 3 0 0,0-3 0 0,0 2 0 0,0-2 0 16,0 1 0-16,0-1 0 0,0 3 0 0,0-3 4 0,0 2-4 16,0-2 0-16,0 2 0 0,0 0 0 0,0-2 0 0,0 3 0 15,0-3 0-15,0 2 4 0,0-2-4 0,0 2 4 0,0-2-4 16,-5 2 0-16,5-2 0 0,0 2 4 0,0-2 0 0,0 2 0 16,0-2-4-16,0 2 0 0,0-2 4 0,0 3-4 0,0-3-4 15,0 2 4-15,0 0 0 0,0-2 0 0,0 2 0 0,0-2 0 16,0 3 0-16,0-3 0 0,0 1 4 0,0-1-4 0,0 3 0 0,0-3 0 15,-3 2 0-15,3 0 4 0,0-2-4 0,0 2 0 0,0-2 0 16,0 2 0-16,0 0 0 0,0-2 0 0,0 2 0 0,0-2 0 16,0 3 0-16,0-2 0 0,0-1 0 0,0 3 4 0,0-3-4 15,0 2 0-15,0-2 4 0,0 2-4 0,0 0 0 0,0-2 4 0,0 3 0 16,0-3-4-16,0 2-4 0,0 0 4 0,0-2 0 16,0 2 0-16,0 0 0 0,0-2 0 0,0 2 0 0,0-2 0 0,0 2 4 15,0-2-4-15,0 3 0 0,0-3 0 0,0 2 0 0,0 0 0 16,0-2 0-16,0 2 4 0,0-2-4 0,0 3 0 0,0-2 0 15,0-1 0-15,0 2 0 0,0-2 0 0,0 3 0 0,0-3 0 0,0 2 0 16,0 0 0-16,0-2 0 0,0 2 0 0,0-2 4 0,0 2-4 16,0-2 4-16,0 2-4 0,0-2 0 0,0 3 0 0,0-2 4 15,0-1-4-15,-4 3 0 0,4-3 0 0,0 2 0 0,0-2 0 16,0 2 0-16,0-2 0 0,0 2 0 0,0-2 0 0,0 0-16 16,0 3 20-16,0-3 0 0,0 2 0 0,0-2-4 0,0 0 0 15,0 2 4-15,0-2-4 0,0 2 0 0,0-2 0 0,0 2 0 16,0-2 0-16,0 0 0 0,0 0 0 0,0 2 0 0,0-2 4 0,0 0-4 15,0 2 0-15,0-2 0 0,0 2 0 0,-4-2 4 0,4 3-4 16,0-3 0-16,0 0 0 0,0 2 0 0,0-2 0 0,0 2 0 16,0 1 0-16,0-3 0 0,0 1 0 0,0-1 0 0,0 2 0 0,0-2 0 15,0 3 0-15,0-1 4 0,0-2-4 0,0 0 4 16,0 2-8-16,0 0 4 0,0-2 0 0,0 2 0 0,0-2 0 0,0 2 0 16,0-2 4-16,0 2-4 0,0 1 0 0,0-3 0 0,0 2-4 15,0 0 4-15,0-2 0 0,0 2 4 0,0 0-4 0,0-2 4 16,0 3-4-16,0-1 0 0,0 0-4 0,0 0 8 0,0-2 0 0,0 2-4 15,0 0 0-15,0 0 0 0,0 1 0 0,0-1 4 0,0 0-4 16,0-2-4-16,0 2 4 0,0 0 0 0,0 0 0 0,0 0 0 16,0 1 4-16,0-1 0 0,0 0-4 0,0 0 0 0,0 0 0 15,0 0-4-15,0 1 4 0,0-1 4 0,0 0-4 0,0 0 0 16,0 0 4-16,0 0-4 0,0 1 0 0,0-1 0 0,0 0 0 0,0 0 0 16,0 0 0-16,0 0 0 0,0 0-4 0,0 1 0 0,0-3 8 15,0 4-4-15,0-4 0 0,0 2 0 0,0 0 0 0,0 0 4 16,0 1-4-16,0-1 0 0,0 0-4 0,0 0 8 0,0 0-4 15,0 0 0-15,0 1 0 0,0-3 0 0,0 2 4 0,0 0-4 16,0 0 0-16,0 0 0 0,0-2 4 0,0 2-8 0,0 1 4 0,0-3 0 16,0 2 0-16,0 0 0 0,0-2 0 0,0 2 0 15,0 0 0-15,0-2 0 0,0 2 0 0,0-2 0 0,0 2 0 0,0 1 0 16,0-3 0-16,0 2 0 0,0-2 0 0,0 2 0 0,0-2 0 16,0 2 0-16,0 0 0 0,0-2 0 0,0 2 0 0,0-2 0 15,0 2 4-15,0 1 0 0,4-3 0 0,-4 2-4 0,0 0 0 0,0-2 0 16,0 2 0-16,0 0 0 0,0-2 0 0,0 2 0 0,0 1 4 15,0-2-4-15,0-1 0 0,0 3 0 0,0-1 0 0,0 0 0 16,0-2 0-16,0 2 0 0,0 0-4 0,0 1 8 0,0-1-4 16,0-2 4-16,0 2-4 0,0 0 0 0,4 0 0 0,-4-2 4 15,0 2-4-15,0 0 0 0,0 1 0 0,0-1 0 0,0-2 0 16,0 2 0-16,0 0 0 0,0 0 0 0,0 0 0 0,3 1 0 0,-3-3 0 16,0 2 0-16,0 0 0 0,0 0-4 0,0 0 8 15,0 0-8-15,0-2 8 0,0 2-4 0,0 0 0 0,0 1 0 0,0-1 4 16,0 0-4-16,0 0 0 0,0-2 0 0,0 3 0 0,0-1 0 15,0 0-4-15,0 0 8 0,0-2-4 0,0 2 0 0,0 0-4 16,0 0 4-16,0 0 0 0,0-2 0 0,0 3 0 0,0-1 4 0,0-2-4 16,0 1 0-16,0 3 0 0,0-3 4 0,0-1-4 15,0 2 0-15,0 0-4 0,0 1 4 0,0-3 4 0,0 2-8 16,0-2 4-16,0 2 0 0,0 0 0 0,0-2-4 0,0 2 8 0,0 0-4 16,0 0 0-16,0-2 0 0,0 3 4 0,0-1-8 0,0-2 8 15,0 2-4-15,0 0 0 0,0-2 0 0,0 3 4 0,0-2-4 0,0-1 0 16,0 3 0-16,0-1-4 0,0-2 4 0,0 2 0 0,0 0 4 15,0 0-4-15,0-2 4 0,0 2-8 0,0 0 4 0,0-2-4 16,0 3 4-16,0-2 4 0,0-1 0 0,0 3-4 0,0-1 0 16,0-2 4-16,0 2 0 0,0-2-4 0,0 2 4 0,0 1-8 15,0-1 4-15,0-2 4 0,0 2 0 0,0-2-8 0,0 2 4 0,0 0-4 16,0-2 4-16,0 2 4 0,0-2-4 0,0 2 4 0,0 1-8 16,0-3 4-16,0 2 0 0,0 0 4 0,0-2-4 0,0 2 0 15,0 1 0-15,0-3 0 0,0 1 4 0,0-1-4 0,0 2-4 16,0 1 0-16,0-1 8 0,0-2 0 0,0 2-8 0,0 0 4 15,0-2-20-15,0 2 20 0,0 0 0 0,0-2 8 0,0 3-4 0,0-1 0 16,0 0-4-16,0-2 4 0,0 2 0 0,0 0-4 16,0-2 4-16,0 2-4 0,0-2 0 0,0 3 4 0,0-1-4 15,0 0 0-15,0-2 0 0,0 2 0 0,0 0 0 0,0 0-4 0,0-2 4 16,0 2 0-16,0 1 0 0,0-1 0 0,0 0 0 0,0-2 0 16,0 2 0-16,0 1 4 0,0-2 0 0,0 1-8 0,0 1 4 15,0-1 4-15,0 0-4 0,0 0 0 0,0-2 0 0,0 4 0 0,0-4 0 16,0 2 4-16,0 1-4 0,0-1-4 0,0 0 8 0,0 2-4 15,0-1 0-15,0-1 4 0,0 0-8 0,0 0 4 0,0 0 0 16,0 0 0-16,0 0 0 0,0 1 0 0,0-1 0 0,0 0-4 16,0 2 4-16,0-2 0 0,0 0 0 0,0 1 4 0,0-1-4 15,0 0 4-15,0 0-4 0,0 0 0 0,0 3 0 0,0-3 0 16,0 0-4-16,0 0 4 0,0 0 0 0,0 0 0 0,0 1 4 0,0-1-4 16,0 0 0-16,0 2 0 0,0-4 0 0,0 5 0 0,0-3 0 15,0 0 0-15,0 0 0 0,0 0 0 0,0 0 4 0,0 0-4 16,0 1-4-16,0-1 4 0,0 0-4 0,0 0 0 0,0 0 4 15,0 0 4-15,0 1-4 0,0-1 4 0,0 0-4 0,0 0 0 0,0-2 0 16,0 2 4-16,0 0-4 0,0 1-4 0,0-1 0 16,0 0 4-16,0 0 0 0,0-2 4 0,0 2 0 0,0 0-4 0,0 0 0 15,0-2 4-15,0 3-4 0,0-1 0 0,0 0-4 0,0-2 4 16,0 2 0-16,0 0-4 0,0 0 8 0,0-2-4 0,0 3 0 16,0-1 0-16,0 0 0 0,0-2 0 0,0 2 0 0,0 0 0 0,0 0 4 15,0-2-8-15,0 2 4 0,0 1 0 0,0-2 0 0,0-1 0 16,0 3 0-16,0-1-4 0,0 0 4 0,0-2 4 0,0 2-4 15,0 0 0-15,0 1-4 0,0-3 4 0,0 2 4 0,0 0-4 16,0 0 0-16,0 0 0 0,0 0 0 0,0-2-20 0,0 3 20 16,0-1 0-16,0 0 4 0,0 0-4 0,0 0 4 0,0 0 0 15,0 0 0-15,0 1 0 0,0-1-4 0,0 0 0 0,0-2 0 0,0 2 0 16,0 0 0-16,0 0-4 0,0 0 0 0,0 0 0 0,0 1 8 16,0-1-4-16,0 0 4 0,0 0-4 0,0 1 4 0,0-1-4 15,0 0 0-15,0 2 0 0,0-2-4 0,0 0 4 0,0 0 4 16,0 1-4-16,0-1 0 0,0-1 0 0,5 3 0 0,-5-3 0 15,0 3 0-15,0-1 0 0,0-1 0 0,0 0 0 0,3 0 0 0,-3 0 4 16,0 0 0-16,0 3-8 0,0-3 4 0,4 0-4 0,-4 0 8 16,0 1-4-16,0-2 0 0,0 2 0 0,0 1 0 0,0-2 0 15,0 0-4-15,0 0 8 0,0 1-4 0,0-1 0 0,0-1 4 16,0 2-4-16,0-1-4 0,0 2 4 0,4-1-4 0,-4-1 4 16,0 0 4-16,0 0-4 0,0 0 0 0,0 0 0 0,0 0 0 0,0 1 0 15,0-1 0-15,0 0 0 0,4 3-20 0,-4-4 24 0,0 2 0 16,0-1-4-16,0 0 0 0,-4 0 4 0,8 0 0 0,-4 0-4 15,0 0 4-15,0 1-4 0,0-1 4 0,0 0-4 0,0 0 0 0,0 0 0 16,0 0 0-16,0 1 0 0,0-1-4 0,0 0 4 16,0 2 0-16,3-4-4 0,-3 2 8 0,0 0-4 0,0 1 0 0,0-1 0 15,0 0 0-15,0 0 4 0,0 1-4 0,0-2 0 0,0 1 0 16,0-2 0-16,0 3 4 0,0-1-4 0,0 0 0 0,4 0 0 16,-4 0 0-16,0 0 0 0,0 1 0 0,0-3 0 0,0 2 0 15,0 0 4-15,0 0-4 0,0 0 0 0,0 0 0 0,0-2 0 16,0 3-4-16,0-1 8 0,0 0 0 0,0 0-8 0,0-2 4 15,0 2 0-15,0 0 0 0,0 0-4 0,0 1 8 0,0-3-4 0,0 2 4 16,0 0-4-16,0 0 4 0,0 0-4 0,0-2 0 0,0 2 0 16,0 1 0-16,0-1 0 0,0 0 0 0,0 0 0 0,0-2 0 15,0 2 0-15,0 0-16 0,0 0 20 0,0 1 0 0,0-1 0 16,0 0-4-16,0 0 0 0,0 0 0 0,0 0 0 0,0 1 4 16,0-1-4-16,0 0 0 0,0 0 0 0,0 0 0 0,0 3 0 0,0-3 0 15,0 0 0-15,0 0 0 0,0 2-4 0,0-2 8 0,0 1-4 16,0 1-8-16,0-2 12 0,0 0-8 0,0 3 4 0,0-4-4 15,0 4 8-15,0-3-4 0,0 0-4 0,0 3 8 0,0-3-8 0,0 2 0 16,0-2 4-16,0 3 0 0,0-3 4 0,0 2-4 16,0 0 4-16,0-1-8 0,0 1 0 0,0-2 4 0,0 2 0 0,0-2 0 15,0 2 0-15,0-1 0 0,4 1 0 0,-4 1 0 0,0-3 0 16,0 2 0-16,0-2 0 0,0 2 4 0,0 1 0 0,0-3 0 16,0 2 0-16,0-2-4 0,0 3 0 0,4-1 0 0,-4-2 0 15,0 2 0-15,0 0 4 0,0-1-4 0,0 1-4 0,0-2 4 16,0 3-4-16,0-1 8 0,0-2-4 0,0 2-4 0,4 1 4 15,-4-3 4-15,0 3-4 0,0-4 0 0,0 4 4 0,0-1-4 0,0-2 0 16,4 2 0-16,-4-2 0 0,0 3 0 0,0-1 0 16,0-2 0-16,4 2 0 0,-4-1 0 0,0 1-4 0,0-2 4 0,0 2 4 15,0 1-4-15,0-4-4 0,3 4 4 0,-3-3 4 0,0 3-4 16,0-3 0-16,0 2 0 0,0-2 0 0,0 3 4 0,0-3-4 16,0 2 0-16,0-2-4 0,0 1 8 0,0 1 0 0,0-2-8 0,0 2 8 15,0-2-4-15,0 0 4 0,4 3-8 0,-4-3 4 0,0 0 0 16,0 2 4-16,0-2-8 0,0 1 4 0,0-1-4 0,0 0 0 15,0 0 8-15,0 0-8 0,0 0 8 0,0 0-4 0,0 1 0 0,0-1 0 16,0 0 0-16,0 0 4 0,0 0 0 0,0 0 0 16,0-2-8-16,0 2 4 0,0 1-4 0,0-3 8 0,0 2-4 0,0 0 4 15,0-2-4-15,0 2 0 0,0-2 0 0,0 2-4 0,0-2 0 16,0 2 4-16,0-2 0 0,0 0 0 0,0 3 0 0,0-3 0 16,0 0-4-16,0 2 8 0,0-2-4 0,0 0 0 0,0 0 0 0,0 2 0 15,0-2 0-15,0 0-4 0,0 2 4 0,0-2 0 16,0 0 0-16,0 2 0 0,0 0 4 0,0-2-8 0,0 0 8 0,0 3-4 15,0-3 4-15,0 2-4 0,0-2 0 0,0 2-4 0,0-2 4 16,0 2 0-16,0-2 4 0,-4 2 0 0,4-2-8 0,0 2 4 16,0-2 4-16,0 2 0 0,0-2 0 0,0 3-4 0,-3-1 0 15,3-2 0-15,0 2 0 0,0 0-4 0,0 0 8 0,-4-2-4 16,4 2 0-16,0 1 0 0,0-1-8 0,0 0 8 0,0 0 4 0,0-2-8 16,-4 2 8-16,4 0-8 0,0 1 8 0,0-1 0 0,0 0-8 15,-4 0 4-15,4 0 0 0,0 0 0 0,0 0 0 0,0 1 0 16,0 1 0-16,0-2 0 0,0 0 0 0,0 0 4 0,0 1-4 15,0-1-4-15,-4 0 8 0,4 2 0 0,0-2 0 0,0 1 0 16,0-1-8-16,0 0 4 0,0 2 0 0,0-2 0 0,0 0 0 16,0 2 0-16,0-1 0 0,0-1 0 0,0 0 0 0,0 3 0 0,0-3 0 15,0 0 0-15,0 2 0 0,0-2-4 0,0 0 4 0,0 3 0 16,0-3 0-16,0 0 0 0,0 2 4 0,0-1-4 0,0 1-4 16,0-2 0-16,0 0 4 0,0 2 0 0,0-1 4 0,0-2-8 0,0 2 4 15,0 1 0-15,0-2 0 0,0 1 0 0,0 1 0 16,0-2 0-16,0 2 4 0,0-2 0 0,0 1-4 0,0-1 0 0,0 2 0 15,0-2-4-15,0 0 4 0,0 3 4 0,0-3 0 0,0 2-4 16,0-2 0-16,0 0 0 0,0 2-4 0,0-1 0 0,0-1 8 16,0 2-4-16,0-1 0 0,0-1 4 0,0 0 0 0,0 0-4 0,0 2 0 15,0-2 0-15,0 1-4 0,0-1 4 0,0 0 0 16,0 3 0-16,0-4 4 0,0 1 0 0,0 1-8 0,0-1 4 16,0 0-4-16,0 0 4 0,0 0 0 0,0 0 4 0,0 0-4 0,0 0 0 15,0 1 0-15,0-1 0 0,0 0-20 0,0 0 24 0,0 1 4 16,0-1-4-16,0 0-4 0,0 0 0 0,0 0 0 0,0-2 0 15,0 2 0-15,0 0-4 0,0 0 4 0,0 1 0 0,0-1 0 0,0-1 0 16,0-1 0-16,0 3 0 0,0-1-4 0,0 0 8 16,0 0-4-16,0 1 0 0,0-1 0 0,0-2 4 0,0 2-4 0,0 0 0 15,0 0 0-15,0 0 0 0,0 1 4 0,0-1-4 0,0-2 0 16,0 2 0-16,0 0 0 0,0 0 0 0,0 1 4 0,0-2-4 16,0 2 0-16,0-1 4 0,0 0-4 0,0 0-4 0,0 0 4 15,0 0-4-15,0 0 4 0,0-2 0 0,0 3-4 0,0-1 4 16,0 0 0-16,0 0 0 0,0 0 0 0,0 0 0 0,0 1 0 0,0-1 0 15,0 0 0-15,0 0 0 0,0 0 0 0,0 0 0 0,0 0 0 16,0 1 8-16,0-1-12 0,0 2 4 0,0-2 0 0,0 0 4 16,0 1-4-16,0-1 0 0,0 0 0 0,0 0 0 0,0 2 0 15,0-2 0-15,0 1 0 0,0-1 0 0,0 0 0 0,0 0 0 16,0 2 0-16,0-1 4 0,0-1-4 0,0 0 0 0,0 0 0 16,0 2 0-16,0-2 0 0,0 1 0 0,0-1 0 0,0 0 0 0,0 0 0 15,0 0 0-15,0 0 0 0,0 3-4 0,0-3 4 0,0 0-4 16,4 0 8-16,-4 0 0 0,0 1-4 0,0-1 0 0,0 0 0 15,0 2 0-15,0-2 0 0,0 0 0 0,0 1 0 0,0-1 0 16,0 0 0-16,0 2 0 0,0-4 0 0,0 5 0 0,0-3-4 16,0 0 8-16,0 0-4 0,0 0 0 0,0 3 0 0,0-3 0 0,0 0 4 15,0 0-4-15,0 0 4 0,0 3-4 0,0-3 4 16,0-1-4-16,0 2 0 0,0-1 0 0,0 0 0 0,0 3 4 0,0-3-4 16,0 0 0-16,0 0 0 0,0 0 0 0,0 2 0 0,0-1 0 15,0-1-4-15,0 0 4 0,0 0 0 0,0 2 0 0,0-1 0 16,0-1-4-16,0 0 0 0,0 0 4 0,0 2 0 0,0-1 0 0,0-1 0 15,0-1-4-15,0 4 4 0,0-3 0 0,0 0 0 0,4 1 4 16,-4-1 0-16,0 2-4 0,0-2 0 0,0 0 0 16,0 0-4-16,4 1 4 0,-4 1 0 0,0-2 0 0,0 0 0 0,0 0 4 15,0 1-8-15,0-1 4 0,0 2 0 0,0-2 0 0,4 0 0 16,-4 0 0-16,0 1 0 0,0 1 0 0,0-2 0 0,0 0 0 16,0 0 0-16,3 1 0 0,-3 1 0 0,0-2 0 0,0 0 4 0,0 0-4 15,0 3 4-15,0-3 0 0,0 0 0 0,0-1 0 0,0 3-4 16,0-1 0-16,4 0 0 0,-4-1 0 0,0 0 0 0,0 0 0 15,4 2 0-15,-4-2 0 0,0 0 0 0,0 1 0 0,0-1 0 16,0 0 0-16,0 0 0 0,0 1 0 0,0-1 4 0,0 0-4 16,0 0 0-16,0 0-4 0,0 0 4 0,0 0 0 0,0 0 0 0,0 1 0 15,0-3-4-15,0 2 4 0,0 0 4 0,0 0-4 0,0 0 0 16,0 0 0-16,0 1-4 0,0-3 4 0,0 2 4 0,0 0-28 16,0 0 28-16,0 0-4 0,0-2 8 0,0 2-4 0,0 0-8 15,0 1 8-15,0-3-4 0,0 2 4 0,0 0-4 0,0 0 0 16,0 0 4-16,0-2-4 0,0 3 0 0,0-2 4 0,0 2-4 0,0-3-4 15,0 2 8-15,0 0-4 0,0 0 0 0,0 0 0 0,0 0-4 16,0-2 8-16,0 3-8 0,0-1 8 0,0 0-4 0,0 0 0 16,0 0 0-16,0-2 4 0,0 2-8 0,0 0 4 0,0 1 4 0,0-1-4 15,0 0-4-15,0 0 4 0,0 0 4 0,0-2-4 16,0 4 4-16,0-1-4 0,0-3 4 0,0 2 0 0,0 2-4 16,0-4 0-16,4 2-4 0,-4 3 4 0,0-3 0 0,0-2-4 0,0 4 4 15,0-2 0-15,0 0 0 0,0 0 0 0,0 1 0 0,0-1 4 16,0 0-4-16,0 0 0 0,0 0 0 0,0 0 0 0,0 1 0 15,0-1 0-15,3 0 0 0,-3 0-4 0,0 0 4 0,0 0 0 0,0 1 0 16,0 1 0-16,0-4 4 0,0 4-8 0,0-2 8 16,0 0 0-16,0 1-4 0,5-1 0 0,-5 0 0 0,0 0-4 0,0 0 8 15,0 0-4-15,0 1 0 0,0-1-4 0,0 0 4 0,0 0 0 16,0 0 0-16,0 0 0 0,0 1 0 0,0-1 0 0,0 0-4 16,0 0 8-16,0 0-4 0,0 0 4 0,0 3 0 0,0-5-4 0,0 4 0 15,0-2 0-15,0 0-4 0,0 0 4 0,0 1 0 16,0-1 0-16,0 0 4 0,0 2 0 0,0-2-4 0,0 1 0 0,0-1 0 15,0-1 0-15,0 4 0 0,0-3 0 0,0 0 4 0,0 1-4 16,0 1 0-16,0-2 0 0,0 0 0 0,3 0 0 0,-3 3 0 16,0-3-4-16,0 0 4 0,0 2 0 0,0-2 0 0,0 1 4 15,0 1-4-15,0-2 0 0,0 2 0 0,0-1 0 0,0-1 4 0,0 2 0 16,0-2-4-16,4 2 0 0,-4-1 0 0,0 1 0 16,0-2 0-16,0 2 0 0,0-1 0 0,0 1 0 0,4 0 4 0,-4-1 0 15,0 1 0-15,0 0-4 0,0-2 4 0,0 2-4 0,0-2 4 16,4 2 0-16,-4 1 0 0,0-3 0 0,0 3-4 0,0-1 0 15,3-2 4-15,-3 2-4 0,0-2 0 0,0 3 0 0,0-3 4 0,0 3-4 16,0-2 4-16,0 0-4 0,0 1 4 0,0-2-4 0,0 2 0 16,0-1 0-16,0-1 0 0,0 2 0 0,0-2 4 0,5 3-4 15,-5-3 4-15,0 0-8 0,0 2 0 0,0-2 4 0,0 0 0 16,0 3 0-16,0-3 4 0,0 0-4 0,0 0 0 0,0 2 0 16,0-1 4-16,0-1-4 0,0 0 0 0,0 0 4 0,0 0-4 15,0 0 0-15,0 0 8 0,0 1-8 0,0 1 4 0,0-4-4 16,0 2 0-16,0 0 0 0,0 1 0 0,0-1 4 0,0 0-8 0,0 0 8 15,0 0 0-15,0 0 0 0,0 0 0 0,0 0-8 0,0 1 8 16,0-1 0-16,0-2-4 0,0 2 4 0,0 0 0 0,0 0-8 16,0 0 4-16,0 0 4 0,0 1-8 0,0-1 8 0,0-2-4 15,0 2 0-15,0 0-20 0,0 0 24 0,0 0 0 0,0 1 0 16,0-3 0-16,0 2 0 0,0 0-4 0,0 0 0 0,0 0 4 0,0-2-4 16,0 2 4-16,0 0-4 0,0 1 4 0,0-1-4 0,0-2 0 15,0 2 0-15,0 0 4 0,0 0-4 0,0 0 0 0,-5-2 0 16,5 2 4-16,0 1 0 0,0-1-4 0,0 0 0 0,0 0 0 15,0 0 0-15,0-2 0 0,-3 2-4 0,3 1 0 0,0-1 4 0,0 0 0 16,0 0 0-16,0 0 0 0,0 0 4 0,0 1-4 16,0-1 0-16,-4 0 0 0,4 0 4 0,0 0-8 0,0 0 4 0,0 0 0 15,0 1-4-15,-4-1 4 0,4 0 0 0,0 0 4 0,-4-2-4 16,4 4 0-16,0-1 0 0,0-3 0 0,0 2 0 0,0 0 0 16,-3 0 0-16,3 0 0 0,0 0 4 0,0 1-4 0,-5-1 0 15,5 0 0-15,0 0 0 0,0 0 0 0,-3 0 0 0,3 0 0 16,0 1 0-16,0-1 0 0,0 0 4 0,-4 0-4 0,4 0 0 0,0 0 0 15,0 1 0-15,-4 1 0 0,4-4 0 0,0 2 0 0,0 0 0 16,-4 0 0-16,4 1 0 0,0-1 0 0,0-1 0 0,0 2 4 16,-3-1-4-16,3-2 0 0,0 2 0 0,0 1 0 0,-4-1 4 15,4-2-4-15,0 2 4 0,0 0 0 0,0-2-4 0,-4 2 0 16,4 0 0-16,0-2 0 0,0 2 0 0,0-2 0 0,-4 2 0 0,4 1 0 16,0-3 0-16,0 2 0 0,0 0 0 0,-4-2-4 0,4 2 0 15,0-2 4-15,0 0 0 0,0 2 0 0,0-2 4 0,0 3 0 16,-4-3-4-16,4 0 0 0,0 2-4 0,0-2 4 0,0 0 4 0,0 2-4 15,-4-2 0-15,4 2-4 0,0-2 4 0,0 0 0 0,0 2 0 16,0-2 0-16,0 0 4 0,0 2-4 0,0 0 0 0,0-2 4 16,0 3-8-16,-3-3 4 0,3 0 0 0,0 2 0 0,0-2 0 15,0 1-4-15,0 2 8 0,0-3-4 0,0 2 0 0,0-2 0 16,0 2-4-16,0-2 8 0,-4 2-8 0,4-2 4 0,0 3 4 16,0-3-4-16,0 2-4 0,0-2 8 0,0 2-4 0,0-2 0 0,0 0-4 15,0 0 8-15,0 2-4 0,0-2 0 0,0 0 4 0,-4 2-4 16,8-2 0-16,-8 0 0 0,4 2-4 0,0-2 8 0,0 3-4 15,0-3 0-15,0 2 0 0,0-2-4 0,0 2 8 0,0-2 0 16,0 2-8-16,0-2 4 0,0 2 4 0,0-2-4 0,0 3 0 0,0-3 4 16,0 1-4-16,0 2 0 0,0-3 0 0,0 2-4 0,0-2 0 15,0 2 4-15,0-2 4 0,0 2-4 0,0-2 0 0,0 2 4 16,0-2-4-16,0 0 0 0,0 2 0 0,0-2-4 0,0 2 4 16,0-2 0-16,0 0 0 0,0 3 0 0,0-3 0 0,0 0 4 15,0 1-4-15,0-1 4 0,0 3-8 0,0-3 4 0,0 0 4 16,0 0-4-16,0 0 0 0,0 0 0 0,0 0 0 0,0 2 0 0,0-2 0 15,0 0 0-15,0 0 0 0,0 0 0 0,0 0 4 16,0 0-4-16,0 0 0 0,0 0 4 0,0 0 0 0,0 0-4 0,0 0 0 16,0 0 4-16,0 0-4 0,0 0 0 0,0 0 4 0,0 0-4 15,0 0 0-15,0 0 4 0,0 0-4 0,0 0 0 0,0-2 0 16,0 2 0-16,0-3 0 0,0 3 0 0,0-1-4 0,0 1-4 0,0-3 0 16,0 3-16-16,-4-2-16 0,4 0-28 0,0 0-36 15,0-2-64-15,-3 2-56 0,3-2 20 0,-5 1 40 0,5-1 28 0,0-3 28 16</inkml:trace>
    <inkml:trace contextRef="#ctx0" brushRef="#br1" timeOffset="184631.0713">-6106 3913 23 0,'4'0'76'0,"-4"0"-4"0,0 0-8 0,4 0-28 0,-4 0-8 0,3 0-4 15,-3 0 0-15,0 0-4 0,0 0-8 0,5 0 4 0,-5 0-4 16,0 0 0-16,3 0-4 0,-3 0 4 0,0 0-4 0,4 0 4 16,-4 0-8-16,0 0 0 0,4 0 0 0,-4 0 4 0,4 0-4 0,-4 0 0 15,3 0 0-15,-3 0 0 0,4-3-20 0,-4 3 24 0,4 0 0 16,-4 0-4-16,4 0 0 0,0 0 0 0,-4 0 0 0,4-2 0 15,-4 2 0-15,0 0 0 0,4 0 0 0,-4 0 0 0,3 0-4 0,-3 0 0 16,4 0 4-16,-4 0-4 0,0 0 4 0,4 0-4 16,-4 0 4-16,0 0-4 0,4 0 0 0,-4 0 4 0,0 0-4 0,3 0 0 15,-3 0 0-15,5 0 4 0,-5 0 0 0,0 0 0 0,3 0 0 16,1 0 0-16,-4 0 0 0,4 0 0 0,-4 0 0 0,4 0 0 16,-1 0-4-16,2 0 4 0,-5 0 0 0,3 0 0 0,1 0 0 0,0 0-4 15,0 0 0-15,0 0 0 0,-1 0 4 0,-3 0-4 16,4 0 4-16,0 0-4 0,0 0 4 0,0 0 0 0,0 0-4 0,-1 0 0 15,-3 0 0-15,4 0 0 0,0 0 4 0,0 0-4 0,-1 0 0 16,-3 0 0-16,5 0 4 0,-2 0 0 0,1 0-4 0,-4 0 0 16,4 0 0-16,0 0-4 0,-4 0 4 0,4 0 0 0,-1 0 0 15,1 0 0-15,-4 0-16 0,4 0 24 0,0 0-4 0,0 0-4 16,-4 0 0-16,4 0 4 0,-1 0-4 0,-3 0 4 0,5 0 0 0,-5 0 0 16,3 0-4-16,1 0 0 0,-4 0 4 0,3 0-4 0,-3 0 0 15,5 0 0-15,-2 0 0 0,1 0 4 0,-4 0-4 0,4 0 0 16,0 0-4-16,-4 0 8 0,4 0 0 0,0 0-4 0,-1 0 0 15,1 0 0-15,0 0 0 0,-4 0 0 0,4 0 0 0,0-2 4 16,-1 2 0-16,2 0-4 0,-2 0 0 0,1 0 0 0,-4 0 0 16,4 0 0-16,0 0 0 0,-1 0 0 0,2 0 0 0,-5-2 4 0,3 2-4 15,1 0 0-15,0 0 0 0,-4 0 0 0,4 0 0 0,-4 2 0 16,3-4 0-16,1 2 0 0,-4 0 0 0,4 0 4 0,-4 0-4 16,4 0 0-16,0 0 0 0,-4 0 0 0,4 0 0 0,-4 0 0 0,4 0 4 15,-4 0 0-15,3 0-8 0,1-2 4 0,-4 2 0 16,4 0 0-16,-4 0 0 0,4 0 0 0,-1 0 0 0,-3 0 0 0,5 0 0 15,-2 0 0-15,-3-2 4 0,4 4 0 0,0-2-4 0,-4 0 0 16,4-2 4-16,-4 2-4 0,3 0 0 0,-3 0 0 0,4 0 0 16,-4 0 0-16,4 0 0 0,-4 0 0 0,4 0 0 0,-4 0 0 0,4 0 0 15,-4 0 0-15,4 0 0 0,-4 0 4 0,4 0-4 16,-4 0 0-16,3 0 0 0,-3-3 0 0,4 3 0 0,0 0 0 0,-4 0 0 16,4-2 0-16,-1 2 0 0,-3 0 4 0,5-2-4 0,-2 2 0 15,1 0 0-15,-4 0 0 0,4 0 0 0,0 0 0 0,-1-2 0 16,2 2 0-16,-2 0 0 0,-3 0 0 0,4 2 0 0,0-2 0 0,0 0 4 15,0 0-4-15,-1 0 0 0,-3 0 0 0,4 0 0 0,0 0 0 16,0-2 0-16,0 2 0 0,-4 0 0 0,4 0-4 0,-1 0 4 16,1 0 0-16,-4 0 0 0,4 0 4 0,0 0-4 0,-1 0 4 15,2 0-4-15,-5 0-4 0,3 0 4 0,1 2 0 0,0-2 0 16,0 0 0-16,0 0 4 0,0 0-4 0,-4 0 0 0,3-2 0 0,1 2 4 16,0 0-8-16,0 0 8 0,-4 0-4 0,4 0 0 15,-1 0-4-15,2 0 8 0,-2 0-4 0,1 0 0 0,0 0 0 0,0 0 0 16,-4 0 0-16,3 0 4 0,1 0-4 0,0 0-4 0,0 0 4 15,0-2 0-15,0 2 0 0,-1 0 0 0,-3 0-4 0,4 0 4 16,0 0 0-16,0 0 0 0,0-2 0 0,-1 2 0 0,2 0 0 0,-2 0 0 16,1 0 4-16,-4 0-4 0,4 0 4 0,0 0-4 15,-1 0 0-15,2 0 0 0,-2 0 0 0,-3 0 0 0,4 0-4 0,0 0 4 16,0 0 0-16,-1 0 4 0,-3 0-4 0,4 0-4 0,0 0 4 16,0 0 0-16,-4 0 0 0,4 0 0 0,0 0 0 0,0 0 0 15,-4 0 4-15,3-2-8 0,1 2 0 0,-4 0 4 0,4 0 0 0,0 0 0 16,-1 0 0-16,-3 0 4 0,5 0-4 0,-2 0 0 0,1-3 0 15,0 3 0-15,0 0 0 0,-1 0 0 0,1-2 0 0,0 2 0 16,-4 0 0-16,4 0 0 0,0 0 0 0,0 0 4 0,0 0-4 16,-1-2 0-16,1 2 0 0,0 0 0 0,0 0 0 0,-1 0 0 15,2 0-4-15,-2 0 4 0,1 0 0 0,0 0 0 0,0 0 4 16,-1 0 0-16,2 0-4 0,-2 0 0 0,1 0 0 0,0 0 0 0,0 0 4 16,0 0-8-16,-4 0 4 0,3 0-4 0,1 0 4 0,0 0 0 15,0 0 4-15,0 0 0 0,0 0 0 0,-1 0-4 0,2 0-4 16,-5 0 4-16,3 0 0 0,1 0 0 0,-1 0 0 0,2 0 0 15,-5 0 0-15,3 0 0 0,1 0 0 0,0 0 0 0,-4 0 0 16,4 0 0-16,0 0 0 0,0 0 0 0,-4 0 0 0,3 0 0 0,1 0 0 16,-4 0 0-16,4 0 0 0,0 0 0 0,0 0 0 15,-4 0 0-15,3 0 0 0,2 0 0 0,-5 0 0 0,3 0 0 0,-3 0 0 16,4 0 0-16,0 0 0 0,-4 0 0 0,4 0 0 0,-1 0 0 16,-3 0 0-16,4 0 0 0,-4 0 0 0,4 0 4 0,-4 0-4 15,4 0 4-15,-4 0-4 0,4 0-4 0,0 0 4 0,-4 0-4 0,3 0 4 16,-3 0 0-16,4 0 0 0,-4 0 0 0,4 0 0 0,0 0 0 15,-4 0 0-15,4 0 0 0,-4 0 0 0,3 0 0 0,2 0 0 16,-5 0 4-16,3 0-4 0,1 0 0 0,-4 0 0 0,4 0 0 16,0 0 0-16,-1 0 0 0,-3 0 0 0,5-2 0 0,-2 2 0 15,1 0 0-15,0 0 0 0,0-2-4 0,-4 2 4 0,3 0 4 0,1 0-8 16,0-2 4-16,0 2-4 0,-4 0 8 0,4 0 0 0,0 0-4 16,0 0 0-16,-1 0 0 0,1 0 0 0,-4 0 0 0,4 0 0 15,0 0 0-15,-1 0 0 0,2 0 0 0,-5 0 0 0,3 0 0 16,1 0 0-16,0 0 0 0,0 0 0 0,-1 0 0 0,-3 0 0 15,5 0 0-15,-2 0 0 0,1 0 0 0,0 0 4 0,0 0-4 16,0 0 0-16,-4 0 0 0,3 0 0 0,1 0 0 0,0 0 0 0,0 0 0 16,0 0 0-16,0 0 0 0,-1 0-4 0,1 0 8 0,0 0-4 15,0 0 0-15,-1 0-16 0,5 0 16 0,-4 0 4 0,0 0 0 16,0 0 0-16,0 0-4 0,-1 0 4 0,5 0-4 0,-4 0 0 16,0 0 0-16,0 0 0 0,4-2 0 0,-5 2 0 0,1 0 0 15,4 0-4-15,-5 0 4 0,1 0 0 0,4-2 0 0,-4 2 0 0,3 0 0 16,-3 0 0-16,4 0 0 0,-4-3 0 0,-1 3 0 0,5 0 0 15,-4 0 0-15,4 0 0 0,-5 0 0 0,5 0 4 0,-4 0-4 16,4 0 0-16,-5 0 0 0,5-2 0 0,-4 2 0 0,3 0 0 16,-2 0 0-16,2 0 0 0,-3 0 0 0,3 0 0 0,-2 0 0 15,-2-2 0-15,5 2 0 0,-4 0 0 0,3 0 0 0,-3 0 0 0,4 0 0 16,-4-2 0-16,3 2 0 0,-3 0 0 0,4 0 0 0,-5 0 0 16,2 0 0-16,2-2 4 0,-3 2-4 0,3 0 0 0,-2 0 0 15,-2 0 0-15,1 0 0 0,4 0 0 0,-4 0 0 0,-1 0 0 0,1 0 0 16,4 0 0-16,-4 0 0 0,0 0 0 0,-1 0-4 15,1 0 4-15,0 0-4 0,0 0 4 0,-1-3 0 0,2 3 0 0,-5 0 4 16,3 0-4-16,1 0-4 0,0 0 4 0,0 3 0 0,0-3 4 16,-1 0-4-16,-3 0 0 0,4 0 0 0,0 0 0 0,0 0 0 15,-4 0 4-15,4 0-4 0,0 0 0 0,-1 0 0 0,1-3 0 0,-4 3-4 16,4 0 4-16,0 0 0 0,-1 0 4 0,2 0-4 16,-2 0 0-16,1 0-4 0,0-2 4 0,0 2 4 0,0 0-4 0,-4 0 0 15,4 0 4-15,3 0-4 0,-3-2 0 0,0 4 0 0,0-4-4 16,-1 2 0-16,1 0 4 0,0-2 0 0,0 2 0 0,0 0 0 15,0 0 0-15,3 0 0 0,-3 0 0 0,0-2 0 0,0 2 0 16,0 0 0-16,3 0 0 0,-3 0 0 0,0-2 0 0,0 2 0 16,0 0 0-16,3 0 0 0,-3 0 0 0,0 0 0 0,0 0-4 15,4-2 4-15,-5 2 4 0,1-3-4 0,0 3 0 0,0 0 0 0,3 0 4 16,-3 0-4-16,0-2-4 0,0 2 4 0,3 0 0 16,-3 0 0-16,0 0 0 0,0 0 0 0,3 0 0 0,-2 0 0 0,-2-2 0 15,5 2 0-15,-4 0 0 0,4 0 0 0,-5 0 0 0,1 0 4 16,4-2-4-16,-5 4 0 0,5-4 0 0,-4 2 4 0,0 0 0 15,4 0-4-15,-5-2 0 0,5 2 0 0,-4 0 0 0,4 0 0 0,-5 0-4 16,5 0 4-16,-4 0 0 0,3-2 0 0,1 2 4 16,-4 0-4-16,4-2 4 0,-5 2-8 0,5 0 4 0,-1-3-4 0,-2 3 0 15,2 0 4-15,1 0 0 0,-5-2 0 0,5 2 0 0,0 0 0 16,-4 0 0-16,3 0 0 0,-3 0 0 0,4 0 0 0,-4 0 0 16,3 0 0-16,-2-2 0 0,2 2 0 0,1 0 0 0,-5 0-4 0,5 0 8 15,-4 0-4-15,4-2 0 0,-5 2 0 0,5 0 0 0,-4 0-4 16,3 0 4-16,-2-2 0 0,2 2 0 0,-3 0 0 0,3 0 0 15,-3 0 0-15,4 0 4 0,-4 0-4 0,3 0 0 0,-3-2 0 0,4 2 0 16,-4 0 4-16,4 0-8 0,-5 0 8 0,5-2-4 16,-4 2 0-16,4 0 0 0,-1 0 0 0,-3-3 4 0,3 3-4 0,-3 0 0 15,4-2 0-15,-4 2 0 0,4 0 0 0,-5 0 0 0,5 0 0 16,-4 0 0-16,4-2 0 0,-5 2 0 0,5 0 0 0,-4 0-4 16,4 0 4-16,-5-2 0 0,5 2 0 0,-4 0 0 0,0 0 0 15,3-2 0-15,-3 2 0 0,0 0 0 0,4 0 0 0,-5 0 0 16,5 0 0-16,-4 0 0 0,-1 0 0 0,2-2 0 0,2 2 4 15,-3 0-4-15,0 0 0 0,0 0 0 0,3 0 0 0,-3 0 4 0,0 0-4 16,0 0 0-16,0-3 0 0,4 3 0 0,-5 0 0 0,1 0 0 16,-1 0 0-16,2 0 0 0,-2 0 0 0,1 0 0 0,0 0 0 15,0 0 0-15,0 0 0 0,0 0 0 0,-1 0 0 0,1 0 0 16,4 0 0-16,-8 0 0 0,7 0 0 0,-2 0 0 0,-2 0 0 16,-3 0 0-16,8 0 0 0,-4 0 0 0,-4 0-4 0,3 0 4 0,1 0 0 15,0 0 0-15,0 0 0 0,0 0-20 0,0 0 24 0,-1 0 0 16,1 0-4-16,0 0 4 0,0 0 0 0,-4 0-4 0,4 0 0 15,-1 0 0-15,2 0 4 0,-2 0-4 0,1 0 0 0,0 0 0 0,0 0 0 16,-1 0 0-16,2 0 0 0,-2 0 0 0,-3 0 0 16,4 0 4-16,0 0-4 0,0 0 0 0,-1 0 0 0,1 0 0 0,0 0 0 15,0 0 0-15,-4 0 0 0,4 0 0 0,0 0 0 0,0 0 0 16,-1 0 0-16,1 0 0 0,0 0 0 0,0 0 0 0,-1 0 0 16,2 0 0-16,-2 0 0 0,1 0 0 0,0 0 0 0,0 0 4 15,-4 0-4-15,3 0 0 0,2 0 0 0,-2 0 0 0,1 0 0 0,0 0 0 16,0 0 0-16,0 0 0 0,-1 0 0 0,5 0 0 15,-4 0 0-15,0 0 0 0,0 0 0 0,-1 0 0 0,1 0 0 0,0 0 0 16,0 0 0-16,4 0 0 0,-5 0 0 0,1 0 0 0,0 0 0 16,0 0 0-16,0 0 0 0,3 0 4 0,-3 0-4 0,0 0 0 15,0 0 0-15,0 0-16 0,-1 0 20 0,5 0 0 0,-4 0-4 16,-1 0 0-16,2 0 4 0,-2 0 0 0,1 0-4 0,0 0 0 16,0 0 0-16,0 0 0 0,3 0 0 0,-3 0 0 0,0 0 0 0,0 0 0 15,0 0 0-15,-1 0 0 0,2 0 0 0,-2 0 0 0,5 3 0 16,-4-3 0-16,-1 0 0 0,2 0-4 0,-2 0 4 0,1 0 0 15,4 0 0-15,-5 0 0 0,1 0 0 0,0 0 0 0,4 0 0 16,-4 0 0-16,0 0 0 0,-1 0 0 0,5 0 0 0,-4 0 0 16,-1 0 4-16,5 0-4 0,-4 0 0 0,0 0 0 0,0 0 0 0,3 0 0 15,-3 0 4-15,0 0-4 0,0 0 4 0,0 0-4 0,3 0 4 16,-3 0-4-16,0 0 0 0,0 0 0 0,-1 0 0 0,2 0 0 16,-2 0 0-16,1 0 0 0,0 0 0 0,0 0 0 0,-1 0 0 15,2 0 0-15,-2 0 0 0,1 0 0 0,0 0 0 0,0 0 0 16,0 0 0-16,-1 0-4 0,1 0 4 0,0 0 0 0,0 0 0 15,0 0 0-15,0 0 0 0,-1 0 0 0,-3 0 4 0,4 0 0 0,0 0-4 16,0 0 0-16,-1 0 0 0,2 0 0 0,-2 0 0 16,-3 0 0-16,4 0 0 0,0 0 0 0,0 0 0 0,0 0 0 0,-4 0 4 15,3 0-4-15,1 0 0 0,0 0 0 0,0 0 0 0,0 0 4 16,0 0-4-16,-1 0 0 0,2 0 0 0,-2 0 0 0,1 0 0 16,0 0 0-16,0 0 0 0,-1 0 0 0,1 0 0 0,0 0 4 0,0 0-4 15,0 0 0-15,3 0 4 0,-3 0-4 0,0 0 0 0,0 0 0 16,0 0 0-16,-1 0 0 0,5 0 0 0,-4 0-4 0,0 0 4 15,0 0 0-15,-1 0 4 0,5 0-4 0,-4 0 4 0,0 0 0 0,3 0-8 16,-3 0 4-16,0 0 0 0,0 0 4 0,4 0-8 16,-4 0 4-16,-1 0 0 0,5 0 0 0,-4 0 0 0,-1 0 4 0,5 0-4 15,-4 0 0-15,0 0 4 0,3 0-4 0,-3 0-4 0,0 0 4 16,4 0 0-16,-4 0 0 0,0 0 0 0,-1 0 0 0,5 0-16 16,-4 0 20-16,-1 0 0 0,5 0 0 0,-4 0 0 0,0 0-4 15,3 0 4-15,-2 0 0 0,-2 0 0 0,1 0-4 0,0 0 0 16,4 0-4-16,-5 0 8 0,1 0-4 0,0 0 0 0,0 0 0 0,4 0 0 15,-5 0 0-15,1 0 0 0,0 0 0 0,0 0 4 0,-1 0-4 16,5 0 0-16,-4 0 0 0,0 0 0 0,0 0 0 0,0 0 0 16,0 0 0-16,-1 0 4 0,1 0-4 0,0 0 0 0,0 0 0 0,0 0 4 15,-1 0-4-15,1 0 0 0,4 0 0 0,-4 0 0 16,0 0 0-16,-1 0 0 0,1 0 0 0,0 0 4 0,0 0-4 0,0 0 0 16,0 0 0-16,-1 0 0 0,1 0 4 0,0 0-4 0,0 0 0 15,0 0 4-15,-1 0-4 0,1 0 0 0,4 0 0 0,-4 0 0 16,0 0 0-16,-1 0 0 0,2 0 0 0,-2 0 0 0,5 0 0 0,-4 0 4 15,-1 0-4-15,1 0-4 0,0 0 8 0,0 0 0 0,4 0-4 16,-5 0 0-16,1 0-4 0,0 0 8 0,0 0 0 0,0 0-4 16,-1 0 0-16,2 0 4 0,-2 0-8 0,1 0 4 0,0 0 0 15,0 0 0-15,-1 0 0 0,1 0 0 0,0 0 4 0,0 0 0 16,0 0-4-16,0 0 0 0,-4 0 0 0,3 0 0 0,1 0 0 0,0 0 0 16,0 0 0-16,0 0 0 0,-1 0 4 0,2 0-4 0,-2 0 0 15,1 0 0-15,0 0 0 0,0 0 0 0,-1 0 4 0,2 0-4 16,-5 0 0-16,7 0 4 0,-3 0-4 0,-4 0 0 0,4 0 0 15,-1 0 4-15,5 0-4 0,-8 0 0 0,8 0 0 0,-4 0 0 16,0 0 0-16,-1 0-4 0,1 0 4 0,0 0 0 0,0 0 0 0,-1 0 0 16,2 0 0-16,-2 0 0 0,1 0 0 0,4 0 0 15,-5 0 0-15,2 0 4 0,-2 0-4 0,1 0 0 0,4 0 0 0,-4 0 4 16,-1 0-4-16,5 0 0 0,-4 0 0 0,0 0 4 0,3 0-4 16,-3 0 0-16,0 0 0 0,3 0 0 0,-2 0 0 0,-2 0 4 15,5 0-4-15,-4 0 0 0,3 0-16 0,-3 0 20 0,4 0 0 0,-4 0-4 16,0 0 4-16,4 0-4 0,-5 0 0 0,4 0 0 0,-2 0 0 15,2 0 4-15,-3 0 0 0,0 0-4 0,4 0 0 0,-5 0 0 16,5 0 0-16,-4 0 4 0,3 0-8 0,-2 0 8 0,-2 0-8 16,5 0 4-16,-4 0 0 0,4 0 0 0,-5 0 0 0,1 0 0 15,4 0 0-15,-5 0 0 0,5 0 0 0,-4 0 0 0,0 0 0 16,4 0 0-16,-5 2 0 0,1-2 4 0,4 0-8 0,-5 0 8 0,5 0-4 16,-4 0 0-16,0 2 4 0,3-2-4 0,-3 0 0 15,4 0 0-15,-4 0 0 0,4 2 0 0,-5-2 0 0,5 0 0 0,-4 0 0 16,4 0 0-16,-5 0 0 0,5 0 0 0,-1 0 0 0,-2 0 0 15,2 0 0-15,1 2 0 0,-4-2 0 0,3 0 0 0,1 0 0 16,0 0 0-16,-5 0 0 0,5 0 0 0,-1 0 0 0,-2 0 0 0,2 2 4 16,1-4-4-16,-1 4 0 0,-3-2 0 0,4 0 0 15,0 0 0-15,-5 0 4 0,5 0-4 0,0 0-4 0,-1 3 4 0,-3-3 0 16,4 0 4-16,0 0-4 0,-5 0 0 0,5 0 0 0,0 0 0 16,0 0 0-16,-5 0 0 0,5 0 0 0,-1 0 0 0,1 0 0 15,0 0 0-15,-1 0 4 0,-3 0-4 0,4 0 0 0,0 0-4 0,-1 0 4 16,-3 0 0-16,4 0 0 0,0 0 0 0,-1 0 0 15,-3 0 4-15,3 0-4 0,1 0 0 0,-4 0 0 0,4 0 0 0,-1 0 0 16,-3 0 0-16,4 0-4 0,-5 0 4 0,5 0 0 0,-4 0 0 16,4 0 0-16,-5 0 0 0,5 0 4 0,-4 0 0 0,4 0-4 15,-4 0 4-15,-1 0-8 0,5 0 0 0,-4 0 4 0,0 0 4 0,3 0-4 16,-2 0-4-16,-2 0 4 0,4 0-4 0,-2 0 4 0,-2 0 4 16,1 0-4-16,4 0 0 0,-4 0 0 0,0 0 0 0,-1 0 0 15,1 0 0-15,4 0 0 0,-4 0 0 0,-1 0 0 0,2 0 0 16,2 0 0-16,-3 0 0 0,0 0 0 0,-1 0 0 0,1 0 0 15,4 0-16-15,-4 0 16 0,0 0 4 0,3 0 0 0,-3 0-4 0,0 0 4 16,0 0-4-16,4 0 0 0,-5 0 0 0,1 0 0 16,4 0 4-16,-5 0 0 0,2 0-4 0,2 0 0 0,-3 0 0 0,3 0 0 15,-3 0-4-15,0 0 4 0,4 0 0 0,-4 0 4 0,3 0-4 16,1 0 0-16,-4 0 0 0,4 0 0 0,-5 0 0 0,5 0 4 16,-1 0-4-16,-3 0 0 0,4 0 0 0,0 0 0 0,-4 0 0 0,3 0 0 15,1 0 0-15,-4 0 0 0,3 0 0 0,-3 0-4 0,4 0 4 16,0 0 0-16,-1 0 0 0,-3 0 4 0,4 0-4 0,-5 0 0 15,5 0 0-15,0 0 0 0,-1 0 0 0,-2 0-4 0,2 0 8 16,1 0-4-16,-5 0 4 0,5 0-4 0,0 0 0 0,-4 0 0 16,3 0-4-16,1 0 8 0,-4 0-4 0,4 0 0 0,-5 0 0 15,5 0 0-15,-4 0 0 0,3 0 0 0,1 0 0 0,-4 0 0 0,3 0 0 16,-3 0 0-16,4 0 0 0,-4 0 0 0,4 0 0 0,-5 0-4 16,1 0 4-16,4 0-4 0,-5 0 8 0,5 0-4 0,-4 0 0 15,4 0 0-15,-5 0 0 0,1 0 0 0,4 0-4 0,-4 0 8 16,0 0-4-16,3 0 0 0,-3 0 0 0,0 0 4 15,3 0-4-15,-2 0 0 0,-2 0 4 0,5 0-8 0,-4 0 4 0,-1 0 0 0,5 0 4 16,-4 0-4-16,0 0 0 0,4 0 0 0,-5 0 0 16,5 0 0-16,-4 0 0 0,4 0 0 0,-5 0-4 0,5 0 4 0,-4 0 4 15,4 0-4-15,-5 0 0 0,5 0-4 0,-4 0 4 0,3 0 4 0,-3 0-4 16,4 0-4-16,-4 0 4 0,3 0 0 0,-3 0 0 16,4 0 0-16,-5 0 0 0,5 0 0 0,0 0 4 0,-4 0-4 0,4 0 0 15,-5 0 0-15,5 0 0 0,-4-3 0 0,3 3 0 0,-3 0 0 16,4 0 0-16,0 0 4 0,-5 0-4 0,5-2 0 0,-4 2 0 15,4 0 0-15,-1-2 4 0,-3 2-4 0,4 0-4 0,-4 0 4 0,3 0-4 16,-3 0 4-16,4 0 0 0,-5 0 0 0,5 0 0 16,0-2 0-16,-4 2 0 0,3 0 0 0,-3 0 0 0,4 0 0 0,-4 0 0 15,-1-2 0-15,5 2 0 0,-4 0 0 0,3 0-4 0,-2-2 4 16,2 2 4-16,-3 0-4 0,0 0 4 0,4 0-4 0,-5 0 0 16,5-3 0-16,-4 3 0 0,-1 0 0 0,5-2 0 0,-4 2 0 15,4 0 0-15,-4 0 0 0,-1-2 0 0,5 2 0 0,-4 0 0 16,4-2-4-16,-5 2 8 0,5 0-4 0,-4-2 0 0,3 2 0 0,-3 0 0 15,4-2 0-15,-4 2 0 0,0 0 0 0,3-2 4 16,-3 2-4-16,3 0 0 0,-2-3-4 0,2 3 4 0,-3 0 0 16,0-1 0-16,4 1 0 0,-5 0 4 0,5 0-4 0,-4-3 0 0,0 3 0 15,3 0-4-15,-3 0 8 0,4 0-4 0,-4-2 0 0,-1 2 0 16,5-2 0-16,-4 2 0 0,4 0 0 0,-5 0 0 0,1-2-4 16,4 2 4-16,-4 0 0 0,0 0 4 0,-1 0-4 0,5-3-4 0,-4 3 4 15,0 0 0-15,-1 0 0 0,5 0 4 0,-4 0-8 0,0 0 4 16,0 0 0-16,-1 0 0 0,5-2 0 0,-4 2 4 0,0 0 0 15,0 0-4-15,-1-2 0 0,1 2 0 0,4 0-4 0,-4 0 4 0,-1 0 0 16,2-2 0-16,-2 2 0 0,5 0 0 0,-4 0 0 16,-1-2 0-16,2 2 0 0,2 0 0 0,-3 0 0 0,0 0 0 0,-1 0 4 15,5 0-4-15,-4-2-4 0,0 2 8 0,0 0-4 0,0 0 0 16,3 0 0-16,-3 2 0 0,0-4-4 0,-1 2 4 0,2 0 0 16,2 0 0-16,-3 0-4 0,0 0 4 0,-1 0 0 0,1 0-4 15,0 0 4-15,4 0 4 0,-4 0-4 0,0 0 0 0,-1 0 4 0,1-2-4 16,0 2-4-16,0 0 4 0,4 0 0 0,-5 0 4 0,1 0-8 15,0 0 4-15,0 0 0 0,-1 0 0 0,2 0 0 0,-2 0 0 16,5 0 4-16,-4 0-4 0,0 0 0 0,-1 0 0 0,1 0 0 16,0 0 0-16,4 0 0 0,-4 0-4 0,-1 0 4 0,2 0 0 15,-2 0 4-15,1 0-8 0,4 0 4 0,-5 0 0 0,1 0 4 16,0 0-4-16,0 0 0 0,0 0 4 0,0 0-4 0,-1 0-4 0,1 0 4 16,0 0 0-16,0 0 0 0,0 0 4 0,-1 0-8 0,2 0 4 15,-2 0 0-15,1 0-4 0,0 0 4 0,0 0 4 0,-1 0-4 16,1 0 0-16,0 0 0 0,0 0 0 0,0 0 0 0,0 0 0 0,-1 0 0 15,1 0 0-15,0 0 0 0,0 0 0 0,-4 0 0 16,4 0 0-16,-1 0 0 0,2 0 0 0,-2 0-4 0,1 0 4 0,0 0 4 16,0 0-4-16,-1 0 0 0,-3 0 4 0,5 0-4 0,-2 0 0 15,1 0 0-15,0 0 0 0,-4 0 0 0,4 0 0 0,-1 0 0 16,-3-3-4-16,4 3 4 0,0 0 0 0,-4 0 0 0,4-2 0 16,-4 2 0-16,4 0 4 0,0-2-4 0,-4 2 0 0,4 0 0 15,-4 0 0-15,3 0-4 0,-3 0 4 0,4 0 0 0,-4-2-4 16,4 2 4-16,-4 0 0 0,4 0 4 0,-4 0-4 0,3-3 4 0,-3 3-8 15,5 3-16-15,-5-6 24 0,3 3-4 0,-3 0 4 0,4-1 0 16,-4 1-4-16,4 0 0 0,-4 0 0 0,0 0 4 0,4 0 0 16,-4 0 0-16,3 0-4 0,-3 0 0 0,0 0 0 0,0 0 0 15,5 0 0-15,-5 0-4 0,0 0 4 0,0 0-4 0,3 0 8 16,-3 0-4-16,0-3 0 0,0 3 0 0,0 0 4 0,0 0-8 0,4 0 8 16,-4 0 0-16,0 0-4 0,0 0-4 0,0 0 4 0,0 0 0 15,0 0 0-15,4 0 0 0,-4 0 0 0,0 0 4 0,0 0-4 16,0 0-4-16,0 0 8 0,0 0-4 0,0 0 0 0,0 0 0 0,0 0 0 15,0 0 0-15,0 0 0 0,0 0-4 0,0 0 4 0,0 0 0 16,0 0 0-16,0 0 0 0,0 0 0 0,0 0 0 0,0 0 0 16,0 0 0-16,0 0 0 0,0 0 0 0,0 0 0 0,0 0-4 15,0 0 4-15,0 0 0 0,0 0 0 0,0 0-4 0,0 0 4 16,0 0-8-16,0 0-4 0,0 0-8 0,0 0-12 0,0 0-20 0,0 0-16 16,0 0-48-16,0 0-56 0,0-2 8 0,0 2 28 15,0-2 24-15</inkml:trace>
    <inkml:trace contextRef="#ctx0" brushRef="#br0" timeOffset="10418.0787">76-2 15 0,'0'0'64'0,"0"0"12"16,0 0 0-16,0 2-32 0,0-2-8 0,0 0 0 0,0 0-8 0,0 0-4 16,0 0-4-16,0 0 0 0,0 0-4 0,0 0 0 15,0 0 0-15,0 0-4 0,0 0-4 0,0 0 0 0,0 0 4 0,0 0-4 16,0 0 4-16,0 0 0 0,0 0 0 0,0 0 4 0,0 0 0 16,0 0-4-16,0 0 4 0,0 0 0 0,0 0-8 0,0 0 4 15,0 2 0-15,0-2 0 0,0 3-4 0,0-1 4 0,0-2 0 16,0 2 0-16,0 0-4 0,-3 1 0 0,3-2 0 0,0 1 0 0,0 1 0 15,0 1 0-15,0-2 0 0,0 0 0 0,-5 3 4 16,5-4-4-16,0 2 0 0,0 1 0 0,0-2 0 0,-3 3-4 0,3-3 4 16,0 2 0-16,0-2-4 0,0 2 0 0,0-1 0 0,0 1 0 15,0-1 0-15,0 0 0 0,0 2 0 0,0-3 0 0,0 2 4 16,0-2-4-16,0 2 4 0,0 1-4 0,0-3 0 0,0 3 0 0,0-1 0 16,0-2 0-16,0 2 0 0,0 0-4 0,0-1 8 0,0 1 0 15,-4 0-4-15,4-2 0 0,0 3 0 0,0-1-4 0,0-2 8 16,0 2-4-16,-4 1 0 0,4-3 0 0,0 2 0 0,0 1 0 15,0-3 0-15,0 2 0 0,0-2 0 0,0 2-4 0,-4 1 4 16,4-3-4-16,0 2 0 0,0-2 0 0,0 3 4 0,-4-1 0 0,4-2-4 16,0 3 4-16,0-3 0 0,0 2-4 0,-3-2 4 0,3 3 0 15,0-3 0-15,-4 2-4 0,4-2 0 0,0 2 4 0,0-1-4 16,0 1 4-16,-4-2 0 0,4 2 0 0,0-1 0 0,0 1-4 16,0-2 0-16,0 2 0 0,0-2 0 0,-4 1 0 0,4 1 0 15,0 0 4-15,0-2 0 0,-4 3 0 0,4-3-4 0,0 2 0 0,0-2 4 16,0 3 4-16,-4-3-8 0,4 2 0 0,0-2 0 15,0 3 0-15,0-1 0 0,0 0 4 0,-3-2 0 0,3 2 0 16,0 1-4-16,0-1 0 0,0 1-4 0,0-1 8 0,-4 0-4 0,4 0-4 16,0 1 8-16,0-1-20 0,0 0 20 0,0 1-4 0,0-1 4 15,0 0 0-15,0 0-4 0,0 1 4 0,0-1-4 0,0 0 4 16,0 1 0-16,0 1-4 0,0-2 8 0,0 0-8 0,0 1 0 0,0-1 4 16,0 1-4-16,0-1-4 0,0 0 8 0,0 1-8 15,0-1 8-15,0 2 0 0,0-1-8 0,0-1 8 0,0 0-4 0,0 1 4 16,0-1 0-16,0 0 0 0,0 0-4 0,0 1 0 0,0-1 4 15,0 0-8-15,0 1 0 0,0-1 4 0,0 2 4 0,0-3 0 16,0 3-4-16,0-2 0 0,0-2-4 0,0 5 4 0,0-3 0 0,0-1 0 16,0 3 0-16,0-4 0 0,0 2-4 0,0 1 0 15,0-1 4-15,-4 0 0 0,4 0 0 0,0 1-4 0,0-1 4 0,0 0 0 16,0 1 4-16,0-3-4 0,0 2 0 0,0 1 0 0,0-1 0 16,0 0 4-16,0 0 0 0,0-1 0 0,0 1-4 0,0 0 0 15,0 1-4-15,0-1 4 0,0-2 4 0,0 2-8 0,0 1 0 0,0-1-8 16,0 0 16-16,0-1-4 0,0 1 0 0,0 0 8 0,0 0-4 15,0 1-4-15,0-1 4 0,0-2-4 0,0 3 4 0,0-1-4 16,0 0 0-16,0 1 0 0,0-1 8 0,0 0-12 0,0 0 12 16,0-1-12-16,0 1 4 0,0 0-4 0,0 1 4 0,0-1 0 15,0 0 0-15,0 0 0 0,0 1 4 0,0-1 0 0,0-2-4 16,0 3 8-16,0-1-8 0,0 0 4 0,0-2-8 0,0 3 8 16,0-1-8-16,0 0 8 0,0 0-4 0,-4-1 0 0,4 1 0 0,0 0 4 15,0 1-8-15,0-3 8 0,0 2-4 0,0 0-4 0,0 0 8 16,0-1-8-16,0 1 4 0,0 1 8 0,0-1-4 0,0-2-8 15,0 2 4-15,0 0 4 0,0 1-4 0,0-4 0 0,-3 4-4 0,3-1 8 16,0-1-8-16,0 1 8 0,0 0 0 0,0 0-4 0,0-1 0 16,0 1 0-16,0 1 0 0,0-1 0 0,-5-2 0 0,5 2 0 15,5 0 4-15,-10 1 0 0,10-4-4 0,-10 4 0 0,5-1-8 0,0 1 12 16,0-1-4-16,0 0 8 0,0 1-8 0,0-1 0 16,0-2 0-16,0 4 0 0,0-3 0 0,0 1 8 0,0 0-8 0,0 1 0 15,-3-1 4-15,3 0 0 0,0 1 0 0,3-1 0 0,-3 2 0 16,0-4-4-16,0 3-4 0,0 2 4 0,0-4 0 15,0 2 4-15,0-1-4 0,0 0 0 0,0 1 0 0,0-1 0 0,-3 3 0 16,3-3 0-16,0 0 0 0,0 0 0 0,0 3 4 0,0-3-4 16,0 3 4-16,0-3-4 0,0 2 0 0,0-1 4 0,0 1-4 15,0-1 4-15,0 1-4 0,0-2 0 0,0 3 0 0,0-3 4 0,0 3-4 16,0-1 4-16,0-2-4 0,0 3 0 0,0-3 0 0,0 3 0 16,0-3 0-16,0 2 0 0,0-1 0 0,0-1 0 0,0 2 0 15,0-1 0-15,0 1 0 0,0-1 0 0,0-1 4 0,0 0-4 16,0 3 4-16,0-3-4 0,0 0 4 0,0 3-4 0,0-3 0 15,0 0 4-15,0 1-4 0,0 1 0 0,0-2 0 0,0 0 4 0,0 1-4 16,0-1 0-16,0 3 0 0,0-3 0 0,0 0 4 16,0 3-4-16,0-2 4 0,0-2-4 0,0 2 4 0,0 1 0 0,0-2-4 15,0 1 0-15,0-1 0 0,0 2 4 0,0-1 0 0,0-1-4 16,0 2 4-16,0-2-4 0,0 1 0 0,0 2 0 0,0-3 0 16,0 0 0-16,0 3 4 0,0-3-4 0,0 2 8 0,0-1-8 0,0 1 0 15,0-2 0-15,0 3 4 0,0-3 0 0,0 3-4 0,0-3 0 16,0 2 0-16,0 1 0 0,0-1 0 0,0 1 4 0,0-3-4 15,0 2 4-15,0 1-4 0,0 0 4 0,0-1-4 0,0 0 4 16,0 1-4-16,0 1 0 0,0-1 0 0,0-1 0 0,0 1 0 16,0-1 0-16,0 1 0 0,0-3 0 0,0 3 0 0,0-1 0 0,0 1 4 15,0-1-4-15,0 1 0 0,0-3 0 0,0 2 4 0,0 1-4 16,0-3 0-16,0 3 0 0,0-3 0 0,0 2 0 0,0-1 0 16,0-1 4-16,0 2-4 0,0-2-16 0,0 1 20 0,0 1 0 15,0-1-4-15,0-1 4 0,0 0-4 0,0 1 0 0,0-1 0 16,0 0 4-16,0 1-4 0,0-1 0 0,0 0 4 0,0 0 0 0,0 1 0 15,0-1-4-15,0 1 0 0,0-1 0 0,0 0 0 0,0 0 0 16,0 1 0-16,0-2 0 0,0 1 0 0,0-1 4 0,0 2-4 16,0-1 4-16,0 0-4 0,0-2 0 0,0 3 0 0,0-1 0 0,0 1 0 15,0-4 0-15,0 4 4 0,0-1-4 0,0 0 0 16,0-1 0-16,0 0 0 0,0 2 0 0,0-1 0 0,0-1 0 0,0 1 0 16,0 0 0-16,0 0 4 0,0-1-4 0,0 1 0 0,0 1 0 15,0-1 0-15,0-2 0 0,0 2 0 0,0 0 0 0,0 1 0 16,0-1 4-16,0 0-4 0,0 1 4 0,0-3-8 0,0 4 8 15,0-2-4-15,0-1 0 0,0 3 0 0,0-2 0 0,0 1-4 16,0-1 4-16,3 0-4 0,-3 1 4 0,0-1 0 0,0 0 4 16,0 1-4-16,0-1 0 0,0 0 0 0,0 0 0 0,0 1 0 0,0 1 0 15,0-1 0-15,0-3 0 0,0 4 0 0,0-2 0 0,0 1 0 16,0-1 0-16,0 0 0 0,0 1 4 0,0-1-4 0,0 0 0 16,0 1 0-16,0-1 4 0,5 0-8 0,-5 1 4 0,0-1 0 0,0 0 0 15,0 1 0-15,0-1 0 0,0 0 0 0,0 1 0 16,0-3 0-16,-5 2 0 0,5 0 0 0,0 1 0 0,0-1 0 0,5 0 0 15,-5 1 0-15,0-1 4 0,0 0-4 0,0-2-4 0,0 3 4 16,-5-1 0-16,5 0 0 0,0 1 0 0,0-1 0 0,0-2 0 16,0 2 0-16,0 1 0 0,0-1-4 0,0 0 4 0,0 0 4 15,0 1-4-15,0-1 0 0,0-2 0 0,0 3 0 0,0-1 0 16,0 0 0-16,0 1 0 0,0-1 0 0,0 0 0 0,0 0 4 0,0 1-4 16,0-2 0-16,0 2 0 0,0 0 0 0,0-1 0 0,0 0 0 15,0 0 4-15,0 1-4 0,0-1 0 0,0 1-4 0,0-1 8 16,0 0-4-16,0 0 0 0,0 1 0 0,0-2-4 0,0 2 4 15,0 2 0-15,0-3 0 0,0 0 0 0,0 3 0 0,0-3 0 16,0 1 0-16,0 1 0 0,0-2 0 0,0 2 0 0,0-1 0 0,0 1 0 16,0-1 0-16,0 1 0 0,0-2 4 0,0 1 0 0,0 1-8 15,0-2 4-15,0 3 0 0,0-3 0 0,0 0 0 0,0 3 0 16,0-3 0-16,0 1 0 0,0-1 0 0,0 2 4 0,5-1-8 0,-5-1 4 16,0 0 4-16,0 1-4 0,0-1 0 0,0 0 0 15,0 1 0-15,0 1 0 0,0-2 0 0,3 1 0 0,-3-1 0 0,0 0 0 16,0 1 0-16,0-1 0 0,0 0 0 0,0 1 0 0,0-1 0 15,0 0 0-15,0 0 0 0,0 0 0 0,0 1 0 0,0-3 0 16,0 3 0-16,0-1 0 0,0 0 0 0,0 0 0 0,0 1 0 16,0-1 0-16,0-2-4 0,0 3 4 0,0-1 0 0,0-2 0 15,0 2 0-15,0 1 0 0,0-1 0 0,0-2 0 0,0 2 0 16,0-1 4-16,0 1-4 0,0 0 0 0,0-2 0 0,0 3 0 0,0-1 0 16,0-2 0-16,0 2-4 0,0 1 4 0,0-3 0 0,0 2 0 15,0 0 4-15,0-1-4 0,0 1 0 0,0 0 0 0,0 1 0 16,0-3 0-16,0 2 0 0,0 0 0 0,0-2 0 0,0 3 0 15,0-2 0-15,0 2 0 0,0-3 0 0,0 3 0 0,0-1 0 0,0 0 0 16,0 0 4-16,0 1-8 0,0-3 4 0,0 3 0 0,0-1 4 16,0 0-8-16,0 0 4 0,0 1 0 0,0-2 0 0,0 2 0 15,0-1 0-15,0 3 0 0,0-3 0 0,0 1 0 0,0-1 0 16,0 0 0-16,0 0 0 0,0 1 0 0,0-1 0 0,0 2 0 16,0-1 0-16,0-1 0 0,0 0 0 0,0 1 0 0,0-1 0 15,0 0 0-15,0 1 0 0,0-1 0 0,0 0 0 0,0 1 0 0,0-1 0 16,0 0 0-16,0 3 0 0,0-3 4 0,0 0-4 0,0 1 0 15,0-1 0-15,0 0 0 0,0 0 0 0,0 1-16 0,0-1 20 16,0 0 0-16,0 1 0 0,0 1-4 0,0-1 0 0,0-1 0 0,0 0 0 16,0 0 0-16,0 1 0 0,0-1 0 0,0 0 0 15,0 3 0-15,0-3 0 0,0 1-4 0,0-1 4 0,0 0 0 0,0 1 0 16,0-2 0-16,0 2 0 0,0-1 0 0,0 1 0 0,0-1 0 16,0-2 0-16,0 2 0 0,0 3 0 0,0-5 0 0,0 2 4 15,0 3 0-15,0-3-4 0,0 1 0 0,0-2 0 0,0 2 0 0,0-1 0 16,0 1 0-16,0 1 0 0,0-2-4 0,0 1 4 0,0-1 0 15,0 3 4-15,0-3-4 0,0 0 0 0,0 3-4 0,0-3 4 16,0 0 0-16,0 3 0 0,0-3-4 0,0 0 4 0,0 3 0 16,0-4 0-16,0 4 0 0,0-2 0 0,4-1 0 0,-4 2 0 15,0-1 0-15,0-1 0 0,4 3 0 0,-4-3 0 0,0 0 0 16,0 3 0-16,4-3 0 0,-4 0 0 0,0 3 0 0,0-3 0 0,0 0 0 16,0 3 0-16,0-3 0 0,0 1 0 0,0-1 0 0,0 2 0 15,0-2 0-15,0 1 0 0,3-1 0 0,-3 2 4 0,0-1-4 16,0-1 0-16,0 0 4 0,0 1-4 0,0-1 0 0,0 0 0 15,4 1 0-15,-4-1-4 0,0 0 4 0,0 0 4 0,0 1-4 16,0-1 0-16,0 0 0 0,0 1 0 0,0-1-4 0,0 0 4 16,4 1 0-16,-4-1 0 0,0 0 0 0,0 1 0 0,0-1 0 15,0 0 0-15,4 1 0 0,-4-1 0 0,0 0 0 0,0 1 0 0,0-1 0 16,0 0 0-16,0 0 4 0,0 1-4 0,0-1 0 0,0-2 0 16,4 3 0-16,-4-1 0 0,0 0 0 0,0 1 0 0,0-3 0 15,0 2 4-15,0 0-4 0,0 1 0 0,0-1 0 0,0 0 0 0,0 0 4 16,0 1-4-16,4 1-4 0,-4-1 4 0,0-1 0 15,0 0 0-15,0 1 0 0,0-2 0 0,0 2 0 0,0 2-4 0,0-3 4 16,0 0 0-16,0 1 0 0,0-1 4 0,0 0-4 0,0 0 0 16,0 1 0-16,0-1 0 0,0 0-4 0,0 1 4 0,0-1 0 15,0 0 0-15,0-2 0 0,0 3 0 0,0-1 0 0,0-2 0 0,0 2 0 16,0 1 4-16,0-1-4 0,0-1 0 0,0 0 0 0,0 2 0 16,0-3 0-16,0 2 0 0,0-2 0 0,0 3 0 0,0-3 0 15,0 2 0-15,0 1 0 0,0-3 0 0,0 2 0 0,0-2 0 16,0 0 0-16,0 2 0 0,0-1 0 0,0-1 0 0,0 0 4 15,0 2-4-15,0-2 0 0,0 1 0 0,0-1-4 0,0 2 4 0,0-2 0 16,0 0 0-16,0 0-4 0,0 3 4 0,0-3 0 0,0 0 0 16,0 3 0-16,0-3 0 0,0 0 0 0,0 2 0 0,0-2 0 15,0 0 0-15,0 0 0 0,0 3 0 0,0-3 0 0,0 0 0 16,0 0 0-16,0 2 0 0,-4-1 0 0,4-1 0 0,0 0 0 16,0 0 0-16,0 0 0 0,-4 0 0 0,4 1 0 0,0-1 4 0,0 0-4 15,0 0 0-15,-4 0 0 0,4 2 0 0,0-1 4 0,0-1-4 16,-4 0 0-16,4 0 0 0,0 0 0 0,0 0 4 0,0 0 0 15,0 1-4-15,0-1 0 0,0 0 0 0,0 0-4 0,0 0 4 16,-4-2 0-16,4 2 0 0,0 1 0 0,0-1 0 0,0 0 0 16,0-2 4-16,-3 2-4 0,3 0 0 0,0-2-4 0,0 2 4 15,0 1 0-15,0-3 0 0,0 2 0 0,-4-2 0 0,4 2 0 0,0-2 0 16,0 2 0-16,0-2 0 0,0 2 0 0,0-2 0 16,0 2 0-16,0 0 4 0,0-2-4 0,-4 3 0 0,4-3 4 0,0 2-8 15,0 0 4-15,-4-2 0 0,4 2 0 0,0 0 0 0,0-2 0 0,0 2 0 16,0 1 0-16,0-3 0 0,-3 2 0 0,3 0 0 15,0-2 0-15,0 2 0 0,0-2 0 0,0 2 0 0,0-2 4 0,0 0-4 16,0 2 0-16,0-2 0 0,0 0 0 0,0 3 4 16,0-3-4-16,0 0 4 0,0 0-4 0,0 0 0 0,0 0 4 0,0 2-4 15,0-2 0-15,0 0 0 0,0 0 0 0,0 0 0 0,0 0-16 16,0 2 20-16,0-2-4 0,0 0 4 0,0 0-4 0,-5 0 0 16,5 2 0-16,0-2 0 0,0 0 0 0,0 0 4 0,0 0-4 0,0 0 4 15,0 0-4-15,0 2 0 0,0-2 0 0,0 0 0 0,0 0 4 16,0 0-4-16,0 0 4 0,0 0-4 0,0 0 4 0,0 0 0 15,0 0-4-15,0 2 0 0,0-2 4 0,0 0-4 0,0 0 4 16,0 0-4-16,0-2 0 0,0 4 4 0,0-2 0 0,0 0 0 16,0 0-4-16,0 0 0 0,0 0 0 0,0 2 0 0,0-2 0 0,0 0 0 15,0 0 4-15,0 0-4 0,0 0 0 0,0 0 0 16,0 0-4-16,0 0 4 0,0 0 0 0,0 0 0 0,0 0 0 0,0 0 0 16,0 0 0-16,0 0 0 0,0 0 0 0,0 0 0 0,0 0-4 15,0 0 0-15,0 0-8 0,0 0-8 0,0 0-20 0,0 0-20 16,-3-2-36-16,3 2-36 0,0-2-76 0,0 0-40 0,0 0 40 0,0 0 40 15,0-3 32-15,0 3 24 0</inkml:trace>
    <inkml:trace contextRef="#ctx0" brushRef="#br1" timeOffset="203793.4008">218 741 19 0,'0'2'88'0,"0"0"-16"0,0-2-8 15,0 3-24-15,0-3-4 0,0 2-8 0,0 0-8 0,0-2-4 16,0 2 0-16,0-2 0 0,0 2-4 0,0-2-4 0,0 2 0 16,0-2 4-16,0 0-8 0,0 2 0 0,0-2 4 0,0 3-4 0,0-3 0 15,0 0-16-15,0 2 20 0,0-2-4 0,0 2 0 16,0 0 4-16,0-2-4 0,0 0 4 0,0 2 0 0,0 0 0 0,0 1-4 16,0-3 4-16,0 2-4 0,0 0 0 0,0 0 0 0,0-2 0 15,0 2 0-15,0 0 0 0,0 0 0 0,0 0-4 0,0 1 4 16,0-1 0-16,-4 0 0 0,4 0 0 0,0 1 4 0,0 1 0 0,0-2-4 15,-4 0 0-15,4 0 4 0,0 2-4 0,0-1 0 0,-4-1 0 16,4 2 4-16,0-2-4 0,0 0 0 0,0 3-4 0,0-3 4 16,0 0 0-16,0 0 0 0,0 2 0 0,0-2 0 0,-3 1 0 15,3-1 0-15,0 0 0 0,0 0 0 0,0 1 0 0,0 1 0 16,0-2-4-16,0 0 4 0,-4 0 0 0,4 0 0 0,0 0-4 16,0 0 0-16,0 1 0 0,0-2 4 0,0 2 0 0,0-1 0 0,0 0 0 15,0 0-4-15,0 1 0 0,0-1 0 0,0 0 4 0,0 0-4 16,0 0 0-16,0 0 4 0,0 0 0 0,-4 1-4 0,4-1 0 15,0 0 0-15,0 0 0 0,0 1 0 0,0-2 0 0,0 1 0 16,0 1 4-16,0-1-4 0,0 0 4 0,-4 0 0 0,4 2 0 16,0-1-4-16,0-2 0 0,4 2 0 0,-8-1 4 0,4 0-4 0,0 0 0 15,0 1 0-15,0-1 0 0,0 0 4 0,0 0-4 0,0 0 4 16,0 0 0-16,0 0-4 0,0 0 0 0,0 1 4 0,0-3-4 16,0 2 0-16,0 0 4 0,0 1-4 0,0-2 0 0,0 1 4 15,0 1-4-15,0-1 0 0,0 0 0 0,0 0 0 0,0 0 4 16,0-2-4-16,0 2 4 0,0 0 0 0,0 1-4 0,0-1 0 0,0 0 0 15,0 0 0-15,0 0 4 0,0 1-4 0,0-1 0 0,0 0 0 16,0-2 0-16,0 2 0 0,0 0 0 0,0 0 0 0,0 0 4 16,0 1 0-16,0-1-4 0,0 0-4 0,0 0 4 0,0 0 4 15,0 0-4-15,0 0 0 0,0 1 4 0,0-1 0 0,0 0-4 16,0 0 0-16,0 0 0 0,0 0 0 0,0 3 0 0,0-3-16 0,0 0 20 16,0 0 0-16,0 3 0 0,0-3 0 0,0 0 0 0,0 2-4 15,0-2 0-15,0 0 4 0,0 3 0 0,0-3-4 0,0 0 4 16,0 2-4-16,0-1 4 0,0 1-4 0,0-2 0 0,0 2 4 0,0-1-4 15,0-1 0-15,0 2 0 0,0-2 0 0,0 3 0 16,0-3 0-16,0 0 4 0,0 2 0 0,0-2-4 0,0 3 0 0,0-3 0 16,0 0 0-16,0 0 0 0,0 0 0 0,0 2 0 0,0-1 0 15,0-1 0-15,0 0 4 0,0 0-4 0,0 0 0 0,0 0 0 16,0 1 0-16,0-2 0 0,0 2 0 0,0 1 0 0,0-4 0 16,0 2 0-16,0 0 4 0,0 3-4 0,0-5 8 0,0 2-8 15,0 0 0-15,0 0 0 0,0 0 0 0,0 0 4 0,0 1 0 16,0-1-4-16,0 0 0 0,0 0 0 0,0 0 0 0,0 0 0 0,0 1 0 15,0-1 0-15,0-2 4 0,0 2-4 0,0 0 0 16,0 0 0-16,0 0 4 0,0 0 0 0,0 0-4 0,0-2 0 0,0 3 0 16,0-1 0-16,0 0 0 0,0 0 0 0,0-2 4 0,0 3-4 15,0-1 4-15,0 0-8 0,0-2 4 0,0 2 0 0,0 0 4 16,0 0 0-16,0-2-8 0,0 2 4 0,0 0 4 0,0 1-4 0,0-3 0 16,0 2 4-16,0-1 0 0,0 3-8 0,0-4 4 0,0 1 0 15,0 1 4-15,0-2-4 0,0 2 4 0,0 1-4 0,0-1 4 16,0-2-4-16,0 2 0 0,0 0 0 0,0 0-4 0,0-2 4 15,0 2 4-15,0 0-4 0,0 1 0 0,0-1 0 0,0-2 4 16,0 2 0-16,0 0 0 0,0 1-4 0,0-2 0 0,0 2 0 0,0-1-4 16,0-2 8-16,0 2-4 0,0 0 0 0,0 0 4 0,0 0-4 15,0 0-4-15,0 1 8 0,0-2 0 0,0-1-4 0,0 3 4 16,0-1-4-16,0 0 0 0,0 0-4 0,0 1 4 0,0-1 0 16,0 0 0-16,0 0 0 0,0 0 0 0,0 0 0 0,0 0 0 15,0 1 0-15,0-1 0 0,0 0 0 0,0 0 0 0,0 1 0 0,0-2 4 16,0 1-4-16,0 1 4 0,0-1 0 0,0 0-4 0,0 2 8 15,0-2-8-15,0 1 0 0,0 1 8 0,0-2-4 0,0 0-8 16,0 0 8-16,0 3-8 0,0-3 0 0,0 0 4 0,0 2 0 0,0-2 4 16,0 3-4-16,0-3 4 0,0 3 0 0,0-4-8 15,0 1 4-15,0 3 0 0,0-3 4 0,0 2-4 0,0-2 0 0,0 0 0 16,0 3 0-16,0-3 0 0,0 2 4 0,0-1 0 0,0 1 0 16,0-2-4-16,0 2 4 0,0-2 0 0,0 3-8 0,0-3 4 15,0 0 0-15,0 2 4 0,0-2 0 0,0 3-4 0,0-3 0 16,0 2 4-16,0-2-4 0,0 3 4 0,0-3-4 0,0 2-4 15,0-2 4-15,0 1 4 0,0 1 0 0,0-2 0 0,0 0 0 16,0 3-4-16,0-3-4 0,0 0 4 0,0 2-4 0,0-2 0 0,0 0 0 16,0 3 4-16,0-3 0 0,0 0 0 0,0 0 0 0,0 3 4 15,0-3 0-15,0 0-4 0,0 0 0 0,0 2 0 0,0-1 0 16,0-1 4-16,0 0-4 0,0 0 4 0,0 0 0 0,0 2-4 16,0-1 4-16,0-1 0 0,0 0-4 0,0 0-4 0,0 2 0 15,0-1 8-15,0-1-4 0,0 0 4 0,0 0 0 0,0 0-8 0,0 0 8 16,0 3 0-16,0-4-8 0,0 2 8 0,0-1-4 0,0 0 0 15,0 0 4-15,0 0-4 0,0 3 0 0,0-3 0 0,0 0-4 16,0 0 8-16,0 0-8 0,0 1 8 0,0-1-4 0,0 2 4 16,0-2-8-16,0 0 8 0,0 0-4 0,0 1 4 0,0-1 0 15,0 0-8-15,0 0 4 0,0 2 0 0,0-2 0 0,0 0 0 0,0 1 0 16,0-1 0-16,0 0 4 0,0 0-8 0,0 1 4 0,0 1-4 16,0-2 0-16,0 0 4 0,0 0 0 0,0 0 0 0,0 0-4 15,0 1 0-15,0-1 4 0,0-1 0 0,0 3 4 0,0-3-4 16,0 3 0-16,0-4 0 0,0 5 0 0,0-3 0 0,0-2 0 15,0 4 0-15,0-2 0 0,0 0 8 0,0 1-8 0,0-1 8 16,0 0-12-16,0 0 8 0,0 1-8 0,0-2 4 0,0 2 4 0,0-1-4 16,0 0 0-16,0 0 0 0,0 0 0 0,0 0-4 15,0 1 4-15,0-1 4 0,0-1-4 0,0 2 4 0,0-1 0 0,0 0-4 16,0 3-4-16,0-5 4 0,0 4 4 0,0-2-4 0,0 0 4 16,0 0-8-16,0 0 8 0,0 1-4 0,0-1 4 0,0 0-8 15,0 0 4-15,0 1 4 0,0-2-8 0,0 2 8 0,0-1-8 0,0 0 4 16,0 0 0-16,0 2 0 0,0-2-4 0,0 1 8 15,0-1 0-15,0 0-8 0,0 0 8 0,0 0-8 0,0 3 4 0,0-3 0 16,0 0 0-16,0 2 4 0,0-2-8 0,0 0 4 0,0 1-4 0,0 1 0 16,0-2 4-16,0 1 4 0,0 0-4 0,0 0 4 15,0 1 0-15,0-2-4 0,0 0 0 0,0 0 0 0,0 3 4 0,0-3-4 16,0 0 0-16,0 2 0 0,0-1-4 0,0-1 4 0,0 2 4 16,0-2-4-16,0 0-4 0,0 3 4 0,0-3 4 0,0 0-4 15,0 2-4-15,0-2 4 0,0 1 4 0,0-1-4 0,0 2 0 16,0-2 0-16,0 0 0 0,0 0 0 0,0 3 4 0,0-3-4 15,0 0 4-15,0 0-4 0,0 3 0 0,0-3 0 0,0 0 0 0,0 0 0 16,0 0 0-16,0 3-4 0,0-3 8 0,0 0-4 0,0 0 0 16,0 0 0-16,0 2 0 0,0-1 0 0,0-1-4 0,0 0 8 15,0 0-4-15,0 0 0 0,0 0 0 0,0 1-4 0,0 1 8 16,0-2 0-16,0 0-4 0,0 0 4 0,0 1 0 0,0-1-8 16,0 0 8-16,0 0-4 0,0 0 4 0,0 0-4 0,0 0 0 15,0 1 4-15,-4-1 0 0,4 0 0 0,0 0-4 0,0 0 0 0,0 3 4 16,0-3-4-16,0 0 0 0,0 0-4 0,0 0 0 15,0 0 4-15,0 0-4 0,-3 1 4 0,6-2 0 0,-6 2 4 0,3-1-4 16,0 0 4-16,3 3 0 0,-6-3-8 0,6 0-16 0,-3 0 24 0,0 0 0 16,-3 0 0-16,3 0-8 0,0 1 4 0,0-1 4 15,0 0-4-15,0 2 4 0,0-2 0 0,0 0-8 0,0 1 8 0,0-1-4 16,0 0 4-16,0 2-8 0,0-4 8 0,0 5-8 0,0-4 4 16,0 2 0-16,0-1 0 0,0 0 4 0,0 3-4 0,0-3 0 15,0 0 0-15,0 0 0 0,0 2 0 0,0-2 4 0,0 0-4 16,0 3 0-16,0-4-4 0,0 3 4 0,0-1 4 0,0 0 0 15,0-1-4-15,0 2 0 0,0-2 0 0,0 0 0 0,0 2 0 16,0-1-4-16,0-1 4 0,0 2 0 0,0-1 0 0,0 1 4 0,0-2 0 16,0 2-4-16,0-2-4 0,0 3 4 0,0-3 4 0,0-1-4 15,0 4 4-15,0-1-4 0,0-1 0 0,0 1-4 0,0-2 0 16,0 2 4-16,0-1 4 0,0 1-8 0,0 0 4 0,0-1 0 16,0 1 0-16,0-2 0 0,0 2 0 0,0 0 0 0,0-2 0 15,0 3 0-15,0-3 0 0,0 2-16 0,0-2 24 0,3 3-4 0,-3-3 0 16,0 2-4-16,0-2 0 0,0 3 0 0,0-3 0 15,0 0 0-15,0 2 4 0,4-2-4 0,-4 3-4 0,0-3 4 0,0 2 0 16,0-2 4-16,0 0-4 0,0 3-4 0,0-3 8 0,0 0 0 16,0 2 0-16,0-1-8 0,0-1 8 0,0 0-4 0,4 2 0 15,-4-2 0-15,0 0-4 0,0 3 8 0,0-3-4 0,0 0 0 16,0 2 4-16,0-1-4 0,0-1 0 0,0 2 0 0,0-2 4 0,0 0-4 16,4 1 4-16,-4 1-8 0,0-2 0 0,0 0 0 0,0 2 4 15,0-1 4-15,0-1-4 0,0 2-4 0,0-2 0 0,0 0 0 16,0 3 8-16,4-3 0 0,-4 2-4 0,0-2-4 0,0 1 0 15,0 1 4-15,0-2 0 0,0 0 0 0,0 2 0 0,0-1 4 16,0-2 0-16,3 4 0 0,-3-3-8 0,0 3 0 0,0-3 4 0,0 0 4 16,0 2-4-16,0-2 0 0,0 0-4 0,4 3 8 0,-4-3 0 15,0 0-8-15,0 2 4 0,0-1 0 0,0 1 0 0,0-2 4 16,0 0 0-16,0 2-4 0,0-1 0 0,0 1 0 0,4-2 4 16,-4 2-4-16,0-1 4 0,0-1-4 0,0 2 0 0,0-2 0 15,4 2 0-15,-4-1 0 0,0 1 0 0,0-2 0 0,4 2-4 16,-4-2 4-16,0 3 0 0,0-1-4 0,0-2 4 0,4 3 0 0,-4-4 0 15,0 4 8-15,0-1-8 0,0-1 0 0,3 1 0 16,-3 0 0-16,0 0 0 0,0-1 4 0,4 1-8 0,-4 1 4 0,0-2 0 16,4 2 0-16,-4-3 0 0,0 2 0 0,4 0-4 0,-4 1 4 15,0-1 8-15,0 1-8 0,3-1 4 0,-3 0-4 0,0-2-4 16,5 2 4-16,-5 1-4 0,0-1 4 0,0 0 4 0,0-2-8 0,0 3 4 16,3-1 0-16,-3-2 0 0,0 3 0 0,0-3 0 15,0 2-4-15,0-2 4 0,0 2 0 0,0-1 4 0,0-1-4 0,0 2 0 16,0-2 0-16,0 2 0 0,0-1 0 0,0-1 0 0,0 0 0 15,0 2-16-15,0-2 16 0,0 1 4 0,0 1 0 0,0-2-4 16,0 0 0-16,0 2 0 0,0-1 0 0,0-1 0 0,0 2 4 0,0-2-4 16,0 0 4-16,0 3-4 0,0-3 8 0,0 0-8 0,0 0 4 15,0 2-4-15,0-1 0 0,0 1 0 0,0-2 0 0,0 0 0 16,0 3 0-16,0-3 0 0,0 0 0 0,0 2 0 0,0-2 4 16,0 0-4-16,0 3 0 0,0-3 0 0,0 2 8 0,0-2-8 15,0 3 0-15,0-3 0 0,0 0 0 0,0 2 0 0,0-1 0 16,0-1 0-16,0 2-4 0,0-2 4 0,0 2 0 0,0-1 0 0,0-1 0 15,0 2 4-15,0-2-4 0,0 0 0 0,0 3 4 0,0-3-8 16,0 2 8-16,0-2-4 0,0 1 4 0,0 1-4 0,0-2 0 16,0 0 0-16,0 3 0 0,0-3 0 0,0-1 0 0,0 4 0 15,0-3 0-15,0 0 0 0,0 1 0 0,0 1 0 0,0-2 0 0,-3 0 0 16,3 2 0-16,0-1 0 0,0-1 0 0,0 2 0 0,0-2 0 16,0 0 0-16,0 3 0 0,0-3 0 0,0 0 4 0,0 0-4 15,0 3 0-15,0-3 0 0,0-1 0 0,0 4 0 0,0-3 0 16,0 0 0-16,0 1 0 0,0 1 0 0,0-2 4 0,0 0-4 15,0 0 0-15,0 3 0 0,0-3 0 0,0 0 0 0,0 0 0 0,0 0 4 16,0 3 0-16,0-3 0 0,0 0-8 0,0 0 4 0,0 0 0 16,0 0 0-16,-5 3 0 0,5-4 0 0,0 2 0 0,0-1 0 15,0 0 4-15,0 0-8 0,0 3 4 0,0-3 0 0,0 0 0 16,0 0 0-16,0 0 0 0,0 0 0 0,0 1 0 0,0-1 0 16,-3 1 0-16,3 1 0 0,0-3 0 0,0 1 0 0,0 1 0 0,0-1 0 15,0 0 0-15,-4 0 0 0,4 0 0 0,0 2 0 0,0-2 0 16,0 1 0-16,0-1 4 0,0 0-8 0,0 0 8 0,0 3 0 15,0-3-4-15,0 0 4 0,0 0-4 0,0 0 0 0,-4 0 0 0,4 3 0 16,0-3 0-16,4 0 0 0,-4 0-16 0,-4 0 16 16,4 3 4-16,0-3 0 0,0 0-4 0,0 0 0 0,0 0 4 0,0 2-4 15,0-1-4-15,0-1 8 0,0 0-4 0,0 0 0 0,0 3 0 16,0-4 0-16,0 2 4 0,0-1-4 0,0 0 0 0,0 0 0 16,0 0 0-16,0 0 0 0,0 3-4 0,0-3 0 0,0 0 4 15,0 0 0-15,0 0 4 0,0 0-4 0,0 1 0 0,0-1 0 16,0 0 0-16,0 2 0 0,0-4 8 0,0 4-8 0,0-1 0 0,0-1 0 15,0 0-4-15,0 0 4 0,0 0 0 0,0 0 4 0,0 1 0 16,0-1-4-16,0 0-4 0,0 0 4 0,0 0 0 0,0 0 0 16,0 0 0-16,0 1 0 0,0-1 0 0,0 0 4 0,0-2-4 0,0 4 0 15,0-4 0-15,0 2 0 0,0 1 0 0,0-1 0 0,0 0 0 16,0 0 0-16,0 2 0 0,0-4 0 0,0 5 0 16,0-3 0-16,0-2 0 0,0 2 0 0,0 2 0 0,0-4 0 0,0 2 4 15,0 3-4-15,0-5 0 0,0 2 0 0,0 0 0 16,0 0 0-16,0 0 0 0,0 1 0 0,0-1 0 0,0 0 4 0,0 0-8 15,0 0 4-15,0 3 0 0,0-3 0 0,0 0 0 0,0 0 0 0,0 0 0 16,0 0 4-16,0 0-4 0,0 1 0 0,0-1 0 16,0 0 0-16,0 0-4 0,0 0 4 0,0 0 0 0,0 1 4 0,0 1-8 15,0-2 4-15,0 0 4 0,0 0-4 0,0 1 0 0,0-1 0 16,0-1 0-16,0 2 0 0,0-1 0 0,0 2 0 0,0-1 0 16,0-1 0-16,0 0 4 0,0 0-4 0,0 0 0 0,0 2 0 0,0-1 0 15,0-1 4-15,0 0-4 0,0 2 0 0,0-2 0 16,0 1-4-16,0-1 4 0,0 2 0 0,0-2 0 0,0 0 0 0,0 3 0 15,0-4 0-15,0 2 4 0,0 1-4 0,0-2 0 0,0 3 0 16,0-3 0-16,0 2 0 0,0-2 0 0,0 3 4 0,0-3-4 16,0 2 4-16,0-1-4 0,0 1 0 0,0-2 0 0,0 2-4 0,0-2 4 15,0 2 0-15,0 0 0 0,0-1 0 0,0 1 0 0,0-2 0 16,0 3 0-16,0-3 0 0,0 2 4 0,0-2-8 0,0 0 8 16,0 3-4-16,0-3 4 0,0 3-8 0,0-4 4 0,0 1 0 15,0 3 0-15,0-3 0 0,0 2 4 0,0-2-4 0,0 1 0 16,0 1 0-16,0-2 0 0,0 2 0 0,0-1 0 0,0 1 0 15,0-2 0-15,0 2 0 0,0-2 4 0,0 0 0 0,0 3-4 16,0-3 0-16,0 2-4 0,0-2 0 0,0 3 4 0,0-3 0 0,0 2 4 16,0 0-4-16,0-1 0 0,0 1 0 0,0-2 0 0,0 3 0 15,0-3 0-15,0 2 4 0,0-2-4 0,-4 2 0 0,4-2-4 16,0 3 4-16,0-3 4 0,0 0-4 0,0 2 4 0,0-2-4 0,0 3 4 16,0-3-4-16,0 0 0 0,0 2 0 0,0-1 0 0,0 1 0 15,0-2 0-15,0 0 0 0,0 2 0 0,-3-1 0 0,3 1-4 16,0-2 8-16,0 0-4 0,0 2 0 0,0-1 0 0,0-1 0 15,0 2-16-15,0-2 20 0,0 0 0 0,0 3 0 0,0-3 0 16,0 2 0-16,0-2 0 0,-4 1-4 0,4 1 0 0,0-2-4 0,0 2 8 16,0-2-4-16,0 3 0 0,0-3 0 0,0 0 4 0,0 2 0 15,0-1-4-15,0 1 4 0,0-2-4 0,0 2 0 0,-4-1 0 16,4 1 0-16,0-2 4 0,0 2-4 0,0-2 4 0,0 3-4 16,0-3 0-16,0 2 0 0,0-2 0 0,-4 1 0 15,4 1 0-15,0-2 4 0,0 2-4 0,0-1 0 0,0 0 0 0,0 0 0 16,0-1 0-16,0 3 0 0,0-3 4 0,0 0-4 0,0 2 0 0,0-2 4 15,0 0-4-15,0 0 0 0,0 3 0 0,0-3 0 16,0 0 0-16,0 0 4 0,0 1 0 0,0-1-4 0,0 2 0 0,0-2 0 16,0 0 0-16,0 0 0 0,0 1 0 0,0-3 4 0,0 3-4 15,0 0 0-15,0-3 0 0,0 2 0 0,0 0 4 0,0 0 0 16,0-2-4-16,0 3 0 0,0-1 0 0,0 0 0 0,0 0-16 0,0-2 20 16,0 2-4-16,0 0 4 0,0-2 0 0,0 3 0 0,0-3-4 15,0 0 4-15,0 2 0 0,0-2-4 0,0 0 4 0,0 0-4 16,0 0 0-16,0 2 0 0,0-2 4 0,0 0-4 0,0 0 4 15,0 0 0-15,0 0-4 0,0 0 0 0,0 0 4 0,0 0-4 16,0 0 0-16,0 0 4 0,0 0 0 0,0 0-4 0,0 0 4 16,0 0 0-16,0 0-4 0,0 0 4 0,0 0-4 0,0 0 4 0,0 2 0 15,0-4 0-15,0 2 0 0,0 0 0 0,0 2 4 0,0-2-4 16,0 0 0-16,0 0 4 0,0 0-4 0,0 0 4 0,0 0-8 16,0 0 0-16,0 0 4 0,0 0-4 0,0 0 4 0,0-2-4 15,0 2-4-15,0 0 0 0,0-2-4 0,0 0-12 0,0 2-28 0,0-3-32 16,-4 1-36-16,4 0-68 0,0-2-68 0,0-1 28 15,-4 1 48-15,4-1 36 0,0 2 24 0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8:11.02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0A778B4-059D-4820-A7BD-8948AB3B5B57}" emma:medium="tactile" emma:mode="ink">
          <msink:context xmlns:msink="http://schemas.microsoft.com/ink/2010/main" type="inkDrawing" rotatedBoundingBox="14152,14989 15928,14981 15929,15026 14153,15035" shapeName="Other"/>
        </emma:interpretation>
      </emma:emma>
    </inkml:annotationXML>
    <inkml:trace contextRef="#ctx0" brushRef="#br0">0 37 7 0,'0'0'88'0,"0"0"-16"15,0 2-4-15,0-2-24 0,0 0-12 0,0 0-4 0,0 0-4 16,0 0-4-16,0 0-4 0,0 0 0 0,0 3 0 0,0-3 0 0,0 0 0 15,0 0 0-15,0-3-4 0,0 3 0 0,0 0 0 16,0 0-4-16,0 0 4 0,0 0 0 0,0 0-4 0,0 0 0 0,0 0 0 16,0 3 0-16,0-3 0 0,0 0 0 0,0 0 0 0,3 0 0 15,-3 0 0-15,0 0 0 0,0 0 0 0,4 0 0 0,-4 0 0 16,0 0 0-16,4 0 0 0,-4 0-4 0,4 0 4 0,-4 0-4 16,4 0 8-16,-4 0 4 0,4 0-8 0,-4 0-4 0,3 0 0 15,-3 0 0-15,4 0 0 0,-4 0 0 0,4 0 0 0,-4 0 0 0,0 0 0 16,4-3 4-16,-4 3-4 0,0 0 0 0,4 0 4 0,-4 0 0 15,0 0-4-15,4 0 4 0,-4 0 0 0,0 0 0 0,0 0-4 16,3 0 4-16,-3 0 0 0,0 0 0 0,4 0 0 0,-4 0 0 16,0 0 0-16,4 0 4 0,-4 0-8 0,0 0 4 0,4 0-4 0,-4 0 4 15,4 0-4-15,-4-2 4 0,3 2 0 0,-3 2 0 0,5-4 0 16,-5 2-4-16,3 0 4 0,-3 0 0 0,4 0 0 0,-4 0-4 16,4 0 4-16,-4 0-4 0,4 0 0 0,-1 0 4 0,-3 0 0 15,4 0 0-15,-4 0 0 0,4 0-4 0,0 0 0 0,-4 0-4 0,4 0 8 16,0-2-4-16,-4 2 4 0,3 0 0 0,-3 0-4 15,4 0 0-15,0 0 0 0,-4 0 0 0,4 0 0 0,0 0 8 16,-4 0-8-16,3 0 4 0,2 0 0 0,-5 0-4 0,3 0 0 0,1 0 0 16,0 0 0-16,-4-2-4 0,4 2 4 0,-1 0-4 0,2 0 0 15,-2 0 0-15,1 0 0 0,0 0 8 0,0 0 0 0,-1-2 0 16,5 2-4-16,-4 0 0 0,0 0-4 0,0 0 4 0,0 0 0 0,-1 0 0 16,1 0 0-16,0 0-4 0,0 0 8 0,-1 0-4 15,2 0 0-15,-2 0 0 0,5 0 0 0,-8 0 0 0,4 0 0 0,-1 0 0 16,1 0 0-16,0 0 0 0,0 0 0 0,0 0 0 0,0 0 0 15,0 0 0-15,-4 0 4 0,3 0-4 0,1 0 4 0,0 0-4 16,0-2 0-16,-1 2 0 0,-3 0 0 0,5 0 0 0,-2 0 4 16,1 0 0-16,0-3-4 0,0 3 4 0,-1 0 0 0,2 0-4 15,-2 0 4-15,1 0 0 0,0 0 0 0,0-2-4 0,0 2 0 0,-1 0 0 16,1 0 0-16,0 0 0 0,0 0 0 0,0 0 0 0,0 0 0 16,-1 0 0-16,2-2 4 0,-2 2-4 0,1 2 4 0,-1-4-4 15,2 2 0-15,-2 0 0 0,1 0-4 0,0-2 4 0,0 2-16 0,0 0 24 16,0 0-8-16,-4 0 0 0,3 0 4 0,1 0 0 0,0 0-4 15,0 0 0-15,0-2 0 0,-1 2 0 0,2 0 0 0,-2 0 0 16,1 0 0-16,0-2 0 0,0 2 0 0,3 0-4 0,-3 0 4 16,0-2 4-16,0 2-4 0,0 0 0 0,3 0 0 0,-3 0 0 15,4 0 0-15,-5 0-4 0,2 0 0 0,2 0 0 0,-3 0 4 0,3 0 0 16,-2 0 0-16,-2 0 0 0,5 0 0 0,-4 0 0 0,3 0 0 16,-3 0 4-16,0 0-4 0,4 0 0 0,-4 0 0 0,-1 0 0 15,5 0-4-15,-4 0 0 0,4 0 0 0,-5 0 0 0,1 0 0 16,4-3 4-16,-5 3-4 0,5 0 4 0,-4 0-4 0,0 0 4 15,4 0-4-15,-5 0 4 0,5 0 0 0,-4 0-4 0,0 0 0 16,0 0 4-16,3 0 0 0,-3 0-4 0,0 0 4 0,-1 0-4 0,5 0 4 16,-4 0-4-16,0 0 4 0,0 0-4 0,0 0 0 15,-1-2 0-15,1 2 0 0,0 2 4 0,0-2-4 0,0-2 0 0,0 2 4 16,-1 0-4-16,2 0 0 0,-2 0 4 0,1 0 0 0,-1 0 0 16,2 0 0-16,2 0-4 0,-3 0-4 0,0 0 8 0,0 0-4 15,0 0 4-15,-1-2-4 0,5 2 0 0,-4 0 4 0,0 0-4 0,4 0 4 16,-5 0-4-16,1 0 4 0,4 0 0 0,-5 0 0 0,1 0 0 15,4 0-4-15,-4 0 0 0,3 0 0 0,-3 0 4 0,4 0 0 16,-1 0 0-16,-2 0-4 0,2 0 0 0,-3 0 4 0,3 0-4 16,1 0 0-16,-4 0 4 0,4 0-4 0,-5 0 0 0,5 0 0 15,0 0 0-15,-4 0 0 0,3 0 4 0,1 0-4 0,-4 0 0 16,4 0 0-16,-5 0 4 0,5 0 0 0,-4 0-4 0,4 0 0 0,-1 0 0 16,-3 0 4-16,4 0-4 0,-5 0-4 0,5 0 4 0,-4 0 0 15,4 0 0-15,-5 0 4 0,5 0-4 0,-4 0-4 0,4 0 4 16,-5 0 0-16,5 0 0 0,-4 0 0 0,0 0 4 0,3 0-4 15,-3 0 4-15,0 0-4 0,4 0-16 0,-5 0 20 0,2 0 0 0,2 0 0 16,-4 0 0-16,2 0 0 0,-2 0-4 0,1 0 4 16,0 0 0-16,0 0-4 0,0 0 0 0,3 0 0 0,-3 0 0 0,0 0 4 15,0 0 0-15,0 0-4 0,-1 0 0 0,2 0 0 0,-2 0 0 0,1 0 0 16,0 0 0-16,0 0 0 0,-1 0 0 0,2 0-4 16,-2 0 4-16,1 0 4 0,0 0-4 0,0 0 0 0,-1 0 0 15,1 0 8-15,0 0-4 0,4 0 0 0,-8 0 0 0,4 0-4 0,3 0 4 16,-7 0-4-16,4 0-4 0,0 0 4 0,0 0 0 0,-1 0-4 15,2 0 4-15,-2 0 0 0,1 0 0 0,0 0 0 0,-4 0 0 16,4 0 0-16,-1 0 0 0,1 0 0 0,0 0 0 0,0 0 4 16,-4 0 0-16,4 0-4 0,0 0 0 0,0 0-4 0,-1 0 4 15,1 0 0-15,0 0 0 0,0 0 0 0,-4 0 4 0,3 0-4 16,2 0 0-16,-2 0 0 0,1 0 0 0,0 0 0 0,0 0 0 0,-1 0 0 16,2 0 0-16,-2 0 0 0,1 0 4 0,-4 0-4 0,8 0 0 15,-4 0 0-15,-1 0-4 0,1 0 8 0,0 0-4 0,0 0 0 16,0 0 0-16,0 0-4 0,-1 0 4 0,1 0 0 0,0 0 4 15,0 0 0-15,-1 0 0 0,5 0-4 0,-4 0 0 0,0 0 0 0,0 0 0 16,0 0 0-16,-1 0 0 0,5 0 4 0,-4 0-4 16,0 0 4-16,3 0-4 0,-2 0 0 0,-2 0 0 0,5 0 4 0,-4 0-4 15,3 0 4-15,-3 0-8 0,4 0 4 0,-4 0 0 0,3 0 0 16,-3 2 4-16,4-2-4 0,-5 0-4 0,5 0 4 0,-4 2 0 16,4-2 0-16,-5 0 0 0,5 0 0 0,-4 3 0 0,4-3-4 15,-5 0 8-15,1 0-4 0,4 0 0 0,-4 0 4 0,0 2-4 0,0-2 0 16,-1 0 0-16,1 0 0 0,0 0 0 0,3 0-4 15,-7 0 8-15,5 2-4 0,-2-2-4 0,1 0 4 0,0 0 0 0,-4 2 0 16,4-2 4-16,-1 0-8 0,-3 0 4 0,4 0 0 0,-4 0 0 16,4 0-20-16,-4 0 24 0,4 2 0 0,-4-2 0 0,4 0 0 15,-4 0-4-15,0 0 4 0,4 0-4 0,-4 0 0 0,0 0 0 0,4 0 0 16,-4 0 4-16,3 0-8 0,-3 2 4 0,0-4 4 0,4 2 0 16,-4 2-4-16,0-2-4 0,4 0 0 0,-4 0 4 0,4 0 0 15,-4 0 4-15,3 2-4 0,-3-2-4 0,5 0 4 0,-5 0 0 16,3 0 0-16,1 0 4 0,-4 0-8 0,0 0 8 0,4 0-4 15,0 3 4-15,-4-6-4 0,3 6 0 0,-3-6 4 0,5 6-4 0,-5-3-4 16,3 0 4-16,1 0-4 0,-4 2 8 0,4-2 0 16,-4 0-4-16,4 0 0 0,-4 0-4 0,4 0 4 0,-4 0 0 0,3 0 0 15,-3 0 0-15,0 0-4 0,4 0 8 0,-4 0 0 0,0 0-8 16,4 0 8-16,-4 2-8 0,4-2 4 0,-4 0 4 0,0 0-4 16,0 0 0-16,4 0 0 0,-4 0-4 0,0 2 4 0,4-2-4 15,-4 0 8-15,3 0-4 0,-3 0 0 0,0 0-4 0,4 0-12 0,-4 2 20 16,0-2-4-16,4 0 4 0,-4 0-4 0,4 0 4 0,-4 0-4 15,0 0 4-15,3 2-4 0,-3-4 4 0,0 4-8 0,5-2 4 16,-5 0 4-16,3 0 0 0,-3 0-8 0,4 3 4 0,-4-6-4 16,4 6 4-16,-4-3 0 0,0 0 4 0,4 0-4 0,-4 2 0 15,4-2 0-15,-4 0 0 0,4 0 4 0,-4 0-8 0,3 0 4 0,-3 2 0 16,4-2 0-16,-4 0 4 0,4 0-8 0,-4 0 4 16,0 0-4-16,0 0 8 0,4 0-4 0,-4 0 0 0,0 0 4 0,0 0-4 15,0 0 0-15,0 0 0 0,0 0 0 0,0 0 0 0,0 0 0 16,0 0 0-16,0 0 0 0,0 0 0 0,0 0 0 0,0 0-4 15,0 0 4-15,0 2 0 0,0-2 4 0,0 0-4 0,0 0 0 16,0 0 0-16,0 0-4 0,0 0 4 0,0 0 0 0,0 0 0 0,0 0 0 16,0 0 0-16,0 0 4 0,0 0-4 0,0 0 0 0,0 0-4 15,0 0 8-15,0 0-8 0,0 0 4 0,0 0 4 0,0 0-4 16,0 0 0-16,0 0 0 0,0 0 0 0,0 0 0 0,0 0 0 16,0 0 0-16,0 0 0 0,0 0-4 0,0 0 8 0,0 0-4 15,0 0-4-15,0 0 4 0,0 0 0 0,0 0 0 0,0 0 4 16,0 0-8-16,0 0 4 0,0 0-4 0,0 0-4 0,0 0-8 0,0 0-20 15,0 0-28-15,0 0-36 0,-4 0-40 0,4 0-64 0,-4 0-92 16,0 0 44-16,1 0 40 0,-1 0 44 0,-4-2 32 0,4 2 24 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18:23.41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FA93388-1EBB-4ECA-90F9-83AE2BFACC16}" emma:medium="tactile" emma:mode="ink">
          <msink:context xmlns:msink="http://schemas.microsoft.com/ink/2010/main" type="inkDrawing" rotatedBoundingBox="14864,17551 15761,17431 15765,17458 14868,17579" shapeName="Other"/>
        </emma:interpretation>
      </emma:emma>
    </inkml:annotationXML>
    <inkml:trace contextRef="#ctx0" brushRef="#br0">3811 2303 15 0,'0'0'88'15,"0"0"-8"-15,0 0-8 0,0 0-28 0,0 0-8 0,0 0-8 0,0 0-4 16,0 0-4-16,0 0 0 0,0 0-8 0,0 0 0 0,0 0-4 16,0 0 4-16,0-3-4 0,0 3 0 0,0 0 0 0,0 0-4 15,0-2 4-15,0 2-4 0,0-2 0 0,5 2 4 0,-5 0 0 0,3-2-4 16,-3 2 0-16,0 0 0 0,4-2 4 0,-4 2 0 16,3 0 0-16,2-2-20 0,-2 2 20 0,-3 0 0 0,4-3 0 0,0 3 0 15,-4 0 0-15,4-2 0 0,0 2-4 0,0 0 4 0,-4-2 0 16,3 2-4-16,1 0 0 0,0-2 0 0,-4 2 4 0,4-2 0 15,0 2 0-15,-1 0 0 0,-3-2 0 0,5 2 0 0,-2 0-4 0,1-2 4 16,-4 2-4-16,4 0 4 0,0-3-4 0,-1 3 0 0,-3-2 4 16,4 2 0-16,0 0-4 0,0 0 0 0,-4 0 0 0,4-2 0 15,0 2 0-15,-1 0 0 0,-3 0 0 0,4 0-4 0,0 0 8 16,0 0-4-16,-4 0 0 0,4 0 4 0,-1 2-4 0,2-4 0 16,-2 2 4-16,1 0-4 0,0-2 0 0,0 2 0 0,-1 0 0 15,2-3 4-15,-2 3-4 0,5-1 4 0,-4 1 0 0,-1-3-4 0,1 3 4 16,4-2-4-16,-4 2 0 0,0-2 4 0,3 2-4 15,-3-2 0-15,0 2-4 0,0-2 4 0,4 2-4 0,-5 0 4 0,1 0 4 16,0 0-8-16,0 0 4 0,4 0 0 0,-5 0-4 0,1 0 4 16,0 0-12-16,0-2 16 0,0 2 0 0,-1 0 0 0,1 0-4 15,0 0 4-15,0 0-4 0,0-2-4 0,0 2 8 0,-1 0-8 0,1-3 4 16,0 3 0-16,0 0-4 0,-1-2 4 0,5 2 0 0,-4 0 0 16,0 0 4-16,0 0 0 0,0 0-8 0,3-2 0 0,-3 2 4 15,0-2 0-15,4 2 0 0,-5-2 0 0,2 2 0 0,2-2 4 16,-4 2-4-16,5-3 0 0,-4 3 0 0,0-2 0 0,4 0 0 15,-4 2 4-15,3-2-4 0,-3 0 0 0,0 2-4 0,0-2 4 0,4 2-4 16,-5-3 4-16,1 3-4 0,0 0 4 0,0 0 0 16,-1 0-4-16,2 0 0 0,-2-2 0 0,1 2 0 0,0 0 0 0,0 0 4 15,-1 0-4-15,-3 0 0 0,4 0 4 0,0 0 0 0,-4 2 0 16,4-2-4-16,0-2 4 0,0 2 0 0,0 0 0 0,-4 0 0 16,3-2 0-16,1 2 0 0,0 0-4 0,0-2 0 0,-1 2 4 0,2 0 0 15,-2-2-4-15,1 2 4 0,0-2-4 0,0 0-16 0,-1 2 24 16,1 0-8-16,0-3 0 0,0 3 4 0,0 0 0 15,0-2 0-15,0 2-4 0,-1 0 4 0,-3 0 0 0,4 0-8 0,0 0 4 16,0 0 0-16,-1 0 4 0,-3 0-4 0,5 0 0 0,-5 0 0 16,3 0 4-16,1 0 0 0,-4 0-4 0,4 0 0 0,-4 0 0 15,4 0-4-15,-4 0 4 0,3 0 0 0,-3 0 0 0,5 0-4 0,-5 0 4 16,3 0 0-16,-3 0 0 0,4 0 0 0,-4 0 0 0,4-2 0 16,0 2 0-16,-4 0 4 0,4-2 0 0,-1 2-4 0,1 0 0 15,-4 0 4-15,4 0-4 0,0-2 8 0,0 2-8 0,0 0 4 16,-1-2-4-16,-3 2 0 0,4 0 4 0,0 0-4 0,0 0 4 15,-1 0-4-15,-3 0 0 0,5 0 0 0,-2 0 4 0,1 0-4 0,-4-3 0 16,4 3 0-16,0 0 4 0,0 0-4 0,-4 0 0 16,3 0 0-16,1 0 4 0,-4 0-4 0,4-2 0 0,0 2 0 0,-4 0 0 15,4 0 0-15,-4 0 0 0,4 0 4 0,-4 0-4 0,3 2 0 16,-3-4 4-16,5 2 0 0,-2 2-4 0,-3-4 4 0,4 2-4 16,-4 0 0-16,4 0 4 0,0-2-4 0,-1 2 4 0,1 0 0 0,-4-2-4 15,4 2 4-15,0 0-4 0,0 0 4 0,0-2 0 16,-1 2 0-16,1-2 0 0,0 2-4 0,0 0 4 0,0-3-4 0,-1 3 0 15,2 0 0-15,-2 0 0 0,1 0 4 0,0 0-4 0,0 0 0 0,-1 0 4 16,2 0-4-16,-2 0 0 0,1 0 0 0,-4 0 0 16,4 0 0-16,-4 0 0 0,4 0 4 0,-1 0-4 0,-3 0 4 0,4 0-4 15,-4 0 0-15,0 0 0 0,4 0 0 0,-4 0 4 0,4 0 0 16,-4 0-4-16,0 0 4 0,4 0-4 0,-4 0 0 0,0 0 0 16,4 0 4-16,-4 0-4 0,0 0 0 0,4 0 4 0,-4 0-4 15,3 0 4-15,-3 0 0 0,4 0-4 0,-4 0 4 0,4 0-4 16,-4-2 4-16,4 2 0 0,-1 0 0 0,-3 0-4 0,5 0-4 0,-2 0 4 15,-3-2 0-15,4 2 4 0,-4 0-4 0,4 0 4 0,-4 0-4 16,4 0 0-16,-4 0 0 0,3 0 0 0,-3 0 0 0,0 0 0 16,0 0 0-16,4 0 0 0,-4 0 4 0,0 0-4 0,0 0 0 0,0 0 0 15,0 0 0-15,0 0 4 0,0 0 0 0,0 0 0 16,0 0-4-16,0 0 4 0,0 0-4 0,0 0-4 0,0 0 4 0,0 0-4 16,0 0 4-16,4 0 0 0,-4 0 0 0,0 0 4 0,0 0 0 15,0 0 0-15,0 0-4 0,0 0 0 0,0 0 0 0,0 0 0 16,0 0 0-16,0 0 0 0,0 0 4 0,0 0-4 0,0 0 0 0,0 0 0 15,0 0 0-15,0 0 0 0,0 0 4 0,0 0 0 0,0 0-4 16,0 0 0-16,0 0 4 0,0 0-4 0,0 0 0 16,0 0 0-16,0 0 4 0,0 0 0 0,0 0-4 0,0 0 0 0,0 0 0 15,0 0 4-15,0 0-4 0,0 0 0 0,0 0 0 0,0 0 0 16,0 0 4-16,0 0 0 0,0 0-4 0,0 0 0 0,0 0 4 16,0 0-4-16,0 0-16 0,0 0 24 0,0 0-4 0,0 0 0 15,0 0-4-15,0 0 0 0,0 0 0 0,0 0 4 0,0 0-4 16,0 0 0-16,0 0 0 0,0 0 0 0,0 0 0 0,0 0 0 0,0 0 0 15,0 0 0-15,-4 0-4 0,4 0-4 0,0 0 0 0,0 2-4 16,-4-2-16-16,4 0-8 0,0 2-32 0,-3-2-20 0,3 0-24 16,-4 3-64-16,4-3-52 0,-4 0 32 0,4 0 36 0,0 0 32 15,-4 2 28-15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24.42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2 51 0,'0'-2'92'0,"0"2"-16"0,0 0-8 0,0 0-24 15,0 2-12-15,0-2-4 0,0 0-4 0,0 0-4 16,0 0 0-16,0 0 0 0,0 0 0 0,0 0 0 0,0 0 0 16,0 0-4-16,0 0 0 0,0 0 4 0,0 0 4 0,0 2-4 0,4-2 0 15,-4 2 0-15,0 1 0 0,0-3 4 0,0 2 0 0,0 0 0 16,0 0 0-16,0 2 0 0,0-2 4 0,0 3-4 0,0-1 4 16,0 0-4-16,0 1 0 0,0-1 0 0,0 0 0 0,0 1 0 15,0 1-8-15,0-2 4 0,0 3 0 0,0-1-8 0,0 1 0 16,0 0 4-16,0-1-4 0,0 0 4 0,0 1 0 0,0-1-4 0,0 1 0 15,0-1-4-15,0 3 4 0,0-3 0 0,0 1-4 0,0 1 0 16,0-1 0-16,0-1 0 0,0 3 0 0,0-3 4 0,0 1-4 16,0 1 0-16,0-1 0 0,0 1 0 0,0-1 0 0,0 2 0 15,0-3-4-15,0 3 4 0,-4-3 0 0,4 3-4 0,0-3 4 16,0 3 0-16,0-3-4 0,0 3 4 0,0-3-4 0,0 3 8 0,0-1-8 16,0-1 0-16,-4 1 0 0,4 1 4 0,0 0-4 0,0-3-4 15,0 3 4-15,0-1 0 0,0 1-4 0,0-3 0 0,0 3 4 16,0 0 0-16,0-3 0 0,0 3 0 0,0-3 0 0,0 3-4 15,0-3 4-15,0 3 0 0,0-2 0 0,0-1 0 0,0 0-4 16,0 3 4-16,0-3 0 0,0 1 0 0,0-3 0 0,0 3 0 0,0-1 0 16,0 1-4-16,0-1 4 0,0 1 0 0,0-3 0 0,0 2 0 15,0-1-4-15,0 1 4 0,0 1 0 0,0-3 0 0,0 2-4 16,0 1 4-16,0-3-4 0,4 0 4 0,-4 3 0 0,0-1 0 0,0-1 0 16,0-1 0-16,4 0 0 0,-4 3-4 0,0-3 0 15,0 2 4-15,0-1-4 0,0-1 4 0,0 3 0 0,0-3-4 0,0 0 4 16,0 3 0-16,0-3-4 0,0 0 0 0,0 3 0 0,0-3 4 15,0 0 0-15,0 3-4 0,0-3 4 0,0 2-4 0,0-2 0 16,0 1 0-16,0 1 4 0,0-1-8 0,0 1 4 0,0-1 0 0,0 1 0 16,0-2 0-16,0 3 4 0,0-3-4 0,0 3 0 0,0-3 0 15,0 2 0-15,0-1 0 0,0 1 4 0,0-2-4 0,0 1 0 16,0 2 0-16,0-4 0 0,0 2 0 0,0 1 4 0,0-2 0 16,0 1-4-16,0 1 0 0,0-2 0 0,0 1 0 0,0-1 0 15,0 3 0-15,0-3 0 0,0 0 0 0,0 0 0 0,0 3 0 16,0-3 0-16,0 1 4 0,0-1-4 0,0 0 0 0,0 3 0 0,0-3 0 15,0 0 0-15,0 1 0 0,0-1 0 0,0 0 4 0,0 1-4 16,0-1 0-16,0 0 0 0,0 0 0 0,0 1 0 0,0-1 4 16,0 1-4-16,0-1 0 0,0 0 0 0,0 0 4 0,0 3-4 15,0-3 0-15,3 1 0 0,-3-1 0 0,0 0 4 0,0 0-4 16,0 1 0-16,0 1 0 0,4-1 4 0,-4-1-4 0,0 0 0 16,0 3 0-16,0-3 0 0,0 0 4 0,0 3-8 0,0-3 4 15,4 2 0-15,-4-1-4 0,0 1 4 0,0-2 0 0,0 3 4 0,0-1-8 16,-4-1 4-16,8 1 0 0,-4 1 0 0,0-1 0 0,0-2 4 15,0 3-4-15,0-1 0 0,0 1 0 0,0-3 0 0,0 2 0 16,0 1 0-16,0-1 0 0,0 1 0 0,4-3 4 0,-4 3-4 0,0-1 0 16,0-2 0-16,0 3 0 0,0-3 0 0,0 3 0 15,0-1 0-15,0-2 0 0,0 1 0 0,0 1 4 0,0-2-4 0,0 3 0 16,0-2 0-16,0-2 0 0,0 4 0 0,0-3-4 0,0 0 8 16,0 1-4-16,0 1 0 0,0-1 0 0,0-1 0 0,0 0 0 15,0 3 4-15,0-3-4 0,0 0-4 0,0 0 4 0,0 3 0 0,0-3 0 16,0 1 0-16,0-1 0 0,0 0 0 0,0 1 0 15,0 1 0-15,0-2 4 0,0 1-8 0,0-1 4 0,0 0 0 0,0 1 0 16,0-1 0-16,0 0 4 0,0 1-4 0,0 1 0 0,0-2 0 16,0 1 0-16,0-1 0 0,0 0 0 0,0 1 0 0,0-1 0 15,0 2 0-15,0-1 0 0,0-1 0 0,0 0 0 0,0 1 0 0,0 1-4 16,0-2 4-16,0 1 0 0,0 1 4 0,0-1 0 16,0-1-4-16,0 2-4 0,0-1 4 0,0-1 0 0,0 2 0 15,0-2 0-15,0 1 0 0,0 1 0 0,0 1 0 0,0-3 0 0,0 3 4 16,0-3-4-16,0 2-4 0,0-1 4 0,0 1 0 0,0-2 0 15,0 3 0-15,0-3 0 0,0 3-4 0,0-3 4 0,0 2-4 16,0-1 8-16,0-1-4 0,0 2 0 0,0-1 0 0,0 1 0 0,0-2 0 16,0 1 0-16,0 2 0 0,0-3 4 0,0 0-4 15,0 2 0-15,0-1 0 0,0-1 4 0,0 0-4 0,3 0-4 0,-3 3 4 16,0-3 4-16,0 1-4 0,0-1 4 0,0 1-4 0,0-2-4 16,0 4 4-16,5-3 0 0,-5 0-4 0,0 1 0 0,0-1 8 15,0 1-4-15,0-1 0 0,0 0-4 0,0 0 8 0,0 1-4 16,0-1-16-16,0 0 20 0,0 0-4 0,3 1 4 0,-6-1 0 15,6 0-8-15,-3 1 4 0,0-1 0 0,0 1 0 0,0-1 4 0,0 0 0 16,0 0 0-16,0 1 0 0,0-1-4 0,0 0-4 0,0 1 4 16,0-1 0-16,0 0 0 0,0 1 4 0,0-1-4 0,0 0 0 15,0 1 0-15,0-1 0 0,0 2-4 0,0-1 4 0,0-1 0 0,0 0 4 16,0 1-4-16,0-1 0 0,0 0 0 0,0 3 0 16,0-3-4-16,0 0 0 0,0 1 8 0,0-1-8 0,0 0 4 0,0 1 4 15,0 1-8-15,0-4 4 0,0 2 4 0,0 3-4 0,0-5 0 16,0 2 4-16,0 0-4 0,0 1 0 0,0-1 0 0,0 1-4 15,0-1 4-15,0-2 4 0,0 2-8 0,0 1 8 0,0-1-8 0,0-2 8 16,0 2-4-16,4 1 0 0,-4-1 0 0,0 0 0 16,0-2 4-16,0 3-4 0,0-1 0 0,0 1-4 0,0-1 4 0,0 0 0 15,0 0-4-15,0 1 8 0,0-3-4 0,4 2 0 0,-4 0 0 16,0 1 4-16,-4-1-4 0,8 0 0 0,-4 0 0 0,0 1 0 16,0-1 0-16,0 0 0 0,0 1 4 0,0-1-8 0,0 0 4 15,0 1 0-15,0-1 0 0,0 0 0 0,0 1 0 0,0-1 0 0,0 0 0 16,0 3 0-16,0-3-4 0,0 1 4 0,0-2 0 15,0 2 0-15,0-1 0 0,0 0 0 0,0 0-4 0,0 1 0 0,0-1 0 16,0 1 0-16,0-1-4 0,0 0-8 0,0-2-12 0,0 3-20 16,0-3-16-16,-4 3-20 0,4-4-24 0,0 1-28 0,0 1-60 15,0-1-48-15,-4-2 36 0,4 0 40 0,0 2 32 0,-3-2 24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1:30.3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2DA97CF-E85B-4FAE-85D2-BCD2C41F4B8F}" emma:medium="tactile" emma:mode="ink">
          <msink:context xmlns:msink="http://schemas.microsoft.com/ink/2010/main" type="writingRegion" rotatedBoundingBox="19055,14047 19829,14047 19829,15434 19055,15434"/>
        </emma:interpretation>
      </emma:emma>
    </inkml:annotationXML>
    <inkml:traceGroup>
      <inkml:annotationXML>
        <emma:emma xmlns:emma="http://www.w3.org/2003/04/emma" version="1.0">
          <emma:interpretation id="{7949FA5A-FD28-46E6-A12E-B6B56ACB15FA}" emma:medium="tactile" emma:mode="ink">
            <msink:context xmlns:msink="http://schemas.microsoft.com/ink/2010/main" type="paragraph" rotatedBoundingBox="19055,14047 19829,14047 19829,15434 19055,15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D06DE7-DBB3-4D64-A11F-13401EDCB4BF}" emma:medium="tactile" emma:mode="ink">
              <msink:context xmlns:msink="http://schemas.microsoft.com/ink/2010/main" type="line" rotatedBoundingBox="19055,14047 19829,14047 19829,15434 19055,15434"/>
            </emma:interpretation>
          </emma:emma>
        </inkml:annotationXML>
        <inkml:traceGroup>
          <inkml:annotationXML>
            <emma:emma xmlns:emma="http://www.w3.org/2003/04/emma" version="1.0">
              <emma:interpretation id="{55B7BD44-CC8F-41C4-B45F-E738922F3FE3}" emma:medium="tactile" emma:mode="ink">
                <msink:context xmlns:msink="http://schemas.microsoft.com/ink/2010/main" type="inkWord" rotatedBoundingBox="19055,14047 19829,14047 19829,15434 19055,15434"/>
              </emma:interpretation>
            </emma:emma>
          </inkml:annotationXML>
          <inkml:trace contextRef="#ctx0" brushRef="#br0">1085-1126 23 0,'3'0'84'0,"-3"0"-4"0,0 0-4 0,0 0-32 15,0 0-8-15,0 0-4 0,0-2-4 0,0 2-4 0,0 0-4 16,0-2 0-16,0 2 0 0,0 0-4 0,0 0 4 0,0-2-8 16,0 2 0-16,0-2 4 0,0 0 0 0,0 2 0 0,0-3 0 0,0 3 4 15,0-2-4-15,0 0 0 0,0 2 0 0,0-2 0 0,0 2 0 16,0-2 0-16,0-1 0 0,0 3 4 0,0-2 0 0,0 2 0 15,0-2-4-15,0 0 0 0,0 2 4 0,0-2 0 0,-3 2 0 0,3-3-4 16,0 1 0-16,0 2 8 0,0-2-4 0,-5 0 4 16,5 2 0-16,-3-2-8 0,3 0 0 0,-4 2 0 0,4-2 0 0,-4 0-4 15,4 2 0-15,-4-3 0 0,1 1 4 0,3 2 0 0,-4-2 0 16,0 2-4-16,4-2 4 0,-4 0 0 0,0 2-4 0,4-2 0 16,-4 2-4-16,0-3 4 0,1 3 4 0,-1-1-4 0,0-2-4 0,0 3 4 15,4 0 0-15,-3-2 4 0,-2 2-8 0,2-2 0 0,-1 2 4 16,0 0-4-16,0 0 4 0,1-2-4 0,-2 2 0 0,-2 0 4 15,3-3 0-15,0 3-4 0,0 0 0 0,1 0 0 0,-1-2 0 16,0 2 0-16,0 0 4 0,0-2-4 0,0 2 4 0,1 0-4 16,-1 0 0-16,-4 0 0 0,5-2 0 0,-2 2 0 0,2 0 0 0,-1 0-4 15,0 2 4-15,-4-4-4 0,4 2 0 0,1 0 4 0,-1 0-8 16,-4 2 4-16,4-4 0 0,1 2 4 0,-5 0-4 0,4 2 0 16,-4-2 0-16,5 0 4 0,-1 0-4 0,-4 0 0 0,0 2 4 15,5-2-4-15,-5 2-4 0,4-2 0 0,-3 3 4 0,2-1 4 16,-2-2 0-16,3 2-4 0,-3 0 0 0,2 1 0 0,-2-2 0 0,3 2-4 15,0-1 4-15,-3 0-4 0,3 2 0 0,-4-2 0 16,4 1 0-16,0-1 4 0,-3 0-4 0,3 2 0 0,0-2 0 16,-4 0 0-16,5 3 4 0,-1-3-4 0,-4 2 4 0,5-2 0 0,-1 3-4 15,0-1 4-15,0 1-4 0,-4-3 4 0,4 2-8 16,1 0 4-16,-1 1 4 0,0-1-8 0,-3-2 4 0,2 2 0 0,2 1-4 16,-1-1 4-16,-4 2 0 0,5-1 0 0,-2-1 0 0,2 0 4 0,-5 1-4 15,4 1 0-15,0-2 0 0,-3 3 0 0,3-3-4 16,0 0 8-16,0 3-8 0,-3-3 8 0,2 0-4 0,2 3-16 0,-1-3 24 15,-4 1-4-15,5-1 0 0,-1 0-4 0,0 3 0 0,0-3 0 16,0 0 0-16,0 1 0 0,1-1 0 0,3 0 4 0,-4 0-4 16,0 1 0-16,0 1 0 0,0-2 0 0,4 1 0 0,-3-1 0 15,-2 3 0-15,2-3 0 0,3 0 0 0,-4 3 4 0,0-3-4 0,4 2 0 16,-4 1 0-16,1-2 0 0,3 1 0 0,-4 0 4 0,4 0 0 16,-4-1 0-16,4 1-4 0,0 1 0 0,-4-1 0 0,4 1 0 15,-4 0 0-15,4-2 0 0,0 2 0 0,0-1 0 0,0 1 4 16,0 0-4-16,0-1 0 0,0 0 0 0,-4 1 0 0,4-1 0 0,0 1 0 15,0-3 0-15,0 2 0 0,4 1 0 0,-4 0 0 16,0-1 4-16,0 0-4 0,0 1 0 0,0-1 0 0,4-1 0 0,-4 1 0 16,0-2 4-16,4 3-8 0,-4-3 0 0,4 3 4 0,-4-3 0 15,4 0 0-15,-1 1 0 0,-3-1 0 0,4 0 0 0,0-2 4 16,0 3-4-16,-1-3 0 0,2 2 0 0,-2-2-12 0,1 3 12 16,4-3 4-16,-4 0 0 0,-1 0 0 0,5 0-4 0,-4 0 4 15,4 1-4-15,-5-3 4 0,5 2 0 0,-1 0-8 0,-2 0 8 16,2 0 0-16,1 0-8 0,0-2 4 0,-1 2 0 0,1 1 4 0,-1-1-4 15,1-2 4-15,0 2-4 0,-1 0 0 0,1-2 0 16,0 2 4-16,3 0-4 0,-3 1 0 0,0-3 0 0,-1 2 0 0,1 0 0 16,-1-2 0-16,5 2 0 0,-4 0 4 0,-1 0-4 0,1-2 0 0,0 2 4 15,3-2 0-15,-3 2 0 0,0 1-4 0,3-3 4 16,-4 2 0-16,5 0 0 0,-4 0 0 0,3-2 0 0,-3 2 0 0,3 0 0 16,1 1-4-16,-4-1 0 0,3 0 4 0,0 0-4 0,-3 0 0 15,4 0 4-15,-4 1-4 0,3-3 8 0,-4 4-4 0,5-4-4 16,-4 2 0-16,3 2 4 0,-3-2 0 0,0 1 4 0,-1-1-8 0,4 0 8 15,-3 0-8-15,0 0 4 0,-1 0 0 0,1 0-4 0,-4 3 8 16,4-3-8-16,-1 0-20 0,1 0 24 0,-1 3 0 0,-2-3 4 16,2 0-4-16,-3 2 4 0,3-2-4 0,-3 3 0 0,4-4 0 15,-4 4 4-15,4-1 0 0,-5-2-4 0,1 5 0 0,4-5 0 16,-5 2 0-16,2 3-4 0,2-2 0 0,-3-2 0 0,0 2 4 16,-1-1-4-16,2 3 4 0,-2-3 4 0,1 0-4 0,0 3 0 0,0-3 0 15,0 2 0-15,-1-1 0 0,1-1 4 0,0 2-8 16,0-1 4-16,-4-1 0 0,4 2-4 0,0-1 8 0,-4-1-8 0,3 1 0 15,2-1 0-15,-5 0 4 0,3 0 0 0,-3 1 0 0,4-1 0 16,-4 0 4-16,3 0-4 0,-3 1-4 0,5-1 4 0,-5 0 0 16,0 1 0-16,3-1 0 0,-3 1-4 0,4-1 8 0,-4 0-8 15,0 0 4-15,4 1-4 0,-4 1 4 0,0-2-4 0,4 1 0 0,-4-1 0 16,0 0 4-16,0 1 0 0,0 1 4 0,4-1-8 0,-4-1 4 16,0 0 0-16,0 0 0 0,0 3 0 0,0-3-4 0,0 1 0 15,0 1 0-15,0-2 4 0,0 1-4 0,0-1 0 0,0 2 0 16,0-1 0-16,0-1 0 0,0 0 0 0,0 3 0 0,0-3 0 0,0 0 0 15,0 1 0-15,0 1 0 0,0-2 0 0,0 1 0 16,0 1 0-16,0-2 0 0,0 1 0 0,0 1 0 0,0-1 0 0,-4 1 0 16,4-2 0-16,0 1 0 0,0 1 0 0,0-2 0 0,-4 3 0 15,4-3 0-15,0 3 0 0,0-3 0 0,-4 2 0 0,4-1 0 16,-4 1 0-16,4-2 0 0,-3 1 0 0,3 1 0 0,0-2 0 0,-5 1 0 16,5-1 0-16,0 0 0 0,-3 1 0 0,3-1 0 15,-4 0 0-15,4 1 0 0,0-1 0 0,-3 0 0 0,3-2 0 0,0 3 0 16,-5-1 0-16,5 0 0 0,-3-2 0 0,3 3 0 0,-4-3 0 15,4 3 0-15,-4-2 0 0,4 2 0 0,-4-3 0 0,4 2 0 16,-4-2 0-16,4 2 0 0,-4 1 0 0,1-3 0 0,3 3 0 0,-4-3 0 16,0 2 0-16,4-2 0 0,-4 2 0 0,0-2 0 0,1 3 0 15,3-3 0-15,-5 2 0 0,2-2 0 0,-1 0 0 0,0 3 0 16,4-3 0-16,-4 2 0 0,1-2 0 0,-2 1 0 0,2-1 0 16,-1 2 0-16,4-2 0 0,-4 1 0 0,0-1 0 0,1 0 0 15,-1 2 0-15,4-2 0 0,-4 0 0 0,0 0 0 0,0 1 0 16,0-1 0-16,0 0 0 0,1 0 0 0,-1 0 0 0,4 0 0 0,-4 1 0 15,0-1 0-15,1 0 0 0,-2-2 0 0,2 2 0 16,-1 0 0-16,0 0 0 0,0-2 0 0,1 3 0 0,-1-1 0 0,4-2 0 16,-4 2 0-16,0 0 0 0,0-2 0 0,0 2 0 0,0-2 0 15,1 2 0-15,-1-2 0 0,4 3 0 0,-4-3 0 0,0 2 0 16,1-2 0-16,-2 2 0 0,2-2 0 0,-1 2 0 0,0 0 0 0,0-2 0 16,1 2 0-16,-2 0 0 0,2-2 0 0,-1 3 0 0,0-1 0 15,0 0 0-15,0 0 0 0,1-2 0 0,-1 2 0 0,0 0 0 16,-4 1 0-16,4-1 0 0,1-2 0 0,-1 2 0 0,0 0 0 15,0 0 0-15,1-2 0 0,-2 2 0 0,-2-2 0 0,3 2 0 16,0-2 0-16,0 0 0 0,0 3 0 0,1-3 0 0,-1 0 0 16,0 0 0-16,0 2 0 0,0-2 0 0,1 0 0 0,-2 0 0 0,2 0 0 15,-1 0 0-15,0 0 0 0,0 0 0 0,1 0 0 0,-1 0 0 16,0 0 0-16,0 0 0 0,0 0 0 0,0 0 0 0,-3 0 0 16,3 0 0-16,0 0 0 0,0 0 0 0,1 0 0 0,-2 0 0 15,2 0 0-15,-1 2 0 0,0-2 0 0,4-2 0 0,-4 2 0 0,1 0 0 16,-2 0 0-16,2 0 0 0,-1 0 0 0,4 0 0 0,-4 0 0 15,0 0 0-15,1 0 0 0,3 0 0 0,-4 0 0 0,0 0 0 16,4 0 0-16,-4 0 0 0,0 0 0 0,0 0 0 0,4 0 0 16,-4 0 0-16,1-2 0 0,3 2 0 0,-4 0 0 0,0 0 0 15,0 0 0-15,4-3 0 0,-3 6 0 0,-2-6 0 0,5 3 0 0,-3-2 0 16,-1 2 0-16,4 0 0 0,-4 0 0 0,4 0 0 16,-4 0 0-16,4 0 0 0,-3 0-40 0,-1 0-44 0,4 0-28 0,-4 0-28 15,4-2-40-15,-4 2-64 0,0 0-68 0,0 0 56 0,4-2 44 16,-4 2 36-16,1-2 36 0,-1 2 24 0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28.766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0 345 67 0,'0'0'80'0,"0"0"-8"0,0 0-12 16,0 0-24-16,0 0-4 0,0 0-8 0,0 0 0 0,0 0-8 0,0 0 0 15,0 0 0-15,0 0-4 0,0 0 0 0,0 0 0 0,0 0-4 16,0 0 4-16,0 0 0 0,0 0 0 0,0 0 0 0,0 0 0 16,0 0 0-16,4 0 0 0,-4 0-4 0,0 0 4 0,0 0 0 0,0 0 4 15,4 0 0-15,-4 0 0 0,0 0 4 0,0 0-4 16,4 0 0-16,-4 0 4 0,0 0 0 0,3 0 4 0,-3 0-4 0,5 0 0 15,-5 0-4-15,3 0 4 0,-3 0-24 0,4 0 24 0,-4 0-4 16,4 0 4-16,0 2 0 0,-1-2-4 0,2 0 0 0,-2 0 0 16,1 0 0-16,0 0-4 0,0 0-4 0,-1 0 4 0,1 0 4 15,4 0-8-15,-4 0 0 0,0 0 4 0,3 0-4 0,-3 0-4 16,4 0 0-16,-5 0 0 0,5 0 0 0,0 0 0 0,-4 0 4 16,3 0-4-16,1 0 0 0,-4 0-8 0,4 0 8 0,-1 0 0 0,1 0 0 15,-5 0 0-15,5 0 0 0,0 0-4 0,-4-2 4 0,4 2-4 16,-1 0 0-16,-3 0 4 0,4 0 0 0,-1 0-4 0,-3 0 0 15,4-3 0-15,-1 3 0 0,1 0 0 0,-4 0 4 0,4-2-4 16,-1 2 4-16,1-2-4 0,0 2 0 0,-1 0 4 0,1-2 0 16,4 2 0-16,-5 0 0 0,1-2-4 0,3 2 4 0,-3-2 0 0,3 2 0 15,1-2 0-15,-4 2-4 0,3-3 4 0,1 3 0 0,-1-2 0 16,0 2 0-16,1 0 0 0,-1-2 0 0,4 2 0 0,-3-2-4 16,-1 2 0-16,1 0 4 0,0-2-4 0,3 2 4 0,-4-2-4 15,1 2 4-15,-1-3-4 0,1 3 4 0,3 0 0 0,-3-2 0 16,-1 2 0-16,1-2-4 0,-1 2 0 0,1-2 0 0,-1 2 0 0,0-2 0 15,1 2 4-15,-1 0-4 0,1-2 0 0,-1 2 4 0,1-2-4 16,0 2 4-16,-1-3 0 0,1 3 0 0,-1-2 0 0,0 2 0 16,1-2 0-16,3 2-4 0,-4-2 0 0,1 2 4 0,-1 0-4 0,5-2 0 15,-5 2 4-15,1-2 0 0,3 2-4 0,-4-3 4 16,1 3-4-16,0-2 4 0,3 2-4 0,-4-2 0 0,1 2 0 0,-1-2 0 16,1 2 0-16,-1-2 0 0,1 2 4 0,-1-2-4 0,1 0 0 15,-1 2 0-15,1-3 0 0,-5 3 0 0,5-1 0 0,-1-2 4 16,1 3-4-16,-5-2 0 0,5 0 4 0,-1 2-4 0,-3-2 4 15,4 0-4-15,-1-1 0 0,0 3 0 0,-3-2 0 0,4 0 4 16,-1 2-4-16,1-2 0 0,-1 0 4 0,-3 0-4 0,3 2 0 0,1-3 4 16,-1 1-20-16,-3 2 20 0,3-2-4 0,1 0 0 0,-1-1 4 15,-3 3 0-15,4-1-4 0,-1 1 4 0,-4-2-4 0,5-1 0 16,-4 3 0-16,3 0 4 0,1-2-4 0,-5 2 0 0,5-2 4 16,-4 2 0-16,3-2-4 0,-3 2 0 0,3 0 0 0,-3-2 0 15,4 2 0-15,-5 0 4 0,1-2-4 0,3 2 0 0,-3 0 4 0,3-2 0 16,-3 2-4-16,4-2 0 0,-5 2 0 0,4-3 4 0,-3 3-4 15,4-2 0-15,-1 2 0 0,-3-2 0 0,3 2 0 0,-3-2 4 16,4-1-4-16,-1 3 0 0,1 0 4 0,-1-2-4 0,-3 2 0 0,3-2 0 16,1 0 0-16,-1 2 0 0,1 0 0 0,-1-2 4 15,0 0 0-15,-3 2-4 0,4 0 0 0,-1-2 0 0,1 2 0 0,-1-2 4 16,1 2-4-16,-1-3 0 0,-3 3 0 0,3 0 0 0,1 0 0 16,-1-2 4-16,-3 2-4 0,3 0 0 0,1-1 8 0,-4 1-4 15,3 0-4-15,1-4 0 0,-5 4 0 0,4 0 0 0,-3-1 4 16,4 1-24-16,-5 0 24 0,5-2 0 0,-4 2 0 0,-1-2-4 0,4 2 4 15,-3 0-4-15,4-3 4 0,-5 3-4 0,5 0 0 16,-4 0 0-16,3-2 0 0,-4 2 0 0,5-2 0 0,-4 2 4 0,3 0-4 16,-3-2 0-16,0 2 0 0,3 0 0 0,-4 0 4 0,1 0-4 15,0-2 0-15,4 2 4 0,-5 0-4 0,1 0 0 0,-1 0 0 16,1 0 0-16,0 0 0 0,-1-2 0 0,1 2 0 0,0 0 0 0,-1 0-4 16,1-2 8-16,0 2-4 0,-4 0 0 0,3 0 4 15,1 0-4-15,-4 0 0 0,4 0 0 0,-1 0 0 0,1-3 0 0,-5 3 0 16,5 0 0-16,0 0 0 0,-4 0 0 0,3 0 0 0,1 0 0 15,-4 0 0-15,4 0 0 0,-1-2 4 0,-3 4-4 0,3-4 0 16,1 2 0-16,-4 0 0 0,4 0 4 0,-1 0 0 0,-3 0-4 16,4 0 0-16,0-2 0 0,-5 2 4 0,5 0-4 0,-1 0 0 15,1 0 0-15,0 0 0 0,-4 0 0 0,3 0 0 0,1 0-16 0,0 0 20 16,-1 0-4-16,1 0 4 0,0 0-4 0,-1 0 0 0,5 0 0 16,-4 0 4-16,-1 0 0 0,1 0-8 0,-1-2 4 0,1 2 0 15,0 0 0-15,-1 0 4 0,1 0-4 0,0 0 0 0,3 0 0 0,-3 0 0 16,0 0 0-16,-1 0 0 0,1 0 0 0,-1 0 0 15,1 0 0-15,0 0 0 0,-1 0 4 0,-3 0-4 0,4 0 0 0,0 0 0 16,-1 0 4-16,1 0-4 0,-1 0 0 0,1 0 0 0,0 0 4 16,-1 0-4-16,-2 0 0 0,2 0 0 0,1 0 0 0,-1 0 0 15,1 0 0-15,0 0 4 0,-1 0-4 0,-3 0 0 0,4 0 0 0,0 0 0 16,-1 0 0-16,1 0 0 0,0 0 0 0,-1 0 0 0,1 0 0 16,-1 0 0-16,1 0 0 0,0 0 0 0,-1 0 4 0,1 0-4 15,0 0 0-15,3 0 0 0,-3 0 0 0,-1 0 0 0,1 0 0 16,0 0 0-16,-1 0 0 0,1 0 0 0,0 0 0 0,3 0 0 15,-3 0 0-15,0 0 0 0,-1 0 0 0,1-3 4 0,-1 3-4 0,1 0 4 16,0 0-8-16,-1 0 4 0,-3 0 0 0,4 0 0 0,0 0 0 16,-1 0 0-16,1 0 0 0,-1 0 0 0,1 0 4 0,0 0-4 15,-4 0 0-15,4 0 0 0,-1 0 0 0,1 0 0 0,-5 0 0 16,5 0 4-16,0 0-8 0,0 0 8 0,-1 0-4 0,1 0 0 16,0-1 4-16,-5 1-8 0,5 0 8 0,-1 0-4 0,1 0-4 15,0 0 4-15,0 0 0 0,-1 0 4 0,1 0-4 0,0-3 0 16,-1 3 0-16,1 0 0 0,3 0 0 0,-3 0 0 0,0 0 0 15,-1 0 0-15,1 0 0 0,3 0 0 0,-3 0 0 0,-1 0 0 0,5 0 0 16,-4 0 0-16,0 0 0 0,3 0 0 0,-3 0 0 0,0-2 0 16,3 2 0-16,-4 0 0 0,5 0 0 0,-4-2 0 0,3 4 0 15,-3-4 0-15,3 2 0 0,-3 0 0 0,4 0 0 0,-5 0 0 0,4 0 0 16,-3 0 4-16,4 0-4 0,-1-2 0 0,-3 2 0 16,3 0 0-16,1 0 0 0,-4 0 0 0,3-2 0 0,0 2 0 0,-3 0 0 15,4-2 0-15,-1 2 0 0,1 0 4 0,-5 0-4 0,5 0 0 16,-1 0 0-16,1 0 0 0,-1 0 0 0,-3 0 0 0,3 0 0 15,1 0 0-15,-5-3 0 0,5 3 4 0,0 0-4 0,-1 0 0 0,1 0 0 16,-5 0 0-16,4 0 0 0,1-2 0 0,0 2 0 0,-5 0 0 16,4 0 0-16,1-2 0 0,-1 2 0 0,-3 0 4 0,4 0-4 15,-1-2 0-15,-3 2 0 0,3 0 0 0,-3-2 0 0,4 2 0 16,-1 0 0-16,-3 0 0 0,3 0 0 0,-3-2-4 0,4 2 4 16,-5 0 0-16,4 0 0 0,-3-2 0 0,0 2 0 0,3 0 0 0,-3 0 0 15,-1-3 0-15,5 3 0 0,-4 0 0 0,-1-2 0 0,5 2 4 16,-5 0-4-16,1 0 0 0,3-2 0 0,-3 2 0 0,0 0 0 15,4-2 0-15,-5 2 0 0,4 0 0 0,-3 0 0 0,0-2 0 16,3 2 0-16,-3 0 0 0,4 0 0 0,-5 0 0 0,1 0 0 16,3-2 0-16,-3 2-16 0,3 0 20 0,-3 0 0 0,0-2-4 0,3 2 4 15,-3 0-4-15,0-3 4 0,-1 3-4 0,5 0 4 0,-5 0 0 16,1-2-4-16,3 2 0 0,-3-2 4 0,-1 2-4 0,1 0 4 16,0-2-4-16,4 2-4 0,-5 0 4 0,1-3 0 0,-1 3 0 15,1-1 0-15,4 1 0 0,-5 0-4 0,1 0 4 0,0-3 0 16,-1 3 4-16,1 0-8 0,4-2 4 0,-5 2 0 0,1 0-4 15,0 0 4-15,-1-2 0 0,1 2 0 0,-1 0 0 0,1-2 0 0,0 2 0 16,-1 0 0-16,1-2 0 0,-1 2 4 0,1 0-8 16,0 0 4-16,4-2 4 0,-5 2-8 0,1-2 4 0,-1 2 0 0,1-3 0 15,0 3 0-15,-1 0 0 0,1 0 4 0,-1-2-4 0,1 2 0 16,0 0 4-16,0 0-4 0,-1-2 0 0,-3 2-4 0,4 0 4 16,-1 0 0-16,1-2 0 0,-1 2 0 0,1 0 0 0,0-2 0 0,-4 2-4 15,4 0 8-15,-1-2-4 0,1 2 0 0,-1 0 0 0,-3-3 0 16,4 3 4-16,0-2-4 0,-1 2 0 0,1 0 0 0,-4 0 0 15,3 0 0-15,1-2 0 0,0 2 0 0,-4 0 0 0,3 0-4 16,1-2 4-16,-1 2 0 0,-2 0 0 0,2-2 0 0,1 2 0 16,-5 0 0-16,5 0 0 0,0-2 0 0,-4 2 0 0,3 0 0 0,-3 0 0 15,4 0 0-15,-5 0 0 0,5 0 0 0,-4 0 0 0,4-2 0 16,-5 2 0-16,2 0 0 0,2-3 0 0,-3 6 0 0,3-6 0 16,-3 3 0-16,0 0 0 0,4 0 0 0,-4 0 0 0,3-2 0 15,-3 2 0-15,4 0 0 0,-5 0 0 0,2 0 0 0,2 0 4 16,1 0-4-16,-5-2 0 0,5 2 0 0,-4 0 0 0,4 0 0 0,-4 0 0 15,3-2 4-15,-3 2-4 0,3 0 0 0,-2 0 0 0,2-3 0 16,-3 3 0-16,3 0 0 0,1 0 0 0,-4 0 0 0,4 0-4 16,-4 0 8-16,-1 0-4 0,5 0 0 0,-4 0 0 0,4 0 0 0,-5 0 0 15,5 0 0-15,-4 0 0 0,-1 0 0 0,5-1 0 16,-4 1-4-16,4 0 4 0,-4 0 0 0,0 0 0 0,3 0 0 0,-3 0 0 16,4 0 0-16,-5 0 0 0,5 0 0 0,-4 0 4 0,4-3-4 15,-1 3 0-15,-3 3 0 0,4-6 0 0,-1 3 0 16,-3 0 0-16,4 0 0 0,-1 0 0 0,1 0 0 0,-4 0 0 0,4-2 0 15,0 2 0-15,-1 0 0 0,1 0 0 0,-5 0 0 0,5 0 0 16,0 0 0-16,-4 0 0 0,3 0 0 0,1 0 0 0,-1 0 0 16,-2 0 0-16,2 0 0 0,1 0 0 0,-5 0 0 0,5 0 0 0,0 0 0 15,0 0 0-15,-5 0 0 0,5 0 4 0,0-2-4 0,-1 2 0 16,-3 0 0-16,4 0 0 0,0 0 4 0,-5 0-4 0,5-2 0 16,-4 2 0-16,3 0 0 0,-3 0 0 0,0 0 0 0,4 0 0 15,-4 0 4-15,-1 0-4 0,2-2 0 0,-2 4 0 0,1-4 0 16,-1 4 0-16,2-4 0 0,-2 2 0 0,1 0 0 0,-4 0 0 0,4 0 0 15,-4 0 0-15,4 0 0 0,-4 0 4 0,4 0-4 0,-4 0 0 16,0 0 0-16,4 0 0 0,-4 0 0 0,0 0 0 0,0-2 0 16,0 4 0-16,3-2-4 0,-3-2 4 0,0 2 0 0,0 2 0 15,0-2 0-15,4 0 0 0,-4-2 4 0,0 2 0 0,0 0-4 16,4 0 0-16,-4 0 0 0,4 0 0 0,-4 0 0 0,4 0 0 0,-4 0 0 16,0 0 0-16,3 0 4 0,2 0-4 0,-5 0 4 0,3 0-4 15,-3 0 0-15,4 0 0 0,0 0 0 0,-4 0 0 0,4 0 4 16,-1 0-4-16,-3 0 0 0,4 0-4 0,0 0 8 0,-4 0-8 15,4 0 4-15,0 0 0 0,-4 0 4 0,4 0 0 0,-1 0-4 16,-3 0 0-16,4 0 0 0,-4 0 0 0,4 0 4 0,-4 0 0 0,4 0 0 16,-4 0 0-16,4 0-4 0,-4 0 4 0,0 0 0 0,3 0-4 15,-3-2 0-15,0 2 0 0,5 0 0 0,-5 0 4 0,3 0 0 16,-3 0-4-16,0 0 4 0,4 0 0 0,-4-3-4 0,0 3 0 0,4 0 0 16,-4 0 4-16,4 0-20 0,-4 0 20 0,0 0-4 15,0 0 0-15,0 0 4 0,0 0 0 0,0 0-4 0,3 0 0 0,-3 0 0 16,0 0-8-16,0 0-4 0,0 0-12 0,0-2-16 0,-3 2-16 15,3 0-24-15,0-2-32 0,-4 2-36 0,4-2-64 0,-4 0-40 16,4 2 52-16,-4-2 32 0,4-1 36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31.222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100 2 35 0,'0'0'92'0,"0"-2"-8"0,0 2-12 0,-4 2-24 0,4-2-12 16,0 0-4-16,0 0-4 0,0 0-4 0,0 0 0 0,0 0-4 15,0 0-4-15,0 0 0 0,0 0 4 0,0 0-4 0,0 0 4 0,0 0-4 16,0 0 0-16,0 0 0 0,0 0 0 0,0 0 0 0,0 0 0 16,-4 0-4-16,4 0 0 0,0 0 0 0,0 0 0 0,-3 0 4 15,3 0-4-15,0 0 0 0,-5 0 0 0,5 0 0 0,-3 2-4 16,3-2-4-16,0 2 4 0,-4-2 0 0,4 2 0 0,0 0 4 16,-4 1-8-16,4-1 4 0,-4 0-4 0,4 2 8 0,0 1 0 0,-4-3-4 15,4 4 4-15,-3-1-4 0,3-1 0 0,-4 2 4 0,4-1 4 16,-4 1-4-16,4 1 4 0,-4-3 0 0,4 5 0 0,-4-3-8 15,4 0 4-15,-4 3 0 0,4-2 0 0,-3 1-4 0,3-2 4 16,0 3 0-16,-5 0 0 0,5-1-4 0,-3 1 0 0,3 0-4 16,0-1 0-16,0 3-16 0,0-2 24 0,0-1-8 0,-4 3 4 0,4-2 0 15,0-1 0-15,0 1-4 0,0-1 0 0,0 1 8 0,0 0-4 16,0-1 0-16,-3 1-4 0,3-1 4 0,0 1-4 0,0 0 4 16,-5-1-4-16,5 1 4 0,0-3 0 0,-3 3-4 0,3-1 0 15,0 2 0-15,-4-5 0 0,4 4 4 0,0 0 0 0,0-3-4 16,-4 3 0-16,4-3 0 0,0 3 0 0,0 0 0 0,-4-3 0 0,4 3 0 15,0-3 0-15,0 3 0 0,0-1 0 0,0-1 0 0,0 2 0 16,0-1-4-16,0-1 0 0,-4 1 4 0,4 1 0 0,0 0-4 16,0-1 0-16,0 1 4 0,0-1-4 0,0 1 4 0,0 2-4 15,0-3 0-15,0 1 0 0,0-1 0 0,0 3 0 0,0-2 0 16,0-1 0-16,0 1 0 0,0 1 4 0,0-1-4 0,0 0 4 0,4 0-4 16,-4 0 0-16,0-1 4 0,0 0-4 0,4-1 4 0,-4 1-4 15,4 1 4-15,-4 0 0 0,0-2 0 0,4 1-4 0,-4-2-20 16,0 3 24-16,3-3 0 0,-3 3-4 0,0-3 0 0,0 1 0 15,5-1 0-15,-5 1 4 0,0 1-4 0,0-1 4 0,0-1-4 16,3 1 4-16,-3-1 0 0,0 1-4 0,0-1 0 0,0 1 0 16,4-1 0-16,-4 1 0 0,0 1-4 0,0-1 4 0,3-1 0 0,-3 1 0 15,0-1 0-15,5 3 0 0,-5-3 4 0,0 1-4 0,0 1 0 16,0-1 0-16,3-1 0 0,-3 3-4 0,0-3 4 0,0 3 4 16,0-3-4-16,0 1 0 0,0 1 0 0,0-1-4 0,4-1 4 15,-4 3 0-15,0-3 0 0,0 1 0 0,0 1 0 0,0-1 0 16,4 0 0-16,-4-1 4 0,0 0-4 0,0 2 4 0,4-1-4 0,-4 0-4 15,0-1 4-15,4 1 0 0,-4-1 0 0,0 1 0 0,4-1 0 16,-4 0 0-16,0 1 0 0,0-1 0 0,3 1 4 0,-3-1-4 16,0 1 0-16,0 0 0 0,0-1 0 0,0 0 0 0,0 1 0 0,0-3 0 15,4 2 0-15,-4 1 0 0,0-1 0 0,0 1 0 16,0 0 4-16,0-1-4 0,0 0 0 0,0 0 0 0,0 1 0 0,0 0 0 16,0-1 0-16,0 0 0 0,0 3 4 0,0-3-4 0,0 1 0 15,0 2-4-15,0-3 8 0,0 1-4 0,0 1 0 0,0-1 0 16,0-1-4-16,0 3 4 0,0-3 0 0,0 3 0 0,0-3 0 15,0 1 0-15,0 1 0 0,0-1 0 0,0-1 0 0,0 1 0 16,0 1 0-16,0-1 4 0,0-1-4 0,0 1 0 0,0-1 0 0,4 3 4 16,-4-3-4-16,0 1 0 0,0-1 0 0,4 0 0 0,-4 1 0 15,0 0 0-15,4-1 0 0,-4-2 0 0,0 3 0 0,0-1 0 16,0 1 0-16,3-1 4 0,-3 0-4 0,0 1 0 0,0-1 0 16,0 1 0-16,5-1 0 0,-5 0 4 0,0-1-4 0,3 2 0 15,-3-1 0-15,0 0 0 0,0 1 0 0,4-1 0 0,-4-1 0 0,0 1 0 16,4 1 0-16,-4-1 4 0,4 1-4 0,-4-1 0 0,0 0 0 15,3 1 4-15,-3-1-4 0,0 1-20 0,4-1 24 0,-4 1-4 16,0-1 4-16,4 3 0 0,-4-3-4 0,0 1 4 0,0-1-4 0,4 3 0 16,-4-3 4-16,0 1 0 0,0-1-4 0,0 3 0 15,0-3 0-15,0 1 0 0,0-1 0 0,0 1 0 0,0-1 0 16,0 3 0-16,4-3 4 0,-4-1-4 0,0 1 4 0,0 1-4 0,0-1 0 16,0 1 0-16,0-1 0 0,0 0 0 0,0 1 0 0,0-3 0 15,0 3 0-15,0-1 0 0,0 1 0 0,0-1 4 0,0-2-4 16,0 3 0-16,0-3 0 0,0 2 0 0,0-1 0 0,0 1 0 0,0-1 0 15,4 1 0-15,-4-2 4 0,0 3 0 0,0-2-4 16,0 0 0-16,0 0 0 0,0-1 0 0,0 2 0 0,0-1 0 0,0 2 4 16,0-3-4-16,0 0 0 0,0 0 0 0,0 3 0 0,3-3 4 15,-3 0 0-15,0 3-4 0,0-3 4 0,0 0 0 0,0 1-4 16,0 1 0-16,0-2-4 0,0 1 4 0,0 1-4 0,0-2 4 0,4 1 4 16,-4 1-4-16,0-1 4 0,0-1-4 0,0 2 0 0,0-1 0 15,0 1 4-15,0-2-4 0,0 1 0 0,0 1 0 0,0-2 0 16,-4 3 0-16,8-3 0 0,-4 3 0 0,0-3 0 0,0 2 0 15,0-1 0-15,0 1 0 0,0-1 4 0,0-1-4 0,0 2 0 16,0-1 0-16,-4 1 0 0,4-2 0 0,0 1 0 0,0 1 0 16,0-1 0-16,0 1 0 0,0-2 0 0,0 1 0 0,0 1 0 15,0-2 4-15,0 3-4 0,0-3 0 0,0 1 0 0,-3 1 0 0,3-2 0 16,0 3 0-16,0-3 4 0,0 0-4 0,0 3 0 0,0-3 0 16,0 3 0-16,0-3 0 0,0 0 0 0,-4 3 0 0,8-3 4 15,-8 2-4-15,4-1 0 0,0-1 0 0,0 2 0 0,0-1 0 0,0 1 0 16,0-1 0-16,0-1 4 0,0 2-4 0,0-1 0 15,0 1 0-15,0-2 4 0,0 1-4 0,0 2 0 0,0-4 0 0,0 4 0 16,0-3 0-16,0 2 0 0,0 1 0 0,0-2 4 0,0 1-4 16,0 0-16-16,0-1 20 0,0 1 4 0,0 0-8 0,0 1 4 15,0-1-4-15,0-1 4 0,0 1-4 0,0 1 0 0,0-1 4 0,0 0-4 16,0 1 4-16,0-3-4 0,0 3 0 0,0-1 4 0,0 1-4 16,0-1 4-16,0-2-4 0,0 3 0 0,0-1-4 15,0-1 4-15,0 1-4 0,0-2 4 0,0 3 4 0,0-1 0 0,0-1-4 16,0-1 0-16,0 2 0 0,0-1 0 0,0-1 0 0,0 3 0 15,0-3 0-15,0 0 4 0,0 0-4 0,0 1 4 0,0-1-4 16,4 0 0-16,-4 3 0 0,0-3 0 0,0-2 0 0,0 3 0 0,0-1 0 16,0 0 0-16,0 1 0 0,0-1 0 0,-4 0 0 0,8-2 0 15,-4 3 0-15,0-1 4 0,0 0-4 0,0 1 0 0,0-3 0 16,0 2 0-16,0 0 0 0,0-1 0 0,0 1 0 0,0 0 0 16,0-2 4-16,0 3-8 0,0-4 4 0,3 4 4 0,-6-3 0 15,3 3-8-15,0-3 4 0,0 2 0 0,0-2 0 0,0 2 0 16,0-1-16-16,0-1 16 0,0 2 4 0,0-2 0 0,0 0-4 15,0 3 0-15,0-3 0 0,0 0 0 0,0 0 0 0,0 2 4 0,0-1 0 16,0-2 0-16,0 2-4 0,0-1 0 0,0 0-4 0,0 0 4 16,0 1 0-16,0-3 0 0,0 2 0 0,0 0 0 0,0 0 0 15,0-2 0-15,0 0 0 0,0 2 0 0,0-2 4 0,0 2-4 0,0-2 0 16,0 0-4-16,0 0 0 0,0 0-4 0,0 0-12 16,0 0-12-16,0 0-28 0,0 0-24 0,0 0-32 0,0 0-56 0,0-2-72 15,0 2 12-15,-4 0 48 0,4-2 32 0,0 0 32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04.89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AF88205-0D5F-4B10-A281-6A1852618118}" emma:medium="tactile" emma:mode="ink">
          <msink:context xmlns:msink="http://schemas.microsoft.com/ink/2010/main" type="inkDrawing" rotatedBoundingBox="30668,17530 30689,14660 30729,14661 30708,17531" semanticType="verticalRange" shapeName="Line">
            <msink:sourceLink direction="with" ref="{0081B9CC-5879-4546-8F56-8A1E1E5B5DE5}"/>
            <msink:destinationLink direction="with" ref="{F11D917D-BEFF-492F-9E90-82E89A197F66}"/>
          </msink:context>
        </emma:interpretation>
      </emma:emma>
    </inkml:annotationXML>
    <inkml:trace contextRef="#ctx0" brushRef="#br0">5833 468 7 0,'0'0'52'0,"0"0"4"16,0 0 0-16,0 0-8 0,0 0-8 0,0 0-4 16,0 0-4-16,0 0-8 0,0 0 0 0,0 0-4 0,0 0-4 0,0 0 0 15,0 0 0-15,0 0-4 0,0 0-4 0,0 0 4 0,0 0-4 16,0 0 4-16,0 0-8 0,0 0 0 0,0 0 4 0,0 0-4 16,0 0 0-16,0 0 0 0,0 0 0 0,0 0 4 0,0 0-8 0,0 0 4 15,0 0 4-15,0 0-4 0,0 0-4 0,0 0 4 0,0 0 0 16,0 0-4-16,0 0 4 0,0 0 4 0,0 2-4 0,0-2 0 15,0 0 4-15,0 2 0 0,0-2-4 0,0 2 0 0,-4 1 0 16,4-3 0-16,0 2 0 0,0 0 0 0,0 0 4 0,0 0-4 16,0 0-4-16,0 0 8 0,0 1-4 0,0 1 0 0,0-2 4 15,0 0-4-15,0 0 0 0,0 0 0 0,0 1 0 0,0-1 0 0,0 0 0 16,0 0 0-16,0 0-4 0,0 0 4 0,0 3-4 0,0-3 4 16,0 0 0-16,0 0 0 0,0 0 4 0,-4 3-4 0,4-4 0 15,0 2 0-15,0-1 0 0,0 2 0 0,4-2 0 0,-8 1 0 16,4 1 0-16,0-2 0 0,0 2 4 0,0-1-8 0,0-1 8 15,0 2-4-15,0-1 0 0,0 0 4 0,0 0-4 0,0-1-4 0,0 2 0 16,0-2 4-16,0 3 0 0,0-4 0 0,0 4 4 0,0-3 0 16,0 0-4-16,0 3 0 0,0-3 0 0,0 2-4 0,0-2 4 15,0 0-4-15,0 0 4 0,0 3 0 0,0-3 0 0,0 1-16 16,0 0 20-16,0 0-4 0,0-1 4 0,0 0-4 0,0 0 0 16,0 2 0-16,0-2 0 0,0 0-4 0,0 1 4 0,0-1 0 0,0 0 0 15,0 0-4-15,0 1 0 0,0-2 4 0,0 2 0 16,0-1-4-16,0 0 4 0,0 0 0 0,0 0 0 0,0 0-4 0,0 1 4 15,0-1-4-15,0 0 0 0,0 0 0 0,0 0 0 0,0 0 4 16,0 0 0-16,0 1 0 0,0-1 0 0,0 0 0 0,0 0-4 16,0-2 0-16,0 2 4 0,0 0 0 0,0 1 0 0,0-1-4 0,0 0 4 15,0 0-4-15,0 0 4 0,0 1-4 0,0-2 8 0,0 2-4 16,0-1-4-16,0 0 0 0,0 0 0 0,0 0 0 0,0 0 4 16,0 1-4-16,0-3 4 0,0 2 0 0,0 0 0 0,0 0-4 15,0 0 0-15,0 0 4 0,0 1-4 0,0-1 0 0,0 0 4 16,0 0-4-16,0 0 4 0,0-2-4 0,0 2 4 0,0 0-4 15,0 1 4-15,0-1-4 0,0 0 4 0,0 0-4 0,0 0 0 0,4 1-4 16,-4-1 0-16,0 0 8 0,0 0-4 0,0 0 0 0,0 0 4 16,0 0-8-16,0 1 8 0,0-1 0 0,4 0-4 0,-4 0 0 15,0 0 0-15,0 0 4 0,0 1-8 0,0-1 8 0,0 0-4 16,0 0 4-16,0 0-4 0,0 2 0 0,0-4 0 0,0 5 4 16,4-3-4-16,-4-2 0 0,0 4 0 0,0-2 4 0,0 1 0 0,0-3-4 15,0 4 0-15,0-4 4 0,0 2-4 0,0 2 4 0,0-2-4 16,0-2-4-16,0 5 0 0,0-3 8 0,0 0-4 0,0 0 0 15,3 0 0-15,-3 1 0 0,0-1 0 0,0 0 0 0,0 0 0 16,0 2 4-16,0-2 0 0,0 0-4 0,0 1 0 0,0 1 4 16,0-2 0-16,0 0 0 0,0 0-4 0,0 1 0 0,0 1 0 0,0-2 0 15,0 0 0-15,0 3 0 0,0-3 4 0,5 0 0 16,-5 0-4-16,0 2 4 0,0-2-4 0,0 1 4 0,0-1-4 0,0 2 0 16,0-2 4-16,0 0 0 0,0 0-24 0,0 3 24 0,0-3 0 15,3 0-4-15,-3 2 0 0,0-1 4 0,0-1-4 0,0 0 0 16,0 2 4-16,0-2 0 0,0 0 0 0,0 1-4 0,0 1 0 15,0-2 0-15,0 0 0 0,0 0 0 0,0 3 4 0,0-3 0 0,0 0 0 16,0 0 0-16,4 0-4 0,-8 0 0 0,4 3 4 16,0-3-4-16,0 0 4 0,0 1-4 0,0-2 4 0,0 1-4 0,0 1 4 15,0 1-4-15,0-2 0 0,0 0 4 0,0 0 0 0,0 2 0 16,0-1-4-16,0-1 0 0,4 0 0 0,-4 2 4 0,0-1-4 16,0-1 4-16,0 2-4 0,0-2 0 0,0 0 0 0,0 3 0 0,0-3 0 15,0 0 0-15,0 2 0 0,0-2 0 0,0 1 0 0,0-1 0 16,0 2 0-16,0-2 4 0,0 0-4 0,0 2 4 0,0-1-4 15,0-1 4-15,0 0 0 0,0 0-4 0,0 3 0 0,0-3 4 16,0 0-8-16,0 0 4 0,0 0 4 0,0 0-4 0,0 0 0 16,0 1 0-16,0-1 4 0,0 0-4 0,0 1-4 0,0-2 4 15,0 1 0-15,0 0 0 0,0 1 0 0,0-1 0 0,0 0 0 0,0 0 4 16,0 0-4-16,0 0 0 0,0 1-4 0,0-1 4 0,0 0 4 16,0 0-4-16,0 0 0 0,0 1 0 0,0-1 0 0,0 0 0 15,0 0 8-15,0 0-8 0,0 0 0 0,0 0 0 0,0 3 4 16,0-3-4-16,0 0 0 0,0 0 0 0,0 0 0 0,0 0 0 15,0 1 0-15,0-1 0 0,0 0 0 0,0 0 4 0,0 0 0 0,0 0-4 16,0 3 0-16,0-3 4 0,0 0 0 0,0 0-4 0,0 0 4 16,0 1-4-16,0-1 4 0,0 0 0 0,0 0-4 0,0 0 8 15,0 2-4-15,0-1 0 0,0-1-4 0,0 0 4 0,0 0-8 16,0 2 4-16,0-1 0 0,0-1 0 0,0 2 0 0,0-2 0 16,0 0 4-16,0 3-8 0,0-3 4 0,0 0 0 0,0 2 0 0,0-2 4 15,0 3 0-15,0-3-4 0,0 2 0 0,0-2 4 16,0 1-4-16,0 1-16 0,0-2 20 0,0 2 4 0,0-2-4 0,0 3 0 15,0-3 0-15,0 2-4 0,0-2 0 0,0 2 0 0,0-1 4 16,0 1-4-16,0-2 4 0,0 0-4 0,0 3 0 0,-4-3 4 16,4 2 0-16,0-2 0 0,0 3-4 0,0-3 0 0,0 2 0 0,-3-2 4 15,3 2-4-15,0-1 4 0,0 1-4 0,-5-2 0 0,5 2 0 16,0-2 0-16,0 3 0 0,0-3 0 0,0 3 0 0,0-4 0 16,0 4 4-16,0-3-4 0,-3 2 0 0,3-2 0 0,0 3 0 15,0-4 0-15,0 2 0 0,0 1 0 0,0-2 4 0,0 3-4 16,0-3 0-16,-4 2 4 0,4-2-4 0,0 3 0 0,0-3 0 0,0 2 0 15,0-1 0-15,0 1 0 0,0-2 0 0,0 0 0 0,0 2 0 16,0-2 0-16,0 0 0 0,-4 2 0 0,4-1-4 0,0-1 4 16,0 2 4-16,0-2-4 0,0 1 0 0,0-1 0 0,0 0 0 15,0 2 0-15,0-2 0 0,0 1 0 0,0-1 0 0,0 0 0 16,0 3 0-16,0-4 4 0,0 1-4 0,0 1 0 0,0 1 0 16,0-2 0-16,0 0 0 0,0 0 0 0,0 0 0 0,0 3 0 0,0-3 4 15,0 0-4-15,0 0 0 0,-4 1 0 0,4 1 0 0,0-2 4 16,0 0-4-16,0 2 0 0,0-2 0 0,0 1 0 0,0 1 0 15,0-1 0-15,0-2 0 0,0 3-4 0,0-1 4 0,0 1 0 16,0-2 0-16,0 0 0 0,0 3 0 0,-4-3 0 0,8 0 0 16,-8 2 0-16,4-1 4 0,0-1-4 0,0 2 0 0,0-2 0 0,0 0 0 15,0 2 0-15,0-1 0 0,0-1 0 0,0 0 4 16,0 0-4-16,0 2 0 0,0-1 0 0,0-1 0 0,0 2 0 0,0-2 4 16,0 3-4-16,0-3-4 0,0 2 4 0,0-2 4 0,0 3-4 15,0-1 0-15,0-2 0 0,0 2 4 0,0 1 0 0,0-1-4 16,0 0 0-16,0 1 0 0,0-1 0 0,0 0 0 0,0 1 0 0,0-1 0 15,0 0 0-15,0 0 0 0,0 1 0 0,0-1-16 0,0 3 24 16,0-3-8-16,0 0 0 0,0 0 4 0,0 1-4 0,0-1 0 16,0 0 0-16,0 0 0 0,0 1 0 0,0-1 0 0,0 1 0 15,0-1 0-15,0 0 0 0,0 0 0 0,0 1 0 0,0-1 0 16,0 0 0-16,0 1 0 0,0-1 0 0,0-2 0 0,0 2 0 0,0 1 0 16,0-1 0-16,0 1 0 0,0-4 4 0,0 4-4 0,0-1 0 15,0 0 0-15,0-1 4 0,0 0-4 0,0 2 0 0,0-3 0 16,0 3 0-16,0-1 0 0,0-2 0 0,0 2 0 0,0-2 0 15,0 3 0-15,0-1 0 0,4 0 0 0,-4-1 0 0,0 1 0 16,0-2 0-16,0 2 0 0,0 1 0 0,-4-4 0 0,4 4 0 0,0-3 4 16,0 3-4-16,0-1 0 0,0-2 0 0,0 2 0 0,0-2 0 15,0 3 0-15,0-1 0 0,0-1 4 0,0 0-4 0,0 0 0 16,0 1 0-16,0-2 0 0,0 2 0 0,0-1 0 0,0-2 0 0,0 4 4 16,0-3-4-16,0 3-16 0,0-1 20 0,0-2-4 15,0 2 4-15,0-2 0 0,0 3-4 0,0-3 0 0,0 3 0 0,0-4 4 16,0 4-4-16,0-1 0 0,0-2 4 0,0 2-4 0,0-2 0 15,0 3 0-15,0-1 0 0,0-2 0 0,0 3 0 0,0-3 0 16,0 2 0-16,0 0 0 0,0-1 4 0,0 1-8 0,0 0 8 16,0-2-4-16,4 3 4 0,-4-1-4 0,0 0 0 0,0-2 0 0,0 3 0 15,0-1 4-15,0 0-4 0,0 1-4 0,0-3 8 16,0 2-8-16,0 0 8 0,0 1-4 0,0-1 0 0,0-2 0 0,0 3 0 16,0-1 0-16,0 0 0 0,0 1 0 0,4-3 4 0,-8 2-4 15,8 0 0-15,-4 1-4 0,0-3 4 0,0 2 0 0,-4-2 0 16,8 3 0-16,-4-3 0 0,0 2 0 0,0-2 4 0,0 2-4 15,0-1 4-15,0 1-4 0,0-2 0 0,0 2 0 0,0-1 0 16,0-2 0-16,0 4 0 0,0-3 0 0,0 0 0 0,0 3 4 0,0-3-4 16,0 2 0-16,0-2-20 0,0 0 24 0,0 3-4 0,0-3 4 15,0 0 0-15,0 0-4 0,0 2 4 0,0-1-4 0,0-1 0 16,0 0 0-16,0 2 0 0,0-2 0 0,0 0 0 0,0 0 0 16,0 1 0-16,0-1 4 0,0 2-4 0,0-1 0 0,0-1 4 15,0 0-4-15,0 0 0 0,0 0 4 0,0 2-4 0,0-2 0 0,0 1 0 16,0-1 0-16,0-1 0 0,0 3 0 0,0-3 0 0,0 1 0 15,0 3 0-15,0-3 0 0,0 0 0 0,0 0 0 0,0 0 0 16,0 0 0-16,0 0 0 0,0 3 0 0,0-3 4 0,0 0-4 0,0 1 0 16,0-2 0-16,0 2 0 0,0-1 0 0,0 0 0 15,0 2 0-15,0-2 0 0,0 0 0 0,0 1 0 0,0-2 0 0,0 2 0 16,0-1 4-16,0 0-4 0,0 0 0 0,0 3 0 0,0-3 0 16,0 0 0-16,0 0 0 0,0 0 0 0,0 0 4 0,0 1-4 15,0-1 0-15,0 2 0 0,0-1 0 0,0-2 0 0,0 1 4 0,0 1-20 16,0-1 20-16,0 0 0 0,0 2-4 0,0-2 4 0,0 1-4 15,0-1 0-15,0 0 0 0,0 2 0 0,0-2 0 0,0 1 0 16,0-1 0-16,0 0 0 0,0 0 0 0,0 2 0 0,0-2 4 16,0 1-4-16,0-1 0 0,0 2 0 0,0-1 0 0,0-2 4 15,0 1 0-15,0 1-4 0,0 1-4 0,0-2 4 0,0 0 0 16,0 0 0-16,0 0 0 0,0 3 0 0,0-3 0 0,0 0 0 16,0 3 0-16,0-3 0 0,0 0 0 0,0 0 0 0,0 0 0 15,0 0 0-15,0 3 0 0,0-3 0 0,0 0 0 0,0 2 0 0,0-2 0 16,0 0 4-16,0 3-4 0,0-3 0 0,0 0 0 0,0 0 0 15,0 3 4-15,0-3-4 0,0 0 0 0,0 0 0 0,0 0 0 16,0 3 0-16,0-3 0 0,0 0 0 0,0 0 0 0,0 2 0 16,0-1 0-16,0-1 0 0,0 0 0 0,0 0 4 0,0 2-4 15,0-2-4-15,0 1 4 0,0-1 0 0,0 2 0 0,0-2 0 0,0 0-20 16,0 1 24-16,0 1 0 0,0-2 0 0,0 0-4 0,0 0 4 16,0 1-4-16,0-1 0 0,0 2 4 0,0-2-4 0,0 0 0 15,0 0 0-15,0 3 0 0,0-3 0 0,0 0 0 0,0 0 0 0,0 0 0 16,0 1 0-16,0 1 0 0,0-2 4 0,0 0-4 15,0 0 0-15,0 0 0 0,0 2 4 0,0-1-4 0,0-1 0 0,0 0 0 16,0 0 0-16,0 0 0 0,0 1-4 0,0-1 8 0,0 0-4 16,0 2 0-16,0-2 0 0,0 1 0 0,0-1 0 0,0 0 0 15,0 0 0-15,0 0 0 0,4 0 4 0,-4 0-4 0,0 1 0 0,0 1-4 16,0-2 8-16,0 0-4 0,0 0 4 0,0 0-4 0,0 0-4 16,0 1 4-16,0-1 0 0,0 0 0 0,0 0 0 0,0 1 4 15,0-1-4-15,0 0 4 0,0 0-4 0,0 0 0 0,0 0 0 16,0-2 0-16,0 2 0 0,0 0 0 0,0 1 0 0,0-1 0 15,0-1 0-15,0 3-4 0,0-3 4 0,0 1-12 0,0 0 16 0,0-2-4 16,0 3 0-16,0-1 4 0,0 0-4 0,0-2 0 0,0 2 0 16,0 0 0-16,0-2 4 0,0 2-4 0,0 0 0 0,0-2 0 15,0 3 0-15,0-1 0 0,0-2 4 0,0 2 0 0,0-2-8 16,0 0 8-16,0 0-4 0,0 2 0 0,0-2 0 0,0 0 0 16,0 0 0-16,0 0 4 0,0 0-8 0,0 3 8 0,0-3-4 0,0 0 0 15,0 0 0-15,0 0 0 0,0 0 0 0,0 1 0 16,0-1 0-16,0 0 0 0,0 3 0 0,0-3 0 0,0 0 0 0,0 2 0 15,0-2 4-15,0 0-4 0,0 0 0 0,0 0 0 0,0 0 0 16,0 2 0-16,0-2 4 0,0 0-4 0,0 0-4 0,0 2 4 16,0-2 0-16,0 0 4 0,0 2-8 0,0-2 4 0,0 0 0 15,0 2 0-15,0-2 0 0,0 0 0 0,0 0 0 0,0 0 4 0,0 3-4 16,0-3 0-16,0 0 0 0,0 0 4 0,0 0-4 16,0 0 0-16,0 2-4 0,0-2 4 0,0 1 0 0,0-1 0 0,0 0 4 15,0 3-8-15,0-3 4 0,0 2 0 0,0-2 0 0,0 0 0 16,0 2 4-16,0-2-4 0,0 2 0 0,0-2 0 0,0 3 0 15,0-3 0-15,0 0 0 0,0 2 4 0,0-2-4 0,0 2 0 0,0-2 0 16,0 2 0-16,0-2 0 0,0 2 0 0,0 0 0 0,0 0 0 16,-4 1 0-16,4-1 0 0,0 0 0 0,0 0 0 0,0 1 0 15,0-2 0-15,0 4 0 0,0-3 0 0,0 0 0 0,0 2 0 16,0-2 0-16,0 3 0 0,0-3 0 0,0 0 0 0,-4 2 0 16,8-1 0-16,-8-1 0 0,8 2 4 0,-4-2-4 0,-4 2 0 0,4-1 0 15,4-1 0-15,-4 2 0 0,0-1 4 0,-4 0-8 0,4 0 4 16,0-1 4-16,0 2-8 0,0-2 4 0,0 0 4 0,0 1-4 15,0 1-4-15,0-2 4 0,0 0 4 0,0 3-4 0,0-3 0 16,0 0 0-16,0 0 4 0,0 0-4 0,0 0-4 0,0 0 4 16,0 3 0-16,0-5 4 0,0 2-4 0,0 0 0 0,0 0 0 0,0 0 0 15,0-2 0-15,0 3 0 0,0-1 0 0,0-2 0 0,0 2 0 16,0-2 0-16,0 2 0 0,0-2 0 0,0 2 0 0,0-2-4 16,0 0 8-16,0 2-4 0,0-2 4 0,0 2-4 0,0-2 0 15,0 0 0-15,0 3-4 0,0-3 4 0,0 0 0 0,0 2 0 16,0-2 0-16,0 2 0 0,0-2 0 0,0 2 0 0,0-2 0 0,0 2 0 15,0 0 0-15,0-2 0 0,0 3 0 0,0-3 0 0,0 2 0 16,0 0 0-16,0-2 4 0,0 2-4 0,0 0 0 0,0 0 0 16,0-2 4-16,0 3-4 0,0-3 0 0,0 2 0 0,0 0-4 15,0 0 4-15,0-2 0 0,0 2 4 0,0-2-4 0,0 2 0 16,0 0 0-16,0-2-4 0,0 0 4 0,0 3 0 0,0-1 0 0,0-2 0 16,0 2 0-16,0-2 0 0,0 0 0 0,0 2 0 0,0-2 0 15,0 2 0-15,0-2 0 0,0 2 4 0,0-2-4 0,0 3 0 16,0-3-16-16,0 0 20 0,0 1-4 0,0 2 4 0,0-3-4 15,0 2 4-15,0-2-4 0,0 2 0 0,0 0 0 0,0-2 0 16,0 3 0-16,0-1 0 0,0-2 0 0,0 2 0 0,0 0 0 16,0 0 0-16,0-2 4 0,0 2-4 0,0 0 0 0,0-2 4 0,0 3-4 15,0-1 0-15,0-2 0 0,0 2 0 0,0 0-4 0,0-2 4 16,0 2 0-16,0-2 0 0,0 2 0 0,0 1 0 0,0-3 0 16,0 2 0-16,0-2 0 0,0 2 0 0,0 0 0 0,0-2 4 15,0 2-4-15,0-2-4 0,0 2 8 0,0 0-4 0,0 1 4 16,0-3-4-16,0 1-4 0,0 2 4 0,0-1 0 0,0 0 4 0,0 0-8 15,0 1 4-15,0-1 4 0,0 0 0 0,0 0-8 0,0-2 0 16,0 2 4-16,0 0 0 0,0 0 0 0,0 1 0 0,0-1 0 16,0-2 0-16,0 2 0 0,0 0 0 0,0-2 0 0,0 2 4 0,0 0-4 15,0-2 0-15,0 2 0 0,0 1 0 0,0-3 0 16,0 2 0-16,0 0-4 0,0 0 4 0,0-2 0 0,0 2 0 0,0 0 0 16,0-2 0-16,0 3 0 0,0-2 4 0,0 2-4 0,0-3 0 15,0 2 0-15,0 0 0 0,0 0 0 0,0 1 0 0,0-3 0 16,0 2 0-16,0 0 0 0,0 0 0 0,0-2 0 0,0 2 4 15,0 0-4-15,0-2 0 0,0 2 0 0,0 0-4 0,0-2 4 16,0 3 0-16,0-3 0 0,0 2 4 0,0-1-4 0,0-1 0 0,0 4 0 16,0-3 0-16,0 1 0 0,0-2 0 0,0 3 0 0,0-1 4 15,0 0-4-15,-4 0 0 0,4 0 0 0,0 0 0 0,0 0 0 16,0 3 0-16,0-5 0 0,0 4 0 0,-4-2 0 0,4 1 0 16,0-2 0-16,0 2 0 0,0-1 0 0,0 0 0 0,0 0 0 15,0 0 0-15,0 0 0 0,0 1 0 0,0 0 0 0,0 0 4 0,-3-1-4 16,3 0 0-16,0 0 0 0,0 1 0 0,0-1 0 0,0 0 0 15,0 0 0-15,0 0 0 0,0 0 0 0,0 1-16 0,0-1 16 16,0 0 4-16,0 0-4 0,0 0 4 0,0 1-4 0,0-3 4 16,0 1 0-16,0 2-4 0,0-1 0 0,0 0 0 0,0 2 4 15,0-2-4-15,-4 0 4 0,4 1-4 0,0-1 0 0,0 2 0 16,0-2 0-16,0 0 4 0,0 1-8 0,0-1 4 0,0 0 0 0,0 0 0 16,0 2 4-16,0-2-4 0,0 1 0 0,0-1 0 0,0 0 0 15,0 0 0-15,0 0 0 0,0 0-4 0,0-2 4 0,0 2 0 16,0 1 0-16,0-1 0 0,0 0 4 0,0 0-4 0,0 0 0 0,0 0 0 15,0 1 0-15,0-1 0 0,0 0 0 0,0 0 4 16,0 0-4-16,0-2-4 0,0 2 0 0,0 1 4 0,0-1 0 0,0 0 0 16,0-2 4-16,0 2 0 0,0 0-4 0,0 0 0 0,0 0 0 15,0-2 0-15,0 3 4 0,0-1-4 0,0 0 0 0,0 0 0 16,0 0 0-16,0 0-4 0,0-2 4 0,0 3 0 0,0-1 4 16,0 0-4-16,0 0 0 0,0 0-12 0,0 0 16 0,-4 1 0 15,4-1 0-15,0 0 0 0,0-2-4 0,0 2 0 0,0 0 0 0,0 0 4 16,0 0-4-16,0-2 0 0,0 3 0 0,0-1 0 0,0-2 0 15,0 2 0-15,0-2 0 0,0 2 0 0,0-2 0 0,0 2 0 16,0 0 0-16,0-2 0 0,0 0 4 0,0 0-4 0,0 3 0 16,0-3 0-16,0 0-4 0,0 0 4 0,0 2 0 0,0-2 0 15,-4 2 0-15,4-2 0 0,0 0 0 0,0 2 4 0,0-2-4 0,0 2 0 16,0-2 0-16,0 2 0 0,0-2 0 0,0 3 0 0,0-3 0 16,0 2 0-16,0-2 0 0,0 2 0 0,0-2 0 0,0 2 0 15,0-2 0-15,0 0-4 0,0 2 0 0,0-2 0 0,0 0 0 16,0 0 0-16,0 0 0 0,0 0-4 0,0 0-4 0,0 0-4 15,0 0-12-15,0 0-16 0,0 0-16 0,0 0-28 0,0 0-24 16,-4-2-36-16,4 0-60 0,0 0-16 0,0 0 40 0,0-1 32 0,0-1 28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5:20.9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0FFF8B-78C7-4F79-999A-764722D66D87}" emma:medium="tactile" emma:mode="ink">
          <msink:context xmlns:msink="http://schemas.microsoft.com/ink/2010/main" type="writingRegion" rotatedBoundingBox="11750,10264 9311,10713 9215,10190 11654,9742"/>
        </emma:interpretation>
      </emma:emma>
    </inkml:annotationXML>
    <inkml:traceGroup>
      <inkml:annotationXML>
        <emma:emma xmlns:emma="http://www.w3.org/2003/04/emma" version="1.0">
          <emma:interpretation id="{513A298D-7E1C-4032-B16D-32F0672C777D}" emma:medium="tactile" emma:mode="ink">
            <msink:context xmlns:msink="http://schemas.microsoft.com/ink/2010/main" type="paragraph" rotatedBoundingBox="11750,10264 9311,10713 9215,10190 11654,9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5DB58E-81AE-4199-A8AA-BB43F6EBB7A8}" emma:medium="tactile" emma:mode="ink">
              <msink:context xmlns:msink="http://schemas.microsoft.com/ink/2010/main" type="line" rotatedBoundingBox="11750,10264 9311,10713 9215,10190 11654,9742"/>
            </emma:interpretation>
          </emma:emma>
        </inkml:annotationXML>
        <inkml:traceGroup>
          <inkml:annotationXML>
            <emma:emma xmlns:emma="http://www.w3.org/2003/04/emma" version="1.0">
              <emma:interpretation id="{13E222D2-F048-4316-8C52-A8620A137F20}" emma:medium="tactile" emma:mode="ink">
                <msink:context xmlns:msink="http://schemas.microsoft.com/ink/2010/main" type="inkWord" rotatedBoundingBox="11750,10264 11090,10386 10994,9863 11654,97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-1981 2151 3 0,'0'0'96'0,"0"0"-4"0,0 0-12 0,-5 0-24 0,5 0-8 0,0 0-4 15,0 0-8-15,0 0 0 0,0 0 0 0,0 0-4 0,-4 0 4 16,4 0 0-16,0 0 0 0,0 0 0 0,0 0-4 0,0 0 8 15,0 0-4-15,0 0 0 0,0 0 4 0,-5 0-4 0,5 0 4 0,0 0-4 16,5 0 0-16,-5 0-8 0,-5 0 4 0,10 0 0 16,-5 0-4-16,0 0 0 0,0 0 0 0,0 0 0 0,-5 0 4 0,5 0 0 15,0 0 4-15,5 0 4 0,-5 0 0 0,0 0 0 0,0 0 0 16,4 0 4-16,-4 0-4 0,5 0 4 0,-5 0-4 0,6 0 4 16,-1 0-4-16,0 0 0 0,1 0 4 0,-1 0-8 0,-1 0-4 0,2 0 0 15,-1 0 4-15,5 0-4 0,-4 0-8 0,3 0-4 0,-3 0-20 16,4-2 0-16,1 2 0 0,-7 0 0 0,7 0 0 0,-1-3 0 15,1 3 0-15,-1-3 0 0,-5 3 0 0,5-3 0 0,1 3 0 16,-1 0 0-16,0 0 0 0,1-3 0 0,-6 3 0 0,5 0 0 16,-5 0 0-16,6 0 0 0,-6 0 0 0,5 0 0 0,-5 0 0 15,6 0 0-15,-6 0 0 0,0 0 0 0,-1 0 0 0,2 0 0 0,-1 0 0 16,0 0 0-16,1 0 0 0,-6 0 0 0,5 0 0 16,0 0 0-16,0 0 0 0,-5 0 0 0,5 0 0 0,0 0 0 0,-5 0 0 15,5 0 0-15,-5 0 0 0,6 0 0 0,-6 0 0 0,5 0 0 16,-5 0 0-16,5 0 0 0,-5 0 0 0,5 0 0 0,-5 0 0 15,0 0 0-15,0 0 0 0,0 0 0 0,0 0 0 0,0 0 0 0,0 0 0 16,0 0 0-16,0 0 0 0,0 0 0 0,0 0 0 16,0 0 0-16,0 0 0 0,0 0 0 0,0 0 0 0,0 0 0 0,0 0 0 15,0 0 0-15,0 0 0 0,0 0 0 0,0 0 0 0,0 0 0 16,-5 0 0-16,5 0 0 0,0 0-20 0,-5 0-60 0,0 0-16 16,5 0-16-16,-6 0-12 0,6 0-20 0,-5 0-24 0,0 0-32 0,0 0-52 15,0 0 8-15,0-3 48 0,0 3 36 0,-6 0 28 16,6-2 28-16</inkml:trace>
          <inkml:trace contextRef="#ctx0" brushRef="#br0" timeOffset="1126.9788">-1934 1998 79 0,'-5'0'100'0,"5"0"-12"0,-5 0-12 0,-1 0-28 0,2 0-4 0,-1 0-8 16,-1 0 0-16,1 0 0 0,0 0 4 0,5 3-8 0,-6-3-4 15,1 0 0-15,1 0 4 0,-1 2-4 0,-1-2-4 0,1 4 8 16,0-2-4-16,-1-2 4 0,1 3 0 0,1 0-8 0,-2 0 0 16,1 0-4-16,0 0 8 0,0 0 0 0,-1 0-4 0,1-1-4 0,1 2 4 15,-2-2 0-15,1 4-4 0,0-3 0 0,-1 0 0 0,1 0-4 16,0 3 0-16,1-4 0 0,-2 4 0 0,1-3 0 0,0 3 0 16,5 0 0-16,-6-4-4 0,1 4 0 0,5 0 0 0,-5-2-4 15,5 1 4-15,0 1 0 0,0 0-4 0,-5 0 0 0,5-4 4 16,0 5-8-16,0-2 4 0,0 1-4 0,0 0 4 0,0-1 0 15,0 2 0-15,0-2 0 0,0 1 0 0,0 2 0 0,5-2 4 0,-5 0-4 16,0 3 4-16,0-3 4 0,5 2-4 0,-5-2 0 16,5 3 0-16,-5-3 4 0,6 2-4 0,-6 1 0 0,5-3 4 0,0 2 0 15,1-2 0-15,-2-1 0 0,1 5 0 0,6-4 0 0,-6-1 0 16,0 1 0-16,1 0 0 0,3 0-4 0,-3 0 0 0,4-1 4 16,1 1 0-16,-7 0-4 0,7 0 0 0,-1-4-24 0,1 5 28 0,-2-5-4 15,2 4 0-15,0-3-4 0,4 0 0 0,-5 0 0 0,1 0-4 16,4-1 0-16,-5 2 0 0,1-2 0 0,4-2 0 0,-5 3-4 15,1-3 0-15,-1 0 4 0,0 3 0 0,1-3-4 0,-2 0 0 16,2 0 0-16,0 0-4 0,-1 0 4 0,0 0 0 0,0 0 4 16,-4 0-4-16,3 0-4 0,2 0 4 0,-6 0 0 0,6 0 0 15,-6 0-4-15,5 0 0 0,-5-3 8 0,0 3-4 0,6-3 0 16,-6 3 0-16,0-2 0 0,0-2 0 0,5 2 0 0,-4-1 0 0,-1 0 8 16,0-3-12-16,5 3 12 0,-5-2-12 0,1-2 4 0,4 2 0 15,-5 2 4-15,0-3-8 0,0 0 8 0,6 1 0 0,-6-1-4 16,0 0 0-16,5 0-4 0,-5-3 4 0,0 3 4 0,1 1-4 0,-1-2-4 15,0 2 8-15,5 2-8 0,-10-3 4 0,5 1 0 16,1-1 0-16,-1 3-4 0,0-3 4 0,0 3 4 0,-5-2 0 0,5 1 0 16,0-1-12-16,-5 2 12 0,0 0-20 0,5 0 16 0,-5-3 4 15,6 3 0-15,-6-3-4 0,5 4 4 0,-5-4 0 0,0 3 0 16,0-3-4-16,0 3-4 0,5-2 4 0,-5-1 0 0,0 0 0 0,0 1 0 16,0-2-4-16,0 2 0 0,0-1 4 0,0 0-4 0,0 1 8 15,0-2-8-15,0-1 0 0,0 2 8 0,0 0-4 0,0-3-4 16,0 3 0-16,0 0 0 0,-5 1 4 0,5-1 4 0,0 0 0 15,0 0-4-15,0 1-4 0,-5-1 4 0,5 0 0 0,0 0 0 16,-6 4 0-16,6-4 0 0,0 0 0 0,-5 3 0 0,5-3 0 0,-5 3 4 16,5-2-4-16,-5 1 0 0,5-1 0 0,-5 2 0 0,0-3 0 15,5 3-4-15,-5-2 4 0,5 2 0 0,-6-3-4 0,1 3 8 16,5 0-4-16,-5-3 0 0,0 3 0 0,5-3 0 0,-5 4-4 16,0-4 4-16,-1 3-4 0,6 1 8 0,-5-5-4 0,0 4 0 15,0-3 0-15,0 4 0 0,0-2 0 0,5 2 0 0,-5-1 0 16,-1 0 0-16,1-3-20 0,0 6 28 0,0-3-8 0,0 0 0 0,0 0 0 15,0 0 4-15,-1 0 0 0,1 1 0 0,0 2-4 0,0-3 0 16,0 0 4-16,0 3-4 0,-1-3 4 0,1 0 0 0,-5 3-8 16,5-3 4-16,0 3 0 0,0-3 0 0,-1 3 0 0,1 0 0 15,0-3 0-15,-1 3 0 0,2 0 0 0,-1 0 4 0,-6 0-4 16,6 0 0-16,0 0 0 0,-1 0 0 0,2 0 4 0,-1 0-4 0,-1 0 0 16,1 0-4-16,0 0 4 0,-1 0 0 0,2 0 0 0,-1 0-4 15,0 3 4-15,-1-3 0 0,1 3 0 0,0-3 0 0,-1 0 0 16,2 3 0-16,-1-3 0 0,-1 3 0 0,1 0 0 0,0 0 0 15,5-3 0-15,-5 3-4 0,-1-1 4 0,2 1 0 0,-1-3 0 16,-1 3 0-16,1 0 0 0,0-3 0 0,5 3 0 0,-6 0 4 0,1-3-4 16,1 3 0-16,-1 0-4 0,-1 0 8 0,1 0-4 0,5-3-4 15,-5 2 0-15,-1 2 0 0,1-2 0 0,1 1 0 0,-2 0-4 16,1 0-4-16,0-3-4 0,5 2-8 0,-5 5-12 0,-1-7-8 16,-3 3-8-16,9 3-8 0,-11-4-16 0,6 1-12 0,-1 0-28 15,1 0-16-15,1 0-36 0,-7 3-60 0,1-3 4 0,4 3 40 0,-3-3 32 16,-2 2 32-16</inkml:trace>
        </inkml:traceGroup>
        <inkml:traceGroup>
          <inkml:annotationXML>
            <emma:emma xmlns:emma="http://www.w3.org/2003/04/emma" version="1.0">
              <emma:interpretation id="{4ED40900-CA7E-46B1-A355-1811CBAF6BEF}" emma:medium="tactile" emma:mode="ink">
                <msink:context xmlns:msink="http://schemas.microsoft.com/ink/2010/main" type="inkWord" rotatedBoundingBox="9887,10572 9305,10679 9221,10226 9804,10119"/>
              </emma:interpretation>
            </emma:emma>
          </inkml:annotationXML>
          <inkml:trace contextRef="#ctx0" brushRef="#br0" timeOffset="-2402.2941">-3773 2433 19 0,'0'0'96'0,"0"0"-8"0,0 0-8 0,0 0-24 0,0 0-4 16,0 0-4-16,0 0 0 0,0 0-4 0,0 0 0 0,-6 0 0 15,6 0 0-15,0 0 0 0,0 0 0 0,0 0 0 0,0 0-8 0,0 0 0 16,0 0-4-16,0 0 8 0,0 0 0 0,0 0-12 15,0 0 4-15,0 0-4 0,0 0 4 0,0 0 0 0,0 0-16 0,0 0 20 16,0 0 8-16,0 2-4 0,6-2 0 0,-6 0-4 0,0 0 4 16,0 0 0-16,5 4 0 0,-5-4 0 0,5 0 0 0,-5 2 0 15,5-2-4-15,-5 0 0 0,5 0 0 0,0 3-4 0,0-3-4 0,1 0 0 16,-1 0 0-16,0 0 0 0,0 0 0 0,0 0-4 16,0 0 4-16,6 0-8 0,-6 0 0 0,0 0-4 0,5 0 0 0,-5 0-4 15,1 0 4-15,4 0-8 0,-5 0 0 0,5 0-4 0,-5 0 0 16,6 0 0-16,-6 0 0 0,0 0-4 0,0 0 0 0,6 0 0 15,-6 0 0-15,0 0 0 0,0 0 0 0,0 0 0 0,0 0 0 16,0 0 0-16,1 0 0 0,-6 0 0 0,5 0 0 0,0 0 0 16,-5 0 0-16,5 0 0 0,-5 0 0 0,5 0 0 0,-5 0 0 0,5 0 0 15,-5 0 0-15,0 0 0 0,5 0 0 0,-5 0 0 0,0 0 0 16,0 0 0-16,0 0 0 0,6 0 0 0,-6 0 0 0,0 0 0 16,0 0 0-16,5-3 0 0,-5 3 0 0,0 0 0 0,0 0 0 15,0 0 0-15,0 0 0 0,0 0 0 0,0-2 0 0,0 2 0 16,0 0 0-16,0 0 0 0,0 0 0 0,0 0 0 0,0 0 0 15,0 0 0-15,0 0 0 0,0 0 0 0,0 0 0 0,0 0 0 0,0 0 0 16,0 0 0-16,0 0 0 0,0 0 0 0,0 0 0 0,0 0 0 16,0 0 0-16,0 0 0 0,0 0 0 0,0 0-16 0,0 0-28 15,-5 0-16-15,5 0-16 0,-6 0-20 0,1 0-12 0,5 0-16 0,-5 0-24 16,0 0-20-16,0 0-32 0,0 0-52 0,0 0 20 16,-1 0 44-16,1 0 40 0,0-4 28 0</inkml:trace>
          <inkml:trace contextRef="#ctx0" brushRef="#br0" timeOffset="-1308.8252">-3717 2290 91 0,'-5'0'96'16,"5"-2"-8"-16,-5 4-12 0,5-2-28 0,-5 0-8 0,5 0-4 0,-5 0-4 16,5 0 0-16,-6 0 0 0,1 0-4 0,5 0 0 0,-5 0-4 15,5 0 0-15,-5 0 0 0,0 0 0 0,0 0-4 16,5 0 0-16,-5 0 4 0,-1 4-16 0,1-4 20 0,0 2-4 0,0-2 0 15,0 3 0-15,5 0 0 0,-11 0 0 0,6 0 0 0,0 0 4 0,0 0-4 16,0 0 0-16,0 3-8 0,0-4 4 0,-1 4 0 16,1-3 0-16,0 3 0 0,-1 0-4 0,2 0 0 0,-1-1 4 0,0-2-4 15,-1 3 0-15,1 0 0 0,0-1-4 0,5 1 0 0,-6 0-4 16,2 0 0-16,4 0 0 0,-5-1-4 0,5-1 0 0,-6 1 0 16,6 1 0-16,0 0 0 0,-5-3 0 0,5 2 0 0,0 1 0 0,0-3 0 15,0 3 0-15,0-3 4 0,0 2-8 0,0 1 4 0,0 0-4 16,0-3 0-16,0 3 4 0,0 0 4 0,5 0-4 0,-5-4 4 15,0 4-4-15,0 1 0 0,6-2 4 0,-6 1 4 0,5-1-4 16,-5 1 0-16,4 0 4 0,-4 0-4 0,6 0 4 0,-1-1 0 16,-5 4 4-16,5-3 0 0,1 0-4 0,-1-1 0 0,0 1 0 0,-5 0 8 15,4-3-4-15,2 6 0 0,-1-6-4 0,0 2 4 0,6 1-20 16,-6 0 20-16,0 0 4 0,0-3 0 0,0 2 0 0,6-2-8 16,-6 3 0-16,0-3 0 0,5 0-4 0,-5-1 4 0,6 5 0 15,-6-4 0-15,5-3 0 0,-5 2 0 0,6 2-4 0,-1-2 0 16,-5 1 0-16,5-3 0 0,1 3-4 0,-6 0 0 0,5-3 0 0,0 0 0 15,1 3-4-15,-6-3 8 0,5 0-4 0,-5 3 0 16,6-3 0-16,-1 0 0 0,-5 0 0 0,5 0 0 0,1 0-4 16,-6 0 0-16,5 0 0 0,-5 0 0 0,6 0 4 0,-6 0-4 0,5 0 0 15,0 0 0-15,-5 0 0 0,6 0 0 0,-6 0 0 0,5 0 4 16,-5 0-4-16,6-3-4 0,-6 3 0 0,0-3 0 0,5 3 4 16,-5 0 0-16,6-3 0 0,-6 0 0 0,0 3 0 0,0-3 0 0,0 1-4 15,6-2 0-15,-6 2 0 0,0 2 4 0,0-3 0 16,0 0 4-16,0-1 0 0,1 2 0 0,-6-1-4 0,5 0 4 0,0-3 0 15,0 3-8-15,0 1 4 0,-5-1 0 0,5-3 0 0,0 3 0 16,-5 0 0-16,6-3 0 0,-1 3-4 0,-5-2 4 0,5-1-4 16,-5 3 0-16,5-3 8 0,-5 0-8 0,5 3 8 0,-5-2 0 0,5 2-4 15,-5-3 4-15,5 0-4 0,-5 3 0 0,0-3 0 0,6 1 0 16,-6 2-4-16,0-3 0 0,0 3 4 0,0-3 0 0,0 0 0 16,0 3 0-16,0-2 4 0,0-1-4 0,5 4 0 0,-10-5 0 15,5 1 0-15,0 1-4 0,0 2 4 0,0-3 0 0,0 0-4 16,0 1 4-16,0-1 0 0,0 0 0 0,0 3 0 0,0-6 0 15,0 6 0-15,0-3 0 0,-6 1 0 0,6-1 0 0,0 0 0 0,-5 0 0 16,5 0 0-16,0 1 0 0,-5 1 0 0,5-1 0 0,-5-1 0 16,0 1 0-16,5 1 0 0,-5-1 0 0,5-1 4 0,-5 3-4 15,5-3-4-15,-6 1 4 0,6 1-4 0,-5-1 4 0,5 2 0 16,-5-3-4-16,0 0 0 0,5 3 8 0,-5-3-4 0,0 4 4 16,5-4-4-16,-5 3 0 0,-1 0 4 0,1-3-24 0,5 3 24 0,-5-3 0 15,0 4 0-15,5-1 0 0,-5-4 0 0,0 5 0 0,5-1-4 16,-6 0 0-16,1 0 0 0,0-3 0 0,5 6 0 0,-5-2 0 15,0-4-4-15,0 6 4 0,0-3 0 0,5 0 0 0,-6 0-4 16,1 3 4-16,0-3 0 0,0 0 0 0,0 3 0 0,0-2 0 16,5 2 0-16,-11-4 4 0,6 4-4 0,5 0-4 0,-5 0 4 15,0 0 0-15,0 0 4 0,0 0 0 0,-6-2 0 0,11 2 0 0,-10 0-8 16,5 0 8-16,0 2 0 0,0-2 0 0,-1 0-4 0,1 0 0 16,0 0 0-16,0 4 0 0,0-4 0 0,0 0-8 0,0 2 8 15,-1-2 0-15,1 3-4 0,0-3 0 0,0 3 0 0,0 0 4 16,0 0-4-16,-1 0 0 0,1-3 0 0,0 6 0 0,0-6-4 0,0 2-4 15,0 1-4-15,0 0 0 0,-1 0-8 0,1 0-8 0,0-3-4 16,5 5-12-16,-5-5-4 0,0 4-12 0,0-1-12 0,5 0-16 16,-6-1-20-16,1 4-28 0,0-3-64 0,0 0-32 0,5 0 28 15,-5 3 36-15,0-3 32 0,0 0 28 0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35.413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7 55 0,'0'-2'84'0,"3"2"-16"0,-3 0-4 0,5 0-24 0,-5-2-12 0,3 2 4 16,-3-2-16-16,4 2 0 0,-4 0 4 0,4-2-8 0,0 2 4 15,-4 0-8-15,3 0 0 0,1 0 0 0,0 0 0 0,-4 0-4 16,4 0 4-16,0 0-4 0,0-2 0 0,-1 2 0 0,1 0-4 16,0 2 4-16,0-4 0 0,3 2 4 0,-2 0 0 0,-2 0-4 15,5 0-4-15,-4 0 4 0,4 0 0 0,-5 0 0 0,5 0 0 0,-1 0 0 16,-3 0 4-16,4 0-4 0,0 0-4 0,-1 0 0 0,-3 0 4 16,4 0 4-16,0 0-4 0,-1 0-4 0,1 0 0 0,0 2 4 15,-1-2 0-15,1 0-4 0,-1 0 0 0,1 2 4 0,0-2-4 16,-1 0 0-16,1 0 4 0,-1 0 0 0,1 0-4 0,0 0 0 15,0 0 4-15,3 2 0 0,-3-2 0 0,-1 0 0 0,5 0 4 16,-1 0 0-16,-3-2-4 0,4 2 0 0,-1 2 0 0,0-2 0 0,1 0-4 16,-1 2 0-16,1-2 4 0,3 0 0 0,-3 2 0 0,3-2-4 15,-4 2 4-15,5-2-8 0,-1 3 4 0,-3-2 4 0,3-1-4 16,-3 3 0-16,3-3 4 0,0 2-4 0,-4-2 4 0,5 2-4 0,-5 0 0 16,4-2 4-16,-3 3-4 0,3-3 0 0,-3 2-4 15,3-2 4-15,-4 2 0 0,1-2 0 0,4 2 0 0,-5-2 0 0,4 2 0 16,-3-2 0-16,0 2-4 0,3-2 4 0,-4 2 0 0,4-2 4 15,-3 3-4-15,0-3 0 0,3 2 0 0,0 0 0 0,-4-2 0 16,5 2 0-16,-5 1 0 0,4-3 4 0,1 1-4 0,-5 1 0 0,5-2 0 16,-5 3 0-16,5-1 0 0,-5 0 0 0,4-2 0 0,-3 2-4 15,-1 0 4-15,5-2 0 0,-5 2 0 0,1 1 0 0,-1-3 0 16,0 1 0-16,1 2 0 0,-1-3 0 0,1 2 0 0,-1-2 0 16,1 2 0-16,-4-2 0 0,3 2 0 0,0-2 4 0,1 2-4 15,-1-2 0-15,1 3 4 0,-4-3-4 0,3 2 0 0,0-2 0 16,1 2 0-16,-4-2 0 0,3 2 0 0,1 0 0 0,-5-2 0 15,5 2 0-15,-1 0 0 0,-3-2 0 0,4 3 0 0,-5-1 0 0,1-2 0 16,3 2 0-16,-3 1 0 0,0-3 0 0,3 1-4 0,-3 1 4 16,-1-2 0-16,1 3 4 0,-1-1-4 0,1-2 0 0,4 2 0 15,-5-2 0-15,1 2 0 0,0-2 0 0,-1 2 0 0,1-2 0 0,-1 0 0 16,1 2 0-16,0-2-4 0,0 0 4 0,-1 2 0 16,-3-2 0-16,4 0 4 0,-1 2-4 0,1-2 0 0,0 0 4 0,-4 0-4 15,3 0-4-15,1 3 4 0,0-3 0 0,-5 0 0 0,5 0 0 16,-4 2 4-16,4-2-4 0,-4 0 0 0,3 2 0 0,-3-2 0 15,3 0 0-15,-2 2 0 0,2-2 0 0,-3 0 0 0,0 3 0 16,3-3 0-16,-3 0 0 0,4 2 0 0,-4-2 4 0,0 0-8 0,3 0 4 16,-3 2 0-16,0-2 0 0,4 0 0 0,-5 0 0 15,1 0 0-15,4 2 0 0,-5-2 0 0,2 0 0 0,2 0 0 0,-3 0 0 16,0 0 0-16,3 2 0 0,-3-2 0 0,0-2 0 0,4 2 0 16,-4 2 0-16,-1-2 0 0,5 0 0 0,-4 0 0 0,-1 0 4 15,2 0-4-15,-2 0 0 0,5 0 0 0,-4 2 0 0,0-2 0 0,-1 0-4 16,1 0 4-16,0 0-4 0,0 0 4 0,0 2 0 0,0-2 0 15,-1 0 0-15,2 0 0 0,-2 0 0 0,1 0 0 0,-1 2 0 16,-3-2 0-16,5 0 0 0,-2 0 0 0,1 3 0 0,0-3 0 16,-4 0 4-16,4 0-4 0,0 2 0 0,0-2 0 0,-4 0 0 15,3 0 0-15,-3 2 0 0,4-2 0 0,0 0 0 0,-4 0 0 0,0 0 0 16,4 0 0-16,-4 0 0 0,0 0 4 0,0 0-4 0,0 0 0 16,0 0 0-16,0 3-16 0,0-6 16 0,0 3 4 0,0 0 0 15,0 3-4-15,0-3 4 0,0 0-4 0,0 1 4 0,0-1 0 16,0 0-4-16,0 2 0 0,0-2 0 0,0 0 4 0,0 2-4 15,0-2 0-15,0 3 4 0,0-1-4 0,-4-2-4 0,4 2 8 0,0-2 0 16,-4 2-4-16,4-2 0 0,-4 2 0 0,4-2 0 16,-3 2 0-16,3 1 0 0,-4-3 4 0,0 2 0 0,4 0-4 0,-4-2 0 15,4 2 0-15,-4 0 4 0,0 1-4 0,1-1 0 0,3 0 0 16,-5 0 4-16,2 0-4 0,-1 0 0 0,1 0 0 0,-2 3 0 16,2-3 0-16,3 0 0 0,-4 0 0 0,0 2 0 0,0-1 0 0,0-1 0 15,0 2 0-15,1-2 0 0,-1 3 0 0,0-3 0 0,0 0 0 16,0 2 0-16,1-2 0 0,-2 1 0 0,2 1 0 15,-1-2 4-15,0 2-4 0,0-2 0 0,1 1 0 0,-1-1 0 0,0 2 0 16,0-2 0-16,0 0 0 0,0 1 0 0,4-1 0 0,-3 0 0 16,3 0 4-16,-4 0-4 0,4-2 0 0,-4 2 0 0,4-2 4 15,0 2-4-15,0 1 4 0,0-3-4 0,0 0 0 0,-4 0 0 0,4 2 0 16,0-2 0-16,0 0 4 0,0 0-4 0,0 0 0 16,4 0 0-16,-4 0-4 0,0 0 4 0,0 0 4 0,0 0-4 0,0 0 0 15,0 0-4-15,0 0 8 0,4 0 0 0,-4 0-4 0,0 0 0 16,4 0 4-16,-4 0-4 0,3 0 0 0,1 0-4 0,-4 0 4 15,4 0 0-15,0 0 0 0,0 0 0 0,0 0 0 0,-1 0 4 0,1 0-4 16,0 0 0-16,0 0 4 0,-1 0 0 0,5 0-4 16,-4 0 0-16,0 0 4 0,0-2-4 0,3 2 0 0,-3 0 0 0,4-3 0 15,-4 3 0-15,3-2 0 0,-2 0 4 0,2 2-4 0,1-2 0 16,-5 0 4-16,5 0 0 0,0 0 0 0,-4-1 0 0,3 3 0 16,1-2 0-16,-1 0 0 0,1 0 0 0,0 0 0 0,-4 0 0 0,4-1 0 15,-1 1 4-15,1 0-4 0,-1 0-4 0,1 0 4 0,0 0-20 16,-1 0 28-16,1-1-4 0,-1 1-4 0,-2 0 0 0,2 0 0 15,1 0-4-15,-1 0 4 0,1-3 0 0,0 3 0 0,-1 0-4 16,1-2 4-16,-1 1 0 0,1-1-4 0,0 2 0 0,-1 0 0 16,1-3 4-16,0 1 0 0,0 2-4 0,-1-2 4 0,-3 2-8 0,4-3 4 15,-1 1 0-15,1 2 4 0,-4-3 0 0,4 1-4 16,-5 0 4-16,5 2 0 0,-4-3-4 0,0 2 4 0,3 0 0 0,-3-1-4 16,0-1 4-16,0 3 0 0,0-2-4 0,-1 2 4 0,1-2-4 15,0-1 0-15,0 3 0 0,0-3 4 0,0 3 0 0,-1 0-4 16,1-2 0-16,0 2 0 0,-4 0 4 0,4-3-4 0,0 3 4 15,0 1-4-15,-1-2 0 0,1 1 0 0,0 0 4 0,-4-3 0 0,4 3 0 16,0 0-4-16,-1 0 4 0,1 0 0 0,-4 0-4 0,4 2 0 16,0-3 4-16,-4 1 4 0,4 0-8 0,-4 2 4 0,4-2-4 15,-4 2 4-15,0 0-4 0,3 0 4 0,-3-2 0 0,0 2 0 16,0 0-4-16,0 0 4 0,0 0 0 0,0 0 0 0,0 0-4 16,0 0 4-16,0 0-4 0,0 0 8 0,0 0-4 0,0 2 0 0,0-4-4 15,0 2 4-15,0 0 0 0,0 0 0 0,0 0-4 0,0 0 0 16,0 0 0-16,0 0 0 0,0 0 0 0,0 0 0 0,0 0 0 15,0 0 0-15,0 0-4 0,0 2 4 0,0-2-4 0,0 0-4 16,0 0 0-16,0 0-12 0,0 0-16 0,0 0-16 0,-3 0-32 16,3 0-56-16,0 0-52 0,-4 0 16 0,4 0 32 0,-4 0 28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0:12.99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0838A68-A795-4F5D-BB19-131AF7D766B8}" emma:medium="tactile" emma:mode="ink">
          <msink:context xmlns:msink="http://schemas.microsoft.com/ink/2010/main" type="writingRegion" rotatedBoundingBox="20851,13330 21019,13330 21019,16349 20851,16349"/>
        </emma:interpretation>
      </emma:emma>
    </inkml:annotationXML>
    <inkml:traceGroup>
      <inkml:annotationXML>
        <emma:emma xmlns:emma="http://www.w3.org/2003/04/emma" version="1.0">
          <emma:interpretation id="{8BD63E55-6A31-4180-AA4B-9F4E9B3AA49D}" emma:medium="tactile" emma:mode="ink">
            <msink:context xmlns:msink="http://schemas.microsoft.com/ink/2010/main" type="paragraph" rotatedBoundingBox="20851,13330 21019,13330 21019,16349 20851,16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185E8A-5F66-46A8-B5EC-00039F110C53}" emma:medium="tactile" emma:mode="ink">
              <msink:context xmlns:msink="http://schemas.microsoft.com/ink/2010/main" type="line" rotatedBoundingBox="20851,13330 21019,13330 21019,16349 20851,16349"/>
            </emma:interpretation>
          </emma:emma>
        </inkml:annotationXML>
        <inkml:traceGroup>
          <inkml:annotationXML>
            <emma:emma xmlns:emma="http://www.w3.org/2003/04/emma" version="1.0">
              <emma:interpretation id="{8614DDA0-770F-4D5A-B6D3-CEAC2A3C1F97}" emma:medium="tactile" emma:mode="ink">
                <msink:context xmlns:msink="http://schemas.microsoft.com/ink/2010/main" type="inkWord" rotatedBoundingBox="20851,13330 21019,13330 21019,16349 20851,16349"/>
              </emma:interpretation>
            </emma:emma>
          </inkml:annotationXML>
          <inkml:trace contextRef="#ctx0" brushRef="#br0">2447-1927 67 0,'0'2'84'0,"0"-4"-8"0,0 2-8 16,0 2-28-16,0-2-8 0,0 0 0 0,0 0-4 0,0 0 0 15,0 0 0-15,0 0 0 0,0 0-4 0,0 0 4 0,0 0-4 16,0 0 0-16,0 3-4 0,0-3 0 0,0 2 0 0,0 0 4 0,0-2-8 16,0 2 4-16,0 0 0 0,0 0 0 0,0 3 0 15,0-3-4-15,0 0 4 0,0 2 4 0,0 1 0 0,0-3-4 0,-3 2 0 16,3-2 0-16,0 2-4 0,0-1 0 0,-5 1 4 0,5 0 0 16,0 1-4-16,0-3 4 0,0 2-4 0,-3 0 0 0,3 1 0 15,0-1-4-15,0 0 0 0,0 0 0 0,0 1 0 0,0-1 0 16,0 0 4-16,0 1-4 0,0-1 4 0,0 0-4 0,-4 1 4 15,4-1-4-15,0 0 0 0,0 0 0 0,0 1 0 0,0 1 0 0,0-1 0 16,0-1 0-16,0 0 0 0,-4 0-4 0,8 1 0 0,-8 1 4 16,4-1 4-16,0-1-8 0,0 0 0 0,0 0 4 0,0 1-4 15,0 1 4-15,0-2 0 0,0 1-4 0,0-1 4 0,0 0-4 16,0 1 0-16,0-1 4 0,0 0 0 0,0 3 0 0,0-3 0 16,0 0-4-16,0 1 0 0,0-1 0 0,0 1 0 0,0 1 0 0,0-2-4 15,0 0 0-15,0 1 4 0,0-1 0 0,0 2-4 16,0-1 4-16,0-1 0 0,0 2-4 0,0-1-4 0,0 2 8 0,0-3 0 15,0 0-4-15,0 2 4 0,0-1 0 0,0 1 0 0,0-2 0 16,4 3-4-16,-4-3 0 0,0 1 4 0,0 1 0 0,0 1-4 16,0-3 0-16,0 0 0 0,4 3-4 0,-4-3 4 0,0 0 0 15,0 1-4-15,0-1 8 0,0 2 0 0,0-1-4 0,0-1 0 0,0 0 0 16,0 1-4-16,0-1 4 0,0 0 0 0,0 1 0 0,0-1 0 16,0 0 0-16,0 0 0 0,0 1-4 0,0-1 0 0,0 0 0 15,0 1 0-15,0-1 8 0,3 0-4 0,-3 1-4 0,0-1 4 16,0 0 0-16,0 0 0 0,0-1-4 0,0 1 4 0,0 0 0 15,0 1-4-15,0-3 4 0,0 2 0 0,0 0 0 0,0 1 0 0,0-3-4 16,0 2 4-16,0 0 0 0,0-2-4 0,0 3 0 0,0-3 4 16,0 2 0-16,0-2-4 0,0 3 4 0,0-1-4 0,0-2 4 15,0 2-4-15,0 1 0 0,0-3 0 0,0 2 0 0,0-2 0 16,0 3 0-16,0-3 0 0,0 3 0 0,0-2-4 0,0 0 4 16,0 1 0-16,0-2 4 0,0 2-8 0,0 0 8 0,0 1 0 15,0-3-8-15,0 2 4 0,0 1-16 0,0-1 20 0,-3 0-4 0,3 1 4 16,0-3 0-16,0 2 0 0,0 2 0 0,-4-1-4 0,4-1 4 15,0 0 0-15,0 3-4 0,0-3 0 0,0 0 4 0,-4 3-4 16,4-3 0-16,0 3 0 0,0-3 4 0,0 2-4 0,0-1 0 16,0 1 0-16,0 1 0 0,0-3 0 0,0 2 4 0,0-1-4 15,0 1 0-15,0-1 0 0,0 1 4 0,0-2 0 0,0 0-4 0,0 3 0 16,0-3 0-16,0 3-4 0,0-3 4 0,0 1 0 0,0 1 4 16,-4-2-4-16,4 3 0 0,0-3 4 0,0 0-4 0,0 3 0 15,0-3 0-15,0 3 4 0,0-3 0 0,-4 0-4 0,4 3 4 16,0-3 0-16,0 0-4 0,-3 3-4 0,3-3 4 0,0 3-4 15,0-3 0-15,0 0 0 0,0 3 8 0,-4-3 0 0,4 2-4 0,0-1 0 16,0 1 4-16,0-2-4 0,0 1 0 0,0 1 0 0,0-1 0 16,0 1 0-16,-4-2 0 0,4 1 0 0,0 1 0 0,0-2 0 15,-4 1 0-15,4 1 0 0,0-2 0 0,0 3 0 0,0-3 0 16,-4 3 4-16,4-3 0 0,0 0-4 0,0 3 0 0,0-3 4 16,0 2-8-16,0-1 8 0,0 1-4 0,0-2 4 0,0 3-4 15,-4-3 4-15,4 3-4 0,0-3 0 0,0 0 4 0,0 3-4 0,0-2 0 16,0-2 0-16,0 4 0 0,0-3 0 0,-3 0 0 0,3 1 0 15,0-1 0-15,3 1 0 0,-3-1 4 0,0 0-4 0,0 0 0 16,0 3 0-16,-3-5 0 0,3 2 0 0,0 0 0 0,0 1 4 16,0-1-4-16,0 0 4 0,0 1-8 0,0-1 4 0,-5 1-4 15,5-1 4-15,0 0 0 0,0 0 0 0,0 1 4 0,0-1 0 0,0-2 0 16,0 2-4-16,0 1 4 0,0-1-4 0,0 0 0 0,0-2 4 16,-3 3 0-16,6-1-8 0,-6 1 4 0,3-3 4 0,0 2-8 15,0-2 8-15,0 2-4 0,0 1 0 0,0-3 0 0,0 0 0 0,-4 2 0 16,8-2 0-16,-8 3 0 0,4-3 0 0,0 2 4 15,0-2-24-15,0 3 20 0,0-3 4 0,0 2 0 0,0-2 0 0,-3 3 0 16,3-3 0-16,0 2-4 0,0-2 4 0,0 3-4 0,0-3 4 16,0 2-4-16,0-2 4 0,0 3-4 0,0-3 4 15,-5 0-4-15,10 2 4 0,-10-2-4 0,5 2 0 0,0-1 4 0,0-1-4 16,0 2 0-16,0-2 0 0,0 0 0 0,0 1 0 0,-3 1-4 16,3-2 4-16,0 0 0 0,0 3 0 0,0-3 4 0,0 0-4 15,0 0 0-15,0 2 0 0,0-2 4 0,0 3 0 0,-4-3 0 0,4 2 0 16,0-2-4-16,0 3 0 0,-4-1 4 0,4-2-4 0,0 2 0 15,0 1 4-15,0-3 4 0,0 2-4 0,0 0-4 0,0 0 8 16,0 1-8-16,-4-1 0 0,4 1 0 0,0-1 4 0,0 0 0 16,0 1-4-16,0-1 0 0,0 1 0 0,0-2 4 0,-4 2 0 15,4 1-4-15,0-1 4 0,0-1-8 0,0 0 4 0,0 0 0 0,-4 3 0 16,4-3 0-16,0 0 4 0,0 1-4 0,0 0 4 0,0-2-8 16,0 4 8-16,0-3 0 0,-3 0 0 0,3 1-4 0,0-1 0 15,0 1 0-15,0-1 4 0,-4 0 0 0,4 2 0 0,0-3-8 16,0 3 4-16,0-2 0 0,0-2 0 0,0 5 0 0,0-5 0 15,0 2 0-15,-4 1 0 0,4-1 0 0,0 1 4 0,0-1 0 0,0 0-4 16,-4 0 4-16,4 1-4 0,0-1-4 0,0 0 0 0,-4 1 4 16,4-1 0-16,0 0 0 0,0 0 4 0,0 1-4 0,-3-1 4 15,3 1-4-15,0-1 4 0,0-2-4 0,0 2 0 0,0 1 4 0,0-1-4 16,0 0-4-16,-5 1 4 0,5-1 4 0,0 0-4 16,0 0 0-16,0-1 0 0,0 1 0 0,-3 0 0 0,3 1 0 0,0-1 0 15,0 0 0-15,-4 0 0 0,4 1 0 0,0-1 0 0,0 0 0 16,0 1 0-16,-4-1 0 0,4 0 0 0,0 0 0 0,0 1 0 15,0-1 0-15,0 0 0 0,0 1 0 0,0-1 0 0,0 0 0 16,-4 1 0-16,4-1 0 0,0 0 0 0,0 1 0 0,0-1 0 16,0 0 0-16,0 0 0 0,0 1 0 0,0-1 0 0,0 0 0 0,-3 1 0 15,3 1 0-15,0-2 0 0,0 0 0 0,0 1 0 0,0-1 0 16,0 3 0-16,-5-3 0 0,5 0 0 0,0 1 0 0,0 2 0 16,0-4 0-16,0 2 0 0,0-1 0 0,0 0 0 0,0 0 0 15,0 3 0-15,-3-3 0 0,3 1 0 0,0-1 0 0,0 0 0 16,0 1 0-16,0-1 0 0,0 0 0 0,0 1 0 0,0-1 0 15,0 0 0-15,-4 0 0 0,4 1 0 0,0-1 0 0,0 1 0 0,0-1 0 16,0 0 0-16,0-2 0 0,0 2 0 0,0 1 0 0,0 0 0 16,0-2 0-16,0 2 0 0,-4-1 0 0,4 0 0 0,0 1 0 15,0-3 0-15,0 4 0 0,0-3 0 0,0 1 0 0,0 0 0 16,0 0 0-16,0 1 0 0,0-3 0 0,-4 2 0 0,4 0 0 16,0 1 0-16,0-1 0 0,0 0 0 0,0-1 0 0,0 1 0 0,0 0 0 15,0 1 0-15,-3-1 0 0,3 0 0 0,0 0 0 0,0-1 0 16,0 1 0-16,0 0 0 0,0 1 0 0,0-3 0 0,-4 2 0 15,4 0 0-15,0 1 0 0,0-3 0 0,0 2 0 0,0 0 0 0,0-1 0 16,0 1 0-16,0 0 0 0,0-2 0 0,0 3 0 16,0-3 0-16,0 2 0 0,0 0 0 0,0-1 0 0,0 1 0 0,0-2 0 15,0 2 0-15,0-2 0 0,0 3 0 0,0-3 0 0,0 2 0 16,0-2 0-16,0 1 0 0,0 1 0 0,0-2 0 0,0 2 0 16,0-2 0-16,0 3 0 0,0-3 0 0,0 0 0 0,0 2 0 0,0-2 0 15,0 1 0-15,0 1 0 0,0-2 0 0,0 0 0 16,0 2 0-16,0-1 0 0,0 1 0 0,0-2 0 0,0 1 0 0,0-2 0 15,0 4 0-15,0-3 0 0,0 0 0 0,0 2 0 0,0-2 0 16,0 1 0-16,0-2 0 0,0 4 0 0,0-3 0 0,0 0 0 16,0 3 0-16,0-3 0 0,0 0 0 0,0 2 0 0,0-2 0 15,0 1 0-15,0-1 0 0,0 2 0 0,0-1 0 0,0-2 0 16,0 4 0-16,0-3 0 0,4 0 0 0,-4 2 0 0,0-2 0 0,0 1 0 16,0 1 0-16,0-2 0 0,0 0 0 0,0 0 0 0,3 3 0 15,-3-3 0-15,0 0 0 0,0 2 0 0,0-2 0 16,0 3 0-16,0-3 0 0,0 0 0 0,0 2 0 0,0-2 0 0,4 3 0 15,-4-3 0-15,0 0 0 0,0 2 0 0,0-2 0 0,4 3 0 16,-4-3 0-16,0 2 0 0,0-1 0 0,4 1 0 0,-4-2 0 16,0 0 0-16,0 2 0 0,0-2 0 0,0 3 0 0,0-3 0 0,3 2 0 15,-3-2 0-15,0 3 0 0,0-1 0 0,5-2 0 0,-5 2 0 16,0-1 0-16,0 1 0 0,3-2 0 0,-3 3 0 0,0-1 0 16,4 0 0-16,-4-2 0 0,0 2 0 0,0-1 0 0,4 1 0 15,-4 0 0-15,0-2 0 0,0 3 0 0,4-1 0 0,-4-2 0 16,0 3 0-16,0-3 0 0,3 2 0 0,-3 0 0 0,0-1 0 0,0 1 0 15,5-2 0-15,-5 2 0 0,0-2 0 0,0 3 0 0,3-3 0 16,-3 2 0-16,0-2 0 0,0 3 0 0,4-3 0 0,-4 0 0 16,0 2 0-16,0-1 0 0,0 1 0 0,0-2 0 0,4 0 0 0,-4 2 0 15,0-1 0-15,0 1 0 0,0-2 0 0,0 0 0 16,4 3 0-16,-4-3 0 0,0 2 0 0,0-2 0 0,0 0 0 0,0 0 0 16,4 3 0-16,-4-3 0 0,0 0 0 0,0 2 0 0,3-1 0 15,-3-2 0-15,0 2 0 0,0 1 0 0,0-2 0 0,0 0 0 16,0 1 0-16,0-1 0 0,0 2 0 0,4-2 0 0,-4 0 0 15,0 0 0-15,0 3 0 0,0-3 0 0,4 0 0 0,-4 0 0 16,0 3 0-16,0-3 0 0,0 0 0 0,4 0 0 0,-4 0 0 0,0 0 0 16,0 2 0-16,0-1 0 0,0-1 0 0,0 0 0 0,4 0 0 15,-4 1 0-15,0 1 0 0,0-2 0 0,4 0 0 0,-4 0 0 16,0 0 0-16,0 3 0 0,0-3 0 0,0-1 0 0,3 2 0 16,-3 1 0-16,0-2 0 0,0 1 0 0,0-1 0 0,0 2 0 15,0-2 0-15,0 0 0 0,0 0 0 0,0 1 0 0,0 1 0 16,5-2 0-16,-5 1 0 0,0-2 0 0,0 2 0 0,0 1 0 0,0-2 0 15,3 0 0-15,-3 0 0 0,0 3 0 0,0-4 0 0,0 2 0 16,0-1 0-16,0 2 0 0,0-1 0 0,0-1 0 0,0 0 0 16,4 2 0-16,-4-2 0 0,0 0 0 0,0 1 0 0,0 1 0 0,0-2 0 15,3 1 0-15,-3-2 0 0,0 4 0 0,0-3 0 16,0 0 0-16,0 0 0 0,0 0 0 0,0 0 0 0,0 2 0 0,5-1 0 16,-5-1 0-16,0 0 0 0,0 0 0 0,0 1 0 0,0 1 0 15,0-2 0-15,3 0 0 0,-3 0 0 0,0 0 0 0,0 0 0 16,0 1 0-16,4-1 0 0,-4 3 0 0,0-4 0 0,0 1 0 15,0 1 0-15,0-1 0 0,0 0 0 0,0 0 0 0,0 0 0 0,4 0 0 16,-4 0 0-16,0 1 0 0,0-1 0 0,0 0 0 0,0 0 0 16,0 0 0-16,0 1 0 0,0-1 0 0,0 0 0 0,0 0 0 15,0 0 0-15,0 0 0 0,0 0 0 0,0-2 0 0,0 3 0 16,4-1 0-16,-4 0 0 0,0 0 0 0,0 0 0 0,0 0 0 16,0-2 0-16,0 2 0 0,0 1 0 0,0-1 0 0,4 0 0 0,-4 0 0 15,0 0 0-15,0 0 0 0,0-2 0 0,0 3 0 0,0-1 0 16,0 0 0-16,0 0 0 0,0 0 0 0,0 0 0 0,0-2 0 15,0 3 0-15,0-1 0 0,0 0 0 0,0-2 0 0,0 2 0 16,0 0 0-16,0 0 0 0,0-2 0 0,0 2 0 0,0 1 0 0,4-1 0 16,-4 0 0-16,0 0 0 0,0-2 0 0,0 2 0 15,0 0 0-15,0 1 0 0,0-1 0 0,0 0 0 0,0 0 0 0,0 0 0 16,0 0 0-16,3 1 0 0,-3-1 0 0,0 0 0 0,0 0 0 16,0 0 0-16,0 3 0 0,0-3 0 0,0 0 0 0,0 0 0 15,0 0 0-15,0 0 0 0,0 0 0 0,0 1 0 0,0-1 0 0,0-2 0 16,0 2 0-16,0 0 0 0,4 0 0 0,-4 0 0 0,0-2 0 15,0 2 0-15,0 1 0 0,0-3 0 0,0 2 0 0,0-2 0 16,0 2 0-16,0 0 0 0,0-2 0 0,0 0 0 0,0 0 0 16,0 2 0-16,0-2 0 0,0 0 0 0,0 0 0 0,0 0 0 15,0 0 0-15,0 0 0 0,0 0 0 0,0 2 0 0,0-2 0 16,0 0 0-16,0 3 0 0,0-3 0 0,0 1 0 0,0-1 0 16,0 3 0-16,0-3 0 0,0 2 0 0,0-2 0 0,0 2 0 0,0-2 0 15,0 0 0-15,0 2 0 0,0-2 0 0,0 0 0 0,0 0 0 16,0 2 0-16,0-2 0 0,0 3 0 0,0-3 0 0,0 0 0 15,0 0 0-15,0 2 0 0,0-2 0 0,0 0 0 0,0 0 0 16,0 2 0-16,0-2 0 0,0 0 0 0,0 2 0 0,0-2 0 0,0 0 0 16,0 0 0-16,0 0 0 0,0 0 0 0,0 0 0 0,0 0 0 15,0 0 0-15,0 0 0 0,0 0 0 0,0 0 0 0,0 0 0 16,0 0 0-16,0 0 0 0,0 0 0 0,0 0 0 0,0 0 0 16,0 0 0-16,0 0 0 0,0 0 0 0,0 0 0 0,0 0 0 15,0 0-60-15,0 0-28 0,0 0-36 0,-4-2-24 0,4 2-40 0,-3-2-64 16,3 0-44-16,-4-1 44 0,4 1 44 0,-4 0 44 15,0-2 28-15,4 0 32 0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2:37.15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DC441EF-BFDB-4D16-8993-62F130587981}" emma:medium="tactile" emma:mode="ink">
          <msink:context xmlns:msink="http://schemas.microsoft.com/ink/2010/main" type="writingRegion" rotatedBoundingBox="24732,14172 24889,14172 24889,17615 24732,17615"/>
        </emma:interpretation>
      </emma:emma>
    </inkml:annotationXML>
    <inkml:traceGroup>
      <inkml:annotationXML>
        <emma:emma xmlns:emma="http://www.w3.org/2003/04/emma" version="1.0">
          <emma:interpretation id="{C8C8D4D1-E58A-4CD3-8E58-8F421C5FA3CE}" emma:medium="tactile" emma:mode="ink">
            <msink:context xmlns:msink="http://schemas.microsoft.com/ink/2010/main" type="paragraph" rotatedBoundingBox="24732,14172 24889,14172 24889,17615 24732,17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9CF4D9-00BD-4573-9811-D211E5B84C22}" emma:medium="tactile" emma:mode="ink">
              <msink:context xmlns:msink="http://schemas.microsoft.com/ink/2010/main" type="line" rotatedBoundingBox="24732,14172 24889,14172 24889,17615 24732,17615"/>
            </emma:interpretation>
          </emma:emma>
        </inkml:annotationXML>
        <inkml:traceGroup>
          <inkml:annotationXML>
            <emma:emma xmlns:emma="http://www.w3.org/2003/04/emma" version="1.0">
              <emma:interpretation id="{64794EC7-1301-4EE3-B332-2EA9274190CC}" emma:medium="tactile" emma:mode="ink">
                <msink:context xmlns:msink="http://schemas.microsoft.com/ink/2010/main" type="inkWord" rotatedBoundingBox="24732,14172 24889,14172 24889,17615 24732,17615"/>
              </emma:interpretation>
            </emma:emma>
          </inkml:annotationXML>
          <inkml:trace contextRef="#ctx0" brushRef="#br0">-16-19 51 0,'0'0'80'0,"0"0"-8"0,0-2-8 0,0 2-20 0,0 0-12 16,0 0-4-16,0 0-4 0,0 0 0 0,0 0-4 0,0 0-4 16,0 0 0-16,0 0 0 0,0 0-4 0,0 0 0 0,0 0 0 15,0 0-4-15,0 0 0 0,0 0 0 0,0 0 0 0,0 0 0 16,0 0 0-16,0 0-4 0,0 0 0 0,0 0 0 0,0 0 0 0,0 0 0 15,0 0-4-15,0 0 4 0,0 0 0 0,0 0-4 0,0 0 4 16,0 0 0-16,0 0 0 0,0 0 0 0,0 0 0 0,0 0 0 16,0 0 0-16,0 0 4 0,0 0-4 0,0 0 0 0,0 0 0 15,0 0 0-15,0 0 0 0,0 0 0 0,0 0 0 0,0 0 4 0,0 0 0 16,0 0-4-16,0 0 4 0,0 0-4 0,0 2 4 0,0-2-4 16,0 0 0-16,0 3 0 0,0-3 0 0,0 2 0 0,0-2 4 15,0 2-4-15,0 0 0 0,0-2 0 0,0 2 0 0,0 0 0 16,0 0 0-16,0 1 0 0,0-3 0 0,0 2 4 0,0 0-4 15,0 0 0-15,0-2 0 0,0 2 4 0,0 0-8 0,0-2 8 16,0 2 0-16,0 1-4 0,0-1 0 0,0 0 4 0,0 0-4 16,0 0 4-16,0 0 0 0,0-2-4 0,0 5 0 0,0-5 4 0,0 2 0 15,0 0-4-15,0 0 0 0,0 0 0 0,0 0 0 0,0 1 0 16,0-1 0-16,0 0 0 0,0 0-4 0,0 0 4 0,0 0 0 16,0 0 4-16,0 1 0 0,0-1-4 0,0 0 4 0,0 0-4 0,0 0 4 15,0 3 0-15,0-3-4 0,0 0 0 0,0 0 0 16,0 0 0-16,0 0 0 0,0 3 4 0,0-3-20 0,0 0 20 0,0 0 0 15,0 2 0-15,0-2-4 0,0 1 0 0,0-1 0 0,0 2 4 16,0-2 0-16,0 0-4 0,0 3 0 0,0-3 4 0,0 2 0 16,0-2-4-16,0 3 0 0,0-3 0 0,0 2 0 0,0-2 0 0,0 3 0 15,0-3 0-15,0 2 0 0,0 0 4 0,0-2 0 0,0 3-4 16,0-3 4-16,0 2-4 0,0 0 0 0,0-2 0 16,0 3-8-16,0-1 8 0,0-2 0 0,0 3 4 0,0-3-4 0,0 2 0 15,0-2-4-15,0 3 4 0,0-1-4 0,0-1 0 0,0 0 0 16,0-1 0-16,0 3 4 0,0-1 0 0,0-2-4 0,0 2 0 15,0-1 0-15,0 1 0 0,0 1 4 0,0-4-4 0,0 4 0 0,0-3 8 16,0 2 0-16,0-2 0 0,0 3-12 0,0-1 4 16,0-2 4-16,0 2 0 0,0-1 4 0,0 1-4 0,0-2 0 0,0 2-8 15,0-1 4-15,0 1 0 0,0-2 0 0,0 3 4 0,0-4-4 16,0 2 4-16,0 1-4 0,0-2 4 0,0 2-4 0,0-1 4 16,0 1 0-16,0-2 0 0,0 0 0 0,0 3 0 0,0-3 0 15,0 0-8-15,0 2 8 0,0-2 0 0,0 0-4 0,0 3 4 16,0-3 0-16,0 2-4 0,0-1 0 0,0 1 0 0,0-2 4 0,0 2 0 15,0-2-4-15,0 3 0 0,0-3 0 0,0 2 0 0,0-2 4 16,0 3 0-16,0-3-4 0,0 2 0 0,0-2 4 0,0 3-4 16,0-3 4-16,0 2-4 0,0-2 4 0,0 3 0 0,0-3-4 0,0 2 4 15,0-2-4-15,3 2 0 0,-3-1 0 0,0 1 4 16,0-2-4-16,0 0 4 0,0 3-4 0,0-3 4 0,0 0-4 0,0 2 0 16,0-2 0-16,0 2 4 0,0-1-4 0,0-1 4 0,0 2 0 15,0-2-4-15,0 0 4 0,0 3 0 0,0-3 0 0,0 0-4 16,0 2 0-16,0-1 0 0,0-1 4 0,4 2-4 0,-4-2 0 0,-4 2 0 15,4-1 4-15,4 1-4 0,-4-2 4 0,0 2-4 16,0-2 4-16,0 3 4 0,0-3-8 0,0 2 0 0,0 1 4 0,0-3-4 16,0 2 4-16,0 0 0 0,0-2 0 0,0 2-4 0,0 1 0 15,0-3 0-15,0 2 0 0,0 1 0 0,0-3 0 0,0 2 0 16,0 1 0-16,0-1 4 0,0-2 0 0,0 2-4 0,0 1 4 16,0-1-4-16,0 0 4 0,0-2 0 0,0 2 0 0,0 1 0 0,0-3-4 15,0 2 0-15,4 1 0 0,-4-3 4 0,0 2-4 0,0 0 0 16,0-1 0-16,0 1 4 0,0-1-4 0,0 0 0 0,0 0 0 15,0 1 0-15,0-2 0 0,0 0 4 0,0 2 0 0,0-2-4 16,0 3 0-16,0-3 0 0,4 3 0 0,-4-1 0 0,0-2 4 16,0 2-4-16,0-2 4 0,0 3-4 0,0-1 0 0,0-2 4 0,0 2 0 15,0 1-4-15,0-1 4 0,0 0 0 0,0 1-4 0,0-3 0 16,0 2 0-16,4 1 0 0,-4-1 4 0,0 0-4 0,0 0 4 16,0 1 0-16,0-1-4 0,0 0 0 0,0 1 0 0,0-1 4 15,0 0-4-15,0 0 0 0,0 1-4 0,4-1 8 0,-4-2-4 16,0 3 0-16,0-1 0 0,0 0 0 0,0 1-4 0,0-1 4 0,0 0 0 15,0 1 4-15,0-1-4 0,0 0 0 0,0 0 0 16,0-1 0-16,0 1 4 0,0 0-4 0,0 1 0 0,0-1 0 0,0 0 4 16,0 0 0-16,0-1-4 0,0 1-4 0,0 0 4 0,0 1 0 15,0-1 4-15,0 0-4 0,0-2 0 0,0 2 0 0,0 1 0 16,4-1 0-16,-4 0 4 0,0-1-4 0,0 1 0 0,0 0 4 0,0-2-4 16,0 3 0-16,0-1 4 0,0 0-4 0,0-2 0 15,0 3 0-15,0-1 0 0,0-2 0 0,0 2 0 0,0 1-4 0,0-3 8 16,0 2-4-16,0 1 0 0,0-3 0 0,0 2 0 0,0 0 0 0,0-2 0 15,0 2 4-15,0-1-4 0,0 1 0 0,0 1 0 16,3-3 0-16,-3 2 0 0,0 0 0 0,0-2 0 0,0 3 0 16,0-1 0-16,0-1 0 0,0 0 4 0,0 0-4 0,0 1-20 0,0 0 24 15,0 1 0-15,0-4 0 0,0 4-4 0,0-1 0 0,0 1 0 16,0-3 4-16,0 2 0 16,0 0-4-16,0-2 0 0,0 3 4 0,0 0-4 0,0-2 0 0,0 0 0 0,0 1 0 0,0 0 0 15,4 0 4-15,-4-2-4 0,0 3 0 0,0-1 4 0,0 1-4 16,0-3 4-16,0 2-4 0,0 0-4 0,0 1 8 0,0-3-4 0,0 3 0 15,0-2 0-15,0 2-4 0,0-1 8 0,0 0-4 0,0-2 0 16,0 3 0-16,0-1 0 0,0 1 0 0,0-1 0 0,0 0 0 16,0 0 4-16,0 1-4 0,0-1 0 0,0 0 0 0,0 1-4 15,0-1 4-15,0 0 0 0,0 1 0 0,0-1 0 0,0-2 0 16,0 5 4-16,0-3-8 0,0 0 4 0,0 0 0 0,0 1 0 0,0-1 0 16,0 0 0-16,0 1 0 0,0-1 4 0,0 0-4 0,0 1 0 15,0-1 0-15,0 0 0 0,0 1 0 0,0 1 4 0,0-2-4 16,0 1-4-16,0-1 4 0,0 0 0 0,0 1 0 0,0 1 0 15,0-2 0-15,0 0 0 0,0 3 0 0,0-3 4 0,0 1-4 16,0 1 0-16,0-2 0 0,0 1 0 0,0 1 4 0,0-2 0 0,0 3-4 16,0-3 0-16,0 0 0 0,0 3 0 0,0-2 0 15,0 1 0-15,0-2 0 0,0 0 0 0,0 2 0 0,0-1 0 0,0-1 4 16,0 3-8-16,0-3 4 0,0 0 4 0,0 1-8 0,0-1 4 16,0 0 4-16,0 1-8 0,0-1 8 0,0 2 0 0,0-2-4 15,0 1 0-15,0-1 0 0,0 1 0 0,0-1 0 0,0 0 0 0,0-2-4 16,0 3 4-16,0-1 0 0,0 0 0 0,0 1 0 15,0-1 0-15,0 0 0 0,0 0 0 0,0 1 0 0,0-1 0 0,0 1 0 16,0-1 0-16,0 0 0 0,0 0 0 0,0 1 0 0,0-1 0 0,0 0 4 16,0 0-4-16,0 1 0 0,0-1 0 0,0 0 0 15,0-1 0-15,0 1 0 0,0 3 0 0,0-5 4 0,0 2 0 0,0 0-4 16,0 0 0-16,0 1-20 0,0-1 24 0,0 0-4 16,0 1 4-16,0-1-4 0,0 0 0 0,0 1 0 0,0-1 0 0,0 0 4 15,0 1 0-15,0-1-4 0,0 0 0 0,0 1 4 0,0-1-4 0,0 0 0 16,-4 1 0-16,4-1 0 0,0 2-4 0,0-1 8 15,0-1-4-15,0 0 0 0,0 1 0 0,0 1 0 0,0-2 0 0,0 1 0 16,-3-1 4-16,6 2-8 0,-6-1 4 0,3-1 0 0,0 0 0 16,0 3 0-16,0-3 0 0,0 3 0 0,0-3-4 0,0 0 8 15,0 0-4-15,0 3 4 0,0-3 0 0,0 1-4 0,0 1 4 0,0-2 0 16,0 0-8-16,0 3 0 0,0-2 4 0,-4-1 0 16,4 2 0-16,0-2 0 0,0 1 0 0,0-1 0 0,0 0 0 15,0 1-4-15,0 1 4 0,0-2 0 0,0 1 0 0,0-1 4 0,0 2-4 16,0-1 0-16,-4-1 0 0,4 0 4 0,0 1-4 15,0-1 0-15,0 0 0 0,0 1 0 0,0 1 0 0,0-2 0 0,0 1 0 16,0-1 4-16,0 1-4 0,0-2 0 0,0 4 4 0,0-3-4 16,0 1 0-16,0-1 0 0,0 0 0 0,0 1 0 0,0-1 0 15,0 2 0-15,0-2 0 0,0 1-4 0,0 0 0 0,0-2 8 0,0 2-4 16,0-1 0-16,0 0 4 0,-4 1-8 0,4 1 4 0,0-1 0 16,0-1 4-16,0 2-8 0,0-1 8 0,0-1-4 0,0 0 4 15,0 3-4-15,-4-3 0 0,4 2 0 0,0-1 0 0,0 1 0 0,0-1 0 16,0 1 0-16,0-2 0 0,-4 3-4 0,4-3 4 15,0 3 0-15,0-1 0 0,0-2-4 0,0 3 8 0,0-1-4 0,0-1 4 16,0 1-4-16,-4 1-4 0,8-3 8 0,-8 2-4 0,4-1 0 16,0 1 0-16,0-2 0 0,0 3 0 0,0-3 0 0,0 3 0 15,0-3 0-15,0 2 0 0,-3-1 0 0,3 1 0 0,0-2 4 16,0 1-4-16,0 1 0 0,0-2 0 0,0 1 0 0,0 1 0 16,0-1 0-16,0-1 0 0,0 2 4 0,-4-1-4 0,4-2 0 0,0 4-4 15,0-2 4-15,0-1 0 0,4 0 0 0,-8 3 4 0,4-3-4 16,0 1 4-16,0-1-4 0,0 2 0 0,0-2 0 0,0 1 0 15,0-1 0-15,0 0 0 0,0 3 0 0,0-3 0 0,0 0 0 16,-4 1 0-16,4 1 4 0,0-2 0 0,0 1-4 0,0-1 0 16,0 0 0-16,0 3-4 0,0-3 8 0,0 0-4 0,0 3 0 0,0-3 0 15,0 0-4-15,0 1 4 0,0 2 0 0,0-4 0 0,-4 2 4 16,4 1-4-16,0-2 0 0,0 1 4 0,0 1-4 0,0-1 0 16,0 1 0-16,0-2 0 0,0 3 0 0,0-3 0 0,0 0 0 0,0 3 0 15,0-3 0-15,0 1 0 0,0 1 0 0,0-2 4 16,0 1-4-16,0 1 0 0,0-1 0 0,0-1 0 0,0 0 0 0,0 3 0 15,0-3 0-15,0 0 0 0,-3 1 0 0,3-1 0 0,0 0 0 16,0 1 0-16,0-1 0 0,0 0 0 0,0 0 0 0,0 1 0 16,0-1 0-16,0 0 0 0,0 1 4 0,0-1-4 0,0 0-16 0,0-2 20 15,-5 2-4-15,10 1 4 0,-10-1-4 0,5 1 0 16,0-1 0-16,0 0 0 0,0-2 0 0,0 3 4 0,0-1-4 0,0 0 4 16,0-2-4-16,0 3 0 0,0-1 0 0,0 0 0 0,0-2 0 15,-3 3 0-15,3-1-4 0,0 1 4 0,0-3 4 0,0 2-4 16,0-2-4-16,0 2 4 0,0 1 4 0,0-3-4 0,0 3 0 15,0-4 0-15,0 3 0 0,0-1 0 0,-4 1 0 0,8-2 0 0,-8 2 0 16,4-2 0-16,0 3 0 0,0-3 0 0,0 3 4 16,-4-4-4-16,4 4 0 0,0-3 0 0,0 2 0 0,0-2 0 0,0 3 0 15,0-1 0-15,0-2 4 0,0 2-4 0,0-1 0 0,-4 1-4 16,4 0 8-16,0 0-4 0,0-1 0 0,0 1 0 0,0 1 0 16,0-4 4-16,0 4-4 0,-3-1-4 0,3 0 4 0,0 1 0 15,0-3 4-15,0 2-4 0,0 0 0 0,0 1-4 0,0-1 4 16,0 0 0-16,-4 1 0 0,4-1 4 0,0 1-24 0,0-2 24 0,0 2 0 15,-4-1 0-15,4 0-4 0,0 1 4 0,0-1-4 0,0 0 0 16,-4 1 0-16,4-1 4 0,0 0 0 0,0 3-4 0,0-5 0 16,0 2-4-16,0 3 4 0,0-3 0 0,0 0 0 0,0 1 4 15,-4-1-4-15,4 0 4 0,0 1 0 0,0-1-4 0,0 0-4 16,0 1 4-16,0-1 0 0,0 0 0 0,0 0 0 0,0 1 4 0,-4-1-4 16,4 0 0-16,0 0 0 0,0 1 0 0,0-1 4 0,0 1-4 15,0-1 0-15,-4 0 0 0,4 1 0 0,0-1 0 0,0 0 0 16,0 1 0-16,0-1 4 0,0 0-4 0,0-2 0 0,0 3 0 15,-3-1 4-15,3 0-4 0,0 1 0 0,0-1 0 0,0-2 4 16,0 2-4-16,0 1 0 0,0-1 0 0,0 0-4 0,-4-2 0 0,4 3 8 16,0-1-8-16,0 0 0 0,0-2 4 0,0 2 0 0,0 1 0 15,0-3 4-15,-4 3-4 0,4-1 0 0,0-2 0 0,0 2-4 16,0 0 4-16,0-1 0 0,0 0-16 0,0 2 24 0,-4-3-4 0,4 3 0 16,0-1 0-16,0-2-4 0,0 2 0 0,0 1 0 0,0-3 0 15,0 2 0-15,0 0-4 0,0-1 8 0,-3 1-4 0,3-2 4 16,0 2-4-16,0 1 0 0,0-4-4 0,0 2 4 0,0 1 4 15,0-2-4-15,0 3 0 0,0-1 4 0,0-2-4 0,0 0 0 16,0 3 4-16,-5-3 0 0,5 2-4 0,0-1 0 0,0 1 4 16,0-2-8-16,0 2 4 0,0-2 0 0,-3 2 0 0,3-1 0 0,0-1 0 15,0 2-4-15,0-2 4 0,0 0 0 0,0 3 4 0,-4-3-4 16,4 0 0-16,0 0 4 0,0 0 0 0,0 0-4 0,0 1 0 16,0-1 0-16,0 0 0 0,0 0-4 0,0 0 4 0,0 0 0 15,0 0 0-15,0 1 0 0,0-3 0 0,0 2 0 0,0 0-4 0,0-2 4 16,0 2-4-16,0-2 4 0,0 2 0 0,0-2 4 0,-4 0-4 15,4 0 0-15,0 0 0 0,0 0 0 0,0 2-4 0,0-2 0 16,0 0 4-16,0 0 0 0,0 0-4 0,0 0 8 0,0 0 0 16,0 3 0-16,0-3-4 0,0 2 0 0,0-2 0 0,0 0 4 15,0 2 0-15,0-2 0 0,0 2-4 0,0-2-4 0,0 2 0 16,0-2 8-16,0 2-8 0,0-2 4 0,0 0 0 0,0 3 0 0,0-3 0 16,0 2 0-16,0-2 0 0,0 0 0 0,0 2-4 0,0-2 4 15,0 2 0-15,-4-2 0 0,8 0 4 0,-4 2-4 0,0-2 0 16,0 2 0-16,0-2 0 0,0 0 0 0,0 2 0 0,0-2 4 15,0 3-4-15,0-3 0 0,0 2 0 0,0-2-4 0,0 2 8 16,0-2-4-16,-4 2 4 0,4-2-4 0,0 2 4 0,0 0-4 0,0-2 0 16,0 3 0-16,0-1 0 0,0 0-4 0,0 0 4 0,0-2 0 15,0 2 0-15,0 0 0 0,0 1 0 0,-3-1 0 0,3-2 0 16,0 2 0-16,0 0 0 0,0 0 0 0,0 0 0 0,0 0 0 16,0 1 4-16,0-3-4 0,0 2 0 0,0 0 0 0,0 0 0 15,0 0 0-15,0 0 0 0,0 1 0 0,0-3 4 0,0 2-8 0,0 0 4 16,0 0 0-16,0 0 0 0,0-2 0 0,0 2 4 0,0 1-4 15,0-1 0-15,0-2 0 0,0 2 0 0,0 0 0 0,0 0-4 16,0-2 0-16,0 2 8 0,0 0 0 0,0 1-4 0,-5-2 4 16,5-1-8-16,0 3 8 0,0-1-4 0,0-2 0 0,0 2-4 15,0-2 8-15,0 2 0 0,0 1-4 0,0-3 0 0,0 2-4 0,0-2 8 16,0 2 0-16,0-2-4 0,0 0 4 0,0 0-8 0,0 0 4 16,0 2 0-16,0-2 4 0,0 0-4 0,0 2 0 0,0-2 0 15,0 0 0-15,0 0 0 0,0 2 4 0,0-2-4 0,0 0 4 0,0 2-4 16,0-2 0-16,0 3 0 0,0-1 0 0,0-2 4 15,0 2 0-15,0-2-4 0,0 2 4 0,0-2 0 0,0 2-4 0,0-2 0 16,0 2 0-16,0-2 0 0,0 0 0 0,0 3 0 0,0-3 0 16,0 0 0-16,0 0 0 0,0 2 0 0,0-2-20 15,0 0 28-15,0 0-4 0,0 0-4 0,0 0 4 0,0 0 0 0,0 0-4 16,0 2 4-16,0-2-8 0,0 0 8 0,0 2-4 0,0-2 0 0,0 0 0 16,0 0 0-16,0 0 0 0,0 2 4 0,0-2-4 15,0 2 0-15,0-2 0 0,0 2 4 0,0-2 0 0,0 3-4 0,0-3 0 16,0 1 0-16,0-1 0 0,0 3 0 0,0-3 0 0,0 2 0 15,0 0 4-15,0-2-4 0,0 2 4 0,0-2-4 0,0 3 0 16,0-3 0-16,0 2 0 0,0 0 0 0,0-2 0 0,0 0 0 16,0 2-4-16,0-2 8 0,0 0-4 0,0 0 0 0,0 2 0 15,0-2 0-15,0 0 0 0,0 0-4 0,0 0 8 0,0 0-4 0,0 0 0 16,0 0 0-16,0 0 0 0,0 0 0 0,0 0 4 0,0 0 0 16,0 0-4-16,0 0 4 0,0 0 0 0,0 0-4 0,0 0 0 15,0 0 0-15,0 0 4 0,0 0-4 0,0 0 4 0,0 0-8 16,0 0 4-16,0 0 0 0,0 0 0 0,0 0-4 0,0 0-4 15,0 0-4-15,0 0-16 0,0 0-20 0,0 0-32 0,0 0-24 0,-3-2-40 16,3 2-64-16,-4-2-68 0,4 0 40 0,-4-3 40 0,4 3 36 16,-4-5 32-16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48.429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-2 351 55 0,'4'0'80'0,"-4"0"-4"0,0 0-16 0,0 0-24 15,0 0-8-15,4 0-4 0,-4 0 0 0,0 0-8 0,0 0 0 0,0 0 0 16,0 0 0-16,0 0-8 0,4 0 0 0,-4 0 0 16,0 0 4-16,0 0-4 0,0 0 0 0,0 0-4 0,3 0 0 0,-3 0 4 15,0 0-4-15,0 0 0 0,5 0 4 0,-5 0 0 0,0 0 0 16,3 0 0-16,-3 0 0 0,4 0 0 0,-4 0 4 0,4 0-4 16,-4 0 4-16,4 0 0 0,-4 0-4 0,4 0 4 0,-1 0-4 0,-3 0 4 15,4 0 0-15,0 0 0 0,0 0 0 0,0 0-4 16,0 0 0-16,-1 0 0 0,2 0-4 0,-2 0 4 0,1-2-4 15,0 2 4-15,3 0-4 0,-3-3 0 0,0 3 4 0,0 0 0 0,4-2-4 16,-5 2 4-16,1-2 0 0,0 0 0 0,4 2-4 0,-5 0 0 16,2-2 0-16,2 0 0 0,-3 2 4 0,0-3 0 0,4 3-4 15,-5-2 0-15,5 2 0 0,-4 0 4 0,3-2-4 0,-3 0 0 0,4 2 4 16,-4-2-4-16,3 2 4 0,1-2-4 0,-1 2 0 0,-2-3 4 16,2 3-4-16,1-2 0 0,-1 2 0 0,1-1 0 0,-4 1-4 15,4-3 0-15,-1 3 8 0,1-2-8 0,0 2 4 0,-1 0 0 16,1 0 0-16,0-2-4 0,-1 2 0 0,1 0 4 0,-1-2-4 15,1 2 0-15,0 0 0 0,-1-3 0 0,1 3 0 0,-1 0 0 0,1 0 4 16,0-2-4-16,0 2 0 0,-1 0 4 0,5-2 0 0,-5 2 0 16,1 0-4-16,0 0 4 0,-1 0 0 0,1 0 0 0,4 0-4 15,-5 0 4-15,1-2-8 0,-1 2 4 0,1 0 4 0,4 0 0 16,-4-2-4-16,-1 2 8 0,4 0-4 0,-3 0 0 0,0-2-4 16,3 2 4-16,-3-2 0 0,4 2-4 0,-5 0 4 0,1-3 0 0,3 3-4 15,-3 0 0-15,0-2 0 0,3 2 0 0,-4 0 0 16,1 0 4-16,0 0-4 0,4 0 4 0,-5 0 0 0,1 0-4 0,-1 0 4 15,1 0 0-15,0 0-4 0,-1 0 0 0,1 0 4 0,-1 0-4 16,1 0 0-16,0 0 0 0,0 0 4 0,-1 0-4 0,5 0 0 16,-8 0 4-16,7 0-4 0,-3 0 0 0,-1 0 0 0,1-2 0 0,0 2 0 15,-1 0 0-15,1 0 4 0,0-2-4 0,0 2 4 0,-1 0-4 16,1 0 4-16,3 0 0 0,-3 0-4 0,-1 0 0 0,1-3 4 16,0 3-4-16,0 0 0 0,-1 0 4 0,1 0-4 0,0 0 4 15,-5 0-4-15,5 0 0 0,-1 0 4 0,1-1-4 0,-4 1 0 16,4-3 0-16,-1 3 4 0,-3 0-4 0,4-2 4 0,0 2-4 15,-5 0 0-15,5-2 4 0,-4 2-4 0,4-2 4 0,-5 2 0 0,5 0-4 16,-4 0 4-16,0-2-4 0,3 2 4 0,-3 0 0 16,4-2-4-16,-4 2 0 0,3 0 0 0,-3 0 0 0,0 0 4 0,4-2-4 15,-5 2 4-15,5 0-8 0,-4-3 8 0,4 3-24 0,-5-1 24 16,5 1 0-16,0 0-4 0,-5 0 4 0,5 0-4 0,-4 0 4 16,4 0 0-16,-1-3 0 0,1 3-4 0,-4-2 0 0,3 2 0 0,1 0 0 15,0 0 0-15,-1-2 0 0,1 2 0 0,0 0-4 0,0 0 8 16,-1 0-4-16,1 0-4 0,-1 0 8 0,1 0-4 0,0 0 0 15,-1 0 0-15,-3 0 0 0,4-2 0 0,0 2 0 0,-1 0 4 16,1 0-4-16,0-3 0 0,-5 3 0 0,5 0 0 0,-1-2-4 16,-3 2 4-16,4 0-4 0,0 0 4 0,-4-2 4 0,3 2-4 15,1 0-4-15,-5 0 12 0,5-2-4 0,-4 2-8 0,0 0 4 0,3 0 0 16,-3 0 0-16,0-2 4 0,4 2-4 0,-4-2-4 16,0 2 4-16,-1 0 0 0,1-2 0 0,0 2 0 0,0-3 0 0,4 3 0 15,-5-2 0-15,1 2-4 0,0 0 4 0,0 0-4 0,-1 0 4 16,2 0 0-16,-2 0 0 0,-3 0 0 0,4-2 0 0,0 2 0 15,0 2 0-15,0-2 0 0,-4-2 0 0,3 4-16 0,-3-4 16 0,4 2 4 16,-4 0-4-16,4 0 0 0,-4-2 4 0,4 2 0 16,-4 0-4-16,0 0 0 0,4 0 4 0,-4 0-4 0,4 0 0 0,-4 0 0 15,3 0 0-15,-3 0-4 0,0 0 4 0,5 0 0 0,-5-3 0 16,0 6 0-16,3-3 0 0,-3 0 8 0,4-3-8 0,-4 3 0 16,0 0-4-16,3 0 8 0,-3 0-4 0,0 0 0 0,0 0 4 0,0 0 0 15,0 0 0-15,0 0-4 0,0 0 4 0,0 0-12 0,0 0 8 16,0 0 4-16,0 0 0 0,0 0-4 0,0 0 0 0,0 0 4 15,0 0-8-15,0 0 8 0,0 0-4 0,0 0-4 0,0 0 4 16,0 0 4-16,0 0 0 0,0 0 0 0,0 0-4 0,0 0 0 16,0 0 4-16,0 0-8 0,0 0 4 0,0 0 0 0,0 3-4 0,0-3 0 15,0 2 4-15,0-2 4 0,-3 2-8 0,3-2 8 16,0 2-4-16,-4 1-4 0,4-1 8 0,0 0-4 0,-3 0-4 0,3 0 4 16,-5 0 0-16,2 3 4 0,3-3-8 0,-4 0 4 0,0 3 4 15,0-4-4-15,0 4 0 0,0-3 0 0,1 2 0 0,-1 0-4 16,0 0 4-16,0-1 0 0,0 1 0 0,-4 1 4 0,5-1-4 0,-1 0 0 15,0 0 0-15,-3 1-4 0,2-1 0 0,2 0 4 0,-5 1 0 16,4 1 0-16,1-2 0 0,-1 1 0 0,0-1 4 0,-4 0-4 16,4 1 4-16,0-1-4 0,1 0 0 0,-1 1 0 0,0-1 0 15,0 1 4-15,4-2-4 0,-3 0-4 0,-2 1 4 0,2 0 0 16,3 0 0-16,-4-1 4 0,0 1-4 0,4-2 0 0,-4 3 4 0,4-3-4 16,0 0-4-16,-3 0 4 0,3 2 0 0,0-2 0 0,0 1 0 15,0-1-4-15,-4 0 4 0,4 0-4 0,0-2 4 0,0 2 0 16,0 0 4-16,0 0-4 0,0 1 0 0,0-1 0 0,0-2 0 15,0 2 0-15,0 0 4 0,0 0-4 0,0-2 0 0,0 2-4 16,0 1 4-16,-4-3 0 0,4 2 0 0,0-2 0 0,0 2 0 0,0-2 0 16,0 0-16-16,0 0 20 0,0 2 0 0,0-2-4 0,0 0 4 15,0 0-4-15,0 0 0 0,0 0 4 0,0 0-4 0,0 0 0 16,0 0 0-16,0 0 0 0,0 0 0 0,0 0 0 0,4 0 4 0,-4 0-4 16,0 0 4-16,4 0 0 0,-4 0-4 0,3 0 4 15,-3-2-4-15,4 2 4 0,-4 0 0 0,4-2-4 0,0 0 0 0,-1 2 4 16,2-3-4-16,-2 1 0 0,1 0 0 0,0 0 0 0,0 0 0 15,-1 0 0-15,1-1 0 0,0-1 4 0,4 2-4 0,-4 0 0 16,0-2 4-16,-1 1-4 0,5 1 4 0,-4-2-4 0,4 2 4 0,-5-2 0 16,5 1 0-16,-1-1 0 0,-2 2 0 0,2-3 0 0,-3 1 4 15,4 2-4-15,-1-2 0 0,1-1 0 0,-4 2 4 0,3-2 0 16,1 1 0-16,-1-1 0 0,1 1 4 0,0 0-4 0,0-1 0 16,-1 1 0-16,1 0 0 0,0-3 0 0,3 3 0 0,-3 0-4 15,-1-1 0-15,1 1 0 0,4-2 0 0,-5 1 0 0,1 1-4 0,-1 0 0 16,5-1 0-16,-4-1 4 0,0 2-4 0,-1-1 4 15,1 1-4-15,-1 0 0 0,1-2 0 0,0 1 0 0,-1-2 0 16,1 3 0-16,-1 0 0 0,1-3 0 0,0 3 0 0,-4-2 0 0,3 1 0 16,1-1 0-16,0 2 4 0,-4-3 0 0,3 3-4 0,1-1 0 15,0 1 0-15,-5-2 4 0,5 2-4 0,-1-3 4 0,-2 3-4 16,2-1-4-16,1 1 4 0,-4-2 8 0,3 1-4 0,1 1-4 16,-4-3 0-16,3 3 0 0,-2 0 0 0,2-2 0 0,-4 1 4 15,5-1-4-15,0 2-4 0,-4-1 4 0,4-1 0 0,-5 2 0 0,5-1 0 16,-4-1 4-16,3 1-4 0,-2 1 0 0,-2 0 0 0,5-1 4 15,-4 1-4-15,-1 0 0 0,1-1 0 0,0 1 4 0,0 2 0 16,0-2-4-16,0 2 0 0,-1-1 0 0,1-1 4 0,0 2-4 0,-4 0 0 16,4 0 0-16,-4-1 0 0,4 3 4 0,-4-2-4 15,3 0 4-15,-3 0 0 0,0 2 0 0,0-2-4 0,0 2-16 0,0 0 20 16,0 0 4-16,5-2-4 0,-5 2 0 0,0 0 0 0,0 0 0 16,0 0-4-16,0 0 4 0,0 0-4 0,0 0 4 0,0 0-4 15,3 0 4-15,-3-3-4 0,0 3 0 0,4-2 0 0,-4 2 0 0,4-2 4 16,-4 2-8-16,4-2 4 0,-4 2 0 0,3-2 0 0,2 2 0 15,-5-2 0-15,3 2 0 0,-3-2 0 0,4 2 0 0,-4 0-4 16,4 0 4-16,-4 0-8 0,0 0 0 0,0 0-8 0,0 0-12 16,4 0-16-16,-4 0-16 0,-4 0-28 0,4 0-36 0,0 0-60 15,-4 0-52-15,0 0 36 0,1 0 32 0,-2 0 40 0,-2 0 28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5:57.2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155532-3CEE-436E-BF3B-E67DB4C3ADDD}" emma:medium="tactile" emma:mode="ink">
          <msink:context xmlns:msink="http://schemas.microsoft.com/ink/2010/main" type="inkDrawing" rotatedBoundingBox="2019,5897 5223,5740 5224,5777 2020,5934" shapeName="Other"/>
        </emma:interpretation>
      </emma:emma>
    </inkml:annotationXML>
    <inkml:trace contextRef="#ctx0" brushRef="#br0">0 142 3 0,'0'0'72'16,"0"0"4"-16,0 0-12 0,0 0-20 0,0 0-8 0,0 0-8 15,0 0-4-15,0 0-4 0,0 0-4 0,0 0-4 0,0 0-4 0,0 0 0 16,0 0 0-16,0 0 0 0,0 0 0 0,0 0 0 0,0 0-4 15,0 0 4-15,0 0 4 0,0 0 0 0,0 0-8 0,0 0 4 16,0 0 0-16,0 0 4 0,0 0-4 0,0 0 4 0,0 0-4 0,0 0 0 16,0 0 0-16,0 0 4 0,0 0-4 0,0 0 0 15,0 0 0-15,0 0 0 0,0 0 0 0,0 0 0 0,0 0 0 0,0 0 4 16,0 0 0-16,0 0-4 0,0 0 4 0,0 0 0 0,0 0 0 16,0 0 0-16,0 0 0 0,0 0 0 0,0 0 0 0,0 0 0 15,0 0 0-15,0 0-4 0,0 0 4 0,0 0 0 0,0 0-4 16,0 0 8-16,0 0-4 0,0 0 0 0,0 0 0 0,0 0 0 0,0 0-4 15,0 0 4-15,0 0-4 0,0 0 0 0,0 0 0 16,0 0 4-16,0 0-4 0,0 0 0 0,0 0 4 0,0 0-8 0,0 0 8 16,0 0-4-16,0 0-4 0,0 0 4 0,0 0 0 0,0 0-4 15,0 0 0-15,0 0 8 0,0 0-8 0,0 0 4 0,0 0-16 16,0 0 20-16,0 0 0 0,0 0 0 0,0 0 0 0,0 0-4 16,0 0 0-16,0 0 0 0,0 0-4 0,0 0 4 0,0 0 0 15,0 0 0-15,0 0 0 0,0 0-4 0,0 0 0 0,0 0 0 0,0 0 0 16,0 0 0-16,0 0-4 0,0 0 8 0,0 0-8 0,0 0 8 15,0 0 0-15,0 0-4 0,0 0 4 0,0 0 4 0,0 0-8 16,0 0 0-16,0 0 0 0,0 0 0 0,0 0-4 0,0 0 4 16,0 0 0-16,0 0-4 0,0 0 4 0,0 0-4 0,0 0 4 15,0 0-4-15,0 0 4 0,0 0 0 0,0 0 0 0,0 0 0 0,0 0 0 16,0 0 0-16,0 0-4 0,0 0 4 0,0 0-4 0,0 0 4 16,0 0 0-16,0 0 0 0,0 0 0 0,0 0-4 0,0 0 4 15,0 0 0-15,0 0 0 0,0 0 0 0,0 0 0 0,0 0 0 16,0 0-4-16,0 0 12 0,0 0-8 0,0 0 0 0,0 0 0 15,0 0 0-15,0 0 0 0,0 0 0 0,0 0 0 0,0 0-20 0,0 0 24 16,0 0 0-16,0 0 0 0,0 0-4 0,0 0 0 0,0 0 0 16,0 0 0-16,0 0 0 0,0 0 0 0,0 0-4 15,0 0 4-15,0 0-4 0,0 0 0 0,0 0 4 0,0 0 0 0,0 0 0 16,0 0 0-16,0 0 0 0,0 0-4 0,0 0 4 0,0 0-4 0,0 0 0 16,0 0 4-16,0 0 0 0,0 0-4 0,0 0 4 15,0 0-4-15,0 0 4 0,0 0-4 0,0 0 4 0,0 0-4 0,0 0 0 16,0 0 4-16,0 0 0 0,0 0 0 0,0 0 0 0,0 0-4 15,0 0 4-15,0 0-4 0,0 0 0 0,0 0 4 0,0 0-4 16,0 0 4-16,0 0-4 0,0 0 0 0,0 0 0 0,0 0 0 16,0 0 0-16,0 0 0 0,0 0 0 0,0 0 0 0,0 0 0 15,0 0 0-15,0 0 4 0,0 0 0 0,0 0-4 0,0 0 4 0,0 0-4 16,0 0 4-16,0 0 0 0,0 0-4 0,0 0 0 0,0 0 0 16,0 0 0-16,0 0 4 0,0 0-16 0,0 0 16 0,0 0 0 15,0 0 4-15,0 0-8 0,0 0 4 0,0 0-4 0,0 0 4 16,0 0 0-16,0 0-4 0,0 0 0 0,0 0 4 0,0 0 0 15,0 0 0-15,0 0 0 0,0 0 0 0,0 0 0 0,0 0-4 0,0 0 0 16,0 0 4-16,0 0-4 0,0 0 0 0,0 0 0 0,0 0 4 16,0 0 0-16,0 0-4 0,0 0 0 0,0 0 0 0,0 0 4 15,0 0 0-15,0 0-4 0,0 0 4 0,0 0 0 0,0 0-4 0,0 0 0 16,0 0 0-16,0 0 4 0,0 0 0 0,0 0-8 16,0 0 4-16,0 0 0 0,0 0 0 0,0 0 0 0,0 0 4 0,0 0-4 15,0 0 4-15,0 0-4 0,0 0 0 0,0 0 0 0,0 0 4 16,0 0-4-16,0 0 0 0,0 0-4 0,0 0 4 0,0 0 0 15,0 0 4-15,0 0-4 0,0 0 4 0,0 0 0 0,0 0-4 0,0 0 4 16,0 0 0-16,0 0 0 0,0 0 0 0,0 0 0 16,0 0 0-16,0 0 0 0,0 0 0 0,0 0 0 0,0 0 0 15,0 0 0-15,0 0 0 0,0 0 0 0,0 0 4 0,0 0 0 0,0 0 0 16,0 0-4-16,0 0-4 0,0 0 8 0,5 0-4 0,-5 0 0 16,0 0-4-16,0 0 4 0,0 0 0 0,0 0 0 0,0 0 0 15,5 0 0-15,-5 0 0 0,0 0 0 0,0 0-4 0,6 0 4 0,-6 0 0 16,0 0 0-16,0 0 4 0,5 0-4 0,-5 0 0 15,0 0-4-15,0 0 0 0,0 0 4 0,5 0 0 0,-5 0-4 0,0 0 4 16,0 0 0-16,0 0 0 0,5 0 0 0,-5 0 0 0,0 0-4 16,0 0 0-16,5 0 4 0,-5 0-4 0,0 0 4 0,5 0-4 15,-5 0 0-15,0 0 4 0,5 0 0 0,-5 0-4 0,6 0 0 0,-6 0 4 16,0 0 0-16,5 0-4 0,-5 0 0 0,0 0 0 16,5 0 4-16,-5 0-4 0,5 0 0 0,-5 0 4 0,5 0 0 0,-5 0-4 15,5 0 4-15,-5 0-4 0,0 0 4 0,5 0-4 0,1 0 0 16,-6 0 0-16,5 0 4 0,-5 0-4 0,5 0 4 0,0 0 0 15,-5 0-4-15,5 0 4 0,0 0-4 0,-5 0 0 0,6 0 4 0,-1 0 0 16,0 0 0-16,-5 0 0 0,5 0 0 0,0 0 0 0,0 0-4 16,-5 0 4-16,5 0-4 0,1 0 0 0,-1 0 0 15,-5 0 0-15,5 0 0 0,0 0 4 0,0 0-8 0,-5 0 4 0,5 0 4 16,0 0-4-16,1 0 4 0,-6 0-4 0,5 0 4 0,0 0-4 16,-5 0 0-16,5 0-4 0,0 0 4 0,0 0 4 0,-5 0 0 15,6 0-4-15,-1 0 4 0,0 0-4 0,0 0 4 0,0 0-4 0,-5 0 0 16,5 0 4-16,0 0 0 0,1 0 0 0,-1 0-8 15,0 0 4-15,0 0 0 0,0 0 4 0,0 0-4 0,0 0 0 0,1 0 0 16,-1 0 4-16,0 0-4 0,0 0 0 0,0 0 4 0,0 0-4 16,1 0-4-16,-1 0 4 0,0 0 0 0,1 0 0 0,-2 0 4 15,1 0-4-15,0 0 0 0,1 0 8 0,-1 0-8 0,0 0 4 0,5 0-4 16,-5 0-4-16,1 0 4 0,-1 0 0 0,0 0 4 16,0 0-4-16,1 0 0 0,-2 0 4 0,1 0-4 0,6 0 4 0,-6 0 0 15,1 0-4-15,-2 0 0 0,1 0 0 0,0 0 0 0,6 0 0 16,-6 0 4-16,1 0 0 0,-2 0-8 0,1 0 4 0,1 0 0 15,4 0 0-15,-5 0 0 0,1 0 0 0,-2 0 8 0,1 0-4 0,6 0-4 16,-6 0 0-16,1 0 4 0,-1 0-4 0,-1 0 4 16,1 0 0-16,6 0 0 0,-6 0-4 0,1 0 4 0,-1 0-4 0,-1 0 4 15,2 0-4-15,4 0 4 0,-5 0-8 0,1 0 4 0,-2 0 0 16,1 0 4-16,1 0-4 0,-1 0 0 0,0 0 4 0,1 0-4 16,3 0 4-16,-4 0-4 0,1-2 0 0,-1 2 4 0,0 0-4 15,1 0 0-15,3-3 0 0,-3 3 0 0,-1 0 4 0,0-3-4 0,1 3 4 16,4 0-4-16,-6 0 0 0,2-3 4 0,-1 3 0 15,6 0 0-15,-6 0-4 0,0 0 4 0,0 0-4 0,5 0-16 0,-5-3 20 16,1 3-4-16,3 0 4 0,-3 0 0 0,-1 0-4 0,6 0 4 16,-6 0-4-16,0-3 0 0,5 3 0 0,-5 0 4 0,0 0-4 15,6 0 4-15,-6 0 0 0,5 0 0 0,-5 0 0 0,6 0 0 16,-1 0-4-16,-5 0 4 0,5-3-4 0,-4 3 4 0,4 0-4 16,0 0 4-16,0-2-4 0,-4 2 0 0,4 0 0 0,0 0 0 0,0-3 4 15,1 3-4-15,-1 0 4 0,0 0 0 0,1 0-4 0,-1 0 4 16,0 0 0-16,1 0 0 0,-1 0 0 0,0-3-4 0,0 3 4 15,1 0 0-15,-1-3-4 0,0 3 0 0,1 3 0 0,-1-6 0 0,0 3 0 16,1 0 0-16,-1 0 0 0,-5-3 0 0,5 3 0 16,1 0 0-16,-1 0 0 0,0 0 0 0,1 0 0 0,-1 0 0 0,0 0 0 15,0 0 0-15,1 0 0 0,-1 0 0 0,-5 0 0 0,6 0 0 16,4-3 0-16,-10 3 0 0,11 0 0 0,-6 0 0 0,0 0 0 16,0-3 0-16,1 3 0 0,-1 0 0 0,0 0 0 0,1 0 0 15,-1 0 0-15,0-3 0 0,1 3 0 0,-1 0 0 0,0 0 0 0,0 0 0 16,1 0 0-16,-1-3 0 0,0 3 0 0,1 0 0 0,0-3 0 15,3 3 0-15,-3 0 0 0,0-2 0 0,4 2 0 0,-5 0 0 16,1 0 0-16,-2-3 0 0,7 3 0 0,-5 0 0 0,4 0 0 16,-5-3 0-16,0 3 0 0,6 0 0 0,-6 0 0 0,5-3 0 0,-4 3 0 15,0 0 0-15,3 0 0 0,-3 0 0 0,0 0 0 0,4 0 0 16,-5 0 0-16,1 0 0 0,-2 0 0 0,7 0 0 0,-5 0 0 16,-2 0 0-16,2 0 0 0,0 0 0 0,-2 0 0 0,2-3 0 15,0 3 0-15,-1 0 0 0,0 0 0 0,0 0 0 0,1 0 0 16,-1-3 0-16,0 3 0 0,1 0 0 0,-1 0 0 0,0 0 0 15,-5 0 0-15,6 0 0 0,-1 0 0 0,0 0 0 0,-5 0 0 0,6 0 0 16,-1 0 0-16,-5 0 0 0,5 0 0 0,1 0 0 16,-1 0 0-16,-5 0 0 0,6-3 0 0,-1 3 0 0,0 0 0 0,-5 0 0 15,6 0 0-15,-1-2 0 0,-5 2 0 0,5 0 0 0,1-4 0 16,-1 4 0-16,-5 0 0 0,5-3 0 0,1 3 0 0,-6 0 0 16,5-2 0-16,0 2 0 0,1 0 0 0,-6-3 0 0,5 3 0 0,-5-3 0 15,6 3 0-15,-1 0 0 0,-5 0 0 0,5 0 0 0,1-3 0 16,-6 3 0-16,5 0 0 0,0-3 0 0,-4 3 0 0,4 0 0 15,-5 0 0-15,5-3 0 0,1 3 0 0,-6 0 0 0,5 0 0 16,-5-3 0-16,6 3 0 0,-6-3 0 0,5 3 0 0,0 0 0 16,-5 0 0-16,6 0 0 0,-6-2 0 0,5 2 0 0,-5 0 0 15,6 0 0-15,-6-4 0 0,5 4 0 0,-5 0 0 0,0 0 0 16,6 0 0-16,-6 0 0 0,1 0 0 0,3 0 0 0,-4 0 0 0,1 0 0 16,4 0 0-16,-5-2 0 0,0 2 0 0,0 0 0 0,6 0 0 15,-6 0 0-15,0 0 0 0,0-3 0 0,0 3 0 0,0 0 0 16,6 0 0-16,-6 0 0 0,1 0 0 0,-2-3 0 0,1 3 0 0,6 0 0 15,-6 0 0-15,0 0 0 0,1 0 0 0,3-4 0 0,-3 4 0 16,-1 0 0-16,6-2 0 0,-6 2 0 0,-1 0 0 0,7 0 0 16,-1 0 0-16,-4-3 0 0,3 3 0 0,-3 0 0 0,4 0 0 15,1 0 0-15,-2 0 0 0,-3-3 0 0,4 3 0 0,1 0 0 16,-2 0 0-16,-3 0 0 0,4-3 0 0,1 3 0 0,-1 0 0 0,0 0 0 16,1 0 0-16,-2-3 0 0,2 3 0 0,-6 0 0 15,6-3 0-15,-2 3 0 0,2 0 0 0,0 0 0 0,-6 0 0 0,5 0 0 16,0 0 0-16,-5 0 0 0,6 0 0 0,-1 0 0 0,-5 0 0 0,6 0 0 15,-6 0 0-15,5 0 0 0,-5-2 0 0,5 2 0 16,-4 0 0-16,4 0 0 0,-5 0 0 0,0 0 0 0,6-3 0 0,-6 3 0 16,0 0 0-16,5 0 0 0,-5 0 0 0,0 0 0 15,6 0 0-15,-6 0 0 0,0 0 0 0,0 0 0 0,0 0 0 0,0 0 0 16,1 0 0-16,4 0 0 0,-5 0 0 0,0 0 0 0,0 0 0 0,-5 0 0 16,6 0 0-16,-1 0 0 0,0 0 0 0,-5 0 0 15,5 0 0-15,-5 0 0 0,5 0 0 0,-5 0 0 0,0 0 0 0,0 0 0 16,0 0 0-16,0 0 0 0,0 0 0 0,0 0 0 0,0 0 0 15,0 0 0-15,0 0 0 0,0 0 0 0,0 0 0 0,0 0 0 16,0 0 0-16,0 0 0 0,0 0 0 0,0 0 0 0,0 0 0 16,0 0 0-16,0 0 0 0,0 0 0 0,0 0 0 0,5 0 0 15,-5 0 0-15,0 0 0 0,0 0 0 0,0 0 0 0,0 0 0 0,0 0 0 16,0 0 0-16,0 0 0 0,0 0 0 0,0 0 0 0,0 0 0 16,0 0 0-16,0 0 0 0,0 0 0 0,0 0 0 0,0 0 0 15,0 0 0-15,0 0 0 0,0 0 0 0,0 0 0 0,0 0 0 16,0 0 0-16,0 0 0 0,0 0 0 0,0 0 0 0,0 0 0 15,0 0 0-15,0 0 0 0,0 0 0 0,0 0-44 0,0 0-76 0,0 0-40 16,-5 0-56-16,0 0-88 0,5 0-8 0,-5 0 56 0,0 0 48 16,0 0 44-16,-1 0 28 0,1 0 24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6:02.9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F78F33-A20A-4BE4-98BF-DBE0F2761CDA}" emma:medium="tactile" emma:mode="ink">
          <msink:context xmlns:msink="http://schemas.microsoft.com/ink/2010/main" type="writingRegion" rotatedBoundingBox="5214,4949 6703,5982 6349,6493 4859,5460"/>
        </emma:interpretation>
      </emma:emma>
    </inkml:annotationXML>
    <inkml:traceGroup>
      <inkml:annotationXML>
        <emma:emma xmlns:emma="http://www.w3.org/2003/04/emma" version="1.0">
          <emma:interpretation id="{7E65F150-EDC1-4470-A235-E18901D250AC}" emma:medium="tactile" emma:mode="ink">
            <msink:context xmlns:msink="http://schemas.microsoft.com/ink/2010/main" type="paragraph" rotatedBoundingBox="5214,4949 6703,5982 6349,6493 4859,5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57FC2A-31B2-4C2D-AE8B-6663EC0744F3}" emma:medium="tactile" emma:mode="ink">
              <msink:context xmlns:msink="http://schemas.microsoft.com/ink/2010/main" type="line" rotatedBoundingBox="5214,4949 6703,5982 6349,6493 4859,5460"/>
            </emma:interpretation>
          </emma:emma>
        </inkml:annotationXML>
        <inkml:traceGroup>
          <inkml:annotationXML>
            <emma:emma xmlns:emma="http://www.w3.org/2003/04/emma" version="1.0">
              <emma:interpretation id="{43930C9B-3A6E-4817-B1EC-0C3D37402D80}" emma:medium="tactile" emma:mode="ink">
                <msink:context xmlns:msink="http://schemas.microsoft.com/ink/2010/main" type="inkWord" rotatedBoundingBox="5214,4949 6703,5982 6349,6493 4859,54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-2166-613 7 0,'0'0'84'0,"0"0"-4"0,0 0-8 0,0 0-28 16,0 0-4-16,0 0-8 0,0 0-8 0,0 0 0 0,0 0-4 0,0 0 0 15,0 0-4-15,0 0 0 0,0 0 0 0,0 0 4 16,0 0-4-16,0 0 0 0,0 0 0 0,0 0 0 0,0 0 0 0,0 0 4 16,0 0 0-16,0 0-4 0,0 3 0 0,0-3 0 0,0 0 0 15,0 3 4-15,0-3 0 0,0 0 0 0,0 3 0 0,0-1-20 16,0-2 20-16,0 4 4 0,0-4 0 0,0 2 0 0,0 1-4 0,0 0 4 16,0 0-4-16,0-3 4 0,0 3-8 0,0 0 0 15,0 0 4-15,0 0-4 0,0-1 8 0,0-2-8 0,0 4-4 0,0 1 8 16,0-5-4-16,0 6 0 0,0-3 0 0,0 0-4 0,0 0 0 15,0 0 4-15,-5-1-4 0,5 4 0 0,0-3 0 0,0 0 0 16,0 0 0-16,0 3 0 0,0-3 0 0,0 2 0 0,0-1 0 16,0 1 0-16,-5-2 0 0,5 3 0 0,0 0-4 0,0-3 0 15,0 3 4-15,-5-1 0 0,5-2-4 0,0 3-4 0,0-3 4 0,0 3-4 16,0 0 0-16,-6-3 0 0,6 2 0 0,0 1 4 16,0-3-4-16,0 2-4 0,0 1 4 0,0-3 0 0,0 3 0 0,0 0-4 15,0-3 4-15,0 2 0 0,0-2 0 0,0 3 0 0,0 0 0 16,0 0 0-16,0-3 0 0,0 2 0 0,0-2-4 0,0 3 4 15,0 0 0-15,0-3 0 0,0 3-4 0,0-4 4 0,0 4 0 0,0 0-4 16,0-3 4-16,0 3 0 0,0-3-4 0,0 0 0 0,0 2 0 16,0-2 4-16,0 3-4 0,0-4 4 0,0 3-4 0,0 0 0 15,0-2 4-15,0 2 0 0,0-2 0 0,0 0 4 0,0 3-4 16,0-3 0-16,0 0 0 0,0 3 0 0,0-4 0 0,0 2 0 16,0 1 0-16,0-2 0 0,0 0 0 0,0 3 0 0,0-4-4 15,0 2 4-15,0 1 0 0,-5-2-4 0,5 0 0 0,0 0 0 0,0 0 4 16,0 3-4-16,0-4 0 0,0 2 0 0,0-2 4 0,0 1-4 15,0 1 0-15,0-2 4 0,0 1-4 0,0 0 0 0,0 0 4 16,0 0-4-16,0-1-4 0,0 2 4 0,0-2 0 0,0 1 0 0,0 0 4 16,0 0-4-16,0 0 0 0,0 0 0 0,0 0-4 15,0-1 8-15,0 1-4 0,0 1 4 0,0-2-4 0,0 1 0 0,0 0 0 16,-5 0 0-16,5 0 0 0,0 0-4 0,0-3 8 0,0 6-4 16,0-4 0-16,0-2 0 0,0 4-16 0,0-2 16 0,0 1 4 15,0 0 0-15,0-3-4 0,0 3 4 0,0 0-4 0,0 0 0 0,0 0 0 16,0-3 4-16,0 3 0 0,0-1-4 0,0 2 0 15,0-4 0-15,0 2 0 0,0 1 0 0,0 0 0 0,0-3 0 0,0 3 0 16,0 0 0-16,0 0 0 0,0-3 0 0,0 3 0 0,0-1 4 16,0 2-4-16,0-2 0 0,0-2 0 0,0 3 0 0,0 0 0 15,0 0 0-15,0 0 0 0,0 0 0 0,0 0 0 0,0 0 0 0,0-1 0 16,0 1 0-16,0-3 4 0,0 3-4 0,0 0 4 16,0 0-4-16,0 0-4 0,0 0 4 0,0 0 0 0,0-3-4 0,0 3 4 15,0 0 0-15,0-1 0 0,0-2 4 0,0 3-4 0,0 1 4 16,0-4-4-16,0 2 0 0,0 1 0 0,0-3 0 0,0 3 0 15,0-3 4-15,0 3-4 0,0-3 0 0,0 3-4 0,0-3 4 0,0 3 0 16,0 0 0-16,0-3 0 0,0 0 4 0,0 2 0 0,0 1-4 16,0-3 0-16,0 3 0 0,0-3-4 0,0 3 4 0,0-3 4 15,0 3-4-15,0 0 0 0,0-3 0 0,0 3 4 0,0-3-4 16,0 2 0-16,0-2 0 0,0 0 0 0,0 4 0 0,0-4 0 16,0 0 0-16,0 0 0 0,0 0 0 0,0 0 0 0,0 0 0 15,0 0 4-15,0 0-4 0,0 0 0 0,0 0 0 0,0 0 0 0,0 0 0 16,0 0 0-16,0 3 0 0,0-3 0 0,0 0 0 15,0 0 0-15,0 0 0 0,0 0 4 0,0 2-12 0,0-2 8 0,0 3 0 16,0-3 0-16,0 3 0 0,0-3-4 0,0 0 8 0,0 0-4 16,0 3 4-16,0-3-8 0,0 0 8 0,0 0-8 0,0 3 4 15,0-3 0-15,0 0 0 0,0-3 0 0,0 3-4 0,0 0 4 0,0 0 4 16,0 0-4-16,0 0 0 0,0 0 0 0,0 0 0 0,0 0-4 16,0 0 4-16,0 0-4 0,0 0 4 0,0 0-4 0,0 0 4 15,0 0 0-15,0 0-4 0,0 0 4 0,0 0 0 0,0 0 0 16,0 0-4-16,0 0 4 0,0 0 0 0,0 0 0 0,0 3-4 15,0-3 4-15,0 0-4 0,0 0 4 0,0 0 0 0,0 0-4 16,0 0 0-16,0 0 4 0,0 0-4 0,0 0 4 0,0 0 0 0,0 0-4 16,0 0 0-16,0 0-4 0,0 3-4 0,0-6-4 0,0 3-4 15,0 0-8-15,0 0-12 0,0 0-8 0,0 0-8 0,0 0-12 16,-5 0-24-16,5 0-20 0,0 0-36 0,0 0-48 0,-5-3-20 16,5 3 44-16,0-3 28 0,-5 0 28 0</inkml:trace>
          <inkml:trace contextRef="#ctx0" brushRef="#br0" timeOffset="4205.0472">-2115-559 15 0,'0'0'72'0,"0"0"4"0,0 0-8 15,0 0-24-15,0 0-4 0,0 0-8 0,0 0-4 0,0 0-4 16,0 0 0-16,0 0-4 0,0 0 0 0,0 0 0 0,0 0-4 15,0 0 4-15,0 0-4 0,0 0 0 0,0 0 0 0,0 0 0 0,0 0 0 16,0 0 0-16,0 0 0 0,0 0 0 0,0 0 4 0,0 0-4 16,0 0 4-16,0 0 8 0,0 0-4 0,0 0-4 0,0 0 4 15,0 0 0-15,0 3 0 0,0-3 4 0,0 0 4 0,0 3-4 16,6-3 0-16,-6 3 4 0,0-3-4 0,5 2 0 0,-5 1 0 16,0 0-4-16,5-3 4 0,-5 3 0 0,5 3-4 0,-5-4 0 0,5 2-4 15,0-1 0-15,-5 2 0 0,6-1-4 0,-6-2 0 16,5 4 0-16,-5 0-4 0,5-3 0 0,0 3 4 0,0 0-4 0,-5-1 4 15,5-2 0-15,0 3 0 0,1 0-4 0,-1-1 0 0,-5 2 0 16,5-2 4-16,0 4 0 0,0-4 0 0,0 1 0 0,0 0 0 16,6 3 0-16,-6-3 0 0,0-1 0 0,0 4 0 0,0-3 0 0,1 0 0 15,-1 2 0-15,5-2 0 0,-5 0-8 0,0 3 4 0,0-4-4 16,6 1 4-16,-6 0-4 0,0 0 0 0,5 3 0 0,-4-4 4 16,-1 1-4-16,0 1 0 0,4-2 0 0,-4 3 0 0,0-2 0 15,1 0 0-15,4 0 0 0,-5 0-4 0,0 0 4 0,0-1-4 16,0 4-20-16,1-4 28 0,-1 1-4 0,0 0 0 0,0 0 0 0,0 0 0 15,0-1-4-15,1 1 8 0,-1 1-8 0,0-2 4 0,0 4 0 16,0-3-4-16,0-1 4 0,0 1 0 0,1 0 0 0,-6-1 0 16,5 2 0-16,0-2-4 0,1-2 0 0,-2 6 4 0,1-6-4 15,0 2 0-15,-5 1 0 0,6 0 0 0,-1 0 0 0,0 0 4 16,0-1-4-16,0 1 0 0,0-3 0 0,1 3 4 0,-1 0-4 16,0-1 0-16,0 1 0 0,0 0 0 0,5-3 0 0,-4 3 0 0,-1 0 0 15,0-1 0-15,1 1 0 0,-2 0 0 0,1 0-4 0,0-3 4 16,1 2 0-16,-1 2 0 0,6-2-4 0,-7 1 4 0,1 0 0 15,1-1-4-15,-1 1 0 0,0 0 4 0,1-3 0 0,-1 2-4 16,-1 2 0-16,1-2 0 0,1 1 0 0,-1 0 0 0,6 0 0 16,-7 0 0-16,1-1 0 0,1 1 0 0,-1 0 0 0,0-3 0 0,0 2 0 15,1 1 0-15,-2 0 0 0,-4-3 0 0,5 3 0 0,1-1 0 16,-1-1 0-16,0 1 0 0,1 1 0 0,-1-4 0 0,-1 5 0 16,-4-4 0-16,5 3 0 0,1-1 0 0,-1-2 0 0,0 3 0 15,1-3 0-15,-6 3 0 0,5-4 0 0,-1 5 0 0,2-5 0 16,-1 4 0-16,-5-3 0 0,5 3 0 0,0-3 0 0,1 3 0 0,-1-4 0 15,-5 4 0-15,4-3 0 0,2 0 0 0,-1 3 0 0,-5-3 0 16,5-1 0-16,1 4 0 0,-1-3 0 0,-5 0 0 0,4 0 0 16,1 2 0-16,-5-1 0 0,6-1 0 0,-6-1 0 0,5 4 0 15,0-3 0-15,-5 0 0 0,6 0 0 0,-6 0 0 0,5 2 0 16,-5-2 0-16,4 0 0 0,2 0 0 0,-6 0 0 0,5 0 0 0,-5 0 0 16,5 0 0-16,-5 0 0 0,5-1 0 0,-5 2 0 0,6-2 0 15,-6-2 0-15,5 3 0 0,-5 0 0 0,4 0 0 0,-4-1 0 16,6 2 0-16,-6-1 0 0,5 0 0 0,0 3 0 0,-5-4 0 0,6 1 0 15,-6 0 0-15,5 0 0 0,-5 0 0 0,5 1 0 16,-1-2 0-16,-4 1 0 0,6 3 0 0,-6-3 0 0,5-1 0 16,-5 1 0-16,5 0 0 0,1 0 0 0,-6 0 0 0,0 0 0 0,5 0 0 15,-5 0 0-15,5 0 0 0,0-1 0 0,-5-2 0 0,5 3 0 16,-5 0 0-16,0 0 0 0,5 0 0 0,-5-3 0 0,4 3 0 16,-4 0 0-16,6 0 0 0,-6-3 0 0,5 3 0 0,-5 0 0 15,4-1 0-15,-4-2 0 0,6 3 0 0,-6-3 0 0,5 3 0 16,-5 0 0-16,5-3 0 0,-5 3 0 0,6 0 0 0,-6 0 0 0,5-3 0 15,-5 3 0-15,5 0 0 0,-5 0 0 0,5-3 0 0,-5 2 0 16,5-2 0-16,-5 3 0 0,5 0 0 0,-5-3 0 0,5 3 0 16,-5 0 0-16,6-3 0 0,-6 3 0 0,0-3 0 0,5 3 0 0,-5-1 0 15,5-2 0-15,-5 4 0 0,5-4 0 0,-5 2 0 16,0-2 0-16,5 3 0 0,-5 0 0 0,0-3 0 0,5 3 0 0,-5-3 0 16,6 3 0-16,-6 0 0 0,0-3 0 0,5 3 0 0,-5-1 0 15,5-2 0-15,-5 3 0 0,5 1 0 0,-5-2 0 0,0 1 0 16,5-3 0-16,-5 2 0 0,0 2 0 0,5-4 0 0,-5 3 0 15,5-3 0-15,-5 3 0 0,0 0 0 0,6-3 0 0,-6 3 0 16,0-3 0-16,5 0 0 0,-5 2 0 0,0-2 0 0,5 0 0 0,-5 4 0 16,0-4 0-16,0 0 0 0,5 2 0 0,-5-2 0 0,0 3 0 15,5-3 0-15,-5 0 0 0,0 3 0 0,5-3 0 0,-5 4 0 16,0-4 0-16,5 2 0 0,-5-2 0 0,6 3 0 0,-6 0 0 16,0-3 0-16,5 3 0 0,-5-3 0 0,5 0 0 0,-5 0 0 15,5 3 0-15,-5 0 0 0,5-3 0 0,-5 0 0 0,5 2 0 0,-5-2 0 16,6 3 0-16,-6-3 0 0,0 0 0 0,5 3 0 0,-5-3 0 15,5 0 0-15,-5 3 0 0,0-3 0 0,5 3 0 0,-5-3 0 16,0 0 0-16,5 0 0 0,-5 0 0 0,0 0 0 0,0 3 0 16,0-3 0-16,0 0 0 0,0 0 0 0,0 3 0 0,5-3 0 15,-5 0 0-15,0 3 0 0,0-1 0 0,0-2 0 0,5 0 0 16,-5 4 0-16,6-2 0 0,-6-2 0 0,5 3 0 0,-5 0 0 0,5-3 0 16,-5 3 0-16,5-3 0 0,-5 3 0 0,5-3 0 0,-5 3 0 15,5-3 0-15,-5 3 0 0,5-3 0 0,-5 0 0 0,6 3 0 16,-6-3 0-16,0 0 0 0,0 0 0 0,0 0 0 0,0 0 0 15,0 2 0-15,0-2 0 0,0 0 0 0,0 0 0 0,0 0 0 16,0 0 0-16,0 0 0 0,5 4 0 0,-10-4 0 0,10 0 0 0,-5 2 0 16,0-2 0-16,0 0 0 0,0 3 0 0,0-3 0 0,0 0 0 15,5 3 0-15,-5 0 0 0,0-3 0 0,5 3 0 0,-5-3 0 16,0 3 0-16,5-3 0 0,-5 3 0 0,0-3 0 0,5 2 0 16,-5 1 0-16,6-3 0 0,-6 3 0 0,5-3 0 0,-5 3 0 15,5-3 0-15,-5 3 0 0,0-3 0 0,5 0 0 0,-5 3 0 0,0-3 0 16,0 0 0-16,0 0 0 0,0 0 0 0,0 0 0 0,0 0 0 15,0 3 0-15,0-3 0 0,0 0 0 0,0 0 0 16,0 0 0-16,0 0 0 0,0 3 0 0,0-3 0 0,0 0 0 0,0 0 0 16,0 0 0-16,0 2 0 0,0-2 0 0,0 0 0 0,0 0 0 15,0 0 0-15,0 0 0 0,0 0 0 0,0 4 0 0,0-4 0 16,0-4 0-16,0 4 0 0,0 0 0 0,5 4 0 0,-5-4 0 0,0 0 0 16,0 0 0-16,0 0 0 0,0 0 0 0,0 0 0 0,0 2 0 15,0-2 0-15,0 0 0 0,0 0 0 0,0 0 0 0,0 3 0 16,0-3 0-16,0 0 0 0,0 0 0 0,0 0 0 0,0 0 0 15,0 0 0-15,0 0 0 0,0 0 0 0,0 0 0 0,5 0 0 16,-5 3 0-16,0-3 0 0,0 0 0 0,0 0 0 0,0 0 0 0,0 0 0 16,0 0 0-16,0 3 0 0,0-3 0 0,0 0 0 0,0 0 0 15,0 3 0-15,0-3 0 0,0 0 0 0,0 0 0 0,0 0 0 16,0 0 0-16,0 0 0 0,0 0 0 0,0 0 0 0,0 0 0 16,0 3 0-16,0-3 0 0,0 0 0 0,0 0 0 0,0 0 0 15,0 0 0-15,0-3 0 0,0 3 0 0,0 0 0 0,0 3 0 0,0-3 0 16,0 0 0-16,0 0 0 0,0 0 0 0,0 0 0 0,0 0 0 15,0 0 0-15,0 0 0 0,0 0-8 0,-5 0-72 0,5 0-32 16,-5 0-24-16,0 0-40 0,5-3-52 0,-5 3-72 0,0 0 24 16,-6-3 48-16,6 3 48 0,-5-3 32 0,-1 0 32 0</inkml:trace>
          <inkml:trace contextRef="#ctx0" brushRef="#br0" timeOffset="1835.8">-2238-377 39 0,'0'3'72'15,"0"3"0"-15,0-3-8 0,0 0-24 0,0 3-8 0,0-3 0 16,0-1-4-16,0 4-12 0,0-3 0 0,0 3 0 0,0-3-4 0,0 3 0 16,0-3-4-16,0 0-4 0,0 2 4 0,0 1 0 0,0-4-4 15,0 5 4-15,0-1 0 0,0-1 0 0,0-2 0 0,0 3 0 16,0 0 0-16,5 3-4 0,-5-3 4 0,0-1-4 0,0 1 0 15,0 0 0-15,0 2 0 0,0-2 0 0,0 3 4 0,0-3 0 16,5 0 0-16,-5-1-4 0,0 4 0 0,0-3 0 0,0-1 0 0,0 1 4 16,0 3-4-16,0-3 4 0,0-1 4 0,0 2-4 0,0-2-4 15,0 1 4-15,0 0 0 0,0-3-4 0,0 2 0 0,0 1 4 16,0 0 0-16,0 0 0 0,0-3 0 0,0 3 0 0,0 0-4 0,0-1 0 16,0-2 0-16,0 3 0 0,0 0 0 0,0-4 0 15,0 4 0-15,0 0 4 0,5-3 0 0,-5 3 0 0,0 0-4 0,0-4 0 16,0 4 0-16,0-3 4 0,0 0-4 0,0 3 4 0,0-3-4 15,0 3 4-15,5-4 0 0,-5 1 0 0,0 1-4 0,0 1 4 16,0-2-4-16,0 0 0 0,0 0 0 0,0 0 0 0,0 0 0 16,6-1 0-16,-6 1 0 0,0 0 0 0,0-3 0 0,0 3 0 0,0 0 0 15,0-3-4-15,0 3 0 0,0-3 4 0,0 3-4 16,0-1 0-16,0-2 0 0,0 4 8 0,0-4-4 0,0 3 4 0,0-1 0 16,0-2-8-16,0 3 8 0,0 0-4 0,0-3 0 0,0 3-4 15,0 0 4-15,0 0 0 0,0 0 0 0,0 0 0 0,0 0-4 16,0-3 4-16,0 3 0 0,0-1 0 0,0-2-4 0,0 3 4 15,5 0 0-15,-5-3 0 0,0 3 0 0,0-3-20 0,0 0 24 16,0 0 0-16,0 0-8 0,0 0 4 0,0 0 0 0,0 3 0 16,0-3 0-16,0 0 0 0,0 0 0 0,0 3 0 0,0-3 4 0,0 0 0 15,0 3-4-15,0-3 0 0,0 3 4 0,0-3-4 0,0 2 4 16,0 2-4-16,0-4-4 0,0 2 4 0,0 1 0 0,0 0 0 16,0-3 0-16,0 0 0 0,0 0 0 0,0 0 0 0,0 0-4 15,0 3 4-15,0-3-4 0,0 0 4 0,0 0-4 0,0 0 4 0,0 0-4 16,0 0 0-16,0 0 0 0,0 0 0 0,0-3 0 0,0 6 0 15,0-3 0-15,0 0 4 0,0 0 0 0,0 0 0 0,0 0-4 16,0 0 4-16,0 0 0 0,0 0 0 0,0 0-4 0,0 0 4 16,0 0-4-16,0 0 0 0,0 0 0 0,0 0 4 0,0 0 0 15,0 0-8-15,0 0 4 0,0 0 0 0,0 0 4 0,0 0-4 16,0 0 4-16,0 0-4 0,0 0 0 0,0 3 0 0,0-3 0 0,0 0 0 16,0 0 0-16,0 0 4 0,0 0-24 0,0 0 24 0,0 0 0 15,0 0 0-15,0 0 0 0,0 0-4 0,0 0 0 0,0 0 0 16,0 0 0-16,0 0 8 0,0 0-4 0,0 0 0 0,5 0 0 15,-5 0 0-15,0-3 0 0,0 3 4 0,0-3-4 0,5 3 0 16,-5-3 4-16,0 0-4 0,0 1-4 0,0-2 4 0,5 2 0 0,-5-1-4 16,0 0 4-16,0-3-4 0,0 3 8 0,0 0-4 0,5-2 0 15,-5 2 0-15,0 0 0 0,0-3 0 0,0 3 0 0,0 0 4 16,0-3-4-16,0 3 4 0,0 1-4 0,0-1 0 0,0-3 0 0,6 3 0 16,-6-3 0-16,0 3 0 0,0-3 0 0,0 4 0 15,0-4 0-15,0 3 0 0,0-3 0 0,0 3 0 0,0-3 0 0,5 1 0 16,-5-1-4-16,0 0 0 0,0 3 0 0,0-3 0 0,0 0 4 15,0 1 0-15,0-4-4 0,0 3 0 0,0 1 0 0,5-1 0 16,-5-3 0-16,0 3 0 0,0 1 0 0,0-1 0 0,0 0 0 0,0-3 0 16,0 6 0-16,0-2 0 0,0-1 0 0,0 0 0 15,0 0 4-15,0 3-4 0,0-3 0 0,0 4 4 0,0-2-4 16,0 1 0-16,0 1 0 0,0-1 0 0,0-3 0 0,5 3 0 0,-5 0-4 16,0 0 4-16,0 1 0 0,0-2 0 0,0 2 0 0,0-1 0 15,0 0 0-15,0 0 0 0,0 0 0 0,5 1 0 0,-5-2 0 16,0-1 0-16,0 1 0 0,0 2 0 0,5-1-4 0,-5 0 0 15,0 0 0-15,0 0 4 0,0 0-12 0,0 0-4 0,5 0-8 16,-5 1-4-16,0 2-12 0,0-4-12 0,0 2-20 0,0-1-16 0,0 3-24 16,0-3-44-16,0 0-44 0,0 3 24 0,-5-3 32 0,5 0 24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4:40.59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597D2C-30BE-40C6-BC51-5299F284B179}" emma:medium="tactile" emma:mode="ink">
          <msink:context xmlns:msink="http://schemas.microsoft.com/ink/2010/main" type="inkDrawing" rotatedBoundingBox="14532,836 17424,1130 17272,2625 14379,2331" semanticType="callout" shapeName="Other">
            <msink:sourceLink direction="with" ref="{D9530388-21F1-4FC8-8F4B-2C2673D193F3}"/>
            <msink:sourceLink direction="with" ref="{5EF626E8-37BF-4E5D-9836-3D6612F04E92}"/>
          </msink:context>
        </emma:interpretation>
      </emma:emma>
    </inkml:annotationXML>
    <inkml:trace contextRef="#ctx0" brushRef="#br0">3555-280 23 0,'0'0'84'0,"0"0"-4"0,0 0-4 15,0 0-32-15,0 0-4 0,0 0-8 0,0 0-8 0,0 0-4 16,0 0 4-16,0 0-4 0,0 0-4 0,0 0 0 0,0 0 0 15,0 0-4-15,0 0 0 0,0 0 4 0,6 0 0 0,-6 0 0 16,0 0-4-16,0 0 4 0,6 0-4 0,-6 0 4 0,0-4 4 0,6 4-4 16,-6-3 4-16,0 3-4 0,6-3 0 0,-6-1 0 0,6 1 4 15,-6 0 0-15,5-1 0 0,-5 1 4 0,6-4 0 0,0 4-4 16,0-4 4-16,0 1 0 0,0-1-4 0,0 0 0 0,0 1-4 16,0 0 4-16,5-5 0 0,-5 1-4 0,6 4-4 0,-6-4 0 15,6 0-4-15,-7 0 4 0,8 0 0 0,-8 0 4 0,7 0-8 0,0 0 8 16,-6 0-8-16,5 0 0 0,2 0 0 0,-8 1 0 0,7-2-4 15,0 1 0-15,0 0 4 0,0 0-4 0,-1 0 4 0,1 0-4 16,0 1 4-16,0-2 0 0,0-2 0 0,-1 3 0 0,1 0 0 16,0 0 0-16,5-3-4 0,-4 3 0 0,-1-3 0 0,5 3 0 15,-5-3 0-15,0 3 0 0,-1 0 0 0,7-4 0 0,-6 4 0 0,-1-3 0 16,1 3 0-16,1 0-4 0,3 0 0 0,-3 0 4 0,-8 0 4 16,7 0-4-16,1 1 0 0,-2-1-4 0,1 0 4 0,-1 0-4 15,-4 0-12-15,4 0 16 0,1 0 0 0,0 0 0 0,-6 0 0 16,5 0 0-16,1 0 0 0,1 0 0 0,-2-4 0 0,1 5 0 15,-1-1-4-15,1-3 4 0,-6 2-4 0,6 2 0 0,0-5 4 0,0 4-4 16,0-3 4-16,-1 3-4 0,1 0 0 0,0 1 4 0,0-1 0 16,-7-4-4-16,7 4 0 0,0 4 0 0,0-4 0 0,-6 0 0 15,5 0 0-15,-5 0 0 0,6 0 0 0,0 3 0 0,-6-3 0 0,6 3 0 16,-1-3 0-16,-5 4 4 0,6-1-4 0,0-3 0 16,0 3 0-16,-6 1 0 0,5-3 0 0,2 2 0 0,-2 0 0 15,1 0 4-15,0 1-4 0,-1-1 0 0,2 1 0 0,-2-4 0 0,1 5 0 16,0 0 0-16,-6-2 0 0,6 0 0 0,-1 1 0 0,1-1 0 15,-6 0 0-15,6 1-4 0,-6-1 8 0,6 0-4 0,-6 1 0 16,5 2 0-16,-5-2 0 0,6 0 0 0,-6-2 0 0,0 2 0 0,-1 2-4 16,7-2 4-16,-6-1 0 0,0 4 0 0,0-4 0 15,0 1-4-15,-1-1 4 0,2 4 0 0,4-4 0 0,-4 0 0 0,-2 4-4 16,1-3 4-16,0-1 0 0,6 0 0 0,-7 1 4 0,2-1-4 16,-1 4-4-16,6-4 4 0,-7 1 0 0,1-1 0 0,6 4 0 15,-6-5 0-15,-1 2 0 0,2 3 0 0,4-4 0 0,-4 4 0 16,-2-4 0-16,1 4 0 0,0 0 0 0,0-1-4 0,0-2 4 15,-1 2 0-15,2 1 0 0,-1 0 0 0,-6-1 0 0,5 4 0 0,2-3 0 16,-7 0 0-16,5 3 0 0,-5-4 0 0,0 4 0 0,6-3 4 16,-6 3-4-16,0-3 0 0,7 3-4 0,-7-4 4 0,5 1 0 15,-5 3 0-15,6-2 0 0,-6-3 0 0,5 2 4 0,2 0-4 16,-7-1 0-16,6 1 0 0,-1 0 0 0,2 0 0 0,-2-1 0 16,1 1 0-16,1 0 0 0,-2 0 0 0,1-1 0 0,-1 4-4 0,2-3 4 15,-1-1 0-15,-1 1 0 0,2 3 0 0,-7 0 0 16,5 0 0-16,-5-4 0 0,0 4 0 0,6 0 0 0,-6 0-16 0,0 0 20 15,0 0 0-15,0 0-4 0,0 0 4 0,0 0 0 0,0 0-4 16,0 0 0-16,0 0 4 0,0 0-4 0,0 0 0 0,0 0 0 16,0 0-4-16,0 0 4 0,0 0 0 0,0 0 0 0,0 0 0 0,0 0 0 15,0 0 0-15,0 0 0 0,0 0 0 0,0 0 0 0,0 0 4 16,0 0-4-16,0 0 0 0,0 0 0 0,0 0 0 0,0 0 0 16,0 0 4-16,0 0-4 0,0 0 0 0,0 0 4 0,0 0-4 15,0 0 0-15,0 4 0 0,0-4 4 0,0 0 0 0,0 0-4 0,0 0 0 16,0 3 0-16,0-3 4 0,0 4-4 0,0-4 0 15,0 3 0-15,0 1 0 0,0-4 4 0,0 3 0 0,0 0 0 0,0 0 0 16,0 1 0-16,6-1-4 0,-6 0 4 0,0 0 0 0,6 1 0 16,0-1-4-16,-6 5 4 0,5-6 0 0,2 1 4 0,-2 4-4 15,8-4 0-15,-8 4 0 0,1-4 0 0,6 4 8 0,-6 0-4 0,6-1 0 16,-7 1-4-16,8 0 4 0,-2-1 0 0,-5-2 0 0,6 6 0 16,0-4 0-16,-7 1 0 0,8 0 0 0,-2-1-4 0,1 4 0 15,-6-3 0-15,6-1 0 0,-7 1 0 0,8 3 0 0,-8-4 0 16,7 1 4-16,-6 0 0 0,5 3-4 0,1-4 0 0,-6 1 0 15,6 3 0-15,-6-4 0 0,6 4 0 0,-1-2-4 0,-4 1 4 16,4-2 0-16,-4 3 0 0,4 0 0 0,1-4-4 0,-6 4 4 16,6-3-4-16,-1 3 0 0,1 0 0 0,-6-3 4 0,6 3 0 0,0-1-4 15,-1 1 4-15,-5 0 0 0,6-3 0 0,0 3 0 0,-1-1 0 16,2 2 0-16,-8-5 0 0,7 7 4 0,0-6 0 0,0 3-4 16,0 0 0-16,-1 0 0 0,1 0 4 0,-6 0-4 0,6 0 0 15,-1 0 0-15,2 0-4 0,-8 0 8 0,7-1-4 0,0 2 0 16,0-1 0-16,-7 0 0 0,8 0 0 0,-2 3 0 0,-5-3 0 0,6 0 0 15,0 0 0-15,0-1 0 0,-6 5 0 0,5-4 0 0,1 0 4 16,-6-1 0-16,6 5-20 0,0-4 24 0,-1 0-4 0,-4 0 0 16,4 3 0-16,1-3-4 0,-6 0 0 0,6-3 0 0,-1 3 0 0,1 0 0 15,-6 0 0-15,6-4 0 0,-1 4 0 0,-4 1 0 16,4-5-4-16,1 0 8 0,-6 4-4 0,6-3-4 0,-1-1 4 16,-4 1-4-16,4 0 0 0,-4 3 0 0,4-4 0 0,-6 1 0 0,8 0 4 15,-8 0-4-15,7-1 0 0,-6 1 4 0,1-1 0 16,4 1-4-16,-6 0 4 0,2-1-4 0,-1-2 4 0,-1 3-4 0,2-1 4 15,-2 1 0-15,1-5 0 0,1 6 0 0,-2-5-4 0,1 3 4 0,-6-2-4 16,5-1 4-16,2 0-4 0,-1 1 0 0,-6 2 0 16,5-2 0-16,-5-1 0 0,7-3 4 0,-7 3-4 0,5 0 0 0,-5 2 4 15,6-3-4-15,-6-2 4 0,7 3-4 0,-7 1 4 0,5-1 0 16,-5 1-4-16,6-4 4 0,-6 6-4 0,5-6 4 0,-5 3 0 16,7 0-4-16,-7 1 0 0,6-1 0 0,-6 4 4 0,5-4 0 15,-5 0 0-15,0 1-4 0,7-1 4 0,-7 1 0 0,5-1 0 16,-5 0 0-16,6 1 0 0,-6-1-4 0,0-3 0 0,0 3 0 0,6 1 4 15,-6-1-4-15,0-3 4 0,0 4 0 0,6-1 0 0,-6-3 0 16,0 3-4-16,0-3 0 0,6 3 4 0,-6 1 0 0,0-4-4 16,0 3 8-16,6 0-4 0,-6 1 0 0,0-1 0 0,6-3 0 0,-6 3-4 15,5 0 8-15,-5 1-4 0,6-1 0 0,-6 0 0 16,0 1 0-16,7-4 0 0,-7 3-4 0,0 0 4 0,5 1 0 0,-5-1 0 16,0 0 0-16,6 1-4 0,-6-4 0 0,0 3 0 0,0 0 0 15,0-3 0-15,0 0 0 0,6 3 0 0,-6-3 0 0,0 4 0 16,0-4 0-16,0 0 0 0,0 0 0 0,0 3 0 0,0-3 0 0,6 3 0 15,-6-3 0-15,0 0 0 0,6 4 0 0,-6-4 0 16,0 3 0-16,0 0 0 0,0-3 0 0,6 4 0 0,-6-1 0 0,0 0 0 16,0-3 0-16,6 4 0 0,-6-1 0 0,0-3 0 0,0 3 0 15,0 0 0-15,0-3 0 0,0 4 0 0,5-4 0 0,-5 3 0 16,0-3 0-16,0 0 0 0,0 3 0 0,0-3 0 0,0 0 0 0,0 0 0 16,0 0 0-16,0 0 0 0,0 0 0 0,0 0 0 15,0 0 0-15,0 0 0 0,0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16,0 0 0-16,0 0 0 0,0 0 0 0,0 0 0 0,0 0 0 15,0 0 0-15,-5 0 0 0,5 0 0 0,0 0 0 0,0 0 0 16,0 0 0-16,0 0 0 0,0 0 0 0,-6 0 0 0,6 0 0 0,0 0 0 16,0 0 0-16,0 0 0 0,0 0 0 0,0 0 0 0,-6 0 0 15,6 0 0-15,0 0 0 0,0 0 0 0,0 0 0 0,0 0 0 16,0 0 0-16,-6 0 0 0,6 0 0 0,-6 0 0 0,6-3-20 0,-6 3-92 16,6-3-28-16,-6-1-44 0,1 1-64 0,-2 0-76 15,1 0 44-15,1-4 48 0,-1 4 44 0,0-4 36 0,-6 0 36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6:00.6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E68D5D-F7D4-4BFE-9346-6C4428011C80}" emma:medium="tactile" emma:mode="ink">
          <msink:context xmlns:msink="http://schemas.microsoft.com/ink/2010/main" type="inkDrawing" rotatedBoundingBox="1992,6956 5284,6862 5286,6905 1993,6998" shapeName="Other"/>
        </emma:interpretation>
      </emma:emma>
    </inkml:annotationXML>
    <inkml:trace contextRef="#ctx0" brushRef="#br0">-3 81 75 0,'0'0'96'0,"0"0"-12"0,0 0-8 0,0 0-32 0,0 0-8 15,0 0-4-15,0 0 0 0,0 0-4 0,0 0 0 0,0 0-8 16,0 0 8-16,0 0-4 0,0 0-4 0,0 0 0 0,0 0 4 16,0 3 0-16,0-3-16 0,0 0 16 0,0 0 0 0,0 0 0 0,0 0 0 15,0 0 0-15,0 0-4 0,0 0 4 0,0 0 0 16,0 0 0-16,0 0-4 0,0 0 0 0,0 0 0 0,0 0 0 0,0 0 4 16,0 0 0-16,0 0-4 0,5 0-4 0,-5 0-8 0,0 0 4 15,0 0 4-15,6 0 0 0,-6 0-4 0,0 0 4 0,5 0-4 16,-5 0 0-16,5 0 0 0,-5 0 0 0,0 0-4 0,5 0 0 15,-5 0 4-15,5 0 0 0,-5 0 0 0,5 0 0 0,-5 0 0 16,6 0 0-16,-6 0 4 0,5 0 0 0,0 0-4 0,-5 0 8 0,5 0-8 16,0 0 0-16,0 0 0 0,0 0 4 0,-5 3-4 15,6-3 4-15,-1 0 0 0,0 0-4 0,0 0 0 0,0 0-4 0,0 0 4 16,0 0-4-16,1 0 0 0,-1 0-4 0,0 0 4 0,5 0-4 16,-5 0 4-16,1 0 0 0,-1 0 0 0,0 0 0 0,0 0 0 15,0 0 0-15,0 0-4 0,0 0 0 0,6 0 4 0,-6 0 0 0,0 0 0 16,0 0-24-16,0 0 24 0,6 0 4 0,-6 0 0 0,0 0 0 15,5 0-8-15,-5 0 4 0,1 0 0 0,4 0 0 0,-5 0-4 16,0 0 0-16,0 0 0 0,6 0 4 0,-6 0 0 0,0 0 0 0,5 0-4 16,-5 0 0-16,0 0 0 0,6 0 4 0,-6 0-4 0,0 0 0 15,0 0 0-15,0 0 4 0,6 0-4 0,-6 0 4 0,1 0 0 16,-2 0-4-16,1 0 0 0,0 0 0 0,1 0 0 0,-1 0 0 16,0 0 0-16,5 0 4 0,-5 0-4 0,1 0 4 0,-1-3 0 15,0 3-4-15,6 0 0 0,-7 0 0 0,1 0 0 0,1 0 0 16,4-3 0-16,-4 3 0 0,-2 0-4 0,6 0 0 0,-4 0 0 0,4 0 0 15,-4 0 0-15,3 0 4 0,-3 0 0 0,4-3 0 16,-5 3-4-16,5 0 0 0,-5 0 4 0,6 0-8 0,-6 0 8 0,6 0-8 16,-7 0 8-16,7 0-4 0,-6 0 4 0,0 0 0 0,6 0 0 15,-7 0 0-15,7-3 0 0,-6 3 0 0,6 0-4 0,-7 0-20 16,7 0 28-16,-6-2-4 0,6 2 0 0,-6 0 4 0,4 0-8 16,-3 0 0-16,4-3 4 0,-4 6 0 0,3-6 0 0,-3 3 0 15,-1 0 0-15,6-3-4 0,-6 3 4 0,4 0-4 0,-3 0 4 0,4 0 0 16,-4 0 0-16,-1 0-4 0,5 0 4 0,-5 0-4 0,5 0 4 15,-4 0 0-15,3-3 0 0,-3 6-4 0,4-6 0 0,-4 6 4 16,4-3-4-16,-6 0 0 0,7-3 4 0,-6 3-4 0,6 0 4 0,-6 0 0 16,5 0-4-16,-5 0 4 0,6 0-4 0,-6 0 4 15,5 0 0-15,-5 0-4 0,6 0 4 0,-6 0-4 0,5 0 4 0,0 0 0 16,-5 0-4-16,6 0 0 0,-6 0 4 0,5 0-4 0,0 0 0 16,-4 0 4-16,4 0 0 0,0-3 0 0,1 3-4 0,-1 0 0 15,-5 0 8-15,5 0-8 0,1 0 4 0,-1 0-4 0,-5 0 4 0,5 0 0 16,1-3-4-16,-1 3 0 0,0 0 4 0,1 0-4 0,-6-3 4 15,5 3-4-15,0 0 4 0,-5 0-4 0,6 0 4 0,-1 0-4 16,0 0 4-16,-4-3 0 0,4 3 0 0,-5 3 0 0,5-3-4 16,1 0 4-16,-6-3-4 0,5 3 0 0,-5 0 0 0,5 0 0 15,-4 0 0-15,-1 0 0 0,5 0 0 0,-5-3 0 0,6 3 0 16,-6 0 0-16,0 0 0 0,5 0 0 0,-5-3 0 0,0 3 0 0,6 0 0 16,-6 0 0-16,0-2 0 0,5 2 0 0,-5 0 0 0,1 0 0 15,4-3 0-15,-5 3 0 0,0 0 0 0,6 0 0 0,-6 0 0 16,0-3 0-16,0 3 0 0,5 0 0 0,-5 0 0 0,1 0 0 15,4 0 0-15,-4 0 0 0,-2 0 0 0,6 0 0 0,-4 0 0 16,-1 0 0-16,5-3 0 0,-5 3 0 0,6-3 0 0,-1 3 0 16,-4 0 0-16,3 0 0 0,2-3 0 0,-1 3 0 0,0 0 0 15,1-3 0-15,-1 3 0 0,1 0 0 0,-2-3 0 0,7 3 0 0,-5 0 0 16,-2 0 0-16,2 0 0 0,0-3 0 0,4 3 0 0,-5 0 0 16,1-3 0-16,-2 3 0 0,7 0 0 0,-5 0 0 0,-2 0 0 15,2 0 0-15,0 0 0 0,-2 0 0 0,2 0 0 0,-6 0 0 0,6-2 0 16,-2 4 0-16,-3-2 0 0,4 0 0 0,1 0 0 15,-6 0 0-15,5 0 0 0,-5 0 0 0,0 0 0 0,6 0 0 0,-7 0 0 16,2 0 0-16,4 0 0 0,-4 0 0 0,-1 0 0 0,0 0 0 16,5 0 0-16,-5 0 0 0,0 0 0 0,1 0 0 0,-1 0 0 15,5 0 0-15,-5 0 0 0,0 0 0 0,0 0 0 0,6 0 0 16,-6 0 0-16,0 0 0 0,0 0 0 0,6 0 0 0,-6 0 0 16,5 0 0-16,-5 0 0 0,0 0 0 0,6 0 0 0,-6 0 0 0,5 0 0 15,-5 0 0-15,5 0 0 0,-4 0 0 0,4 0 0 0,0 0 0 16,-5 0 0-16,6 0 0 0,-1 0 0 0,-5 0 0 0,5-2 0 15,1 2 0-15,-1 0 0 0,-5 0 0 0,5 0 0 0,1-4 0 16,-1 4 0-16,0 0 0 0,1 0 0 0,-1-2 0 0,0 2 0 16,1 0 0-16,-6 0 0 0,10 0 0 0,-10 0 0 0,6 0 0 15,-1 0 0-15,0 0 0 0,1-3 0 0,-1 3 0 0,0 3 0 0,0-6 0 16,-4 3 0-16,4 0 0 0,0 0 0 0,-5 0 0 0,6 0 0 16,-1 0 0-16,-5 0 0 0,5-3 0 0,-4 3 0 0,-1 0 0 15,5 0 0-15,-5 0 0 0,5 0 0 0,-4 0 0 0,-1 0 0 16,0 3 0-16,5-3 0 0,-5 0 0 0,1 0 0 0,-1 0 0 15,0 0 0-15,0 0 0 0,0 0 0 0,0 0 0 0,-5 0 0 0,5 0 0 16,1 0 0-16,-1 0 0 0,-5 0 0 0,5 0 0 0,1 0 0 16,-2 0 0-16,-4 0 0 0,5 0 0 0,0 0 0 0,-5 0 0 15,6 0 0-15,-1 0 0 0,-5 0 0 0,5 0 0 0,0 0 0 0,0 0 0 16,-5 0 0-16,5 0 0 0,1 0 0 0,-1 0 0 16,-5 0 0-16,5 0 0 0,0 0 0 0,0 0 0 0,0 0 0 0,0 0 0 15,1 0 0-15,-1 0 0 0,0 0 0 0,1 0 0 0,-2 0 0 16,1 0 0-16,6 0 0 0,-6 0 0 0,0 0 0 0,5 0 0 15,-5 0 0-15,1 0 0 0,4 0 0 0,-4 0 0 0,3 0 0 0,-4 0 0 16,6 0 0-16,-6 0 0 0,5 0 0 0,-5 0 0 0,6 0 0 16,-6 0 0-16,0 0 0 0,5 0 0 0,-5 0 0 0,6 0 0 15,-6 0 0-15,1 0 0 0,-1 0 0 0,-1 0 0 0,7 0 0 16,-6 0 0-16,0 0 0 0,1 0 0 0,-1 0 0 0,-1 0 0 16,2 0 0-16,-1 0 0 0,0 0 0 0,-5 0 0 0,5 0 0 0,1 0 0 15,-1 3 0-15,-1-3 0 0,2 0 0 0,-1 0 0 16,0 0 0-16,-5 0 0 0,6 0 0 0,-1 0 0 0,-1 0 0 0,1 2 0 15,1-4 0-15,-1 4 0 0,0-4 0 0,1 2 0 0,3 2 0 16,-3-4 0-16,-1 4 0 0,0-2 0 0,0 0 0 0,1-2 0 16,-1 4 0-16,-1-2 0 0,2 0 0 0,4 0 0 0,-4 0 0 0,-1 0 0 15,0 0 0-15,0 0 0 0,0 0 0 0,0 0 0 0,0 0 0 16,1 0 0-16,-1 0 0 0,0 0 0 0,0 0 0 0,0 0 0 16,0 0 0-16,1 0 0 0,-1 0 0 0,0 0 0 0,-1 0 0 15,-4 0 0-15,6 0 0 0,-1 0 0 0,-5 0 0 0,5 0 0 16,1 0 0-16,-6 0 0 0,5 0 0 0,-5 0 0 0,5 0 0 15,-5 0 0-15,5 0 0 0,-5 0 0 0,5 0 0 0,-5 0 0 0,0 0 0 16,0 0 0-16,5 0 0 0,-5 0 0 0,0 0 0 0,0 0 0 16,0 0 0-16,5 4 0 0,-5-4 0 0,0 0 0 0,0 0 0 15,6 0 0-15,-6 0 0 0,0 0 0 0,5 0 0 0,-5 0 0 16,0 0 0-16,5 0 0 0,-5 0 0 0,0 0 0 0,5 0 0 16,-5 0 0-16,0 0 0 0,5 0 0 0,-5 0 0 0,0 0 0 0,5 0 0 15,-5 0 0-15,0 0 0 0,0 0 0 0,0 0 0 0,6 0 0 16,-6 0 0-16,0 0 0 0,0 0 0 0,5 0 0 0,-5 0 0 15,0 0 0-15,0 0 0 0,0 0 0 0,0 0 0 0,5 0 0 16,-5 0 0-16,0 0 0 0,0 0 0 0,0 0 0 0,0 0 0 16,0 0 0-16,0 0 0 0,5 0 0 0,-5 0 0 0,0 0 0 0,0 0 0 15,0 0 0-15,0 0 0 0,5 0 0 0,-5 0 0 16,0 0 0-16,5 0 0 0,-5 0 0 0,0 0 0 0,0 0 0 0,5 0 0 16,-5 0 0-16,0 0 0 0,0 0 0 0,6 0 0 0,-6 0 0 15,0 0 0-15,5 0 0 0,-5 0 0 0,0 0 0 0,0 0 0 16,0 0 0-16,0 0 0 0,5 0 0 0,-5 0 0 0,0 0 0 0,0 0 0 15,5 0 0-15,-5 0 0 0,0 0 0 0,5 0 0 0,-5 0 0 16,0 0 0-16,5 0 0 0,-5 0 0 0,0 0 0 0,5 0 0 16,-5 0 0-16,0 0 0 0,0 0 0 0,6 0 0 0,-6 0 0 15,0 0 0-15,0 0 0 0,5 0 0 0,-5 0 0 0,0 0 0 16,0 0 0-16,0 0 0 0,0 0 0 0,5 0 0 0,-5 0 0 0,0 0 0 16,0 0 0-16,0 0 0 0,0 0 0 0,0 0 0 0,0 0 0 15,0 0 0-15,0 0 0 0,0 0 0 0,0 0 0 0,0 0 0 16,0 0 0-16,0 0 0 0,0 0 0 0,5 0 0 0,-5 0 0 0,0 0 0 15,0 0 0-15,0 0 0 0,0 0 0 0,0 0 0 16,0 0 0-16,0 0 0 0,0 0 0 0,0 0 0 0,0 0 0 0,0 0 0 16,0 0 0-16,0 0 0 0,0 0 0 0,0 0 0 0,0 0 0 15,0 0 0-15,0 0 0 0,0 0 0 0,0 0 0 0,0 0 0 16,0 0 0-16,0 0 0 0,0 0 0 0,0 0 0 0,0 0 0 16,0 0 0-16,-5 0 0 0,5 0 0 0,-5 0-68 0,5 0-72 15,-5 0-40-15,-1 0-48 0,1-4-80 0,0 2 12 0,0 2 52 16,0-3 48-16,0 0 36 0,-6 0 32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4:17.7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071830-F2E6-47FE-B2DA-85ACFA4E110A}" emma:medium="tactile" emma:mode="ink">
          <msink:context xmlns:msink="http://schemas.microsoft.com/ink/2010/main" type="writingRegion" rotatedBoundingBox="11494,4735 12855,9868 8183,11107 6823,5973"/>
        </emma:interpretation>
      </emma:emma>
    </inkml:annotationXML>
    <inkml:traceGroup>
      <inkml:annotationXML>
        <emma:emma xmlns:emma="http://www.w3.org/2003/04/emma" version="1.0">
          <emma:interpretation id="{D8C0F467-1B72-41B0-861C-9443EBF8915F}" emma:medium="tactile" emma:mode="ink">
            <msink:context xmlns:msink="http://schemas.microsoft.com/ink/2010/main" type="paragraph" rotatedBoundingBox="11494,4735 12855,9868 8183,11107 6823,5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9EE8B5-CD2D-49B4-9BA6-78C621442A07}" emma:medium="tactile" emma:mode="ink">
              <msink:context xmlns:msink="http://schemas.microsoft.com/ink/2010/main" type="line" rotatedBoundingBox="11494,4735 12855,9868 8183,11107 6823,5973"/>
            </emma:interpretation>
          </emma:emma>
        </inkml:annotationXML>
        <inkml:traceGroup>
          <inkml:annotationXML>
            <emma:emma xmlns:emma="http://www.w3.org/2003/04/emma" version="1.0">
              <emma:interpretation id="{20EB0453-36D0-4480-8495-FBFA5C1638E8}" emma:medium="tactile" emma:mode="ink">
                <msink:context xmlns:msink="http://schemas.microsoft.com/ink/2010/main" type="inkWord" rotatedBoundingBox="11494,4735 12855,9868 8183,11107 6823,5973"/>
              </emma:interpretation>
            </emma:emma>
          </inkml:annotationXML>
          <inkml:trace contextRef="#ctx0" brushRef="#br0">1522 227 55 0,'0'4'76'0,"0"-4"-4"0,0 0-4 0,0 3-20 15,0-3-12-15,0 0-4 0,0 3-8 0,0-3-4 16,-5 0 0-16,5 0 0 0,0 0-4 0,0 0 0 0,0 2-4 0,-5-2 4 16,5 4-4-16,0-4 4 0,0 0 0 0,0 0 0 0,-5 2 0 15,5-2 0-15,0 3-4 0,-5-3 0 0,5 3 4 0,-5 0-4 16,5-3 4-16,0 3 0 0,-5-3 0 0,5 3 0 0,0-3 0 0,-6 3-4 15,6-3 0-15,-5 3 0 0,5-3 0 0,0 0 4 16,-5 2-4-16,5-2 4 0,0 3 0 0,-5 1-4 0,0-4 0 0,5 2 4 16,0-2-4-16,-5 3-4 0,-1 0 8 0,6-3-4 0,-5 3 0 0,5 0 0 15,-5 0 0-15,0 0 0 0,5-3-4 0,-5 2 8 16,0 1-8-16,5 0 4 0,-5-3 0 0,5 3 0 0,-6 0 0 0,1 0 0 16,5-3-8-16,-5 3 4 0,5 0-4 0,-5 0 12 0,0 0-8 15,0-3 0-15,5 2 0 0,-5 1 0 0,-1 0 0 16,6 0 0-16,-5-3 0 0,0 3 0 0,5 0 0 0,-5 0 0 0,0-1 0 15,0-2 4-15,5 4-4 0,-6-2 0 0,1 1-4 0,0 0 4 16,0 0-4-16,5 0 0 0,-5 0 0 0,0 0 0 0,0 0 0 16,5-3 0-16,-6 2 0 0,1 4 0 0,0-6 0 0,5 3 4 0,-5 0-4 15,0 0 0-15,0 0 0 0,-1 0 0 0,6 0 0 16,-5 0 0-16,0-1 0 0,0 1 0 0,5 0 4 0,-6 0-4 16,2 0 4-16,-1 0-4 0,-1-1 8 0,6 2-8 0,-5-1 0 0,0 0 8 15,-1-1-4-15,1 4 0 0,1-3-4 0,-1 0 0 0,5 0 0 16,-6 0 0-16,1 0 0 0,0 0-4 0,-1 0 4 0,1 3 0 15,1-3 0-15,-2-1 0 0,1 1 0 0,0 3-4 0,0-3 0 16,-1 3 4-16,1-4 0 0,1 5-4 0,-2-5 0 0,1 4 4 16,-6-3 0-16,6 3-4 0,0-3 4 0,1 3 0 0,-2-1 0 0,-4-2-4 15,4 3 4-15,1 0 0 0,-5-3 0 0,5 3-4 0,0-1 0 16,0-2 4-16,-1 3 0 0,-4 0 0 0,5-3 0 0,0 3 0 16,0-4 0-16,-1 4 0 0,-4 0 0 0,5-3-8 0,0 3 8 0,0-1-4 15,0-2 0-15,-1 3 4 0,1-3-4 0,0 3 0 16,0-3-4-16,0 2 4 0,0-2 0 0,-1 3 4 0,1-2-4 0,-5 1 0 15,10-2 0-15,-5 2 4 0,-5-2-4 0,4 3 0 16,6-3 0-16,-5 3-16 0,0-3 20 0,0 0 0 0,0 3 0 0,0-4-4 16,0 4 4-16,-1-3 0 0,1 3-4 0,0-3 0 0,0 0 0 0,0 2 0 15,5-2 4-15,-5 3-4 0,-1-3-4 0,1 3 8 16,0-3-4-16,0 3 0 0,0-4 0 0,0 1 0 0,0 3 0 0,-1-3 0 16,6 3 0-16,-5-3 4 0,0 0-4 0,-1 2-4 0,2-2 4 15,-1 3 0-15,0-3 0 0,5 2 0 0,-6-1 0 0,1 2 0 16,0-4 0-16,-1 4 0 0,2-3 4 0,-1 0 0 0,-1 3-4 15,1-3 0-15,0 3 0 0,0-4 0 0,5 5 0 0,-6-5 0 16,2 1 0-16,-1 3 0 0,-1-3-4 0,1 3 4 0,0-4 0 0,-1 4 0 16,6-3-4-16,-5 0 4 0,1 3 0 0,-1-3 0 0,-1 2 0 15,1-2 4-15,0 3-8 0,-1-3 4 0,6 3 0 0,-5-3 0 16,1 3 4-16,-2-4-4 0,1 4 0 0,0-3 4 0,5 0-4 0,-5 3 0 16,-1-3 0-16,1 3-4 0,1-4 4 0,4 4 4 0,-6-3 0 15,1 3-4-15,0-3 0 0,5 0 0 0,-6 2 0 0,1-2 0 16,5 3 4-16,-5-3-4 0,0 3-4 0,0-3 8 0,5 2 0 15,-5-1-4-15,0 1-4 0,-1-2 4 0,6 3-4 0,-5 0 4 16,0-1 4-16,0-1 0 0,5 1-4 0,-5 1 0 0,0 0 0 16,-1-3 0-16,1 2 4 0,5 2-8 0,-5-5 4 0,0 4 0 15,0 0 0-15,0 0 0 0,0-4 0 0,5 4 0 0,-6 0 0 0,1 0 0 16,0-3 4-16,0 3-4 0,5 0-4 0,-5-1 4 0,0-2 0 16,0 3 0-16,-1 0 0 0,6-1 0 0,-5-2 4 0,0 3 0 15,0 0-8-15,0 0 0 0,0-1 4 0,-1-2-4 0,6 3 4 0,-5 0 4 16,0 0 0-16,0-3 0 0,0 2-4 0,5 1-4 0,-5-3 8 15,0 4-4-15,-1-2 0 0,1-2 4 0,5 2 0 0,-5-2-4 16,0 3 4-16,0 0-4 0,5-3 0 0,-5 3 0 0,0 0 0 16,5-3 0-16,-6 2 0 0,1 1 0 0,5-3-16 0,-5 3 16 15,0-3 4-15,5 3 0 0,-5-1 0 0,0-2-4 0,5 3 4 16,-6-3-4-16,1 3 0 0,5-4 0 0,-5 4 0 0,5-3 0 0,-5 3 0 16,-1-3 0-16,6 3 0 0,-4-3 4 0,4-1-4 0,-5 4 4 15,5-3-4-15,-6 3 0 0,6-4 0 0,-5 5 0 0,5-4 0 16,-5-1 0-16,5 4 0 0,-6-3 0 0,6 3-4 0,-5-3 4 15,5 3 4-15,-4-3-4 0,4 2 0 0,-5-1 0 0,5 1 0 16,-6-2 0-16,6 3 4 0,-5-3-4 0,5 2 0 0,-5-2 0 0,5 3 0 16,-6-3 0-16,6 3 0 0,-5-3 4 0,5 2-4 15,-4-2-4-15,4 3 4 0,-6-3 0 0,6 3 0 0,-5-3 0 0,5 3 0 16,-5-4 0-16,5 4 0 0,-6-3 0 0,6 3 0 0,-5 0 4 16,5-4-4-16,0 4 0 0,-5 0-4 0,5-3 8 0,-4 3-8 15,4 0 4-15,-6-4 0 0,6 4 0 0,-5 0 0 0,5-3 0 0,-5 3 0 16,5 0-4-16,-6 0 4 0,6-4 4 0,0 4-4 0,-5 0 0 15,5 0 0-15,-5-3 0 0,5 3 0 0,0-1 0 0,-5 1 0 16,5 0 0-16,-5 0 0 0,5-4-4 0,0 5 4 0,-5-2 0 0,5 1 4 16,-5 0-4-16,5-1 0 0,-6 1 4 0,6 0-4 15,-5 0-4-15,5 0 4 0,-5 0 0 0,5-1-4 0,-5 1 0 0,5 0 4 16,0 0 0-16,-5 0 0 0,5-1 0 0,0 4 4 0,-5-3-4 16,5-4 0-16,-6 7 0 0,6-3 0 0,0 0 0 0,-5 0 0 15,5-1 0-15,0 1 0 0,-5-1 0 0,5 2 0 0,0 2 4 0,-5-3-4 16,5-1 4-16,-5 1-4 0,5 0 0 0,0 0 0 15,-5 0 0-15,5-1-4 0,0 4 4 0,-5-3 0 0,5-1 0 0,0 1 0 16,-6 0 4-16,6 0-4 0,0 0 4 0,-5-1-4 0,5 1 0 16,0 0 0-16,-5 0 0 0,5 0-4 0,0-1 0 0,0 1 0 15,-5 0 0-15,5-1 0 0,0 2 4 0,-5-2 4 0,5-2-4 0,0 3 0 16,0 0-16-16,-5 0 20 0,5-1 0 0,0 1-4 16,0 0 0-16,-5 0 4 0,5-3 0 0,0 3 0 0,0-1-4 0,-6 1 0 15,6 0 0-15,0 0 4 0,0 0-4 0,-5-1 0 0,5 1 0 16,0 0 0-16,0 0 0 0,0 0 0 0,-5-1 0 0,5 1-4 15,0 0 4-15,0 0 4 0,0 0-8 0,0 2 4 0,-5-2 0 16,5 0 0-16,0 0 0 0,0 2 4 0,0-2-4 0,-5 0 0 16,5 0 0-16,0 0 0 0,0 2 0 0,0-2 0 0,0 0 0 0,-5 0 0 15,5-1-4-15,0 1 4 0,0 3 0 0,0-3 0 0,0 0 0 16,0-1 0-16,0 1 4 0,0 0-4 0,0 0 0 16,0-1 0-16,0 1 0 0,0 0 0 0,0-3 0 0,-6 5 0 0,6-4 0 15,0 1 0-15,0 1 4 0,0 0-8 0,0 0 4 0,0-4 0 0,0 4 0 16,0 0 4-16,0 0-4 0,0-3 0 0,0 2 0 15,0 2 0-15,0-2 0 0,0-2 0 0,0 3 0 0,0 0-4 0,0-1 4 16,0-1 0-16,0 1-4 0,0 2 4 0,0-2 0 0,0 1 0 16,0-4 0-16,0 4 0 0,0 0 4 0,0 0-4 0,0-3 0 15,0 3 0-15,0 0 0 0,0-1 0 0,0-2 0 0,0 3 0 0,6 0 0 16,-6-1-4-16,0-1 4 0,0 1 0 0,0 1 0 16,5 0 0-16,-5 0 0 0,0-4 0 0,0 4 0 0,5 0 0 0,-5 0 4 15,0 0-4-15,0-3 0 0,0 2 0 0,5 1 0 0,-5 0 0 16,0 0 0-16,0-1 0 0,0-2 0 0,0 3 0 0,5 0 0 15,-5 0 0-15,0-3 0 0,0 2 0 0,5 1 0 0,-5 0 0 0,0 0 0 16,6-1 0-16,-6 1 0 0,0 0 0 0,5 0-4 16,-5 0 4-16,0 0 0 0,5-1 0 0,-5 1 0 0,0 0 0 0,0 0-4 15,5 0 8-15,-5-1-4 0,0 1-4 0,0 0 4 0,5 0 0 16,-5 3 0-16,0-4 0 0,5 1 4 0,-5 0-4 0,0 0 0 16,0-1 0-16,5 4 0 0,-5-4 0 0,0 2 0 0,6 2-16 0,-6-4 20 15,0 1 0-15,5 0 0 0,-5 3-4 0,0-4 4 16,0 1-4-16,5 3 0 0,-5-3 0 0,0-1 4 0,0 4 0 0,5-3-4 15,-5 0 0-15,0 0 0 0,5 3 4 0,-5-4-4 0,0 1 0 16,0-1 0-16,5 1 0 0,-5 0 0 0,0 0 0 0,5 0 0 16,-5-1 0-16,0 1 0 0,0 0-4 0,6 0 4 0,-6 0 0 15,0-1 0-15,5 4 0 0,-5-3 0 0,0 0 0 0,0 0 0 0,5 0 0 16,-5-1 0-16,0 2 0 0,5-2 0 0,-5 1 0 0,0 0 0 16,5-1 0-16,-5 1 0 0,0 0 0 0,0 0 4 0,5 0-4 15,-5-1 0-15,0 1-4 0,0 0 4 0,6 0 0 0,-6 0 0 16,0-1 4-16,0 1-4 0,5 0 0 0,-5 0 0 0,0 0 0 0,0 2 0 15,5-2 0-15,-5 0 0 0,0-1 0 0,0 1 0 0,5 3-4 16,-5-3 8-16,0-1-4 0,5 4 0 0,-5-3 0 0,0 0 0 16,5 2 0-16,-5-2 0 0,0 3 0 0,0-3-16 0,0 0 20 15,5-1 0-15,-5 4 0 0,0-3 0 0,6 0-4 0,-6 2 0 16,0-2 4-16,0 0-8 0,5 0 4 0,-5 0 4 0,0 0-4 16,0-1 0-16,5 1 0 0,-5 0 0 0,0 0 0 0,6 0 0 0,-6-1 0 15,0 1 0-15,0 0 4 0,4-1-4 0,-4-2 0 0,0 3 0 16,5-1 0-16,-5 2 0 0,0-1 0 0,0-1-4 0,5-2 4 15,-5 3 0-15,0 0 0 0,6 0 0 0,-6-3 0 0,0 2 0 16,5 1 0-16,-5 0 0 0,0-4 0 0,5 4 0 0,-5 0 0 16,0-2 0-16,6 1 0 0,-6 1 0 0,0 0 0 0,4-4 0 0,-4 4 0 15,5 1 0-15,-5-2 0 0,0-2 0 0,6 3 0 16,-6 0 4-16,5-1-4 0,-5-2 0 0,0 3 0 0,5 0 0 0,-5-1 0 16,6-1 0-16,-6 1 0 0,0 1 0 0,5-3 0 0,-5 3 0 15,4-1 0-15,-4 1 0 0,5 0 0 0,-5-3-4 0,0 3 4 16,6 0 0-16,-6 0 0 0,5-1-20 0,-5-2 24 0,5 3 0 0,-5 0 0 15,0-1-4-15,6 1 0 0,-6-3 0 0,5 3 0 16,-5 0 0-16,4 0 0 0,-4 0 4 0,6-1-4 0,-6-2 0 0,0 3 0 16,5 0 0-16,-5-1 0 0,5 1 4 0,-5 0-4 0,5 0 4 15,-5-3-4-15,0 2-4 0,6 2 4 0,-1-2 4 0,-5 1-4 16,5 0 0-16,-5-1-4 0,0-1 4 0,5 1-4 0,0 1 4 16,-5-1 0-16,5 2 0 0,-5-1 0 0,6-1 0 0,-6 1 0 0,5-3 0 15,0 3 0-15,-5-1 4 0,5 1-4 0,-5 0 0 0,5 0 0 16,-5-3 0-16,5 3 0 0,0 0 0 0,-5 0 0 0,6-4 0 15,-1 4 4-15,-5 0-4 0,5-3 0 0,-5 3 0 0,5-1 0 16,0-2 0-16,0 3-4 0,-5 0 4 0,5-3 4 0,1 3-4 0,-6-1 0 16,5-2 0-16,0 3 0 0,0 0 0 0,0-1 0 0,-5-1-4 15,5 1 4-15,1 1 0 0,-1 0 0 0,0-1 0 0,-5 1 0 16,5-3 0-16,0 3-24 0,0 0 28 0,0 0 0 0,1-1 0 16,-1 1-4-16,0 0 4 0,0 0-4 0,0 0 0 0,0-1 0 15,-5-2 4-15,5 6-4 0,1-3 0 0,-1 0 0 0,0 0 0 0,0-1 4 16,0 1-4-16,0 0 0 0,1 0 0 0,4-1 0 15,-10 1 0-15,10 3-4 0,-5-4 4 0,0 1 0 0,1 1 0 0,-1-2 0 16,0 1 4-16,1-1-4 0,-2 1 4 0,1 3-4 0,1-3 0 16,-1-1 0-16,0 2 0 0,0 1 0 0,1-2 0 0,-2 0 0 15,1 0 0-15,1-1 0 0,-1 1 0 0,0 0 0 0,1 0-4 0,-1-1 4 16,-1 1 0-16,1 0 4 0,1 0-4 0,-1 0 4 0,0 0-4 16,1-1 0-16,-1 1 0 0,-1 0 0 0,-4 0 0 0,6 0 4 15,-1-4-4-15,0 4 4 0,0 0-4 0,1 0 0 0,-1-3 0 16,-1 3 0-16,-4-1 0 0,6-2 0 0,-1 3 0 0,0-3 0 0,1 3 0 15,-6 0 0-15,5-4-4 0,0 4 4 0,-5-3 0 16,4 0-4-16,2 3 4 0,-1-3 0 0,-5 3 0 0,5-4 4 0,1 4-4 16,-6-3 0-16,5 0 0 0,0 3 0 0,-5-3 0 0,5-1 0 15,0 2-4-15,-5 1 4 0,5-2 4 0,0 0-4 0,-5 0 0 16,6 0 0-16,-1 3-4 0,-5-4 8 0,5 2 0 0,-5-2-4 16,5 2 0-16,0-2 4 0,-5 1-8 0,5 0 4 0,1 3 0 15,-6-3 0-15,5-1 0 0,0 2 0 0,-5-2 0 0,5 1 4 0,0 1-8 16,-5-2 4-16,5 1-4 0,0 0 4 0,-5 3 4 15,6-4-4-15,-1 2 0 0,0-2 0 0,0 4 4 0,-5-3-4 0,5 0 0 16,0 0 0-16,0 3 4 0,1-4-4 0,-1 4 4 0,0-3-4 16,0 0 0-16,0 3 0 0,0-4 0 0,1 4 0 0,-1-3 0 15,0 3 0-15,0-3 0 0,-5 0 0 0,10 3 0 0,-5-4 4 0,1 2-4 16,-1 1-4-16,0-2 4 0,0 3 0 0,0-3-4 0,0 3 8 16,1-4-4-16,-1 2 0 0,0-2 0 0,0 4 0 0,-5-3-16 15,10 0 20-15,-10 2 0 0,11-1-4 0,-11-2 4 0,5 2-8 0,0-2 8 16,1 4 0-16,-2-3-4 0,1 0 0 0,0 0 0 15,1 0 0-15,-1 0 0 0,6 3 0 0,-11-4 4 0,9 1-4 0,-3 1 4 16,-1-2-4-16,0 1 0 0,0 3 0 0,1-3 0 0,-2 0 0 16,1 0 0-16,1-1 0 0,-1 5 0 0,0-5 0 0,1 1 0 15,-1 0 0-15,-1 3 0 0,1-3 0 0,1 0 4 0,-1-1 0 16,6 4 0-16,-11-3-4 0,9 0-4 0,-3 3 4 0,-1-4 0 16,0 2 0-16,0 1 0 0,1-2 0 0,-1 0 0 0,0 3 0 0,0-3 0 15,0 3 0-15,0-3 0 0,1 0 0 0,-1 2 0 0,0-2 0 16,0 0 0-16,0 0 4 0,0 3-8 0,6-4 4 0,-6 4 0 15,0-3 0-15,0 3 0 0,0-3 4 0,0 0-4 0,1 3 0 0,-1-4 0 16,5 4 0-16,-5-3 0 0,0 0 4 0,0 0-4 16,1 3 0-16,-1-3-4 0,0 0 4 0,5-1-16 0,-5 2 20 0,0-2-4 15,1 1 0-15,4 0 0 0,-5 0 0 0,0 3 4 0,6-6-4 16,-6 6 4-16,5-4-4 0,-5 2 0 0,0-1 4 0,6-1-4 16,-6 1 0-16,6 0 4 0,-2 3-4 0,-4-3-4 0,6 0 4 15,-6-1 0-15,5 2 0 0,-5-2 4 0,6 4-4 0,-1-3 0 16,-4 0 0-16,3-1 0 0,-3 2 0 0,4 1 0 0,-4-1 0 0,3-2 0 15,2 1 0-15,-6 3 4 0,6-3-4 0,-6 0 0 0,5 0 0 16,-5 2 4-16,5-1-8 0,1-2 4 0,-7 1 0 0,7 0 0 16,0 3 0-16,-6-3-4 0,5-1 8 0,-5 2 0 0,5-2-4 15,1 2 0-15,-6-2 4 0,5 2-4 0,1 1 4 0,-6-2-4 16,5 0 0-16,0 0 0 0,-5 0 0 0,6-1 4 0,-1 2-4 16,-5-2 0-16,5 1 0 0,1 1 0 0,-1-4 4 0,-5 2-4 0,6 1 0 15,-1 0 0-15,-5 0 0 0,5-1 0 0,1-2 0 0,-6 3 4 16,5 0-4-16,0-3-4 0,1 3 0 0,-6 0 8 0,5-3-4 15,0 3 0-15,1-3 0 0,-1 3 0 0,0-3 0 0,-5 3 0 0,6-3 0 16,0 3 0-16,-2-3 4 0,2 0 0 0,-6 3-4 16,6-3 0-16,-2 3 0 0,2-3 0 0,0 0 0 0,-2 2 0 0,2-2 4 15,-1 0-4-15,1 0 0 0,-7 0 0 0,7 0 0 0,-1 0 0 16,1 0 0-16,-1 0 0 0,-5 0 0 0,6 0-4 0,-1 0 8 16,0 0 0-16,-5 0 0 0,6 3-8 0,-1-3 4 0,0 0-4 0,-5 0 4 15,6 0 0-15,-1 0-4 0,0 0 8 0,-5 0-4 16,6 3 0-16,-1-3 4 0,-5 0-4 0,5 0 0 0,1 0 4 0,-6 0-4 15,5 0 0-15,-5 0-4 0,6 0 4 0,-6 0 0 0,5 3 4 16,-5-3-4-16,6 0 0 0,-6 3 4 0,0-3-4 0,5 0 4 16,-5 0-8-16,6 3 4 0,-6-3 0 0,6 0 0 0,-7 0 0 0,1 0 0 15,6 3 4-15,-6-3-4 0,6 0 0 0,-7 0 0 16,1 0 0-16,6 0-16 0,-6 0 20 0,6 3 0 0,-7-3-4 0,7 0-4 16,-6 0 8-16,6 0-4 0,-6 3 0 0,5-3 0 0,-5 0 0 15,5 2 0-15,1-2 0 0,-1 0 4 0,-5 3-4 0,6-3 0 16,-1 0 4-16,0 0-4 0,0 0 0 0,1 0 0 0,-1 0-4 15,0 0 4-15,1 0 0 0,-1 0 4 0,-5 0-4 0,5 0 0 0,1 0 4 16,-1 0-4-16,0 0 0 0,1 0 0 0,-1 0 0 16,-5 0 0-16,5 0 0 0,1 0 0 0,-1 0 0 0,0 0 0 0,-5 0 4 15,6 0-4-15,-1 0 0 0,0-3 4 0,1 3-4 0,-1 0 0 16,-5-2 0-16,5 2 4 0,1-3-4 0,-1 3 0 0,0 0 4 16,1-3-4-16,-1 0 4 0,0 3-4 0,0-3 0 0,1 3 4 15,0-3 0-15,4 3-4 0,-5-3 0 0,1 0-4 0,-2 3 4 16,7-3 0-16,-5 3 0 0,-2-2 0 0,7-1 0 0,-5 0 0 0,-1 3 0 15,5-3 4-15,0 0 0 0,-4 0-8 0,5 0 4 0,-7 0 4 16,7 0-4-16,0 0 0 0,-6 3 4 0,6-5-4 0,-1 2 0 16,-5 0 0-16,6 0 4 0,-6 1 0 0,6-2-4 0,-6 1 4 0,5-3 0 15,-4 4-4-15,4-1 0 0,-5-3 4 0,1 3-4 16,4-2 0-16,-5 1 0 0,1 2 0 0,0-4 0 0,4 2 4 0,-5-1-4 16,1 2 4-16,-2-3-4 0,2 3-4 0,0-3 8 0,-2 4-4 15,2-4 4-15,-1 3-4 0,1-3-4 0,-1 3 4 0,0-2 0 16,1 1 0-16,-2-1 0 0,2 1 0 0,0-1 0 0,-6-1 0 15,4 3 0-15,2-3 4 0,0 4-4 0,-1-4 4 0,-5 0-4 0,5 3 4 16,1-2-4-16,-1-2 0 0,0 5 4 0,-5-4-4 16,6 0 4-16,-1 0-4 0,0 1 4 0,1-1-4 0,-6 0 0 0,5 0 0 15,0 0 4-15,1 3 0 0,-1-3-4 0,0-2 0 0,1 2 4 16,-1 0-4-16,0 0 0 0,0 1 0 0,1-4 0 0,-1 3 0 16,-5 1 0-16,6-4 0 0,-1 3 0 0,0 0 0 0,0-2-4 0,1-1 4 15,0 3 0-15,-2-3 0 0,2 4 0 0,-6-4 4 16,6 0-4-16,-2 0 0 0,2 4 0 0,-1-4 0 0,0 1 4 0,-5 1-4 15,6-1 0-15,0-1 0 0,-2 1 0 0,2 2 0 0,-6-4 4 16,6 2-4-16,-6-1 4 0,5 3-4 0,0-2 4 0,-4-1-4 16,4 3 0-16,-6-2 0 0,7-1 0 0,-6 3 4 0,6-2 0 0,-6 2-4 15,0-3 0-15,5 0-4 0,-5 4 4 0,1-1 0 16,-1-3 4-16,5 4-8 0,-5-4 4 0,0 3 0 0,1 1 0 0,-1-4 4 16,-5 3 0-16,5 0-4 0,0-3 4 0,0 3-4 15,0-2-4-15,0 2 8 0,1 0-4 0,-1-3 0 0,0 3 4 16,0-2-4-16,0 2-4 0,-5-3 4 0,5 3 0 0,0-3 0 0,1 4 0 15,-1-4 0-15,0 1 0 0,0 2 0 0,0-3 4 0,0 1-4 16,6-1 0-16,-6 0-4 0,0 3 0 0,0-3 4 0,0 1 0 16,0-1 0-16,6 3 0 0,-6-2 0 0,1-1 0 0,-2 0 4 0,6 1-4 15,-4-1 0-15,-1 3 0 0,0-2 0 0,1-1 0 0,3 3 0 16,-3-3 0-16,-1 4 0 0,0-4 0 0,1 0-4 0,3 3 4 16,-4-3 0-16,1 4 0 0,-1-4 8 0,0 0-8 0,6 3 8 0,-7-2-8 15,2 0 4-15,-1 1-4 0,0-1 0 0,0 2 4 16,1-3-4-16,-1 1-4 0,5 2 0 0,-5-3 4 0,0 0-4 0,1 0 0 15,-1 4 12-15,0-4-8 0,-5 0 0 0,4 1 0 0,2 2 4 16,-1-3 0-16,0 1-4 0,1-1 0 0,-1 3-4 0,0-3 8 16,0 1-4-16,-5-1-8 0,5 3 8 0,0-2-4 0,0-1 8 0,1 0-4 15,-6 4 4-15,5-4-4 0,0 0 0 0,-5 0 4 16,5 3-4-16,0-2 0 0,-5-1 0 0,5 3-4 0,-5-2 4 0,6-1 0 16,-6 3-4-16,5-2 4 0,0-1 0 0,-5 3-4 0,5-3 4 15,-5 0-4-15,5 4 4 0,-5-4-4 0,5 3 8 0,-5-3-4 16,5 1 0-16,-5 2 0 0,6-3-16 0,-1 1 20 0,-5 2 0 0,5-3 0 15,-5 4-4-15,5-4 0 0,0 3 4 0,-5-3-4 16,5 4 0-16,0-4 0 0,-5 3 0 0,6-3 0 0,-1 4-4 0,-5-4 4 16,5 0 0-16,0 3 4 0,0-3 0 0,-5 4-4 0,5-1-4 15,1-3 8-15,-1 0-4 0,0 4 0 0,-5-4 0 0,5 3 4 16,0-3-8-16,0 1 4 0,0 2 0 0,-5-3 0 0,6 1 0 16,-1-1 0-16,0 3 4 0,-5-2-4 0,5-2 0 0,0 5 0 0,0-4 0 15,-5 1 0-15,6-1 0 0,-6 0 0 0,5 4 0 0,0-4 0 16,-5 0 0-16,5 0 4 0,-5 1-4 0,5-1 4 0,0 1-4 15,-5-1 0-15,5-3 0 0,-5 4 4 0,6-1-4 0,-1 0 0 16,-5 0 0-16,5-2 0 0,-5 2 4 0,6 0-8 0,-6-3 8 16,4 4-8-16,-4-1 4 0,5-2-4 0,-5 2 4 0,5 0-4 0,-5-2 8 15,6 2-4-15,-6 0 0 0,0 1 0 0,5-1 0 16,-5-2 0-16,5 2 0 0,-5 0 4 0,6 0-8 0,-6 1 0 0,0-1 4 16,4 0-4-16,-4 1 0 0,0-1 0 0,5 0 4 0,-5 1 4 15,0-1 0-15,6 1 0 0,-6-2 0 0,0 2-4 0,5-1 0 16,-5 0 4-16,0 0-4 0,5 1 0 0,-5-1 0 0,0 1 4 0,0-1-4 15,0 0-4-15,5 0 4 0,-5 1 0 0,0-1 4 16,0 0-4-16,0 0-4 0,0 1 4 0,0 2 0 0,0-3-4 0,0 1 4 16,0-1 0-16,6 0 4 0,-6 4-8 0,0-4 0 0,0 0 8 15,0 3-4-15,0-2-4 0,0-2 4 0,0 2-4 0,0 0 4 16,0 2 0-16,0-3 4 0,0 0-8 0,0 1 0 0,0-1 4 0,4 3 0 16,-8-2 0-16,4-1 0 0,0 0-4 0,0 0 4 15,0 4 0-15,0-4 0 0,0 0 0 0,0 1 0 0,0 2 0 0,0-3 0 16,0 0 0-16,0 1 0 0,0 2 0 0,0-3 0 0,0 3 0 15,0-2 0-15,0 2 0 0,0-3 0 0,0 3 0 0,0-2 0 16,0 2-20-16,0-3 28 0,0 1-8 0,0 2 4 0,0-3 0 0,0 3 0 16,0 0-4-16,0-2 4 0,0-1 0 0,0 3 0 0,0 1 0 15,0-4-4-15,0 3 0 0,0-3 0 0,0 3 4 16,0-2-4-16,0 3 0 0,0-2 0 0,0-2 0 0,-6 1 0 0,6 2 0 16,0 0 0-16,-5 1 0 0,5-4 0 0,0 3 0 0,-5-3-4 15,5 4 4-15,-5-4 4 0,5 3-4 0,-6-3-4 0,6 0 4 16,-5 4 0-16,5-4 0 0,-4 3 4 0,4-2-4 0,0-1-4 15,-6 0 0-15,6 4 0 0,-5-4 8 0,5 0 0 0,0 0-4 16,-5 1 0-16,5 3 0 0,-6-5 0 0,6 2 4 0,-5-1-4 0,5 2 0 16,-5-1-4-16,5 0 4 0,-4 2-4 0,4-3 0 0,-6 0 4 15,6 3-4-15,-5-2 0 0,5 2 4 0,-5-3 0 0,-1 1 0 16,6 2 0-16,-5-3 4 0,5 3-8 0,-5 1 4 0,5-1 0 0,-5-3 0 16,0 3-4-16,5-3 4 0,-5 4 0 0,5-1-4 0,-5-3 4 15,5 4 4-15,-6-1 0 0,6 0-4 0,-5 0 0 0,5 0-4 16,-5-2 8-16,0 2-8 0,5 0 4 0,-5 0 4 0,5 1-8 15,-5-1 4-15,5 0 0 0,-6 0 0 0,1-3 0 0,5 7 0 16,-5-7 0-16,5 3 0 0,-5 0 0 0,5 0 0 0,-5 1 4 0,5-1 0 16,-5-3-4-16,0 4-4 0,5-1 8 0,-6 0 0 15,1 0-8-15,5-3 0 0,-5 3 8 0,5 1 0 0,-5-1-4 0,0-3-4 16,5 4 4-16,-5-1 0 0,-1-3 0 0,6 3 0 0,-5 0 4 16,0-3-4-16,5 1 4 0,-5 2-4 0,0 0 0 0,5-2 0 15,-5 2 4-15,0-3-4 0,5 3-4 0,-6-2 8 0,1 2-4 16,5-3-4-16,-5 4 4 0,0-4 0 0,5 0 0 0,-5 3 0 0,0-3 0 15,5 4 4-15,-5-4-4 0,-1 3 0 0,6-3 0 16,-5 4-4-16,0-1 4 0,5-3 0 0,-5 4-4 0,0-1 8 0,0 0 0 16,5 0-4-16,-6-3 0 0,1 3 0 0,5 1-16 0,-5-1 20 15,0 0 0-15,0 0 0 0,0 0 0 0,5 1-4 0,-5-1 0 16,-1 0-4-16,6 0 0 0,-5 4 4 0,0-4 0 0,-1 0-4 0,6 0 0 16,-4 0 4-16,-1 1 0 0,5-1 4 0,-5 0-8 0,-1 0 8 15,1 0-4-15,5 1 4 0,-5-1-8 0,-1 0 4 0,6 1 0 16,-4-2-4-16,-1 2 8 0,5-1 0 0,-6 0-4 0,1 0 4 15,0 0-4-15,5 1 4 0,-5-2-4 0,-1 2 0 0,2-1 0 16,4 0 0-16,-5 1 0 0,-1-4 0 0,1 3 0 0,5 1 0 16,-5-1-4-16,-1 0 8 0,1 0-4 0,1 0 0 0,-1 1 0 15,5-1 4-15,-6 0-8 0,1 0 4 0,0-3 0 0,-1 4 4 0,1-1-4 16,5 0 0-16,-4 0 0 0,-2-3 0 0,1 4 0 0,0-1 0 0,-1 1 0 16,1-5 0-16,0 4 0 0,1 1-4 0,-2-4 4 15,1 3 0-15,0 0 0 0,-1-2 0 0,1 2-4 0,0 0 4 16,0 0 4-16,0 1-4 0,0-1-24 0,0-3 24 0,-1 3 8 0,1 0-8 15,0-2 0-15,0 2 0 0,0 0-4 0,0 1 4 0,-1-1 0 16,1 0 0-16,0 0 0 0,0 0 0 0,0 1 0 0,0-1 0 16,0 0 0-16,-1 0-4 0,1 0 4 0,0 1 0 0,0-1 0 15,0 0 0-15,0 0 0 0,0 3 0 0,-1-3 0 0,6 0 0 16,-5 1 4-16,0-2-4 0,0 2 0 0,0 2 0 0,0-3 0 0,5 1 4 16,-6-1 0-16,1 0-4 0,0 3 0 0,0-3 4 0,0 0-4 15,5 1 0-15,-5-1 0 0,0 3 0 0,-1-3 0 0,1 1 0 16,0-1 0-16,5 3 0 0,-6-3 0 0,2 0-4 0,-1 0 0 15,0 1 8-15,-1 2-4 0,1-3 0 0,5 0 4 0,-5 3-8 16,-1-2 0-16,2-1 4 0,-1 0-4 0,-1 3 4 0,1-2 4 0,0-2 0 16,0 2-8-16,-1 2 8 0,2-3-4 0,4 0 0 0,-5 1 0 15,-1 1 0-15,1-1 0 0,0-2 0 0,-1 2 4 0,1 2 0 16,1-3-4-16,-2 1-16 0,1-1 20 0,0 0 0 0,0 3-4 16,-1-3 0-16,1 0 4 0,1 1-4 0,-2-1 4 0,1 0-4 15,0 0 0-15,5 0 0 0,-6 1 0 0,-4 2-4 0,10-6 4 0,-4 6 4 16,-2-5-4-16,-4 2 0 0,10 3 4 0,-11-6-4 15,6 3 0-15,0 0 0 0,0 1 0 0,0-1 0 0,0 0 0 16,-1 0 0-16,1 0-4 0,0 1 4 0,-5-1 0 0,5 0 0 0,-1 0 4 16,1 1-4-16,0-1 0 0,-5 0 0 0,5 1-4 0,0 1 0 15,-1-2 4-15,-4 1 0 0,5-1 4 0,0 3-4 0,-5-3 0 16,4 1 0-16,-4 1-4 0,5-1 4 0,0 1-4 0,0-1 4 0,-6 2 0 16,6-3-4-16,0 4 4 0,-5-4-4 0,5 3 4 0,-1-3 0 15,-4 3 0-15,5 0 0 0,0-2 0 0,0 2 4 0,0-3-8 16,-1 3 8-16,1 0 0 0,0-3-4 0,-5 3 0 0,5 0 4 0,-1-2-4 15,1 1-4-15,0 2 0 0,-1-4 4 0,2 3 0 16,-1 0-20-16,0 0 24 0,5-3 0 0,-6 4-4 0,-4-2 4 0,10 2-4 16,-6-4 4-16,2 2 0 0,-1 2-4 0,-1-1 0 0,1-3 4 15,0 3-4-15,0 0 0 0,-1 1-4 0,2-1 4 0,-1-3-4 16,-6 3 8-16,6 0 0 0,-1 0-4 0,1 0 0 0,1 1-4 16,-1-4 4-16,-1 3 0 0,1 0 4 0,-6 0 0 0,6 0-4 15,1 0 0-15,-2 0 4 0,-4-2-4 0,5 1 0 0,-1 2 4 0,-3-1-4 16,3 0 0-16,1 0 4 0,-6-3-4 0,6 3 0 0,-4 1 0 15,3-1 0-15,-4-3 4 0,4 3-4 0,1 0 0 0,-5 0 0 16,5-3 0-16,-5 3 0 0,-1 1 0 0,6-4 0 0,-5 3 0 16,5 0 0-16,-6-3 0 0,1 4 0 0,5-5 0 0,-5 5 0 15,-1-1 0-15,1-3-4 0,5 3 4 0,-6-3 0 0,1 3-4 16,5 1 4-16,-5-4-4 0,-1 3 4 0,1-4-4 0,4 5 4 0,-3-1 4 16,-2-3-4-16,1 3-4 0,4-2 4 0,-3 2 0 0,3 0 0 15,-4 0 0-15,5-3 0 0,-5 3 0 0,-1 0 0 0,6-3 0 16,-6 4 4-16,6-1-4 0,1 0 0 0,-7 0 0 0,6-3 0 15,0 3 0-15,-6 0 0 0,7 0 4 0,-2-2-4 0,1 1 0 16,-5 2 0-16,4-1 0 0,1 0 0 0,1-3 0 0,-7 3-4 0,6 0 0 16,-1 1 4-16,1-1 0 0,0-3 4 0,-5 3-4 0,5 0 0 15,0 0 0-15,-1 0 0 0,1 0 0 0,0-3 0 0,0 4 0 16,0-1 0-16,-5 0 0 0,4 0-4 0,1 1 8 0,0-2 0 16,0 1-4-16,0 1-4 0,0-2 4 0,-1 2 0 0,1-1 0 15,0 0 0-15,0 3 0 0,0-3-4 0,5 0 4 0,-5 3 0 16,0-3 0-16,-1 0 0 0,1 0 0 0,0 3 0 0,0-2 0 15,0-2-4-15,5 4 4 0,-5-2 0 0,-1-2 0 0,1 4 0 0,0-2 0 16,0 2 0-16,5-3 4 0,-5 3-4 0,0-3 0 0,0 3 0 16,-1 0 0-16,6-3 0 0,-5 3 0 0,0 0-20 0,0-2 24 15,5 2 0-15,-5-4-4 0,0 4 0 0,0 0 0 0,5 0 4 0,-6 0-4 16,1-2 0-16,0 2 4 0,5 0-4 0,-5 0 0 0,0 0 0 16,0 0-4-16,5 0 4 0,-6 0 4 0,1 0-4 15,5 0 4-15,-5 0-4 0,0 0 0 0,0 0 0 0,5-4 0 0,-5 4 0 16,0 0 0-16,-1 0 4 0,6 0-4 0,-5 0 0 0,0 0-4 15,-1 0 4-15,6 0 0 0,-4 0-4 0,-1 0 0 0,0 0 4 16,-1 0 4-16,6 0-4 0,-5 0 0 0,0 0 0 0,-1 0 0 0,6 0 0 16,-4 0 0-16,-1 0 4 0,-1 0-8 0,1 0 0 0,0 0 4 15,0 0-4-15,5 0 4 0,-6 0 4 0,2 0-4 0,-1 0 0 16,-1 0 0-16,1 0 0 0,0 0 0 0,-1 0 0 0,1 0 0 16,1 0 0-16,-1 0-4 0,-1 0 4 0,1 0 0 0,0 0 4 15,-1 0-4-15,-3 0 0 0,3 0 0 0,1 0 0 0,0 0-4 0,0 0 4 16,-1 0 0-16,1 0 4 0,1 0 0 0,-2 0-8 0,1 0 4 15,0 0 0-15,-1 4-4 0,1-4 4 0,0 0 4 0,0 2-4 16,0-2 0-16,0 0-4 0,-6 0 4 0,6 4 0 0,5-4 4 16,-5 0-4-16,-5 0 0 0,10 2 0 0,-5-2 0 0,-1 0 4 15,1 0-4-15,0 0 0 0,0 0 4 0,0 0-4 0,0 0 4 0,0 0-4 16,-1 0 0-16,1 0 0 0,5 0 0 0,-5 0 4 0,0 0-4 16,0 0-8-16,0 0 12 0,0 0-4 0,-1 0 0 0,1 0 0 15,5 0-4-15,-5 0 0 0,0 0 4 0,0 0-4 0,0 0 8 16,-1 0 0-16,1 0-4 0,5 0 4 0,-5 0-8 0,0 0 4 15,0 0 0-15,0 0 0 0,5 0 0 0,-5 0 0 0,-1 0-4 0,1 0 8 16,0 0-8-16,-1 0 8 0,2 0-4 0,4 0 0 0,-5 0 0 16,0 0 0-16,-1 0 0 0,1 0 0 0,0 0 4 0,-1 3-4 15,2-3-4-15,-1 0 4 0,-1 0 0 0,1 3 0 0,0-3 4 16,0 3-8-16,-5-3-16 0,5 0 24 0,-1 2 0 0,1-2 0 16,-6 0-4-16,6 4 4 0,-4-2-4 0,3-2 0 0,1 4 0 0,-6-4 0 15,6 0 0-15,-5 0 0 0,5 0 0 0,-6 2-4 0,6-2 0 16,0 0 4-16,-5 0-4 0,5 3 4 0,0-3 0 0,-1 0 0 15,1 0 4-15,0 0-4 0,-5 0 4 0,5 0 0 0,0 3-4 16,-1-3 0-16,1 0 0 0,0 0 4 0,0 0-4 0,0 3 0 16,0-3 0-16,-1 0 0 0,1 0 0 0,0 3 0 0,0-3 0 15,-5 3 0-15,10-3 0 0,-11 0 0 0,6 0 0 0,0 0 0 0,0 3 0 16,0-3 0-16,0 0 0 0,0 0 4 0,-1 0-4 0,1 3 0 16,5-3-4-16,-5 0 4 0,0 0 4 0,0 2-4 0,0-2 4 15,-1 0-4-15,1 4 0 0,5-4-4 0,-5 2 4 0,0-2 0 16,0 3 0-16,0-3 0 0,5 4 0 0,-5-2 0 0,-1-2-4 15,1 3 4-15,0-3-4 0,5 3 4 0,-5-3 0 0,0 3 0 0,0-1-16 16,0-2 20-16,-1 3 0 0,6 0 0 0,-5 0 0 0,0-3-4 16,0 3 0-16,0 0 4 0,0 0-4 0,-1-3-4 0,1 3 8 15,0-1-4-15,0 2 0 0,0-4 4 0,0 3-4 0,0-3 4 16,-1 2-4-16,1 1-4 0,0-3 0 0,-1 3 4 0,2-3 4 16,-1 3-4-16,-1 0 0 0,1-3 4 0,0 3-4 0,0-3 0 15,-1 0 0-15,2 3 0 0,-1-3 0 0,-1 2-4 0,1-2 4 0,0 4 0 16,-1-4 0-16,1 0 0 0,1 2-4 0,-1-2 8 0,5 3-8 15,-6-3 4-15,1 3 4 0,0-3-4 0,-1 3 0 0,1-3 0 16,1 3 0-16,4-3 0 0,-6 3 0 0,1 0 0 0,0 0-4 16,5-3 4-16,-5 3 4 0,5 0-8 0,-6-3 4 0,1 2 0 15,1 1 0-15,4 0 4 0,-6-3-12 0,6 3 8 0,-5-3 0 0,5 3-4 16,-5 0 0-16,5-3 4 0,-6 3 4 0,6-3-4 0,-5 3 4 16,5-3-4-16,-5 3 0 0,5-3 0 0,-4 3 0 0,4-3-20 15,-6 2 20-15,6-2 0 0,0 3 4 0,-5-3 0 0,5 3 0 16,-5-3 0-16,5 0 0 0,-6 3-4 0,6-3-4 0,-5 3 4 15,5-3-4-15,-5 3 4 0,5-3 4 0,0 2-4 0,-5-2 0 0,5 4-4 16,-5-4 8-16,5 3-4 0,-5-3 0 0,5 3 0 0,0-3 0 16,-5 0 0-16,5 0 0 0,0 0 0 0,0 2 0 0,-6-2 0 15,6 0 0-15,0 0 0 0,0 0 0 0,-5 0 4 0,5 0-4 16,0 0-4-16,0 0 0 0,0 0 4 0,0 4-4 0,-5-4 8 16,5 0-4-16,0 2 0 0,0-2 0 0,-5 0 0 0,5 3 0 15,0-3 4-15,-5 0-4 0,5 0 0 0,0 3 0 0,0-3 0 0,-5 0-4 16,5 0 4-16,0 3 4 0,0-3-4 0,-6 0 0 15,6 0-4-15,0 0 4 0,0 0 0 0,0 0 0 0,0 0 0 0,0 0 0 16,0 0-4-16,0 3 4 0,0-6 4 0,0 3-4 0,0 0 4 16,0 0-4-16,0 3 0 0,0-6 0 0,0 3-4 0,0 0 4 15,0 0 0-15,0 0 0 0,0 0 0 0,0 0 0 0,0 3-8 0,0-3 0 16,0 0 0-16,0 0-12 0,0 0-12 0,0 0-12 0,0 0-12 16,0 0-16-16,0 0-16 0,0 0-20 0,0 0-32 0,0 0-64 15,0-3-68-15,0 3 48 0,0-3 36 0,0 3 36 0,0-3 28 16</inkml:trace>
          <inkml:trace contextRef="#ctx0" brushRef="#br0" timeOffset="45428.9008">2579 4161 51 0,'0'-3'76'0,"0"3"0"0,0 0-12 0,0 0-24 0,0 0-12 16,0 0-4-16,0 0-4 0,0 0-4 0,0 0 0 0,0-4 0 16,0 8-4-16,0-8 0 0,0 4 0 0,0 0 0 0,0 0 0 15,-4-2 0-15,4 2-4 0,0 0 4 0,0 0 0 0,0-3-4 16,0 3 4-16,0 0 0 0,0-3 4 0,0 3-4 0,0 0 8 0,0 0-4 15,0-3 4-15,0 3-4 0,0 0 0 0,0-3 0 0,0 3 0 16,0 0 4-16,0 0 0 0,-5 0 0 0,5 0 8 0,0 0 0 16,0-3 0-16,0 3-4 0,0 0-16 0,0 0 20 0,0-3-4 15,0 3 8-15,0 0 0 0,0 0-12 0,0 0 4 0,0 0 4 16,0 0-4-16,0 0 4 0,0 0-4 0,0 0 0 0,0 0 0 0,0 0 0 16,0 0-4-16,0 0 0 0,0 0 0 0,0 0-4 0,0 0 0 15,0 0 0-15,0 0 0 0,0 0 0 0,0 0 4 0,0 0-4 16,0 0 0-16,0 0 0 0,0 0 4 0,0 0-4 0,0 0 0 15,0 0 0-15,0 0 4 0,0 0 0 0,0 0 4 0,0 0-8 16,0 3 4-16,0-3 0 0,5 0 0 0,-5 3-4 0,0-3 4 0,4 0-4 16,-4 3 0-16,5 0 4 0,-5-3-8 0,6 3 4 0,-1 0 0 15,0-3 0-15,-5 2-8 0,6 2 4 0,-1-1 0 0,-1-1 0 16,2 1-4-16,-1 0 0 0,0-3 0 0,0 3 8 0,6 0-4 16,-7 0 0-16,2 0-4 0,-1-1 0 0,6 2 0 0,-6-2 0 15,0 1 0-15,5 0 0 0,-5 0 0 0,6 0 0 0,-6-1 0 0,0 2-4 16,5-1 4-16,-5-1-8 0,6 2 8 0,-6-2-4 0,0 1 0 15,5-3 8-15,-5 3-12 0,1 0 8 0,4 0-8 0,-5 0 4 16,0-3 0-16,0 3 4 0,6 0-4 0,-6-3-4 0,0 2 8 0,0 2-4 16,0-2-4-16,0-2 0 0,0 3 0 0,6-3 0 0,-6 3 0 15,0 0 0-15,0-3 0 0,0 3 0 0,1-3 0 0,-1 3 0 16,0-3 0-16,-5 2 0 0,5-2 0 0,0 4 0 0,0-4 0 16,0 2 0-16,1-2 0 0,-1 0 0 0,-5 4 0 0,5-4 0 15,0 0 0-15,-5 2 0 0,5-2 0 0,-5 0 0 0,5 4 0 16,-5-4 0-16,6 0 0 0,-6 0 0 0,5 0 0 0,-5 0 0 15,0 0 0-15,5 0 0 0,-5 0 0 0,0 0 0 0,0 2 0 16,0-2 0-16,0-2 0 0,0 2 0 0,0 0 0 0,0 0 0 0,0 0 0 16,0 0 0-16,0 0 0 0,0 0 0 0,0 0 0 0,0 0 0 15,0 0 0-15,0 0 0 0,0 0 0 0,0 0 0 0,0 0 0 16,0 0 0-16,0 0 0 0,0 0 0 0,0 0 0 0,0 0 0 16,0 0 0-16,0 0 0 0,0 0 0 0,0 0 0 0,0 0 0 15,0 0 0-15,0 0 0 0,0 0 0 0,-5 0 0 0,5 0 0 0,0 2 0 16,-5-2 0-16,5 0 0 0,0 0-8 0,-6 0-60 15,6 0-16-15,-5 3-16 0,5-3-12 0,-5 0-12 0,0 0-20 0,5 0-12 16,-5 0-32-16,5 0-44 0,-5 3-12 0,-1-6 52 0,1 3 32 0,5 0 28 16,-5-3 32-16</inkml:trace>
          <inkml:trace contextRef="#ctx0" brushRef="#br0" timeOffset="46735.959">2595 4045 71 0,'0'0'92'0,"0"0"-12"16,-5 0-8-16,5 0-28 0,0 0-8 0,0 0-20 0,-6 0 12 15,6 0 0-15,0 0-4 0,0 0 0 0,0 0-4 0,-5 0-4 0,5 0 0 16,0 0 0-16,-4 0 0 0,4 0 0 0,0 0 0 15,-5 0-4-15,5 0 0 0,-6 2 4 0,6 1-4 0,0-3 4 16,-5 3 0-16,5-3-4 0,-5 3 4 0,5 0-4 0,-6 0 4 0,6 0 0 16,-5 0-4-16,5 3 4 0,-4-4-4 0,4 1 4 15,0 0-4-15,-6 3 0 0,6-3 0 0,-5 0 0 0,5 0 4 0,0 2-4 16,-5-2 0-16,5 3-4 0,0-3 0 0,0 0 0 0,0 3 0 16,-5-4 4-16,5 4-4 0,0-3 0 0,0 3 0 0,0-3-4 15,0 3 4-15,0-3-4 0,0 3 0 0,0-1 4 0,0-2 0 0,0 3 4 16,0-3 0-16,0 3-4 0,0-4 0 0,0 4 0 0,0-3 0 15,0 3 0-15,0-3-4 0,0 3 4 0,0-3-4 0,0 3 0 16,0-4 0-16,0 4-4 0,0 0 4 0,0 0 0 0,5-3 4 16,-5 3 0-16,0-1 0 0,0 1 0 0,5 0 0 0,-5 0 0 0,0 0-4 15,5 0 4-15,-5-1 0 0,6 1 0 0,-6 0 0 0,4 0 0 16,-4-1 0-16,5 1 0 0,-5 0 0 0,6 0-4 0,-6 0 4 16,5-4 0-16,0 4 0 0,-5 0-4 0,6 0 4 0,-1-3 0 15,-1 2 0-15,-4-2 0 0,5 3-4 0,1 0 0 0,-1-4 0 16,0 4 4-16,1-3 0 0,-1 3-4 0,-1-3 0 0,7 0 0 15,-6 3 4-15,0-4 0 0,6 2-4 0,-7-2 0 0,2 1 0 0,4 0 0 16,-4 0 0-16,4 0 0 0,-6 0 0 0,7 0 0 0,-6 0 0 16,6-3 0-16,-6 2 0 0,5-2 0 0,-5 4 0 0,6-2-4 15,-1-2 4-15,-5 0 0 0,0 0 0 0,6 0 0 0,-6 0 0 16,5 3 0-16,-5-3 0 0,5 0-4 0,-4 0 4 0,4 0 0 16,-5 0 0-16,0 0 0 0,5 0 0 0,-4 0 0 0,4-3 0 0,-5 3 0 15,0 0 0-15,0 0-4 0,6 0 4 0,-6-2 0 16,0 2-4-16,0-4 4 0,0 4-20 0,0-2 24 0,6 2-4 0,-6-3 0 15,0 0 4-15,0 0-4 0,0 0 4 0,-5 0-8 0,6 0 0 16,-1 0 4-16,0 1 4 0,0 2-4 0,0-6-4 0,0 3 4 16,-5 0-4-16,5 0 4 0,1 0-4 0,-1 0 0 0,-5-3 4 15,5 4 0-15,1-2-4 0,-6 2 4 0,4-4 0 0,-4 3-4 0,5 0 0 16,0-3 0-16,-5 4 4 0,6-1 0 0,-6-3 0 16,0 3-4-16,5 0 0 0,-5-3 0 0,5 4 4 0,-5-2 0 0,0 2-4 15,6-4 4-15,-6 3-4 0,0 0 0 0,0 1 4 0,0-5-4 16,0 5 4-16,0-4-4 0,0 3 4 0,0 0-8 0,0-3 4 15,0 3 0-15,0-3 0 0,0 4 0 0,0-4 0 0,0 0 8 0,0 3-8 16,0-3-4-16,0 0 4 0,0 0 4 0,0 1-8 0,0 2 8 16,0-3-4-16,0 0 0 0,0 3 0 0,0-3-4 0,0 4 4 15,0-5 4-15,0 5-4 0,0-1 0 0,0-3 0 0,0 3 0 0,-6 1-16 16,6-2 20-16,0 2 0 0,0-1-4 0,-5-3 4 16,5 3 0-16,-5 0 0 0,5 0-4 0,0 1 0 0,-6-1 0 0,6-1 0 15,-5 2 0-15,0-1 0 0,5-3 0 0,-4 3 4 0,4 0-4 16,-6-3 0-16,6 4 4 0,-5-2-4 0,0 2 0 0,5-1 0 15,-6-3 0-15,6 3 0 0,-5 0 0 0,0 0 0 0,5 0 0 0,-5 1 0 16,0-1 0-16,5 0 0 0,-5 0 4 0,0 0-4 0,-1 0 0 16,6 0 0-16,-5 0 0 0,0 0 0 0,0 3-4 0,0-2 8 15,5-2 0-15,-5 4-4 0,-1-2 4 0,1-1 0 0,0 3-8 16,0-3 4-16,0 0-4 0,5 3 8 0,-5-3-4 0,0 3 0 16,-1-3 0-16,1 0 0 0,0 3 0 0,0-3 0 0,5 1 0 0,-5 2 0 15,0-3 0-15,-1 3 4 0,1-3 0 0,0 3-4 16,5-3 4-16,-5 3-4 0,0 0-4 0,0-3 4 0,0 3 0 0,5-3 0 15,-6 3 0-15,1 0 4 0,0 0-4 0,0 0 0 0,5 0-16 16,-5-3 20-16,0 3 0 0,0 0 0 0,-1 0-4 0,6 0 0 16,-5 0 4-16,0 0-4 0,5 0 0 0,-5 0 0 0,0 0 0 0,0 0 4 15,5 0-4-15,-6 0 0 0,1 0 0 0,5 0 0 16,-5 0 0-16,0 0 4 0,0 0-4 0,5 0 0 0,-5 0 0 16,0 0 0-16,5 0 4 0,-6 0-4 0,1 0 0 0,5 0 0 0,-5 0 0 15,-1 0 0-15,6 0 0 0,-4 0 0 0,4 0-4 0,-5 0 4 16,5 0 0-16,-5 0 0 0,-1 0 4 0,6 0-4 0,0 3 0 15,-5-3 0-15,0 0 0 0,5 0 0 0,-6 0 0 0,6 0 0 0,0 0 0 16,-4 3 0-16,4-3 0 0,-5 3 0 0,5-3-4 16,-6 0 4-16,6 3-4 0,-5-3-4 0,5 3 4 0,-5 0 0 0,5-3-4 15,-5 2 0-15,5-2-8 0,-6 3 0 0,6 0-12 0,-4-3-8 16,4 3-12-16,0 0-12 0,-5-3-12 0,5 3-16 0,0-3-16 16,0 3-28-16,-6 0-44 0,6-1-48 0,0-2 4 0,-5 4 64 0,5-2 28 15</inkml:trace>
          <inkml:trace contextRef="#ctx0" brushRef="#br0" timeOffset="53712.1468">1466-112 71 0,'-5'0'96'0,"-1"0"-16"0,1 0-8 0,0 0-28 0,0 0-8 16,0 0-4-16,5 4-4 0,-5-4-4 0,0 0 0 0,-1 3 0 16,1-3-4-16,0 2 0 0,0 1 0 0,0-3 0 0,0 3 0 15,0 0 0-15,-1 0 0 0,1 0-4 0,0 0 4 0,5-1-4 16,-5 2 0-16,0-1-4 0,5-1 4 0,-5 1-4 0,5 0 0 0,-6 0-4 15,6 0 0-15,-5 0 0 0,5 0 4 0,0 3-4 0,0-4 0 16,-5 1 4-16,5 3-4 0,0-3 4 0,0 3-4 0,0-3 4 16,0 3 0-16,0-4 0 0,0 4-20 0,0 0 16 0,0 0 8 15,0-1 0-15,0 1 0 0,0 0 0 0,0 0-4 0,0 3 0 16,0-3 0-16,0 2 4 0,0-2-4 0,0 3 4 0,0-3 0 0,0 3-8 16,0-1 0-16,0-2-4 0,5 2 8 0,-5 1 0 0,0 0-4 15,0-4 0-15,5 4 4 0,-5 0 4 0,6-3-4 0,-6 2 0 16,5-2 0-16,0 3 0 0,0-3 0 0,-5 2 4 0,5-2 0 15,0 0-4-15,1 3 4 0,-1-4-4 0,5 1 0 0,-5 0 0 16,0 0 0-16,6 0 0 0,-6-4 0 0,5 4-4 0,0 0 4 0,1 0 0 16,-6-3-4-16,10 3 4 0,-4-4-4 0,-1 5 0 15,0-5 4-15,6 4-4 0,-6-3 4 0,0 0-4 0,6 0 0 0,0 0 4 16,-7-1-4-16,7-2 0 0,-5 3 0 0,4 0-4 0,1-3 4 16,-7 0 0-16,7 0-8 0,0 3 4 0,-6-3 4 0,5 0 0 15,-4 0-4-15,4 0-4 0,-4 0 4 0,4 0 4 0,-5 0-8 0,1 0 0 16,4 0 4-16,-5 0 0 0,1 0-4 0,-1 0 4 0,0 0 0 15,1 0 0-15,-1-3-4 0,0 3 0 0,-5 0 4 0,6-3-4 16,-1 3 4-16,-5-3-4 0,5 1 4 0,-4 2-4 0,4-3 0 16,-5 0 4-16,0 0 0 0,5 0 0 0,-4 0-4 0,-1 0 0 15,0 1-4-15,5-2 4 0,-5 1 4 0,0 1-8 0,1-4 4 0,-1 3 4 16,5 0-4-16,-5 0 0 0,0 0 0 0,1-2 0 0,-1 1 0 16,0 2-4-16,0-1 4 0,0-4 4 0,0 5-4 0,0-1 0 15,1-3 0-15,-1 3 4 0,-5-2-4 0,5 2 0 0,1 0 4 16,-2-3-4-16,-4 3 4 0,5-3-4 0,0 0 0 0,-5 4 0 15,6-4 0-15,-1 0 4 0,-5 0-4 0,5 0-4 0,-5 1 8 16,6-1-4-16,-6-3 0 0,4 3 0 0,-4 1 0 0,0-4 0 0,5 3 0 16,-5 0 0-16,0-2-4 0,0 2 4 0,0 0-4 0,6-3 4 15,-6 3 0-15,0 1 0 0,0-1 0 0,0 0 0 0,0 0 0 16,0 0-16-16,0 0 20 0,0 1 0 0,-6-1 0 0,6 0-4 16,0 4 0-16,-5-4 0 0,5 0 4 0,0 0-4 0,0 0 0 15,-4 1 0-15,-2 1 4 0,6-1-4 0,-5-1 0 0,5 0 0 16,-5 0 4-16,-1 0-4 0,1 4 0 0,0-4 0 0,5 0 0 0,-4 0 0 15,-2 4 0-15,1-5 0 0,0 2 0 0,-1-1 0 0,1 3 0 16,0-3 0-16,0 1 0 0,0 1 0 0,0-1 0 0,0 2 0 16,-6 0 0-16,6-3 0 0,0 3 0 0,0-2 0 0,0 1 0 15,-6 2 0-15,6-1 0 0,-5 0 0 0,5-1 0 0,0 2 0 16,-6-1-4-16,6 0 4 0,-5 0 0 0,5 3 0 0,-6-3 0 0,6 3 4 16,-5-3-8-16,5 1 4 0,-6 2-4 0,6-3 4 0,-5 3 0 15,5 0 0-15,0 0 0 0,-6-3 0 0,6 3 0 0,-5 0 0 16,5 0 0-16,-5 0 0 0,4 0 4 0,1 0-4 0,-5-3 0 15,5 3 0-15,0 3 0 0,-6-3 0 0,6 0 0 0,0 0-16 16,-5 0 20-16,5 0 0 0,-1 0 0 0,1 0 0 0,0 0-4 0,-1 0 0 16,-3 0 0-16,3 0 4 0,1 0-4 0,0 0 0 0,0 0 0 15,-1 0 0-15,2 3 0 0,-1-3 0 0,-1 0 0 16,-4 3 0-16,4-3 0 0,1 2 0 0,1-2-4 0,-1 3 4 0,-1 0 0 16,1-3 0-16,0 3 0 0,-1 0 0 0,-3 0 0 0,3-3 0 15,1 2 0-15,0 2 0 0,0-1 0 0,-1 0 0 0,-3-1 0 16,3-2 0-16,1 4 0 0,0-2 0 0,-1 1 0 0,-4 0 0 15,6-3 0-15,-2 3 0 0,1 0-4 0,0 0 0 0,-1 0 0 0,1-3 0 16,0 3 0-16,0-1-4 0,5-2-4 0,-5 0 0 0,0 4-4 16,5-4-12-16,0 3-12 0,0-3-8 0,-5 0-8 0,5 0-12 15,0 2-12-15,0-2-24 0,0 0-28 0,0 0-64 0,0 3-32 16,0-3 40-16,0 0 28 0,0 0 32 0</inkml:trace>
          <inkml:trace contextRef="#ctx0" brushRef="#br0" timeOffset="52521.9835">1533 8 55 0,'0'0'104'16,"0"0"-12"-16,-5 0-20 0,5 0-16 0,0 0-8 0,0 0-4 0,0 0-4 15,0 2-4-15,0-2 0 0,0 0 0 0,0 0 0 0,5 4-4 16,-5-4 0-16,-5 0 0 0,5 2 0 0,0-2 0 0,0 4 4 16,0-4 4-16,5 2 0 0,-5 1 0 0,0 0-4 0,0 0-4 15,5-1 4-15,-5-2 0 0,6 6 0 0,-6-2 0 0,4-2-4 16,-4 1 0-16,5 0 0 0,0 0 4 0,1 0-4 0,-1 0 0 0,0 0 0 16,1 0 0-16,-2 3-4 0,7-4 4 0,-6 1-4 0,0 1 0 15,6-2 0-15,-7 1-4 0,7 0 0 0,-6 0 0 0,6-1 0 16,-6 1-4-16,4 0 0 0,2 0 0 0,0 0-4 0,-6 0 4 15,5 0-4-15,0 0 0 0,1-3-4 0,-2 2 4 0,2 2-8 16,0-4 0-16,-6 3 4 0,5-1 0 0,0-2-4 0,-5 3 0 0,6-3 0 16,-1 3-4-16,-5-3 0 0,0 3 8 0,6-3 0 0,-6 3-8 15,5-3 0-15,-5 3 0 0,0-3 0 0,1 3 4 16,-1-3-4-16,5 2-16 0,-5-2 20 0,0 4 0 0,0-4 0 0,1 0 0 16,-1 2-8-16,0-2 0 0,0 3 4 0,0-3-4 0,-5 0 4 15,5 3-4-15,1-3 4 0,-1 0-4 0,-5 0 4 0,5 3 0 16,0-3-4-16,-5 0 4 0,5 0-4 0,-5 0 0 0,0 3 4 0,5-3-4 15,-5 0 4-15,0 0 0 0,5 0-4 0,-5 0 4 0,0 0-4 16,0 0 0-16,0 0 0 0,0 0 4 0,0 0 0 0,0 0 0 16,0 0 4-16,0 0-8 0,0 0 4 0,0 0-4 0,0 0 0 15,0 0 0-15,0 0 0 0,0 0 0 0,0 0 0 0,0 0 0 16,0 0 0-16,0 0 0 0,0 0 0 0,0 0 0 0,0 0 0 0,0 0 0 16,0 0-12-16,0 0-4 0,-5 0-12 0,5 0-8 0,0 0-16 15,-5 0-20-15,5-3-16 0,-5 3-16 0,5-3-16 0,-5 3-24 16,0-3-16-16,5 0-40 0,-5 3-48 0,-6-2 16 0,6-2 44 15,0 2 36-15,0-1 28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5:06.3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F546B2-97CD-4849-AC89-9944CE8C0075}" emma:medium="tactile" emma:mode="ink">
          <msink:context xmlns:msink="http://schemas.microsoft.com/ink/2010/main" type="writingRegion" rotatedBoundingBox="11558,6676 12166,6676 12166,7148 11558,7148"/>
        </emma:interpretation>
      </emma:emma>
    </inkml:annotationXML>
    <inkml:traceGroup>
      <inkml:annotationXML>
        <emma:emma xmlns:emma="http://www.w3.org/2003/04/emma" version="1.0">
          <emma:interpretation id="{A4B16E89-ED78-408B-A1F3-BF0E9E46943F}" emma:medium="tactile" emma:mode="ink">
            <msink:context xmlns:msink="http://schemas.microsoft.com/ink/2010/main" type="paragraph" rotatedBoundingBox="11558,6676 12166,6676 12166,7148 11558,7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D1C5CB-679D-440D-A524-4E1FE4A45200}" emma:medium="tactile" emma:mode="ink">
              <msink:context xmlns:msink="http://schemas.microsoft.com/ink/2010/main" type="line" rotatedBoundingBox="11558,6676 12166,6676 12166,7148 11558,7148"/>
            </emma:interpretation>
          </emma:emma>
        </inkml:annotationXML>
        <inkml:traceGroup>
          <inkml:annotationXML>
            <emma:emma xmlns:emma="http://www.w3.org/2003/04/emma" version="1.0">
              <emma:interpretation id="{B483AD2E-A0EE-455D-BF25-A9EC626CCC98}" emma:medium="tactile" emma:mode="ink">
                <msink:context xmlns:msink="http://schemas.microsoft.com/ink/2010/main" type="inkWord" rotatedBoundingBox="11558,6676 12166,6676 12166,7148 11558,71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4235 1341 55 0,'0'0'100'0,"0"0"-12"0,0 0-8 0,0 0-28 0,0 0-8 15,0 0-4-15,0 0-4 0,0 0 0 0,0 0 0 0,0 0-4 16,0 3-4-16,0-3 0 0,0 0 0 0,0 0-4 0,5 0 4 16,-5 0 4-16,0 0-4 0,5 0-4 0,-5 0 12 0,0 0 0 15,5 0 0-15,-5 0 0 0,5 0-4 0,-5 0-4 0,5 3 4 0,-5-3 0 16,6 0 0-16,-1 0 0 0,-5 0 4 0,5 3 0 0,-5-3 0 16,5 0 0-16,0 2 0 0,-5-2 4 0,5 0-4 0,0 0-4 15,-5 4 4-15,6-4-4 0,-1 0 0 0,0 2 0 16,0-2-4-16,0 0 0 0,-5 0 0 0,5 0 0 0,1 0-4 0,-1 0 0 15,0 0 0-15,0 3-4 0,0-3-4 0,0 0-4 0,0 3 8 0,1-3-4 16,-1 0-4-16,0 0 4 0,5 0-4 0,-10 0 0 0,10 0 0 16,-4 3 0-16,-1-3 0 0,0 0 0 0,1 0-4 0,-2 0 4 15,1 3-4-15,1-3 4 0,-1 0 0 0,6 0 0 0,-6 3 0 16,-1-3-20-16,1 0 24 0,1 3 0 0,-1-3-8 0,0 0-8 0,6 0 0 16,-7 0 0-16,2 0 0 0,-1 0 0 0,0 0 0 0,0 0 0 15,-5 3 0-15,6-3 0 0,-1 0 0 0,-1 0 0 0,-4 0 0 16,6 0 0-16,-1 0 0 0,-5 0 0 0,5 0 0 0,-5 2 0 15,0-2 0-15,6 0 0 0,-6 0 0 0,0 0 0 0,0 0 0 0,0 0 0 16,0 0 0-16,0 0 0 0,0 0 0 0,5 0 0 0,-5 0 0 16,0 0 0-16,0 0 0 0,0 0 0 0,0 0 0 0,0 0 0 15,5 0 0-15,-5 0 0 0,0 0 0 0,0 0 0 0,4 0 0 16,-4 0 0-16,0 0 0 0,0 0 0 0,0 0 0 0,0 0 0 16,0 4 0-16,0-4 0 0,0 0 0 0,6 0 0 0,-6 0 0 15,0 0 0-15,0 0 0 0,0 0 0 0,0 0 0 0,0 0 0 16,0 0 0-16,0 0 0 0,0 0 0 0,0 0 0 0,0 0 0 15,0 0 0-15,0 0 0 0,0 0 0 0,0 0 0 0,0 0 0 0,0 0 0 16,0 0 0-16,0 0 0 0,5 0 0 0,-5 0 0 0,0 0 0 16,0 0 0-16,0 0 0 0,0 0 0 0,0 0 0 0,0 0 0 15,0 0 0-15,0 0 0 0,0 0 0 0,0 0 0 0,5 0 0 0,-5 0 0 16,0 0 0-16,0 0 0 0,0 0 0 0,0 0 0 16,0 0 0-16,0 0 0 0,0 0 0 0,6 0 0 0,-6 0 0 0,0 0 0 15,0 0 0-15,0 0 0 0,0 0 0 0,0 0 0 0,0 0 0 16,0 0-48-16,0 0-32 0,0 0-16 0,0 0-20 0,0 0-16 15,0 0-20-15,0-4-20 0,0 4-36 0,-6-2-52 0,6 2 24 0,0-3 44 16,0 0 40-16,-5 0 32 0</inkml:trace>
          <inkml:trace contextRef="#ctx0" brushRef="#br0" timeOffset="1132.6526">4529 1393 19 0,'0'0'96'0,"0"0"-8"0,0 0-12 0,0 0-24 16,0 0-8-16,0 0-4 0,0 0-4 0,0 0-4 0,0 0 0 0,0 0-4 16,0 0 4-16,0 0-4 0,0 0 4 0,0 0-4 0,0 0 0 15,0 0 0-15,0 0 0 0,0 0 0 0,0 0 0 0,0 0 4 16,4 0 0-16,-4 0-8 0,0 0 4 0,6 0 0 0,-6 0 0 16,5 0 0-16,-5 0-8 0,0 0 8 0,5 0-4 0,1 0 4 15,-6 0 0-15,5 0-4 0,0 0-4 0,-5 0 0 0,4 0 0 16,2 0 0-16,-6 0 0 0,5 0 0 0,0 0-4 0,1 0 4 15,-6 0-4-15,5 0 0 0,0 0-4 0,-5 0 4 0,5 0-4 0,0 0 0 16,0 0 0-16,-5 0 0 0,5 0 0 0,1 0 0 0,-1 0 0 16,-5 0 0-16,5 0-4 0,-5 0 4 0,5 0-8 0,0 0 0 15,-5 0 8-15,5 0-4 0,-5 0 0 0,6 0 0 0,-6 0 0 0,5 0 0 16,-5 0 0-16,0 0 0 0,0 0 0 0,5 0 0 16,-5 0 0-16,0 0 0 0,0 0-4 0,0 0 4 0,0 0 0 0,0 0 0 15,0 0-4-15,0 3 4 0,5-3 0 0,-5 0 0 0,0 0 0 16,0 0-4-16,0 3 0 0,0-3 4 0,0 0-4 0,0 0 4 15,0 0-4-15,5 0 0 0,-5 0 0 0,0 0-4 0,0 0 8 16,0 0-4-16,0 0 0 0,0 0 4 0,0 0 0 0,0 0-4 0,0 0 4 16,0 0-4-16,0 0 0 0,0 0 0 0,0 0 0 15,0 0 0-15,0 0-4 0,0 0 4 0,0 0 0 0,0 0-4 0,0 0 0 16,0 0 4-16,0 0 0 0,0 0-4 0,0 0 0 0,0 0 0 16,0 0 4-16,0 0-4 0,0 0 0 0,0 0-16 0,0 0 20 15,0 0 0-15,0 0-4 0,0 0 0 0,0 0-4 0,0 0-4 0,0 0-4 16,0 0-4-16,0 0-8 0,0 0-16 0,0 0-8 0,0 0-24 15,0 0-8-15,0 0-24 0,0-3-24 0,-5 3-24 0,5-3-48 16,0 3-40-16,-5-3 32 0,5 0 40 0,-5 1 32 0,0-4 28 16</inkml:trace>
          <inkml:trace contextRef="#ctx0" brushRef="#br0" timeOffset="2427.1885">4472 1118 55 0,'0'2'100'0,"-6"-2"-12"0,6-2-16 0,0 4-24 0,-5-2-8 0,5 0-4 16,-4 0-8-16,4 0-20 0,-5 0 20 0,5 0 0 0,-6 0-4 15,1 0 0-15,5 0 0 0,-5 0-4 0,-1 0 0 0,1 0 0 16,1 0 4-16,-2 0-4 0,1 0 0 0,0 0 0 0,-1 0-4 16,1 0 4-16,0 4 0 0,1-4 0 0,-2 0 0 0,1 2 0 15,0-2 0-15,-6 3-4 0,6 0 4 0,0-3-4 0,0 4 0 0,0-2 4 16,0 1-4-16,-1-3 4 0,1 6-4 0,-5-6 0 0,5 3 0 16,0 0 0-16,-1-1 0 0,1 1-8 0,0 0 8 0,0-3-4 15,0 6 0-15,5-6-4 0,-5 3 4 0,0 0 0 0,-1 0 0 16,1-1 0-16,5 2-4 0,-5-4 0 0,5 2 0 0,-5 1 0 15,5 0 0-15,-5-3 0 0,5 3 0 0,-5 0 0 0,5 0 4 0,-5 0-4 16,5-3 0-16,-6 3 0 0,6-1 4 0,-5 2-4 0,5-2 0 16,0 1 0-16,-5 0 4 0,5 0-4 0,-5 3 0 0,0-3 0 15,5 0 4-15,-5-1-4 0,5 1 0 0,0 3 0 0,-6-3 0 16,6 0-4-16,-5 3 0 0,5-3 0 0,-5 0 0 0,5 3 4 16,0-4 0-16,0 1 0 0,-5 3-4 0,5-4 4 0,0 5-4 0,0-4 0 15,0 3 4-15,0-4-4 0,0 4 4 0,0-3 0 0,0 4 0 16,0-5 0-16,0 3-4 0,0 2 0 0,0-5 4 0,0 4 0 15,0 0 0-15,0-3 0 0,0 2 0 0,0-1 0 0,0 1-4 16,0 1 4-16,0-3 0 0,0 3 0 0,0-3 0 0,0 3 0 16,0-4 0-16,0 4 0 0,0 0 0 0,0-3 0 0,0 3 0 15,5 0-4-15,-5-4 4 0,0 4-4 0,5 0 0 0,-5-3 0 0,0 3 0 16,5 0 0-16,1 0 0 0,-6-4 0 0,5 4 0 0,0 0 0 16,0 0 0-16,0-1 0 0,-5 1 4 0,5-3 0 0,1 3 0 15,-1 0-4-15,0 0 4 0,0-1-4 0,0-1 0 0,0 1 0 0,0 1 0 16,1-3 4-16,-1 3-4 0,5-4 0 0,-5 4 4 0,0-3 0 15,6 3 0-15,-6-3-8 0,5 3 4 0,-5-4 4 0,6 1-4 16,-1 0 0-16,-5 0 0 0,5 0 0 0,1 0 0 0,-6 0-4 16,6 0 4-16,-2-1-4 0,2 2 4 0,-1-4-4 0,0 0 0 15,1 2 0-15,-6-2 0 0,6 0 0 0,-2 0 4 0,2 0-4 16,-1 3 4-16,1-3-4 0,-7 0 0 0,7 0-4 0,-1 0 4 16,1 0 0-16,-7-3 4 0,7 3-4 0,-6 0 0 0,6 0 0 0,-6 0 0 15,5 0 4-15,-5-2 0 0,0 2-4 0,6 0-4 0,-6-4 0 16,0 2 4-16,0 2 0 0,0-3 4 0,6 0 0 0,-6 0-8 15,0 0 8-15,0 0-4 0,0 0 0 0,0 0 0 0,1 1 0 0,-1-2 0 16,0 2 0-16,0-1 0 0,5-3 4 0,-10 3-8 16,5 0 4-16,1 0 4 0,-1-2-4 0,0 2 4 0,0-3-8 0,0 3 8 15,0 0-8-15,0-3 8 0,1 3-8 0,-1 1 4 0,-5-4-4 16,5 3 0-16,0 0 4 0,-5-3 0 0,5 3 0 0,0 0 0 16,-5-2 0-16,6 2-4 0,-6 0 8 0,5 0-24 0,-5-3 24 15,5 3 0-15,-5-2-4 0,5 1 4 0,-5 2-4 0,5-4 4 0,-5 2-4 16,0-1 0-16,5-1 0 0,-5 3 0 0,0-2 0 15,0 1 0-15,0-1 0 0,0-1 0 0,0 0 0 0,0 3 0 0,0-2 0 16,0-1 0-16,0 3 0 0,0-3 0 0,0 0 0 0,0 3 0 16,0-2 0-16,0-1 4 0,0 3-4 0,0-3 0 0,0 3 4 15,0-3-8-15,0 4 4 0,0-5 0 0,0 2 0 0,-5 3 4 0,5-5-8 16,0 4 0-16,0-3 4 0,-5 4-4 0,5-4 4 0,-5 3 0 16,5-4 0-16,0 2 4 0,-5 2-4 0,5-2 0 0,-5-1 0 15,5 3 0-15,-6-3-4 0,6 0 4 0,-5 3 0 0,5-3 0 16,-5 1 0-16,5-1 0 0,-5 3 0 0,0-3-4 0,5 3 4 15,-5-2 0-15,5 1 0 0,-6-1 0 0,1 2 0 0,5-3-4 0,-5 3 8 16,0 0-4-16,0-2 0 0,0 1 4 0,5 2-4 16,-5-1 0-16,-1 0 0 0,1 0 0 0,5 0 4 0,-5 0-4 0,0 0 0 15,0 3 0-15,0-3 0 0,0 1 0 0,-1 2 0 0,1-3-4 16,0 0 0-16,0 0 4 0,0 3 4 0,0-3-4 0,-1 3 8 16,1 0-8-16,0-3-4 0,0 3 0 0,0 0 4 0,0-2 4 0,0 2 0 15,-1 0 0-15,1 0-8 0,0 0 8 0,-5 0-8 16,5 0 8-16,0 0-4 0,-1 0 0 0,1 0-4 0,0 0 0 0,-1 0 4 15,2 0-4-15,-1 0 0 0,-1 0 4 0,1 0-4 0,5 0 0 16,-5 0 0-16,0 0-4 0,-1 0 0 0,2 0-8 0,4 0-4 16,-5 0-8-16,-1 0-12 0,6 0-8 0,-5 0-8 0,5 0-12 0,-5 0-16 15,5 0-16-15,-6 2-20 0,6-2-28 0,-5 0-56 0,5 0-44 16,-4 3 40-16,-1-3 40 0,5 3 32 0,-6-3 28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6:10.9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0B6126-0361-40DF-B357-E532F9AE252C}" emma:medium="tactile" emma:mode="ink">
          <msink:context xmlns:msink="http://schemas.microsoft.com/ink/2010/main" type="writingRegion" rotatedBoundingBox="4839,7304 6304,6017 6760,6536 5295,7823"/>
        </emma:interpretation>
      </emma:emma>
    </inkml:annotationXML>
    <inkml:traceGroup>
      <inkml:annotationXML>
        <emma:emma xmlns:emma="http://www.w3.org/2003/04/emma" version="1.0">
          <emma:interpretation id="{1F1A1F5F-5E7A-43F6-A9E0-04F4532E8CD1}" emma:medium="tactile" emma:mode="ink">
            <msink:context xmlns:msink="http://schemas.microsoft.com/ink/2010/main" type="paragraph" rotatedBoundingBox="4839,7304 6304,6017 6760,6536 5295,7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CBB2E-8849-401D-A8DF-2D4A79B2706E}" emma:medium="tactile" emma:mode="ink">
              <msink:context xmlns:msink="http://schemas.microsoft.com/ink/2010/main" type="line" rotatedBoundingBox="4839,7304 6304,6017 6760,6536 5295,7823"/>
            </emma:interpretation>
          </emma:emma>
        </inkml:annotationXML>
        <inkml:traceGroup>
          <inkml:annotationXML>
            <emma:emma xmlns:emma="http://www.w3.org/2003/04/emma" version="1.0">
              <emma:interpretation id="{7149E97A-7D71-438F-845E-488E7D7DF841}" emma:medium="tactile" emma:mode="ink">
                <msink:context xmlns:msink="http://schemas.microsoft.com/ink/2010/main" type="inkWord" rotatedBoundingBox="4853,7320 6318,6033 6760,6536 5295,7823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0 757 39 0,'0'0'80'0,"0"0"-8"0,5 0-8 0,-5 0-28 0,0 0-4 0,0-3-4 16,0 3 0-16,0 0-8 0,0 0 0 0,0 0 0 0,0 0-4 16,0 0 0-16,5 0 4 0,-10 0 0 0,5 3-4 0,0-6 4 15,0 3-4-15,0 0 4 0,0 0 4 0,0 0-8 0,5 0 4 16,-5 0 0-16,0-3 0 0,0 3 0 0,0 0 4 0,0 0-4 16,0 0 4-16,0 0 0 0,0 0 4 0,0 0-4 0,0-3 0 0,0 3 0 15,0 0 0-15,5 0 0 0,-5 0-4 0,-5 0 0 0,10 0 8 16,-5 0-8-16,0 0 0 0,0 0 4 0,0 0 4 0,0 0-8 15,0 0 0-15,0 0 0 0,0 0 0 0,0 0-4 0,0 0 4 0,0 0 0 16,0 0-4-16,0 0 8 0,0 0-4 0,0 0 0 16,0 0 0-16,0 0-4 0,0 0 0 0,0 0 4 0,0 0-4 0,0 0 0 15,0 0 4-15,0 0 0 0,0 0 0 0,0 0 0 16,0 0 4-16,0 0-4 0,0 0 0 0,0 0 0 0,0 0 0 0,0 3-4 16,0-3 4-16,0 0 0 0,0 0-24 0,0 3 24 0,0-3-4 0,0 3 0 15,0 0 0-15,0-3 0 0,0 2-4 0,0 1 0 0,0 0 0 16,0 0 0-16,0 0-4 0,0 0-4 0,0 0 0 15,0 0 0-15,0 3 0 0,0-4 4 0,0 1 0 0,0 3 0 0,0-3 0 16,0 3-4-16,0-3 0 0,0 3 0 0,0-4 4 0,0 4-8 16,0 0 4-16,0 0 0 0,0-3 4 0,0 3-8 0,0 0 4 15,0-1 0-15,0 1 4 0,0-4-4 0,0 4 0 0,0 0-4 16,0 0 0-16,0-3 0 0,5 3 4 0,-5 0 0 0,0 0 0 0,0-4-4 16,0 5 4-16,0-5-4 0,5 4 0 0,-5 0 0 0,0-4 4 15,0 4-4-15,0 0 4 0,0-3 0 0,0 3-4 0,0 0 4 16,5 0-4-16,-5-4 0 0,0 4 4 0,0-3 0 0,0 3-4 15,0-1 4-15,0 2-4 0,0-5 0 0,0 4 0 0,6-3 4 0,-6 3-8 16,0-3 8-16,0 2-4 0,0-1 0 0,0 1 0 0,0-2 4 16,0 1-4-16,0 1 0 0,0-2 0 0,5 0 4 0,-5 3-8 15,0-4 4-15,0 4 0 0,0-3 0 0,0 0 0 0,5 3 0 16,-5-3 0-16,0 0 0 0,0 0 0 0,0-1 0 0,0 4 0 16,0-3-4-16,0 0 0 0,0 0 4 0,0 3 4 0,0-4-8 0,0 2 8 15,0-2-4-15,0 1 0 0,0 3 4 0,0-3 0 16,0 0-8-16,5 0 4 0,-5-1 0 0,0 4 4 0,0-3 0 0,0 0-8 15,0 0 4-15,0 0 0 0,0 0 0 0,5 0 0 0,-5 2 0 16,0-2-4-16,0 0 8 0,0 0 0 0,0 0-4 0,0 0 4 16,0 2-4-16,0-1 0 0,0-1 0 0,0-1 0 0,0 4 0 0,0-3 0 15,0 0-4-15,0 0 0 0,0 3 4 0,0-3 0 16,0 2 0-16,0-1 0 0,0-2 0 0,0 2 0 0,0 1 0 0,0-2 0 16,0 0 4-16,0 3-4 0,0-4 0 0,0 2 0 0,0 1 4 15,0-2-4-15,0 0 0 0,0 0 0 0,0 0-4 0,0 3 4 16,0-4-16-16,0 2 24 0,0-2-8 0,0 1 0 0,0 0 0 15,0 3 4-15,0-3-8 0,0 0 4 0,0 0 4 0,0-1-4 0,0 2 0 16,0-2 0-16,0 1 0 0,0 0 0 0,0 0 0 16,0 0 0-16,0 0 0 0,0 0 0 0,0-1 0 0,0 1 0 0,0 1 0 15,0-2 0-15,0 1 0 0,0 0 4 0,0 0-8 0,0 0 4 16,0 0 0-16,0-3 0 0,0 3-4 0,0 2 4 0,0-1 4 16,0-4 0-16,0 5-4 0,0-3 0 0,0 2 0 0,0-1-4 0,0 0 4 15,0 0-4-15,0 0 4 0,0-1 0 0,0 2 4 0,0-2-8 16,0 1 8-16,0 0-4 0,0 0 0 0,0 0 0 0,0 0 0 15,0 0 0-15,0 0 4 0,0 0-4 0,0-1 0 0,0 1 0 16,0 0-4-16,0 0 4 0,0-3 4 0,0 3-4 0,0 0 4 16,0 0-4-16,0-3 0 0,0 3 0 0,0-1 0 0,0 1 0 0,0-3 0 15,0 3-4-15,0 0 4 0,0-3 4 0,0 3-8 0,0 0 0 16,0 0 4-16,0 0 0 0,0-1 0 0,0-2 0 0,0 6 0 16,0-3 4-16,0 1-4 0,0-2 0 0,0 1 0 0,0 0 0 15,0 0 0-15,0 0 0 0,0-1 0 0,0 2 0 0,0-2 4 16,0 1-4-16,0 0-4 0,0 0 4 0,0 0 0 0,0 0-4 0,0 0 0 15,0-3 8-15,0 3-4 0,0-1 0 0,0 2-4 0,0-2 0 16,0 1 4-16,0-3 0 0,0 3 0 0,0 0 0 0,0 0 0 16,0-3 4-16,0 3-4 0,0-3 0 0,0 3 4 0,0-3-8 0,0 2 4 15,0-2 0-15,0 3 0 0,0-3 0 0,0 4 0 16,0-4 0-16,0 2 0 0,0-2 0 0,0 3-4 0,0-3 4 0,0 3 0 16,0 0 0-16,0 0 0 0,0-3 0 0,0 3 0 0,0-3 4 15,0 3-4-15,0 0 0 0,0-3-4 0,0 2 4 16,0-2 0-16,0 0 0 0,0 0 0 0,0 0 0 0,0 4 0 0,0-4 0 15,0 0 0-15,0 0 0 0,0 0 0 0,0 0 0 0,0 0 0 16,0 0-4-16,0 0 8 0,0-4-4 0,0 8 0 0,0-4 0 16,0 0 0-16,0 0 0 0,0 0 0 0,0 0 0 0,0 0 0 0,5 0 0 15,-5 0 0-15,0 0 0 0,0 0 0 0,0 0 0 0,6 0 0 16,-6 0 0-16,0 0 0 0,0 0 0 0,0 0 0 0,0-4 0 16,0 4 0-16,5 0 0 0,-5-2 4 0,0 2-8 0,0 0 8 15,5-3-8-15,-5 0 4 0,0 3 0 0,0-3 0 0,0 3 0 16,5-3 0-16,-5 0 0 0,0 3 0 0,0-3 0 0,5 3 0 0,-5-3 0 15,0 3-4-15,0-2 4 0,5-2 0 0,-5 4 0 0,0 0 0 16,5-3 0-16,-5 3 0 0,0-2 0 0,0-1 0 0,6 3 0 16,-6-3 0-16,0 3 0 0,5-3 0 0,-5 3 0 0,0-3 4 0,5 3 0 15,-5-3-4-15,0 3 4 0,0-3-4 0,5 3 0 16,-5-2 0-16,0 2 0 0,5-4 0 0,-5 4 0 0,0 0 0 0,5-2 0 16,-5 2 0-16,5-3 0 0,-5 3 0 0,0-3 0 0,6 0 0 15,-6 3 4-15,5-3-4 0,-5 0 0 0,5 3 0 0,-5-3 4 16,0 0-4-16,5 1 0 0,0-2 0 0,-5 2 4 0,5-1-8 15,-5 0 4-15,6 0 0 0,-6-2 0 0,5 1 0 0,0 1-4 16,0-3 4-16,-5 4-4 0,5-4 4 0,0 3 4 0,0-3-4 0,-5 3 4 16,6-2 0-16,-1-1-4 0,0 3 0 0,0-3 0 0,-5 0 0 15,5 4-4-15,0-4 8 0,1 0-4 0,-1 3 0 0,0-3 4 16,0 1-8-16,-5 1 8 0,5-1 0 0,0-1-4 0,0-1 0 16,1 5 0-16,-1-3 0 0,0-2 0 0,-5 2-4 0,5 2 4 15,0-3-4-15,0 0 8 0,0 4 0 0,-5-5-4 0,6 2 0 16,-1 2 4-16,0-3-4 0,0 0 0 0,-5 0 0 0,5 4 0 0,0-4 0 15,1 0 0-15,-1 0 4 0,0 1-4 0,0-1 0 0,0 3 0 16,0-3 0-16,0 0 0 0,1 0 0 0,-1 0 0 0,6 0 0 16,-7 1 4-16,1 2-20 0,0-2 16 0,1-1 4 0,4 0 0 15,-5 3 0-15,0-3-4 0,0 0 4 0,1 3-4 0,-1-3 0 16,0 1 0-16,0 2 0 0,0-3 4 0,0 0 0 0,0 3-4 0,1-3 4 16,-1 3-4-16,0-2 0 0,-5-1 8 0,6 3-4 0,-2-3 0 15,1 3 4-15,0-3-4 0,1 1 0 0,-1 2 0 0,0-3 0 16,1 0-4-16,-2 0 0 0,7 4 0 0,-6-4 0 0,0 0 0 15,6 0 0-15,-7 1 0 0,7-1 0 0,-6 3 0 0,0-3 0 16,5 0 0-16,-5 0 0 0,1 4 0 0,4-4 0 0,-5 0 0 0,1 3 0 16,3-3 0-16,-3 0 0 0,-1 4 0 0,0-4 0 0,1 0 0 15,-1 3 0-15,-1-3 0 0,1 0 0 0,1 4 0 0,-1-5 0 16,0 2 0-16,1-1 0 0,-1 0 0 0,-1 1 0 0,2-1 0 0,-1 0 0 16,0 0 0-16,0 0 0 0,1-3 0 0,3 4 0 15,-3-1 0-15,-1 1 0 0,0-2 0 0,1 1 0 0,-1 1 0 0,4-1 0 16,-3 3 0-16,-1-3 0 0,0 1 0 0,1 1 0 0,-6-2 0 15,5 4 0-15,-1-4 0 0,2 3 0 0,-1-3 0 0,-5 4 0 16,5-2 0-16,-5-1 0 0,5 2 0 0,1 0 0 0,-6-3 0 0,5 3 0 16,-1 0 0-16,-4-3 0 0,6 1 0 0,-6 1 0 0,5-1 0 15,0 2 0-15,1-3 0 0,-1 4 0 0,0-4 0 16,-1 0 0-16,-4 3 0 0,6-3 0 0,-1 3 0 0,0-2 0 0,1 2 0 16,-1 0 0-16,0-3 0 0,0 3 0 0,0-3 0 0,-5 3 0 15,5 1 0-15,0-1 0 0,1-3 0 0,-6 3 0 0,5-3 0 16,-1 3 0-16,2 0 0 0,-6-2 0 0,5 2 0 0,0-3 0 15,-5 3 0-15,6-3 0 0,-1 3 0 0,-5 0 0 0,5-2 0 16,0-1 0-16,-5 3 0 0,5-3 0 0,0 4 0 0,-5-5 0 0,5 4 0 16,1-2 0-16,-6-1 0 0,5 3 0 0,0-3 0 0,0 0 0 15,0 3 0-15,0-2 0 0,-5-1 0 0,6 3 0 0,-1-3 0 16,0 3 0-16,0-3 0 0,0 1 0 0,0 2 0 0,-5-3 0 16,5 3 0-16,1 0 0 0,-1-3 0 0,0 3 0 0,-5 1 0 15,5-2 0-15,-5-1 0 0,5 2 0 0,-5 0 0 0,5 0 0 0,-5 1 0 16,5-2 0-16,-5 1 0 0,6 1 0 0,-6-2 0 0,0 2 0 15,5-1 0-15,-5-3 0 0,0 3 0 0,5 0 0 0,-5 0 0 16,5-2 0-16,-5 1 0 0,5 2 0 0,-5-4 0 0,5 3 0 0,-5 0 0 16,6-2 0-16,-6 1 0 0,5-2 0 0,-5 4 0 15,5-1 0-15,0 0 0 0,-5-3 0 0,5 3 0 0,-5 0 0 0,5 0 0 16,0 1 0-16,-5-2 0 0,6-1 0 0,-6 2 0 0,5 0 0 16,-5 0 0-16,5 0 0 0,0 0 0 0,-5 0 0 0,5 1 0 15,-5-1 0-15,0 0 0 0,5 0 0 0,0 0 0 0,-5 0 0 16,6-3 0-16,-6 3 0 0,5 1 0 0,-5-1 0 0,5 0 0 15,-5 0 0-15,5 0 0 0,0 0 0 0,-5 0 0 0,5-2 0 0,1 1 0 16,-6 2 0-16,5-4 0 0,0 3 0 0,0 0 0 0,-5 0 0 16,5-3 0-16,0 4 0 0,-5-2 0 0,5 2 0 0,1-1 0 15,-6 0 0-15,5 0 0 0,-5 0 0 0,5 0 0 0,-5 3 0 16,0-3 0-16,5 3 0 0,-5-3 0 0,0 1 0 0,5 2 0 16,-5-4 0-16,0 2 0 0,5-2 0 0,-5 4 0 0,0-2 0 15,5-1 0-15,-5 3 0 0,0-3 0 0,6 0 0 0,-6 1 0 0,5-2 0 16,-5 2 0-16,0 2 0 0,5-4 0 0,-5 2 0 0,5-1 0 15,0 0 0-15,-5 0 0 0,0 0 0 0,5 3 0 0,-5-3 0 16,6 0 0-16,-6 0 0 0,5 3 0 0,-5-2 0 0,0-2 0 0,0 4 0 16,5-2 0-16,-5-1 0 0,0 3 0 0,5-4 0 15,-5 4 0-15,0-2 0 0,0 2 0 0,0-3 0 0,0 0 0 0,5 3 0 16,-5-3 0-16,0 3 0 0,0-3 0 0,5 3 0 0,-5-2 0 16,0-2 0-16,0 4 0 0,5-2 0 0,-5 2 0 0,0-3 0 15,6 3 0-15,-6-3 0 0,0 3 0 0,0 0 0 0,5-3 0 16,-5 3 0-16,0 0 0 0,0-3 0 0,0 3 0 0,0 0 0 15,0 0 0-15,0 0 0 0,0 0 0 0,0-3 0 0,0 3 0 0,0 0 0 16,0 0 0-16,0 0 0 0,0-3 0 0,0 3 0 0,0 0 0 16,0-3 0-16,0 3 0 0,0-2 0 0,5 2 0 0,-5 0 0 15,0 0 0-15,0-4 0 0,0 4 0 0,0 0 0 0,0 0 0 16,0 0 0-16,0 0 0 0,0 0 0 0,0 0 0 0,0 0 0 16,0 0 0-16,0 0 0 0,0 0 0 0,0 0 0 0,0 0 0 0,0 0 0 15,0 0 0-15,0 0 0 0,0 0 0 0,0-2 0 0,0 2 0 16,0 0 0-16,0 0 0 0,0 0 0 0,0 0 0 0,0-3 0 15,-5 3 0-15,5 0 0 0,0 0 0 0,0 0 0 0,0 0 0 0,-5-3 0 16,5 3 0-16,0 0 0 0,-6 0 0 0,6 0 0 16,0 0 0-16,-5-3 0 0,5 3 0 0,0-3 0 0,-5 3 0 0,5-3 0 15,0 3 0-15,0-3 0 0,-5 3 0 0,5-2 0 0,0 2 0 16,-5-3 0-16,5-1 0 0,0 4 0 0,0-2 0 0,0 2 0 16,-5-3 0-16,5 0 0 0,0 0 0 0,0 3 0 0,0-3 0 15,-5 0 0-15,5 0 0 0,0 3 0 0,0-3 0 0,0 1 0 16,-6-2 0-16,6 2 0 0,0-1 0 0,-5 0 0 0,5 0 0 15,0 0 0-15,0 0 0 0,-5 0 0 0,5 0 0 0,0 0 0 0,-5 0 0 16,5 1 0-16,0-1 0 0,-5 0 0 0,5 0 0 0,0 0 0 16,-5 0 0-16,5 0 0 0,0 0 0 0,-6 0 0 0,6 1 0 15,-5-1 0-15,5 0 0 0,0 0 0 0,-5 0 0 0,5 0 0 16,0 0 0-16,-5 0 0 0,5 3 0 0,-5-2 0 0,5-2 0 16,0 1 0-16,-5 3 0 0,5-2 0 0,0-1 0 0,-5 3 0 0,5-3 0 15,-6 0 0-15,6 3 0 0,-5-3 0 0,5 0 0 0,0 3 0 16,-5-3 0-16,5 1 0 0,-5 2 0 0,5-4 0 0,0 4 0 15,-5-2 0-15,5-1 0 0,0 3 0 0,0-3 0 0,0 3 0 0,0-3 0 16,-5 3 0-16,5 0 0 0,0-3 0 0,0 3 0 0,0 0 0 16,0 0 0-16,0 0 0 0,0 0 0 0,0-3 0 0,0 3 0 15,0 0 0-15,0 0 0 0,0 0 0 0,0 0 0 0,0 0 0 16,0 3 0-16,0-3 0 0,0 0 0 0,0 0 0 0,0 0 0 16,0 0 0-16,0 0 0 0,0 0 0 0,0 0-4 0,0 0-32 0,0 0-8 15,0 0-28-15,0 0-20 0,0 0-24 0,0 0-24 0,0 0-44 16,0 3-80-16,0-3-24 0,0 3 52 0,-5-3 44 0,5 3 32 15,0 0 32-15</inkml:trace>
        </inkml:traceGroup>
        <inkml:traceGroup>
          <inkml:annotationXML>
            <emma:emma xmlns:emma="http://www.w3.org/2003/04/emma" version="1.0">
              <emma:interpretation id="{A940E56E-7198-4D17-BE15-6E8EAE8EB726}" emma:medium="tactile" emma:mode="ink">
                <msink:context xmlns:msink="http://schemas.microsoft.com/ink/2010/main" type="inkWord" rotatedBoundingBox="5183,7003 5206,6982 5216,6993 5192,701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832.1978">-52 774 19 0,'0'0'88'0,"5"0"-8"0,-5-3-12 0,0 3-28 0,0 0-4 16,0 0-8-16,0 0-4 0,5-3-4 0,-5 3-4 0,0 0 0 15,0 0 0-15,0 0-4 0,0 0-4 0,0 0 0 0,0 3 0 0,0-3-4 16,0 0 0-16,0 0 0 0,0 0 0 0,0 0 0 0,0 0 0 16,0 0 0-16,0 0 0 0,0 0-4 0,0 0 0 0,6 0 0 15,-6 0 4-15,0 0-4 0,0 0 4 0,0 0-4 0,0 0 0 0,0 0 0 16,0 0 4-16,0 0-4 0,0 0 0 0,0 0 0 16,0 0 0-16,5 0 0 0,-5 0 0 0,0 0-4 0,0 0 4 0,0 0 0 15,0 0 0-15,5 0-4 0,-5 0 0 0,0 0 4 0,0 0-4 16,0 0 4-16,0 0-4 0,0 0 0 0,0 0 0 0,0-3 0 15,0 3-8-15,0 0 0 0,0 0-4 0,0 0-16 0,0 0-4 16,0 0-16-16,0-3 0 0,0 3 4 0,0 0 0 0,0 0 0 0,5-3 8 16,-5 3 0-16,0 0 4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2:25:11.7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A2C732C-539E-43A6-91CC-97BD20178683}" emma:medium="tactile" emma:mode="ink">
          <msink:context xmlns:msink="http://schemas.microsoft.com/ink/2010/main" type="writingRegion" rotatedBoundingBox="30543,17641 30846,17641 30846,17878 30543,17878"/>
        </emma:interpretation>
      </emma:emma>
    </inkml:annotationXML>
    <inkml:traceGroup>
      <inkml:annotationXML>
        <emma:emma xmlns:emma="http://www.w3.org/2003/04/emma" version="1.0">
          <emma:interpretation id="{ACA06885-FC1E-416A-9788-47F9687B26EE}" emma:medium="tactile" emma:mode="ink">
            <msink:context xmlns:msink="http://schemas.microsoft.com/ink/2010/main" type="paragraph" rotatedBoundingBox="30543,17641 30846,17641 30846,17878 30543,17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D8D44-191D-46E8-93DB-34F82DE349DE}" emma:medium="tactile" emma:mode="ink">
              <msink:context xmlns:msink="http://schemas.microsoft.com/ink/2010/main" type="line" rotatedBoundingBox="30543,17641 30846,17641 30846,17878 30543,17878"/>
            </emma:interpretation>
          </emma:emma>
        </inkml:annotationXML>
        <inkml:traceGroup>
          <inkml:annotationXML>
            <emma:emma xmlns:emma="http://www.w3.org/2003/04/emma" version="1.0">
              <emma:interpretation id="{6286A386-994D-476D-A83F-80933E2C599D}" emma:medium="tactile" emma:mode="ink">
                <msink:context xmlns:msink="http://schemas.microsoft.com/ink/2010/main" type="inkWord" rotatedBoundingBox="30543,17641 30846,17641 30846,17878 30543,17878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-1591 431 19 0,'0'0'72'15,"0"0"4"-15,0 0-4 0,0 0-28 0,0 0-4 0,0 3-4 0,-4-3-12 16,4 0 0-16,0 0-8 0,0 0 4 0,0 0-4 15,0 0 0-15,-4 0-4 0,4 0 0 0,0 0 0 0,0 0 0 0,0 0 0 16,0 0 0-16,0 0 4 0,-4 0-4 0,4 0 0 0,0 0 0 16,0 0 0-16,0 0 0 0,0 0 0 0,0 0 4 0,0 0-4 15,0 0 4-15,0 0-4 0,0 0 0 0,0 0 0 0,0 0-4 0,0 0 4 16,0 0 4-16,0 0 0 0,0 0 0 0,0 0 4 0,0 0 0 16,0 0 0-16,4 0 4 0,-4 0-4 0,0 0 0 0,4 0 4 15,0 0-8-15,-4 0 4 0,4 0 0 0,-1 0 0 0,-3-3 0 16,4 3 0-16,0 0-8 0,0-2 0 0,4 2 4 0,-5-2-4 15,1 2 4-15,0-2-8 0,0 2 8 0,-1 0-20 0,5-2 16 0,-4 2 0 16,0-2 0-16,4 2 4 0,-5 0-4 0,1 0-4 0,0 0 0 16,4-2 0-16,-4 2-4 0,-1 0 4 0,2 0-4 0,2 0 0 15,-4-3 4-15,2 3 0 0,-2 0-4 0,1 0 0 0,4-2 0 16,-4 2 4-16,0 0 0 0,-1-2-4 0,1 2 4 0,0 0 0 16,0 0-4-16,0 0 4 0,-4-2 4 0,3 2-8 0,2 0 0 15,-2-2 8-15,1 2-4 0,-4-2 0 0,4 2 0 0,0 0 0 0,-1-3 0 16,-3 1 4-16,4 2-4 0,0-2 0 0,0 0-4 15,-4 2 4-15,4-2-4 0,0 2 0 0,-4-2 4 0,3 2-4 0,-3-2 0 16,4 2 0-16,-4 0 0 0,4-3 0 0,-4 3 0 0,4 0 4 16,-4 0-4-16,4-2 0 0,-4 2 0 0,0 0-4 0,3 0 4 15,-3 0-4-15,0 0 0 0,5 0 0 0,-5 0 4 0,0 0 0 0,0 0-4 16,0 0 0-16,0 0 4 0,0 0-4 0,0 0 0 16,0 0 0-16,0 0 0 0,0 0 0 0,0 0-4 0,0 0 4 0,0 0-8 15,0 0-4-15,0 0-4 0,0 0-4 0,0 0-20 0,0 0-12 16,0 0-12-16,0 0-24 0,0 0-24 0,0 0-20 0,-5 0-48 15,5 0-40-15,0 0 24 0,-3 0 40 0,3-2 28 0</inkml:trace>
          <inkml:trace contextRef="#ctx0" brushRef="#br0" timeOffset="-14016.6676">-1664 223 19 0,'0'0'60'0,"0"0"12"0,0 0-4 0,0 0-28 16,0 0-20-16,0 0 20 0,0 0-8 0,0 0-8 0,0 0-4 15,0 0 0-15,0 0 0 0,0 0-4 0,0 0 0 0,0 0 0 16,0 0 0-16,0 0-4 0,0 0 0 0,0 0 0 0,0 0 0 16,0 0-4-16,0 0 0 0,0 0 0 0,0 0 4 0,0 0 0 0,0 0 0 15,0 0 0-15,0 2 0 0,0-2 0 0,0 0 0 0,0 0 0 16,0 0 0-16,0 0 0 0,0 0 0 0,0 0 0 0,0 0-4 16,0 0 4-16,0 0 4 0,0 0 0 0,0 0-4 0,0 0 0 15,0 0 4-15,0 0 0 0,0 0 0 0,0 0 0 0,0 0 8 16,4 0-4-16,-4 0 0 0,0 0 0 0,4 0-8 0,-4 0 4 0,4 0-4 15,-4 0 4-15,3 0 0 0,1 0 0 0,0 0 0 0,-4 0 0 16,4-2 0-16,-1 2-4 0,2 0 0 0,-5-2 0 0,3 2-4 16,1-2-4-16,0 2 4 0,0 0 0 0,-4-3 0 0,3 3 0 0,1-2 0 15,0 0 0-15,-4 2 0 0,4 0-4 0,0-2-12 16,0 2 20-16,-4 0-4 0,4 0 0 0,-1 0 0 0,1 0 0 0,-4 0 0 16,4-3 0-16,0 3-4 0,0 0 4 0,-4 0 0 0,4 0 0 15,-1 0-4-15,-3 0 0 0,4-1 0 0,0 1 0 0,0 0 4 16,-4 0-4-16,3 0 4 0,2-3-4 0,-5 3 4 0,3-2-4 15,1 2 0-15,-4 0 0 0,4-2 0 0,0 2 0 0,-4 0 0 16,4 0 0-16,-1-2-4 0,-3 2 4 0,4 0 0 0,-4 0 0 0,4 0 0 16,-4 0 0-16,4 0 0 0,-4 0-4 0,4 0 4 0,-4 0-4 15,4 0 4-15,-4 0 0 0,0 0-4 0,3 0 0 0,-3 0 0 16,0 0 8-16,5 0-8 0,-5 0 4 0,0 0 0 0,3 0 0 16,-3 0 0-16,0 0 0 0,4 0 0 0,-4 0 0 0,0 0 4 15,3 0-4-15,-3 0 0 0,5 0 0 0,-5 0 4 0,3 0-4 16,-3 0 0-16,0 0 0 0,4 0 0 0,-4 0 0 0,4 0 0 0,-4 0 0 15,0 0 0-15,4 0 0 0,-4 0 0 0,0 0 0 0,0 0 0 16,0 0 0-16,0 0 0 0,0 0 0 0,0 0 0 0,0 0-4 16,4 0 4-16,-8 0 0 0,4 0 0 0,0 0-4 0,0 0 4 15,0 0-4-15,0 0 4 0,0 0-4 0,0 0 0 0,0 0 4 16,0 0-4-16,0 0 0 0,0 0 0 0,4 0 0 0,-4 0 4 0,0 0 0 16,0 0-4-16,0 0 0 0,0 0 4 0,0 0 0 0,4 0-4 15,-4 0 0-15,0 0 0 0,0 0 0 0,0 0 0 0,0 0 0 16,0 0 4-16,0 0 0 0,0 0-4 0,0 0 0 0,0 0 4 0,0 0-4 15,0 0 0-15,0 0 0 0,0 0 0 0,0 0 0 16,0 0 0-16,0 0 4 0,0 0-4 0,0 0 0 0,0 0 0 0,0 0 0 16,0 0-4-16,0 0 4 0,0 0 0 0,0 0 0 0,0 0 0 15,0 0 0-15,0 0 0 0,0 0 0 0,0 0 0 0,0 0 0 16,0 0 0-16,0 0 0 0,0 0 0 0,0 0 0 0,0 0-4 16,0 0-4-16,0 0-4 0,0 0-8 0,0 0-12 0,0 0-16 15,0 0-20-15,0 0-32 0,0 0-32 0,0 0-60 0,0 0-60 0,0 0 36 16,0 0 40-16,-4 0 32 0,4 0 32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6:56.815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-1 137 3 0,'0'0'40'0,"0"0"0"0,0 0 4 0,0 0-16 16,0 0 0-16,0 0 0 0,0 0 4 0,0 0 8 15,0 0-16-15,0 0 4 0,0 0-4 0,0 0-4 0,0 0-4 0,0 0 0 16,0 0-4-16,0 0 4 0,0 0-4 0,0 0 0 0,0 0 0 15,0 0 0-15,0 0 0 0,0 0-4 0,0 0-4 16,0 0 0-16,0 0 0 0,0 0 4 0,0 0 0 0,0 0-4 0,0 0 4 16,0 0 0-16,0 0 4 0,0 0-4 0,0 0-4 0,0 0 0 15,0 0 4-15,0 0-4 0,0 0 4 0,0 0 0 0,0 0 0 16,0 0 0-16,0 0 0 0,0 0 0 0,0 0 0 0,0 0 0 0,0 0-4 16,0 0 4-16,0 0 0 0,0 0-4 0,0 0 4 0,0 0-4 15,0 0 0-15,0 0 0 0,0 0 0 0,0 0 4 0,0 0 4 16,0 0-8-16,0 0 4 0,0 0-4 0,0 0 8 0,0 0-8 15,0 0 0-15,0 0 0 0,0 0 0 0,0 0 0 0,0 0 4 16,0-1 0-16,0 1 0 0,0-2-4 0,0 2 4 0,0 0-4 0,0 0 4 16,0-1 0-16,0 1 4 0,3 0-4 0,-3 0 0 0,0-2-4 15,0 2 4-15,0-2 0 0,3 2 0 0,-3 0 0 0,0-1-4 16,3 1 0-16,-3 0 4 0,0 0-4 0,0 0 4 0,3 0-4 16,-3 0 0-16,0 0 4 0,3 0 0 0,-3 0 0 0,0-2 0 15,0 2-4-15,3 0 4 0,-3 0 0 0,0 0-4 0,0-2 0 0,3 2 0 16,-3 0 0-16,0 0 0 0,3 0-4 0,-3-1 4 0,0 1 4 15,3 0-8-15,-3 0 4 0,0 0 0 0,3 0 0 0,-3 0-4 16,3 0 0-16,-3-2 4 0,0 2 4 0,3 2 0 0,-3-4-4 0,3 2 0 16,-3 0 0-16,2 0 0 0,-2 0-4 0,4 0 4 15,-4 0 0-15,3-2 0 0,-3 2 4 0,2 0-4 0,2 0 4 16,-4 0-4-16,3 0 0 0,-3 0 0 0,2 0 0 0,-2 0-4 0,4 0 4 16,-4 0 0-16,3 0-4 0,-3 0 0 0,0 0 0 0,2 0 0 15,-2 0 4-15,0 0-8 0,3 0 0 0,-3 0 4 0,0 0 0 16,4 0 0-16,-4 0 8 0,2 0 0 0,-2 0-4 0,0 0 4 15,3 0-4-15,-3 0 0 0,4 0 0 0,-4 0 0 0,2 0-4 16,-2 0 0-16,3 0 0 0,-3 0 4 0,4 0-4 0,-2 0 0 0,-2 0 4 16,3 0 0-16,0 0 0 0,-3 0-4 0,3 0 4 0,-3 0 0 15,3 0 0-15,-3 0 0 0,3 0-4 0,-3 0 0 0,3 0 0 16,-3 0 0-16,3 0 0 0,-3 0-4 0,3 0 4 0,-3 0 4 16,0 0 0-16,0 0-8 0,3 0 4 0,-3 0 0 0,0 0 4 15,0 0 0-15,3 0-4 0,-3 0 0 0,0 0-20 0,3 0 24 0,-3 0 4 16,0 0-8-16,0 0 4 0,3 0-4 0,-3 0 4 0,3 0 0 15,-3 0-4-15,3 0 4 0,0 0-4 0,-3 0 0 0,3 0 4 16,-3 0-4-16,3 0 4 0,-3 0 0 0,3 0-4 0,0 0 0 0,-3 0 0 16,3 0 0-16,-3 0 0 0,3 0 0 0,-3 0 0 15,3 0 0-15,-3 0 4 0,3 0-4 0,-3 0 0 0,3 0 0 0,-3 0 4 16,0 0-4-16,3 0 0 0,-3 0 0 0,3 0 0 0,-3 0 0 16,3 0 0-16,-3 0 0 0,0 0 0 0,3 0 0 0,-3 0 0 15,3 0 0-15,-3 0 0 0,3 0 0 0,-3 0 4 0,3 0-4 16,-3 0 4-16,3 0-4 0,-3 0 0 0,3 0 0 0,0 0 0 15,-3 0 0-15,3 0 0 0,0 0 0 0,-3 0 4 0,3 0-4 0,0 0 0 16,0 0 0-16,-3 0 4 0,3 0-4 0,0 0 0 0,0 0 4 16,0 0-4-16,-3 0 0 0,3 0 0 0,0 0 0 0,0 0 0 15,0 0 4-15,-3 0 0 0,3 0-4 0,0 0 0 0,-3 0 0 16,3 0 0-16,0 0 0 0,0 0 4 0,-3 0-4 0,3 0 0 0,0 0 0 16,-1 0 0-16,-2 0 0 0,4 0 0 0,-1 0 4 0,-1 0-4 15,2 0 0-15,-4 0 0 0,3 0 0 0,-1 0 0 0,2 0 0 16,-1 0 4-16,-3 0-4 0,2 0 0 0,1 0 0 0,1 0 0 15,-4 0 0-15,2 0 0 0,1 0 0 0,1 0 0 0,-4 0 0 16,2 0 0-16,1 0 0 0,-3 0 0 0,4 0 4 0,-2 0-4 16,-2 0 0-16,3 0 4 0,-3 0-4 0,3 0 0 0,0 0 0 15,-3 0 0-15,3 0 0 0,-3 0 0 0,3 0 0 0,-3 0 4 0,3 0-4 16,-3 0 0-16,3 0 0 0,0 0 0 0,-3 0 4 16,3 0-4-16,-3 0-4 0,3 0 4 0,0 0 0 0,-3 0 4 0,3 0-4 15,0 0 0-15,-3 0 0 0,3 0 0 0,0 0 0 0,0 0 0 0,0 0 0 16,0 0 4-16,-3 0-4 0,3 0 0 0,0 0 0 15,0 0 0-15,0 0-16 0,0 0 20 0,0 0 0 0,0 0-4 0,0 0 4 16,3 0 0-16,-3 0 0 0,0 0-4 0,0 0 4 0,0 0-4 16,3 0 4-16,-3 0-4 0,0-2 0 0,3 2 0 0,-3 0 4 15,0 0-4-15,3-1 0 0,-3 1 4 0,3 0-4 0,-3 0 0 0,0 0 0 16,0 0 0-16,3 0 4 0,-3 0-4 0,0-2 0 0,3 2 0 16,-4 0 4-16,2 0-4 0,1 0 0 0,-1 0 4 0,-1 0-4 15,-1 2 0-15,2-2 0 0,-1-2 0 0,-1 2 0 0,5 0 0 16,-5 0 0-16,1 0 4 0,1 0-4 0,-1 0 0 0,-1 0 0 15,2 0 0-15,-1 0 0 0,-1 0 4 0,1 0 0 0,1 0-4 16,1 0 0-16,-1 0 0 0,-2 0 4 0,1 0-4 0,1 0 4 16,-2 0-4-16,1 0 0 0,0 0 0 0,0 0 0 0,0 0 0 0,0 0 0 15,0 0 0-15,0 0 0 0,0 0 0 0,0 0 0 0,0 0 4 16,0 0-4-16,0 0 4 0,0 0-4 0,0 0 0 0,0 0 4 16,0 0-4-16,0 0 0 0,0 0 0 0,0 0 0 0,0 0 0 0,3 0 0 15,-3 0 0-15,0 0 0 0,0 0 0 0,0 0 0 16,0 0 0-16,0 0 0 0,0 0 0 0,0 0 0 0,0 0 0 0,0 0 0 15,0 0 4-15,0 0-4 0,0 0 0 0,0 0 4 0,0 0-4 16,0 0 4-16,0 0-4 0,0 0 0 0,0 0-4 0,0 0 4 16,0 0 0-16,3 0 0 0,-6 0 4 0,6 0-4 0,-3 0 0 15,0 0 0-15,0 0 0 0,0 0 0 0,0 0 4 0,0 0-4 0,0 0 0 16,-1 0 0-16,2 0 0 0,-1 0 0 0,-1 0 0 0,2 0 0 16,1 0-4-16,-1 0 4 0,-1 0 4 0,-1 0-4 0,1 0 0 15,1 0 0-15,-2 0-4 0,1 0 4 0,1 0 0 0,-2 0 4 16,1 0-4-16,1 0 0 0,1 0 0 0,-2 0 4 0,0 0-4 15,0 0 0-15,0 0 0 0,0 0 0 0,0 0 0 0,0 0 0 0,0 0 0 16,3 0 0-16,-3 0 4 0,0 0-4 0,0 0-16 16,0 0 20-16,0 0 0 0,0 0-4 0,0 0 0 0,0 0 4 0,0 0-4 15,3 0 4-15,-3 0-4 0,0 0 0 0,0 0 4 0,0 0-4 16,0 0 0-16,0 0 0 0,0 0 4 0,0 0-4 0,3 0 0 16,-3 0 0-16,0 0 4 0,0 0-8 0,0 0 4 0,0 0 4 0,0 0-8 15,0 0 4-15,3 0 0 0,-3 0 0 0,0 0 0 0,3 0 0 16,-3 0 4-16,0 0-4 0,3 0-4 0,-3 0 4 0,0 0 0 15,3-2 0-15,-3 2 0 0,3 0 0 0,-3 0 0 0,3-1 0 16,-3 1 0-16,3 0 0 0,-3 0 0 0,2 0 0 0,-1 0 0 16,1 0 0-16,-1-2 0 0,1 2 0 0,1 0 0 0,-3 0 0 0,3-1 0 15,-3 1 0-15,3 0 0 0,-3 0 0 0,3-2 0 16,-3 2 0-16,3 0 0 0,0-2 4 0,-3 2 0 0,3 0 0 0,-3 0 0 16,3 0-4-16,-3 0-4 0,3-2 4 0,-3 2 0 0,0 0 0 15,3 0 0-15,-3 0 0 0,0 0 0 0,3 0-4 0,-3 0 0 16,0 0 4-16,0-1 4 0,3 1-4 0,-3 0 0 0,0-2 0 0,0 2 0 15,0 0 0-15,3 0 0 0,-3-2 4 0,0 2-4 0,0 0 0 16,0 0 0-16,0 0 0 0,0 0 0 0,0 0 4 16,0 0-4-16,0 0 0 0,3 0 0 0,-6 0 0 0,3 0 0 0,3 0 0 15,-6 0 0-15,3 0 0 0,-1 0 0 0,2-1 0 0,-1 1 0 16,-1 0 0-16,2 0 0 0,-1 0 0 0,-1 0 4 0,1-2-4 16,1 2 0-16,-2 0 4 0,1 0 0 0,1 0-4 0,-2 0-4 0,1 0 4 15,1 0 0-15,-2 0 0 0,1 0 0 0,3 0 0 16,-3 0 0-16,0-2 0 0,0 2 0 0,0 0 0 0,0 0 4 0,0 0-4 15,0 0 0-15,3-1 4 0,-3 2-4 0,0-2 0 0,3 1-4 16,-3 0 4-16,0 0 0 0,3 0 0 0,-3-2 0 0,3 2 0 16,-3 0 4-16,3 0-4 0,-3 0 0 0,3 0 0 0,-3-2 0 0,3 2 0 15,-3-2 4-15,3 2-20 0,0 0 16 0,-3 0 4 0,3-1 0 16,-3 1-4-16,3-2 4 0,-3 2-4 0,3 0 0 0,-3 0 4 16,3-2 0-16,0 2-4 0,-3 0 0 0,3-1 0 0,0 1 0 15,-3-2 0-15,3 2 0 0,-3 0 0 0,3-2 0 0,-1 2 4 16,-2 0-4-16,4-1 0 0,-5 1-4 0,5 0 8 0,-5 0-4 0,5-2 4 15,-5 2-4-15,5 0 0 0,-5 0-4 0,5 0 8 0,-5 0-4 16,5 0 0-16,-5 0 4 0,1 0-4 0,3 0 0 0,-3-2 0 16,3 2 0-16,-3 0 0 0,0 0 0 0,3-1 0 0,-3 1 0 15,0 0 0-15,3-2 0 0,-3 2 4 0,0 0-4 0,0 0 0 16,3 0 0-16,-3-2 0 0,3 2 0 0,-3 0 0 0,0 0 0 0,3 0 0 16,-3 0 4-16,0 0-4 0,3 0 4 0,-3 0-4 15,3 0 0-15,-3-1 0 0,0 1 0 0,3 0 0 0,-3 0 4 0,3 0-4 16,-3-2 0-16,0 2 0 0,3 0 0 0,-3-2 0 0,3 4 0 15,-3-4 0-15,0 2 0 0,3 0 4 0,-3 0 0 0,0 0-4 16,2-1 0-16,-1 1 4 0,-1 0-4 0,-1 0 0 0,5 0 0 0,-5 0 0 16,2 0 0-16,-1-2-4 0,-1 4 4 0,1-4 4 0,3 2-4 15,-3 0 0-15,1 0 0 0,-2-1 0 0,1 1 0 0,1 0 0 16,-2 0 4-16,4 0-4 0,-3 0 0 0,0 0 0 0,0-3 0 16,0 3 0-16,0 0 0 0,0 0 4 0,3 0-4 0,-3-1 0 15,0 1 0-15,0 0 0 0,0 0 0 0,3 0 0 0,-3-2 0 16,0 2 0-16,0 0 0 0,0 0 0 0,3-2 0 0,-3 2 0 0,0 0 0 15,0 0 0-15,3 0 4 0,-3 0-4 0,0 0 0 0,0 0 0 16,0 0 0-16,3 0 4 0,-3-1-8 0,0 1 8 0,3 0-4 16,-3 0 0-16,0-2 0 0,3 2 4 0,-3 0-4 0,3 0 0 15,-3-1 0-15,0 1 0 0,3 0 0 0,-3-2 0 0,0 2 4 16,3 0-4-16,-3 0 0 0,2 0 0 0,-1 0 0 0,1-2 0 0,-1 2-20 16,1 0 20-16,-1 0 4 0,1 0 0 0,-2-1-4 15,3 1 4-15,-3 0 0 0,3 0-4 0,1 0 0 0,-5 0 0 0,4 0 0 16,0-3 0-16,-3 3 0 0,3 0 0 0,0 0 0 0,0-1 4 15,-3 1-4-15,3 0 4 0,0 0-4 0,-3 0 0 0,3 0 4 16,0-2-8-16,-3 2 4 0,3 0 0 0,0-1 0 0,0 1 0 0,-3 0 0 16,3 0 4-16,-3-2-4 0,3 2 0 0,0-2 0 0,0 2 0 15,-3-1 4-15,3 1 0 0,-3 0-4 0,3 0 4 0,0 0-8 16,-3 0 4-16,3 0 0 0,0-2 0 0,-3 2 0 0,3 0 0 16,-4 0 0-16,5 0 0 0,-5 0 0 0,5 0 0 0,-5 0 0 15,5 0 4-15,-5 0 0 0,5-2 0 0,-5 2 0 0,5 0-4 0,-5 0 0 16,5 0 0-16,-5 0-4 0,4-1 4 0,-3 1 4 0,3 0-4 15,-3 0 0-15,0 0 4 0,3 0-4 0,-3 0 0 0,3 0 0 16,-3 0 0-16,3 0 0 0,-3 0 0 0,3 0 4 0,0-2-4 0,-3 2 0 16,3 0 0-16,-3 0 4 0,3 0-4 0,-3 0 0 15,3 0 0-15,0 0 4 0,-3 0 0 0,3 0-4 0,0 0-4 0,-3 0 8 16,3-2-4-16,0 2 0 0,-3 2 4 0,3-2-4 0,0-2 0 16,-3 2 0-16,3 0 0 0,-3 0 0 0,3 0 0 0,0 0 0 15,-4 0 0-15,5 0 4 0,-1 0-4 0,-3 0 0 0,3 0 4 0,-1 0-4 16,-2 0 0-16,4 0 0 0,-5 0 0 0,5 0 0 15,-1 0 4-15,-3 0-4 0,2 0 0 0,-1 0 4 0,1 0-4 16,-1 0 0-16,1 0-4 0,1 0 0 0,-3-1 8 0,3 1-4 0,-3 0 0 16,3 0 0-16,-3 0 4 0,3 0 0 0,-3-2 0 0,3 2-4 15,-3 0 0-15,3 0 0 0,-3 0 0 0,3-2-4 0,-3 2 8 16,3 0-4-16,-3 0 4 0,3 0-4 0,-3 0 0 0,0 0 4 0,3 0-4 16,-3 0 4-16,3 0-4 0,-3-2 0 0,0 2 0 15,3 0 0-15,-3 2 0 0,0-2 0 0,3-2-20 0,-3 2 24 0,0 0 4 16,3 0-8-16,-3 0 4 0,3 0 0 0,-3-1 0 0,0 1-4 15,3 0 4-15,-3 0-4 0,0 0 0 0,3 0 4 0,-4 0-4 16,5-2 0-16,-5 2 0 0,5 0 0 0,-5 0 4 0,2 0 0 16,1 0-4-16,-2 0 0 0,3 0 0 0,-3 0-4 0,3 0 0 15,-3 0 4-15,1 0 4 0,1 0 0 0,-2 0 0 0,0 0-4 0,3-1 4 16,-3 1-4-16,3 0 0 0,-3 0 4 0,3 0-4 16,-3 0 0-16,0 0 0 0,3 0 0 0,-3 0 0 0,0 0 0 15,3 0 4-15,-3 0 0 0,0 0-4 0,3 0 4 0,-3 0-4 0,0 0 0 16,0 0 0-16,0 0 0 0,0 0 0 0,3 0 0 0,-3 0-4 15,0 0 4-15,0 0 0 0,0 0 0 0,0 0 0 0,0 0 0 0,0 0 0 16,0 0 4-16,0 0-4 0,0 0 0 0,0 0 0 0,0 0 4 16,0 0 0-16,0 0-4 0,0 0 4 0,3 0-4 0,-6 0 0 15,6 0 4-15,-3 0-4 0,-3 0 4 0,6 0-8 0,-3 0 4 0,0 0 0 16,-1 0 0-16,2 0 0 0,-1 0 0 0,-3 0-4 0,2 0 4 16,2 0 0-16,-1 0 0 0,-1 0 0 0,2 0 4 0,-1 0-4 15,-1 0 0-15,1 0 4 0,1 0-4 0,-2 0-4 0,-2 0 4 16,3 0 0-16,1 0 0 0,-2 0 4 0,1 0-4 0,1 0 0 15,-2 0 4-15,1 0-4 0,-3 0 4 0,3 0-8 0,0 0 8 16,0 0-4-16,-3 0 4 0,3 0-4 0,0 0 0 0,-3 0 0 0,3 0 0 16,0 0 0-16,-3 0 4 0,3 0-4 0,0 0 0 15,0 0 0-15,-3 0 0 0,3 0 0 0,0 0 0 0,0 0 0 0,-3 0 4 16,3 0-4-16,0 0-4 0,-3 0 4 0,3 0 0 0,0 0-4 16,0 0 0-16,-3 0 4 0,3 0 0 0,0 0 0 0,0 0 0 15,-3 0 0-15,3-2 0 0,0 2 0 0,-3 0 0 0,3 0 0 16,0 0 0-16,0 0 0 0,0 0-4 0,-3 0 4 0,3 0 0 15,0 0 0-15,0 0 4 0,0 0-4 0,-3 0 4 0,3 0-8 0,0 0 4 16,0 0 0-16,-3 0 0 0,3 0 0 0,0 0 0 0,0 0 0 16,0 0 0-16,-3 0 0 0,3 0-4 0,0 0 4 0,0 0 0 15,0 0 0-15,-3 0 0 0,3 0 0 0,0 0 0 0,0 0 4 0,0 0-4 16,-3 0 0-16,3 0 4 0,0 0-4 0,0 0 0 16,0 0 0-16,0-2 0 0,-3 2 0 0,3 0 0 0,0 0 0 0,-1 0-4 15,2 0 4-15,-4 0 4 0,3 0-4 0,-1 0 0 0,2 0-4 16,-1 0 8-16,-1 0-8 0,2 0 4 0,-4 0 4 0,3 0 0 15,-1 0-4-15,1 0 0 0,1 0 0 0,-2-2 0 0,1 2 0 0,1 0 0 16,-2 0 0-16,1 0 0 0,1 0 0 0,-2 0-4 0,1 0 4 16,0 0 0-16,0-1 4 0,3 2-8 0,-6-2 4 15,6 1-4-15,-3 0 4 0,0 0 4 0,0 0-4 0,0 0 0 0,0 0 4 16,0 0-4-16,0 0 0 0,0 0 0 0,0 0 0 0,0 0 0 16,0 0 0-16,0 0 0 0,0 0 0 0,0 0 0 0,0 0-4 15,0 0 8-15,0 0-8 0,0 0 4 0,0 0 4 0,0 0-4 16,0 0 4-16,0 0-8 0,0 0 4 0,0 0 0 0,0 0-4 15,0 0 8-15,0 0 0 0,0 0-4 0,-3 0-4 0,3 0 4 0,0 0 0 16,0 0 4-16,0 0-4 0,0 0 0 0,0 0 0 0,0 0-4 16,0 0 8-16,0 0 0 0,0 0-8 0,0 0 4 0,0 0 0 15,0 0 0-15,0 0 0 0,0 0 0 0,0 0 0 0,0 0 0 0,0 0 0 16,0 0 0-16,-1 0 0 0,2 0 0 0,-1 0 0 0,-1 0 0 16,5 0 0-16,-5 0 0 0,2 0 0 0,-1 0 0 0,-1 0 0 15,1 0-4-15,1 0 0 0,-1 0 4 0,3 0 0 0,-3 0 0 16,-1 0 0-16,2 0 0 0,-1 0 0 0,2 0 0 0,-1 0 0 15,-2 0 0-15,1 0 0 0,1 0 0 0,-2 0 4 0,1 0-4 0,3 0 0 16,-3 0 0-16,0 0 0 0,0 0 0 0,0 0-20 16,0 0 24-16,0 0 0 0,-3 0 0 0,3 0 0 0,0 0 0 0,0 0-4 15,0 0 0-15,-3 0 4 0,3 0-4 0,0 0-4 0,-3 0 4 16,0 0 0-16,3 0 4 0,-3 0-4 0,3 0 0 0,-3 0 0 16,0 0-4-16,0 0 4 0,0 0 0 0,0 0 0 0,3 0 0 15,-3 0-4-15,0 0 4 0,0 0 0 0,0 0 0 0,0 0 0 0,0 0 0 16,-3 0 0-16,6 0 0 0,-3 0 0 0,0 0 0 15,0 0 0-15,0 0 4 0,3 0 0 0,-3 0-4 0,0 0 0 0,3 0 0 16,-3 0 0-16,3 0 0 0,-3 0 0 0,0 0 0 0,3 0 0 16,-3 0 0-16,3 0-4 0,-3 0 4 0,0 0 0 0,3 0 0 15,-3 0 4-15,3 0-8 0,-3 0 4 0,0 0 4 0,0 0-4 0,3 0 0 16,-3 0-4-16,0 0 4 0,3 0 4 0,-3 0-4 16,0 0 0-16,0 0 0 0,0 0-4 0,0 0 4 0,0 0 0 0,3 0 0 15,-3 0 0-15,0 0 0 0,0 0-20 0,0 0 24 0,0 0 4 16,-3 0-4-16,3 0-4 0,0 0 4 0,0 0 0 0,0 0-4 15,0 0 4-15,0 0-4 0,3 0-4 0,-3 0 8 0,0 0-8 0,0 0 8 16,0 0-8-16,0 0 4 0,0 0 0 0,0 0 0 0,0 0 0 16,0 0 0-16,0 0 0 0,0 0 0 0,0 0 0 0,0 0 0 15,3 0 0-15,-3 0-4 0,0 0 4 0,0 0 0 0,3 0 0 16,-3 0 4-16,0 0-4 0,0 0 0 0,3 0 0 0,-3 0 0 16,3 0 0-16,-3 0 0 0,0 0 0 0,0 0 4 0,0 0-4 0,3 0 0 15,-3 0 0-15,0 0 0 0,0 0 4 0,0 0-8 0,0 0 4 16,0 0 4-16,0 0-4 0,0 0 0 0,0 0 0 0,0 0 0 15,0 0-4-15,0 0 4 0,0 0 4 0,0 0 0 0,0 0-8 16,0 1 8-16,0-1-4 0,0 0 0 0,0 0 0 0,0 0 4 16,0 2-4-16,0-2 0 0,0 2-4 0,0-2 8 0,0 0-4 15,0 2 0-15,0-2 4 0,0 1-20 0,0 1 20 0,0-2-4 0,0 1 4 16,0-1-4-16,0 2 4 0,0 0-4 0,0-2 0 0,0 2 0 16,-3-1 4-16,3 1-4 0,0-2 0 0,0 2 4 0,0-1-4 15,0 1-4-15,0 0 8 0,0-1-4 0,0 1 0 0,0 0 4 16,0-2-4-16,0 1 0 0,0 1 0 0,0-1 0 0,-3 2 0 15,6-2 0-15,-3 1 0 0,-3 0 0 0,3-1 0 0,0 1 0 0,0-1 0 16,0 1 0-16,0 0 4 0,0-1-4 0,0 2 0 16,0-2 0-16,0 1 4 0,0-1-4 0,0 1 0 0,0 0 4 0,0-1-4 15,0 3 4-15,0-3-4 0,0 1 0 0,0 0 0 0,0-1 0 16,0 1 0-16,0 1 4 0,0-1-4 0,0 0 0 0,0-1 0 16,0 1 0-16,0 0 0 0,0 1 0 0,0-1 0 0,0 0 4 0,0-1-4 15,0 1 4-15,0 1-4 0,0-1 0 0,0 0 0 0,0 0-4 16,0 1 8-16,0-2-4 0,0 1 0 0,0 0 0 0,0-1 0 15,0 3 0-15,0-2 0 0,0-1-4 0,0 3 4 0,0-3 0 16,0 1 0-16,0 0 0 0,0-1 4 0,0 2-4 0,0-1 0 16,0 0 0-16,0 0 0 0,0-1 4 0,0 3-4 0,0-3 4 15,0 1-4-15,0 1 0 0,0-1 0 0,0 0 0 0,0-1 0 0,0 1 0 16,0 1 0-16,0-1 0 0,0 0 0 0,0-1 0 0,0 3 0 16,0-2 0-16,0-1 0 0,0 1 0 0,0 1 0 0,0-1 0 15,0-1 0-15,0 1 0 0,0 0 0 0,0 0 0 0,0-1 0 16,0 1 0-16,0 0 0 0,0 1 0 0,0-1 0 0,0-1 0 15,0 1 4-15,0 0-4 0,0 0 0 0,0-1 0 0,0 1 4 0,0 0-4 16,0-1 4-16,0 3-8 0,0-3 4 0,0 1 4 0,0-1-4 16,0 1 0-16,0 0 4 0,0 0-4 0,0-1 4 0,0 1-4 15,0 0 4-15,0-1 0 0,0 1-4 0,3 2 4 0,-3-3 0 16,0 1 0-16,0-1 0 0,0 1 0 0,3 0-4 0,-3-1 8 16,0 1-4-16,0 0 0 0,0-1 0 0,0 2 0 0,3-2 0 15,-3 0-4-15,0 1 0 0,0 0 4 0,0 0 0 0,0-1-4 0,0 1 4 16,0 0-4-16,3-2 8 0,-3 1-8 0,0 1 4 15,0 0 0-15,0-2 0 0,0 1 0 0,0 1 0 0,0-2 0 0,0 2-4 16,0 0 0-16,0-2 4 0,0 1 0 0,0 1-4 0,0-2 0 16,3 1 0-16,-3 1 0 0,0-2 0 0,0 2 4 0,0-1 0 15,0-1-8-15,0 2 4 0,0 0 0 0,0-2 0 0,0 2 0 0,3-1 4 16,-3 1 0-16,0 0 0 0,0-2-4 0,0 1 0 16,0 1 0-16,0 0 0 0,0-1 0 0,0 1 4 0,3-1 0 0,-3 1-8 15,0 0 4-15,0-2 0 0,0 2 0 0,3 1 0 0,-3-3 4 16,0 2-4-16,0-1 0 0,0 1 4 0,3 0-4 0,-3-2 0 15,0 1 4-15,3 1-4 0,-3 0 0 0,0-2 0 0,0 1 0 0,0 1 0 16,3 0 0-16,-3-2 4 0,0 1-4 0,0 1-20 0,0-2 28 16,0 2-4-16,3-1-4 0,-3 1 4 0,0-2-4 0,0 2 0 15,0 0 0-15,0-1 0 0,0-1 0 0,0 2 0 0,0 0 0 16,0-2 0-16,0 1 0 0,-3 1 0 0,6-2 0 0,-3 2 0 16,0-1 0-16,0-1 4 0,0 2-4 0,0 0 4 0,0-1-4 0,0 1 0 15,0 0 0-15,0-1 4 0,0-1-4 0,0 2 0 0,0 0 0 16,0-2 0-16,0 1 0 0,0 1 0 0,0-2 0 0,0 2 0 15,0-2 0-15,0 2 0 0,0-2 0 0,0 1 0 0,0-1 0 16,0 2 0-16,0-2 0 0,0 2 0 0,0-2 0 0,0 0 0 16,0 1 4-16,0-1 0 0,0 2-4 0,0-2 0 0,0 2 0 0,0-1 0 15,0-1 0-15,0 2 0 0,0-2 0 0,0 2-4 0,0-1 4 16,0-1 0-16,0 2 0 0,0 0 0 0,0-2 0 16,0 1 4-16,0 1 0 0,0-2 0 0,0 2-8 0,0-1 4 0,0-1 0 15,0 2 0-15,0-1 0 0,0-1 0 0,0 3 0 0,0-2 0 16,0-1 0-16,0 2 0 0,0-2 0 0,0 1 0 0,0-1-4 15,0 2 4-15,0 0 0 0,0-2 0 0,0 0 0 0,0 1 0 0,0 1 0 16,0-2 0-16,0 2 0 0,0-2 0 0,0 1 0 0,0-1 0 16,0 3 0-16,0-2 0 0,0 1 0 0,0-2 0 0,0 1 0 15,0 1 0-15,0 0 4 0,0-1-4 0,0 1 4 0,3 0-4 16,-3-1 0-16,0 1 0 0,0 0 0 0,3-1 0 0,-3 1-4 16,0 0 4-16,3 1 0 0,-3-1 4 0,0-1-4 0,3 1-4 0,-3 0 4 15,3 0 0-15,-3-1 0 0,0 1 0 0,3 0 0 0,-3-1 0 16,3 1 4-16,-3 0-4 0,0-1 0 0,3 1 4 0,-3 0-4 15,3-1-4-15,-3 1 4 0,0 0 0 0,3-1 0 0,-3 1 0 0,3-2 0 16,-3 2 0-16,0-1 4 0,3 1-4 0,-3 0 0 16,0 0 0-16,3-1 4 0,-3 1 0 0,0 0-4 0,3-1 0 0,-3 1 0 15,0 0 0-15,2 1 4 0,-2-2-4 0,0 1 0 0,4 0 0 16,-4 0 0-16,0-1 0 0,0 1 0 0,0 0 0 0,0-1 0 16,0 1 0-16,0 0 0 0,0-1 4 0,3-1-4 0,-3 2 0 0,0 0 0 15,0-2 0-15,-3 1 0 0,6-1 0 0,-3 2 0 16,-3-2 0-16,6 0 0 0,-3 2 0 0,0-2 0 0,0 0 0 0,0 0 0 15,0 0 0-15,0 0 0 0,0 0 0 0,0 0 0 0,0 0 0 16,0 1 0-16,0-1-4 0,0 0 4 0,0 0 4 0,0 2-4 16,0-2 4-16,0 2-8 0,0-2 4 0,0 1 0 0,0 1 0 15,0-2 0-15,0 2 0 0,0 0 0 0,0-2 0 0,0 1 0 16,0 1 0-16,0-2-4 0,0 2 4 0,0-1 0 0,0-1 0 0,0 2 0 16,0-1 0-16,0-1 4 0,0 2-4 0,0 0 0 0,0-2-4 15,0 2 4-15,0-1 4 0,0-1-4 0,0 2 0 0,0-2 4 16,0 2-8-16,0-1 4 0,0-1 0 0,0 2 0 0,0-2 0 0,0 2 0 15,0-2-4-15,0 0 8 0,0 1-4 0,0-1 0 16,0 2 0-16,0-2 0 0,0 0 4 0,0 2-4 0,0-2 0 16,0 0 4-16,0 0-4 0,0 0 0 0,0 0 0 0,0 2-4 0,0-2 8 15,0 0-4-15,0 1 0 0,0-1 0 0,0 0 0 0,0 1 0 16,0-1 0-16,0 3 0 0,0-3 0 0,-3 1 0 0,3-1 0 16,0 2 0-16,0-2 0 0,0 0 0 0,0 0-4 0,0 0 4 0,0 0 0 15,-4 1 0-15,4-1 4 0,0 0-4 0,0 0 0 16,0 0 0-16,0 0 0 0,0 0 0 0,0 2 0 0,0-2 0 0,0 0-4 15,0 2 4-15,0-2-4 0,0 0 4 0,0 0-4 0,0 1 4 16,0-1-4-16,0 0-4 0,0 0 0 0,0 0-8 0,0 0-8 16,0 0-4-16,0 2-8 0,0-2-16 0,0 0-16 0,0 0-20 15,0-2-20-15,0 2-32 0,-2 0-40 0,2 0-80 0,0-1 4 16,0 1 44-16,-3-2 44 0,3 0 28 0,0 1 28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7:00.127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1322 3 27 0,'0'0'64'0,"0"0"-4"0,0 0 0 0,0 0-24 0,0 0 0 16,0-2-8-16,0 4-4 0,0-2 8 0,0-2-8 0,0 2-8 15,0 2-4-15,0-2 4 0,0-2-4 0,0 4-4 0,0-2 0 16,0 0 8-16,0 0-8 0,0 0 0 0,0 0 0 0,0 0 0 0,0 0 0 16,0 0 0-16,0 1 0 0,0-1 0 0,0 2 4 15,-3-2-8-15,3 0 8 0,0 2-4 0,0-1-4 0,0-1 4 0,-3 2 0 16,3-2 0-16,0 2 0 0,-3-1-4 0,3-1 4 0,0 2 0 16,0-2 4-16,0 2 0 0,-3-2-4 0,3 1 4 0,0 1-4 15,0-2 0-15,0 2 4 0,-3-1 0 0,3 1-20 0,0-2 20 0,-3 2 0 16,3 0 0-16,0-1 4 0,-3 1 0 0,3 0 0 0,-3-1 0 15,3 1 4-15,-3-1-4 0,3 1 0 0,0 0-4 0,-3 1 4 16,3-1 0-16,-3 0 0 0,3-1 0 0,-3 3-4 0,3-3 0 0,-3 1 4 16,0 1 0-16,3-1-4 0,-3 0 4 0,3 1 0 15,-3-1-8-15,0-1 4 0,0 3 4 0,3-3 0 0,-3 3-4 0,0-2 0 16,3 1-8-16,-2-2 0 0,-2 1 0 0,4 2 8 0,-3-3-4 16,0 3-4-16,0-3 8 0,3 3-8 0,-3-3 4 0,0 1 0 15,3 1-4-15,-3-1 4 0,0-1 0 0,3 2 0 0,-3 0-4 16,1-1 0-16,2-1 4 0,-4 1 0 0,1 0-4 0,3 1 4 15,-2-3 0-15,2 3-4 0,-4-1 0 0,1 0 0 0,3-1 4 0,-2 1-4 16,2 0 0-16,-4-1 0 0,4 1 4 0,-3 0-4 0,1-1 0 16,2 1 4-16,-3 0-4 0,3-1 0 0,-4 1 0 0,4 0 0 15,-2 2 0-15,-1-3 0 0,3 0 4 0,-4 1-4 0,4 0 4 0,-2 0 0 16,-1-1-4-16,3 1 4 0,-4 0 0 0,2-1-4 16,2 1 0-16,-3 1 4 0,0-1-4 0,3 0 0 0,-3 0 4 15,0-1-4-15,3 2 0 0,-3-1 0 0,0 0 0 0,3-1-4 0,-3 1 4 16,0 2-4-16,0-3 4 0,3 1-4 0,-3 0 4 0,0 1 0 15,0-1 0-15,3-1-4 0,-3 1 4 0,0 1 0 0,3-1-4 16,-3 0 4-16,3 1 0 0,-3-1 0 0,0-1-4 0,0 3 4 0,3-2 0 16,-3 1 0-16,3-2-4 0,-3 1 0 0,0 1 0 15,3-1 4-15,-3 0-4 0,0-1 4 0,3 3-4 0,-3-2 0 0,0 1 0 16,3-1 4-16,-3-1 0 0,0 2 0 0,3-1-4 0,-3 2 0 16,0-3 0-16,0 1 4 0,3 1 0 0,-3-1-4 0,0 1 4 15,0-1 0-15,0 2-4 0,3-3 4 0,-3 3-4 0,0-3 0 16,0 1 0-16,0 1 0 0,0-1 0 0,3 1 0 0,-3-1 4 15,0 1-4-15,0-1-16 0,0 0 20 0,0 1 0 0,3-2 0 0,-3 2 0 16,0 0-4-16,0-1 4 0,0-1-4 0,0 2 0 0,3-1 4 16,-3 0 0-16,0 2 0 0,0-3-4 0,0 0 0 0,0 3 4 15,1-2-4-15,-2-1-4 0,4 1 4 0,-3 1 0 0,1-1 4 16,-2 0-4-16,1 1 4 0,1-1-4 0,-2 1-4 0,1-1 0 0,1-1 8 16,-1 3 0-16,-1-3-4 0,-1 1 0 0,1 2 0 0,2-3 0 15,-1 3-4-15,-1-3 4 0,2 3 0 0,-1-3-4 0,0 3 8 16,0-3-4-16,0 1 0 0,0 1 0 0,0-1 0 0,0 1 0 15,-3-1 0-15,3 2 0 0,0-3 0 0,0 1 0 0,0 1-4 0,0-1 8 16,0 1-4-16,0-1 0 0,0 1 0 0,0-1 0 16,0 0 0-16,-3 1 0 0,3-1 0 0,0-1 0 0,0 3 4 0,0-1 0 15,0-1-8-15,0-1 4 0,0 3 4 0,0-3-4 0,0 3 0 16,0-3 0-16,0 3 0 0,0-2 0 0,0-1-4 0,0 2 4 16,0-1 0-16,0 0 0 0,3 1 4 0,-3-1-4 0,0 0-4 0,0 1 4 15,0-1 0-15,0-1-4 0,0 3 4 0,3-3 0 16,-3 1 0-16,0-1 0 0,0 3 0 0,0-2 0 0,0 0 4 0,3 1-8 15,-3-2 4-15,0 1 0 0,0 0 0 0,0 2 0 0,3-3 0 16,-3 1 0-16,0-1 0 0,1 1 4 0,2 0-4 0,-4-1 0 16,1 1 0-16,3 0 0 0,-2-1-4 0,-2 1 4 0,4 0 0 0,-3-1 0 15,1 1 0-15,-2 0 0 0,4-1 0 0,-3 1 4 0,3 0-4 16,-2-1 0-16,-1 1-4 0,-1 0 8 0,4 0-4 0,-2-1-4 16,-1 1 4-16,3 0 4 0,-4-1-4 0,2 1 0 0,-1 1-4 15,3-1 4-15,-4 0 0 0,2 0 0 0,-1-1 0 0,3 1 0 16,-3-1 0-16,0 3 0 0,3-3 0 0,-3 1 0 0,0 2 0 15,0-3 0-15,0 1 0 0,3 0 0 0,-3 1 0 0,0-1 0 0,0-1 0 16,3 2 0-16,-3-1 0 0,0 2 0 0,0-3-16 16,0 1 20-16,3 0 0 0,-3 1-4 0,0-1 4 0,0-1-4 0,0 3 0 15,0-3-4-15,0 1 8 0,3 0-4 0,-3 1 0 0,0-1 0 16,0-1 0-16,0 3 0 0,0-2 0 0,0-1 0 0,0 1 4 16,0 1-4-16,0-1-4 0,0 1 4 0,0-1 0 0,0 1 0 15,0-1 0-15,3 1 0 0,-3-1 0 0,0 1 0 0,0-1 0 0,0 2 0 16,0-3 0-16,0 3 0 0,0-3 0 0,0 3 0 0,0-3 0 15,3 2 0-15,-3-1 0 0,0 2 0 0,0-3 0 0,0 3 0 16,0-3 0-16,0 3 0 0,0-2 4 0,0-1-8 0,0 2 4 16,0-1 0-16,0 0 0 0,0 1 4 0,1-1-4 0,-2-1-4 0,1 3 8 15,1-3-4-15,-2 1 0 0,1 0 0 0,1 0 0 0,-2 1 0 16,1-1 0-16,1-1 0 0,-1 1 4 0,-1 0-4 0,2 1 0 16,-1-1 0-16,-1 0 0 0,2-1 0 0,-1 1 0 0,-1-1 0 15,2 3 0-15,-1-3-4 0,0 1 4 0,-1 0 0 0,2 0 0 16,-1-1 0-16,-1 1 0 0,2 1 0 0,-1-1 4 0,3 0-8 0,-4-1 4 15,2 1 0-15,-1-1 0 0,0 1 0 0,0 2 4 0,3-3-4 16,-3 1 0-16,0 0 0 0,0-1 0 0,0 1 0 0,3 1 0 16,-3-1 0-16,0 0 0 0,0-1 0 0,3 1 0 0,-3 1-4 15,0-1 4-15,3 0 0 0,-3-1 0 0,0 1 0 0,3 0 0 16,-3 0 0-16,0-1 0 0,3 3 0 0,-3-3-4 0,3 1 4 16,-3 0 0-16,0-1 0 0,3 1 4 0,-3 0-4 0,3-1 0 0,-3 1 0 15,0 0 0-15,3-1 0 0,-3 1 0 0,0 0 0 0,3-1 0 16,-3 1 4-16,0 2-8 0,3-3 4 0,-3 1 0 0,0 0-4 15,3-1 4-15,-3 1 4 0,0 0 0 0,0-1-4 0,3 3-4 16,-3-3 4-16,0 1 0 0,3 0 0 0,-3-1 0 0,0 1 0 0,3 1-4 16,-3-1 4-16,0-1 4 0,3 2-4 0,-3-2 0 0,0 1 0 15,3 1 0-15,-3-1-16 0,0-1 20 0,3 1 0 0,-3 0 0 16,3-1-4-16,-3 2 4 0,0-2-4 0,3 1 0 0,-2-1 0 16,-2 1 0-16,4 0 0 0,-3-1 0 0,3 1 4 0,-3 0-4 0,0-1 0 15,0 1 0-15,3 1 0 0,-3-3 0 0,3 2 0 16,-3 0 4-16,3 0-4 0,-3-1 0 0,0 1 0 0,3-1 0 0,0 1 0 15,-2 0 0-15,2 0 0 0,-4-1 0 0,4-1 0 0,-3 2 0 16,3 0-4-16,-2-1 4 0,2 1 0 0,-4 0 0 0,4-2 0 16,-3 1 0-16,3 1 0 0,-2 0 0 0,2-1 0 0,-4 1 0 15,4-2 0-15,-3 2 4 0,1-1-4 0,2 1 0 0,-3 0 4 16,3-1-8-16,-4 1 4 0,2-2 0 0,2 2 0 0,-3 0 0 0,-1-1 0 16,2 1 0-16,2 0 0 0,-3-1 0 0,-1 1 0 0,2-2 0 15,-1 2 0-15,0-1 0 0,3 1 0 0,-3-1 0 0,0 1 0 16,0 0-4-16,3 0 4 0,-3-2 0 0,0 1 4 0,0 1-4 0,3 0 0 15,-3-1 0-15,3-1 4 0,-3 2-4 0,0 0 0 16,3-1 0-16,0 1 0 0,-3-2 0 0,3 2 0 0,-3-1-4 0,3-1 4 16,-3 2 0-16,3 0 0 0,0-2 0 0,-3 1 0 0,3 1 0 15,-3 0 0-15,3-2 0 0,-3 1 0 0,0 1 0 0,3-2 4 16,0 2-4-16,-3 0 0 0,0-1 0 0,3 1 0 0,-3-2 0 0,0 2 0 16,3-1 0-16,-3 1 0 0,0-1 0 0,3 1 0 15,-3 0 4-15,0 0-4 0,0-1 0 0,0 1 0 0,3 0 4 0,-3-2-4 16,0 1 0-16,0 1-4 0,3 0 4 0,-3-1-4 0,0 1 8 15,0 0-4-15,0-2 0 0,0 2 0 0,0-1 0 0,0 0 0 16,3 2 0-16,-3-2 0 0,0 1 0 0,0-1 0 0,3-1 0 0,-3 2 0 16,0 0 0-16,0-1 0 0,3 1 0 0,-3-2 0 15,3 2 4-15,-3 0-4 0,3-1-4 0,-3-1 4 0,3 2 0 0,-3 0 0 16,3-2 4-16,0 1-4 0,-3 1 0 0,3-2 0 0,-3 2 4 16,3-1-4-16,0-1-4 0,-3 2 4 0,3 0 0 0,-3-1 0 15,3-1 0-15,0 2-4 0,-3 0 4 0,3-1 4 0,-3-1-4 0,3 2 0 16,-2 0-4-16,2-1 8 0,-4 1-4 0,1 0 4 0,3-1-4 15,-2 1 0-15,2 0-4 0,-4 0 0 0,1-1 4 0,1 1 0 16,2 0 4-16,-4-1-4 0,1 1 0 0,1 0 4 0,2-1-4 16,-3 1 0-16,-1 2 0 0,2-3 0 0,-1 1-4 0,-1-1 4 15,2 1 4-15,2 0-4 0,-3-1 4 0,-1 3-4 0,2-2 0 16,-1-1-4-16,3 1 4 0,-3 0 0 0,0-1 0 0,3 1 4 16,-3 0-4-16,0-1 0 0,3 1 0 0,-3-1-4 0,3 1 4 15,0 0 0-15,-3 0 0 0,3-2 0 0,0 1 0 0,-3 1 0 0,3 0 0 16,0-2 0-16,0 1 0 0,0 1 0 0,-3-2 4 0,3 2-4 15,0-1 0-15,0 1-4 0,0 0 8 0,-3-2-8 0,3 1 4 16,0 1-4-16,0 0 4 0,0-1 0 0,-3 1 0 0,3-2 4 0,0 2-8 16,-3-1 4-16,3 1 0 0,0 0 0 0,0 0 0 15,-3-2 0-15,3 1 0 0,0 1 0 0,-3 0 0 0,3-1 0 0,0-1 4 16,-3 2-8-16,3-1 4 0,0 1-4 0,-3-2 0 0,3 2 4 16,0-2 0-16,0 2 0 0,0-1-4 0,-3-1-4 0,3 0 4 15,0 2-4-15,0-2-12 0,0 0-4 0,0 0-8 0,0 2-12 0,0-2-12 16,-3 0-24-16,3 0-24 0,0 0-40 0,0-2-64 0,0 2-28 15,0-2 40-15,-3 2 36 0,3-1 28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7:19.4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D259A2-AA59-4E44-B469-90EFEDFCD28F}" emma:medium="tactile" emma:mode="ink">
          <msink:context xmlns:msink="http://schemas.microsoft.com/ink/2010/main" type="writingRegion" rotatedBoundingBox="1354,6050 6316,6010 6322,6796 1360,6836"/>
        </emma:interpretation>
      </emma:emma>
    </inkml:annotationXML>
    <inkml:traceGroup>
      <inkml:annotationXML>
        <emma:emma xmlns:emma="http://www.w3.org/2003/04/emma" version="1.0">
          <emma:interpretation id="{66472688-B8C4-453A-9C7F-69E064B4B66D}" emma:medium="tactile" emma:mode="ink">
            <msink:context xmlns:msink="http://schemas.microsoft.com/ink/2010/main" type="paragraph" rotatedBoundingBox="1357,6022 5254,6046 5253,6277 1355,6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748065-1729-4666-99DC-73AC16BD9B75}" emma:medium="tactile" emma:mode="ink">
              <msink:context xmlns:msink="http://schemas.microsoft.com/ink/2010/main" type="inkBullet" rotatedBoundingBox="1356,6243 1371,6244 1371,6248 1355,624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163 385 15 0,'0'0'88'15,"0"0"-12"-15,0 0-4 0,0 0-32 0,0 0-4 0,0 0-4 16,0 0-4-16,0 0-4 0,0 0 0 0,0 0-4 0,0 0 0 0,0 0-4 16,0 0-4-16,0 0 4 0,0 0-4 0,0 0-4 0,0 0 4 15,0 0-8-15,0 0 8 0,0 0-8 0,0 0 0 0,0 0 4 16,0 0-4-16,0 0 0 0,0 0 0 0,0 0 0 0,0 0-4 15,0 0 4-15,0 0-4 0,0 0 0 0,0 0 0 0,0 0 0 0,0 0 0 16,0 0 4-16,0 0-4 0,0 0 4 0,0 0-4 16,0 0 0-16,0 0 0 0,0 0 0 0,0 0-4 0,0 2 0 0,0-2 4 15,0 0-8-15,0 0-28 0,0 0 12 0,0 0-32 0,0 0-40 16,0 0-36-16,0 2 0 0,0-2 24 0</inkml:trace>
      </inkml:traceGroup>
      <inkml:traceGroup>
        <inkml:annotationXML>
          <emma:emma xmlns:emma="http://www.w3.org/2003/04/emma" version="1.0">
            <emma:interpretation id="{3D27FD56-ADE2-4C1A-A70A-6790719CB085}" emma:medium="tactile" emma:mode="ink">
              <msink:context xmlns:msink="http://schemas.microsoft.com/ink/2010/main" type="line" rotatedBoundingBox="1462,6022 5254,6046 5253,6277 1460,6253"/>
            </emma:interpretation>
          </emma:emma>
        </inkml:annotationXML>
        <inkml:traceGroup>
          <inkml:annotationXML>
            <emma:emma xmlns:emma="http://www.w3.org/2003/04/emma" version="1.0">
              <emma:interpretation id="{7A7E095E-728A-4FFE-B8EA-1F560859C9C7}" emma:medium="tactile" emma:mode="ink">
                <msink:context xmlns:msink="http://schemas.microsoft.com/ink/2010/main" type="inkWord" rotatedBoundingBox="1461,6195 2898,6204 2897,6252 1460,62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97.6559">764 342 11 0,'0'0'36'0,"3"0"0"16,-3 0-4-16,0 0-24 0,0 0 0 0,0 0 0 0,0 0-4 16,0 0-8-16,0 0-4 0,0 0-8 0,0 0-16 0,0 0-16 15</inkml:trace>
          <inkml:trace contextRef="#ctx0" brushRef="#br0" timeOffset="1649.3208">641 345 3 0,'0'0'96'0,"3"2"-12"0,-3-2-16 16,0 0-32-16,0 0-8 0,0 0-8 0,0 0-8 0,3 0 4 16,-3 0-4-16,0 0 8 0,0 0-12 0,0 0-4 0,0 0 0 15,0 0 0-15,0 0 0 0,0 0 0 0,0 0 0 0,0 0-4 16,0 0 0-16,3 2 0 0,-3-2 0 0,0 0 0 0,3 0 0 0,-3 0-8 16,3 0-4-16,-3 0-24 0,0 0-28 0,3 0-24 0,-3 0-20 15,3 0 8-15</inkml:trace>
          <inkml:trace contextRef="#ctx0" brushRef="#br0" timeOffset="1368.0805">555 354 63 0,'0'0'80'16,"0"0"-12"-16,0 0-8 0,0 0-24 0,0 0-4 0,0 0-12 0,0 0 0 15,0 0-4-15,0 0-4 0,0 0 0 0,0 0-8 0,0 0 0 16,0 0 0-16,0 0 4 0,0 0-8 0,0 0 0 0,0 0 4 16,0 0 4-16,3 0-12 0,-3 0 0 0,0 0 0 0,0 0 0 0,0 0 0 15,0 0-24-15,2 0-28 0,-2 0-24 0,0 0-24 16,0 0-4-16</inkml:trace>
          <inkml:trace contextRef="#ctx0" brushRef="#br0" timeOffset="1086.8259">426 375 63 0,'0'0'80'0,"3"0"-8"16,-3 0-12-16,0 0-24 0,0 0-12 0,0 0-4 0,0 0-4 0,0 0 0 15,0 0 0-15,3 0-8 0,-3 2 0 0,0-2 0 16,-3 0 0-16,3 0-4 0,0 0-4 0,0 0 0 0,0 0 0 0,3 0 0 15,-3 0 0-15,0 0 0 0,3 0 0 0,-3 0 4 0,0 0-4 16,3 0-12-16,0 0-16 0,-3 0-28 0,3 0-28 0,0 0-24 16,0 0-4-16</inkml:trace>
          <inkml:trace contextRef="#ctx0" brushRef="#br0" timeOffset="777.6602">334 382 27 0,'3'2'92'15,"-3"-2"-12"-15,0 0-16 0,0 0-24 0,0 0-4 0,0 0-8 0,0 0-4 16,3 0-8-16,-3 1 0 0,0-1-4 0,0 0 0 16,0 0 0-16,0 0-4 0,0 0 0 0,0 0 0 0,0 0-4 0,0 0 0 15,0 0-8-15,0 0 4 0,0 0-4 0,0 0 0 0,2 0 4 16,-2 0 0-16,0 0-4 0,0 0 4 0,0 0-4 0,0 0 4 16,4 0-8-16,-4 0-8 0,0 0-32 0,3 0-32 0,-3 0-24 15,0 0-16-15,0 0 28 0</inkml:trace>
          <inkml:trace contextRef="#ctx0" brushRef="#br0" timeOffset="3543.3095">904 362 67 0,'0'0'88'0,"0"0"-28"16,0 0 16-16,0 0-28 0,0 0-8 0,0 0-4 0,0 0 4 15,0 0-8-15,0 0-4 0,0 0 0 0,0 0-4 0,0 0 0 0,0 0 4 16,0 0-4-16,0 0 0 0,0 0-4 0,0 0 0 15,0 0 0-15,0 0 0 0,0 0-4 0,0 0 0 0,0 0 4 0,0 0-4 16,0 0 0-16,0 0-8 0,0 0 0 0,0 0 0 0,0 0 0 16,0 0 0-16,0 0 0 0,0 0 0 0,0 0-4 0,0 0 4 15,0 0-4-15,0 0 0 0,0 0 0 0,0 0-4 0,0 0-4 0,0 0 0 16,0 0 0-16,3 0 4 0,-3 0 0 0,0 0-4 16,0 0-4-16,0 0 0 0,3 0-4 0,-3 0-8 0,0 0-8 0,0 0-12 15,0 0-4-15,0 0-20 0,3 0-24 0,-3 0-32 0,0 0-32 16,0 0 20-16,0 0 16 0</inkml:trace>
          <inkml:trace contextRef="#ctx0" brushRef="#br0" timeOffset="3907.3335">1021 355 15 0,'0'0'100'0,"0"0"-8"0,0 0-16 0,0 2-28 0,0-2-8 15,0 0-12-15,0 0-4 0,0 0-4 0,0 0 0 0,0 0-4 0,0 0 0 16,2 0-4-16,-4 0 0 0,4 0-4 0,-4 0 0 0,4 0 0 16,-2 0 0-16,0 0 0 0,0 0-4 0,0 0 0 0,0 0 0 15,0 0 0-15,0 0 0 0,0 0-4 0,0 0 0 0,3 0 0 16,-3 2 0-16,0-2 0 0,0 0 0 0,4 0-4 0,-4 0 0 16,2 0-4-16,-2 0 0 0,0 0-8 0,3 0-12 0,-3 0-28 15,4 0-28-15,-4 0-28 0,0 0-20 0,3 0 28 0</inkml:trace>
          <inkml:trace contextRef="#ctx0" brushRef="#br0" timeOffset="4162.6494">1110 352 19 0,'0'0'92'0,"0"0"-8"0,0 2-12 0,0-2-32 15,0 0-8-15,0 0-4 0,0 0-4 0,0 0-4 0,0 0-4 0,0 0-4 16,0 0 0-16,0 1 0 0,0-1-4 0,0-1 0 0,0 1 0 16,0 0 0-16,0 0-4 0,0 0-4 0,0 0 4 0,0 0 0 15,0 0-4-15,3 0 4 0,-3 0-4 0,0 0 4 0,0 0-4 0,0 0 0 16,3 0 0-16,-3 0-4 0,0 0 4 0,3 0 4 16,-3 0-4-16,0 0 0 0,3 0-4 0,-3 0 0 0,0 0-4 0,3 0-8 15,-3 0-20-15,0 0-28 0,3 0-28 0,-3 0-32 0,3 0 8 16</inkml:trace>
          <inkml:trace contextRef="#ctx0" brushRef="#br0" timeOffset="4403.006">1230 349 7 0,'0'1'96'16,"3"-1"-8"-16,-3 0-12 0,0 0-28 0,3 0-16 0,-3 2-8 0,0-2 0 16,3 0-4-16,-3 0-4 0,3 0-4 0,-3 0-4 0,0 0 0 15,2 0 0-15,-2 0-4 0,0 0 0 0,4 0 0 0,-4 0-4 16,3 0 4-16,-3 0 0 0,2 0-4 0,-2 0 0 0,4 0-12 16,-4 0 12-16,3 0 0 0,-3 0-8 0,2 0-12 0,-2 0-28 0,4 0-36 15,-4 0-28-15,3 0-8 0</inkml:trace>
          <inkml:trace contextRef="#ctx0" brushRef="#br0" timeOffset="4610.4518">1352 350 71 0,'0'2'84'0,"0"-2"-8"0,0 0-8 0,3 0-32 0,-3 0-8 15,0 0-4-15,0 0-4 0,3 0-4 0,-3 0-4 0,3 0 0 0,-3 0-4 16,3 0 0-16,-3 2-4 0,0-2 0 0,0 0 0 0,3-2-4 16,-3 2-4-16,3 0 0 0,-3 0-8 0,3 0-16 0,-3 0-24 15,3 0-28-15,-3 0-24 0,3 2-12 0</inkml:trace>
          <inkml:trace contextRef="#ctx0" brushRef="#br0" timeOffset="4800.9409">1469 347 51 0,'2'0'88'0,"-2"0"-8"0,0 0-12 0,0 0-28 16,0 0-8-16,4 0-8 0,-4 0-4 0,0 0-4 0,3 2-4 16,-3-2 0-16,0 0-8 0,2 0 4 0,-2 0-4 0,4 0 0 15,-4 0-4-15,0 0 0 0,3 0-16 0,-3 0 12 0,2 1-4 16,-2-1-12-16,3 0-28 0,-3 0-28 0,4 0-16 0,-4 0-20 15</inkml:trace>
          <inkml:trace contextRef="#ctx0" brushRef="#br0" timeOffset="4987.4431">1576 345 15 0,'0'0'100'0,"0"0"-16"0,0 0-12 0,0 0-28 16,0 0-8-16,0 0-8 0,0 0-4 0,0 0-4 0,0 0-4 15,0 0 0-15,0 0-8 0,0 0 0 0,0 0 0 0,0 0 0 16,3 0-4-16,-3 0 0 0,0 2 0 0,0-2-4 0,3 0 0 16,-3 0 0-16,0 0-4 0,3 0-4 0,-3 0-4 0,0 0-4 0,3 2-32 15,-3-2-24-15,3 0-32 0,-3 0-16 0,0 0 16 0</inkml:trace>
          <inkml:trace contextRef="#ctx0" brushRef="#br0" timeOffset="5158.9876">1675 345 83 0,'0'0'92'0,"0"0"-12"0,0 0-4 15,0 0-32-15,0 0-8 0,0 0-4 0,0 0-4 0,0 0-8 16,0 0 0-16,0 0-4 0,0 0-4 0,0 0-4 0,0 0 0 16,0 0-4-16,0 0-4 0,0 0 0 0,0 0-8 0,0 0-8 0,0 0-12 15,0 0-48-15,0 0-48 0,0 0-16 0,0 0 28 0</inkml:trace>
          <inkml:trace contextRef="#ctx0" brushRef="#br0" timeOffset="426.5911">268 375 19 0,'0'2'92'0,"0"-2"-8"0,0 2-12 0,0-2-28 0,0 0-8 0,0 0-8 16,0 1 0-16,0-1-8 0,0 0 0 0,0 0-4 0,0 0 0 16,0 2-4-16,0-2-4 0,0 0 0 0,0 0-4 0,0 0 0 15,0 0 4-15,0 0-4 0,0 0 0 0,0 0-4 0,0 0 4 16,0 0-4-16,0 0 0 0,0 0 0 0,0 0 0 0,0 0-12 16,0 0 16-16,0 0-4 0,0 0 0 0,0 0 0 0,0 0 4 0,0 0-8 15,0 0 0-15,0 0 4 0,0 0-4 0,0 0-8 0,0 0-8 16,0 0-20-16,0 0-28 0,0 0-28 0,0 0-20 0,0 0 8 15</inkml:trace>
        </inkml:traceGroup>
        <inkml:traceGroup>
          <inkml:annotationXML>
            <emma:emma xmlns:emma="http://www.w3.org/2003/04/emma" version="1.0">
              <emma:interpretation id="{C491F3D9-39F6-48F8-90C0-49B54E6AC716}" emma:medium="tactile" emma:mode="ink">
                <msink:context xmlns:msink="http://schemas.microsoft.com/ink/2010/main" type="inkWord" rotatedBoundingBox="3152,6033 5254,6046 5253,6277 3151,62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75.4691">1964 270 71 0,'0'2'84'0,"0"-2"-8"0,0 1-8 0,0-1-48 15,0 2 16-15,0-2-4 0,3 2-4 0,-3-2 0 16,0 0 0-16,4 1-4 0,-4-1-4 0,0 0 0 0,2 0 0 0,-2 0-4 16,3 0 4-16,-3 0-4 0,4 0 0 0,-4 0 4 0,2 0-8 15,1 0 4-15,-3 0 0 0,3 0-4 0,0 0 0 0,-3 0 0 16,3 0-4-16,-3 0 4 0,3 0 0 0,0 0-4 0,0 0 4 16,-3 0-4-16,3 0-4 0,-3 0 0 0,3 0 4 0,-3 0 0 15,3-1-4-15,0 1 4 0,-3 0 0 0,0 0 0 0,3-2 4 0,-3 0-8 16,0 2 0-16,3-1 0 0,-3 1 0 0,0-2 0 0,3 0 8 15,-3 1-4-15,0-1 0 0,0 0-8 0,0 1 4 0,0 1 0 16,0-2-4-16,0 0 0 0,0 1 4 0,0 1-4 0,0-2 4 16,0 0 0-16,0 1 0 0,0 1-4 0,0-2 0 0,0 0 0 15,0 1 0-15,0-1 4 0,0 2-4 0,0-2-4 0,0 1 8 16,0 1 0-16,0-2-8 0,0 2 4 0,0-2 0 0,0 2-4 0,0-1 4 16,0 1 4-16,0-2-8 0,0 2 4 0,0 0 0 0,0 0 0 15,0-2 0-15,-3 2 0 0,3 0 0 0,0 0 0 0,-3 0 4 16,3 0-4-16,-3 0 0 0,3 0 0 0,-3 0 0 0,3 0 0 15,-3 0 0-15,0 0 0 0,0 0 0 0,3 0-4 0,-3 0 4 16,0 0 0-16,3 0 0 0,-3 0 4 0,0 0-8 0,3 0 4 0,-3 0-4 16,0 0 0-16,3 0 4 0,-3 0 0 0,1 0 0 0,2 0 4 15,-4 0-4-15,1 0-4 0,3 2 4 0,-2-2 0 0,-2 0 0 16,4 2 0-16,-3-2 0 0,3 0 0 0,-2 1-4 0,2 1 0 0,-4-2 8 16,4 2-4-16,-3-1 4 0,3-1-4 0,-2 2 4 15,2 0-8-15,-3-1 0 0,3 1 4 0,0 0 0 0,0-2-4 0,-4 1 0 16,4 1 4-16,0 0 0 0,0-2 4 0,0 1 0 0,0 1-4 15,0 0-4-15,-2-1 4 0,2 1 4 0,0 0-8 0,0-1 4 16,0 1 4-16,0 1 0 0,0-1-8 0,0 0-12 0,0-1 16 0,0 3 0 16,0-3 4-16,0 1-4 0,0 1 4 0,0-1 0 0,0 0-4 15,0 1 0-15,0-2 0 0,0 3 0 0,0 0-4 0,2-3 8 16,-2 2 0-16,0 1 0 0,4-3 0 0,-4 3-4 0,0-1 4 16,3-1 0-16,-1 1 0 0,-2 1-4 0,3-3 4 0,1 3 0 15,-4-3 0-15,2 1 0 0,1 2 0 0,-3-3 0 0,4 1 0 0,-2-1 8 16,1 1-8-16,-3 0 0 0,4-1 4 0,-2 1 4 0,1-2-8 15,-3 2 8-15,3-2 0 0,0 1 0 0,0-1-8 16,0 0 4-16,0 0-4 0,0 0 4 0,-3 0 0 0,3 0-4 0,0 0 0 16,0 0 0-16,0 0 0 0,0 0-4 0,0-1 0 0,0-1 0 15,0 2 4-15,3 0-8 0,-3-2 4 0,0 1-8 0,0-1 4 16,0 0-8-16,0 1-4 0,0-1-16 0,3 1-12 0,-3-3-8 16,0 2-20-16,0-1-32 0,0 0-44 0,0 1-40 0,0-1 24 15,0-1 32-15,0 1 28 0</inkml:trace>
          <inkml:trace contextRef="#ctx0" brushRef="#br0" timeOffset="10222.1591">2114 183 67 0,'0'0'80'0,"0"0"-8"15,0 0-8-15,0 0-44 0,0 0 12 0,0 0-4 0,0-2-4 16,0 2-4-16,0 0 0 0,0 0 0 0,0 0-4 0,0 0 0 15,0 0-4-15,0 0 0 0,0 0 0 0,0 0 0 0,0-1 0 16,0 1 0-16,0 0 0 0,0 0 0 0,0 0 0 0,0-2 0 16,0 2 4-16,0 0-4 0,0 0 0 0,0 0 4 0,0 0 0 15,0 0-8-15,3 0 4 0,-3 0 0 0,0 0 0 0,0 0 0 0,0-2 4 16,0 4-4-16,0-4 0 0,0 2 0 0,0 2 4 0,0-4 0 16,0 2 0-16,0 2 0 0,0-2 0 0,0-2-4 0,0 2 0 15,0 0 4-15,0 0-8 0,0 0 4 0,0 0-4 0,0 2 0 16,0-2 8-16,0 0-4 0,0 0 0 0,0 0-4 0,0 0 0 15,0 0 0-15,0 0 0 0,0 0 0 0,0 0-4 0,0 0-4 16,3 0 4-16,-3 2 4 0,0-1 0 0,0-1-4 0,0 2 4 0,0-1-4 16,0 1 0-16,0 0 4 0,0 0-4 0,0-1 0 0,0 1 4 15,0 1-4-15,0-1-16 0,0 1 20 0,0-1 0 0,0 1 0 16,0-1-4-16,0 2 4 0,0-1 0 0,0 0-4 0,0-1 8 16,0 1 0-16,0 1-4 0,0-1 0 0,0 0-4 0,0 1 0 15,0 1 4-15,0-2-4 0,0 0 4 0,0 1-4 0,0 1 4 0,0-2-4 16,0 0 4-16,0 1-4 0,0 1 0 0,0-2 4 0,0 0-4 15,0 1 0-15,0 1 0 0,0-2 0 0,0 1 0 0,0-2 0 16,0 2 0-16,0-2-4 0,0 1 4 0,0 0 0 0,0 1-4 16,3-3 4-16,-3 3 0 0,0-3 0 0,0 1-4 0,3 0 4 0,-3 0-4 15,0 1 4-15,3-1-4 0,-3-1 4 0,3-1 0 0,-3 2-4 16,0 0 0-16,3-1 0 0,-3-1 4 0,3 2-4 0,-3-2 4 16,0 2 0-16,3-2-4 0,-3 2 0 0,3-2 4 0,-3 0-4 15,2 1 4-15,-2-1-4 0,4 0 0 0,-4 0 0 0,3 0 0 0,-3 0 0 16,2 0 0-16,2 0 0 0,-4 0-4 0,3 0 0 0,-1 0 4 15,-2 0-8-15,4 0-4 0,-1 0-4 0,-1 0-16 0,1-1-12 16,1 1-8-16,-2-2-16 0,1 0-16 0,1 0-20 0,-2 1-32 16,1-1-48-16,1-1-8 0,-2 1 36 0,1-1 28 0</inkml:trace>
          <inkml:trace contextRef="#ctx0" brushRef="#br0" timeOffset="10967.1965">2248 288 79 0,'0'2'88'0,"0"-2"-12"0,0 2-8 0,0-2-32 15,0 2 0-15,0-2-4 0,0 1-4 0,3-1 0 0,-3 1 0 0,0-1 0 16,0 3-4-16,3-3-4 0,-3 1 0 0,3-1-4 0,-3 0 4 15,3 0-4-15,-3 2 4 0,3-2-4 0,-3 0 0 0,3 0 0 16,0 0 0-16,-3 0 0 0,3 0-4 0,0 0-16 0,-3 0 20 16,3 0 0-16,-3 0-4 0,3 0 0 0,0-2 0 0,-3 2 0 15,3-1 0-15,0 1-4 0,-3-3 4 0,3 3-8 0,-3-1 4 0,3 0-4 16,-3-1-4-16,3 0 0 0,-3 0 4 0,3 1 0 0,-3-1 0 16,3 0-4-16,-3 1 0 0,0-1 4 0,0 0 0 0,0 1-4 15,0-1 4-15,0 0-4 0,0 1 0 0,0-1 0 0,0 0 0 0,0 1 0 16,0-3 0-16,0 3 0 0,0-1-4 0,0 0 4 0,0 1 0 15,0-1 0-15,0 0 0 0,0 1 0 0,0-1 0 0,0 0-4 16,0 1 0-16,-3 1 4 0,3-2 0 0,0 0 0 0,-3 1 0 16,3 1-4-16,-3-2 4 0,3 2 0 0,-3-2 0 0,3 2-4 15,-3 0 4-15,0 0 4 0,0-1-4 0,3 1 0 0,-3 0 0 16,0 0 0-16,3 0 0 0,-3 0 0 0,3 0 0 0,-3 0 0 16,0 1 4-16,3-1-8 0,-3 0 4 0,0 2 0 0,3-2 0 15,0 0-4-15,-3 2 0 0,3-2 4 0,-3 1 0 0,3 1 0 0,-3 0 4 16,3-1 0-16,-3 1 0 0,3 0 0 0,-3-1-4 0,3 3 0 15,0-3-4-15,-3 3 4 0,3-3 0 0,0 3 4 0,-3-1-4 16,3 0 0-16,-3 1 0 0,3-1 4 0,0 0 0 0,0 1 0 0,0-1 0 16,0 2 0-16,-3-1 8 0,3-1-4 0,0 0 0 15,0 0 8-15,0 2-8 0,0-1 0 0,0-1 4 0,3 1 0 0,-3-1 0 16,0 0 0-16,0 1 0 0,3-1 4 0,-3-1-4 0,3 1 0 16,-3 0-4-16,3-1 0 0,-3 1-4 0,3-1 0 0,0 1 0 15,0-1 0-15,0 0 0 0,0 1 0 0,-3-1 8 0,6-1-8 0,-3-1-4 16,0 2 0-16,0 0 4 0,0-2 0 0,0 0-4 0,3 0 4 15,-3 0-12-15,0 0 4 0,3 0 0 0,-3-2-20 0,3 0-8 16,0 1-20-16,-3-1-12 0,3-1-28 0,0-1-32 0,0 1-60 16,-3 0-8-16,3-1 36 0,0 0 28 0</inkml:trace>
          <inkml:trace contextRef="#ctx0" brushRef="#br0" timeOffset="11668.5486">2386 206 39 0,'0'0'104'0,"0"0"-16"0,0 0-8 0,0 0-32 16,3 0-4-16,-3-1-8 0,0 2-4 0,0-1 0 0,0 0 0 15,0 0-4-15,0 0-4 0,2 0 0 0,-2 0 0 0,0 0-8 16,0 0 0-16,0 2 0 0,-2 0-4 0,4 0-4 0,-2-2 4 15,-2 3 0-15,4-1 0 0,-2 1 0 0,0 0-4 0,0 1 0 16,0 1 4-16,-2 0-4 0,2-2 0 0,0 4-16 0,0-2 16 16,0 0 0-16,0 0-4 0,0 1 8 0,0-1-8 0,0 0 0 15,0 0 0-15,0 0 0 0,0 1-4 0,0-1 4 0,2 0-4 16,-2-2 0-16,0 2 0 0,0-1 0 0,0-2 0 0,3 2 0 0,-3-2-8 16,0 1 0-16,0-1-8 0,0-1-4 0,4 1-4 0,-4-2-12 15,0 0-8-15,0 2-12 0,2-2-28 0,-2 0-28 0,0 0-24 16,0-2-4-16,0 0 28 0</inkml:trace>
          <inkml:trace contextRef="#ctx0" brushRef="#br0" timeOffset="12066.4865">2475 263 19 0,'0'0'104'0,"0"0"-12"16,0 0-16-16,0 0-28 0,0 0-12 0,0 0-4 0,0 0-4 0,0 0-8 16,0 0 0-16,0 2-4 0,-3-2-8 0,3 0 0 0,0 2 4 15,0-2-4-15,-3 1 0 0,0 1 0 0,3 0-4 0,-3-1 0 16,0 1 0-16,0 0 0 0,0-1 0 0,3 1 0 0,-3 0 0 16,-3 1 4-16,6-1-4 0,-3-1 4 0,0 1 0 0,0 0 4 15,0 0-4-15,3-1 0 0,-3-1 0 0,3 1 4 0,-3 2 0 16,3-3 0-16,0 1 0 0,0 1 4 0,-3-2 0 0,3 2 0 15,0-1 4-15,0-1 0 0,0 2 0 0,0-1-4 0,0 1 4 16,0 0 4-16,0-1-4 0,0 2 4 0,0-2 0 0,0 0 0 0,3 1 4 16,-3 0 4-16,0 0-4 0,3 1-4 0,-3-1 0 0,3-1 0 15,-3 3 0-15,3-3-20 0,-3 1 20 0,3 0-4 0,0 1 0 16,0-1 0-16,0-1 0 0,0 1-4 0,0 0 0 0,0-1-4 16,0 1 0-16,0-2-4 0,3 2-4 0,-3-2 4 0,0 1-4 15,0-1 0-15,3 0-8 0,-3 2 0 0,0-2-4 0,3 0-8 0,-3 0-8 16,0-2-24-16,0 2-20 0,0-1-24 0,0-1-24 0,0 2-56 15,0-3-48-15,-3 1 32 0,3 0 36 0,0 1 28 0</inkml:trace>
          <inkml:trace contextRef="#ctx0" brushRef="#br0" timeOffset="13246.6987">2529 240 63 0,'0'0'100'0,"0"2"-12"0,3-2-8 0,-3 0-28 16,0 1-4-16,3-1 4 0,-3 2 4 0,0-2-4 0,3 2 0 16,0-2-4-16,-3 1 0 0,3-1-4 0,0 0 0 0,0 0-4 0,0 0-4 15,3 0-4-15,-3 0-8 0,3 0-4 0,-3 2-4 16,0-2 0-16,3-2 0 0,-4 2-8 0,5 0 0 0,-5 0 0 0,5 0-8 15,-5 2 0-15,5-2 4 0,-5 0-8 0,1 0-4 0,3 0-12 16,-3 0-16-16,1 0-16 0,-2 0-24 0,1 0-36 0,1 0-60 16,-2 0-16-16,1 0 32 0,0 0 28 0</inkml:trace>
          <inkml:trace contextRef="#ctx0" brushRef="#br0" timeOffset="12819.8458">2571 178 83 0,'3'0'96'0,"-3"0"-28"0,0 0 12 16,3 0-28-16,-3 2-12 0,0-2 0 0,3 1-4 0,-3-1 0 15,0 2 0-15,2-1-4 0,-2-1-4 0,0 2 0 0,0 0 0 16,0 1-4-16,0-1 0 0,0 0-4 0,0 1 4 0,0 0-4 0,0 1 0 16,0-3 0-16,0 3 0 0,0-1-4 0,0 1 0 0,0 1 0 15,0-2 0-15,0 0-4 0,0 2 4 0,0-1-4 0,0 1 4 16,0-2-4-16,0 2-4 0,0 0 4 0,0 0-4 0,0-2 8 15,0 2-4-15,0 0 4 0,0 0-8 0,0 0 0 0,0-1 4 16,0 1-8-16,0-1 4 0,0 0-8 0,0 1 4 0,0-2 4 16,0 1-4-16,0 0 0 0,0-2 0 0,0 2 0 0,4-1 4 0,-4 1-4 15,0-1-4-15,0-1 0 0,3 1 0 0,-3-1 4 0,2 0-4 16,-2 1 4-16,4-2-4 0,-1 1 0 0,-1 0 0 0,-2-1 4 16,4-1-4-16,-1 2-4 0,-1-2 4 0,1 2 0 0,1-2-12 15,-2 0 8-15,-2 0-4 0,3 1-24 0,1-1 20 0,-2 0-12 16,1-1-8-16,-3 1-12 0,4 0-8 0,-2-2-4 0,-2 0-12 0,3 2 0 15,-3-1-28-15,0-1-24 0,3 0-24 0,-3-1-12 0,0 2 32 16</inkml:trace>
          <inkml:trace contextRef="#ctx0" brushRef="#br0" timeOffset="14078.7728">2702 263 79 0,'0'-1'104'16,"0"1"-16"-16,0 0-8 0,0 0-28 0,0 0-8 0,0 0 0 15,0 0-8-15,0 0 0 0,0 0-4 0,3 0 0 0,-3 0-4 16,0 0 0-16,0 0 0 0,3 0-4 0,-3 1 4 0,0-1-4 16,3 2-8-16,-3 0 0 0,3-1 4 0,-3 1-4 0,0 0 0 0,3-1 0 15,0 3 4-15,-3-1-4 0,3 0 0 0,-3 1 0 0,0 1-8 16,3-2 4-16,-3 2-4 0,3-1 0 0,0 0-4 0,-3 0 4 16,3 1 0-16,-3-2-4 0,3 2 4 0,-3-1 0 0,3-1-4 0,0 0 4 15,-3 1-8-15,3-1 8 0,-3 0 0 0,3 1-4 0,-3-3 4 16,3 3 0-16,-3-3-8 0,3 1 8 0,-3 0-4 0,3-1-4 15,-3 1 4-15,0-2 0 0,0 2 4 0,3-2 0 0,-3 0-4 16,0 0 0-16,0 0 0 0,0 0 4 0,3 0 0 0,-3 0-4 16,0-2 4-16,0 2-4 0,3-2 0 0,-3 1 4 0,3-1-4 15,-3 0-4-15,3 1-16 0,-3-1 24 0,3-1-8 0,0-1 4 0,0 1 4 16,-3 2-4-16,3-5-8 0,0 3 8 0,0 0-8 0,0-1 8 16,0 1-4-16,-1-1 0 0,2 2-4 0,-1-2 0 0,-1 0 0 15,2 1 0-15,-1 0 0 0,-1 0 0 0,2 0 4 0,-4 1-4 16,3 0-8-16,-1-2-4 0,-2 3-8 0,3-1-8 0,1 0-8 15,-4 1-12-15,0-1-12 0,0 2-16 0,3-2-24 0,-3 1-36 0,0 1-32 16,0-2 8-16,0 2 32 0,0-2 28 0</inkml:trace>
          <inkml:trace contextRef="#ctx0" brushRef="#br0" timeOffset="14664.2491">2914 287 11 0,'0'0'96'0,"-3"0"-16"0,3 0-4 0,0 0-28 0,0 0-12 0,0 1-4 15,0-1-8-15,0 0-4 0,0 2 0 0,0-2-4 0,0 2 0 16,-3-2-4-16,3 2 4 0,0-1 0 0,0 0 0 0,-3 2 0 16,3 0 0-16,0-1 0 0,0 1 0 0,-3-2 0 0,3 3 0 15,0-3 0-15,0 3 0 0,0-1 4 0,0 1 0 0,0-3-4 16,0 3 0-16,0-1 0 0,0 0 4 0,0 1-4 0,0-2 0 0,0 1 0 15,3 0 0-15,-3-1 0 0,0 1 0 0,3-1 0 0,-3 1 0 16,3-1-8-16,0 1 4 0,-3-1 4 0,3-1 0 0,0 1-4 16,0 0 4-16,0 0 0 0,3-1 0 0,-3-1-4 0,0 2 4 15,3-2 0-15,-3 0-4 0,3 0 0 0,-3 0-4 0,3 0 0 0,-3 0-4 16,3-2 0-16,-3 2 0 0,3-1-4 0,-3-1 0 16,0 0 0-16,3 0 0 0,-3 1 4 0,0-1-4 0,0-1 0 0,0 1 0 15,0 0 4-15,0-1 0 0,0 0-4 0,-3 1 0 0,3-1 0 16,-3 1 0-16,3-1 8 0,-3-1-4 0,0 1-8 0,0 1 8 15,0-1 0-15,0 0-8 0,0-1 0 0,0 1 0 0,-3-1 4 16,3-1-4-16,-3 2 4 0,3 0 0 0,-3 0-20 0,0-1 20 0,0 1 0 16,0-1 0-16,0 1 4 0,0 0-4 0,0-1 4 0,0 3 0 15,-3-1-8-15,3 0 0 0,0 1 4 0,-3-1-4 0,3 2 4 16,-3-2-4-16,3 2 4 0,0 2-8 0,-3-2 0 0,3 2-4 16,0-2-8-16,-3 1-16 0,3 1-12 0,0 0-8 0,-3 1-16 15,3-1-16-15,0-1-40 0,0 1-40 0,0 0 4 0,0 1 28 0,0-1 24 16</inkml:trace>
          <inkml:trace contextRef="#ctx0" brushRef="#br0" timeOffset="15657.977">3066 287 51 0,'0'0'96'0,"4"0"-12"0,-4-2-4 0,0 2-32 0,3 0-4 16,-3-2-4-16,2 2-4 0,-2 0 0 0,3-1 0 0,-3 1 0 15,4-2-4-15,-4 2 0 0,0 0 0 0,2-2-4 0,-2 2-4 0,0 0 0 16,3-1 4-16,-3 1-8 0,0 0 0 0,4 0 0 15,-4 0 0-15,0 0 4 0,2 0-4 0,-2 0 0 0,0 1 4 0,0-1-8 16,3 2 4-16,-3 0 0 0,4-1-4 0,-4 1-4 0,0 0 0 16,2-1 0-16,-2 1-4 0,0 2 0 0,3-2 0 0,-3 1-4 15,3 0-4-15,-3 2 4 0,3-4 0 0,-3 3 4 0,0 0-4 0,3-2-4 16,-3 2 8-16,0-1-12 0,3 1 8 0,-3-3 0 0,3 3-8 16,-3-1 8-16,0-1 0 0,3 1 0 0,-3-1 0 0,0 1-4 15,3-1 4-15,-3-1-4 0,0 1 4 0,0-2 0 0,3 2-4 16,-3-2 4-16,0 1-4 0,0-1-4 0,0 0 4 0,0 0 0 15,0 2 4-15,0-2-4 0,3 0 0 0,-3 0 0 0,0-2-4 0,0 2 0 16,0-1 4-16,0 1 0 0,3-2 0 0,-3 2 0 0,0-2 0 16,3 1 4-16,-3-1-4 0,3 2 0 0,-3-3 0 0,0 1 0 15,3 1 0-15,-3-1 0 0,3-2 0 0,-3 3 0 0,3-1-4 16,-3 0 4-16,3-1 0 0,-3 1 0 0,3 1 0 0,-3-1-16 16,3 0 20-16,-3-1 0 0,3 2 0 0,-3-2-4 0,3 2-4 0,-3-1 8 15,3 0 0-15,-3 1-4 0,3-2 0 0,0 1 4 0,-3 2-12 16,3-3 8-16,-3 0 0 0,3 3 4 0,0-1-4 0,-3 0 0 15,3-1 0-15,-3 0 0 0,3 2 0 0,0-2 0 0,-3 1 4 16,3 1-4-16,-3-2 0 0,3 2 0 0,-3-2 0 0,3 2 0 16,-3 0 0-16,3 0-4 0,-3 0 4 0,0 0 0 0,3-1 0 15,-3 1-4-15,0 0 4 0,0 0 0 0,3 0 4 0,-3 1 0 0,0-1 0 16,3 2 4-16,-3-2-8 0,0 2 0 0,0-2 4 0,3 1 0 16,-3 1-4-16,0 0 8 0,3 0-8 0,-3-1 4 0,3 0-4 15,-3 2 8-15,0 0 0 0,3-1-4 0,-3 1-4 0,0-2 0 16,3 3 0-16,-3-3 4 0,3 3 0 0,-3-3 4 0,0 3 0 15,3-2-4-15,-3 1 0 0,0-1 4 0,0 1 0 0,3-1 0 0,-3 1-4 16,0-1 0-16,0 1 0 0,0-1 0 0,0 1 4 0,0-1-4 16,0-1-4-16,3 1 0 0,-3 0 0 0,0 1 0 0,0-3 0 15,0 2 0-15,0-1 0 0,0 1 0 0,0 0 0 0,0-1 0 16,0-1-8-16,0 2-4 0,3-2 0 0,-3 0-8 0,0 2-12 16,0-2-20-16,0 0-16 0,0 0-20 0,0 0-24 0,0 0-40 0,0 0-48 15,0 0 16-15,0 0 32 0,3-2 32 0</inkml:trace>
          <inkml:trace contextRef="#ctx0" brushRef="#br0" timeOffset="16327.9346">3305 292 51 0,'0'0'100'0,"0"-2"-8"0,0 2-16 0,0 0-28 15,0 0-4-15,0 0-8 0,0 0-4 0,0 0 0 0,0 0-4 16,0 2 0-16,0-2-4 0,0 0-4 0,0 2 0 0,0-1-4 15,0 0 0-15,0-1 0 0,0 4 0 0,0-2 4 0,0 0 0 0,0 1 0 16,0-2 0-16,0 3 0 0,0 0 4 0,4-2-4 0,-4 2 0 16,0-1 0-16,2 1-4 0,-2-1 4 0,0 0 0 0,3 1 0 15,1-1 0-15,-4 0 0 0,2-1 0 0,1 1 0 0,0-1 0 16,0 1-8-16,0-1-4 0,0 1 0 0,0-1 4 0,0 0 0 16,0-1 0-16,3 1 0 0,-3 0-4 0,3-2-4 0,-3 2 0 15,3-2-4-15,-3 0 8 0,3 1-4 0,-3-1 0 0,3 0-4 0,-3-1 0 16,3 1 0-16,-3-2 4 0,3 2 0 0,-3-2 0 0,3 0 0 15,-3 1-8-15,0-1 0 0,0 0 4 0,0 1 4 0,0-3-8 16,-3 3 0-16,3-3 4 0,0 1-4 0,-3 1 4 0,3-1 0 16,-3 2-4-16,0-3 8 0,0 1-4 0,3-1-4 0,-3 1 4 0,0 0 0 15,-3 1 0-15,3-2 0 0,0 2 0 0,0-2 0 0,-3 0-4 16,3 3 0-16,-3-2 4 0,3-1 4 0,-3 0-4 0,0 3-4 16,0-2 8-16,0 1-4 0,0 0 0 0,0-1-4 0,0 1 4 15,0 1 0-15,0-1 0 0,0 2-8 0,0-2 4 0,-3 2-4 16,3-1 0-16,0 1-4 0,0 0-12 0,-3 0-4 0,3 0-8 0,0 0-16 15,0 1-8-15,-3-1-8 0,3 2-12 0,0-2-20 0,0 2-44 16,0-1-20-16,0 1 12 0,-3-2 32 0</inkml:trace>
          <inkml:trace contextRef="#ctx0" brushRef="#br0" timeOffset="17215.7243">3491 296 7 0,'2'0'108'16,"-2"-1"-12"-16,0 1-12 0,4 0-28 0,-4-1-4 0,0 1-4 0,0 0-8 15,3 0 4-15,-3 0-8 0,0 0 0 0,0 0-4 0,0 0 0 16,0 0-4-16,0 0-4 0,0 0 0 0,0 0 0 0,0 0-4 16,0 0 0-16,0 0 0 0,0 1 0 0,0-1-4 0,0 1 0 15,0-1-4-15,0 3 4 0,0-2-24 0,0 1 24 0,0 1 0 16,0-1-4-16,0 1 0 0,0-1-4 0,0 2 4 0,0-2-4 15,0 2 0-15,0-1-4 0,2 1 4 0,-2-1-4 0,0-1 4 0,4 1 0 16,-4 1-4-16,3-3 0 0,-3 2 0 0,2-1 4 0,-2 1-8 16,3-1 8-16,1 0-8 0,-2-1 8 0,-2 1 0 0,3 0-8 15,1-2 0-15,-4 1 4 0,2-1-4 0,1 2 0 0,1-2 4 16,-4 0-4-16,2 0 4 0,1 0-4 0,0 0 0 0,0-2 4 16,-3 2-4-16,3-1 0 0,0 1-4 0,0-2 4 0,0 0 0 0,-3 1 0 15,3-1 0-15,0 2-4 0,0-2 4 0,-3 1 0 0,3-1 0 16,0 0-4-16,-3 1 8 0,3-1-4 0,0 2-8 0,-3-1 8 15,3 1 4-15,-3 0 0 0,0-2-4 0,0 2 0 0,0 0-4 16,0 0 4-16,3 0 4 0,-3 0-4 0,0 0 0 0,0 2 4 16,0-2-4-16,0 1 0 0,0-1 0 0,0 2 4 0,0-1 0 15,3-1-4-15,-3 2-4 0,0 0 8 0,3-1 0 0,-3 1 0 0,0 0-8 16,0-1 8-16,3 1 0 0,-3 0-8 0,3-1 8 16,-3 1 0-16,0 0 0 0,3-1-4 0,-3 1 0 0,0-2 0 0,3 2 4 15,-3-2 0-15,3 2-8 0,-3-2 4 0,3 0 0 0,0 0 4 16,-3 1-8-16,3-1 4 0,0-1 4 0,-3 1-4 0,3 0 0 15,0-2 4-15,0 0-8 0,0 2 4 0,-3-2 8 0,3 1-12 16,0-1 4-16,0-1 4 0,0 1-4 0,-3 0 0 0,3-1-4 0,0 0 4 16,-3-1 4-16,3 1-4 0,-3 0 0 0,3-1 4 15,-3 1-8-15,0 0 8 0,0-1-8 0,0 1 0 0,0-2 4 0,3 1 0 16,-3 1-4-16,0 0 4 0,0-2 4 0,0 3-8 0,-3-2 4 16,3 2-4-16,0-2 4 0,0 2 0 0,-3 1-4 0,3-1-4 0,0 0-4 15,-3 2 0-15,3-1-4 0,-3 1-4 0,3 0-8 16,-3 0-8-16,0 0-8 0,3 0-8 0,-3 0-4 0,0 0-8 0,3 0-16 15,-3 0-28-15,3 0-28 0,-3 0-20 0,3 1 20 0,-3-1 24 0</inkml:trace>
          <inkml:trace contextRef="#ctx0" brushRef="#br0" timeOffset="17871.0179">3741 308 43 0,'0'2'100'0,"0"0"-16"16,0-1-4-16,0-1-32 0,0 3-4 0,0-2-4 0,0 0-4 16,4 1 0-16,-4-2-4 0,0 2 0 0,3 0-4 0,-3-2-4 0,2 1 0 15,2 1 0-15,-4-2-4 0,3 2 0 0,-1-2 4 0,1 1-4 16,1-1 0-16,-2 0-4 0,1 0 4 0,1 0-4 0,-4 2 0 16,2-2 0-16,1 0-4 0,1 0 0 0,-2 0 0 0,1 0-4 15,0-2 0-15,0 2 0 0,0 0 0 0,0-1-4 0,-3 1 0 16,3-2 0-16,0 0 0 0,0 2 0 0,-3-1 0 0,3-1 0 15,0 0 0-15,-3 0-4 0,3 0 0 0,-3-1 0 0,3 0 4 0,-3 1-4 16,0 1 0-16,0-2-4 0,3 1 4 0,-3 0 0 16,0 1 4-16,0-3-4 0,0 3-4 0,0-1 4 0,0 0-4 0,0 0 4 15,-3 1 0-15,3-1 0 0,0 0 0 0,-3 1 4 0,3-1-8 0,0 0 4 16,-3 1 4-16,3 1-4 0,-3-2 0 0,0 2 4 16,3-2-4-16,-3 2 4 0,0 0-4 0,0 0 0 0,3 0 0 0,-3 0 4 15,0 0-4-15,3 0 0 0,-3 0 0 0,0 0 0 0,3 0 0 16,-3 0 0-16,1 0 4 0,2 2 0 0,-4-2-4 0,1 2 0 15,3-2 4-15,-2 1-4 0,2-1 4 0,-4 2-4 0,4 0 4 16,-3-1-4-16,3 1 0 0,-2 0 4 0,2 1-4 0,-4-1 4 16,4 0 0-16,-3 0 4 0,3 1 0 0,0-2 0 0,-2 3 4 0,2-3-4 15,0 2 0-15,0-1 0 0,0 1 4 0,-3 1 0 0,3-3 0 16,0 3 4-16,0-1 0 0,0-1 0 0,0 1 0 0,0 1-4 16,0-1 4-16,3-1-4 0,-3 1 4 0,0 0-4 0,2-1 0 15,-2 1 4-15,0-1 0 0,3 1-16 0,-3-1 20 0,4 0-4 16,-2 1 0-16,1-1 0 0,1-1 0 0,-2 1 0 0,1 0-8 15,1 0 0-15,-2-1 0 0,4 1-4 0,-3-2 4 0,0 0-4 16,3 1 4-16,-3-1-12 0,3 0 8 0,0 0-12 0,-3 0 0 16,3 0-8-16,-3-1-4 0,3-1-12 0,0 2-16 0,0-3-24 0,-3 1-16 15,3 0-20-15,-3 1-40 0,3-3-52 0,-3 1-16 0,0 0 44 16,3-1 32-16,-3 1 28 0</inkml:trace>
          <inkml:trace contextRef="#ctx0" brushRef="#br0" timeOffset="21203.2529">4046 335 35 0,'0'0'92'0,"0"0"-12"16,0 0-8-16,0 0-28 0,0 0-12 0,0 2 0 0,0-2-8 0,0 0 0 15,0 0-4-15,0 0-4 0,0 2 0 0,-3-2 4 16,3 1-4-16,0-1 0 0,-3 2-4 0,3-1 0 0,0 1 0 0,-3 2 0 16,3-3 0-16,-3 3 0 0,0-3-4 0,3 2 0 15,-3 1-4-15,0-1 4 0,0 1-4 0,3-1 0 0,-3 1 0 0,0-1 0 16,3 0-4-16,-3 1 0 0,0-1 0 0,3 0 0 0,-3 1 0 15,3-1-16-15,0 0 12 0,-3 1-12 0,3-2-12 0,0 1-36 16,0-1-60-16,0-1-32 0,0 1 24 0,0 0 28 0</inkml:trace>
        </inkml:traceGroup>
      </inkml:traceGroup>
    </inkml:traceGroup>
    <inkml:traceGroup>
      <inkml:annotationXML>
        <emma:emma xmlns:emma="http://www.w3.org/2003/04/emma" version="1.0">
          <emma:interpretation id="{A9BDCD4F-F97B-40BE-8FE3-C68FEA59038C}" emma:medium="tactile" emma:mode="ink">
            <msink:context xmlns:msink="http://schemas.microsoft.com/ink/2010/main" type="paragraph" rotatedBoundingBox="1360,6458 6319,6418 6322,6796 1363,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29FB1-3921-47C4-A544-1F77B2C9B47C}" emma:medium="tactile" emma:mode="ink">
              <msink:context xmlns:msink="http://schemas.microsoft.com/ink/2010/main" type="line" rotatedBoundingBox="1360,6458 6319,6418 6322,6796 1363,6836"/>
            </emma:interpretation>
          </emma:emma>
        </inkml:annotationXML>
        <inkml:traceGroup>
          <inkml:annotationXML>
            <emma:emma xmlns:emma="http://www.w3.org/2003/04/emma" version="1.0">
              <emma:interpretation id="{E806A8DE-1C57-43ED-B155-6A022476EF62}" emma:medium="tactile" emma:mode="ink">
                <msink:context xmlns:msink="http://schemas.microsoft.com/ink/2010/main" type="inkWord" rotatedBoundingBox="1361,6610 1627,6608 1629,6820 1363,68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189.2467">154 794 27 0,'4'-1'96'0,"-4"-1"-12"0,0 0-8 15,0 1-52-15,2-1 16 0,-2 0-4 0,3 1-8 0,-3-3-8 16,4 2-4-16,-2 1 4 0,-2-1 0 0,3 0-4 0,1 1-4 16,-2-1 0-16,1-1 0 0,0 1-4 0,0 0 0 0,0 1 0 15,0-1 0-15,0 0 0 0,0 1 0 0,0 1 0 0,0-2-4 16,0 2 0-16,0-2 4 0,0 2 0 0,0 0 0 0,0-1 0 15,0 1 0-15,0 0-4 0,0 1 4 0,0-1 0 0,0 0 0 0,0 2-4 16,-3-2 0-16,3 2 0 0,0-1 0 0,0 1 0 0,0 0 0 16,0-1-8-16,0 1 12 0,-3-2-4 0,3 3-4 0,0-1 0 15,-3 0 0-15,3-1 4 0,-3 1-4 0,3 0 4 0,-3-1-4 16,0-1 0-16,0 2 0 0,0 0-4 0,0 0 8 0,0-1-4 16,0 1 4-16,0 0-8 0,0-1 4 0,0 1-4 0,0 0 0 0,0-1 0 15,-3 1 0-15,3 0 0 0,-3 0 0 0,3-1-4 16,-3 1 0-16,0 0-8 0,3-1-8 0,-3 1-4 0,0 0-4 0,0-1-24 15,0-1-20-15,0 2-28 0,0-2-16 0,0 0 0 0</inkml:trace>
          <inkml:trace contextRef="#ctx0" brushRef="#br0" timeOffset="24814.1273">355 762 51 0,'-4'0'88'0,"4"0"-12"0,0 0-8 0,0 2-32 0,-2-2-4 16,2 0-8-16,0 2-4 0,-3-2-4 0,3 1 4 0,0 1-4 15,-4 0-4-15,4-1 0 0,-2 1-4 0,2 0 4 0,0 1-4 0,0-1 0 16,-3 1 0-16,3 1 0 0,0-3-16 0,0 3 20 16,0-3-4-16,0 3 4 0,0-2 0 0,0 1-4 0,0 0 0 0,0-1 4 15,3 1 0-15,-3-1 4 0,0 1-4 0,2-1 4 0,-2 0-4 16,4 1 0-16,-4-1 4 0,3 0-4 0,-1-1 0 0,2 1 0 16,-1 0 0-16,-1-1-4 0,2-1 0 0,-1 2 0 0,-1-2-4 0,1 0 0 15,1 0 0-15,-2 0 0 0,1 0 0 0,3 0 0 0,-3 0 0 16,1-2 0-16,-2 2 0 0,1-1 0 0,0-1-4 0,0 0 4 15,0 2-4-15,-3-1 0 0,3-1 0 0,0 0 0 0,-3 1 0 16,3-1 0-16,-3-2 0 0,0 3 0 0,0-1 0 0,0-1 4 16,3 1-4-16,-3 0 0 0,0-1 0 0,-3 1 0 0,3-1 0 0,0-1 0 15,0 3-4-15,-3-3 0 0,3 3 0 0,-3-3 4 0,0 3-4 16,3-3 4-16,-3 2-4 0,0-1 0 0,0 1 0 0,0 1 0 16,1-1 0-16,-2 0 0 0,1 1 0 0,1-1 0 0,-2 2-4 15,1 0 4-15,1-2-4 0,-2 2-16 0,1 0 16 0,1 2-8 16,-1-2-4-16,-1 2-8 0,2-2-4 0,-1 1-4 0,3 1-28 15,-4 0-28-15,2-1-28 0,-1 1-12 0,3 0 28 0</inkml:trace>
          <inkml:trace contextRef="#ctx0" brushRef="#br0" timeOffset="23735.2775">176 828 43 0,'0'0'92'0,"0"0"-8"0,0 0-12 0,0 0-24 0,0 0-12 16,0 0-4-16,0 0-8 0,0 0-16 0,0 0 20 0,0 0-8 16,0 0 4-16,0 0-8 0,0 2 0 0,0-2-4 0,0 2 4 15,0-1-4-15,0 1 0 0,0 1-4 0,0-1 4 0,0 2 0 16,0-2 0-16,0 4 0 0,0-3-4 0,0 2-4 0,0 2 0 16,0-2 4-16,0 0-4 0,0 2 0 0,0-2 4 0,0 0-4 0,0 2 0 15,0-2 0-15,0 0 0 0,0 0-4 0,0 0 4 16,0 0-4-16,0-1 0 0,0 1 0 0,0-2 0 0,0 0 0 0,0 1 0 15,0-1 0-15,0 0 0 0,0-1-4 0,0 0 4 0,0 0-4 16,0-1 0-16,0 1-4 0,0-2 0 0,0 2-4 0,0-2-4 16,0 0 0-16,0 0-8 0,0 1-4 0,0-1-12 0,0 0-12 0,0-1-28 15,0 1-20-15,0-2-28 0,0 2 12 0</inkml:trace>
        </inkml:traceGroup>
        <inkml:traceGroup>
          <inkml:annotationXML>
            <emma:emma xmlns:emma="http://www.w3.org/2003/04/emma" version="1.0">
              <emma:interpretation id="{EC00B72C-54DE-49F3-A039-527575C1F060}" emma:medium="tactile" emma:mode="ink">
                <msink:context xmlns:msink="http://schemas.microsoft.com/ink/2010/main" type="inkWord" rotatedBoundingBox="1887,6493 2848,6485 2851,6824 1889,683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531.2531">680 681 39 0,'0'-2'104'0,"0"2"-12"0,0 0-12 0,0 0-28 0,0-1-12 16,0 1-4-16,0 0-8 0,0 0 0 0,0 0-4 0,0 0 0 15,0 0 0-15,0 1 0 0,0-1-4 0,0 2-4 0,0 0-4 0,0 0 4 16,0-1 0-16,0 2-4 0,0 1 4 0,0-1-4 15,0 1-4-15,0-1 4 0,0 3-4 0,3-2 0 0,-3 3 0 0,0-2 0 16,0 0 0-16,0 2-4 0,-3-2 0 0,6 2-4 0,-3-2 4 16,0 0 0-16,0 2 0 0,0-2-4 0,0 0 0 0,3 0 0 15,-3-2-4-15,0 2 0 0,0-1 4 0,0-1 0 0,3 1-4 0,-3-1-4 16,0-1-4-16,0-1 0 0,3 1-4 0,-3 0-4 0,0-1-8 16,0-1-8-16,0 0 0 0,0 2-12 0,0-4-24 0,0 2-16 15,3 0-16-15,-3-1-8 0,0-1-8 0</inkml:trace>
          <inkml:trace contextRef="#ctx0" brushRef="#br0" timeOffset="25881.3132">743 745 79 0,'0'0'100'0,"0"0"-12"0,0 0-12 0,0 0-28 15,0 0-8-15,0 0-8 0,0 0-4 0,0 0-4 0,0 0-4 0,0 0-4 16,0 0 0-16,0 2 0 0,-3-2 0 0,3 2-8 0,0-2 4 15,-3 2 0-15,3-2-4 0,0 1 0 0,-3 1 0 0,3 0 0 16,-3-1 0-16,0 1 0 0,3 1 0 0,-3-1-4 0,3 0 0 16,-3-1 4-16,3 3 0 0,-3-3-4 0,3 1 4 0,-3 0-8 15,3-1 4-15,0 1 4 0,0 0-4 0,0 0 4 0,0-1 0 0,0 1 0 16,0 0-4-16,0-1 4 0,0 1 0 0,0 0 0 16,0-1 0-16,0-1-4 0,0 2 4 0,0 0 0 0,0 0 4 0,0-2-4 15,3 1 8-15,-3 1 0 0,0 0-8 0,3-2 0 0,-3 1 4 16,3-1 0-16,-3 0-4 0,3 2 0 0,-3-2 0 0,3 0-4 15,0 0 4-15,0 2-4 0,-3-2 0 0,3 0-4 0,0 0 4 0,0 0-8 16,-3 0 8-16,3 0 0 0,0 0-4 0,0 0 0 0,0-2-4 16,0 2-4-16,0 0 4 0,0-2-4 0,-3 2-8 0,3-1-8 15,0 1-4-15,0-2-12 0,-1 0-12 0,-2 2 0 0,4-1-28 16,-1-1-32-16,-3-2-32 0,2 3-8 0,-2-3 24 0,4 3 28 16</inkml:trace>
          <inkml:trace contextRef="#ctx0" brushRef="#br0" timeOffset="26600.372">812 701 15 0,'0'0'112'0,"0"0"-16"0,0 2-12 0,0-2-28 0,0 0-4 16,0 0-12-16,0 0 0 0,0 0-4 0,0 0 4 0,2 0-4 0,-2 0 0 15,3 2-4-15,-3-2 4 0,0 0-4 0,4 0-4 0,-2 0-4 16,-2 0 0-16,3-2-4 0,1 4-4 0,-2-4-4 0,-2 2 0 15,3 2-4-15,0-2 0 0,0 0-8 0,0 0 4 0,-3 0-4 16,3 0 0-16,0 0-8 0,0 0 0 0,0 0-32 0,-3 2 4 16,3-2-20-16,0 0-40 0,0 0-64 0,-3 0-16 0,3 0 32 0,-3 0 28 15</inkml:trace>
          <inkml:trace contextRef="#ctx0" brushRef="#br0" timeOffset="26283.2408">847 645 55 0,'0'0'88'16,"0"0"-12"-16,3 0-4 0,-3 0-32 0,0 0-4 0,0 3-4 0,0-3 0 15,0 1-8-15,0 1 0 0,0 0 0 0,0-1 0 0,0 3-4 16,0-3-4-16,0 3 0 0,0-1 4 0,0 1-4 0,0-1 0 16,0 2 4-16,0-2-4 0,0 2 0 0,0-2 0 0,0 3 4 15,-3-1-4-15,3-2 0 0,0 3 0 0,0-2 0 0,0 1 0 0,-3 0-4 16,3 1 0-16,0-3 0 0,0 2 0 0,0 0 0 15,-3-2-24-15,3 3 24 0,0-3 0 0,0 2-4 0,0-2 0 0,0 1 0 16,0 1 0-16,0-2-4 0,3 0 0 0,-3 1 0 0,0-1 0 16,0 1 0-16,3-3-8 0,-3 3 8 0,0-1 0 0,3-1-4 15,-3 1 0-15,3-1 0 0,-3 0 0 0,3 1 0 0,-3-1-4 0,3-1 0 16,0 1-8-16,-3 0 4 0,3-2-8 0,0 0 0 0,-3 1-4 16,3-1-12-16,0 0-4 0,-3 0-8 0,3-1-12 0,-3 1-20 15,3-2-36-15,-3 0-28 0,3 1-12 0,-3-1 36 0</inkml:trace>
          <inkml:trace contextRef="#ctx0" brushRef="#br0" timeOffset="27321.5597">961 751 67 0,'0'0'88'0,"0"1"-12"0,0-1-8 0,-3 2-32 0,3-2-4 0,0 0-4 15,-3 2-4-15,3-1-4 0,0 1-4 0,0 0 0 0,-3-1 0 16,3 1-4-16,0 0 0 0,0-1-4 0,0 3 4 0,-3-3-4 15,3 1 0-15,0 1 4 0,0-1-4 0,0 2 4 0,0-3 0 16,0 1 0-16,0 1 0 0,0-1 0 0,3 1 0 0,-3-1 0 0,0 2 0 16,0-3 4-16,3 3 0 0,-3-3-4 0,3 1 4 15,-3 0 0-15,3 1-4 0,0-1 4 0,-3-1-4 0,3 1 0 0,0 0 0 16,0-2 0-16,0 2-4 0,0-2 4 0,0 0-8 0,0 1 4 16,-3-1-4-16,3 0 4 0,0-1 0 0,0 1-8 0,-1-2 4 15,2 2 0-15,-1-2 0 0,-1 0-4 0,-2-1-4 0,4 1 8 16,-1 1-4-16,-3-3 0 0,2 3 4 0,-2-3-4 0,0 1-4 0,4-1 4 15,-4 1-4-15,0 0-4 0,0-1 4 0,0 3 4 0,-4-3-4 16,4 1 0-16,0-1 4 0,-2 1-4 0,2 0 0 0,-3 1 0 16,-1-1 4-16,4-1 0 0,-2 3 0 0,-1-3 0 0,-1 3-4 15,2-1 4-15,-1 0-4 0,0 0 0 0,0 2 0 0,0-1 4 16,0 1 0-16,0 0-4 0,0 0 0 0,-3 0 0 0,6 0 0 0,-3 0 0 16,0 1-4-16,0 1 4 0,0 0 0 0,0-2 0 0,0 2-4 15,0-1-4-15,3 1-4 0,-3 0 0 0,3-1 0 0,-3 1-4 16,3 0-4-16,0-1-4 0,0 1 0 0,-3 0 0 0,3-2-12 15,0 1-20-15,0 1-12 0,0-2-16 0,0 2-12 0,0-2-12 16,0 0 8-16</inkml:trace>
          <inkml:trace contextRef="#ctx0" brushRef="#br0" timeOffset="27621.2244">1018 634 19 0,'0'0'104'0,"0"-2"-12"0,0 2-8 16,0 0-32-16,0 0-12 0,0 0-4 0,0 0-4 0,-4 0-4 15,4 0-4-15,0 0-4 0,0 2-4 0,4-2 0 0,-4 2-4 16,0-1-4-16,0 1 0 0,0 0 0 0,0 0-24 0,0 0 24 0,0 1 0 16,-4 0-4-16,4 0-4 0,0 1-4 0,0-1 0 0,0 0-4 15,0 1-8-15,0-1-16 0,0 1-40 0,-2 0-56 0,2 0-12 16,0-1 20-16</inkml:trace>
          <inkml:trace contextRef="#ctx0" brushRef="#br0" timeOffset="28458.5926">1078 733 47 0,'0'0'96'0,"0"0"-12"0,0 0-8 0,0 0-32 0,0 0-8 0,0 2-20 15,0-2 20-15,0 0-4 0,0 0-4 0,0 0 0 16,2-2 0-16,-2 4-4 0,0-2 0 0,0 0-4 0,0 0 0 0,3 0 0 16,-3 2 0-16,0-2-4 0,0 2 0 0,3-1 0 0,-3 1-4 15,0 0 0-15,3-1 0 0,-3 1 0 0,3 2-4 0,-3-3 0 16,0 3 0-16,3-1 0 0,-3 0-4 0,0 1 4 0,3-1-4 0,-3-1-4 16,3 1 4-16,-3 0 4 0,3 1-4 0,-3-1-4 0,0-1 4 15,3 1-4-15,-3-1 0 0,3 1 4 0,-3-1 0 0,3 0-4 16,-3 0-4-16,0-1 12 0,0-1-8 0,0 2 8 0,0-2-8 15,0 2 4-15,3-2 0 0,-3 0 4 0,0 0-4 0,0 0 0 16,0-2 0-16,0 2 4 0,0-2-8 0,0 1 0 0,3 1 4 0,-3-2 0 16,0 0-4-16,3 0 0 0,0 1 4 0,-3-3-4 0,3 3 0 15,-3-3 0-15,3 1 0 0,0-1 4 0,-3 3-4 0,3-3 0 16,0 1 0-16,-3 0 4 0,3-1-4 0,0 1-16 0,0 0 20 16,-3 1-4-16,3-1 4 0,0-1-4 0,0 2 0 0,0-1 4 15,0 1-4-15,-3 1 0 0,3-3 0 0,0 2 0 0,0 1-4 16,-3-1 0-16,3 1 0 0,0 1 0 0,-3-2-4 0,3 2 0 0,-3 0-4 15,3-2-8-15,-3 2-8 0,3 0-12 0,-3 0-12 16,0 0-12-16,0 0-44 0,0 0-40 0,0 0-8 0,0 0 32 0,3 0 16 16</inkml:trace>
          <inkml:trace contextRef="#ctx0" brushRef="#br0" timeOffset="29255.8391">1224 737 3 0,'0'0'104'16,"0"0"-8"-16,-3 0-8 0,3 0-32 0,0 0-8 0,0 0-8 15,0 0-8-15,0 0-4 0,0 0 0 0,0 0-8 0,0 0 4 0,0 0-8 16,0 0 0-16,0 0 4 0,0 0-8 0,0 0 4 0,0 0-4 16,0 2 0-16,0-2 0 0,0 1 0 0,0 1 0 0,0-2 0 15,0 2-4-15,0-1 4 0,0 3-4 0,0-2 4 0,0-1-4 16,0 3 0-16,0-1 0 0,0-1 0 0,0 1 0 0,0 0-4 16,0-1 0-16,3 1 0 0,-3-1 0 0,0 1 0 0,0-1-4 15,3 2 4-15,-3-3-4 0,0 1-12 0,3 0 16 0,-3-1-4 0,3 1 4 16,0 0 0-16,-3-1-4 0,3 1 0 0,0-2 0 0,-1 0 4 15,-2 2-4-15,4-2 0 0,-1 0 0 0,-1 0 0 0,2 0 0 16,-1-2-4-16,-1 2 4 0,2-2 0 0,-4 1 0 0,3-1 0 0,-1 0 0 16,1 1 0-16,-3-1 0 0,4 0 0 0,-2-1-4 15,-2 1 8-15,3-1-4 0,-3 1 0 0,4-1 0 0,-4 1 0 0,0-1 4 16,0 1-4-16,0 0 0 0,0-1 0 0,0 1 4 0,0-1-4 16,0 1 4-16,0 1-4 0,0-1 4 0,0 0-4 0,0-1 4 15,0 1 0-15,0 0 0 0,0 2 4 0,0-1 0 0,0-1-4 0,0 2 8 16,0 0 4-16,0-2-8 0,0 2 4 0,0 0-8 15,0 0 4-15,0 0 0 0,0 0-4 0,0 0 0 0,0 0 4 0,0 0-4 16,-4 2 4-16,4-2 0 0,0 2 0 0,0-1-4 0,-3-1 4 16,3 2-4-16,0 0 0 0,0-1 0 0,-2 3 0 0,2-2 0 15,0 1 0-15,0 0 0 0,0-1 4 0,0 1 0 0,0 1-4 16,0-1 0-16,0 2 0 0,0-2 0 0,0 1 0 0,0 1 8 16,0 0-12-16,0-2 4 0,0 3 4 0,0 0 0 0,0-1-4 15,0 0 0-15,0 2 0 0,0 0-4 0,0-2 4 0,0 2-8 0,2 0 4 16,-2-1 0-16,0 1 0 0,3 0 0 0,-3-1 4 0,0 1 0 15,4 0-4-15,-4-2 0 0,2 2-4 0,-2-2 4 0,3 2 4 16,-3-2 0-16,0 0-4 0,4 0 0 0,-4 0 0 0,0-2 0 0,0 2 4 16,2-1-4-16,-2-1 0 0,0 0 0 0,0 1-4 15,0-1 4-15,0-1 4 0,0 0-4 0,0-1 0 0,0 1 4 0,0 0-4 16,0-2 0-16,0 1-4 0,-2-1 4 0,2 0 0 0,0 0 0 16,-4 0-4-16,1 0 4 0,3-1 0 0,-2 1-4 0,-2-2 8 15,1 0-4-15,1 1 0 0,-2-1 0 0,1 0 0 0,-2 1 0 16,1-1 0-16,2 0 0 0,-1-1-4 0,-3 1 8 0,3-1-8 15,-1-1-12-15,-1 3 20 0,2-3 0 0,0 1-4 0,0 1-4 0,0-1 12 16,0 1-8-16,0-1 0 0,0 1 0 0,0-1 4 0,0 1-8 16,0 0 4-16,0-1-4 0,3 1-4 0,-3 0-4 0,3 1-8 15,-3-1-4-15,3 0-12 0,-3 1-16 0,3-1-12 0,0 0-12 16,0 1-28-16,0 1-36 0,0-2-40 0,0 0 24 0,0 1 28 16</inkml:trace>
          <inkml:trace contextRef="#ctx0" brushRef="#br0" timeOffset="30111.8571">1436 752 63 0,'0'-1'92'0,"0"1"-12"16,0 0-8-16,0 0-24 0,0 0-8 0,0 0-4 0,0-2-4 16,0 2 0-16,0 0-4 0,-3 0 0 0,3 0-4 0,0 0-4 0,0 0 0 15,-3 0-4-15,3 0 4 0,0 0-4 0,-3 0-4 0,3 0 0 16,-3 0 0-16,3 0 4 0,-3 0-4 0,0 0-4 0,3 0 0 15,-3 0 0-15,3 0 0 0,-3 2 0 0,3-1 4 0,-3-1 0 16,0 2 0-16,3-2 0 0,0 2-4 0,-3-1 0 0,3 1 0 16,-3 0 0-16,3-1 4 0,0 1-4 0,-3 1 0 0,3-1 0 0,0 0-4 15,0-1-16-15,0 1 20 0,0 1 0 0,0-1-4 0,0 0 4 16,0 0 0-16,0-1 0 0,0-1-4 0,0 2 4 0,3 0-4 16,-3-1 4-16,0 1 0 0,3-2 0 0,-3 2 0 0,3-2 0 0,-3 1 4 15,3-1 0-15,0 0 0 0,0 2-8 0,0-2 0 16,0 0 4-16,0 0-4 0,0 0-4 0,0 0 4 0,3 0 0 0,-3-2-4 15,0 2-4-15,0 0 4 0,3-1 0 0,-3-1-4 0,0 0 0 16,2 2-4-16,-1-1-4 0,-1-1-4 0,3 0-8 0,-3 1-8 16,-1-3-8-16,2 2-12 0,-1 1-8 0,-1-3-8 0,1 3-32 0,1-3-32 15,-4 3-28-15,2-3 16 0,-2 3 28 0</inkml:trace>
          <inkml:trace contextRef="#ctx0" brushRef="#br0" timeOffset="30753.1397">1522 666 23 0,'0'0'100'0,"0"0"-8"0,3 0-12 0,-3 0-28 0,0 0-8 15,0 0-8-15,0 0 0 0,0 0-8 0,0 0 4 0,0 0-4 16,0 0 0-16,0 0-8 0,0 0 0 0,0 0 0 0,0 0 0 16,0 0 0-16,0 0 0 0,0 0 4 0,0 2 0 0,0-2 4 0,0 0-4 15,0 2 0-15,0-1 0 0,0 1-4 0,0 0 4 16,0-1-4-16,0 2-4 0,0 1 0 0,0-1 4 0,0 0-4 0,0 1 0 16,0 1 4-16,0-2-4 0,0 3 0 0,0-1 0 0,0 0-8 15,0-2 4-15,0 2-4 0,0 0 0 0,0 0 0 0,0-1-4 16,0 1 0-16,0 0 0 0,0 0-4 0,0-2 4 0,0 2 0 15,3-1 0-15,-3-1-4 0,0 0 0 0,0 2 0 0,3-3 0 0,-3 2 0 16,3-1 0-16,-3-1 0 0,3 1 4 0,-3-1-8 16,3-1 4-16,-3 1 0 0,3 0 0 0,0-2 0 0,-3 2 0 0,0-2 0 15,3 0 0-15,0 1 4 0,-3-1-8 0,3-1 4 0,-3 1 4 16,3 0-8-16,-3-2 4 0,3 2 4 0,0-2-4 0,-3 0 0 16,3 1 0-16,-3-1 0 0,3 0 0 0,0 1 0 0,-3-1 0 15,3 0-4-15,0-1 4 0,-3 1 0 0,3 0 0 0,0-1 0 16,-3 1-4-16,3 1 4 0,0-1 0 0,-3 0 0 0,3 1-4 0,-3-1 4 15,3 0 0-15,-3 1 4 0,3 1-4 0,0-2 0 0,-3 2 0 16,3-2-4-16,-3 1 0 0,0 1 0 0,3 0 4 0,-3 0 0 16,3-2 0-16,-3 2 0 0,3 0 4 0,-3 0-4 0,0 0 8 15,3 0-8-15,-3 0 8 0,3 0-8 0,-3 0 0 0,3 0 8 16,-3 0-8-16,0 0 4 0,3 2 0 0,-3-2 4 0,3 0-4 0,-3 1 4 16,3-1-4-16,-3 2 0 0,3 0 0 0,-3-1 0 0,0 1 4 15,3 0 0-15,-3-1 0 0,0 1-4 0,0 1 4 0,0-1-4 16,0 1 0-16,3-1 4 0,-3 2-4 0,0-3 4 0,0 3 0 0,0-3 0 15,0 3-4-15,0-3 4 0,0 3-4 0,0-2 0 16,0-1-4-16,-3 3 4 0,3-3-4 0,3 1 0 0,-3 0 0 0,0-1-4 16,0 1 0-16,0 0-4 0,0-2 0 0,0 1-8 0,0-1-12 15,0 0-24-15,0 2-24 0,-3-2-24 0,3 0-40 0,0 0-52 16,0 0-16-16,0 0 40 0,0 0 28 0,0 0 28 0</inkml:trace>
        </inkml:traceGroup>
        <inkml:traceGroup>
          <inkml:annotationXML>
            <emma:emma xmlns:emma="http://www.w3.org/2003/04/emma" version="1.0">
              <emma:interpretation id="{0A06D383-DCCF-485E-B3C9-F73940057F3B}" emma:medium="tactile" emma:mode="ink">
                <msink:context xmlns:msink="http://schemas.microsoft.com/ink/2010/main" type="inkWord" rotatedBoundingBox="3152,6443 4630,6431 4633,6765 3155,677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049.0949">1946 733 39 0,'0'-1'100'0,"0"-2"-16"0,4 1-8 0,-4 0-28 16,0 0-12-16,0 1 0 0,3-1-4 0,-3 0-4 15,2 1-4-15,-2-1-4 0,3 0 0 0,1-1 0 0,-2 2 0 0,1-1-4 16,1 0 4-16,-2 0-4 0,1 0 0 0,1 1 0 0,-2-1 0 16,1 0-4-16,0 1 4 0,3-1-4 0,-3 1 0 0,0 1-4 15,3-3 0-15,-3 3 0 0,3-1 0 0,-3 1 4 0,0 0-4 0,0 0 0 16,3 0-4-16,-3 0 0 0,0 0 4 0,0 1-4 15,0-1 0-15,0 3 0 0,0-2 0 0,0 1 0 0,0-1 0 0,-3-1 0 16,3 2 0-16,-3 0 4 0,3 1-4 0,-3-1 0 0,0 0 0 16,0 1 0-16,0-1 0 0,3 1 0 0,-3-1-4 0,0 1 0 15,0-1 0-15,0 1 4 0,0-1 0 0,-3 1-4 0,3 0 0 0,0-1 0 16,-3 2-4-16,0-3 0 0,3 3 0 0,0-3 0 16,-3 3-4-16,0-2-4 0,0 1-4 0,0-1 0 0,0-1-4 0,0 1-4 15,0 0-8-15,0-1-4 0,0-1-8 0,0 2-12 0,3-2-32 16,-3 0-28-16,0 0-28 0,0 0 16 0,3 0 20 0</inkml:trace>
          <inkml:trace contextRef="#ctx0" brushRef="#br0" timeOffset="31656.1639">1964 720 79 0,'0'0'92'0,"0"0"-8"16,0 0-12-16,0 2-28 0,0-2-8 0,0 1 0 0,0 1-4 0,3 0-4 15,-3 0 0-15,0-1 0 0,0 1 0 0,0 1 0 0,0 1 0 16,0-1-4-16,0 2 0 0,0 0 0 0,0 0-4 0,0 0 0 15,0 0-4-15,0 2 0 0,0-2-4 0,0 2 0 0,0 0-4 16,0 0 0-16,0-2 0 0,0 1 0 0,0 1 0 0,4-2-4 0,-4 2 0 16,0-2-4-16,0 0 0 0,0 0 4 0,0 0-4 15,0 0 0-15,2 0 4 0,-2-1-4 0,0-1-4 0,0 0 0 0,0 1-4 16,0-3-4-16,0 1 0 0,0 0-4 0,0-1-4 0,0 1-8 16,0-2-12-16,0 2-4 0,0-2-8 0,0 0-20 0,0 0-36 15,0-2-24-15,0 2-8 0,0-2 24 0</inkml:trace>
          <inkml:trace contextRef="#ctx0" brushRef="#br0" timeOffset="32597.4797">2153 703 75 0,'0'0'88'16,"0"-2"-12"-16,0 2-4 0,0 0-32 0,0 0-4 0,0 0-8 15,-3 0-4-15,3 0-4 0,0 0 0 0,-4 2-4 0,4-2-4 0,0 0 0 16,-2 2 0-16,2-2-8 0,-3 2 4 0,3 0 0 0,-3-2 0 16,3 1 0-16,-3 2 0 0,3-1 4 0,0 0-4 0,-3 1 0 15,3 0 4-15,0 1 0 0,-3-2 0 0,3 1 4 0,0 0-8 0,0 1 4 16,0-1 4-16,0 0-4 0,0 1 4 0,0-1 0 15,3-1-4-15,-3 1 0 0,3 1 0 0,-3-1 4 0,3-1-8 0,0-1 4 16,0 3-4-16,-1-3 0 0,2 1 0 0,-1 0-4 0,-1-1 4 16,2-1 0-16,1 0-4 0,-1 2 0 0,-1-2 0 0,2 0 0 15,-1 0-4-15,1-2 4 0,-1 2-8 0,-2-1 8 0,1-1-4 0,3 2 0 16,-3-3 0-16,0 1 0 0,0 0 0 0,0 1 0 16,0-3-4-16,0 3 4 0,-3-3 0 0,3 1 0 0,-3 0-4 0,0-1 0 15,3 1 0-15,-3-1-4 0,0 1 4 0,0-1-4 0,-3 0 0 16,3 0 0-16,-3 1 0 0,3-1 0 0,-3 1-4 0,0 0 0 15,0 0-4-15,0-1 0 0,0 0 0 0,0 3-4 0,1-3 0 0,-2 3-4 16,-1-1 0-16,1 2-4 0,-1-1-4 0,1-2-8 0,-1 3-4 16,2 0-32-16,-3 3-24 0,-1-3-16 0,5 1 0 0</inkml:trace>
          <inkml:trace contextRef="#ctx0" brushRef="#br0" timeOffset="33394.7998">2281 710 71 0,'0'0'92'0,"-3"0"-12"0,3 0-8 16,0 0-28-16,3-1-4 0,-3 1-4 0,0 0-4 15,0 0-4-15,0 0-4 0,0 0 0 0,0 0 0 0,0 0 0 0,0 0-4 16,0 0 0-16,0 0 0 0,3 0-4 0,-3 0 0 0,0 0 0 16,0 0 0-16,3 0-4 0,-3 1 8 0,0-1-4 0,3 0 0 15,-3 2 0-15,3-1 0 0,-3-1 0 0,0 2 0 0,3 0-4 0,-3-1-4 16,3 1 4-16,-3 1 0 0,3-1-4 0,-3 2-4 0,3-3-12 15,-3 2 20-15,3 1 0 0,-3-2 0 0,3 1-4 0,0 0 0 16,-3 1-8-16,0-2 4 0,3 1-4 0,-3-1 4 0,3 1-8 16,-3-1 4-16,3-1 0 0,-3 1 4 0,0 0 0 0,0-1 0 15,3 1-4-15,-3 0 4 0,0-2 0 0,0 0 0 0,0 1-4 0,0-1 4 16,0 0 0-16,0 0 0 0,0 0 0 0,0 0 0 0,0 0 0 16,0-1-4-16,0 1 0 0,0-2 0 0,0 2-4 0,3-2 0 15,-3 1 8-15,0 1-4 0,3-2 0 0,-3-1 0 0,0 1 0 16,3 0 0-16,-3-1 0 0,3 0 0 0,-3 1 0 0,3-2 0 15,0 1 0-15,-3 0-4 0,3 1 0 0,-3-2 4 0,3 1-4 16,0 2 4-16,-3-3 0 0,3 2-8 0,0-1 8 0,-3 1 0 0,3-1 0 16,-1 1 0-16,-2 1-4 0,4-1 4 0,-1 1 0 15,-3 1-4-15,2-2 0 0,-2 0-4 0,4 2 0 0,-4 0-4 0,3-2-4 16,-3 2-8-16,0 0-16 0,2 0-8 0,-2 0-16 0,0 0-20 16,0 0-48-16,0 0-36 0,0 0 20 0,0 0 24 0</inkml:trace>
          <inkml:trace contextRef="#ctx0" brushRef="#br0" timeOffset="34091.9352">2427 713 39 0,'0'0'108'0,"0"0"-12"15,0 0-8-15,0 0-36 0,0 0-8 0,0 0 0 0,0 0-8 0,0 0-4 16,0 0 0-16,0 0-4 0,0 0 0 0,0 0-8 0,0 0-4 15,0 0 0-15,0 0 0 0,0 0-4 0,0 0 4 0,0 0 0 16,0 0 0-16,0 0 0 0,0 0-4 0,0 2 0 0,0-2-4 16,0 2 4-16,0-2 0 0,0 1-4 0,0 1 0 0,-3 0 0 15,3-1 0-15,0 3 0 0,0-2-4 0,0 1 0 0,0-2 0 0,0 3 0 16,-3-1 0-16,3 1 0 0,0-1-4 0,0-1 0 0,0 1 4 16,0 1-4-16,0-3 0 0,0 3 0 0,0-1 0 0,3-1 0 15,-3-1 4-15,0 1-24 0,3 1 28 0,-3-1-4 0,3 0-4 16,-3-1 4-16,3-1-4 0,0 2 0 0,0-2 4 0,0 2-4 15,0-2 4-15,0 0-4 0,0 0 0 0,0 2 0 0,0-4 0 16,3 2 0-16,-3 0 0 0,0-2 0 0,0 2 0 0,3-2 0 16,-3 1 0-16,0-1 4 0,0 0-4 0,0 1-4 0,0-1 4 15,0 0-4-15,0 1 0 0,0-1 4 0,0-1 0 0,0 1 0 0,-3 0 4 16,3 1 0-16,-3-1-4 0,3-1 0 0,-3 1 0 0,3 0 0 16,-3 0 0-16,0 1 4 0,3-3-4 0,-3 3 0 0,0-1 4 15,0 0 0-15,0 0-4 0,3 1 4 0,-3-1 0 0,0 1 0 0,0 1-4 16,0-2 0-16,0 0 4 0,0 0 0 0,3 2 0 15,-3 0 0-15,0-1 0 0,0 1 0 0,0 0 0 0,0 0-4 0,0-2 4 16,0 2 4-16,0 0-4 0,3 0 4 0,-3 0 0 0,0 0 4 16,0 2 0-16,0-2 0 0,0 1 0 0,3 1 4 0,-3-2-4 15,0 2 0-15,3 0-16 0,-3-1 20 0,0 1 4 0,0 1-4 0,3-1-4 16,-3 1 4-16,0 1 0 0,3-3-4 0,-3 3 0 0,0-1 0 16,3-1 4-16,-3 1-4 0,0 1-4 0,0-3 0 0,3 3 0 15,-3-3 0-15,0 1 0 0,3 0-4 0,-3 1 0 0,0-1-4 16,3-1 4-16,-3 1-4 0,0-2 0 0,0 2-4 0,3 0 0 15,-3-2-4-15,0 0-4 0,3 0-8 0,-3 1-20 0,3-1-16 0,-3 0-20 16,0 0-24-16,3 0-48 0,-3-1-56 0,0 1 4 0,3-2 40 16,-3 0 28-16,0 0 20 0</inkml:trace>
          <inkml:trace contextRef="#ctx0" brushRef="#br0" timeOffset="34841.8094">2687 712 67 0,'0'-2'96'0,"3"1"-12"0,-3 1-4 0,0-2-32 0,0 2-4 15,0-2-4-15,0 2-4 0,0 0-4 0,-3 0-4 0,3-2-4 16,0 2-8-16,0 0 0 0,-3 0-4 0,3 0 0 0,0 0 0 15,-3 2 0-15,3-2-4 0,-3 0 0 0,0 2 0 0,3-2 0 16,-3 2 0-16,0-2 0 0,0 1-4 0,3-1-20 0,-3 2 24 16,3-1-4-16,-3-1 0 0,0 2 0 0,3 0 0 0,0-1 0 15,-3 1 0-15,3-2-4 0,0 2 4 0,0-1 0 0,0-1 0 0,0 2-4 16,0 0 4-16,0-2-4 0,0 2 0 0,0-2 8 0,0 1-8 16,0-1 4-16,0 2 0 0,3-2-4 0,-3 1 4 0,0-1 0 15,0 2-4-15,3-2 4 0,-3 2 0 0,3-2 0 0,-3 2 0 16,3-2 0-16,0 1 0 0,-3-1 0 0,3 2 0 0,0 0-4 15,-3-2 8-15,3 1-4 0,0 1 0 0,0 0 0 0,-3-2 0 0,3 2 0 16,0-1-4-16,0 1 4 0,0 0 0 0,0-1 0 0,0 1 0 16,-3 0-4-16,3 1 0 0,0-1 0 0,0-1 0 0,-3 1 4 15,3 0-8-15,-3-1 4 0,3 1 4 0,0 1-4 0,-3-1 0 16,3 0-4-16,-3 1 4 0,0-1 4 0,0 0-4 0,0-1 0 16,0 3 0-16,0-3 0 0,0 1 0 0,0 0 0 0,0 0 0 15,0-1-4-15,0 1 4 0,-3 0-16 0,3-1 20 0,-3 1-4 0,3-2 0 16,-3 2-4-16,3-2 0 0,-3 0 0 0,0 0 0 0,0 0 0 15,0 1-8-15,3-1 0 0,-3-1-8 0,0 1-8 0,0 0 0 16,0-2-8-16,3 2-4 0,-3-2-8 0,0 1-24 0,3-1-20 16,-3 0-20-16,0 1-16 0,3-1 12 0</inkml:trace>
          <inkml:trace contextRef="#ctx0" brushRef="#br0" timeOffset="42560.7899">2800 720 59 0,'0'0'92'15,"0"0"-12"-15,0 0-8 0,0 0-28 0,0 0-4 0,0 0-4 16,0 0-8-16,0 0 0 0,0 0-4 0,4 0 0 0,-4 0 0 16,0 0-4-16,0 0 4 0,3 0-4 0,-3 0-4 0,2 0 4 0,-2 0 0 15,4 0 0-15,-1 0-4 0,-3 0 0 0,2 0-4 0,2-2 4 16,-1 2 0-16,-1-1-4 0,1 1 4 0,1 0 0 0,-1 0-16 15,-1 0 16-15,2 0-4 0,-1 0 0 0,-1-2 0 0,2 2 0 16,-1 0-4-16,-1 2-4 0,1-2 4 0,1 0 0 0,-4 1 0 16,2-1 0-16,1 2 0 0,-3-2-4 0,4 1 4 0,-4-1-4 0,2 2 0 15,-2 0-4-15,0-2 8 0,3 1-8 0,-3 1 4 0,0 0 0 16,0-1-4-16,0 1 4 0,0-2 0 0,0 2 0 0,0 0-4 16,0-1 4-16,0-1 0 0,0 2-8 0,0 0 8 0,-3-1-4 15,3 1 0-15,0-2 4 0,-2 2-4 0,2-1 0 0,0 1 0 16,-4 0 0-16,1-1 0 0,3 1 0 0,-2 0 0 0,-2-1 0 15,1 1-4-15,1 0 4 0,-1 1 0 0,-1-1 0 0,2 0 0 0,-1-1-4 16,-1 1 0-16,2-1 4 0,2 1-4 0,-3 0 4 0,-1 0 0 16,1-1 0-16,1 1 0 0,-1 0 0 0,3-1 0 0,-4-1 0 15,2 2 0-15,2 0 0 0,-3-2 0 0,3 0 0 0,-4 1 0 16,4-1 0-16,0 0 0 0,0 0 0 0,0 2 0 0,0-2 0 16,0 0 0-16,0 0 0 0,0 2 0 0,0-2 0 0,0 1 0 15,0-1 4-15,0 0-8 0,0 2 4 0,0-1 0 0,0 2 0 0,0-3 0 16,0 1 0-16,0 1 0 0,0 0 0 0,0-1 4 0,0 1-4 15,0 0 4-15,0-2-4 0,4 1 0 0,-4 1 4 0,0-1-4 16,3-1 4-16,-3 3 4 0,2-2-4 0,-2-1-4 0,4 1 4 16,-1-1 0-16,-3 2 0 0,2-2-4 0,1 0 4 0,1 2 0 0,-4-2 8 15,3 0-8-15,-1 0 0 0,2 0 0 0,-1 0-4 0,-1 0 4 16,2 0 0-16,-1-2-4 0,-1 2 4 0,1-2-4 0,1 2 4 16,1 0-4-16,-1-1-4 0,-2 1 0 0,1-1-4 0,1 1 4 0,-2-3-4 15,1 3-8-15,-3-1-4 0,3 1-8 0,0 0-16 16,-3-2-12-16,3 2-12 0,-3 0-16 0,3 0-40 0,-3 0-52 15,0 0 20-15,0-1 24 0,0 1 20 0</inkml:trace>
          <inkml:trace contextRef="#ctx0" brushRef="#br0" timeOffset="43917.053">3019 745 59 0,'0'0'92'0,"0"0"-12"0,0 0-8 0,-3 0-32 16,3 0-4-16,0 0-8 0,-3 0-4 0,3 0-4 0,-3 0 0 16,3 0 0-16,-3 0-4 0,0 0 0 0,3 0-4 0,-3 0 0 15,0 0-4-15,0 0 0 0,0 2 0 0,3-2 4 0,-3 1-4 0,0-1 0 16,0 2-4-16,-3 0 4 0,3-1 4 0,0 1-4 0,0 0 0 16,-3-1 0-16,3 1 0 0,0 0 0 0,0 1-4 0,0-1 4 15,-3 0-4-15,3-1-16 0,0 2 20 0,0-1 0 0,0 0 0 16,0 0 0-16,0 1 0 0,0-1-4 0,3-1 0 0,-3 1 0 15,3 0 0-15,-3-1 0 0,3 3 0 0,-3-3 4 0,3 1 0 0,0-1-4 16,0 2 0-16,0-2 0 0,0 1 4 0,0 0 0 0,0-1 0 16,0 1 4-16,0 0-8 0,0-1 4 0,3 1 0 0,-3-1-4 15,3 2 0-15,0-3 4 0,0 1 0 0,0 0-4 0,0-1 0 16,0 0 0-16,3 0-4 0,-3 2 0 0,3-2 0 0,0 0 0 16,0-2-8-16,0 2 0 0,0-1-4 0,0 0-8 0,0 1-8 15,0-3-16-15,0 2-20 0,0-1-40 0,0 1-56 0,0-3 4 0,0 3 32 16,-3-3 12-16</inkml:trace>
          <inkml:trace contextRef="#ctx0" brushRef="#br0" timeOffset="43510.1081">2971 730 19 0,'-3'0'100'0,"3"0"-12"0,0-2-12 0,0 2-28 16,-3 0-4-16,3-2-8 0,0 1-4 0,0 1-4 0,0-2 0 15,0 2 0-15,-3-2 0 0,3 2-4 0,0-1 0 0,0 1-4 0,0-2-4 16,0 2 0-16,0-1 0 0,0 1-4 0,0-2 0 0,0 2 0 16,0-2-4-16,0 2 0 0,0-2 0 0,0 2-4 0,3-1 4 15,-3 1 0-15,0-2-4 0,0 2 0 0,3-2 4 0,-3 2-4 16,0-1 0-16,3 1 0 0,0 0 4 0,-3-2 0 0,3 2 0 15,0 0 0-15,-3-2 0 0,3 2 0 0,0 0 0 0,0 0 0 0,0 0 4 16,0 0-4-16,0 0 0 0,0 0 0 0,0 0 4 0,-3 2-4 16,3-2-4-16,0 2 0 0,0-1 4 0,0-1-4 0,-3 2 0 15,3 0 0-15,0 1 4 0,-3-1 4 0,3 1-8 0,-3-1 4 16,3 1-8-16,-3 2 8 0,0-2 0 0,3 1-24 0,-3-1 24 16,0 1 0-16,0 1 0 0,0-2 0 0,0 0-4 0,0 2 0 15,0-1 0-15,0-1 4 0,0 1-4 0,0-1 0 0,0 0-4 16,0 1 0-16,0-1 4 0,0 0-4 0,0 1 0 0,0-3 0 0,0 3 0 15,0-3 0-15,0 1 0 0,0-1 0 0,0 2 0 0,0-3-4 16,0 1 8-16,0-1-8 0,0 2 0 0,0-2 0 0,3 0 0 16,-3 0 0-16,0 0-12 0,0 0 4 0,0 0-4 0,3 0-4 15,-3 0-4-15,0 0-8 0,0 0-4 0,0 0-4 0,0 0-4 16,3 0-8-16,-3 0-8 0,0 0-32 0,0 0-28 0,0 0-32 0,0 0 20 16,0-2 20-16</inkml:trace>
          <inkml:trace contextRef="#ctx0" brushRef="#br0" timeOffset="36786.242">3105 713 15 0,'0'0'104'0,"0"0"-12"0,0 0-12 16,0 0-24-16,0 0-12 0,0 0-8 0,0 2 0 0,0-2-4 16,0 2 0-16,0-1 4 0,0-1-4 0,0 2 0 0,0 1 0 15,0-1 4-15,0 2-4 0,0-1 4 0,0 2-4 0,0-2 4 0,0 2-4 16,-3 1-4-16,3 0 4 0,0-1 0 0,0 2-4 15,-2 0 0-15,2 0 0 0,0-1-8 0,-4 1 0 0,4 2 0 0,0-3-4 16,0 1 4-16,-3 2-4 0,3-3-4 0,0 1 0 0,0 2 0 16,0-3 0-16,0 1 0 0,0 0-4 0,0-2-8 0,0 1 8 15,0 0-8-15,0-1 0 0,0-2 0 0,0 0 4 0,0 1 0 0,0-1-4 16,0-1-4-16,0-1 4 0,3 1-12 0,-3-2 0 0,0 0-4 16,0 0-12-16,0-2-20 0,0 1-20 0,0-1-16 15,0-1-28-15,0-2-56 0,0 1-36 0,0-1 36 0,4 0 24 0,-4 0 28 16</inkml:trace>
          <inkml:trace contextRef="#ctx0" brushRef="#br0" timeOffset="37032.5838">3147 582 15 0,'3'0'124'0,"-3"-2"-16"16,0 0-12-16,3 0-28 0,-3 2-8 0,0 0-4 0,0-1-8 16,0 1-4-16,0 0-12 0,0 0-4 0,0 0-4 0,0 0-4 15,0 0-4-15,0 0 0 0,0 0 0 0,0 0-8 0,0 0 0 16,0 0-4-16,0 0-8 0,0 0 4 0,0 0-4 0,0 0-4 0,0 0-4 16,0 1-12-16,0-1-12 0,0 0-8 0,0 2-32 15,0-2-40-15,0 2-40 0,0-2 20 0,0 2 24 0</inkml:trace>
          <inkml:trace contextRef="#ctx0" brushRef="#br0" timeOffset="46040.0491">3314 760 67 0,'0'0'96'0,"0"0"-12"0,0 0-12 0,0 0-24 0,0 0-12 16,-3 0 0-16,3 0-8 0,0 0 0 0,-2 0-4 0,2 0-4 16,-4 0 0-16,4 0-4 0,-3 0 0 0,1 0 0 0,2 0-4 15,-4 0 0-15,1 0 0 0,1 2 0 0,-1-2-4 0,-1 0 0 16,2 1 0-16,-1 1 4 0,-1 0-4 0,2-2 0 0,-1 2 0 16,-1-1 4-16,2 2 0 0,-1-1 0 0,0 0 0 0,0 0 0 15,0-1 0-15,0 3-4 0,3-3 0 0,-3 1 0 0,0 0 0 0,3-1-4 16,0 1 8-16,0 0 0 0,0-1 0 0,-3-1-4 0,3 2 0 15,0-1 0-15,0 2 0 0,0-2 4 0,3-1 0 0,-3 2-4 16,0 0 4-16,3-1 4 0,-3-1-4 0,3 2 0 0,-3 0 0 16,3-2-4-16,0 0-4 0,0 0 0 0,0 1 0 0,0-1 0 15,-1 0 0-15,2 0 4 0,1 0-8 0,-1 0 0 0,-1 0 0 0,3-1 4 16,-3 1-8-16,2-2 0 0,-1 2-4 0,1-2-8 0,-1 2-8 16,-2-1-8-16,5 1-4 0,-5-2-12 0,1 0-4 0,3 2-4 15,-3-1-16-15,0-2-24 0,0 2-28 0,0-1-24 0,0 2 16 16,-3-1 24-16</inkml:trace>
          <inkml:trace contextRef="#ctx0" brushRef="#br0" timeOffset="45649.5199">3243 745 3 0,'0'0'104'0,"0"0"-16"16,0 0-12-16,0 0-28 0,0 0-8 0,0 0-4 0,0 0-8 15,0 0 0-15,0 0 0 0,0-2-4 0,0 2 0 0,0-1-4 16,0 1-4-16,0-2 0 0,0 2 0 0,0-2 0 0,0 1 0 16,0-1-4-16,3 0 0 0,-3 0 0 0,3 1 0 0,-3-1 0 15,3 0 0-15,-3 1 0 0,3-1 0 0,0 0 0 0,0 1 0 0,0-1 0 16,-1 1 0-16,2-1-4 0,-1-2 0 0,-1 4 4 0,2-1-4 15,-1-1 0-15,3 0-4 0,-3 1 4 0,-1 1-4 0,1 0 0 16,1-2 0-16,-2 2-4 0,1 0 0 0,1 0 4 0,-2 0 0 16,1 2 0-16,-3-2-4 0,4 1 4 0,-2 1-4 0,1 0 0 15,-3-1 4-15,3 3 0 0,0-2 0 0,-3 1 0 0,3-2-4 0,-3 3 0 16,0-1 0-16,3 2 8 0,-3-1-4 0,0-1 0 16,0 0 4-16,3 2-4 0,-3-1 0 0,0 1 0 0,0-2 0 0,0 2 4 15,0-1 4-15,0-1 0 0,0 0-4 0,0 2 0 0,0-1 4 16,0-3-4-16,0 4 0 0,0-3 0 0,0 1 0 0,0-1 0 15,0 2 0-15,3-3-8 0,-3 1 0 0,0 0 4 0,0-1-4 0,3 1 4 16,-3 0 0-16,3-1-4 0,-3-1 4 0,3 0 0 16,-3 2 4-16,3-2-8 0,-3 0 0 0,3 0-4 0,0 0 0 0,-3 0 0 15,3 0 0-15,0 0 0 0,-3 0 0 0,3 0-8 0,0 0-4 16,-3-2-4-16,3 2-12 0,-3 0-8 0,3-1-8 0,-3 1-4 16,0-2-12-16,0 0-32 0,3 2-32 0,-3-1-36 0,-3-1 16 15,3 0 32-15</inkml:trace>
          <inkml:trace contextRef="#ctx0" brushRef="#br0" timeOffset="46423.4143">3401 814 27 0,'0'1'96'0,"0"-1"-16"0,0 0-8 0,0 3-28 16,0-3-4-16,0 0-4 0,-3 1-4 0,3 0-4 0,-3-1-4 15,3 2 0-15,-3 0-4 0,3 0 0 0,-3-2 0 0,0 3-4 16,0-3 0-16,3 2-4 0,-3-1 4 0,0 1 0 0,-3 0 0 15,6 1-4-15,-3-1 0 0,0-1 0 0,0 1 0 0,0 0 0 16,0 1-4-16,3-1 0 0,-3-1 0 0,3 1 0 0,-3 0-4 0,3 0 4 16,0 1 0-16,-3-3 0 0,3 2 0 0,0-1-4 0,0 1 4 15,0 0-4-15,0-1 0 0,0 1 4 0,0-2-4 0,3 2 0 16,-3-1 0-16,3-1-4 0,-3 2 4 0,3-2 0 0,0 2-4 16,-3-2 0-16,3 0-4 0,0 1-4 0,3-1 0 0,-3 0-4 15,3 0-4-15,-3 0-8 0,3-1-20 0,0 1-12 0,0-2-40 0,0 0-48 16,0 1-20-16,0-1 32 0,0 0 24 0</inkml:trace>
        </inkml:traceGroup>
        <inkml:traceGroup>
          <inkml:annotationXML>
            <emma:emma xmlns:emma="http://www.w3.org/2003/04/emma" version="1.0">
              <emma:interpretation id="{30E1B184-585D-477C-94A1-4292BE3BE22C}" emma:medium="tactile" emma:mode="ink">
                <msink:context xmlns:msink="http://schemas.microsoft.com/ink/2010/main" type="inkWord" rotatedBoundingBox="4865,6496 5174,6493 5176,6724 4867,672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653.6589">3786 721 75 0,'0'0'96'15,"3"0"-8"-15,-3 0-16 0,0 0-28 0,0 0 0 0,0 0-8 16,3 2 0-16,-3-2-4 0,0 2-4 0,0-2-4 0,0 1-4 0,0 1 0 16,0 0-4-16,0 1 0 0,0-1 0 0,0 0-4 0,0 1 4 15,0 0 0-15,0-1-8 0,0 1-4 0,0 1 0 0,0-1 0 16,0-1 0-16,0 1-4 0,0 0 4 0,0-1 0 0,0 2-4 15,0-3 0-15,0 2 0 0,0-1 0 0,0 0-4 0,3 0 0 16,-3-2-4-16,0 1 4 0,3-1-4 0,-3 0-8 0,0 2-4 0,3-2-8 16,-3 0-12-16,3-2-20 0,-3 2-40 0,3-1-44 0,-3-1 0 15,3 0 32-15</inkml:trace>
          <inkml:trace contextRef="#ctx0" brushRef="#br0" timeOffset="47809.2429">3843 637 19 0,'0'0'112'16,"-3"-1"-12"-16,3 1-12 0,0 0-28 0,-3 0-12 0,3 0-4 15,-3 0-12-15,3 0 0 0,0 0-8 0,0 0-8 0,-3 0 0 16,3 0-4-16,0 0-4 0,0 0 0 0,0 0 0 0,0 0-4 0,0 1 0 16,0-1 0-16,0 0-4 0,0 2 0 0,0-2 0 15,0 2 4-15,0-1-8 0,0-1-16 0,0 3 16 0,0-2 0 0,0 0-4 16,0 1-8-16,0 0-12 0,0 0-24 0,0-1-40 0,0 1-36 15,0 0-8-15,0-1 28 0</inkml:trace>
          <inkml:trace contextRef="#ctx0" brushRef="#br0" timeOffset="48796.6791">3891 750 11 0,'0'0'100'0,"0"2"-8"0,-3-2-12 0,3 0-28 16,0 1-8-16,0-1-8 0,0 0-4 0,0 2-16 0,0-2 16 16,0 0 0-16,0 0-4 0,0 2-4 0,0-2-4 0,0 0 0 15,0 0 4-15,3 1-4 0,-3-1 0 0,0 0 0 0,0 2-4 16,3-2 4-16,0 0 4 0,-3 0-4 0,3 0 0 0,0 0 4 15,0 0-4-15,0 0 0 0,0 0 0 0,0-2-4 0,0 2 0 16,0-1 0-16,0-1 0 0,0 0 0 0,0 1 0 0,3-1-8 16,-3 0-4-16,0 1 0 0,0-3 4 0,0 3-8 0,-1-3 0 0,-2 1 0 15,4 1 4-15,-1-1-4 0,-3 1 4 0,2-1-4 0,-2 1 4 16,0-1-4-16,0 1 4 0,0-1-4 0,0 1 0 0,0 0 0 16,-2 1 0-16,-1-1 0 0,3 0 0 0,-4 1 0 0,2-1-4 15,-1 2 4-15,0-2 0 0,0 2-4 0,0 0 8 0,-3 0 0 16,3 2-4-16,0-2 0 0,0 2 4 0,-3-1-4 0,3 1 0 0,0 0 4 15,0-1-4-15,0 3 0 0,0-2 0 0,0-1 4 0,0 2-8 16,0-1 4-16,0 1-4 0,3-1-12 0,-3 1 24 0,3-1-4 16,0 0 0-16,-3 1-4 0,3-1 4 0,0 0 0 0,0 1-4 15,0-1 0-15,0-1 0 0,3 1 4 0,-3 0-4 0,3-1 0 16,-3 1 0-16,3 0 4 0,-3-1 0 0,3 1-4 0,0 0 0 0,0-1-4 16,0 1 8-16,-3 0-4 0,3 0 4 0,3-1-8 0,-3 1 8 15,0-1-4-15,0 1-4 0,0 0 4 0,0 0-4 0,0-1 8 16,0 1-4-16,0 0 0 0,0-1 0 0,0 3 0 0,0-3-4 15,0 1 4-15,-3 1 0 0,2-1 0 0,2-1 4 0,-1 3-4 16,-3-2 0-16,2 1-4 0,2-1 4 0,-4 1 0 0,3-1-4 16,-3 2 4-16,0-3 0 0,0 2 4 0,2-1-8 0,-2 1 8 0,0-1-4 15,0 0 0-15,0 1 0 0,-2-1 0 0,2 1 4 0,0-1 0 16,-3-1-4-16,3 3-4 0,-4-3 4 0,4 1-4 0,-2 0 4 16,2-1-8-16,-3 3 4 0,-1-2-8 0,4-1-4 0,-2 1-8 15,2-2-16-15,-3 2-12 0,3-2-16 0,-3 1-20 0,3-1-44 16,0 0-44-16,0 2 12 0,-3-4 32 0,3 2 20 0</inkml:trace>
          <inkml:trace contextRef="#ctx0" brushRef="#br0" timeOffset="47360.4448">3727 690 7 0,'0'-2'104'0,"0"2"-16"0,0-2-12 0,0 1-28 0,-3 1-8 16,3-2-4-16,0 2-8 0,-4 0 0 0,4-2-4 0,-2 2 0 15,-1 0-4-15,3 0 0 0,-4 0 4 0,2 0-8 0,-1 0 0 16,-1 0 4-16,2 0 0 0,-1 0-4 0,-3 0 0 0,3 2 0 0,0-2 0 16,0 2 0-16,0-2-4 0,0 0 0 0,0 1 0 0,3-1 0 15,-3 2-4-15,0 0 4 0,0-2-8 0,3 1 4 0,-3-1-4 16,3 2 0-16,0 0 0 0,0-2 0 0,-3 0-4 0,3 1 4 16,0-1-4-16,0 0 0 0,0 2 4 0,0-2 0 0,3 2-4 15,-3-2 0-15,0 0 0 0,0 1 0 0,3 1 0 0,-3-2 4 16,3 2 0-16,-3-2-4 0,3 1 0 0,0 1 0 0,-3 0 0 0,3-1 4 15,0-1-4-15,0 2 0 0,0 0 4 0,0 0-4 16,0-1 0-16,-3 1 4 0,3-1-4 0,3 1 0 0,-4 0 0 0,2-1 0 16,-1 1 0-16,-1 0 0 0,2-1-4 0,-1 1 4 0,-1 0 0 15,2 0 0-15,-1-1 0 0,-1 1 0 0,1 0 0 0,-3 1 0 16,4-1 0-16,-1-1-4 0,-3 1 0 0,2 0 4 0,-2 1 0 16,0-1 0-16,4-1 4 0,-4 1-4 0,0 0 4 0,0-1-4 15,-4 1 4-15,4 0-8 0,0 1 4 0,-2-3-4 0,-1 3 4 0,3-3 0 16,-4 2 0-16,1 0 0 0,1 0 0 0,-1-1 0 0,-1 1 0 15,2 0-4-15,-1-2 0 0,-1 1 0 0,2-1-4 0,-1 0 0 16,-1 2 0-16,4-2 4 0,-2 0-12 0,-1 0-4 0,3 0-4 0,-3 0-8 16,3 0-8-16,-3-2 4 0,3 2-12 0,0-1-20 15,0 1-28-15,0-2-20 0,0 0-12 0,0 1 12 0</inkml:trace>
        </inkml:traceGroup>
        <inkml:traceGroup>
          <inkml:annotationXML>
            <emma:emma xmlns:emma="http://www.w3.org/2003/04/emma" version="1.0">
              <emma:interpretation id="{E8C3F074-F25E-4FFF-A871-8C40A88D853B}" emma:medium="tactile" emma:mode="ink">
                <msink:context xmlns:msink="http://schemas.microsoft.com/ink/2010/main" type="inkWord" rotatedBoundingBox="5292,6641 5480,6640 5481,6657 5293,6658"/>
              </emma:interpretation>
              <emma:one-of disjunction-type="recognition" id="oneOf7">
                <emma:interpretation id="interp7" emma:lang="" emma:confidence="0">
                  <emma:literal>"</emma:literal>
                </emma:interpretation>
                <emma:interpretation id="interp8" emma:lang="" emma:confidence="0">
                  <emma:literal>„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:</emma:literal>
                </emma:interpretation>
                <emma:interpretation id="interp11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9312.4871">4085 794 107 0,'0'0'120'0,"0"0"-12"0,0 0-8 0,0 1-32 16,0-1-8-16,0 0-8 0,0 0-8 0,0 0-8 0,0 0-4 16,0 0-12-16,0 0-4 0,0 0 0 0,0-1-4 0,0 2-4 15,0-1 0-15,0 0-4 0,3 0-8 0,-3 0 0 0,0 0-4 16,3 0-16-16,-3 0-8 0,0 0-12 0,3 0-28 0,-3 0-48 15,3-1-44-15,-3 1 20 0,3 0 20 0</inkml:trace>
          <inkml:trace contextRef="#ctx0" brushRef="#br0" timeOffset="49634.6241">4175 782 87 0,'0'0'108'0,"0"0"-12"0,0 0-8 0,0 2-28 0,0-2-8 0,0 0-8 15,0 0-4-15,0 0-4 0,0 0-8 0,0 0-4 0,0 0-4 16,0 0-4-16,0 0 0 0,0 0-4 0,0 0-4 0,0 0-4 16,0 0 0-16,0 0 0 0,0 0-4 0,0 0 0 0,0 0 0 15,0 0 0-15,0 0-8 0,0 0 0 0,0 0-4 0,0 0-8 0,0 0-8 16,0 0-12-16,0 0-32 0,0 0-36 0,0 0-36 0,0 0 4 16,0 0 24-16</inkml:trace>
          <inkml:trace contextRef="#ctx0" brushRef="#br0" timeOffset="49880.9684">4252 797 75 0,'0'0'116'0,"-3"0"-12"0,3 0-8 0,0 1-36 16,0-1-8-16,0 0-8 0,0 0-8 0,0 0-4 0,0-1 0 15,0 1-8-15,0 0 0 0,3 0-8 0,-3 0-4 0,0 0 0 16,0 0-4-16,0 0 0 0,0 1 0 0,3-1-4 0,-3 0 0 0,0 0-4 16,3 0 0-16,-3 0-4 0,3 0 8 0,-3 0-12 0,0 0 0 15,3 0-4-15,-3 0-4 0,3 0-8 0,-3 0-12 0,0 0-16 16,3 0-32-16,-3 0-36 0,0 0-32 0,3 0 28 0,-3 0 20 16</inkml:trace>
        </inkml:traceGroup>
        <inkml:traceGroup>
          <inkml:annotationXML>
            <emma:emma xmlns:emma="http://www.w3.org/2003/04/emma" version="1.0">
              <emma:interpretation id="{6E41319F-0BF2-4BEF-9909-B3218CBEDA82}" emma:medium="tactile" emma:mode="ink">
                <msink:context xmlns:msink="http://schemas.microsoft.com/ink/2010/main" type="inkWord" rotatedBoundingBox="5588,6630 5788,6628 5789,6655 5589,6657"/>
              </emma:interpretation>
              <emma:one-of disjunction-type="recognition" id="oneOf8">
                <emma:interpretation id="interp12" emma:lang="" emma:confidence="0">
                  <emma:literal>: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\</emma:literal>
                </emma:interpretation>
                <emma:interpretation id="interp15" emma:lang="" emma:confidence="0">
                  <emma:literal>-</emma:literal>
                </emma:interpretation>
                <emma:interpretation id="interp1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50090.4044">4381 798 51 0,'0'0'120'16,"0"0"-8"-16,0 0-16 0,0 0-32 0,0 0-12 0,0 0-8 15,0 0-8-15,0 0 0 0,0 0-12 0,0 0 0 0,0 0-8 0,0 0-4 16,0 0 4-16,0 0-8 0,0 0 0 0,0 0-4 0,0 0-4 15,3 0 0-15,-3 0 0 0,0 0-4 0,0 0-4 0,0 0-4 16,2 0-4-16,-2 0-8 0,0 0-12 0,4 0-16 0,-4 0-36 0,0 0-36 16,0-1-24-16,0 1 24 0</inkml:trace>
          <inkml:trace contextRef="#ctx0" brushRef="#br0" timeOffset="50299.845">4470 775 35 0,'0'0'104'0,"0"0"-8"0,0 0-16 0,3 0-32 0,-3 0-8 16,0 2-4-16,0-2-4 0,0 0-4 0,0 0-8 0,3 0-4 0,-3 0 0 16,0 0-8-16,0 0 0 0,3 0-4 0,-3 0-4 0,0 0 0 15,0 0-4-15,3 0-8 0,-3 0 0 0,0 0-4 0,3 0-12 16,-3 0-36-16,0 0-24 0,3 0-36 0,-3 0 0 0</inkml:trace>
          <inkml:trace contextRef="#ctx0" brushRef="#br0" timeOffset="50511.2784">4560 770 23 0,'0'0'108'0,"0"0"-8"0,0 0-16 0,0 0-28 16,0 0-8-16,0 0-8 0,0 0-8 0,0 0-4 0,0 0-8 0,3 0 0 16,-3 0-4-16,0 0-4 0,3 0-4 0,-3 0-4 0,0 0 0 15,3 0 0-15,-3 0-4 0,0 0-4 0,3 0-4 0,-3 0 0 16,3 0-12-16,-3 0-8 0,0 0-32 0,3 0-32 0,-3 0-36 0,0 0-8 16,3 0 36-16</inkml:trace>
        </inkml:traceGroup>
        <inkml:traceGroup>
          <inkml:annotationXML>
            <emma:emma xmlns:emma="http://www.w3.org/2003/04/emma" version="1.0">
              <emma:interpretation id="{15714B65-B977-4CD6-9401-7EB160D9BDFE}" emma:medium="tactile" emma:mode="ink">
                <msink:context xmlns:msink="http://schemas.microsoft.com/ink/2010/main" type="inkWord" rotatedBoundingBox="5871,6624 5880,6623 5881,6625 5872,6626"/>
              </emma:interpretation>
              <emma:one-of disjunction-type="recognition" id="oneOf9">
                <emma:interpretation id="interp17" emma:lang="" emma:confidence="0">
                  <emma:literal>-</emma:literal>
                </emma:interpretation>
                <emma:interpretation id="interp18" emma:lang="" emma:confidence="0">
                  <emma:literal>_</emma:literal>
                </emma:interpretation>
                <emma:interpretation id="interp19" emma:lang="" emma:confidence="0">
                  <emma:literal>.</emma:literal>
                </emma:interpretation>
                <emma:interpretation id="interp20" emma:lang="" emma:confidence="0">
                  <emma:literal>•</emma:literal>
                </emma:interpretation>
                <emma:interpretation id="interp21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50691.7975">4664 765 71 0,'0'0'100'16,"0"0"-12"-16,0 0-12 0,0 0-32 0,0 0-8 0,0 2-8 15,0-2-4-15,0 0-8 0,0 0 0 0,0 0-4 0,0 0 0 16,4 0-8-16,-4 0-4 0,0 0-4 0,0 0 0 0,2 0-8 0,-2 0-24 15,0 0-36-15,0 0-36 0,3 0-24 0,-3 0 24 0</inkml:trace>
        </inkml:traceGroup>
        <inkml:traceGroup>
          <inkml:annotationXML>
            <emma:emma xmlns:emma="http://www.w3.org/2003/04/emma" version="1.0">
              <emma:interpretation id="{9658565E-ECBB-4E8E-8B54-379F569ECECB}" emma:medium="tactile" emma:mode="ink">
                <msink:context xmlns:msink="http://schemas.microsoft.com/ink/2010/main" type="inkWord" rotatedBoundingBox="6036,6597 6320,6595 6321,6636 6037,6639"/>
              </emma:interpretation>
              <emma:one-of disjunction-type="recognition" id="oneOf10">
                <emma:interpretation id="interp22" emma:lang="" emma:confidence="0">
                  <emma:literal>m....</emma:literal>
                </emma:interpretation>
                <emma:interpretation id="interp23" emma:lang="" emma:confidence="0">
                  <emma:literal>e...</emma:literal>
                </emma:interpretation>
                <emma:interpretation id="interp24" emma:lang="" emma:confidence="0">
                  <emma:literal>a....</emma:literal>
                </emma:interpretation>
                <emma:interpretation id="interp25" emma:lang="" emma:confidence="0">
                  <emma:literal>a...</emma:literal>
                </emma:interpretation>
                <emma:interpretation id="interp26" emma:lang="" emma:confidence="0">
                  <emma:literal>E-</emma:literal>
                </emma:interpretation>
              </emma:one-of>
            </emma:emma>
          </inkml:annotationXML>
          <inkml:trace contextRef="#ctx0" brushRef="#br0" timeOffset="51041.8588">4829 765 47 0,'0'0'96'0,"0"0"-12"0,0 0-12 16,0 0-28-16,0 0-8 0,0 0-8 0,0 0-8 0,0 0-4 0,3 0 0 16,-3 0-8-16,0 0-4 0,3 0 0 0,-3 0-8 0,0 0-4 15,3 0-4-15,-3 0-24 0,3 0-28 0,-3 0-36 0,3 0-28 16,-3 0 20-16</inkml:trace>
          <inkml:trace contextRef="#ctx0" brushRef="#br0" timeOffset="51206.4183">4882 757 79 0,'4'0'84'0,"-4"0"-12"0,0 0-8 0,0 0-28 0,0 0-4 16,2 0-8-16,-2 0-4 0,0 0-4 0,3 0-4 0,-3 0-4 15,4 0 0-15,-4 0-4 0,2 0 0 0,-2 0-4 0,3 0-12 16,-3 0-24-16,4 0-32 0,-4 0-36 0,2 0-28 0,-2 0 32 0</inkml:trace>
          <inkml:trace contextRef="#ctx0" brushRef="#br0" timeOffset="51387.933">4978 753 31 0,'0'0'100'0,"0"0"-12"0,0 0-12 0,0 0-32 16,0 0-4-16,0 0-8 0,0 0-4 0,0 0-4 0,0 0-8 16,0 0 0-16,3 0-4 0,-3 0-4 0,0 0-4 0,3 0 0 0,-3 0-4 15,0 0-4-15,3 0 0 0,-3 0-4 0,3 0-4 16,-3 0 0-16,0 0-8 0,3 0-12 0,-3 0-12 0,3 0-20 0,-3 0-20 16,3 0-16-16,-3-1-8 0</inkml:trace>
          <inkml:trace contextRef="#ctx0" brushRef="#br0" timeOffset="51587.1402">5062 737 11 0,'0'0'104'16,"0"0"-20"-16,0 0-8 0,0 0-32 0,0 1-4 0,0-1-8 15,0 0-4-15,0 0-4 0,0 0 0 0,0 0-8 0,0 0 0 0,3 0-8 16,-3 0-4-16,0 2 0 0,0-2 4 0,3 0-8 0,-3 0 0 15,0 0 0-15,2 0-4 0,-2 0-4 0,0 0-4 0,4 0 0 16,-4 0-4-16,3 0-20 0,-3 0-40 0,2 0-4 0,-2 0-12 16,0 0-12-16</inkml:trace>
          <inkml:trace contextRef="#ctx0" brushRef="#br0" timeOffset="51741.729">5106 742 67 0,'0'0'104'0,"0"1"-8"16,0-1-12-16,0 0-24 0,0 2-4 0,0-2-4 0,0 0 0 15,0 0-4-15,0 0-4 0,0 0-4 0,0 2-8 0,0-2 0 0,0 0-8 16,0 0-4-16,0-2-4 0,0 2-4 0,0 0-4 16,0 0-4-16,0 0-4 0,3 0-4 0,-3 0-12 0,0 0-16 0,0 0-28 15,0 0-48-15,4 0-72 0,-4 0 4 0,0 0 36 0,0 0 32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8:10.3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2-1 71 0,'0'0'92'0,"0"0"-16"0,0 0-8 0,-3 0-28 16,3 0-12-16,0 0-4 0,0 0-8 0,0 0 0 0,0 0-4 16,0 0-4-16,3 0-4 0,-3 0-4 0,0 0 0 0,0 0-4 15,0 0-24-15,0 0-32 0,3 0-32 0,-3 0-24 0,0 0 8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38.760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0 2255 3 0,'0'0'72'0,"0"0"8"0,0 0-8 0,0 0-28 0,0 0 0 0,0 0-12 15,0 0-4-15,0 0-4 0,0-2 0 0,0 2-8 0,0 0 0 16,0 0 0-16,0-2 0 0,0 2-4 0,0-2 0 0,0 2 0 16,0 0-4-16,0-1 0 0,0 1 0 0,0-2 0 0,0 2 0 15,0-1 0-15,0 1 0 0,0-2 0 0,0 2 0 0,0 0 0 0,0-2-4 16,0 2 4-16,0-1-4 0,3 1 4 0,-3 0 0 0,0-2 0 15,3 2 4-15,-3-2 0 0,0 1 0 0,3-1 0 0,0 0-4 16,-3 0 0-16,3 1 4 0,0 1 0 0,0-4 0 0,-3 3-8 16,3 1 4-16,0-3 0 0,0 1 8 0,0 0-4 0,0 0-4 15,0 1 8-15,0-3-8 0,0 3 4 0,0-1 0 0,3-1-4 0,-3 1 4 16,0 0-4-16,0 0 0 0,0-1-4 0,0 1 4 16,0-1 0-16,-1 1 0 0,5 1 0 0,-5-1 0 0,2-1 0 0,-1 1-4 15,-1 0 0-15,2 1 0 0,-1-3 0 0,-1 3 4 0,5-1-4 16,-4 0 0-16,-1 0 0 0,2-1 4 0,-1 1-8 0,-1 1 0 15,2-1 8-15,-1 0-4 0,-1-1 0 0,5 2 0 0,-5-1 0 0,1-2 0 16,1 3-4-16,-2-3 8 0,1 3-4 0,3-3 0 0,-3 3 0 16,0-3 4-16,0 1-4 0,0 1 0 0,3-1-4 0,-3 0 0 15,0 1 0-15,0-2 0 0,0 1 0 0,3 0-4 0,-3-1 4 16,0 3 8-16,0-3-8 0,0 1 4 0,3 0-4 0,-3 1-4 16,0-1 4-16,0-1 8 0,0 2-12 0,0-1 8 0,0 1 0 0,0-1 0 15,0 2 0-15,0-3 0 0,0 2 0 0,0-1 0 16,0 1 0-16,-3-1-4 0,3 1 4 0,0-1 0 0,0 1-8 0,0-1 0 15,0 2 0-15,0-3 8 0,0 2 0 0,0-1-4 0,0 1-4 16,0-1 8-16,0 1-4 0,0-1 0 0,0 1 4 0,0-1 0 16,0-1-4-16,0 3 4 0,0-3-8 0,0 3 8 0,0-3-20 0,0 3 20 15,0-1 0-15,0-1 4 0,0 1-4 0,0 0 0 16,-1-1 4-16,2 2-4 0,-1-2 0 0,-1 2 0 0,5-3-4 16,-5 3 4-16,2-1-4 0,-1 0 0 0,-1 1 0 0,1-1 4 0,1 0-8 15,-2 0 4-15,1 1 0 0,3-1-4 0,-3 1 0 0,1-1 4 16,-2 0 0-16,1 1 0 0,0-1 0 0,0 0 4 0,0 0-4 15,0 1 0-15,0 1 0 0,0-2 4 0,0 1-4 0,0-1 4 16,0 0-4-16,0 0 0 0,0 1 0 0,0-1 0 0,0 1 0 0,0-1 0 16,0 0 0-16,0 0 0 0,0 1 0 0,0-1 0 0,0 0 8 15,0 1-4-15,3-1 0 0,-3 0-8 0,0 1 4 0,0-1 0 16,0 0 0-16,0 1 0 0,0-1 4 0,0 0-4 0,3 1 0 16,-3-1 0-16,0 0 0 0,0 1 0 0,0-1 0 0,0 0 0 0,3-1 0 15,-3 1 0-15,0 0 0 0,0 1 0 0,0-1 0 0,0 1-4 16,0-1 4-16,3 0-4 0,-3 0 4 0,0 1 4 0,0-1-4 15,0 0 0-15,0 1 0 0,0-1 0 0,0-1 0 0,-1 1 0 0,2 0 0 16,1 0 0-16,-1 1 4 0,-1-1-4 0,-1 1-4 16,2-1 4-16,-1 0 0 0,-1 1 0 0,1-3 0 0,1 3 4 0,-2-1-4 15,5 0 8-15,-5 0-8 0,1-1 0 0,1 1 0 0,1 1 0 16,-2-1 0-16,0 1 0 0,0-1 0 0,0-2 4 0,3 3-4 16,-3-1 4-16,0 0-4 0,0 1 0 0,3-1 4 0,-3-1-4 15,0 3 0-15,3-4 0 0,-3 2 4 0,3 1 0 0,-3-1-4 16,3-1 0-16,-3 1 0 0,3-1 4 0,0 1-8 0,-3 0 4 0,3-1 0 15,0 1-4-15,0-1 4 0,-3 1 4 0,3-1-8 0,0 1 4 16,0-1 4-16,0 1-8 0,-3-1 4 0,3 1 0 0,0-1 0 16,0 1 0-16,-3-1 0 0,3 1 0 0,-1 0 0 0,-1-1 0 15,1 1 0-15,2-1 0 0,-5 1 4 0,5-1 0 0,-2 1 0 16,-1-1-4-16,1 0 4 0,1 1-20 0,-3-1 16 0,3-1 0 0,-3 1 0 16,3-1 0-16,0 1 4 0,-3 0 0 0,3-1-4 0,-3 1 4 15,3 0-4-15,-3-1 4 0,3 3-4 0,-3-3 8 0,3 1-12 16,-3-1 4-16,0 1 4 0,3 0-4 0,-3 0 0 0,3 1 0 15,-3-2 0-15,0 1 4 0,3 0-4 0,-3-1-4 0,3 1 8 16,-3 0-4-16,3-1 4 0,-3 1-4 0,0 0 0 0,3-1 4 0,-3 1-8 16,3-1 4-16,-3 1 0 0,3 0 0 0,-3-1 0 0,3 1 0 15,-3 0 0-15,3 1 0 0,0-1 4 0,-3-1-4 0,2 1 0 16,-1-1-4-16,1 3 4 0,-1-3 0 0,1 1 4 0,2 1-8 16,-5-1 8-16,5 0-4 0,-4-1 4 0,3 3-4 0,-1-3 0 15,-1 1 0-15,1 0 4 0,2 1-4 0,-2-1-4 0,-1-1 4 0,1 1 4 16,1 0 0-16,0-1-8 0,-3 1 4 0,3-1 0 0,0 1-4 15,0 0 4-15,-3-1 0 0,3 1 0 0,0 0 0 0,0-1 0 16,-3 1 0-16,3-1-4 0,0 1 4 0,-3 0 0 0,3 0 0 16,-3-2 4-16,3 1-4 0,-3 1 4 0,3-1-4 0,-3 1 0 15,0 0-4-15,3 0 4 0,-3-1 0 0,3 1 0 0,-3-1 0 16,0 1 0-16,3-2-4 0,-3 1 0 0,0 1 4 0,3 0 4 0,-3-1 0 16,0 1-4-16,3-2 0 0,-3 2 0 0,3-1 0 0,-3 1 0 15,0-1 0-15,3-1 0 0,-3 2 4 0,3 0-4 0,-3-1-4 16,3-1 4-16,-3 2 0 0,2-1 0 0,-1 1 0 0,1 0 0 15,-1 0 0-15,-2-1 0 0,5 1 0 0,-5-1 0 0,4 1 4 16,-3 0 0-16,3-1-8 0,-3 1 8 0,0 1-4 0,3-1-4 0,-3 0 8 16,0 1-4-16,0-1 0 0,3 1 4 0,-3-2-4 0,0 1 0 15,0 1-4-15,3-1 4 0,-3 1-4 0,0 1 4 0,0-3 0 16,0 3 4-16,3-3-4 0,-3 3 0 0,0-3 0 0,0 3 0 0,0-3 0 16,3 2 0-16,-3-1 0 0,0 1 0 0,3-1 0 15,-3 2 0-15,0-3 0 0,3 3-4 0,-3-3 4 0,3 2 0 0,-3-1 0 16,0 1 0-16,3-1 0 0,-3 1 0 0,3-1 0 0,-3 0 4 15,0 1-4-15,3-1 0 0,-3 1 0 0,3-1 0 0,-3 1 0 16,-1 0 0-16,2-1 4 0,-1 1-8 0,3-1 4 0,-3 1 0 0,-1 0-4 16,1-1 4-16,1 1 0 0,1-1 0 0,-1 1 0 0,-2 1 0 15,1-3 0-15,1 2 0 0,-2 1 0 0,4-3 0 0,-3 3 4 16,0-1-8-16,0-1 4 0,0 1 0 0,0-1 0 0,3 1 0 16,-3 1 0-16,0-3 4 0,0 3-4 0,0-1 0 0,0-2 0 15,0 3 0-15,0-3-4 0,0 3 4 0,0-1 4 0,0-1-4 0,0 1 0 16,0-1 0-16,0 1 0 0,0 0 0 0,0-1 0 15,0 1 0-15,0-1 0 0,0 1 0 0,0 0 0 0,0-1 0 0,0 1-4 16,3-1 4-16,-3 1 4 0,0-1-4 0,0 1 0 0,0-1 0 16,3 0 0-16,-3 1 4 0,0-1-4 0,3 1-4 0,-3 0-8 15,3-1 12-15,-3 1 0 0,0-1 4 0,3 1 4 0,-3-1-4 0,0 1-4 16,3 1 0-16,-3-3 0 0,-1 2 0 0,2 1 0 0,1-1 0 16,-1 0 0-16,-1-1 0 0,-1 1 0 0,2 1 0 0,1-2 4 15,-2 1-4-15,1 0-4 0,-2-1 4 0,5 1 0 0,-5 0 0 16,1-1 0-16,3 1 0 0,-3-1 0 0,3-1 0 0,-3 3 0 15,0-3 4-15,3 3-4 0,-3-3 0 0,3 3 0 0,-3-3 0 0,3 3 0 16,-3-3 0-16,3 3 0 0,-3-1 4 0,3-2-4 0,-3 3 0 16,0-1 0-16,0-1 0 0,3 1-4 0,-3 0 4 0,0 1 0 15,0-1 0-15,0 1 0 0,0-1-4 0,0 0 8 0,0 1-4 16,0-2 0-16,0 2 0 0,0-1 0 0,-3 1 0 0,3-1 0 16,0 0 0-16,0 1 0 0,0-1-4 0,0 0 4 0,0 2 0 0,0-1 0 15,0-1 0-15,0 0 0 0,0 1 0 0,0-1 4 0,0 0-4 16,0 0 0-16,0 1 0 0,0 1 0 0,0-2 0 0,0 0 0 15,0 1 0-15,3-1 0 0,-4 0 0 0,2 1 0 0,-1-1 0 16,3 0 0-16,-3 1-4 0,-1-1 4 0,5 0 0 0,-4 1 0 16,-1-1 0-16,5 0 0 0,-5 1 4 0,2-1-4 0,-1 2 0 15,3-3 0-15,-3 3 0 0,-1-2 0 0,5 0 0 0,-5 0 0 16,1 1 4-16,3-1-4 0,-3 2 4 0,1-2-4 0,-2 1 0 16,1-1 0-16,0 0 0 0,3 1 0 0,-3 1 0 0,0-2 0 0,0 1 0 15,0-1 0-15,0 0 0 0,-3 2 0 0,3-2 0 0,0 1 0 16,0-1 0-16,0 2 0 0,-3-2 0 0,3 1 0 0,0-1 0 15,0 2-4-15,0-2 8 0,-3 0-4 0,6 1 0 0,-3-1-4 0,0 1 4 16,0-1 0-16,0 0 0 0,3 1-4 0,-3-1 4 0,3 0 0 16,-3 1 0-16,3-1 0 0,0-2 0 0,-3 3 0 0,3-1 0 15,0 0 4-15,-3 1-4 0,3-3 0 0,0 3 0 0,-3-1 0 16,3 0 0-16,-3 1 0 0,3-3-16 0,-3 3 20 0,3-1 0 16,-3 0-4-16,0 1 0 0,-1-1 0 0,2 2 0 0,-1-2 0 0,-1 1 4 15,2-1-4-15,-1 0 0 0,-1 0 0 0,-2 1 0 0,4 1 0 16,-1-2 4-16,-1 0-4 0,-2 1 0 0,3-1 0 0,1 0 0 15,-2 1 0-15,-2-1 0 0,3 2 0 0,1-3 0 0,-2 1 0 16,1 0 0-16,1 0 0 0,-2 1 0 0,4-1 0 0,-3 0-4 16,0-1 4-16,3 2 0 0,-3-1 0 0,3-1 4 0,-3 1-4 0,3-1 0 15,0 1 0-15,-3-2 0 0,3 1 0 0,0 1 0 0,0-1 0 16,-3 1 0-16,3-1 0 0,0 0 0 0,0 1-4 0,-3-1 8 16,3 1 0-16,0-1-4 0,0 1 0 0,-3 0 0 0,3 1 0 15,-3-3 0-15,0 2 0 0,3 1 0 0,-3-1 0 0,0-1-4 16,3 1 4-16,-3 0 0 0,0 1 0 0,0-1 4 0,0 0-4 0,0 1 0 15,0-1 0-15,0 0 0 0,0 1 0 0,-1-1 0 0,2 0 0 16,-1 1 0-16,-1-1-16 0,2 0 20 0,-1 0 0 0,-1 1-4 16,5-2 0-16,-5 1 0 0,1 0 4 0,3 1-4 0,-3-3 0 15,1 3 0-15,1-3 0 0,-1 2 0 0,1 1 0 0,-2-3 0 16,3 3 0-16,0-1 4 0,-3-1-4 0,3 1-4 0,0 1 4 0,-3-3 0 16,3 2 0-16,0 1 0 0,0-3 0 0,-3 3 0 0,3-1 0 15,0-2 0-15,-3 3 0 0,3-1 0 0,0 0 0 0,-3-1 0 16,3 1 0-16,-3 1 0 0,3-1 4 0,-3 0-8 0,0-1 4 0,3 1 0 15,-3 1 0-15,0-1 0 0,0 0 4 0,0 1-4 16,0-1-4-16,0 0 4 0,0 0 0 0,0 1 0 0,3-1 0 0,-3 0 0 16,0 1 0-16,0-1 0 0,0 1 0 0,0-1 0 0,0 0 0 15,-1 1 0-15,2 1 0 0,-1-2 0 0,-1 0-4 0,2 1 8 16,-1-1-4-16,-1 0 4 0,2 0-4 0,1 2 0 0,-2-1 0 16,1-1 0-16,-2 0 0 0,5 2 0 0,-5-1 0 0,1-1 0 15,1 0-16-15,1 1 20 0,-2-1-4 0,3 2 0 0,-3-2 0 0,3 1 0 16,-3-1 0-16,1 0 0 0,1 2 0 0,-2-2 4 0,3 1-4 15,-3-1 0-15,0 0 0 0,3 2 0 0,-3-1 0 0,0-1 0 16,3 0 0-16,-3 1 0 0,0-1 0 0,3 2 0 0,-3-2 0 0,0 1 0 16,0-1 0-16,0 2 0 0,3-2 0 0,-3 1 0 0,0-1 0 15,0 2 0-15,0-2 0 0,3 1 0 0,-3-1 0 0,0 0 0 16,0 2 0-16,3-1 4 0,-3-1-4 0,3 0 0 0,-3 0 0 16,0 1 0-16,3-1 0 0,-3 0 0 0,3 2 0 0,-3-1 0 15,3-1 0-15,-3 0 0 0,3 1 0 0,-3-1 0 0,-1 1 0 16,5-1 0-16,-4 0 0 0,-1 0 0 0,2 1 0 0,1 1 0 15,-1-2 0-15,-1 0 0 0,-1 1 0 0,2-1 0 0,-1 0 0 16,-1 0 0-16,5 1 0 0,-5-2 0 0,1 1 0 0,1 0 0 0,-2 1 0 16,5-1 0-16,-5 0 0 0,1 1 0 0,3-3 0 0,-3 2-16 15,3 1 20-15,-3-1 0 0,0 0-4 0,3-1 0 0,-3 1 4 16,3 1 0-16,-3-1-4 0,3 0 0 0,-3 1 0 0,3-3 0 0,-3 4 4 16,3-3-4-16,-3 1 0 0,3 2 0 0,0-1 0 15,-3-1 0-15,3 0 0 0,-3 1 0 0,3-1 0 0,-3 0 4 0,3 0-4 16,0 1 0-16,-3-1 0 0,3 0 0 0,-3 1 0 0,3-1 4 15,-3 2-4-15,3-3 0 0,-3 3 0 0,0-2 0 0,3 0-4 16,-3 1 4-16,0-1 0 0,2 1 0 0,-1-2 0 0,-1 2 4 0,3-1-4 16,-3 1 0-16,3-1 4 0,-3 0-4 0,2 1-4 0,-1-1 4 15,1 2 0-15,-1-2 0 0,1-1 0 0,-1 3 0 0,1-3 0 16,-2 1 0-16,3 0-4 0,0 0 0 0,-3 1 0 0,3-1 4 16,-3 0 0-16,3 1 0 0,-3-1 0 0,3 0 0 0,0 1 0 15,0-1 0-15,-3 0 0 0,3 1 0 0,0-1 0 0,0 0 0 16,0 1 0-16,0-1 0 0,-3 0 0 0,3 1-16 0,0-1 20 15,-3 0-4-15,3 1 4 0,0-1-4 0,-3 0 0 0,3 0 0 0,0 1 0 16,-3-1 0-16,3 0 4 0,-3 1-4 0,3-1 4 0,-3 0 0 16,3 1-4-16,-4-1 0 0,5 1 0 0,-5-1-4 0,2 0 4 15,1 0 0-15,-1 1 0 0,1-1 0 0,-2 0 0 0,3 1 0 0,-3-1 0 16,3 0 0-16,-3 0 0 0,3 1 0 0,-3-1 4 16,3 1-4-16,-3-1 0 0,3 0 0 0,-3-1 0 0,3 1 0 0,-3 1-4 15,3-1 4-15,-3 0-4 0,0 0 4 0,3 1 0 0,-3-3-4 0,3 3 4 16,-3-1 0-16,0 0 0 0,3 1 0 0,-3-1 0 15,0 0 0-15,3-1 0 0,-3 1 0 0,0 1 0 0,3-1 0 0,-3 0 4 16,3 1-4-16,0-1 0 0,-3-1-4 0,3 1 0 0,0 0 4 16,-3 0-4-16,3 1 8 0,0-3-4 0,0 3-4 0,0-1 4 15,-3-1 0-15,3 1 0 0,-1 0 0 0,2 1 0 0,-1-3 0 16,-3 2-4-16,3 1 4 0,-3-1-16 0,2 0 20 0,-1 1-4 16,1-2 0-16,-1 1 0 0,-2 0 0 0,1 1 0 0,3-1 0 0,-3 0 0 15,0 1 0-15,0-1 0 0,0 0 0 0,0-1 0 0,3 1 0 16,-3 0 0-16,1 1 4 0,-2-1-4 0,1 0 0 0,0-1 4 15,0 1-4-15,3 1-4 0,-3-1 4 0,0-1 0 0,0 1 0 16,0 0-4-16,0 1 4 0,0-3 4 0,3 2-4 0,-3 1 0 16,0-3 0-16,0 3 0 0,0-1-4 0,0-2 0 0,0 3 4 0,0-1 0 15,0-1 4-15,0 1-8 0,3 1 0 0,-3-1 0 0,0-1 4 16,0 1-4-16,0 0 0 0,3 0 4 0,-3 1-8 0,0-2 4 16,0 1 0-16,0 0 0 0,0 1 4 0,0-1 0 0,0 0-4 0,0 1 4 15,0-1-4-15,0 0 4 0,0 0 0 0,0 1 0 16,-3-1 4-16,3 0-8 0,0 1 4 0,-1-1-4 0,-2 0 0 0,4 2 4 15,-1-1 0-15,-3-1-4 0,2 0 4 0,-2 1 0 0,4 1 0 16,-1-2 4-16,-3 0-8 0,2 1 0 0,2 1 4 0,-4-2 0 16,3 0-4-16,0 1 0 0,-3 1 4 0,2-2 0 0,2 0-4 15,-1 0 0-15,-1 1 0 0,-2 1-4 0,4-2 4 0,1 0 4 0,-5 1-4 16,4-1 0-16,-1 0 0 0,2 1 0 0,-5 1 0 16,4-2 4-16,-2 0 0 0,1 1 4 0,1-1-8 0,-2 2 4 0,1-2-4 15,1 1 0-15,-4-1 4 0,2 2 0 0,1-2 0 0,0 1 0 16,-3 1 0-16,3-2-4 0,0 0 0 0,-3 2 4 0,3-1-4 15,-3-1 4-15,3 0-8 0,0 2 0 0,0-2 8 0,-3 1 0 16,3-1 0-16,0 1-4 0,-3 1 4 0,3-2-4 0,0 0 4 16,-3 1 0-16,3-1-4 0,0 2 0 0,0-2 0 0,-3 0 4 0,3 2 0 15,0-1-4-15,-3-1 8 0,3 2-8 0,0-1 4 0,-3-1-4 16,3 2 4-16,-3-2 0 0,3 2-4 0,0-2 4 0,-3 2 4 16,3-1-4-16,-3-1 0 0,3 2 0 0,-3-2 0 0,3 2-4 15,-3-1-16-15,3 1 24 0,-3-2 0 0,3 2 4 0,-3-2-4 16,3 2 0-16,0-1-4 0,-3 1 0 0,0-2 0 0,3 0-4 0,0 2 4 15,-3-1 0-15,3 1 0 0,-3-2 4 0,3 0-4 0,-3 2 4 16,3-2-8-16,-3 1 4 0,3 1-4 0,-3-2 4 0,3 0 0 16,-3 1-4-16,3 1 4 0,-3-2 4 0,3 0-8 0,-3 2 4 15,3-1-4-15,-3 1 8 0,0-2 0 0,3 2-8 0,-3-2 8 16,3 2-12-16,-3-1 8 0,0 1 0 0,3-2 0 0,-3 2 0 16,3-2-4-16,-3 2 4 0,0-1 0 0,3 1 0 0,-3 0-4 0,3-2 8 15,-3 2-4-15,3-2 0 0,-3 2 0 0,0-1-4 0,3 1 4 16,-3-2 0-16,3 2-4 0,-3 0 4 0,3-2 4 0,-3 2-4 15,3-1 4-15,-3 1-4 0,3-2 4 0,-3 2-8 0,3-2 0 0,-3 2 4 16,0-2 0-16,3 2 0 0,-3-1 0 0,3-1 0 16,-3 2 4-16,2-2-8 0,-2 2 4 0,4-1 0 0,-4 1-16 0,3-2 20 15,-3 2-4-15,2-1 0 0,-2 1 4 0,4 0 0 0,-4-2-8 16,0 2 4-16,3 0 0 0,-3-2 4 0,2 2-4 0,-2 0 0 16,0-1 0-16,4 1 0 0,-4 0-4 0,0 0 8 0,3-2-4 15,-3 2 0-15,0 0 4 0,2-2-8 0,-2 2 4 0,0-2 0 16,3 2-4-16,-3 0 8 0,0-1 0 0,0 1-8 0,4-2 4 0,-4 2 0 15,0-2 0-15,2 2 4 0,-2-1-8 0,3 1 0 0,-3-2 8 16,0 2-4-16,4-2 4 0,-4 2-4 0,2-2 0 0,-2 2 0 16,3-1 0-16,-3 1 0 0,4-2 0 0,-4 2 0 0,0-1 0 15,2 1 4-15,-2-2-4 0,3 0 0 0,-3 2 0 0,3-1-4 16,-3 1 4-16,0-2 0 0,3 2 0 0,-3-2 4 0,3 2-4 0,-3-1 0 16,0 1 4-16,3-2-8 0,-3 2 4 0,3-2 0 0,-3 2 4 15,0-2-4-15,0 1 0 0,0 1 0 0,0-2 0 0,3 2 0 16,-3-2-4-16,0 2 0 0,3-1 8 0,-3 1-8 0,0-2 4 15,0 2 4-15,3-2-8 0,-3 2 4 0,0-1 4 0,3 1-8 16,-3-2 4-16,3 2 4 0,-3-2-4 0,0 2 4 0,3-1-4 16,-3 1 0-16,0-2-4 0,3 2 4 0,-3 0 0 0,3 0 0 0,-3-2 4 15,0 2-4-15,3-1-4 0,-3 1 4 0,0 0 0 0,0 0 0 16,0-2-4-16,0 2 4 0,3 0 0 0,-3 0 0 0,0 0-4 16,0 0 4-16,0 0 0 0,0 0 0 0,0 0 0 0,0 0 0 0,0 0 0 15,0 0 4-15,-3 0-4 0,6 0 0 0,-3 0-4 16,0 0 4-16,0 0 0 0,0 0-4 0,0 0-8 0,0 0-24 0,0 0-24 15,0 0-24-15,-3 0-56 0,3 0-60 0,0 0 36 0,-3 0 28 16,3 0 20-16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4:45.7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EE0E3DD-D006-4FD6-8AFB-B4E7DFE41816}" emma:medium="tactile" emma:mode="ink">
          <msink:context xmlns:msink="http://schemas.microsoft.com/ink/2010/main" type="writingRegion" rotatedBoundingBox="17215,2311 17402,2179 17501,2320 17314,2452"/>
        </emma:interpretation>
      </emma:emma>
    </inkml:annotationXML>
    <inkml:traceGroup>
      <inkml:annotationXML>
        <emma:emma xmlns:emma="http://www.w3.org/2003/04/emma" version="1.0">
          <emma:interpretation id="{564E6407-C413-4713-BAF5-13435DA7B6A8}" emma:medium="tactile" emma:mode="ink">
            <msink:context xmlns:msink="http://schemas.microsoft.com/ink/2010/main" type="paragraph" rotatedBoundingBox="17215,2311 17402,2179 17501,2320 17314,2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E3C6DC-0B9B-497D-A6FB-39199F8A9355}" emma:medium="tactile" emma:mode="ink">
              <msink:context xmlns:msink="http://schemas.microsoft.com/ink/2010/main" type="line" rotatedBoundingBox="17215,2311 17402,2179 17501,2320 17314,2452"/>
            </emma:interpretation>
          </emma:emma>
        </inkml:annotationXML>
        <inkml:traceGroup>
          <inkml:annotationXML>
            <emma:emma xmlns:emma="http://www.w3.org/2003/04/emma" version="1.0">
              <emma:interpretation id="{2A254B3D-5169-4A45-BDA0-0EE8DAB9D46A}" emma:medium="tactile" emma:mode="ink">
                <msink:context xmlns:msink="http://schemas.microsoft.com/ink/2010/main" type="inkWord" rotatedBoundingBox="17215,2311 17402,2179 17501,2320 17314,2452"/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DA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DO</emma:literal>
                </emma:interpretation>
                <emma:interpretation id="interp4" emma:lang="" emma:confidence="0">
                  <emma:literal>Dr</emma:literal>
                </emma:interpretation>
              </emma:one-of>
            </emma:emma>
          </inkml:annotationXML>
          <inkml:trace contextRef="#ctx0" brushRef="#br0">18 117 27 0,'0'0'104'0,"0"0"-12"15,0 0-12-15,0 0-28 0,0 0-8 0,-6 0-4 0,6 0-8 16,0 0 0-16,0 0 0 0,-6 0-4 0,6 0 0 0,0 0-4 16,0 0 0-16,-6 0 0 0,6 0-4 0,0 0 4 0,0 0 0 0,0 0 0 15,0 0 0-15,0 0-4 0,0 0 0 0,0 0 0 16,0 0-4-16,0 0 4 0,0 0-4 0,0-5-16 0,0 5 16 0,0-2 0 16,0 2 0-16,0 0 0 0,0-3-4 0,0-1 0 0,0 4 4 15,0-3 0-15,6 0 0 0,-6 3 0 0,0-4-4 0,6 1 0 16,-6 0 0-16,0 3-4 0,6-4 0 0,0 4 0 0,-6-3 0 0,6 3-4 15,0-3 4-15,-6 3 0 0,5 0 0 0,1 0-4 0,-6 0 0 16,7-4 0-16,-2 4 4 0,1 0-8 0,-6 0 0 0,6 4 0 16,0-4 8-16,0 3-8 0,0-3 4 0,0 3 0 0,-6 1-4 15,5-1 0-15,1-3 4 0,1 7 0 0,-7-4 0 0,5 0-4 16,1 1 4-16,-6 1 0 0,0 3 0 0,6-5 0 0,-6 4 0 0,0 0 4 16,0-4-4-16,0 3 0 0,-6 1 4 0,6-4-4 0,0 4 0 15,-6 0 4-15,6-4-4 0,-5 3 4 0,-2-2 0 0,1-1 0 16,1 0 0-16,5 1 4 0,-6-1 0 0,0 0-4 0,0-3 0 15,-6 4 0-15,12-4 0 0,-6 0 0 0,-6 0 4 0,6 0 0 16,6-4-4-16,-5 4 4 0,-1-3-4 0,0 0 0 0,0-1 0 16,6-2-4-16,-6 2-4 0,0-2 4 0,6 3 0 15,0-4-4-15,0 0 0 0,-6 0 4 0,6-2-4 0,0 2 0 0,0-3 0 0,0 4 0 16,0-4 0-16,6 0 0 0,-6 3 4 0,0-3-4 0,6 3 0 16,-6-3 4-16,6 4-4 0,-6-1 0 0,6-3 4 0,0 3-8 15,0 5 8-15,-1-6 0 0,-5 5-4 0,13-4 0 0,-8 4 0 16,1 0 0-16,0 3 0 0,0-3 4 0,0 3 0 0,0 0-4 0,5-4 4 15,-5 4-4-15,1 4 4 0,4-4-8 0,-5 3 8 16,0-3-4-16,0 3 0 0,6 0 0 0,-7 1 0 0,1-1 0 0,1 0 0 16,-2 1 0-16,1 2 0 0,0-2-4 0,-6 2 4 0,6-2 0 15,-6 2 0-15,0 1 4 0,0 0-4 0,6-4 0 0,-6 4 0 16,-6-1 0-16,6 1 0 0,0-4 4 0,-6 4-4 0,0 0 4 0,6-4-4 16,-6 4 0-16,1-4 4 0,-2 0-4 0,1 4 4 0,1-7 0 15,-1 3-20-15,0 1 24 0,0-4-8 0,-6 3 4 0,6-3 0 16,1 0 4-16,-2 0-4 0,1 0 0 0,1-3 0 0,-1-1 0 15,0 4 0-15,0-3-4 0,0 0 0 0,6-4 4 0,-6 4-4 16,6-4 0-16,0 4 0 0,-6-4 0 0,6 4 4 0,0-4-8 0,0 0 4 16,0 1 4-16,0-1-4 0,6 0 0 0,-6 1 0 0,0-1 0 15,6 4 0-15,-6-4 0 0,6 4 0 0,0-3-4 0,-6 2 4 16,6 0 0-16,0 1 0 0,-6 0 0 0,5 3-4 0,1 0 4 0,1-4 0 16,-2 4 4-16,1 0-4 0,0 0-4 0,6 0 4 15,-6 4 0-15,0-4 4 0,-1 3-4 0,1 0-4 0,1 1 0 0,-2 0 4 16,1-2 0-16,0 5 0 0,-6-4-4 0,6 1 4 15,0 2 0-15,-6 1 0 0,0-4 8 0,6 4-8 0,-6 0 0 0,0-1 0 16,-6 1 0-16,6 0 4 0,0-1-8 0,-6-2 8 0,0 1-4 16,0 3 0-16,6-1 0 0,-11-4 4 0,4 4 0 0,1-4-20 15,1 0 16-15,-7 0 4 0,6 0 0 0,-6 1 0 0,6-4 0 0,-6 3-4 16,6-3 4-16,1 0-4 0,-7-3 4 0,6 3-4 0,0-4 4 16,0 1-4-16,6 0 4 0,-6 0-4 0,1-4 0 0,5 4 0 15,0-4 4-15,-7 1 0 0,7-1-4 0,0 0 0 0,0 1 0 16,0-4-4-16,7 3 4 0,-7 0 0 0,5 1 0 0,-5-1 0 15,0-3 0-15,6 7 0 0,-6-4 0 0,6 0 0 0,0 5 0 0,-6-6 0 16,6 5 0-16,0 0 0 0,-6 3 0 0,6-4 4 0,-1 4-4 16,1 0 0-16,1-3 0 0,-7 6 0 0,5-3 0 0,1 4 0 15,0-4 0-15,0 3 0 0,-6 0 0 0,6 1 0 0,0 2 0 16,-6-2-4-16,6 2 4 0,-1-2 4 0,-5 2-4 0,0 1 0 0,0 0 0 16,6-1-4-16,-6 1 4 0,-6 0 4 0,6-1-4 15,0 1 0-15,-5 0-4 0,5-2 4 0,-6 3 0 0,6-1 0 0,-6-1 0 16,0-2 0-16,0 2 4 0,0-3-4 0,0 0-12 15,1 1 20-15,-2-4 0 0,1 3-4 0,1-3 0 0,-1 4 4 0,0-4-8 16,0-4 0-16,0 4 0 0,0-3 0 0,0 3 4 16,6-4 0-16,-5-2 0 0,-2 3-4 0,7 0 0 0,0-4 4 0,0 4-4 15,-6-4 0-15,6 4 0 0,0-4 0 0,0 0 0 0,0 1 0 0,6-1 0 16,-6 4 0-16,0-4 0 0,0 4 0 0,7-1 0 0,-7 1 0 16,0-4 0-16,5 7 0 0,-5-3-4 0,0 3 8 0,6-3-4 15,-6 3-4-15,6 0 4 0,0 0 0 0,-6 0-4 0,6 0 4 16,0 0 0-16,0 0 0 0,-6 0-4 0,5 0 4 0,1 3 0 15,1-3-4-15,-2 0 4 0,1 0 0 0,-6 3 0 0,6-3 0 0,0 4 0 16,0-4 4-16,-6 3-4 0,6-3 0 0,-6 3 0 0,0 1 4 16,0-4 0-16,0 3 0 0,6 0 0 0,-6-3 4 0,0 0 0 15,0 0 0-15,0 0 0 0,0 0 0 0,0 4 0 0,-6-4 0 0,6 0 0 16,0 0 0-16,0 0-20 0,0 0 24 0,-6 0 0 16,6 0 0-16,0 0-4 0,0-4 0 0,-6 8-4 0,6-4 0 0,0 0 0 15,0 0 0-15,-6 0-4 0,6 0-4 0,0 0 4 0,0 0-4 16,0 0-8-16,0 0-4 0,0 0-16 0,0-4-24 0,0 4-28 15,0 0-40-15,0-3-68 0,0 3-92 0,-6-3 32 0,6-1 40 16,-6 4 40-16,6-3 32 0,-5 0 28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6:05.6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AFC9B8-1E90-4FFB-952A-62CF0D587089}" emma:medium="tactile" emma:mode="ink">
          <msink:context xmlns:msink="http://schemas.microsoft.com/ink/2010/main" type="inkDrawing" rotatedBoundingBox="1207,5845 2059,5862 2058,5884 1206,5868" shapeName="Other">
            <msink:destinationLink direction="with" ref="{B5E074A1-5495-4046-8AD9-1EA8E6AF8E33}"/>
          </msink:context>
        </emma:interpretation>
      </emma:emma>
    </inkml:annotationXML>
    <inkml:trace contextRef="#ctx0" brushRef="#br0">-1-2 39 0,'0'0'80'16,"0"0"-4"-16,0 0-12 0,0 0-28 0,0 0-8 0,0 0 0 15,0 0-4-15,0 0-4 0,0 0-4 0,0 0 0 0,0 0 0 16,0 0 0-16,0 0 0 0,0 0-4 0,0 0-4 0,0 0 4 16,0 0-4-16,0 0 4 0,0 0 0 0,0 0-4 0,0 0 0 15,0 0 0-15,0 0 0 0,0 0 0 0,0 0 0 0,0 0 0 0,0 0-4 16,0 0 8-16,0 0-4 0,0 0 0 0,0 0 4 0,0 0 0 15,0 0-4-15,0 0 0 0,0 0 0 0,0 0 4 0,0 0-4 16,0 0 0-16,0 0 0 0,0 0 0 0,0 0 0 0,0 0 0 16,0 0 0-16,0 0 0 0,0 0-4 0,0 0 4 0,0 0 4 15,0 0-4-15,0 0 0 0,0 0 0 0,0 0 0 0,0 0 0 16,0 0 0-16,0 0-4 0,0 0 0 0,0 5 0 0,0-10 4 0,0 5 0 16,0 0-20-16,0 5 20 0,0-5 4 0,0 0-4 0,0 0-4 15,0 0 4-15,0 0 0 0,0 0 0 0,0 0 0 0,0 0 0 16,8 0 0-16,-8 0-8 0,0 0 4 0,0 0 4 0,9 0 0 15,-9 0-4-15,0 0 0 0,8 0 4 0,-8 0 0 0,0 0-4 16,0 0 4-16,0 0 0 0,9 0 0 0,-9 0-4 0,0 0 0 0,0 0 0 16,9 0 0-16,-9 0 4 0,0 0-4 0,0 0 0 0,8 0 0 15,-8 0 0-15,0 0-4 0,8 0 4 0,-8 0 4 0,0 0 0 16,10 0 0-16,-10 0-8 0,0 0 8 0,8 0-4 0,-8 0 4 16,0 0-4-16,8 0 0 0,-8 0 0 0,0 0 0 0,0 0 0 15,9 0 0-15,-9 0 0 0,0 0 0 0,9 0 0 0,-9 0-4 0,0 0 0 16,8 0 0-16,-8 0 0 0,8 0 0 0,-8 0 0 0,9 0 0 15,-9 0 0-15,0 0 0 0,8 0 0 0,-8 0 0 0,9 0 0 16,-9 0 4-16,9 0-4 0,-9 0 0 0,8 0 0 0,-8 0-16 16,8 0 20-16,-8 0 0 0,10 0 0 0,-10 0 0 0,8 0-4 0,-8 0 0 15,8 0 4-15,-8 0 0 0,8 0-4 0,-8 0 4 0,10 0 0 16,-10 0-4-16,8 0 0 0,-8 0 4 0,0 0 0 0,8 0 0 16,-8 0 0-16,0 0-4 0,9 0 0 0,-9 0 0 0,8 0 0 15,-8 0-4-15,0 0 0 0,8 0 8 0,-8 0-4 0,10 0 4 16,-10 0 0-16,8 0-8 0,0 0 4 0,-8 0-4 0,8 0 4 15,-8 0 4-15,10 5-4 0,-2-5 0 0,-8 0 4 0,8 0-4 16,1 0 4-16,-9 0-4 0,9 0 0 0,-1 0 0 0,-8 0 0 0,9 0 0 16,-9 0 0-16,8 0 0 0,-8 0 0 0,8 0 0 0,-8 0 0 15,9 0 0-15,-9 0 0 0,9 0 4 0,-9 0-4 0,8 4 0 16,-8-4-4-16,8 0 4 0,-8 0 0 0,0 0-4 0,10 0 8 16,-10 0-4-16,0 0 4 0,8 0-4 0,-8 0 0 0,8 0 0 15,-8 0 0-15,9 0 0 0,-9 0 0 0,9 0 4 0,-9 0-4 0,8 0-4 16,-8 0 4-16,8 6 0 0,1-6 4 0,-9 0 0 0,8 0-8 15,1 0 4-15,-9 0-4 0,9 0 4 0,-1 0 0 0,-8 0 4 16,8 0-4-16,-8 0-4 0,10 0 8 0,-10 0 0 0,8 0-4 0,-8 0-4 16,8 0 4-16,-8 0 4 0,8 0-4 0,-8 0-4 15,10 0 8-15,-10 0 0 0,0 0-8 0,8 0 8 0,-8 0-4 0,0 0 0 16,8 0 4-16,-8 0-4 0,0 0-4 0,9 0 12 0,-9 0-8 16,8 0-4-16,-8 0 4 0,8 0 8 0,-8 0-8 0,0 0 0 15,10 0 0-15,-2 0-4 0,-8 0 8 0,8 0-4 0,-8 0 4 0,8 0-4 16,-8 0 0-16,10 0 4 0,-2 0-4 0,-8 0 0 15,8 0-4-15,-8 0 4 0,9 0-4 0,-9 0 8 0,9 0 0 0,-1 0-4 16,-8 0 0-16,0 0 4 0,9 0 0 0,-9 0-12 0,8 0 8 16,-8 0 0-16,0 0-4 0,8 0 8 0,-8 0-4 0,0 0 0 15,10 0 0-15,-10 0 0 0,0 0 0 0,8 0 0 0,-8 0 4 16,8 0-4-16,-8 0-4 0,8 0 0 0,-8 0 4 0,0 0-4 0,10 0 0 16,-10 0 4-16,8 0-4 0,-8 0 8 0,8 0-4 0,-8 0 0 15,9 0 0-15,-9 0 0 0,0 0 4 0,9 0-4 0,-9 0-4 16,0 0 4-16,8 0 0 0,-8 0-4 0,0 0 4 0,0 0 4 15,0 0-4-15,0 0 0 0,0 0 0 0,0 0 4 0,0 0-4 0,0 0 4 16,9 0-4-16,-9 0 4 0,0 0 0 0,0 0-8 16,0 0 8-16,0 0-8 0,8 0 4 0,-8 0 4 0,0 0-4 0,8-6 4 15,-8 6-8-15,0 0 8 0,0 0-4 0,8 0-4 0,-8 0 4 16,0 0 0-16,10 0-4 0,-10 0 4 0,0 0 4 0,0 0 0 16,0 0-8-16,0 0 4 0,8-4 4 0,-8 4-8 0,0 4 4 0,0-8 0 15,0 4 0-15,0 0 4 0,0 0-4 0,0 0 4 0,0 0-4 16,0 0 0-16,0 0 4 0,8 0-4 0,-8 0 0 0,0 0 4 15,0 0-4-15,0-5-20 0,0 5 24 0,0 0 0 0,0 0-4 16,0 0 0-16,0 0 0 0,0 0 4 0,0 0-4 0,0 0 0 16,0 0-4-16,0 0-4 0,0 0-4 0,0 0-4 0,0 0-20 0,0 0-28 15,0 0-32-15,0 0-60 0,0 0-64 0,0 5 28 0,-8-5 36 16,8 0 24-16,0 4 24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36:17.2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E074A1-5495-4046-8AD9-1EA8E6AF8E33}" emma:medium="tactile" emma:mode="ink">
          <msink:context xmlns:msink="http://schemas.microsoft.com/ink/2010/main" type="inkDrawing" rotatedBoundingBox="1890,5910 1907,5923 1902,5929 1885,5915" semanticType="callout" shapeName="Other">
            <msink:sourceLink direction="with" ref="{8BAFC9B8-1E90-4FFB-952A-62CF0D587089}"/>
          </msink:context>
        </emma:interpretation>
      </emma:emma>
    </inkml:annotationXML>
    <inkml:trace contextRef="#ctx0" brushRef="#br0">682 51 71 0,'0'0'72'0,"0"3"-8"0,0-3 0 0,0 0-32 0,0 0-8 0,0 0-4 15,0 3-4-15,0-3-4 0,0 0 0 0,0 0-4 0,0 0 0 16,0 0 0-16,0 0-4 0,0 0 0 0,0 0 0 0,0 0-4 16,0 3 4-16,0-6 0 0,0 6-4 0,0-3 4 0,5 0-4 0,-5 0 0 15,0 0 4-15,0 3-4 0,0-3 0 0,6 0 0 16,-6 0 0-16,0 3 0 0,5-3-4 0,-5 0-4 0,0 0 4 0,0 0-12 16,0 0-16-16,0 0-16 0,0 0-16 0,0 0-12 0,0 0-4 15,0 0-8-15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41.755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6 0 63 0,'0'2'80'0,"-3"-2"-8"0,3 0-4 0,0 0-28 0,0 1-4 0,0-1-8 16,0 0-4-16,0 0 0 0,0 0-8 0,0 2 0 0,0-2 0 15,0 0 0-15,-3 0 0 0,6 0-4 0,-3 0 4 0,0 0-4 16,0 0 0-16,0 2 0 0,0-2 0 0,0 0 4 0,0 1 0 0,-3-1-4 15,3 2 4-15,0 0-4 0,0-2 4 0,0 1 0 0,0 1 0 16,0 0 4-16,0-1-4 0,0 1 0 0,0-2 0 0,0 2 4 16,0-1-4-16,0 1 0 0,0 0 4 0,0-1 4 0,0 1-8 15,0 2 0-15,3-3 4 0,-3 1-4 0,0 0 0 0,0 1 0 16,3-1 8-16,-3 1-4 0,3-2 0 0,-3 3-4 0,0-1-4 0,3 1 4 16,-3-3-4-16,3 3 0 0,0-1 4 0,-3 1-4 0,3-1 4 15,-3 0-4-15,3 0 4 0,-3 1-4 0,3 1 0 0,-3-2 0 16,3 1-4-16,-3-1 0 0,3 0 0 0,0 1 0 0,-3-1 4 15,3 0-4-15,-3 1 0 0,3-1 0 0,-3 1 4 0,3-1-4 16,-3 2 0-16,3-2-16 0,-3 1 16 0,3-1 0 0,-3 1 4 0,3-1 0 16,-3 0-4-16,3 1 0 0,0-1 4 0,-3 0-4 0,0 0 0 15,3 1-4-15,-3-1 0 0,3 1 4 0,-3-1-4 0,0 0 4 16,0 1-4-16,0-1 0 0,3 0 4 0,-3 1-4 0,0-3 0 16,0 3 0-16,0-1 4 0,0 1-8 0,0-1 4 0,0 0-4 15,0 1 4-15,0-1 0 0,0 0 0 0,0 1 0 0,3-1 0 0,-3 0 0 16,0 1 0-16,3-1 0 0,-3 1 0 0,3-1 0 15,-3 0-4-15,3 0 4 0,-3 1-4 0,3-1 4 0,-3 1 0 0,2-1-4 16,-2 0 4-16,4 0 0 0,-4 1 0 0,3-2-4 0,-3 1 8 16,2 0-4-16,2 1 0 0,-4-1 0 0,3-1 0 0,-3 1 0 15,2 1 0-15,2-3 0 0,-1 3 0 0,-3-3 0 0,2 3-4 0,1-3 4 16,-3 3 0-16,4-2 0 0,-2 1 0 0,-2-1 0 0,3 1 0 16,1-1 0-16,-4 1-4 0,2-1 4 0,-2 1 0 0,3-2 4 15,1 3-4-15,-4-3 4 0,2 3-4 0,-2-2 0 0,3 1 0 16,0-1 0-16,-3 1 0 0,3 0 0 0,-3-1-4 0,3 1 8 15,-3 1-8-15,3-2 0 0,-3 1 0 0,3-1 4 0,-3 1 0 16,3 0 0-16,-3-1 0 0,3 1 0 0,0 1 0 0,-3-3-4 0,3 3 0 16,-3-1 4-16,0-1 0 0,3 1 0 0,-3-1 0 0,3 1-4 15,-3-1 0-15,3 1 0 0,-3 1 4 0,3-3 0 0,-3 2-4 16,3-1 0-16,-3 2 0 0,3-3 4 0,-3 3 0 16,3-3-4-16,-3 3 0 0,3-1 0 0,-3 0 0 0,3-1 0 0,0 1 0 15,-3 1 4-15,3-1-4 0,0 1 4 0,0-3 0 0,0 3-4 0,-3-1 0 16,3 0 0-16,0-1 0 0,0 1 0 0,0 1 0 0,0-3 0 15,-3 3 0-15,3-3 0 0,0 3 4 0,0-3-8 0,-3 3 4 16,3-2-4-16,0 1 8 0,-3-1-4 0,3-1 0 0,0 3 0 16,-3-3 0-16,3 1 0 0,-3 1 0 0,3-1 0 0,-3 2-16 15,3-3 24-15,0 2 0 0,-3 1-4 0,3-2-4 0,0 1 0 0,-3 0 4 16,3 0 0-16,-3-1 0 0,3 2 0 0,0-1-4 16,-3 0 0-16,3-1 0 0,0 1 0 0,-3 1 0 0,3-3 0 0,-3 3 0 15,3-1 4-15,0-1-4 0,-3 1 0 0,3-1 0 0,-3 1 0 16,3-1 0-16,-3 0 0 0,3 1 0 0,-3-1 4 0,3-1-4 15,-3 3 0-15,0-3 4 0,2 1-4 0,2-1 0 0,-4 3 0 0,3-2 0 16,-3-1 0-16,2 3 4 0,-2-3-4 0,4 1 0 0,-4 0 0 16,3 0 0-16,-3 1 0 0,2-2 0 0,2 1 0 15,-4 0 0-15,3 1 0 0,-1-1 0 0,-2-1 0 0,3 3 0 0,1-2 4 16,-4-1 0-16,2 1-4 0,1 1 0 0,1-1 0 0,-4 0 0 16,2-1 0-16,1 1-4 0,-3 1 4 0,4-1 0 0,-2 0 0 15,-2-1 0-15,3 1 0 0,0-2-4 0,-3 2 4 0,3-1-4 0,-3 1 4 16,0 0 4-16,0-2-4 0,3 1-20 0,-3 1 28 0,0-2-8 15,0 2 0-15,0-2 0 0,0 2 0 0,0-1 4 0,0-1 0 16,0 2 0-16,0-2-4 0,0 2 0 0,0-1-4 0,0-1 4 16,0 2 4-16,0 0-4 0,3-1 4 0,-3-1-4 0,0 2 0 15,0 0 0-15,0-2 0 0,0 1 0 0,0 1 0 0,4 0 0 0,-4-2 0 16,0 2 0-16,2-1 4 0,-2 1-4 0,0-2 0 0,0 2 0 16,0-1 0-16,0-1 0 0,3 2 0 0,-3 0-4 0,0-2 4 15,0 1 0-15,0-1 0 0,0 2 0 0,0-1 0 0,4-1 4 16,-4 0 0-16,0 2-4 0,0-2 0 0,0 2 0 0,0-2-4 15,0 1 8-15,0-1-4 0,0 0 0 0,2 2 4 0,-2-2-4 0,0 0 0 16,0 2 0-16,0-2 0 0,0 2 0 0,0-2 0 0,3 0 4 16,-3 1-4-16,0-1 0 0,0 2 0 0,0-2 0 0,3 2 0 15,-3-2 0-15,0 1-4 0,0-1 4 0,0 2 0 0,3 0 0 16,-3-2 4-16,0 1-4 0,0-1 0 0,0 2 4 0,3-2-4 16,-3 2 0-16,0-2 4 0,0 1 0 0,0 1-4 0,0-2 0 15,3 2 0-15,-3-2 0 0,0 0 4 0,0 1-4 0,0-1 4 0,0 2 0 16,0-2-8-16,0 0 8 0,0 2 0 0,0-2 0 15,0 0-4-15,3 1 0 0,-3-1 0 0,0 0 0 0,0 2 0 0,0-2 4 16,3 0-4-16,-3 2 4 0,0-2 0 0,0 0-4 0,0 2 0 16,0-2 0-16,3 1 4 0,-3 1-4 0,0-2 0 0,0 0 4 15,3 2 0-15,-3-1-4 0,0-1-4 0,0 2 4 0,3-2 0 0,-3 2 0 16,0-2 0-16,0 2 0 0,0-2 0 0,3 1 0 0,-3-1 0 16,0 2 4-16,0-2-8 0,0 0 4 0,0 1 0 0,0-1 4 15,3 2-4-15,-3-2 4 0,0 0-4 0,0 2 0 0,0-2 0 16,0 0 0-16,3 0-4 0,-3 1 8 0,0-1-4 0,0 2 4 15,0-2-4-15,0 0 0 0,0 2-4 0,3-2 4 0,-3 1 0 0,0-1 0 16,0 2-20-16,0-2 28 0,0 2 0 0,0-2-8 0,0 2 0 16,0-2 0-16,0 1 4 0,3-1-4 0,-3 2 4 0,0-2-4 15,0 2 4-15,0-2-4 0,0 0 0 0,0 1 8 0,0-1-4 16,0 2 0-16,0-2-4 0,3 2 0 0,-3-2 4 0,0 1 0 16,0-1 0-16,3 2 0 0,-3-1 0 0,0 1 0 0,0-2-4 0,3 2 0 15,-3 0 4-15,0-1 0 0,0 1 0 0,3-2-4 0,-3 2-4 16,0-1 4-16,0-1 0 0,0 2 4 0,0-2-4 0,3 0 0 15,-3 2 4-15,0-2-4 0,0 0 4 0,0 1-4 0,0-1 0 0,0 0 0 16,0 0 4-16,0 2-4 0,3-2-4 0,-3 0 4 16,0 0 4-16,3 0-4 0,-3 2 0 0,0-2 0 0,0 1 0 15,3-1 0-15,-3 2 4 0,0-2 0 0,3 0-4 0,-3 2 0 0,0-1 0 16,3-1 0-16,-3 2 0 0,3 0 0 0,-3-1 4 16,3-1-4-16,-3 2 0 0,3 0 0 0,-3 0-4 0,3-1 4 0,0 1 0 15,-3 0 0-15,3-1 4 0,-3 1-4 0,3 0-4 0,0-1 4 16,-3 1-4-16,3 0 4 0,-3-2 0 0,3 1 4 0,0 1-4 15,-3 0 0-15,3-1 4 0,-3 1-4 0,3 0 0 0,-3-2 0 0,3 1 0 16,-3 1 0-16,0-2 4 0,0 2-8 0,0-2 4 0,3 1 0 16,-3 1 4-16,0-2-4 0,0 2 0 0,0-2 4 0,0 0-4 15,0 0 0-15,0 0-4 0,0 2 4 0,0-2 0 0,0 0 0 16,-3 0 0-16,6 1 0 0,-3-1 0 0,0 0 0 0,0 0-4 16,0 0 4-16,0 2 0 0,0-2 0 0,0 2 4 0,0-2-4 0,0 1 0 15,0 1 0-15,0-2 0 0,0 2 0 0,0-1 0 0,3-1 4 16,-3 2-4-16,0-1 0 0,3 1 4 0,-3 0-4 0,3-1 0 15,-3 1 0-15,3 0 4 0,-3-2-4 0,2 2 0 0,-2-1 0 16,4 1 0-16,-4-2 4 0,0 2-4 0,3-1-4 0,-3 1 4 16,0-2 0-16,2 2 0 0,-2-2 0 0,0 0 0 0,0 1-20 0,0-1 24 15,0 0 0-15,0 0 0 0,0 0-4 0,0 2 0 0,0-2 4 16,0 0 0-16,0 0-4 0,0 0 4 0,0 2-4 0,0-2 0 16,0 0 0-16,0 0 0 0,0 1 0 0,0-1 0 0,0 2 0 0,0-2 0 15,0 0 0-15,0 2 0 0,0-2-4 0,0 0 4 16,0 0 0-16,0 2 0 0,0-2 4 0,0 0-4 0,0 0 0 0,0 0 0 15,0 0 0-15,0 0 0 0,4 1 0 0,-4-1 0 0,0 0 0 16,0 0 0-16,0 0 0 0,0 0 4 0,0 2-4 0,0-2 0 16,0 0 0-16,0 0-4 0,0 0 8 0,0 0-8 0,0 0 4 0,0 0 0 15,0 0 4-15,0 2-4 0,0-2 0 0,0 0 0 16,0 0 0-16,0 0 0 0,0 1 0 0,0-2 0 0,0 2 0 0,0-1 4 16,0 0 0-16,3 2-8 0,-3-2 4 0,0 0 0 0,0 0 0 15,0 0 0-15,0 0 0 0,0 0 0 0,0 0 4 0,0 0-4 16,0 0 0-16,0 0 0 0,0 2 0 0,0-4-16 0,0 2 20 15,0 0 0-15,0 0 0 0,0 0 0 0,0 0-4 0,0 0 4 16,0 0 0-16,0 0 0 0,0 0 0 0,0 0-4 0,0 0 4 0,0 0-4 16,0 0 0-16,0 0 4 0,0 0-4 0,0 0 0 0,0 0 0 15,0 0 0-15,0 0 0 0,0 0 4 0,0 0-4 0,0 0 0 16,0 0 0-16,0 0 0 0,0 0 0 0,0 0 4 0,0 2-8 0,0-2 0 16,0 0 4-16,0 0 0 0,0 0 0 0,0 0-4 15,0 0-8-15,0 0-4 0,0 1-8 0,0-1-12 0,0 0-20 0,0 0-24 16,0 0-28-16,0 0-36 0,0 0-60 0,-3 0-80 0,3 0 8 15,0 0 52-15,0 0 40 0,0 0 36 0,-4-1 32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46.320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404 0 43 0,'0'0'84'0,"0"0"-12"0,0 0-12 0,0 0-24 16,0 0-8-16,0 0-4 0,0 0-16 0,0 0 16 0,0 0-8 15,0 0 4-15,0 0-4 0,0 0 0 0,0 0-4 0,0 0-4 16,0 0 0-16,0 0 0 0,0 0 4 0,0 0-4 0,0 0 4 16,0 0-4-16,0 0 4 0,0 0-4 0,0 0 4 0,0 0 0 15,0 0-4-15,0 0 0 0,0 0 0 0,0 0 4 0,0 0 0 0,0 0 0 16,0 0 0-16,0 0 0 0,0 0 0 0,0 0 0 0,0 0-4 16,0 0 4-16,0 0 0 0,-3 0 0 0,3 0 0 0,0 1-4 15,0-1 4-15,-3 0 0 0,3 0-4 0,0 2 0 0,-3 0 0 16,3-2 4-16,0 1-4 0,-3 1 4 0,3-2-4 0,-3 2 4 15,3 0 0-15,0-1 0 0,-3 1-4 0,3 0 0 0,0-1 4 0,-3 1-4 16,3 0-4-16,0 1 4 0,-3-1 0 0,3-1 0 0,0 3 0 16,-3-3-4-16,3 3 0 0,0-3 4 0,0 3 0 0,0-1-4 15,0-1 4-15,-3 1 0 0,3 0 0 0,0 1 4 0,0-1 0 16,-3 1-4-16,3-1-4 0,0 0 0 0,0 0 4 0,-3 1 0 16,3 1 4-16,0-2 0 0,-3 1-4 0,3-1 0 0,0 1-4 0,-3-1 0 15,3 2 0-15,0-2-4 0,0 1 4 0,-3-1-4 0,3 0 8 16,0 1-8-16,-3-1 8 0,3 1-8 0,0-1 8 0,0-1-4 15,0 1 0-15,-3 0-4 0,3 0 4 0,0 1 0 0,-3-1 0 16,3 1-4-16,0-3 0 0,0 3 0 0,-3-1 0 0,3 0 4 16,0 1-4-16,0-2 8 0,-3 1-4 0,3 0-4 0,0 0 4 0,-3-1-4 15,3 2 4-15,-2-1 0 0,2 0-4 0,-4-1 4 0,4 1 0 16,0 1-4-16,-3-1 0 0,3-1-4 0,0 1 8 0,-2-1 0 16,2 1-8-16,-4-1 8 0,4 1 0 0,0-1-4 0,0 1 4 15,-3-1-4-15,3 1 0 0,-2-1-4 0,2 1 4 0,0-1 0 16,-4 0 4-16,4-1-4 0,0 3 0 0,0-3 0 0,-3 1 4 0,3 1-4 15,0-1 0-15,0 0 4 0,-2 1-4 0,2-1 0 0,0-1 0 16,0 1-16-16,-3 1 20 0,3-1 0 0,0 0 0 16,0 0 0-16,-4 1 0 0,4-2 0 0,0 1 0 0,0 0-4 0,-2 0 0 15,2 1 0-15,0-1 0 0,0-1 0 0,-3 1 0 0,3 0 0 16,0-1 0-16,0 1 0 0,0 0 0 0,-4-1 0 0,4 2 0 16,0 0 0-16,0-2 0 0,-2 1 0 0,2 0 4 0,0-1-4 0,0 2 0 15,0-1 0-15,-3 0-4 0,3-1 8 0,0 3-4 0,0-2 0 16,0-1 0-16,-4 1 0 0,4 1 0 0,0-1 0 0,0 0 0 15,0 1 0-15,0-1 0 0,0 1 0 0,-2-1 4 0,2 1-4 0,0-1 0 16,0 1 0-16,-3-1 0 0,3 1 4 0,0-1-4 16,0 1-4-16,0-1 8 0,-3 1-8 0,3 1 4 0,0-2 0 0,0 1 4 15,0-2-4-15,0 3 4 0,0-1-4 0,0-1-4 0,-3 1 4 16,3 1 0-16,0-3 0 0,0 3 0 0,0-1 0 0,0-2 0 16,-3 3 0-16,3-2 0 0,0-1 0 0,0 3 0 0,0-3 0 0,0 3-20 15,0-3 28-15,0 1-4 0,-3 1-4 0,3-1 0 0,0 0 4 16,0 1 0-16,0-1-4 0,0-1 4 0,0 1 0 0,0 0-4 15,-3 1 0-15,3-1 0 0,0 0 0 0,0-1 0 0,0 1 0 16,-3-1 4-16,3 3-4 0,0-2 0 0,0-1 0 0,0 1 0 16,0 0 4-16,0-1-4 0,-3 1 0 0,3 0 0 0,0-1 0 15,0 1 0-15,0 0-4 0,0 0 4 0,-3-1 0 0,3 1 0 16,0 0 0-16,0 1 4 0,0-1-4 0,0-1 0 0,0 1 0 0,0 1 0 16,0-1 0-16,0 1 0 0,0-1 0 0,-3 1 0 0,3-1 0 15,0 2 0-15,0-3 0 0,0 2 4 0,0 1 0 0,0-3-4 16,0 3 0-16,0 0 0 0,0-3 0 0,0 2 0 0,0 1 0 15,0-3 0-15,-3 3 0 0,6-1 0 0,-3-1 0 0,0 1 0 16,0 1 0-16,0-1 0 0,-3-2 4 0,3 3-4 0,0-1 0 16,0-1 0-16,0 1 0 0,0 1 0 0,0-1 0 0,0-1-16 0,0 1 16 15,-3 0 4-15,3-1 0 0,0 1-4 0,0 1 0 0,0-1 4 16,-3 0-4-16,3-1 0 0,0 1 4 0,0 1-4 0,0-1 0 16,-3-1 0-16,3 1 0 0,0 1 0 0,0-1 0 0,0 0 0 0,0 1 0 15,0-3 0-15,-3 3 0 0,3-1 0 0,0 0 0 16,-3 1 0-16,3-1 0 0,0 1 0 0,0-1 0 0,-3 0 4 0,3 1 0 15,0 1-4-15,0-2 0 0,-3 0 0 0,3 1 0 0,-3-1 0 16,3 1 0-16,0-1 0 0,-3 2 0 0,3-2 0 0,0 0 0 16,-3 1 4-16,3-1-4 0,0 1 0 0,-3 1 0 0,3-2 0 0,0 0 0 15,-3 1 0-15,3-1 0 0,0 0 4 0,0 1-4 0,-3-1 0 16,3 2 0-16,-3-3 0 0,3 1 0 0,0 2 0 0,-3-1 0 16,3-1 0-16,0 0 0 0,-3 1 0 0,3-1 0 0,-3 1 0 15,3-1 0-15,0 0-4 0,-3 0 4 0,3 3 4 0,0-5-4 16,-3 3 0-16,3-1 0 0,0 0 0 0,-3 1-16 0,3-1 20 15,0 0 0-15,0-1-4 0,-3 1 0 0,3 1 0 0,0-2 0 16,0 1 0-16,-3 0 0 0,3-1 0 0,0 1 0 0,0-1 0 0,-3 1 0 16,3-1 0-16,0 1 0 0,-3-1 4 0,3 1-4 0,0-1 0 15,0 2 0-15,0-3 0 0,-3 3 0 0,3-3 0 0,0 2 0 16,0-1 0-16,0 1 0 0,-3-1 0 0,3 2 0 0,0-3 4 0,0 1-4 16,0 1 0-16,-3-1 0 0,3 1 0 0,0-1 0 15,-3 1 0-15,3-1 0 0,0 0 4 0,0 1-4 0,0-1 4 0,-3 1-8 16,3-1 4-16,0-1 0 0,0 3 0 0,0-2 0 0,-3 1 4 15,3-1-4-15,0 1 0 0,0-1 0 0,-3 1 0 0,3-1-4 16,0 1 4-16,0-1 0 0,-3 1 0 0,3-1 0 0,0 1 4 0,-3 1-4 16,3-1 4-16,0-1-8 0,-3 1 8 0,3 0-4 0,0 0 0 15,-3 1 0-15,3-2-4 0,0 1 4 0,-3 0 0 0,3 1 0 16,0-1 0-16,-3 0 0 0,3-1 4 0,0 3-8 0,-3-3 4 16,3 1 0-16,0 1 0 0,-3-1 0 0,3 0 0 0,0 0 0 15,0-1 0-15,-3 2 0 0,3-1 0 0,0 0 0 0,0 1 0 16,-3-3 0-16,3 3 4 0,0-1 0 0,0 1-4 0,0-3-4 0,-3 3 4 15,3-1 0-15,0-2 0 0,0 3 0 0,0-1 0 0,-3 1 0 16,3-1 0-16,0-1 0 0,0 1 0 0,-2 0 0 0,2 1 0 16,0-1 0-16,0-1 0 0,0 1 0 0,0 1 0 0,-4-1 4 15,4 0-4-15,0-1 0 0,0 1 0 0,0 1 0 0,0-1 0 16,-3 1 0-16,3-3 0 0,0 2 0 0,0 1 0 0,0-1 0 0,-2-1 0 16,2 1 0-16,0 1 0 0,0-1 0 0,-4 0 0 0,4-1 0 15,0 1 0-15,0 1 0 0,0-1 0 0,0 1 0 0,0-3 0 16,0 2 0-16,-3 1 0 0,3-1 0 0,0 0 0 0,0 1-4 15,0-2 4-15,-2 1 0 0,2 0 4 0,0 1-4 0,0-1-4 16,0 0 8-16,0 1-24 0,0-1 24 0,0 0 0 0,-4 1 0 0,4-1-4 16,0 1 4-16,0-1 0 0,-3 2-4 0,3-2 0 15,0 1-4-15,0-1 4 0,0 2 4 0,0-1-4 0,0 0 4 0,0 0-4 16,0-1 0-16,0 2 0 0,0 1 0 0,-2-3 0 0,2 2 0 16,0 0 0-16,0-2 0 0,0 2 0 0,0-2 0 0,0 2 0 15,0 1 0-15,0-1 0 0,0-2 0 0,0 2 0 0,0-2 0 0,0 2 0 16,0 0 0-16,0-1 0 0,-3 1 0 0,3-2 0 0,0 2 0 15,0-2 0-15,0 3 0 0,0-3 0 0,0 2 0 0,0-2 4 16,0 1-8-16,0 1 4 0,0-2 0 0,0 2 0 0,0-1 0 16,-4-1 0-16,4 2 0 0,0-2 0 0,0 1 0 0,0 1 0 15,-2-2 0-15,2 0 0 0,0 1 0 0,0-1 0 0,0 2 0 0,-3-2 0 16,3 1 4-16,0-1-4 0,0 2 0 0,0-1 4 0,-4-1-8 16,4 0 4-16,0 1 0 0,0-1 0 0,0 2 0 0,0-2 0 15,-2 1-4-15,2-1 4 0,0 1 4 0,-3-1 0 0,3 0-4 16,0 1 0-16,-4 1 0 0,4-2 0 0,0 0 4 0,0 1-4 15,-2-1 0-15,2 1 0 0,0-1 0 0,-3 2 0 0,3-2 4 0,0 1-4 16,-3-1 0-16,3 0 0 0,0 1 0 0,-3 1 0 0,3-2 0 16,0 0 0-16,0 2 0 0,0-1 0 0,0-1 0 0,-3 2 0 15,3-1 0-15,0-1 4 0,0 2-4 0,-3-2 0 0,3 1 0 0,0 1 4 16,0-2 0-16,0 1-4 0,-3 1 0 0,3-2 0 16,0 0 0-16,0 2 0 0,-3-1 0 0,3-1 0 0,0 2 4 0,0-2-4 15,0 1 0-15,0-1 4 0,-3 0-4 0,3 3 0 0,0-3-4 16,0 0 4-16,0 1 0 0,0-1 0 0,0 0 0 0,0 1 0 15,0-1 0-15,0 1 0 0,0-1 0 0,-3 0 0 0,3 1 4 16,0-1-4-16,0-1 0 0,0 1 4 0,-3 0-4 0,3 0 0 0,0 1 0 16,0-1 0-16,0 1 0 0,0-1 0 0,-3 0 0 15,3 1 0-15,0-3 4 0,0 3-4 0,0-1 0 0,0 0 0 0,0 1 0 16,0-1 0-16,0 1 0 0,0-3 0 0,0 3 4 0,0-1-4 16,-3 0 0-16,6 1 0 0,-6-1 0 0,3 0 0 0,0 1 4 15,0-1-4-15,0-1 0 0,0 3 4 0,0-2-4 0,-3 1 0 16,6-1 4-16,-6 0-4 0,3 1 0 0,0-1 0 0,0 1 0 15,0-2 0-15,0 2 0 0,0-1 0 0,0 1 0 0,0-1 0 0,0 1 0 16,0 1 0-16,0-2 0 0,0 0 0 0,0 1 0 0,0-1 4 16,0 2-4-16,0-2 0 0,0 3 0 0,0-3 4 0,0 2 0 15,0-2-4-15,0 2 0 0,0-2 4 0,0 3-4 0,0-3 0 16,0 2 0-16,0-2 4 0,0 2-4 0,0 1 0 0,0-3 0 16,0 2 0-16,0-2 0 0,0 1 4 0,0-1-4 0,0 2 0 0,0-2 4 15,0 1-4-15,0-1 0 0,0 2 0 0,0-1 0 0,0-1 0 16,0 0 0-16,0 0 4 0,0 1 0 0,0-1-4 0,0 2 0 15,0-1 0-15,0-2 0 0,0 3 0 0,0-4 0 0,0 2 0 16,0 1 0-16,0-1 0 0,0 1 4 0,0-1-4 0,0 0 0 16,0-1 0-16,0 1 4 0,0 1-4 0,0-1 4 0,0-1-4 0,0 1 4 15,0 0-4-15,0-1 0 0,0 1 4 0,0 1-4 0,0-2 0 16,0 1 0-16,0-1 0 0,0 1 0 0,0-1 0 0,0 1 0 16,0 0 0-16,0-1 0 0,0 2 0 0,0-3 4 0,0 2-4 0,0-1 0 15,0 2 4-15,0-3-4 0,0 3 0 0,0-3 0 16,0 2 0-16,0-1 0 0,0 2-4 0,0-1 8 0,0-1-4 0,0 1 4 15,0-1 0-15,0 1-4 0,0-1 0 0,0 1 0 0,0-1 0 16,0 1 0-16,0-1 0 0,0 1 0 0,0-1 4 0,0 1-4 16,0-1 0-16,-3 1 0 0,3-1 0 0,0 1 4 0,0 1-4 15,0-3 4-15,0 3-8 0,0-3 4 0,0 3 0 0,0-3 0 16,0 3 4-16,0-1-8 0,0-1-12 0,0 1 20 0,0 1 0 0,0-1-4 16,0-1 0-16,0 1 0 0,0 0 4 0,0 1-4 0,-3-1 4 15,3 0-4-15,0 1 0 0,0-1 0 0,0 2 0 0,0-2 0 16,0 1 0-16,0-1 0 0,0 1 0 0,0 1 0 0,0-2 4 0,0 0-4 15,0 1 0-15,0-1 0 0,0 0 0 0,0 3 0 16,0-3 4-16,0 0-4 0,0 1 0 0,0-1 0 0,0 0 0 16,0 0 0-16,0 1 0 0,0-1 0 0,0 1 0 0,0-1 0 0,0 0 0 15,0 1 0-15,0-1 0 0,0 0 0 0,0 1 0 0,0-1 0 16,0 1 0-16,0-1 0 0,0-1 0 0,0 1 0 0,0 0 0 16,0 1 0-16,0-1 0 0,0 0 0 0,0 1 4 0,-3-1-4 0,3 1 0 15,0-1 0-15,0 0 4 0,0-1-8 0,0 1 4 16,0 0-4-16,0 1 4 0,0-1 0 0,0 1 0 0,0-1 0 0,0 1 0 15,0-3 0-15,0 2 0 0,0 1 0 0,0-1 0 0,0 0 4 16,0-1-4-16,0 2 0 0,0-1 0 0,0 0 0 0,0 1 0 16,0-3 0-16,0 3 0 0,0-1 0 0,0 0 0 0,0-1 0 15,0 1 0-15,0 1 0 0,0-1 4 0,0-1-4 0,0 1 0 16,0 1 0-16,0-1 4 0,0-1-8 0,0 1 4 0,0 0 4 0,-3-1-4 16,3 2 0-16,0-1-4 0,0 0 4 0,0 1 0 0,0-1 0 15,0 0 0-15,0 0 0 0,0 1 0 0,-3-1 0 0,3 1 0 16,0-1 0-16,0 0 0 0,0 1 0 0,0-1 0 0,0 0 0 0,0 1 0 15,0-1 0-15,0 0 0 0,0-1 0 0,0 2 0 16,0-1 0-16,0 0 0 0,0 1 0 0,0-1 0 0,0-2 0 0,0 5 0 16,-3-5 0-16,3 3 0 0,0-1 0 0,0 1 0 0,0-1 0 15,0 0 0-15,0 0 0 0,-3 2 0 0,3-1 0 0,0-1 0 16,0 1 0-16,0-1 0 0,0 0 0 0,0-1 4 0,0 1-4 0,0 1 0 16,0-1-4-16,0 0 4 0,0 1 0 0,0-1 0 0,0-1-20 15,0 1 20-15,0 1 4 0,0-1 0 0,0-1 0 0,0 1 0 16,0 0-4-16,0 1 4 0,0-2-4 0,0 1 0 0,-3 0 0 15,3 1 4-15,0-1-4 0,0-2-4 0,0 3 4 0,0-1 4 16,0 1-4-16,0-1 0 0,0-1 0 0,0 1 0 0,0 0 4 0,0 1-4 16,0-3-4-16,0 3 0 0,0-1 0 0,0 0-8 0,0-1-12 15,0 2-24-15,0-1-16 0,0-1-24 0,-3 1-28 16,3-1-52-16,0 0-64 0,0-1 20 0,0 1 32 0,0-1 40 0,0-1 24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47.690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93 1 27 0,'0'0'84'15,"0"0"-4"-15,0 0-8 0,0 0-28 0,0 0-4 0,0 0-8 0,0 0 0 16,0 0-4-16,0 0 0 0,0 0-4 0,0 0 0 16,0 0-4-16,0 0 0 0,0 0 4 0,0 0 0 0,0 0-16 0,0 0 16 15,0 0-4-15,0 0 0 0,0 0 0 0,0 0 0 0,0 0 4 16,0 0-4-16,0 0 0 0,0 0 0 0,0 0-4 0,0 2 4 16,0-2 0-16,0 0-8 0,0 1 4 0,0 1 0 0,0-2-4 15,0 2-4-15,0-1 4 0,-3 1-4 0,3 0 0 0,0 1 4 16,-3-1-4-16,3 1 0 0,-3-1 0 0,3 1 0 0,-3 0 0 0,3 1-4 15,-3-3 4-15,3 3 0 0,-3 1-4 0,3-2 0 0,-3 1-4 16,0-1 4-16,3 0 0 0,-3 2-4 0,0-1 8 0,3-1 0 16,-3 2 0-16,0-2-4 0,0 2 0 0,3-1 0 0,-3 1 0 15,0-2 0-15,3 2 0 0,-3-1 0 0,0 1 0 0,0-2 0 16,3 2-4-16,-3-2 4 0,0 3 0 0,3-3-4 0,-3 0 0 0,3 1 4 16,-3 0-4-16,3 0 4 0,-3-1-4 0,0 1 4 0,3 1-4 15,0-2 0-15,-3 0 4 0,0 1 0 0,3 1-4 0,-3-2-4 16,3 1 4-16,0-1 4 0,-3 0 0 0,3 1 0 0,-3-1-4 15,3 0 0-15,-3 1 0 0,3-1 4 0,0 0-4 0,0 1 0 16,0-1 4-16,-3-1 0 0,3 1-4 0,0-1-4 0,0 1 4 16,0-1 0-16,0 1-4 0,0-1 4 0,0 0-4 0,0-1-12 0,0 1-8 15,0-1-16-15,0 2-24 0,0-3-24 0,0 1-60 0,0-1-52 16,0 0 12-16,0 0 32 0,3-1 28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9:17.43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D5D776A-FB17-4EE6-B42E-7DD30FF18B83}" emma:medium="tactile" emma:mode="ink">
          <msink:context xmlns:msink="http://schemas.microsoft.com/ink/2010/main" type="inkDrawing" rotatedBoundingBox="3151,11959 7449,10349 7487,10453 3190,12063" semanticType="enclosure" shapeName="Other"/>
        </emma:interpretation>
      </emma:emma>
    </inkml:annotationXML>
    <inkml:trace contextRef="#ctx0" brushRef="#br0">3560-408 19 0,'0'0'72'0,"0"0"4"0,0 0-12 16,0 0-28-16,0 0-4 0,0 0 0 0,0 0-8 0,0 0-4 15,0 0 0-15,0 0-8 0,0 0 0 0,3 0-4 0,-3 0 0 16,0 0 4-16,0 0-4 0,0 0-8 0,0 0 4 0,0 0 0 16,0 0 0-16,0 0 0 0,0 0 0 0,0 0 0 0,0 0-4 15,0 0 0-15,0 0 0 0,0 0 0 0,0 0 4 0,0 0-4 16,0 0 4-16,0 0 0 0,0 0-8 0,0 0 8 0,0 0 0 15,0 0 0-15,0 0-4 0,0 0 4 0,3 0-4 0,-3 0 0 0,0 0 0 16,0 0 0-16,0 0 4 0,0 0-4 0,0 0 0 0,0 0 0 16,0 0 0-16,0 0 0 0,0 0 0 0,0 0 4 0,0 0 0 15,3 0-4-15,-3 0 0 0,0 0 0 0,0 0 0 0,0 0 0 0,0 0 0 16,0 0 0-16,0 0 0 0,0 0 4 0,0 0 0 16,3 0-4-16,-3 0-4 0,0 0 4 0,0 0 0 0,0 0 0 0,0 0 0 15,0 0-16-15,0 0 20 0,0 0 0 0,0 0 0 0,0 0 0 16,0 0 0-16,-3 0 0 0,3 0-4 0,3 0 4 0,-3 0-4 15,0 0 4-15,0 0 0 0,-3 0 0 0,3 0 0 0,0 0 0 0,0 0 0 16,0 0 0-16,0 0 4 0,0 0-4 0,0 0 4 0,3 0 0 16,-3 0 4-16,0 0-4 0,0 0 0 0,0 0 0 0,0 0 0 15,0 0 0-15,0 0 0 0,0 0 0 0,0 0 0 0,0 0-4 16,0 0 0-16,0 0 0 0,0 0 4 0,0 0-4 0,0 0 0 16,0 0 0-16,0 0 0 0,0 0 0 0,0 0 0 0,0 0 0 0,0 0 0 15,0 0 0-15,-3 0 0 0,3 1 0 0,0-1 4 0,0 0-4 16,0 0 4-16,-3 0-4 0,3 0 0 0,0 2 4 0,-3-2 0 15,3 0 0-15,-3 2-4 0,0-2 4 0,3 0 0 0,-3 1 4 16,1-1-4-16,-2 2 0 0,4-2 0 0,-3 2 0 0,1-2-4 16,-2 2 0-16,1-2 4 0,1 1 0 0,-2-1 0 0,1 2 0 15,1-2-4-15,-1 2-4 0,-1-2 4 0,2 0 4 0,-1 1-4 16,-1-1 0-16,2 2 4 0,-1-2-4 0,-1 0 4 0,2 2-4 0,-1-2 4 16,0 0-4-16,0 0 0 0,0 1 4 0,0-1-4 0,3 2 0 15,-3-2 0-15,0 0 0 0,0 2 0 0,0-2 0 0,0 1 0 16,0-1-4-16,-3 2 8 0,3 0-4 0,0-2-4 0,0 1 0 15,0 1 4-15,-3-2 0 0,3 2 0 0,0-1-4 0,-3 1 0 0,3-2 0 16,-3 2 0-16,3 0 4 0,0-1-4 0,-3 0 0 0,3 1 0 16,0-2 0-16,0 2 0 0,-3 0 0 0,3-1 4 0,0 1 0 15,0-2-4-15,-3 2 0 0,3-1 0 0,0 1 0 0,0 0 4 16,-3 0 4-16,3 0-8 0,-3-1 4 0,3 2 0 0,-3-1-4 16,0 0 4-16,3-1 0 0,-3 3-4 0,1-3 4 0,-2 3-4 0,1-3 0 15,3 3 0-15,-2-3 0 0,-1 3 4 0,-1-3-4 0,2 3 0 16,-1-2 0-16,0 1 0 0,0-1 0 0,3 1-20 0,-3-1 24 15,0 1 0-15,0-1-4 0,0-1 8 0,0 3-4 0,0-3 0 16,3 3-4-16,-3-1 0 0,0-1-4 0,0 1 8 0,0-1-4 16,0 1 0-16,0-1 4 0,-3 1-4 0,3 0 4 0,0 1-4 0,0-2 0 15,0 1 4-15,-3 0-4 0,3-1 0 0,-3 1 0 16,3 1 0-16,-3-3 0 0,3 3 0 0,1-1-4 0,-4-1 4 0,2 1 0 16,-2 1-4-16,4-3 0 0,-1 3 4 0,-3-3 4 0,3 2-4 15,-3-1 4-15,3 2 0 0,0-1-4 0,-3-1 0 0,3 1-4 16,0-1 4-16,0 1 0 0,-3-1 4 0,3 1-4 0,-3-2 0 15,3 3 0-15,0-2-4 0,-3 1 4 0,3-1 0 0,-3 1 0 0,3-1 0 16,0 1 0-16,0-1 0 0,-3 1 4 0,3-1-4 0,0 1-4 16,-3-1 0-16,3 0 4 0,1 1 0 0,-2 0 0 0,1-1 0 15,1 0 0-15,-4-1 8 0,2 3-12 0,2-2 4 0,-1 1 4 16,0-1 0-16,0-1 0 0,-1 3-4 0,2-3 0 0,-4 3 0 16,3-3 0-16,0 1 4 0,0 2-4 0,0-3 0 0,-3 1 0 0,3 1-4 15,0-1 4-15,0 1 0 0,-3-1 0 0,3 0 0 16,-3 1 0-16,3-2 0 0,0 3-4 0,-3-2 8 0,3 1-4 0,-3-1 0 15,3-1 4-15,-3 3 0 0,4-3-8 0,-5 3 4 0,4-3 0 16,0 3 4-16,-2-3-8 0,1 3 4 0,1-3 0 0,-3 3 0 16,4-3 4-16,-2 3-4 0,2-2 0 0,-1 1 0 0,-1-1 0 15,-1 1 0-15,2-1 0 0,0 1 4 0,0-2 0 0,0 3-4 0,0-1-4 16,-3-1 4-16,3 1 0 0,0-1-4 0,0 2 4 16,-3-1 4-16,3 0 0 0,0 1-4 0,-3-1-4 0,3-2 0 0,0 3 0 15,-3-1 8-15,3 1-4 0,0-3 0 0,-3 3 0 0,3-1-4 16,-3 0 8-16,3-1 0 0,-2 1-8 0,-1 1 8 0,2-3-8 15,-2 3 8-15,0-1 0 0,0 1-4 0,0-3-4 0,1 3 4 0,-1-1 0 16,0 0 0-16,-3-1-16 0,3 1 20 0,0 1-4 0,0-1 0 16,0 0 0-16,-3 1 4 0,3-1-4 0,0-1 4 0,0 1-4 15,0 1 4-15,0-1 0 0,0 0 0 0,0 1-4 0,-3-3 4 16,3 3-4-16,0-1-4 0,0 0 4 0,1 1 0 0,-1-3-4 16,0 3 4-16,-3-1-4 0,3 0 8 0,0 1 0 0,0-2 0 15,-3 1-4-15,3 0 4 0,0 1-4 0,-3-1 0 0,3-1 0 16,-3 1 0-16,0 0 0 0,3 1 0 0,-3-3 0 0,3 3 0 15,-3-1-4-15,3-1 8 0,-3 1-4 0,3 0 0 0,-2 1 0 0,2-2 4 16,-3 1-4-16,3 0 0 0,0 1 0 0,0-3 0 0,0 3 4 16,-3-1-4-16,3-2-4 0,0 3 4 0,0-1 0 0,0-1 0 15,0 1 0-15,0 1 0 0,0-1 4 0,0-1-4 0,0 1 0 0,-3 1 0 16,3-1 0-16,0 0 4 0,-2 1-8 0,1-1 4 16,-2 0 4-16,4 1-4 0,-5-1 4 0,4 1-4 0,-3-1-4 0,3 2 0 15,-2-2-16-15,-1 0 24 0,3 1 0 0,0-1 0 0,-3 1 0 16,3 1-4-16,0-2 4 0,-3 0-4 0,3 1 0 0,0-1 0 15,0 1 4-15,0-1-4 0,0 0 0 0,3 1 0 0,-3-1 0 16,0 0 0-16,0 1 4 0,0-1-4 0,0 0 0 0,0 1 0 0,0-1-4 16,1 1 8-16,-1-1 0 0,0 0-4 0,0 0 0 15,0-1 0-15,0 2 4 0,0-1-8 0,0 0 4 0,-3 1 0 0,3-1-4 16,0 1 4-16,0-3 0 0,-3 2 0 0,3 1-4 0,0-1 0 16,0-1 4-16,0 1 8 0,-3 1-8 0,3-1 0 0,0-1 4 15,1 1-4-15,-1 0 0 0,0 1 0 0,2-3 4 0,-2 3-4 0,0-1 4 16,0-1-8-16,4 1 4 0,-4 1-4 0,0-1 8 15,3-1-4-15,-3 1 0 0,0 0 4 0,3-1-4 0,-3 1 0 0,0 1 0 16,3-2 4-16,-3 1-8 0,0 0 4 0,3-1 4 0,-3 1-4 16,0 1 4-16,3-3-4 0,-3 2 0 0,3-1 4 0,-3 2-24 15,0-3 24-15,3 3-4 0,-3-1 4 0,3-1-4 0,-3 1 4 0,1-1-4 16,2 1 4-16,-3 0-4 0,2-1 4 0,-1 1-4 0,-1-1 0 16,3 1 0-16,-3 1 4 0,3-2-8 0,0 1 4 0,-3-1 0 15,3 1 0-15,0 0 4 0,-3 1-4 0,3-3 0 0,0 3 0 16,0-1 4-16,-3 0 0 0,3-1-8 0,0 2 8 0,0-1-4 15,0 0 0-15,0 1-4 0,-3-1 4 0,3 0-4 0,0 1 4 0,0-1 4 16,0 0-4-16,-3 1 4 0,3-1-4 0,0 2 0 16,0-2 4-16,-3 1 0 0,4-1-4 0,-2 1 0 0,-2-1 0 0,4 0 0 15,-4 1 0-15,3-1 4 0,-1 0 0 0,-1 1-4 0,2-3 0 16,-3 5 0-16,3-5 0 0,0 3 4 0,-3-1-4 0,3 0 4 16,-3 1-4-16,3-1 0 0,-3-2 0 0,3 3 4 0,-3-1-4 0,3-1 0 15,-3 1 0-15,3 1 0 0,0-3 4 0,-3 3 0 0,3-1-4 16,0-1 0-16,-3 1 4 0,3 1-4 0,0-3-16 0,0 3 20 15,-3-1 4-15,3-1-4 0,1 1 4 0,-2-1-8 0,2 1 0 16,-4 0 0-16,3-1 0 0,-1 1 4 0,2-1-4 0,-4 1 0 16,3 1 4-16,0-2 0 0,-3 1-4 0,3-1 4 0,-3 1 0 0,3 0-4 15,-3-1 4-15,3 1-4 0,-3-1 0 0,0 1 0 0,3-1 0 16,-3 1 0-16,0 1 4 0,0-2 0 0,3 1-4 0,-3-2 0 16,0 3 0-16,0-1 4 0,0-1-4 0,0 1 0 0,0 1 0 15,0-3 0-15,0 3 0 0,0-1 0 0,0-1 4 0,1 1-4 16,2 0 4-16,-3-1-4 0,0 1 0 0,0 1 4 0,3-1-4 0,-3-1 0 15,0 1 4-15,3 1-4 0,-3-1 4 0,3-1-4 0,-3 1 0 16,3 0 0-16,-3-1 0 0,3 1 4 0,-3 0 0 0,3 1-4 16,-3-1 4-16,3-1 0 0,-3 2 0 0,3-1 0 0,-3 0-4 15,4 0-4-15,-4 1 4 0,0-1 0 0,2 1 0 0,-2-1 0 16,4 0-4-16,-4 1 4 0,2-3 0 0,-2 3 0 0,4-1 4 16,-4 0 0-16,0 1-4 0,3-1 4 0,0 1-4 0,-3-1 0 0,0-1 0 15,3 1 0-15,0 0 0 0,-3 0 0 0,3-1 0 16,0 2 0-16,-3-1 0 0,3-1 0 0,0 1 0 0,0 1 0 0,0-3 0 15,0 2 0-15,0-1 0 0,0 1 0 0,0-1 0 0,0 1 0 16,0 1 0-16,0-2 0 0,0 1 0 0,0-1 4 0,0 1-4 16,1-1 0-16,1 1 0 0,-1-1 0 0,-2 1 4 0,2-1 0 0,-1-1-4 15,-1 3 4-15,2-3 0 0,-1 3-4 0,0-3 0 0,0 3-4 16,3-2 4-16,-6 1 0 0,6-1 0 0,-6 1 0 0,3-1 0 16,3 1 0-16,-6-1 0 0,3 1 0 0,0-1 0 0,0 0 0 15,0 1 0-15,0-1 0 0,0 1 0 0,0-1 0 0,0 1 0 16,0-2 0-16,0 3 4 0,0-3-4 0,0 1 0 0,-3 2 0 0,3-3 4 15,0 3 0-15,0-3-4 0,0 3 4 0,1-3-4 0,-2 1 0 16,1 1 0-16,1-1-20 0,-2 1 24 0,2-1 0 0,-1 0-4 16,-1 1 4-16,2-1 0 0,-1 1-4 0,0-1 0 0,0 1 4 15,3-1-4-15,-3 2 0 0,0-3 0 0,0 2 4 0,0-1-4 16,3 1 0-16,-3-1 4 0,0 1-4 0,0-1 0 0,0 2 0 0,3-3 0 16,-3 3 0-16,0-3 0 0,0 3-4 0,0-3 4 15,0 2 0-15,3-1 0 0,-3 2 0 0,0-1 0 0,0-1 0 0,0 1 0 16,3-1 4-16,-3 1-4 0,0 0 0 0,0-1 0 0,0 1 0 0,3-1 0 15,-3 1 0-15,0 1 0 0,3-2-4 0,-3 1 4 16,1-1 0-16,1 1 0 0,-1-1 0 0,2 1 4 0,-3-1-4 0,3 1 4 16,-3-1-4-16,3-1 0 0,-3 3 0 0,3-3-4 0,0 3 4 15,-3-3 0-15,3 1 0 0,-3 0 0 0,3 1 4 0,0-1-4 16,0 0 0-16,-3 1 0 0,3-1 0 0,0-1 0 0,-3 2 0 0,3-1 4 16,0 0-8-16,0 1 4 0,0-1 0 0,0 0 0 15,-3-1 0-15,6 1 0 0,-3 0 0 0,0-1 0 0,0 1 0 16,0 0 0-16,3-1 0 0,-3 1 0 0,0 0 0 0,0-2 0 0,3 1 0 15,-3 1 0-15,3 0 0 0,-3 0 0 0,3-2 0 0,-3 1 0 16,3 1 0-16,-3 0 0 0,0-1 4 0,3-1 0 0,-3 2-8 16,0 0 4-16,3-1 0 0,-3 1 0 0,3-2 0 0,-3 2 0 0,3-1 0 15,-3 1 0-15,3-2 0 0,-3 2 0 0,3-1 0 16,-3-1 0-16,3 2 0 0,-3 0 0 0,3-2 0 0,-3 1 0 0,3-1 0 16,0 0 0-16,-3 2 0 0,3-2 0 0,-3 2 0 0,3-2 0 15,0 0 0-15,-3 1 8 0,3-1-4 0,0 0-4 0,0 2 0 16,-3-2 0-16,3 2 0 0,-3-2 0 0,3 2 0 0,-3-2 0 15,3 1 0-15,-3 1 0 0,3-2 0 0,-3 2 0 0,3-2 0 16,-3 1 0-16,3-1 0 0,0 0-4 0,0 0 4 0,0 2-4 0,-3-2 0 16,3 0 4-16,0 0-12 0,0 2-4 0,0-2-12 0,0 0-12 15,0 0-20-15,3 0-28 0,-3 0-44 0,0-2-100 0,3 4 12 16,-3-4 36-16,3 2 36 0,0 0 28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46:07.8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4E5E02-E86D-4353-99D3-8A803A2137F1}" emma:medium="tactile" emma:mode="ink">
          <msink:context xmlns:msink="http://schemas.microsoft.com/ink/2010/main" type="writingRegion" rotatedBoundingBox="1139,5790 2017,5790 2017,7061 1139,7061"/>
        </emma:interpretation>
      </emma:emma>
    </inkml:annotationXML>
    <inkml:traceGroup>
      <inkml:annotationXML>
        <emma:emma xmlns:emma="http://www.w3.org/2003/04/emma" version="1.0">
          <emma:interpretation id="{69CD5F10-0C4D-4B33-8A6F-A62AF080CF78}" emma:medium="tactile" emma:mode="ink">
            <msink:context xmlns:msink="http://schemas.microsoft.com/ink/2010/main" type="paragraph" rotatedBoundingBox="1139,5790 2017,5790 2017,7061 1139,7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9CAF9-6493-4903-B83E-6824F69E655A}" emma:medium="tactile" emma:mode="ink">
              <msink:context xmlns:msink="http://schemas.microsoft.com/ink/2010/main" type="line" rotatedBoundingBox="1139,5790 2017,5790 2017,7061 1139,7061"/>
            </emma:interpretation>
          </emma:emma>
        </inkml:annotationXML>
        <inkml:traceGroup>
          <inkml:annotationXML>
            <emma:emma xmlns:emma="http://www.w3.org/2003/04/emma" version="1.0">
              <emma:interpretation id="{35E5823F-AD94-432E-8219-6E5FD5CE3417}" emma:medium="tactile" emma:mode="ink">
                <msink:context xmlns:msink="http://schemas.microsoft.com/ink/2010/main" type="inkWord" rotatedBoundingBox="1139,5790 2017,5790 2017,7061 1139,70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-2666-3753 23 0,'0'0'72'0,"0"0"12"0,0 0-16 0,0 0-28 0,0 0-8 0,0 0 0 15,0 0-8-15,0 0-4 0,0 0 0 0,0 0-8 0,0 0 4 16,0 0-4-16,0 0 0 0,0 0 0 0,0 0 0 0,0 0-4 16,0 0 0-16,0 0 0 0,0 0 4 0,9 0-4 0,-9 0 4 0,0 0 0 15,0 0-4-15,0 0 4 0,0 0-4 0,9 0 0 0,-9 0 0 16,0 0 4-16,0 0-4 0,8 0 4 0,-8 0-4 0,0 0 0 15,0 0 4-15,0 0-4 0,8 0 4 0,-8 0-4 0,0 0 4 16,0 0 0-16,0 0 0 0,10 0 4 0,-10 0-4 0,0 0 4 16,0 0-4-16,8 0 4 0,-8 0-4 0,0 0 4 0,8-5-4 0,-8 5 4 15,0 0-4-15,0 0 4 0,9-4-4 0,-9 4 4 16,0 0-8-16,9 0 4 0,-9 0 0 0,0 0-4 0,0 0 4 0,8-6-4 16,-8 6 0-16,0 0 0 0,8 0 4 0,-8 0-4 0,9 0 0 15,-9 0-4-15,0-4 0 0,8 4 0 0,-8 0-4 0,9-5 8 16,-9 5 0-16,9 0-4 0,-9 0 0 0,8 0-4 0,0 0 4 0,-8-4 0 15,10 4 0-15,-10 0 0 0,8 0-4 0,0 0 4 0,-8-6-4 16,8 6 4-16,-8 0 0 0,10 0 0 0,-2 0 0 0,-8 0 0 16,8 0 0-16,1-4-4 0,-9 4 4 0,8 0-4 0,-8 0 0 15,8 0 4-15,-8 0 0 0,10 0-4 0,-2 0 0 0,-8-6-4 16,8 6 8-16,-8 0-8 0,8 0 4 0,2 0 4 0,-10 0 0 16,8 0 0-16,0 0-4 0,-8 0 4 0,9 0-4 0,-9 0 0 0,9 0 0 15,-1 0 0-15,-8 0 0 0,9-4 0 0,-1 4 0 16,0 0 0-16,-8 0 0 0,9 0 0 0,-9 0 0 0,9 0 0 0,-1 0 4 15,0 0-4-15,-8 0 0 0,10 0 4 0,-2 0 0 0,-8 0-8 16,8 0 4-16,-8 0-4 0,9 0 8 0,0 0-4 0,-1 0 0 16,-8 0 0-16,8 0 0 0,-8 0 0 0,9 0 0 0,-1 0 0 15,-8 0 0-15,9 0 0 0,0 0 0 0,-9-6-16 0,8 6 16 16,-8 0 4-16,8 0-4 0,-8 0 4 0,10 0-4 0,-2 0 0 0,-8 0 4 16,8 0 0-16,-8 0-8 0,0-3 8 0,8 3-4 0,-8 0 4 15,10 0-4-15,-2 0 0 0,-8 0 0 0,8 0-4 0,-8 0 4 16,0 0 0-16,9 0 0 0,-9-6 0 0,8 12 0 0,0-6 0 0,-8-6 0 15,0 6 0-15,10 0 4 0,-10 0 0 0,8 0-4 16,0 0 0-16,-8-4-4 0,0 4 0 0,8 0 4 0,-8 0 0 0,10 0 0 16,-10 0 0-16,8 0 0 0,-8 0 0 0,8 0 0 0,-8 0-4 0,9 0 4 15,-9 0 0-15,0 0 0 0,9 0 4 0,-9 0-4 16,8 0 0-16,-8 0 0 0,0 0 0 0,9 0 0 0,-9-5 4 16,8 5-4-16,-8 0 0 0,0 0-4 0,8 0 4 0,-8 0 4 0,0 0 4 15,10 0-8-15,-10 0 0 0,8 0 0 0,-8 0-4 16,8 0 4-16,-8 0 0 0,0 0 4 0,8-5 0 0,-8 5-4 0,10 0 0 15,-10 0 4-15,0 0-16 0,8 0 16 0,-8 0 0 0,8-5-4 16,-8 5 4-16,0 0 0 0,9 0-4 0,-9 0 0 0,0 0 0 16,0 0-4-16,9 0 8 0,-9 0-4 0,0 0-4 0,0 0 4 0,0 0 0 15,0 0 0-15,0 0 4 0,8 0-4 0,-8 0-4 0,0 0 4 16,0 0 0-16,0 0 0 0,0 0 0 0,0 0 0 0,0 0-4 16,0 0 4-16,0 0 0 0,9 0 0 0,-9 0-4 0,0 0 4 15,0 0 0-15,0 0-4 0,0 0 4 0,0 0 0 0,0 0 4 16,0 0-4-16,0 0 0 0,0 0 0 0,0 0 0 0,0 0 0 0,0 0 8 15,0 0-4-15,0 0-4 0,0-4 4 0,0 4-4 0,0 0-4 16,0 0-4-16,0 0 4 0,0 0 0 0,0 0-4 0,0 0-16 16,0 0-16-16,8 0-20 0,-8 0-20 0,0 0-44 0,0 0-76 15,-8 0 4-15,8 0 40 0,0-6 24 0,0 6 24 0</inkml:trace>
          <inkml:trace contextRef="#ctx0" brushRef="#br0" timeOffset="2259.2036">-2759-5024 19 0,'0'0'80'0,"0"0"-4"0,0 0-8 0,0 0-20 16,0 0-12-16,0 0-8 0,0 0 0 0,0 0-4 0,0 0-4 16,0 0 0-16,0 0-4 0,0 0 0 0,0 0-4 15,0 0 0-15,0 0 4 0,0 0-4 0,0 0 0 0,0 0 0 0,0 0-4 16,0 0 4-16,0 0 0 0,0 0 0 0,0 0 0 0,0 0 0 16,0 0 4-16,0 0 0 0,0 0-4 0,0 0 4 0,0 0 0 15,0 0 0-15,0 5 0 0,0-5 0 0,0 5 0 0,0-5-16 16,0 0 16-16,0 4 0 0,0-4-4 0,0 5 0 0,0 0 0 0,0-1 0 15,0-4 0-15,0 5-4 0,0 1 0 0,0-2 4 0,8 1-4 16,-8 0 0-16,0 0 0 0,0-5-4 0,0 4 4 0,0 1 0 0,0 0-4 16,0 0 0-16,0-1 0 0,0 1-4 0,0 0 8 15,0 0 0-15,0 0-4 0,0 0 0 0,0-1 0 0,0 1 4 0,0 0 0 16,0 0-4-16,0 0 0 0,0-1 0 0,8 1 4 0,-16 5-4 16,16-6 0-16,-8 1 0 0,0 0 0 0,0 4 0 0,0-3 0 15,0-2 0-15,0 6 0 0,0-5 0 0,0-1 0 0,0 6 0 0,0-5 4 16,0 3-4-16,0-1 0 0,10-3-4 0,-10 6 0 15,0-6 0-15,0 1 4 0,0 5 0 0,0-6 4 0,0 1-8 0,0 5 0 16,8-6 0-16,-8 6 4 0,0-4 0 0,0-2 4 0,0 5-8 16,0-4 0-16,0 0 4 0,0 4 0 0,0-3 0 0,0-2 0 15,0 7 0-15,0-7-4 0,0 0-20 0,8 1 28 0,-8 0-4 16,0 4 0-16,0-3 0 0,0-2-4 0,0 1 4 0,0 1 0 16,0-2 0-16,0 0-4 0,0 2 4 0,0-2-4 0,0 1-4 15,10-1 4-15,-10 2 0 0,0-2-4 0,0 1 8 0,0-1-4 0,0 2 0 16,0-2 4-16,0 6-8 0,0-6 4 0,0 1 0 15,0 1 4-15,0-2-4 0,0 6-4 0,0-5 8 0,8-1 0 0,-16 1-8 16,16 0 4-16,-8 0 4 0,0 4-4 0,0-4-4 0,0 0 4 0,0 0 4 16,0 0 0-16,0-1-8 0,8 6 8 0,-8-5-4 15,0-1 4-15,0 1-4 0,0 0 0 0,0 0 0 0,0 0 0 0,0-1 0 16,0 1 0-16,0 0 0 0,0 0 0 0,0 5 0 0,0-6 0 16,0 1 0-16,0 0 0 0,0 0 0 0,8-1-8 0,-8 1 8 15,0 0 0-15,0 0 0 0,0-1 4 0,0 0-8 0,0 7 0 0,0-7 8 16,0 2 0-16,0-2-4 0,0 1-4 0,0 0 4 15,0 4 0-15,0-4 0 0,0 1 0 0,0-2-4 0,0 0 0 16,0 6 4-16,9-4 4 0,-9-2-4 0,0 1 0 0,0-1-4 0,0 5 4 16,0-3 4-16,0-2-8 0,0 2 4 0,0 2 4 0,0-2-8 15,0-1 4-15,0-1 4 0,0 6-4 0,0-5-4 0,0-1 8 16,0 2-8-16,0 3 4 0,0-3-4 0,0-2 4 0,0 0 0 0,0 6 4 16,0-5 0-16,0-1-4 0,0 2 4 0,0-2-8 15,0 1 4-15,0-1 0 0,0 2 0 0,0-2 0 0,0 6 0 0,0-10 0 16,0 5 0-16,0-1 0 0,0 2 4 0,0-2-4 15,0 1 0-15,0 0 0 0,0 0 0 0,0-1-4 0,0 1 4 0,0 0 0 16,0-5 0-16,0 4 0 0,0 1 0 0,0 0 0 0,0 0 0 16,0 0 4-16,0-5-8 0,0 5 0 0,0-1 4 0,0 1-4 15,0 0 4-15,0 0 0 0,0 0 0 0,0-5 0 0,0 4 0 0,0 1 0 16,0 0 0-16,0-5 0 0,0 5 0 0,0 0 0 0,0-5 0 16,0 5-4-16,0-1 12 0,0-4-4 0,0 5 0 0,0-5-4 15,0 5 0-15,0-5-4 0,0 4 0 0,0-4 4 0,0 6 0 0,0-6 0 16,0 4 0-16,0-4-4 0,0 5 8 0,0-5-4 15,0 4 0-15,0-4 0 0,0 0 0 0,0 6 0 0,0-6-4 0,0 0 4 16,0 0 4-16,0 0-4 0,0 0 0 0,0 0 0 0,0 0 0 16,0 0 4-16,0 0-4 0,0 0 0 0,0 0-4 0,0 0 4 15,0 0 4-15,0 0-4 0,0 4 0 0,0-4 0 0,0 0 4 0,0 0-4 16,0 0 0-16,0 0 0 0,0 0 0 0,0 0 0 16,0 0-4-16,0 0 0 0,0 0 4 0,0 0 0 0,0 0 0 0,0 0 0 15,0 0 0-15,0 0 0 0,0 0 4 0,0 0-4 0,0 0 4 16,0 0-8-16,0 0 0 0,0 0 8 0,0 0 4 0,0 0-4 15,0 0-4-15,0 0-4 0,0 0 4 0,0 0-4 0,0 0 0 0,0 0 8 16,0 0-4-16,0 0 0 0,0 0-4 0,0 0 0 0,0 0-16 16,0 0 20-16,0 0-8 0,0-4-12 0,0 4-20 0,0-6-16 15,0 6-28-15,0-4-44 0,0-1-56 0,0 1-8 0,-9-2 36 16,9 2 24-16,0-1 28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/>
  <inkml:traceGroup>
    <inkml:annotationXML>
      <emma:emma xmlns:emma="http://www.w3.org/2003/04/emma" version="1.0">
        <emma:interpretation id="{C8E5AFC5-0579-4CB9-A46A-7AA045E09FD8}" emma:medium="tactile" emma:mode="ink">
          <msink:context xmlns:msink="http://schemas.microsoft.com/ink/2010/main" type="writingRegion" rotatedBoundingBox="1739,12001 3259,12001 3259,12771 1739,12771"/>
        </emma:interpretation>
      </emma:emma>
    </inkml:annotationXML>
    <inkml:traceGroup>
      <inkml:annotationXML>
        <emma:emma xmlns:emma="http://www.w3.org/2003/04/emma" version="1.0">
          <emma:interpretation id="{EFA6B44C-8A81-4D82-AE84-79F87435AC63}" emma:medium="tactile" emma:mode="ink">
            <msink:context xmlns:msink="http://schemas.microsoft.com/ink/2010/main" type="paragraph" rotatedBoundingBox="1739,12001 3259,12001 3259,12771 1739,12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3C13DC-83F2-4D94-A8C8-C404F647C83D}" emma:medium="tactile" emma:mode="ink">
              <msink:context xmlns:msink="http://schemas.microsoft.com/ink/2010/main" type="line" rotatedBoundingBox="1739,12001 3259,12001 3259,12771 1739,12771"/>
            </emma:interpretation>
          </emma:emma>
        </inkml:annotationXML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2:21.1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49EC03C-6448-49D7-A746-1A197FDDF9D4}" emma:medium="tactile" emma:mode="ink">
          <msink:context xmlns:msink="http://schemas.microsoft.com/ink/2010/main" type="writingRegion" rotatedBoundingBox="2650,13280 3922,13280 3922,14384 2650,14384"/>
        </emma:interpretation>
      </emma:emma>
    </inkml:annotationXML>
    <inkml:traceGroup>
      <inkml:annotationXML>
        <emma:emma xmlns:emma="http://www.w3.org/2003/04/emma" version="1.0">
          <emma:interpretation id="{367DA539-A5E5-467D-996A-8F48365392B3}" emma:medium="tactile" emma:mode="ink">
            <msink:context xmlns:msink="http://schemas.microsoft.com/ink/2010/main" type="paragraph" rotatedBoundingBox="2650,13280 3922,13280 3922,14384 2650,14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1FA41-A31E-4DF7-8BA1-FF258B5F328D}" emma:medium="tactile" emma:mode="ink">
              <msink:context xmlns:msink="http://schemas.microsoft.com/ink/2010/main" type="line" rotatedBoundingBox="2650,13280 3922,13280 3922,14384 2650,14384"/>
            </emma:interpretation>
          </emma:emma>
        </inkml:annotationXML>
        <inkml:traceGroup>
          <inkml:annotationXML>
            <emma:emma xmlns:emma="http://www.w3.org/2003/04/emma" version="1.0">
              <emma:interpretation id="{7207B62F-469F-4724-ADAA-4E4B953C7996}" emma:medium="tactile" emma:mode="ink">
                <msink:context xmlns:msink="http://schemas.microsoft.com/ink/2010/main" type="inkWord" rotatedBoundingBox="2650,13280 3922,13280 3922,14384 2650,14384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1270 0 7 0,'0'0'68'0,"0"0"4"0,0 0-8 0,0 0-20 0,0 0-8 15,0 0 0-15,0 0-4 0,0 0-8 0,0 0-4 0,0 0-4 16,0 0 0-16,0 0 0 0,0 0-4 0,0 0 0 0,0 0 0 16,0 0-4-16,0 0 0 0,0 0 0 0,0 0 0 0,0 0 0 0,0 0 0 15,0 0 0-15,0 0 0 0,-3 0 0 0,3 0 0 0,0 0 0 16,0 0 0-16,0 0-4 0,0 0 4 0,-3 0 0 0,3 0 0 16,0 0 4-16,0 1-4 0,-3-1 4 0,3 0 0 0,0 2 0 15,-3-2 0-15,3 2 0 0,0-2 0 0,0 0 0 0,0 1-4 16,-3-1 4-16,3 2 0 0,0 0 0 0,-3-2 4 0,3 2-4 15,0-2 0-15,0 1 0 0,-3-1 0 0,3 0-4 0,0 2 4 0,0-2-4 16,-3 2 0-16,3-2 0 0,0 1 0 0,-3-1 8 0,3 2-4 16,0-2 0-16,-3 2-4 0,3-2 0 0,0 0 0 0,0 1 0 15,-3 1 4-15,3-2 0 0,0 0 0 0,-3 2-4 0,3-1 0 16,-3-1-4-16,3 0 0 0,0 2 8 0,-3-2 0 0,3 2 0 16,0-2 0-16,-3 0 0 0,3 2 0 0,-3-2 0 0,0 1-8 0,3-1 0 15,0 2 0-15,-3-1 0 0,0-1 4 0,3 2-8 0,-3-2 4 16,3 2 4-16,-3-2-4 0,0 2 0 0,3-1-4 0,-3-1 4 15,3 2 0-15,-3-2 0 0,3 2 0 0,-3-1 0 0,0-1-4 0,3 2 4 16,-2-1-4-16,2-1 4 0,0 2-4 0,-4-2 4 0,4 2-4 16,-3 0 0-16,3-1-12 0,-2-1 16 0,2 2 0 0,0 0 0 15,-4-2-4-15,4 1 8 0,-3 1-8 0,3-2 0 0,0 2 0 16,-2-1 4-16,2-1 0 0,0 2-4 0,-4 0 0 0,4-2 4 16,-3 1-4-16,3-1 4 0,0 2-4 0,-2 0 0 0,2-2 0 15,0 1 0-15,-3 1 0 0,3-2 4 0,-4 2-4 0,4-1 0 16,-2-1 4-16,2 2 0 0,0-2 0 0,-3 2-4 0,3-1 4 0,-4-1 0 15,4 2-4-15,-2 0 0 0,2 0 0 0,-3-2 0 0,3 1 4 16,-4 1 0-16,4 0-4 0,-2-2 0 0,2 1 4 0,-3 1-4 16,3 0 4-16,-3-2-4 0,3 1 4 0,-3 1-4 0,0 0 4 0,3-1-4 15,-3 1 4-15,3 0-4 0,-3-1 4 0,0-1-4 16,0 2 4-16,3 0-4 0,-3-1 4 0,0 1 0 0,3 0 0 0,-3 0-4 16,0-1 0-16,3 1 0 0,-3 0 0 0,0-1 0 0,0 1 4 15,3 1 0-15,-3-1-4 0,0-1 4 0,0 1-4 0,3 0 0 16,-3 0-16-16,0 1 20 0,0-1 0 0,3-1 0 0,-3 1-4 0,0 0 4 15,0 1-4-15,3-2 4 0,-3 1-4 0,0 0 0 16,0 1 0-16,0-1 0 0,0 0 4 0,3-1 0 0,-3 3-4 0,0-2 4 16,0-1 0-16,0 1-4 0,0 1-4 0,0-1 4 0,0 0 0 15,0-1 0-15,0 3 0 0,0-3 4 0,0 1-4 0,0 1 0 16,0-1 0-16,0 2 4 0,0-3-4 0,0 1 0 0,0 1-4 16,0-1 4-16,0 1 0 0,0-1 0 0,0 0 4 0,-3 1-4 15,6-2 0-15,-6 1 0 0,4 0 0 0,-2-1 0 0,1 3 0 16,1-2 4-16,-2-1 0 0,4 1 0 0,-3 0-4 0,1-1 0 0,-2 1 0 15,1 0 0-15,1-1 0 0,-1 1 0 0,-1 0 4 0,4-1-4 16,-2 1 4-16,-1 0-4 0,-1 0 0 0,2-2 0 0,2 1 0 16,-3 1 0-16,-1 0 0 0,4-1 0 0,-2 1 0 0,-1 0 0 0,0-1 0 15,3 1 0-15,-3 0 0 0,3-1 0 0,-3 1 0 16,0-2 0-16,0 2 0 0,3-1 0 0,-3 1 0 0,3 0 4 0,-3-1-4 16,0 1 0-16,3 0 0 0,-3-1 0 0,0 1 0 0,0 0 0 15,0 0 4-15,3-1-4 0,-3 1 0 0,0 0 0 0,0-1 4 16,3 1-4-16,-3 0 0 0,0-1 4 0,0 1-4 0,0 1 0 0,0-1 4 15,0 0-4-15,0-1 4 0,0 1-8 0,0 1 0 16,0-1 4-16,0 0-4 0,0 0 4 0,0-1 4 0,3 2-4 0,-3-1 0 16,0 0 0-16,-3-1 0 0,6 3 0 0,-3-3 0 0,0 1 0 15,0 0 4-15,0 0 0 0,0 1-4 0,0-1 0 0,0-1 0 16,0 1 0-16,0 1 0 0,0-1 0 0,3 0 0 0,-3-1 0 0,0 3 0 16,0-3 0-16,0 1 0 0,0 0-4 0,0-1 4 0,0 3 4 15,0-3-4-15,0 1 0 0,0 0 0 0,0 1 0 0,1-1-4 16,-2 0 8-16,1 1-4 0,1-1 0 0,-2 1 0 0,1-1 0 15,1-1 0-15,-2 2 0 0,1 0 4 0,1 0-4 0,-1-2 0 16,-3 3-4-16,3-2 4 0,-1 1 4 0,2 0-4 0,-1-1 0 0,-1 1 0 16,2 1 0-16,-4-3 0 0,3 3 0 0,0-1 0 0,0 0 0 15,-3 1 0-15,3-3-4 0,0 3 8 0,0-1-4 0,0 0 0 16,-3 1 0-16,3-1 0 0,0 1 0 0,0-1 0 0,0-1 4 16,-3 1-4-16,3 0 0 0,0 0 0 0,0 1 0 0,0-1 0 15,-3 1 0-15,3-3-4 0,0 3 4 0,0-1 0 0,0 0 0 0,0 1 4 16,0-3-4-16,-3 3 0 0,3-1 0 0,0 1 0 15,0-1 4-15,0-1-4 0,0 1 0 0,0 0 0 0,0-1 0 0,-3 1-4 16,3-1 0-16,0 1 8 0,0 1-4 0,0-3 0 0,0 3 4 16,0-1 0-16,0-1-8 0,0 1 0 0,0-1 4 0,0 1 0 15,0-1 0-15,0 1 0 0,1-1 0 0,-5 1 0 0,7-1 0 16,-2 2 0-16,-2-3 0 0,1 3 0 0,1-3 0 0,-2 1 0 0,1 1 4 16,1-1-4-16,-1-1 0 0,-1 3 4 0,2-3-4 15,-1 3-4-15,-1-2 4 0,2-1 0 0,-1 3 0 0,-1-3 0 0,1 3 0 16,1-3 0-16,-1 3 0 0,-1-3 4 0,2 3-4 0,-1-1 0 15,-1-1 0-15,2 1 0 0,-1-1 0 0,-3 1 0 0,3 1 0 16,0-1 4-16,0-1-4 0,0 1 4 0,-3 0-4 0,3-1-4 0,0 1 4 16,-3 1 4-16,3-1-4 0,0-1 0 0,0 1 0 0,-3 1 0 15,3-1 4-15,0 0-8 0,0-1 4 0,-3 1 0 0,3 1 0 16,0-1-4-16,-3 0 4 0,3 1 0 0,0-1 0 0,0 0 0 16,-3-1 0-16,3 1 0 0,0 1 0 0,0-1 0 0,0-1 4 15,0 1-4-15,-3 1 0 0,3-1 0 0,0-1 0 0,0 1 0 0,0 0 0 16,0 1 0-16,0-3 0 0,0 3 0 0,0-1 0 0,3 0 0 15,-3 1 0-15,-3-1 0 0,6-1 0 0,-6 1 0 0,3 1 4 16,0-1-4-16,0 0 0 0,0 0 0 0,0 1 0 0,1-1 0 16,-2 1 0-16,1-1 0 0,3 0 0 0,-6 1 0 0,6-1 0 15,-3-1 0-15,1 1 0 0,-2 1 0 0,1-1-4 0,1 0 4 0,-1 1 0 16,3-3 4-16,-4 3 0 0,2-1-4 0,-1-1-4 0,-1 1 4 16,4 0 0-16,-2-1-4 0,-1 2 4 0,-1-3 0 0,4 3 4 15,-2-3 0-15,-1 3-8 0,3-3 4 0,-3 1 0 0,0 1 0 16,0-1 0-16,3 0 4 0,-3-1-4 0,0 3 0 0,3-3 0 15,-3 1 0-15,0 2 0 0,3-3 0 0,-3 1 0 0,0 1 4 0,0-1 0 16,0-1-4-16,3 3 0 0,-3-3 0 0,0 1-4 0,0 2 4 16,0-3-4-16,3 1 4 0,-3 0 0 0,0 1 0 0,0-1 0 15,3-1 0-15,-3 1 0 0,3 0 4 0,-3-1-8 0,3 1 0 16,-3 0 4-16,3-1 0 0,-3-1 0 0,3 2 4 0,0 0-4 16,-3-1 0-16,3 1 0 0,0 0 0 0,-3-1 0 0,3 1 0 15,0-2 0-15,-3 4 0 0,3-3 0 0,-3-1 0 0,3 4 0 0,-3-3 0 16,3 1-16-16,-3 0 20 0,3-1 4 0,-3 1-8 0,0 1 0 15,3-1 0-15,-3-1 0 0,3 2 0 0,-3-2 0 0,3 1 0 16,-3 0 0-16,3-1 4 0,-3 1-4 0,3-1 0 0,-3 1 0 16,0 0 0-16,3-1 4 0,-3 1-4 0,3 0-4 0,0-2 4 15,-3 1 0-15,3 1 4 0,-3 0-4 0,3 0 0 0,-3-2-4 0,3 1 4 16,-3 1 0-16,3 0 0 0,-3-1 0 0,3 1 0 16,-3 0 0-16,3-1 4 0,-3 1-4 0,0 0 4 0,0-1-8 0,3 3 4 15,-3-3 4-15,0 3-4 0,0-3 0 0,0 3-4 0,3-1 4 16,-3 1 0-16,0-3 0 0,0 3 0 0,1-1 0 0,-2 0 0 15,1 1-4-15,1-1 4 0,-2-1 0 0,1 1 0 0,1-1 4 0,-2 1-4 16,4-1-4-16,-3 1 4 0,1-1 0 0,-1-1 0 16,3 1 0-16,-4 0 0 0,4-1 0 0,-2 1-4 0,2 0 4 0,-3 0 0 15,3-1 0-15,0-1 0 0,0 2 0 0,0 0 0 0,-4-2-16 16,4 1 20-16,0-1 4 0,0 2-8 0,0 0 4 0,0-2-4 16,0 1 0-16,0-1 0 0,0 2 0 0,0-2 0 0,0 2 0 0,-2-2 4 15,2 1-4-15,0-1 0 0,0 2 0 0,-3-2 0 0,3 2 0 16,0-2 0-16,0 1 0 0,-4-1 0 0,4 0 0 0,0 2 0 15,0-2 0-15,0 2 0 0,-2-2 0 0,2 1-4 0,0-1 8 0,0 2-4 16,-3-2 0-16,3 2 0 0,0-2 0 0,0 2 0 0,0-2 0 16,-3 1 0-16,3-1 0 0,0 0 0 0,0 0 0 0,0 2-4 15,0-2 8-15,0 0-4 0,-3 0 0 0,3 0 4 0,0 0-4 16,0 1 0-16,0-1 0 0,0 0 0 0,0 0 0 0,0 0 0 16,0 0 0-16,0 0 0 0,0 0 0 0,0 0 0 0,0 2 0 15,0-2 0-15,0 0 0 0,0 0 0 0,-3 2 0 0,3-2 0 16,0 0 0-16,0 0 4 0,0 0-4 0,-3 0 4 0,3 0-8 0,0 0 4 15,0 2 4-15,0-4-4 0,0 2 0 0,0 0-12 0,0 0 16 16,0 0 0-16,0 0 0 0,0 0-4 0,0 0 4 0,0 0 0 16,0 0-4-16,0 0 0 0,0 0 0 0,0 0 0 0,0 0 4 15,0 0-4-15,0 0 0 0,0 0 0 0,0 0 4 0,0 0-4 16,0 0-4-16,0 0 4 0,0 0 0 0,-3 0 0 0,3 0 0 16,0 0 0-16,0 0 0 0,0 0 4 0,0 0-4 0,0 0-4 0,0 0 4 15,0 0 0-15,0 0 0 0,0 0-4 0,0 0 0 0,0 0 0 16,0 0 0-16,0 0 0 0,0 0 0 0,0 0-4 0,0 0-4 15,0 0-4-15,0 0-16 0,0 0-8 0,0 0-20 0,0 0-16 0,0 0-20 16,0 0-40-16,0 0-68 0,0 0-12 0,0-2 40 16,0 2 32-16,0-2 28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2:26.0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6E95C2A-AC88-4092-B84C-010E5D7069D7}" emma:medium="tactile" emma:mode="ink">
          <msink:context xmlns:msink="http://schemas.microsoft.com/ink/2010/main" type="writingRegion" rotatedBoundingBox="1733,12786 2635,12786 2635,14394 1733,14394"/>
        </emma:interpretation>
      </emma:emma>
    </inkml:annotationXML>
    <inkml:traceGroup>
      <inkml:annotationXML>
        <emma:emma xmlns:emma="http://www.w3.org/2003/04/emma" version="1.0">
          <emma:interpretation id="{7CB02A27-82E1-414D-A1C0-F906C19E8B58}" emma:medium="tactile" emma:mode="ink">
            <msink:context xmlns:msink="http://schemas.microsoft.com/ink/2010/main" type="paragraph" rotatedBoundingBox="1733,12786 2635,12786 2635,14394 1733,14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3BCCE6-47CA-41FA-9825-557858D3316F}" emma:medium="tactile" emma:mode="ink">
              <msink:context xmlns:msink="http://schemas.microsoft.com/ink/2010/main" type="line" rotatedBoundingBox="1733,12786 2635,12786 2635,14394 1733,14394"/>
            </emma:interpretation>
          </emma:emma>
        </inkml:annotationXML>
        <inkml:traceGroup>
          <inkml:annotationXML>
            <emma:emma xmlns:emma="http://www.w3.org/2003/04/emma" version="1.0">
              <emma:interpretation id="{BC5558B4-295D-416E-9691-DBDDA400B2DF}" emma:medium="tactile" emma:mode="ink">
                <msink:context xmlns:msink="http://schemas.microsoft.com/ink/2010/main" type="inkWord" rotatedBoundingBox="1733,12786 2635,12786 2635,14394 1733,14394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„</emma:literal>
                </emma:interpretation>
              </emma:one-of>
            </emma:emma>
          </inkml:annotationXML>
          <inkml:trace contextRef="#ctx0" brushRef="#br0">0 0 39 0,'0'0'92'0,"0"0"-4"16,0 0-8-16,0 0-32 0,0 0 0 0,0 0-12 0,0 0 0 0,0 0-4 16,0 0 0-16,0 0 0 0,0-1-8 0,0 1 0 0,0 0 0 15,0 0 0-15,0 0 0 0,0 0 0 0,0 0 0 0,0 0 0 16,0 0 0-16,0 0 0 0,0 0 0 0,0 0-8 0,0 0 0 15,0 0 0-15,0 0 4 0,0 0-4 0,0 0-4 0,0 0 0 16,0 0-4-16,0 0-4 0,0 0 4 0,0 0 0 0,0 0-4 0,0 0 0 16,0 0 0-16,0 0 0 0,0 0 4 0,0 0-4 0,0 1 8 15,0-1-12-15,3 0 0 0,-3 2 8 0,0-2-4 0,0 2 4 16,0-2 0-16,0 2 0 0,3-1 0 0,-3 1 4 0,0 0-4 16,3-1 0-16,-3 1 0 0,0 0 0 0,3-1-4 0,-3 3 4 15,0-3-4-15,3 1 0 0,-3 0-4 0,0 1 8 0,3-1 0 0,-3-1-8 16,3 3 4-16,-3-3 0 0,3 1 0 0,-3 2 4 0,3-3 0 15,-3 3-4-15,3-3 0 0,-3 3 4 0,3-3 0 0,-3 2 4 16,0-1-8-16,2 2 4 0,2-3 0 0,-4 3 0 0,3-3 0 16,-3 3 4-16,0-2-4 0,2 1 4 0,2-1 0 0,-4 1-4 15,3-1 0-15,-3 1-4 0,0-2 0 0,2 3 4 0,2-2 0 0,-4 1 0 16,3-1-4-16,-3 1 0 0,2-1 4 0,-2 1 0 0,3-2-4 16,1 3 0-16,-4-2 0 0,2 1-4 0,-2-1 4 0,3 1 0 15,-3-1 0-15,4 1 0 0,-4-1-4 0,2 1 4 0,-2-1 4 16,3 1-8-16,-3-1 4 0,4 1 0 0,-4-1 0 0,2 1 0 15,-2-1 0-15,3 2-4 0,-3-3 4 0,3 1-4 0,-3 1 4 16,0-1-4-16,3 1 0 0,-3-1 4 0,3 0-4 0,-3-1 0 0,3 3 0 16,-3-3 4-16,3 2 0 0,-3-1-4 0,0 0 0 0,3 1 0 15,-3-1 4-15,3 0-4 0,-3 1 4 0,0-1-4 0,3 1 0 16,-3-1 0-16,3 1 0 0,-3-1 4 0,0 1-4 0,3-1 0 16,-3 1 0-16,0-1 0 0,3 1 0 0,-3-1 0 0,3 0 0 15,-3 1 4-15,0-1-4 0,3 1 0 0,-3-1 4 0,0 1 0 0,3-1-4 16,-3 1 0-16,0-1 0 0,3-1 0 0,-3 3 0 15,3-2 0-15,-3-1 0 0,0 1 0 0,0 1 0 0,3-1 0 0,-3-1 0 16,0 3 0-16,3-2 0 0,-3-1 0 0,0 1 0 0,3 0 0 16,-3 1 0-16,0-1 4 0,3-1-4 0,-3 1 0 0,0 0 4 15,3 0-4-15,-3 0 4 0,0 0-8 0,0 0 4 0,3 0 0 0,-3-1 4 16,0 1-4-16,3 0 0 0,-3 1 0 0,0-1 0 0,0 0 0 16,3-1 0-16,-3 1 0 0,0 1-16 0,3-1 20 0,-3 0 0 15,0-1 0-15,3 3-4 0,-3-3 4 0,0 3-4 0,0-3-4 0,3 1 4 16,-3 1 0-16,0-1 4 0,3 2-4 0,-3-3 0 15,3 3 0-15,-3-3 0 0,0 3 0 0,3-3 0 0,-3 1 0 0,0 0 0 16,0 1 0-16,3-2 0 0,-3 2 4 0,0 0-4 0,3-2 0 16,-3 1 0-16,0 0 0 0,3 1 0 0,-3-1 0 0,0-1 0 15,3 3 0-15,-3-3 0 0,0 1 0 0,0 2 0 0,3-3 0 0,-3 1 4 16,0 0-8-16,0 1 4 0,0-1-4 0,3-1 4 16,-3 1 4-16,0 0-4 0,0-1 0 0,0 1 0 0,3 1 0 0,-3-1 0 15,0 0 0-15,0-1 0 0,3 1 0 0,-3 1-4 0,0-1 8 16,3 0-4-16,-3 1 0 0,0-1 0 0,3 0 0 0,-3 1 0 15,0-1 0-15,3-1 0 0,-3 2 0 0,0-1 0 0,3 0 0 16,-3 1 0-16,0-1 0 0,3 0 0 0,-3-1 0 0,0 1 0 0,0 0 0 16,3 0 0-16,-3-1 0 0,0 1 4 0,3 0-4 0,-3-1 0 15,0 2 0-15,0-1 4 0,3 0-4 0,-3-1 0 0,0 1 0 16,0 0 0-16,3 0 0 0,-3 1 0 0,0-1 0 0,3-1 0 16,-3 1 0-16,0 1 0 0,3-1 0 0,-3 0 0 0,0-1 0 15,3 3 0-15,-3-3 0 0,0 1 0 0,0 0 0 0,3 1 0 16,-3-1 0-16,0 1 0 0,3-1 0 0,-3 0 0 0,3 1 0 15,-3-1 0-15,0-1 0 0,2 3 0 0,-2-3 0 0,0 1 0 0,4 1 0 16,-4-1 0-16,3 0 0 0,-3 0 0 0,0-1-4 0,0 2 8 16,2-1-4-16,-2 0 0 0,4 0 0 0,-4-1 4 0,0 1-4 15,3 0 4-15,-3 1-4 0,0-2 0 0,2 1 0 0,-2 0 0 16,0 1 0-16,4-1-4 0,-4 1 4 0,0-1 0 0,3 1 0 16,-3-1-4-16,2 1 4 0,-2 1 0 0,0-1 0 0,3-1 0 0,-3 1 0 15,4 0 0-15,-4 1 0 0,2-1 0 0,-2 1 0 16,3 1 0-16,-3-2-16 0,4 0 24 0,-4 1-8 0,2 1 4 0,1-2-4 15,-3 2 0-15,4-1 0 0,-4-1 4 0,2 2 0 0,1-2-4 16,-3 1 0-16,3 1 0 0,-3-2 0 0,3 0 0 0,0 0-4 16,-3 3 8-16,3-3-4 0,-3 0-4 0,3 1 8 0,-3-2 0 0,3 1-8 15,0 0 4-15,-3 1-4 0,3-1 4 0,-3 0 0 0,3 1 0 16,-3-3-4-16,3 3 8 0,-3-1-4 0,3 1 0 0,0-1 0 16,-3-1-4-16,3 1 4 0,-3 0 4 0,3 0-4 0,-3-1 4 15,3 1-4-15,0-1 0 0,-3 2 0 0,3-3 0 0,-3 3 0 16,0-3 0-16,3 3 0 0,0-3 0 0,-3 3 0 0,3-3-4 0,-3 1 4 15,0 0 0-15,3 1 0 0,0-1 0 0,-3 0 0 0,3 1 0 16,-3-1 0-16,3-1 0 0,-3 1 4 0,0 1-4 0,3-1 0 16,-3 0 0-16,3 1 0 0,-3-1 0 0,3-1 0 0,-3 1-4 0,3 1 4 15,-3-1 0-15,0 0 0 0,3 1 0 0,-3-1 0 0,3 0 0 16,-3-1 0-16,3 1-4 0,-3 1 4 0,0-1 0 0,3-1 0 16,-3 1 0-16,3 0 0 0,-3 1 0 0,3-1 0 0,-3 0 0 15,0-1 0-15,3 3 0 0,-3-2 0 0,3 1 0 0,-3-2 0 16,3 1-4-16,-3 1 4 0,0-1-4 0,3 0 4 0,-3-1 0 0,3 3 4 15,-3-2-4-15,0-1 0 0,3 1 0 0,-3 0 0 16,0-1 0-16,3 1-4 0,-3 0 4 0,0-1 0 0,3 1 4 0,-3 0-4 16,0-1 0-16,3-1 0 0,-3 4 0 0,0-3 0 0,3 1 4 15,-3 0-4-15,0-1 4 0,3 1-8 0,-3 1 4 0,0-1 0 16,3 0 0-16,-3 1 0 0,3-1-4 0,-3 1 4 0,0-1 4 0,3 1-4 16,-3-1-4-16,3 1 4 0,-3-1 0 0,3 2 0 0,-3-1 0 15,0-2 0-15,3 3 0 0,-3-1-4 0,3-1 4 0,-3 1 0 16,3-1 0-16,-3 1 0 0,2-1 0 0,-2 1 0 0,4-1 0 15,-4 1-4-15,3-1 4 0,-3 1 0 0,0-1-16 0,2 1 20 16,-2-1 0-16,4 0 0 0,-4 1-4 0,3-1 4 0,-3 1-4 16,2-1-4-16,-2-1 4 0,0 3 0 0,4-2 0 0,-4 1 0 0,3-1 0 15,-3-1 0-15,2 1 0 0,-2 0 0 0,3 1 0 16,-3-2 0-16,4 1 0 0,-4 2 0 0,2-3 0 0,-2 1-4 0,3 0 4 16,-3-1 0-16,0 1 0 0,4 0 0 0,-4 1 0 0,3-1 0 15,-3-1 0-15,2 3 0 0,-2-3 0 0,4 1-4 0,-4 0 4 16,3-1 0-16,-3 1 0 0,2 0 0 0,-2 0 0 0,3-1 0 0,-3 1 0 15,0 1 0-15,4-1 0 0,-4 0 0 0,2-1 4 16,-2 1-4-16,3 0 0 0,-3-1-4 0,4 3 4 0,-4-3 0 0,2 1 0 16,-2 0 0-16,0 1 4 0,3-1-8 0,-3-1 8 0,4 1-8 15,-4 0 0-15,2 0 4 0,-2-1 0 0,3 1 0 0,-3 1 4 16,3-1-4-16,-3 0-4 0,0-1 4 0,3 1 4 0,-3 0-4 0,0-1 0 16,3 1 0-16,-3 0 0 0,3 0 0 0,-3-1 0 0,0 1 0 15,3 0 0-15,-3-1 0 0,3 1 0 0,-3 0 0 0,0-2 0 16,3 1 0-16,-3 1 0 0,0-1-4 0,0 1 4 0,3 0 0 15,-3-2 0-15,0 1-4 0,3 1 4 0,-3-2 0 0,0 2 0 16,3 0 0-16,-3-2 0 0,0 1 0 0,3 1 0 0,-3-2 0 0,0 2 4 16,0-2-4-16,3 1 0 0,-3 1 0 0,0 0 4 0,3-2-8 15,-3 1 4-15,0 1 0 0,3 0 0 0,-3-2 0 0,0 1 0 16,3 1 0-16,-3 1 0 0,3-1 0 0,-3 0 0 0,3-1-4 16,-3 1 4-16,3 0 0 0,-3 1-4 0,3-1 4 0,-3 0 0 15,0-1 0-15,3 1-4 0,-3 0 0 0,3 0 4 0,-3-1 0 0,0 1 4 16,3-1 0-16,-3 1-4 0,0 0 0 0,3-1 0 15,-3 1-4-15,0-2 4 0,0 2 0 0,3-1 0 0,-3 1 0 0,0 0 0 16,3 0 0-16,-3-1 0 0,0 1 4 0,3 0-8 0,-3-1 4 0,0 1 0 16,3 0-16-16,-3-1 20 0,0 1 0 0,3-1-4 15,-3 1 4-15,0 0-4 0,3 0 0 0,-3-1 0 0,0 1 0 0,3 0 0 16,-3-1 0-16,0 1 0 0,0 0 0 0,3-1 0 0,-3 1 0 16,0 0 0-16,0-2 0 0,0 1 0 0,0 1 0 15,0 0 0-15,0-2 0 0,0 1 0 0,0 1 0 0,3-2 0 0,-3 2-4 16,0-2 8-16,0 1-4 0,0-1 0 0,3 2 0 0,-3 0 4 15,0-2-4-15,0 2-4 0,3-2 8 0,-3 1-8 0,0 1 4 16,0-2 4-16,0 2-4 0,3-1-4 0,-3-1 4 0,0 2-4 16,0 0 4-16,0-1 0 0,3 3 4 0,-3-3-4 0,0 1 0 0,3 0 0 15,-3-1 0-15,0 1 0 0,0 1-4 0,3-1 4 0,-3 0-4 16,0-1 4-16,0 1-4 0,0 0 4 0,0 0 4 0,0-1-4 16,3 1 0-16,-3 0 0 0,0-2 4 0,0 1-4 0,0 1 0 15,3 0 4-15,-3-1-8 0,0 1 0 0,3-1 4 0,-3 1 0 0,0 0 0 16,3 1 0-16,-3-1 0 0,0 0 0 0,3-1 0 15,-3 1 0-15,0 1 0 0,3-1 0 0,-3 1 0 0,0-1 0 0,3 1 0 16,-3-1-4-16,0 0 4 0,3 0 0 0,-3 1 0 0,0-1 0 16,3-1 0-16,-3 1 4 0,0 0-4 0,3-1 0 0,-3 1 0 15,0 0 0-15,0-1 0 0,3-1 0 0,-3 2 0 0,0 0-4 0,0-2 0 16,3 1 8-16,-3 1-4 0,0-2 0 0,3 2 0 0,-3-1 0 16,0 1-4-16,0 0 4 0,3-1 0 0,-3 1 0 0,3 0 0 15,-3 0 0-15,0-1 0 0,2 1 0 0,-2 0 0 0,0-1 0 16,4 1 0-16,-4 0-4 0,0-1 4 0,3 1 0 0,-3-2 0 15,0 1 4-15,0 1-8 0,2-2 4 0,-2 0 0 0,0 2 0 0,0-2 0 16,0 2-4-16,0-2 0 0,4 1 4 0,-4-1 0 0,0 2 0 16,0-2 0-16,3 0 0 0,-3 2 0 0,0-2 0 0,2 1 0 15,-2-1 0-15,0 2 0 0,4 0 0 0,-4-2 4 0,0 2-8 16,3-1 4-16,-3 1 0 0,0-2 4 0,2 1-4 0,-2 1-4 16,0 0 4-16,3-1-4 0,-3 1 0 0,4 0 4 0,-4-1 0 0,0 1-4 15,2 0 4-15,-2-2-4 0,0 2 8 0,0-1-4 0,3 1 0 16,-3-2 0-16,0 2-4 0,0-1 0 0,4 1 4 0,-4-2-4 15,0 2 0-15,0-1 0 0,2 1 4 0,-2 0 0 0,0-1-4 16,3 1 4-16,-3 0-4 0,0-1 4 0,4 1 0 0,-4 0 0 16,0-1 0-16,0 1 0 0,2 0-4 0,-2-1 4 0,0-1 0 15,3 2 0-15,-3 0 0 0,0-2-4 0,0 2 4 0,0-1 0 0,0-1 0 16,0 2 0-16,0-2 0 0,3 2 0 0,-3-1 4 0,0-1-4 16,0 0 0-16,0 2 0 0,0-2 0 0,0 2 0 0,0-1-4 15,3-1 4-15,-3 2 0 0,0-2 0 0,3 2 0 0,-3-1 0 16,0 1-4-16,3-2 0 0,-3 4 4 0,0-3-4 0,3 1 4 15,-3 0-4-15,0-1 4 0,3 1 0 0,-3-1 0 0,0 1-20 0,0 0 24 16,0-1-4-16,3 3 0 0,-3-4 0 0,0 1 0 0,0 1 0 16,0 0 0-16,0 0 0 0,0-2 4 0,0 1-4 0,3-1 0 15,-3 2 4-15,0 0-4 0,0-2 0 0,0 1 0 0,0-1 4 16,3 2-8-16,-3-2 4 0,0 2-4 0,0-2 4 0,3 1 0 16,-3 1-4-16,0 0 0 0,0-2 4 0,3 1 0 0,-3 1-4 0,0 0 0 15,0-1 0-15,0 1 4 0,3 0 0 0,-3-1 0 16,0 1-4-16,0 0 4 0,0-2 0 0,3 2 0 0,-3-1 0 0,0 1 0 15,0-2-4-15,0 2 4 0,0-2 0 0,0 0 0 0,0 1 0 0,0-1 0 16,3 0 0-16,-3 0 0 0,0 2 0 0,0-2 0 16,0 0-4-16,0 0 4 0,0 0 0 0,0 2 0 0,0-2 0 0,3 0 0 15,-3 2 0-15,0-2 0 0,0 0-4 0,0 1 4 0,0-1 0 16,0 2 0-16,3-1 0 0,-3-1 0 0,0 2-4 0,0-2 4 16,0 2 0-16,3-1 0 0,-3 1-16 0,0-2 16 0,0 2 0 15,0-1 4-15,0-1 0 0,0 2-4 0,0 0 4 0,3-2-4 16,-3 2 0-16,0-2 0 0,0 0 0 0,0 1 0 0,0-1 0 0,3 0-4 15,-3 0 4-15,0 2-4 0,0-2 4 0,0 0 0 0,0 0-4 16,3 0 4-16,-3 2 0 0,0-2 0 0,0 0 0 0,0 0 0 16,0 1 0-16,3-1 0 0,-3 0-4 0,0 2 4 0,0-2 0 15,0 1 0-15,3-1 0 0,-3 2 0 0,3-2 0 0,-3 0 0 16,0 0 0-16,0 2 0 0,3-2 0 0,-3 1 0 0,0-1 0 0,0 2 0 16,3-2-4-16,-3 2 0 0,0-2 0 0,0 2 4 0,3-1-4 15,-3-1 0-15,0 2 0 0,3 0 0 0,-3-1 8 0,0-1-8 16,0 2 8-16,0-2-8 0,0 2 4 0,3-2-4 0,-3 1 0 0,0-1 4 15,0 0 4-15,0 0-4 0,0 0-4 0,0 0 4 16,0 0 0-16,0 0 0 0,0 0 0 0,0 0 0 0,0 0-4 0,0 0 4 16,0 0 0-16,3 2-16 0,-3-2 20 0,0 0-4 0,0 0 0 15,0 2 0-15,0-2 0 0,0 0 0 0,0 0 4 0,3 1-4 16,-3-1-4-16,0 0 4 0,0 0 0 0,0 0 0 0,0 2 0 0,0-2 0 16,0 0-4-16,0 0 4 0,0 0 0 0,0 0 0 15,0 0 0-15,0 0 0 0,0 0 0 0,0 0 0 0,3 0-4 0,-3 2 4 16,0-2 4-16,0 0-4 0,0 0-4 0,0 0 4 0,0 1-4 15,0-1 0-15,0 0 4 0,3 0 0 0,-3 2 0 0,0-2 0 16,0 0 0-16,0 0 0 0,0 2 0 0,0-2 0 0,3 0 0 16,-3 0 0-16,0 0 0 0,0 1 0 0,0-1 0 0,0 0 0 0,0 0 0 15,0 0 0-15,0 0 0 0,0 0-4 0,0 0 4 16,0 0 0-16,0 0 0 0,0 0 0 0,3 2 0 0,-3-2 0 0,0 0-4 16,0 2 8-16,0-2-4 0,0 0-4 0,3 2 8 0,-3-2-4 15,0 0-4-15,0 0 4 0,0 0 0 0,0 0 0 0,0 1 0 16,0-1-16-16,0 0 16 0,0 0 0 0,0 0 4 0,0-1-4 0,0 1 4 15,0 0-4-15,0 0 0 0,0 0 0 0,0 1 0 16,3-1 0-16,-3 0 0 0,0 0 0 0,0 0 0 0,0 2 0 0,0-2 4 16,0 0-4-16,0 1 0 0,0-1 0 0,0 0 0 0,0 0 0 15,0 2 0-15,0-2 0 0,0 0 0 0,3 2 0 0,-3-2 0 16,0 0 0-16,0 2-4 0,3-2 4 0,-3 0 0 0,0 1 0 0,0-1 0 16,0 2 0-16,3-2-4 0,-3 2 0 0,0-2 4 0,0 1 0 15,0-1 0-15,0 2 0 0,0-2 0 0,0 0 0 0,0 2 0 16,0-2 0-16,0 0 0 0,0 0 0 0,3 0 0 0,-6 0 0 15,3 0 0-15,0 0 0 0,0 0 0 0,0 0 0 0,0 0 0 16,0 0 0-16,0 0 0 0,0 0 0 0,0 0 0 0,0 0 0 0,0 0 0 16,0 0 0-16,0 0 0 0,0 0 0 0,0 0 0 0,0 0 0 15,0 0 0-15,0 0 0 0,0 0 0 0,0 0 0 0,0 0-16 16,0 0 20-16,0 0-4 0,0 0 0 0,0 0 0 0,0 0 4 16,0 0 0-16,3 0 0 0,-3 0-4 0,0 0 0 0,0 0 0 15,0 0 0-15,0 0 4 0,0 0-4 0,0 0 4 0,0 0-4 0,0 0 0 16,0 0 0-16,0 0 0 0,0 0 0 0,0 0 0 0,0 0 0 15,0 0 0-15,0 0 4 0,0 0-4 0,0 0 0 0,0 0 0 16,0 0 0-16,0 0 0 0,0 0 0 0,0 0 0 0,0 0 0 16,0 0 0-16,0 0 0 0,0 0-4 0,0 0 4 0,0 0 0 15,0 0 0-15,0 0 0 0,3 0 0 0,-3 0 0 0,0 0 0 0,0 0 0 16,0 0 0-16,0 0 0 0,0 0 0 0,0 0 8 0,0 0-8 16,0 0-4-16,0 0 4 0,0 0 0 0,0 0 0 0,0 0 0 15,0 0 0-15,0 0 0 0,0 0 0 0,0 0 4 0,3 0 0 0,-3 0 0 16,0 0-8-16,0 0 4 0,0 0 0 0,0 0 4 15,0 0-4-15,0 0 0 0,0 0 0 0,0 0-4 0,0 0 8 0,0 0-8 16,0 0 4-16,0 0 0 0,0 0-4 0,0 0 8 0,0 0-4 16,0 0-4-16,0 0 0 0,0 0 4 0,0 0 0 0,0 0-8 15,0 0 0-15,0-2-4 0,0 2-8 0,0 0-12 0,0-2-24 16,-3 2-16-16,3 0-28 0,0-1-48 0,-3 1-52 0,0 0 16 16,3 0 36-16,-3-2 24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4:34.53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5F7A7101-5CFB-4D6B-BA3C-679573508ED4}" emma:medium="tactile" emma:mode="ink">
          <msink:context xmlns:msink="http://schemas.microsoft.com/ink/2010/main" type="writingRegion" rotatedBoundingBox="10879,711 21107,986 21032,3780 10804,3505"/>
        </emma:interpretation>
      </emma:emma>
    </inkml:annotationXML>
    <inkml:traceGroup>
      <inkml:annotationXML>
        <emma:emma xmlns:emma="http://www.w3.org/2003/04/emma" version="1.0">
          <emma:interpretation id="{608E0B53-4C6C-474E-964C-A5988E176FB4}" emma:medium="tactile" emma:mode="ink">
            <msink:context xmlns:msink="http://schemas.microsoft.com/ink/2010/main" type="paragraph" rotatedBoundingBox="15646,1371 16594,791 16721,999 15773,15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5BFA3E-ADBF-4BB1-BAD9-C73DF5483839}" emma:medium="tactile" emma:mode="ink">
              <msink:context xmlns:msink="http://schemas.microsoft.com/ink/2010/main" type="line" rotatedBoundingBox="15646,1371 16594,791 16721,999 15773,1579"/>
            </emma:interpretation>
          </emma:emma>
        </inkml:annotationXML>
        <inkml:traceGroup>
          <inkml:annotationXML>
            <emma:emma xmlns:emma="http://www.w3.org/2003/04/emma" version="1.0">
              <emma:interpretation id="{2861DB41-B642-4D6B-98A0-0CB4A8951704}" emma:medium="tactile" emma:mode="ink">
                <msink:context xmlns:msink="http://schemas.microsoft.com/ink/2010/main" type="inkWord" rotatedBoundingBox="15646,1371 16594,791 16721,999 15773,1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4905-1123 35 0,'0'0'72'0,"0"0"0"0,-5 0 0 0,5 0-32 0,0 0-8 16,0 0 0-16,0 0-8 0,0 0 0 0,0 0-4 0,-6 0-8 15,6 0 4-15,0 0-4 0,0 0 4 0,0 0 0 0,0 0 0 0,0 0 0 16,0 0 0-16,0 0 0 0,0 3 0 0,0-3 4 0,0 0 0 15,0 0-4-15,0 0 4 0,0 0 4 0,0 0 4 0,0 0 0 16,0 0-4-16,0 0 4 0,0 0-4 0,0 0 0 0,0 0-4 16,0 0 0-16,0 0 4 0,0 0-4 0,0 0 4 0,0 0 4 15,0 0 0-15,0 0-4 0,0-3-4 0,6 3 4 0,-6 0 4 0,5-4-4 16,-5 1 0-16,7 0 0 0,-1-1 0 0,-1 1 4 0,2-4 0 16,-2 4-4-16,1-4 0 0,6 1 0 0,-6-1 0 0,6-3 0 15,-1 4 0-15,1-1-4 0,0-3 0 0,0 1 0 0,6 2-4 16,-6-3 0-16,6 0-4 0,-7 0 0 0,7 0 0 0,-1 0 0 15,1 0 0-15,-7 0-4 0,7 3 0 0,0-3-4 0,0 0 4 0,-6 0-4 16,6 4 0-16,-1-4-4 0,0 0 4 0,-5 3 0 0,6-3 0 16,0 3-4-16,-7-2 0 0,7 2 0 0,-6-3 0 0,6 3 0 15,-7-3 0-15,1 4 4 0,6-4-4 0,-6 3 0 0,0 1 0 16,0-4-4-16,-1 3 4 0,1 1 4 0,-6-4-4 0,6 2 0 16,-1 2 4-16,-4 0-4 0,4-1 0 0,-4 0 0 0,4 1 0 0,-5-1 0 15,0 0 0-15,0 1 4 0,6 2 0 0,-7-2-4 0,1-1 0 16,0 4 0-16,6-4 0 0,-6 0 0 0,0 4 4 0,0-4-4 15,0 1 0-15,5 3 0 0,-5-4 4 0,0 4-4 0,0-4 0 0,0 4 0 16,0-4 4-16,0 3-4 0,-1 2 0 0,2-2-4 16,-7 1 4-16,6 0 0 0,-6 0 4 0,5 3-4 0,-5 0 4 0,0-4-20 15,0 4 20-15,0 0 0 0,0 0 4 0,0 0-4 0,0 0 4 16,0 0-4-16,0 0 0 0,0 0 0 0,0 0 0 0,0 0 0 16,0 4 0-16,0-8-4 0,0 4 0 0,0 0 0 0,0 0 4 15,0 0-4-15,0 0 0 0,0 0 4 0,0 0-4 0,0 0 4 0,0 0-4 16,-5 0 4-16,5 0 0 0,0 0-8 0,0 0 4 15,0 4 0-15,0-4 0 0,0 0 0 0,0 0 0 0,0 0 4 0,0 0 0 16,0 0 0-16,-6 0-4 0,6 0 0 0,0 0 0 0,0 0 0 16,0 0-4-16,0 0 4 0,0 3 4 0,0-3 0 0,0 0-4 15,0 0-4-15,0 0 4 0,0 0 0 0,-7 0 0 0,14 0 0 0,-14 0 0 16,7 3 0-16,0-6 0 0,0 6 0 0,0-3 0 16,0 0-4-16,0 0 0 0,0 0 4 0,0 0 0 0,0-3-4 0,0 6 4 15,0-3-4-15,0 0 4 0,-5 0 0 0,5 0-4 16,0 0-4-16,0 0 0 0,0 0-4 0,0 3 0 0,0-3-24 0,0 0 8 15,0 4-8-15,0-4-12 0,-6 0-12 0,6 2-4 0,0-2-20 0,0 4-16 16,-6-4-12-16,6 3-28 0,0-3-48 0,-6 0-28 16,6 4 28-16,-6-4 40 0,6 0 28 0</inkml:trace>
          <inkml:trace contextRef="#ctx0" brushRef="#br0" timeOffset="1861.6422">5743-1690 55 0,'0'0'104'0,"0"-5"-12"0,0 5-8 16,0-2-28-16,0-1-4 0,0 3-4 0,0-4-4 0,0 4-4 15,0-3-4-15,0 3 0 0,-5-4-4 0,5 4-4 0,0-3 0 0,-6 3-4 16,6 0 0-16,0 0 0 0,-7 0-8 0,2-3 4 16,5 3-4-16,-6 0 0 0,6 0 4 0,-6 0 0 0,0 0 4 0,6 0-4 15,-6 3 0-15,0-3-4 0,0 3 0 0,6-3 0 0,-5 4-4 16,-1-4 4-16,-1 3-4 0,2 1 0 0,5-1 0 0,-6-1 0 16,0 3 0-16,0-2 4 0,6 0-4 0,-6 4 4 0,0-4-8 0,6 1 0 15,-6-1-4-15,6 0 8 0,-5 0-4 0,5 4 0 16,0-4 0-16,0 1-4 0,0-1 4 0,0 4 0 0,0-4 0 15,-6 0-4-15,6 3 0 0,6-2 4 0,-6-1 0 0,0 4 0 0,0-3-4 16,5 2 0-16,-5-3-12 0,6 4 20 0,-6-4-4 0,6 4 0 16,-6-4 4-16,6 0-4 0,0 4 0 0,0-4-4 0,0 1 4 15,-1-1 0-15,2 0 0 0,-1 1 0 0,-1-4-4 0,1 0 0 16,6 3 0-16,-6-3 0 0,0 0 0 0,0 0-4 0,-1 0 0 16,8 0 4-16,-8 0 0 0,1-3-4 0,0 3 0 0,0-4 4 0,6 4 0 15,-6-3 0-15,-1 0-4 0,2-1 0 0,-1 1 0 0,-1 1 0 16,1-3 0-16,-6 2 0 0,6-4 0 0,0 4 0 0,0-3 0 15,-6 2 0-15,6 1 0 0,0-3 0 0,-6 2 4 0,0-3-4 16,5 4-4-16,-5-3 4 0,0 2 0 0,0 1 0 0,7-3 0 16,-7 2 4-16,0 1-4 0,0-4 0 0,0 4 0 0,0-1 0 0,0-2 0 15,0 3 0-15,0-1 0 0,0 1 0 0,-7 0 4 0,7-1-4 16,0 1 0-16,0-5-4 0,0 6 4 0,-5-1 0 0,5-1 4 16,0 1-4-16,-6-1-4 0,0 1 4 0,6 0 0 0,-6-1 0 0,0 4 0 15,0-3 4-15,0 0 0 0,6-1-8 0,-5 4 4 0,-1-3 0 16,-1 3 0-16,2-3 0 0,-1 3-4 0,-6-4 4 0,6 4 0 15,0 0-4-15,0 0 4 0,1 0-4 0,-8-2 4 0,8 2 0 16,-1 0 4-16,-6 2-4 0,6-2 0 0,0 0 0 0,0 4 0 16,1-4 0-16,-8 3 0 0,8-3 0 0,-1 3 4 0,0 1-4 0,0-1-4 15,0 0 8-15,0-3-8 0,0 4 4 0,6 2 0 0,-5-2 0 16,-1-1 0-16,6 1 0 0,-6-1 0 0,0-1 0 0,6 6 0 16,0-5 0-16,-6 1 4 0,6-1-4 0,0 4 0 0,0-4 0 15,0 3 0-15,0 1 0 0,0-4-4 0,0 4 4 0,0 0 0 16,0-4 0-16,0 4 0 0,6-1 4 0,-6 1-4 0,6-4 0 0,-6 4 0 15,6-1 0-15,0 1 0 0,-6-4 0 0,5 4 0 16,1-4 0-16,0 5 4 0,6-6 0 0,-6 5-4 0,0-4 4 0,6 0-4 16,-6 1 0-16,-1-1 0 0,7-3 0 0,-6 3 4 0,6-3-4 15,-6 0 0-15,6 0 0 0,-6 4 4 0,5-4-4 0,-5 0 0 16,0-4 4-16,6 4-4 0,-6-3 0 0,-1 3 0 0,2-3 0 0,4-1 4 16,-11 1-4-16,6 3 0 0,0-3 0 0,0-1 4 0,0-1-8 15,-6 0 4-15,6 2 0 0,-6-4 0 0,6 1 0 16,-6 3 0-16,0-4 0 0,0 1 0 0,0-1 4 0,5 0 0 0,-5 3-4 15,0-5 0-15,-5 3-4 0,5-1 4 0,0 0 0 0,0 0 0 16,-6 1-4-16,6-1 4 0,-6 1 0 0,0-1 0 0,0-1 0 16,6 3 0-16,-6 1 0 0,0-3 0 0,-5 1-4 0,4 2 0 0,2-2 4 15,-7 2 0-15,6 1 0 0,-6 0 0 0,6-1 0 0,1 2 0 16,-8 2-4-16,8-4 4 0,-7 4 0 0,6 0 0 0,-6 0-4 16,6 0 4-16,1 0 0 0,-8 0 0 0,8 4 0 0,-1-4 0 15,-6 2 0-15,6 2-4 0,0-1 8 0,0 0-4 0,1 1 0 16,-1 2 0-16,0-2 0 0,6-1 0 0,-6 4 0 0,0 0 0 0,6-2 0 15,0 0-4-15,-6 1 4 0,6 1 0 0,0 0 0 0,0-1 0 16,0 1 0-16,0-1 4 0,6 1-4 0,-6 0 0 0,6-1 0 16,-6 0 0-16,6 1 4 0,0 0-8 0,0 0 4 0,-1-1 0 15,1 1 0-15,0-4 0 0,0 4 4 0,6-4 0 0,-6 0-4 16,6 2 0-16,-6-3 0 0,5 1 4 0,-5 1-4 0,6-4 0 0,-6 0 4 16,5 3-4-16,-4-3 4 0,4 0-4 0,-5 0 4 15,6-3-4-15,-6 3 0 0,0-4 0 0,0 1 0 0,-1 3 0 0,2-2 0 16,-1-6 0-16,-1 5 0 0,-5-1 0 0,6 1 0 0,0-3 4 15,-6-1-4-15,0 4-4 0,6-4 4 0,-6 0-4 0,0 0 4 16,0 1 0-16,0 0 0 0,0-1 0 0,-6 0 0 0,6 1 0 0,-6-1 0 16,6 1 0-16,-6-1-4 0,6 0 0 0,-5 1 4 0,-1-1 0 15,-1 4-4-15,2-1 8 0,-1-3-8 0,-6 4 4 0,6 0 0 16,-6-1-4-16,7 4 4 0,-1 0 0 0,-6-3 0 0,0 3 0 16,6 0 0-16,-6 0 4 0,6 3-4 0,-5-3-4 0,4 4 8 15,2-1-8-15,-7 0 0 0,6 1 0 0,0-1 8 0,0 1 0 0,0 1-4 16,1 0-4-16,-1 1 4 0,0-2 0 0,0 2 4 0,6 1-4 15,0-1-4-15,-6 1 8 0,6-4-8 0,0 4 4 16,0 0 0-16,0-1 0 0,0 0 0 0,0 1 0 0,6 0 0 0,-6 0 0 16,6-1 4-16,-6 1-4 0,6-1 0 0,0 1 0 0,-1-4 0 15,1 4 0-15,0 0 0 0,0-4 0 0,6 0 0 0,-6 1 0 16,6 2 0-16,-6-6 0 0,5 4 4 0,-5-4-4 0,6 3 0 16,-6-3 0-16,5 0 4 0,-4 0 0 0,4-3-8 0,-5 3 4 0,6-4 0 15,-6 4 0-15,0-3 0 0,0 0 0 0,-1-4 0 0,-5 4 0 16,7-1 0-16,-1-1 0 0,-6 0 0 0,5-1 0 0,-5-1 0 15,0 1 0-15,0-1-4 0,0 1 4 0,0-1-4 0,0 0 4 16,0-3 0-16,-5 4 0 0,5-1 0 0,-6 0 0 0,6 1-4 0,-7-1 4 16,2 1 0-16,-1-1 0 0,0 4-4 0,0-4 4 0,0 4 0 15,0-4 0-15,-5 4-4 0,5 3 4 0,-1-4 0 0,-4 1 0 16,5 3 0-16,0 0 0 0,-6 0-4 0,6 0 0 0,1 0 4 16,-1 3 4-16,-6 1-4 0,6-4 0 0,0 3 0 0,0-1 0 15,6 3 0-15,-6-2-4 0,0 4 4 0,6-4 0 0,0 0 4 0,-6 4-4 16,6-4 0-16,0 4 0 0,0-4 0 0,0 4 0 0,6-4 0 15,-6 4 0-15,0-4 0 0,6 4 0 0,0-1 0 0,-6-3 0 16,6 4 0-16,0-3 0 0,0-1 0 0,-1 0 0 0,2 4 0 16,-1-4 4-16,-1 0 0 0,7-3-4 0,-6 3 0 0,0-3 0 15,0 4 0-15,0-4 0 0,-1 0 0 0,2 0 0 0,-1 0 0 16,-1 0 0-16,1 0 0 0,0-4 4 0,0 1-4 0,-6 3 0 0,6-3 0 16,-6 0 0-16,6-1 0 0,-6 1 0 0,0 0 0 0,0 0 0 15,6-1 0-15,-6-3 0 0,0 4 0 0,0-3 0 0,0-1 0 16,-6 4 0-16,6-4 0 0,0 4 0 0,-6-4 0 0,6 0-4 15,-6 1 0-15,0 3 4 0,6-4 0 0,-6 0 0 0,0 4-4 0,1 0 4 16,-1-4 0-16,-1 4 0 0,2-1 0 0,-1 1 0 0,0-1 0 16,0 4 0-16,0-3-4 0,0 3 8 0,0 0-4 0,1 0-4 15,-1 3 4-15,-1-3 0 0,2 7 0 0,-1-3 0 0,0-1 4 0,0 4 4 16,6-4-12-16,-6 4 0 0,6-1 0 0,-6 1 4 16,6-1 0-16,-6 1 0 0,6 3 0 0,0-3 0 0,0-1 0 15,0 0 0-15,0 1 0 0,0 0 0 0,6 0 0 0,-6-1 0 0,6-2 0 16,0 2 0-16,-6-3 4 0,6 1-4 0,0-1 0 15,0-3 4-15,-1 3-4 0,2-3 0 0,-1 0 0 0,-1 0 4 0,1 0 0 16,0-3-4-16,0 3 0 0,0-3 0 0,0-1 0 0,0-2 0 16,-1 3 0-16,2-4-4 0,-1 4 4 0,-1-4 0 0,1 0 0 15,0 0-16-15,-6 1 20 0,6 0 0 0,-6-1-4 0,0-3 4 0,0 3-4 16,6 1 0-16,-6-1 0 0,0 1-4 0,-6-4 4 0,6 3 0 16,0 0 0-16,-6 0 0 0,6 1 0 0,-6 2 0 0,6-2 0 15,-6-1 0-15,1 4-4 0,5-1 0 0,-6 2 0 0,-1 2 0 16,2-4-4-16,-1 4-8 0,0 0-8 0,0 0-4 0,0 4-12 15,0-4-12-15,0 2-16 0,-5 2-20 0,4-1-32 0,2 0-60 0,-7 1-44 16,6-1 40-16,0 0 32 0,-6 4 28 0</inkml:trace>
        </inkml:traceGroup>
      </inkml:traceGroup>
    </inkml:traceGroup>
    <inkml:traceGroup>
      <inkml:annotationXML>
        <emma:emma xmlns:emma="http://www.w3.org/2003/04/emma" version="1.0">
          <emma:interpretation id="{93961A88-EC2E-4DD7-82E4-D288620E8BC9}" emma:medium="tactile" emma:mode="ink">
            <msink:context xmlns:msink="http://schemas.microsoft.com/ink/2010/main" type="paragraph" rotatedBoundingBox="14445,2153 14586,2329 14438,2447 14297,22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1BD98C-9D5D-43B8-97B4-458CE6E8825E}" emma:medium="tactile" emma:mode="ink">
              <msink:context xmlns:msink="http://schemas.microsoft.com/ink/2010/main" type="line" rotatedBoundingBox="14445,2153 14586,2329 14438,2447 14297,2272"/>
            </emma:interpretation>
          </emma:emma>
        </inkml:annotationXML>
        <inkml:traceGroup>
          <inkml:annotationXML>
            <emma:emma xmlns:emma="http://www.w3.org/2003/04/emma" version="1.0">
              <emma:interpretation id="{5EF626E8-37BF-4E5D-9836-3D6612F04E92}" emma:medium="tactile" emma:mode="ink">
                <msink:context xmlns:msink="http://schemas.microsoft.com/ink/2010/main" type="inkWord" rotatedBoundingBox="14445,2153 14586,2329 14438,2447 14297,2272">
                  <msink:destinationLink direction="with" ref="{59597D2C-30BE-40C6-BC51-5299F284B179}"/>
                </msink:context>
              </emma:interpretation>
            </emma:emma>
          </inkml:annotationXML>
          <inkml:trace contextRef="#ctx0" brushRef="#br0" timeOffset="9232.3537">3561-320 83 0,'-6'0'92'0,"6"0"-16"0,0 0-4 0,-6 0-28 0,6 0-8 16,0 0-4-16,-5 0-4 0,5 0 0 0,0 0-4 0,-7 0 4 15,7 0-4-15,0 0-4 0,-6 0 0 0,6 0 4 0,0 0-4 16,-5 0 0-16,5 0 4 0,0 0-4 0,0 0 0 0,0 0 0 0,-6 0 0 16,6 0 0-16,0 0-4 0,0 0 4 0,0-4-4 0,-6 4 4 15,6 0-4-15,0-3 0 0,0 3 0 0,0-3 0 0,0-1 0 16,0 4 4-16,0-3-4 0,0 0-4 0,0-1 0 0,0 1 4 0,0 0-4 16,0-1 0-16,6 2-4 0,-6-2 0 0,0 0 0 0,0 1 0 15,6 0-4-15,-6-4 4 0,5 4-4 0,-5 0-4 16,6-1 0-16,-6 1 8 0,7 0 0 0,-2-1 0 0,-5 1 0 0,6 0-4 15,0 3 0-15,0-4 0 0,-6 1-4 0,6 3-4 0,0-3 4 16,0 3 0-16,-6 0-12 0,5 0 16 0,1 0 0 0,0 0 0 16,0 0 0-16,0 0 0 0,-6 0 0 0,6 3-4 0,0-3 0 0,0 3 4 15,-6 1 0-15,6-1-4 0,0 0 8 0,-1 1 0 16,-5-1-8-16,6 0 0 0,-6 4 0 0,6-4 0 0,-6 4 0 0,0-1 0 16,0 2 4-16,0-6-4 0,0 5 0 0,6 0 4 0,-6-1-4 15,0 1 0-15,-6-4 4 0,6 4 0 0,0 0 0 0,0-1-4 16,-6-2 4-16,6 2-4 0,-6-2 4 0,6 2 0 0,-5-2-4 0,5 1 4 15,-6 0-4-15,0-2 4 0,0 0-4 0,0 1 0 0,0-1 4 16,0-3 0-16,0 3-4 0,0-3 0 0,0 4 4 0,6-4 4 16,-5 0-4-16,-1 0 0 0,0 0-4 0,0-4 4 0,0 1 0 15,0 3-4-15,6-3 4 0,-6-1 0 0,6 1 0 0,-5 0 0 16,5-2 0-16,0 3 0 0,-7-1 0 0,7-4 0 0,0 0-4 0,0 4 0 16,0-4 0-16,0 1 0 0,0-1 0 0,7 0 0 15,-7 4-4-15,0-7 4 0,5 7 0 0,-5-4 0 0,6 0 0 0,-6 1 0 16,6 2 0-16,-6-2 0 0,6 2 0 0,0-2 0 0,0 3 0 15,-6-1 0-15,6 1 0 0,-1 3 4 0,1-3 0 0,0 3 0 16,0 0-4-16,0 0 0 0,-6 0 4 0,6 3 0 0,0-3 0 0,0 3-4 16,0 1 0-16,0-1 0 0,-1 0 4 0,1 0-4 0,0 4 0 15,0 0 0-15,0-3 4 0,0 2-4 0,0 0 4 0,-1 1-4 16,-5 0 4-16,7-1-4 0,-1 4 0 0,-6-3 4 0,0 0-4 0,0 3 4 16,5-4-4-16,-5 3 0 0,-5-1 0 0,5-1 0 15,0 3 0-15,-6-4 4 0,-1 0 0 0,7 1-4 0,-5 0 0 0,-1 0 0 16,0-1 0-16,0-3 0 0,0 4 0 0,-6-4 0 0,7-3 4 15,-1 4 0-15,0-1 0 0,-6-3 0 0,6 0 0 0,0-3 4 16,0 3-8-16,0-4 0 0,0 1 4 0,1 0 0 0,-1-1-4 16,0-2 0-16,6 3 0 0,-6-4 0 0,6 0 4 0,0 0-16 15,0 1 16-15,-6 0-4 0,6-1 0 0,0-3 4 0,6 2-4 16,-6-1 4-16,0 3 0 0,6-4-4 0,-6 3-4 0,6-3 4 0,-6 3-4 16,6-3 4-16,-1 4 4 0,-5-1-4 0,6 4 0 0,0-3 0 15,0 2 0-15,0-3 0 0,0 4 4 0,0 3 0 0,0-4-8 16,0 1 4-16,0 3 0 0,-1 0 0 0,1 0 0 0,6 3 0 15,-6-3 0-15,0 4 0 0,0-1 0 0,-1 0 4 0,2 1-4 16,-1 2 0-16,-6 1-4 0,5-4 4 0,1 4 0 0,-6 0 0 0,6-1 0 16,-6 1 0-16,0 3 0 0,0-3 0 0,0 3 4 0,0-4-4 15,0 1 0-15,-6 3 0 0,6-3 0 0,-6-1 0 0,6 1 0 16,-5 2 4-16,-1-5-4 0,-1 3 0 0,2-4 0 0,-1 4 0 16,0-4 0-16,0-3 4 0,0 3 0 0,0-3 0 0,0 0-4 15,1 0 0-15,-1 0 0 0,0-3 0 0,0 0 0 0,6 0 4 0,-6-1-4 16,0-3 0-16,6 0 0 0,0 1 0 0,0 0-12 15,-6-1 16-15,6 0 0 0,0-4 0 0,0 6 0 0,0-2-8 0,0-3 4 16,0 3 4-16,6 1 0 0,-6-1 0 0,0 0-4 0,0 4 0 16,6-4 0-16,-6 4 0 0,0-4 0 0,6 4-4 0,-6 3 4 15,6-3 0-15,-6 3 0 0,6-4-4 0,-6 4 4 0,6 0 4 0,-1 0-4 16,-5 0 0-16,6 4 0 0,0-4 0 0,-6 3 0 0,6-3 0 16,0 3-4-16,-6 1 4 0,6-1 0 0,0 0 0 0,-1 1 0 15,-5-1 0-15,7 0 0 0,-7 4 0 0,6-4 0 0,-6 1 0 16,0 2 4-16,0-2-4 0,0-1 0 0,0 0 0 0,0 1 4 15,0 2 0-15,0-2-4 0,-6-1 4 0,6-3-4 0,-7 2 0 16,7 3 0-16,-5-5 4 0,-1 3-4 0,0-3 0 0,6 0 0 0,-6 0 4 16,0 0 0-16,0 0-4 0,0-3-4 0,1 3 4 0,5-5 4 15,-6 3-4-15,0-1 0 0,6-1 0 0,0-2 0 0,-6 2 0 16,6-2 0-16,0 2 0 0,0-2-16 0,0-1 20 0,0 0-4 16,0 1 0-16,0-1 0 0,0 4 0 0,0-4 4 0,0 4-4 15,0-1 0-15,6 2-4 0,-6-2 4 0,0 0-4 0,0 1 0 0,0 3-4 16,6 0-4-16,-6-3-8 0,6 3-12 0,-1 0-12 0,-5 0-24 15,6 3-32-15,0-3-40 0,-6 0-72 0,6 0-16 0,0 0 36 16,0 0 36-16,0 0 32 0</inkml:trace>
        </inkml:traceGroup>
      </inkml:traceGroup>
    </inkml:traceGroup>
    <inkml:traceGroup>
      <inkml:annotationXML>
        <emma:emma xmlns:emma="http://www.w3.org/2003/04/emma" version="1.0">
          <emma:interpretation id="{79FC0211-6064-4EDF-A414-D647F8D3D026}" emma:medium="tactile" emma:mode="ink">
            <msink:context xmlns:msink="http://schemas.microsoft.com/ink/2010/main" type="paragraph" rotatedBoundingBox="10831,2534 21058,2809 21032,3780 10804,3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C0F9E8-0DCD-4CD4-9B63-3FC9EB685C46}" emma:medium="tactile" emma:mode="ink">
              <msink:context xmlns:msink="http://schemas.microsoft.com/ink/2010/main" type="line" rotatedBoundingBox="10831,2534 21058,2809 21032,3780 10804,3505"/>
            </emma:interpretation>
          </emma:emma>
        </inkml:annotationXML>
        <inkml:traceGroup>
          <inkml:annotationXML>
            <emma:emma xmlns:emma="http://www.w3.org/2003/04/emma" version="1.0">
              <emma:interpretation id="{B239C660-81AC-458B-99E8-CDF94024CD0D}" emma:medium="tactile" emma:mode="ink">
                <msink:context xmlns:msink="http://schemas.microsoft.com/ink/2010/main" type="inkWord" rotatedBoundingBox="10831,2534 11325,2547 11301,3460 10806,34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74860.0345">4 4 27 0,'0'0'100'16,"0"0"-12"-16,0-3-12 0,0 3-28 0,0 0-8 0,0 0-4 16,0-3-4-16,0 3-4 0,6 0 0 0,-6 0-4 0,0 0 4 15,0 0-4-15,0 0-4 0,0 0 0 0,0 0 4 0,0 0-4 16,0 0-4-16,0 0 0 0,0 0 0 0,0 0 4 0,6 0 0 0,-6 0-4 15,0 0 0-15,0 0-4 0,0 0 4 0,6 0 0 0,-6 0 0 16,0 3-4-16,0-3 0 0,0 3-4 0,6 1 8 0,-6-1-8 16,0 0 0-16,0 4 0 0,0-4 0 0,0 4 0 0,0 3 0 15,0-4 0-15,0 4 0 0,0 0 4 0,0 0-4 0,0 3 8 16,0 0-8-16,5 1 4 0,-5-1 4 0,0 0 0 0,0 3-4 0,0-2 0 16,0 2 0-16,0 1 4 0,0 2-4 0,0-2 0 0,7 3 4 15,-7-4 0-15,0 4 0 0,0-4 0 0,0 4 0 0,-7-3 0 16,7 2 0-16,0-2 0 0,0 3-4 0,0-4 4 0,0 4-4 0,0-4 4 15,0 1 0-15,0-1-4 0,0 1 0 0,0-1-4 16,0 1 4-16,0-1 0 0,0-2 0 0,0-1-4 0,0 3 0 0,0-3 0 16,0 1 0-16,0-1 0 0,0 0 0 0,0-3-4 0,0 3 0 15,0-3 4-15,0 3-4 0,0-3 0 0,0-2 4 0,0 1-8 16,0-2 4-16,0 2 0 0,0-5-4 0,0 2 4 0,0 1 0 16,0-4-4-16,0 0 0 0,0 1 0 0,0-1 4 0,0-3-4 0,0 3 0 15,0-3 0-15,0 0 0 0,0 0 0 0,0 0 0 0,0 0 0 16,0 0 0-16,0 0 0 0,0 0 0 0,0 0-4 0,-5-3 0 15,5 3-4-15,0 0 0 0,0-3 0 0,0 3-4 0,0-4-8 16,-6 1-8-16,6 0-8 0,0-1-12 0,0 1-8 0,-6-3-12 16,6 2-16-16,0-2-16 0,-6-1-16 0,6 0-60 0,-6-2-32 0,6 2 36 15,0 0 24-15,-5-3 36 0</inkml:trace>
          <inkml:trace contextRef="#ctx0" brushRef="#br1" timeOffset="-73506.0585">4 84 47 0,'0'0'104'0,"0"-4"-20"0,0 4-8 16,0 0-28-16,0 0-8 0,0 0-4 0,0-3-4 0,0 3 0 16,0-3 0-16,0 3-4 0,0-3 4 0,0 3-4 0,0-4-4 0,0 4-4 15,0-3 4-15,0 0-4 0,0-1 4 0,0-2 0 16,0 2 0-16,0 1 0 0,0 0 4 0,0-1-8 0,6-2 0 0,-6 3 8 16,6-4 0-16,0 3-4 0,-6-2-4 0,6 3-4 0,-1-4 8 15,2 1-8-15,-2 2-4 0,1-2 8 0,1-1-4 0,-2 4 4 16,1-4-8-16,6 1 4 0,-6 2-4 0,-1-2-4 0,7 2 0 0,-6 1 4 15,6 0-4-15,-6 0-4 0,6-1 0 0,-6 1 4 16,6 3-4-16,-7 0 0 0,8-3 0 0,-2 3 0 0,-5 0 0 0,6 0-4 16,-7 0 0-16,7 3 4 0,-6-3-4 0,6 3 4 0,-6 1 0 15,6-1 0-15,-6-3 0 0,0 3 0 0,5 0-4 0,-5 1 0 16,1-1 0-16,-2 4 0 0,7-4 4 0,-6 4 0 0,0-4 0 0,0 3 0 16,0-2 0-16,-1 2 0 0,-5-2-4 0,6 2 0 0,1 1 0 15,-2-4 4-15,-5 3-4 0,6 1 0 0,-6 0 4 0,6-1-4 16,-6 1 0-16,6 0 0 0,-6 3 0 0,0-4 0 0,0 4 4 15,6-3-4-15,-6 2 0 0,0-2 4 0,0 3-4 0,0-1 4 16,0 2-4-16,0-1 0 0,0-4 0 0,-6 5 0 0,6-2 0 16,0 1 4-16,-6 0-4 0,6 0 0 0,-6 0 0 0,6-1 4 0,-6 1-4 15,1-3 0-15,-2 3 0 0,1 0 4 0,1 0-4 16,-1-1 0-16,0 1 4 0,-6 1-4 0,6-2 0 0,0-2 4 0,-6 3-4 16,6-1 0-16,-5-2 0 0,-1 0 0 0,6 3 0 0,-6-4 4 15,7 1-4-15,-8-4 0 0,8 4 0 0,-7-3 4 0,6 2-4 16,0-3-4-16,-6 0 4 0,7-3 0 0,-2 3 0 0,1 1 0 0,1-4 0 15,-2 0 0-15,2 3 0 0,-1-3 0 0,6 0 0 16,-6 0 0-16,0 0 0 0,6 0 0 0,0 0 0 0,-6 0 4 0,6 0-4 16,0 0-4-16,0 0 8 0,0 0-8 0,0 0 8 0,0 0-4 15,0 0 0-15,0 0 0 0,0 0 0 0,0 0 4 0,0 0-8 16,0 0 4-16,0 0 4 0,0 0-4 0,0 0 0 0,0 0 4 0,6 0-4 16,-6 0 4-16,0 0-4 0,6 0 4 0,0 0-4 0,-6 0 0 15,6 0 4-15,-1 0 0 0,2-3 0 0,-2 3-4 0,1 0 4 16,1-4 0-16,-2 4 4 0,1-3-4 0,6 3 0 0,-6-3 0 15,-1 3 4-15,2-3-4 0,4 3 0 0,-4 0 0 0,-2-4 0 16,7 4 4-16,-6 0-4 0,6 0 0 0,-6 0 0 0,-1 0 4 0,1 0-4 16,6 0 0-16,-6 0 0 0,0 0 0 0,0 0 4 0,0 0-4 15,6 0 0-15,-7 0 4 0,1 4-4 0,1-4 0 0,-2 0 0 16,7 3 0-16,-6-3 0 0,0 3 0 0,0 0-16 0,0 1 20 16,-1-4-4-16,1 3 0 0,6 0-4 0,-12 4 4 0,6-4-4 15,0 0 8-15,0 1-4 0,-1-1 0 0,2 4 0 0,-1-4 0 0,-6 0-4 16,5 4 4-16,-5-4 0 0,6 4-4 0,0-4 0 0,-6 4 0 15,0-4 4-15,6 4-4 0,-6-1 0 0,0 1 0 0,6-4 0 16,-6 5 4-16,0-3-4 0,0 2 0 0,0-1 0 0,0 1 0 16,0 0 4-16,0-1-4 0,0-2 0 0,0 5 0 0,0-5 0 15,0 2 0-15,0 1 0 0,0 0 0 0,0-1 4 0,0 1 0 0,0-1-4 16,0 1 0-16,0 0-4 0,0-1 4 0,0 1 0 0,0-1 4 16,0 2-4-16,-6-2 0 0,6 0 0 0,0 1-4 0,-6-1 4 15,6 4 0-15,-6-3 0 0,0 0 4 0,6-1-8 0,-5 4 4 16,-1-3 0-16,-1-1 0 0,2 2 0 0,-1-3 0 0,0 6 4 15,0-5-4-15,0 1 0 0,0-1 0 0,0 1 0 0,1-1 0 16,-1 1 4-16,-6-4-4 0,6 4 0 0,0-1-16 0,-5 1 20 0,4 0 0 16,1-4 0-16,-5 4 0 0,-1-4 0 0,6 0-4 0,-6 0 0 15,7 4 4-15,-8-4 0 0,8-3-4 0,-7 3 0 0,0 1 0 16,6-4 0-16,-5 0 0 0,4 3 4 0,-4-3-4 0,4 0 0 16,-4 0 0-16,5 0 0 0,-6 0 0 0,7-3 0 0,-2-1 0 15,-4 4-4-15,4-3 0 0,2 0 0 0,-7 0 0 0,6-1-4 0,0 1-4 16,1 0-4-16,-8 0-4 0,8-4-8 0,-2 0-4 15,2 1-16-15,-1 2 0 0,0-2-12 0,6 3-16 0,-6-4-12 0,0 4-8 16,1-4-20-16,5 4-52 0,-7-1-32 0,1-3 12 0,6 5 40 0,0-2 28 16</inkml:trace>
        </inkml:traceGroup>
        <inkml:traceGroup>
          <inkml:annotationXML>
            <emma:emma xmlns:emma="http://www.w3.org/2003/04/emma" version="1.0">
              <emma:interpretation id="{AA9A7F24-5587-4F4F-9292-CFAE33DBA4AD}" emma:medium="tactile" emma:mode="ink">
                <msink:context xmlns:msink="http://schemas.microsoft.com/ink/2010/main" type="inkWord" rotatedBoundingBox="11673,2957 12910,2991 12894,3561 11657,3528"/>
              </emma:interpretation>
            </emma:emma>
          </inkml:annotationXML>
          <inkml:trace contextRef="#ctx0" brushRef="#br1" timeOffset="-71887.8162">848 351 47 0,'0'0'96'0,"0"0"-12"0,0 0-8 0,0 0-28 16,0 0-8-16,0 0-8 0,0-4 0 0,5 8-4 0,-5-4-4 15,0 0-4-15,0 0 4 0,0 0-4 0,0 0-4 16,-5 0 0-16,5 0 4 0,0 0-4 0,0 0 0 0,0 0 0 0,0 0 4 15,0 0 0-15,0 0-4 0,5 0 4 0,-5 0 0 0,0 0 0 0,0 0 0 16,0 0 0-16,0 0 0 0,0 0 4 0,0 0-4 0,0 0-4 16,0 0 8-16,0 0-4 0,0 0-4 0,0 0 4 0,0 0 0 15,0 0-4-15,0 0-4 0,0 0 4 0,0 0-4 0,0 0 8 16,0 0-4-16,0 0-4 0,0 0-4 0,0 0 8 0,0 3 0 16,0-3-4-16,0 3 0 0,0 0 0 0,0 1 0 0,0-1 4 0,0 0 0 15,0 1 0-15,0 2-16 0,0-2 20 0,0 2 0 16,0 1-4-16,0-1-4 0,0 1 4 0,0-1 0 0,0 1-4 0,0 0 0 15,0 3 0-15,0-4 0 0,0 4 0 0,0-3 0 0,0-1 0 16,0 4 0-16,0 0-4 0,0-2 0 0,0 1 0 0,0 0 0 16,0 1 0-16,0 0 0 0,0 0 0 0,0-3 4 0,0 3 0 0,0 0-4 15,7-1-4-15,-7 1 0 0,0 0 4 0,0 0 0 16,5 0-4-16,-5 1 4 0,0-2 0 0,6 1 0 0,-6 0-4 0,0 0 4 16,0 0-4-16,7-4 0 0,-7 4 0 0,5 0 4 0,-5-3-4 15,6 2 0-15,-6 2 4 0,5-5 0 0,-5 1 0 0,7 2-4 16,-7-2-4-16,6 0 4 0,-1 3-4 0,-5-4 8 0,7 1-4 0,-2-1 4 15,-5-2 0-15,6 2-4 0,1 1 0 0,-2-1 0 16,-5-2 0-16,6-1 4 0,-1 3-4 0,2-2 0 0,-1-1 0 0,-1 1 4 16,-5-1 0-16,7 1 0 0,-2-1 4 0,1 0-8 0,1-3 4 15,-2 0 0-15,-5 3 0 0,6-3 0 0,-1 0 0 0,2 0-4 16,-1 0 0-16,-1 0 0 0,2 0 4 0,-2 0-4 0,1 0-4 16,-6-3 4-16,7 3-4 0,-2-3 4 0,1 3 4 0,-1 0-8 0,2-3 0 15,-1-1 4-15,-1 4-4 0,-5-3 4 0,7-1-4 16,-2 1 0-16,1-1 4 0,-6 1-4 0,7 0 0 0,-2-4 0 0,1 4 0 15,-6 0 0-15,6 0-4 0,0-4 8 0,-6 4-4 0,6-1 0 16,-1-2-4-16,-5 2 8 0,7-2-4 0,-2-1 0 0,-5 4 0 16,6-4 0-16,-6 1 0 0,6-1 0 0,-6 1 0 0,6-1 0 15,-6 1 0-15,6-1 0 0,-6 0 0 0,6 1 0 0,-6-1 4 16,6 0 0-16,-6 1-4 0,6-1-4 0,-6 1 8 0,0-1 0 0,0 0-4 16,0-3 4-16,0 4-4 0,0-1 0 0,5 1 0 0,-5 0-4 15,0-2 4-15,0-2 0 0,0 4 0 0,0-4 0 0,0 3 0 16,0-3 0-16,-5 4 4 0,5-4-4 0,0 3-4 0,0-3 8 0,0 1-28 15,0 2 28-15,0-3-4 0,0 3 4 0,0-2 0 16,0 2 0-16,0 0-4 0,0 1 0 0,0 2 0 0,0-2 0 0,0-1 4 16,0 4-4-16,0-4 0 0,0 4 0 0,0 0 0 0,0-1 0 15,0 4 0-15,0-3 0 0,0 0 0 0,0 0 0 0,0 3 0 16,0-4 0-16,0 4 0 0,0 0 0 0,0-3-4 0,0 3 0 0,0-3 4 16,0 3 0-16,0-3-4 0,-6 3 0 0,6-4 0 15,0 4-4-15,0 0 0 0,0-3 0 0,0 3-12 0,0 0-12 0,0 0-12 16,-6-4-8-16,6 4-8 0,0 0-8 0,0 0-8 0,0 0 0 15,0 0-12-15,0 0-24 0,0-3-16 0,0 3-32 0,-6 0-48 16,6 0-4-16,0-3 40 0,0 3 28 0,0 0 32 0</inkml:trace>
          <inkml:trace contextRef="#ctx0" brushRef="#br1" timeOffset="-70277.7619">1562 515 27 0,'6'-2'108'0,"-6"2"-16"0,0 0-8 15,5-4-28-15,-5 4-8 0,0-3 0 0,6-1-8 0,-6 1 4 0,6 1-4 16,0 2 0-16,0-5 8 0,0-1-4 0,0 2-4 0,-1 1 4 16,2-3 4-16,4 2-4 0,-5-2-4 0,6 2 0 0,-7-2-4 15,8 2-4-15,-1-2 0 0,-1 3 0 0,-5-1-8 0,6-2 0 0,0 3-4 16,-1-1 0-16,1 1 0 0,0-1 0 0,0 4 0 16,0-3-4-16,-1 3 0 0,1 0 0 0,-6 0 0 0,6 0 0 15,-1 0 0-15,-4 3-4 0,4-3 4 0,-4 4-4 0,4-1 0 0,-5 1 0 16,0-1 4-16,5 3 0 0,-4-2 4 0,-1 2-4 0,-1-3 0 15,2 4-4-15,4 0 8 0,-5-1-4 0,0 1 0 0,0-4 4 0,-1 4-4 16,2-1 0-16,-1 1 0 0,-1 0-8 0,2 2 4 16,-2-5 0-16,1 2-4 0,0 4 4 0,0-3-8 0,0-1 4 0,-1 1 0 15,2 3 0-15,-2-3-4 0,1-1 0 0,1 1 4 0,-2 3 0 16,-5-4 0-16,6 1 0 0,0 3-4 0,0-4 4 0,-6 4 0 16,6-3 0-16,-1 3-4 0,-5-4 0 0,7 4 0 0,-7 0 0 15,0-3 0-15,0 3 0 0,0 0 0 0,0-4 0 0,0 4-4 16,0 0 4-16,0 0 0 0,0-1 0 0,0-2-4 0,-7 3 4 15,7 0-8-15,-5 0 12 0,5 0-8 0,-6 0 0 0,0-3-4 0,0 2 4 16,0 1 0-16,1 0 4 0,-2-3 0 0,1 3 0 0,-6-4-4 16,7 1 4-16,-7 3-8 0,6-3 8 0,-5-1-4 0,-1 1 0 15,-1-1 0-15,2-2 4 0,-1 2-4 0,1-2 0 0,-1-1 0 16,-1 0 0-16,2 0-4 0,-1 1 0 0,1-4 4 0,-1 3-4 16,-1-3-4-16,2 0-8 0,-1 3-4 0,1-3-8 0,-1 0-12 0,-1-3-8 15,2 3-8-15,-1 0-8 0,1-3-8 0,-1 3 0 16,6-4-8-16,-6 4-12 0,6-3-16 0,-6 3-12 0,6-3-36 0,1 0-44 15,-2-1-8-15,2 1 36 0,5 0 32 0,0-1 32 0</inkml:trace>
          <inkml:trace contextRef="#ctx0" brushRef="#br1" timeOffset="-70933.4184">1579 473 75 0,'0'-4'104'0,"0"4"-16"0,6-3-4 15,-6 3-28-15,0-3-8 0,0-1 0 0,6 4-4 16,-6-3-4-16,0 3 0 0,0-3 0 0,0 3-4 0,0 0 4 15,0 0-8-15,0 0-8 0,0-4 4 0,0 4-4 0,0 0 4 0,0 0 0 16,0 0 4-16,0 0 0 0,0 0 0 0,6 0-8 0,-6 4 8 16,0-1-4-16,0-3 0 0,0 3 0 0,0 1-4 0,0-1 4 15,0 4 0-15,0-4-4 0,0 3 0 0,0 1-4 0,6 3 8 16,-12-3-4-16,6 2 0 0,0 5-4 0,0-4 4 0,0 3-4 16,0 0 0-16,0 0 0 0,0 0 0 0,0 4 0 0,0-1-4 15,0-2 0-15,0 2 4 0,0 1-4 0,0-1 8 0,0 1-8 0,0-1 0 16,0 1 0-16,0-1 4 0,0 1 0 0,0-4-4 0,0 3-4 15,0-2 0-15,0-1-4 0,0 0 0 0,0 1 0 0,0-5 0 16,0 1-4-16,0 0 0 0,0 0 0 0,0-4 0 0,0 1 0 16,0 0-4-16,0-1 4 0,0-2-4 0,0-1 0 0,0 3-4 0,0-6 0 15,0 4-4-15,0-4 0 0,0 3-4 0,0-3-8 0,0 0-12 16,0 0-12-16,0-3-8 0,0 3-12 0,0-4-12 0,-6 1-4 16,6 0-16-16,0-4-12 0,-6 1-12 0,6 2-12 0,-6-2-44 15,6-1-20-15,-6-4 4 0,6 6 40 0,-5-5 28 0</inkml:trace>
        </inkml:traceGroup>
        <inkml:traceGroup>
          <inkml:annotationXML>
            <emma:emma xmlns:emma="http://www.w3.org/2003/04/emma" version="1.0">
              <emma:interpretation id="{A94B8696-0981-466D-BD88-40308F112681}" emma:medium="tactile" emma:mode="ink">
                <msink:context xmlns:msink="http://schemas.microsoft.com/ink/2010/main" type="inkWord" rotatedBoundingBox="13279,3016 13726,3028 13714,3482 13267,3470"/>
              </emma:interpretation>
            </emma:emma>
          </inkml:annotationXML>
          <inkml:trace contextRef="#ctx0" brushRef="#br1" timeOffset="-69111.7359">2517 525 43 0,'0'0'104'0,"0"0"-4"0,0 0-12 0,0 0-24 16,0 0-8-16,0 0-4 0,0 0-8 0,0 0 0 15,0-3-4-15,0 6 0 0,0-6-4 0,0 6 0 0,0-3-8 0,0 0 0 16,0 0 0-16,0 0-4 0,0 0-4 0,0 0 4 0,0 0-8 16,0 0 4-16,-6 0-4 0,6 4 0 0,0-4 0 0,-6 3 0 15,6 0-8-15,0 1 8 0,-6 2 0 0,6-3-8 0,-6 4 8 0,6 0-4 16,-5-1 0-16,5 1 4 0,-6 3-4 0,6 0 8 16,0-4-4-16,-7 4 0 0,7 0 0 0,0 1 0 0,0-2 0 0,-5 1 0 15,5 0 0-15,0 3 4 0,0-3 0 0,0 0 0 0,0 0 0 16,0 0-4-16,0-1 4 0,5 2-4 0,-5-5 8 0,0 3-4 15,7-2 0-15,-7 3 4 0,6-3-4 0,-6 3 4 0,5-4-4 16,-5 1 4-16,6 0 0 0,0-4 0 0,0 4-4 0,0-1 4 16,0-3 0-16,0 4 0 0,-1-4-8 0,2 0 4 0,-1 4 0 15,-1-3-8-15,7-1 0 0,-6 1 0 0,0-1 0 0,6-3 0 0,-7 3 0 16,2-3-4-16,4 3 0 0,-5-3 0 0,6 0 0 0,-6 0 0 16,6 3-4-16,-7-3 4 0,8 0-4 0,-2-3 0 0,-5 3 4 15,6 0-8-15,0-3 4 0,-7 0-4 0,8 3 0 0,-2-3 0 16,-5-1 0-16,6 1 4 0,-6-1-4 0,5 1 0 0,-4-4 0 15,4 4 0-15,-5-4 0 0,6 1 0 0,-6 3 4 0,0-4-4 0,0 0 0 16,-1 1 0-16,2-1 4 0,-2 1-4 0,1-1 0 0,0-3 0 16,0 3 0-16,0 0 4 0,-6 1-4 0,5 0 0 0,-5-4-4 15,7 3 4-15,-1 1 0 0,-6-4 0 0,0 3 0 0,5 0 0 0,-5 1 0 16,0-4 0-16,7 3 4 0,-7 1-4 0,0-1 0 16,0 1 0-16,0-4 4 0,0 4-4 0,0-2-4 0,0-2 4 0,0 4 0 15,0-1 0-15,0 1 0 0,0-4 0 0,0 3 4 0,0 1-8 16,0-4 8-16,0 3-8 0,0-3 0 0,0 4 4 0,-7-1 4 15,7-3-4-15,0 3-4 0,-5 1 4 0,5-1 0 0,0 2 4 0,-6-3 0 16,6 1-4-16,-7 4-4 0,2-3 4 0,5-1 0 16,-6 4 0-16,0-4 0 0,6 4 4 0,-6-1 0 0,0 1-4 0,1-3-4 15,-2 2 4-15,2 1 0 0,-1 0-4 0,-6 0 8 16,6-1-4-16,0 4 0 0,-6-3 0 0,7-1 0 0,-7 4 0 0,6 0-4 16,-6 0 4-16,0-3-4 0,1 3 4 0,-2 3 4 0,2-3-8 15,-1 0 4-15,-6 0-4 0,7 4-4 0,-1-1 0 0,0 1 0 16,-6-4 0-16,7 3 4 0,-2 0-4 0,-4 0 0 0,5 1-12 0,0-1-4 15,1 0-4-15,-1 4-4 0,6-4 0 0,-6 0-12 0,6 4-12 16,-6-4-8-16,7 1-12 0,-1 2-20 0,-1-3-20 0,2 1-20 16,-1 2-48-16,6-1-56 0,-6 0 24 0,6-1 44 0,-6 3 32 15,6-1 28-15</inkml:trace>
        </inkml:traceGroup>
        <inkml:traceGroup>
          <inkml:annotationXML>
            <emma:emma xmlns:emma="http://www.w3.org/2003/04/emma" version="1.0">
              <emma:interpretation id="{797B761C-6D82-4D9F-B48E-2096D2074D33}" emma:medium="tactile" emma:mode="ink">
                <msink:context xmlns:msink="http://schemas.microsoft.com/ink/2010/main" type="inkWord" rotatedBoundingBox="14156,3003 15584,3041 15570,3571 14141,353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67163.8407">3354 469 63 0,'0'-3'104'16,"0"3"-12"-16,0 0-12 0,0-3-24 0,0 3-4 0,0-4 0 0,0 4-8 15,0 0 0-15,0-3-4 0,0 3 0 0,0 0 0 0,0 0-4 16,0 0 0-16,0 0-8 0,0 0 4 0,0 0-4 0,0 0 0 0,0 0-4 16,0 0 4-16,0 0 0 0,0 0 0 0,0 0-4 0,0 0-4 15,0 0 0-15,0 0 0 0,0 0-4 0,0 3 0 0,0-3 0 16,0 4 0-16,0-1 0 0,0 0 0 0,0 1 0 0,0 2-4 15,0-3 0-15,0 4 4 0,0 3 0 0,0-3-4 0,0 2 0 16,0 1 0-16,0 4 0 0,0-5 0 0,0 5-4 0,-5-1 0 16,5 0 4-16,0 0-4 0,0 0 4 0,-6 5-4 0,6-6-4 0,0 5 4 15,-6-4-4-15,6 3 4 0,0-2 0 0,-6 0-4 0,6-2 0 16,0 1 4-16,0 0-4 0,-6 1 4 0,6-1-4 0,0 0-4 16,0-3 4-16,0 3-4 0,0-3 0 0,0 0 0 0,-6-3 0 15,6 3 4-15,0-1-4 0,0-2 0 0,0 0 4 0,0-2-4 16,0 3 4-16,6-2-4 0,-12-2 0 0,12-1 0 0,-12 4 0 15,6-7 0-15,0 3 0 0,0 0 0 0,0-3 0 0,0 4 4 0,0-4 0 16,0 0-4-16,0 0 0 0,0 0 4 0,0 0 0 0,0 0 0 16,0 0 0-16,6 0 0 0,-6 0-4 0,0-4 0 0,0 1 0 15,0 0 4-15,6 3-4 0,-6-4 4 0,6 1-4 0,-6 0 0 16,0-4 0-16,6 4 4 0,-6-5-4 0,6 3 0 0,-1-2 0 16,-5 0 0-16,6 1-4 0,1 0 8 0,-7-5-4 0,5 4 0 15,1 1 0-15,-6-1 4 0,6 1-4 0,0-4 0 0,0 3 0 0,0 1-4 16,0-1 4-16,-6 1 0 0,5-1 0 0,1 0-4 0,1 1 8 15,-2-1-4-15,1 1 0 0,0 2-4 0,0-2 4 0,-6 3 0 16,6-1 0-16,0 1 0 0,0-1-4 0,-1 1-12 0,-5 1 20 0,6 2 0 16,-6 0 0-16,7-4 0 0,-2 4-4 0,-5 0 0 0,6 0 0 15,-6 0 0-15,0 0 4 0,6 0-4 0,0 0 0 0,-6 0 4 16,6 4-4-16,-6-4 0 0,6 2 0 0,-6-2 0 0,6 3 0 16,-1-3-4-16,-5 4 4 0,6-4 0 0,1 3 0 0,-2 1 0 15,1-1 0-15,-6 0 0 0,6 0 0 0,0 1 0 0,0-2 0 0,-6 5 0 16,6-3 0-16,0-1 0 0,-1 4 0 0,-5-4 0 15,6 0 4-15,0 4 0 0,0-4 0 0,0 4-4 0,-6-1 4 0,6-2 0 16,0 2 0-16,0-2 0 0,-6 2 0 0,6 1 0 0,0-1 0 16,-6-3 0-16,5 4 0 0,1-3 0 0,-6 3 0 0,6-4 0 15,0 3 0-15,0-3 0 0,-6 4 0 0,6-4 4 0,-6 1-4 16,6-1 0-16,-1-1 0 0,-5 3 0 0,7-2 0 0,-1 0 0 16,-6 0 0-16,5 1 4 0,1-4-8 0,-6 0 0 0,6 0 4 15,-6 3 0-15,6-3-4 0,-6 0 0 0,6 0 4 0,-6 0 0 0,6 0 4 16,-6 0-4-16,0 0 0 0,6 0 0 0,-6 0 0 0,0 0 4 15,5 0-4-15,-5 0 0 0,0 0 0 0,7-3-4 0,-7 3 0 16,0 0 4-16,6-4 0 0,-6 1 0 0,5 0 0 0,-5 3 0 0,0-3 0 16,7-2-4-16,-7 0 4 0,0 1 4 0,5-2-4 15,-5 2-4-15,6-2 0 0,-6 0 0 0,0-1 4 0,6 0-4 0,-6 0 0 16,0-3 0-16,6 4 4 0,-6-4-4 0,6 0 4 0,-6 0-4 16,0-3 4-16,5 0-4 0,-5 0-4 0,7 0 4 0,-7-1 0 15,6 1 0-15,-6-4 0 0,5 4 4 0,-5 0-4 0,7-3 0 0,-2 2 0 16,-5 1 0-16,6 0 0 0,0 0 0 0,-6-1 0 0,6 5 0 15,0-1 0-15,-6 0 0 0,5 3 0 0,2-3-4 0,-7 0 4 16,6 4 4-16,-1 0-4 0,-5-1 4 0,7-2-4 0,-7 4 0 16,5-1 0-16,1-1 0 0,-6 4 0 0,6-4 0 0,0 4-4 15,-6-4 4-15,6 4 0 0,-6 0-4 0,5-1 0 0,-5 4 0 0,0-3 4 16,0 3 0-16,7-3-8 0,-7 3 4 0,0 0-4 0,0 0-8 16,0-3-4-16,0 3-8 0,0 0-8 0,0 0-16 0,0 0-8 15,0 0-12-15,0 0-24 0,0 0-24 0,-7 0-24 0,7 0-64 16,0 0-32-16,0 0 48 0,-5 0 36 0,5 0 32 0,-6 0 20 15</inkml:trace>
          <inkml:trace contextRef="#ctx0" brushRef="#br1" timeOffset="-64797.9871">4292 902 43 0,'0'3'100'0,"0"-3"-12"0,-5 0-8 15,5 0-28-15,0 0-8 0,0 0 0 0,0 0-8 0,0 0 0 16,0 0 0-16,0 0-4 0,0 0-4 0,-7 0 0 0,7 0 4 16,0 0 0-16,0 0 0 0,0 0-4 0,0 0 0 0,0 0 0 15,-5 0 4-15,5 0-8 0,0 0 4 0,0 0 0 0,-6 0-4 16,6-3 0-16,0 3 0 0,0 0 0 0,0-4-4 0,0 1-4 15,0 0 0-15,0 3 0 0,0-3 0 0,0-2 0 0,0 3-4 16,0-1 4-16,0-4 0 0,0 4 0 0,0-4-8 0,0 4 4 0,0 0-4 16,0-4 4-16,0 0 0 0,0 0-4 0,0 1 0 0,0-1 0 15,0 1-20-15,6-4 20 0,-6 0 0 0,0 3-4 0,5-2 4 16,-5-1-4-16,0-4 0 0,7 5 0 0,-7-1 0 0,5-4 0 0,1 5 0 16,-6-5 0-16,7 4 0 0,-2-3 0 0,1 3-4 15,-6-3 4-15,6 3-4 0,0-2 0 0,0 1 4 0,-1 1 0 0,2 0 0 16,-7 0 0-16,5 0-4 0,1 4 4 0,0-4-4 0,0 0 4 0,0 3-4 15,0 1 4-15,0-4-4 0,0 3 0 0,-1 1 0 16,2 0 0-16,-2-1 0 0,1 3 0 0,0-1 0 0,0-3 0 0,0 5 0 16,0-4 4-16,0 4-4 0,-6 0 0 0,5-4 0 0,1 4 0 15,1-1 0-15,-2 1 0 0,1 0 0 0,0 3 0 0,-6-4 4 16,6 1-4-16,0 0 4 0,0 3-4 0,0-3 0 0,-1 3 0 16,1-4 0-16,1 4 0 0,-2-3 0 0,7 3 0 0,-6-3 0 15,0 3 4-15,0 0 0 0,0 0 0 0,5-3 0 0,-4 3-4 0,-2 0 4 16,7 0 0-16,-6 0 0 0,0 0 0 0,0 0-4 0,0 0-12 15,-1 0 20-15,2 3 0 0,-1-3 0 0,-1 3-4 0,1 0 4 16,0-3-4-16,0 4 0 0,-6-1 0 0,6 0 4 0,0 4 0 16,-6-4-4-16,6 4 4 0,-1-1-4 0,-5 1 4 0,7-1 4 15,-7 1-8-15,6 3 0 0,-6-3 0 0,5 2 4 0,-5 1-4 16,6 0 4-16,0 0 0 0,-6 0 0 0,6 3-4 0,-6-3 4 0,6 3 0 16,-6 1-4-16,6-5 4 0,-6 5-4 0,0-1 4 15,6 0-4-15,-6 0 4 0,0 1 0 0,0-1-4 0,5-3 4 0,-5 4 0 16,0-2 0-16,0 1-4 0,0 0 4 0,0 1 0 0,0-4-8 15,0 3 8-15,0 0-4 0,0-3 0 0,0 3 0 0,0-3 0 16,0 0 0-16,0 0-4 0,0 0 4 0,0 0 0 0,0 0-4 0,0-4 0 16,0 4 0-16,0-3 4 0,0-1-4 0,0-2 0 0,0 2 0 15,0-3 0-15,0 1 0 0,0-4 0 0,0 3 0 0,0-3 0 16,0 3-4-16,0-3 0 0,0 0-4 0,0 0-28 0,0 0 16 16,0-3-12-16,0 0-16 0,-5-1-20 0,5 1-8 0,-6 0-20 15,6 0-20-15,-6-4-12 0,6 4-32 0,-6-4-40 0,0 0-16 0,6 1 40 16,-6-4 32-16,0 3 32 0</inkml:trace>
          <inkml:trace contextRef="#ctx0" brushRef="#br1" timeOffset="-64436.7121">4393 730 51 0,'0'4'108'16,"0"-4"-12"-16,5 0-8 0,-5 3-28 0,0-3-4 0,0 3-4 15,0-3 0-15,7 3-4 0,-7-3 4 0,5 0 8 0,1 0 0 0,0 4 0 16,-6-4-4-16,12 0-4 0,-6 0 0 0,0 0 0 0,5 0 0 15,-4 0-4-15,4 0 0 0,1 0 0 0,-6 0-4 0,6 0-4 16,-1 0 0-16,1 0-4 0,0 0-8 0,0 0 0 0,0 0-8 16,-1 0 0-16,1 0-8 0,0 0 0 0,0 0 0 0,0 0 0 15,0 0-8-15,-6 0 0 0,5 0-4 0,-5 0 0 0,0 0-4 0,0 0-4 16,0 0-8-16,0 0-20 0,-1 0-20 0,2 0-16 0,-7 0-40 16,0 0-44-16,0 0-84 0,6 0 0 0,-6 0 36 0,-6 0 40 15,6 0 32-15,0 0 24 0</inkml:trace>
        </inkml:traceGroup>
        <inkml:traceGroup>
          <inkml:annotationXML>
            <emma:emma xmlns:emma="http://www.w3.org/2003/04/emma" version="1.0">
              <emma:interpretation id="{163E845A-751C-417F-9AA1-F65C8AA2A5D1}" emma:medium="tactile" emma:mode="ink">
                <msink:context xmlns:msink="http://schemas.microsoft.com/ink/2010/main" type="inkWord" rotatedBoundingBox="17120,2747 18376,2781 18354,3608 17098,357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62593.3536">6297 964 27 0,'-5'0'108'0,"5"0"-12"0,0 0-12 16,0 0-24-16,0 0-8 0,0 0-4 0,0 0-4 0,0 0-4 0,0 0-4 15,0 0 0-15,0 0 0 0,0-3 0 0,-6 3-8 16,6 0 4-16,0-3 0 0,0 3 4 0,0-4-8 0,-5 1 4 0,5 3-4 15,0-6 0-15,0 2-4 0,0 1 4 0,0 0-4 0,0-4-4 16,0 4-4-16,0-4 0 0,0 1 0 0,0-1 0 0,0 0-4 16,0 1 0-16,0-2 4 0,0-1-8 0,0 3 0 0,0-4-4 0,0 0 4 15,0-4 0-15,0 5-4 0,0-4 0 0,0-1 0 0,0 1 0 16,0 0 0-16,0-4 0 0,0 4 4 0,0-3-4 0,0 3 0 16,0-1 0-16,0-2 0 0,5 3 0 0,-5-4-4 0,6 4 4 15,-6-4 0-15,0 4 0 0,5 0 0 0,2 0 4 0,-7 0-4 16,6-1 0-16,-1 1 0 0,2 0 0 0,-2 0 0 0,1 0 0 0,1-1 0 15,-2 1-4-15,1 0 0 0,-1 0 0 0,2 0 0 16,-1 0 0-16,-1-4 0 0,2 4 0 0,4 0 0 0,-5-1 0 0,0 1 0 16,0-3 0-16,6 2 4 0,-7 5-4 0,1-5 4 0,6 2 0 15,-6-2-4-15,6 4 4 0,-6 0-4 0,0-3 0 0,5 6 0 16,-5-2 0-16,6-1 0 0,-6 3-4 0,0 1 4 0,0-1 4 0,6 0-4 16,-6 1 0-16,-1-1 4 0,1 4-8 0,1-4 4 0,4 4 0 15,-5 0 0-15,0-1 0 0,0 2 0 0,0-3 4 16,0 5-8-16,-1-2 0 0,-5 2 4 0,6 0 0 0,1-4 0 0,-2 4 0 15,1 0 0-15,0 0 0 0,0 0 0 0,0 0 0 0,-6 0 0 16,6 4 0-16,0-4 0 0,-1 2 4 0,1-2-4 0,1 5 0 16,4-3 0-16,-11 2 4 0,12-1-4 0,-6 0 0 0,0 1 0 0,0 2 4 15,-1-3-4-15,1 4 4 0,1-4-4 0,-2 4 4 0,1 0 0 16,0-1 4-16,0 1-4 0,6-4 0 0,-12 4-16 0,6 2 24 16,-1-2-4-16,1 0 0 0,0-1 4 0,0 4 0 0,-6 0-4 15,6-3-4-15,0 3 4 0,-6-1-4 0,6 1 0 0,0 3 0 16,-6-3 0-16,6 4 0 0,-6-5 0 0,0 5 0 0,6-1 4 0,-6 0 0 15,0 3-4-15,0-2 0 0,0-1 0 0,0 3 0 0,5 1 0 16,-5-1 0-16,0-2 4 0,0 2-4 0,0 1 4 0,0-1-4 16,0 1 4-16,0-1 0 0,0 1-4 0,0-1 4 0,7-3 0 15,-7 4 0-15,0-1 0 0,0-2 0 0,0-1 0 0,0 3 0 16,0-3 0-16,0 1 0 0,0-2 4 0,0 2-4 0,0-4-4 0,0 3 4 16,5 0 4-16,-5-3-4 0,-5 0-4 0,10 3 0 15,-5-3 0-15,0 1-4 0,0-2 4 0,0 1-4 0,0 0 0 0,0-3 0 16,0 2 0-16,0-2 0 0,0 0 4 0,0-1 0 0,0 1 0 15,0-1-4-15,0-2 0 0,0-1 0 0,0 0-4 0,0 1 0 16,0-4 0-16,0 3-4 0,0-3-4 0,0 0-4 0,0 0-12 0,0 0-12 16,0 0-12-16,0-3-12 0,0 3-12 0,-5-4-12 0,5 1-16 15,0 0-16-15,-7-1-32 0,2 1-40 0,5 0-24 16,-6-4 40-16,0 4 32 0,0-4 28 0</inkml:trace>
          <inkml:trace contextRef="#ctx0" brushRef="#br1" timeOffset="-62247.1096">6392 727 7 0,'0'0'120'16,"0"-4"-8"-16,6 4-12 0,-6 0-24 0,0 0-12 0,0-3-4 16,0 3-4-16,0 0 0 0,6-2 0 0,-6 2-4 0,6-4 8 0,-6 4-4 15,6-4-4-15,0 1 4 0,-1 0-4 0,1 3 4 0,1-4-4 16,4 4 0-16,-5-3-4 0,6 0 0 0,0 3 0 0,-1-4-4 16,1 1-4-16,0 3 0 0,0-3-4 0,5 3-8 0,-4-3 0 15,4 3-8-15,-5 0 0 0,5 0-4 0,-4-4-4 0,4 4-4 16,-5 0-4-16,5 0 0 0,1 0 0 0,-6 0 0 0,0 0-4 0,5 0-8 15,-4 0 0-15,-2 0-12 0,1 0-16 0,0 0-28 16,-6 0-16-16,5 0-32 0,-5 0-28 0,0 0-60 0,0 0-60 0,-6 0 40 16,6 0 40-16,-6 0 32 0,0 0 28 0</inkml:trace>
          <inkml:trace contextRef="#ctx0" brushRef="#br1" timeOffset="-61075.3805">7124 532 11 0,'0'0'120'0,"0"0"-12"0,0 0-12 15,0 0-48-15,0 0 20 0,0 0-8 0,0 0 0 0,0 0 0 16,6 0-4-16,-6 0 4 0,5 0-4 0,-5 0 0 0,7 0 0 16,-7 0-4-16,5 0 0 0,1 0 4 0,0 0-4 0,0 0 8 15,0 0-4-15,-1 0-4 0,8 0 0 0,-8 0 0 0,7 0 0 16,0 0-4-16,0 0-4 0,0 0-4 0,-1 0-4 0,1 0-4 0,0 0 0 15,0 0-8-15,5 0 0 0,-4 0-8 0,4-3 0 0,-5 3-4 16,0 0-8-16,6 0 4 0,-7 0 0 0,7 0 0 0,-6 0-4 16,-1 0 0-16,1 0-4 0,0 0 0 0,0 0-8 0,0 0 0 15,-7 0-12-15,8 0-8 0,-8 0-12 0,7 0-20 0,-6 0-24 16,0 0-16-16,-1 0-16 0,2 0-28 0,-7 0-44 0,5 0-60 16,-5 0 12-16,0 0 52 0,0 3 32 0,0-3 28 0</inkml:trace>
          <inkml:trace contextRef="#ctx0" brushRef="#br1" timeOffset="-61475.8381">7378 556 15 0,'0'0'112'0,"0"0"-12"0,0 0-8 0,0 0-32 0,0 0-8 16,0 0-8-16,0 0 0 0,0 0-4 0,0 0 0 0,0 0-4 0,0 0 0 15,0 0 0-15,0 3 0 0,0-3 0 0,0 3 0 0,0-3 0 16,0 7-4-16,0-4 4 0,0 1-20 0,0 2 20 0,0 1-4 16,0-1 4-16,0 4-8 0,0-3 0 0,0 3-4 0,0 4 4 0,0-5-4 15,0 4-4-15,0 1 4 0,0-1-4 0,0 0 0 0,0 1 0 16,0-1 0-16,0 0-4 0,0 1-4 0,0 2 0 0,0-3 0 16,0 0 0-16,0 1 0 0,0-4-4 0,0 3 0 0,0 0-4 15,0-3 4-15,0 0 0 0,0 0-4 0,0 0 0 0,0-4-4 16,0 1 4-16,0 3 0 0,0-3-4 0,0-4 0 0,0 4-4 15,0 0 0-15,0-4 0 0,0 0 0 0,0 1 0 0,0-1-8 16,0-3 0-16,0 3-4 0,0-3 0 0,0 0-16 0,0 4-8 16,0-4-8-16,0 0-8 0,0 0-12 0,0-4-16 0,0 4-4 0,0-3-28 15,-7 0-36-15,7-1-36 0,0-2 16 0,-6 3 28 0,6-4 28 16</inkml:trace>
        </inkml:traceGroup>
        <inkml:traceGroup>
          <inkml:annotationXML>
            <emma:emma xmlns:emma="http://www.w3.org/2003/04/emma" version="1.0">
              <emma:interpretation id="{2E91C20D-4214-468B-B52D-528ED273F94C}" emma:medium="tactile" emma:mode="ink">
                <msink:context xmlns:msink="http://schemas.microsoft.com/ink/2010/main" type="inkWord" rotatedBoundingBox="18800,3147 19277,3159 19265,3628 18787,3615"/>
              </emma:interpretation>
            </emma:emma>
          </inkml:annotationXML>
          <inkml:trace contextRef="#ctx0" brushRef="#br1" timeOffset="-60195.0842">8062 589 3 0,'0'0'116'0,"0"0"-8"0,0-4-12 0,0 4-28 0,0 0-8 16,0 0-8-16,0 0-8 0,0 0-4 0,-7 0-16 0,7 0 16 16,0 4-4-16,0-4-4 0,-5 3 4 0,5 0 0 0,-6 1 0 0,6-1 0 15,-6 0-4-15,6 1 0 0,-6 2 4 0,0 1-8 0,6-1 0 16,-6 4 0-16,0-3 4 0,0 3-4 0,1 0 0 0,5 0 0 16,-7 3-4-16,2-3 0 0,5 4 0 0,-6-1 0 0,6 0 0 15,0 1 0-15,-6-1 0 0,6 0-4 0,0 0 0 0,0 0 0 0,0 1 4 16,0-1-4-16,0 0 0 0,0-3 0 0,0 3 0 15,6-3 4-15,-6 3-4 0,6-2-4 0,-1-1 0 0,2 0 4 0,-2-3-4 16,-5 2 0-16,12 1 0 0,-6-3 0 0,6-1-4 0,-6 1 0 16,5 0-4-16,1-1 4 0,0 1 0 0,0-4-4 0,0 4 0 15,-1-4 0-15,1 0-4 0,6 1 0 0,-7-4 0 0,2 3 4 0,4-3-4 16,-4 0-4-16,-2 0 0 0,7 0 4 0,-6-3 0 0,-1 3 0 16,1-4-4-16,-1 1 0 0,2 0 0 0,-1 0-4 0,-1-4 0 15,1 4 4-15,-1-5-20 0,2 2 24 0,-8 0-4 0,7-1 4 16,-6 1-4-16,6-1 0 0,-6 0 0 0,-1-2 0 0,8 2 4 15,-8 0-4-15,2-3 0 0,-2 3 0 0,-5-3 0 0,6 4 0 0,0-4 0 16,-6 0 0-16,6 3 0 0,-6-3-4 0,6 0 4 0,-6 0-8 16,0 0 8-16,0 0 0 0,0 0-4 0,0 1 4 0,0-1 0 15,-6-4 0-15,6 5 0 0,0-5 0 0,-6 4 0 0,6-3-8 16,-6 3 8-16,0-3 0 0,6 3 0 0,-5 0-4 0,-2-4 4 16,2 4 0-16,-1 0 0 0,-1 0 0 0,2 4 0 0,-1-4 0 15,0 3 4-15,0 1-4 0,0-4 0 0,-6 6 0 0,7-2 0 0,-8-1-4 16,8 4 8-16,-6-4-8 0,4 4 4 0,-4 0-4 15,-1-1 4-15,6 0 0 0,-6 2-4 0,1 2 4 0,-2 0 0 0,1-3 0 16,1 3-4-16,-1 0 4 0,-6 0 0 0,7 0-4 0,-1 3-4 16,-1-3 4-16,2 2-8 0,-7-2 0 0,6 4-4 0,1 0-8 15,-1-1-8-15,0 4-4 0,0-4-4 0,0 0-8 0,1 4-4 0,-1-4-4 16,0 4 0-16,6-4-20 0,0 4-16 0,-6-4-20 0,7 4-40 16,-1-4-60-16,0 3 0 0,6-2 40 0,-6 2 32 0,6 2 24 15</inkml:trace>
        </inkml:traceGroup>
        <inkml:traceGroup>
          <inkml:annotationXML>
            <emma:emma xmlns:emma="http://www.w3.org/2003/04/emma" version="1.0">
              <emma:interpretation id="{65A6AFD9-552E-4C00-B561-2D2088F4E01B}" emma:medium="tactile" emma:mode="ink">
                <msink:context xmlns:msink="http://schemas.microsoft.com/ink/2010/main" type="inkWord" rotatedBoundingBox="19739,3169 20199,3181 20187,3632 19727,36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58917.5432">8929 615 75 0,'0'-3'104'0,"0"3"-12"0,0 0-8 0,0-3-24 0,0 3-8 16,0 0-4-16,0-4 0 0,0 4-4 0,0-3 4 0,0 3-8 15,0 0 4-15,0 0-4 0,0 0 0 0,0 0 4 0,0 0-8 16,0 0 0-16,0-3-4 0,0 3-4 0,0 0-4 0,0 0-4 16,0 0 4-16,0 0 0 0,0 0 0 0,0 3 0 0,0-3 4 0,0 3 0 15,0 1 0-15,0-1 4 0,0 3 0 0,0-2 0 0,0 6-4 16,0-4 0-16,0 4 0 0,0 0 0 0,0 4-4 0,0-1 0 16,0 0 4-16,0 1-8 0,0 2 0 0,0-2-4 0,0 2 4 15,0 1-4-15,0-4 0 0,0 3 0 0,0 1 0 0,0-4-4 16,0 4-4-16,0-4 0 0,0 0 0 0,0 0 0 0,-6-2-4 0,12 2-16 15,-6-3 24-15,0 0-4 0,0 0-4 0,0 0 4 16,0-4-4-16,0 1 0 0,0 2-4 0,0-1 4 0,0-5 0 0,-6 4-4 16,6-4 0-16,0 0-8 0,0 0 4 0,0-3 0 0,0 4 0 15,0-4-4-15,0 0 0 0,0 0-4 0,0 3-4 0,0-3-4 16,-7-3-4-16,7 3-4 0,0 0 0 0,0-4-8 0,0 4-8 0,-5-3-4 16,5 0-4-16,0 3-4 0,-6-3-8 0,6-1-4 15,0 1-8-15,0-4-8 0,0 3-4 0,0-2-4 0,0 0-24 0,0-1-28 16,0 1-28-16,0-1 8 0,0-3 36 0,0 4 16 0</inkml:trace>
          <inkml:trace contextRef="#ctx0" brushRef="#br1" timeOffset="-58179.9744">8916 579 11 0,'0'-3'120'0,"0"3"-16"16,0-4-12-16,7 4-28 0,-7-3-4 0,0 0-12 0,6 3 0 16,-6 0-8-16,0 0 0 0,5-4 0 0,-5 4-4 0,0 0 0 15,6 0 0-15,-6 0-4 0,0-3 4 0,6 3 4 0,-6 0-4 16,0 0-8-16,0 3 8 0,6-3-8 0,-6 0 0 0,0 4 4 0,0-4-4 16,6 3 0-16,-6 0 4 0,0 1-4 0,6-1 4 15,-6 0-4-15,6 0-4 0,-6 4 4 0,5-4-4 0,-5 4 0 0,7 0-4 16,-7-4 0-16,6 3-4 0,-1 1-4 0,1-4 0 0,0 5 0 15,-6-2 0-15,6 0-4 0,0-2 4 0,0 2-4 0,0 1 0 16,-1-4-4-16,8 4 0 0,-8-4 4 0,2 4 0 0,-2-4-4 0,7 1 0 16,-6-1-4-16,0 0 4 0,-1 1 0 0,8-1 0 0,-8 0-4 15,2-3 4-15,4 4 0 0,-5-4-4 0,0 0 4 0,5 3-4 16,-4-3 0-16,4 0 0 0,-4-3 0 0,-2 3 0 0,7-4 4 16,-6 4-4-16,5-3 0 0,-4 0 0 0,4-1 0 0,-4 1-4 15,-2 0 0-15,7-1 4 0,-6 1 0 0,0-4 0 0,-1 4 0 0,7-4 4 16,-6 1-8-16,1 2 4 0,-2 1-4 0,6-4 4 0,-11 4-4 15,13-4 4-15,-8 5 0 0,-5-2 0 0,7 0 0 0,-2-2 0 16,1 2 0-16,1 4 0 0,-7-3-4 0,5 0 4 0,-5 0 0 16,6-1 0-16,-6 4-4 0,0-3 4 0,5 3 0 0,-5-3 4 15,0 3 0-15,0 0-4 0,0 0 4 0,0 0-4 0,0 0 0 0,0 0-4 16,0 0 8-16,0 0-8 0,0 0 4 0,0 0-4 0,0 0 4 16,0 0 0-16,0 0 0 0,0 0 4 0,0 0 0 0,0 0-4 15,0 0 0-15,0 0-12 0,0-4 16 0,0 4-4 0,0 0 0 16,0 0 4-16,0 0 0 0,0 0 0 0,0 0 0 0,0 0 0 15,0 0-4-15,0 0-4 0,0 0 4 0,0 0 4 0,0 0-8 16,0 0 4-16,0 0 4 0,0 0 0 0,0 0 0 0,0 0 0 0,0 0 4 16,0 4 0-16,0-4 0 0,0 0 0 0,0 3 4 0,0 0 0 15,0 1 4-15,0-1-4 0,0 0 4 0,0 4 0 0,0-1 0 16,0-2 0-16,0 2 0 0,0 4-4 0,0-3 4 0,0 3 0 16,0 0 0-16,0 0 0 0,0 0 0 0,0 0 0 0,0 0 0 15,0 0 0-15,-5 3 0 0,5-3 0 0,0 3 0 0,0-3 0 0,0 0 0 16,0 3-4-16,-6-3 0 0,6 4 0 0,0-5 0 15,0 1 0-15,0 0-4 0,0 1 4 0,0-2-4 0,0-2 0 0,0 3 0 16,0-4-8-16,0 5 0 0,0-5 0 0,0 1 0 0,0 0 0 16,0 0 0-16,0-1 0 0,0-3 0 0,0 4 0 0,0-4 0 15,0 1 0-15,0-1 0 0,0 0 0 0,0-3-8 0,0 3-4 0,0-3-4 16,0 4-4-16,0-4-8 0,0 0-20 0,0 0-20 16,0 0-20-16,-5 0-24 0,5-4-24 0,0 4-28 0,-7-3-44 0,7 0-56 15,-6 0 12-15,6-1 48 0,-5 1 40 0,5 0 28 0,-7-4 28 16</inkml:trace>
        </inkml:traceGroup>
        <inkml:traceGroup>
          <inkml:annotationXML>
            <emma:emma xmlns:emma="http://www.w3.org/2003/04/emma" version="1.0">
              <emma:interpretation id="{0F79993C-2F69-4191-A02A-CD43B470F415}" emma:medium="tactile" emma:mode="ink">
                <msink:context xmlns:msink="http://schemas.microsoft.com/ink/2010/main" type="inkWord" rotatedBoundingBox="20708,3166 21048,3175 21035,3672 20694,3663"/>
              </emma:interpretation>
              <emma:one-of disjunction-type="recognition" id="oneOf5"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v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W</emma:literal>
                </emma:interpretation>
              </emma:one-of>
            </emma:emma>
          </inkml:annotationXML>
          <inkml:trace contextRef="#ctx0" brushRef="#br1" timeOffset="-57249.4127">9896 572 31 0,'0'0'112'0,"0"-3"-12"0,0 3-12 0,0-3-28 15,0-1-4-15,6 4-4 0,-6 0-4 0,0-3 0 0,0 3 0 16,0 0-4-16,0 0 0 0,0-3 0 0,0 3-4 0,0 0 0 15,0 0-4-15,0 0 0 0,0 0 0 0,0 0 4 0,0 0 0 16,0 3-4-16,0-3 4 0,0 3-8 0,0-3 0 0,0 7 4 0,0-4-4 16,0 1 4-16,0-1-4 0,0 3 4 0,0 1-4 0,0 0 0 15,-6 3-4-15,6-1 4 0,0 1-4 0,0 0 0 0,-6 4 0 16,6-4-4-16,0 3 0 0,-6 0 0 0,6-3 0 0,0 4 0 0,0 2 0 16,0-2 0-16,-6-4 0 0,6 6-4 0,0-3-4 15,0 0 0-15,0 1 4 0,0-4-4 0,0 3-4 0,6 0 4 0,-6-3 0 16,0 3 0-16,0-3-4 0,6 0 0 0,-6 0 0 0,0 0-4 15,0 0 0-15,6 1 0 0,-6-2 0 0,6-2 0 0,-6 3-4 16,6-4 4-16,-1 4-4 0,2-4 4 0,-7 2-4 0,6-2 0 16,-6 1 0-16,5 3 0 0,1-7 0 0,0 4 4 0,-6-1-4 15,6-2 0-15,0 2-4 0,0-3 4 0,-6 1-4 0,6 2 0 0,-1-6 4 16,2 4-4-16,-1-1 0 0,-1-3 0 0,-5 3 0 0,6-3 0 16,0 0 0-16,0 0 0 0,0 0 0 0,0 0 0 0,0 0 0 15,-1-3 0-15,2 0 0 0,-2-1 0 0,1 1 0 0,0 0 0 16,6-1 0-16,-7-1 0 0,2 1 0 0,-1-3 0 0,-1 0 0 15,2 1 0-15,-2-1 0 0,1 1 0 0,6-4 0 0,-12 2 0 0,11 2 0 16,-4-4 0-16,-7 1 0 0,6 2 0 0,-1-3 0 0,2 0 0 16,-2 0 0-16,1-3 0 0,0 2 0 0,-6-2 0 0,6 3 0 15,0-3 0-15,-6 0 0 0,5-4 0 0,2 4 0 0,-7 0 0 16,6-4 0-16,-6 4 0 0,5-3 0 0,2 2 0 0,-7 1 0 16,0 0 0-16,5-1 0 0,-5 4 0 0,0-3 0 0,0 3 0 15,0 3-4-15,0-3 4 0,0 4-8 0,0 0 0 0,0-2 4 0,0 2-8 16,0 2 0-16,0 1-4 0,0 0 0 0,0 0-12 0,0 3-8 15,0-4-16-15,-5 4-16 0,5 0-16 0,0-3-12 0,-7 3-16 16,7 0-20-16,-5 0-24 0,-1 0-52 0,6 0-48 0,-7 0 28 16,2 3 48-16,-1-3 32 0,0 4 28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2:34.343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 0 75 0,'0'0'88'0,"0"0"-12"0,0 0-8 15,0 0-28-15,0 0-8 0,0 0-4 0,0 0 0 0,0 0-4 16,0 0-4-16,0 0 0 0,0 0-4 0,0 0 0 0,0 0 0 16,0 0 0-16,0 0-4 0,0 0-4 0,0 0 0 0,0 0 4 15,0 0 4-15,0 0 0 0,0 0 0 0,0 0-4 0,0 0-4 0,0 0 4 16,0 0 0-16,0 0 4 0,0 0 4 0,0 0-4 15,0 0 0-15,0 0 0 0,0 0 0 0,0 0 4 0,3 0 0 0,-3 0-4 16,0 0 4-16,0 0-4 0,0 0 0 0,3 0 0 0,-3 0-4 16,0 2 0-16,3-2 0 0,-3 0 0 0,0 2 4 0,3-1 0 15,-3-1 0-15,0 2 0 0,0 0 0 0,3-1-4 0,-3 1 0 0,0 1-4 16,3-1 0-16,-3 0-4 0,3 1 0 0,-3 0 4 0,0-1 0 16,3 1 0-16,-3-1 0 0,3 2-12 0,-3-3 16 0,0 3-4 15,3-1 0-15,-3-1 0 0,3 1 4 0,-3 0 0 0,0-1 0 0,3 2 0 16,-3-3-4-16,3 2 0 0,-3-1 0 0,0 2 4 15,3-1-4-15,-3-1 0 0,0 1 0 0,3-2 0 0,-3 3 0 0,3-1-4 16,-3-1 4-16,0 1-4 0,3-1 4 0,-3 1-4 0,0-1 4 16,3 1-4-16,-3 1 0 0,3-3 8 0,-3 3-8 15,3-3 0-15,-3 3 4 0,3-3-4 0,-3 3 4 0,3-1-4 0,-3 1 4 16,3-3-4-16,-3 3 4 0,3-3-8 0,-3 3 8 0,3-1 0 16,0-1-4-16,-3 1 0 0,3 0-4 0,-3-1 4 0,3 2 0 15,-3-1-4-15,3-1 0 0,-3 1 0 0,3-1 4 0,-3 1-4 16,3-2 0-16,-3 3 4 0,3-1-4 0,-3-1 4 0,3 1-4 15,-3-1 0-15,3 1 4 0,-3-1-4 0,0 1 4 0,3-1-4 0,-3 1 4 16,3-1 0-16,-3 1-4 0,0-1 0 0,3 2 0 0,-3-3 0 16,0 1 4-16,2 1-16 0,-2-1 16 0,0 1 4 0,4-1-4 15,-4 1-4-15,3-1 4 0,-3 0-4 0,0 1 4 0,2-1-4 0,-2 1 0 16,0-1 0-16,4 1 0 0,-4-1 0 0,0 0 4 0,3 1 0 16,-3-1-4-16,0-1 4 0,2 1-4 0,-2 1 0 0,0-1 0 15,4-1 0-15,-4 1 0 0,0 0 4 0,3 0-4 0,-3-1 0 16,0 1 0-16,2 0 4 0,-2-2-4 0,0 1 0 0,0 1 4 15,3 0-8-15,-3-1 4 0,0 1 0 0,4 0 0 0,-4-1 0 0,0 1 0 16,0 0 0-16,2 0 0 0,-2-1 4 0,0 1-4 16,3 0 0-16,-3 1-4 0,0-1 4 0,4-1 0 0,-4 1 0 0,0 1 4 15,0-1-4-15,2 0 0 0,-2-1 0 0,0 1 0 0,0 0 0 16,3-1 0-16,-3 3 0 0,0-3 0 0,4 1 0 0,-4 0 0 16,0 0 0-16,0-1 0 0,2 1 0 0,-2 1 4 0,0-1-4 0,3 0 0 15,-3-1 0-15,0 1-4 0,3-1 4 0,-3 1 0 0,0 0 0 16,0 1-20-16,3-1 24 0,-3 0 0 0,3-1 0 0,-3 1 0 15,0 2 0-15,3-3-4 0,-3 1 4 0,0-1-4 0,3 3 0 16,-3-3 0-16,0 1 0 0,3 1 4 0,-3-1-8 0,0 2 4 16,3-3 0-16,-3 1 0 0,0 1-4 0,3-1 4 0,-3 0 0 0,0-1 0 15,3 3 0-15,-3-3 0 0,0 1 0 0,3 0 4 0,-3-1-8 16,0 3 4-16,0-3 0 0,3 1 4 0,-3 0-4 0,0-1-4 16,3 1 4-16,-3 0 0 0,0 0 0 0,3-1 4 0,-3 1-4 15,0 0 0-15,0-1 0 0,3 1 0 0,-3-2 0 0,0 3 0 16,0-1 0-16,3-2-4 0,-3 2 8 0,0 1-4 0,3-2-4 0,-3 2 4 15,0-2 0-15,3 1 0 0,-3-1 4 0,0 1-4 16,0 0 0-16,3 0 0 0,-3-1 0 0,0 1 0 0,3-1 0 0,-3 3 0 16,0-3 4-16,0 1-4 0,3 0 0 0,-3 0 0 0,0-1 4 15,3 1-8-15,-3 1 4 0,0-1 0 0,0 0-4 0,3-1-16 16,-3 1 24-16,0 0 0 0,3-1 0 0,-3 1-4 0,0 0 0 0,3-1 0 16,-3 1 4-16,0 0-4 0,0-1 4 0,3 1-8 0,-3 0 4 15,0 1 0-15,3-1 0 0,-3 0-4 0,0-1 8 16,3 1 0-16,-3 1-8 0,0-1 4 0,3 0 0 0,-3 1 4 0,0-2-4 15,3 3 0-15,-3-2 0 0,3 1 4 0,-3-1-4 0,0 1-4 0,3-1 8 16,-3 1-4-16,0 0-4 0,3-1 8 0,-3 1-4 16,3 1-4-16,-3-3 0 0,3 3 0 0,-3-1 4 0,0-1 4 0,3 1 0 15,-3-1-4-15,3 1 0 0,-3-1-4 0,3 1 8 0,-3 1-4 16,0-3 0-16,3 3 0 0,-3-3 0 0,3 3 0 0,-3-3 0 16,0 3 4-16,3-2-4 0,-3-1 0 0,0 3 0 0,3-3 0 0,-3 3 0 15,3-3 0-15,-3 3 0 0,0-3 0 0,3 3 0 0,-3-2-4 16,3 1 4-16,-3-1 0 0,0-1 4 0,0 3-4 0,3-3 0 15,-3 2-4-15,3-1 4 0,-3 0 0 0,0 1-4 0,3-1 4 16,-3 0 0-16,0 1 4 0,3-1-4 0,-3-1 0 0,0 3 4 16,3-3-4-16,-3 1 0 0,3 0 0 0,-3 1 0 0,0-1 0 0,3 1 4 15,-3-1-4-15,0-1 0 0,3 3 0 0,-3-2 0 16,3-1 0-16,-3 1 0 0,0 1 0 0,2-1 0 0,-2 2 0 0,0-3 0 16,4 2-4-16,-4-1 4 0,3 1 4 0,-3-1-4 0,2 1-4 15,-2-1 4-15,0 2 0 0,4-3 0 0,-4 3 4 0,3-3-4 16,-3 3-4-16,0-1 4 0,2-2-4 0,-2 3 4 0,4-2 4 0,-4 1-4 15,0-1 4-15,3-1-4 0,-3 3-4 0,2-3 4 16,-2 1 0-16,0 1 0 0,3-1 0 0,-3 1-4 0,4-1 4 0,-4 0 4 16,0 1-4-16,2-1 0 0,-2 0-4 0,3 1 8 0,-3-1-4 15,0 1-4-15,4-1 4 0,-4-1 0 0,3 3 0 0,-3-3 4 16,0 1-4-16,2 0 4 0,-2 1-8 0,0-1 4 0,4-1 0 0,-4 3 0 16,0-3 0-16,3 1 0 0,-3 0 0 0,0 0 0 0,2 1 0 15,-2-1 0-15,0-1 0 0,3 1 0 0,-3 1 0 0,0-1 0 16,4-1 4-16,-4 3-4 0,0-3 0 0,2 1 0 0,-2 0 0 15,0 1 0-15,3-1-4 0,-3 0 4 0,0-1 0 0,4 1 4 16,-4 1-8-16,0-1 0 0,2 0 4 0,-2-1 0 0,0 1 4 0,3 0 0 16,-3 0-4-16,0 1 0 0,0-1 0 0,4-1 0 15,-4 1 0-15,0 0-4 0,2-1 4 0,-2 1 0 0,0 0 0 0,3-1 0 16,-3 3 0-16,0-4 0 0,0 1 0 0,0 1 0 0,3 0 0 16,-3-1 4-16,0 1-8 0,0 0 4 0,0-1 0 0,3-1 0 15,-3 2 0-15,0 0 0 0,0 0 0 0,3-1 0 0,-3 3 4 0,0-3-4 16,3 1 0-16,-3 0 0 0,0-1 0 0,3 2-4 0,-3-1 4 15,0 0 0-15,3 0 0 0,-3 1 0 0,0-1-4 0,3-1 4 16,-3 1 0-16,0 0 0 0,3 0 0 0,-3-1 0 0,0 1 0 0,3-1 0 16,-3 1-16-16,0 0 20 0,3-2 0 0,-3 1 0 15,3 3-4-15,-3-4 4 0,0 1-4 0,3 3 4 0,-3-2-4 0,0-1 0 16,3 1 0-16,-3 0 0 0,3-1 0 0,-3 1 4 0,0 0-8 16,3 1 4-16,-3-1 0 0,3-1 0 0,-3 1 0 0,0 1 4 15,3-1-8-15,-3 0 0 0,3-1 8 0,-3 3-8 0,0-3 8 16,3 1 0-16,-3 0-4 0,3 1-4 0,-3-1 4 0,3 0-4 15,-3-1 4-15,0 1 0 0,3 0 0 0,-3-1 4 0,0 1-8 16,3 0 4-16,-3-1 0 0,3 1 0 0,-3-1 0 0,0 2-4 16,0-2 4-16,3-1 0 0,-3 2 0 0,0 0 0 0,3-1 0 15,-3 1 0-15,3-1-4 0,-3 1 4 0,0 0 0 0,3-1 0 0,-3 1 0 16,0 0 0-16,0-1 0 0,3 1 0 0,-3 0 0 0,3 0 0 16,-3-1 0-16,0 1 0 0,3 0-4 0,-3-1 4 0,0 1 0 15,3 0 0-15,-3-2 0 0,0 1 0 0,3 1 0 0,-3 0 0 0,0-1 0 16,3 1 0-16,-3 0 0 0,0-1 4 0,0-1-4 0,0 2 0 15,0 0-4-15,3-1 0 0,-3-1 4 0,0 2 0 0,0 0 0 16,0-2 0-16,3 2 0 0,-3-1 0 0,0 1 0 0,0-2 0 16,3 3 0-16,-3-1 0 0,0-2 0 0,3 4 0 0,-3-3 0 15,0 1 0-15,3-1 0 0,-3 1 0 0,3 1 0 0,-3-1-4 0,3 0 4 16,-3 1-4-16,0-1 4 0,3 0 0 0,-3-1 0 0,0 1 0 16,3 0 4-16,-3-1-4 0,0 1 0 0,0-2 0 0,3 1-4 15,-3 1 0-15,0 0 4 0,0-2 0 0,0 1 0 0,0 1 0 0,0-2 0 16,3 2 0-16,-3 0 0 0,0-2 4 0,0 1-4 15,3-1-4-15,-3 2 8 0,0 0-8 0,0-1 0 0,3-1 4 0,-3 2 0 16,0 0 0-16,0-1 0 0,3-1 0 0,-3 2 0 0,0 0 0 16,0-1 0-16,0 1 0 0,3 0 0 0,-3-1 0 0,0-1 0 15,3 2-4-15,-3 1 4 0,0-3 0 0,0 2 0 0,3 0 0 16,-3 0 0-16,0-1 0 0,3 1 0 0,-3-1 0 0,0 1 0 16,3 0 0-16,-3 0 0 0,0-1-4 0,2 1 4 0,-2 0 0 0,0-1 0 15,0 1 4-15,4 0-4 0,-4-1 0 0,0 1 0 0,0 0 0 16,3-1-4-16,-3-1 4 0,0 2 0 0,0 0 0 0,2 0 0 15,-2-1-4-15,0 1 4 0,0-2 0 0,0 2 0 0,4-1 0 16,-4 1 0-16,0-2 0 0,0 2-4 0,0-1 4 0,0-1 0 16,3 2-4-16,-3-1 4 0,0-1 0 0,0 2 0 0,0-2 0 15,2 2 0-15,-2-2 0 0,0 1 0 0,0 1 0 0,0-2 0 0,0 2 0 16,4-2 0-16,-4 1 0 0,0-1 0 0,0 0 0 0,0 2 0 16,0-2 0-16,0 2 0 0,3-2 0 0,-3 2 0 0,0-1 0 15,0-1 0-15,0 2 0 0,2-2-4 0,-2 2 4 0,0-1-4 16,0-1 4-16,3 2 0 0,-3 0-4 0,0-2 4 0,0 1-4 15,0-1 4-15,4 2 0 0,-4 0 0 0,0-2 0 0,0 1 0 0,0 1-4 16,2-2 8-16,-2 2-4 0,0-1 0 0,0-1 0 16,3 2 0-16,-3 0 0 0,0 0-4 0,4-1 4 0,-4 1 0 0,0 0 0 15,2-1 0-15,-2 1 0 0,0 0 0 0,3 0 0 0,-3-1 0 0,0-1-4 16,0 2 4-16,4-1-4 0,-4 1 4 0,0 0 0 16,0-1 0-16,0-1 0 0,0 2-4 0,2 0 4 0,-2-2 0 0,0 1 0 15,0 1 0-15,3-2 0 0,-3 2 0 0,0 0 0 0,0-1 0 16,0-1-4-16,3 2 4 0,-3 0 0 0,0-1 0 0,0 1 0 15,0-2 0-15,3 1 0 0,-3 1-4 0,0 0 4 0,0-2 0 0,3 1 0 16,-3 1-4-16,0 0 4 0,0-2 0 0,0 2 0 0,3-2 0 16,-3 1 0-16,0 1-4 0,0 0 4 0,0-2 0 0,3 1 0 15,-3 1 0-15,0-2 0 0,0 2 0 0,0-1 4 0,3 1-4 16,-3-2 0-16,0 2 0 0,0-1-4 0,3 1 4 0,-3-2 0 16,0 2 0-16,0-1 0 0,0 1-16 0,0-2 16 0,0 2 4 15,3-1 0-15,-3-1-4 0,0 2 0 0,0-2 4 0,0 2-4 16,0 0 0-16,0-2 0 0,0 1 0 0,0-1 0 0,3 2 0 0,-3 0 0 15,0-2 0-15,0 1 0 0,0 1 0 0,3 0 0 0,-3-2 0 16,0 1 0-16,0 1 0 0,0 0 0 0,3-1-4 0,-3-1 4 16,0 2 0-16,0 0 0 0,0-2 0 0,0 1 0 0,0-1 0 0,0 2-4 15,0-2 0-15,0 0-4 0,0 0 0 0,0 0 0 16,0 0 0-16,0 0-4 0,0 0-8 0,0-2-8 0,0 2-4 0,-3-1-12 16,3-1-16-16,0 2-20 0,0-2-20 0,-3 1-60 0,0-1-64 15,3-1 24-15,-3 1 48 0,3-1 16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3:04.045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 1780 39 0,'0'0'76'0,"0"0"0"0,0 0-8 0,0 0-28 0,0 0-4 0,0 0-8 16,0 0-4-16,0-1-4 0,0 1-4 0,0 0 0 15,0 0 0-15,0-2 0 0,0 2-4 0,0 0 0 0,0 0-4 0,0-2 0 16,0 2 4-16,0 0-4 0,0-1 0 0,0 1 0 0,0-2 0 16,0 2 0-16,0-2 4 0,0 1 0 0,0 1 0 0,0-2-4 15,0 2 0-15,0 0 0 0,0-2 4 0,0 1 0 0,0 1 0 16,0-2-4-16,0 2 4 0,0-2 0 0,0 2-4 0,0-1 4 0,3-1 0 16,-3 2 0-16,0-2-24 0,0 1 24 0,3-1 0 15,-3 2 4-15,0-2 0 0,0 0-8 0,3 1 8 0,-3 1-8 0,3-2 4 16,-3 0 0-16,3 1 0 0,-3-1 0 0,0 0-4 0,3 2 4 15,-3-1 0-15,3-1-4 0,0 0 4 0,-3-1-4 0,3 1 0 16,-3 1 0-16,3-1 0 0,0 0 0 0,-3 1 0 0,3-3 0 0,-3 2-4 16,3 1 4-16,0-1 0 0,-3 0-4 0,3 1 8 0,0-1 0 15,-3 1-8-15,3-1 8 0,-1 0-8 0,-2 1 4 0,4-1 0 16,-4 0 0-16,3 0 0 0,-1 1 0 0,-2-1 0 0,4 0 0 0,-1 1-4 16,-3-1 4-16,2 0-4 0,-2 1 0 0,4-1-4 15,-1 1 8-15,-1-3-4 0,-2 2 0 0,3 1 4 0,1-1-4 0,-4 0 0 16,2-1 0-16,1 1 4 0,1 0 0 0,-4-1 0 15,2 1-4-15,1 1 0 0,1-1 4 0,-4 0-4 0,2 1 4 0,1-1-4 16,-3 0 0-16,3 1-4 0,-3-1 4 0,3 0 0 0,-3 1-4 16,3-1 0-16,0 2 4 0,-3-2-4 0,3 0 4 0,-3 1 0 15,3 1-4-15,-3-2 0 0,3 0 4 0,-3 1 0 0,3 1 0 0,0-2-4 16,-3 0 0-16,3 1 0 0,-3-1 0 0,3 1 0 0,-3-1 0 16,3 2 0-16,0-2 0 0,-3 1 4 0,3-1 0 0,-3 0 0 15,3 1 0-15,-3-1 0 0,3 2 0 0,0-4-4 0,-3 3 0 0,3-1 4 16,0 0-4-16,-3 1 0 0,3-1 0 0,0 0 0 15,-3 1 4-15,3-1-4 0,-3 0 0 0,3 1 0 0,0-1 0 16,-3 0 0-16,3 0 0 0,-3 1 4 0,3-1-4 0,0 1 0 0,-3 1 0 16,3-2 4-16,-3 0 0 0,3 0-4 0,-3 1 4 0,3-1-4 15,-3 0 0-15,3 1 0 0,-3-1 0 0,3 0 4 0,-3 1-4 16,3-1 4-16,-3 0-4 0,3 2 0 0,0-1 0 0,-3-1 4 16,3 0-4-16,-3 1 4 0,3-1-4 0,-3 0 4 0,3 1-8 15,0-1 8-15,-3 0-4 0,3 2 4 0,0-3-4 0,-3 1 0 0,3 0-16 16,0 1 20-16,0-1 4 0,-3 1-8 0,3-1 4 0,0 0-4 15,0-1 4-15,-3 1-4 0,3 0 4 0,0 1-4 0,-3-1 4 16,3 0-4-16,0-1 0 0,0 1 0 0,-3 1 0 0,3-1 0 16,-1 1 0-16,2-1 0 0,-4 0 0 0,3 0 4 0,-1 1 0 15,-2-1-4-15,4 0 4 0,-1 1-4 0,-3-1-4 0,2 0 4 0,2 0 0 16,-4 1 0-16,3-1 0 0,-1 0 0 0,-2 1 4 0,3-1-4 16,1 0 0-16,-4 1 0 0,2-1 4 0,1 0-4 0,-3 1 0 15,4-1 0-15,-2 0 0 0,-2 1 0 0,3-1 4 0,1 0-4 16,-2 1 4-16,1-1-4 0,-3 0 0 0,3 0 0 0,0 1 0 15,0-1 0-15,-3 0 0 0,3 1 0 0,0-1 0 0,0 0 4 0,-3 1-4 16,3-1 0-16,0 1 0 0,0-1 0 0,0 0 0 0,-3 1 0 16,3 1 0-16,0-4 0 0,0 4 0 0,0-2 0 0,0-1 0 15,0 3 0-15,0-2 0 0,-3-1 0 0,3 1 0 0,0 2 0 0,0-1 0 16,0-3 0-16,0 4 0 0,-3-1 0 0,3-1 4 16,0 0-4-16,0 0 0 0,0 1 0 0,-3-1 4 0,3 0-4 0,0 2 0 15,0-1 0-15,-3-1 0 0,3 0 4 0,0 1-4 0,-3-1 0 16,3 0-4-16,0 2 4 0,0-1 0 0,0-1 0 0,0 0 4 15,-3 1-4-15,3-1-4 0,0 0 4 0,0 1 0 0,0-1 4 16,0-1-4-16,0 1 0 0,0 0 0 0,0 0 0 0,0 1 0 16,0-1 0-16,0 0 0 0,0 1 0 0,0-1 0 0,0 0 4 15,0-1-4-15,0 2 0 0,0-1 0 0,-1 0-4 0,2 0 8 0,-1 1-4 16,-1-1 0-16,2 0-4 0,-1 1 4 0,-1-1-4 0,2 0 8 16,-1 0-4-16,-3 1 4 0,2-1-8 0,1 1 4 0,1-3 0 15,-1 4 0-15,-3-1 0 0,2-3 0 0,2 3 4 0,-4 1-4 16,3-2 0-16,-1-2 4 0,-2 4-8 0,4-1 4 0,-1-1 0 15,-3 0 0-15,2 1 0 0,-2-1 0 0,3 0-16 0,1 1 16 0,-4-1 0 16,2 0 0-16,1 1 4 0,1-1 4 0,-4 0-8 0,2 1 4 16,1-1 0-16,1 0-8 0,-2 1 4 0,1-1 0 0,0 0 0 15,0-1 4-15,0 1-4 0,0 0 0 0,0-1 0 0,0 1 0 16,0-1 0-16,3 1 0 0,-3 1 0 0,0-3 0 0,0 3 0 16,0-1 0-16,0-2 0 0,0 3 0 0,0-1 0 0,0-1 0 0,3 1 0 15,-3 1 4-15,-3-3-4 0,3 3-4 0,0-1 8 16,0-1 0-16,0 1-4 0,0 0 0 0,0 0 0 0,0-1-4 0,0 1 4 15,0 1 0-15,0-3 0 0,0 3 0 0,0-1 0 0,0-1 0 16,0 1 0-16,3-1 0 0,-3 1 0 0,0 0 0 0,0 1 0 16,0-3 0-16,0 3 0 0,3-1 0 0,-3-2 0 0,0 3 0 0,0-1 0 15,0 0 0-15,0 1 0 0,0-1 0 0,0 0 0 0,0-1 4 16,0 1-4-16,2 1-4 0,-1-1 4 0,-1 0 4 0,-1 1-4 16,2-1 0-16,-4 0 0 0,3 1 0 0,-1-1 0 0,2 0 0 15,-1 0 0-15,-1 1 0 0,1-1 0 0,1 1 0 0,-2-1 0 0,1 0 4 16,1 1-4-16,-2-3 0 0,1 3 0 0,1-1 0 0,-2 0 0 15,1 0 0-15,0 1 0 0,0-3 4 0,3 3-8 0,-3-1 4 16,0 0 0-16,0-1 0 0,0 2 0 0,3-3-4 0,-3 2 4 16,0 1 0-16,0-1 0 0,0-1 0 0,3 1 0 0,-3 0 0 0,0-1 4 15,0 1-4-15,0 0 0 0,0 1 0 0,0-1 0 16,0-1-4-16,0 1 4 0,-3 0 0 0,3 1-4 0,0-1 8 0,0 0-4 16,-3 1 4-16,3-1-4 0,0 0 0 0,0 1 0 0,-3-1 0 15,3 0 8-15,0 0-12 0,0-1 0 0,0 1 4 0,0 1 0 16,0-1 4-16,0-1-4 0,0 1 0 0,3 1 0 0,-3-3 0 15,0 1 0-15,0 1 0 0,0-1 4 0,3 1-4 0,-3-1-4 16,0 1 8-16,3-1-8 0,-3-1 4 0,0 3 0 0,2-3 0 16,-1 1 0-16,-1 1-16 0,-1-1 20 0,2 1-4 0,-1-1 4 0,3-1-4 15,-3 3 0-15,-1-3 0 0,1 3 0 0,1-3 0 0,-2 3 0 16,1-1 0-16,1-1 4 0,-2 1-4 0,1 0 0 0,1-1 0 16,-2 1 0-16,1 0 0 0,0-1 0 0,0 1 0 0,0 1 0 0,0-1 0 15,0-1 4-15,0 1-4 0,0 0 0 0,0 1 0 16,-3-3 0-16,3 3 0 0,0-1 0 0,0 0 0 0,0 0 4 0,-3 1-4 15,3-2 0-15,0 1 0 0,0 0 0 0,0 1 0 0,0-3-4 16,-3 3 4-16,3-1 4 0,0-2-4 0,0 3 4 0,0-3-8 16,0 3 8-16,0-1-4 0,0-1 0 0,0 1 0 0,0-1 0 0,0 1 0 15,0-1 0-15,0 1-4 0,0-1 8 0,0-1-4 0,0 3 0 16,0-3 0-16,0 2 0 0,0-1 0 0,0 1 0 0,0-1-4 16,0 2 4-16,0-1 0 0,0-2 0 0,0 3 0 0,0-1 0 15,-3-2-4-15,3 3 8 0,0-1-4 0,0-1 0 0,-3 3 0 16,3-3 0-16,0 1 0 0,0 0 0 0,-3 1 0 0,3-1 4 15,0 0 0-15,-3-1-8 0,3 1 0 0,0 0 4 0,-3 1 0 16,3-1 0-16,-1 0 0 0,-2 1 0 0,4-3 0 0,-1 3 0 0,-1-1 0 16,2 0 0-16,-4 1 4 0,3-3-8 0,-1 3 4 0,2-1 0 15,-1 0 4-15,-1 1-8 0,-2-3 4 0,3 3 0 0,1-1 0 16,-2 0 0-16,-2 0 0 0,3 1 0 0,1-3 0 0,-4 4 0 0,2-3 0 16,1 1 4-16,-3 1-4 0,4-1 0 0,-4 1 0 15,2-1 0-15,-2 0 0 0,3 0 0 0,0 1 0 0,-3-1 0 0,3 0-4 16,-3 1 4-16,3-1 0 0,0 0 0 0,0 0 4 0,-3-1-8 15,3 2 4-15,0-1 0 0,0 0 0 0,0-1 0 0,0 1 0 16,0 1 4-16,-3-1 0 0,3-2-4 0,3 3 0 0,-3-1 0 0,0-1-4 16,0 1 4-16,0-1 0 0,0 1 0 0,0 0 0 0,0-1 0 15,0 1 0-15,0-1 0 0,0 1 0 0,0 1 0 0,0-1-4 16,0-1 4-16,0 1 0 0,-3 0 0 0,3-1 0 0,0 1 0 16,0 0 0-16,0 1 0 0,0-1 4 0,0 0-4 0,0 1 4 15,0-1-8-15,-3 0 4 0,3 1 0 0,0-1 0 0,0-2-4 16,0 3 8-16,-3 1-8 0,3-4 4 0,0 4 0 0,-3-1 0 0,3-1 0 15,0 1 4-15,-3-1-4 0,3 0 0 0,0 1 0 0,0-1 0 16,-3 0 0-16,3 1-4 0,0-3 4 0,0 3 0 0,0-1 0 16,0 0 0-16,0-1 0 0,-1 1 0 0,2 0 0 0,-1-1 0 15,-1 1 0-15,2 1 0 0,-1-3 0 0,-1 3 0 0,2-3 0 16,-1 3 0-16,-1-1 0 0,1 0 4 0,1 0-4 0,-4-1 0 0,3 1 0 16,-1 1 4-16,-2-1-8 0,4 0 4 0,-1 0-4 0,-3 1 4 15,0-1 0-15,2 1 4 0,2-1-4 0,-4 0 0 0,3 1-4 16,-3-1 4-16,2 0 0 0,-2 1 0 0,3-1 0 0,1 0 0 15,-4 0 0-15,2 1 4 0,1-1-4 0,-3 1-16 0,4-1 20 16,-2 0 0-16,-2 1-8 0,3-1 4 0,1 0 4 0,-2 1-4 0,-2-1 0 16,3 0 0-16,0 2 0 0,-3-2 0 0,3 1 4 0,0-1-4 15,0 0 0-15,0 1 0 0,-3-1 0 0,3 0 0 0,0 1 0 16,0-1 0-16,0-1 0 0,0 1 0 0,0 0 0 0,0 1-4 16,0-1 4-16,0-1 0 0,0 1 0 0,0 0 0 0,0 0 0 15,0 1 0-15,0-3 0 0,0 3 0 0,-3-1 0 0,3 0 0 0,0 1 0 16,0-1 0-16,-3 0 0 0,3 1-4 0,0-1 4 0,-3 0 0 15,3 1 0-15,0-1 0 0,0 0 0 0,-3 1 4 0,3-1-4 16,0 0 0-16,-3 1 0 0,3-1 0 0,0 0 0 0,-3-1 0 16,3 1 0-16,0 1-4 0,0-1 8 0,0 0-8 0,0-1 4 15,-3 1 0-15,3 0 0 0,0-1 0 0,0 2 0 0,0-1 0 0,0-2 0 16,3 3 0-16,-3-3 0 0,0 3 0 0,0-3 0 0,0 3 0 16,0-3 0-16,3 3-12 0,-3-3 16 0,0 1-4 0,-1 1 0 15,5-1 0-15,-5 1 0 0,2-1 0 0,-1 1 0 0,-1-1 4 16,2 1-4-16,-1-1 0 0,-1 1 0 0,1 0 0 0,1 1 0 15,-2-3 0-15,-2 3 0 0,3-1 0 0,1 0 0 0,-2 0 0 0,-2 1 0 16,3-1 0-16,1 0 0 0,-4 1 4 0,2-1-4 0,-2 1 0 16,3-1 0-16,0 0 4 0,-3 1-4 0,3-1 0 0,0 0 0 15,-3 0 0-15,3 1 0 0,0-1 0 0,0 0 0 0,-3-1 0 16,3 1 0-16,0 0 0 0,0 1-4 0,0-2 4 0,-3 1 0 0,3 0 0 16,0-1 0-16,0 1 0 0,0-1 0 0,0 1 0 0,-3 0 0 15,3-1 0-15,0 1 0 0,-3 1 0 0,3-1 0 0,0-1 0 16,-3 1 0-16,3 0 0 0,0-1 0 0,-3 1 0 0,3-1 0 15,0 1 0-15,-3 1 0 0,3-3 0 0,0 3 0 0,-3-1 0 16,3-2 0-16,0 3 0 0,0-3 0 0,-3 3 0 0,3-1 0 16,0 1 0-16,-3-3 4 0,3 2-4 0,0 1 0 0,-3-1 0 15,3 1 0-15,-3-2-4 0,3 2 4 0,-3-1 0 0,3 1 0 0,-3-1 0 16,3 0 0-16,-3 1 0 0,3-1 0 0,-3 0 0 0,3 1 0 16,-3-1 0-16,3 0 0 0,-3 1 0 0,0-1 0 0,3 0 0 15,-3 0 4-15,3 1-4 0,0-1 0 0,-3 0 0 0,3-1-4 16,-3 1 4-16,3 1 0 0,0-1 4 0,0 0 0 0,-3 1-4 15,3-3 0-15,0 3 0 0,0-1 0 0,0 0 0 0,0-1 0 0,0 1 0 16,-3 0 0-16,3-1 0 0,-1 1 0 0,2 1 0 0,-1-3 0 16,-1 2 0-16,2 1 0 0,-1 0 0 0,-3-3 0 0,2 2 0 15,2 1 0-15,-1-1 0 0,-1 0-4 0,-2 1 4 0,3-3 0 16,1 3 0-16,-2-1 0 0,-2 0 4 0,3 0-4 0,1-1-4 16,-4 2 4-16,2-1 0 0,1 0 0 0,-3 1 4 0,4-1-8 0,-2 0 8 15,1-1-8-15,-3 3 4 0,3-4 0 0,0 3 0 0,-3-1 0 16,3 0 4-16,-3 1-4 0,3-1-4 0,0 0 4 0,0 1 4 15,-3-1-4-15,3 0 0 0,0 1 0 0,-3-1-4 0,3 0 4 0,0 1 0 16,-3 1-4-16,3-2 4 0,0 0 0 0,-3 0 4 16,3 1-4-16,0-1 0 0,0 0-4 0,-3 1 4 0,3-1 0 0,0 0 0 15,-3 2 0-15,3-1 0 0,0-1 0 0,-3 0 0 0,3 1 0 16,0-1 0-16,0 0 0 0,-3 1 0 0,3 1 0 0,0-2 0 16,0 0 0-16,-3 1 0 0,3-1 0 0,0 0 0 0,0 0 0 0,-3 2 0 15,3-1 0-15,0-1 0 0,0 1 0 0,0-1 4 0,0 0-4 16,-3-1-4-16,3 1 4 0,0 1 0 0,0-1 0 0,0 0 0 15,0 0-4-15,0-1 4 0,0 2 0 0,0-1 0 0,0 0-4 16,0 0 4-16,0-1 0 0,0 1 0 0,0 1 4 0,0-1-4 16,0 0 0-16,0-1 0 0,-3 1 0 0,3 1-4 15,0-1 4-15,0 0 0 0,0 1 0 0,-1-3 0 0,2 2 0 0,-1 1 0 0,-3-1 4 16,2 0-8-16,2 1 0 0,-1-1 4 0,-3 0 0 16,2 0 4-16,2-1-4 0,-4 2 0 0,3-1 0 0,-1 0-4 0,-2 1 4 15,3 1-4-15,-3-2 4 0,4 0 0 0,-2 1 0 0,-2-1 0 16,3 0-4-16,-3 0 4 0,4 1 0 0,-2-1 0 0,-2 1 0 15,3-1 0-15,-3 0 0 0,4 1 0 0,-2 1-4 0,-2-2 4 0,3 0 0 16,-3 1 0-16,3 1 0 0,-3-2 0 0,3 0 0 16,-3 2 0-16,3-2 0 0,-3 2-4 0,0-1 4 0,3 1 0 0,-3-2 0 15,3 2 0-15,0-2 0 0,-3 1-4 0,3 1 4 0,0-2 0 16,-3 0-4-16,3 2 4 0,0-2-4 0,0 1 4 0,0-1 0 16,-3 1 0-16,3-1-4 0,0 0 0 0,0 1 0 0,0-1 0 0,0 0 0 15,0 1 0-15,-3-1 0 0,3 0 0 0,0 0 0 16,0 1-4-16,-3-1 4 0,3 0-4 0,0 1-4 0,0 1-4 0,-3-2 4 15,3 0-8-15,-3 1 4 0,3-1-8 0,0 2 8 0,-3-2-12 16,3 1-4-16,-3 1 4 0,3-2-12 0,-3 0-4 0,3 1-12 16,-3 1-8-16,0-2-12 0,3 0-24 0,-3 2-40 0,3-1-32 0,-3-1 16 15,3 0 32-15,-3-1 20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3:59.11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D0C767C-7557-4BEE-987D-598018C5A9B0}" emma:medium="tactile" emma:mode="ink">
          <msink:context xmlns:msink="http://schemas.microsoft.com/ink/2010/main" type="inkDrawing" rotatedBoundingBox="3553,13079 7871,10591 8068,10933 3750,13420" semanticType="callout" shapeName="Other">
            <msink:destinationLink direction="with" ref="{726DD5B8-C55B-41AD-A5CD-FD57C5D08AED}"/>
          </msink:context>
        </emma:interpretation>
      </emma:emma>
    </inkml:annotationXML>
    <inkml:trace contextRef="#ctx0" brushRef="#br0">4252-1 11 0,'0'0'44'0,"0"0"0"0,0 0 0 0,0 0-16 15,0 0 0-15,0 0 0 0,0 0 0 0,0 0-4 0,0 0 4 16,0 0-8-16,0 0-4 0,0 0-4 0,0 0 4 0,0 0-8 16,0 0 4-16,0 0 0 0,0 0-4 0,0 0 0 0,0 0-4 15,0 0 0-15,0 0 0 0,0 0 0 0,0 0 0 0,0 0-4 16,0 0 0-16,0 0 4 0,0 0 0 0,0 0 4 0,0 0-8 0,0 0 8 16,0 0-8-16,0 0 4 0,0 0 0 0,0 0-4 0,0 0 4 15,0 0 0-15,0 0 0 0,0 0 0 0,0 0-4 0,0 0 0 16,0 0 4-16,0 0 0 0,0 0 0 0,0 0 0 0,0 0 0 15,0 0 0-15,0 0 0 0,0 0-4 0,0 0 4 0,0 0 0 16,-3 0 0-16,3 0 0 0,0 0 0 0,0 0 4 0,0 0-4 16,0 0 0-16,0 0 0 0,-3 2 0 0,3-2 0 0,0 0 0 15,0 0-4-15,0 2 0 0,0-2 4 0,0 1 0 0,0-1-4 0,0 0 0 16,-3 0 4-16,3 2-4 0,0-2 0 0,0 0 0 0,0 0 0 16,0 2 4-16,0-2-4 0,-3 2 0 0,3-2 4 0,0 0 4 15,0 1-4-15,-3-1 4 0,3 0-8 0,0 0 4 0,0 2 0 16,0-2 0-16,-3 1-4 0,3-1 4 0,0 0 0 0,0 2 0 0,0-2 0 15,-3 2 0-15,3-2 0 0,0 2 0 0,-3-2-4 16,3 0 4-16,0 1 0 0,-3-1 0 0,3 2 0 0,0-2 4 0,-3 2-4 16,3-1 0-16,0-1 4 0,-3 2-4 0,3-2 0 0,-3 0 0 15,3 2 0-15,0-2 0 0,-3 1 0 0,3-1 0 0,0 0 0 16,-3 2 4-16,3-2 0 0,0 2-4 0,-3-2 0 0,3 0 8 0,0 0-8 16,-3 1-16-16,3-1 24 0,0 0 0 0,-3 2-4 0,3-2 0 15,0 2 0-15,-3-2 0 0,3 0-4 0,0 0 0 0,0 0 4 16,-3 0-4-16,3 2 4 0,0-2-4 0,-3 1 0 0,3-1 4 15,0 2-4-15,-3-2 0 0,3 0 0 0,0 2 4 0,-3-2-4 16,3 1-4-16,0-1 0 0,-3 2 4 0,3-2 0 0,-3 2 0 0,3-2 0 16,0 1 4-16,-3-1-4 0,3 0 0 0,-3 2 0 0,3-2 4 15,0 0-4-15,0 2 0 0,-3-2 0 0,3 1-4 0,-3-1 8 16,3 0-4-16,0 2-4 0,-2-2 4 0,2 2 4 0,0-2-4 16,-4 0 0-16,4 1 0 0,0-1-4 0,-3 0 0 0,3 0 8 15,0 2-4-15,-2-2 0 0,2 0 4 0,0 1-4 0,-4-1 0 16,4 0 4-16,0 2-8 0,-3-2 0 0,3 0 8 0,0 2-4 0,-2-2 0 15,2 2 0-15,0-2 0 0,-4 2 0 0,4-1 4 0,0-1-8 16,-3 0 4-16,3 0-4 0,-2 2 8 0,2-2-4 0,-3 1 0 16,3-1 0-16,-4 0 0 0,4 2 0 0,0-2 0 0,-2 0 0 15,2 2 0-15,-3-2 0 0,3 1 0 0,-4-1 0 0,4 3-4 16,-2-3 0-16,2 0 4 0,-3 1 0 0,3-1-4 0,-4 1 0 0,4-1 0 16,0 2 4-16,-2-2-4 0,2 0-4 0,-3 2 8 0,3-2-4 15,-3 2 4-15,3-2 0 0,0 1-4 0,-3-1 0 0,3 0 0 16,-3 2 4-16,3-2 0 0,-3 0 0 0,3 2 0 0,0-2 0 0,-3 0 0 15,3 1-4-15,0-1 4 0,-3 0-4 0,3 2-4 16,0-2 4-16,-3 0 0 0,3 0 0 0,0 2-4 0,-3-2 4 0,3 1-4 16,-3-1 8-16,3 0-4 0,0 0 0 0,-3 2 0 0,3-2 4 15,0 2 0-15,-3-2-4 0,3 0 0 0,-3 2 0 16,3-2 4-16,0 0-4 0,-3 1 0 0,3-1 4 0,-3 0-4 0,3 2 0 16,-3-2 0-16,3 1 0 0,-3-1-4 0,3 2 4 0,-3-2 0 15,3 0 0-15,0 2 0 0,-3-2 0 0,3 0 4 0,-3 1-20 16,3-1 24-16,0 0-4 0,-3 2-4 0,3-2 4 0,-3 0-4 0,3 0 8 15,0 2-8-15,-3-2 0 0,3 0 0 0,-3 2 4 16,3-2-4-16,-3 1 8 0,3-1-8 0,0 2 4 0,-3-2-4 0,3 2 4 16,-3-2 0-16,3 0-8 0,-3 1 4 0,3 1 4 0,-3-2-4 15,3 0 0-15,-3 2 0 0,3-2 0 0,-3 1 0 0,0-1 4 16,3 0-4-16,0 2 0 0,-3-2 4 0,3 2-4 0,-3-2 0 0,0 0 4 16,3 1 0-16,0-1-4 0,-3 2 0 0,0-2-4 0,3 2 8 15,-3-2-4-15,3 0 0 0,-3 1 4 0,0 1-4 0,3-2 4 16,-3 2-4-16,0-2 4 0,3 1 0 0,-3-1-4 0,0 2-4 15,3-2 4-15,-3 2 0 0,0-2 0 0,3 2 0 0,-3-2 0 16,0 1 0-16,3 1 0 0,-3-2 0 0,0 1 0 0,3-1 4 16,-3 2-8-16,0-2 4 0,3 2 4 0,-3-1-4 0,0-1 0 15,3 2-4-15,-2-2 8 0,-2 2-8 0,4-1 4 0,-3-1 0 0,1 2 0 16,2-2 0-16,-4 2 0 0,1 0 0 0,3-2 0 0,-2 1 0 16,-2 1 0-16,4-2 4 0,-3 2-4 0,1-1 0 0,2-1 4 15,-3 2-4-15,-1-2 0 0,2 2 0 0,2-1 0 0,-3-1 0 0,-1 2 0 16,2-2 0-16,-1 2 0 0,3-1 4 0,-4-1 0 0,2 2-4 15,-1 0 0-15,0-2 0 0,-1 1 0 0,4-1 0 0,-2 2 0 16,-1-2 0-16,-1 2 0 0,2-2 0 0,2 1 0 0,-3 1 0 16,-1-2 0-16,2 2 4 0,-1-2-4 0,3 2 0 0,-3-2 0 15,0 1-4-15,3-1 8 0,-3 2-4 0,0-2 0 0,0 1 0 0,3-1 0 16,-3 2 0-16,0-2 0 0,3 2 0 0,-3-2 0 0,0 2 0 16,3-2 0-16,-3 1 0 0,0-1 0 0,0 2 0 0,3 0 0 15,-3-2 0-15,0 1 0 0,3-1 0 0,-3 2 0 0,0 0 0 0,3-2 0 16,-3 1 0-16,0-1 0 0,3 2 4 0,-3-2-4 15,0 2 0-15,3-1 0 0,-3-1-16 0,0 2 20 0,3-2 0 16,-3 1-4-16,0-1 0 0,0 3 0 0,3-3 0 0,-3 1 0 0,3 1 0 16,-3-2 4-16,0 2-4 0,0-1 0 0,3-1 0 15,-3 2 0-15,0 0 0 0,0-2 0 0,3 1 0 0,-3-1 0 0,0 2 0 16,0-1 0-16,3-1 0 0,-3 3 4 0,0-2-8 0,3 0 4 16,-3-1 0-16,0 2 0 0,0 0 0 0,3-2 0 0,-3 2 0 15,0-1 0-15,0 1 0 0,3-2 0 0,-2 2 0 0,-2-1 0 0,1 1 0 16,3-2 0-16,-3 2 0 0,0-1 0 0,3-1 0 15,-3 2-4-15,0 0 4 0,0-2 0 0,3 1-4 0,-3 1 4 0,3 0 0 16,-3-2 4-16,1 1-4 0,2 1 4 0,-4-2-4 0,1 2-4 16,3-2 4-16,-2 1 4 0,2 1-4 0,-4 0-4 0,1-2 0 15,3 2 0-15,-2-2 8 0,2 1-4 0,-4 1 0 0,1-2 4 0,3 2-4 16,-2-2 0-16,2 1 0 0,-3 1-4 0,-1-2 0 0,4 2 8 16,-2-1 0-16,-1-1-8 0,-1 2 0 0,4 0 8 0,-2-2-8 15,-1 1 8-15,-1 1-4 0,4-2 0 0,-2 2 4 0,-1-1-4 0,0 1 0 16,3-2-4-16,-3 2 4 0,0-1 0 0,0 1 0 15,3-2-4-15,-3 2 4 0,0 0 4 0,0-1-4 0,0-1 0 0,3 2-4 16,-3 0 4-16,0-2 4 0,0 1-4 0,0 1 0 0,3-2 0 16,-3 1 0-16,0 1 0 0,0 0 0 0,0-2 0 0,3 1 0 15,-3 1 0-15,0 0 0 0,0-2 0 0,0 2 0 0,0-1 0 16,0 1 0-16,0-2 4 0,0 2-4 0,3-1 4 0,-3 1-4 16,0-2 0-16,0 2 0 0,0-1 0 0,0-1 0 0,0 2-4 0,0 0 4 15,3-2 0-15,-3 1 4 0,0-1-4 0,0 2 0 0,0 0 0 16,0-2 0-16,3 1 0 0,-3-1 0 0,0 2 0 0,0 0 0 15,3-2 0-15,-3 1 0 0,0-1 0 0,0 2 0 0,3-2-4 16,-3 2 4-16,0-2 4 0,0 2-4 0,0-2-4 0,0 1 4 16,0 1-16-16,0-2 20 0,0 1 4 0,0-1-4 0,0 2-4 0,0 0 0 15,1 0 0-15,-2-2 0 0,1 1 0 0,3-1 0 0,-2 2 0 16,-5 0 0-16,7-2 0 0,-2 1 0 0,-2-1 0 0,1 2 0 16,1 0 4-16,-1-2-4 0,-1 1 0 0,2-1-4 0,-1 2 4 15,3 0 0-15,-4-2-4 0,2 1 4 0,-1-1 0 0,-1 2 0 16,2-2 0-16,2 1-4 0,-3-1 4 0,0 3 0 0,0-3 0 15,0 1 0-15,0-1 4 0,3 2-4 0,-3-2 0 0,0 0 0 0,0 2 0 16,3-2 0-16,-3 1 0 0,0-1 4 0,0 2-4 0,3-2 0 16,-3 2 0-16,0-2 0 0,0 1 0 0,0-1 0 0,0 2-4 15,0-2 4-15,3 0 0 0,-3 1 4 0,0-1-4 0,0 2 0 0,0 0-4 16,0-2 4-16,0 0 0 0,3 2 0 0,-3-1 0 0,0-1 0 16,0 2 0-16,0-2 0 0,3 2 0 0,-3-2 0 0,0 1 4 15,0-1-4-15,0 2 0 0,0-2 0 0,0 2 0 0,0-2 0 16,3 1 4-16,-3-1-4 0,0 2 0 0,0-2 0 0,0 2-4 15,0-2 4-15,0 1 0 0,0-1 0 0,3 2 4 0,-3-2-4 16,0 2-4-16,0-2 4 0,0 1 4 0,0-1-4 0,0 3-4 16,0-3 4-16,0 1 0 0,0-1 0 0,0 1 0 0,0-1 0 0,3 2 0 15,-3-2 4-15,0 2-4 0,1-2 0 0,-2 2 0 0,1-2 0 16,3 1 0-16,-2-1 0 0,-2 2 0 0,1-2-4 0,1 2 4 16,-2-2 4-16,4 1-8 0,-3-1 8 0,1 2-4 0,-1-2 0 0,3 2 0 15,-4-2 0-15,2 1 0 0,-1-1 0 0,3 2 0 16,-4-2 0-16,2 2 0 0,-1-2 4 0,-1 2 0 0,4-2-4 0,-2 1 0 15,-1-1 0-15,0 2 0 0,0-2 0 0,0 1 0 0,3-1 0 16,-3 2 0-16,0-2 0 0,0 2 0 0,0-2 4 0,0 1 0 16,3-1-4-16,-3 2 0 0,0-2 0 0,0 2 0 0,0-2 0 0,0 2 0 15,3-2 0-15,-3 1-4 0,0-1-12 0,0 2 16 16,0-2 4-16,3 2-4 0,-3-2 4 0,0 0 0 0,0 1-8 0,3-1 4 16,-3 0 0-16,3 2 0 0,-3-2 0 0,0 0 4 0,3 2-4 15,0-2 0-15,-3 0 0 0,3 0 0 0,-3 1 0 0,3-1 0 16,0 0 0-16,-3 0 0 0,3 2 0 0,-3-2 0 0,3 2 0 15,0-2 0-15,-3 0 0 0,3 0 0 0,-3 1 0 0,3-1 0 0,-3 2 0 16,3-2 0-16,0 2 0 0,-3-2 0 0,3 0 4 16,-3 1-4-16,3-1 0 0,-3 2 0 0,3-2 0 0,0 2 0 0,-3-2 0 15,3 1 0-15,-3 1 0 0,3-2 0 0,-3 2 0 0,3-2-4 16,-3 0 4-16,3 2 4 0,-3-1-4 0,0-1 0 0,3 2 0 16,-3-2 4-16,0 1-4 0,3 1 0 0,-3-2 0 0,0 2 0 15,3-1 0-15,-3-1 0 0,0 2 0 0,0 0 4 0,3-2-8 0,-3 1 0 16,0 1 4-16,3-2 0 0,-3 2 0 0,0 0 0 0,3-2 4 15,-3 1-4-15,0 1-4 0,3-2 4 0,-3 2 0 0,1-1 0 16,2-1 0-16,-4 2 0 0,1-2 0 0,3 1 4 0,-2-1-4 16,-2 2 0-16,4 0 0 0,-3-2 0 0,1 2 0 0,2-2 0 0,-4 1 0 15,4-1 4-15,-3 2-8 0,3-2 4 0,-2 2 0 16,2-2 0-16,-3 1 0 0,3-1 0 0,-4 2 4 0,4-2-4 0,-2 0 0 16,2 0-4-16,-3 2 8 0,3-2-4 0,-4 1 4 0,4-1-4 15,0 2 0-15,-2-2 0 0,2 0 0 0,-3 0-4 0,3 2 8 16,0-2-4-16,-4 2 0 0,4-2-4 0,0 1 4 0,-2-1 0 0,2 2 4 15,-3-2-4-15,3 2 0 0,0-2 0 0,-3 1 0 16,3-1 0-16,-4 0-4 0,4 2 4 0,-2 0 0 0,2-2 0 0,-3 1 0 16,3-1 0-16,-4 2 0 0,2-2 0 0,2 2-4 0,-3-2 4 15,-1 1 0-15,4-1 0 0,-2 2 0 0,-1 0 0 0,0-2 0 16,3 1 0-16,-3 1 0 0,0-2 0 0,0 2 0 0,3-1 0 0,-3 1 0 16,0-2-12-16,0 1 12 0,0 2 4 0,3-3 0 0,-3 1 0 15,0 1 0-15,0 0 0 0,3-2-4 0,-3 1 0 0,0 1 0 16,0-2 0-16,3 1 0 0,-3-1 4 0,0 2-4 0,3 0 0 15,-3-2 4-15,0 1-4 0,3-1 0 0,-3 3 0 0,0-3 0 16,3 1 0-16,-3 0 0 0,0-1 4 0,3 2-4 0,-3-2 0 16,0 2 4-16,0-2-8 0,3 2 4 0,-3-1 0 0,0-1 0 0,3 2 0 15,-3-2 0-15,0 2 0 0,3-2 0 0,-3 1 0 0,0-1 0 16,3 2 0-16,-3-2 0 0,3 2 0 0,-3-2 4 0,3 1 0 16,-3-1-8-16,3 2 4 0,-3-2 0 0,0 2 0 0,3-2 0 15,-3 2 0-15,0-2 0 0,3 1 0 0,-3 1 0 0,0-2 0 16,0 1 0-16,3-1 4 0,-3 2-4 0,0 0 0 0,1-2 0 0,-2 1 0 15,4 1 0-15,-3-2 0 0,0 2 0 0,0 0 4 0,0-1-4 16,0-1 0-16,0 2 0 0,0 0 0 0,0-1 0 0,1-1 0 16,-2 2 4-16,1 0-4 0,1-2 0 0,-2 1 0 0,1 1 0 15,1 0 4-15,-2-2-4 0,1 1 0 0,3 1 4 0,-2-2-4 16,-1 2 0-16,-1-2 0 0,2 1 0 0,-1 1 0 0,3-2 4 16,-4 2-4-16,2-2 0 0,-1 1 4 0,3 1 0 0,-4-2-4 15,2 0 0-15,2 2 4 0,-3-2-4 0,3 0 0 0,-3 2 0 0,0-2 0 16,3 0 0-16,0 1 0 0,-3-1 4 0,3 0-4 0,-3 0 0 15,3 2 0-15,-3-2 0 0,3 0 0 0,-3 2 0 0,3-2 0 16,-3 0 0-16,3 1 0 0,-3-1 4 0,3 2-4 0,0-2 0 0,-3 1 8 16,0-1-8-16,3 0 0 0,-3 2 0 0,0-2 0 0,3 0 0 15,-3 2 0-15,0-2 0 0,3 1 0 0,-3-1 0 0,0 2 0 16,0-2 0-16,0 2 0 0,0-2 0 0,0 2 0 0,3-2 4 16,-3 1 0-16,0 1 0 0,0-2-4 0,0 2 4 0,0-1-4 15,0-1 0-15,0 2 0 0,0-2 4 0,0 2-4 0,0-1 4 0,0-1-4 16,0 2 0-16,0 0 0 0,-3-2 0 0,3 1 0 15,0 1 0-15,0-2 4 0,0 2-4 0,0-1 0 0,0-1 4 0,0 2-4 16,0 0 0-16,0-2 0 0,0 1 0 0,0-1 4 0,0 2-4 16,0-2 4-16,0 2-4 0,0-2 0 0,0 2 0 0,3-2 4 15,-3 0 0-15,0 1 0 0,3-1-4 0,-2 0 4 0,-2 2-4 0,4-2 0 16,-3 0 0-16,3 1-4 0,-2-1 4 0,2 0 4 0,-4 0-4 16,4 2 0-16,-3-2 0 0,3 0 0 0,-2 2 0 15,2-2 0-15,-4 2 0 0,4-2 0 0,-3 0 0 0,1 1 4 0,2-1-4 16,-3 2 0-16,3-2 0 0,-4 2 0 0,2-2 0 0,2 1 0 15,-3-1 0-15,-1 2 0 0,2 0 0 0,-1-2 0 0,3 1 0 16,-4-1 0-16,2 2 0 0,-1 0 0 0,0-2 0 0,-3 1 0 0,3 1 0 16,0-1 0-16,0-1 0 0,0 3 4 0,0-2-4 15,0 1-4-15,0-2 8 0,-3 2 0 0,3-1-4 0,0 1 0 0,0-2-4 16,0 1 4-16,-3 1 0 0,3 0 0 0,0-2 0 0,0 1 0 16,0 2 4-16,0-2-8 0,-3-1 4 0,3 2 0 0,0-1 0 15,0 1 0-15,0 0 4 0,0-2-8 0,-3 1 8 0,6 1-8 0,-6 0 4 16,3-2 0-16,3 1 0 0,-3 1 0 0,0-2 0 0,0 2 0 15,0-1 0-15,0 1 0 0,0-2 0 0,0 2 0 0,0-1 0 16,3-1 0-16,-3 2 0 0,0-2 0 0,0 2 0 0,0-1 0 16,3 1 0-16,-3-2 0 0,0 2 0 0,0 0 0 0,0-1 0 15,0-1 0-15,0 2 0 0,1 0 0 0,-2-1 0 0,1 1 0 0,1-2 0 16,-2 2 0-16,1-1 0 0,1 1 0 0,-2 0 0 16,1 0 0-16,1-1 4 0,-1 1-4 0,-1-1 0 0,2 1 0 0,-1 0 0 15,-1-1 0-15,2 1 0 0,-5 0 0 0,5 0 0 0,-1-1 0 0,0 1 0 16,0 0 0-16,0-1 0 0,0 1 0 0,0 0 4 15,-3-1-4-15,3 1 4 0,0-1-24 0,0-1 20 0,0 2 4 0,0 0-4 16,0 0 0-16,-3-1 0 0,3 1 4 0,0 0-4 0,0-1 0 16,0 1 0-16,0 0 0 0,0-2 0 0,0 1 4 0,0 1-4 15,0 0 0-15,0-2 0 0,0 1 0 0,0 1 0 0,-3 0 0 16,3-1 0-16,0 1 0 0,0 0 0 0,0-2 0 0,0 1 0 16,0 1 0-16,0 0 0 0,0-2 0 0,0 2 0 0,0-1 0 15,0 1 0-15,0-2 0 0,0 2 0 0,0-1 0 0,0 1 0 0,0-2 0 16,0 1 0-16,0 1 0 0,0 0 0 0,0-2 0 0,0 2 0 15,0-1 4-15,0 1-8 0,-2 0 4 0,1-2 0 0,1 1 0 16,1 1 0-16,-2 0 0 0,1-1 0 0,-3 1 0 0,3-2 0 16,1 2 4-16,-1 0-4 0,-1-1 0 0,2 1 0 0,-1-2 0 15,-1 2 0-15,2-1 0 0,-1 1 0 0,-1 0 0 0,2-1 0 0,-1-1 0 16,0 2 4-16,-1-1-4 0,2 1 0 0,-1 0 0 0,-1 0 0 16,2-1-4-16,-1-1 4 0,-1 2-4 0,2 0 4 0,-1-1 0 15,0 1 4-15,0 0-4 0,0 0 4 0,0-1-4 0,0 1 4 16,0-1-4-16,0 1 0 0,0 0 0 0,-3-1 0 0,3 1 0 15,0 0 0-15,0-1 0 0,0 2 0 0,-3-2 4 0,3 0-4 0,0 1 0 16,0 0 0-16,-3 0 0 0,3-1 0 0,0 1 0 0,0 0 0 16,-3-1 0-16,3 1-4 0,0 0 4 0,-3-1 0 0,3 1 0 15,0 0 0-15,0 0 0 0,-3-1 0 0,3 1 4 0,0-1-4 0,0 1 4 16,0 0-4-16,0-1 0 0,0 1 0 0,0 0 0 16,0-2 0-16,1 2 4 0,-2-1-4 0,1-1 0 0,3 2 0 0,-3 0 0 15,0-2 0-15,3 1 0 0,-3-1 0 0,0 2 0 0,3-2 0 16,0 2 0-16,-3-1 0 0,3-1 0 0,-3 0 0 0,3 2 0 15,-3-2 0-15,3 1 0 0,-2 1 0 0,2-2 0 0,-4 2 0 16,4-2 0-16,-3 2 0 0,3-2 0 0,-2 1-4 0,2-1 4 16,-4 2-16-16,4-2 20 0,-3 2-4 0,1-1 4 0,2 1-4 0,-4-2 4 15,1 2-4-15,3-1 0 0,-2 1 0 0,-1-2 0 0,-1 2 4 16,2-1 0-16,-1 1 0 0,-1 0-4 0,2-1 0 0,-1 1 0 16,-1 0 0-16,2-1 4 0,-1 1-4 0,0 0-4 0,0 0 4 15,0-1 0-15,0 1 0 0,0 0 0 0,0-1 4 0,0 1-4 0,0 0 0 16,0-2 0-16,0 1 0 0,0 1 0 0,0 0 0 0,0-1 0 15,0 1 0-15,0 0 0 0,0-1 0 0,3-1 0 0,-3 2 0 16,0 0 0-16,0-1 0 0,0 1 0 0,3-2 0 0,-3 2 0 16,0 0 0-16,0-1 0 0,0 1 0 0,0 0 4 0,0-1-4 15,0-1 0-15,0 4 0 0,0-4 0 0,0 1 0 0,0 1 0 16,0 0 0-16,0-1 0 0,3 1 0 0,-3 0 0 0,0-1 0 16,0 1 0-16,0 0 0 0,0-1 0 0,3 1 4 0,-3-1-4 0,0 2 0 15,3-2 0-15,-3 1 4 0,0-2-4 0,3 1 0 0,-3 1 0 16,3 0 0-16,-3-1 0 0,0 1-4 0,3 0 4 0,-3-1 0 15,0 2 0-15,3-2 0 0,-3 1 0 0,3-1 0 0,-3 1-4 0,0 0 4 16,3-1 0-16,-3 1 0 0,0 0 4 0,0-1-4 16,3 1 0-16,-2 0 0 0,-2-1 0 0,1 1 0 0,1 2 0 0,-2-3 0 15,1 1 0-15,1-1 0 0,-2 1 0 0,1 0 0 0,1 0 4 16,-1-1-4-16,-1 1 0 0,2 1 0 0,-1-1 0 0,-1 0 0 16,2-1 0-16,-1 1 0 0,-1 0 0 0,2-1 0 0,-1 1 0 0,0 0 0 15,0-1 0-15,0 1 0 0,0 1 0 0,0-3 0 0,3 4 0 16,-3-2 4-16,0-1-8 0,0 1 4 0,0 0 0 0,0-1 0 15,0 1 0-15,3 0 4 0,-3-1-4 0,0 1 0 0,0-1 0 16,0 1 0-16,0 2 0 0,0-4 0 0,0 3 4 0,0-1-4 16,0-1-4-16,0 1 4 0,3 0 4 0,-3-1-4 0,0 1 0 15,0 0 0-15,0-1 0 0,0 1 0 0,3 0-16 0,-3-2 20 16,0 1 0-16,3 1-4 0,-3 0 8 0,0-1-8 0,0 1 0 16,3 0 0-16,-3 0 0 0,0-1 4 0,0-1-4 0,3 2 0 0,-3 1 0 15,0-1 0-15,0-1 0 0,-3 1 0 0,3 0 0 0,0 0 4 16,0-1-4-16,0 1 0 0,0 0 0 0,-3 1 0 0,3-1 0 15,0-1 0-15,0 1 0 0,0 0 0 0,-3 0 0 0,3 0 0 16,1 1 0-16,-2-2 4 0,1 1-4 0,1-1 4 0,-2 1-4 16,1 0 0-16,1-1 0 0,-2 1 0 0,-1 2 4 0,2-3-4 0,-1 1 0 15,2 0 0-15,-1-1 0 0,-1 1 0 0,2 0 4 0,-1-1-8 16,-1 3 4-16,2-3 0 0,-1 1 0 0,0 0 0 0,0-1 0 16,0 1 0-16,0 0 0 0,0-1 0 0,0 3 0 0,0-3 0 0,0 1 0 15,3 0 0-15,-3 0 0 0,0-1 0 0,0 1 0 0,0 0 0 16,0-1 0-16,0 1 0 0,3 0 0 0,-3-2 0 0,0 3 0 15,0-3 0-15,0 2 0 0,3 0 0 0,-3-1-4 0,0 1 4 16,0-1 0-16,0 1 0 0,0 0 0 0,0-1 0 0,0 1 0 16,0 0 0-16,0 1 0 0,0-1 0 0,0 0 0 0,0-1 0 0,0 1 0 15,0 0 0-15,0-1 0 0,0 1 0 0,3-1 0 0,-3 3 0 16,0-2 4-16,0-1-4 0,0 1 0 0,0 0 0 0,0-1 4 16,0 1-4-16,0 1 0 0,3-1 0 0,-3 0-4 0,0-1 0 15,0 1 4-15,0 0 0 0,0-1 4 0,0 1 0 0,0 0-4 16,3-1 0-16,-3 1 4 0,0 0-4 0,0 0-4 0,0-1 4 0,1 1 0 15,-2 1 0-15,1-1-4 0,1-1 8 0,-2 1 0 16,1 0-8-16,1 0 4 0,-2 1 0 0,-1-1 0 0,2-1 4 16,-1 3-8-16,2-3 8 0,-1 3-4 0,-3-2 0 0,3-1 0 0,-1 3 0 15,-1-3 0-15,2 3 0 0,-1-3 0 0,2 2 0 0,-5-1 0 16,5 0 0-16,-1 1 0 0,-1-1 0 0,2 0-4 0,-1 1 4 16,-3-1 0-16,3-1-16 0,0 3 20 0,0-3 0 0,0 1-4 0,0 0 0 15,0 1 0-15,0-1 0 0,0-1 4 0,0 1-4 16,0 0 0-16,0 1 0 0,0-1 0 0,0 0 0 0,0-1 0 0,0 1 0 15,0 0 0-15,0-1 0 0,0 1 4 0,0 1-4 0,0-1 0 16,0 0 0-16,0 0-4 0,0-1 4 0,3 1 0 0,-3 1 0 16,0-1 0-16,0 0 0 0,0-1 0 0,0 1 0 0,0 1 0 0,0-1 0 15,0 0 0-15,0-1 0 0,0 1 4 0,3 0-4 16,-3-1 0-16,0 3 0 0,0-3 0 0,0 1 0 0,0 0 4 0,0-1-8 16,0 1 8-16,0 2-8 0,0-3 4 0,0 1 0 0,3-1 0 15,-3 1 0-15,0 0-4 0,0-1 4 0,0 1 0 0,0 0 0 16,0-1 0-16,0 1 4 0,0 0-4 0,1 1 0 0,-2-1 0 15,1 0 0-15,1 1 0 0,-2-1 4 0,1-1-8 0,1 3 0 16,-2-3 4-16,1 1 0 0,-2 1 4 0,1-1-4 0,2 0 0 0,-1 1-16 16,-1-1 16-16,2 1 0 0,-1-1 4 0,-1 0 0 0,2-1-4 15,-1 3 0-15,0-3 0 0,0 1 0 0,0 0 0 0,0-1 4 16,0 1-4-16,0 0 0 0,0-1 0 0,0 1 0 0,3 1 0 0,-3-1 0 16,0 0 0-16,0 0 0 0,0-1 0 0,3 0 0 15,-3 1 0-15,0 0 4 0,0 0-4 0,0 1 0 0,0-1 0 0,0-1 0 16,0 3 0-16,3-2 0 0,-6 1 0 0,3-1 0 0,0 1 0 15,0-1 0-15,0 1-4 0,0 0 4 0,-3 1 0 0,3-3 0 16,0 3 0-16,0-1 0 0,0-1 0 0,-3 1 0 0,3 1 0 16,0-3 0-16,0 3 0 0,0-3 4 0,0 3-4 0,0-3 0 0,0 3 0 15,0-3 0-15,0 3 0 0,0-3 4 0,0 3-4 16,0-3 0-16,0 3 0 0,0-2 0 0,0-1 0 0,3 2 0 0,-3-1 0 16,0 0 0-16,0 1 0 0,0-1 0 0,3-1 0 0,-2 1 4 15,2 0-4-15,-4 0 0 0,4-2 0 0,-3 1 0 0,3 1 0 16,-2-2 0-16,2 2 0 0,0-2 0 0,0 0 0 0,-4 1 0 0,4-1 4 15,0 2-8-15,-3-2 4 0,3 2 0 0,0-2-4 16,-2 0 8-16,2 1-4 0,0 1 0 0,-4-2 0 0,4 2 0 0,-3-2 0 16,3 1 4-16,-2 1-8 0,2 0 4 0,-3-1-4 0,-1 1 8 15,4 0-4-15,-2-1-4 0,-1-1 8 0,3 2-4 0,-4 0 0 16,2 0 0-16,2-1 4 0,-3 1-4 0,-1 0 0 0,2-1-4 0,-1 1 4 16,3-1 0-16,-3 1 0 0,0 2-4 0,0-3 4 0,-3 1 0 15,3 0 0-15,0 1 4 0,0-1-4 0,0-1 0 0,0 3 0 16,-3-2 0-16,3 0 0 0,-3 1 4 0,3 0-4 0,0 0 0 15,-3-1 0-15,3 1 4 0,-3-1-4 0,3 1 0 0,-3-1 4 16,3 0-8-16,0 1 4 0,-3-1 0 0,3 1 4 0,-3-1-4 0,3-1-4 16,0 3 4-16,0-3 0 0,-3 1 4 0,3 1-4 15,0-1 0-15,0 0 0 0,0 0 0 0,0-1 0 0,0 3 4 0,0-3-4 16,0-1 0-16,3 2 0 0,-3 0 4 0,3-1-4 0,-3-1-4 16,3 2 8-16,-3-2-4 0,3 2 0 0,0-2 0 0,0 0 0 15,0 0 0-15,0 0-4 0,0 0 8 0,0 1-4 0,0-1 0 0,0 0 0 16,0 0 0-16,0 2 0 0,-3-2 0 0,3 0 0 0,0 2 0 15,0 0 0-15,-3-2 4 0,3 1-4 0,0-1 0 0,-3 2 0 16,3-1 4-16,-3 1-4 0,3-2 0 0,-3 0 0 0,3 2 4 16,-2 0 0-16,2-2-8 0,-4 1 4 0,4-1 0 0,-3 2 0 15,3 0 0-15,-2-2 0 0,2 1-4 0,-4 1 4 0,4-2 4 0,-3 1-4 16,3-1 0-16,0 2 0 0,-2 0 0 0,2-2 4 0,-4 2-4 16,4-1 4-16,-3-1-4 0,3 2 0 0,0 0 0 0,-2-2 0 15,2 1 0-15,-3 1-4 0,3 0 4 0,-4-1 4 0,4-1 0 16,-2 2-4-16,2 0 0 0,-3-1 0 0,-1 1 0 0,4 0 0 15,-2-2 0-15,2 1 0 0,-3 1-16 0,-1 0 20 0,4-1-4 0,-2 1 4 16,2 0-4-16,-3-1 4 0,3-1 0 0,-3 2-4 0,3 0 0 16,-3 0 0-16,3-2 4 0,-3 1 0 0,3 1-4 0,0-2 0 15,-3 2 0-15,3-1 0 0,0-1 4 0,-3 2-4 0,3-2 0 16,0 2 0-16,-3-1 0 0,3-1 0 0,0 2 0 0,0-2 0 16,-3 1 4-16,3-1-4 0,0 2 0 0,-3-2 0 0,3 2 4 0,0-2-4 15,0 2 4-15,-3-2-4 0,3 1 4 0,0-1-4 0,0 2 0 16,0-2 0-16,0 0-4 0,0 0 4 0,0 2 0 0,-3-2 4 15,3 1-4-15,0-1 0 0,0 2 4 0,0-2-4 0,-3 2 0 16,3 0 4-16,0-2-4 0,0 1 0 0,-3-1 0 0,3 2 0 16,-3 0 0-16,3-1 4 0,0 1-4 0,-3-2 4 0,3 2 0 0,-3-1 0 15,3 1-4-15,-3-1 4 0,3-1 0 0,-3 2 0 0,3 0-4 16,-3 0 4-16,3-1 0 0,-3 1 0 0,3 0 0 0,0-2 4 16,-3 1-4-16,3 1 4 0,0-2-4 0,0 2-4 0,-3-2 4 15,3 0-4-15,0 0 4 0,0 1 0 0,0-1 0 0,0 0-4 0,0 0 4 16,0 2-4-16,0-2 4 0,0 0-4 0,0 1 4 0,0-1 0 15,0 0-4-15,-3 2 0 0,3-2 4 0,0 2-4 0,0-2 0 16,-3 2 0-16,3-2 0 0,0 1 4 0,0-1-4 0,0 2-4 16,0 0 0-16,-3-2 8 0,3 0 0 0,0 1-4 0,0-1 4 15,0 2-4-15,0-2 0 0,0 2 0 0,0-2 0 0,0 2 0 16,-3-2 4-16,3 1-8 0,0-1 8 0,0 2-4 0,-3-2 4 16,3 2 0-16,0-1-4 0,-3-1 4 0,3 2-4 0,0 0 4 0,-3-1-8 15,3 1 4-15,0-2 0 0,0 2 0 0,-3-1 0 0,3 1 0 16,0-2 0-16,0 2 0 0,0-2 0 0,-3 1 0 0,3 1 0 15,0-2 0-15,0 0 4 0,0 2 0 0,0-2 0 0,0 0 0 16,0 2-4-16,0-2 0 0,0 0 0 0,0 0 0 0,0 1 0 16,-3-1-16-16,3 0 20 0,0 0 0 0,0 2 0 0,0-2 0 0,-3 1-4 15,3-1 0-15,0 2 4 0,0-2-4 0,-3 2 0 0,3-2 0 16,0 2 0-16,-3-1 0 0,3-1 0 0,0 2 0 0,-3 0-4 16,3-1 8-16,0 1-4 0,-3 0 0 0,3-1 0 0,-3-1 0 0,3 2 0 15,0-1 0-15,-3 1 0 0,3 0 4 0,0 0-4 16,-3-2 0-16,3 1 0 0,0 1 0 0,0-2 4 0,0 2-4 0,0-2 0 15,0 1 0-15,0-1 0 0,0 0 0 0,-3 0 0 0,3 2 0 16,0-2 0-16,0 2 0 0,0-2 0 0,0 1 0 0,0-1 4 16,0 0-4-16,-3 2 4 0,3-2-4 0,0 2 0 0,-3-2 0 0,3 1 0 15,0-1 0-15,-3 2 0 0,3 0 0 0,0-1 4 0,0 1-4 16,-3 0 0-16,3-2 0 0,0 1 4 0,-3 1-4 0,3 0 0 16,0 0-4-16,-3-1 8 0,3-1-4 0,0 2 0 0,0 0 0 15,0-1-4-15,0-1 4 0,0 0 0 0,0 2 0 0,0-2 0 16,-3 0 0-16,3 0 4 0,0 2 0 0,3-2-4 0,-3 0 0 15,-3 0 0-15,3 0 0 0,0 1-4 0,0-1 4 0,0 0-4 16,0 2 4-16,-3-2 0 0,3 2 0 0,0-2 0 0,-3 1 0 16,3 1 0-16,0 0 0 0,-3-2 0 0,3 1 0 0,0 1 4 0,0-2-4 15,-3 2-4-15,3-2 4 0,0 1 0 0,0 1 0 0,0-2 4 16,0 2-4-16,-3-2 0 0,3 2 4 0,0-2 0 0,0 1-4 16,0 1 0-16,-3-2 0 0,3 2 0 0,0-1 0 0,0 1 0 0,-2-2 0 15,2 1-4-15,0-1 4 0,-4 2-4 0,4 0 4 0,0-2 0 16,0 2 0-16,0-2 0 0,-3 1 0 0,3-1 0 0,0 2 4 15,0-2-4-15,0 0 0 0,0 2 4 0,-2-2-8 0,2 1 4 16,0-1 0-16,0 2 0 0,0-2 0 0,-4 2 4 0,4-2-4 16,-3 1-4-16,3-1 4 0,0 2-4 0,-2-2 4 0,2 2 0 0,0-2 0 15,0 2 0-15,0-2 4 0,0 0-20 0,-4 0 20 16,4 1-4-16,0-1 4 0,0 0-4 0,0 0 4 0,0 0-4 0,-3 1 0 16,3-1 4-16,0 0 0 0,0 0-4 0,-2 2-4 0,2-2 4 15,0 0 0-15,-3 2 0 0,3 0 4 0,0-2-8 0,-4 1 8 16,2 1-8-16,2-2 4 0,-3 2 4 0,3-1-4 0,-4 1 0 15,4-2 0-15,-2 2-4 0,2-2 4 0,-3 2 0 0,3-1 0 16,-4-1 0-16,4 2 0 0,-3-2 0 0,3 2-4 0,-2-2 8 0,2 1-4 16,-3-1-4-16,3 2 8 0,-4-2 0 0,4 2-8 0,0-2 4 15,-2 1 0-15,2-1 0 0,-3 0 0 0,3 2 0 0,0-2 4 16,-4 0-4-16,4 0 0 0,0 2 0 0,0-2 0 0,-2 0 0 16,2 0 0-16,0 1 0 0,0-1 0 0,-3 0 0 0,3 2-4 0,0-2 4 15,0 2 0-15,-4-2 0 0,4 1 0 0,0 1 0 0,-2-2 0 16,2 2-4-16,-3-1 8 0,3-1-4 0,0 2 0 0,-3-2 0 15,3 2 0-15,-3-2 0 0,3 2 0 0,0-2 0 0,-3 0-4 16,3 1 4-16,0-1 4 0,-3 2-8 0,3-2 4 0,0 0 0 16,-3 2 0-16,3-2 0 0,0 0 4 0,-3 1 0 0,3 1-4 0,-3-2 0 15,3 2 0-15,-3-1 0 0,3-1 0 0,-3 2 0 0,3 0-4 16,-3-2 8-16,3 1 0 0,0-1-4 0,-3 2 0 0,3-1 0 16,0-1 0-16,-3 0 0 0,3 3 0 0,0-3 0 0,0 0-4 15,-3 0 4-15,3 1 0 0,0-1 0 0,-3 0 0 0,3 2 0 16,0-2 0-16,0 0 0 0,-3 1-4 0,3-1 4 0,0 2 4 0,0-2-4 15,-3 2 0-15,3-2 0 0,-3 2 0 0,3-1 0 16,0 1-4-16,-3-1 8 0,3-1-4 0,-3 2 0 0,3 0 0 0,-3-1 4 16,3 1-4-16,-3 0 0 0,3-2 0 0,0 2 0 0,-3-1-4 15,3 1 8-15,0-2-4 0,-3 2-4 0,3-1 4 0,0-1 4 16,0 2-4-16,0-2-4 0,-3 0 4 0,3 0 0 0,0 2 0 0,0-2 0 16,0 0 4-16,0 1-4 0,0-1 0 0,-3 0 0 15,3 2 0-15,0-2 0 0,0 0 0 0,-3 2-4 0,3-2 4 0,0 1 0 16,-3 1 0-16,3-2 0 0,-3 2 0 0,3-1-4 0,-3 1 8 15,3 0-4-15,0-2 0 0,-3 1 0 0,3 1 0 0,0-2 0 16,-3 2 0-16,3-2 0 0,0 1 4 0,0 1-4 0,-3-2 0 16,3 2 0-16,0-2-4 0,-3 0 8 0,3 2-4 0,0-2 0 0,0 1 0 15,0-1 0-15,-3 2 0 0,3-2 0 0,0 2 0 16,0-2 0-16,-3 1 0 0,3-1 0 0,0 2 0 0,0 0 0 0,-3-2-4 16,3 1 4-16,0-1 0 0,0 2 0 0,0-1 0 0,-3-1 0 15,3 2 0-15,0-2 0 0,0 2 0 0,0 0 0 0,0-2 0 16,0 1 0-16,0-1 0 0,-3 2 0 0,3-2 0 0,0 2 0 0,0-2-4 15,0 1 8-15,-3-1-4 0,3 0-4 0,0 2 4 16,0 0 0-16,-3-2 0 0,3 2 0 0,0-2 0 0,-3 1 0 0,3 1 0 16,0 0 0-16,-3-1 0 0,3-1 0 0,0 2 4 0,0-1-8 15,-3 1 4-15,3-2 4 0,0 2-4 0,0-1 0 0,-3 1 0 16,3-2 0-16,0 2 0 0,0 0 0 0,0-2 0 0,0 1 0 16,0 1 0-16,-3-2 0 0,3 2 0 0,0-2 4 0,0 1-4 0,0 1-4 15,-3-2 4-15,3 2 0 0,0-2 0 0,0 1 0 0,0-1 0 16,-3 2-4-16,3 0 4 0,0-2 0 0,0 1 0 0,-3-1 0 15,3 2 0-15,-3 0 4 0,3-2 0 0,0 1-4 0,-3 1 0 16,3 0 0-16,0-2 0 0,-3 1 0 0,3 1 0 0,0 0-4 16,0-2 4-16,0 1 4 0,0-1-4 0,0 2-4 0,0-2 4 0,0 0 0 15,0 2 0-15,0-2 0 0,0 0 0 0,0 0 0 16,0 0 0-16,0 0 0 0,0 0 0 0,0 0 0 0,0 0 0 0,-3 2 0 16,3-2 0-16,0 0 0 0,0 0 0 0,0 1 0 0,0-1 0 15,0 2 0-15,0-2 0 0,-3 2 0 0,3-2 0 0,0 1 0 16,0 1 0-16,-2-2 0 0,2 2 0 0,0-2 0 0,0 1 0 0,0 1 0 15,0-2 0-15,-4 2 0 0,4-2 0 0,0 1 0 16,0-1 0-16,0 0-4 0,0 2 4 0,0-2 0 0,0 0 0 0,0 0 0 16,-3 2 0-16,3-2 0 0,0 0 0 0,0 2 0 0,0-2 0 15,-2 0 0-15,2 1 4 0,0-1-4 0,0 0 0 0,0 2 0 16,0-2 0-16,-4 1 0 0,4-1 0 0,-3 2-4 0,3 0 4 16,0-2 0-16,0 2 4 0,0-1-4 0,-2-1 0 0,2 2 0 15,0-2 0-15,0 2 0 0,-4-1-4 0,4-1 4 0,0 0 0 0,0 2 0 16,0-1 0-16,0-1 0 0,0 0 0 0,-3 2 4 0,3-2-8 15,0 0 4-15,0 2 0 0,0-2-4 0,0 0 8 0,-2 2-4 16,2-2 0-16,0 1 4 0,0-1-8 0,0 0 4 0,0 2 0 16,0-2 0-16,-3 0-4 0,3 2 8 0,0-2-4 0,0 0 0 15,0 0 0-15,0 1 0 0,0-1 0 0,0 0-12 0,0 0 16 16,-4 2-4-16,4-2 0 0,0 0 4 0,0 2-4 0,0-2 0 0,-2 1 4 16,2-1-4-16,0 0 0 0,0 2 0 0,-3-2 0 0,3 2 0 15,0-1 0-15,0 1 0 0,-4-2 0 0,4 2 0 0,0-2-4 16,0 1 8-16,0-1-4 0,0 2 0 0,0-2 0 0,0 2 4 15,0-2-4-15,0 1 0 0,-2-1 0 0,2 2 0 0,0 0 0 16,0-2 0-16,0 1 0 0,-3-1 0 0,3 2 0 0,0 0 0 0,-4-2 0 16,4 2 0-16,0-1 0 0,-2-1 0 0,2 2 0 0,0 0 0 15,-3-2 0-15,3 1 0 0,0 1 0 0,-3-2 0 0,3 2 0 16,0-2 0-16,0 1 0 0,0-1 0 0,0 0 0 0,0 2-4 0,0-2 4 16,0 0 0-16,0 0 0 0,0 0 0 0,0 0 0 0,0 0 0 15,0 0 0-15,0 0 0 0,0 0 0 0,0 0 4 16,0 0-4-16,0 0-4 0,0 2 4 0,-3-2 0 0,3 0 0 0,0 1 0 15,0-1 0-15,0 0 0 0,0 2 0 0,-3-2-4 0,3 0 0 16,0 2 4-16,0-2 0 0,0 1 0 0,0-1 4 0,0 0-4 16,0 0 0-16,-3 0 0 0,3 2 0 0,0-2 0 0,0 0 0 0,0 2 0 15,0-2 0-15,0 0-4 0,0 0 4 0,-3 1 0 0,3-1 0 16,0 0-4-16,0 2 0 0,-3-2-4 0,3 2 0 0,0-2-12 16,-3 2-16-16,3-1-12 0,0 1-8 0,-3-2-4 0,3 2-12 15,0-1-12-15,-3-1-12 0,3 2-16 0,-3-2-28 0,3 2-48 16,-3-2-36-16,3 0 40 0,-3 1 28 0,3-1 32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5.50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ADAE1C4-4E61-4A43-B28C-EF28970EBBB8}" emma:medium="tactile" emma:mode="ink">
          <msink:context xmlns:msink="http://schemas.microsoft.com/ink/2010/main" type="inkDrawing"/>
        </emma:interpretation>
      </emma:emma>
    </inkml:annotationXML>
    <inkml:trace contextRef="#ctx0" brushRef="#br0">0 0 11 0,'0'0'100'16,"0"0"-16"-16,0 0-12 0,0 0-28 0,0 0-8 0,0 0-8 15,0 0-8-15,0 0 0 0,0 0-4 0,0 0 0 0,0 0-8 0,0 0 0 16,0 0 4-16,0 0-8 0,0 0 0 0,3 0 0 0,-3 0-4 16,0 0 0-16,0 0 0 0,0 0 0 0,0 0-4 0,0 0 4 15,0 0 0-15,0 0 0 0,0 0 0 0,0 0 0 0,0 0 0 16,0 0 0-16,0 0 0 0,0 0-12 0,0 0-12 0,0 0-40 15,0 0-28-15,0 0-24 0,0 0 8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2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77B9121-2618-4D70-84CE-127C405C4AE7}" emma:medium="tactile" emma:mode="ink">
          <msink:context xmlns:msink="http://schemas.microsoft.com/ink/2010/main" type="inkDrawing"/>
        </emma:interpretation>
      </emma:emma>
    </inkml:annotationXML>
    <inkml:trace contextRef="#ctx0" brushRef="#br0">0 0 31 0,'0'0'88'16,"0"0"-16"-16,2 0-8 0,-2 0-28 0,0 0-8 0,0 0-4 0,4 0-8 15,-4 0-4-15,0 0-4 0,0 0 0 0,0 0-4 0,0 0-20 16,0 0-24-16,0 0-32 0,0 0-28 0,0 0 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760045E-4621-44C4-8353-C8AAD636987C}" emma:medium="tactile" emma:mode="ink">
          <msink:context xmlns:msink="http://schemas.microsoft.com/ink/2010/main" type="inkDrawing"/>
        </emma:interpretation>
      </emma:emma>
    </inkml:annotationXML>
    <inkml:trace contextRef="#ctx0" brushRef="#br0">0 7 47 0,'0'0'100'0,"0"0"-12"0,0-2-8 16,3 2-24-16,-3 0-12 0,0 0 0 0,0-1-8 0,0 1-4 15,0 0-4-15,0-2 0 0,0 2-4 0,0 0-8 0,0 0 0 16,0 0-4-16,0-2 0 0,0 2 0 0,0 0-8 0,0 0 0 16,0 0 0-16,0 0 4 0,0 0-4 0,0 0 0 0,0 0-4 15,0 0 0-15,0 0 0 0,0 0-4 0,3 0-4 0,-3 0 0 0,0 0-8 16,0 0-4-16,0 0 0 0,0 0-8 0,3 0-8 0,-3 0-20 15,0 0-24-15,3 0-20 0,-3 0-12 0,0 0-4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9B284C9-590E-4F27-9C71-D94537C81B4B}" emma:medium="tactile" emma:mode="ink">
          <msink:context xmlns:msink="http://schemas.microsoft.com/ink/2010/main" type="inkDrawing"/>
        </emma:interpretation>
      </emma:emma>
    </inkml:annotationXML>
    <inkml:trace contextRef="#ctx0" brushRef="#br0">-1 0 11 0,'0'0'100'0,"0"0"-16"0,0 0-16 0,0 2-24 0,0-2-12 15,0 0 0-15,0 0-8 0,0 0-4 0,0 0-4 0,0 0 0 16,0-2-4-16,4 2 0 0,-4 0-4 0,0 0 0 0,0 0-4 16,0 0 0-16,0 0 4 0,0 0-4 0,0 0 0 0,0 0 0 15,0 0-4-15,0 0 0 0,0 0 0 0,0 0 0 0,0 0-4 0,0 0 0 16,0 0-12-16,0 0-8 0,3 0-28 0,-3 0-28 0,0 0-28 15,0 0-8-15,0 0 16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4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269D1FD-F3F0-4C43-9472-01B509B4309E}" emma:medium="tactile" emma:mode="ink">
          <msink:context xmlns:msink="http://schemas.microsoft.com/ink/2010/main" type="inkDrawing"/>
        </emma:interpretation>
      </emma:emma>
    </inkml:annotationXML>
    <inkml:trace contextRef="#ctx0" brushRef="#br0">0 0 19 0,'0'0'92'16,"0"0"-16"-16,0 0-4 0,0 0-28 0,0 0-16 0,0 0-4 16,0 0-4-16,0 0-4 0,0 0-4 0,0 0 0 0,3 0 0 15,-3 0-4-15,0 0-4 0,0 0 0 0,0 0 0 0,0 0 0 0,3 0 0 16,-3 0-4-16,0 0 0 0,3 0-4 0,-3 0-12 0,3 0-20 15,-3 0-32-15,3 0-20 0,-3 0-20 0,0 0 4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0483E9E-D030-435F-AEAC-2C973B51C790}" emma:medium="tactile" emma:mode="ink">
          <msink:context xmlns:msink="http://schemas.microsoft.com/ink/2010/main" type="inkDrawing"/>
        </emma:interpretation>
      </emma:emma>
    </inkml:annotationXML>
    <inkml:trace contextRef="#ctx0" brushRef="#br0">0 7 7 0,'0'0'96'0,"0"0"-16"0,3 0-8 0,-3 0-28 0,0-1-12 16,0 2-4-16,0-2-4 0,0 1-4 0,0 0-4 0,0 0 0 15,0 0-4-15,3 0 0 0,-3 0-4 0,0 0 0 0,0 0-20 0,0 0 20 16,0 0 0-16,0 0-4 0,0-2 0 0,3 2 0 0,-3 0 0 15,0 0-4-15,3 0 0 0,-3-2 0 0,0 2 0 0,3 0 0 16,-3 0-4-16,0 0 0 0,0 0-12 0,3 0-24 0,-3 0-28 16,0 0-24-16,3-2-20 0,-3 2 4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5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2331626-8A49-43AD-A9AC-35919953D808}" emma:medium="tactile" emma:mode="ink">
          <msink:context xmlns:msink="http://schemas.microsoft.com/ink/2010/main" type="inkDrawing"/>
        </emma:interpretation>
      </emma:emma>
    </inkml:annotationXML>
    <inkml:trace contextRef="#ctx0" brushRef="#br0">0 9 11 0,'0'0'96'0,"0"0"-12"0,0 0-8 16,0 0-32-16,0 0-8 0,0 0-4 0,0 0-4 0,0 0-8 15,0 0 0-15,0 0-8 0,0 0 0 0,0 0 0 0,0 0-4 16,0-2 0-16,0 4-4 0,0-2 0 0,3 0 0 0,-3 0-4 16,0 0 0-16,3-2 0 0,-3 2 0 0,0 0 0 0,3 0 0 15,-3 0 0-15,0 0-8 0,3 0 0 0,0-1-4 0,-3 1-16 0,3 0-24 16,0-2-32-16,-3 0-20 0,3 2-12 0,0-2 20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5:36.481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-1 110 23 0,'0'0'88'0,"0"0"-8"16,0 0-8-16,0 0-28 0,0 0-4 0,0 0-8 0,0-4-4 16,0 4-4-16,0 0 0 0,0 0-4 0,0 0-4 0,0 0-4 15,0 0 0-15,0 0 4 0,0 0 0 0,0 0-4 0,0-4 0 16,0 4 0-16,0 0 0 0,0 0 0 0,0-2 0 0,0 4-4 0,0-4 4 15,0 2 4-15,6 0-4 0,-6 0 0 0,0 0 4 0,0 0-4 16,0 0 0-16,0 0 0 0,0 0 4 0,0 0-4 0,0 0 0 16,0 0 0-16,0 0 0 0,0 0 4 0,0 0-4 0,0-4 4 15,0 4-8-15,0 0 4 0,0 0 0 0,0 0 4 0,0 0-4 16,0 0-4-16,0 0 4 0,0 0 0 0,0 0 0 0,6 0 0 0,-6 0-4 16,0 0 4-16,0 0-4 0,0 0 4 0,6 0-8 0,-6 0 4 15,0 0-4-15,0 0 4 0,6 0-4 0,-6 0 0 0,0 0 0 16,0 0-4-16,5 0 4 0,-5 0 8 0,0 0-8 0,0 0 4 15,7 0-4-15,-7 0 4 0,0 0-4 0,0 0 8 0,0 0-8 16,6 0 0-16,-6 0 4 0,0 0-4 0,5 0-4 0,-5 0 4 0,0 0 0 16,0 0 0-16,7 0 0 0,-7 0 0 0,0 0 4 0,5 0 0 15,-5 0-4-15,6 0 0 0,-6 0 4 0,0 0-4 0,6 0 0 16,0 0 4-16,-6 0-4 0,6 0 0 0,-6 0 0 0,5 0 4 16,2 0-8-16,-7 0 4 0,6 0 0 0,-1 0 0 0,-5 0-4 15,7 0 4-15,-2 0-4 0,1 0 4 0,-6 0 0 0,6 0-4 0,0 0 0 16,0 0 0-16,-1 0 4 0,-5 0-4 0,7 0 0 15,-2 0 4-15,-5 0-4 0,6 0 4 0,1 0-4 0,-7 0 0 0,5 0 4 16,1 0-4-16,-6 0 0 0,6 0 0 0,0 0 4 0,-6 0 0 16,6 0 0-16,-1 0 0 0,2 0-4 0,-7 0 0 0,5 0 0 15,1 0 0-15,1 0 4 0,-2 0-4 0,1 0 4 0,-6 0-4 16,12 0 0-16,-6 0 4 0,-1-3-4 0,-5 3 0 0,7 0 0 0,4 0 0 16,-11 0 0-16,7 0 0 0,-2 0 0 0,1 0 0 15,-1 0 0-15,2 0 0 0,-1 0 0 0,-1 0 0 0,2 0 0 0,-2 0 0 16,-5 0 4-16,6 0-4 0,1 0 0 0,-2 0 0 0,1 0 0 15,-6 0 0-15,5 0 0 0,2 0 4 0,-7 0 0 0,6 0 0 16,-1 0-4-16,2 0 0 0,-7 0 0 0,5 0 0 0,1 0 0 0,1 0 0 16,-7 0 0-16,5 0 0 0,1 0 0 0,-1 0 0 0,2 0 4 15,-1 0-4-15,-1 0 0 0,-5 0 0 0,7 0 0 0,-2 0 0 16,1 0 0-16,1 0 0 0,-2 0 0 0,1 0 0 0,0 0 4 16,0 0 0-16,0 0-4 0,-1 0 0 0,-5 0 0 0,7 0 0 15,-2 0 0-15,1 0 4 0,0 0-4 0,0 0 0 0,0 0 0 0,0 0 0 16,-6 0 0-16,6 0 0 0,0 0 0 0,-1 0 0 0,2 0 0 15,-2 0 4-15,-5 0-4 0,6 0 4 0,0 0-4 0,0 0 0 16,0 0 0-16,0 0 0 0,-6 0 0 0,6 0 4 0,-1 0 0 16,1 0-4-16,1 0 0 0,-2 0 0 0,1 0 0 0,0 0 0 15,0 0 0-15,0 0 0 0,0 0 0 0,0 0 0 0,-1 0 0 0,1 0 0 16,1-3 0-16,-2 3 0 0,1 0 0 0,0 0 0 0,6 0 0 16,-12 0 0-16,12 0 0 0,-7 0 4 0,1-4-4 0,1 4 0 15,-2 0 4-15,1 0-4 0,0 0 4 0,0 0-4 0,0 0 0 0,0 0 4 16,0 0-4-16,5 4 0 0,-4-4 0 0,-2 0 4 15,1-4 0-15,0 4-4 0,0 0 0 0,0 0 4 0,0 0-4 0,5 0 4 16,-5 0-20-16,1 0 20 0,-2 4 0 0,1-4 0 0,0 0 0 16,0 0 0-16,6 0-4 0,-6 0 4 0,-1 0 0 0,2 0-4 15,-1 0 4-15,-1 0-4 0,1 0 4 0,6 0-4 0,-6 0 4 0,0 0 0 16,0 0-4-16,-1 0 0 0,2 0 0 0,4 0 0 16,-5 0 4-16,0 0 0 0,0 0 0 0,-1 0 0 0,8 0 0 0,-8 0 0 15,2 0-4-15,-2 0 4 0,7 0 0 0,-6 0-4 0,0 0 0 16,-1 0 8-16,2 0-4 0,-1 0-4 0,-1 0 0 0,2 0 4 15,-2 0-4-15,7 0 4 0,-12 0-4 0,12 0 0 0,-7 0 4 0,2 0-4 16,-1 0 4-16,-1 0-4 0,2 0 0 0,-7 0 0 16,5 0 4-16,1 0 0 0,0 0-4 0,0 0 0 0,0 0 4 15,-1 0-4-15,2 0 4 0,-1 0 0 0,-1 0 0 0,2 0 0 0,-2 0 0 16,1 0-4-16,0 0 4 0,-6 0 4 0,12 0-8 0,-7 0 4 16,2 0 0-16,-1 0 0 0,-1 0 0 0,2 0 0 0,-2 0 0 15,7 0 0-15,-6 0 0 0,0 0 0 0,-1 0 0 0,8 0-4 16,-8 0 4-16,2 0-4 0,4 0 4 0,-5 0-4 0,0 0 0 0,5 0 4 15,-4 0 0-15,4 0-4 0,-4 0 4 0,4 0 0 0,-5 0 0 16,0 0 0-16,5 0 0 0,-4 0-4 0,4 0 4 0,-4 0 0 16,4 0-4-16,-5 0 4 0,6 0-4 0,-7 0 0 0,7 0 4 15,-6 0 0-15,6 0 0 0,-6 0 0 0,6 0 0 0,-1 0-4 16,-4 0 4-16,4 0 0 0,-4 0 0 0,4 0-4 0,1-4 4 16,-6 4 0-16,6 0-4 0,-1-3 0 0,-4 3 4 0,4 0-4 0,-5 0 4 15,6-3-4-15,0 3 4 0,-7-4 0 0,8 4 0 0,-8 0 0 16,7-3 0-16,-6 3 0 0,5-4 0 0,-4 4 0 0,4 0 0 15,-5 0 0-15,6-3-4 0,0 3 0 0,-6 0 4 0,6 0 0 0,-7 0 0 16,7 0 0-16,-6 0 0 0,6 0-4 0,-6 0 4 16,-1 0-4-16,8 0 4 0,-8 0-4 0,1 0 0 0,6 0-16 0,-6 0 20 15,6 0 0-15,-7 0 0 0,2 0 0 0,4 0 0 0,-5 0 0 16,0 0 0-16,6 0 0 0,-6 0-4 0,5 0 4 0,-4 0 0 16,-1 0-4-16,5 0 0 0,-5 0 0 0,6-3 4 0,-6 3 0 0,5 0-4 15,2-3 0-15,-8 3 4 0,7-4-4 0,0 4 0 0,-6-3 0 16,5 3 4-16,2-3 0 0,-2 3-4 0,-5 0 0 15,6-4 0-15,0 4 4 0,0 0 0 0,-1-3-4 0,1 3 0 0,0 0 0 16,0 0 4-16,-7-3-4 0,7 3 4 0,0 0-4 0,0 0 4 16,-7 0-4-16,8 0 0 0,-1 0 0 0,-7 0 4 0,8 0 0 15,-2 0-4-15,-6 0 0 0,8-3 0 0,-1 3 0 0,-7 0-4 16,8 0 8-16,-8 0 0 0,6 0-4 0,-4 0 0 0,4 0 0 16,-4-4 4-16,4 4-4 0,-4 0-4 0,4-3 4 0,-6 3 0 0,8 0 0 15,-8-4 4-15,2 4 0 0,4 0-4 0,-4-3 4 0,4 3-4 16,-6 0 0-16,2-3 0 0,-1 3-16 0,6 0 20 0,-7 0 0 15,7 0 0-15,-6 0 0 0,0 0-4 0,-1 0 0 0,8 0 0 16,-8 0 4-16,2 0-4 0,4 0 4 0,-5 0-4 0,0 0 0 16,5 0 4-16,-4 0-4 0,-2 0 0 0,8 0 0 0,-8-4 0 0,7 4 4 15,0 0-4-15,-7 0 0 0,7-3 8 0,-6 3-4 0,6 0-4 16,0-3 0-16,0 3 4 0,-6 0 0 0,5 0-4 0,2 0 4 16,-2 0-4-16,1-4 4 0,0 4-4 0,-1 0 0 0,2 0 0 0,-2 0 0 15,1 0 0-15,0 0 0 0,-1 0 4 0,2 4 0 0,-2-8-4 16,1 4 0-16,0 4 0 0,-1-8 0 0,2 4 0 15,-2 0 4-15,1 0-4 0,0 0 0 0,-1 0 0 0,-5 0 0 0,6 0 0 16,0 0 0-16,0 4 4 0,0-4-4 0,-7 0 0 0,7 0 0 16,0 0 4-16,0 0 0 0,-7 0-8 0,8 0 4 0,-8 0 0 15,7 0 0-15,-6 0 0 0,0 0 0 0,6 0 4 0,-7 0-4 16,2 0 0-16,4 0 0 0,-4 0-4 0,-2 0 4 0,1 0 0 16,6 0 0-16,-6 0-4 0,-1 0 4 0,2 0 0 0,-1 0 4 0,-1 0-4 15,2 0 0-15,4-4 0 0,-5 4 0 0,0 0 0 0,0 0 4 16,-1 0-4-16,2 0 0 0,-1 0 0 0,-1 0 0 0,2 0 4 15,-2-3-4-15,7 3 4 0,-6 0 0 0,0 0-4 0,-1 0 0 16,2 0 4-16,-1 0-4 0,-1-3 4 0,2 3-4 0,4 3 4 0,-5-6-8 16,0 3 8-16,5 0 0 0,-4 0-8 0,-2 0 4 0,1 0 4 15,6 0 0-15,-6 0 0 0,0 0-4 0,6 0 4 0,-7 0-4 16,7 0 0-16,-6 0 4 0,6 0-4 0,-6 0 0 0,-1 0 0 16,8 0 4-16,-8 0-8 0,7 0 8 0,1 0-4 0,-8 0 4 0,6 0 0 15,-4 0-4-15,4 0 0 0,1 0 0 0,1 0 4 16,-8 0 0-16,7 0-4 0,0 0 0 0,0 0 0 0,-1 3 4 0,1-3-4 15,0 0 0-15,0 0 0 0,0 0 4 0,-1 0-4 0,1 3 4 16,0-3-4-16,5 0 0 0,-5 0 0 0,0 0 4 0,0 0-4 16,0 0 0-16,-1 4 0 0,1-4 4 0,0 0-4 0,0 0 0 15,0 0 0-15,-1 3 0 0,1-3 0 0,0 0 4 0,0 0-4 16,0 0 0-16,-1 0 0 0,1 3 0 0,0-3 4 0,0 0-4 16,-6 0 0-16,11 4 0 0,-10-4 0 0,10 0 0 0,-11 0 4 0,6 0 0 15,6 3-4-15,-7-3 0 0,1 0 0 0,0 3 0 0,0-3 0 16,0 0 0-16,-6 0 0 0,5 0 4 0,1 0-4 0,0 0 4 15,-1 0-4-15,2 0-4 0,-8 0 4 0,7 0 0 0,-6 0 0 16,6 0 0-16,-6 4 0 0,6-4 0 0,-7 0 0 0,1 0 0 16,6 0 0-16,-6 0 4 0,-1 0-4 0,2 3 0 0,-1-3 0 0,-1 0 0 15,7 0 0-15,-12 0 0 0,12 0 0 0,-6 0 0 0,0 0-4 16,-1 0 4-16,2 0 4 0,-7 0-4 0,11 0-4 0,-4 4 4 16,-2-8 0-16,1 4 0 0,0 4 0 0,0-4 0 0,0 0 0 0,-1 0-16 15,2 0 20-15,-1 0 0 0,-1 0 0 0,2 0-4 16,-2 0 0-16,7 3 0 0,-6-3 0 0,0 0 4 0,6 0-4 0,-6 3 0 15,-1-3 0-15,7 0 4 0,-6 3-8 0,6-3 4 0,-6 4 0 16,6-4 0-16,-6 0 0 0,6 3 0 0,-1-3 0 0,1 0 4 16,-1 3-4-16,2-3 0 0,-1 4 4 0,5-4-4 0,-5 0 0 0,0 0 0 15,6 0 0-15,-7 0 0 0,7 3 0 0,-6-3 0 16,6 0 0-16,-7 0 0 0,7 0 0 0,-6 3 4 0,6-3-4 0,-7 0 0 16,1 0 0-16,6 0 0 0,-7 0 0 0,1 3 0 0,0-3-4 15,0 0 8-15,5 4-4 0,-4-4 4 0,-2 3-4 0,1-3 4 16,-1 0-4-16,1 4 0 0,-6-4 0 0,6 3 0 0,0-3 0 0,0 0-4 15,0 3 4-15,-1-3 0 0,-5 0 0 0,6 0 0 16,0 0 0-16,-6 0 0 0,6 0 0 0,-1 0-4 0,-5 0 4 0,6 0 0 16,-6 0 0-16,5 0 0 0,-4 0 0 0,4 0-12 0,-5 0 16 15,6 0 0-15,-6 0-4 0,0 0 0 0,0 0 4 0,6 0-4 16,-6 0 0-16,-1 4 4 0,1-4-4 0,0 0 0 0,0 0 4 0,0 0-4 16,0 0 0-16,0 0 4 0,-1 3-4 0,2-3 4 0,-1 0-8 15,-1 3 0-15,1-3 4 0,0 0 0 0,0 0 0 0,6 4 0 16,-6-4 0-16,-1 0 0 0,2 0 0 0,-1 2 0 0,-1-2 0 0,7 0 0 15,-6 0 4-15,0 0-4 0,6 0 0 0,-7 0 0 16,8 0 0-16,-8 0 0 0,1 0 0 0,6 0 0 0,-6 0 4 0,6 0-4 16,-7 0 0-16,8 0 0 0,-8 0 0 0,7 0 0 0,0 0 0 15,-6 0 4-15,5 0-4 0,1 0 0 0,-6 0 0 16,6 0 0-16,-6 0 0 0,6 0 0 0,-1 0 0 0,1 0 0 0,1 0 4 16,-2 0 0-16,1 0-4 0,-1 0 0 0,1 0 0 0,-6 0 0 15,12 0-4-15,-6 0 4 0,-1 0 0 0,1 0 0 0,1 0 0 16,-2 0 0-16,7 0 0 0,-6 0 0 0,-1 0 0 0,1 0 0 0,6 0 0 15,-7 0 0-15,1 0 0 0,1 0 0 0,-2 0 0 0,7 0 0 16,-6 0 0-16,-1 0 0 0,1 0 0 0,0 0 4 0,-1-2-8 16,2 2 8-16,-2 0-4 0,7 0 0 0,-6 0 0 0,-1-4 0 15,1 4 0-15,0 0 4 0,0 0 0 0,0 0-4 0,-1 0 0 16,1 0 0-16,0-3 0 0,-6 3 0 0,6-3 0 0,-1 3 0 0,2 0 0 16,-2 0 0-16,-5 0 0 0,6 0 0 0,-6 0 0 0,5-4 0 15,-5 4 0-15,6 0 4 0,-6 0 0 0,0 0-8 0,6 0 4 16,-6 0 0-16,0 0 0 0,-1 0 0 0,1 0 0 0,6 0 0 15,-6 0 0-15,0-3 4 0,0 3-4 0,0 0 0 0,0 0 0 16,0 0 0-16,-1 0-4 0,1 0 4 0,0 0-4 0,6 0 4 0,-12 0 0 16,12 0 0-16,-6 0 4 0,0 0-8 0,0 0 4 0,-1 0 4 15,2 0-4-15,4 0 4 0,-5-3-4 0,0 3 4 0,5 0-4 16,-4 0 4-16,4 0-16 0,-4 0 12 0,4 0 8 0,-5 0-4 0,6 0-4 16,0 0 4-16,-1 0-4 0,-4 0 4 0,4 0-4 15,1 0 4-15,6 0-4 0,-7 0 0 0,1 0 0 0,0 0 0 0,0 0 0 16,6 0 4-16,-6 0-4 0,-1 0-4 0,7 0 4 0,-6 0 0 15,6 0 4-15,-7 0-4 0,1 0 0 0,6 0 0 0,-7 0 8 16,7 0-8-16,-6 0 0 0,6 0 4 0,-7 0-4 0,1 0 4 16,0 0-4-16,5 0 4 0,-5 0-4 0,1 0 0 0,-2 0 0 0,1 0 0 15,-1 0 4-15,1 0-4 0,1 0 0 0,-2 0 0 0,1 0-4 16,-1 0 4-16,1 0 0 0,-6 0 0 0,6 0 0 0,0-4 0 16,-6 4 4-16,5 0 0 0,-4 0-4 0,4-3 0 0,-4 3 0 15,4-4 0-15,-5 4 0 0,6 0 0 0,-7-3 0 0,2 3 0 16,4-3 0-16,-4 3 0 0,4 0 0 0,-5 0 0 0,6 0 0 15,-7 0 0-15,7-3 0 0,0 3 0 0,-6 0 0 0,6 0 0 16,-6 0 0-16,5 0 0 0,1 0 0 0,0 0 0 0,-6 0 0 0,6 0 0 16,-1 0 0-16,2 0 0 0,-8 0 0 0,7 0 0 15,0 0 0-15,0 0 0 0,0 0 0 0,-6 0 0 0,5 0 0 0,1 0 0 16,0 0 0-16,-1 0 0 0,2 0 0 0,-2 0 0 0,-5 0 0 16,6 0 0-16,0 0 0 0,0 0 0 0,-1 0 0 0,1 0 0 15,-6 0 0-15,6 0 0 0,-1 0 0 0,2 0 0 0,-2 0 0 0,-5 0 0 16,6 0 0-16,0 0 0 0,0 0 0 0,-1 0 0 15,1 0 0-15,-6 0 0 0,6 0 0 0,-1 0 0 0,1 0 0 0,-6 0 0 16,6 0 0-16,-1 0 0 0,-4 0 0 0,4 0 0 0,-4 0 0 16,4 0 0-16,-4 0 0 0,4 0 0 0,-6 0 0 0,8 0 0 15,-8 0 0-15,7 0 0 0,-6 0 0 0,6 0 0 0,-6 0 0 0,-1 0 0 16,8 0 0-16,-8 0 0 0,7 0 0 0,-6 0 0 0,6 0 0 16,-6 0 0-16,-1 0 0 0,8 0 0 0,-8 0 0 0,7 0 0 15,-6 0 0-15,1 0 0 0,4-4 0 0,-6 4 0 0,8 0 0 0,-1 0 0 16,-7 0 0-16,7 0 0 0,0 0 0 0,-7-3 0 0,8 3 0 15,-1 0 0-15,-1 0 0 0,1 0 0 0,-1 0 0 0,1 0 0 16,1 0 0-16,-2 0 0 0,1 0 0 0,-1 0 0 0,1 0 0 16,1 0 0-16,-2 0 0 0,7 0 0 0,-6 0 0 0,-1 0 0 15,1 0 0-15,0 0 0 0,6 0 0 0,-7 0 0 0,7 0 0 16,-6 0 0-16,0 0 0 0,5 0 0 0,-4 0 0 0,4 0 0 16,-5 0 0-16,5 0 0 0,-4 0 0 0,4 0 0 0,-5 0 0 0,5 0 0 15,-5 0 0-15,6 0 0 0,-7 0 0 0,7 0 0 0,0 0 0 16,-6 0 0-16,6 0 0 0,-7 0 0 0,7 0 0 15,0 0 0-15,-6 0 0 0,5 0 0 0,1 0 0 0,-1 0 0 0,-4 0 0 16,4 0 0-16,1 0 0 0,-7 0 0 0,7 0 0 0,0 0 0 16,0 0 0-16,-6 0 0 0,6 0 0 0,-7 0 0 0,7 0 0 15,-6 0 0-15,6 0 0 0,-7 0 0 0,7 0 0 0,-6 0 0 0,-1 0 0 16,1 0 0-16,6 0 0 0,-7 0 0 0,1 0 0 0,1 0 0 16,-2 0 0-16,1 0 0 0,-1 0 0 0,-4 0 0 0,4 0 0 15,1 0 0-15,-1 0 0 0,-4 0 0 0,4 0 0 0,-4 0 0 16,-2 0 0-16,8 0 0 0,-8 0 0 0,1 0 0 0,0 0 0 15,0 0 0-15,5 0 0 0,-11 0 0 0,7 0 0 0,-2 0 0 0,1 0 0 16,1 0 0-16,-7 0 0 0,5 0 0 0,1 0 0 0,-6 0 0 16,6 0 0-16,-6 0 0 0,0 0 0 0,6 0 0 0,-6 0 0 15,6 0 0-15,-6 0 0 0,0 0 0 0,0 0 0 0,0 0 0 0,0 0 0 16,0 0 0-16,5 0 0 0,-5 0 0 0,0 0 0 16,0 0 0-16,7 0 0 0,-7 0 0 0,0 0 0 0,5 0 0 0,-5 0 0 15,6 0 0-15,0 0 0 0,-6 0 0 0,6 0 0 0,0 0 0 16,0 0 0-16,0 0 0 0,0 0 0 0,-1 0 0 0,2 0 0 15,4 0 0-15,-5 0 0 0,0 0 0 0,6 0 0 0,-1 0 0 16,-5 0 0-16,6 0 0 0,0 0 0 0,0 0 0 0,0 0 0 0,6 0 0 16,-7 0 0-16,1 0 0 0,6 0 0 0,-7 0 0 0,7 0 0 15,-6 0 0-15,6 0 0 0,-7 0 0 0,7 3 0 0,0-3 0 16,-1 0 0-16,-4 4 0 0,4-4 0 0,1 0 0 0,0 3 0 16,-7-3 0-16,7 0 0 0,0 3 0 0,-6-3 0 0,5 0 0 0,0 3 0 15,1-3 0-15,-6 0 0 0,6 0 0 0,-7 0 0 16,7 0 0-16,-6 0 0 0,6 0 0 0,-7 0 0 0,7 0 0 0,-6 0 0 15,6 0 0-15,-7 4 0 0,2-8 0 0,-1 8 0 0,-1-4 0 16,1 0 0-16,6 0 0 0,-7 0 0 0,1 0 0 0,-6 0 0 16,6 0 0-16,-1 0 0 0,2 0 0 0,-8 0 0 0,7 0 0 15,0 0 0-15,-6 0 0 0,0 0 0 0,6 0 0 0,-7 0 0 16,1 0 0-16,1 0 0 0,-2 0 0 0,1 0 0 0,0 0 0 16,0 0 0-16,0 0 0 0,-1 0 0 0,-5 0 0 0,7 0 0 0,-2 0 0 15,-5 0 0-15,6 0 0 0,-6 0 0 0,7 0 0 0,-2 0 0 16,-5 0 0-16,6 0 0 0,0 0 0 0,-6 0 0 0,6 0 0 15,0 0 0-15,-1 0 0 0,2 0 0 0,-2 3 0 0,-5-3 0 16,13 0 0-16,-8 0 0 0,1 0 0 0,0 0 0 0,0 0 0 16,0 4 0-16,-1-4 0 0,2 0 0 0,4 0 0 0,-4 0 0 0,-2 0 0 15,7 3 0-15,-6-3 0 0,0 0 0 0,6 0 0 0,-7 0 0 16,8 0 0-16,-8 0 0 0,7 0 0 0,-6 3 0 0,5-3 0 16,-4 0 0-16,4 0 0 0,-4 4 0 0,-2-4 0 0,7 0 0 0,-6 0 0 15,0 0 0-15,0 0 0 0,5 3 0 0,-11-3 0 0,6 0 0 16,0 0 0-16,0 0 0 0,0 0 0 0,0 0 0 0,-6 0 0 15,6 0 0-15,0 0 0 0,-6 0 0 0,6 0 0 0,-6 0 0 16,6 0 0-16,-6 0 0 0,5 0 0 0,-5 0 0 0,0 0 0 16,0 0 0-16,6 0 0 0,-6 0 0 0,6 0 0 0,-6 0 0 15,0 0 0-15,6 0 0 0,-6 0 0 0,0 0 0 0,6 0 0 16,-6 0 0-16,6 0 0 0,0 0 0 0,-6 0 0 0,5 0 0 0,-5 0 0 16,7 0 0-16,-1 0 0 0,-1 0 0 0,-5 0 0 0,6 0 0 15,0 0 0-15,0 0 0 0,0 0 0 0,0 0 0 0,-6 0 0 16,6 0 0-16,-1 0 0 0,2 0 0 0,-1 0 0 0,-1 0 0 0,1 0 0 15,0 0 0-15,-6 0 0 0,6 0 0 0,0 0 0 16,0 0 0-16,-6 0 0 0,6 0 0 0,-6 0 0 0,5 0 0 0,2 0 0 16,-7 0 0-16,6 0 0 0,-6 0 0 0,5 0 0 0,-5 0 0 15,6 0 0-15,-6 0 0 0,6 0 0 0,-6 0 0 0,6 0 0 16,-6 0 0-16,6 0 0 0,-6 0 0 0,6 0 0 0,-6 0 0 16,6 0 0-16,-6 0 0 0,5 0 0 0,-5 0 0 0,7 0 0 0,-7 0 0 15,0 0 0-15,6 0 0 0,-6 0 0 0,0 0 0 0,0 0 0 16,0 0 0-16,0 0 0 0,0 0 0 0,0 0 0 0,0 0 0 15,0 0 0-15,0 0 0 0,5 0 0 0,-5 0 0 0,0 0 0 16,0 0 0-16,0 0 0 0,6 0 0 0,-6 0 0 0,6 0 0 16,-6 0 0-16,0 0 0 0,6 0 0 0,-6 0 0 0,6 0 0 0,-6 0 0 15,0 0 0-15,0 0 0 0,6 0 0 0,-6 0 0 16,0 0 0-16,0 0 0 0,0 0 0 0,0 0 0 0,0 0 0 0,0 0 0 16,6 0 0-16,-6 0 0 0,0 0 0 0,0 0 0 0,0 0 0 15,0 0 0-15,5 0 0 0,-5 0 0 0,0 0 0 0,7 0 0 16,-7 0 0-16,6 0 0 0,-6 0 0 0,5 0 0 0,-5 0 0 0,0 0 0 15,0 0 0-15,6 0 0 0,-6 0 0 0,0 0 0 16,6 0 0-16,-6 0 0 0,0 0 0 0,0 0 0 0,6 0 0 0,-6 0 0 16,0 0 0-16,0 0 0 0,0 0 0 0,0 0 0 0,0 0 0 15,0 0 0-15,0-3 0 0,0 3 0 0,0 0 0 0,0 3 0 16,0-3 0-16,0 0 0 0,0 0 0 0,0 0 0 0,0-3 0 0,0 3 0 16,0 0 0-16,0 0 0 0,0 3 0 0,0-3 0 0,0 0 0 15,0 0 0-15,0 0 0 0,0 0 0 0,6 0 0 0,-6 0 0 16,0 0 0-16,0 0 0 0,0 0 0 0,0 0 0 0,6 0 0 15,-6 0 0-15,0 0 0 0,6 0 0 0,-6 0 0 0,0 0 0 16,0 0 0-16,0 0 0 0,0 0 0 0,0 0 0 0,0 0 0 0,5 0 0 16,-5 0 0-16,0 0 0 0,0 0 0 0,0 0 0 0,-5 0 0 15,5-3 0-15,0 3 0 0,0 0 0 0,0 0 0 0,0 0 0 16,0 0 0-16,5 0 0 0,-5-4 0 0,0 4-12 0,0 0-36 0,0-3-20 16,0 3-16-16,7-3-24 0,-7 3-16 0,0-4-44 15,0 1-48-15,0 3-72 0,0-4 24 0,0 1 52 0,0 0 40 0,0 0 28 16,0 3 28-16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2FD095F-2F15-404D-B807-C83C56EC366C}" emma:medium="tactile" emma:mode="ink">
          <msink:context xmlns:msink="http://schemas.microsoft.com/ink/2010/main" type="inkDrawing"/>
        </emma:interpretation>
      </emma:emma>
    </inkml:annotationXML>
    <inkml:trace contextRef="#ctx0" brushRef="#br0">0 25 63 0,'0'0'88'0,"0"-2"-8"0,0 2-8 0,0 0-32 16,0 0-8-16,0-1-4 0,0 1-4 0,3-2-8 0,-3 2 0 15,0-2-4-15,0 2-4 0,2-2 4 0,-2 2-4 0,0-1 0 16,4-1-4-16,-4 2-4 0,3-2 4 0,-3 2 0 0,2-1-4 0,-2-1 0 16,4 2-4-16,-4-2-8 0,3 0-12 0,-1 2-16 0,1-1-28 15,-3-1-24-15,4 1-24 0,-2 1 12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95B4957-1C4C-4558-9E70-47255FCCC562}" emma:medium="tactile" emma:mode="ink">
          <msink:context xmlns:msink="http://schemas.microsoft.com/ink/2010/main" type="inkDrawing"/>
        </emma:interpretation>
      </emma:emma>
    </inkml:annotationXML>
    <inkml:trace contextRef="#ctx0" brushRef="#br0">-1 17 3 0,'3'0'96'0,"-3"0"-12"0,0 0-8 15,0 0-28-15,0-2-12 0,0 2-8 0,3 0-8 0,-3 0-4 0,0-1-4 16,3 1 0-16,-3 0 4 0,0-2-8 0,3 2-4 0,-3 0 4 16,0-2-24-16,3 2 24 0,-3-2-8 0,3 2 4 0,-3-1-8 15,3 1 4-15,-3-2-12 0,3 2-8 0,0-1-28 0,0 1-20 0,-3-2-20 16,3 0-20-16,0 2 12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2EDDF20-250A-4A7F-9459-27AF1BDCE04E}" emma:medium="tactile" emma:mode="ink">
          <msink:context xmlns:msink="http://schemas.microsoft.com/ink/2010/main" type="inkDrawing"/>
        </emma:interpretation>
      </emma:emma>
    </inkml:annotationXML>
    <inkml:trace contextRef="#ctx0" brushRef="#br0">-1 25 47 0,'0'0'92'15,"0"-1"-12"-15,0 1-12 0,0 0-28 0,0 0-4 0,3 0-12 0,-3-2 0 16,0 2-4-16,3-2-4 0,-3 2 0 0,3-1-4 0,-3 1 0 15,3-2-4-15,-3 2 0 0,0-2 0 0,3 0-4 0,0 2 0 16,-3-1-8-16,3 1 4 0,0-2 0 0,-3 2 0 0,3-1 0 16,-1 1-4-16,2-2-8 0,-4 2 4 0,3-2-8 0,-1 2-12 15,-2-1-16-15,4 1-12 0,-1-2-12 0,-3 2-8 0,2-2-8 0,2 2-4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6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A8F2240-6CA7-4F78-AE20-9088CB7C163E}" emma:medium="tactile" emma:mode="ink">
          <msink:context xmlns:msink="http://schemas.microsoft.com/ink/2010/main" type="inkDrawing"/>
        </emma:interpretation>
      </emma:emma>
    </inkml:annotationXML>
    <inkml:trace contextRef="#ctx0" brushRef="#br0">0 11 83 0,'0'0'88'0,"2"0"-8"0,-2 0-12 16,0 0-24-16,0 0-12 0,0 0 0 0,0 0-8 0,0 0 0 16,0-1-4-16,3 1-4 0,-3 0 0 0,0 0-4 0,0 0 0 15,0 0-4-15,0 0 0 0,0 0 0 0,0 0-4 0,0-2 0 0,4 2-4 16,-4 0 0-16,0-2 4 0,2 2 0 0,-2 0-4 0,3 0 0 16,-3-1-4-16,3 1-8 0,0 0-8 0,-3-2-8 0,3 2-32 15,-3 0-32-15,3-2-28 0,-3 2-8 0,3-1 28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19.86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0BABBCE-DC13-4FD8-A3B3-3E156A97AE8E}" emma:medium="tactile" emma:mode="ink">
          <msink:context xmlns:msink="http://schemas.microsoft.com/ink/2010/main" type="inkDrawing"/>
        </emma:interpretation>
      </emma:emma>
    </inkml:annotationXML>
    <inkml:trace contextRef="#ctx0" brushRef="#br0">1 22 75 0,'0'0'96'0,"0"0"-12"0,-2 0-12 0,2 0-28 0,0 0-4 15,0 2-4-15,0-2-8 0,0 0-4 0,0-2-4 0,0 2-4 16,0 0 0-16,0 0-4 0,0 0-4 0,2-1-4 0,-2 1 0 16,0-2 0-16,4 0-4 0,-1 2 0 0,-3-1 0 0,2-1-4 0,2 0-4 15,-4 2-4-15,3-2-4 0,-1 1-12 0,2-1-24 0,-1 1-28 16,-1-1-24-16,1 0-16 0,1 0 12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0.0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3F8284D-BC81-4A93-88E2-15D86E4F5955}" emma:medium="tactile" emma:mode="ink">
          <msink:context xmlns:msink="http://schemas.microsoft.com/ink/2010/main" type="inkDrawing"/>
        </emma:interpretation>
      </emma:emma>
    </inkml:annotationXML>
    <inkml:trace contextRef="#ctx0" brushRef="#br0">0 21 19 0,'0'-1'96'0,"3"1"-12"0,-3 0-8 16,3 0-28-16,-3-2-16 0,3 2-4 0,-3 0-4 0,3-2-8 0,-3 2 0 15,3-1-8-15,-3 1-16 0,3-2 16 0,0 2 0 0,-3-2-4 16,3 1 0-16,0 1-8 0,-3-2-4 0,3 0-12 0,0 0-24 16,0 2-20-16,-3-1-20 0,3-1-12 0,0 1 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0.21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F0033CC-665A-4F1C-BC96-714993DFD71B}" emma:medium="tactile" emma:mode="ink">
          <msink:context xmlns:msink="http://schemas.microsoft.com/ink/2010/main" type="inkDrawing"/>
        </emma:interpretation>
      </emma:emma>
    </inkml:annotationXML>
    <inkml:trace contextRef="#ctx0" brushRef="#br0">9 2 23 0,'0'0'104'0,"0"0"-12"0,0 0-12 0,-3 2-32 16,3-2-4-16,0 0-8 0,-3 0-4 0,3 0-4 0,0 0-4 16,-3 0-4-16,3 0-4 0,0 0 0 0,0 0 0 0,0 0-4 15,0 0 0-15,0 0-4 0,0 0 0 0,0 0-4 0,0 0-4 16,0 0 0-16,0 0 0 0,0 0 0 0,0 0-4 0,0 0-8 16,0 0-20-16,0-2 20 0,0 2-12 0,0 0-20 0,0 0-32 0,0-2-28 15,0 2-20-15,0-1 12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1.65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-3-3 51 0,'0'0'100'0,"0"0"-12"0,0 0-4 0,0 0-32 16,0 1-4-16,0-1-8 0,0 0 0 0,0 0-8 0,0 0 0 0,0 0 0 15,0 0-4-15,0 0 0 0,0 0 0 0,0 0 0 16,0 0 0-16,0 0 0 0,0 0-4 0,0 0 0 0,0 0-4 0,0 0 0 16,0 0-4-16,0 0 0 0,0 0-8 0,0 0 4 0,0 0 0 15,0 0-4-15,0 0 0 0,0 0-4 0,0 0 0 0,0 0 0 16,0 0-4-16,0 0 0 0,0 0 0 0,0 0-4 0,0 0 4 0,0 0-8 15,0 0 0-15,0 0-8 0,0 0-12 0,0 0-8 0,0 0-16 16,0 0-12-16,0 0-40 0,0 0-44 0,0 0-20 0,3 0 32 16,-3 0 24-16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1.83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3F05228-4751-4BF4-8A82-BFA8CA697496}" emma:medium="tactile" emma:mode="ink">
          <msink:context xmlns:msink="http://schemas.microsoft.com/ink/2010/main" type="inkDrawing"/>
        </emma:interpretation>
      </emma:emma>
    </inkml:annotationXML>
    <inkml:trace contextRef="#ctx0" brushRef="#br0">0 5 79 0,'0'0'80'0,"0"0"-8"0,3 0-4 0,-3-2-36 0,0 2-4 15,0 0-8-15,3 0 0 0,-3-1-24 0,3 1 20 0,-3 0-4 16,0 0-4-16,3 0 0 0,-3 0 0 0,3 0-4 0,-3 0-8 16,3-2-12-16,-3 4-32 0,3-4-36 0,-3 2-20 0,2 0-12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2.04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083522B-F78A-413D-B0E7-9796FEF73B6B}" emma:medium="tactile" emma:mode="ink">
          <msink:context xmlns:msink="http://schemas.microsoft.com/ink/2010/main" type="inkDrawing"/>
        </emma:interpretation>
      </emma:emma>
    </inkml:annotationXML>
    <inkml:trace contextRef="#ctx0" brushRef="#br0">3 8 3 0,'0'0'112'0,"0"2"-16"16,0-2-8-16,0 0-32 0,0 0-8 0,0 0-8 0,-3 0-8 15,6 0-8-15,-3 0-4 0,0 0-4 0,0 0-4 0,0 0 0 16,0 0-4-16,0 0 0 0,0 0 0 0,0 0-4 0,0 0-4 15,0 0 4-15,3 0-16 0,-3 0 16 0,0 0 0 0,3 0-4 16,-3-2 0-16,3 2-4 0,-3 0-4 0,3-1-8 0,-3 1-8 0,3-2-8 16,0 2-28-16,-3-2-16 0,3 2-16 0,0-2-16 0,-3 1-4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5:38.876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35 1 67 0,'0'0'84'0,"0"0"-8"0,0 0-8 0,0 0-24 0,0 0-8 15,0 0-4-15,0 0 0 0,0 0 0 0,0 0-4 0,0 0 4 0,0 0-8 16,0 0 0-16,0 0 0 0,0 0 0 0,0 0 0 16,0 0 0-16,0 0 4 0,0 0-4 0,0 0 0 0,0 0-4 15,0 0 8-15,0 0-4 0,0 0 0 0,0 0 0 0,0 0-4 0,0 0 4 16,0 0-4-16,0 0 0 0,0 0-4 0,0 0 0 0,0 0 4 15,0 0-4-15,0 0 0 0,0 0-4 0,0 0 8 0,0 0-4 16,0 0 0-16,6 0 4 0,-6 0-4 0,0 0 8 0,0 3-4 16,0-3-4-16,0 0 0 0,0 3 0 0,0-3 0 0,0 4 0 15,0-1 0-15,0 1 0 0,0-1 4 0,0 1 0 0,0-2-4 0,0 2 0 16,0 2 0-16,0-2 0 0,0 2 0 0,0-2 0 0,0-1 0 16,0 3 0-16,0-2 0 0,0 2-4 0,0 1 4 0,0-4 0 15,0 4-4-15,0-4-4 0,0 4 4 0,0-4 0 0,0 4 0 0,0 0 0 16,0-4-4-16,0 4 0 0,0-4 0 0,0 4 0 0,0-4 0 15,0 0-4-15,0 4 0 0,0-4 0 0,0 4 4 0,0-4-4 16,0 1 0-16,0 2 0 0,0-2 0 0,0-1 4 0,0 0-4 16,0 4 0-16,-6-4 0 0,6 1 0 0,0-1-4 0,0 3 8 15,0-2-4-15,0-1 4 0,-5 0-8 0,5 1 0 0,0 2 4 0,0-2 0 16,0-2 4-16,0 2-8 0,-6-1 4 0,6 4 0 16,0-3 0-16,0-1 0 0,0 0-4 0,0 0 0 0,-7 4 4 0,7-4 0 15,0 0-4-15,0 1 8 0,0-1-8 0,0 0 4 0,0 4-4 16,0-4 0-16,-5 1 0 0,5-1 4 0,0 0 0 0,0 1-4 15,0-1 0-15,0 1 0 0,0-1 0 0,0 1 4 0,0-1-4 16,0 0 4-16,0 0-4 0,0-3 0 0,0 4 0 0,0-1 0 16,-6 0 0-16,6 1 4 0,0-1 0 0,0 0 0 0,0 0-4 15,0 1 0-15,0-1 0 0,0 1 0 0,0-4 4 0,0 3-4 0,0-1 4 16,0 2-4-16,0 0 0 0,0-1 4 0,0 0-4 0,0 1 4 16,0-1-4-16,0 0 0 0,0 1 0 0,0-1-4 0,0 0-16 15,0 0 28-15,0 1-4 0,0-1 0 0,0 0 0 0,0 1 0 16,0-1-4-16,0 0 0 0,0 1 0 0,0-1 4 0,0 0-4 15,0 0 4-15,0 1-4 0,0-1 0 0,0 0 0 0,0-3 0 0,0 4 0 16,0 0 0-16,0-2 0 0,0 2 4 0,0-1-4 0,0 0 0 16,0 1 0-16,0-1 0 0,0 0 0 0,0 1 0 0,0-1 0 15,0 0 0-15,0 4 0 0,0-4 0 0,0 1 0 0,0-1 0 16,0 0 0-16,0 1 0 0,0-1 4 0,0 0-4 0,0 1 0 16,0 2 0-16,0-6 0 0,0 7 4 0,0-4-4 0,0-3 0 15,0 7 0-15,0-4 0 0,0 1 0 0,0-1 4 0,0 0-4 0,0 1 0 16,0-1 0-16,0 0 0 0,0 1 0 0,0 2 0 0,0-3 0 15,0 1 0-15,0-1 0 0,0 4 0 0,0-4 0 0,0 0 0 16,0 1 0-16,0-1 0 0,0 0 0 0,0 4 0 0,0-4 0 16,0 0 0-16,0 1 0 0,0-1 0 0,0 0 0 0,0 1 0 15,0-1 0-15,0 0 0 0,0 0-4 0,0 1 8 0,0-1-4 0,0 0 0 16,0 1-4-16,0-1 8 0,0 0-8 0,0 1 4 0,0-1 0 16,0 1 4-16,0-1-8 0,0-3 0 0,0 3 0 0,0 0 8 15,0 1-4-15,0-1 0 0,0 0 4 0,0 1-4 0,0-1 4 16,0-3-4-16,0 3 0 0,0 0-4 0,0 2 8 0,0-3 0 15,0 2-4-15,0-1 0 0,0 0-4 0,0 1 4 0,0-1 0 16,0 0 0-16,0 1-4 0,0-1 8 0,0 1-4 0,0-1-4 0,0 0 8 16,0 0 0-16,0 1-4 0,0-1 0 0,0 0 0 0,0 1 0 15,0-1 0-15,0 0 4 0,0 0-8 0,0 1 4 0,0-1 0 16,0-3 4-16,0 3-4 0,0 1 0 0,0-2 0 0,0-2 0 16,0 4 4-16,0 0-4 0,0-4 0 0,0 3 0 0,0 0 0 15,6-3-4-15,-6 4 0 0,0-1 4 0,0-3 0 0,0 3 4 16,0-3-4-16,0 3-4 0,0 1 8 0,0-4-20 0,0 3 20 0,0 0-4 15,0-3 4-15,0 4-4 0,0-4 4 0,0 3 0 0,0 0-4 16,0 1 0-16,0-4 0 0,0 4 0 0,0-2 0 0,0 1 0 16,0-3 4-16,0 4-4 0,0-1 0 0,0 0 0 0,5-3 4 15,-5 4-4-15,0-1-4 0,0 0 0 0,0 1 4 0,0-1 4 0,0-3-4 16,0 3 0-16,0 1 0 0,0-1 0 0,0 0 0 0,0-3 0 16,0 4 0-16,0-1 0 0,0 0 0 0,0-3 4 0,0 4-4 15,0-1 0-15,0 0-4 0,0 1 4 0,0-4 0 0,0 3-4 0,0 0 8 16,0 1-4-16,0-2 0 0,0 2 0 0,0-4 0 15,0 4 4-15,0-1-4 0,0 0-4 0,0 1 4 0,0-1 0 0,0 0 0 16,0 1 0-16,0-4 0 0,0 6 0 0,0-6-4 0,0 4 4 16,0-1 0-16,0 0 4 0,0 1-4 0,0-1 0 0,0 0 0 15,0 1 0-15,0-1 0 0,0 0 0 0,0 0 4 0,0 0-4 16,0 1 0-16,0-1 0 0,0 1 8 0,0-1-12 0,0-3 8 16,0 3-4-16,0 1 0 0,0-1 0 0,0 0-4 0,0-3 0 15,0 3 4-15,0 1-4 0,0-1 4 0,0 0 0 0,0 1 4 0,0-1-4 16,0-3 0-16,0 3 0 0,0 1 4 0,0-1-4 15,0 0 0-15,0 0 0 0,0 1 0 0,0-1 0 0,0-3 0 0,0 3 0 16,0 1 0-16,0-1 0 0,0 0-4 0,0-3 4 0,0 7 0 16,0-7 4-16,0 3 0 0,0 1-4 0,0-1 0 0,0 1 0 15,0-1 0-15,0 0 0 0,0 0-4 0,0 1 8 0,0-1-8 0,0 0 4 16,0-3 0-16,0 4 4 0,0-1-4 0,0 0 0 0,0-3 0 16,0 0 0-16,0 3-8 0,0-3 4 0,0 0-8 0,0 0-4 15,0 0-4-15,0 4-12 0,0-4-20 0,0 0-20 0,0 0-24 0,0 0-24 16,0-4-32-16,0 4-52 0,0-3-60 0,-5 0 20 15,5 0 48-15,0-1 40 0,0 1 32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2.23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20B7349-7D1A-4DB6-A810-2E605046FFDD}" emma:medium="tactile" emma:mode="ink">
          <msink:context xmlns:msink="http://schemas.microsoft.com/ink/2010/main" type="inkDrawing"/>
        </emma:interpretation>
      </emma:emma>
    </inkml:annotationXML>
    <inkml:trace contextRef="#ctx0" brushRef="#br0">0 16 83 0,'0'0'100'0,"0"0"-16"0,0 0-8 0,0 0-28 0,0 0-8 16,0 0-8-16,0 0-4 0,0 0-8 0,0 0-4 0,0 0 0 15,3 0-4-15,-3-2 0 0,0 2-4 0,0 0-4 0,0 0 4 16,3-2-4-16,-3 2 0 0,0 0-4 0,3-2 0 0,-3 2-4 16,0 0 0-16,3 0 4 0,-3-1-4 0,3 1-4 0,-3-2 0 0,3 2-12 15,-3-2-12-15,3 2-24 0,-3-1-20 0,3-1-24 0,0 2-16 16,-3-2 4-16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2.41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0AB255F-34F0-466B-927C-49BAA6A14D8A}" emma:medium="tactile" emma:mode="ink">
          <msink:context xmlns:msink="http://schemas.microsoft.com/ink/2010/main" type="inkDrawing"/>
        </emma:interpretation>
      </emma:emma>
    </inkml:annotationXML>
    <inkml:trace contextRef="#ctx0" brushRef="#br0">0-1 39 0,'0'0'104'0,"0"0"-12"0,0 0-8 0,0 0-32 0,0 0-8 15,0 0-12-15,0 0-4 0,0 2-4 0,0-4-4 0,0 2-4 16,0 0-4-16,0 0 0 0,0 0-4 0,0 0 0 0,0 0-4 0,0 0 0 15,0 0 0-15,0 0-4 0,0 0 0 0,0 0 0 0,3 2-4 16,-3-2 0-16,0 0 4 0,0 0-4 0,2 0-8 0,-2 0-20 16,0 0 4-16,4 0-16 0,-4 0-24 0,0 0-16 0,3-2-20 15,-3 2-8-15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2.59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6C5BF5D-C441-4292-9DD9-2AA4796E70F5}" emma:medium="tactile" emma:mode="ink">
          <msink:context xmlns:msink="http://schemas.microsoft.com/ink/2010/main" type="inkDrawing"/>
        </emma:interpretation>
      </emma:emma>
    </inkml:annotationXML>
    <inkml:trace contextRef="#ctx0" brushRef="#br0">3 9 51 0,'0'0'92'0,"0"0"-8"0,0 0-12 0,-3 0-32 0,3 0-8 15,0 0-4-15,0 0-8 0,3 0-4 0,-3 0 0 0,0 0-4 16,0 0-4-16,0 0 0 0,0 0-4 0,3 0 0 0,-3-2 0 0,0 2 0 16,3 0-4-16,-3-2-4 0,3 2-12 0,-3-1-8 15,3 1-32-15,-3 0-28 0,3-2-28 0,0 0-4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2.78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4CF0136-3ED0-4283-BB77-A8FCF3058C8E}" emma:medium="tactile" emma:mode="ink">
          <msink:context xmlns:msink="http://schemas.microsoft.com/ink/2010/main" type="inkDrawing"/>
        </emma:interpretation>
      </emma:emma>
    </inkml:annotationXML>
    <inkml:trace contextRef="#ctx0" brushRef="#br0">0 2 59 0,'0'0'96'0,"0"0"-12"15,0 1-12-15,0-1-32 0,0-1-8 0,0 1-4 0,0 1-4 16,0-1-4-16,0 0-4 0,0 0-4 0,0 0-4 0,0 0 4 15,0 0-8-15,0 0 0 0,3 0 0 0,-3 0-4 0,0 0 0 16,0 0 0-16,3 0-12 0,-3 0 0 0,0 0-28 0,3-1-20 0,-3 1-24 16,0 0-24-16,3-2-8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2.9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AF6153B-0F6E-4340-B82E-633100A50274}" emma:medium="tactile" emma:mode="ink">
          <msink:context xmlns:msink="http://schemas.microsoft.com/ink/2010/main" type="inkDrawing"/>
        </emma:interpretation>
      </emma:emma>
    </inkml:annotationXML>
    <inkml:trace contextRef="#ctx0" brushRef="#br0">0 1 75 0,'0'0'100'0,"0"0"-12"0,0 0-12 0,0 0-32 0,0 0-12 0,0 0-4 16,0 0-8-16,0 0-4 0,0 0 0 0,0 0-4 0,0 0-8 15,0 0 0-15,0 0-12 0,0 0-12 0,0 0-44 0,0 0-40 16,0 0-28-16,0-1 16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4.9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480170C-E24D-4959-9467-A6AAE2429936}" emma:medium="tactile" emma:mode="ink">
          <msink:context xmlns:msink="http://schemas.microsoft.com/ink/2010/main" type="inkDrawing"/>
        </emma:interpretation>
      </emma:emma>
    </inkml:annotationXML>
    <inkml:trace contextRef="#ctx0" brushRef="#br0">3 47 7 0,'0'0'96'0,"0"0"-8"0,0 0-8 15,0 0-24-15,0 0-8 0,0 0-8 0,0 0 0 16,0 0-4-16,0 0-8 0,0 0-4 0,0 0 0 0,0 0 0 0,0 0 0 16,0 0-4-16,0 0 0 0,0 0 0 0,0 0 4 0,0 0 0 15,0 0 0-15,-3 0 0 0,3 0 4 0,0 0-20 0,0-2 20 16,0 2-4-16,0-2 4 0,0 2-8 0,0-1 4 0,0 1-4 0,0-2 4 15,0 0-4-15,0 1 0 0,0-1 0 0,0 2-4 16,0-3-4-16,0 1 4 0,0 0 0 0,0 0-8 0,0 1 4 16,0-1-4-16,0 1-4 0,0-1 0 0,0 0 0 0,0 1 0 0,3-1 0 15,-3 0 0-15,0 0 8 0,3 1-8 0,-3-1-4 0,0 0 4 16,3 2 0-16,-3-1-4 0,0-1 4 0,3 2 0 0,-3-2-4 0,3 2 4 16,-3 0 0-16,0 0 0 0,3-1 0 0,-3 1-4 0,0 0 0 15,0 0 0-15,3 0 0 0,-3 0 0 0,3 0-4 0,-3 0 4 16,0 0 0-16,3 0 4 0,-3 0 0 0,3 0-4 0,-3 0 0 15,0 0 4-15,3 0 0 0,-3 0 0 0,3 0-4 0,-3 0 4 16,0 1-4-16,3-1 4 0,-3 2 0 0,3 0 0 0,-3-2-4 0,3 1 4 16,0 1 0-16,-3 0 4 0,3 1-4 0,-3-1 0 0,3 0 0 15,0 1 0-15,-3-1 0 0,3 1-16 0,0-2 20 0,0 1 0 16,-3 2 0-16,3-3-4 0,0 1-4 0,0 1 4 0,-3-1 0 16,2 1 0-16,2-1-4 0,-1 0 0 0,-3 1 0 0,2-2 4 15,2 2-4-15,-4-2 4 0,3 1-4 0,-1-1 4 0,-2 1 0 16,4 0-4-16,-4-1 0 0,3 1 0 0,-3-2 0 0,2 2 0 0,-2 0 0 15,3-2 4-15,-3 0-4 0,0 0 0 0,4 0 0 0,-4 1-4 16,0-1 0-16,2 0 0 0,-2 0-4 0,0 0 0 0,0 0-8 16,0 0-4-16,0 0-8 0,0-1-16 0,0 1-8 0,0 0-12 15,0-2-12-15,0 2-4 0,0-2-12 0,0 2-40 0,0-2-32 16,0 1-12-16,0-1 32 0,-2 0 28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5.30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2AFDD68-6A2D-4064-82B8-4B6C892EEDFC}" emma:medium="tactile" emma:mode="ink">
          <msink:context xmlns:msink="http://schemas.microsoft.com/ink/2010/main" type="inkDrawing"/>
        </emma:interpretation>
      </emma:emma>
    </inkml:annotationXML>
    <inkml:trace contextRef="#ctx0" brushRef="#br0">36-1 23 0,'-3'0'104'0,"3"0"-12"0,0 0-8 15,-3 0-28-15,3 0-12 0,0 0-8 0,-3 0-4 0,3 0-8 16,0 0-4-16,0 0 0 0,-3 0-4 0,3 0 0 0,0 1-4 0,0-1 0 15,-3 2 4-15,3-2-4 0,0 2 0 0,-3-2 0 0,3 2 0 16,0-1 0-16,-3 1 0 0,3 1 0 0,-3-1 0 0,3 0 4 16,0 1 0-16,-3 1 0 0,3-3 0 0,-3 3 0 0,3-1 0 15,-3-2 0-15,3 3 4 0,0-1-4 0,0-1 0 0,-3 1 0 16,3-1 0-16,0 1-4 0,0-1 0 0,0 1 0 0,0-1 0 0,0 0-4 16,0-1 4-16,0 1-4 0,0 0 0 0,0-2 0 0,3 1 0 15,-3-1 0-15,3 0 0 0,-3 2 0 0,0-2 0 0,3 0-4 16,0 0 4-16,-3 0 4 0,3 0-4 0,0 0 0 0,0-2 0 15,0 2-4-15,3-1 0 0,-3-1 4 0,0 0-12 0,0 1 4 16,0-1 8-16,3 0-4 0,-3 1 0 0,-1-1 0 0,2-1-4 0,1-1-12 16,-1 3 0-16,-1-3-8 0,-1 1-16 0,5-1-24 0,-5 1-20 15,1-1-32-15,1 2-52 0,-2-2-28 0,1 1 32 0,1-1 24 16,-2-1 28-16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6.05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58F870D-88D0-4EA8-93BF-739E7C47E105}" emma:medium="tactile" emma:mode="ink">
          <msink:context xmlns:msink="http://schemas.microsoft.com/ink/2010/main" type="inkDrawing"/>
        </emma:interpretation>
      </emma:emma>
    </inkml:annotationXML>
    <inkml:trace contextRef="#ctx0" brushRef="#br0">0 0 43 0,'3'0'96'0,"-3"0"-20"0,0 0-4 0,0 0-24 16,4 0-8-16,-4 0 4 0,0 0-4 0,0 0-4 0,2 2 0 0,-2-2-4 15,3 0 0-15,-3 2-4 0,0 0-4 0,4-1 4 0,-4-1 0 16,0 4-4-16,0-3 0 0,2 1 4 0,-2 1 0 0,0 1 0 15,3-1-4-15,-3 0 0 0,0 2-4 0,3 1 4 0,-3-3-4 0,0 2 4 16,3 0 0-16,-3 2-4 0,3-2 0 0,-3-1-4 16,3 3-4-16,-3-2-4 0,3 3 8 0,-3-2-8 0,3-1 4 0,-3 2-4 15,3-2 0-15,-3 1 0 0,3 1-4 0,-3-2 8 0,3 0-8 16,0 0 0-16,0 0 0 0,-3-1 0 0,3 1 4 0,0-2-8 16,0 2 4-16,-3-1-4 0,3-3 4 0,0 2 0 0,0 1-4 15,0-2 0-15,0-1 4 0,-3 3-4 0,3-3 0 0,0 1 4 16,0-2 0-16,0 2-4 0,0-2 0 0,0 0-4 0,-3 1 4 0,3-1 0 15,0 0-4-15,0 0-20 0,0 0 20 0,-3 0-4 0,3-1-4 16,0-1-8-16,0 0-4 0,-3 1-12 0,3-1-8 0,0 0-8 16,-3 1-8-16,0-3-8 0,3 2-8 0,-3-1-24 0,0 0-24 0,0 0-24 15,0-2-4-15,0 1 24 0,0 1 28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6.42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6420B8F-EC81-4054-BB4E-E7329738556A}" emma:medium="tactile" emma:mode="ink">
          <msink:context xmlns:msink="http://schemas.microsoft.com/ink/2010/main" type="inkDrawing"/>
        </emma:interpretation>
      </emma:emma>
    </inkml:annotationXML>
    <inkml:trace contextRef="#ctx0" brushRef="#br0">-1 37 15 0,'0'2'100'0,"0"-1"-12"16,0 1-8-16,0-2-28 0,0 2-8 0,2-1-4 0,-4-1-4 16,4 2-4-16,-2 0 0 0,-2-2-4 0,2 1 0 0,0-1-4 0,0 2-4 15,0-2 0-15,0 0 0 0,0 0 4 0,2 0 4 0,-2 2 0 16,0-2 0-16,0 0 4 0,3 0 4 0,-3 0 0 0,4 0 0 16,-4 0 4-16,2-2-8 0,1 2 4 0,1-2-4 0,-4 2 0 15,2-1-8-15,5 1 0 0,-5-2 0 0,1 0-4 0,0 1-4 16,0-1-4-16,0 0-4 0,3 1 0 0,-3-3 0 0,0 3 0 0,0-2-4 15,0 0 0-15,3 2-4 0,-3-1 0 0,0 0-4 0,0 1-4 16,0-1 4-16,0-1-8 0,3 3-4 0,-6-2-8 0,6 1-20 16,-3-2-8-16,0 2-16 0,0-1-16 0,-3 1-20 0,3-1-44 15,0 2-36-15,0-2 8 0,-3 1 40 0,3-1 20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6.93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8BCF4BB-7D6E-4AC0-A2FA-4FBCA5C1EDEE}" emma:medium="tactile" emma:mode="ink">
          <msink:context xmlns:msink="http://schemas.microsoft.com/ink/2010/main" type="inkDrawing"/>
        </emma:interpretation>
      </emma:emma>
    </inkml:annotationXML>
    <inkml:trace contextRef="#ctx0" brushRef="#br0">4 30 15 0,'0'1'100'0,"0"1"-8"0,0-2-12 16,0 2-32-16,0-1-8 0,0 1 0 0,0-1-4 16,0 2-4-16,0-2 4 0,0 2-4 0,0-1-4 0,0 1 0 0,0-1 0 15,0 1-4-15,0 1-4 0,0-2 0 0,0 1 0 0,0 0 0 16,0 1 0-16,0-1-4 0,0-1 0 0,0 1 0 0,0 1 0 16,0-3 0-16,0 2 4 0,0-1-4 0,3 0 0 0,-3 0-4 0,3-1 4 15,-3 1-4-15,2 0 0 0,2-2-4 0,-1 1 0 0,-1-1 0 16,2 0 0-16,-1 0 0 0,-1 0 0 0,5 2-4 0,-5-4 0 15,1 2 0-15,4 0 0 0,-5-1 4 0,5-1 0 0,-5 0-4 16,5 1 0-16,-5-1 0 0,1 0 0 0,1 0 0 0,-2 1-4 16,5-2 4-16,-7 1 0 0,2-2-8 0,1 1 8 0,1 1-8 0,-2-1 8 15,-2 0-4-15,3-1 4 0,-3 1-4 0,0 2 0 0,0-3 0 16,3 0 0-16,-3 1 0 0,0 0 0 0,0 0-4 0,0-1 0 16,0 1 4-16,-3-1 0 0,3 1-4 0,0 0 4 0,-3-1 0 15,3 1 0-15,-2 0 4 0,2-1-4 0,-4 3 0 0,4-1 0 16,-3-2 0-16,1 4 0 0,-2-1 0 0,1-1 0 0,-3 2 0 15,3-2 0-15,1 2 0 0,-1 2-4 0,-3-2 4 0,3 2-4 0,-3-1-4 16,3 1 0-16,-1 0-4 0,-1 1-4 0,2 1-4 16,-3-3-12-16,3 3-8 0,-1-1-8 0,-1 0-8 0,1 1-8 0,2-1-24 15,-1 0-32-15,3-1-36 0,-3 2 12 0,0-1 16 0,3-2 36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5:40.467"/>
    </inkml:context>
    <inkml:brush xml:id="br0">
      <inkml:brushProperty name="width" value="0.26667" units="cm"/>
      <inkml:brushProperty name="height" value="0.53333" units="cm"/>
      <inkml:brushProperty name="color" value="#E7E6E6"/>
      <inkml:brushProperty name="tip" value="rectangle"/>
      <inkml:brushProperty name="rasterOp" value="maskPen"/>
      <inkml:brushProperty name="fitToCurve" value="1"/>
    </inkml:brush>
  </inkml:definitions>
  <inkml:trace contextRef="#ctx0" brushRef="#br0">108 6 47 0,'0'0'92'0,"0"0"-8"0,0 0-8 0,0-3-28 16,0 3-8-16,0 0-4 0,0 0-4 0,0 0-4 0,0 0 0 15,0 0-4-15,0 0 0 0,0-4 0 0,0 8 0 0,0-4 0 16,0-4-4-16,0 4 0 0,0 0 0 0,0 0 0 0,0 4 0 0,0-8 0 16,0 8-4-16,0-4 0 0,0 0 0 0,0 0 0 0,0 0-4 15,0 0 4-15,0 0 0 0,0 0 0 0,0 0-4 0,0 0-4 16,0 0 4-16,0 0 0 0,0 0 0 0,0 0-4 0,0 0 4 15,0 0 0-15,0 0-4 0,0 0 4 0,0 0 0 0,0 0 4 16,0 0-4-16,0 3 4 0,0-3-4 0,0 3 0 0,0 1-4 0,0-1 4 16,0 0 4-16,0-3-4 0,0 7-4 0,0-4 0 0,0 0 4 15,0 4-4-15,0-4 0 0,0 4 4 0,0 0-4 0,0-4 0 16,0 4 0-16,0 0-16 0,0-4 24 0,0 3-4 0,0 1 0 16,0-4 0-16,0 4 0 0,0-1 0 0,0 1 0 0,0 0-4 15,0-4 0-15,0 4 0 0,0 0 4 0,0-1-4 0,0 1 0 0,0-4 4 16,0 4 0-16,0-1-4 0,0 1 0 0,0 0 0 0,0-1 0 15,0-2 0-15,0 5 0 0,0-5-4 0,0 3 4 0,0-1 0 16,0 1-4-16,0-1 0 0,0 1 0 0,0-1 0 0,0 1 0 16,0 0 0-16,0-1 0 0,0 1 4 0,0 0-4 0,-5 0 0 15,5-1 0-15,0 1-4 0,0 0 8 0,0-1-8 0,0 1 4 0,0 0 4 16,0-2-4-16,0 3-4 0,-6-2 4 0,6 1-4 0,0 0 0 16,0-1 4-16,0 1-4 0,0-1 0 0,0 1 4 0,0 0 0 15,0-4 0-15,0 3-4 0,0 1 4 0,-5-4 0 0,5 5-4 16,0-2 4-16,0-3 0 0,0 4 0 0,0-1-4 0,0-2 4 15,0 2 0-15,0-2-4 0,0 2 0 0,0 1 0 0,0-4 4 0,0 4-4 16,-7-4-16-16,7 4 20 0,0 0 4 0,0-4-4 0,0 4 0 16,0-1 0-16,0-2 0 0,0 2 0 0,-6-2-4 0,6 2 0 15,0-2 0-15,0 2 4 0,0-3-4 0,0 4 0 0,0 0 4 16,0-4 0-16,0 4-4 0,0-4 0 0,0 0 4 0,0 4-4 16,0-4 0-16,0 4 0 0,0-4 0 0,0 0 0 0,0 4 0 15,-5-4 4-15,5 0-4 0,0 4 0 0,0-4 4 0,0 1-4 0,-7 2 0 16,7-2 0-16,0-1 0 0,0 1 0 0,0 2 0 15,-5-3 4-15,5 1 0 0,0 2-4 0,0-2 0 0,0-1 0 0,0 0 4 16,0 5 0-16,0-6-8 0,0 2 4 0,0-1 0 0,0 4 4 16,-6-4-4-16,6 0 0 0,0 1 0 0,0 3 0 0,0-4 4 15,0 0-4-15,-7 4 4 0,7-4-4 0,0 0 0 0,0 1 0 0,0 2 0 16,0-3 0-16,0 1 0 0,0-1 4 0,0 0-4 0,0 3 4 16,0-2 0-16,0 0-4 0,0-1 0 0,0 4 4 0,0-4-24 15,0 0 24-15,0 0 0 0,0 1 0 0,0-1 0 0,0 4 0 0,0-4-4 16,0 0 4-16,0 1-4 0,0 0 4 0,0 1-4 0,0-1 0 15,0-1 0-15,0 0 0 0,0 1 4 0,0-1 0 0,0 4 0 16,0-4 0-16,0 0-4 0,0 1 0 0,0-1 0 0,0 0 0 16,0 1 0-16,0 2 0 0,0-2 0 0,0-1 0 0,0 0 0 15,0 1 0-15,0 2 0 0,0-2 4 0,0-2 0 16,0 2 0-16,0 0-4 0,0 2 0 0,0-2 0 0,0-1 4 0,-5 0-4 16,5 4 0-16,0-4 0 0,0 1 0 0,0-1 0 0,0 0 0 0,0 4 0 15,0-4 0-15,0 1 4 0,0-1-4 0,0 0 0 0,0 0 0 16,0 0-4-16,0 1 4 0,0-1 0 0,0 1 0 0,0-1 0 15,0 0 0-15,0 1-4 0,0-1 8 0,0-3-4 0,0 3 4 16,0 0 0-16,0 1-4 0,0-4 4 0,0 3-4 0,0 0 0 16,0 1 0-16,0-1 0 0,0 0 4 0,0 1-8 0,0-1-16 15,0-3 24-15,0 3 4 0,0 0-4 0,0 1-4 0,0-1 4 0,0 0 0 16,0 1 0-16,0-1-4 0,0 0 0 0,0 1 0 0,0-1 4 16,0 0 0-16,0 1-4 0,-6-1 0 0,6 1 4 0,0-1-4 15,0 0 0-15,0 0-4 0,0 1 8 0,0-1-4 0,0 0-4 16,0-3 4-16,0 4 4 0,0-1-4 0,0 0-4 0,0 0 4 15,0-3-4-15,0 4 8 0,0-1 0 0,0-3-4 0,0 4 0 0,0-1 4 16,0-3-4-16,0 3 0 0,0-3 4 0,0 4-8 0,0-4 8 16,0 3-4-16,0-3-4 0,0 0 4 0,0 3-4 0,0-3 4 15,0 0 0-15,0 0-4 0,0 0 0 0,0 0 4 0,-5 0-8 0,5 0 0 16,0 0-12-16,0 0-16 0,-7 0-24 0,7 0-20 16,0 0-32-16,-6-3-44 0,6 3-76 0,-5-3-36 0,-2 3 44 0,2-4 44 15,5 1 36-15,-6 0 28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8.1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36D064F-5893-4D84-9BE1-7A50F823260E}" emma:medium="tactile" emma:mode="ink">
          <msink:context xmlns:msink="http://schemas.microsoft.com/ink/2010/main" type="inkDrawing"/>
        </emma:interpretation>
      </emma:emma>
    </inkml:annotationXML>
    <inkml:trace contextRef="#ctx0" brushRef="#br0">0 84 39 0,'0'0'92'0,"0"-1"-12"0,0 1-12 15,0 0-24-15,0-2-4 0,0 2-4 0,0 0 0 0,0-2-8 16,0 2 4-16,0-1-8 0,0 1 0 0,0-2 0 0,0 2 0 16,0 0 0-16,0 0-8 0,3 0 4 0,-3 0-4 0,0 0 0 15,0-2 0-15,3 2 0 0,-3 0 4 0,0 0 0 0,3 0-4 0,-3 0 4 16,0 0-4-16,3 0 0 0,-3 2-4 0,0-2 4 0,3 0 4 16,-3 0-8-16,3 0 0 0,-3 2 0 0,3-2 4 0,-3 1 0 15,3 1-4-15,-3 0 0 0,3-2 4 0,0 1-4 0,-3 1-4 0,3 0 0 16,-3 1-4-16,3-1 0 0,-3-1 4 0,3 1 0 15,-3 0 4-15,3 0-8 0,-3-1 4 0,3 1 0 0,0 0-8 0,-3-1 4 16,0 1-4-16,3-2 4 0,-3 2 0 0,0-2-4 0,3 0 0 16,-3 1 4-16,0-1-8 0,3 0 8 0,-3 0 0 0,0 0-4 15,0 0 4-15,0 0-4 0,3 0-4 0,-3 0 8 0,0 0-4 16,0 0 4-16,0 0-4 0,3-1 4 0,-3 1-4 0,0 0 0 16,3-2 4-16,-3 0-4 0,0 2-4 0,3-1 8 0,-3-1-4 15,0 0 0-15,3 1 0 0,-3-1-4 0,0 0 4 0,0 0-16 0,3 1 20 16,-3-1-4-16,0-1 4 0,0 1 0 0,0 0 0 0,0 1 0 15,3-1-8-15,-3 0 8 0,0 1-4 0,0-1 0 0,0 2 4 16,0-2-4-16,0 1 0 0,0-1-4 0,0 2 8 0,3-2 0 16,-3 1-4-16,0-1 0 0,0 2-4 0,0-2 4 0,0 2 0 15,0 0 0-15,0 0 0 0,0 0 0 0,0 0 0 0,0-2 4 0,0 2-4 16,0 0-4-16,0 0 4 0,0 0 4 0,0 0-4 0,0 0 0 16,3 0 0-16,-3 2 4 0,0-2-4 0,0 0 0 0,0 0 0 15,3 0 0-15,-3 0 4 0,0 0 0 0,0 0-4 0,3 0 0 16,-3 0 4-16,0 0-4 0,3 0 0 0,-3 0 8 0,3 0-4 15,-3 0-4-15,0 2 4 0,3-2 4 0,-3 0-8 0,0 2 0 0,3-2 4 16,-3 1 0-16,3 1 0 0,-3-2-4 0,3 2 4 0,-3-2-4 16,3 1 4-16,-3 1-4 0,3-2 0 0,-3 0 4 0,3 0-8 15,-3 2 4-15,3-2 0 0,-3 0-16 0,3 0 20 0,-3 0-4 16,2 0 4-16,-2 0 0 0,4 0-4 0,-1 0 0 0,-3 0 4 16,2 0 0-16,2 0-4 0,-4 0 0 0,3-2 0 0,-3 2 0 0,2 0 0 15,2-2 0-15,-4 2 0 0,3-1 4 0,-1-1-4 0,-2 0 0 16,3 1 0-16,-3-1 0 0,4 0 0 0,-4-1 4 0,2 1-4 15,1-1 0-15,-3 1 0 0,4 1-4 0,-4-3 8 0,2 3-4 16,-2-1 0-16,3-2 4 0,-3 3-8 0,4-3 4 0,-4 3-4 16,2-1 4-16,-2-1-4 0,0 1 8 0,3-1-4 0,-3 1 0 15,3 0 4-15,-3 1-8 0,3-1 4 0,-3 0 4 0,0 1-4 0,3-1 0 16,-3 0 0-16,0 0 4 0,3 1-8 0,-3 1 4 0,3-1 0 16,-3-2 4-16,0 3-4 0,3-1 0 0,-3 1 0 0,0-2 4 15,0 2-4-15,3 0 4 0,-3 0 0 0,0-2-4 0,3 2 4 0,-3 0-4 16,3 0 0-16,-3 0 0 0,0 0 4 0,3 0 0 15,-3 0 0-15,3 0-4 0,-3 0 4 0,0 0 0 0,3 2 4 0,-3-2 0 16,0 0-4-16,3 2 0 0,-3-2 0 0,3 1 0 0,-3-1 0 16,0 3 4-16,3-2 0 0,-3-1 0 0,0 1-4 0,3 1 0 15,-3 0-4-15,0 0 4 0,0-1 0 0,0 1-8 0,0 0 8 16,0-1 0-16,0 1-4 0,0 0-4 0,0-1 0 0,0-1 0 16,0 2-4-16,0 0-4 0,0-2-4 0,0 2-8 0,0-1-4 0,0-1-8 15,0 0-8-15,0 2-8 0,0-2-8 0,0 0-8 0,0 0-12 16,0 0-8-16,0 0-12 0,3 0-20 0,-3 0-20 0,0 0-12 15,0 0 20-15,0 0 24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8.65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325F298-DE26-4DF4-BB6F-75EA019DF84F}" emma:medium="tactile" emma:mode="ink">
          <msink:context xmlns:msink="http://schemas.microsoft.com/ink/2010/main" type="inkDrawing"/>
        </emma:interpretation>
      </emma:emma>
    </inkml:annotationXML>
    <inkml:trace contextRef="#ctx0" brushRef="#br0">15 31 67 0,'0'0'96'0,"-3"0"-8"0,3 0-8 16,0 0-32-16,0 0-4 0,0 0-4 0,0 1-4 0,0-1 0 15,0 2 0-15,0 0 0 0,0-2-4 0,-3 2 0 0,3-1 0 16,0 1-4-16,-3 1 0 0,3-1 4 0,0 1 0 0,0 1-4 15,-3-1 0-15,3 0 0 0,0 1-8 0,0-1 0 0,0 1-4 16,-3-1 0-16,3 0-4 0,3 1 0 0,-3-3 0 0,0 2 0 0,0 1 0 16,3-1-4-16,-3-1 0 0,0 0 0 0,3-1 0 0,0 1 0 15,-3 0-4-15,3 0 0 0,0-1 0 0,0 1-4 0,0-2 4 16,0 0-4-16,-1 1 0 0,2-1 4 0,-1 0-4 0,-1 0 0 16,2 0 0-16,1 0 4 0,-1 0-4 0,-1 0 0 0,-1-1 0 15,5 1 4-15,-5-2-4 0,1 1 4 0,1-1-4 0,-2 0 0 16,1 0-4-16,1 1 8 0,-2-1 0 0,1 0 0 0,0-1-4 15,0 1-8-15,0-1 4 0,-3 1 0 0,3-1 4 0,-3 0-4 0,3-1 4 16,-3 3 0-16,3-3 0 0,-3 1 4 0,0-1-4 0,0 1-4 16,0 0 4-16,0-1 0 0,0 1 0 0,0 0 0 0,0-1 0 15,0 1 4-15,0-1-8 0,0 1 8 0,-3 0 4 0,3-1-12 0,-3 1 8 16,3 1-8-16,-3-1 0 0,3 0 8 0,-3 1 0 16,0-1-4-16,0 1 0 0,3 0-4 0,-3 2 0 0,1-2 8 0,-2 2 0 15,1 0 0-15,1 0 0 0,-5 0-8 0,5 2-16 0,-2-2 24 16,1 2-4-16,1 0-4 0,-5 1-4 0,5-1-8 0,-1 1-4 15,-3-1-8-15,3 1-8 0,-1 0-12 0,2-1-12 0,-1 1-8 0,0 1-24 16,-3-1-44-16,6-1-36 0,-3 1 8 0,0-1 32 0,0 1 28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29.70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D79C2C4-F043-48F9-8E58-5BEC0CC50166}" emma:medium="tactile" emma:mode="ink">
          <msink:context xmlns:msink="http://schemas.microsoft.com/ink/2010/main" type="inkDrawing"/>
        </emma:interpretation>
      </emma:emma>
    </inkml:annotationXML>
    <inkml:trace contextRef="#ctx0" brushRef="#br0">-2 49 75 0,'0'0'100'0,"0"0"-16"0,0-2-4 16,0 2-44-16,0 0 12 0,0 0-4 0,0 0-8 0,0 0-4 15,0 0 0-15,0 0-4 0,0 0-8 0,0 0 4 0,0 0 0 16,0 0-4-16,0 0 4 0,0 2 0 0,0-2 0 0,3 2-4 15,-3 0 0-15,0-2 0 0,0 1-4 0,0 3 0 0,0-3 0 16,3 1-4-16,-3 0 4 0,0 1-4 0,3 0 0 0,-3-1 0 0,3 1 0 16,-3 1-4-16,3-1-4 0,-3-1 4 0,0 1-4 15,3-1 4-15,0 1-4 0,-3-1 4 0,3 1 0 0,-3-1-4 0,3-1-4 16,0 1 4-16,0 0-4 0,-3 0 4 0,3-1 0 0,0 1-4 0,-3-2 4 16,3 2-4-16,0-2 4 0,0 1-4 0,-3-1 4 15,3 0-4-15,0 0 0 0,-3 0 4 0,3 0-4 0,0 0 4 0,-3 0-4 16,3-1 4-16,0 1 0 0,-3-2-4 0,3 2 0 0,-3-2 0 15,3 2 4-15,-3-1-4 0,3-1 4 0,-3 2-4 0,3-2 4 16,-3 0-4-16,3 1 0 0,-3-1 0 0,0 2-4 0,3-2 8 16,-3 1 0-16,0 1-4 0,2-2 0 0,-2 2 4 0,0 0-8 15,0-2 8-15,0 2 0 0,0 0-4 0,0 0 4 0,0 0 0 16,4 0-4-16,-4 0 0 0,0 0 0 0,0 0 4 0,0 0 0 0,0 0-4 16,3 2 4-16,-3-2 0 0,2 0 4 0,-2 0 0 0,4 2 0 15,-4-2 0-15,3 1-4 0,-1 1 0 0,-2-2-4 0,4 2 0 16,-4-1 0-16,3 1 4 0,-1 0 8 0,-2-2-4 0,3 2-4 15,1-1 4-15,-4 1 0 0,2-2-4 0,1 0-8 0,-3 0 12 16,4 0 0-16,-2 2-8 0,-2-2 0 0,3-2 0 0,1 2 8 0,-4 0-4 16,2-2 0-16,1 1-4 0,-3-1 0 0,3 2 4 0,-3-4 0 15,3 3-4-15,0-1 0 0,-3-1 0 0,3 1-4 0,-3-1 8 16,3-1-4-16,-3-1 4 0,0 2-8 0,0 0 4 0,3-3 0 16,-3 3 0-16,0-2 0 0,0 2 0 0,0-2 0 0,0 0 0 15,0 1 0-15,0 0 4 0,0 0-4 0,0-1 0 0,-3 2-4 0,3-1 4 16,0 1 0-16,-3-1 0 0,3 1 0 0,0 0 0 0,-3 1 0 15,3 0 0-15,-3 1 0 0,3-1 0 0,-3 2 0 0,3 0 0 16,-3 0-8-16,0-2 0 0,3 4 0 0,-2-2-4 0,-2 0 4 0,4 2 0 16,-3-2-8-16,3 1 0 0,-2 1-4 0,-2 0-8 15,4-1-8-15,-3 1-4 0,3-2-8 0,-2 2-4 0,2-1-4 0,0 1-8 16,-4 0-8-16,4 0-28 0,0-1-32 0,0-1-28 0,0 2 20 16,0-2 28-16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30.30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D935BFC-61B6-4DAF-A00B-E41B48836E87}" emma:medium="tactile" emma:mode="ink">
          <msink:context xmlns:msink="http://schemas.microsoft.com/ink/2010/main" type="inkDrawing"/>
        </emma:interpretation>
      </emma:emma>
    </inkml:annotationXML>
    <inkml:trace contextRef="#ctx0" brushRef="#br0">0 63 71 0,'3'0'92'16,"-3"0"-12"-16,3 0-8 0,0 1-28 0,-3-1-8 0,3 0-4 0,0 0-4 15,0 0-4-15,0 0 0 0,-3 0 0 0,3 0-4 16,0-1 0-16,0 1 0 0,0 0 0 0,0-2-4 0,0 2-4 0,0 0 4 16,0-2-4-16,3 1 4 0,-6-1-8 0,6 2 4 0,-3-2-4 15,0 1 0-15,0-1 0 0,0 0 0 0,0 1 0 0,0-1-4 16,0 0 0-16,-3 1 0 0,3-1 4 0,0 1-4 0,-3-2 0 15,3 2 4-15,-3-1-20 0,3 0 20 0,-3 1-4 0,0-1 0 16,0 2 0-16,0-1 0 0,0-1 0 0,0 0-4 0,0 1 4 0,0-2-4 16,0 3 0-16,0-3 4 0,0 2-4 0,0 1 0 0,0-2 0 15,0 0 0-15,-3 1 0 0,3-1 0 0,-3 0 0 0,3 1 4 16,-3 1-4-16,3-2 4 0,-3 0-4 0,0 2 4 0,3-1-4 16,-3 1 4-16,0 0 0 0,0 0 0 0,0 0 0 0,3 0-4 15,-3-2 4-15,0 2 0 0,0 2 4 0,0-2-4 0,3 0 4 0,-3 1 0 16,0 1 0-16,0-2 0 0,3 2-4 0,-3-2 8 0,0 1 0 15,3 1 0-15,-3 0 0 0,3-2 0 0,-3 3 4 0,3-1-4 16,-3-1 4-16,3 1 4 0,0 2 0 0,-3-3 4 0,3 1-4 0,0 1 0 16,-3-1 4-16,3 1-4 0,0 0 0 0,0 0 0 15,0 0-4-15,0 0 0 0,0-1 0 0,0 1 4 0,0 0-4 0,0-1-4 16,0 1 0-16,0 1-4 0,0-3 4 0,0 3 0 0,3-3 0 16,-3 3-24-16,0-2 20 0,3-1 0 0,-3 1 0 0,3 1 0 15,-3-1 4-15,3 0-8 0,0-1 4 0,0 1-4 0,0 0 0 0,0 0 4 16,0-2-8-16,0 1 0 0,0-1 4 0,3 2-4 0,-3-2 0 15,0 0 0-15,0 1 4 0,0-1-4 0,3 0-4 16,-3 0 0-16,0-1 0 0,3 1-4 0,-3-2-8 0,0 2-8 0,0-1-4 16,-1-1-16-16,5 0-16 0,-5 0-16 0,2-1-12 0,-1 1-24 15,-1-1-40-15,2 0-52 0,-1-1 12 0,-1 1 36 0,1-1 28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36.20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35B9A37-860A-4ED1-ACA2-83F4B96AB995}" emma:medium="tactile" emma:mode="ink">
          <msink:context xmlns:msink="http://schemas.microsoft.com/ink/2010/main" type="inkDrawing"/>
        </emma:interpretation>
      </emma:emma>
    </inkml:annotationXML>
    <inkml:trace contextRef="#ctx0" brushRef="#br0">0 34 39 0,'0'0'64'0,"0"0"0"0,0 0 4 0,0 0-28 16,0 0-4-16,0 0-8 0,0 0 0 0,0 0-4 0,0 0-4 16,0 0-4-16,0 0 0 0,0 0 0 0,0 0 0 0,0 0 0 0,0 0 0 15,0 0-4-15,0 0 0 0,0 0 4 0,0 0 0 0,0 0-4 16,0 0 4-16,4-2 0 0,-4 2-4 0,0 0 0 0,0-2 0 16,0 2 0-16,2-1 4 0,-2 1-4 0,0-2 0 0,3 0 0 15,-3 0 0-15,4 2 0 0,-4-1 0 0,2 0 4 0,-2-2-4 16,3 2 0-16,0-1 0 0,-3 0 0 0,3 1 0 0,0-1 0 0,0 1-4 15,-3 1 0-15,3-2-4 0,0 0 0 0,-3 1-4 0,3 1 0 16,0-3 4-16,-3 3-4 0,3 0 0 0,-3 0 0 0,3-1 0 16,-3 1 0-16,0 0 4 0,3 0 0 0,-3 0 0 0,0 1 0 0,0-1-4 15,0 0 0-15,0 3 4 0,0-2-4 0,0-1 0 16,0 2 4-16,0 0-4 0,0-1 4 0,0 1-4 0,0-1 0 16,0 3 0-16,0-3 0 0,0 3 0 0,-3-1 0 0,3 1 4 0,0-3 0 15,0 3-8-15,-3-1 4 0,3 0 4 0,-3 3-4 0,3-3 0 16,0 0-4-16,-3 0 4 0,0 1 0 0,3 1 0 0,-3-2 0 15,3-1 4-15,-3 3-4 0,3-3 0 0,-3 1 0 0,3 0 0 16,0 1 0-16,0-3 0 0,0 1 4 0,-3 0-4 0,3 0-4 0,0-1 4 16,0 1 0-16,0 0 4 0,0-2-4 0,0 0 0 0,0 0 4 15,0 0 0-15,0 1-4 0,3-1 8 0,-3 0-4 0,0 0 0 16,0 0 8-16,3 0 0 0,-3-1 4 0,3 1 0 0,-3 0 0 0,3-2 0 16,0 0 0-16,0 2 0 0,0-1 0 0,0-1-4 15,0 0 0-15,0 0 0 0,3 1-4 0,-3-3 4 0,0 3-4 16,0-3 0-16,0 3-4 0,0-3 0 0,0 3-4 0,0-1 8 0,0-1-4 15,0 1-4-15,0 0 4 0,0 1 0 0,-3 1-4 0,3-2 8 16,-3 0-12-16,3 2 8 0,-3 0-8 0,0-2 4 0,0 2 0 16,0 0-8-16,3 0 0 0,-3 0 4 0,0 0 0 0,0 0-12 0,0 0-8 15,0 0-8-15,0-1-12 0,0 1-12 0,0 0-12 16,3-2-8-16,-3 2-32 0,0-2-32 0,3 1-28 0,-3-1 8 0,0 1 28 16,3-1 32-16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37.0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512EC07-02DA-4EBE-ADB5-4147A70616EF}" emma:medium="tactile" emma:mode="ink">
          <msink:context xmlns:msink="http://schemas.microsoft.com/ink/2010/main" type="inkDrawing"/>
        </emma:interpretation>
      </emma:emma>
    </inkml:annotationXML>
    <inkml:trace contextRef="#ctx0" brushRef="#br0">0 5 31 0,'0'-1'100'16,"0"1"-12"-16,0 0-12 0,0 0-28 0,0 0-8 0,0 0 0 0,0-2-8 15,0 2-4-15,0 0 4 0,0 0-4 0,0-2-4 16,0 2 0-16,0 0-4 0,0 0-4 0,0 0 0 0,0 0-4 0,0 0 4 16,0 0-4-16,0 0 4 0,0 0 0 0,0 0 4 0,0 2-4 15,0-2 4-15,0 2 0 0,0-2-4 0,0 1-16 0,0 1 20 16,3 0 0-16,-3-1 0 0,0 3 0 0,3-3 4 0,-3 3-4 0,0-1 0 15,3 2-4-15,-3-2 0 0,0 3 0 0,3-2 0 0,0 0 0 16,-3 1 0-16,0 0-8 0,3 0 4 0,-3 0 0 0,3 0 0 16,-3 0-4-16,3 0 0 0,-3-2 0 0,2 3-4 0,-2-3-4 15,4 2 4-15,-4-2 0 0,0 1-4 0,3-1 0 0,-3 0 0 16,0 1 0-16,0-3 0 0,0 2 0 0,0 0 4 0,2-2 0 0,-2-1-4 16,0 2-4-16,0-2 12 0,0 2-12 0,0-2 4 0,0 0 0 15,0 0 8-15,0 0-4 0,0 0-8 0,-2-2 4 0,2 2-4 16,2-2 4-16,-2 1 0 0,0-2 0 0,0 3 8 0,0-3-8 15,0 2 0-15,0-1 4 0,0 0-8 0,0-1 4 0,0 0-4 16,0 1 8-16,0-1-8 0,0-1 4 0,0 1 0 0,4 1 4 0,-4-1-8 16,0-1 8-16,0 1-8 0,3 1 0 0,-3-1 8 0,2 1-4 15,-2 1 4-15,0-1-4 0,4-2 0 0,-1 3 0 0,-3-1-4 16,0 1 4-16,2-1 0 0,-2 0-4 0,3 2 4 0,-3-1 0 16,4-1 0-16,-4 2-4 0,2-2 4 0,-2 2 0 0,3-2 0 15,1 2 0-15,-4 0 0 0,2 0 0 0,-2 0 0 0,3 0 0 16,1 0 4-16,-2 0-8 0,-2 0 8 0,3 0-4 0,0 0-4 0,0 0 4 15,-3 0 0-15,3 0 0 0,0 2 0 0,-3 0 0 0,3-2 0 16,0 2 0-16,0-2 4 0,-3 1-4 0,3 1 0 0,0 0 0 16,-3-1-4-16,3 1 4 0,0-1 0 0,-3 1 0 0,3 0 0 15,-3 1 0-15,0-1 0 0,3 0 4 0,-3-1-4 0,0 1 0 16,3 0 0-16,-3 1 0 0,0-3 0 0,0 4 0 0,0-3 4 0,0 1-4 16,0 0 4-16,0-1-4 0,0 1 0 0,0 0 4 0,0 1 0 15,0-1-8-15,0-1 4 0,-3 1 0 0,3 0 8 0,0-1-12 16,-3 1 8-16,3 0-8 0,-3-1 8 0,0 2-8 0,3-3 0 15,-3 3 4-15,0 0 0 0,0-3 0 0,-3 2-4 0,3-1 4 16,0 1 0-16,0-1 4 0,0-1-8 0,0 2 8 0,0-2-4 0,1 0-4 16,-2 2 0-16,1-2 0 0,1 0 0 0,2-2 4 0,-4 2-8 15,1 0-4-15,3-2-12 0,0 1-4 0,-2 1-12 0,2-2-4 16,0 1-8-16,0-3-4 0,0 3-8 0,0-2-8 0,0 2-12 16,0-1-20-16,0-1-24 0,0 1-8 0,0-1 4 0,0 1 20 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37.6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CC37402-42C9-45D2-891A-638BC35A44D9}" emma:medium="tactile" emma:mode="ink">
          <msink:context xmlns:msink="http://schemas.microsoft.com/ink/2010/main" type="inkDrawing"/>
        </emma:interpretation>
      </emma:emma>
    </inkml:annotationXML>
    <inkml:trace contextRef="#ctx0" brushRef="#br0">-1 32 43 0,'0'0'100'0,"0"0"-16"0,3-2-8 0,-3 2-24 0,0 0-12 0,0 0 0 16,0 0-8-16,0 0-4 0,0 0 0 0,0 0-4 15,0 0 0-15,0 0-8 0,0 0 0 0,0 0 0 0,0 0 0 0,3 0-4 16,-6 0 0-16,3 0 0 0,0 0 0 0,0 0 4 0,0 0 0 15,0 0 0-15,3 0 4 0,-3 2 4 0,0-2-4 0,0 0 0 16,3 1 0-16,-3 1 4 0,0 0-4 0,0-1-4 0,3 1 0 0,-3 0 0 16,0-1 0-16,3 3-4 0,-3-3-4 0,3 3 8 0,-3-3-4 15,0 3-4-15,3-3 0 0,-3 3 0 0,3-2-4 16,-3 1 4-16,3-2 0 0,-3 3 0 0,3-3 0 0,0 1-4 0,-3 0 0 16,3-1 4-16,0 1-4 0,0 0 0 0,0 0 0 0,-3-2 0 15,3 1 0-15,0-1 0 0,0 0 0 0,0 2 0 0,-1-2 4 16,2 0-4-16,-1 0 4 0,-1 0-8 0,-2 0 4 0,4-2-4 15,-1 2 0-15,-1-1 4 0,2-1 0 0,-4 2 0 0,3-2 0 16,-3 0-4-16,2 1 4 0,1-1-4 0,-3 0 0 0,4 1 4 0,-4-3-4 16,0 3 0-16,2-2 0 0,-2 1 4 0,0-2 4 0,0 3-8 15,0-3 0-15,0 1 0 0,0 0 4 0,3-1-4 0,-3 1 0 16,0 0 0-16,0-1 4 0,0 1-4 0,0-1-4 0,0 1 4 16,0 0 0-16,-3 0 0 0,3-1 0 0,0 2 0 0,0-1 0 15,0 1 0-15,0-1 0 0,0 1 0 0,0 1-4 0,0-1 0 0,0 2 4 16,0-2 0-16,0 2-4 0,0 0-8 0,0-2 0 0,0 2-8 15,0 0-8-15,0 0-12 0,0 0-8 0,0 0-8 0,0 0-8 16,0 0-8-16,0 0-8 0,0 0-20 0,0 0-28 0,0 2-24 0,0-4 8 16,0 2 32-16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38.16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8667F0F-D074-478C-8533-D7F79D870614}" emma:medium="tactile" emma:mode="ink">
          <msink:context xmlns:msink="http://schemas.microsoft.com/ink/2010/main" type="inkDrawing"/>
        </emma:interpretation>
      </emma:emma>
    </inkml:annotationXML>
    <inkml:trace contextRef="#ctx0" brushRef="#br0">12 27 15 0,'0'0'88'16,"-3"0"-4"-16,3 0-8 0,0 0-28 0,0 0-4 0,0 0-4 15,0 0-4-15,0 0-4 0,0 0-4 0,0 0-4 0,0 2 0 16,0-2-4-16,0 0 0 0,0 1 0 0,0 2-4 0,3-3 0 16,-3 1-4-16,0 0 0 0,0 1 0 0,0 0 0 0,3 0 0 15,-3-1-4-15,0 1 4 0,3 0-4 0,-3-1 4 0,0 1 0 16,3 0 0-16,0-2 0 0,-3 1 0 0,3 1-4 0,-3-2 4 0,3 2-4 16,0-2 4-16,-3 0-4 0,3 0 4 0,0 2-4 0,0-2-4 15,-3 0 4-15,3 0 0 0,0 0 0 0,0 0 0 0,0 0-8 16,0-2 8-16,-3 2-4 0,3-2 0 0,0 2-4 0,0-2 4 15,0 2-4-15,-3-1 0 0,3-1 4 0,0 0 0 0,0 1 0 16,-3-3-4-16,3 3 0 0,-3-1 4 0,3-2-4 0,-3 3 4 0,0-3-4 16,0 3 0-16,0-3 0 0,0 3 4 0,3-3-4 0,-6 3 0 15,3-3 4-15,0 3 0 0,0-1-4 0,-3-1-4 0,3 1 0 16,-3 0 4-16,0 0 0 0,0 1 0 0,3 1 0 0,-3-2 0 16,0 2 0-16,0-1 0 0,-3 1 0 0,3 0 0 0,0 0-4 15,0 0 4-15,-3 1-4 0,3-1 0 0,0 2 4 0,0-2 0 0,-3 1 0 16,3 1-4-16,0 0 0 0,0 0 0 0,0-1-4 15,0 1-4-15,0 0 0 0,0-1-4 0,3 1-4 0,-3 0-4 0,3-2 0 16,0 1-4-16,-3 1-4 0,3-2 0 0,0 0-4 0,0 2-8 0,0-2-8 16,0 0-20-16,3 0-12 0,-3 0-20 0,0 0-16 0,3 0 0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38.6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75FABB1-5F46-4832-97F3-25FF4C53C693}" emma:medium="tactile" emma:mode="ink">
          <msink:context xmlns:msink="http://schemas.microsoft.com/ink/2010/main" type="inkDrawing"/>
        </emma:interpretation>
      </emma:emma>
    </inkml:annotationXML>
    <inkml:trace contextRef="#ctx0" brushRef="#br0">0 1 31 0,'0'0'96'0,"0"0"-12"0,0-2-12 16,0 2-24-16,0 0-4 0,0 0-4 0,3 0-4 0,-3 0-4 15,0 0-4-15,0 0-4 0,0 0 0 0,0 0 4 0,0 0-4 16,0 0 0-16,0 0 4 0,0 0 0 0,0 2 4 0,3-2 0 15,-3 1 0-15,0 1 0 0,0 0 0 0,3 0 0 0,-3-1-4 16,0 3 4-16,2-3 4 0,-2 4-8 0,4-2 0 0,-4 1-4 0,3-1 8 16,-3 2-4-16,2 0 0 0,-2-1-4 0,4 1 0 0,-4 0 0 15,3 0 0-15,-3-2 0 0,2 2 0 0,-2 0 0 0,4-1-4 16,-1 1 0-16,-3 0 0 0,3-2-8 0,-3 2 4 0,2-1-4 0,-2-1-4 16,4 0 0-16,-4 0 0 0,0 1 0 0,3-1-4 15,-3 1 0-15,0-1-4 0,0-1 0 0,2 1 0 0,-2-1 0 0,0-1 4 16,0 1-8-16,0 0 4 0,0-2-4 0,0 1-8 0,0 2-8 15,0-3-8-15,0 0-12 0,0 0-12 0,0 0-20 0,0 1-24 16,0-2-28-16,0 1-52 0,0 0-44 0,0-3 20 0,-2 2 36 0,2-1 36 16,0 0 20-16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39.46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FC251C9-6446-48C1-9883-F280A73E2049}" emma:medium="tactile" emma:mode="ink">
          <msink:context xmlns:msink="http://schemas.microsoft.com/ink/2010/main" type="inkDrawing"/>
        </emma:interpretation>
      </emma:emma>
    </inkml:annotationXML>
    <inkml:trace contextRef="#ctx0" brushRef="#br0">13 36 67 0,'0'0'96'0,"0"0"-16"0,0 0-8 0,0 0-28 16,0 0-4-16,0 0-8 0,0 0 0 0,0 0-8 0,-3 0 0 0,3 0-4 15,0 0-4-15,0 0 4 0,0 0-4 0,-3 0-4 0,3 0 0 16,0 0 4-16,-3 2-4 0,3-2 0 0,0 2 4 0,0-2-4 16,-3 2 0-16,3-2 0 0,0 1-4 0,0 1 4 0,0-1-4 15,0 1 4-15,0 2-4 0,0-3 4 0,0 1 0 0,0 0-4 16,0 1 4-16,0-1-4 0,0-1 4 0,0 1-4 0,0 1 0 0,3-1-4 16,-3-1 8-16,0 2-4 0,3-2 0 0,-3 1 0 15,3 0-4-15,-3-1 0 0,3-1 4 0,0 2-4 0,0-2 4 0,0 0-4 16,0 2 0-16,0-2 0 0,0 0-4 0,0 0 4 0,0 0 0 15,0 0 0-15,0 0 0 0,3-2-4 0,-3 2 0 0,0-2 0 16,0 1 0-16,0-1 0 0,0 2 0 0,0-2 0 0,-3 1 4 0,3-2-4 16,0 0 0-16,0 2 0 0,-3-3 0 0,3 3 4 0,-3-3-4 15,3 1 4-15,-3 1-8 0,0-1 8 0,0-1-8 0,0 1 8 16,3 0-4-16,-3-1 0 0,-3 3 0 0,3-3-4 0,0 1 4 16,0 0-4-16,-3-1 0 0,3 3 4 0,-3-3 4 0,3 1-4 15,-3 1 0-15,0 1 4 0,3-1-8 0,-3 0 4 0,0 0 0 0,0 1 0 16,0 1 0-16,0 0 0 0,0-2-4 0,0 2 0 0,0 0 4 15,0 0-4-15,0 2 8 0,0-2-4 0,0 1 0 0,0-1 0 16,-3 2-4-16,3 0 0 0,0 0 0 0,0-1 0 0,0 1-4 16,3 0 0-16,-3-1 0 0,0 1 0 0,3 0-8 0,-3-1 0 15,3 1-4-15,-3 0 0 0,3-1-4 0,0 1 0 0,0 0-8 0,0-1 0 16,0-1 0-16,0 2 0 0,0 0-8 0,0-1 4 0,3-1-24 16,-3 2-12-16,3 0-16 0,-3-2-20 0,3 0-8 0,-3 2 16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26:50.15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572F77F8-FBC0-4462-8396-0C8FAF3B6C58}" emma:medium="tactile" emma:mode="ink">
          <msink:context xmlns:msink="http://schemas.microsoft.com/ink/2010/main" type="inkDrawing" rotatedBoundingBox="563,403 33043,513 33042,879 562,770" shapeName="Other"/>
        </emma:interpretation>
      </emma:emma>
    </inkml:annotationXML>
    <inkml:trace contextRef="#ctx0" brushRef="#br0">0 316 11 0,'0'0'52'16,"0"0"12"-16,0 0 4 0,9-5-20 0,-9 5 0 0,0 0-12 0,0 0-4 15,0 0-12-15,0 0 4 0,0 0-12 0,0 0 4 0,0 0-4 16,0 0-4-16,0 0 8 0,0 0-8 0,0 0 0 0,0 0 0 15,0 0 0-15,0 0 0 0,0 0-4 0,0 0 0 0,0 0 0 0,0 0 4 16,0 0-4-16,0 0 4 0,0 0-4 0,0 0 0 16,0 0 4-16,0 0-4 0,0 0 0 0,0 0-12 0,0 0 16 0,0 0 0 15,0 0 0-15,0 0-4 0,0 0 0 0,0 0 4 0,0 0-4 16,0 0 0-16,0 0 0 0,0 0 0 0,0 0 0 0,0 0 0 16,0 0 0-16,0 0-4 0,10 0 4 0,-10 0 4 0,0 0-4 0,0 0 0 15,0 0 0-15,9 0 0 0,-9 0 0 0,0 0 4 0,0 0 4 16,9 0-4-16,-9 0 0 0,0 0-4 0,0 0 4 0,0 0-8 15,0 0 8-15,0 0-8 0,9 0 4 0,-9-6 4 0,0 6-4 16,0 0 0-16,10 0 0 0,-10-5 0 0,0 5 0 0,9 0 4 16,-9 0-4-16,0 0 0 0,9 0 0 0,-9-6 0 0,10 6 4 0,-10 0-4 15,0 0 0-15,9-4 4 0,-9 4-4 0,0 0 4 0,0 0 0 16,9 0-8-16,-9 0 4 0,0 0 0 0,0 0-4 0,10 0 4 16,-10 0 0-16,0-5 0 0,0 5 0 0,9 0 0 0,-9 0 4 15,0 0-4-15,9 0 0 0,-9 0 0 0,0 0 4 0,0 0-4 16,8 0 0-16,-8 0 0 0,0 0 0 0,11 0 4 0,-11 0-4 0,0 0 0 15,9 0 0-15,-9 0-4 0,0 0 4 0,8 0 0 16,-8 0 4-16,0 0-4 0,11 0 4 0,-11 0-4 0,9 0 4 0,-9 0-8 16,8-5 0-16,-8 5 8 0,11 0-8 0,-11 0 8 0,9 0-4 15,-9 0-4-15,8 0 8 0,-8 0 0 0,9 0-4 0,-9 0 0 16,11 0 0-16,-11 0 0 0,0 0 0 0,8 0 4 0,-8 0 0 0,9 0 0 16,-9 0-4-16,0 0 0 0,11 0 0 0,-11 0 0 0,8 0 0 15,-8 0 4-15,9 0 0 0,-9 0 0 0,0 0 0 0,11 0 0 16,-11 0 0-16,8 0 0 0,-8 0-4 0,9 0 0 0,-9 0 0 15,11 0 0-15,-11 0 4 0,8 0-8 0,-8 0 4 0,9 0 0 16,0 0-4-16,-9 0 8 0,10 0-12 0,-1 0 4 0,-9 0 0 16,9 0 4-16,-9 0 0 0,10 0 4 0,-1 0-4 0,-9 0 0 0,9 0 4 15,1 0-4-15,-10 0 0 0,9 0 0 0,0 0-4 0,-9 0 4 16,9 0-4-16,-9 0 0 0,10 0 4 0,-10 0-4 0,9 0 4 16,0 0 0-16,-9 0 0 0,10 0 0 0,-10 0 0 0,9 0 0 15,-9 0-4-15,9 0 4 0,-9 0-4 0,10 0 4 0,-10 0 0 16,9 0 0-16,0 0 0 0,-9 0 0 0,9 0 0 0,-9 0 0 0,10 0 0 15,-10 0 0-15,9 0 0 0,-9 0 0 0,9 0 0 0,-9 0 0 16,10 0 0-16,-1 0 0 0,-9 0 0 0,9 0 0 0,-9 0 0 16,10 0-4-16,-10 0 0 0,9 0 8 0,0 0-4 0,-9 0-4 15,9 0 4-15,-9 0 0 0,10 0-4 0,-1 0 4 0,-9 0 0 16,9 0-4-16,-9 0 4 0,10 0 0 0,-10 0-4 0,9 0 0 0,-9 0 4 16,9 0 0-16,1 0-4 0,-10 0 4 0,0 0 0 0,9 0-4 15,-9 0 0-15,9 0 4 0,-1 0-4 0,-8 0 0 0,0 0 0 16,11 0 0-16,-2 0 0 0,-9 0 4 0,8 0 0 0,-8 0-4 15,11 0 4-15,-11 0-4 0,9 0 0 0,-1 0 4 0,3 0-4 16,-11 0 0-16,9 0 4 0,-1 0 0 0,-8 0-4 0,9 0 0 0,2 0 4 16,-3 0 0-16,-8 0 0 0,9 0-4 0,2 0 0 15,-11 0 0-15,8 0 0 0,1 0 0 0,2 0 0 0,-11 0 0 0,8 0 0 16,1 0 0-16,-9 0 0 0,9 0 0 0,-9 0 0 0,10 0 0 16,-1 0 4-16,-9 0 0 0,9 0 0 0,-9 0-4 0,10 0 4 15,-1 0-4-15,-9 0 4 0,9 0-4 0,1 0 0 0,-10 0 4 16,9 0 0-16,0 0 0 0,1 0-4 0,-10 0 8 0,9 0-8 0,0-5 0 15,0 5 0-15,1 0 4 0,8 0 0 0,-8-5 0 0,-1 5 0 16,0-6-4-16,1 6 4 0,8 0 0 0,-9 0-4 0,1-5 4 16,-1 5-4-16,10 0 4 0,-10-6 0 0,10 6-4 0,-10-5 4 15,0 5 4-15,0 0-8 0,10 0 4 0,-10 0 0 0,1 0-4 16,8 0 0-16,-8-4 0 0,-1 4 0 0,8 0 0 0,-6-7 4 0,-2 7 0 16,-1 0 0-16,3-5-4 0,6 5 4 0,-6 0-20 0,-2 0 20 15,-1-5 0-15,1 5 4 0,2 0-8 0,-3 0 4 0,1 0 0 16,2 0 0-16,-11 0 0 0,8 0-4 0,1 0 0 0,2 0 0 15,-11 0 0-15,8 0 0 0,1 0 8 0,-9 0-8 0,9 0 0 16,-9 0 4-16,10 0-4 0,-10 0 4 0,9 0-4 0,-9 0 4 0,9 0-4 16,-9 0 0-16,10 0 4 0,-10 0 0 0,0 0 0 15,9 0-4-15,-9 0 4 0,0 0-4 0,9 0 0 0,-9 0 0 0,0 0 4 16,10 0 0-16,-10 0-8 0,0 0 4 0,9 0 4 0,-9 0 0 16,0 0 0-16,9 0-4 0,-9 0 4 0,9 0 0 0,-9 0 0 15,10 0-4-15,-10 0 4 0,9 0-4 0,-9 0 0 0,9 0 4 0,-9 0 0 16,10 0 0-16,-1 0-4 0,-9 0 0 0,9 0 0 0,1 0 4 15,-1 0-4-15,-9-5 4 0,9 5 0 0,1 0-4 0,-1 0 0 16,0-5 4-16,0 5-4 0,1 0 0 0,-1-5 0 0,0 5 4 0,10-5 0 16,-10 5-4-16,1-6 0 0,-1 6 0 0,9 0 0 15,-8-5 4-15,-1 5 0 0,10-5 0 0,-10 5-4 0,10 0 4 0,-10-7-8 16,8 3 8-16,-6 4 0 0,6-5-4 0,-6 5 0 0,6 0 0 16,3-5 0-16,-12 5 4 0,12-6-4 0,-12 6-4 0,12 0 4 15,-12 0 0-15,12-5 4 0,-12 5 0 0,1 0-4 0,10 0-4 16,-10 0 4-16,10 0 0 0,-10 0 0 0,0 0 0 0,1 0 0 15,-1 0 4-15,9 0-4 0,-8 0 0 0,-1 0 0 0,0 0 4 0,1 0-4 16,-1 0 0-16,0 0 0 0,1 0 4 0,-1 0-4 0,0 0 0 16,0 0 0-16,1 0 0 0,-1 0-4 0,0 0 8 0,1 0-4 15,-1 0 0-15,0 0 0 0,1 0 0 0,-1 0 4 0,-9 0-4 0,9 0 0 16,1 0 0-16,-1 0 0 0,0-5 4 0,0 5-8 16,1 0 4-16,-10 0 0 0,9 0 0 0,0 0 4 0,1 0-4 15,-1 0 4-15,-9 0 0 0,9 0-4 0,1 0 0 0,-1 5 0 16,0-5 0-16,-9 0 0 0,9 0-16 0,1-5 24 0,-1 5-4 0,0 0-4 15,-9 0 4-15,10 0 0 0,-1 0 0 0,-9 0-4 0,9 0 0 16,1 0 0-16,-1 0 4 0,-9 0-4 0,9 0-4 0,-1 0 8 16,3 0-4-16,-11 0 4 0,9 0 0 0,-1 0-4 0,3 0 0 15,-11 0 0-15,8 0-4 0,1 0 4 0,2 0 0 0,-11 0 4 0,8 0-4 16,1 0 0-16,0 0 0 0,1 0 4 0,-10 0-4 0,9 0 4 16,0 0-4-16,1 0 0 0,-1 0 0 0,-9 0 0 0,9 0-4 15,1 0 4-15,-1 0 0 0,0 0 0 0,0 0 0 0,-9 0 0 0,10 0 0 16,-1 0 0-16,0 0 0 0,1 0 0 0,-1 0 4 15,0 0-8-15,1 0 4 0,-10 0 4 0,9 0-4 0,0 0 0 0,0 0 0 16,1 0 0-16,-1 0-4 0,0 0 4 0,-9 0 0 0,10 0 0 16,-1 0 0-16,0 0 0 0,1 0-4 0,-1 0 4 0,-9 0 0 15,9 0 0-15,0 0 0 0,1 0 0 0,-10 0 0 0,9 5 0 16,0-5 0-16,1 0 0 0,-10 0 0 0,9 0 4 0,0 0-4 0,1 0 0 16,-1 0 0-16,-9 0 0 0,9 5 0 0,1-5 0 0,-1 0 0 15,0 0 0-15,0 0 0 0,1 0 0 0,-1 0 0 0,-9 0 0 16,9 0 0-16,1 0 0 0,-1 0 4 0,0 0-4 0,1 0-4 15,-1 0 8-15,0 0-4 0,-1 0 0 0,3 0 0 0,-2 0 0 16,-1 0 4-16,3 0-4 0,-2 0 0 0,-1 0 0 0,3 0 0 16,-2 0 0-16,-1 0 0 0,1 0 0 0,2 0-4 0,-3 0 4 15,1 0 0-15,2 0 0 0,-3 0 0 0,1 0-4 0,2 0 4 0,-3 0 0 16,1 0 0-16,0 0 0 0,1 0 0 0,-1 0 0 0,0 0 4 16,1 0 0-16,-1 0-4 0,0 0 4 0,1 0-4 0,8 0 0 15,-9 0-4-15,1 0 0 0,-1 0 8 0,0 0-4 0,1 0 0 16,-1 0 4-16,0 0-4 0,1 0 4 0,8 0-4 0,-9 0 0 15,1 0-4-15,-1 0 0 0,0 0 4 0,1 0 0 0,-1 6 0 0,0-6 4 16,10 0-4-16,-10 0 0 0,0 0 0 0,1 0 0 0,-1 5 0 16,0-5 0-16,10 0 4 0,-10 0 0 0,1 0-4 0,-1 0 0 15,0 5 4-15,10-5-4 0,-10 0 4 0,-1 0-4 0,3 0 0 0,6 0-4 16,-6 4 8-16,-2-4 0 0,-1 0 0 0,12 7-4 16,-12-7 0-16,1 0 0 0,10 0-4 0,-10 5 4 0,2-5 4 0,6 0-8 15,-6 0 4-15,6 0 0 0,-8 0 0 0,10 0 0 0,-10 0 0 16,10 0 0-16,-10 0 0 0,10 0 0 0,-10 0 0 0,10 0 4 15,-1 0-4-15,-8 0 0 0,8 0 0 0,-8 0 0 0,8 0 4 16,-9 0-8-16,10 0 8 0,-10 0 0 0,10 0-4 0,-10 0 4 16,10 0-4-16,-10 0 0 0,10 0 0 0,-10 0 0 0,0 0 0 15,10 0 0-15,-10 0 0 0,10 0 4 0,-10 0-4 0,-1 0 4 0,3 0-4 16,6 0 0-16,-6 0 0 0,-2 0 0 0,-1 0-4 0,3 0 4 16,6 0 0-16,-6 0 0 0,-2 0 0 0,-1 0 0 0,1-5 0 15,10 5 0-15,-10 0 0 0,2 0 0 0,-3 0 0 0,1-7 0 16,2 7 0-16,-3 0 0 0,1 0 0 0,0 0 0 0,10 0 4 0,-10 0-8 15,1 0 8-15,-1 0-8 0,0 0 0 0,1 0 4 0,-1 0 0 16,0 0 0-16,0 0 0 0,1 0 0 0,-1 0 0 0,0 0 4 16,1 0 0-16,-1 0-8 0,0 0 4 0,1 0 0 0,-1 0 0 15,0-4 0-15,0 4 0 0,1 0 4 0,-1 0-4 0,0 0 0 16,1 0 0-16,8 0 0 0,-8-5 0 0,-1 10 8 0,0-5-4 16,10-5-8-16,-10 5 8 0,0 0-4 0,10 0-4 0,-10 0 8 0,1 0-4 15,8 0 4-15,-10 0-4 0,12 0 4 0,-1 0-8 0,-10 0 8 16,10 0-4-16,-10 0 0 0,8 0 0 0,2 0 4 0,-10 0-4 15,10 0 0-15,-10 0 0 0,10 0 0 0,-1 0 0 0,-8 0 0 0,8 0 0 16,-8 0 0-16,8 0 0 0,1 0 0 0,-10 0 4 16,10 0-4-16,-1 0 0 0,-8 0 0 0,8 0-16 0,-8 0 20 0,8 0 0 15,1 0 0-15,-10 0 0 0,10 0 0 0,-10 0-4 0,10 0-4 16,-10 0 8-16,10 0-4 0,-10 0 0 0,9 0 0 0,-8 0 4 16,8 0 0-16,-8 0-4 0,8 0 0 0,-8 0-4 0,8 0 4 15,-10 0 4-15,12 0-4 0,-12 0 4 0,12 0-4 0,-12 0 0 16,3 0 0-16,6 0 4 0,-8 0-4 0,10 0 4 0,-10 0-4 15,10 0 0-15,-10 0 0 0,10 0 0 0,-10 0 0 0,0 0 0 0,10 0-4 16,0 0 4-16,-10 0 0 0,0 0 4 0,10 0-4 16,-10 0 0-16,10 0 0 0,-10 0 0 0,10 0 4 0,-10 0-4 0,10 0 0 15,-10 0 4-15,10 0-8 0,-1 0 8 0,-9 0-4 0,10 0 4 0,-10 0-4 16,10 0 0-16,-10 0 0 0,10 0 4 0,-10 0 0 16,10 0-8-16,-1 0 8 0,-8 0-4 0,8-5 0 0,-8 5 0 0,8 0 0 15,-10 0-4-15,12 0 8 0,-12-6 0 0,3 6-4 0,6 0 0 16,-6 0 0-16,6 0 0 0,-8-5 0 0,2 5 0 15,6 0 0-15,-6 0 0 0,-3 0 4 0,1 0-4 0,10 0 0 0,-10 0 0 16,0 0 0-16,1 0 0 0,-1 0 4 0,10 0-4 0,-10 0-4 0,0-5 4 16,1 10 0-16,-1-10-4 0,0 5 4 0,10 0 0 15,-10 0 0-15,0 0 4 0,1 0-4 0,-1-5 0 0,10 5 4 0,-10 0-4 16,0 0 0-16,0 0 4 0,1 0-4 0,-1 0 0 0,10 0-4 16,-10-5 4-16,0 5 0 0,1 0 0 0,-1 0 0 0,0 0 0 15,1 0 0-15,-1-5 0 0,9 5 4 0,-8 0-4 0,-1 0 0 0,0 0 0 16,1-5 0-16,8 5 0 0,-8 0 0 0,-1 0-4 15,0 0 4-15,10 0 0 0,-10-6 0 0,-1 6 0 0,12 0 0 0,-12 0 0 16,3-5 0-16,6 5 0 0,-8 0 0 0,2 0 0 0,6-5 0 16,-6 5 4-16,6 0-4 0,-6 0 0 0,-3 0 0 0,10 0 4 15,-8-6-4-15,8 6 0 0,-8 0 4 0,8 6-4 0,-8-12-4 16,-1 6 4-16,9 0 4 0,1 0-4 0,-10 0 4 0,10 0-4 16,-10 0-4-16,10 0 4 0,-10-4 0 0,10 4 0 0,-1 0-4 15,1 0 8-15,-10 0-4 0,10 0 0 0,-10-6 0 0,10 6 4 0,-1 0-4 16,-8 0-4-16,8 0 4 0,1 0 0 0,-10 0 0 0,10-6 0 15,-10 6 0-15,10 0 0 0,-10-5 0 0,10 5-4 0,-10 0 4 16,10 0 0-16,-2 0 0 0,-8 0-4 0,10 0 4 0,-10 0 8 16,10 0-8-16,-10 0 4 0,10 0 0 0,-10 0 0 0,0 0-8 15,10 0 0-15,-10 0 4 0,1 0 0 0,-1 0 0 0,10 0 0 0,-10 0 0 16,0 0 0-16,0 0 4 0,10 0-4 0,-10 0 0 16,1 0-4-16,-1 0 0 0,0 0 4 0,1 0-4 0,-1 0 4 0,0 0 4 15,0 0-4-15,1 0 0 0,-1 0 0 0,-9 0 0 0,9 0 0 0,1 0 4 16,-1 0-4-16,0 0-4 0,1 0 4 0,-1 0 0 15,0 0 0-15,-9 0 0 0,9 0 0 0,10 0 0 0,-19 0 4 0,19 0 0 16,-10 0-4-16,0 0 0 0,1 0-4 0,-1 0 4 0,0 0 0 16,10 5 0-16,-10-5 0 0,-1 0 0 0,12 0 0 0,-12 0 0 15,3 0 0-15,-2 0 0 0,10 0 0 0,-10 0 0 0,-1 0 4 16,1 0-4-16,2 0 0 0,6 0 4 0,-6 0 0 0,-3 0-8 16,1 0 8-16,2 0-8 0,-3 0 8 0,10 0-4 0,-8 0 4 0,-1 0-4 15,0 0 0-15,1 0-4 0,-1 0 8 0,0 0-4 0,10 0 0 16,-10 0-4-16,0 0 8 0,10 0-4 0,-10 0 4 0,1 0 0 15,8 0-4-15,-8 0 0 0,8 0 4 0,-9 0-8 0,10 0 4 0,-10 0 0 16,10 0-4-16,-10 0 4 0,10 0 0 0,-10 0 4 16,10 0-4-16,-10 0 0 0,0 0 0 0,10 0 0 0,-10 0 4 0,1 0 0 15,-1 0-8-15,9 0 0 0,-8 0 4 0,-1 0-4 0,0 0 4 16,1 0 0-16,-1 0 0 0,0 0 4 0,10 0-4 0,-11 0-4 16,1 0 4-16,2 0 0 0,-3 0 0 0,1 0 4 0,2 0 0 15,-3 0-4-15,1 0 0 0,2 0 0 0,-3 0 0 0,1 0 0 0,2 0 0 16,6 0 0-16,-8 0 0 0,1 0 0 0,8 0 0 15,-8 0 0-15,-1 0 4 0,0 0-4 0,10 0 0 0,-10 0 0 0,0 0 0 16,10 0 0-16,-10 0 0 0,1 0 0 0,8 0 0 0,-8 0 0 16,8 0 4-16,-9 0-4 0,1 0 0 0,8 0-4 0,-8 0 4 15,8 0 0-15,-8 0 0 0,8 0 0 0,-9 0 0 0,10 0 4 0,-10 0-8 16,10 0 4-16,0 0 4 0,-10 0-4 0,9 0 0 16,1 0 4-16,-10 0-8 0,10 0 0 0,0 0 4 0,-1 0-4 0,-10 0 4 15,12 0-4-15,-1 0 4 0,-10 0 0 0,10 0 4 0,-2 0-4 16,-8 0 0-16,2 0 0 0,6 0 0 0,-6 0 4 0,6 0-4 15,-6 0 0-15,-3 0 4 0,12 0-4 0,-12 0 4 0,1 0-4 16,0 0-4-16,10 0 4 0,-10 0 4 0,1 0-4 0,8 6-4 16,-8-6 8-16,-1 0 0 0,9 0-4 0,-8 6-20 0,8-6 24 0,-8 0 0 15,8 0 0-15,-8 0-4 0,-1 0 4 0,9 4-8 0,-8-4 4 16,8 0 0-16,-8 0 0 0,8 0 0 0,-8 0 0 0,-1 6 0 16,9-6 0-16,-8-6 0 0,-1 12 0 0,10-6 4 0,-10 0-4 0,0 0 0 15,1 0 0-15,-1 0 4 0,0 0-4 0,-1 0 0 0,3 0 0 16,-2 5 0-16,-1-5 0 0,3 0 0 0,-2 0 0 0,-1 0-4 15,3 0 4-15,-11 0 0 0,9 0 8 0,-1 0-8 0,1 0-4 16,2 0 4-16,-3 0 0 0,1 0 0 0,2 0 0 0,6 0 0 16,-6 0 0-16,-3 0 0 0,1 0 0 0,0 0 4 0,10 0-4 0,-10 0 0 15,1 0 4-15,8 0-4 0,-8 0 0 0,-1 0 0 0,10 0 0 16,-10 0 0-16,0 0 0 0,10 0-4 0,-10 0 8 0,0 0-4 16,1 0 0-16,-1 0 0 0,10 0 0 0,-10 0 4 0,0 0-4 15,0 0 4-15,1 0-4 0,-1 0 0 0,0 0 0 0,1 0-4 16,-1 0 4-16,0 0-4 0,1 0 4 0,-1 0 0 0,0 0 0 0,0 0 4 15,1 0-4-15,-1 0 0 0,0 0 0 0,1 0 0 16,8 0 0-16,-8 0-4 0,-1 0 4 0,0 0 0 0,10 0 0 0,-10 0 4 16,-1 0 0-16,3 0-4 0,-2 0 0 0,10 0 4 0,-10 0-4 15,-1 0 0-15,1 0 0 0,2 0 0 0,-3 0-4 0,1 0 8 16,2 0 0-16,-3 0-4 0,1 0 0 0,2 0 4 0,-3 0-8 0,1 0 0 16,0 0 4-16,1 0 0 0,-1 0-4 0,0 0 4 0,1 0-4 15,-1 0 4-15,0 0 0 0,-9 0 0 0,10 0 0 0,-1 0 4 16,0 0 0-16,0 0-4 0,1 0 0 0,-10 0-4 0,9 0 4 15,0 0 0-15,1 0 4 0,-1 0-4 0,0 0 0 0,1 0 0 16,-1 0 0-16,-9 0 0 0,9 0 0 0,0 0 0 0,1 0 0 0,-1 0 0 16,0 0 0-16,1 0 0 0,8 0 4 0,-8 0-4 0,-1 0 0 15,10 0 0-15,-10 0 0 0,0 0-4 0,0 0 8 0,10 0 0 16,-10 0-20-16,10 0 20 0,-10 0-4 0,1 0 0 0,8 0 4 16,-10 0-4-16,12 0 0 0,-12 0 0 0,12 0 0 0,-12-5 0 15,12 5 0-15,-12 0 0 0,12-6 0 0,-3 6 0 0,2 0 0 16,-10-4 0-16,10 4 0 0,-1 0 8 0,1 0-8 0,0-6 0 0,-1 6 0 15,1-6 0-15,-1 6 0 0,1 0 4 0,0 0-4 0,-1-5 0 16,1 5-4-16,-1 0 4 0,1 0 0 0,0 0 0 0,-1-5 0 16,1 5 0-16,-10-5 4 0,10 5-4 0,-1 0 0 0,1-5-4 15,0 5 4-15,-10 0 0 0,10 0 0 0,-1-5 0 0,1 5 4 16,-2 0-4-16,3 0 0 0,-12 0 0 0,12 0 0 0,-3 0-4 0,2 0 4 16,-10 0 4-16,10 0-4 0,-10 0 0 0,10 0 0 0,-10 0 0 15,10 0-4-15,-10 0 4 0,10 0 0 0,-10 0 0 0,0 0 4 16,10 0-4-16,-10 0 0 0,0 0 0 0,1 0 0 0,8 0 0 15,-8 0 0-15,-1 0-4 0,10 0 4 0,-10 0 0 0,0 0 0 16,10 0 0-16,-10 0 0 0,0 0 0 0,1 0 0 0,-1 0 0 0,10 0 0 16,-10 0 0-16,0-5 0 0,0 5 0 0,1 0 0 0,-1 0 0 15,0 0 0-15,1 0 0 0,-1 0 0 0,0 0 0 0,1 0 0 16,-1 0 0-16,0-6 0 0,-1 6 4 0,3 0-4 0,-2 0 0 16,-1 0 0-16,3 0 0 0,-2 0 0 0,-1 0 0 0,3 0 0 15,-2-5 0-15,-1 5 0 0,3 0 4 0,-2 0-4 0,-1 0 0 0,1 0-4 16,-9 0 4-16,11 0 0 0,-3-5 0 0,1 5 0 15,2 0 0-15,-3 0 0 0,1 0 0 0,2-6 0 0,-3 6 0 0,-8 0 0 16,9 0 0-16,10 0 0 0,-10-5 0 0,0 5 0 0,1 0 0 0,-1 0 4 16,10 0-4-16,-10 0-4 0,0 0 0 0,10 0 4 15,-10 0 0-15,0 0 0 0,10 0 0 0,-10 0 4 0,1 0-4 0,8 0 0 16,-9 0 4-16,1 0 0 0,-1 0-4 0,0 0-4 0,1 0 0 16,-1-5 4-16,0 5 0 0,1 0 0 0,-1 5-12 0,0-5 20 15,0 0-4-15,1 0-4 0,-1 0 0 0,0 0 4 0,1 0-4 0,-1 0-4 16,0 0 4-16,1 0-4 0,8 0 8 0,-10 0-4 0,3 0 0 15,-2 0 0-15,-1 0 0 0,3 0 0 0,-2 0-4 0,-1 0 4 16,3 0 0-16,-2 0 4 0,-1 0-4 0,1 0 4 0,-9 0-8 16,11 0 8-16,-3 0-8 0,1 0 4 0,2 0 4 0,-3 0-4 15,1 0 0-15,-9 0 0 0,11 0 0 0,-3 0 0 0,1 0 4 16,-9 0-8-16,11 0 4 0,-3 0 0 0,1 0-4 0,0 0 4 16,1 0 0-16,-1 0 0 0,0 0 0 0,1 0 0 0,-1 0 4 0,0 0-4 15,1 0-4-15,-1 0 4 0,0 0 4 0,0 0 0 0,10 0-8 16,-10 0 8-16,1 0 0 0,-1 0-4 0,0 0-4 0,1 0 0 15,-1 0 4-15,0 0-4 0,0 0 4 0,1 0 0 0,-1 0 0 16,0 0 0-16,1 0 0 0,-1 0 0 0,0 0 0 0,1 0 4 16,-1 0-4-16,9 0 0 0,-8 0 0 0,-1 0 0 0,0 0 0 15,1 0 4-15,8 0-4 0,-8 0 0 0,-1 0 0 0,0 0 0 0,10 0 0 16,-10 0 0-16,-1 0 0 0,3 0-4 0,6 0 0 16,-6 0 4-16,-2 0 0 0,-1 0 0 0,1 0 0 0,10 0 0 0,-10 0 0 15,2 0 0-15,-3 0 0 0,1 0 0 0,2 0 0 0,-3 0 4 0,1 0-4 16,0 0 4-16,1 0 0 0,-1 0-8 0,0-5 4 15,1 5 0-15,-1 0 0 0,0 0 0 0,1 0-4 0,-1 0 4 0,0 0 0 16,1 0 0-16,-1 0 0 0,0 0 4 0,10 0-4 0,-10-6 0 16,0 6-4-16,1 0 4 0,-1 0 0 0,0 6 0 0,1-12 0 15,8 6 0-15,-9 0 0 0,1 0 0 0,-1 0 0 0,0 0 0 0,-9 0 0 16,10 0 0-16,-1-5 4 0,0 5-4 0,1 0 0 0,-1 0 0 16,0 0 0-16,-9 0 0 0,9 0 0 0,1 0 0 0,-10 0 0 15,9 0 0-15,0-5 0 0,-9 10 4 0,10-5-8 0,-1-5 4 16,-9 5 0-16,9 5 0 0,1-10 0 0,-1 5 0 0,-9 0-4 15,9 0 4-15,-1 0 0 0,3 0 4 0,-2 0-4 0,-1 0 0 16,3 0 0-16,-2 0 4 0,-1 0-4 0,3 0-4 0,-2-5 4 16,-1 5 0-16,1 0 0 0,-9 0 0 0,11 0 0 0,-3 0 0 0,1 0 0 15,2-5 0-15,-3 5-4 0,1 0 4 0,2 0 0 0,-11 0 0 16,8 0 0-16,1 0 0 0,0 0 0 0,1 0 0 0,-10 0 0 16,9 0 0-16,0 0 0 0,1 0 0 0,-1 0 0 0,0 0 0 0,1 0 0 15,-10 0 0-15,9 0 0 0,0 0 0 0,0 0 0 16,1 0 4-16,-1 0-8 0,10 0 4 0,-19 0 0 0,9 0 4 0,0 0 0 15,1 0-8-15,-1 0 4 0,0 0 0 0,1 0 0 0,-1 0 0 16,0 0 0-16,0 0 0 0,1 0 4 0,-10 0-8 0,9 0 4 16,0 0 0-16,1 0 0 0,-10 0-4 0,9 0 8 0,0 0-4 15,-9 0-4-15,10 0 8 0,-10 0-4 0,9 0 0 0,0 0 0 0,-9 0 0 16,9 0-16-16,-9 0 20 0,10 0-4 0,-10 0 0 0,9 0 4 16,0 0-4-16,-9 0 4 0,10 0-4 0,-10 0 0 0,9 0 0 15,-9 0 4-15,9 0-4 0,-9 0 0 0,10 0 0 0,-1 0 0 16,-9 0 0-16,9 0 0 0,-9 0 0 0,8 0 0 0,3 0 4 0,-11 0-4 15,9 0-4-15,-9 0 0 0,8 0 4 0,3-5 0 16,-11 5 0-16,9 0 0 0,-9 0 0 0,8 0 4 0,3 0-4 0,-11 0 0 16,9 0-4-16,-1 0 4 0,1 0 0 0,-9 0 0 0,11 0 4 15,-3 0-4-15,1 0 0 0,2 0 0 0,-3 0 0 0,1 0 4 16,2 0-4-16,-3 0 0 0,1 0-4 0,0 0 4 0,1 0 0 0,-1 0 0 16,0 0-4-16,1 0 4 0,8 0 4 0,-8 0-4 15,-1 0 0-15,-9 0 0 0,18 0 0 0,-8 0 0 0,-10 0 0 0,18 0 0 16,-8 0 0-16,-1 0-4 0,0 0 8 0,1 0-4 0,-1 0 0 15,0 0 0-15,0 0 0 0,1 0 0 0,8 0 0 0,-8 0 4 16,-1 0-4-16,0 0-4 0,1 0 4 0,-1 0 4 0,0 0-4 16,1 0 0-16,-1 0-4 0,0 0 4 0,0 0 0 0,1 0 4 0,-1 0-4 15,0 0-4-15,1 0 8 0,-1 0-4 0,0 0 0 16,10 0 0-16,-10 0 0 0,0 0 0 0,1 0 0 0,-1 0 0 0,0 0-4 16,1 0 4-16,8 0 0 0,-8 0 0 0,-1 0 0 0,0 0 0 15,-1 0 0-15,3 0 0 0,-2 0 4 0,-1 0-4 0,3 0 0 16,-2 0 0-16,-1 0 4 0,3 0-4 0,-2 0-4 0,-9 0 4 0,8 0 0 15,1 0 0-15,2 0 0 0,-11 0 0 0,8 0 4 0,1 0-4 16,1 0-4-16,-10 0 4 0,9 0 0 0,-9 0 4 0,9 0-4 16,1 0 0-16,-10 0-4 0,9 0 4 0,0 0 0 0,-9 0-4 15,9 0 4-15,1 0 0 0,-1 0 0 0,0 0 0 0,1 0 0 16,-1 0 4-16,0 0-4 0,1 0 0 0,-1 0 4 0,0 0-4 16,0 0 0-16,1 0-4 0,-1 0 4 0,0 0 0 0,10 0-16 15,-10 0 20-15,1 0-4 0,-1 0 4 0,0 0-4 0,0 0 0 0,1 0 0 16,-1 0 4-16,10 0-4 0,-10 0 0 0,0 0 0 0,1 0 0 15,-1 0 4-15,9 0 0 0,-8 0-4 0,-1 0 0 0,0 0 0 16,10 0 0-16,-10 0 0 0,1 0-4 0,-1 0 4 0,10 0-4 0,-10 0 4 16,0 0 0-16,-1 0 0 0,3 0 4 0,-2 0-4 15,-1 0-4-15,12 0 4 0,-20 0 0 0,19 0-4 0,-10 0 8 0,-1 0-4 16,1 0 0-16,2 0 4 0,-3 0 0 0,12 0-4 0,-12 0 0 16,1 0 0-16,2 0-4 0,-3 0 4 0,1 0 0 0,0 0 0 15,10 0 0-15,-10 0 0 0,1 0 0 0,-1 0 0 0,0 0 0 0,1 0 0 16,-1 0 0-16,0 0 0 0,0 0 0 0,1 0 0 0,-1 0 0 15,10 0 0-15,-10 5 0 0,0-5 0 0,1 0 0 0,8 0 0 16,-9 5 0-16,1-5 0 0,-1 0 0 0,0 0 0 0,10 0 0 16,-10 5 0-16,1-5 0 0,-1 0-16 0,0 0 16 0,0 0 0 15,1 0 4-15,-1 0 0 0,10 0 0 0,-10 0-4 0,0 0 4 0,1 0-4 16,8 5 0-16,-10-5 0 0,3 0 0 0,-2 5 4 0,10-5-4 16,-10 0 0-16,-1 0-4 0,3 0 4 0,6 6 0 0,-6-6 0 15,-2 0 0-15,-1 0-4 0,1 0 4 0,2 0 0 0,-3 0 0 16,1 0 0-16,2 0 0 0,-3 0 0 0,1 0 4 0,2 0-4 15,-3 0 0-15,1 0 0 0,0 0 0 0,1 0 0 0,8 0 4 0,-8 5-4 16,-1-5 0-16,0 0 0 0,1 0 0 0,8 0 0 0,-9 0 0 16,1 0-4-16,-1 0 4 0,0 0 0 0,1 0 4 0,-1 0-4 15,0 0 0-15,1 0 0 0,-1 0 0 0,0 0 0 0,0 0 0 16,1 0-4-16,-1 0 8 0,0 0-4 0,1 0-4 0,-10 0 4 16,9 0 0-16,0 0 0 0,1 0 0 0,-1 0 0 0,0 0 0 15,-9 0 0-15,9 0-4 0,1 0 4 0,-1 0 0 0,0 0 0 0,1 0 4 16,-1 0-4-16,0 0-16 0,1 0 16 0,-1 0 4 0,0 0-4 15,-1 0 4-15,3 0-4 0,6 0 0 0,-6 0 0 0,-2 0 4 16,-1 0-4-16,3 0 0 0,-2 0 0 0,-1 0 0 0,1 0 0 16,2 0 0-16,6 0 0 0,-6 0 0 0,-3 0 0 0,1 0 0 15,10 0 0-15,-10 0 0 0,2 0 0 0,6 0 0 0,-8 0 4 0,1 0-8 16,8 0 4-16,-8 0 0 0,8 0 0 0,-8 0 4 0,-1 0-4 16,9 0 4-16,-8 0-4 0,-1 0 0 0,10 0 0 0,-10 5 0 15,10-5 0-15,-10 0 0 0,9 0 0 0,-8 0 0 0,-1 6 0 0,10-6 4 16,-10 0-4-16,10 5 0 0,-10-5-4 0,9 0 4 0,-8 5 4 15,8-5-4-15,-8 0 0 0,-1 6 0 0,0-6 0 0,10 5 0 16,-10-5-4-16,-1 0 4 0,12 5 0 0,-12-5 0 0,3 0 0 16,-2 0 0-16,-1 0 0 0,12 0 0 0,-12 5 4 0,1-5-8 15,2 0 8-15,6 0-4 0,-6 0 0 0,-3 0 0 0,1 0 0 16,2 0-4-16,-3 0 0 0,1 0 4 0,0 0 0 0,1 0 0 16,8 0 4-16,-8 0-4 0,-1 0 0 0,0 0 0 0,1 0 0 0,-1 0-4 15,10 0 4-15,-10 0 4 0,0 0-4 0,0 0 0 0,1 0 0 16,-1 0 0-16,0 0 0 0,1 0 0 0,-1 0-4 0,0 0 4 15,1 0 0-15,-1 0 0 0,0 0 0 0,0 0 4 0,-9 0-4 0,10 0 0 16,-1 0 0-16,0 0 0 0,1 0 0 0,-1 0 0 16,0 0 0-16,1 0 0 0,-1 0 4 0,0 0-8 0,0 0 4 0,1 0 0 15,-1 0 0-15,0 0 0 0,1 0 0 0,-1 0 0 0,0 0 0 16,1 0 0-16,-1 0 0 0,0 0-4 0,-1 0 4 0,3 0 0 16,-2 0 0-16,-9 0 0 0,8 0 0 0,3 0 0 0,-2 0 0 0,-1 0 0 15,3 0 0-15,-2 0 0 0,-1 0 0 0,1 0 0 0,2 0 4 16,6 0-4-16,-6 0 0 0,-3 0 0 0,12 0 0 0,-12 0 0 15,1 0 4-15,10 0-4 0,-10 0 0 0,10 0 0 0,-10 0-20 16,10 0 24-16,-10 0-4 0,9 0 4 0,1 0-4 0,-10 0 4 16,10 0-4-16,0 0 0 0,-10 0 0 0,10 0 0 0,-1 0 0 0,1 0 4 15,-1 0-4-15,1 0 0 0,0 0 4 0,-1 0-4 16,1 0 0-16,-1 0 0 0,1 0 0 0,0 0 0 0,-1 0 0 16,1 0 0-16,-2 0 0 0,3 0-4 0,-1 0 4 0,7 0 0 0,-15 0 0 15,17 0 0-15,-11 0 0 0,2 0 0 0,-1 0 0 0,1 0-4 16,0 0 8-16,-1 0-4 0,1 0 0 0,9 0 0 0,-10 0 0 15,1 0-4-15,0 0 4 0,-1 0 0 0,1 0 0 0,-1 0 0 16,1 0 0-16,0 0 0 0,-1 5 0 0,1-5 0 0,9 0 4 16,-10 0-4-16,1 0 0 0,0 0 4 0,-1 5-4 0,1-5-4 0,9 0 4 15,-11 0 0-15,3 5 0 0,-3-5 0 0,2 0 0 0,1 6 0 16,-3-6 0-16,2 0 0 0,-1 6 8 0,1-6-8 0,0 0 0 16,-1 0-4-16,1 0 4 0,-1 0 0 0,1 0-4 0,0 0 4 0,-1 0 4 15,1 0-4-15,-10 4 0 0,10-8 0 0,-1 8 0 0,1-4 4 16,0 0-4-16,-1 6 4 0,-9-6-4 0,10 0 0 0,0 0-4 15,-1 0 4-15,-8 0 0 0,8 0 0 0,1 5-4 0,-10-10 4 16,10 10 0-16,-10-5 0 0,10 0 0 0,-10 0 0 0,10 0 0 16,-10 0 0-16,8 0 0 0,-6 0 0 0,6 0 0 0,-6 0 0 0,-3 0-4 15,12 0 4-15,-12 0 0 0,10 0 0 0,-8 5 0 0,-1-5 0 16,10 0 0-16,-10 0 0 0,0 0 0 0,10 0 4 0,-10 0-4 16,10 0-4-16,-10 0 4 0,10 6 0 0,-10-6 4 0,10 0-8 15,-1-6 8-15,1 6-4 0,-10 6 4 0,10-12-8 0,-1 6 4 16,1 0 0-16,-1 0 4 0,1 6-4 0,-10-6 0 0,10 0-4 0,0 0 0 15,-1 0 4-15,1 0 0 0,-10 0 0 0,10 0 0 0,-2 0 4 16,3 0-4-16,-1 0-4 0,-2 0 4 0,-8 0 0 0,10 0 0 16,1 0 0-16,-3 0 0 0,2 0-16 0,-1 0 20 0,1 0 0 15,0 0-4-15,-1 0 4 0,-8 0-4 0,8 0 0 0,1 0 0 16,-1 0 4-16,1 0-8 0,0 0 4 0,-1 0 0 0,1 0 0 0,-1 0 0 16,-8 0 4-16,8 0-4 0,1 0 0 0,-1 0 4 15,1 0-4-15,0 0 0 0,-1 0-4 0,1 0 4 0,-1 0 0 0,1 0 4 16,-10 0-4-16,10 0 0 0,0 0-4 0,-1 0 4 0,1 0 0 15,-2 0 0-15,2 0 0 0,1 0 0 0,-3 0 0 0,2 0 4 16,-1 0-4-16,-8 0 4 0,8 0-4 0,1 0 0 0,0 0 0 0,-1 0 0 16,1 0-4-16,-1 0 8 0,1 0 0 0,0 0-8 15,-1 0 4-15,1 0 0 0,-1 0 0 0,1 0-4 0,0 0 4 0,-1 0 4 16,1 0-4-16,-1 0 0 0,1 0 4 0,0 0-4 0,-1 0 0 16,-9 0 0-16,10 0 0 0,0 0-4 0,-1 0 0 0,1 0 8 15,-2 0-4-15,3 0 0 0,-12 0 0 0,12 0 0 0,-1 0-4 16,-2 0 4-16,-8 0 0 0,10 0 0 0,1 0 0 0,-3 0 0 0,-6 0 0 15,6 0 0-15,2 0 0 0,-1 0 0 0,-8 0 0 0,8 0 0 16,1 0-4-16,0 0 8 0,-10 0-4 0,9 0-4 0,1 5 4 16,-10-5 0-16,10 0 0 0,0 0 0 0,-10 0 0 0,9 0 0 15,1 0 0-15,0 0 0 0,-10 0 4 0,10 0-4 0,-1 5 0 16,-9-5 0-16,10 0 0 0,0 0 4 0,-1 0-4 0,-8 0 0 0,8 0-4 16,1 0 4-16,-2 0 0 0,3 0 0 0,-1 0 0 0,-2 0 0 15,3 0 0-15,-3 0 4 0,-6 0-4 0,17 0 0 0,-20 0 0 16,10 0 0-16,1 0 0 0,0 0 4 0,-1 0-8 0,1 0 4 15,-1 0 0-15,1 0 0 0,0 0 0 0,-1 0 0 0,1 0 0 16,0 0-4-16,-10 0 4 0,9 0 0 0,1 0 4 0,0 0 0 0,-10 0-4 16,10 5 0-16,-1-5 4 0,-9 0-8 0,10 0 0 0,0 0 4 15,-10 0-4-15,10 5 0 0,-1-5 8 0,-10 0-4 0,12 0 0 16,-12 0 0-16,12 0 0 0,-12 0-4 0,12 0 4 0,-12 5 0 16,1-10 4-16,10 10 0 0,-10-10-4 0,10 5 0 0,-10 5-4 15,10-5 4-15,-10 0 0 0,10 0 0 0,-10 0 0 0,0 0 0 0,10 0 0 16,-10 0 0-16,10 0 0 0,-10 0 0 0,10 0 0 0,-10 0 0 15,10 0 0-15,-10 5 0 0,10-5 0 0,-10 0-4 0,9 0 4 16,-8 0 4-16,8 0-4 0,1 0 0 0,-10 0 0 0,10 0 0 16,0 6 0-16,-10-6 0 0,9 0 0 0,1 0 0 0,-10 5 0 15,10-5 4-15,0 0-8 0,-1 5 8 0,-10-5 0 0,12 0-8 0,-1 4 4 16,-2-4 0-16,-6 0 0 0,6 0 0 0,3 0 0 0,-12 0 0 16,12 0 0-16,-3 7 0 0,2-7 0 0,-10 0 0 0,10 0 0 15,-1 0 0-15,1 0 0 0,0 5 0 0,-10-5 0 0,9 5 0 16,1-5 0-16,0 0 0 0,-10 0 4 0,10 0-4 0,-1 6-4 0,1-6 4 15,-1 5 0-15,1-5 0 0,0 0 4 0,-1 0-8 0,1 5-12 16,-10-5 16-16,10 0 0 0,-1 0 0 0,1 5 4 0,0-5-4 16,-10 0 4-16,8 0-4 0,3 5 0 0,-1-5 4 0,-10 0-4 15,10 0 0-15,-2 0 0 0,3 0 0 0,-3 0 0 0,2 5-4 0,1-5 4 16,-3 0 0-16,-8 0 0 0,10 0 0 0,0 5 4 16,-1-5-4-16,1 0 4 0,-1 0 0 0,1 0-4 0,-10 0-4 0,10 0 4 15,0 7 0-15,-1-7 0 0,-9 0 0 0,10 0 0 0,0 0 0 16,-10 0 0-16,10 0 0 0,-1 0 0 0,-9 0 0 0,10 0 0 15,-10 0 0-15,10 0 0 0,-10 4 0 0,10-4 0 0,-10-4 0 16,10 8 0-16,-10-4 0 0,10 0 0 0,-10 0 0 0,10 0 0 16,-10 5 0-16,10-5 0 0,-10 0 0 0,8 0 0 0,-6 0 0 15,6 6 0-15,-6-6 4 0,6 0-4 0,-6 0 4 0,6 0-4 0,-8 0 0 16,10 0 0-16,-10 0 0 0,1 5 0 0,8-5-4 0,-8 0 0 16,8 0 4-16,-9 0 4 0,10 0-4 0,-10 0-16 0,10 0 20 15,-10 6 0-15,10-6-4 0,-10 0 0 0,10 0 0 0,-10 5 0 0,10-5 0 16,-10 0 0-16,10 0 0 0,-10 0 0 0,9 0 0 15,-8 0 0-15,8 0 0 0,1 0 0 0,-10 5 0 0,10-5 0 0,-10 0 4 16,10 0-8-16,-2 0 8 0,3 0-4 0,-12 0 0 0,12 0 0 16,-3 0 0-16,2 5 0 0,1-5 0 0,-3 0 0 0,2 0-4 15,1 0 4-15,6 5 0 0,-7-5 0 0,0 0 0 0,-1 0 0 16,1 0 4-16,-1 0-4 0,10 4 0 0,-9-4 4 0,0 0-8 16,-1 0 4-16,1 6 4 0,9-6-4 0,-10 0 4 0,1 0-8 0,-1 0 0 15,1 0 8-15,0 0-4 0,-1 0 0 0,10 0 0 0,-9 0 0 16,-2 0 0-16,11 0 0 0,-8 0 0 0,-3 0 0 0,2 0 0 15,1 0 0-15,8 0 0 0,-11 0 0 0,11 0-4 0,-9 0 4 0,-1 0 0 16,10 0 0-16,-9 0 0 0,9 0 0 0,0 0 0 16,-10 0 0-16,1 0 0 0,9 0 0 0,0 0 0 0,-10 0 0 0,10 0 0 15,-9 0 0-15,9 0 0 0,0 0 0 0,-10 0 0 0,10 0 0 16,0 0 0-16,0 0 0 0,-11 0 0 0,11 0 4 0,0 0-8 16,0 0 4-16,0 0 0 0,0 0 0 0,-9 0 0 0,8 0 0 15,1 0 0-15,0 0 0 0,-9 0 0 0,9 0 4 0,0 0-4 0,-10 0 0 16,10 0 0-16,-9 0 0 0,9 0 0 0,-10 0 0 0,10 0-4 15,-9 0 4-15,-1 0 0 0,10 0-4 0,-9 0 4 0,0 0 0 16,-2 0 0-16,11 0 0 0,-8 0 0 0,-3 0 0 0,2 0 0 16,-1 0 0-16,1 0 0 0,0 0 4 0,-1 0-4 0,1 0 0 15,-1 0 0-15,1 0 0 0,0 0-4 0,-1 0 4 0,1 0 0 16,-1-6 0-16,1 6 0 0,0 0 0 0,-1 0 0 0,1 0 0 0,-1-4 0 16,1 4 4-16,0 0 0 0,-1 0-4 0,1 0-4 0,-10 0 4 15,10-5 0-15,-1 5 0 0,1 0 0 0,-10 0 0 0,10 0 0 16,0 0 0-16,-10 0-16 0,8 0 20 0,-6 0 0 0,-2 0-4 0,10 0 4 15,-10 0-4-15,-1 0 0 0,3 0 4 0,-2 0-4 16,-1 0 0-16,1 0 0 0,2-5 0 0,-3 5 0 0,1 0 0 0,2 0 0 16,-3 0 4-16,1 0-4 0,2 0 0 0,-3 0 0 0,10 0 0 15,-8 0 0-15,-1 0 4 0,0 0-8 0,10 0 4 0,-10 0 0 16,1-5 0-16,-1 10-4 0,9-5 0 0,-8-5 0 0,-1 10 4 0,10-5 4 16,-10 0-4-16,0 0 4 0,10 0-4 0,-10 0 0 0,0 0 0 15,1 0 0-15,-1 0 0 0,10 0 0 0,-10 0 0 16,10 0 0-16,-10 0 0 0,9 0 0 0,-8 0 0 0,8 0 0 0,-8 0 0 15,8 0 0-15,-8 0 0 0,8 0 0 0,1 0 0 0,-10 0 0 16,10 0 0-16,-10 0-4 0,10 0 4 0,-2 0 4 0,3 0-8 16,-12 0 4-16,12 0 0 0,-3 0 0 0,2 0 0 0,1 0 0 0,-12 0 0 15,10 0 0-15,1 5 0 0,0-5 0 0,-1 0 0 0,1 0 4 16,-1 5-4-16,1-5 4 0,0 0-4 0,-1 4 0 0,1-4 0 16,-10 6 0-16,10-6 0 0,-1 0 0 0,1 5 0 0,0-5 4 15,-1 0-8-15,-9 0 0 0,10 6 4 0,0-6 4 0,-10 0-4 16,10 0 0-16,-1 5-4 0,1-5 4 0,-10 0 0 0,10 0 0 15,-2 0 4-15,3 6-4 0,-12-6-4 0,12 0 4 0,-12 0 4 0,12 5-4 16,-3-5 0-16,-6 0 0 0,6 0 0 0,-6 0-4 0,6 5 4 16,-8-5 0-16,10 0 0 0,-10 0 0 0,10 0 0 0,-10 0 0 15,10 0 0-15,-10 0-4 0,0 0 4 0,10 0 0 0,-10 0 0 16,10 0 0-16,-10 0 0 0,10 0 0 0,-10 0 0 0,0 0 0 0,10 0 0 16,-10 5 0-16,10-5 0 0,-10 0 0 0,1 0 0 15,8 0 0-15,-9 0 0 0,10 0 0 0,-10 0 0 0,10 0 4 0,0 0-4 16,-1 0 4-16,-10 0-4 0,12 0 0 0,-1 0 0 0,-10 0-4 15,10 0 4-15,-2 0-4 0,3 0 8 0,-12 0 0 0,12 0-4 16,-3 0 0-16,-6 0 0 0,6 0 0 0,2 0 0 0,-10 0 0 0,10-5 0 16,-1 5 0-16,-8 0 0 0,8 0 0 0,1 0 0 0,-1 0 0 15,-8 0 0-15,8 0 0 0,1 0 0 0,-10 0 0 0,10 0 0 16,-1 0 0-16,1-5 0 0,-10 5 0 0,10 0 0 0,-10 0 4 16,10 0-4-16,-10 0 0 0,10 0 0 0,-1 0 0 0,-8 0 0 15,8 0 0-15,1 0-4 0,-2 0 4 0,-6 0 0 0,6 0 0 0,3 0 4 16,-12 0-4-16,12 0 0 0,-3 0-4 0,2 0 4 0,-10-5 4 15,10 10-8-15,1-10 0 0,-3 5 4 0,-8 0 0 0,10 0 0 16,0 0 0-16,-10-6 0 0,10 6 0 0,-1 0 0 0,1 0 0 16,-1 0 0-16,1 0 0 0,-10 0 0 0,10 0 0 0,0 0 0 15,-1 0 0-15,1 0 4 0,-1 0 0 0,1 0-8 0,0 0 4 0,-10 0 0 16,9-5 0-16,-8 5 0 0,8 0 0 0,1 0 4 0,-10-6-4 16,10 6 0-16,-2 0-4 0,-6 0 4 0,6 0-16 0,3-5 20 15,-1 5 0-15,-10 0-4 0,8 0 4 0,2 0 0 0,-10 0 0 16,10 0-4-16,1 0 0 0,-12 0 0 0,10 0 0 0,-8 0 0 15,8-6 0-15,-8 6 0 0,8 0 0 0,-8 0 4 0,-1 0 0 0,9-4-4 16,-8 4 0-16,-1 0 0 0,0-5 0 0,10 5 0 0,-10 0 0 16,1 0-4-16,-1 0 4 0,0 0 0 0,1 0 0 15,-1 0 0-15,0 0 0 0,0 0 0 0,1 0 0 0,-1 0 0 0,0 0 0 16,1 0 0-16,-1 0 0 0,0 0 0 0,1-5-4 0,-1 5 4 16,0 0 0-16,10 0-4 0,-10 0 4 0,0 0 0 0,1 0 0 15,-1 0 4-15,0 0-4 0,10 0-4 0,-10 0 8 0,-1-5-4 0,12 5 0 16,-12 0-4-16,3 0 4 0,6 0 0 0,-6 0-4 0,-2 0 4 15,8 0 0-15,-6 0 4 0,6 0-4 0,-6 0 0 0,6 0 0 16,-6 0 0-16,-3 0 0 0,10 0 0 0,-8 0 0 0,8 0 4 16,-8 0-4-16,8 0 0 0,-8 0 0 0,8 0-4 0,-9 0 8 15,10 0 0-15,-10 0-4 0,10 0 0 0,-10 0 0 0,10 0-4 0,-10 0 8 16,10 0-8-16,-10 0 0 0,10 0 8 0,-1 0-4 0,-8 0 0 16,8 0 0-16,-8-5 0 0,8 5 0 0,-9 0 0 0,10 0 4 15,-10 0-4-15,10 0 0 0,-10 0 0 0,10-6 4 0,-10 6-8 16,-1 0 0-16,12 0 4 0,-12 0 0 0,12 0 0 0,-12 0 0 15,3-5 0-15,-2 10 4 0,8-10-4 0,-6 5 0 0,-3 0 0 0,1 0 0 16,2 0 0-16,-3-6 0 0,1 12 4 0,2-12-8 0,-3 6 4 16,1 0 0-16,0 0-4 0,1 0 4 0,-10 0 4 0,9-5-4 15,-9 5 0-15,9 0 0 0,1 0 4 0,-10 0-4 0,9 0 0 0,-9 0 0 16,0 0-4-16,9 0 4 0,-9 0 0 0,10 0 0 16,-1 0-4-16,-9 0 4 0,9 0-4 0,0 0 4 0,-9 0 0 0,10 0 0 15,-1 0 0-15,0 0-4 0,1 0 4 0,-1 0 0 0,0-4 4 16,1 4-4-16,-1 0 0 0,9 0 0 0,-8 0-4 0,-1 0 8 15,0 0-4-15,1 0-4 0,8 0 8 0,-8 0-8 0,-1 0 4 16,0 0 4-16,0 0-4 0,10 0 0 0,-10 0-4 0,1 0 4 16,-1 0 0-16,0 0 0 0,1 0 0 0,-1 0 0 0,0 0 0 0,-9 0 0 15,8 0 0-15,3 0 0 0,-11 0 0 0,9 0 0 0,-1 0 0 16,-8 0-4-16,11 0 4 0,-11 0 0 0,9 0 0 0,-9 0 0 16,0 0 0-16,8 0 0 0,-8 0 0 0,11 0 0 0,-2 0 0 15,-9 0 0-15,8 0 0 0,-8 0 0 0,11 0 0 0,-2 0-4 0,-9 0 8 16,8 0 0-16,1 0-4 0,2 0 0 0,-11 0-4 0,8 0 4 15,1-7 0-15,-9 7 0 0,11 0 0 0,-3 0 0 0,1 7 0 16,-9-7 4-16,11-7-4 0,-3 7 4 0,1 0-8 0,-9 0 8 16,9 0-8-16,1 0 4 0,-1 0 0 0,-9 0 4 0,9 0-4 0,1 0 0 15,-1 0 0-15,-9 0 0 0,9 0 0 0,1 0 0 16,-10 0 0-16,9 0-4 0,0 0 4 0,-9 0 0 0,9 0 0 16,-9 0 0-16,10 0 0 0,-10 0 0 0,0 0 0 0,9 0 4 0,-9 0 0 15,0 0-4-15,0 0 0 0,0 0 0 0,0 0-4 0,0 0 4 16,0 0 0-16,0 0 0 0,0 0 0 0,0 0 0 0,0 0 0 15,0 0 0-15,0 0 0 0,0 0 0 0,9 0-4 0,-9 0 4 16,0 0-4-16,10 0 4 0,-10 0 0 0,0 0 0 0,9 0 0 16,-9 0 0-16,0 0 0 0,9 0 0 0,-9 0 0 0,10 0 0 0,-10 0 0 15,0 0 0-15,9 0 0 0,-9 0 4 0,9 0-8 0,-9 0 8 16,0 0-8-16,9 0 8 0,-9 0-4 0,10 0 0 0,-10 0 0 16,9 0 0-16,-9 0 0 0,0 0 0 0,9 0 0 0,-9 0 0 15,10 0 0-15,-10 0 0 0,0 0-4 0,9 0 8 0,-9 0-4 0,0 0 0 16,9 0 0-16,-9 0-4 0,0 0 4 0,10 0 0 0,-10 0 0 15,0 0 0-15,9 0 0 0,-9 0 4 0,0 0 0 0,9 0-24 16,-9 0 24-16,0 0-4 0,9 0 4 0,-9 0 0 0,0 0-4 16,0 0 0-16,0 0 0 0,0 0 4 0,10 0 0 0,-10 0-4 0,0 0 0 15,0 0 0-15,0 0 0 0,0 0 0 0,0 0 0 16,0 0 4-16,0 0-4 0,0 0 4 0,0 0-4 0,0 0 0 0,0 0-4 16,9 0 8-16,-9 0-8 0,0 0 4 0,0 0 0 0,0 0-4 15,0 0 4-15,0 0 0 0,0 0 0 0,0 0 0 0,0 0-4 16,0 0 4-16,0 0 0 0,0 0 0 0,0 0-4 0,0 0 4 0,0 0 0 15,0 0 0-15,0 0 0 0,0 0 4 0,0 0-4 16,0 0 0-16,0 0 0 0,0 0 0 0,0 0 0 0,0 0 0 0,0 0 0 16,0 0 0-16,0 0 4 0,0 0-4 0,0 0 0 0,0 0 0 15,0 0 0-15,0 0 0 0,0 0-4 0,0 0 4 0,0 0 0 16,0 0 0-16,0 0 0 0,0 0 0 0,0 0 0 0,0 0 0 0,0 0 0 16,0 0 0-16,0 0 0 0,0 0 0 0,0 0 0 0,0 0 4 15,0 0-8-15,0 0 8 0,0 0-8 0,0 0 4 0,0 0-4 16,0 0 0-16,0 0 0 0,0 0 0 0,0 0-8 0,0 0-4 15,0 0-12-15,0 0-20 0,-9 0-20 0,9 0-28 0,0 0-20 16,-10 0-44-16,10 0-68 0,-9-5-68 0,0 0 48 0,9 5 44 16,-9 0 40-16,-1-5 32 0,1 5 24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0.1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2EC813C-DD6D-4C7A-AD25-7C4B76968294}" emma:medium="tactile" emma:mode="ink">
          <msink:context xmlns:msink="http://schemas.microsoft.com/ink/2010/main" type="inkDrawing"/>
        </emma:interpretation>
      </emma:emma>
    </inkml:annotationXML>
    <inkml:trace contextRef="#ctx0" brushRef="#br0">0 72 27 0,'2'0'104'0,"-2"-1"-16"0,0-1-8 0,0 0-36 16,3 2-4-16,-3-1-4 0,0 1-4 0,0-2-4 0,0 0 0 16,4 2 0-16,-4 0-4 0,0-2 0 0,0 2-4 0,0 0-4 15,0 0 0-15,0 0 0 0,0 0 0 0,0 0 0 0,0-1-4 16,0 2 4-16,0-1 0 0,0 2 0 0,0-2 0 0,0 2 0 0,0 0 0 15,0-2 0-15,0 1 0 0,0 1-8 0,0 1 4 16,0-1 0-16,0-1-4 0,0 3 0 0,0-3 0 0,0 3 4 0,0-1 0 16,0-1-4-16,0 1-4 0,0 1 0 0,2-3 0 0,-2 3 0 15,0-3 0-15,3 3 0 0,-3-3-20 0,0 1 20 0,3 1 0 16,-3-3 0-16,3 2-4 0,0 0 8 0,-3 0-4 0,3-2 0 16,0 1 0-16,-3-1-4 0,3 0 4 0,0 0 0 0,-3 2-4 15,3-4 0-15,-3 2 0 0,3 0 0 0,0-1 4 0,-3 1-4 0,3-2 4 16,0 0-4-16,-3 0 0 0,3 1-4 0,0-1 0 0,-3 0 8 15,3 1-4-15,0-1 0 0,-3-1 0 0,3 1 0 0,-3 0 0 16,3 1 4-16,-3-1-4 0,3 0-4 0,-3 1 8 0,3 1-4 16,-3-2 0-16,0 2 0 0,0 0 0 0,0-2 0 0,0 2 4 15,0 0-8-15,3 0 4 0,-3 0 0 0,0 0 4 0,0 0-8 0,0 0 8 16,0 0-8-16,3 2 4 0,-3-2 0 0,0 2 0 0,0-2 0 16,3 1 4-16,-3-1-4 0,3 2 4 0,-3-2 0 0,0 2 0 15,3-2-4-15,-3 1 8 0,0 1-8 0,3 0 0 0,-3-2 0 0,3 1 4 16,-3-1 0-16,0 0-4 0,3 0 8 0,0 0-8 15,-3 0 4-15,3 2-24 0,-3-4 28 0,3 2-4 0,0 0 0 0,-3-1 4 16,3 1-4-16,0-2 0 0,-3 0 0 0,3 1-4 0,0-1 4 16,0 0-4-16,-3 1 4 0,3-1-4 0,0-1 4 0,0-1 0 15,-3 2 0-15,0-1-4 0,3 0 0 0,-3 0 0 0,3-1 0 16,-3 1 4-16,0-2-4 0,0 1 0 0,0 1 0 0,0-2-4 16,0 2 4-16,0-2 0 0,0 1 0 0,0 1 0 0,0-2 4 15,-3 1 0-15,3 1-8 0,-3 0 4 0,3-1 0 0,0 1-4 0,-3 1 4 16,3-1-4-16,-3 1 0 0,0 1 0 0,3 1 4 0,-3-2-8 15,0 2 4-15,0 0-8 0,0 0 0 0,3 0-4 0,-3 0 0 16,0 2-8-16,0-2-4 0,0 1-8 0,3-1 0 0,-3 2-4 16,0-2-8-16,3 2 0 0,-3-1-12 0,3-1-24 0,-3 2-28 15,3-2-16-15,0 0-12 0,0 2 28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0.7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B99FC76-3E3C-411A-89A9-230B6E673FAE}" emma:medium="tactile" emma:mode="ink">
          <msink:context xmlns:msink="http://schemas.microsoft.com/ink/2010/main" type="inkDrawing"/>
        </emma:interpretation>
      </emma:emma>
    </inkml:annotationXML>
    <inkml:trace contextRef="#ctx0" brushRef="#br0">0 70 27 0,'0'0'96'0,"0"0"-8"0,0 0-12 0,3 0-28 0,-3-1-8 0,0 1-4 16,0-2-8-16,0 2-4 0,0-1 0 0,4 1 0 0,-4-2-4 15,0 0-4-15,0 1-4 0,0-1 0 0,2-1 4 0,-2 0-4 16,0 0 0-16,0 2 0 0,3-3 0 0,-3 3 4 0,0-1-4 0,3-1 0 15,-3 1 0-15,0-1 0 0,3 1 0 0,-3 0 4 16,3-1 0-16,-3 1-4 0,3 1 4 0,-3-1 0 0,3 0-4 0,-3-1 0 16,3 1 0-16,-3 0 4 0,3 1-4 0,-3 1 0 0,3-2 0 15,0 0 0-15,0 1 0 0,-3-1-4 0,3 2 4 0,0-2 0 16,-3 2-4-16,3-1 0 0,0 1 0 0,-3 0-4 0,3 0 0 16,0 0 4-16,-3-2 0 0,3 2 0 0,0 0 0 0,-3 0 0 15,3 0-4-15,-3 2 0 0,3-2 4 0,0 0-4 0,-3 1 0 0,0 1 8 16,3-2 0-16,-3 2 0 0,3-1 0 0,-3 1-8 0,0 0 0 15,3-1 8-15,-3 1-4 0,0 0 0 0,0-1-4 0,0 3 8 16,0-2 0-16,3 1-8 0,-3-2 4 0,0 1 0 0,0 2 0 16,0-3 0-16,0 1 0 0,0 1-4 0,0-1 4 0,3 0-8 15,-3-1 4-15,0 1 4 0,0 1-4 0,3-3-4 0,-3 3 0 0,0 0 4 16,3-3 4-16,-3 1-4 0,3 1-4 0,-3 0 0 0,0-1 0 16,3-1-4-16,-3 2 4 0,0 0-4 0,3-2 4 0,-3 0 0 15,0 0-4-15,0 1 0 0,0-1 0 0,0 0-4 0,0 0 0 16,0 0-8-16,3 0-16 0,-3 0-8 0,0 0-16 0,0-1-12 15,0 1-8-15,0 0-12 0,-3-2-16 0,3 2-28 0,0-2-20 16,0 2-8-16,0-1 24 0,0-1 32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1.12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6665C81-BF1F-4147-98FC-4B8C0D3D5BFD}" emma:medium="tactile" emma:mode="ink">
          <msink:context xmlns:msink="http://schemas.microsoft.com/ink/2010/main" type="inkDrawing"/>
        </emma:interpretation>
      </emma:emma>
    </inkml:annotationXML>
    <inkml:trace contextRef="#ctx0" brushRef="#br0">54 2 35 0,'-3'0'108'0,"3"-2"-12"0,0 2-16 15,0 0-28-15,-3 0-4 0,3 0-4 0,0 0-4 0,-3 0-8 16,3 0 0-16,0 2-4 0,0-4-8 0,-3 4 0 0,3-2-4 16,0-2 0-16,-3 2-4 0,3 0 0 0,0 0-4 0,-3 0 0 0,3 0 0 15,0 0 0-15,-3 0 0 0,3 2 0 0,0-2 0 0,-3 0 4 16,3 2-4-16,-3-2 0 0,3 1 0 0,-3-1 4 0,3 2-4 16,-3 0 4-16,3-1-4 0,-3 1 4 0,0-1 0 0,3 2 0 15,0-2-4-15,-3 1 4 0,0 0 0 0,3-1 4 0,-3 1-8 16,3 0 4-16,0-1 0 0,-3 1-4 0,3-1 8 0,0 2-8 0,0-2 0 15,0 0-16-15,0 1 16 0,-3 0 0 0,3-2-4 16,0 2 4-16,0-1-4 0,0-1 0 0,0 2 4 0,3 0-4 0,-3-2 0 16,0 0 4-16,0 1 0 0,0-1 0 0,3 2-4 0,-3-2 0 15,3 0 4-15,-3 0-8 0,3 0 4 0,-3 0-4 0,3 0 4 16,-3 0 0-16,3 0-4 0,0 0 0 0,0 0 0 0,-3 0 0 16,3 0 0-16,0 0 0 0,0 0-4 0,0-2-4 0,0 2 0 15,0-1-4-15,0 1-4 0,-3-2-12 0,3 2-12 0,0-2-12 0,0 1-8 16,0-1-16-16,0 0-20 0,0 0-28 0,-3 0-28 0,3-1-8 15,-3 0 36-15,3 2 20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1.75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C0882E1-B962-4CA8-9F6F-5AAFCE1E9520}" emma:medium="tactile" emma:mode="ink">
          <msink:context xmlns:msink="http://schemas.microsoft.com/ink/2010/main" type="inkDrawing"/>
        </emma:interpretation>
      </emma:emma>
    </inkml:annotationXML>
    <inkml:trace contextRef="#ctx0" brushRef="#br0">0 14 3 0,'0'0'104'0,"0"0"-16"15,0 0-8-15,0 0-32 0,3 0-4 0,-3 0-8 0,0 0 0 16,0 0-4-16,0 0-4 0,0 0-4 0,0 0 0 0,0 0 0 16,0 0-4-16,3 0 0 0,-3 0-4 0,0 0 4 0,0 0-4 15,3 0 0-15,-3 0 0 0,0 0-4 0,0 0 0 0,3 0 0 0,-3 0 0 16,3 2 4-16,-3-2-4 0,0 1 0 0,3-1-4 0,-3 2 4 15,3-2-4-15,-3 2 0 0,0-1 0 0,3 1 0 0,-3 0 0 16,0-1-4-16,3 1 0 0,-3 1 4 0,0-1-8 0,0 0 4 16,2 1-4-16,-2-1 0 0,0-1 0 0,4 1 4 0,-4 0-8 0,0 0 4 15,0-1 0-15,3 1 4 0,-3-1-4 0,0 1-4 0,2-2 4 16,-2 2 4-16,4-2-4 0,-4 0 0 0,0 2 4 0,3-2-4 16,-3 0 4-16,2 0-8 0,-2 0 4 0,4-2 0 0,-4 2 0 15,3-2-4-15,-1 2 4 0,-2-2 0 0,3 2 4 0,1-1-8 0,-4-1 8 16,2 1-8-16,1-1 8 0,-3 0-4 0,4 0 4 15,-2 1-4-15,-2-1 4 0,3 0-8 0,1 1 4 0,-4-1 0 0,2 0 0 16,-2-1 0-16,3 3 4 0,-3-2-4 0,3-1 4 0,-3 3 0 16,3-2-4-16,-3 1 0 0,0-1 4 0,3 0 4 0,-3 1-4 15,3 1 0-15,-3-2 0 0,0 0 4 0,0 2-4 0,3-2 4 16,-3 1 0-16,0 1 0 0,0-2 0 0,3 2 4 0,-3-2-8 0,0 2 4 16,3-1 4-16,-3 1 4 0,4-2-4 0,-4 2 4 15,0 0 0-15,2 0 0 0,-2-2-4 0,3 2 0 0,-3 0 4 0,3 0-4 16,-3 0 0-16,0 0-4 0,3 0 0 0,-3 0 4 0,3 0-4 15,-3 0 0-15,0 0 4 0,3 0 0 0,-3 0-4 0,3 0 0 16,-3 0 0-16,0 2-4 0,0-2 4 0,3 0-4 0,-3 2 4 0,0-2 0 16,0 1-4-16,0 1 0 0,0-2 0 0,3 2 0 15,-3-1 0-15,0 1 0 0,0 0 0 0,0 0 0 0,0-1-4 0,0 1 4 16,0 0-4-16,0-1 0 0,0 1 0 0,-3-2 0 0,3 2 0 16,0-1 0-16,3 1 0 0,-3-2-4 0,0 2 0 0,0-1-4 15,0-1-4-15,0 2-8 0,0-2-8 0,0 2-4 0,-3-2-12 16,3 0-8-16,0 0-16 0,0 0-12 0,0 0-8 0,0 1-16 15,0-1-32-15,0 0-28 0,0-1 0 0,0 1 28 0,3 0 28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2.3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485421A-2F1D-4500-8860-C170A0012857}" emma:medium="tactile" emma:mode="ink">
          <msink:context xmlns:msink="http://schemas.microsoft.com/ink/2010/main" type="inkDrawing"/>
        </emma:interpretation>
      </emma:emma>
    </inkml:annotationXML>
    <inkml:trace contextRef="#ctx0" brushRef="#br0">13 49 11 0,'0'0'104'0,"0"0"-16"15,0 1-8-15,0-1-32 0,0 2-8 0,0-2-8 0,3 0 0 0,-3 0-4 16,0 2-4-16,3-2-4 0,-3 0 0 0,3 0 0 15,-3 0 0-15,3 0-16 0,-3 0 16 0,3 0 0 0,0 0-4 0,0 0 0 16,0 0 0-16,-3-2 0 0,3 2 0 0,0 0 0 0,0-2-4 16,-1 2 0-16,2-1-4 0,-1 1 0 0,-1-2 0 0,2 0 0 15,-4 1-4-15,3-1 0 0,-1 0 0 0,2 1 4 0,-1-1 0 0,-3 0-4 16,3 0 0-16,-3 1 0 0,2-1 0 0,-2 0 0 0,0 1 0 16,4-1 0-16,-4 1 0 0,0-3 0 0,0 2-4 15,0 1 4-15,0-1-4 0,0 0 4 0,-4 1 0 0,4-1 0 0,0 0 4 16,-2 2-4-16,2-1 4 0,-3-1-4 0,3 0 4 0,-3 2-4 15,3-2 4-15,-4 2-4 0,2-1 0 0,-1 1 4 0,-1 0-4 16,4 0 4-16,-2-1-4 0,-1 1 8 0,-1 0-4 0,2 1 4 0,-1-1 4 16,0 0 0-16,0 1 0 0,0 1 0 0,0-2 4 0,0 2-4 15,3 0 0-15,-3-1 4 0,0 1-4 0,0 0 8 0,0 1-8 16,0-1 4-16,3 1 0 0,-3-1 0 0,0 1 0 0,3 0 0 16,-3-1-20-16,3 1 20 0,0 1 0 0,-3-1 4 0,3 1-4 15,0-1 0-15,0-1-4 0,0 1 4 0,0 0-4 0,0 1 4 16,0-1-4-16,0-1 0 0,3 1 0 0,-3 1 4 0,3-3-4 15,-3 2 0-15,3-1-4 0,0 0 4 0,-3 1-4 0,3-1 0 0,0-1 0 16,0 1-4-16,3-2 0 0,-3 2 0 0,0-2-4 0,0 2-4 16,3-2 4-16,-3 1 0 0,3-2 0 0,-3 1-4 0,3 0-4 15,-3-2-4-15,3 2-8 0,-3-2-12 0,0 0-16 0,3 1-12 0,-3-1-12 16,-1-1-20-16,2 1-20 0,-1-1-20 0,-1 0-36 16,2-1-48-16,-1 1-4 0,-3-2 36 0,2 1 40 0,-2 1 24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5.39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32D8792-8746-4205-8969-F81959920B8A}" emma:medium="tactile" emma:mode="ink">
          <msink:context xmlns:msink="http://schemas.microsoft.com/ink/2010/main" type="inkDrawing"/>
        </emma:interpretation>
      </emma:emma>
    </inkml:annotationXML>
    <inkml:trace contextRef="#ctx0" brushRef="#br0">0 60 55 0,'0'0'96'0,"0"0"-12"0,0 0-16 15,0 0-28-15,0 0-4 0,0 0-4 0,0 0-4 0,0 0-4 0,0 0 0 16,0 0 8-16,0 0-8 0,0 0 4 0,0 1-4 0,3-2 4 16,-3 1 0-16,3 1 0 0,-3-1 4 0,3-1-4 0,-3 1-4 15,3 0 0-15,0-2 0 0,0 2-20 0,0-2 20 0,0 2-4 16,-3-1 0-16,3-1-4 0,0 0-4 0,0 1 4 0,0-1-4 0,-3 0-4 16,3-1 0-16,0 1 0 0,0 0 0 0,0-1 0 0,-3 1 0 15,3 1-4-15,0-1 0 0,-3 0 0 0,3-1 4 0,-3 1-4 16,3 1 4-16,-3-1-4 0,3 0 0 0,-3 1 4 0,0-1-4 15,0 0-4-15,0 0 8 0,0 2-4 0,0-1 0 0,3-1 0 16,-3 0 0-16,0 2 0 0,0 0 0 0,0-1-4 0,-3 1 0 0,3 0 0 16,0 0 4-16,0 0-4 0,0 0 0 0,0 0 4 0,0 0-4 15,0 0 4-15,0 0-4 0,0 0 0 0,0 0-4 0,0 0 0 16,0 0 8-16,0 0-8 0,0 0 8 0,0 0-4 0,0 1 0 16,0-1 4-16,0 2-4 0,0-2 0 0,0 2 0 0,0-1 0 15,0 1 0-15,0 0 0 0,0 0 4 0,0-1-8 0,0 3 4 16,-3-3 0-16,3 3 0 0,0-1-4 0,-3-1 4 0,3 1 0 15,0 0 4-15,-3 1-20 0,3-1 20 0,-3 1 0 0,3-1 0 0,-3 0-4 16,3 2 4-16,-3-2-4 0,3 1 4 0,0-1-4 0,-3 1 0 16,3 1 0-16,-3-2 0 0,3 0 0 0,-3 1 0 0,0-1 0 15,3 1 0-15,0-1-4 0,-3-1 4 0,0 1 0 0,3 0 0 0,0-1 0 16,-3 1 0-16,3-1 0 0,0 0 0 0,-3-1 0 16,3 1 0-16,0-2 4 0,0 0-4 0,0 2 0 0,0-2 0 0,0 0 0 15,0 0 0-15,0 1 4 0,0-1 0 0,0 0-8 0,0 0 4 16,0 0 4-16,0-1-4 0,0 1-4 0,0 0 4 0,0 0 0 15,0 0 0-15,0 0 0 0,0-2 0 0,0 2 0 0,0-2 4 16,0 2-4-16,0-1 4 0,3-1-4 0,-3 2 0 0,0-2 0 16,0 1 0-16,3-1 0 0,-3 0 0 0,3 1 0 0,-3 1 0 15,3-2 0-15,-3 2 4 0,3-2-4 0,-3 1 0 0,3 1 0 0,-3 0 4 16,3 0-4-16,0-2 0 0,-3 2-4 0,3 0 4 0,0 0 0 16,0 0 0-16,-3 0 4 0,3 0 0 0,0 0 0 0,0 0 0 15,-3 0 0-15,3 0-4 0,0 0 4 0,0 0 4 0,0 0 4 16,0 0 0-16,0 0-4 0,0 0 4 0,0 0 4 0,0 0 0 15,0 0 0-15,0 0 0 0,0 0 0 0,0 0 0 0,0 0 0 0,0 0 4 16,0 0-4-16,0-2 0 0,0 2 0 0,0-1-4 0,-1-1 0 16,2 0 0-16,-1 0-4 0,-1 1 0 0,2-1 0 0,-4-1 0 15,3 1 0-15,-1-1 0 0,-2-1-4 0,4 1 0 0,-4 1 0 16,3-1-4-16,-3-1 4 0,0 1-4 0,0 0 0 0,0 0 0 16,0-1 0-16,0 1 0 0,0 0 4 0,0-1-4 0,0 1-4 0,-3-1 4 15,3 1 0-15,0 1-4 0,-4-1 0 0,4 0-4 0,-2 1 0 16,2-1-8-16,0 1-16 0,-3-2-12 0,3 3-4 0,-4-1-28 15,2 0-20-15,2 1-28 0,-3-1-44 0,3 2-52 0,-4-2 20 0,4 2 44 16,-2 0 20-16,2-2 28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6.67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0B097F2-10D2-42D3-8502-C4F51A883DAD}" emma:medium="tactile" emma:mode="ink">
          <msink:context xmlns:msink="http://schemas.microsoft.com/ink/2010/main" type="inkDrawing"/>
        </emma:interpretation>
      </emma:emma>
    </inkml:annotationXML>
    <inkml:trace contextRef="#ctx0" brushRef="#br0">11 21 39 0,'0'0'100'0,"-2"0"-12"0,2 0-8 15,0 0-32-15,0 0-8 0,0 0-4 0,-4 0-8 0,4 0 0 16,0 0-4-16,0 0-8 0,-3 0 0 0,3 0-4 0,0 0 0 16,0 0 0-16,0 0 0 0,0 0 0 0,-2 2-4 0,2-2 0 15,0 1 4-15,0-1-4 0,0 2 0 0,0 0 0 0,0-1 0 16,0 1-4-16,2 0 8 0,-2 0-4 0,0 1 4 0,0-2 0 0,0 3-4 16,0-2 0-16,3 1 0 0,-3-1 4 0,0 1 0 15,4-2-4-15,-2 1 8 0,-2 2-4 0,3-3 0 0,1 1 0 0,-2 0-4 16,1-1 0-16,1-1 0 0,-2 2 0 0,1-2 0 0,0 0 4 15,0 2-4-15,0-2-4 0,0 0 0 0,0-2 0 0,3 2-4 16,-3-2 4-16,0 1 0 0,0-1 0 0,0 0-4 0,0-1 0 0,0 1 4 16,0-1 0-16,0 1 0 0,0-1-4 0,0 1 0 0,0-1-4 15,-3-1 0-15,0 1 4 0,3 2-4 0,-3-3 4 0,0 2 0 16,0-1 0-16,0 0 4 0,0 1-4 0,-3 0 4 0,3-1-4 16,-3 1 0-16,0 1 4 0,0-1-4 0,0-2 0 0,0 3 0 15,3-1 0-15,-3 0 4 0,0 2-8 0,-3-1-12 0,3 1 16 0,0 0 0 16,0-2-4-16,0 2 4 0,0 2-4 0,0-2 0 0,0 0 4 15,0 1 0-15,0 1-8 0,0 0 0 0,1-1 4 0,-2 3-8 16,1-2 0-16,1 1-4 0,2-1-4 0,-4 1-8 0,1-1 0 16,3 1-8-16,-2 0-8 0,2 1-4 0,0-2-12 0,-4-1-24 15,4 2-24-15,0-1-12 0,0 0-8 0,0 0 28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7.08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694C843-61A0-49EA-BDE8-951185B19114}" emma:medium="tactile" emma:mode="ink">
          <msink:context xmlns:msink="http://schemas.microsoft.com/ink/2010/main" type="inkDrawing"/>
        </emma:interpretation>
      </emma:emma>
    </inkml:annotationXML>
    <inkml:trace contextRef="#ctx0" brushRef="#br0">-1-2 3 0,'0'0'104'0,"0"0"-8"16,0 0-12-16,0-2-28 0,0 2-8 0,0 0-8 0,0 0 0 0,0 0-8 16,0 0 0-16,0 0-4 0,0 0-4 0,0 0-4 15,0 0-4-15,0 0-4 0,0 0 0 0,0 2 4 0,0-2-4 0,0 0 4 16,0 1-4-16,0 1-4 0,0-1 4 0,0 2-4 0,0-2 4 16,3 2 0-16,-3 1 0 0,3-1 4 0,-3 0 0 0,3 2 0 15,-3 1 0-15,3-1 0 0,0 0-4 0,0 0 8 0,0 0 0 0,0 0 0 16,3 1 0-16,-3 0-4 0,0 0-4 0,0-1 0 0,3 0 0 15,-3 2 0-15,0-2 4 0,3 0-4 0,-3 0-8 0,3 0 4 16,-3 0-8-16,0 0 8 0,3-1-4 0,-3 1 0 0,0-2-4 16,0 2 4-16,0-2-4 0,0 1 0 0,0-1 4 0,0-1-4 15,0 1 0-15,-3-1 0 0,3 1-8 0,0-1-4 0,-3-2-4 16,0 2-8-16,0-2-12 0,3 1-12 0,-3-1-12 0,0 0-12 0,0 0-20 16,0-1-40-16,0 1-32 0,0-2 8 0,0 0 28 15,0 1 24-15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7.60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929858D-243C-4A6F-AF4B-02AAAA2A8586}" emma:medium="tactile" emma:mode="ink">
          <msink:context xmlns:msink="http://schemas.microsoft.com/ink/2010/main" type="inkDrawing"/>
        </emma:interpretation>
      </emma:emma>
    </inkml:annotationXML>
    <inkml:trace contextRef="#ctx0" brushRef="#br0">0 16 63 0,'0'0'92'16,"2"0"-12"-16,-2 0-8 0,0 2-28 0,0-2-8 0,-2 2-4 16,2-2-8-16,0 1-4 0,0 1 0 0,0 0 4 0,0-1-4 15,0 1 0-15,0 0 0 0,0 1-4 0,2-1 0 0,-2 1 0 0,0 1-4 16,0-3 4-16,4 2 0 0,-4-1-4 0,0 2 0 0,3-1 0 15,-3-1 0-15,2 1 0 0,-2 1 0 0,4-3 4 0,-1 1-4 16,-3 0 0-16,2-1 0 0,2 2 0 0,-1-3-4 0,-1 2-16 16,1 0 16-16,1-2 4 0,-2 0 0 0,1 1-4 0,1-1 0 15,-2 0 0-15,1 0-8 0,1 0 4 0,-2-1 0 0,1-1-4 0,0 2 4 16,0-2 0-16,0 1-4 0,0-1 4 0,0-1 0 0,0 1-4 16,0 1 0-16,-3-3 0 0,3 2 0 0,0-1 0 0,-3 0 0 15,0-1 0-15,0 2 4 0,0-1-4 0,0 0 0 0,0 0 0 16,0-1 4-16,0 1-4 0,-3 1 4 0,3-1-4 0,-3-1 0 15,3 1 0-15,-3 1 0 0,0-1 0 0,0 1 0 0,0-1 0 0,3 1 0 16,-3 1 0-16,-3-1 0 0,3 0 0 0,1 2 0 0,-2-1 0 16,1 1 0-16,1 0 0 0,-2 0 0 0,1 1-4 0,1-1 4 15,-2 2 0-15,1 0-4 0,1-1-4 0,2 1 4 0,-3 1 4 0,-1-1-4 16,2 1 0-16,2-1-4 0,-3 0 4 0,3 1-8 16,-4 0 0-16,4-1-8 0,-2 0-8 0,2 1-4 0,0-1-12 0,0 0 0 15,0-1-20-15,0 1-24 0,-3-2-24 0,3 0-20 0,0 2 0 16,0-2 24-16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9-20T21:54:48.24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4DAC9CD-B8BD-4C4D-A38F-A99E8869719D}" emma:medium="tactile" emma:mode="ink">
          <msink:context xmlns:msink="http://schemas.microsoft.com/ink/2010/main" type="inkDrawing"/>
        </emma:interpretation>
      </emma:emma>
    </inkml:annotationXML>
    <inkml:trace contextRef="#ctx0" brushRef="#br0">30 32 23 0,'0'-2'108'15,"0"2"-12"-15,0 0-12 0,0-2-32 0,0 2-8 0,0 0-8 0,0 0-8 16,0-1-4-16,0 1 0 0,0 0 0 0,0 0-4 0,0 1-4 16,0-1 0-16,0 0-4 0,0 2 4 0,0 0-4 0,0-1 4 15,0 1 0-15,0 0 0 0,0-1 4 0,0 1 0 0,0 2-4 0,0-3 4 16,0 3-4-16,0-1 0 0,0-1 0 0,0 1 0 15,3 0-4-15,-3-1 4 0,0 2 0 0,0-1-4 0,3-2 0 0,-3 1 0 16,3 0-4-16,-3 0 4 0,3-1 0 0,0 1 0 0,0-2-8 16,0 0 4-16,0 1 0 0,0-1 0 0,0 0-4 0,0-1 4 15,0 1-4-15,3-2-4 0,-3 1 0 0,0-3 0 0,3 2 0 0,-3 1 4 16,0-2 0-16,0-1-4 0,0 1 0 0,3-1 0 0,-6 3-4 16,3-4 4-16,0 1 0 0,0 1 0 0,-3-1 0 15,0 1 0-15,3 0 0 0,-3-1 0 0,0 1 4 0,-3 1-4 0,3-1 0 16,-3 0 0-16,0 1 0 0,3-1 0 0,-3 1 0 0,0 0 0 15,-3 0 0-15,3-1-4 0,0 3 4 0,0-2 0 0,-3 2 0 16,3-1-4-16,-3 1 4 0,3 0 0 0,-3 1-4 0,3-1 4 0,-3 2 0 16,3 0 4-16,-3 1-4 0,3-1 0 0,-3 1 0 15,3-1 0-15,0 1 0 0,0 2-8 0,-3-3 4 0,3 3 0 0,0-2 0 16,3 1 0-16,-3-1 0 0,0 1 0 0,0-1-4 0,3-1 0 16,0 1-4-16,-3-1-8 0,3 1-8 0,0-1 4 0,0-1-12 15,0-1 0-15,0 2 4 0,3-2-8 0,-3 0 0 0,0 0-16 16,3 0-8-16,0-2-32 0,-3 2-20 0,3-1-24 0,-3-1 20 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2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2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8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51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23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07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6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69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64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D169-C19F-4D67-9810-13DDBB4ADEEC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24BA-FD2D-4D0B-A0EA-FE1B65930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3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customXml" Target="../ink/ink150.xml"/><Relationship Id="rId63" Type="http://schemas.openxmlformats.org/officeDocument/2006/relationships/customXml" Target="../ink/ink29.xml"/><Relationship Id="rId159" Type="http://schemas.openxmlformats.org/officeDocument/2006/relationships/customXml" Target="../ink/ink80.xml"/><Relationship Id="rId324" Type="http://schemas.openxmlformats.org/officeDocument/2006/relationships/image" Target="../media/image132.emf"/><Relationship Id="rId366" Type="http://schemas.openxmlformats.org/officeDocument/2006/relationships/image" Target="../media/image153.emf"/><Relationship Id="rId170" Type="http://schemas.openxmlformats.org/officeDocument/2006/relationships/image" Target="../media/image55.emf"/><Relationship Id="rId226" Type="http://schemas.openxmlformats.org/officeDocument/2006/relationships/image" Target="../media/image83.emf"/><Relationship Id="rId433" Type="http://schemas.openxmlformats.org/officeDocument/2006/relationships/customXml" Target="../ink/ink224.xml"/><Relationship Id="rId268" Type="http://schemas.openxmlformats.org/officeDocument/2006/relationships/image" Target="../media/image104.emf"/><Relationship Id="rId475" Type="http://schemas.openxmlformats.org/officeDocument/2006/relationships/customXml" Target="../ink/ink252.xml"/><Relationship Id="rId74" Type="http://schemas.openxmlformats.org/officeDocument/2006/relationships/image" Target="../media/image3.emf"/><Relationship Id="rId128" Type="http://schemas.openxmlformats.org/officeDocument/2006/relationships/image" Target="../media/image34.emf"/><Relationship Id="rId335" Type="http://schemas.openxmlformats.org/officeDocument/2006/relationships/customXml" Target="../ink/ink168.xml"/><Relationship Id="rId377" Type="http://schemas.openxmlformats.org/officeDocument/2006/relationships/customXml" Target="../ink/ink190.xml"/><Relationship Id="rId500" Type="http://schemas.openxmlformats.org/officeDocument/2006/relationships/image" Target="../media/image206.emf"/><Relationship Id="rId5" Type="http://schemas.openxmlformats.org/officeDocument/2006/relationships/customXml" Target="../ink/ink4.xml"/><Relationship Id="rId181" Type="http://schemas.openxmlformats.org/officeDocument/2006/relationships/customXml" Target="../ink/ink91.xml"/><Relationship Id="rId237" Type="http://schemas.openxmlformats.org/officeDocument/2006/relationships/customXml" Target="../ink/ink119.xml"/><Relationship Id="rId402" Type="http://schemas.openxmlformats.org/officeDocument/2006/relationships/customXml" Target="../ink/ink208.xml"/><Relationship Id="rId279" Type="http://schemas.openxmlformats.org/officeDocument/2006/relationships/customXml" Target="../ink/ink140.xml"/><Relationship Id="rId444" Type="http://schemas.openxmlformats.org/officeDocument/2006/relationships/customXml" Target="../ink/ink231.xml"/><Relationship Id="rId486" Type="http://schemas.openxmlformats.org/officeDocument/2006/relationships/image" Target="../media/image199.emf"/><Relationship Id="rId139" Type="http://schemas.openxmlformats.org/officeDocument/2006/relationships/customXml" Target="../ink/ink70.xml"/><Relationship Id="rId290" Type="http://schemas.openxmlformats.org/officeDocument/2006/relationships/image" Target="../media/image115.emf"/><Relationship Id="rId304" Type="http://schemas.openxmlformats.org/officeDocument/2006/relationships/image" Target="../media/image122.emf"/><Relationship Id="rId346" Type="http://schemas.openxmlformats.org/officeDocument/2006/relationships/image" Target="../media/image143.emf"/><Relationship Id="rId388" Type="http://schemas.openxmlformats.org/officeDocument/2006/relationships/customXml" Target="../ink/ink198.xml"/><Relationship Id="rId511" Type="http://schemas.openxmlformats.org/officeDocument/2006/relationships/customXml" Target="../ink/ink270.xml"/><Relationship Id="rId85" Type="http://schemas.openxmlformats.org/officeDocument/2006/relationships/image" Target="../media/image9.emf"/><Relationship Id="rId150" Type="http://schemas.openxmlformats.org/officeDocument/2006/relationships/image" Target="../media/image45.emf"/><Relationship Id="rId192" Type="http://schemas.openxmlformats.org/officeDocument/2006/relationships/image" Target="../media/image66.emf"/><Relationship Id="rId206" Type="http://schemas.openxmlformats.org/officeDocument/2006/relationships/image" Target="../media/image73.emf"/><Relationship Id="rId413" Type="http://schemas.openxmlformats.org/officeDocument/2006/relationships/customXml" Target="../ink/ink214.xml"/><Relationship Id="rId248" Type="http://schemas.openxmlformats.org/officeDocument/2006/relationships/image" Target="../media/image94.emf"/><Relationship Id="rId455" Type="http://schemas.openxmlformats.org/officeDocument/2006/relationships/customXml" Target="../ink/ink241.xml"/><Relationship Id="rId497" Type="http://schemas.openxmlformats.org/officeDocument/2006/relationships/customXml" Target="../ink/ink263.xml"/><Relationship Id="rId12" Type="http://schemas.openxmlformats.org/officeDocument/2006/relationships/customXml" Target="../ink/ink11.xml"/><Relationship Id="rId108" Type="http://schemas.openxmlformats.org/officeDocument/2006/relationships/image" Target="../media/image24.emf"/><Relationship Id="rId315" Type="http://schemas.openxmlformats.org/officeDocument/2006/relationships/customXml" Target="../ink/ink158.xml"/><Relationship Id="rId357" Type="http://schemas.openxmlformats.org/officeDocument/2006/relationships/customXml" Target="../ink/ink179.xml"/><Relationship Id="rId54" Type="http://schemas.openxmlformats.org/officeDocument/2006/relationships/customXml" Target="../ink/ink22.xml"/><Relationship Id="rId96" Type="http://schemas.openxmlformats.org/officeDocument/2006/relationships/image" Target="../media/image18.emf"/><Relationship Id="rId161" Type="http://schemas.openxmlformats.org/officeDocument/2006/relationships/customXml" Target="../ink/ink81.xml"/><Relationship Id="rId217" Type="http://schemas.openxmlformats.org/officeDocument/2006/relationships/customXml" Target="../ink/ink109.xml"/><Relationship Id="rId399" Type="http://schemas.openxmlformats.org/officeDocument/2006/relationships/customXml" Target="../ink/ink205.xml"/><Relationship Id="rId259" Type="http://schemas.openxmlformats.org/officeDocument/2006/relationships/customXml" Target="../ink/ink130.xml"/><Relationship Id="rId424" Type="http://schemas.openxmlformats.org/officeDocument/2006/relationships/image" Target="../media/image175.emf"/><Relationship Id="rId466" Type="http://schemas.openxmlformats.org/officeDocument/2006/relationships/image" Target="../media/image189.emf"/><Relationship Id="rId119" Type="http://schemas.openxmlformats.org/officeDocument/2006/relationships/customXml" Target="../ink/ink60.xml"/><Relationship Id="rId270" Type="http://schemas.openxmlformats.org/officeDocument/2006/relationships/image" Target="../media/image105.emf"/><Relationship Id="rId326" Type="http://schemas.openxmlformats.org/officeDocument/2006/relationships/image" Target="../media/image133.emf"/><Relationship Id="rId65" Type="http://schemas.openxmlformats.org/officeDocument/2006/relationships/customXml" Target="../ink/ink31.xml"/><Relationship Id="rId130" Type="http://schemas.openxmlformats.org/officeDocument/2006/relationships/image" Target="../media/image35.emf"/><Relationship Id="rId368" Type="http://schemas.openxmlformats.org/officeDocument/2006/relationships/image" Target="../media/image154.emf"/><Relationship Id="rId172" Type="http://schemas.openxmlformats.org/officeDocument/2006/relationships/image" Target="../media/image56.emf"/><Relationship Id="rId228" Type="http://schemas.openxmlformats.org/officeDocument/2006/relationships/image" Target="../media/image84.emf"/><Relationship Id="rId435" Type="http://schemas.openxmlformats.org/officeDocument/2006/relationships/customXml" Target="../ink/ink225.xml"/><Relationship Id="rId477" Type="http://schemas.openxmlformats.org/officeDocument/2006/relationships/customXml" Target="../ink/ink253.xml"/><Relationship Id="rId281" Type="http://schemas.openxmlformats.org/officeDocument/2006/relationships/customXml" Target="../ink/ink141.xml"/><Relationship Id="rId337" Type="http://schemas.openxmlformats.org/officeDocument/2006/relationships/customXml" Target="../ink/ink169.xml"/><Relationship Id="rId502" Type="http://schemas.openxmlformats.org/officeDocument/2006/relationships/image" Target="../media/image207.emf"/><Relationship Id="rId76" Type="http://schemas.openxmlformats.org/officeDocument/2006/relationships/customXml" Target="../ink/ink38.xml"/><Relationship Id="rId141" Type="http://schemas.openxmlformats.org/officeDocument/2006/relationships/customXml" Target="../ink/ink71.xml"/><Relationship Id="rId379" Type="http://schemas.openxmlformats.org/officeDocument/2006/relationships/image" Target="../media/image158.emf"/><Relationship Id="rId7" Type="http://schemas.openxmlformats.org/officeDocument/2006/relationships/customXml" Target="../ink/ink6.xml"/><Relationship Id="rId183" Type="http://schemas.openxmlformats.org/officeDocument/2006/relationships/customXml" Target="../ink/ink92.xml"/><Relationship Id="rId239" Type="http://schemas.openxmlformats.org/officeDocument/2006/relationships/customXml" Target="../ink/ink120.xml"/><Relationship Id="rId390" Type="http://schemas.openxmlformats.org/officeDocument/2006/relationships/customXml" Target="../ink/ink199.xml"/><Relationship Id="rId404" Type="http://schemas.openxmlformats.org/officeDocument/2006/relationships/image" Target="../media/image165.emf"/><Relationship Id="rId446" Type="http://schemas.openxmlformats.org/officeDocument/2006/relationships/customXml" Target="../ink/ink233.xml"/><Relationship Id="rId250" Type="http://schemas.openxmlformats.org/officeDocument/2006/relationships/image" Target="../media/image95.emf"/><Relationship Id="rId292" Type="http://schemas.openxmlformats.org/officeDocument/2006/relationships/image" Target="../media/image116.emf"/><Relationship Id="rId306" Type="http://schemas.openxmlformats.org/officeDocument/2006/relationships/image" Target="../media/image123.emf"/><Relationship Id="rId488" Type="http://schemas.openxmlformats.org/officeDocument/2006/relationships/image" Target="../media/image200.emf"/><Relationship Id="rId87" Type="http://schemas.openxmlformats.org/officeDocument/2006/relationships/customXml" Target="../ink/ink44.xml"/><Relationship Id="rId110" Type="http://schemas.openxmlformats.org/officeDocument/2006/relationships/image" Target="../media/image25.emf"/><Relationship Id="rId348" Type="http://schemas.openxmlformats.org/officeDocument/2006/relationships/image" Target="../media/image144.emf"/><Relationship Id="rId513" Type="http://schemas.openxmlformats.org/officeDocument/2006/relationships/customXml" Target="../ink/ink271.xml"/><Relationship Id="rId152" Type="http://schemas.openxmlformats.org/officeDocument/2006/relationships/image" Target="../media/image46.emf"/><Relationship Id="rId194" Type="http://schemas.openxmlformats.org/officeDocument/2006/relationships/image" Target="../media/image67.emf"/><Relationship Id="rId208" Type="http://schemas.openxmlformats.org/officeDocument/2006/relationships/image" Target="../media/image74.emf"/><Relationship Id="rId415" Type="http://schemas.openxmlformats.org/officeDocument/2006/relationships/customXml" Target="../ink/ink215.xml"/><Relationship Id="rId457" Type="http://schemas.openxmlformats.org/officeDocument/2006/relationships/image" Target="../media/image185.emf"/><Relationship Id="rId261" Type="http://schemas.openxmlformats.org/officeDocument/2006/relationships/customXml" Target="../ink/ink131.xml"/><Relationship Id="rId499" Type="http://schemas.openxmlformats.org/officeDocument/2006/relationships/customXml" Target="../ink/ink264.xml"/><Relationship Id="rId14" Type="http://schemas.openxmlformats.org/officeDocument/2006/relationships/customXml" Target="../ink/ink13.xml"/><Relationship Id="rId56" Type="http://schemas.openxmlformats.org/officeDocument/2006/relationships/customXml" Target="../ink/ink24.xml"/><Relationship Id="rId317" Type="http://schemas.openxmlformats.org/officeDocument/2006/relationships/customXml" Target="../ink/ink159.xml"/><Relationship Id="rId359" Type="http://schemas.openxmlformats.org/officeDocument/2006/relationships/customXml" Target="../ink/ink180.xml"/><Relationship Id="rId98" Type="http://schemas.openxmlformats.org/officeDocument/2006/relationships/image" Target="../media/image19.emf"/><Relationship Id="rId121" Type="http://schemas.openxmlformats.org/officeDocument/2006/relationships/customXml" Target="../ink/ink61.xml"/><Relationship Id="rId163" Type="http://schemas.openxmlformats.org/officeDocument/2006/relationships/customXml" Target="../ink/ink82.xml"/><Relationship Id="rId219" Type="http://schemas.openxmlformats.org/officeDocument/2006/relationships/customXml" Target="../ink/ink110.xml"/><Relationship Id="rId370" Type="http://schemas.openxmlformats.org/officeDocument/2006/relationships/image" Target="../media/image155.emf"/><Relationship Id="rId426" Type="http://schemas.openxmlformats.org/officeDocument/2006/relationships/image" Target="../media/image176.emf"/><Relationship Id="rId230" Type="http://schemas.openxmlformats.org/officeDocument/2006/relationships/image" Target="../media/image85.emf"/><Relationship Id="rId468" Type="http://schemas.openxmlformats.org/officeDocument/2006/relationships/image" Target="../media/image190.emf"/><Relationship Id="rId67" Type="http://schemas.openxmlformats.org/officeDocument/2006/relationships/customXml" Target="../ink/ink33.xml"/><Relationship Id="rId272" Type="http://schemas.openxmlformats.org/officeDocument/2006/relationships/image" Target="../media/image106.emf"/><Relationship Id="rId328" Type="http://schemas.openxmlformats.org/officeDocument/2006/relationships/image" Target="../media/image134.emf"/><Relationship Id="rId132" Type="http://schemas.openxmlformats.org/officeDocument/2006/relationships/image" Target="../media/image36.emf"/><Relationship Id="rId174" Type="http://schemas.openxmlformats.org/officeDocument/2006/relationships/image" Target="../media/image57.emf"/><Relationship Id="rId381" Type="http://schemas.openxmlformats.org/officeDocument/2006/relationships/customXml" Target="../ink/ink193.xml"/><Relationship Id="rId241" Type="http://schemas.openxmlformats.org/officeDocument/2006/relationships/customXml" Target="../ink/ink121.xml"/><Relationship Id="rId437" Type="http://schemas.openxmlformats.org/officeDocument/2006/relationships/customXml" Target="../ink/ink226.xml"/><Relationship Id="rId479" Type="http://schemas.openxmlformats.org/officeDocument/2006/relationships/customXml" Target="../ink/ink254.xml"/><Relationship Id="rId283" Type="http://schemas.openxmlformats.org/officeDocument/2006/relationships/customXml" Target="../ink/ink142.xml"/><Relationship Id="rId339" Type="http://schemas.openxmlformats.org/officeDocument/2006/relationships/customXml" Target="../ink/ink170.xml"/><Relationship Id="rId490" Type="http://schemas.openxmlformats.org/officeDocument/2006/relationships/image" Target="../media/image201.emf"/><Relationship Id="rId504" Type="http://schemas.openxmlformats.org/officeDocument/2006/relationships/image" Target="../media/image208.emf"/><Relationship Id="rId78" Type="http://schemas.openxmlformats.org/officeDocument/2006/relationships/customXml" Target="../ink/ink39.xml"/><Relationship Id="rId101" Type="http://schemas.openxmlformats.org/officeDocument/2006/relationships/customXml" Target="../ink/ink51.xml"/><Relationship Id="rId143" Type="http://schemas.openxmlformats.org/officeDocument/2006/relationships/customXml" Target="../ink/ink72.xml"/><Relationship Id="rId185" Type="http://schemas.openxmlformats.org/officeDocument/2006/relationships/customXml" Target="../ink/ink93.xml"/><Relationship Id="rId350" Type="http://schemas.openxmlformats.org/officeDocument/2006/relationships/image" Target="../media/image145.emf"/><Relationship Id="rId406" Type="http://schemas.openxmlformats.org/officeDocument/2006/relationships/image" Target="../media/image166.emf"/><Relationship Id="rId9" Type="http://schemas.openxmlformats.org/officeDocument/2006/relationships/customXml" Target="../ink/ink8.xml"/><Relationship Id="rId210" Type="http://schemas.openxmlformats.org/officeDocument/2006/relationships/image" Target="../media/image75.emf"/><Relationship Id="rId392" Type="http://schemas.openxmlformats.org/officeDocument/2006/relationships/customXml" Target="../ink/ink200.xml"/><Relationship Id="rId448" Type="http://schemas.openxmlformats.org/officeDocument/2006/relationships/customXml" Target="../ink/ink235.xml"/><Relationship Id="rId252" Type="http://schemas.openxmlformats.org/officeDocument/2006/relationships/image" Target="../media/image96.emf"/><Relationship Id="rId294" Type="http://schemas.openxmlformats.org/officeDocument/2006/relationships/image" Target="../media/image117.emf"/><Relationship Id="rId308" Type="http://schemas.openxmlformats.org/officeDocument/2006/relationships/image" Target="../media/image124.emf"/><Relationship Id="rId515" Type="http://schemas.openxmlformats.org/officeDocument/2006/relationships/customXml" Target="../ink/ink272.xml"/><Relationship Id="rId89" Type="http://schemas.openxmlformats.org/officeDocument/2006/relationships/customXml" Target="../ink/ink45.xml"/><Relationship Id="rId112" Type="http://schemas.openxmlformats.org/officeDocument/2006/relationships/image" Target="../media/image26.emf"/><Relationship Id="rId154" Type="http://schemas.openxmlformats.org/officeDocument/2006/relationships/image" Target="../media/image47.emf"/><Relationship Id="rId361" Type="http://schemas.openxmlformats.org/officeDocument/2006/relationships/customXml" Target="../ink/ink181.xml"/><Relationship Id="rId196" Type="http://schemas.openxmlformats.org/officeDocument/2006/relationships/image" Target="../media/image68.emf"/><Relationship Id="rId417" Type="http://schemas.openxmlformats.org/officeDocument/2006/relationships/customXml" Target="../ink/ink216.xml"/><Relationship Id="rId459" Type="http://schemas.openxmlformats.org/officeDocument/2006/relationships/customXml" Target="../ink/ink244.xml"/><Relationship Id="rId16" Type="http://schemas.openxmlformats.org/officeDocument/2006/relationships/customXml" Target="../ink/ink15.xml"/><Relationship Id="rId221" Type="http://schemas.openxmlformats.org/officeDocument/2006/relationships/customXml" Target="../ink/ink111.xml"/><Relationship Id="rId263" Type="http://schemas.openxmlformats.org/officeDocument/2006/relationships/customXml" Target="../ink/ink132.xml"/><Relationship Id="rId319" Type="http://schemas.openxmlformats.org/officeDocument/2006/relationships/customXml" Target="../ink/ink160.xml"/><Relationship Id="rId470" Type="http://schemas.openxmlformats.org/officeDocument/2006/relationships/image" Target="../media/image191.emf"/><Relationship Id="rId123" Type="http://schemas.openxmlformats.org/officeDocument/2006/relationships/customXml" Target="../ink/ink62.xml"/><Relationship Id="rId330" Type="http://schemas.openxmlformats.org/officeDocument/2006/relationships/image" Target="../media/image135.emf"/><Relationship Id="rId165" Type="http://schemas.openxmlformats.org/officeDocument/2006/relationships/customXml" Target="../ink/ink83.xml"/><Relationship Id="rId372" Type="http://schemas.openxmlformats.org/officeDocument/2006/relationships/image" Target="../media/image156.emf"/><Relationship Id="rId428" Type="http://schemas.openxmlformats.org/officeDocument/2006/relationships/image" Target="../media/image177.emf"/><Relationship Id="rId232" Type="http://schemas.openxmlformats.org/officeDocument/2006/relationships/image" Target="../media/image86.emf"/><Relationship Id="rId274" Type="http://schemas.openxmlformats.org/officeDocument/2006/relationships/image" Target="../media/image107.emf"/><Relationship Id="rId481" Type="http://schemas.openxmlformats.org/officeDocument/2006/relationships/customXml" Target="../ink/ink255.xml"/><Relationship Id="rId69" Type="http://schemas.openxmlformats.org/officeDocument/2006/relationships/customXml" Target="../ink/ink34.xml"/><Relationship Id="rId134" Type="http://schemas.openxmlformats.org/officeDocument/2006/relationships/image" Target="../media/image37.emf"/><Relationship Id="rId80" Type="http://schemas.openxmlformats.org/officeDocument/2006/relationships/customXml" Target="../ink/ink40.xml"/><Relationship Id="rId176" Type="http://schemas.openxmlformats.org/officeDocument/2006/relationships/image" Target="../media/image58.emf"/><Relationship Id="rId341" Type="http://schemas.openxmlformats.org/officeDocument/2006/relationships/customXml" Target="../ink/ink171.xml"/><Relationship Id="rId383" Type="http://schemas.openxmlformats.org/officeDocument/2006/relationships/customXml" Target="../ink/ink195.xml"/><Relationship Id="rId439" Type="http://schemas.openxmlformats.org/officeDocument/2006/relationships/customXml" Target="../ink/ink227.xml"/><Relationship Id="rId201" Type="http://schemas.openxmlformats.org/officeDocument/2006/relationships/customXml" Target="../ink/ink101.xml"/><Relationship Id="rId243" Type="http://schemas.openxmlformats.org/officeDocument/2006/relationships/customXml" Target="../ink/ink122.xml"/><Relationship Id="rId285" Type="http://schemas.openxmlformats.org/officeDocument/2006/relationships/customXml" Target="../ink/ink143.xml"/><Relationship Id="rId450" Type="http://schemas.openxmlformats.org/officeDocument/2006/relationships/customXml" Target="../ink/ink237.xml"/><Relationship Id="rId506" Type="http://schemas.openxmlformats.org/officeDocument/2006/relationships/image" Target="../media/image209.emf"/><Relationship Id="rId103" Type="http://schemas.openxmlformats.org/officeDocument/2006/relationships/customXml" Target="../ink/ink52.xml"/><Relationship Id="rId310" Type="http://schemas.openxmlformats.org/officeDocument/2006/relationships/image" Target="../media/image125.emf"/><Relationship Id="rId492" Type="http://schemas.openxmlformats.org/officeDocument/2006/relationships/image" Target="../media/image202.emf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87" Type="http://schemas.openxmlformats.org/officeDocument/2006/relationships/customXml" Target="../ink/ink94.xml"/><Relationship Id="rId352" Type="http://schemas.openxmlformats.org/officeDocument/2006/relationships/image" Target="../media/image146.emf"/><Relationship Id="rId394" Type="http://schemas.openxmlformats.org/officeDocument/2006/relationships/customXml" Target="../ink/ink201.xml"/><Relationship Id="rId408" Type="http://schemas.openxmlformats.org/officeDocument/2006/relationships/image" Target="../media/image167.emf"/><Relationship Id="rId212" Type="http://schemas.openxmlformats.org/officeDocument/2006/relationships/image" Target="../media/image76.emf"/><Relationship Id="rId254" Type="http://schemas.openxmlformats.org/officeDocument/2006/relationships/image" Target="../media/image97.emf"/><Relationship Id="rId49" Type="http://schemas.openxmlformats.org/officeDocument/2006/relationships/customXml" Target="../ink/ink18.xml"/><Relationship Id="rId114" Type="http://schemas.openxmlformats.org/officeDocument/2006/relationships/image" Target="../media/image27.emf"/><Relationship Id="rId296" Type="http://schemas.openxmlformats.org/officeDocument/2006/relationships/image" Target="../media/image118.emf"/><Relationship Id="rId461" Type="http://schemas.openxmlformats.org/officeDocument/2006/relationships/customXml" Target="../ink/ink245.xml"/><Relationship Id="rId517" Type="http://schemas.openxmlformats.org/officeDocument/2006/relationships/customXml" Target="../ink/ink273.xml"/><Relationship Id="rId60" Type="http://schemas.openxmlformats.org/officeDocument/2006/relationships/customXml" Target="../ink/ink26.xml"/><Relationship Id="rId156" Type="http://schemas.openxmlformats.org/officeDocument/2006/relationships/image" Target="../media/image48.emf"/><Relationship Id="rId198" Type="http://schemas.openxmlformats.org/officeDocument/2006/relationships/image" Target="../media/image69.emf"/><Relationship Id="rId321" Type="http://schemas.openxmlformats.org/officeDocument/2006/relationships/customXml" Target="../ink/ink161.xml"/><Relationship Id="rId363" Type="http://schemas.openxmlformats.org/officeDocument/2006/relationships/customXml" Target="../ink/ink182.xml"/><Relationship Id="rId419" Type="http://schemas.openxmlformats.org/officeDocument/2006/relationships/customXml" Target="../ink/ink217.xml"/><Relationship Id="rId223" Type="http://schemas.openxmlformats.org/officeDocument/2006/relationships/customXml" Target="../ink/ink112.xml"/><Relationship Id="rId430" Type="http://schemas.openxmlformats.org/officeDocument/2006/relationships/image" Target="../media/image178.emf"/><Relationship Id="rId18" Type="http://schemas.openxmlformats.org/officeDocument/2006/relationships/customXml" Target="../ink/ink17.xml"/><Relationship Id="rId265" Type="http://schemas.openxmlformats.org/officeDocument/2006/relationships/customXml" Target="../ink/ink133.xml"/><Relationship Id="rId472" Type="http://schemas.openxmlformats.org/officeDocument/2006/relationships/image" Target="../media/image192.emf"/><Relationship Id="rId125" Type="http://schemas.openxmlformats.org/officeDocument/2006/relationships/customXml" Target="../ink/ink63.xml"/><Relationship Id="rId167" Type="http://schemas.openxmlformats.org/officeDocument/2006/relationships/customXml" Target="../ink/ink84.xml"/><Relationship Id="rId332" Type="http://schemas.openxmlformats.org/officeDocument/2006/relationships/image" Target="../media/image136.emf"/><Relationship Id="rId374" Type="http://schemas.openxmlformats.org/officeDocument/2006/relationships/customXml" Target="../ink/ink188.xml"/><Relationship Id="rId71" Type="http://schemas.openxmlformats.org/officeDocument/2006/relationships/customXml" Target="../ink/ink35.xml"/><Relationship Id="rId234" Type="http://schemas.openxmlformats.org/officeDocument/2006/relationships/image" Target="../media/image87.emf"/><Relationship Id="rId2" Type="http://schemas.openxmlformats.org/officeDocument/2006/relationships/customXml" Target="../ink/ink1.xml"/><Relationship Id="rId276" Type="http://schemas.openxmlformats.org/officeDocument/2006/relationships/image" Target="../media/image108.emf"/><Relationship Id="rId441" Type="http://schemas.openxmlformats.org/officeDocument/2006/relationships/customXml" Target="../ink/ink228.xml"/><Relationship Id="rId483" Type="http://schemas.openxmlformats.org/officeDocument/2006/relationships/customXml" Target="../ink/ink256.xml"/><Relationship Id="rId136" Type="http://schemas.openxmlformats.org/officeDocument/2006/relationships/image" Target="../media/image38.emf"/><Relationship Id="rId178" Type="http://schemas.openxmlformats.org/officeDocument/2006/relationships/image" Target="../media/image59.emf"/><Relationship Id="rId301" Type="http://schemas.openxmlformats.org/officeDocument/2006/relationships/customXml" Target="../ink/ink151.xml"/><Relationship Id="rId343" Type="http://schemas.openxmlformats.org/officeDocument/2006/relationships/customXml" Target="../ink/ink172.xml"/><Relationship Id="rId82" Type="http://schemas.openxmlformats.org/officeDocument/2006/relationships/customXml" Target="../ink/ink41.xml"/><Relationship Id="rId203" Type="http://schemas.openxmlformats.org/officeDocument/2006/relationships/customXml" Target="../ink/ink102.xml"/><Relationship Id="rId385" Type="http://schemas.openxmlformats.org/officeDocument/2006/relationships/image" Target="../media/image159.emf"/><Relationship Id="rId245" Type="http://schemas.openxmlformats.org/officeDocument/2006/relationships/customXml" Target="../ink/ink123.xml"/><Relationship Id="rId287" Type="http://schemas.openxmlformats.org/officeDocument/2006/relationships/customXml" Target="../ink/ink144.xml"/><Relationship Id="rId410" Type="http://schemas.openxmlformats.org/officeDocument/2006/relationships/image" Target="../media/image168.emf"/><Relationship Id="rId452" Type="http://schemas.openxmlformats.org/officeDocument/2006/relationships/customXml" Target="../ink/ink238.xml"/><Relationship Id="rId494" Type="http://schemas.openxmlformats.org/officeDocument/2006/relationships/image" Target="../media/image203.emf"/><Relationship Id="rId508" Type="http://schemas.openxmlformats.org/officeDocument/2006/relationships/image" Target="../media/image210.emf"/><Relationship Id="rId105" Type="http://schemas.openxmlformats.org/officeDocument/2006/relationships/customXml" Target="../ink/ink53.xml"/><Relationship Id="rId147" Type="http://schemas.openxmlformats.org/officeDocument/2006/relationships/customXml" Target="../ink/ink74.xml"/><Relationship Id="rId312" Type="http://schemas.openxmlformats.org/officeDocument/2006/relationships/image" Target="../media/image126.emf"/><Relationship Id="rId354" Type="http://schemas.openxmlformats.org/officeDocument/2006/relationships/image" Target="../media/image147.emf"/><Relationship Id="rId51" Type="http://schemas.openxmlformats.org/officeDocument/2006/relationships/customXml" Target="../ink/ink20.xml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96" Type="http://schemas.openxmlformats.org/officeDocument/2006/relationships/customXml" Target="../ink/ink203.xml"/><Relationship Id="rId214" Type="http://schemas.openxmlformats.org/officeDocument/2006/relationships/image" Target="../media/image77.emf"/><Relationship Id="rId256" Type="http://schemas.openxmlformats.org/officeDocument/2006/relationships/image" Target="../media/image98.emf"/><Relationship Id="rId298" Type="http://schemas.openxmlformats.org/officeDocument/2006/relationships/image" Target="../media/image119.emf"/><Relationship Id="rId421" Type="http://schemas.openxmlformats.org/officeDocument/2006/relationships/customXml" Target="../ink/ink218.xml"/><Relationship Id="rId463" Type="http://schemas.openxmlformats.org/officeDocument/2006/relationships/customXml" Target="../ink/ink246.xml"/><Relationship Id="rId116" Type="http://schemas.openxmlformats.org/officeDocument/2006/relationships/image" Target="../media/image28.emf"/><Relationship Id="rId158" Type="http://schemas.openxmlformats.org/officeDocument/2006/relationships/image" Target="../media/image49.emf"/><Relationship Id="rId323" Type="http://schemas.openxmlformats.org/officeDocument/2006/relationships/customXml" Target="../ink/ink162.xml"/><Relationship Id="rId62" Type="http://schemas.openxmlformats.org/officeDocument/2006/relationships/customXml" Target="../ink/ink28.xml"/><Relationship Id="rId83" Type="http://schemas.openxmlformats.org/officeDocument/2006/relationships/image" Target="../media/image7.emf"/><Relationship Id="rId179" Type="http://schemas.openxmlformats.org/officeDocument/2006/relationships/customXml" Target="../ink/ink90.xml"/><Relationship Id="rId365" Type="http://schemas.openxmlformats.org/officeDocument/2006/relationships/customXml" Target="../ink/ink183.xml"/><Relationship Id="rId386" Type="http://schemas.openxmlformats.org/officeDocument/2006/relationships/customXml" Target="../ink/ink197.xml"/><Relationship Id="rId190" Type="http://schemas.openxmlformats.org/officeDocument/2006/relationships/image" Target="../media/image65.emf"/><Relationship Id="rId204" Type="http://schemas.openxmlformats.org/officeDocument/2006/relationships/image" Target="../media/image72.emf"/><Relationship Id="rId225" Type="http://schemas.openxmlformats.org/officeDocument/2006/relationships/customXml" Target="../ink/ink113.xml"/><Relationship Id="rId246" Type="http://schemas.openxmlformats.org/officeDocument/2006/relationships/image" Target="../media/image93.emf"/><Relationship Id="rId267" Type="http://schemas.openxmlformats.org/officeDocument/2006/relationships/customXml" Target="../ink/ink134.xml"/><Relationship Id="rId288" Type="http://schemas.openxmlformats.org/officeDocument/2006/relationships/image" Target="../media/image114.emf"/><Relationship Id="rId411" Type="http://schemas.openxmlformats.org/officeDocument/2006/relationships/customXml" Target="../ink/ink213.xml"/><Relationship Id="rId432" Type="http://schemas.openxmlformats.org/officeDocument/2006/relationships/image" Target="../media/image179.emf"/><Relationship Id="rId453" Type="http://schemas.openxmlformats.org/officeDocument/2006/relationships/customXml" Target="../ink/ink239.xml"/><Relationship Id="rId474" Type="http://schemas.openxmlformats.org/officeDocument/2006/relationships/image" Target="../media/image193.emf"/><Relationship Id="rId509" Type="http://schemas.openxmlformats.org/officeDocument/2006/relationships/customXml" Target="../ink/ink269.xml"/><Relationship Id="rId106" Type="http://schemas.openxmlformats.org/officeDocument/2006/relationships/image" Target="../media/image23.emf"/><Relationship Id="rId127" Type="http://schemas.openxmlformats.org/officeDocument/2006/relationships/customXml" Target="../ink/ink64.xml"/><Relationship Id="rId313" Type="http://schemas.openxmlformats.org/officeDocument/2006/relationships/customXml" Target="../ink/ink157.xml"/><Relationship Id="rId495" Type="http://schemas.openxmlformats.org/officeDocument/2006/relationships/customXml" Target="../ink/ink262.xml"/><Relationship Id="rId10" Type="http://schemas.openxmlformats.org/officeDocument/2006/relationships/customXml" Target="../ink/ink9.xml"/><Relationship Id="rId52" Type="http://schemas.openxmlformats.org/officeDocument/2006/relationships/image" Target="../media/image11.emf"/><Relationship Id="rId73" Type="http://schemas.openxmlformats.org/officeDocument/2006/relationships/customXml" Target="../ink/ink36.xml"/><Relationship Id="rId94" Type="http://schemas.openxmlformats.org/officeDocument/2006/relationships/image" Target="../media/image17.emf"/><Relationship Id="rId148" Type="http://schemas.openxmlformats.org/officeDocument/2006/relationships/image" Target="../media/image44.emf"/><Relationship Id="rId169" Type="http://schemas.openxmlformats.org/officeDocument/2006/relationships/customXml" Target="../ink/ink85.xml"/><Relationship Id="rId334" Type="http://schemas.openxmlformats.org/officeDocument/2006/relationships/image" Target="../media/image137.emf"/><Relationship Id="rId355" Type="http://schemas.openxmlformats.org/officeDocument/2006/relationships/customXml" Target="../ink/ink178.xml"/><Relationship Id="rId376" Type="http://schemas.openxmlformats.org/officeDocument/2006/relationships/image" Target="../media/image157.emf"/><Relationship Id="rId397" Type="http://schemas.openxmlformats.org/officeDocument/2006/relationships/customXml" Target="../ink/ink204.xml"/><Relationship Id="rId4" Type="http://schemas.openxmlformats.org/officeDocument/2006/relationships/customXml" Target="../ink/ink3.xml"/><Relationship Id="rId180" Type="http://schemas.openxmlformats.org/officeDocument/2006/relationships/image" Target="../media/image60.emf"/><Relationship Id="rId215" Type="http://schemas.openxmlformats.org/officeDocument/2006/relationships/customXml" Target="../ink/ink108.xml"/><Relationship Id="rId236" Type="http://schemas.openxmlformats.org/officeDocument/2006/relationships/image" Target="../media/image88.emf"/><Relationship Id="rId257" Type="http://schemas.openxmlformats.org/officeDocument/2006/relationships/customXml" Target="../ink/ink129.xml"/><Relationship Id="rId278" Type="http://schemas.openxmlformats.org/officeDocument/2006/relationships/image" Target="../media/image109.emf"/><Relationship Id="rId401" Type="http://schemas.openxmlformats.org/officeDocument/2006/relationships/customXml" Target="../ink/ink207.xml"/><Relationship Id="rId422" Type="http://schemas.openxmlformats.org/officeDocument/2006/relationships/image" Target="../media/image174.emf"/><Relationship Id="rId443" Type="http://schemas.openxmlformats.org/officeDocument/2006/relationships/customXml" Target="../ink/ink230.xml"/><Relationship Id="rId464" Type="http://schemas.openxmlformats.org/officeDocument/2006/relationships/image" Target="../media/image188.emf"/><Relationship Id="rId303" Type="http://schemas.openxmlformats.org/officeDocument/2006/relationships/customXml" Target="../ink/ink152.xml"/><Relationship Id="rId485" Type="http://schemas.openxmlformats.org/officeDocument/2006/relationships/customXml" Target="../ink/ink257.xml"/><Relationship Id="rId84" Type="http://schemas.openxmlformats.org/officeDocument/2006/relationships/customXml" Target="../ink/ink42.xml"/><Relationship Id="rId138" Type="http://schemas.openxmlformats.org/officeDocument/2006/relationships/image" Target="../media/image39.emf"/><Relationship Id="rId345" Type="http://schemas.openxmlformats.org/officeDocument/2006/relationships/customXml" Target="../ink/ink173.xml"/><Relationship Id="rId387" Type="http://schemas.openxmlformats.org/officeDocument/2006/relationships/image" Target="../media/image160.emf"/><Relationship Id="rId510" Type="http://schemas.openxmlformats.org/officeDocument/2006/relationships/image" Target="../media/image211.emf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customXml" Target="../ink/ink124.xml"/><Relationship Id="rId412" Type="http://schemas.openxmlformats.org/officeDocument/2006/relationships/image" Target="../media/image169.emf"/><Relationship Id="rId107" Type="http://schemas.openxmlformats.org/officeDocument/2006/relationships/customXml" Target="../ink/ink54.xml"/><Relationship Id="rId289" Type="http://schemas.openxmlformats.org/officeDocument/2006/relationships/customXml" Target="../ink/ink145.xml"/><Relationship Id="rId454" Type="http://schemas.openxmlformats.org/officeDocument/2006/relationships/customXml" Target="../ink/ink240.xml"/><Relationship Id="rId496" Type="http://schemas.openxmlformats.org/officeDocument/2006/relationships/image" Target="../media/image204.emf"/><Relationship Id="rId11" Type="http://schemas.openxmlformats.org/officeDocument/2006/relationships/customXml" Target="../ink/ink10.xml"/><Relationship Id="rId53" Type="http://schemas.openxmlformats.org/officeDocument/2006/relationships/customXml" Target="../ink/ink21.xml"/><Relationship Id="rId149" Type="http://schemas.openxmlformats.org/officeDocument/2006/relationships/customXml" Target="../ink/ink75.xml"/><Relationship Id="rId314" Type="http://schemas.openxmlformats.org/officeDocument/2006/relationships/image" Target="../media/image127.emf"/><Relationship Id="rId356" Type="http://schemas.openxmlformats.org/officeDocument/2006/relationships/image" Target="../media/image148.emf"/><Relationship Id="rId398" Type="http://schemas.openxmlformats.org/officeDocument/2006/relationships/image" Target="../media/image164.emf"/><Relationship Id="rId95" Type="http://schemas.openxmlformats.org/officeDocument/2006/relationships/customXml" Target="../ink/ink48.xml"/><Relationship Id="rId160" Type="http://schemas.openxmlformats.org/officeDocument/2006/relationships/image" Target="../media/image50.emf"/><Relationship Id="rId216" Type="http://schemas.openxmlformats.org/officeDocument/2006/relationships/image" Target="../media/image78.emf"/><Relationship Id="rId423" Type="http://schemas.openxmlformats.org/officeDocument/2006/relationships/customXml" Target="../ink/ink219.xml"/><Relationship Id="rId258" Type="http://schemas.openxmlformats.org/officeDocument/2006/relationships/image" Target="../media/image99.emf"/><Relationship Id="rId465" Type="http://schemas.openxmlformats.org/officeDocument/2006/relationships/customXml" Target="../ink/ink247.xml"/><Relationship Id="rId64" Type="http://schemas.openxmlformats.org/officeDocument/2006/relationships/customXml" Target="../ink/ink30.xml"/><Relationship Id="rId118" Type="http://schemas.openxmlformats.org/officeDocument/2006/relationships/image" Target="../media/image29.emf"/><Relationship Id="rId325" Type="http://schemas.openxmlformats.org/officeDocument/2006/relationships/customXml" Target="../ink/ink163.xml"/><Relationship Id="rId367" Type="http://schemas.openxmlformats.org/officeDocument/2006/relationships/customXml" Target="../ink/ink184.xml"/><Relationship Id="rId171" Type="http://schemas.openxmlformats.org/officeDocument/2006/relationships/customXml" Target="../ink/ink86.xml"/><Relationship Id="rId227" Type="http://schemas.openxmlformats.org/officeDocument/2006/relationships/customXml" Target="../ink/ink114.xml"/><Relationship Id="rId269" Type="http://schemas.openxmlformats.org/officeDocument/2006/relationships/customXml" Target="../ink/ink135.xml"/><Relationship Id="rId434" Type="http://schemas.openxmlformats.org/officeDocument/2006/relationships/image" Target="../media/image180.emf"/><Relationship Id="rId476" Type="http://schemas.openxmlformats.org/officeDocument/2006/relationships/image" Target="../media/image194.emf"/><Relationship Id="rId129" Type="http://schemas.openxmlformats.org/officeDocument/2006/relationships/customXml" Target="../ink/ink65.xml"/><Relationship Id="rId280" Type="http://schemas.openxmlformats.org/officeDocument/2006/relationships/image" Target="../media/image110.emf"/><Relationship Id="rId336" Type="http://schemas.openxmlformats.org/officeDocument/2006/relationships/image" Target="../media/image138.emf"/><Relationship Id="rId501" Type="http://schemas.openxmlformats.org/officeDocument/2006/relationships/customXml" Target="../ink/ink265.xml"/><Relationship Id="rId75" Type="http://schemas.openxmlformats.org/officeDocument/2006/relationships/customXml" Target="../ink/ink37.xml"/><Relationship Id="rId140" Type="http://schemas.openxmlformats.org/officeDocument/2006/relationships/image" Target="../media/image40.emf"/><Relationship Id="rId182" Type="http://schemas.openxmlformats.org/officeDocument/2006/relationships/image" Target="../media/image61.emf"/><Relationship Id="rId378" Type="http://schemas.openxmlformats.org/officeDocument/2006/relationships/customXml" Target="../ink/ink191.xml"/><Relationship Id="rId403" Type="http://schemas.openxmlformats.org/officeDocument/2006/relationships/customXml" Target="../ink/ink209.xml"/><Relationship Id="rId6" Type="http://schemas.openxmlformats.org/officeDocument/2006/relationships/customXml" Target="../ink/ink5.xml"/><Relationship Id="rId238" Type="http://schemas.openxmlformats.org/officeDocument/2006/relationships/image" Target="../media/image89.emf"/><Relationship Id="rId445" Type="http://schemas.openxmlformats.org/officeDocument/2006/relationships/customXml" Target="../ink/ink232.xml"/><Relationship Id="rId487" Type="http://schemas.openxmlformats.org/officeDocument/2006/relationships/customXml" Target="../ink/ink258.xml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347" Type="http://schemas.openxmlformats.org/officeDocument/2006/relationships/customXml" Target="../ink/ink174.xml"/><Relationship Id="rId512" Type="http://schemas.openxmlformats.org/officeDocument/2006/relationships/image" Target="../media/image212.emf"/><Relationship Id="rId86" Type="http://schemas.openxmlformats.org/officeDocument/2006/relationships/customXml" Target="../ink/ink43.xml"/><Relationship Id="rId151" Type="http://schemas.openxmlformats.org/officeDocument/2006/relationships/customXml" Target="../ink/ink76.xml"/><Relationship Id="rId389" Type="http://schemas.openxmlformats.org/officeDocument/2006/relationships/image" Target="../media/image161.emf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customXml" Target="../ink/ink125.xml"/><Relationship Id="rId414" Type="http://schemas.openxmlformats.org/officeDocument/2006/relationships/image" Target="../media/image170.emf"/><Relationship Id="rId456" Type="http://schemas.openxmlformats.org/officeDocument/2006/relationships/customXml" Target="../ink/ink242.xml"/><Relationship Id="rId498" Type="http://schemas.openxmlformats.org/officeDocument/2006/relationships/image" Target="../media/image205.emf"/><Relationship Id="rId13" Type="http://schemas.openxmlformats.org/officeDocument/2006/relationships/customXml" Target="../ink/ink12.xml"/><Relationship Id="rId109" Type="http://schemas.openxmlformats.org/officeDocument/2006/relationships/customXml" Target="../ink/ink55.xml"/><Relationship Id="rId260" Type="http://schemas.openxmlformats.org/officeDocument/2006/relationships/image" Target="../media/image100.emf"/><Relationship Id="rId316" Type="http://schemas.openxmlformats.org/officeDocument/2006/relationships/image" Target="../media/image128.emf"/><Relationship Id="rId55" Type="http://schemas.openxmlformats.org/officeDocument/2006/relationships/customXml" Target="../ink/ink23.xml"/><Relationship Id="rId97" Type="http://schemas.openxmlformats.org/officeDocument/2006/relationships/customXml" Target="../ink/ink49.xml"/><Relationship Id="rId120" Type="http://schemas.openxmlformats.org/officeDocument/2006/relationships/image" Target="../media/image30.emf"/><Relationship Id="rId358" Type="http://schemas.openxmlformats.org/officeDocument/2006/relationships/image" Target="../media/image149.emf"/><Relationship Id="rId162" Type="http://schemas.openxmlformats.org/officeDocument/2006/relationships/image" Target="../media/image51.emf"/><Relationship Id="rId218" Type="http://schemas.openxmlformats.org/officeDocument/2006/relationships/image" Target="../media/image79.emf"/><Relationship Id="rId425" Type="http://schemas.openxmlformats.org/officeDocument/2006/relationships/customXml" Target="../ink/ink220.xml"/><Relationship Id="rId467" Type="http://schemas.openxmlformats.org/officeDocument/2006/relationships/customXml" Target="../ink/ink248.xml"/><Relationship Id="rId271" Type="http://schemas.openxmlformats.org/officeDocument/2006/relationships/customXml" Target="../ink/ink136.xml"/><Relationship Id="rId66" Type="http://schemas.openxmlformats.org/officeDocument/2006/relationships/customXml" Target="../ink/ink32.xml"/><Relationship Id="rId131" Type="http://schemas.openxmlformats.org/officeDocument/2006/relationships/customXml" Target="../ink/ink66.xml"/><Relationship Id="rId327" Type="http://schemas.openxmlformats.org/officeDocument/2006/relationships/customXml" Target="../ink/ink164.xml"/><Relationship Id="rId369" Type="http://schemas.openxmlformats.org/officeDocument/2006/relationships/customXml" Target="../ink/ink185.xml"/><Relationship Id="rId173" Type="http://schemas.openxmlformats.org/officeDocument/2006/relationships/customXml" Target="../ink/ink87.xml"/><Relationship Id="rId229" Type="http://schemas.openxmlformats.org/officeDocument/2006/relationships/customXml" Target="../ink/ink115.xml"/><Relationship Id="rId380" Type="http://schemas.openxmlformats.org/officeDocument/2006/relationships/customXml" Target="../ink/ink192.xml"/><Relationship Id="rId436" Type="http://schemas.openxmlformats.org/officeDocument/2006/relationships/image" Target="../media/image181.emf"/><Relationship Id="rId240" Type="http://schemas.openxmlformats.org/officeDocument/2006/relationships/image" Target="../media/image90.emf"/><Relationship Id="rId478" Type="http://schemas.openxmlformats.org/officeDocument/2006/relationships/image" Target="../media/image195.emf"/><Relationship Id="rId77" Type="http://schemas.openxmlformats.org/officeDocument/2006/relationships/image" Target="../media/image4.emf"/><Relationship Id="rId100" Type="http://schemas.openxmlformats.org/officeDocument/2006/relationships/image" Target="../media/image20.emf"/><Relationship Id="rId282" Type="http://schemas.openxmlformats.org/officeDocument/2006/relationships/image" Target="../media/image111.emf"/><Relationship Id="rId338" Type="http://schemas.openxmlformats.org/officeDocument/2006/relationships/image" Target="../media/image139.emf"/><Relationship Id="rId503" Type="http://schemas.openxmlformats.org/officeDocument/2006/relationships/customXml" Target="../ink/ink266.xml"/><Relationship Id="rId8" Type="http://schemas.openxmlformats.org/officeDocument/2006/relationships/customXml" Target="../ink/ink7.xml"/><Relationship Id="rId142" Type="http://schemas.openxmlformats.org/officeDocument/2006/relationships/image" Target="../media/image41.emf"/><Relationship Id="rId184" Type="http://schemas.openxmlformats.org/officeDocument/2006/relationships/image" Target="../media/image62.emf"/><Relationship Id="rId391" Type="http://schemas.openxmlformats.org/officeDocument/2006/relationships/image" Target="../media/image162.emf"/><Relationship Id="rId405" Type="http://schemas.openxmlformats.org/officeDocument/2006/relationships/customXml" Target="../ink/ink210.xml"/><Relationship Id="rId447" Type="http://schemas.openxmlformats.org/officeDocument/2006/relationships/customXml" Target="../ink/ink234.xml"/><Relationship Id="rId251" Type="http://schemas.openxmlformats.org/officeDocument/2006/relationships/customXml" Target="../ink/ink126.xml"/><Relationship Id="rId489" Type="http://schemas.openxmlformats.org/officeDocument/2006/relationships/customXml" Target="../ink/ink259.xml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349" Type="http://schemas.openxmlformats.org/officeDocument/2006/relationships/customXml" Target="../ink/ink175.xml"/><Relationship Id="rId514" Type="http://schemas.openxmlformats.org/officeDocument/2006/relationships/image" Target="../media/image213.emf"/><Relationship Id="rId88" Type="http://schemas.openxmlformats.org/officeDocument/2006/relationships/image" Target="../media/image14.emf"/><Relationship Id="rId111" Type="http://schemas.openxmlformats.org/officeDocument/2006/relationships/customXml" Target="../ink/ink56.xml"/><Relationship Id="rId153" Type="http://schemas.openxmlformats.org/officeDocument/2006/relationships/customXml" Target="../ink/ink77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360" Type="http://schemas.openxmlformats.org/officeDocument/2006/relationships/image" Target="../media/image150.emf"/><Relationship Id="rId416" Type="http://schemas.openxmlformats.org/officeDocument/2006/relationships/image" Target="../media/image171.emf"/><Relationship Id="rId220" Type="http://schemas.openxmlformats.org/officeDocument/2006/relationships/image" Target="../media/image80.emf"/><Relationship Id="rId458" Type="http://schemas.openxmlformats.org/officeDocument/2006/relationships/customXml" Target="../ink/ink243.xml"/><Relationship Id="rId15" Type="http://schemas.openxmlformats.org/officeDocument/2006/relationships/customXml" Target="../ink/ink14.xml"/><Relationship Id="rId57" Type="http://schemas.openxmlformats.org/officeDocument/2006/relationships/customXml" Target="../ink/ink25.xml"/><Relationship Id="rId262" Type="http://schemas.openxmlformats.org/officeDocument/2006/relationships/image" Target="../media/image101.emf"/><Relationship Id="rId318" Type="http://schemas.openxmlformats.org/officeDocument/2006/relationships/image" Target="../media/image129.emf"/><Relationship Id="rId99" Type="http://schemas.openxmlformats.org/officeDocument/2006/relationships/customXml" Target="../ink/ink50.xml"/><Relationship Id="rId122" Type="http://schemas.openxmlformats.org/officeDocument/2006/relationships/image" Target="../media/image31.emf"/><Relationship Id="rId164" Type="http://schemas.openxmlformats.org/officeDocument/2006/relationships/image" Target="../media/image52.emf"/><Relationship Id="rId371" Type="http://schemas.openxmlformats.org/officeDocument/2006/relationships/customXml" Target="../ink/ink186.xml"/><Relationship Id="rId427" Type="http://schemas.openxmlformats.org/officeDocument/2006/relationships/customXml" Target="../ink/ink221.xml"/><Relationship Id="rId469" Type="http://schemas.openxmlformats.org/officeDocument/2006/relationships/customXml" Target="../ink/ink249.xml"/><Relationship Id="rId26" Type="http://schemas.openxmlformats.org/officeDocument/2006/relationships/image" Target="../media/image8.emf"/><Relationship Id="rId231" Type="http://schemas.openxmlformats.org/officeDocument/2006/relationships/customXml" Target="../ink/ink116.xml"/><Relationship Id="rId273" Type="http://schemas.openxmlformats.org/officeDocument/2006/relationships/customXml" Target="../ink/ink137.xml"/><Relationship Id="rId329" Type="http://schemas.openxmlformats.org/officeDocument/2006/relationships/customXml" Target="../ink/ink165.xml"/><Relationship Id="rId480" Type="http://schemas.openxmlformats.org/officeDocument/2006/relationships/image" Target="../media/image196.emf"/><Relationship Id="rId68" Type="http://schemas.openxmlformats.org/officeDocument/2006/relationships/image" Target="../media/image13.emf"/><Relationship Id="rId133" Type="http://schemas.openxmlformats.org/officeDocument/2006/relationships/customXml" Target="../ink/ink67.xml"/><Relationship Id="rId175" Type="http://schemas.openxmlformats.org/officeDocument/2006/relationships/customXml" Target="../ink/ink88.xml"/><Relationship Id="rId340" Type="http://schemas.openxmlformats.org/officeDocument/2006/relationships/image" Target="../media/image140.emf"/><Relationship Id="rId200" Type="http://schemas.openxmlformats.org/officeDocument/2006/relationships/image" Target="../media/image70.emf"/><Relationship Id="rId382" Type="http://schemas.openxmlformats.org/officeDocument/2006/relationships/customXml" Target="../ink/ink194.xml"/><Relationship Id="rId438" Type="http://schemas.openxmlformats.org/officeDocument/2006/relationships/image" Target="../media/image182.emf"/><Relationship Id="rId242" Type="http://schemas.openxmlformats.org/officeDocument/2006/relationships/image" Target="../media/image91.emf"/><Relationship Id="rId284" Type="http://schemas.openxmlformats.org/officeDocument/2006/relationships/image" Target="../media/image112.emf"/><Relationship Id="rId491" Type="http://schemas.openxmlformats.org/officeDocument/2006/relationships/customXml" Target="../ink/ink260.xml"/><Relationship Id="rId505" Type="http://schemas.openxmlformats.org/officeDocument/2006/relationships/customXml" Target="../ink/ink267.xml"/><Relationship Id="rId79" Type="http://schemas.openxmlformats.org/officeDocument/2006/relationships/image" Target="../media/image5.emf"/><Relationship Id="rId102" Type="http://schemas.openxmlformats.org/officeDocument/2006/relationships/image" Target="../media/image21.emf"/><Relationship Id="rId144" Type="http://schemas.openxmlformats.org/officeDocument/2006/relationships/image" Target="../media/image42.emf"/><Relationship Id="rId90" Type="http://schemas.openxmlformats.org/officeDocument/2006/relationships/image" Target="../media/image15.emf"/><Relationship Id="rId186" Type="http://schemas.openxmlformats.org/officeDocument/2006/relationships/image" Target="../media/image63.emf"/><Relationship Id="rId351" Type="http://schemas.openxmlformats.org/officeDocument/2006/relationships/customXml" Target="../ink/ink176.xml"/><Relationship Id="rId393" Type="http://schemas.openxmlformats.org/officeDocument/2006/relationships/image" Target="../media/image163.emf"/><Relationship Id="rId407" Type="http://schemas.openxmlformats.org/officeDocument/2006/relationships/customXml" Target="../ink/ink211.xml"/><Relationship Id="rId449" Type="http://schemas.openxmlformats.org/officeDocument/2006/relationships/customXml" Target="../ink/ink236.xml"/><Relationship Id="rId211" Type="http://schemas.openxmlformats.org/officeDocument/2006/relationships/customXml" Target="../ink/ink106.xml"/><Relationship Id="rId253" Type="http://schemas.openxmlformats.org/officeDocument/2006/relationships/customXml" Target="../ink/ink127.xm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460" Type="http://schemas.openxmlformats.org/officeDocument/2006/relationships/image" Target="../media/image186.emf"/><Relationship Id="rId516" Type="http://schemas.openxmlformats.org/officeDocument/2006/relationships/image" Target="../media/image214.emf"/><Relationship Id="rId48" Type="http://schemas.openxmlformats.org/officeDocument/2006/relationships/image" Target="../media/image10.emf"/><Relationship Id="rId113" Type="http://schemas.openxmlformats.org/officeDocument/2006/relationships/customXml" Target="../ink/ink57.xml"/><Relationship Id="rId320" Type="http://schemas.openxmlformats.org/officeDocument/2006/relationships/image" Target="../media/image130.emf"/><Relationship Id="rId155" Type="http://schemas.openxmlformats.org/officeDocument/2006/relationships/customXml" Target="../ink/ink78.xml"/><Relationship Id="rId197" Type="http://schemas.openxmlformats.org/officeDocument/2006/relationships/customXml" Target="../ink/ink99.xml"/><Relationship Id="rId362" Type="http://schemas.openxmlformats.org/officeDocument/2006/relationships/image" Target="../media/image151.emf"/><Relationship Id="rId418" Type="http://schemas.openxmlformats.org/officeDocument/2006/relationships/image" Target="../media/image172.emf"/><Relationship Id="rId222" Type="http://schemas.openxmlformats.org/officeDocument/2006/relationships/image" Target="../media/image81.emf"/><Relationship Id="rId264" Type="http://schemas.openxmlformats.org/officeDocument/2006/relationships/image" Target="../media/image102.emf"/><Relationship Id="rId471" Type="http://schemas.openxmlformats.org/officeDocument/2006/relationships/customXml" Target="../ink/ink250.xml"/><Relationship Id="rId17" Type="http://schemas.openxmlformats.org/officeDocument/2006/relationships/customXml" Target="../ink/ink16.xml"/><Relationship Id="rId59" Type="http://schemas.openxmlformats.org/officeDocument/2006/relationships/image" Target="../media/image12.emf"/><Relationship Id="rId124" Type="http://schemas.openxmlformats.org/officeDocument/2006/relationships/image" Target="../media/image32.emf"/><Relationship Id="rId70" Type="http://schemas.openxmlformats.org/officeDocument/2006/relationships/image" Target="../media/image1.emf"/><Relationship Id="rId166" Type="http://schemas.openxmlformats.org/officeDocument/2006/relationships/image" Target="../media/image53.emf"/><Relationship Id="rId331" Type="http://schemas.openxmlformats.org/officeDocument/2006/relationships/customXml" Target="../ink/ink166.xml"/><Relationship Id="rId373" Type="http://schemas.openxmlformats.org/officeDocument/2006/relationships/customXml" Target="../ink/ink187.xml"/><Relationship Id="rId429" Type="http://schemas.openxmlformats.org/officeDocument/2006/relationships/customXml" Target="../ink/ink22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7.xml"/><Relationship Id="rId440" Type="http://schemas.openxmlformats.org/officeDocument/2006/relationships/image" Target="../media/image183.emf"/><Relationship Id="rId275" Type="http://schemas.openxmlformats.org/officeDocument/2006/relationships/customXml" Target="../ink/ink138.xml"/><Relationship Id="rId300" Type="http://schemas.openxmlformats.org/officeDocument/2006/relationships/image" Target="../media/image120.emf"/><Relationship Id="rId482" Type="http://schemas.openxmlformats.org/officeDocument/2006/relationships/image" Target="../media/image197.emf"/><Relationship Id="rId81" Type="http://schemas.openxmlformats.org/officeDocument/2006/relationships/image" Target="../media/image6.emf"/><Relationship Id="rId135" Type="http://schemas.openxmlformats.org/officeDocument/2006/relationships/customXml" Target="../ink/ink68.xml"/><Relationship Id="rId177" Type="http://schemas.openxmlformats.org/officeDocument/2006/relationships/customXml" Target="../ink/ink89.xml"/><Relationship Id="rId342" Type="http://schemas.openxmlformats.org/officeDocument/2006/relationships/image" Target="../media/image141.emf"/><Relationship Id="rId384" Type="http://schemas.openxmlformats.org/officeDocument/2006/relationships/customXml" Target="../ink/ink196.xml"/><Relationship Id="rId202" Type="http://schemas.openxmlformats.org/officeDocument/2006/relationships/image" Target="../media/image71.emf"/><Relationship Id="rId244" Type="http://schemas.openxmlformats.org/officeDocument/2006/relationships/image" Target="../media/image92.emf"/><Relationship Id="rId286" Type="http://schemas.openxmlformats.org/officeDocument/2006/relationships/image" Target="../media/image113.emf"/><Relationship Id="rId451" Type="http://schemas.openxmlformats.org/officeDocument/2006/relationships/image" Target="../media/image184.emf"/><Relationship Id="rId493" Type="http://schemas.openxmlformats.org/officeDocument/2006/relationships/customXml" Target="../ink/ink261.xml"/><Relationship Id="rId507" Type="http://schemas.openxmlformats.org/officeDocument/2006/relationships/customXml" Target="../ink/ink268.xml"/><Relationship Id="rId50" Type="http://schemas.openxmlformats.org/officeDocument/2006/relationships/customXml" Target="../ink/ink19.xml"/><Relationship Id="rId104" Type="http://schemas.openxmlformats.org/officeDocument/2006/relationships/image" Target="../media/image22.emf"/><Relationship Id="rId146" Type="http://schemas.openxmlformats.org/officeDocument/2006/relationships/image" Target="../media/image43.emf"/><Relationship Id="rId188" Type="http://schemas.openxmlformats.org/officeDocument/2006/relationships/image" Target="../media/image64.emf"/><Relationship Id="rId311" Type="http://schemas.openxmlformats.org/officeDocument/2006/relationships/customXml" Target="../ink/ink156.xml"/><Relationship Id="rId353" Type="http://schemas.openxmlformats.org/officeDocument/2006/relationships/customXml" Target="../ink/ink177.xml"/><Relationship Id="rId395" Type="http://schemas.openxmlformats.org/officeDocument/2006/relationships/customXml" Target="../ink/ink202.xml"/><Relationship Id="rId409" Type="http://schemas.openxmlformats.org/officeDocument/2006/relationships/customXml" Target="../ink/ink212.xml"/><Relationship Id="rId92" Type="http://schemas.openxmlformats.org/officeDocument/2006/relationships/image" Target="../media/image16.emf"/><Relationship Id="rId213" Type="http://schemas.openxmlformats.org/officeDocument/2006/relationships/customXml" Target="../ink/ink107.xml"/><Relationship Id="rId420" Type="http://schemas.openxmlformats.org/officeDocument/2006/relationships/image" Target="../media/image173.emf"/><Relationship Id="rId255" Type="http://schemas.openxmlformats.org/officeDocument/2006/relationships/customXml" Target="../ink/ink128.xml"/><Relationship Id="rId297" Type="http://schemas.openxmlformats.org/officeDocument/2006/relationships/customXml" Target="../ink/ink149.xml"/><Relationship Id="rId462" Type="http://schemas.openxmlformats.org/officeDocument/2006/relationships/image" Target="../media/image187.emf"/><Relationship Id="rId518" Type="http://schemas.openxmlformats.org/officeDocument/2006/relationships/image" Target="../media/image215.emf"/><Relationship Id="rId115" Type="http://schemas.openxmlformats.org/officeDocument/2006/relationships/customXml" Target="../ink/ink58.xml"/><Relationship Id="rId157" Type="http://schemas.openxmlformats.org/officeDocument/2006/relationships/customXml" Target="../ink/ink79.xml"/><Relationship Id="rId322" Type="http://schemas.openxmlformats.org/officeDocument/2006/relationships/image" Target="../media/image131.emf"/><Relationship Id="rId364" Type="http://schemas.openxmlformats.org/officeDocument/2006/relationships/image" Target="../media/image152.emf"/><Relationship Id="rId61" Type="http://schemas.openxmlformats.org/officeDocument/2006/relationships/customXml" Target="../ink/ink27.xml"/><Relationship Id="rId199" Type="http://schemas.openxmlformats.org/officeDocument/2006/relationships/customXml" Target="../ink/ink100.xml"/><Relationship Id="rId224" Type="http://schemas.openxmlformats.org/officeDocument/2006/relationships/image" Target="../media/image82.emf"/><Relationship Id="rId266" Type="http://schemas.openxmlformats.org/officeDocument/2006/relationships/image" Target="../media/image103.emf"/><Relationship Id="rId431" Type="http://schemas.openxmlformats.org/officeDocument/2006/relationships/customXml" Target="../ink/ink223.xml"/><Relationship Id="rId473" Type="http://schemas.openxmlformats.org/officeDocument/2006/relationships/customXml" Target="../ink/ink251.xml"/><Relationship Id="rId126" Type="http://schemas.openxmlformats.org/officeDocument/2006/relationships/image" Target="../media/image33.emf"/><Relationship Id="rId168" Type="http://schemas.openxmlformats.org/officeDocument/2006/relationships/image" Target="../media/image54.emf"/><Relationship Id="rId333" Type="http://schemas.openxmlformats.org/officeDocument/2006/relationships/customXml" Target="../ink/ink167.xml"/><Relationship Id="rId72" Type="http://schemas.openxmlformats.org/officeDocument/2006/relationships/image" Target="../media/image2.emf"/><Relationship Id="rId375" Type="http://schemas.openxmlformats.org/officeDocument/2006/relationships/customXml" Target="../ink/ink189.xml"/><Relationship Id="rId3" Type="http://schemas.openxmlformats.org/officeDocument/2006/relationships/customXml" Target="../ink/ink2.xml"/><Relationship Id="rId235" Type="http://schemas.openxmlformats.org/officeDocument/2006/relationships/customXml" Target="../ink/ink118.xml"/><Relationship Id="rId277" Type="http://schemas.openxmlformats.org/officeDocument/2006/relationships/customXml" Target="../ink/ink139.xml"/><Relationship Id="rId400" Type="http://schemas.openxmlformats.org/officeDocument/2006/relationships/customXml" Target="../ink/ink206.xml"/><Relationship Id="rId442" Type="http://schemas.openxmlformats.org/officeDocument/2006/relationships/customXml" Target="../ink/ink229.xml"/><Relationship Id="rId484" Type="http://schemas.openxmlformats.org/officeDocument/2006/relationships/image" Target="../media/image198.emf"/><Relationship Id="rId137" Type="http://schemas.openxmlformats.org/officeDocument/2006/relationships/customXml" Target="../ink/ink69.xml"/><Relationship Id="rId302" Type="http://schemas.openxmlformats.org/officeDocument/2006/relationships/image" Target="../media/image121.emf"/><Relationship Id="rId344" Type="http://schemas.openxmlformats.org/officeDocument/2006/relationships/image" Target="../media/image1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8" name="Pismo odręczne 87"/>
              <p14:cNvContentPartPr/>
              <p14:nvPr/>
            </p14:nvContentPartPr>
            <p14:xfrm>
              <a:off x="3648009" y="719821"/>
              <a:ext cx="4209120" cy="74520"/>
            </p14:xfrm>
          </p:contentPart>
        </mc:Choice>
        <mc:Fallback xmlns="">
          <p:pic>
            <p:nvPicPr>
              <p:cNvPr id="88" name="Pismo odręczne 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44409" y="709741"/>
                <a:ext cx="42238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0" name="Pismo odręczne 89"/>
              <p14:cNvContentPartPr/>
              <p14:nvPr/>
            </p14:nvContentPartPr>
            <p14:xfrm>
              <a:off x="3644409" y="1422901"/>
              <a:ext cx="4225320" cy="55440"/>
            </p14:xfrm>
          </p:contentPart>
        </mc:Choice>
        <mc:Fallback xmlns="">
          <p:pic>
            <p:nvPicPr>
              <p:cNvPr id="90" name="Pismo odręczne 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41169" y="1411741"/>
                <a:ext cx="4239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9" name="Pismo odręczne 98"/>
              <p14:cNvContentPartPr/>
              <p14:nvPr/>
            </p14:nvContentPartPr>
            <p14:xfrm>
              <a:off x="5176929" y="355141"/>
              <a:ext cx="1055520" cy="484200"/>
            </p14:xfrm>
          </p:contentPart>
        </mc:Choice>
        <mc:Fallback xmlns=""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72609" y="347221"/>
                <a:ext cx="10710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" name="Pismo odręczne 100"/>
              <p14:cNvContentPartPr/>
              <p14:nvPr/>
            </p14:nvContentPartPr>
            <p14:xfrm>
              <a:off x="6217329" y="800821"/>
              <a:ext cx="74520" cy="7344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09049" y="792541"/>
                <a:ext cx="91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" name="Pismo odręczne 101"/>
              <p14:cNvContentPartPr/>
              <p14:nvPr/>
            </p14:nvContentPartPr>
            <p14:xfrm>
              <a:off x="3897129" y="311221"/>
              <a:ext cx="3679920" cy="1009800"/>
            </p14:xfrm>
          </p:contentPart>
        </mc:Choice>
        <mc:Fallback xmlns="">
          <p:pic>
            <p:nvPicPr>
              <p:cNvPr id="102" name="Pismo odręczne 1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69049" y="302941"/>
                <a:ext cx="375804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" name="Pismo odręczne 103"/>
              <p14:cNvContentPartPr/>
              <p14:nvPr/>
            </p14:nvContentPartPr>
            <p14:xfrm>
              <a:off x="4130409" y="1531981"/>
              <a:ext cx="3796920" cy="40320"/>
            </p14:xfrm>
          </p:contentPart>
        </mc:Choice>
        <mc:Fallback xmlns="">
          <p:pic>
            <p:nvPicPr>
              <p:cNvPr id="104" name="Pismo odręczne 1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87569" y="1374301"/>
                <a:ext cx="39214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6" name="Pismo odręczne 105"/>
              <p14:cNvContentPartPr/>
              <p14:nvPr/>
            </p14:nvContentPartPr>
            <p14:xfrm>
              <a:off x="7875849" y="1006021"/>
              <a:ext cx="13320" cy="409680"/>
            </p14:xfrm>
          </p:contentPart>
        </mc:Choice>
        <mc:Fallback xmlns="">
          <p:pic>
            <p:nvPicPr>
              <p:cNvPr id="106" name="Pismo odręczne 1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99169" y="896581"/>
                <a:ext cx="16128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" name="Pismo odręczne 106"/>
              <p14:cNvContentPartPr/>
              <p14:nvPr/>
            </p14:nvContentPartPr>
            <p14:xfrm>
              <a:off x="7942809" y="1019701"/>
              <a:ext cx="37440" cy="404640"/>
            </p14:xfrm>
          </p:contentPart>
        </mc:Choice>
        <mc:Fallback xmlns="">
          <p:pic>
            <p:nvPicPr>
              <p:cNvPr id="107" name="Pismo odręczne 1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84849" y="924301"/>
                <a:ext cx="15876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" name="Pismo odręczne 112"/>
              <p14:cNvContentPartPr/>
              <p14:nvPr/>
            </p14:nvContentPartPr>
            <p14:xfrm>
              <a:off x="202637" y="163540"/>
              <a:ext cx="11673000" cy="118800"/>
            </p14:xfrm>
          </p:contentPart>
        </mc:Choice>
        <mc:Fallback xmlns="">
          <p:pic>
            <p:nvPicPr>
              <p:cNvPr id="113" name="Pismo odręczne 1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1557" y="158140"/>
                <a:ext cx="11679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" name="Pismo odręczne 113"/>
              <p14:cNvContentPartPr/>
              <p14:nvPr/>
            </p14:nvContentPartPr>
            <p14:xfrm>
              <a:off x="214877" y="256780"/>
              <a:ext cx="58320" cy="4144680"/>
            </p14:xfrm>
          </p:contentPart>
        </mc:Choice>
        <mc:Fallback xmlns="">
          <p:pic>
            <p:nvPicPr>
              <p:cNvPr id="114" name="Pismo odręczne 1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3797" y="254620"/>
                <a:ext cx="63360" cy="41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Pismo odręczne 115"/>
              <p14:cNvContentPartPr/>
              <p14:nvPr/>
            </p14:nvContentPartPr>
            <p14:xfrm>
              <a:off x="7826529" y="734941"/>
              <a:ext cx="15840" cy="746640"/>
            </p14:xfrm>
          </p:contentPart>
        </mc:Choice>
        <mc:Fallback xmlns="">
          <p:pic>
            <p:nvPicPr>
              <p:cNvPr id="116" name="Pismo odręczne 1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16809" y="728821"/>
                <a:ext cx="3528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9" name="Pismo odręczne 118"/>
              <p14:cNvContentPartPr/>
              <p14:nvPr/>
            </p14:nvContentPartPr>
            <p14:xfrm>
              <a:off x="11825597" y="254620"/>
              <a:ext cx="45360" cy="192024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21637" y="252460"/>
                <a:ext cx="53640" cy="19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7" name="Pismo odręczne 126"/>
              <p14:cNvContentPartPr/>
              <p14:nvPr/>
            </p14:nvContentPartPr>
            <p14:xfrm>
              <a:off x="306317" y="5727807"/>
              <a:ext cx="16920" cy="15480"/>
            </p14:xfrm>
          </p:contentPart>
        </mc:Choice>
        <mc:Fallback xmlns="">
          <p:pic>
            <p:nvPicPr>
              <p:cNvPr id="127" name="Pismo odręczne 1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4157" y="5726727"/>
                <a:ext cx="21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" name="Pismo odręczne 127"/>
              <p14:cNvContentPartPr/>
              <p14:nvPr/>
            </p14:nvContentPartPr>
            <p14:xfrm>
              <a:off x="-477043" y="6201207"/>
              <a:ext cx="81720" cy="3348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-478123" y="6198687"/>
                <a:ext cx="83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0" name="Pismo odręczne 129"/>
              <p14:cNvContentPartPr/>
              <p14:nvPr/>
            </p14:nvContentPartPr>
            <p14:xfrm>
              <a:off x="298397" y="6443487"/>
              <a:ext cx="11487240" cy="232560"/>
            </p14:xfrm>
          </p:contentPart>
        </mc:Choice>
        <mc:Fallback xmlns="">
          <p:pic>
            <p:nvPicPr>
              <p:cNvPr id="130" name="Pismo odręczne 1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7317" y="6440967"/>
                <a:ext cx="114937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2" name="Pismo odręczne 131"/>
              <p14:cNvContentPartPr/>
              <p14:nvPr/>
            </p14:nvContentPartPr>
            <p14:xfrm>
              <a:off x="11755397" y="2089287"/>
              <a:ext cx="144720" cy="4602960"/>
            </p14:xfrm>
          </p:contentPart>
        </mc:Choice>
        <mc:Fallback xmlns="">
          <p:pic>
            <p:nvPicPr>
              <p:cNvPr id="132" name="Pismo odręczne 1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753957" y="2086407"/>
                <a:ext cx="151560" cy="46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6" name="Pismo odręczne 135"/>
              <p14:cNvContentPartPr/>
              <p14:nvPr/>
            </p14:nvContentPartPr>
            <p14:xfrm>
              <a:off x="105077" y="6315327"/>
              <a:ext cx="459360" cy="414000"/>
            </p14:xfrm>
          </p:contentPart>
        </mc:Choice>
        <mc:Fallback xmlns="">
          <p:pic>
            <p:nvPicPr>
              <p:cNvPr id="136" name="Pismo odręczne 13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397" y="6310647"/>
                <a:ext cx="46872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9" name="Pismo odręczne 138"/>
              <p14:cNvContentPartPr/>
              <p14:nvPr/>
            </p14:nvContentPartPr>
            <p14:xfrm>
              <a:off x="252317" y="4346020"/>
              <a:ext cx="45360" cy="2153520"/>
            </p14:xfrm>
          </p:contentPart>
        </mc:Choice>
        <mc:Fallback xmlns="">
          <p:pic>
            <p:nvPicPr>
              <p:cNvPr id="139" name="Pismo odręczne 1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7997" y="4344580"/>
                <a:ext cx="54360" cy="21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0" name="Pismo odręczne 139"/>
              <p14:cNvContentPartPr/>
              <p14:nvPr/>
            </p14:nvContentPartPr>
            <p14:xfrm>
              <a:off x="82037" y="7208740"/>
              <a:ext cx="13680" cy="7560"/>
            </p14:xfrm>
          </p:contentPart>
        </mc:Choice>
        <mc:Fallback xmlns="">
          <p:pic>
            <p:nvPicPr>
              <p:cNvPr id="140" name="Pismo odręczne 13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957" y="7206220"/>
                <a:ext cx="169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5" name="Pismo odręczne 144"/>
              <p14:cNvContentPartPr/>
              <p14:nvPr/>
            </p14:nvContentPartPr>
            <p14:xfrm>
              <a:off x="315677" y="101367"/>
              <a:ext cx="229320" cy="523440"/>
            </p14:xfrm>
          </p:contentPart>
        </mc:Choice>
        <mc:Fallback xmlns="">
          <p:pic>
            <p:nvPicPr>
              <p:cNvPr id="145" name="Pismo odręczne 14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1717" y="97047"/>
                <a:ext cx="23724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9" name="Pismo odręczne 148"/>
              <p14:cNvContentPartPr/>
              <p14:nvPr/>
            </p14:nvContentPartPr>
            <p14:xfrm>
              <a:off x="11543717" y="340407"/>
              <a:ext cx="516960" cy="194040"/>
            </p14:xfrm>
          </p:contentPart>
        </mc:Choice>
        <mc:Fallback xmlns="">
          <p:pic>
            <p:nvPicPr>
              <p:cNvPr id="149" name="Pismo odręczne 1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40117" y="335367"/>
                <a:ext cx="525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1" name="Pismo odręczne 150"/>
              <p14:cNvContentPartPr/>
              <p14:nvPr/>
            </p14:nvContentPartPr>
            <p14:xfrm>
              <a:off x="11537957" y="6246207"/>
              <a:ext cx="102240" cy="117360"/>
            </p14:xfrm>
          </p:contentPart>
        </mc:Choice>
        <mc:Fallback xmlns="">
          <p:pic>
            <p:nvPicPr>
              <p:cNvPr id="151" name="Pismo odręczne 1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33637" y="6242607"/>
                <a:ext cx="111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6" name="Pismo odręczne 205"/>
              <p14:cNvContentPartPr/>
              <p14:nvPr/>
            </p14:nvContentPartPr>
            <p14:xfrm>
              <a:off x="2431946" y="1784508"/>
              <a:ext cx="2352335" cy="2269080"/>
            </p14:xfrm>
          </p:contentPart>
        </mc:Choice>
        <mc:Fallback xmlns="">
          <p:pic>
            <p:nvPicPr>
              <p:cNvPr id="206" name="Pismo odręczne 2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15025" y="1764348"/>
                <a:ext cx="2389416" cy="23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8" name="Pismo odręczne 207"/>
              <p14:cNvContentPartPr/>
              <p14:nvPr/>
            </p14:nvContentPartPr>
            <p14:xfrm>
              <a:off x="3631089" y="786781"/>
              <a:ext cx="20160" cy="658800"/>
            </p14:xfrm>
          </p:contentPart>
        </mc:Choice>
        <mc:Fallback xmlns="">
          <p:pic>
            <p:nvPicPr>
              <p:cNvPr id="208" name="Pismo odręczne 2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29289" y="781741"/>
                <a:ext cx="2988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4" name="Pismo odręczne 223"/>
              <p14:cNvContentPartPr/>
              <p14:nvPr/>
            </p14:nvContentPartPr>
            <p14:xfrm>
              <a:off x="4330321" y="2787828"/>
              <a:ext cx="585360" cy="422640"/>
            </p14:xfrm>
          </p:contentPart>
        </mc:Choice>
        <mc:Fallback xmlns="">
          <p:pic>
            <p:nvPicPr>
              <p:cNvPr id="224" name="Pismo odręczne 22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13761" y="2768388"/>
                <a:ext cx="6210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6" name="Pismo odręczne 225"/>
              <p14:cNvContentPartPr/>
              <p14:nvPr/>
            </p14:nvContentPartPr>
            <p14:xfrm>
              <a:off x="2682961" y="3239268"/>
              <a:ext cx="234360" cy="172080"/>
            </p14:xfrm>
          </p:contentPart>
        </mc:Choice>
        <mc:Fallback xmlns="">
          <p:pic>
            <p:nvPicPr>
              <p:cNvPr id="226" name="Pismo odręczne 2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69641" y="3220188"/>
                <a:ext cx="2667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7" name="Pismo odręczne 226"/>
              <p14:cNvContentPartPr/>
              <p14:nvPr/>
            </p14:nvContentPartPr>
            <p14:xfrm>
              <a:off x="3332041" y="3525108"/>
              <a:ext cx="882360" cy="296640"/>
            </p14:xfrm>
          </p:contentPart>
        </mc:Choice>
        <mc:Fallback xmlns="">
          <p:pic>
            <p:nvPicPr>
              <p:cNvPr id="227" name="Pismo odręczne 2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17281" y="3505668"/>
                <a:ext cx="9165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9" name="Pismo odręczne 228"/>
              <p14:cNvContentPartPr/>
              <p14:nvPr/>
            </p14:nvContentPartPr>
            <p14:xfrm>
              <a:off x="726986" y="2072508"/>
              <a:ext cx="1150920" cy="52200"/>
            </p14:xfrm>
          </p:contentPart>
        </mc:Choice>
        <mc:Fallback xmlns=""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9346" y="2051628"/>
                <a:ext cx="11894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1" name="Pismo odręczne 230"/>
              <p14:cNvContentPartPr/>
              <p14:nvPr/>
            </p14:nvContentPartPr>
            <p14:xfrm>
              <a:off x="1851986" y="1781988"/>
              <a:ext cx="491495" cy="473400"/>
            </p14:xfrm>
          </p:contentPart>
        </mc:Choice>
        <mc:Fallback xmlns=""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4064" y="1773348"/>
                <a:ext cx="520661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2" name="Pismo odręczne 231"/>
              <p14:cNvContentPartPr/>
              <p14:nvPr/>
            </p14:nvContentPartPr>
            <p14:xfrm>
              <a:off x="718706" y="2480748"/>
              <a:ext cx="1184760" cy="32040"/>
            </p14:xfrm>
          </p:contentPart>
        </mc:Choice>
        <mc:Fallback xmlns="">
          <p:pic>
            <p:nvPicPr>
              <p:cNvPr id="232" name="Pismo odręczne 2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6466" y="2460948"/>
                <a:ext cx="1217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38" name="Pismo odręczne 237"/>
              <p14:cNvContentPartPr/>
              <p14:nvPr/>
            </p14:nvContentPartPr>
            <p14:xfrm>
              <a:off x="2656681" y="1936068"/>
              <a:ext cx="1787400" cy="1845720"/>
            </p14:xfrm>
          </p:contentPart>
        </mc:Choice>
        <mc:Fallback xmlns="">
          <p:pic>
            <p:nvPicPr>
              <p:cNvPr id="238" name="Pismo odręczne 2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39761" y="1918788"/>
                <a:ext cx="1823400" cy="18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2" name="Pismo odręczne 241"/>
              <p14:cNvContentPartPr/>
              <p14:nvPr/>
            </p14:nvContentPartPr>
            <p14:xfrm>
              <a:off x="4160761" y="2402988"/>
              <a:ext cx="220320" cy="17064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43121" y="2390028"/>
                <a:ext cx="2574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43" name="Pismo odręczne 242"/>
              <p14:cNvContentPartPr/>
              <p14:nvPr/>
            </p14:nvContentPartPr>
            <p14:xfrm>
              <a:off x="1866746" y="2242788"/>
              <a:ext cx="520920" cy="571320"/>
            </p14:xfrm>
          </p:contentPart>
        </mc:Choice>
        <mc:Fallback xmlns="">
          <p:pic>
            <p:nvPicPr>
              <p:cNvPr id="243" name="Pismo odręczne 24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62066" y="2221908"/>
                <a:ext cx="54648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" name="Pismo odręczne 5"/>
              <p14:cNvContentPartPr/>
              <p14:nvPr/>
            </p14:nvContentPartPr>
            <p14:xfrm>
              <a:off x="10996288" y="6351252"/>
              <a:ext cx="108000" cy="8496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91968" y="6344412"/>
                <a:ext cx="118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5" name="Pismo odręczne 14"/>
              <p14:cNvContentPartPr/>
              <p14:nvPr/>
            </p14:nvContentPartPr>
            <p14:xfrm>
              <a:off x="622082" y="2580418"/>
              <a:ext cx="1237320" cy="21528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79962" y="2438578"/>
                <a:ext cx="13597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6" name="Pismo odręczne 15"/>
              <p14:cNvContentPartPr/>
              <p14:nvPr/>
            </p14:nvContentPartPr>
            <p14:xfrm>
              <a:off x="1914482" y="2419138"/>
              <a:ext cx="475920" cy="42804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850042" y="2345698"/>
                <a:ext cx="57348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8" name="Pismo odręczne 77"/>
              <p14:cNvContentPartPr/>
              <p14:nvPr/>
            </p14:nvContentPartPr>
            <p14:xfrm>
              <a:off x="490418" y="2172862"/>
              <a:ext cx="1785144" cy="285480"/>
            </p14:xfrm>
          </p:contentPart>
        </mc:Choice>
        <mc:Fallback>
          <p:pic>
            <p:nvPicPr>
              <p:cNvPr id="78" name="Pismo odręczne 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7898" y="2164942"/>
                <a:ext cx="179342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8" name="Pismo odręczne 97"/>
              <p14:cNvContentPartPr/>
              <p14:nvPr/>
            </p14:nvContentPartPr>
            <p14:xfrm>
              <a:off x="2144522" y="2386018"/>
              <a:ext cx="1800" cy="0"/>
            </p14:xfrm>
          </p:contentPart>
        </mc:Choice>
        <mc:Fallback>
          <p:pic>
            <p:nvPicPr>
              <p:cNvPr id="98" name="Pismo odręczne 9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0" y="0"/>
                <a:ext cx="1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60" name="Pismo odręczne 159"/>
              <p14:cNvContentPartPr/>
              <p14:nvPr/>
            </p14:nvContentPartPr>
            <p14:xfrm>
              <a:off x="1416242" y="3997263"/>
              <a:ext cx="1451520" cy="812160"/>
            </p14:xfrm>
          </p:contentPart>
        </mc:Choice>
        <mc:Fallback>
          <p:pic>
            <p:nvPicPr>
              <p:cNvPr id="160" name="Pismo odręczne 15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82402" y="3902583"/>
                <a:ext cx="153288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61" name="Pismo odręczne 160"/>
              <p14:cNvContentPartPr/>
              <p14:nvPr/>
            </p14:nvContentPartPr>
            <p14:xfrm>
              <a:off x="434978" y="2109502"/>
              <a:ext cx="306264" cy="9360"/>
            </p14:xfrm>
          </p:contentPart>
        </mc:Choice>
        <mc:Fallback>
          <p:pic>
            <p:nvPicPr>
              <p:cNvPr id="161" name="Pismo odręczne 16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3821" y="2097622"/>
                <a:ext cx="331096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62" name="Pismo odręczne 161"/>
              <p14:cNvContentPartPr/>
              <p14:nvPr/>
            </p14:nvContentPartPr>
            <p14:xfrm>
              <a:off x="680498" y="2127502"/>
              <a:ext cx="6024" cy="6120"/>
            </p14:xfrm>
          </p:contentPart>
        </mc:Choice>
        <mc:Fallback>
          <p:pic>
            <p:nvPicPr>
              <p:cNvPr id="162" name="Pismo odręczne 16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3765" y="2122462"/>
                <a:ext cx="19489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66" name="Pismo odręczne 165"/>
              <p14:cNvContentPartPr/>
              <p14:nvPr/>
            </p14:nvContentPartPr>
            <p14:xfrm>
              <a:off x="2878562" y="3995463"/>
              <a:ext cx="193680" cy="333360"/>
            </p14:xfrm>
          </p:contentPart>
        </mc:Choice>
        <mc:Fallback>
          <p:pic>
            <p:nvPicPr>
              <p:cNvPr id="166" name="Pismo odręczne 16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32482" y="3915903"/>
                <a:ext cx="32148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71" name="Pismo odręczne 170"/>
              <p14:cNvContentPartPr/>
              <p14:nvPr/>
            </p14:nvContentPartPr>
            <p14:xfrm>
              <a:off x="3130922" y="3324783"/>
              <a:ext cx="145800" cy="945720"/>
            </p14:xfrm>
          </p:contentPart>
        </mc:Choice>
        <mc:Fallback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69002" y="3244503"/>
                <a:ext cx="24516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72" name="Pismo odręczne 171"/>
              <p14:cNvContentPartPr/>
              <p14:nvPr/>
            </p14:nvContentPartPr>
            <p14:xfrm>
              <a:off x="3118322" y="4293903"/>
              <a:ext cx="33480" cy="85320"/>
            </p14:xfrm>
          </p:contentPart>
        </mc:Choice>
        <mc:Fallback>
          <p:pic>
            <p:nvPicPr>
              <p:cNvPr id="172" name="Pismo odręczne 17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66122" y="4207503"/>
                <a:ext cx="1303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78" name="Pismo odręczne 177"/>
              <p14:cNvContentPartPr/>
              <p14:nvPr/>
            </p14:nvContentPartPr>
            <p14:xfrm>
              <a:off x="1148402" y="3746422"/>
              <a:ext cx="1540800" cy="596081"/>
            </p14:xfrm>
          </p:contentPart>
        </mc:Choice>
        <mc:Fallback>
          <p:pic>
            <p:nvPicPr>
              <p:cNvPr id="178" name="Pismo odręczne 17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42642" y="3742463"/>
                <a:ext cx="1550160" cy="6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80" name="Pismo odręczne 179"/>
              <p14:cNvContentPartPr/>
              <p14:nvPr/>
            </p14:nvContentPartPr>
            <p14:xfrm>
              <a:off x="411218" y="2084662"/>
              <a:ext cx="313824" cy="456761"/>
            </p14:xfrm>
          </p:contentPart>
        </mc:Choice>
        <mc:Fallback>
          <p:pic>
            <p:nvPicPr>
              <p:cNvPr id="180" name="Pismo odręczne 179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00421" y="2075304"/>
                <a:ext cx="336497" cy="476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89" name="Pismo odręczne 188"/>
              <p14:cNvContentPartPr/>
              <p14:nvPr/>
            </p14:nvContentPartPr>
            <p14:xfrm>
              <a:off x="626042" y="4320543"/>
              <a:ext cx="547560" cy="277560"/>
            </p14:xfrm>
          </p:contentPart>
        </mc:Choice>
        <mc:Fallback>
          <p:pic>
            <p:nvPicPr>
              <p:cNvPr id="189" name="Pismo odręczne 188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20642" y="4318743"/>
                <a:ext cx="5547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72" name="Pismo odręczne 271"/>
              <p14:cNvContentPartPr/>
              <p14:nvPr/>
            </p14:nvContentPartPr>
            <p14:xfrm>
              <a:off x="954722" y="4780922"/>
              <a:ext cx="457560" cy="397800"/>
            </p14:xfrm>
          </p:contentPart>
        </mc:Choice>
        <mc:Fallback>
          <p:pic>
            <p:nvPicPr>
              <p:cNvPr id="272" name="Pismo odręczne 271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48602" y="4777682"/>
                <a:ext cx="4669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74" name="Pismo odręczne 273"/>
              <p14:cNvContentPartPr/>
              <p14:nvPr/>
            </p14:nvContentPartPr>
            <p14:xfrm>
              <a:off x="623882" y="4603442"/>
              <a:ext cx="325080" cy="578880"/>
            </p14:xfrm>
          </p:contentPart>
        </mc:Choice>
        <mc:Fallback>
          <p:pic>
            <p:nvPicPr>
              <p:cNvPr id="274" name="Pismo odręczne 27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9202" y="4598762"/>
                <a:ext cx="33516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75" name="Pismo odręczne 274"/>
              <p14:cNvContentPartPr/>
              <p14:nvPr/>
            </p14:nvContentPartPr>
            <p14:xfrm>
              <a:off x="674642" y="4772282"/>
              <a:ext cx="240480" cy="473040"/>
            </p14:xfrm>
          </p:contentPart>
        </mc:Choice>
        <mc:Fallback>
          <p:pic>
            <p:nvPicPr>
              <p:cNvPr id="275" name="Pismo odręczne 274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30002" y="4677242"/>
                <a:ext cx="34596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78" name="Pismo odręczne 277"/>
              <p14:cNvContentPartPr/>
              <p14:nvPr/>
            </p14:nvContentPartPr>
            <p14:xfrm>
              <a:off x="942482" y="4605602"/>
              <a:ext cx="803160" cy="641160"/>
            </p14:xfrm>
          </p:contentPart>
        </mc:Choice>
        <mc:Fallback>
          <p:pic>
            <p:nvPicPr>
              <p:cNvPr id="278" name="Pismo odręczne 277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05042" y="4501202"/>
                <a:ext cx="88740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79" name="Pismo odręczne 278"/>
              <p14:cNvContentPartPr/>
              <p14:nvPr/>
            </p14:nvContentPartPr>
            <p14:xfrm>
              <a:off x="1350002" y="3894962"/>
              <a:ext cx="1531080" cy="936000"/>
            </p14:xfrm>
          </p:contentPart>
        </mc:Choice>
        <mc:Fallback>
          <p:pic>
            <p:nvPicPr>
              <p:cNvPr id="279" name="Pismo odręczne 278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45682" y="3890642"/>
                <a:ext cx="153936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80" name="Pismo odręczne 279"/>
              <p14:cNvContentPartPr/>
              <p14:nvPr/>
            </p14:nvContentPartPr>
            <p14:xfrm>
              <a:off x="768962" y="4705682"/>
              <a:ext cx="1440" cy="360"/>
            </p14:xfrm>
          </p:contentPart>
        </mc:Choice>
        <mc:Fallback>
          <p:pic>
            <p:nvPicPr>
              <p:cNvPr id="280" name="Pismo odręczne 279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66082" y="4702802"/>
                <a:ext cx="720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81" name="Pismo odręczne 280"/>
              <p14:cNvContentPartPr/>
              <p14:nvPr/>
            </p14:nvContentPartPr>
            <p14:xfrm>
              <a:off x="799202" y="4694522"/>
              <a:ext cx="2520" cy="360"/>
            </p14:xfrm>
          </p:contentPart>
        </mc:Choice>
        <mc:Fallback>
          <p:pic>
            <p:nvPicPr>
              <p:cNvPr id="281" name="Pismo odręczne 280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97402" y="4692002"/>
                <a:ext cx="6840" cy="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82" name="Pismo odręczne 281"/>
              <p14:cNvContentPartPr/>
              <p14:nvPr/>
            </p14:nvContentPartPr>
            <p14:xfrm>
              <a:off x="863642" y="4661042"/>
              <a:ext cx="4680" cy="2880"/>
            </p14:xfrm>
          </p:contentPart>
        </mc:Choice>
        <mc:Fallback>
          <p:pic>
            <p:nvPicPr>
              <p:cNvPr id="282" name="Pismo odręczne 281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1122" y="4657442"/>
                <a:ext cx="9360" cy="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83" name="Pismo odręczne 282"/>
              <p14:cNvContentPartPr/>
              <p14:nvPr/>
            </p14:nvContentPartPr>
            <p14:xfrm>
              <a:off x="889562" y="4645202"/>
              <a:ext cx="2520" cy="720"/>
            </p14:xfrm>
          </p:contentPart>
        </mc:Choice>
        <mc:Fallback>
          <p:pic>
            <p:nvPicPr>
              <p:cNvPr id="283" name="Pismo odręczne 282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86682" y="4642322"/>
                <a:ext cx="792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84" name="Pismo odręczne 283"/>
              <p14:cNvContentPartPr/>
              <p14:nvPr/>
            </p14:nvContentPartPr>
            <p14:xfrm>
              <a:off x="777602" y="4702802"/>
              <a:ext cx="5760" cy="360"/>
            </p14:xfrm>
          </p:contentPart>
        </mc:Choice>
        <mc:Fallback>
          <p:pic>
            <p:nvPicPr>
              <p:cNvPr id="284" name="Pismo odręczne 283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5082" y="4699922"/>
                <a:ext cx="1044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85" name="Pismo odręczne 284"/>
              <p14:cNvContentPartPr/>
              <p14:nvPr/>
            </p14:nvContentPartPr>
            <p14:xfrm>
              <a:off x="823682" y="4679042"/>
              <a:ext cx="7920" cy="2880"/>
            </p14:xfrm>
          </p:contentPart>
        </mc:Choice>
        <mc:Fallback>
          <p:pic>
            <p:nvPicPr>
              <p:cNvPr id="285" name="Pismo odręczne 284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21882" y="4676882"/>
                <a:ext cx="1152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86" name="Pismo odręczne 285"/>
              <p14:cNvContentPartPr/>
              <p14:nvPr/>
            </p14:nvContentPartPr>
            <p14:xfrm>
              <a:off x="847442" y="4667522"/>
              <a:ext cx="10080" cy="3600"/>
            </p14:xfrm>
          </p:contentPart>
        </mc:Choice>
        <mc:Fallback>
          <p:pic>
            <p:nvPicPr>
              <p:cNvPr id="286" name="Pismo odręczne 285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4562" y="4666442"/>
                <a:ext cx="1404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87" name="Pismo odręczne 286"/>
              <p14:cNvContentPartPr/>
              <p14:nvPr/>
            </p14:nvContentPartPr>
            <p14:xfrm>
              <a:off x="884162" y="4641242"/>
              <a:ext cx="11880" cy="9360"/>
            </p14:xfrm>
          </p:contentPart>
        </mc:Choice>
        <mc:Fallback>
          <p:pic>
            <p:nvPicPr>
              <p:cNvPr id="287" name="Pismo odręczne 286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81642" y="4639442"/>
                <a:ext cx="158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88" name="Pismo odręczne 287"/>
              <p14:cNvContentPartPr/>
              <p14:nvPr/>
            </p14:nvContentPartPr>
            <p14:xfrm>
              <a:off x="915482" y="4621082"/>
              <a:ext cx="12960" cy="6480"/>
            </p14:xfrm>
          </p:contentPart>
        </mc:Choice>
        <mc:Fallback>
          <p:pic>
            <p:nvPicPr>
              <p:cNvPr id="288" name="Pismo odręczne 287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14042" y="4619642"/>
                <a:ext cx="1548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89" name="Pismo odręczne 288"/>
              <p14:cNvContentPartPr/>
              <p14:nvPr/>
            </p14:nvContentPartPr>
            <p14:xfrm>
              <a:off x="951122" y="4598762"/>
              <a:ext cx="18360" cy="9360"/>
            </p14:xfrm>
          </p:contentPart>
        </mc:Choice>
        <mc:Fallback>
          <p:pic>
            <p:nvPicPr>
              <p:cNvPr id="289" name="Pismo odręczne 288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48602" y="4597322"/>
                <a:ext cx="223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90" name="Pismo odręczne 289"/>
              <p14:cNvContentPartPr/>
              <p14:nvPr/>
            </p14:nvContentPartPr>
            <p14:xfrm>
              <a:off x="976682" y="4590482"/>
              <a:ext cx="10800" cy="4320"/>
            </p14:xfrm>
          </p:contentPart>
        </mc:Choice>
        <mc:Fallback>
          <p:pic>
            <p:nvPicPr>
              <p:cNvPr id="290" name="Pismo odręczne 289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74522" y="4588682"/>
                <a:ext cx="144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91" name="Pismo odręczne 290"/>
              <p14:cNvContentPartPr/>
              <p14:nvPr/>
            </p14:nvContentPartPr>
            <p14:xfrm>
              <a:off x="1207082" y="4460162"/>
              <a:ext cx="12960" cy="9000"/>
            </p14:xfrm>
          </p:contentPart>
        </mc:Choice>
        <mc:Fallback>
          <p:pic>
            <p:nvPicPr>
              <p:cNvPr id="291" name="Pismo odręczne 290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203842" y="4458722"/>
                <a:ext cx="176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92" name="Pismo odręczne 291"/>
              <p14:cNvContentPartPr/>
              <p14:nvPr/>
            </p14:nvContentPartPr>
            <p14:xfrm>
              <a:off x="1245242" y="4439282"/>
              <a:ext cx="15480" cy="7920"/>
            </p14:xfrm>
          </p:contentPart>
        </mc:Choice>
        <mc:Fallback>
          <p:pic>
            <p:nvPicPr>
              <p:cNvPr id="292" name="Pismo odręczne 291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243802" y="4437842"/>
                <a:ext cx="183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93" name="Pismo odręczne 292"/>
              <p14:cNvContentPartPr/>
              <p14:nvPr/>
            </p14:nvContentPartPr>
            <p14:xfrm>
              <a:off x="1275482" y="4427402"/>
              <a:ext cx="3600" cy="1800"/>
            </p14:xfrm>
          </p:contentPart>
        </mc:Choice>
        <mc:Fallback>
          <p:pic>
            <p:nvPicPr>
              <p:cNvPr id="293" name="Pismo odręczne 292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272242" y="4425242"/>
                <a:ext cx="900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94" name="Pismo odręczne 293"/>
              <p14:cNvContentPartPr/>
              <p14:nvPr/>
            </p14:nvContentPartPr>
            <p14:xfrm>
              <a:off x="1014122" y="4573922"/>
              <a:ext cx="0" cy="0"/>
            </p14:xfrm>
          </p:contentPart>
        </mc:Choice>
        <mc:Fallback>
          <p:pic>
            <p:nvPicPr>
              <p:cNvPr id="294" name="Pismo odręczne 293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95" name="Pismo odręczne 294"/>
              <p14:cNvContentPartPr/>
              <p14:nvPr/>
            </p14:nvContentPartPr>
            <p14:xfrm>
              <a:off x="1031402" y="4560602"/>
              <a:ext cx="8640" cy="2160"/>
            </p14:xfrm>
          </p:contentPart>
        </mc:Choice>
        <mc:Fallback>
          <p:pic>
            <p:nvPicPr>
              <p:cNvPr id="295" name="Pismo odręczne 294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29242" y="4558082"/>
                <a:ext cx="122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296" name="Pismo odręczne 295"/>
              <p14:cNvContentPartPr/>
              <p14:nvPr/>
            </p14:nvContentPartPr>
            <p14:xfrm>
              <a:off x="1066682" y="4544402"/>
              <a:ext cx="9720" cy="3960"/>
            </p14:xfrm>
          </p:contentPart>
        </mc:Choice>
        <mc:Fallback>
          <p:pic>
            <p:nvPicPr>
              <p:cNvPr id="296" name="Pismo odręczne 295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63802" y="4542962"/>
                <a:ext cx="14400" cy="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297" name="Pismo odręczne 296"/>
              <p14:cNvContentPartPr/>
              <p14:nvPr/>
            </p14:nvContentPartPr>
            <p14:xfrm>
              <a:off x="1102322" y="4522442"/>
              <a:ext cx="10080" cy="6120"/>
            </p14:xfrm>
          </p:contentPart>
        </mc:Choice>
        <mc:Fallback>
          <p:pic>
            <p:nvPicPr>
              <p:cNvPr id="297" name="Pismo odręczne 296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99082" y="4521002"/>
                <a:ext cx="151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298" name="Pismo odręczne 297"/>
              <p14:cNvContentPartPr/>
              <p14:nvPr/>
            </p14:nvContentPartPr>
            <p14:xfrm>
              <a:off x="1133642" y="4509482"/>
              <a:ext cx="4680" cy="720"/>
            </p14:xfrm>
          </p:contentPart>
        </mc:Choice>
        <mc:Fallback>
          <p:pic>
            <p:nvPicPr>
              <p:cNvPr id="298" name="Pismo odręczne 297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30402" y="4506242"/>
                <a:ext cx="972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299" name="Pismo odręczne 298"/>
              <p14:cNvContentPartPr/>
              <p14:nvPr/>
            </p14:nvContentPartPr>
            <p14:xfrm>
              <a:off x="1159202" y="4494722"/>
              <a:ext cx="7920" cy="3600"/>
            </p14:xfrm>
          </p:contentPart>
        </mc:Choice>
        <mc:Fallback>
          <p:pic>
            <p:nvPicPr>
              <p:cNvPr id="299" name="Pismo odręczne 298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56682" y="4493282"/>
                <a:ext cx="1188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00" name="Pismo odręczne 299"/>
              <p14:cNvContentPartPr/>
              <p14:nvPr/>
            </p14:nvContentPartPr>
            <p14:xfrm>
              <a:off x="1195922" y="4479602"/>
              <a:ext cx="4680" cy="1080"/>
            </p14:xfrm>
          </p:contentPart>
        </mc:Choice>
        <mc:Fallback>
          <p:pic>
            <p:nvPicPr>
              <p:cNvPr id="300" name="Pismo odręczne 299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93042" y="4477802"/>
                <a:ext cx="900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01" name="Pismo odręczne 300"/>
              <p14:cNvContentPartPr/>
              <p14:nvPr/>
            </p14:nvContentPartPr>
            <p14:xfrm>
              <a:off x="1217162" y="4471322"/>
              <a:ext cx="360" cy="720"/>
            </p14:xfrm>
          </p:contentPart>
        </mc:Choice>
        <mc:Fallback>
          <p:pic>
            <p:nvPicPr>
              <p:cNvPr id="301" name="Pismo odręczne 300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214282" y="4468802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02" name="Pismo odręczne 301"/>
              <p14:cNvContentPartPr/>
              <p14:nvPr/>
            </p14:nvContentPartPr>
            <p14:xfrm>
              <a:off x="1336682" y="4355762"/>
              <a:ext cx="41040" cy="25560"/>
            </p14:xfrm>
          </p:contentPart>
        </mc:Choice>
        <mc:Fallback>
          <p:pic>
            <p:nvPicPr>
              <p:cNvPr id="302" name="Pismo odręczne 301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31642" y="4350362"/>
                <a:ext cx="51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03" name="Pismo odręczne 302"/>
              <p14:cNvContentPartPr/>
              <p14:nvPr/>
            </p14:nvContentPartPr>
            <p14:xfrm>
              <a:off x="1345322" y="4365122"/>
              <a:ext cx="35280" cy="24120"/>
            </p14:xfrm>
          </p:contentPart>
        </mc:Choice>
        <mc:Fallback>
          <p:pic>
            <p:nvPicPr>
              <p:cNvPr id="303" name="Pismo odręczne 302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340642" y="4361882"/>
                <a:ext cx="41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04" name="Pismo odręczne 303"/>
              <p14:cNvContentPartPr/>
              <p14:nvPr/>
            </p14:nvContentPartPr>
            <p14:xfrm>
              <a:off x="1377362" y="4287722"/>
              <a:ext cx="45720" cy="66960"/>
            </p14:xfrm>
          </p:contentPart>
        </mc:Choice>
        <mc:Fallback>
          <p:pic>
            <p:nvPicPr>
              <p:cNvPr id="304" name="Pismo odręczne 303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375922" y="4284842"/>
                <a:ext cx="511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305" name="Pismo odręczne 304"/>
              <p14:cNvContentPartPr/>
              <p14:nvPr/>
            </p14:nvContentPartPr>
            <p14:xfrm>
              <a:off x="1373762" y="4307882"/>
              <a:ext cx="40680" cy="19800"/>
            </p14:xfrm>
          </p:contentPart>
        </mc:Choice>
        <mc:Fallback>
          <p:pic>
            <p:nvPicPr>
              <p:cNvPr id="305" name="Pismo odręczne 304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370162" y="4306082"/>
                <a:ext cx="457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306" name="Pismo odręczne 305"/>
              <p14:cNvContentPartPr/>
              <p14:nvPr/>
            </p14:nvContentPartPr>
            <p14:xfrm>
              <a:off x="1438562" y="4297802"/>
              <a:ext cx="37080" cy="36360"/>
            </p14:xfrm>
          </p:contentPart>
        </mc:Choice>
        <mc:Fallback>
          <p:pic>
            <p:nvPicPr>
              <p:cNvPr id="306" name="Pismo odręczne 305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435322" y="4293122"/>
                <a:ext cx="45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307" name="Pismo odręczne 306"/>
              <p14:cNvContentPartPr/>
              <p14:nvPr/>
            </p14:nvContentPartPr>
            <p14:xfrm>
              <a:off x="1487162" y="4253882"/>
              <a:ext cx="84600" cy="40320"/>
            </p14:xfrm>
          </p:contentPart>
        </mc:Choice>
        <mc:Fallback>
          <p:pic>
            <p:nvPicPr>
              <p:cNvPr id="307" name="Pismo odręczne 306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83922" y="4248482"/>
                <a:ext cx="92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308" name="Pismo odręczne 307"/>
              <p14:cNvContentPartPr/>
              <p14:nvPr/>
            </p14:nvContentPartPr>
            <p14:xfrm>
              <a:off x="1600202" y="4213922"/>
              <a:ext cx="37800" cy="38520"/>
            </p14:xfrm>
          </p:contentPart>
        </mc:Choice>
        <mc:Fallback>
          <p:pic>
            <p:nvPicPr>
              <p:cNvPr id="308" name="Pismo odręczne 307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595522" y="4208882"/>
                <a:ext cx="47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309" name="Pismo odręczne 308"/>
              <p14:cNvContentPartPr/>
              <p14:nvPr/>
            </p14:nvContentPartPr>
            <p14:xfrm>
              <a:off x="1658882" y="4189802"/>
              <a:ext cx="57600" cy="40320"/>
            </p14:xfrm>
          </p:contentPart>
        </mc:Choice>
        <mc:Fallback>
          <p:pic>
            <p:nvPicPr>
              <p:cNvPr id="309" name="Pismo odręczne 308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54922" y="4184402"/>
                <a:ext cx="66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310" name="Pismo odręczne 309"/>
              <p14:cNvContentPartPr/>
              <p14:nvPr/>
            </p14:nvContentPartPr>
            <p14:xfrm>
              <a:off x="1731242" y="4170362"/>
              <a:ext cx="47520" cy="34920"/>
            </p14:xfrm>
          </p:contentPart>
        </mc:Choice>
        <mc:Fallback>
          <p:pic>
            <p:nvPicPr>
              <p:cNvPr id="310" name="Pismo odręczne 309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729802" y="4166042"/>
                <a:ext cx="50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311" name="Pismo odręczne 310"/>
              <p14:cNvContentPartPr/>
              <p14:nvPr/>
            </p14:nvContentPartPr>
            <p14:xfrm>
              <a:off x="1870922" y="4114922"/>
              <a:ext cx="40320" cy="36000"/>
            </p14:xfrm>
          </p:contentPart>
        </mc:Choice>
        <mc:Fallback>
          <p:pic>
            <p:nvPicPr>
              <p:cNvPr id="311" name="Pismo odręczne 310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867682" y="4110602"/>
                <a:ext cx="4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312" name="Pismo odręczne 311"/>
              <p14:cNvContentPartPr/>
              <p14:nvPr/>
            </p14:nvContentPartPr>
            <p14:xfrm>
              <a:off x="1926002" y="4073162"/>
              <a:ext cx="45360" cy="48240"/>
            </p14:xfrm>
          </p:contentPart>
        </mc:Choice>
        <mc:Fallback>
          <p:pic>
            <p:nvPicPr>
              <p:cNvPr id="312" name="Pismo odręczne 311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922042" y="4069562"/>
                <a:ext cx="54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13" name="Pismo odręczne 312"/>
              <p14:cNvContentPartPr/>
              <p14:nvPr/>
            </p14:nvContentPartPr>
            <p14:xfrm>
              <a:off x="1992962" y="4063082"/>
              <a:ext cx="35640" cy="31680"/>
            </p14:xfrm>
          </p:contentPart>
        </mc:Choice>
        <mc:Fallback>
          <p:pic>
            <p:nvPicPr>
              <p:cNvPr id="313" name="Pismo odręczne 312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990442" y="4058042"/>
                <a:ext cx="43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14" name="Pismo odręczne 313"/>
              <p14:cNvContentPartPr/>
              <p14:nvPr/>
            </p14:nvContentPartPr>
            <p14:xfrm>
              <a:off x="2052722" y="4048322"/>
              <a:ext cx="32040" cy="21240"/>
            </p14:xfrm>
          </p:contentPart>
        </mc:Choice>
        <mc:Fallback>
          <p:pic>
            <p:nvPicPr>
              <p:cNvPr id="314" name="Pismo odręczne 313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049122" y="4043642"/>
                <a:ext cx="39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315" name="Pismo odręczne 314"/>
              <p14:cNvContentPartPr/>
              <p14:nvPr/>
            </p14:nvContentPartPr>
            <p14:xfrm>
              <a:off x="2088362" y="4011242"/>
              <a:ext cx="18360" cy="49320"/>
            </p14:xfrm>
          </p:contentPart>
        </mc:Choice>
        <mc:Fallback>
          <p:pic>
            <p:nvPicPr>
              <p:cNvPr id="315" name="Pismo odręczne 314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85842" y="4007642"/>
                <a:ext cx="27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16" name="Pismo odręczne 315"/>
              <p14:cNvContentPartPr/>
              <p14:nvPr/>
            </p14:nvContentPartPr>
            <p14:xfrm>
              <a:off x="2148122" y="4017722"/>
              <a:ext cx="30960" cy="30600"/>
            </p14:xfrm>
          </p:contentPart>
        </mc:Choice>
        <mc:Fallback>
          <p:pic>
            <p:nvPicPr>
              <p:cNvPr id="316" name="Pismo odręczne 315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144162" y="4013402"/>
                <a:ext cx="39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17" name="Pismo odręczne 316"/>
              <p14:cNvContentPartPr/>
              <p14:nvPr/>
            </p14:nvContentPartPr>
            <p14:xfrm>
              <a:off x="2197082" y="3990362"/>
              <a:ext cx="51120" cy="43560"/>
            </p14:xfrm>
          </p:contentPart>
        </mc:Choice>
        <mc:Fallback>
          <p:pic>
            <p:nvPicPr>
              <p:cNvPr id="317" name="Pismo odręczne 316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195282" y="3985682"/>
                <a:ext cx="57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318" name="Pismo odręczne 317"/>
              <p14:cNvContentPartPr/>
              <p14:nvPr/>
            </p14:nvContentPartPr>
            <p14:xfrm>
              <a:off x="2276282" y="3961922"/>
              <a:ext cx="39240" cy="25560"/>
            </p14:xfrm>
          </p:contentPart>
        </mc:Choice>
        <mc:Fallback>
          <p:pic>
            <p:nvPicPr>
              <p:cNvPr id="318" name="Pismo odręczne 317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274122" y="3957242"/>
                <a:ext cx="46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19" name="Pismo odręczne 318"/>
              <p14:cNvContentPartPr/>
              <p14:nvPr/>
            </p14:nvContentPartPr>
            <p14:xfrm>
              <a:off x="2287082" y="3976322"/>
              <a:ext cx="25200" cy="18000"/>
            </p14:xfrm>
          </p:contentPart>
        </mc:Choice>
        <mc:Fallback>
          <p:pic>
            <p:nvPicPr>
              <p:cNvPr id="319" name="Pismo odręczne 318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282402" y="3972722"/>
                <a:ext cx="30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20" name="Pismo odręczne 319"/>
              <p14:cNvContentPartPr/>
              <p14:nvPr/>
            </p14:nvContentPartPr>
            <p14:xfrm>
              <a:off x="2328122" y="3953282"/>
              <a:ext cx="50040" cy="21240"/>
            </p14:xfrm>
          </p:contentPart>
        </mc:Choice>
        <mc:Fallback>
          <p:pic>
            <p:nvPicPr>
              <p:cNvPr id="320" name="Pismo odręczne 319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325962" y="3947882"/>
                <a:ext cx="57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321" name="Pismo odręczne 320"/>
              <p14:cNvContentPartPr/>
              <p14:nvPr/>
            </p14:nvContentPartPr>
            <p14:xfrm>
              <a:off x="2399762" y="3926282"/>
              <a:ext cx="37800" cy="33120"/>
            </p14:xfrm>
          </p:contentPart>
        </mc:Choice>
        <mc:Fallback>
          <p:pic>
            <p:nvPicPr>
              <p:cNvPr id="321" name="Pismo odręczne 320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393642" y="3921602"/>
                <a:ext cx="460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322" name="Pismo odręczne 321"/>
              <p14:cNvContentPartPr/>
              <p14:nvPr/>
            </p14:nvContentPartPr>
            <p14:xfrm>
              <a:off x="838802" y="4839242"/>
              <a:ext cx="53640" cy="44280"/>
            </p14:xfrm>
          </p:contentPart>
        </mc:Choice>
        <mc:Fallback>
          <p:pic>
            <p:nvPicPr>
              <p:cNvPr id="322" name="Pismo odręczne 321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35562" y="4836362"/>
                <a:ext cx="63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323" name="Pismo odręczne 322"/>
              <p14:cNvContentPartPr/>
              <p14:nvPr/>
            </p14:nvContentPartPr>
            <p14:xfrm>
              <a:off x="970202" y="4780562"/>
              <a:ext cx="32760" cy="25560"/>
            </p14:xfrm>
          </p:contentPart>
        </mc:Choice>
        <mc:Fallback>
          <p:pic>
            <p:nvPicPr>
              <p:cNvPr id="323" name="Pismo odręczne 322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66602" y="4776242"/>
                <a:ext cx="40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24" name="Pismo odręczne 323"/>
              <p14:cNvContentPartPr/>
              <p14:nvPr/>
            </p14:nvContentPartPr>
            <p14:xfrm>
              <a:off x="991802" y="4729082"/>
              <a:ext cx="39960" cy="58680"/>
            </p14:xfrm>
          </p:contentPart>
        </mc:Choice>
        <mc:Fallback>
          <p:pic>
            <p:nvPicPr>
              <p:cNvPr id="324" name="Pismo odręczne 323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87842" y="4725482"/>
                <a:ext cx="48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25" name="Pismo odręczne 324"/>
              <p14:cNvContentPartPr/>
              <p14:nvPr/>
            </p14:nvContentPartPr>
            <p14:xfrm>
              <a:off x="1038962" y="4741682"/>
              <a:ext cx="31320" cy="28440"/>
            </p14:xfrm>
          </p:contentPart>
        </mc:Choice>
        <mc:Fallback>
          <p:pic>
            <p:nvPicPr>
              <p:cNvPr id="325" name="Pismo odręczne 324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35722" y="4737362"/>
                <a:ext cx="388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26" name="Pismo odręczne 325"/>
              <p14:cNvContentPartPr/>
              <p14:nvPr/>
            </p14:nvContentPartPr>
            <p14:xfrm>
              <a:off x="1076402" y="4707122"/>
              <a:ext cx="41400" cy="29160"/>
            </p14:xfrm>
          </p:contentPart>
        </mc:Choice>
        <mc:Fallback>
          <p:pic>
            <p:nvPicPr>
              <p:cNvPr id="326" name="Pismo odręczne 325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72082" y="4702442"/>
                <a:ext cx="5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27" name="Pismo odręczne 326"/>
              <p14:cNvContentPartPr/>
              <p14:nvPr/>
            </p14:nvContentPartPr>
            <p14:xfrm>
              <a:off x="1099082" y="4668602"/>
              <a:ext cx="43200" cy="43920"/>
            </p14:xfrm>
          </p:contentPart>
        </mc:Choice>
        <mc:Fallback>
          <p:pic>
            <p:nvPicPr>
              <p:cNvPr id="327" name="Pismo odręczne 326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95122" y="4664642"/>
                <a:ext cx="50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328" name="Pismo odręczne 327"/>
              <p14:cNvContentPartPr/>
              <p14:nvPr/>
            </p14:nvContentPartPr>
            <p14:xfrm>
              <a:off x="1150562" y="4684442"/>
              <a:ext cx="7200" cy="11520"/>
            </p14:xfrm>
          </p:contentPart>
        </mc:Choice>
        <mc:Fallback>
          <p:pic>
            <p:nvPicPr>
              <p:cNvPr id="328" name="Pismo odręczne 327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48042" y="4680842"/>
                <a:ext cx="14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329" name="Pismo odręczne 328"/>
              <p14:cNvContentPartPr/>
              <p14:nvPr/>
            </p14:nvContentPartPr>
            <p14:xfrm>
              <a:off x="1145162" y="4652042"/>
              <a:ext cx="50040" cy="41400"/>
            </p14:xfrm>
          </p:contentPart>
        </mc:Choice>
        <mc:Fallback>
          <p:pic>
            <p:nvPicPr>
              <p:cNvPr id="329" name="Pismo odręczne 328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40482" y="4647002"/>
                <a:ext cx="58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330" name="Pismo odręczne 329"/>
              <p14:cNvContentPartPr/>
              <p14:nvPr/>
            </p14:nvContentPartPr>
            <p14:xfrm>
              <a:off x="1163882" y="4664642"/>
              <a:ext cx="28800" cy="27720"/>
            </p14:xfrm>
          </p:contentPart>
        </mc:Choice>
        <mc:Fallback>
          <p:pic>
            <p:nvPicPr>
              <p:cNvPr id="330" name="Pismo odręczne 329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58122" y="4661042"/>
                <a:ext cx="36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331" name="Pismo odręczne 330"/>
              <p14:cNvContentPartPr/>
              <p14:nvPr/>
            </p14:nvContentPartPr>
            <p14:xfrm>
              <a:off x="1192682" y="4589042"/>
              <a:ext cx="50760" cy="66240"/>
            </p14:xfrm>
          </p:contentPart>
        </mc:Choice>
        <mc:Fallback>
          <p:pic>
            <p:nvPicPr>
              <p:cNvPr id="331" name="Pismo odręczne 330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90522" y="4586522"/>
                <a:ext cx="572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332" name="Pismo odręczne 331"/>
              <p14:cNvContentPartPr/>
              <p14:nvPr/>
            </p14:nvContentPartPr>
            <p14:xfrm>
              <a:off x="1190522" y="4616762"/>
              <a:ext cx="37800" cy="12240"/>
            </p14:xfrm>
          </p:contentPart>
        </mc:Choice>
        <mc:Fallback>
          <p:pic>
            <p:nvPicPr>
              <p:cNvPr id="332" name="Pismo odręczne 331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87642" y="4615322"/>
                <a:ext cx="421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33" name="Pismo odręczne 332"/>
              <p14:cNvContentPartPr/>
              <p14:nvPr/>
            </p14:nvContentPartPr>
            <p14:xfrm>
              <a:off x="1253882" y="4585802"/>
              <a:ext cx="60120" cy="38160"/>
            </p14:xfrm>
          </p:contentPart>
        </mc:Choice>
        <mc:Fallback>
          <p:pic>
            <p:nvPicPr>
              <p:cNvPr id="333" name="Pismo odręczne 332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249562" y="4580402"/>
                <a:ext cx="68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34" name="Pismo odręczne 333"/>
              <p14:cNvContentPartPr/>
              <p14:nvPr/>
            </p14:nvContentPartPr>
            <p14:xfrm>
              <a:off x="1321562" y="4568882"/>
              <a:ext cx="31680" cy="22320"/>
            </p14:xfrm>
          </p:contentPart>
        </mc:Choice>
        <mc:Fallback>
          <p:pic>
            <p:nvPicPr>
              <p:cNvPr id="334" name="Pismo odręczne 333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319762" y="4565642"/>
                <a:ext cx="37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335" name="Pismo odręczne 334"/>
              <p14:cNvContentPartPr/>
              <p14:nvPr/>
            </p14:nvContentPartPr>
            <p14:xfrm>
              <a:off x="1326962" y="4534682"/>
              <a:ext cx="4680" cy="10440"/>
            </p14:xfrm>
          </p:contentPart>
        </mc:Choice>
        <mc:Fallback>
          <p:pic>
            <p:nvPicPr>
              <p:cNvPr id="335" name="Pismo odręczne 334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322642" y="4531082"/>
                <a:ext cx="108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36" name="Pismo odręczne 335"/>
              <p14:cNvContentPartPr/>
              <p14:nvPr/>
            </p14:nvContentPartPr>
            <p14:xfrm>
              <a:off x="1364042" y="4548722"/>
              <a:ext cx="34920" cy="21600"/>
            </p14:xfrm>
          </p:contentPart>
        </mc:Choice>
        <mc:Fallback>
          <p:pic>
            <p:nvPicPr>
              <p:cNvPr id="336" name="Pismo odręczne 335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358282" y="4547282"/>
                <a:ext cx="44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37" name="Pismo odręczne 336"/>
              <p14:cNvContentPartPr/>
              <p14:nvPr/>
            </p14:nvContentPartPr>
            <p14:xfrm>
              <a:off x="1389602" y="4502282"/>
              <a:ext cx="55440" cy="38160"/>
            </p14:xfrm>
          </p:contentPart>
        </mc:Choice>
        <mc:Fallback>
          <p:pic>
            <p:nvPicPr>
              <p:cNvPr id="337" name="Pismo odręczne 336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385642" y="4497962"/>
                <a:ext cx="65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38" name="Pismo odręczne 337"/>
              <p14:cNvContentPartPr/>
              <p14:nvPr/>
            </p14:nvContentPartPr>
            <p14:xfrm>
              <a:off x="1519562" y="4491122"/>
              <a:ext cx="10080" cy="1440"/>
            </p14:xfrm>
          </p:contentPart>
        </mc:Choice>
        <mc:Fallback>
          <p:pic>
            <p:nvPicPr>
              <p:cNvPr id="338" name="Pismo odręczne 337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516682" y="4486802"/>
                <a:ext cx="1476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39" name="Pismo odręczne 338"/>
              <p14:cNvContentPartPr/>
              <p14:nvPr/>
            </p14:nvContentPartPr>
            <p14:xfrm>
              <a:off x="1542242" y="4476722"/>
              <a:ext cx="9720" cy="3960"/>
            </p14:xfrm>
          </p:contentPart>
        </mc:Choice>
        <mc:Fallback>
          <p:pic>
            <p:nvPicPr>
              <p:cNvPr id="339" name="Pismo odręczne 338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539722" y="4473842"/>
                <a:ext cx="1476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40" name="Pismo odręczne 339"/>
              <p14:cNvContentPartPr/>
              <p14:nvPr/>
            </p14:nvContentPartPr>
            <p14:xfrm>
              <a:off x="1571402" y="4465202"/>
              <a:ext cx="8640" cy="1440"/>
            </p14:xfrm>
          </p:contentPart>
        </mc:Choice>
        <mc:Fallback>
          <p:pic>
            <p:nvPicPr>
              <p:cNvPr id="340" name="Pismo odręczne 339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568162" y="4461962"/>
                <a:ext cx="14040" cy="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41" name="Pismo odręczne 340"/>
              <p14:cNvContentPartPr/>
              <p14:nvPr/>
            </p14:nvContentPartPr>
            <p14:xfrm>
              <a:off x="1600202" y="4445762"/>
              <a:ext cx="7920" cy="5040"/>
            </p14:xfrm>
          </p:contentPart>
        </mc:Choice>
        <mc:Fallback>
          <p:pic>
            <p:nvPicPr>
              <p:cNvPr id="341" name="Pismo odręczne 340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597322" y="4443962"/>
                <a:ext cx="133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42" name="Pismo odręczne 341"/>
              <p14:cNvContentPartPr/>
              <p14:nvPr/>
            </p14:nvContentPartPr>
            <p14:xfrm>
              <a:off x="1627922" y="4421282"/>
              <a:ext cx="10080" cy="7200"/>
            </p14:xfrm>
          </p:contentPart>
        </mc:Choice>
        <mc:Fallback>
          <p:pic>
            <p:nvPicPr>
              <p:cNvPr id="342" name="Pismo odręczne 341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625042" y="4419482"/>
                <a:ext cx="144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43" name="Pismo odręczne 342"/>
              <p14:cNvContentPartPr/>
              <p14:nvPr/>
            </p14:nvContentPartPr>
            <p14:xfrm>
              <a:off x="1652762" y="4407962"/>
              <a:ext cx="15480" cy="6120"/>
            </p14:xfrm>
          </p:contentPart>
        </mc:Choice>
        <mc:Fallback>
          <p:pic>
            <p:nvPicPr>
              <p:cNvPr id="343" name="Pismo odręczne 342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651322" y="4405802"/>
                <a:ext cx="1800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44" name="Pismo odręczne 343"/>
              <p14:cNvContentPartPr/>
              <p14:nvPr/>
            </p14:nvContentPartPr>
            <p14:xfrm>
              <a:off x="1680842" y="4392482"/>
              <a:ext cx="11880" cy="7200"/>
            </p14:xfrm>
          </p:contentPart>
        </mc:Choice>
        <mc:Fallback>
          <p:pic>
            <p:nvPicPr>
              <p:cNvPr id="344" name="Pismo odręczne 343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678682" y="4391042"/>
                <a:ext cx="158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345" name="Pismo odręczne 344"/>
              <p14:cNvContentPartPr/>
              <p14:nvPr/>
            </p14:nvContentPartPr>
            <p14:xfrm>
              <a:off x="1709642" y="4382042"/>
              <a:ext cx="5760" cy="1080"/>
            </p14:xfrm>
          </p:contentPart>
        </mc:Choice>
        <mc:Fallback>
          <p:pic>
            <p:nvPicPr>
              <p:cNvPr id="345" name="Pismo odręczne 344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706762" y="4379522"/>
                <a:ext cx="1044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346" name="Pismo odręczne 345"/>
              <p14:cNvContentPartPr/>
              <p14:nvPr/>
            </p14:nvContentPartPr>
            <p14:xfrm>
              <a:off x="1736642" y="4369442"/>
              <a:ext cx="2520" cy="360"/>
            </p14:xfrm>
          </p:contentPart>
        </mc:Choice>
        <mc:Fallback>
          <p:pic>
            <p:nvPicPr>
              <p:cNvPr id="346" name="Pismo odręczne 345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733042" y="4365842"/>
                <a:ext cx="864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47" name="Pismo odręczne 346"/>
              <p14:cNvContentPartPr/>
              <p14:nvPr/>
            </p14:nvContentPartPr>
            <p14:xfrm>
              <a:off x="1773002" y="4342442"/>
              <a:ext cx="1080" cy="720"/>
            </p14:xfrm>
          </p:contentPart>
        </mc:Choice>
        <mc:Fallback>
          <p:pic>
            <p:nvPicPr>
              <p:cNvPr id="347" name="Pismo odręczne 346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769402" y="4339922"/>
                <a:ext cx="756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48" name="Pismo odręczne 347"/>
              <p14:cNvContentPartPr/>
              <p14:nvPr/>
            </p14:nvContentPartPr>
            <p14:xfrm>
              <a:off x="1801082" y="4322642"/>
              <a:ext cx="9000" cy="5040"/>
            </p14:xfrm>
          </p:contentPart>
        </mc:Choice>
        <mc:Fallback>
          <p:pic>
            <p:nvPicPr>
              <p:cNvPr id="348" name="Pismo odręczne 347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799642" y="4320842"/>
                <a:ext cx="126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49" name="Pismo odręczne 348"/>
              <p14:cNvContentPartPr/>
              <p14:nvPr/>
            </p14:nvContentPartPr>
            <p14:xfrm>
              <a:off x="1838162" y="4298162"/>
              <a:ext cx="10800" cy="6120"/>
            </p14:xfrm>
          </p:contentPart>
        </mc:Choice>
        <mc:Fallback>
          <p:pic>
            <p:nvPicPr>
              <p:cNvPr id="349" name="Pismo odręczne 348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835282" y="4296722"/>
                <a:ext cx="1548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50" name="Pismo odręczne 349"/>
              <p14:cNvContentPartPr/>
              <p14:nvPr/>
            </p14:nvContentPartPr>
            <p14:xfrm>
              <a:off x="1871282" y="4288442"/>
              <a:ext cx="5040" cy="1080"/>
            </p14:xfrm>
          </p:contentPart>
        </mc:Choice>
        <mc:Fallback>
          <p:pic>
            <p:nvPicPr>
              <p:cNvPr id="350" name="Pismo odręczne 349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868402" y="4285922"/>
                <a:ext cx="1008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351" name="Pismo odręczne 350"/>
              <p14:cNvContentPartPr/>
              <p14:nvPr/>
            </p14:nvContentPartPr>
            <p14:xfrm>
              <a:off x="1960202" y="4231562"/>
              <a:ext cx="22680" cy="15480"/>
            </p14:xfrm>
          </p:contentPart>
        </mc:Choice>
        <mc:Fallback>
          <p:pic>
            <p:nvPicPr>
              <p:cNvPr id="351" name="Pismo odręczne 350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955882" y="4228322"/>
                <a:ext cx="30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352" name="Pismo odręczne 351"/>
              <p14:cNvContentPartPr/>
              <p14:nvPr/>
            </p14:nvContentPartPr>
            <p14:xfrm>
              <a:off x="1954802" y="4193402"/>
              <a:ext cx="5760" cy="3600"/>
            </p14:xfrm>
          </p:contentPart>
        </mc:Choice>
        <mc:Fallback>
          <p:pic>
            <p:nvPicPr>
              <p:cNvPr id="352" name="Pismo odręczne 351"/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950122" y="4188722"/>
                <a:ext cx="126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353" name="Pismo odręczne 352"/>
              <p14:cNvContentPartPr/>
              <p14:nvPr/>
            </p14:nvContentPartPr>
            <p14:xfrm>
              <a:off x="2071082" y="4168202"/>
              <a:ext cx="27720" cy="23400"/>
            </p14:xfrm>
          </p:contentPart>
        </mc:Choice>
        <mc:Fallback>
          <p:pic>
            <p:nvPicPr>
              <p:cNvPr id="353" name="Pismo odręczne 352"/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067122" y="4163162"/>
                <a:ext cx="36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354" name="Pismo odręczne 353"/>
              <p14:cNvContentPartPr/>
              <p14:nvPr/>
            </p14:nvContentPartPr>
            <p14:xfrm>
              <a:off x="2103122" y="4139042"/>
              <a:ext cx="55800" cy="35640"/>
            </p14:xfrm>
          </p:contentPart>
        </mc:Choice>
        <mc:Fallback>
          <p:pic>
            <p:nvPicPr>
              <p:cNvPr id="354" name="Pismo odręczne 353"/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099162" y="4134362"/>
                <a:ext cx="65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355" name="Pismo odręczne 354"/>
              <p14:cNvContentPartPr/>
              <p14:nvPr/>
            </p14:nvContentPartPr>
            <p14:xfrm>
              <a:off x="2175842" y="4128962"/>
              <a:ext cx="28800" cy="27000"/>
            </p14:xfrm>
          </p:contentPart>
        </mc:Choice>
        <mc:Fallback>
          <p:pic>
            <p:nvPicPr>
              <p:cNvPr id="355" name="Pismo odręczne 354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172602" y="4123922"/>
                <a:ext cx="37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357" name="Pismo odręczne 356"/>
              <p14:cNvContentPartPr/>
              <p14:nvPr/>
            </p14:nvContentPartPr>
            <p14:xfrm>
              <a:off x="2233442" y="4085402"/>
              <a:ext cx="1440" cy="5040"/>
            </p14:xfrm>
          </p:contentPart>
        </mc:Choice>
        <mc:Fallback>
          <p:pic>
            <p:nvPicPr>
              <p:cNvPr id="357" name="Pismo odręczne 356"/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229842" y="4082522"/>
                <a:ext cx="828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358" name="Pismo odręczne 357"/>
              <p14:cNvContentPartPr/>
              <p14:nvPr/>
            </p14:nvContentPartPr>
            <p14:xfrm>
              <a:off x="2258282" y="4089362"/>
              <a:ext cx="36720" cy="46080"/>
            </p14:xfrm>
          </p:contentPart>
        </mc:Choice>
        <mc:Fallback>
          <p:pic>
            <p:nvPicPr>
              <p:cNvPr id="358" name="Pismo odręczne 357"/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253962" y="4085042"/>
                <a:ext cx="45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359" name="Pismo odręczne 358"/>
              <p14:cNvContentPartPr/>
              <p14:nvPr/>
            </p14:nvContentPartPr>
            <p14:xfrm>
              <a:off x="2301122" y="4051562"/>
              <a:ext cx="30600" cy="43560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297882" y="4048682"/>
                <a:ext cx="37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360" name="Pismo odręczne 359"/>
              <p14:cNvContentPartPr/>
              <p14:nvPr/>
            </p14:nvContentPartPr>
            <p14:xfrm>
              <a:off x="2292482" y="4070642"/>
              <a:ext cx="29520" cy="3600"/>
            </p14:xfrm>
          </p:contentPart>
        </mc:Choice>
        <mc:Fallback>
          <p:pic>
            <p:nvPicPr>
              <p:cNvPr id="360" name="Pismo odręczne 359"/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289962" y="4068482"/>
                <a:ext cx="3348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361" name="Pismo odręczne 360"/>
              <p14:cNvContentPartPr/>
              <p14:nvPr/>
            </p14:nvContentPartPr>
            <p14:xfrm>
              <a:off x="2346482" y="4054442"/>
              <a:ext cx="57600" cy="30600"/>
            </p14:xfrm>
          </p:contentPart>
        </mc:Choice>
        <mc:Fallback>
          <p:pic>
            <p:nvPicPr>
              <p:cNvPr id="361" name="Pismo odręczne 360"/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342522" y="4049042"/>
                <a:ext cx="64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362" name="Pismo odręczne 361"/>
              <p14:cNvContentPartPr/>
              <p14:nvPr/>
            </p14:nvContentPartPr>
            <p14:xfrm>
              <a:off x="2419202" y="4023482"/>
              <a:ext cx="42120" cy="43560"/>
            </p14:xfrm>
          </p:contentPart>
        </mc:Choice>
        <mc:Fallback>
          <p:pic>
            <p:nvPicPr>
              <p:cNvPr id="362" name="Pismo odręczne 361"/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415602" y="4018082"/>
                <a:ext cx="51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365" name="Pismo odręczne 364"/>
              <p14:cNvContentPartPr/>
              <p14:nvPr/>
            </p14:nvContentPartPr>
            <p14:xfrm>
              <a:off x="919442" y="5022482"/>
              <a:ext cx="2520" cy="0"/>
            </p14:xfrm>
          </p:contentPart>
        </mc:Choice>
        <mc:Fallback>
          <p:pic>
            <p:nvPicPr>
              <p:cNvPr id="365" name="Pismo odręczne 364"/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0" y="0"/>
                <a:ext cx="2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366" name="Pismo odręczne 365"/>
              <p14:cNvContentPartPr/>
              <p14:nvPr/>
            </p14:nvContentPartPr>
            <p14:xfrm>
              <a:off x="942122" y="5003402"/>
              <a:ext cx="3600" cy="1080"/>
            </p14:xfrm>
          </p:contentPart>
        </mc:Choice>
        <mc:Fallback>
          <p:pic>
            <p:nvPicPr>
              <p:cNvPr id="366" name="Pismo odręczne 365"/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40322" y="5001602"/>
                <a:ext cx="6840" cy="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367" name="Pismo odręczne 366"/>
              <p14:cNvContentPartPr/>
              <p14:nvPr/>
            </p14:nvContentPartPr>
            <p14:xfrm>
              <a:off x="964442" y="4987562"/>
              <a:ext cx="5040" cy="0"/>
            </p14:xfrm>
          </p:contentPart>
        </mc:Choice>
        <mc:Fallback>
          <p:pic>
            <p:nvPicPr>
              <p:cNvPr id="367" name="Pismo odręczne 366"/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0" y="0"/>
                <a:ext cx="5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368" name="Pismo odręczne 367"/>
              <p14:cNvContentPartPr/>
              <p14:nvPr/>
            </p14:nvContentPartPr>
            <p14:xfrm>
              <a:off x="999002" y="4966682"/>
              <a:ext cx="5760" cy="1800"/>
            </p14:xfrm>
          </p:contentPart>
        </mc:Choice>
        <mc:Fallback>
          <p:pic>
            <p:nvPicPr>
              <p:cNvPr id="368" name="Pismo odręczne 367"/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96842" y="4964522"/>
                <a:ext cx="972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369" name="Pismo odręczne 368"/>
              <p14:cNvContentPartPr/>
              <p14:nvPr/>
            </p14:nvContentPartPr>
            <p14:xfrm>
              <a:off x="1032482" y="4942562"/>
              <a:ext cx="6480" cy="1440"/>
            </p14:xfrm>
          </p:contentPart>
        </mc:Choice>
        <mc:Fallback>
          <p:pic>
            <p:nvPicPr>
              <p:cNvPr id="369" name="Pismo odręczne 368"/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29962" y="4940402"/>
                <a:ext cx="1080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370" name="Pismo odręczne 369"/>
              <p14:cNvContentPartPr/>
              <p14:nvPr/>
            </p14:nvContentPartPr>
            <p14:xfrm>
              <a:off x="1063442" y="4920602"/>
              <a:ext cx="6480" cy="1440"/>
            </p14:xfrm>
          </p:contentPart>
        </mc:Choice>
        <mc:Fallback>
          <p:pic>
            <p:nvPicPr>
              <p:cNvPr id="370" name="Pismo odręczne 369"/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60562" y="4918442"/>
                <a:ext cx="1116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371" name="Pismo odręczne 370"/>
              <p14:cNvContentPartPr/>
              <p14:nvPr/>
            </p14:nvContentPartPr>
            <p14:xfrm>
              <a:off x="1096922" y="4901162"/>
              <a:ext cx="5400" cy="2880"/>
            </p14:xfrm>
          </p:contentPart>
        </mc:Choice>
        <mc:Fallback>
          <p:pic>
            <p:nvPicPr>
              <p:cNvPr id="371" name="Pismo odręczne 370"/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94042" y="4899722"/>
                <a:ext cx="1008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372" name="Pismo odręczne 371"/>
              <p14:cNvContentPartPr/>
              <p14:nvPr/>
            </p14:nvContentPartPr>
            <p14:xfrm>
              <a:off x="1129322" y="4880642"/>
              <a:ext cx="9720" cy="2520"/>
            </p14:xfrm>
          </p:contentPart>
        </mc:Choice>
        <mc:Fallback>
          <p:pic>
            <p:nvPicPr>
              <p:cNvPr id="372" name="Pismo odręczne 371"/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26442" y="4878842"/>
                <a:ext cx="1440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373" name="Pismo odręczne 372"/>
              <p14:cNvContentPartPr/>
              <p14:nvPr/>
            </p14:nvContentPartPr>
            <p14:xfrm>
              <a:off x="1162442" y="4861202"/>
              <a:ext cx="9000" cy="4680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59562" y="4859762"/>
                <a:ext cx="133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374" name="Pismo odręczne 373"/>
              <p14:cNvContentPartPr/>
              <p14:nvPr/>
            </p14:nvContentPartPr>
            <p14:xfrm>
              <a:off x="1199162" y="4842482"/>
              <a:ext cx="6120" cy="4680"/>
            </p14:xfrm>
          </p:contentPart>
        </mc:Choice>
        <mc:Fallback>
          <p:pic>
            <p:nvPicPr>
              <p:cNvPr id="374" name="Pismo odręczne 373"/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96282" y="4841042"/>
                <a:ext cx="11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375" name="Pismo odręczne 374"/>
              <p14:cNvContentPartPr/>
              <p14:nvPr/>
            </p14:nvContentPartPr>
            <p14:xfrm>
              <a:off x="1227962" y="4824842"/>
              <a:ext cx="4680" cy="2520"/>
            </p14:xfrm>
          </p:contentPart>
        </mc:Choice>
        <mc:Fallback>
          <p:pic>
            <p:nvPicPr>
              <p:cNvPr id="375" name="Pismo odręczne 374"/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225082" y="4823042"/>
                <a:ext cx="936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376" name="Pismo odręczne 375"/>
              <p14:cNvContentPartPr/>
              <p14:nvPr/>
            </p14:nvContentPartPr>
            <p14:xfrm>
              <a:off x="1250642" y="4805042"/>
              <a:ext cx="10080" cy="6840"/>
            </p14:xfrm>
          </p:contentPart>
        </mc:Choice>
        <mc:Fallback>
          <p:pic>
            <p:nvPicPr>
              <p:cNvPr id="376" name="Pismo odręczne 375"/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247762" y="4803602"/>
                <a:ext cx="147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377" name="Pismo odręczne 376"/>
              <p14:cNvContentPartPr/>
              <p14:nvPr/>
            </p14:nvContentPartPr>
            <p14:xfrm>
              <a:off x="1277642" y="4795682"/>
              <a:ext cx="4320" cy="1080"/>
            </p14:xfrm>
          </p:contentPart>
        </mc:Choice>
        <mc:Fallback>
          <p:pic>
            <p:nvPicPr>
              <p:cNvPr id="377" name="Pismo odręczne 376"/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275482" y="4793522"/>
                <a:ext cx="864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78" name="Pismo odręczne 377"/>
              <p14:cNvContentPartPr/>
              <p14:nvPr/>
            </p14:nvContentPartPr>
            <p14:xfrm>
              <a:off x="1309682" y="4780202"/>
              <a:ext cx="1080" cy="1080"/>
            </p14:xfrm>
          </p:contentPart>
        </mc:Choice>
        <mc:Fallback>
          <p:pic>
            <p:nvPicPr>
              <p:cNvPr id="378" name="Pismo odręczne 377"/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06802" y="4778042"/>
                <a:ext cx="684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379" name="Pismo odręczne 378"/>
              <p14:cNvContentPartPr/>
              <p14:nvPr/>
            </p14:nvContentPartPr>
            <p14:xfrm>
              <a:off x="1335962" y="4758962"/>
              <a:ext cx="5760" cy="5040"/>
            </p14:xfrm>
          </p:contentPart>
        </mc:Choice>
        <mc:Fallback>
          <p:pic>
            <p:nvPicPr>
              <p:cNvPr id="379" name="Pismo odręczne 378"/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333082" y="4757882"/>
                <a:ext cx="100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380" name="Pismo odręczne 379"/>
              <p14:cNvContentPartPr/>
              <p14:nvPr/>
            </p14:nvContentPartPr>
            <p14:xfrm>
              <a:off x="1355042" y="4743842"/>
              <a:ext cx="4320" cy="3600"/>
            </p14:xfrm>
          </p:contentPart>
        </mc:Choice>
        <mc:Fallback>
          <p:pic>
            <p:nvPicPr>
              <p:cNvPr id="380" name="Pismo odręczne 379"/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352162" y="4741322"/>
                <a:ext cx="104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417" name="Pismo odręczne 416"/>
              <p14:cNvContentPartPr/>
              <p14:nvPr/>
            </p14:nvContentPartPr>
            <p14:xfrm>
              <a:off x="10713781" y="2223392"/>
              <a:ext cx="749160" cy="7560"/>
            </p14:xfrm>
          </p:contentPart>
        </mc:Choice>
        <mc:Fallback>
          <p:pic>
            <p:nvPicPr>
              <p:cNvPr id="417" name="Pismo odręczne 416"/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0675621" y="2100632"/>
                <a:ext cx="849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418" name="Pismo odręczne 417"/>
              <p14:cNvContentPartPr/>
              <p14:nvPr/>
            </p14:nvContentPartPr>
            <p14:xfrm>
              <a:off x="11449981" y="1246712"/>
              <a:ext cx="37800" cy="794160"/>
            </p14:xfrm>
          </p:contentPart>
        </mc:Choice>
        <mc:Fallback>
          <p:pic>
            <p:nvPicPr>
              <p:cNvPr id="418" name="Pismo odręczne 417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391661" y="1175792"/>
                <a:ext cx="14976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450" name="Pismo odręczne 449"/>
              <p14:cNvContentPartPr/>
              <p14:nvPr/>
            </p14:nvContentPartPr>
            <p14:xfrm>
              <a:off x="10225261" y="974192"/>
              <a:ext cx="112680" cy="249480"/>
            </p14:xfrm>
          </p:contentPart>
        </mc:Choice>
        <mc:Fallback>
          <p:pic>
            <p:nvPicPr>
              <p:cNvPr id="450" name="Pismo odręczne 449"/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223101" y="972032"/>
                <a:ext cx="1195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467" name="Pismo odręczne 466"/>
              <p14:cNvContentPartPr/>
              <p14:nvPr/>
            </p14:nvContentPartPr>
            <p14:xfrm>
              <a:off x="10045621" y="1308992"/>
              <a:ext cx="12240" cy="0"/>
            </p14:xfrm>
          </p:contentPart>
        </mc:Choice>
        <mc:Fallback>
          <p:pic>
            <p:nvPicPr>
              <p:cNvPr id="467" name="Pismo odręczne 466"/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0" y="0"/>
                <a:ext cx="12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492" name="Pismo odręczne 491"/>
              <p14:cNvContentPartPr/>
              <p14:nvPr/>
            </p14:nvContentPartPr>
            <p14:xfrm>
              <a:off x="9012421" y="1037192"/>
              <a:ext cx="162360" cy="475560"/>
            </p14:xfrm>
          </p:contentPart>
        </mc:Choice>
        <mc:Fallback>
          <p:pic>
            <p:nvPicPr>
              <p:cNvPr id="492" name="Pismo odręczne 491"/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008461" y="1036112"/>
                <a:ext cx="1684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502" name="Pismo odręczne 501"/>
              <p14:cNvContentPartPr/>
              <p14:nvPr/>
            </p14:nvContentPartPr>
            <p14:xfrm>
              <a:off x="9196741" y="2120072"/>
              <a:ext cx="1015920" cy="429480"/>
            </p14:xfrm>
          </p:contentPart>
        </mc:Choice>
        <mc:Fallback>
          <p:pic>
            <p:nvPicPr>
              <p:cNvPr id="502" name="Pismo odręczne 501"/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193861" y="2118992"/>
                <a:ext cx="10206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530" name="Pismo odręczne 529"/>
              <p14:cNvContentPartPr/>
              <p14:nvPr/>
            </p14:nvContentPartPr>
            <p14:xfrm>
              <a:off x="9165061" y="1380272"/>
              <a:ext cx="1446840" cy="207000"/>
            </p14:xfrm>
          </p:contentPart>
        </mc:Choice>
        <mc:Fallback>
          <p:pic>
            <p:nvPicPr>
              <p:cNvPr id="530" name="Pismo odręczne 529"/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137341" y="1264712"/>
                <a:ext cx="15325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533" name="Pismo odręczne 532"/>
              <p14:cNvContentPartPr/>
              <p14:nvPr/>
            </p14:nvContentPartPr>
            <p14:xfrm>
              <a:off x="9240301" y="2176952"/>
              <a:ext cx="1105200" cy="627480"/>
            </p14:xfrm>
          </p:contentPart>
        </mc:Choice>
        <mc:Fallback>
          <p:pic>
            <p:nvPicPr>
              <p:cNvPr id="533" name="Pismo odręczne 532"/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214381" y="2079032"/>
                <a:ext cx="118008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535" name="Pismo odręczne 534"/>
              <p14:cNvContentPartPr/>
              <p14:nvPr/>
            </p14:nvContentPartPr>
            <p14:xfrm>
              <a:off x="10267021" y="1944752"/>
              <a:ext cx="433440" cy="472320"/>
            </p14:xfrm>
          </p:contentPart>
        </mc:Choice>
        <mc:Fallback>
          <p:pic>
            <p:nvPicPr>
              <p:cNvPr id="535" name="Pismo odręczne 534"/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206181" y="1864832"/>
                <a:ext cx="53388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536" name="Pismo odręczne 535"/>
              <p14:cNvContentPartPr/>
              <p14:nvPr/>
            </p14:nvContentPartPr>
            <p14:xfrm>
              <a:off x="9109621" y="2547392"/>
              <a:ext cx="104400" cy="207720"/>
            </p14:xfrm>
          </p:contentPart>
        </mc:Choice>
        <mc:Fallback>
          <p:pic>
            <p:nvPicPr>
              <p:cNvPr id="536" name="Pismo odręczne 535"/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070381" y="2469992"/>
                <a:ext cx="194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537" name="Pismo odręczne 536"/>
              <p14:cNvContentPartPr/>
              <p14:nvPr/>
            </p14:nvContentPartPr>
            <p14:xfrm>
              <a:off x="8975341" y="1303592"/>
              <a:ext cx="210240" cy="281880"/>
            </p14:xfrm>
          </p:contentPart>
        </mc:Choice>
        <mc:Fallback>
          <p:pic>
            <p:nvPicPr>
              <p:cNvPr id="537" name="Pismo odręczne 536"/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929981" y="1248152"/>
                <a:ext cx="307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539" name="Pismo odręczne 538"/>
              <p14:cNvContentPartPr/>
              <p14:nvPr/>
            </p14:nvContentPartPr>
            <p14:xfrm>
              <a:off x="2319482" y="3145222"/>
              <a:ext cx="984240" cy="476201"/>
            </p14:xfrm>
          </p:contentPart>
        </mc:Choice>
        <mc:Fallback>
          <p:pic>
            <p:nvPicPr>
              <p:cNvPr id="539" name="Pismo odręczne 538"/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315522" y="3142702"/>
                <a:ext cx="991080" cy="4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541" name="Pismo odręczne 540"/>
              <p14:cNvContentPartPr/>
              <p14:nvPr/>
            </p14:nvContentPartPr>
            <p14:xfrm>
              <a:off x="2332442" y="3630862"/>
              <a:ext cx="375480" cy="114401"/>
            </p14:xfrm>
          </p:contentPart>
        </mc:Choice>
        <mc:Fallback>
          <p:pic>
            <p:nvPicPr>
              <p:cNvPr id="541" name="Pismo odręczne 540"/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329562" y="3629063"/>
                <a:ext cx="383400" cy="121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542" name="Pismo odręczne 541"/>
              <p14:cNvContentPartPr/>
              <p14:nvPr/>
            </p14:nvContentPartPr>
            <p14:xfrm>
              <a:off x="3092762" y="3147382"/>
              <a:ext cx="215640" cy="1058321"/>
            </p14:xfrm>
          </p:contentPart>
        </mc:Choice>
        <mc:Fallback>
          <p:pic>
            <p:nvPicPr>
              <p:cNvPr id="542" name="Pismo odręczne 541"/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088082" y="3144862"/>
                <a:ext cx="223560" cy="10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565" name="Pismo odręczne 564"/>
              <p14:cNvContentPartPr/>
              <p14:nvPr/>
            </p14:nvContentPartPr>
            <p14:xfrm>
              <a:off x="3339002" y="2856142"/>
              <a:ext cx="394727" cy="247741"/>
            </p14:xfrm>
          </p:contentPart>
        </mc:Choice>
        <mc:Fallback>
          <p:pic>
            <p:nvPicPr>
              <p:cNvPr id="565" name="Pismo odręczne 564"/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333960" y="2853261"/>
                <a:ext cx="405171" cy="256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582" name="Pismo odręczne 581"/>
              <p14:cNvContentPartPr/>
              <p14:nvPr/>
            </p14:nvContentPartPr>
            <p14:xfrm>
              <a:off x="4762969" y="3625163"/>
              <a:ext cx="3269880" cy="613080"/>
            </p14:xfrm>
          </p:contentPart>
        </mc:Choice>
        <mc:Fallback>
          <p:pic>
            <p:nvPicPr>
              <p:cNvPr id="582" name="Pismo odręczne 581"/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733449" y="3548123"/>
                <a:ext cx="336348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588" name="Pismo odręczne 587"/>
              <p14:cNvContentPartPr/>
              <p14:nvPr/>
            </p14:nvContentPartPr>
            <p14:xfrm>
              <a:off x="4966729" y="3035483"/>
              <a:ext cx="314280" cy="281160"/>
            </p14:xfrm>
          </p:contentPart>
        </mc:Choice>
        <mc:Fallback>
          <p:pic>
            <p:nvPicPr>
              <p:cNvPr id="588" name="Pismo odręczne 587"/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928929" y="2963843"/>
                <a:ext cx="41616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599" name="Pismo odręczne 598"/>
              <p14:cNvContentPartPr/>
              <p14:nvPr/>
            </p14:nvContentPartPr>
            <p14:xfrm>
              <a:off x="3244682" y="2710342"/>
              <a:ext cx="792527" cy="531421"/>
            </p14:xfrm>
          </p:contentPart>
        </mc:Choice>
        <mc:Fallback>
          <p:pic>
            <p:nvPicPr>
              <p:cNvPr id="599" name="Pismo odręczne 598"/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228119" y="2690180"/>
                <a:ext cx="820973" cy="56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602" name="Pismo odręczne 601"/>
              <p14:cNvContentPartPr/>
              <p14:nvPr/>
            </p14:nvContentPartPr>
            <p14:xfrm>
              <a:off x="5099762" y="3118942"/>
              <a:ext cx="324527" cy="256741"/>
            </p14:xfrm>
          </p:contentPart>
        </mc:Choice>
        <mc:Fallback>
          <p:pic>
            <p:nvPicPr>
              <p:cNvPr id="602" name="Pismo odręczne 601"/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5090757" y="3110672"/>
                <a:ext cx="354422" cy="285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606" name="Pismo odręczne 605"/>
              <p14:cNvContentPartPr/>
              <p14:nvPr/>
            </p14:nvContentPartPr>
            <p14:xfrm>
              <a:off x="4714202" y="3520342"/>
              <a:ext cx="220487" cy="161341"/>
            </p14:xfrm>
          </p:contentPart>
        </mc:Choice>
        <mc:Fallback>
          <p:pic>
            <p:nvPicPr>
              <p:cNvPr id="606" name="Pismo odręczne 605"/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706997" y="3513139"/>
                <a:ext cx="244986" cy="185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609" name="Pismo odręczne 608"/>
              <p14:cNvContentPartPr/>
              <p14:nvPr/>
            </p14:nvContentPartPr>
            <p14:xfrm>
              <a:off x="4782962" y="2739862"/>
              <a:ext cx="527" cy="1141"/>
            </p14:xfrm>
          </p:contentPart>
        </mc:Choice>
        <mc:Fallback>
          <p:pic>
            <p:nvPicPr>
              <p:cNvPr id="609" name="Pismo odręczne 608"/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773476" y="2733016"/>
                <a:ext cx="19499" cy="14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610" name="Pismo odręczne 609"/>
              <p14:cNvContentPartPr/>
              <p14:nvPr/>
            </p14:nvContentPartPr>
            <p14:xfrm>
              <a:off x="5514842" y="3388582"/>
              <a:ext cx="440807" cy="179701"/>
            </p14:xfrm>
          </p:contentPart>
        </mc:Choice>
        <mc:Fallback>
          <p:pic>
            <p:nvPicPr>
              <p:cNvPr id="610" name="Pismo odręczne 609"/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5511601" y="3386781"/>
                <a:ext cx="446929" cy="185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630" name="Pismo odręczne 629"/>
              <p14:cNvContentPartPr/>
              <p14:nvPr/>
            </p14:nvContentPartPr>
            <p14:xfrm>
              <a:off x="4963682" y="2954062"/>
              <a:ext cx="63527" cy="200941"/>
            </p14:xfrm>
          </p:contentPart>
        </mc:Choice>
        <mc:Fallback>
          <p:pic>
            <p:nvPicPr>
              <p:cNvPr id="630" name="Pismo odręczne 629"/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951049" y="2942178"/>
                <a:ext cx="94930" cy="231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631" name="Pismo odręczne 630"/>
              <p14:cNvContentPartPr/>
              <p14:nvPr/>
            </p14:nvContentPartPr>
            <p14:xfrm>
              <a:off x="4969802" y="2938222"/>
              <a:ext cx="287447" cy="24901"/>
            </p14:xfrm>
          </p:contentPart>
        </mc:Choice>
        <mc:Fallback>
          <p:pic>
            <p:nvPicPr>
              <p:cNvPr id="631" name="Pismo odręczne 630"/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960437" y="2932809"/>
                <a:ext cx="314463" cy="4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632" name="Pismo odręczne 631"/>
              <p14:cNvContentPartPr/>
              <p14:nvPr/>
            </p14:nvContentPartPr>
            <p14:xfrm>
              <a:off x="5144042" y="2979982"/>
              <a:ext cx="128687" cy="74941"/>
            </p14:xfrm>
          </p:contentPart>
        </mc:Choice>
        <mc:Fallback>
          <p:pic>
            <p:nvPicPr>
              <p:cNvPr id="632" name="Pismo odręczne 631"/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129984" y="2970254"/>
                <a:ext cx="151396" cy="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634" name="Pismo odręczne 633"/>
              <p14:cNvContentPartPr/>
              <p14:nvPr/>
            </p14:nvContentPartPr>
            <p14:xfrm>
              <a:off x="4411442" y="3459502"/>
              <a:ext cx="237047" cy="155221"/>
            </p14:xfrm>
          </p:contentPart>
        </mc:Choice>
        <mc:Fallback>
          <p:pic>
            <p:nvPicPr>
              <p:cNvPr id="634" name="Pismo odręczne 633"/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398113" y="3450138"/>
                <a:ext cx="264787" cy="178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635" name="Pismo odręczne 634"/>
              <p14:cNvContentPartPr/>
              <p14:nvPr/>
            </p14:nvContentPartPr>
            <p14:xfrm>
              <a:off x="4710602" y="3343582"/>
              <a:ext cx="158207" cy="152701"/>
            </p14:xfrm>
          </p:contentPart>
        </mc:Choice>
        <mc:Fallback>
          <p:pic>
            <p:nvPicPr>
              <p:cNvPr id="635" name="Pismo odręczne 634"/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4701232" y="3329536"/>
                <a:ext cx="181632" cy="176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636" name="Pismo odręczne 635"/>
              <p14:cNvContentPartPr/>
              <p14:nvPr/>
            </p14:nvContentPartPr>
            <p14:xfrm>
              <a:off x="4901402" y="3374182"/>
              <a:ext cx="521807" cy="74581"/>
            </p14:xfrm>
          </p:contentPart>
        </mc:Choice>
        <mc:Fallback>
          <p:pic>
            <p:nvPicPr>
              <p:cNvPr id="636" name="Pismo odręczne 635"/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893479" y="3358405"/>
                <a:ext cx="546295" cy="98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682" name="Pismo odręczne 681"/>
              <p14:cNvContentPartPr/>
              <p14:nvPr/>
            </p14:nvContentPartPr>
            <p14:xfrm>
              <a:off x="8079649" y="4225643"/>
              <a:ext cx="419040" cy="113760"/>
            </p14:xfrm>
          </p:contentPart>
        </mc:Choice>
        <mc:Fallback>
          <p:pic>
            <p:nvPicPr>
              <p:cNvPr id="682" name="Pismo odręczne 681"/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013049" y="4087043"/>
                <a:ext cx="56952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683" name="Pismo odręczne 682"/>
              <p14:cNvContentPartPr/>
              <p14:nvPr/>
            </p14:nvContentPartPr>
            <p14:xfrm>
              <a:off x="8482849" y="3558923"/>
              <a:ext cx="79560" cy="648720"/>
            </p14:xfrm>
          </p:contentPart>
        </mc:Choice>
        <mc:Fallback>
          <p:pic>
            <p:nvPicPr>
              <p:cNvPr id="683" name="Pismo odręczne 682"/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8398969" y="3431123"/>
                <a:ext cx="23220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684" name="Pismo odręczne 683"/>
              <p14:cNvContentPartPr/>
              <p14:nvPr/>
            </p14:nvContentPartPr>
            <p14:xfrm>
              <a:off x="8556289" y="4217003"/>
              <a:ext cx="63000" cy="175320"/>
            </p14:xfrm>
          </p:contentPart>
        </mc:Choice>
        <mc:Fallback>
          <p:pic>
            <p:nvPicPr>
              <p:cNvPr id="684" name="Pismo odręczne 683"/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479249" y="4117643"/>
                <a:ext cx="2228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687" name="Pismo odręczne 686"/>
              <p14:cNvContentPartPr/>
              <p14:nvPr/>
            </p14:nvContentPartPr>
            <p14:xfrm>
              <a:off x="8555569" y="3723083"/>
              <a:ext cx="60120" cy="580320"/>
            </p14:xfrm>
          </p:contentPart>
        </mc:Choice>
        <mc:Fallback>
          <p:pic>
            <p:nvPicPr>
              <p:cNvPr id="687" name="Pismo odręczne 686"/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490409" y="3671243"/>
                <a:ext cx="18972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688" name="Pismo odręczne 687"/>
              <p14:cNvContentPartPr/>
              <p14:nvPr/>
            </p14:nvContentPartPr>
            <p14:xfrm>
              <a:off x="7963729" y="4288643"/>
              <a:ext cx="709560" cy="151200"/>
            </p14:xfrm>
          </p:contentPart>
        </mc:Choice>
        <mc:Fallback>
          <p:pic>
            <p:nvPicPr>
              <p:cNvPr id="688" name="Pismo odręczne 687"/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933849" y="4227803"/>
                <a:ext cx="7653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689" name="Pismo odręczne 688"/>
              <p14:cNvContentPartPr/>
              <p14:nvPr/>
            </p14:nvContentPartPr>
            <p14:xfrm>
              <a:off x="7874089" y="4249763"/>
              <a:ext cx="271440" cy="87120"/>
            </p14:xfrm>
          </p:contentPart>
        </mc:Choice>
        <mc:Fallback>
          <p:pic>
            <p:nvPicPr>
              <p:cNvPr id="689" name="Pismo odręczne 688"/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835209" y="4176683"/>
                <a:ext cx="3265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691" name="Pismo odręczne 690"/>
              <p14:cNvContentPartPr/>
              <p14:nvPr/>
            </p14:nvContentPartPr>
            <p14:xfrm>
              <a:off x="4870442" y="3298222"/>
              <a:ext cx="93767" cy="378781"/>
            </p14:xfrm>
          </p:contentPart>
        </mc:Choice>
        <mc:Fallback>
          <p:pic>
            <p:nvPicPr>
              <p:cNvPr id="691" name="Pismo odręczne 690"/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862508" y="3286700"/>
                <a:ext cx="120455" cy="40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693" name="Pismo odręczne 692"/>
              <p14:cNvContentPartPr/>
              <p14:nvPr/>
            </p14:nvContentPartPr>
            <p14:xfrm>
              <a:off x="4916882" y="3533302"/>
              <a:ext cx="590207" cy="41101"/>
            </p14:xfrm>
          </p:contentPart>
        </mc:Choice>
        <mc:Fallback>
          <p:pic>
            <p:nvPicPr>
              <p:cNvPr id="693" name="Pismo odręczne 692"/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910400" y="3514915"/>
                <a:ext cx="617575" cy="73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694" name="Pismo odręczne 693"/>
              <p14:cNvContentPartPr/>
              <p14:nvPr/>
            </p14:nvContentPartPr>
            <p14:xfrm>
              <a:off x="5980682" y="3532283"/>
              <a:ext cx="2286527" cy="589680"/>
            </p14:xfrm>
          </p:contentPart>
        </mc:Choice>
        <mc:Fallback>
          <p:pic>
            <p:nvPicPr>
              <p:cNvPr id="694" name="Pismo odręczne 6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76722" y="3530483"/>
                <a:ext cx="2291207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698" name="Pismo odręczne 697"/>
              <p14:cNvContentPartPr/>
              <p14:nvPr/>
            </p14:nvContentPartPr>
            <p14:xfrm>
              <a:off x="5153402" y="3046222"/>
              <a:ext cx="2898887" cy="1135501"/>
            </p14:xfrm>
          </p:contentPart>
        </mc:Choice>
        <mc:Fallback>
          <p:pic>
            <p:nvPicPr>
              <p:cNvPr id="698" name="Pismo odręczne 6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46562" y="3039744"/>
                <a:ext cx="2923008" cy="116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707" name="Pismo odręczne 706"/>
              <p14:cNvContentPartPr/>
              <p14:nvPr/>
            </p14:nvContentPartPr>
            <p14:xfrm>
              <a:off x="7182529" y="3711923"/>
              <a:ext cx="11160" cy="0"/>
            </p14:xfrm>
          </p:contentPart>
        </mc:Choice>
        <mc:Fallback>
          <p:pic>
            <p:nvPicPr>
              <p:cNvPr id="707" name="Pismo odręczne 706"/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0" y="0"/>
                <a:ext cx="11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719" name="Pismo odręczne 718"/>
              <p14:cNvContentPartPr/>
              <p14:nvPr/>
            </p14:nvContentPartPr>
            <p14:xfrm>
              <a:off x="6603482" y="3429323"/>
              <a:ext cx="229127" cy="15840"/>
            </p14:xfrm>
          </p:contentPart>
        </mc:Choice>
        <mc:Fallback>
          <p:pic>
            <p:nvPicPr>
              <p:cNvPr id="719" name="Pismo odręczne 7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98078" y="3425363"/>
                <a:ext cx="237053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743" name="Pismo odręczne 742"/>
              <p14:cNvContentPartPr/>
              <p14:nvPr/>
            </p14:nvContentPartPr>
            <p14:xfrm>
              <a:off x="10853461" y="1312592"/>
              <a:ext cx="304560" cy="414720"/>
            </p14:xfrm>
          </p:contentPart>
        </mc:Choice>
        <mc:Fallback>
          <p:pic>
            <p:nvPicPr>
              <p:cNvPr id="743" name="Pismo odręczne 742"/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843381" y="1302872"/>
                <a:ext cx="3258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746" name="Pismo odręczne 745"/>
              <p14:cNvContentPartPr/>
              <p14:nvPr/>
            </p14:nvContentPartPr>
            <p14:xfrm>
              <a:off x="10077301" y="1964192"/>
              <a:ext cx="265320" cy="48960"/>
            </p14:xfrm>
          </p:contentPart>
        </mc:Choice>
        <mc:Fallback>
          <p:pic>
            <p:nvPicPr>
              <p:cNvPr id="746" name="Pismo odręczne 7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74421" y="1961672"/>
                <a:ext cx="272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752" name="Pismo odręczne 751"/>
              <p14:cNvContentPartPr/>
              <p14:nvPr/>
            </p14:nvContentPartPr>
            <p14:xfrm>
              <a:off x="8422369" y="3364883"/>
              <a:ext cx="149040" cy="935640"/>
            </p14:xfrm>
          </p:contentPart>
        </mc:Choice>
        <mc:Fallback>
          <p:pic>
            <p:nvPicPr>
              <p:cNvPr id="752" name="Pismo odręczne 7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11209" y="3357683"/>
                <a:ext cx="16776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759" name="Pismo odręczne 758"/>
              <p14:cNvContentPartPr/>
              <p14:nvPr/>
            </p14:nvContentPartPr>
            <p14:xfrm>
              <a:off x="10778221" y="2301512"/>
              <a:ext cx="305650" cy="588531"/>
            </p14:xfrm>
          </p:contentPart>
        </mc:Choice>
        <mc:Fallback>
          <p:pic>
            <p:nvPicPr>
              <p:cNvPr id="759" name="Pismo odręczne 7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64541" y="2293953"/>
                <a:ext cx="340211" cy="61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766" name="Pismo odręczne 765"/>
              <p14:cNvContentPartPr/>
              <p14:nvPr/>
            </p14:nvContentPartPr>
            <p14:xfrm>
              <a:off x="8028529" y="3381083"/>
              <a:ext cx="176760" cy="15120"/>
            </p14:xfrm>
          </p:contentPart>
        </mc:Choice>
        <mc:Fallback>
          <p:pic>
            <p:nvPicPr>
              <p:cNvPr id="766" name="Pismo odręczne 7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26729" y="3373523"/>
                <a:ext cx="1861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786" name="Pismo odręczne 785"/>
              <p14:cNvContentPartPr/>
              <p14:nvPr/>
            </p14:nvContentPartPr>
            <p14:xfrm>
              <a:off x="9195301" y="1067792"/>
              <a:ext cx="1652040" cy="732960"/>
            </p14:xfrm>
          </p:contentPart>
        </mc:Choice>
        <mc:Fallback>
          <p:pic>
            <p:nvPicPr>
              <p:cNvPr id="786" name="Pismo odręczne 785"/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9193501" y="1065632"/>
                <a:ext cx="166428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799" name="Pismo odręczne 798"/>
              <p14:cNvContentPartPr/>
              <p14:nvPr/>
            </p14:nvContentPartPr>
            <p14:xfrm>
              <a:off x="9291431" y="3157163"/>
              <a:ext cx="2172960" cy="1168200"/>
            </p14:xfrm>
          </p:contentPart>
        </mc:Choice>
        <mc:Fallback>
          <p:pic>
            <p:nvPicPr>
              <p:cNvPr id="799" name="Pismo odręczne 798"/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286391" y="3152483"/>
                <a:ext cx="218340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805" name="Pismo odręczne 804"/>
              <p14:cNvContentPartPr/>
              <p14:nvPr/>
            </p14:nvContentPartPr>
            <p14:xfrm>
              <a:off x="9881831" y="3291083"/>
              <a:ext cx="0" cy="0"/>
            </p14:xfrm>
          </p:contentPart>
        </mc:Choice>
        <mc:Fallback>
          <p:pic>
            <p:nvPicPr>
              <p:cNvPr id="805" name="Pismo odręczne 804"/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828" name="Pismo odręczne 827"/>
              <p14:cNvContentPartPr/>
              <p14:nvPr/>
            </p14:nvContentPartPr>
            <p14:xfrm>
              <a:off x="9096301" y="2010992"/>
              <a:ext cx="1282680" cy="731160"/>
            </p14:xfrm>
          </p:contentPart>
        </mc:Choice>
        <mc:Fallback>
          <p:pic>
            <p:nvPicPr>
              <p:cNvPr id="828" name="Pismo odręczne 827"/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091261" y="2008112"/>
                <a:ext cx="129096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850" name="Pismo odręczne 849"/>
              <p14:cNvContentPartPr/>
              <p14:nvPr/>
            </p14:nvContentPartPr>
            <p14:xfrm>
              <a:off x="9180181" y="1045832"/>
              <a:ext cx="1150560" cy="175320"/>
            </p14:xfrm>
          </p:contentPart>
        </mc:Choice>
        <mc:Fallback>
          <p:pic>
            <p:nvPicPr>
              <p:cNvPr id="850" name="Pismo odręczne 849"/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175141" y="1041872"/>
                <a:ext cx="11588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852" name="Pismo odręczne 851"/>
              <p14:cNvContentPartPr/>
              <p14:nvPr/>
            </p14:nvContentPartPr>
            <p14:xfrm>
              <a:off x="10072621" y="1776632"/>
              <a:ext cx="662400" cy="174240"/>
            </p14:xfrm>
          </p:contentPart>
        </mc:Choice>
        <mc:Fallback>
          <p:pic>
            <p:nvPicPr>
              <p:cNvPr id="852" name="Pismo odręczne 8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68301" y="1773392"/>
                <a:ext cx="669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855" name="Pismo odręczne 854"/>
              <p14:cNvContentPartPr/>
              <p14:nvPr/>
            </p14:nvContentPartPr>
            <p14:xfrm>
              <a:off x="8062729" y="3337163"/>
              <a:ext cx="475920" cy="48600"/>
            </p14:xfrm>
          </p:contentPart>
        </mc:Choice>
        <mc:Fallback>
          <p:pic>
            <p:nvPicPr>
              <p:cNvPr id="855" name="Pismo odręczne 8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58769" y="3326003"/>
                <a:ext cx="4910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856" name="Pismo odręczne 855"/>
              <p14:cNvContentPartPr/>
              <p14:nvPr/>
            </p14:nvContentPartPr>
            <p14:xfrm>
              <a:off x="8116729" y="3387923"/>
              <a:ext cx="238680" cy="10080"/>
            </p14:xfrm>
          </p:contentPart>
        </mc:Choice>
        <mc:Fallback>
          <p:pic>
            <p:nvPicPr>
              <p:cNvPr id="856" name="Pismo odręczne 8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14929" y="3385403"/>
                <a:ext cx="242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895" name="Pismo odręczne 894"/>
              <p14:cNvContentPartPr/>
              <p14:nvPr/>
            </p14:nvContentPartPr>
            <p14:xfrm>
              <a:off x="9097381" y="2397272"/>
              <a:ext cx="77040" cy="349920"/>
            </p14:xfrm>
          </p:contentPart>
        </mc:Choice>
        <mc:Fallback>
          <p:pic>
            <p:nvPicPr>
              <p:cNvPr id="895" name="Pismo odręczne 894"/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094141" y="2394392"/>
                <a:ext cx="846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913" name="Pismo odręczne 912"/>
              <p14:cNvContentPartPr/>
              <p14:nvPr/>
            </p14:nvContentPartPr>
            <p14:xfrm>
              <a:off x="9661511" y="4454963"/>
              <a:ext cx="2152800" cy="92880"/>
            </p14:xfrm>
          </p:contentPart>
        </mc:Choice>
        <mc:Fallback>
          <p:pic>
            <p:nvPicPr>
              <p:cNvPr id="913" name="Pismo odręczne 9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60431" y="4453163"/>
                <a:ext cx="21596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915" name="Pismo odręczne 914"/>
              <p14:cNvContentPartPr/>
              <p14:nvPr/>
            </p14:nvContentPartPr>
            <p14:xfrm>
              <a:off x="9603911" y="4434083"/>
              <a:ext cx="2187720" cy="91440"/>
            </p14:xfrm>
          </p:contentPart>
        </mc:Choice>
        <mc:Fallback>
          <p:pic>
            <p:nvPicPr>
              <p:cNvPr id="915" name="Pismo odręczne 9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74031" y="4303763"/>
                <a:ext cx="22870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916" name="Pismo odręczne 915"/>
              <p14:cNvContentPartPr/>
              <p14:nvPr/>
            </p14:nvContentPartPr>
            <p14:xfrm>
              <a:off x="11773271" y="3287123"/>
              <a:ext cx="41400" cy="1180800"/>
            </p14:xfrm>
          </p:contentPart>
        </mc:Choice>
        <mc:Fallback>
          <p:pic>
            <p:nvPicPr>
              <p:cNvPr id="916" name="Pismo odręczne 9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718911" y="3227723"/>
                <a:ext cx="158040" cy="13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917" name="Pismo odręczne 916"/>
              <p14:cNvContentPartPr/>
              <p14:nvPr/>
            </p14:nvContentPartPr>
            <p14:xfrm>
              <a:off x="9088021" y="1370552"/>
              <a:ext cx="1208880" cy="129960"/>
            </p14:xfrm>
          </p:contentPart>
        </mc:Choice>
        <mc:Fallback>
          <p:pic>
            <p:nvPicPr>
              <p:cNvPr id="917" name="Pismo odręczne 9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86221" y="1367312"/>
                <a:ext cx="12135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918" name="Pismo odręczne 917"/>
              <p14:cNvContentPartPr/>
              <p14:nvPr/>
            </p14:nvContentPartPr>
            <p14:xfrm>
              <a:off x="10295461" y="1044392"/>
              <a:ext cx="1126800" cy="1242720"/>
            </p14:xfrm>
          </p:contentPart>
        </mc:Choice>
        <mc:Fallback>
          <p:pic>
            <p:nvPicPr>
              <p:cNvPr id="918" name="Pismo odręczne 917"/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292581" y="1027112"/>
                <a:ext cx="114840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919" name="Pismo odręczne 918"/>
              <p14:cNvContentPartPr/>
              <p14:nvPr/>
            </p14:nvContentPartPr>
            <p14:xfrm>
              <a:off x="10283941" y="2031872"/>
              <a:ext cx="109080" cy="249840"/>
            </p14:xfrm>
          </p:contentPart>
        </mc:Choice>
        <mc:Fallback>
          <p:pic>
            <p:nvPicPr>
              <p:cNvPr id="919" name="Pismo odręczne 918"/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279261" y="2028992"/>
                <a:ext cx="117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921" name="Pismo odręczne 920"/>
              <p14:cNvContentPartPr/>
              <p14:nvPr/>
            </p14:nvContentPartPr>
            <p14:xfrm>
              <a:off x="1625282" y="5378532"/>
              <a:ext cx="18720" cy="1028520"/>
            </p14:xfrm>
          </p:contentPart>
        </mc:Choice>
        <mc:Fallback>
          <p:pic>
            <p:nvPicPr>
              <p:cNvPr id="921" name="Pismo odręczne 920"/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615562" y="5368812"/>
                <a:ext cx="4320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925" name="Pismo odręczne 924"/>
              <p14:cNvContentPartPr/>
              <p14:nvPr/>
            </p14:nvContentPartPr>
            <p14:xfrm>
              <a:off x="1945322" y="5725212"/>
              <a:ext cx="16560" cy="358560"/>
            </p14:xfrm>
          </p:contentPart>
        </mc:Choice>
        <mc:Fallback>
          <p:pic>
            <p:nvPicPr>
              <p:cNvPr id="925" name="Pismo odręczne 924"/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935242" y="5712972"/>
                <a:ext cx="44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926" name="Pismo odręczne 925"/>
              <p14:cNvContentPartPr/>
              <p14:nvPr/>
            </p14:nvContentPartPr>
            <p14:xfrm>
              <a:off x="1964402" y="5733852"/>
              <a:ext cx="176760" cy="363240"/>
            </p14:xfrm>
          </p:contentPart>
        </mc:Choice>
        <mc:Fallback>
          <p:pic>
            <p:nvPicPr>
              <p:cNvPr id="926" name="Pismo odręczne 925"/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955042" y="5724852"/>
                <a:ext cx="2026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933" name="Pismo odręczne 932"/>
              <p14:cNvContentPartPr/>
              <p14:nvPr/>
            </p14:nvContentPartPr>
            <p14:xfrm>
              <a:off x="1716002" y="5619732"/>
              <a:ext cx="87840" cy="156240"/>
            </p14:xfrm>
          </p:contentPart>
        </mc:Choice>
        <mc:Fallback>
          <p:pic>
            <p:nvPicPr>
              <p:cNvPr id="933" name="Pismo odręczne 932"/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710602" y="5614332"/>
                <a:ext cx="986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934" name="Pismo odręczne 933"/>
              <p14:cNvContentPartPr/>
              <p14:nvPr/>
            </p14:nvContentPartPr>
            <p14:xfrm>
              <a:off x="1841642" y="5620812"/>
              <a:ext cx="57240" cy="142200"/>
            </p14:xfrm>
          </p:contentPart>
        </mc:Choice>
        <mc:Fallback>
          <p:pic>
            <p:nvPicPr>
              <p:cNvPr id="934" name="Pismo odręczne 933"/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838402" y="5616132"/>
                <a:ext cx="65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935" name="Pismo odręczne 934"/>
              <p14:cNvContentPartPr/>
              <p14:nvPr/>
            </p14:nvContentPartPr>
            <p14:xfrm>
              <a:off x="1708082" y="6081252"/>
              <a:ext cx="65160" cy="136080"/>
            </p14:xfrm>
          </p:contentPart>
        </mc:Choice>
        <mc:Fallback>
          <p:pic>
            <p:nvPicPr>
              <p:cNvPr id="935" name="Pismo odręczne 934"/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704842" y="6076212"/>
                <a:ext cx="73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936" name="Pismo odręczne 935"/>
              <p14:cNvContentPartPr/>
              <p14:nvPr/>
            </p14:nvContentPartPr>
            <p14:xfrm>
              <a:off x="1821122" y="6103212"/>
              <a:ext cx="51840" cy="127080"/>
            </p14:xfrm>
          </p:contentPart>
        </mc:Choice>
        <mc:Fallback>
          <p:pic>
            <p:nvPicPr>
              <p:cNvPr id="936" name="Pismo odręczne 935"/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817522" y="6097812"/>
                <a:ext cx="59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947" name="Pismo odręczne 946"/>
              <p14:cNvContentPartPr/>
              <p14:nvPr/>
            </p14:nvContentPartPr>
            <p14:xfrm>
              <a:off x="1655162" y="5353332"/>
              <a:ext cx="1037160" cy="28440"/>
            </p14:xfrm>
          </p:contentPart>
        </mc:Choice>
        <mc:Fallback>
          <p:pic>
            <p:nvPicPr>
              <p:cNvPr id="947" name="Pismo odręczne 946"/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645802" y="5335692"/>
                <a:ext cx="1064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948" name="Pismo odręczne 947"/>
              <p14:cNvContentPartPr/>
              <p14:nvPr/>
            </p14:nvContentPartPr>
            <p14:xfrm>
              <a:off x="2619242" y="5360892"/>
              <a:ext cx="86040" cy="1024560"/>
            </p14:xfrm>
          </p:contentPart>
        </mc:Choice>
        <mc:Fallback>
          <p:pic>
            <p:nvPicPr>
              <p:cNvPr id="948" name="Pismo odręczne 947"/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599802" y="5351172"/>
                <a:ext cx="11700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949" name="Pismo odręczne 948"/>
              <p14:cNvContentPartPr/>
              <p14:nvPr/>
            </p14:nvContentPartPr>
            <p14:xfrm>
              <a:off x="3913082" y="5382852"/>
              <a:ext cx="1223280" cy="32400"/>
            </p14:xfrm>
          </p:contentPart>
        </mc:Choice>
        <mc:Fallback>
          <p:pic>
            <p:nvPicPr>
              <p:cNvPr id="949" name="Pismo odręczne 948"/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910562" y="5378532"/>
                <a:ext cx="1233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953" name="Pismo odręczne 952"/>
              <p14:cNvContentPartPr/>
              <p14:nvPr/>
            </p14:nvContentPartPr>
            <p14:xfrm>
              <a:off x="1626722" y="6356292"/>
              <a:ext cx="992520" cy="55440"/>
            </p14:xfrm>
          </p:contentPart>
        </mc:Choice>
        <mc:Fallback>
          <p:pic>
            <p:nvPicPr>
              <p:cNvPr id="953" name="Pismo odręczne 952"/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620242" y="6340092"/>
                <a:ext cx="1016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958" name="Pismo odręczne 957"/>
              <p14:cNvContentPartPr/>
              <p14:nvPr/>
            </p14:nvContentPartPr>
            <p14:xfrm>
              <a:off x="2223002" y="4114202"/>
              <a:ext cx="28080" cy="51840"/>
            </p14:xfrm>
          </p:contentPart>
        </mc:Choice>
        <mc:Fallback>
          <p:pic>
            <p:nvPicPr>
              <p:cNvPr id="958" name="Pismo odręczne 957"/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220842" y="4110602"/>
                <a:ext cx="34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962" name="Pismo odręczne 961"/>
              <p14:cNvContentPartPr/>
              <p14:nvPr/>
            </p14:nvContentPartPr>
            <p14:xfrm>
              <a:off x="2143322" y="5701812"/>
              <a:ext cx="26280" cy="405360"/>
            </p14:xfrm>
          </p:contentPart>
        </mc:Choice>
        <mc:Fallback>
          <p:pic>
            <p:nvPicPr>
              <p:cNvPr id="962" name="Pismo odręczne 961"/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129642" y="5691732"/>
                <a:ext cx="504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965" name="Pismo odręczne 964"/>
              <p14:cNvContentPartPr/>
              <p14:nvPr/>
            </p14:nvContentPartPr>
            <p14:xfrm>
              <a:off x="2238362" y="5648892"/>
              <a:ext cx="210960" cy="444240"/>
            </p14:xfrm>
          </p:contentPart>
        </mc:Choice>
        <mc:Fallback>
          <p:pic>
            <p:nvPicPr>
              <p:cNvPr id="965" name="Pismo odręczne 964"/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223962" y="5636652"/>
                <a:ext cx="2422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971" name="Pismo odręczne 970"/>
              <p14:cNvContentPartPr/>
              <p14:nvPr/>
            </p14:nvContentPartPr>
            <p14:xfrm>
              <a:off x="4147442" y="5561412"/>
              <a:ext cx="3240" cy="0"/>
            </p14:xfrm>
          </p:contentPart>
        </mc:Choice>
        <mc:Fallback>
          <p:pic>
            <p:nvPicPr>
              <p:cNvPr id="971" name="Pismo odręczne 970"/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0" y="0"/>
                <a:ext cx="3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976" name="Pismo odręczne 975"/>
              <p14:cNvContentPartPr/>
              <p14:nvPr/>
            </p14:nvContentPartPr>
            <p14:xfrm>
              <a:off x="2496962" y="3965162"/>
              <a:ext cx="116640" cy="53280"/>
            </p14:xfrm>
          </p:contentPart>
        </mc:Choice>
        <mc:Fallback>
          <p:pic>
            <p:nvPicPr>
              <p:cNvPr id="976" name="Pismo odręczne 975"/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2491922" y="3961202"/>
                <a:ext cx="125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985" name="Pismo odręczne 984"/>
              <p14:cNvContentPartPr/>
              <p14:nvPr/>
            </p14:nvContentPartPr>
            <p14:xfrm>
              <a:off x="2785922" y="5773812"/>
              <a:ext cx="668880" cy="20160"/>
            </p14:xfrm>
          </p:contentPart>
        </mc:Choice>
        <mc:Fallback>
          <p:pic>
            <p:nvPicPr>
              <p:cNvPr id="985" name="Pismo odręczne 984"/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2783402" y="5772732"/>
                <a:ext cx="676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986" name="Pismo odręczne 985"/>
              <p14:cNvContentPartPr/>
              <p14:nvPr/>
            </p14:nvContentPartPr>
            <p14:xfrm>
              <a:off x="2803922" y="5874972"/>
              <a:ext cx="675000" cy="16200"/>
            </p14:xfrm>
          </p:contentPart>
        </mc:Choice>
        <mc:Fallback>
          <p:pic>
            <p:nvPicPr>
              <p:cNvPr id="986" name="Pismo odręczne 9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00322" y="5869212"/>
                <a:ext cx="684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989" name="Pismo odręczne 988"/>
              <p14:cNvContentPartPr/>
              <p14:nvPr/>
            </p14:nvContentPartPr>
            <p14:xfrm>
              <a:off x="3942962" y="6280692"/>
              <a:ext cx="1345320" cy="37800"/>
            </p14:xfrm>
          </p:contentPart>
        </mc:Choice>
        <mc:Fallback>
          <p:pic>
            <p:nvPicPr>
              <p:cNvPr id="989" name="Pismo odręczne 9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39362" y="6274212"/>
                <a:ext cx="1355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997" name="Pismo odręczne 996"/>
              <p14:cNvContentPartPr/>
              <p14:nvPr/>
            </p14:nvContentPartPr>
            <p14:xfrm>
              <a:off x="5042522" y="3090862"/>
              <a:ext cx="44807" cy="82861"/>
            </p14:xfrm>
          </p:contentPart>
        </mc:Choice>
        <mc:Fallback>
          <p:pic>
            <p:nvPicPr>
              <p:cNvPr id="997" name="Pismo odręczne 9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34211" y="3078253"/>
                <a:ext cx="65765" cy="1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1010" name="Pismo odręczne 1009"/>
              <p14:cNvContentPartPr/>
              <p14:nvPr/>
            </p14:nvContentPartPr>
            <p14:xfrm>
              <a:off x="3450122" y="5683812"/>
              <a:ext cx="198720" cy="286920"/>
            </p14:xfrm>
          </p:contentPart>
        </mc:Choice>
        <mc:Fallback>
          <p:pic>
            <p:nvPicPr>
              <p:cNvPr id="1010" name="Pismo odręczne 10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45442" y="5679132"/>
                <a:ext cx="2084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022" name="Pismo odręczne 1021"/>
              <p14:cNvContentPartPr/>
              <p14:nvPr/>
            </p14:nvContentPartPr>
            <p14:xfrm>
              <a:off x="3834242" y="5455572"/>
              <a:ext cx="1756911" cy="862200"/>
            </p14:xfrm>
          </p:contentPart>
        </mc:Choice>
        <mc:Fallback>
          <p:pic>
            <p:nvPicPr>
              <p:cNvPr id="1022" name="Pismo odręczne 10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28122" y="5449452"/>
                <a:ext cx="1770232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1028" name="Pismo odręczne 1027"/>
              <p14:cNvContentPartPr/>
              <p14:nvPr/>
            </p14:nvContentPartPr>
            <p14:xfrm>
              <a:off x="2874242" y="3880702"/>
              <a:ext cx="154080" cy="313121"/>
            </p14:xfrm>
          </p:contentPart>
        </mc:Choice>
        <mc:Fallback>
          <p:pic>
            <p:nvPicPr>
              <p:cNvPr id="1028" name="Pismo odręczne 10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72442" y="3877463"/>
                <a:ext cx="162000" cy="31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029" name="Pismo odręczne 1028"/>
              <p14:cNvContentPartPr/>
              <p14:nvPr/>
            </p14:nvContentPartPr>
            <p14:xfrm>
              <a:off x="3024722" y="4191382"/>
              <a:ext cx="59400" cy="93521"/>
            </p14:xfrm>
          </p:contentPart>
        </mc:Choice>
        <mc:Fallback>
          <p:pic>
            <p:nvPicPr>
              <p:cNvPr id="1029" name="Pismo odręczne 10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21482" y="4187785"/>
                <a:ext cx="67320" cy="10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1030" name="Pismo odręczne 1029"/>
              <p14:cNvContentPartPr/>
              <p14:nvPr/>
            </p14:nvContentPartPr>
            <p14:xfrm>
              <a:off x="3093482" y="4188862"/>
              <a:ext cx="7920" cy="97481"/>
            </p14:xfrm>
          </p:contentPart>
        </mc:Choice>
        <mc:Fallback>
          <p:pic>
            <p:nvPicPr>
              <p:cNvPr id="1030" name="Pismo odręczne 10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91322" y="4185265"/>
                <a:ext cx="14400" cy="10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042" name="Pismo odręczne 1041"/>
              <p14:cNvContentPartPr/>
              <p14:nvPr/>
            </p14:nvContentPartPr>
            <p14:xfrm>
              <a:off x="2789162" y="5804772"/>
              <a:ext cx="15120" cy="92160"/>
            </p14:xfrm>
          </p:contentPart>
        </mc:Choice>
        <mc:Fallback>
          <p:pic>
            <p:nvPicPr>
              <p:cNvPr id="1042" name="Pismo odręczne 10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84482" y="5801892"/>
                <a:ext cx="23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1064" name="Pismo odręczne 1063"/>
              <p14:cNvContentPartPr/>
              <p14:nvPr/>
            </p14:nvContentPartPr>
            <p14:xfrm>
              <a:off x="3896522" y="5368092"/>
              <a:ext cx="47160" cy="946080"/>
            </p14:xfrm>
          </p:contentPart>
        </mc:Choice>
        <mc:Fallback>
          <p:pic>
            <p:nvPicPr>
              <p:cNvPr id="1064" name="Pismo odręczne 1063"/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894362" y="5365212"/>
                <a:ext cx="5544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1085" name="Pismo odręczne 1084"/>
              <p14:cNvContentPartPr/>
              <p14:nvPr/>
            </p14:nvContentPartPr>
            <p14:xfrm>
              <a:off x="5664593" y="5417772"/>
              <a:ext cx="128160" cy="957240"/>
            </p14:xfrm>
          </p:contentPart>
        </mc:Choice>
        <mc:Fallback>
          <p:pic>
            <p:nvPicPr>
              <p:cNvPr id="1085" name="Pismo odręczne 10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57753" y="5413812"/>
                <a:ext cx="137160" cy="9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087" name="Pismo odręczne 1086"/>
              <p14:cNvContentPartPr/>
              <p14:nvPr/>
            </p14:nvContentPartPr>
            <p14:xfrm>
              <a:off x="1717553" y="6403452"/>
              <a:ext cx="915480" cy="87480"/>
            </p14:xfrm>
          </p:contentPart>
        </mc:Choice>
        <mc:Fallback>
          <p:pic>
            <p:nvPicPr>
              <p:cNvPr id="1087" name="Pismo odręczne 10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6673" y="6299412"/>
                <a:ext cx="9882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1088" name="Pismo odręczne 1087"/>
              <p14:cNvContentPartPr/>
              <p14:nvPr/>
            </p14:nvContentPartPr>
            <p14:xfrm>
              <a:off x="2658233" y="5651052"/>
              <a:ext cx="58680" cy="731520"/>
            </p14:xfrm>
          </p:contentPart>
        </mc:Choice>
        <mc:Fallback>
          <p:pic>
            <p:nvPicPr>
              <p:cNvPr id="1088" name="Pismo odręczne 10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05673" y="5575452"/>
                <a:ext cx="16740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089" name="Pismo odręczne 1088"/>
              <p14:cNvContentPartPr/>
              <p14:nvPr/>
            </p14:nvContentPartPr>
            <p14:xfrm>
              <a:off x="4101833" y="6308772"/>
              <a:ext cx="1613520" cy="83160"/>
            </p14:xfrm>
          </p:contentPart>
        </mc:Choice>
        <mc:Fallback>
          <p:pic>
            <p:nvPicPr>
              <p:cNvPr id="1089" name="Pismo odręczne 10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6553" y="6187812"/>
                <a:ext cx="17103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1090" name="Pismo odręczne 1089"/>
              <p14:cNvContentPartPr/>
              <p14:nvPr/>
            </p14:nvContentPartPr>
            <p14:xfrm>
              <a:off x="5721833" y="5565372"/>
              <a:ext cx="66600" cy="700560"/>
            </p14:xfrm>
          </p:contentPart>
        </mc:Choice>
        <mc:Fallback>
          <p:pic>
            <p:nvPicPr>
              <p:cNvPr id="1090" name="Pismo odręczne 1089"/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662433" y="5504172"/>
                <a:ext cx="16992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1093" name="Pismo odręczne 1092"/>
              <p14:cNvContentPartPr/>
              <p14:nvPr/>
            </p14:nvContentPartPr>
            <p14:xfrm>
              <a:off x="4056473" y="6311652"/>
              <a:ext cx="1681200" cy="52560"/>
            </p14:xfrm>
          </p:contentPart>
        </mc:Choice>
        <mc:Fallback>
          <p:pic>
            <p:nvPicPr>
              <p:cNvPr id="1093" name="Pismo odręczne 10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55393" y="6309852"/>
                <a:ext cx="1687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097" name="Pismo odręczne 1096"/>
              <p14:cNvContentPartPr/>
              <p14:nvPr/>
            </p14:nvContentPartPr>
            <p14:xfrm>
              <a:off x="4113353" y="6361332"/>
              <a:ext cx="1635480" cy="31680"/>
            </p14:xfrm>
          </p:contentPart>
        </mc:Choice>
        <mc:Fallback>
          <p:pic>
            <p:nvPicPr>
              <p:cNvPr id="1097" name="Pismo odręczne 1096"/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110833" y="6360252"/>
                <a:ext cx="1643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120" name="Pismo odręczne 1119"/>
              <p14:cNvContentPartPr/>
              <p14:nvPr/>
            </p14:nvContentPartPr>
            <p14:xfrm>
              <a:off x="6642948" y="4998372"/>
              <a:ext cx="679320" cy="143640"/>
            </p14:xfrm>
          </p:contentPart>
        </mc:Choice>
        <mc:Fallback>
          <p:pic>
            <p:nvPicPr>
              <p:cNvPr id="1120" name="Pismo odręczne 1119"/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6637188" y="4992252"/>
                <a:ext cx="6933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130" name="Pismo odręczne 1129"/>
              <p14:cNvContentPartPr/>
              <p14:nvPr/>
            </p14:nvContentPartPr>
            <p14:xfrm>
              <a:off x="6686148" y="5492652"/>
              <a:ext cx="192600" cy="148320"/>
            </p14:xfrm>
          </p:contentPart>
        </mc:Choice>
        <mc:Fallback>
          <p:pic>
            <p:nvPicPr>
              <p:cNvPr id="1130" name="Pismo odręczne 1129"/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680748" y="5485812"/>
                <a:ext cx="205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1133" name="Pismo odręczne 1132"/>
              <p14:cNvContentPartPr/>
              <p14:nvPr/>
            </p14:nvContentPartPr>
            <p14:xfrm>
              <a:off x="7732308" y="5259012"/>
              <a:ext cx="858960" cy="189720"/>
            </p14:xfrm>
          </p:contentPart>
        </mc:Choice>
        <mc:Fallback>
          <p:pic>
            <p:nvPicPr>
              <p:cNvPr id="1133" name="Pismo odręczne 1132"/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7729428" y="5257212"/>
                <a:ext cx="8676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1143" name="Pismo odręczne 1142"/>
              <p14:cNvContentPartPr/>
              <p14:nvPr/>
            </p14:nvContentPartPr>
            <p14:xfrm>
              <a:off x="8911308" y="5109612"/>
              <a:ext cx="2116660" cy="1306800"/>
            </p14:xfrm>
          </p:contentPart>
        </mc:Choice>
        <mc:Fallback>
          <p:pic>
            <p:nvPicPr>
              <p:cNvPr id="1143" name="Pismo odręczne 1142"/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908428" y="5103852"/>
                <a:ext cx="2127099" cy="1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1146" name="Pismo odręczne 1145"/>
              <p14:cNvContentPartPr/>
              <p14:nvPr/>
            </p14:nvContentPartPr>
            <p14:xfrm>
              <a:off x="6466908" y="4793892"/>
              <a:ext cx="1107360" cy="1166760"/>
            </p14:xfrm>
          </p:contentPart>
        </mc:Choice>
        <mc:Fallback>
          <p:pic>
            <p:nvPicPr>
              <p:cNvPr id="1146" name="Pismo odręczne 1145"/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6458988" y="4784892"/>
                <a:ext cx="112644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1154" name="Pismo odręczne 1153"/>
              <p14:cNvContentPartPr/>
              <p14:nvPr/>
            </p14:nvContentPartPr>
            <p14:xfrm>
              <a:off x="9226308" y="6425772"/>
              <a:ext cx="1806480" cy="42840"/>
            </p14:xfrm>
          </p:contentPart>
        </mc:Choice>
        <mc:Fallback>
          <p:pic>
            <p:nvPicPr>
              <p:cNvPr id="1154" name="Pismo odręczne 1153"/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9223788" y="6418572"/>
                <a:ext cx="18162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1156" name="Pismo odręczne 1155"/>
              <p14:cNvContentPartPr/>
              <p14:nvPr/>
            </p14:nvContentPartPr>
            <p14:xfrm>
              <a:off x="8047609" y="3334643"/>
              <a:ext cx="521280" cy="72000"/>
            </p14:xfrm>
          </p:contentPart>
        </mc:Choice>
        <mc:Fallback>
          <p:pic>
            <p:nvPicPr>
              <p:cNvPr id="1156" name="Pismo odręczne 1155"/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042929" y="3328883"/>
                <a:ext cx="5310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157" name="Pismo odręczne 1156"/>
              <p14:cNvContentPartPr/>
              <p14:nvPr/>
            </p14:nvContentPartPr>
            <p14:xfrm>
              <a:off x="8014682" y="4184243"/>
              <a:ext cx="503447" cy="129600"/>
            </p14:xfrm>
          </p:contentPart>
        </mc:Choice>
        <mc:Fallback>
          <p:pic>
            <p:nvPicPr>
              <p:cNvPr id="1157" name="Pismo odręczne 1156"/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008920" y="4175603"/>
                <a:ext cx="520373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1160" name="Pismo odręczne 1159"/>
              <p14:cNvContentPartPr/>
              <p14:nvPr/>
            </p14:nvContentPartPr>
            <p14:xfrm>
              <a:off x="7743468" y="5277372"/>
              <a:ext cx="14400" cy="90360"/>
            </p14:xfrm>
          </p:contentPart>
        </mc:Choice>
        <mc:Fallback>
          <p:pic>
            <p:nvPicPr>
              <p:cNvPr id="1160" name="Pismo odręczne 1159"/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7738788" y="5273412"/>
                <a:ext cx="23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1169" name="Pismo odręczne 1168"/>
              <p14:cNvContentPartPr/>
              <p14:nvPr/>
            </p14:nvContentPartPr>
            <p14:xfrm>
              <a:off x="8546988" y="5249292"/>
              <a:ext cx="139680" cy="281880"/>
            </p14:xfrm>
          </p:contentPart>
        </mc:Choice>
        <mc:Fallback>
          <p:pic>
            <p:nvPicPr>
              <p:cNvPr id="1169" name="Pismo odręczne 1168"/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8540508" y="5244612"/>
                <a:ext cx="1526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1175" name="Pismo odręczne 1174"/>
              <p14:cNvContentPartPr/>
              <p14:nvPr/>
            </p14:nvContentPartPr>
            <p14:xfrm>
              <a:off x="9421068" y="5295012"/>
              <a:ext cx="0" cy="130320"/>
            </p14:xfrm>
          </p:contentPart>
        </mc:Choice>
        <mc:Fallback>
          <p:pic>
            <p:nvPicPr>
              <p:cNvPr id="1175" name="Pismo odręczne 1174"/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0" y="0"/>
                <a:ext cx="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1219" name="Pismo odręczne 1218"/>
              <p14:cNvContentPartPr/>
              <p14:nvPr/>
            </p14:nvContentPartPr>
            <p14:xfrm>
              <a:off x="9390108" y="6153972"/>
              <a:ext cx="0" cy="0"/>
            </p14:xfrm>
          </p:contentPart>
        </mc:Choice>
        <mc:Fallback>
          <p:pic>
            <p:nvPicPr>
              <p:cNvPr id="1219" name="Pismo odręczne 1218"/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1250" name="Pismo odręczne 1249"/>
              <p14:cNvContentPartPr/>
              <p14:nvPr/>
            </p14:nvContentPartPr>
            <p14:xfrm>
              <a:off x="8858028" y="5194572"/>
              <a:ext cx="2066620" cy="994320"/>
            </p14:xfrm>
          </p:contentPart>
        </mc:Choice>
        <mc:Fallback>
          <p:pic>
            <p:nvPicPr>
              <p:cNvPr id="1250" name="Pismo odręczne 1249"/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8852628" y="5188812"/>
                <a:ext cx="2078859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1256" name="Pismo odręczne 1255"/>
              <p14:cNvContentPartPr/>
              <p14:nvPr/>
            </p14:nvContentPartPr>
            <p14:xfrm>
              <a:off x="11594608" y="6236412"/>
              <a:ext cx="572050" cy="120960"/>
            </p14:xfrm>
          </p:contentPart>
        </mc:Choice>
        <mc:Fallback>
          <p:pic>
            <p:nvPicPr>
              <p:cNvPr id="1256" name="Pismo odręczne 1255"/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1587768" y="6227412"/>
                <a:ext cx="58933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1260" name="Pismo odręczne 1259"/>
              <p14:cNvContentPartPr/>
              <p14:nvPr/>
            </p14:nvContentPartPr>
            <p14:xfrm>
              <a:off x="11107528" y="5373492"/>
              <a:ext cx="6840" cy="536400"/>
            </p14:xfrm>
          </p:contentPart>
        </mc:Choice>
        <mc:Fallback>
          <p:pic>
            <p:nvPicPr>
              <p:cNvPr id="1260" name="Pismo odręczne 1259"/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1102848" y="5371692"/>
                <a:ext cx="1692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1263" name="Pismo odręczne 1262"/>
              <p14:cNvContentPartPr/>
              <p14:nvPr/>
            </p14:nvContentPartPr>
            <p14:xfrm>
              <a:off x="11104288" y="5894772"/>
              <a:ext cx="9000" cy="522360"/>
            </p14:xfrm>
          </p:contentPart>
        </mc:Choice>
        <mc:Fallback>
          <p:pic>
            <p:nvPicPr>
              <p:cNvPr id="1263" name="Pismo odręczne 1262"/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1098168" y="5891892"/>
                <a:ext cx="2016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1264" name="Pismo odręczne 1263"/>
              <p14:cNvContentPartPr/>
              <p14:nvPr/>
            </p14:nvContentPartPr>
            <p14:xfrm>
              <a:off x="6662968" y="5946972"/>
              <a:ext cx="911160" cy="79920"/>
            </p14:xfrm>
          </p:contentPart>
        </mc:Choice>
        <mc:Fallback>
          <p:pic>
            <p:nvPicPr>
              <p:cNvPr id="1264" name="Pismo odręczne 1263"/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6631648" y="5790012"/>
                <a:ext cx="10224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1265" name="Pismo odręczne 1264"/>
              <p14:cNvContentPartPr/>
              <p14:nvPr/>
            </p14:nvContentPartPr>
            <p14:xfrm>
              <a:off x="9354431" y="3030803"/>
              <a:ext cx="2469600" cy="1447920"/>
            </p14:xfrm>
          </p:contentPart>
        </mc:Choice>
        <mc:Fallback>
          <p:pic>
            <p:nvPicPr>
              <p:cNvPr id="1265" name="Pismo odręczne 1264"/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343271" y="3020003"/>
                <a:ext cx="2486160" cy="14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1266" name="Pismo odręczne 1265"/>
              <p14:cNvContentPartPr/>
              <p14:nvPr/>
            </p14:nvContentPartPr>
            <p14:xfrm>
              <a:off x="5095433" y="5392572"/>
              <a:ext cx="639720" cy="16920"/>
            </p14:xfrm>
          </p:contentPart>
        </mc:Choice>
        <mc:Fallback>
          <p:pic>
            <p:nvPicPr>
              <p:cNvPr id="1266" name="Pismo odręczne 1265"/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092193" y="5385012"/>
                <a:ext cx="6501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1267" name="Pismo odręczne 1266"/>
              <p14:cNvContentPartPr/>
              <p14:nvPr/>
            </p14:nvContentPartPr>
            <p14:xfrm>
              <a:off x="5352722" y="6281772"/>
              <a:ext cx="323031" cy="47160"/>
            </p14:xfrm>
          </p:contentPart>
        </mc:Choice>
        <mc:Fallback>
          <p:pic>
            <p:nvPicPr>
              <p:cNvPr id="1267" name="Pismo odręczne 1266"/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349841" y="6276012"/>
                <a:ext cx="331674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1268" name="Pismo odręczne 1267"/>
              <p14:cNvContentPartPr/>
              <p14:nvPr/>
            </p14:nvContentPartPr>
            <p14:xfrm>
              <a:off x="7578088" y="5051652"/>
              <a:ext cx="14040" cy="763200"/>
            </p14:xfrm>
          </p:contentPart>
        </mc:Choice>
        <mc:Fallback>
          <p:pic>
            <p:nvPicPr>
              <p:cNvPr id="1268" name="Pismo odręczne 1267"/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7512928" y="4975332"/>
                <a:ext cx="14832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1270" name="Pismo odręczne 1269"/>
              <p14:cNvContentPartPr/>
              <p14:nvPr/>
            </p14:nvContentPartPr>
            <p14:xfrm>
              <a:off x="6860028" y="5057412"/>
              <a:ext cx="280080" cy="498960"/>
            </p14:xfrm>
          </p:contentPart>
        </mc:Choice>
        <mc:Fallback>
          <p:pic>
            <p:nvPicPr>
              <p:cNvPr id="1270" name="Pismo odręczne 1269"/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852828" y="5050572"/>
                <a:ext cx="2955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1271" name="Pismo odręczne 1270"/>
              <p14:cNvContentPartPr/>
              <p14:nvPr/>
            </p14:nvContentPartPr>
            <p14:xfrm>
              <a:off x="9103408" y="6301932"/>
              <a:ext cx="2006640" cy="123480"/>
            </p14:xfrm>
          </p:contentPart>
        </mc:Choice>
        <mc:Fallback>
          <p:pic>
            <p:nvPicPr>
              <p:cNvPr id="1271" name="Pismo odręczne 1270"/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069208" y="6173772"/>
                <a:ext cx="21074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1272" name="Pismo odręczne 1271"/>
              <p14:cNvContentPartPr/>
              <p14:nvPr/>
            </p14:nvContentPartPr>
            <p14:xfrm>
              <a:off x="11049208" y="5378892"/>
              <a:ext cx="47880" cy="981720"/>
            </p14:xfrm>
          </p:contentPart>
        </mc:Choice>
        <mc:Fallback>
          <p:pic>
            <p:nvPicPr>
              <p:cNvPr id="1272" name="Pismo odręczne 1271"/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0990528" y="5299332"/>
                <a:ext cx="16992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1273" name="Pismo odręczne 1272"/>
              <p14:cNvContentPartPr/>
              <p14:nvPr/>
            </p14:nvContentPartPr>
            <p14:xfrm>
              <a:off x="11041068" y="5278092"/>
              <a:ext cx="19660" cy="1032840"/>
            </p14:xfrm>
          </p:contentPart>
        </mc:Choice>
        <mc:Fallback>
          <p:pic>
            <p:nvPicPr>
              <p:cNvPr id="1273" name="Pismo odręczne 1272"/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1036064" y="5274852"/>
                <a:ext cx="30026" cy="10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1275" name="Pismo odręczne 1274"/>
              <p14:cNvContentPartPr/>
              <p14:nvPr/>
            </p14:nvContentPartPr>
            <p14:xfrm>
              <a:off x="7890928" y="5449812"/>
              <a:ext cx="810000" cy="105480"/>
            </p14:xfrm>
          </p:contentPart>
        </mc:Choice>
        <mc:Fallback>
          <p:pic>
            <p:nvPicPr>
              <p:cNvPr id="1275" name="Pismo odręczne 1274"/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7869328" y="5381052"/>
                <a:ext cx="8794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1276" name="Pismo odręczne 1275"/>
              <p14:cNvContentPartPr/>
              <p14:nvPr/>
            </p14:nvContentPartPr>
            <p14:xfrm>
              <a:off x="7505868" y="4798932"/>
              <a:ext cx="61200" cy="1086840"/>
            </p14:xfrm>
          </p:contentPart>
        </mc:Choice>
        <mc:Fallback>
          <p:pic>
            <p:nvPicPr>
              <p:cNvPr id="1276" name="Pismo odręczne 1275"/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494708" y="4795332"/>
                <a:ext cx="79560" cy="11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277" name="Pismo odręczne 1276"/>
              <p14:cNvContentPartPr/>
              <p14:nvPr/>
            </p14:nvContentPartPr>
            <p14:xfrm>
              <a:off x="8903748" y="5103852"/>
              <a:ext cx="57460" cy="1237680"/>
            </p14:xfrm>
          </p:contentPart>
        </mc:Choice>
        <mc:Fallback>
          <p:pic>
            <p:nvPicPr>
              <p:cNvPr id="1277" name="Pismo odręczne 1276"/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8901952" y="5100252"/>
                <a:ext cx="6572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1278" name="Pismo odręczne 1277"/>
              <p14:cNvContentPartPr/>
              <p14:nvPr/>
            </p14:nvContentPartPr>
            <p14:xfrm>
              <a:off x="2906647" y="5829252"/>
              <a:ext cx="733680" cy="163440"/>
            </p14:xfrm>
          </p:contentPart>
        </mc:Choice>
        <mc:Fallback>
          <p:pic>
            <p:nvPicPr>
              <p:cNvPr id="1278" name="Pismo odręczne 1277"/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2881087" y="5705412"/>
                <a:ext cx="819360" cy="3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585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10</cp:revision>
  <dcterms:created xsi:type="dcterms:W3CDTF">2020-09-20T21:27:28Z</dcterms:created>
  <dcterms:modified xsi:type="dcterms:W3CDTF">2020-09-20T22:27:51Z</dcterms:modified>
</cp:coreProperties>
</file>